
<file path=[Content_Types].xml><?xml version="1.0" encoding="utf-8"?>
<Types xmlns="http://schemas.openxmlformats.org/package/2006/content-types">
  <Default Extension="fntdata" ContentType="application/x-fontdata"/>
  <Default Extension="jpeg" ContentType="image/jpeg"/>
  <Default Extension="jpg" ContentType="image/jpeg"/>
  <Default Extension="png" ContentType="image/png"/>
  <Default Extension="rels" ContentType="application/vnd.openxmlformats-package.relationships+xml"/>
  <Default Extension="wdp" ContentType="image/vnd.ms-photo"/>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slides/slide173.xml" ContentType="application/vnd.openxmlformats-officedocument.presentationml.slide+xml"/>
  <Override PartName="/ppt/slides/slide174.xml" ContentType="application/vnd.openxmlformats-officedocument.presentationml.slide+xml"/>
  <Override PartName="/ppt/slides/slide175.xml" ContentType="application/vnd.openxmlformats-officedocument.presentationml.slide+xml"/>
  <Override PartName="/ppt/slides/slide176.xml" ContentType="application/vnd.openxmlformats-officedocument.presentationml.slide+xml"/>
  <Override PartName="/ppt/slides/slide177.xml" ContentType="application/vnd.openxmlformats-officedocument.presentationml.slide+xml"/>
  <Override PartName="/ppt/slides/slide178.xml" ContentType="application/vnd.openxmlformats-officedocument.presentationml.slide+xml"/>
  <Override PartName="/ppt/slides/slide179.xml" ContentType="application/vnd.openxmlformats-officedocument.presentationml.slide+xml"/>
  <Override PartName="/ppt/slides/slide180.xml" ContentType="application/vnd.openxmlformats-officedocument.presentationml.slide+xml"/>
  <Override PartName="/ppt/slides/slide181.xml" ContentType="application/vnd.openxmlformats-officedocument.presentationml.slide+xml"/>
  <Override PartName="/ppt/slides/slide182.xml" ContentType="application/vnd.openxmlformats-officedocument.presentationml.slide+xml"/>
  <Override PartName="/ppt/slides/slide183.xml" ContentType="application/vnd.openxmlformats-officedocument.presentationml.slide+xml"/>
  <Override PartName="/ppt/slides/slide184.xml" ContentType="application/vnd.openxmlformats-officedocument.presentationml.slide+xml"/>
  <Override PartName="/ppt/slides/slide185.xml" ContentType="application/vnd.openxmlformats-officedocument.presentationml.slide+xml"/>
  <Override PartName="/ppt/slides/slide186.xml" ContentType="application/vnd.openxmlformats-officedocument.presentationml.slide+xml"/>
  <Override PartName="/ppt/slides/slide187.xml" ContentType="application/vnd.openxmlformats-officedocument.presentationml.slide+xml"/>
  <Override PartName="/ppt/slides/slide188.xml" ContentType="application/vnd.openxmlformats-officedocument.presentationml.slide+xml"/>
  <Override PartName="/ppt/slides/slide189.xml" ContentType="application/vnd.openxmlformats-officedocument.presentationml.slide+xml"/>
  <Override PartName="/ppt/slides/slide190.xml" ContentType="application/vnd.openxmlformats-officedocument.presentationml.slide+xml"/>
  <Override PartName="/ppt/slides/slide191.xml" ContentType="application/vnd.openxmlformats-officedocument.presentationml.slide+xml"/>
  <Override PartName="/ppt/slides/slide192.xml" ContentType="application/vnd.openxmlformats-officedocument.presentationml.slide+xml"/>
  <Override PartName="/ppt/slides/slide193.xml" ContentType="application/vnd.openxmlformats-officedocument.presentationml.slide+xml"/>
  <Override PartName="/ppt/slides/slide194.xml" ContentType="application/vnd.openxmlformats-officedocument.presentationml.slide+xml"/>
  <Override PartName="/ppt/slides/slide195.xml" ContentType="application/vnd.openxmlformats-officedocument.presentationml.slide+xml"/>
  <Override PartName="/ppt/slides/slide196.xml" ContentType="application/vnd.openxmlformats-officedocument.presentationml.slide+xml"/>
  <Override PartName="/ppt/slides/slide197.xml" ContentType="application/vnd.openxmlformats-officedocument.presentationml.slide+xml"/>
  <Override PartName="/ppt/slides/slide198.xml" ContentType="application/vnd.openxmlformats-officedocument.presentationml.slide+xml"/>
  <Override PartName="/ppt/slides/slide199.xml" ContentType="application/vnd.openxmlformats-officedocument.presentationml.slide+xml"/>
  <Override PartName="/ppt/slides/slide200.xml" ContentType="application/vnd.openxmlformats-officedocument.presentationml.slide+xml"/>
  <Override PartName="/ppt/slides/slide201.xml" ContentType="application/vnd.openxmlformats-officedocument.presentationml.slide+xml"/>
  <Override PartName="/ppt/slides/slide202.xml" ContentType="application/vnd.openxmlformats-officedocument.presentationml.slide+xml"/>
  <Override PartName="/ppt/slides/slide203.xml" ContentType="application/vnd.openxmlformats-officedocument.presentationml.slide+xml"/>
  <Override PartName="/ppt/slides/slide204.xml" ContentType="application/vnd.openxmlformats-officedocument.presentationml.slide+xml"/>
  <Override PartName="/ppt/slides/slide205.xml" ContentType="application/vnd.openxmlformats-officedocument.presentationml.slide+xml"/>
  <Override PartName="/ppt/slides/slide206.xml" ContentType="application/vnd.openxmlformats-officedocument.presentationml.slide+xml"/>
  <Override PartName="/ppt/slides/slide207.xml" ContentType="application/vnd.openxmlformats-officedocument.presentationml.slide+xml"/>
  <Override PartName="/ppt/slides/slide208.xml" ContentType="application/vnd.openxmlformats-officedocument.presentationml.slide+xml"/>
  <Override PartName="/ppt/slides/slide209.xml" ContentType="application/vnd.openxmlformats-officedocument.presentationml.slide+xml"/>
  <Override PartName="/ppt/slides/slide210.xml" ContentType="application/vnd.openxmlformats-officedocument.presentationml.slide+xml"/>
  <Override PartName="/ppt/slides/slide211.xml" ContentType="application/vnd.openxmlformats-officedocument.presentationml.slide+xml"/>
  <Override PartName="/ppt/slides/slide212.xml" ContentType="application/vnd.openxmlformats-officedocument.presentationml.slide+xml"/>
  <Override PartName="/ppt/slides/slide213.xml" ContentType="application/vnd.openxmlformats-officedocument.presentationml.slide+xml"/>
  <Override PartName="/ppt/slides/slide214.xml" ContentType="application/vnd.openxmlformats-officedocument.presentationml.slide+xml"/>
  <Override PartName="/ppt/slides/slide215.xml" ContentType="application/vnd.openxmlformats-officedocument.presentationml.slide+xml"/>
  <Override PartName="/ppt/slides/slide216.xml" ContentType="application/vnd.openxmlformats-officedocument.presentationml.slide+xml"/>
  <Override PartName="/ppt/slides/slide217.xml" ContentType="application/vnd.openxmlformats-officedocument.presentationml.slide+xml"/>
  <Override PartName="/ppt/slides/slide218.xml" ContentType="application/vnd.openxmlformats-officedocument.presentationml.slide+xml"/>
  <Override PartName="/ppt/slides/slide219.xml" ContentType="application/vnd.openxmlformats-officedocument.presentationml.slide+xml"/>
  <Override PartName="/ppt/slides/slide220.xml" ContentType="application/vnd.openxmlformats-officedocument.presentationml.slide+xml"/>
  <Override PartName="/ppt/slides/slide221.xml" ContentType="application/vnd.openxmlformats-officedocument.presentationml.slide+xml"/>
  <Override PartName="/ppt/slides/slide222.xml" ContentType="application/vnd.openxmlformats-officedocument.presentationml.slide+xml"/>
  <Override PartName="/ppt/slides/slide223.xml" ContentType="application/vnd.openxmlformats-officedocument.presentationml.slide+xml"/>
  <Override PartName="/ppt/slides/slide224.xml" ContentType="application/vnd.openxmlformats-officedocument.presentationml.slide+xml"/>
  <Override PartName="/ppt/slides/slide225.xml" ContentType="application/vnd.openxmlformats-officedocument.presentationml.slide+xml"/>
  <Override PartName="/ppt/slides/slide226.xml" ContentType="application/vnd.openxmlformats-officedocument.presentationml.slide+xml"/>
  <Override PartName="/ppt/slides/slide227.xml" ContentType="application/vnd.openxmlformats-officedocument.presentationml.slide+xml"/>
  <Override PartName="/ppt/slides/slide228.xml" ContentType="application/vnd.openxmlformats-officedocument.presentationml.slide+xml"/>
  <Override PartName="/ppt/slides/slide229.xml" ContentType="application/vnd.openxmlformats-officedocument.presentationml.slide+xml"/>
  <Override PartName="/ppt/slides/slide230.xml" ContentType="application/vnd.openxmlformats-officedocument.presentationml.slide+xml"/>
  <Override PartName="/ppt/slides/slide231.xml" ContentType="application/vnd.openxmlformats-officedocument.presentationml.slide+xml"/>
  <Override PartName="/ppt/slides/slide232.xml" ContentType="application/vnd.openxmlformats-officedocument.presentationml.slide+xml"/>
  <Override PartName="/ppt/slides/slide233.xml" ContentType="application/vnd.openxmlformats-officedocument.presentationml.slide+xml"/>
  <Override PartName="/ppt/slides/slide234.xml" ContentType="application/vnd.openxmlformats-officedocument.presentationml.slide+xml"/>
  <Override PartName="/ppt/slides/slide235.xml" ContentType="application/vnd.openxmlformats-officedocument.presentationml.slide+xml"/>
  <Override PartName="/ppt/slides/slide236.xml" ContentType="application/vnd.openxmlformats-officedocument.presentationml.slide+xml"/>
  <Override PartName="/ppt/slides/slide237.xml" ContentType="application/vnd.openxmlformats-officedocument.presentationml.slide+xml"/>
  <Override PartName="/ppt/slides/slide238.xml" ContentType="application/vnd.openxmlformats-officedocument.presentationml.slide+xml"/>
  <Override PartName="/ppt/slides/slide239.xml" ContentType="application/vnd.openxmlformats-officedocument.presentationml.slide+xml"/>
  <Override PartName="/ppt/slides/slide240.xml" ContentType="application/vnd.openxmlformats-officedocument.presentationml.slide+xml"/>
  <Override PartName="/ppt/slides/slide241.xml" ContentType="application/vnd.openxmlformats-officedocument.presentationml.slide+xml"/>
  <Override PartName="/ppt/slides/slide242.xml" ContentType="application/vnd.openxmlformats-officedocument.presentationml.slide+xml"/>
  <Override PartName="/ppt/slides/slide243.xml" ContentType="application/vnd.openxmlformats-officedocument.presentationml.slide+xml"/>
  <Override PartName="/ppt/slides/slide244.xml" ContentType="application/vnd.openxmlformats-officedocument.presentationml.slide+xml"/>
  <Override PartName="/ppt/slides/slide245.xml" ContentType="application/vnd.openxmlformats-officedocument.presentationml.slide+xml"/>
  <Override PartName="/ppt/slides/slide246.xml" ContentType="application/vnd.openxmlformats-officedocument.presentationml.slide+xml"/>
  <Override PartName="/ppt/slides/slide247.xml" ContentType="application/vnd.openxmlformats-officedocument.presentationml.slide+xml"/>
  <Override PartName="/ppt/slides/slide248.xml" ContentType="application/vnd.openxmlformats-officedocument.presentationml.slide+xml"/>
  <Override PartName="/ppt/slides/slide249.xml" ContentType="application/vnd.openxmlformats-officedocument.presentationml.slide+xml"/>
  <Override PartName="/ppt/slides/slide250.xml" ContentType="application/vnd.openxmlformats-officedocument.presentationml.slide+xml"/>
  <Override PartName="/ppt/slides/slide251.xml" ContentType="application/vnd.openxmlformats-officedocument.presentationml.slide+xml"/>
  <Override PartName="/ppt/slides/slide252.xml" ContentType="application/vnd.openxmlformats-officedocument.presentationml.slide+xml"/>
  <Override PartName="/ppt/slides/slide253.xml" ContentType="application/vnd.openxmlformats-officedocument.presentationml.slide+xml"/>
  <Override PartName="/ppt/slides/slide254.xml" ContentType="application/vnd.openxmlformats-officedocument.presentationml.slide+xml"/>
  <Override PartName="/ppt/slides/slide255.xml" ContentType="application/vnd.openxmlformats-officedocument.presentationml.slide+xml"/>
  <Override PartName="/ppt/slides/slide256.xml" ContentType="application/vnd.openxmlformats-officedocument.presentationml.slide+xml"/>
  <Override PartName="/ppt/slides/slide257.xml" ContentType="application/vnd.openxmlformats-officedocument.presentationml.slide+xml"/>
  <Override PartName="/ppt/slides/slide258.xml" ContentType="application/vnd.openxmlformats-officedocument.presentationml.slide+xml"/>
  <Override PartName="/ppt/slides/slide259.xml" ContentType="application/vnd.openxmlformats-officedocument.presentationml.slide+xml"/>
  <Override PartName="/ppt/slides/slide260.xml" ContentType="application/vnd.openxmlformats-officedocument.presentationml.slide+xml"/>
  <Override PartName="/ppt/slides/slide261.xml" ContentType="application/vnd.openxmlformats-officedocument.presentationml.slide+xml"/>
  <Override PartName="/ppt/slides/slide262.xml" ContentType="application/vnd.openxmlformats-officedocument.presentationml.slide+xml"/>
  <Override PartName="/ppt/slides/slide263.xml" ContentType="application/vnd.openxmlformats-officedocument.presentationml.slide+xml"/>
  <Override PartName="/ppt/slides/slide264.xml" ContentType="application/vnd.openxmlformats-officedocument.presentationml.slide+xml"/>
  <Override PartName="/ppt/slides/slide265.xml" ContentType="application/vnd.openxmlformats-officedocument.presentationml.slide+xml"/>
  <Override PartName="/ppt/slides/slide266.xml" ContentType="application/vnd.openxmlformats-officedocument.presentationml.slide+xml"/>
  <Override PartName="/ppt/slides/slide267.xml" ContentType="application/vnd.openxmlformats-officedocument.presentationml.slide+xml"/>
  <Override PartName="/ppt/slides/slide268.xml" ContentType="application/vnd.openxmlformats-officedocument.presentationml.slide+xml"/>
  <Override PartName="/ppt/slides/slide269.xml" ContentType="application/vnd.openxmlformats-officedocument.presentationml.slide+xml"/>
  <Override PartName="/ppt/slides/slide270.xml" ContentType="application/vnd.openxmlformats-officedocument.presentationml.slide+xml"/>
  <Override PartName="/ppt/slides/slide271.xml" ContentType="application/vnd.openxmlformats-officedocument.presentationml.slide+xml"/>
  <Override PartName="/ppt/slides/slide272.xml" ContentType="application/vnd.openxmlformats-officedocument.presentationml.slide+xml"/>
  <Override PartName="/ppt/slides/slide273.xml" ContentType="application/vnd.openxmlformats-officedocument.presentationml.slide+xml"/>
  <Override PartName="/ppt/slides/slide274.xml" ContentType="application/vnd.openxmlformats-officedocument.presentationml.slide+xml"/>
  <Override PartName="/ppt/slides/slide275.xml" ContentType="application/vnd.openxmlformats-officedocument.presentationml.slide+xml"/>
  <Override PartName="/ppt/slides/slide276.xml" ContentType="application/vnd.openxmlformats-officedocument.presentationml.slide+xml"/>
  <Override PartName="/ppt/slides/slide277.xml" ContentType="application/vnd.openxmlformats-officedocument.presentationml.slide+xml"/>
  <Override PartName="/ppt/slides/slide278.xml" ContentType="application/vnd.openxmlformats-officedocument.presentationml.slide+xml"/>
  <Override PartName="/ppt/slides/slide279.xml" ContentType="application/vnd.openxmlformats-officedocument.presentationml.slide+xml"/>
  <Override PartName="/ppt/slides/slide280.xml" ContentType="application/vnd.openxmlformats-officedocument.presentationml.slide+xml"/>
  <Override PartName="/ppt/slides/slide281.xml" ContentType="application/vnd.openxmlformats-officedocument.presentationml.slide+xml"/>
  <Override PartName="/ppt/slides/slide282.xml" ContentType="application/vnd.openxmlformats-officedocument.presentationml.slide+xml"/>
  <Override PartName="/ppt/slides/slide283.xml" ContentType="application/vnd.openxmlformats-officedocument.presentationml.slide+xml"/>
  <Override PartName="/ppt/slides/slide284.xml" ContentType="application/vnd.openxmlformats-officedocument.presentationml.slide+xml"/>
  <Override PartName="/ppt/slides/slide285.xml" ContentType="application/vnd.openxmlformats-officedocument.presentationml.slide+xml"/>
  <Override PartName="/ppt/slides/slide286.xml" ContentType="application/vnd.openxmlformats-officedocument.presentationml.slide+xml"/>
  <Override PartName="/ppt/slides/slide287.xml" ContentType="application/vnd.openxmlformats-officedocument.presentationml.slide+xml"/>
  <Override PartName="/ppt/slides/slide288.xml" ContentType="application/vnd.openxmlformats-officedocument.presentationml.slide+xml"/>
  <Override PartName="/ppt/slides/slide289.xml" ContentType="application/vnd.openxmlformats-officedocument.presentationml.slide+xml"/>
  <Override PartName="/ppt/slides/slide290.xml" ContentType="application/vnd.openxmlformats-officedocument.presentationml.slide+xml"/>
  <Override PartName="/ppt/slides/slide291.xml" ContentType="application/vnd.openxmlformats-officedocument.presentationml.slide+xml"/>
  <Override PartName="/ppt/slides/slide292.xml" ContentType="application/vnd.openxmlformats-officedocument.presentationml.slide+xml"/>
  <Override PartName="/ppt/slides/slide293.xml" ContentType="application/vnd.openxmlformats-officedocument.presentationml.slide+xml"/>
  <Override PartName="/ppt/slides/slide294.xml" ContentType="application/vnd.openxmlformats-officedocument.presentationml.slide+xml"/>
  <Override PartName="/ppt/slides/slide295.xml" ContentType="application/vnd.openxmlformats-officedocument.presentationml.slide+xml"/>
  <Override PartName="/ppt/slides/slide296.xml" ContentType="application/vnd.openxmlformats-officedocument.presentationml.slide+xml"/>
  <Override PartName="/ppt/slides/slide297.xml" ContentType="application/vnd.openxmlformats-officedocument.presentationml.slide+xml"/>
  <Override PartName="/ppt/slides/slide298.xml" ContentType="application/vnd.openxmlformats-officedocument.presentationml.slide+xml"/>
  <Override PartName="/ppt/slides/slide299.xml" ContentType="application/vnd.openxmlformats-officedocument.presentationml.slide+xml"/>
  <Override PartName="/ppt/slides/slide300.xml" ContentType="application/vnd.openxmlformats-officedocument.presentationml.slide+xml"/>
  <Override PartName="/ppt/slides/slide301.xml" ContentType="application/vnd.openxmlformats-officedocument.presentationml.slide+xml"/>
  <Override PartName="/ppt/slides/slide302.xml" ContentType="application/vnd.openxmlformats-officedocument.presentationml.slide+xml"/>
  <Override PartName="/ppt/slides/slide303.xml" ContentType="application/vnd.openxmlformats-officedocument.presentationml.slide+xml"/>
  <Override PartName="/ppt/slides/slide304.xml" ContentType="application/vnd.openxmlformats-officedocument.presentationml.slide+xml"/>
  <Override PartName="/ppt/slides/slide305.xml" ContentType="application/vnd.openxmlformats-officedocument.presentationml.slide+xml"/>
  <Override PartName="/ppt/slides/slide306.xml" ContentType="application/vnd.openxmlformats-officedocument.presentationml.slide+xml"/>
  <Override PartName="/ppt/slides/slide307.xml" ContentType="application/vnd.openxmlformats-officedocument.presentationml.slide+xml"/>
  <Override PartName="/ppt/slides/slide308.xml" ContentType="application/vnd.openxmlformats-officedocument.presentationml.slide+xml"/>
  <Override PartName="/ppt/slides/slide309.xml" ContentType="application/vnd.openxmlformats-officedocument.presentationml.slide+xml"/>
  <Override PartName="/ppt/slides/slide310.xml" ContentType="application/vnd.openxmlformats-officedocument.presentationml.slide+xml"/>
  <Override PartName="/ppt/slides/slide311.xml" ContentType="application/vnd.openxmlformats-officedocument.presentationml.slide+xml"/>
  <Override PartName="/ppt/slides/slide312.xml" ContentType="application/vnd.openxmlformats-officedocument.presentationml.slide+xml"/>
  <Override PartName="/ppt/slides/slide313.xml" ContentType="application/vnd.openxmlformats-officedocument.presentationml.slide+xml"/>
  <Override PartName="/ppt/slides/slide314.xml" ContentType="application/vnd.openxmlformats-officedocument.presentationml.slide+xml"/>
  <Override PartName="/ppt/slides/slide315.xml" ContentType="application/vnd.openxmlformats-officedocument.presentationml.slide+xml"/>
  <Override PartName="/ppt/slides/slide316.xml" ContentType="application/vnd.openxmlformats-officedocument.presentationml.slide+xml"/>
  <Override PartName="/ppt/slides/slide317.xml" ContentType="application/vnd.openxmlformats-officedocument.presentationml.slide+xml"/>
  <Override PartName="/ppt/slides/slide318.xml" ContentType="application/vnd.openxmlformats-officedocument.presentationml.slide+xml"/>
  <Override PartName="/ppt/slides/slide319.xml" ContentType="application/vnd.openxmlformats-officedocument.presentationml.slide+xml"/>
  <Override PartName="/ppt/slides/slide320.xml" ContentType="application/vnd.openxmlformats-officedocument.presentationml.slide+xml"/>
  <Override PartName="/ppt/slides/slide321.xml" ContentType="application/vnd.openxmlformats-officedocument.presentationml.slide+xml"/>
  <Override PartName="/ppt/slides/slide322.xml" ContentType="application/vnd.openxmlformats-officedocument.presentationml.slide+xml"/>
  <Override PartName="/ppt/slides/slide323.xml" ContentType="application/vnd.openxmlformats-officedocument.presentationml.slide+xml"/>
  <Override PartName="/ppt/slides/slide324.xml" ContentType="application/vnd.openxmlformats-officedocument.presentationml.slide+xml"/>
  <Override PartName="/ppt/slides/slide325.xml" ContentType="application/vnd.openxmlformats-officedocument.presentationml.slide+xml"/>
  <Override PartName="/ppt/slides/slide326.xml" ContentType="application/vnd.openxmlformats-officedocument.presentationml.slide+xml"/>
  <Override PartName="/ppt/slides/slide327.xml" ContentType="application/vnd.openxmlformats-officedocument.presentationml.slide+xml"/>
  <Override PartName="/ppt/slides/slide328.xml" ContentType="application/vnd.openxmlformats-officedocument.presentationml.slide+xml"/>
  <Override PartName="/ppt/slides/slide329.xml" ContentType="application/vnd.openxmlformats-officedocument.presentationml.slide+xml"/>
  <Override PartName="/ppt/slides/slide330.xml" ContentType="application/vnd.openxmlformats-officedocument.presentationml.slide+xml"/>
  <Override PartName="/ppt/slides/slide331.xml" ContentType="application/vnd.openxmlformats-officedocument.presentationml.slide+xml"/>
  <Override PartName="/ppt/slides/slide332.xml" ContentType="application/vnd.openxmlformats-officedocument.presentationml.slide+xml"/>
  <Override PartName="/ppt/slides/slide333.xml" ContentType="application/vnd.openxmlformats-officedocument.presentationml.slide+xml"/>
  <Override PartName="/ppt/slides/slide334.xml" ContentType="application/vnd.openxmlformats-officedocument.presentationml.slide+xml"/>
  <Override PartName="/ppt/slides/slide335.xml" ContentType="application/vnd.openxmlformats-officedocument.presentationml.slide+xml"/>
  <Override PartName="/ppt/slides/slide336.xml" ContentType="application/vnd.openxmlformats-officedocument.presentationml.slide+xml"/>
  <Override PartName="/ppt/slides/slide337.xml" ContentType="application/vnd.openxmlformats-officedocument.presentationml.slide+xml"/>
  <Override PartName="/ppt/slides/slide338.xml" ContentType="application/vnd.openxmlformats-officedocument.presentationml.slide+xml"/>
  <Override PartName="/ppt/slides/slide339.xml" ContentType="application/vnd.openxmlformats-officedocument.presentationml.slide+xml"/>
  <Override PartName="/ppt/slides/slide340.xml" ContentType="application/vnd.openxmlformats-officedocument.presentationml.slide+xml"/>
  <Override PartName="/ppt/slides/slide341.xml" ContentType="application/vnd.openxmlformats-officedocument.presentationml.slide+xml"/>
  <Override PartName="/ppt/slides/slide342.xml" ContentType="application/vnd.openxmlformats-officedocument.presentationml.slide+xml"/>
  <Override PartName="/ppt/slides/slide343.xml" ContentType="application/vnd.openxmlformats-officedocument.presentationml.slide+xml"/>
  <Override PartName="/ppt/slides/slide344.xml" ContentType="application/vnd.openxmlformats-officedocument.presentationml.slide+xml"/>
  <Override PartName="/ppt/slides/slide345.xml" ContentType="application/vnd.openxmlformats-officedocument.presentationml.slide+xml"/>
  <Override PartName="/ppt/slides/slide346.xml" ContentType="application/vnd.openxmlformats-officedocument.presentationml.slide+xml"/>
  <Override PartName="/ppt/slides/slide347.xml" ContentType="application/vnd.openxmlformats-officedocument.presentationml.slide+xml"/>
  <Override PartName="/ppt/slides/slide348.xml" ContentType="application/vnd.openxmlformats-officedocument.presentationml.slide+xml"/>
  <Override PartName="/ppt/slides/slide349.xml" ContentType="application/vnd.openxmlformats-officedocument.presentationml.slide+xml"/>
  <Override PartName="/ppt/slides/slide350.xml" ContentType="application/vnd.openxmlformats-officedocument.presentationml.slide+xml"/>
  <Override PartName="/ppt/slides/slide351.xml" ContentType="application/vnd.openxmlformats-officedocument.presentationml.slide+xml"/>
  <Override PartName="/ppt/slides/slide352.xml" ContentType="application/vnd.openxmlformats-officedocument.presentationml.slide+xml"/>
  <Override PartName="/ppt/slides/slide353.xml" ContentType="application/vnd.openxmlformats-officedocument.presentationml.slide+xml"/>
  <Override PartName="/ppt/slides/slide354.xml" ContentType="application/vnd.openxmlformats-officedocument.presentationml.slide+xml"/>
  <Override PartName="/ppt/slides/slide355.xml" ContentType="application/vnd.openxmlformats-officedocument.presentationml.slide+xml"/>
  <Override PartName="/ppt/slides/slide356.xml" ContentType="application/vnd.openxmlformats-officedocument.presentationml.slide+xml"/>
  <Override PartName="/ppt/slides/slide357.xml" ContentType="application/vnd.openxmlformats-officedocument.presentationml.slide+xml"/>
  <Override PartName="/ppt/slides/slide358.xml" ContentType="application/vnd.openxmlformats-officedocument.presentationml.slide+xml"/>
  <Override PartName="/ppt/slides/slide359.xml" ContentType="application/vnd.openxmlformats-officedocument.presentationml.slide+xml"/>
  <Override PartName="/ppt/slides/slide360.xml" ContentType="application/vnd.openxmlformats-officedocument.presentationml.slide+xml"/>
  <Override PartName="/ppt/slides/slide361.xml" ContentType="application/vnd.openxmlformats-officedocument.presentationml.slide+xml"/>
  <Override PartName="/ppt/slides/slide362.xml" ContentType="application/vnd.openxmlformats-officedocument.presentationml.slide+xml"/>
  <Override PartName="/ppt/slides/slide363.xml" ContentType="application/vnd.openxmlformats-officedocument.presentationml.slide+xml"/>
  <Override PartName="/ppt/slides/slide364.xml" ContentType="application/vnd.openxmlformats-officedocument.presentationml.slide+xml"/>
  <Override PartName="/ppt/slides/slide365.xml" ContentType="application/vnd.openxmlformats-officedocument.presentationml.slide+xml"/>
  <Override PartName="/ppt/slides/slide366.xml" ContentType="application/vnd.openxmlformats-officedocument.presentationml.slide+xml"/>
  <Override PartName="/ppt/slides/slide367.xml" ContentType="application/vnd.openxmlformats-officedocument.presentationml.slide+xml"/>
  <Override PartName="/ppt/slides/slide368.xml" ContentType="application/vnd.openxmlformats-officedocument.presentationml.slide+xml"/>
  <Override PartName="/ppt/slides/slide369.xml" ContentType="application/vnd.openxmlformats-officedocument.presentationml.slide+xml"/>
  <Override PartName="/ppt/slides/slide370.xml" ContentType="application/vnd.openxmlformats-officedocument.presentationml.slide+xml"/>
  <Override PartName="/ppt/slides/slide371.xml" ContentType="application/vnd.openxmlformats-officedocument.presentationml.slide+xml"/>
  <Override PartName="/ppt/slides/slide372.xml" ContentType="application/vnd.openxmlformats-officedocument.presentationml.slide+xml"/>
  <Override PartName="/ppt/slides/slide373.xml" ContentType="application/vnd.openxmlformats-officedocument.presentationml.slide+xml"/>
  <Override PartName="/ppt/slides/slide374.xml" ContentType="application/vnd.openxmlformats-officedocument.presentationml.slide+xml"/>
  <Override PartName="/ppt/slides/slide375.xml" ContentType="application/vnd.openxmlformats-officedocument.presentationml.slide+xml"/>
  <Override PartName="/ppt/slides/slide376.xml" ContentType="application/vnd.openxmlformats-officedocument.presentationml.slide+xml"/>
  <Override PartName="/ppt/slides/slide377.xml" ContentType="application/vnd.openxmlformats-officedocument.presentationml.slide+xml"/>
  <Override PartName="/ppt/slides/slide378.xml" ContentType="application/vnd.openxmlformats-officedocument.presentationml.slide+xml"/>
  <Override PartName="/ppt/slides/slide379.xml" ContentType="application/vnd.openxmlformats-officedocument.presentationml.slide+xml"/>
  <Override PartName="/ppt/slides/slide380.xml" ContentType="application/vnd.openxmlformats-officedocument.presentationml.slide+xml"/>
  <Override PartName="/ppt/slides/slide381.xml" ContentType="application/vnd.openxmlformats-officedocument.presentationml.slide+xml"/>
  <Override PartName="/ppt/slides/slide382.xml" ContentType="application/vnd.openxmlformats-officedocument.presentationml.slide+xml"/>
  <Override PartName="/ppt/slides/slide383.xml" ContentType="application/vnd.openxmlformats-officedocument.presentationml.slide+xml"/>
  <Override PartName="/ppt/slides/slide384.xml" ContentType="application/vnd.openxmlformats-officedocument.presentationml.slide+xml"/>
  <Override PartName="/ppt/slides/slide385.xml" ContentType="application/vnd.openxmlformats-officedocument.presentationml.slide+xml"/>
  <Override PartName="/ppt/slides/slide386.xml" ContentType="application/vnd.openxmlformats-officedocument.presentationml.slide+xml"/>
  <Override PartName="/ppt/slides/slide387.xml" ContentType="application/vnd.openxmlformats-officedocument.presentationml.slide+xml"/>
  <Override PartName="/ppt/slides/slide388.xml" ContentType="application/vnd.openxmlformats-officedocument.presentationml.slide+xml"/>
  <Override PartName="/ppt/slides/slide389.xml" ContentType="application/vnd.openxmlformats-officedocument.presentationml.slide+xml"/>
  <Override PartName="/ppt/slides/slide390.xml" ContentType="application/vnd.openxmlformats-officedocument.presentationml.slide+xml"/>
  <Override PartName="/ppt/slides/slide391.xml" ContentType="application/vnd.openxmlformats-officedocument.presentationml.slide+xml"/>
  <Override PartName="/ppt/slides/slide392.xml" ContentType="application/vnd.openxmlformats-officedocument.presentationml.slide+xml"/>
  <Override PartName="/ppt/slides/slide393.xml" ContentType="application/vnd.openxmlformats-officedocument.presentationml.slide+xml"/>
  <Override PartName="/ppt/slides/slide394.xml" ContentType="application/vnd.openxmlformats-officedocument.presentationml.slide+xml"/>
  <Override PartName="/ppt/slides/slide395.xml" ContentType="application/vnd.openxmlformats-officedocument.presentationml.slide+xml"/>
  <Override PartName="/ppt/slides/slide396.xml" ContentType="application/vnd.openxmlformats-officedocument.presentationml.slide+xml"/>
  <Override PartName="/ppt/slides/slide397.xml" ContentType="application/vnd.openxmlformats-officedocument.presentationml.slide+xml"/>
  <Override PartName="/ppt/slides/slide398.xml" ContentType="application/vnd.openxmlformats-officedocument.presentationml.slide+xml"/>
  <Override PartName="/ppt/slides/slide399.xml" ContentType="application/vnd.openxmlformats-officedocument.presentationml.slide+xml"/>
  <Override PartName="/ppt/slides/slide400.xml" ContentType="application/vnd.openxmlformats-officedocument.presentationml.slide+xml"/>
  <Override PartName="/ppt/slides/slide401.xml" ContentType="application/vnd.openxmlformats-officedocument.presentationml.slide+xml"/>
  <Override PartName="/ppt/slides/slide402.xml" ContentType="application/vnd.openxmlformats-officedocument.presentationml.slide+xml"/>
  <Override PartName="/ppt/slides/slide403.xml" ContentType="application/vnd.openxmlformats-officedocument.presentationml.slide+xml"/>
  <Override PartName="/ppt/slides/slide404.xml" ContentType="application/vnd.openxmlformats-officedocument.presentationml.slide+xml"/>
  <Override PartName="/ppt/slides/slide405.xml" ContentType="application/vnd.openxmlformats-officedocument.presentationml.slide+xml"/>
  <Override PartName="/ppt/slides/slide406.xml" ContentType="application/vnd.openxmlformats-officedocument.presentationml.slide+xml"/>
  <Override PartName="/ppt/slides/slide407.xml" ContentType="application/vnd.openxmlformats-officedocument.presentationml.slide+xml"/>
  <Override PartName="/ppt/slides/slide408.xml" ContentType="application/vnd.openxmlformats-officedocument.presentationml.slide+xml"/>
  <Override PartName="/ppt/slides/slide409.xml" ContentType="application/vnd.openxmlformats-officedocument.presentationml.slide+xml"/>
  <Override PartName="/ppt/slides/slide410.xml" ContentType="application/vnd.openxmlformats-officedocument.presentationml.slide+xml"/>
  <Override PartName="/ppt/slides/slide411.xml" ContentType="application/vnd.openxmlformats-officedocument.presentationml.slide+xml"/>
  <Override PartName="/ppt/slides/slide412.xml" ContentType="application/vnd.openxmlformats-officedocument.presentationml.slide+xml"/>
  <Override PartName="/ppt/slides/slide413.xml" ContentType="application/vnd.openxmlformats-officedocument.presentationml.slide+xml"/>
  <Override PartName="/ppt/slides/slide414.xml" ContentType="application/vnd.openxmlformats-officedocument.presentationml.slide+xml"/>
  <Override PartName="/ppt/slides/slide415.xml" ContentType="application/vnd.openxmlformats-officedocument.presentationml.slide+xml"/>
  <Override PartName="/ppt/slides/slide416.xml" ContentType="application/vnd.openxmlformats-officedocument.presentationml.slide+xml"/>
  <Override PartName="/ppt/slides/slide417.xml" ContentType="application/vnd.openxmlformats-officedocument.presentationml.slide+xml"/>
  <Override PartName="/ppt/slides/slide418.xml" ContentType="application/vnd.openxmlformats-officedocument.presentationml.slide+xml"/>
  <Override PartName="/ppt/slides/slide419.xml" ContentType="application/vnd.openxmlformats-officedocument.presentationml.slide+xml"/>
  <Override PartName="/ppt/slides/slide420.xml" ContentType="application/vnd.openxmlformats-officedocument.presentationml.slide+xml"/>
  <Override PartName="/ppt/slides/slide421.xml" ContentType="application/vnd.openxmlformats-officedocument.presentationml.slide+xml"/>
  <Override PartName="/ppt/slides/slide422.xml" ContentType="application/vnd.openxmlformats-officedocument.presentationml.slide+xml"/>
  <Override PartName="/ppt/slides/slide423.xml" ContentType="application/vnd.openxmlformats-officedocument.presentationml.slide+xml"/>
  <Override PartName="/ppt/slides/slide424.xml" ContentType="application/vnd.openxmlformats-officedocument.presentationml.slide+xml"/>
  <Override PartName="/ppt/slides/slide425.xml" ContentType="application/vnd.openxmlformats-officedocument.presentationml.slide+xml"/>
  <Override PartName="/ppt/slides/slide426.xml" ContentType="application/vnd.openxmlformats-officedocument.presentationml.slide+xml"/>
  <Override PartName="/ppt/slides/slide427.xml" ContentType="application/vnd.openxmlformats-officedocument.presentationml.slide+xml"/>
  <Override PartName="/ppt/slides/slide428.xml" ContentType="application/vnd.openxmlformats-officedocument.presentationml.slide+xml"/>
  <Override PartName="/ppt/slides/slide429.xml" ContentType="application/vnd.openxmlformats-officedocument.presentationml.slide+xml"/>
  <Override PartName="/ppt/slides/slide430.xml" ContentType="application/vnd.openxmlformats-officedocument.presentationml.slide+xml"/>
  <Override PartName="/ppt/slides/slide431.xml" ContentType="application/vnd.openxmlformats-officedocument.presentationml.slide+xml"/>
  <Override PartName="/ppt/slides/slide432.xml" ContentType="application/vnd.openxmlformats-officedocument.presentationml.slide+xml"/>
  <Override PartName="/ppt/slides/slide433.xml" ContentType="application/vnd.openxmlformats-officedocument.presentationml.slide+xml"/>
  <Override PartName="/ppt/slides/slide434.xml" ContentType="application/vnd.openxmlformats-officedocument.presentationml.slide+xml"/>
  <Override PartName="/ppt/slides/slide435.xml" ContentType="application/vnd.openxmlformats-officedocument.presentationml.slide+xml"/>
  <Override PartName="/ppt/slides/slide436.xml" ContentType="application/vnd.openxmlformats-officedocument.presentationml.slide+xml"/>
  <Override PartName="/ppt/slides/slide437.xml" ContentType="application/vnd.openxmlformats-officedocument.presentationml.slide+xml"/>
  <Override PartName="/ppt/slides/slide438.xml" ContentType="application/vnd.openxmlformats-officedocument.presentationml.slide+xml"/>
  <Override PartName="/ppt/slides/slide439.xml" ContentType="application/vnd.openxmlformats-officedocument.presentationml.slide+xml"/>
  <Override PartName="/ppt/slides/slide440.xml" ContentType="application/vnd.openxmlformats-officedocument.presentationml.slide+xml"/>
  <Override PartName="/ppt/slides/slide441.xml" ContentType="application/vnd.openxmlformats-officedocument.presentationml.slide+xml"/>
  <Override PartName="/ppt/slides/slide442.xml" ContentType="application/vnd.openxmlformats-officedocument.presentationml.slide+xml"/>
  <Override PartName="/ppt/slides/slide443.xml" ContentType="application/vnd.openxmlformats-officedocument.presentationml.slide+xml"/>
  <Override PartName="/ppt/slides/slide444.xml" ContentType="application/vnd.openxmlformats-officedocument.presentationml.slide+xml"/>
  <Override PartName="/ppt/slides/slide445.xml" ContentType="application/vnd.openxmlformats-officedocument.presentationml.slide+xml"/>
  <Override PartName="/ppt/slides/slide446.xml" ContentType="application/vnd.openxmlformats-officedocument.presentationml.slide+xml"/>
  <Override PartName="/ppt/slides/slide447.xml" ContentType="application/vnd.openxmlformats-officedocument.presentationml.slide+xml"/>
  <Override PartName="/ppt/slides/slide448.xml" ContentType="application/vnd.openxmlformats-officedocument.presentationml.slide+xml"/>
  <Override PartName="/ppt/slides/slide449.xml" ContentType="application/vnd.openxmlformats-officedocument.presentationml.slide+xml"/>
  <Override PartName="/ppt/slides/slide450.xml" ContentType="application/vnd.openxmlformats-officedocument.presentationml.slide+xml"/>
  <Override PartName="/ppt/slides/slide451.xml" ContentType="application/vnd.openxmlformats-officedocument.presentationml.slide+xml"/>
  <Override PartName="/ppt/slides/slide452.xml" ContentType="application/vnd.openxmlformats-officedocument.presentationml.slide+xml"/>
  <Override PartName="/ppt/slides/slide453.xml" ContentType="application/vnd.openxmlformats-officedocument.presentationml.slide+xml"/>
  <Override PartName="/ppt/slides/slide454.xml" ContentType="application/vnd.openxmlformats-officedocument.presentationml.slide+xml"/>
  <Override PartName="/ppt/slides/slide455.xml" ContentType="application/vnd.openxmlformats-officedocument.presentationml.slide+xml"/>
  <Override PartName="/ppt/slides/slide456.xml" ContentType="application/vnd.openxmlformats-officedocument.presentationml.slide+xml"/>
  <Override PartName="/ppt/slides/slide457.xml" ContentType="application/vnd.openxmlformats-officedocument.presentationml.slide+xml"/>
  <Override PartName="/ppt/slides/slide458.xml" ContentType="application/vnd.openxmlformats-officedocument.presentationml.slide+xml"/>
  <Override PartName="/ppt/slides/slide459.xml" ContentType="application/vnd.openxmlformats-officedocument.presentationml.slide+xml"/>
  <Override PartName="/ppt/slides/slide460.xml" ContentType="application/vnd.openxmlformats-officedocument.presentationml.slide+xml"/>
  <Override PartName="/ppt/slides/slide461.xml" ContentType="application/vnd.openxmlformats-officedocument.presentationml.slide+xml"/>
  <Override PartName="/ppt/slides/slide462.xml" ContentType="application/vnd.openxmlformats-officedocument.presentationml.slide+xml"/>
  <Override PartName="/ppt/slides/slide463.xml" ContentType="application/vnd.openxmlformats-officedocument.presentationml.slide+xml"/>
  <Override PartName="/ppt/slides/slide464.xml" ContentType="application/vnd.openxmlformats-officedocument.presentationml.slide+xml"/>
  <Override PartName="/ppt/slides/slide465.xml" ContentType="application/vnd.openxmlformats-officedocument.presentationml.slide+xml"/>
  <Override PartName="/ppt/slides/slide466.xml" ContentType="application/vnd.openxmlformats-officedocument.presentationml.slide+xml"/>
  <Override PartName="/ppt/slides/slide467.xml" ContentType="application/vnd.openxmlformats-officedocument.presentationml.slide+xml"/>
  <Override PartName="/ppt/slides/slide468.xml" ContentType="application/vnd.openxmlformats-officedocument.presentationml.slide+xml"/>
  <Override PartName="/ppt/slides/slide469.xml" ContentType="application/vnd.openxmlformats-officedocument.presentationml.slide+xml"/>
  <Override PartName="/ppt/slides/slide470.xml" ContentType="application/vnd.openxmlformats-officedocument.presentationml.slide+xml"/>
  <Override PartName="/ppt/slides/slide471.xml" ContentType="application/vnd.openxmlformats-officedocument.presentationml.slide+xml"/>
  <Override PartName="/ppt/slides/slide472.xml" ContentType="application/vnd.openxmlformats-officedocument.presentationml.slide+xml"/>
  <Override PartName="/ppt/slides/slide473.xml" ContentType="application/vnd.openxmlformats-officedocument.presentationml.slide+xml"/>
  <Override PartName="/ppt/slides/slide474.xml" ContentType="application/vnd.openxmlformats-officedocument.presentationml.slide+xml"/>
  <Override PartName="/ppt/slides/slide475.xml" ContentType="application/vnd.openxmlformats-officedocument.presentationml.slide+xml"/>
  <Override PartName="/ppt/slides/slide476.xml" ContentType="application/vnd.openxmlformats-officedocument.presentationml.slide+xml"/>
  <Override PartName="/ppt/slides/slide477.xml" ContentType="application/vnd.openxmlformats-officedocument.presentationml.slide+xml"/>
  <Override PartName="/ppt/slides/slide478.xml" ContentType="application/vnd.openxmlformats-officedocument.presentationml.slide+xml"/>
  <Override PartName="/ppt/slides/slide479.xml" ContentType="application/vnd.openxmlformats-officedocument.presentationml.slide+xml"/>
  <Override PartName="/ppt/slides/slide480.xml" ContentType="application/vnd.openxmlformats-officedocument.presentationml.slide+xml"/>
  <Override PartName="/ppt/slides/slide481.xml" ContentType="application/vnd.openxmlformats-officedocument.presentationml.slide+xml"/>
  <Override PartName="/ppt/slides/slide482.xml" ContentType="application/vnd.openxmlformats-officedocument.presentationml.slide+xml"/>
  <Override PartName="/ppt/slides/slide483.xml" ContentType="application/vnd.openxmlformats-officedocument.presentationml.slide+xml"/>
  <Override PartName="/ppt/slides/slide484.xml" ContentType="application/vnd.openxmlformats-officedocument.presentationml.slide+xml"/>
  <Override PartName="/ppt/slides/slide485.xml" ContentType="application/vnd.openxmlformats-officedocument.presentationml.slide+xml"/>
  <Override PartName="/ppt/slides/slide486.xml" ContentType="application/vnd.openxmlformats-officedocument.presentationml.slide+xml"/>
  <Override PartName="/ppt/slides/slide487.xml" ContentType="application/vnd.openxmlformats-officedocument.presentationml.slide+xml"/>
  <Override PartName="/ppt/slides/slide488.xml" ContentType="application/vnd.openxmlformats-officedocument.presentationml.slide+xml"/>
  <Override PartName="/ppt/slides/slide489.xml" ContentType="application/vnd.openxmlformats-officedocument.presentationml.slide+xml"/>
  <Override PartName="/ppt/slides/slide490.xml" ContentType="application/vnd.openxmlformats-officedocument.presentationml.slide+xml"/>
  <Override PartName="/ppt/slides/slide491.xml" ContentType="application/vnd.openxmlformats-officedocument.presentationml.slide+xml"/>
  <Override PartName="/ppt/slides/slide492.xml" ContentType="application/vnd.openxmlformats-officedocument.presentationml.slide+xml"/>
  <Override PartName="/ppt/slides/slide493.xml" ContentType="application/vnd.openxmlformats-officedocument.presentationml.slide+xml"/>
  <Override PartName="/ppt/slides/slide494.xml" ContentType="application/vnd.openxmlformats-officedocument.presentationml.slide+xml"/>
  <Override PartName="/ppt/slides/slide495.xml" ContentType="application/vnd.openxmlformats-officedocument.presentationml.slide+xml"/>
  <Override PartName="/ppt/slides/slide496.xml" ContentType="application/vnd.openxmlformats-officedocument.presentationml.slide+xml"/>
  <Override PartName="/ppt/slides/slide497.xml" ContentType="application/vnd.openxmlformats-officedocument.presentationml.slide+xml"/>
  <Override PartName="/ppt/slides/slide498.xml" ContentType="application/vnd.openxmlformats-officedocument.presentationml.slide+xml"/>
  <Override PartName="/ppt/slides/slide499.xml" ContentType="application/vnd.openxmlformats-officedocument.presentationml.slide+xml"/>
  <Override PartName="/ppt/slides/slide500.xml" ContentType="application/vnd.openxmlformats-officedocument.presentationml.slide+xml"/>
  <Override PartName="/ppt/slides/slide501.xml" ContentType="application/vnd.openxmlformats-officedocument.presentationml.slide+xml"/>
  <Override PartName="/ppt/slides/slide502.xml" ContentType="application/vnd.openxmlformats-officedocument.presentationml.slide+xml"/>
  <Override PartName="/ppt/slides/slide503.xml" ContentType="application/vnd.openxmlformats-officedocument.presentationml.slide+xml"/>
  <Override PartName="/ppt/slides/slide504.xml" ContentType="application/vnd.openxmlformats-officedocument.presentationml.slide+xml"/>
  <Override PartName="/ppt/slides/slide505.xml" ContentType="application/vnd.openxmlformats-officedocument.presentationml.slide+xml"/>
  <Override PartName="/ppt/slides/slide506.xml" ContentType="application/vnd.openxmlformats-officedocument.presentationml.slide+xml"/>
  <Override PartName="/ppt/slides/slide507.xml" ContentType="application/vnd.openxmlformats-officedocument.presentationml.slide+xml"/>
  <Override PartName="/ppt/slides/slide508.xml" ContentType="application/vnd.openxmlformats-officedocument.presentationml.slide+xml"/>
  <Override PartName="/ppt/slides/slide509.xml" ContentType="application/vnd.openxmlformats-officedocument.presentationml.slide+xml"/>
  <Override PartName="/ppt/slides/slide510.xml" ContentType="application/vnd.openxmlformats-officedocument.presentationml.slide+xml"/>
  <Override PartName="/ppt/slides/slide511.xml" ContentType="application/vnd.openxmlformats-officedocument.presentationml.slide+xml"/>
  <Override PartName="/ppt/slides/slide512.xml" ContentType="application/vnd.openxmlformats-officedocument.presentationml.slide+xml"/>
  <Override PartName="/ppt/slides/slide513.xml" ContentType="application/vnd.openxmlformats-officedocument.presentationml.slide+xml"/>
  <Override PartName="/ppt/slides/slide514.xml" ContentType="application/vnd.openxmlformats-officedocument.presentationml.slide+xml"/>
  <Override PartName="/ppt/slides/slide515.xml" ContentType="application/vnd.openxmlformats-officedocument.presentationml.slide+xml"/>
  <Override PartName="/ppt/slides/slide516.xml" ContentType="application/vnd.openxmlformats-officedocument.presentationml.slide+xml"/>
  <Override PartName="/ppt/slides/slide517.xml" ContentType="application/vnd.openxmlformats-officedocument.presentationml.slide+xml"/>
  <Override PartName="/ppt/slides/slide518.xml" ContentType="application/vnd.openxmlformats-officedocument.presentationml.slide+xml"/>
  <Override PartName="/ppt/slides/slide519.xml" ContentType="application/vnd.openxmlformats-officedocument.presentationml.slide+xml"/>
  <Override PartName="/ppt/slides/slide520.xml" ContentType="application/vnd.openxmlformats-officedocument.presentationml.slide+xml"/>
  <Override PartName="/ppt/slides/slide521.xml" ContentType="application/vnd.openxmlformats-officedocument.presentationml.slide+xml"/>
  <Override PartName="/ppt/slides/slide522.xml" ContentType="application/vnd.openxmlformats-officedocument.presentationml.slide+xml"/>
  <Override PartName="/ppt/slides/slide523.xml" ContentType="application/vnd.openxmlformats-officedocument.presentationml.slide+xml"/>
  <Override PartName="/ppt/slides/slide524.xml" ContentType="application/vnd.openxmlformats-officedocument.presentationml.slide+xml"/>
  <Override PartName="/ppt/slides/slide525.xml" ContentType="application/vnd.openxmlformats-officedocument.presentationml.slide+xml"/>
  <Override PartName="/ppt/slides/slide526.xml" ContentType="application/vnd.openxmlformats-officedocument.presentationml.slide+xml"/>
  <Override PartName="/ppt/slides/slide527.xml" ContentType="application/vnd.openxmlformats-officedocument.presentationml.slide+xml"/>
  <Override PartName="/ppt/slides/slide528.xml" ContentType="application/vnd.openxmlformats-officedocument.presentationml.slide+xml"/>
  <Override PartName="/ppt/slides/slide529.xml" ContentType="application/vnd.openxmlformats-officedocument.presentationml.slide+xml"/>
  <Override PartName="/ppt/slides/slide530.xml" ContentType="application/vnd.openxmlformats-officedocument.presentationml.slide+xml"/>
  <Override PartName="/ppt/slides/slide531.xml" ContentType="application/vnd.openxmlformats-officedocument.presentationml.slide+xml"/>
  <Override PartName="/ppt/slides/slide532.xml" ContentType="application/vnd.openxmlformats-officedocument.presentationml.slide+xml"/>
  <Override PartName="/ppt/slides/slide533.xml" ContentType="application/vnd.openxmlformats-officedocument.presentationml.slide+xml"/>
  <Override PartName="/ppt/slides/slide534.xml" ContentType="application/vnd.openxmlformats-officedocument.presentationml.slide+xml"/>
  <Override PartName="/ppt/slides/slide535.xml" ContentType="application/vnd.openxmlformats-officedocument.presentationml.slide+xml"/>
  <Override PartName="/ppt/slides/slide536.xml" ContentType="application/vnd.openxmlformats-officedocument.presentationml.slide+xml"/>
  <Override PartName="/ppt/slides/slide537.xml" ContentType="application/vnd.openxmlformats-officedocument.presentationml.slide+xml"/>
  <Override PartName="/ppt/slides/slide538.xml" ContentType="application/vnd.openxmlformats-officedocument.presentationml.slide+xml"/>
  <Override PartName="/ppt/slides/slide539.xml" ContentType="application/vnd.openxmlformats-officedocument.presentationml.slide+xml"/>
  <Override PartName="/ppt/slides/slide540.xml" ContentType="application/vnd.openxmlformats-officedocument.presentationml.slide+xml"/>
  <Override PartName="/ppt/slides/slide541.xml" ContentType="application/vnd.openxmlformats-officedocument.presentationml.slide+xml"/>
  <Override PartName="/ppt/slides/slide542.xml" ContentType="application/vnd.openxmlformats-officedocument.presentationml.slide+xml"/>
  <Override PartName="/ppt/slides/slide543.xml" ContentType="application/vnd.openxmlformats-officedocument.presentationml.slide+xml"/>
  <Override PartName="/ppt/slides/slide544.xml" ContentType="application/vnd.openxmlformats-officedocument.presentationml.slide+xml"/>
  <Override PartName="/ppt/slides/slide545.xml" ContentType="application/vnd.openxmlformats-officedocument.presentationml.slide+xml"/>
  <Override PartName="/ppt/slides/slide546.xml" ContentType="application/vnd.openxmlformats-officedocument.presentationml.slide+xml"/>
  <Override PartName="/ppt/slides/slide547.xml" ContentType="application/vnd.openxmlformats-officedocument.presentationml.slide+xml"/>
  <Override PartName="/ppt/slides/slide548.xml" ContentType="application/vnd.openxmlformats-officedocument.presentationml.slide+xml"/>
  <Override PartName="/ppt/slides/slide549.xml" ContentType="application/vnd.openxmlformats-officedocument.presentationml.slide+xml"/>
  <Override PartName="/ppt/slides/slide550.xml" ContentType="application/vnd.openxmlformats-officedocument.presentationml.slide+xml"/>
  <Override PartName="/ppt/slides/slide551.xml" ContentType="application/vnd.openxmlformats-officedocument.presentationml.slide+xml"/>
  <Override PartName="/ppt/slides/slide552.xml" ContentType="application/vnd.openxmlformats-officedocument.presentationml.slide+xml"/>
  <Override PartName="/ppt/slides/slide553.xml" ContentType="application/vnd.openxmlformats-officedocument.presentationml.slide+xml"/>
  <Override PartName="/ppt/slides/slide554.xml" ContentType="application/vnd.openxmlformats-officedocument.presentationml.slide+xml"/>
  <Override PartName="/ppt/slides/slide555.xml" ContentType="application/vnd.openxmlformats-officedocument.presentationml.slide+xml"/>
  <Override PartName="/ppt/slides/slide556.xml" ContentType="application/vnd.openxmlformats-officedocument.presentationml.slide+xml"/>
  <Override PartName="/ppt/slides/slide557.xml" ContentType="application/vnd.openxmlformats-officedocument.presentationml.slide+xml"/>
  <Override PartName="/ppt/slides/slide558.xml" ContentType="application/vnd.openxmlformats-officedocument.presentationml.slide+xml"/>
  <Override PartName="/ppt/slides/slide559.xml" ContentType="application/vnd.openxmlformats-officedocument.presentationml.slide+xml"/>
  <Override PartName="/ppt/slides/slide560.xml" ContentType="application/vnd.openxmlformats-officedocument.presentationml.slide+xml"/>
  <Override PartName="/ppt/slides/slide561.xml" ContentType="application/vnd.openxmlformats-officedocument.presentationml.slide+xml"/>
  <Override PartName="/ppt/slides/slide562.xml" ContentType="application/vnd.openxmlformats-officedocument.presentationml.slide+xml"/>
  <Override PartName="/ppt/slides/slide563.xml" ContentType="application/vnd.openxmlformats-officedocument.presentationml.slide+xml"/>
  <Override PartName="/ppt/slides/slide564.xml" ContentType="application/vnd.openxmlformats-officedocument.presentationml.slide+xml"/>
  <Override PartName="/ppt/slides/slide565.xml" ContentType="application/vnd.openxmlformats-officedocument.presentationml.slide+xml"/>
  <Override PartName="/ppt/slides/slide566.xml" ContentType="application/vnd.openxmlformats-officedocument.presentationml.slide+xml"/>
  <Override PartName="/ppt/slides/slide567.xml" ContentType="application/vnd.openxmlformats-officedocument.presentationml.slide+xml"/>
  <Override PartName="/ppt/slides/slide568.xml" ContentType="application/vnd.openxmlformats-officedocument.presentationml.slide+xml"/>
  <Override PartName="/ppt/slides/slide569.xml" ContentType="application/vnd.openxmlformats-officedocument.presentationml.slide+xml"/>
  <Override PartName="/ppt/slides/slide570.xml" ContentType="application/vnd.openxmlformats-officedocument.presentationml.slide+xml"/>
  <Override PartName="/ppt/slides/slide571.xml" ContentType="application/vnd.openxmlformats-officedocument.presentationml.slide+xml"/>
  <Override PartName="/ppt/slides/slide572.xml" ContentType="application/vnd.openxmlformats-officedocument.presentationml.slide+xml"/>
  <Override PartName="/ppt/slides/slide573.xml" ContentType="application/vnd.openxmlformats-officedocument.presentationml.slide+xml"/>
  <Override PartName="/ppt/slides/slide574.xml" ContentType="application/vnd.openxmlformats-officedocument.presentationml.slide+xml"/>
  <Override PartName="/ppt/slides/slide575.xml" ContentType="application/vnd.openxmlformats-officedocument.presentationml.slide+xml"/>
  <Override PartName="/ppt/slides/slide576.xml" ContentType="application/vnd.openxmlformats-officedocument.presentationml.slide+xml"/>
  <Override PartName="/ppt/slides/slide577.xml" ContentType="application/vnd.openxmlformats-officedocument.presentationml.slide+xml"/>
  <Override PartName="/ppt/slides/slide578.xml" ContentType="application/vnd.openxmlformats-officedocument.presentationml.slide+xml"/>
  <Override PartName="/ppt/slides/slide579.xml" ContentType="application/vnd.openxmlformats-officedocument.presentationml.slide+xml"/>
  <Override PartName="/ppt/slides/slide580.xml" ContentType="application/vnd.openxmlformats-officedocument.presentationml.slide+xml"/>
  <Override PartName="/ppt/slides/slide581.xml" ContentType="application/vnd.openxmlformats-officedocument.presentationml.slide+xml"/>
  <Override PartName="/ppt/slides/slide582.xml" ContentType="application/vnd.openxmlformats-officedocument.presentationml.slide+xml"/>
  <Override PartName="/ppt/slides/slide583.xml" ContentType="application/vnd.openxmlformats-officedocument.presentationml.slide+xml"/>
  <Override PartName="/ppt/slides/slide584.xml" ContentType="application/vnd.openxmlformats-officedocument.presentationml.slide+xml"/>
  <Override PartName="/ppt/slides/slide585.xml" ContentType="application/vnd.openxmlformats-officedocument.presentationml.slide+xml"/>
  <Override PartName="/ppt/slides/slide586.xml" ContentType="application/vnd.openxmlformats-officedocument.presentationml.slide+xml"/>
  <Override PartName="/ppt/slides/slide587.xml" ContentType="application/vnd.openxmlformats-officedocument.presentationml.slide+xml"/>
  <Override PartName="/ppt/slides/slide588.xml" ContentType="application/vnd.openxmlformats-officedocument.presentationml.slide+xml"/>
  <Override PartName="/ppt/slides/slide589.xml" ContentType="application/vnd.openxmlformats-officedocument.presentationml.slide+xml"/>
  <Override PartName="/ppt/slides/slide590.xml" ContentType="application/vnd.openxmlformats-officedocument.presentationml.slide+xml"/>
  <Override PartName="/ppt/slides/slide591.xml" ContentType="application/vnd.openxmlformats-officedocument.presentationml.slide+xml"/>
  <Override PartName="/ppt/slides/slide592.xml" ContentType="application/vnd.openxmlformats-officedocument.presentationml.slide+xml"/>
  <Override PartName="/ppt/slides/slide593.xml" ContentType="application/vnd.openxmlformats-officedocument.presentationml.slide+xml"/>
  <Override PartName="/ppt/slides/slide594.xml" ContentType="application/vnd.openxmlformats-officedocument.presentationml.slide+xml"/>
  <Override PartName="/ppt/slides/slide595.xml" ContentType="application/vnd.openxmlformats-officedocument.presentationml.slide+xml"/>
  <Override PartName="/ppt/slides/slide596.xml" ContentType="application/vnd.openxmlformats-officedocument.presentationml.slide+xml"/>
  <Override PartName="/ppt/slides/slide597.xml" ContentType="application/vnd.openxmlformats-officedocument.presentationml.slide+xml"/>
  <Override PartName="/ppt/slides/slide598.xml" ContentType="application/vnd.openxmlformats-officedocument.presentationml.slide+xml"/>
  <Override PartName="/ppt/slides/slide599.xml" ContentType="application/vnd.openxmlformats-officedocument.presentationml.slide+xml"/>
  <Override PartName="/ppt/slides/slide600.xml" ContentType="application/vnd.openxmlformats-officedocument.presentationml.slide+xml"/>
  <Override PartName="/ppt/slides/slide601.xml" ContentType="application/vnd.openxmlformats-officedocument.presentationml.slide+xml"/>
  <Override PartName="/ppt/slides/slide602.xml" ContentType="application/vnd.openxmlformats-officedocument.presentationml.slide+xml"/>
  <Override PartName="/ppt/slides/slide603.xml" ContentType="application/vnd.openxmlformats-officedocument.presentationml.slide+xml"/>
  <Override PartName="/ppt/slides/slide604.xml" ContentType="application/vnd.openxmlformats-officedocument.presentationml.slide+xml"/>
  <Override PartName="/ppt/slides/slide605.xml" ContentType="application/vnd.openxmlformats-officedocument.presentationml.slide+xml"/>
  <Override PartName="/ppt/slides/slide606.xml" ContentType="application/vnd.openxmlformats-officedocument.presentationml.slide+xml"/>
  <Override PartName="/ppt/slides/slide607.xml" ContentType="application/vnd.openxmlformats-officedocument.presentationml.slide+xml"/>
  <Override PartName="/ppt/slides/slide608.xml" ContentType="application/vnd.openxmlformats-officedocument.presentationml.slide+xml"/>
  <Override PartName="/ppt/slides/slide609.xml" ContentType="application/vnd.openxmlformats-officedocument.presentationml.slide+xml"/>
  <Override PartName="/ppt/slides/slide610.xml" ContentType="application/vnd.openxmlformats-officedocument.presentationml.slide+xml"/>
  <Override PartName="/ppt/slides/slide611.xml" ContentType="application/vnd.openxmlformats-officedocument.presentationml.slide+xml"/>
  <Override PartName="/ppt/slides/slide612.xml" ContentType="application/vnd.openxmlformats-officedocument.presentationml.slide+xml"/>
  <Override PartName="/ppt/slides/slide613.xml" ContentType="application/vnd.openxmlformats-officedocument.presentationml.slide+xml"/>
  <Override PartName="/ppt/slides/slide614.xml" ContentType="application/vnd.openxmlformats-officedocument.presentationml.slide+xml"/>
  <Override PartName="/ppt/slides/slide615.xml" ContentType="application/vnd.openxmlformats-officedocument.presentationml.slide+xml"/>
  <Override PartName="/ppt/slides/slide616.xml" ContentType="application/vnd.openxmlformats-officedocument.presentationml.slide+xml"/>
  <Override PartName="/ppt/slides/slide617.xml" ContentType="application/vnd.openxmlformats-officedocument.presentationml.slide+xml"/>
  <Override PartName="/ppt/slides/slide618.xml" ContentType="application/vnd.openxmlformats-officedocument.presentationml.slide+xml"/>
  <Override PartName="/ppt/slides/slide619.xml" ContentType="application/vnd.openxmlformats-officedocument.presentationml.slide+xml"/>
  <Override PartName="/ppt/slides/slide620.xml" ContentType="application/vnd.openxmlformats-officedocument.presentationml.slide+xml"/>
  <Override PartName="/ppt/slides/slide621.xml" ContentType="application/vnd.openxmlformats-officedocument.presentationml.slide+xml"/>
  <Override PartName="/ppt/slides/slide622.xml" ContentType="application/vnd.openxmlformats-officedocument.presentationml.slide+xml"/>
  <Override PartName="/ppt/slides/slide623.xml" ContentType="application/vnd.openxmlformats-officedocument.presentationml.slide+xml"/>
  <Override PartName="/ppt/slides/slide624.xml" ContentType="application/vnd.openxmlformats-officedocument.presentationml.slide+xml"/>
  <Override PartName="/ppt/slides/slide625.xml" ContentType="application/vnd.openxmlformats-officedocument.presentationml.slide+xml"/>
  <Override PartName="/ppt/slides/slide626.xml" ContentType="application/vnd.openxmlformats-officedocument.presentationml.slide+xml"/>
  <Override PartName="/ppt/slides/slide627.xml" ContentType="application/vnd.openxmlformats-officedocument.presentationml.slide+xml"/>
  <Override PartName="/ppt/slides/slide628.xml" ContentType="application/vnd.openxmlformats-officedocument.presentationml.slide+xml"/>
  <Override PartName="/ppt/slides/slide629.xml" ContentType="application/vnd.openxmlformats-officedocument.presentationml.slide+xml"/>
  <Override PartName="/ppt/slides/slide630.xml" ContentType="application/vnd.openxmlformats-officedocument.presentationml.slide+xml"/>
  <Override PartName="/ppt/slides/slide631.xml" ContentType="application/vnd.openxmlformats-officedocument.presentationml.slide+xml"/>
  <Override PartName="/ppt/slides/slide632.xml" ContentType="application/vnd.openxmlformats-officedocument.presentationml.slide+xml"/>
  <Override PartName="/ppt/slides/slide633.xml" ContentType="application/vnd.openxmlformats-officedocument.presentationml.slide+xml"/>
  <Override PartName="/ppt/slides/slide634.xml" ContentType="application/vnd.openxmlformats-officedocument.presentationml.slide+xml"/>
  <Override PartName="/ppt/slides/slide635.xml" ContentType="application/vnd.openxmlformats-officedocument.presentationml.slide+xml"/>
  <Override PartName="/ppt/slides/slide636.xml" ContentType="application/vnd.openxmlformats-officedocument.presentationml.slide+xml"/>
  <Override PartName="/ppt/slides/slide637.xml" ContentType="application/vnd.openxmlformats-officedocument.presentationml.slide+xml"/>
  <Override PartName="/ppt/slides/slide638.xml" ContentType="application/vnd.openxmlformats-officedocument.presentationml.slide+xml"/>
  <Override PartName="/ppt/slides/slide639.xml" ContentType="application/vnd.openxmlformats-officedocument.presentationml.slide+xml"/>
  <Override PartName="/ppt/slides/slide640.xml" ContentType="application/vnd.openxmlformats-officedocument.presentationml.slide+xml"/>
  <Override PartName="/ppt/slides/slide641.xml" ContentType="application/vnd.openxmlformats-officedocument.presentationml.slide+xml"/>
  <Override PartName="/ppt/slides/slide642.xml" ContentType="application/vnd.openxmlformats-officedocument.presentationml.slide+xml"/>
  <Override PartName="/ppt/slides/slide643.xml" ContentType="application/vnd.openxmlformats-officedocument.presentationml.slide+xml"/>
  <Override PartName="/ppt/slides/slide644.xml" ContentType="application/vnd.openxmlformats-officedocument.presentationml.slide+xml"/>
  <Override PartName="/ppt/slides/slide645.xml" ContentType="application/vnd.openxmlformats-officedocument.presentationml.slide+xml"/>
  <Override PartName="/ppt/slides/slide646.xml" ContentType="application/vnd.openxmlformats-officedocument.presentationml.slide+xml"/>
  <Override PartName="/ppt/slides/slide647.xml" ContentType="application/vnd.openxmlformats-officedocument.presentationml.slide+xml"/>
  <Override PartName="/ppt/slides/slide648.xml" ContentType="application/vnd.openxmlformats-officedocument.presentationml.slide+xml"/>
  <Override PartName="/ppt/slides/slide649.xml" ContentType="application/vnd.openxmlformats-officedocument.presentationml.slide+xml"/>
  <Override PartName="/ppt/slides/slide650.xml" ContentType="application/vnd.openxmlformats-officedocument.presentationml.slide+xml"/>
  <Override PartName="/ppt/slides/slide651.xml" ContentType="application/vnd.openxmlformats-officedocument.presentationml.slide+xml"/>
  <Override PartName="/ppt/slides/slide652.xml" ContentType="application/vnd.openxmlformats-officedocument.presentationml.slide+xml"/>
  <Override PartName="/ppt/slides/slide653.xml" ContentType="application/vnd.openxmlformats-officedocument.presentationml.slide+xml"/>
  <Override PartName="/ppt/slides/slide654.xml" ContentType="application/vnd.openxmlformats-officedocument.presentationml.slide+xml"/>
  <Override PartName="/ppt/slides/slide655.xml" ContentType="application/vnd.openxmlformats-officedocument.presentationml.slide+xml"/>
  <Override PartName="/ppt/slides/slide656.xml" ContentType="application/vnd.openxmlformats-officedocument.presentationml.slide+xml"/>
  <Override PartName="/ppt/slides/slide657.xml" ContentType="application/vnd.openxmlformats-officedocument.presentationml.slide+xml"/>
  <Override PartName="/ppt/slides/slide658.xml" ContentType="application/vnd.openxmlformats-officedocument.presentationml.slide+xml"/>
  <Override PartName="/ppt/slides/slide659.xml" ContentType="application/vnd.openxmlformats-officedocument.presentationml.slide+xml"/>
  <Override PartName="/ppt/slides/slide660.xml" ContentType="application/vnd.openxmlformats-officedocument.presentationml.slide+xml"/>
  <Override PartName="/ppt/slides/slide661.xml" ContentType="application/vnd.openxmlformats-officedocument.presentationml.slide+xml"/>
  <Override PartName="/ppt/slides/slide662.xml" ContentType="application/vnd.openxmlformats-officedocument.presentationml.slide+xml"/>
  <Override PartName="/ppt/slides/slide663.xml" ContentType="application/vnd.openxmlformats-officedocument.presentationml.slide+xml"/>
  <Override PartName="/ppt/slides/slide664.xml" ContentType="application/vnd.openxmlformats-officedocument.presentationml.slide+xml"/>
  <Override PartName="/ppt/slides/slide665.xml" ContentType="application/vnd.openxmlformats-officedocument.presentationml.slide+xml"/>
  <Override PartName="/ppt/slides/slide666.xml" ContentType="application/vnd.openxmlformats-officedocument.presentationml.slide+xml"/>
  <Override PartName="/ppt/slides/slide667.xml" ContentType="application/vnd.openxmlformats-officedocument.presentationml.slide+xml"/>
  <Override PartName="/ppt/slides/slide668.xml" ContentType="application/vnd.openxmlformats-officedocument.presentationml.slide+xml"/>
  <Override PartName="/ppt/slides/slide669.xml" ContentType="application/vnd.openxmlformats-officedocument.presentationml.slide+xml"/>
  <Override PartName="/ppt/slides/slide670.xml" ContentType="application/vnd.openxmlformats-officedocument.presentationml.slide+xml"/>
  <Override PartName="/ppt/slides/slide671.xml" ContentType="application/vnd.openxmlformats-officedocument.presentationml.slide+xml"/>
  <Override PartName="/ppt/slides/slide672.xml" ContentType="application/vnd.openxmlformats-officedocument.presentationml.slide+xml"/>
  <Override PartName="/ppt/slides/slide673.xml" ContentType="application/vnd.openxmlformats-officedocument.presentationml.slide+xml"/>
  <Override PartName="/ppt/slides/slide674.xml" ContentType="application/vnd.openxmlformats-officedocument.presentationml.slide+xml"/>
  <Override PartName="/ppt/slides/slide675.xml" ContentType="application/vnd.openxmlformats-officedocument.presentationml.slide+xml"/>
  <Override PartName="/ppt/slides/slide676.xml" ContentType="application/vnd.openxmlformats-officedocument.presentationml.slide+xml"/>
  <Override PartName="/ppt/slides/slide677.xml" ContentType="application/vnd.openxmlformats-officedocument.presentationml.slide+xml"/>
  <Override PartName="/ppt/slides/slide678.xml" ContentType="application/vnd.openxmlformats-officedocument.presentationml.slide+xml"/>
  <Override PartName="/ppt/slides/slide679.xml" ContentType="application/vnd.openxmlformats-officedocument.presentationml.slide+xml"/>
  <Override PartName="/ppt/slides/slide680.xml" ContentType="application/vnd.openxmlformats-officedocument.presentationml.slide+xml"/>
  <Override PartName="/ppt/slides/slide681.xml" ContentType="application/vnd.openxmlformats-officedocument.presentationml.slide+xml"/>
  <Override PartName="/ppt/slides/slide682.xml" ContentType="application/vnd.openxmlformats-officedocument.presentationml.slide+xml"/>
  <Override PartName="/ppt/slides/slide683.xml" ContentType="application/vnd.openxmlformats-officedocument.presentationml.slide+xml"/>
  <Override PartName="/ppt/slides/slide684.xml" ContentType="application/vnd.openxmlformats-officedocument.presentationml.slide+xml"/>
  <Override PartName="/ppt/slides/slide685.xml" ContentType="application/vnd.openxmlformats-officedocument.presentationml.slide+xml"/>
  <Override PartName="/ppt/slides/slide686.xml" ContentType="application/vnd.openxmlformats-officedocument.presentationml.slide+xml"/>
  <Override PartName="/ppt/slides/slide687.xml" ContentType="application/vnd.openxmlformats-officedocument.presentationml.slide+xml"/>
  <Override PartName="/ppt/slides/slide688.xml" ContentType="application/vnd.openxmlformats-officedocument.presentationml.slide+xml"/>
  <Override PartName="/ppt/slides/slide689.xml" ContentType="application/vnd.openxmlformats-officedocument.presentationml.slide+xml"/>
  <Override PartName="/ppt/slides/slide690.xml" ContentType="application/vnd.openxmlformats-officedocument.presentationml.slide+xml"/>
  <Override PartName="/ppt/slides/slide691.xml" ContentType="application/vnd.openxmlformats-officedocument.presentationml.slide+xml"/>
  <Override PartName="/ppt/slides/slide692.xml" ContentType="application/vnd.openxmlformats-officedocument.presentationml.slide+xml"/>
  <Override PartName="/ppt/slides/slide693.xml" ContentType="application/vnd.openxmlformats-officedocument.presentationml.slide+xml"/>
  <Override PartName="/ppt/slides/slide694.xml" ContentType="application/vnd.openxmlformats-officedocument.presentationml.slide+xml"/>
  <Override PartName="/ppt/slides/slide695.xml" ContentType="application/vnd.openxmlformats-officedocument.presentationml.slide+xml"/>
  <Override PartName="/ppt/slides/slide696.xml" ContentType="application/vnd.openxmlformats-officedocument.presentationml.slide+xml"/>
  <Override PartName="/ppt/slides/slide697.xml" ContentType="application/vnd.openxmlformats-officedocument.presentationml.slide+xml"/>
  <Override PartName="/ppt/slides/slide698.xml" ContentType="application/vnd.openxmlformats-officedocument.presentationml.slide+xml"/>
  <Override PartName="/ppt/slides/slide699.xml" ContentType="application/vnd.openxmlformats-officedocument.presentationml.slide+xml"/>
  <Override PartName="/ppt/slides/slide700.xml" ContentType="application/vnd.openxmlformats-officedocument.presentationml.slide+xml"/>
  <Override PartName="/ppt/slides/slide701.xml" ContentType="application/vnd.openxmlformats-officedocument.presentationml.slide+xml"/>
  <Override PartName="/ppt/slides/slide702.xml" ContentType="application/vnd.openxmlformats-officedocument.presentationml.slide+xml"/>
  <Override PartName="/ppt/slides/slide703.xml" ContentType="application/vnd.openxmlformats-officedocument.presentationml.slide+xml"/>
  <Override PartName="/ppt/slides/slide704.xml" ContentType="application/vnd.openxmlformats-officedocument.presentationml.slide+xml"/>
  <Override PartName="/ppt/slides/slide705.xml" ContentType="application/vnd.openxmlformats-officedocument.presentationml.slide+xml"/>
  <Override PartName="/ppt/slides/slide706.xml" ContentType="application/vnd.openxmlformats-officedocument.presentationml.slide+xml"/>
  <Override PartName="/ppt/slides/slide707.xml" ContentType="application/vnd.openxmlformats-officedocument.presentationml.slide+xml"/>
  <Override PartName="/ppt/slides/slide708.xml" ContentType="application/vnd.openxmlformats-officedocument.presentationml.slide+xml"/>
  <Override PartName="/ppt/slides/slide709.xml" ContentType="application/vnd.openxmlformats-officedocument.presentationml.slide+xml"/>
  <Override PartName="/ppt/slides/slide710.xml" ContentType="application/vnd.openxmlformats-officedocument.presentationml.slide+xml"/>
  <Override PartName="/ppt/slides/slide711.xml" ContentType="application/vnd.openxmlformats-officedocument.presentationml.slide+xml"/>
  <Override PartName="/ppt/slides/slide712.xml" ContentType="application/vnd.openxmlformats-officedocument.presentationml.slide+xml"/>
  <Override PartName="/ppt/slides/slide713.xml" ContentType="application/vnd.openxmlformats-officedocument.presentationml.slide+xml"/>
  <Override PartName="/ppt/slides/slide714.xml" ContentType="application/vnd.openxmlformats-officedocument.presentationml.slide+xml"/>
  <Override PartName="/ppt/slides/slide715.xml" ContentType="application/vnd.openxmlformats-officedocument.presentationml.slide+xml"/>
  <Override PartName="/ppt/slides/slide716.xml" ContentType="application/vnd.openxmlformats-officedocument.presentationml.slide+xml"/>
  <Override PartName="/ppt/slides/slide717.xml" ContentType="application/vnd.openxmlformats-officedocument.presentationml.slide+xml"/>
  <Override PartName="/ppt/slides/slide718.xml" ContentType="application/vnd.openxmlformats-officedocument.presentationml.slide+xml"/>
  <Override PartName="/ppt/slides/slide719.xml" ContentType="application/vnd.openxmlformats-officedocument.presentationml.slide+xml"/>
  <Override PartName="/ppt/slides/slide720.xml" ContentType="application/vnd.openxmlformats-officedocument.presentationml.slide+xml"/>
  <Override PartName="/ppt/slides/slide721.xml" ContentType="application/vnd.openxmlformats-officedocument.presentationml.slide+xml"/>
  <Override PartName="/ppt/slides/slide722.xml" ContentType="application/vnd.openxmlformats-officedocument.presentationml.slide+xml"/>
  <Override PartName="/ppt/slides/slide723.xml" ContentType="application/vnd.openxmlformats-officedocument.presentationml.slide+xml"/>
  <Override PartName="/ppt/slides/slide724.xml" ContentType="application/vnd.openxmlformats-officedocument.presentationml.slide+xml"/>
  <Override PartName="/ppt/slides/slide725.xml" ContentType="application/vnd.openxmlformats-officedocument.presentationml.slide+xml"/>
  <Override PartName="/ppt/slides/slide726.xml" ContentType="application/vnd.openxmlformats-officedocument.presentationml.slide+xml"/>
  <Override PartName="/ppt/slides/slide727.xml" ContentType="application/vnd.openxmlformats-officedocument.presentationml.slide+xml"/>
  <Override PartName="/ppt/slides/slide728.xml" ContentType="application/vnd.openxmlformats-officedocument.presentationml.slide+xml"/>
  <Override PartName="/ppt/slides/slide729.xml" ContentType="application/vnd.openxmlformats-officedocument.presentationml.slide+xml"/>
  <Override PartName="/ppt/slides/slide730.xml" ContentType="application/vnd.openxmlformats-officedocument.presentationml.slide+xml"/>
  <Override PartName="/ppt/slides/slide731.xml" ContentType="application/vnd.openxmlformats-officedocument.presentationml.slide+xml"/>
  <Override PartName="/ppt/slides/slide732.xml" ContentType="application/vnd.openxmlformats-officedocument.presentationml.slide+xml"/>
  <Override PartName="/ppt/slides/slide733.xml" ContentType="application/vnd.openxmlformats-officedocument.presentationml.slide+xml"/>
  <Override PartName="/ppt/slides/slide734.xml" ContentType="application/vnd.openxmlformats-officedocument.presentationml.slide+xml"/>
  <Override PartName="/ppt/slides/slide735.xml" ContentType="application/vnd.openxmlformats-officedocument.presentationml.slide+xml"/>
  <Override PartName="/ppt/slides/slide736.xml" ContentType="application/vnd.openxmlformats-officedocument.presentationml.slide+xml"/>
  <Override PartName="/ppt/slides/slide737.xml" ContentType="application/vnd.openxmlformats-officedocument.presentationml.slide+xml"/>
  <Override PartName="/ppt/slides/slide738.xml" ContentType="application/vnd.openxmlformats-officedocument.presentationml.slide+xml"/>
  <Override PartName="/ppt/slides/slide739.xml" ContentType="application/vnd.openxmlformats-officedocument.presentationml.slide+xml"/>
  <Override PartName="/ppt/slides/slide740.xml" ContentType="application/vnd.openxmlformats-officedocument.presentationml.slide+xml"/>
  <Override PartName="/ppt/slides/slide741.xml" ContentType="application/vnd.openxmlformats-officedocument.presentationml.slide+xml"/>
  <Override PartName="/ppt/slides/slide742.xml" ContentType="application/vnd.openxmlformats-officedocument.presentationml.slide+xml"/>
  <Override PartName="/ppt/slides/slide743.xml" ContentType="application/vnd.openxmlformats-officedocument.presentationml.slide+xml"/>
  <Override PartName="/ppt/slides/slide744.xml" ContentType="application/vnd.openxmlformats-officedocument.presentationml.slide+xml"/>
  <Override PartName="/ppt/slides/slide745.xml" ContentType="application/vnd.openxmlformats-officedocument.presentationml.slide+xml"/>
  <Override PartName="/ppt/slides/slide746.xml" ContentType="application/vnd.openxmlformats-officedocument.presentationml.slide+xml"/>
  <Override PartName="/ppt/slides/slide747.xml" ContentType="application/vnd.openxmlformats-officedocument.presentationml.slide+xml"/>
  <Override PartName="/ppt/slides/slide748.xml" ContentType="application/vnd.openxmlformats-officedocument.presentationml.slide+xml"/>
  <Override PartName="/ppt/slides/slide749.xml" ContentType="application/vnd.openxmlformats-officedocument.presentationml.slide+xml"/>
  <Override PartName="/ppt/slides/slide750.xml" ContentType="application/vnd.openxmlformats-officedocument.presentationml.slide+xml"/>
  <Override PartName="/ppt/slides/slide751.xml" ContentType="application/vnd.openxmlformats-officedocument.presentationml.slide+xml"/>
  <Override PartName="/ppt/slides/slide752.xml" ContentType="application/vnd.openxmlformats-officedocument.presentationml.slide+xml"/>
  <Override PartName="/ppt/slides/slide753.xml" ContentType="application/vnd.openxmlformats-officedocument.presentationml.slide+xml"/>
  <Override PartName="/ppt/slides/slide754.xml" ContentType="application/vnd.openxmlformats-officedocument.presentationml.slide+xml"/>
  <Override PartName="/ppt/slides/slide755.xml" ContentType="application/vnd.openxmlformats-officedocument.presentationml.slide+xml"/>
  <Override PartName="/ppt/slides/slide756.xml" ContentType="application/vnd.openxmlformats-officedocument.presentationml.slide+xml"/>
  <Override PartName="/ppt/slides/slide757.xml" ContentType="application/vnd.openxmlformats-officedocument.presentationml.slide+xml"/>
  <Override PartName="/ppt/slides/slide758.xml" ContentType="application/vnd.openxmlformats-officedocument.presentationml.slide+xml"/>
  <Override PartName="/ppt/slides/slide759.xml" ContentType="application/vnd.openxmlformats-officedocument.presentationml.slide+xml"/>
  <Override PartName="/ppt/slides/slide760.xml" ContentType="application/vnd.openxmlformats-officedocument.presentationml.slide+xml"/>
  <Override PartName="/ppt/slides/slide761.xml" ContentType="application/vnd.openxmlformats-officedocument.presentationml.slide+xml"/>
  <Override PartName="/ppt/slides/slide762.xml" ContentType="application/vnd.openxmlformats-officedocument.presentationml.slide+xml"/>
  <Override PartName="/ppt/slides/slide763.xml" ContentType="application/vnd.openxmlformats-officedocument.presentationml.slide+xml"/>
  <Override PartName="/ppt/slides/slide764.xml" ContentType="application/vnd.openxmlformats-officedocument.presentationml.slide+xml"/>
  <Override PartName="/ppt/slides/slide765.xml" ContentType="application/vnd.openxmlformats-officedocument.presentationml.slide+xml"/>
  <Override PartName="/ppt/slides/slide766.xml" ContentType="application/vnd.openxmlformats-officedocument.presentationml.slide+xml"/>
  <Override PartName="/ppt/slides/slide767.xml" ContentType="application/vnd.openxmlformats-officedocument.presentationml.slide+xml"/>
  <Override PartName="/ppt/slides/slide768.xml" ContentType="application/vnd.openxmlformats-officedocument.presentationml.slide+xml"/>
  <Override PartName="/ppt/slides/slide769.xml" ContentType="application/vnd.openxmlformats-officedocument.presentationml.slide+xml"/>
  <Override PartName="/ppt/slides/slide770.xml" ContentType="application/vnd.openxmlformats-officedocument.presentationml.slide+xml"/>
  <Override PartName="/ppt/slides/slide771.xml" ContentType="application/vnd.openxmlformats-officedocument.presentationml.slide+xml"/>
  <Override PartName="/ppt/slides/slide772.xml" ContentType="application/vnd.openxmlformats-officedocument.presentationml.slide+xml"/>
  <Override PartName="/ppt/slides/slide773.xml" ContentType="application/vnd.openxmlformats-officedocument.presentationml.slide+xml"/>
  <Override PartName="/ppt/slides/slide774.xml" ContentType="application/vnd.openxmlformats-officedocument.presentationml.slide+xml"/>
  <Override PartName="/ppt/slides/slide775.xml" ContentType="application/vnd.openxmlformats-officedocument.presentationml.slide+xml"/>
  <Override PartName="/ppt/slides/slide776.xml" ContentType="application/vnd.openxmlformats-officedocument.presentationml.slide+xml"/>
  <Override PartName="/ppt/slides/slide777.xml" ContentType="application/vnd.openxmlformats-officedocument.presentationml.slide+xml"/>
  <Override PartName="/ppt/slides/slide778.xml" ContentType="application/vnd.openxmlformats-officedocument.presentationml.slide+xml"/>
  <Override PartName="/ppt/slides/slide779.xml" ContentType="application/vnd.openxmlformats-officedocument.presentationml.slide+xml"/>
  <Override PartName="/ppt/slides/slide780.xml" ContentType="application/vnd.openxmlformats-officedocument.presentationml.slide+xml"/>
  <Override PartName="/ppt/slides/slide781.xml" ContentType="application/vnd.openxmlformats-officedocument.presentationml.slide+xml"/>
  <Override PartName="/ppt/slides/slide782.xml" ContentType="application/vnd.openxmlformats-officedocument.presentationml.slide+xml"/>
  <Override PartName="/ppt/slides/slide783.xml" ContentType="application/vnd.openxmlformats-officedocument.presentationml.slide+xml"/>
  <Override PartName="/ppt/slides/slide784.xml" ContentType="application/vnd.openxmlformats-officedocument.presentationml.slide+xml"/>
  <Override PartName="/ppt/slides/slide785.xml" ContentType="application/vnd.openxmlformats-officedocument.presentationml.slide+xml"/>
  <Override PartName="/ppt/slides/slide786.xml" ContentType="application/vnd.openxmlformats-officedocument.presentationml.slide+xml"/>
  <Override PartName="/ppt/slides/slide787.xml" ContentType="application/vnd.openxmlformats-officedocument.presentationml.slide+xml"/>
  <Override PartName="/ppt/slides/slide788.xml" ContentType="application/vnd.openxmlformats-officedocument.presentationml.slide+xml"/>
  <Override PartName="/ppt/slides/slide789.xml" ContentType="application/vnd.openxmlformats-officedocument.presentationml.slide+xml"/>
  <Override PartName="/ppt/slides/slide790.xml" ContentType="application/vnd.openxmlformats-officedocument.presentationml.slide+xml"/>
  <Override PartName="/ppt/slides/slide791.xml" ContentType="application/vnd.openxmlformats-officedocument.presentationml.slide+xml"/>
  <Override PartName="/ppt/slides/slide792.xml" ContentType="application/vnd.openxmlformats-officedocument.presentationml.slide+xml"/>
  <Override PartName="/ppt/slides/slide793.xml" ContentType="application/vnd.openxmlformats-officedocument.presentationml.slide+xml"/>
  <Override PartName="/ppt/slides/slide794.xml" ContentType="application/vnd.openxmlformats-officedocument.presentationml.slide+xml"/>
  <Override PartName="/ppt/slides/slide795.xml" ContentType="application/vnd.openxmlformats-officedocument.presentationml.slide+xml"/>
  <Override PartName="/ppt/slides/slide796.xml" ContentType="application/vnd.openxmlformats-officedocument.presentationml.slide+xml"/>
  <Override PartName="/ppt/slides/slide797.xml" ContentType="application/vnd.openxmlformats-officedocument.presentationml.slide+xml"/>
  <Override PartName="/ppt/slides/slide798.xml" ContentType="application/vnd.openxmlformats-officedocument.presentationml.slide+xml"/>
  <Override PartName="/ppt/slides/slide799.xml" ContentType="application/vnd.openxmlformats-officedocument.presentationml.slide+xml"/>
  <Override PartName="/ppt/slides/slide800.xml" ContentType="application/vnd.openxmlformats-officedocument.presentationml.slide+xml"/>
  <Override PartName="/ppt/slides/slide801.xml" ContentType="application/vnd.openxmlformats-officedocument.presentationml.slide+xml"/>
  <Override PartName="/ppt/slides/slide802.xml" ContentType="application/vnd.openxmlformats-officedocument.presentationml.slide+xml"/>
  <Override PartName="/ppt/slides/slide803.xml" ContentType="application/vnd.openxmlformats-officedocument.presentationml.slide+xml"/>
  <Override PartName="/ppt/slides/slide804.xml" ContentType="application/vnd.openxmlformats-officedocument.presentationml.slide+xml"/>
  <Override PartName="/ppt/slides/slide805.xml" ContentType="application/vnd.openxmlformats-officedocument.presentationml.slide+xml"/>
  <Override PartName="/ppt/slides/slide806.xml" ContentType="application/vnd.openxmlformats-officedocument.presentationml.slide+xml"/>
  <Override PartName="/ppt/slides/slide807.xml" ContentType="application/vnd.openxmlformats-officedocument.presentationml.slide+xml"/>
  <Override PartName="/ppt/slides/slide808.xml" ContentType="application/vnd.openxmlformats-officedocument.presentationml.slide+xml"/>
  <Override PartName="/ppt/slides/slide809.xml" ContentType="application/vnd.openxmlformats-officedocument.presentationml.slide+xml"/>
  <Override PartName="/ppt/slides/slide810.xml" ContentType="application/vnd.openxmlformats-officedocument.presentationml.slide+xml"/>
  <Override PartName="/ppt/slides/slide811.xml" ContentType="application/vnd.openxmlformats-officedocument.presentationml.slide+xml"/>
  <Override PartName="/ppt/slides/slide812.xml" ContentType="application/vnd.openxmlformats-officedocument.presentationml.slide+xml"/>
  <Override PartName="/ppt/slides/slide813.xml" ContentType="application/vnd.openxmlformats-officedocument.presentationml.slide+xml"/>
  <Override PartName="/ppt/slides/slide814.xml" ContentType="application/vnd.openxmlformats-officedocument.presentationml.slide+xml"/>
  <Override PartName="/ppt/slides/slide815.xml" ContentType="application/vnd.openxmlformats-officedocument.presentationml.slide+xml"/>
  <Override PartName="/ppt/slides/slide816.xml" ContentType="application/vnd.openxmlformats-officedocument.presentationml.slide+xml"/>
  <Override PartName="/ppt/slides/slide817.xml" ContentType="application/vnd.openxmlformats-officedocument.presentationml.slide+xml"/>
  <Override PartName="/ppt/slides/slide818.xml" ContentType="application/vnd.openxmlformats-officedocument.presentationml.slide+xml"/>
  <Override PartName="/ppt/slides/slide819.xml" ContentType="application/vnd.openxmlformats-officedocument.presentationml.slide+xml"/>
  <Override PartName="/ppt/slides/slide820.xml" ContentType="application/vnd.openxmlformats-officedocument.presentationml.slide+xml"/>
  <Override PartName="/ppt/slides/slide821.xml" ContentType="application/vnd.openxmlformats-officedocument.presentationml.slide+xml"/>
  <Override PartName="/ppt/slides/slide822.xml" ContentType="application/vnd.openxmlformats-officedocument.presentationml.slide+xml"/>
  <Override PartName="/ppt/slides/slide823.xml" ContentType="application/vnd.openxmlformats-officedocument.presentationml.slide+xml"/>
  <Override PartName="/ppt/slides/slide824.xml" ContentType="application/vnd.openxmlformats-officedocument.presentationml.slide+xml"/>
  <Override PartName="/ppt/slides/slide825.xml" ContentType="application/vnd.openxmlformats-officedocument.presentationml.slide+xml"/>
  <Override PartName="/ppt/slides/slide826.xml" ContentType="application/vnd.openxmlformats-officedocument.presentationml.slide+xml"/>
  <Override PartName="/ppt/slides/slide827.xml" ContentType="application/vnd.openxmlformats-officedocument.presentationml.slide+xml"/>
  <Override PartName="/ppt/slides/slide828.xml" ContentType="application/vnd.openxmlformats-officedocument.presentationml.slide+xml"/>
  <Override PartName="/ppt/slides/slide829.xml" ContentType="application/vnd.openxmlformats-officedocument.presentationml.slide+xml"/>
  <Override PartName="/ppt/slides/slide830.xml" ContentType="application/vnd.openxmlformats-officedocument.presentationml.slide+xml"/>
  <Override PartName="/ppt/slides/slide831.xml" ContentType="application/vnd.openxmlformats-officedocument.presentationml.slide+xml"/>
  <Override PartName="/ppt/slides/slide832.xml" ContentType="application/vnd.openxmlformats-officedocument.presentationml.slide+xml"/>
  <Override PartName="/ppt/slides/slide833.xml" ContentType="application/vnd.openxmlformats-officedocument.presentationml.slide+xml"/>
  <Override PartName="/ppt/slides/slide834.xml" ContentType="application/vnd.openxmlformats-officedocument.presentationml.slide+xml"/>
  <Override PartName="/ppt/slides/slide835.xml" ContentType="application/vnd.openxmlformats-officedocument.presentationml.slide+xml"/>
  <Override PartName="/ppt/slides/slide836.xml" ContentType="application/vnd.openxmlformats-officedocument.presentationml.slide+xml"/>
  <Override PartName="/ppt/slides/slide837.xml" ContentType="application/vnd.openxmlformats-officedocument.presentationml.slide+xml"/>
  <Override PartName="/ppt/slides/slide838.xml" ContentType="application/vnd.openxmlformats-officedocument.presentationml.slide+xml"/>
  <Override PartName="/ppt/slides/slide839.xml" ContentType="application/vnd.openxmlformats-officedocument.presentationml.slide+xml"/>
  <Override PartName="/ppt/slides/slide840.xml" ContentType="application/vnd.openxmlformats-officedocument.presentationml.slide+xml"/>
  <Override PartName="/ppt/slides/slide841.xml" ContentType="application/vnd.openxmlformats-officedocument.presentationml.slide+xml"/>
  <Override PartName="/ppt/slides/slide842.xml" ContentType="application/vnd.openxmlformats-officedocument.presentationml.slide+xml"/>
  <Override PartName="/ppt/slides/slide843.xml" ContentType="application/vnd.openxmlformats-officedocument.presentationml.slide+xml"/>
  <Override PartName="/ppt/slides/slide844.xml" ContentType="application/vnd.openxmlformats-officedocument.presentationml.slide+xml"/>
  <Override PartName="/ppt/slides/slide845.xml" ContentType="application/vnd.openxmlformats-officedocument.presentationml.slide+xml"/>
  <Override PartName="/ppt/slides/slide846.xml" ContentType="application/vnd.openxmlformats-officedocument.presentationml.slide+xml"/>
  <Override PartName="/ppt/slides/slide847.xml" ContentType="application/vnd.openxmlformats-officedocument.presentationml.slide+xml"/>
  <Override PartName="/ppt/slides/slide848.xml" ContentType="application/vnd.openxmlformats-officedocument.presentationml.slide+xml"/>
  <Override PartName="/ppt/slides/slide849.xml" ContentType="application/vnd.openxmlformats-officedocument.presentationml.slide+xml"/>
  <Override PartName="/ppt/slides/slide850.xml" ContentType="application/vnd.openxmlformats-officedocument.presentationml.slide+xml"/>
  <Override PartName="/ppt/slides/slide851.xml" ContentType="application/vnd.openxmlformats-officedocument.presentationml.slide+xml"/>
  <Override PartName="/ppt/slides/slide852.xml" ContentType="application/vnd.openxmlformats-officedocument.presentationml.slide+xml"/>
  <Override PartName="/ppt/slides/slide853.xml" ContentType="application/vnd.openxmlformats-officedocument.presentationml.slide+xml"/>
  <Override PartName="/ppt/slides/slide854.xml" ContentType="application/vnd.openxmlformats-officedocument.presentationml.slide+xml"/>
  <Override PartName="/ppt/slides/slide855.xml" ContentType="application/vnd.openxmlformats-officedocument.presentationml.slide+xml"/>
  <Override PartName="/ppt/slides/slide856.xml" ContentType="application/vnd.openxmlformats-officedocument.presentationml.slide+xml"/>
  <Override PartName="/ppt/slides/slide857.xml" ContentType="application/vnd.openxmlformats-officedocument.presentationml.slide+xml"/>
  <Override PartName="/ppt/slides/slide858.xml" ContentType="application/vnd.openxmlformats-officedocument.presentationml.slide+xml"/>
  <Override PartName="/ppt/slides/slide859.xml" ContentType="application/vnd.openxmlformats-officedocument.presentationml.slide+xml"/>
  <Override PartName="/ppt/slides/slide860.xml" ContentType="application/vnd.openxmlformats-officedocument.presentationml.slide+xml"/>
  <Override PartName="/ppt/slides/slide861.xml" ContentType="application/vnd.openxmlformats-officedocument.presentationml.slide+xml"/>
  <Override PartName="/ppt/slides/slide862.xml" ContentType="application/vnd.openxmlformats-officedocument.presentationml.slide+xml"/>
  <Override PartName="/ppt/slides/slide863.xml" ContentType="application/vnd.openxmlformats-officedocument.presentationml.slide+xml"/>
  <Override PartName="/ppt/slides/slide864.xml" ContentType="application/vnd.openxmlformats-officedocument.presentationml.slide+xml"/>
  <Override PartName="/ppt/slides/slide865.xml" ContentType="application/vnd.openxmlformats-officedocument.presentationml.slide+xml"/>
  <Override PartName="/ppt/slides/slide866.xml" ContentType="application/vnd.openxmlformats-officedocument.presentationml.slide+xml"/>
  <Override PartName="/ppt/slides/slide867.xml" ContentType="application/vnd.openxmlformats-officedocument.presentationml.slide+xml"/>
  <Override PartName="/ppt/slides/slide868.xml" ContentType="application/vnd.openxmlformats-officedocument.presentationml.slide+xml"/>
  <Override PartName="/ppt/slides/slide869.xml" ContentType="application/vnd.openxmlformats-officedocument.presentationml.slide+xml"/>
  <Override PartName="/ppt/slides/slide870.xml" ContentType="application/vnd.openxmlformats-officedocument.presentationml.slide+xml"/>
  <Override PartName="/ppt/slides/slide871.xml" ContentType="application/vnd.openxmlformats-officedocument.presentationml.slide+xml"/>
  <Override PartName="/ppt/slides/slide872.xml" ContentType="application/vnd.openxmlformats-officedocument.presentationml.slide+xml"/>
  <Override PartName="/ppt/slides/slide873.xml" ContentType="application/vnd.openxmlformats-officedocument.presentationml.slide+xml"/>
  <Override PartName="/ppt/slides/slide874.xml" ContentType="application/vnd.openxmlformats-officedocument.presentationml.slide+xml"/>
  <Override PartName="/ppt/slides/slide875.xml" ContentType="application/vnd.openxmlformats-officedocument.presentationml.slide+xml"/>
  <Override PartName="/ppt/slides/slide876.xml" ContentType="application/vnd.openxmlformats-officedocument.presentationml.slide+xml"/>
  <Override PartName="/ppt/slides/slide877.xml" ContentType="application/vnd.openxmlformats-officedocument.presentationml.slide+xml"/>
  <Override PartName="/ppt/slides/slide878.xml" ContentType="application/vnd.openxmlformats-officedocument.presentationml.slide+xml"/>
  <Override PartName="/ppt/slides/slide879.xml" ContentType="application/vnd.openxmlformats-officedocument.presentationml.slide+xml"/>
  <Override PartName="/ppt/slides/slide880.xml" ContentType="application/vnd.openxmlformats-officedocument.presentationml.slide+xml"/>
  <Override PartName="/ppt/slides/slide881.xml" ContentType="application/vnd.openxmlformats-officedocument.presentationml.slide+xml"/>
  <Override PartName="/ppt/slides/slide882.xml" ContentType="application/vnd.openxmlformats-officedocument.presentationml.slide+xml"/>
  <Override PartName="/ppt/slides/slide883.xml" ContentType="application/vnd.openxmlformats-officedocument.presentationml.slide+xml"/>
  <Override PartName="/ppt/slides/slide884.xml" ContentType="application/vnd.openxmlformats-officedocument.presentationml.slide+xml"/>
  <Override PartName="/ppt/slides/slide885.xml" ContentType="application/vnd.openxmlformats-officedocument.presentationml.slide+xml"/>
  <Override PartName="/ppt/slides/slide886.xml" ContentType="application/vnd.openxmlformats-officedocument.presentationml.slide+xml"/>
  <Override PartName="/ppt/slides/slide887.xml" ContentType="application/vnd.openxmlformats-officedocument.presentationml.slide+xml"/>
  <Override PartName="/ppt/slides/slide888.xml" ContentType="application/vnd.openxmlformats-officedocument.presentationml.slide+xml"/>
  <Override PartName="/ppt/slides/slide889.xml" ContentType="application/vnd.openxmlformats-officedocument.presentationml.slide+xml"/>
  <Override PartName="/ppt/slides/slide890.xml" ContentType="application/vnd.openxmlformats-officedocument.presentationml.slide+xml"/>
  <Override PartName="/ppt/slides/slide891.xml" ContentType="application/vnd.openxmlformats-officedocument.presentationml.slide+xml"/>
  <Override PartName="/ppt/slides/slide892.xml" ContentType="application/vnd.openxmlformats-officedocument.presentationml.slide+xml"/>
  <Override PartName="/ppt/slides/slide893.xml" ContentType="application/vnd.openxmlformats-officedocument.presentationml.slide+xml"/>
  <Override PartName="/ppt/slides/slide894.xml" ContentType="application/vnd.openxmlformats-officedocument.presentationml.slide+xml"/>
  <Override PartName="/ppt/slides/slide895.xml" ContentType="application/vnd.openxmlformats-officedocument.presentationml.slide+xml"/>
  <Override PartName="/ppt/slides/slide896.xml" ContentType="application/vnd.openxmlformats-officedocument.presentationml.slide+xml"/>
  <Override PartName="/ppt/slides/slide897.xml" ContentType="application/vnd.openxmlformats-officedocument.presentationml.slide+xml"/>
  <Override PartName="/ppt/slides/slide898.xml" ContentType="application/vnd.openxmlformats-officedocument.presentationml.slide+xml"/>
  <Override PartName="/ppt/slides/slide899.xml" ContentType="application/vnd.openxmlformats-officedocument.presentationml.slide+xml"/>
  <Override PartName="/ppt/slides/slide900.xml" ContentType="application/vnd.openxmlformats-officedocument.presentationml.slide+xml"/>
  <Override PartName="/ppt/slides/slide901.xml" ContentType="application/vnd.openxmlformats-officedocument.presentationml.slide+xml"/>
  <Override PartName="/ppt/slides/slide902.xml" ContentType="application/vnd.openxmlformats-officedocument.presentationml.slide+xml"/>
  <Override PartName="/ppt/slides/slide903.xml" ContentType="application/vnd.openxmlformats-officedocument.presentationml.slide+xml"/>
  <Override PartName="/ppt/slides/slide904.xml" ContentType="application/vnd.openxmlformats-officedocument.presentationml.slide+xml"/>
  <Override PartName="/ppt/slides/slide905.xml" ContentType="application/vnd.openxmlformats-officedocument.presentationml.slide+xml"/>
  <Override PartName="/ppt/slides/slide906.xml" ContentType="application/vnd.openxmlformats-officedocument.presentationml.slide+xml"/>
  <Override PartName="/ppt/slides/slide907.xml" ContentType="application/vnd.openxmlformats-officedocument.presentationml.slide+xml"/>
  <Override PartName="/ppt/slides/slide908.xml" ContentType="application/vnd.openxmlformats-officedocument.presentationml.slide+xml"/>
  <Override PartName="/ppt/slides/slide909.xml" ContentType="application/vnd.openxmlformats-officedocument.presentationml.slide+xml"/>
  <Override PartName="/ppt/slides/slide910.xml" ContentType="application/vnd.openxmlformats-officedocument.presentationml.slide+xml"/>
  <Override PartName="/ppt/slides/slide911.xml" ContentType="application/vnd.openxmlformats-officedocument.presentationml.slide+xml"/>
  <Override PartName="/ppt/slides/slide912.xml" ContentType="application/vnd.openxmlformats-officedocument.presentationml.slide+xml"/>
  <Override PartName="/ppt/slides/slide913.xml" ContentType="application/vnd.openxmlformats-officedocument.presentationml.slide+xml"/>
  <Override PartName="/ppt/slides/slide914.xml" ContentType="application/vnd.openxmlformats-officedocument.presentationml.slide+xml"/>
  <Override PartName="/ppt/slides/slide915.xml" ContentType="application/vnd.openxmlformats-officedocument.presentationml.slide+xml"/>
  <Override PartName="/ppt/slides/slide916.xml" ContentType="application/vnd.openxmlformats-officedocument.presentationml.slide+xml"/>
  <Override PartName="/ppt/slides/slide917.xml" ContentType="application/vnd.openxmlformats-officedocument.presentationml.slide+xml"/>
  <Override PartName="/ppt/slides/slide918.xml" ContentType="application/vnd.openxmlformats-officedocument.presentationml.slide+xml"/>
  <Override PartName="/ppt/slides/slide919.xml" ContentType="application/vnd.openxmlformats-officedocument.presentationml.slide+xml"/>
  <Override PartName="/ppt/slides/slide920.xml" ContentType="application/vnd.openxmlformats-officedocument.presentationml.slide+xml"/>
  <Override PartName="/ppt/slides/slide921.xml" ContentType="application/vnd.openxmlformats-officedocument.presentationml.slide+xml"/>
  <Override PartName="/ppt/slides/slide922.xml" ContentType="application/vnd.openxmlformats-officedocument.presentationml.slide+xml"/>
  <Override PartName="/ppt/slides/slide923.xml" ContentType="application/vnd.openxmlformats-officedocument.presentationml.slide+xml"/>
  <Override PartName="/ppt/slides/slide924.xml" ContentType="application/vnd.openxmlformats-officedocument.presentationml.slide+xml"/>
  <Override PartName="/ppt/slides/slide925.xml" ContentType="application/vnd.openxmlformats-officedocument.presentationml.slide+xml"/>
  <Override PartName="/ppt/slides/slide926.xml" ContentType="application/vnd.openxmlformats-officedocument.presentationml.slide+xml"/>
  <Override PartName="/ppt/slides/slide927.xml" ContentType="application/vnd.openxmlformats-officedocument.presentationml.slide+xml"/>
  <Override PartName="/ppt/slides/slide928.xml" ContentType="application/vnd.openxmlformats-officedocument.presentationml.slide+xml"/>
  <Override PartName="/ppt/slides/slide929.xml" ContentType="application/vnd.openxmlformats-officedocument.presentationml.slide+xml"/>
  <Override PartName="/ppt/slides/slide930.xml" ContentType="application/vnd.openxmlformats-officedocument.presentationml.slide+xml"/>
  <Override PartName="/ppt/slides/slide931.xml" ContentType="application/vnd.openxmlformats-officedocument.presentationml.slide+xml"/>
  <Override PartName="/ppt/slides/slide932.xml" ContentType="application/vnd.openxmlformats-officedocument.presentationml.slide+xml"/>
  <Override PartName="/ppt/slides/slide933.xml" ContentType="application/vnd.openxmlformats-officedocument.presentationml.slide+xml"/>
  <Override PartName="/ppt/slides/slide934.xml" ContentType="application/vnd.openxmlformats-officedocument.presentationml.slide+xml"/>
  <Override PartName="/ppt/slides/slide935.xml" ContentType="application/vnd.openxmlformats-officedocument.presentationml.slide+xml"/>
  <Override PartName="/ppt/slides/slide936.xml" ContentType="application/vnd.openxmlformats-officedocument.presentationml.slide+xml"/>
  <Override PartName="/ppt/slides/slide937.xml" ContentType="application/vnd.openxmlformats-officedocument.presentationml.slide+xml"/>
  <Override PartName="/ppt/slides/slide938.xml" ContentType="application/vnd.openxmlformats-officedocument.presentationml.slide+xml"/>
  <Override PartName="/ppt/slides/slide939.xml" ContentType="application/vnd.openxmlformats-officedocument.presentationml.slide+xml"/>
  <Override PartName="/ppt/slides/slide940.xml" ContentType="application/vnd.openxmlformats-officedocument.presentationml.slide+xml"/>
  <Override PartName="/ppt/slides/slide941.xml" ContentType="application/vnd.openxmlformats-officedocument.presentationml.slide+xml"/>
  <Override PartName="/ppt/slides/slide942.xml" ContentType="application/vnd.openxmlformats-officedocument.presentationml.slide+xml"/>
  <Override PartName="/ppt/slides/slide943.xml" ContentType="application/vnd.openxmlformats-officedocument.presentationml.slide+xml"/>
  <Override PartName="/ppt/slides/slide944.xml" ContentType="application/vnd.openxmlformats-officedocument.presentationml.slide+xml"/>
  <Override PartName="/ppt/slides/slide945.xml" ContentType="application/vnd.openxmlformats-officedocument.presentationml.slide+xml"/>
  <Override PartName="/ppt/slides/slide946.xml" ContentType="application/vnd.openxmlformats-officedocument.presentationml.slide+xml"/>
  <Override PartName="/ppt/slides/slide947.xml" ContentType="application/vnd.openxmlformats-officedocument.presentationml.slide+xml"/>
  <Override PartName="/ppt/slides/slide948.xml" ContentType="application/vnd.openxmlformats-officedocument.presentationml.slide+xml"/>
  <Override PartName="/ppt/slides/slide949.xml" ContentType="application/vnd.openxmlformats-officedocument.presentationml.slide+xml"/>
  <Override PartName="/ppt/slides/slide950.xml" ContentType="application/vnd.openxmlformats-officedocument.presentationml.slide+xml"/>
  <Override PartName="/ppt/slides/slide951.xml" ContentType="application/vnd.openxmlformats-officedocument.presentationml.slide+xml"/>
  <Override PartName="/ppt/slides/slide952.xml" ContentType="application/vnd.openxmlformats-officedocument.presentationml.slide+xml"/>
  <Override PartName="/ppt/slides/slide953.xml" ContentType="application/vnd.openxmlformats-officedocument.presentationml.slide+xml"/>
  <Override PartName="/ppt/slides/slide954.xml" ContentType="application/vnd.openxmlformats-officedocument.presentationml.slide+xml"/>
  <Override PartName="/ppt/slides/slide955.xml" ContentType="application/vnd.openxmlformats-officedocument.presentationml.slide+xml"/>
  <Override PartName="/ppt/slides/slide956.xml" ContentType="application/vnd.openxmlformats-officedocument.presentationml.slide+xml"/>
  <Override PartName="/ppt/slides/slide957.xml" ContentType="application/vnd.openxmlformats-officedocument.presentationml.slide+xml"/>
  <Override PartName="/ppt/slides/slide958.xml" ContentType="application/vnd.openxmlformats-officedocument.presentationml.slide+xml"/>
  <Override PartName="/ppt/slides/slide959.xml" ContentType="application/vnd.openxmlformats-officedocument.presentationml.slide+xml"/>
  <Override PartName="/ppt/slides/slide960.xml" ContentType="application/vnd.openxmlformats-officedocument.presentationml.slide+xml"/>
  <Override PartName="/ppt/slides/slide961.xml" ContentType="application/vnd.openxmlformats-officedocument.presentationml.slide+xml"/>
  <Override PartName="/ppt/slides/slide962.xml" ContentType="application/vnd.openxmlformats-officedocument.presentationml.slide+xml"/>
  <Override PartName="/ppt/slides/slide963.xml" ContentType="application/vnd.openxmlformats-officedocument.presentationml.slide+xml"/>
  <Override PartName="/ppt/slides/slide964.xml" ContentType="application/vnd.openxmlformats-officedocument.presentationml.slide+xml"/>
  <Override PartName="/ppt/slides/slide965.xml" ContentType="application/vnd.openxmlformats-officedocument.presentationml.slide+xml"/>
  <Override PartName="/ppt/slides/slide966.xml" ContentType="application/vnd.openxmlformats-officedocument.presentationml.slide+xml"/>
  <Override PartName="/ppt/slides/slide967.xml" ContentType="application/vnd.openxmlformats-officedocument.presentationml.slide+xml"/>
  <Override PartName="/ppt/slides/slide968.xml" ContentType="application/vnd.openxmlformats-officedocument.presentationml.slide+xml"/>
  <Override PartName="/ppt/slides/slide969.xml" ContentType="application/vnd.openxmlformats-officedocument.presentationml.slide+xml"/>
  <Override PartName="/ppt/slides/slide970.xml" ContentType="application/vnd.openxmlformats-officedocument.presentationml.slide+xml"/>
  <Override PartName="/ppt/slides/slide971.xml" ContentType="application/vnd.openxmlformats-officedocument.presentationml.slide+xml"/>
  <Override PartName="/ppt/slides/slide972.xml" ContentType="application/vnd.openxmlformats-officedocument.presentationml.slide+xml"/>
  <Override PartName="/ppt/slides/slide973.xml" ContentType="application/vnd.openxmlformats-officedocument.presentationml.slide+xml"/>
  <Override PartName="/ppt/slides/slide974.xml" ContentType="application/vnd.openxmlformats-officedocument.presentationml.slide+xml"/>
  <Override PartName="/ppt/slides/slide975.xml" ContentType="application/vnd.openxmlformats-officedocument.presentationml.slide+xml"/>
  <Override PartName="/ppt/slides/slide976.xml" ContentType="application/vnd.openxmlformats-officedocument.presentationml.slide+xml"/>
  <Override PartName="/ppt/slides/slide977.xml" ContentType="application/vnd.openxmlformats-officedocument.presentationml.slide+xml"/>
  <Override PartName="/ppt/slides/slide978.xml" ContentType="application/vnd.openxmlformats-officedocument.presentationml.slide+xml"/>
  <Override PartName="/ppt/slides/slide979.xml" ContentType="application/vnd.openxmlformats-officedocument.presentationml.slide+xml"/>
  <Override PartName="/ppt/slides/slide980.xml" ContentType="application/vnd.openxmlformats-officedocument.presentationml.slide+xml"/>
  <Override PartName="/ppt/slides/slide981.xml" ContentType="application/vnd.openxmlformats-officedocument.presentationml.slide+xml"/>
  <Override PartName="/ppt/slides/slide982.xml" ContentType="application/vnd.openxmlformats-officedocument.presentationml.slide+xml"/>
  <Override PartName="/ppt/slides/slide983.xml" ContentType="application/vnd.openxmlformats-officedocument.presentationml.slide+xml"/>
  <Override PartName="/ppt/slides/slide984.xml" ContentType="application/vnd.openxmlformats-officedocument.presentationml.slide+xml"/>
  <Override PartName="/ppt/slides/slide985.xml" ContentType="application/vnd.openxmlformats-officedocument.presentationml.slide+xml"/>
  <Override PartName="/ppt/slides/slide986.xml" ContentType="application/vnd.openxmlformats-officedocument.presentationml.slide+xml"/>
  <Override PartName="/ppt/slides/slide987.xml" ContentType="application/vnd.openxmlformats-officedocument.presentationml.slide+xml"/>
  <Override PartName="/ppt/slides/slide988.xml" ContentType="application/vnd.openxmlformats-officedocument.presentationml.slide+xml"/>
  <Override PartName="/ppt/slides/slide989.xml" ContentType="application/vnd.openxmlformats-officedocument.presentationml.slide+xml"/>
  <Override PartName="/ppt/slides/slide990.xml" ContentType="application/vnd.openxmlformats-officedocument.presentationml.slide+xml"/>
  <Override PartName="/ppt/slides/slide991.xml" ContentType="application/vnd.openxmlformats-officedocument.presentationml.slide+xml"/>
  <Override PartName="/ppt/slides/slide992.xml" ContentType="application/vnd.openxmlformats-officedocument.presentationml.slide+xml"/>
  <Override PartName="/ppt/slides/slide993.xml" ContentType="application/vnd.openxmlformats-officedocument.presentationml.slide+xml"/>
  <Override PartName="/ppt/slides/slide994.xml" ContentType="application/vnd.openxmlformats-officedocument.presentationml.slide+xml"/>
  <Override PartName="/ppt/slides/slide995.xml" ContentType="application/vnd.openxmlformats-officedocument.presentationml.slide+xml"/>
  <Override PartName="/ppt/slides/slide996.xml" ContentType="application/vnd.openxmlformats-officedocument.presentationml.slide+xml"/>
  <Override PartName="/ppt/slides/slide997.xml" ContentType="application/vnd.openxmlformats-officedocument.presentationml.slide+xml"/>
  <Override PartName="/ppt/slides/slide998.xml" ContentType="application/vnd.openxmlformats-officedocument.presentationml.slide+xml"/>
  <Override PartName="/ppt/slides/slide999.xml" ContentType="application/vnd.openxmlformats-officedocument.presentationml.slide+xml"/>
  <Override PartName="/ppt/slides/slide1000.xml" ContentType="application/vnd.openxmlformats-officedocument.presentationml.slide+xml"/>
  <Override PartName="/ppt/slides/slide1001.xml" ContentType="application/vnd.openxmlformats-officedocument.presentationml.slide+xml"/>
  <Override PartName="/ppt/slides/slide1002.xml" ContentType="application/vnd.openxmlformats-officedocument.presentationml.slide+xml"/>
  <Override PartName="/ppt/slides/slide1003.xml" ContentType="application/vnd.openxmlformats-officedocument.presentationml.slide+xml"/>
  <Override PartName="/ppt/slides/slide1004.xml" ContentType="application/vnd.openxmlformats-officedocument.presentationml.slide+xml"/>
  <Override PartName="/ppt/slides/slide1005.xml" ContentType="application/vnd.openxmlformats-officedocument.presentationml.slide+xml"/>
  <Override PartName="/ppt/slides/slide1006.xml" ContentType="application/vnd.openxmlformats-officedocument.presentationml.slide+xml"/>
  <Override PartName="/ppt/slides/slide1007.xml" ContentType="application/vnd.openxmlformats-officedocument.presentationml.slide+xml"/>
  <Override PartName="/ppt/slides/slide1008.xml" ContentType="application/vnd.openxmlformats-officedocument.presentationml.slide+xml"/>
  <Override PartName="/ppt/slides/slide1009.xml" ContentType="application/vnd.openxmlformats-officedocument.presentationml.slide+xml"/>
  <Override PartName="/ppt/slides/slide1010.xml" ContentType="application/vnd.openxmlformats-officedocument.presentationml.slide+xml"/>
  <Override PartName="/ppt/slides/slide1011.xml" ContentType="application/vnd.openxmlformats-officedocument.presentationml.slide+xml"/>
  <Override PartName="/ppt/slides/slide1012.xml" ContentType="application/vnd.openxmlformats-officedocument.presentationml.slide+xml"/>
  <Override PartName="/ppt/slides/slide1013.xml" ContentType="application/vnd.openxmlformats-officedocument.presentationml.slide+xml"/>
  <Override PartName="/ppt/slides/slide1014.xml" ContentType="application/vnd.openxmlformats-officedocument.presentationml.slide+xml"/>
  <Override PartName="/ppt/slides/slide1015.xml" ContentType="application/vnd.openxmlformats-officedocument.presentationml.slide+xml"/>
  <Override PartName="/ppt/slides/slide1016.xml" ContentType="application/vnd.openxmlformats-officedocument.presentationml.slide+xml"/>
  <Override PartName="/ppt/slides/slide1017.xml" ContentType="application/vnd.openxmlformats-officedocument.presentationml.slide+xml"/>
  <Override PartName="/ppt/slides/slide1018.xml" ContentType="application/vnd.openxmlformats-officedocument.presentationml.slide+xml"/>
  <Override PartName="/ppt/slides/slide1019.xml" ContentType="application/vnd.openxmlformats-officedocument.presentationml.slide+xml"/>
  <Override PartName="/ppt/slides/slide1020.xml" ContentType="application/vnd.openxmlformats-officedocument.presentationml.slide+xml"/>
  <Override PartName="/ppt/slides/slide1021.xml" ContentType="application/vnd.openxmlformats-officedocument.presentationml.slide+xml"/>
  <Override PartName="/ppt/slides/slide1022.xml" ContentType="application/vnd.openxmlformats-officedocument.presentationml.slide+xml"/>
  <Override PartName="/ppt/slides/slide1023.xml" ContentType="application/vnd.openxmlformats-officedocument.presentationml.slide+xml"/>
  <Override PartName="/ppt/slides/slide1024.xml" ContentType="application/vnd.openxmlformats-officedocument.presentationml.slide+xml"/>
  <Override PartName="/ppt/slides/slide1025.xml" ContentType="application/vnd.openxmlformats-officedocument.presentationml.slide+xml"/>
  <Override PartName="/ppt/slides/slide1026.xml" ContentType="application/vnd.openxmlformats-officedocument.presentationml.slide+xml"/>
  <Override PartName="/ppt/slides/slide1027.xml" ContentType="application/vnd.openxmlformats-officedocument.presentationml.slide+xml"/>
  <Override PartName="/ppt/slides/slide1028.xml" ContentType="application/vnd.openxmlformats-officedocument.presentationml.slide+xml"/>
  <Override PartName="/ppt/slides/slide1029.xml" ContentType="application/vnd.openxmlformats-officedocument.presentationml.slide+xml"/>
  <Override PartName="/ppt/slides/slide1030.xml" ContentType="application/vnd.openxmlformats-officedocument.presentationml.slide+xml"/>
  <Override PartName="/ppt/slides/slide1031.xml" ContentType="application/vnd.openxmlformats-officedocument.presentationml.slide+xml"/>
  <Override PartName="/ppt/slides/slide1032.xml" ContentType="application/vnd.openxmlformats-officedocument.presentationml.slide+xml"/>
  <Override PartName="/ppt/slides/slide1033.xml" ContentType="application/vnd.openxmlformats-officedocument.presentationml.slide+xml"/>
  <Override PartName="/ppt/slides/slide1034.xml" ContentType="application/vnd.openxmlformats-officedocument.presentationml.slide+xml"/>
  <Override PartName="/ppt/slides/slide1035.xml" ContentType="application/vnd.openxmlformats-officedocument.presentationml.slide+xml"/>
  <Override PartName="/ppt/slides/slide1036.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notesSlides/notesSlide76.xml" ContentType="application/vnd.openxmlformats-officedocument.presentationml.notesSlide+xml"/>
  <Override PartName="/ppt/notesSlides/notesSlide77.xml" ContentType="application/vnd.openxmlformats-officedocument.presentationml.notesSlide+xml"/>
  <Override PartName="/ppt/notesSlides/notesSlide78.xml" ContentType="application/vnd.openxmlformats-officedocument.presentationml.notesSlide+xml"/>
  <Override PartName="/ppt/notesSlides/notesSlide79.xml" ContentType="application/vnd.openxmlformats-officedocument.presentationml.notesSlide+xml"/>
  <Override PartName="/ppt/notesSlides/notesSlide80.xml" ContentType="application/vnd.openxmlformats-officedocument.presentationml.notesSlide+xml"/>
  <Override PartName="/ppt/notesSlides/notesSlide81.xml" ContentType="application/vnd.openxmlformats-officedocument.presentationml.notesSlide+xml"/>
  <Override PartName="/ppt/notesSlides/notesSlide82.xml" ContentType="application/vnd.openxmlformats-officedocument.presentationml.notesSlide+xml"/>
  <Override PartName="/ppt/notesSlides/notesSlide83.xml" ContentType="application/vnd.openxmlformats-officedocument.presentationml.notesSlide+xml"/>
  <Override PartName="/ppt/notesSlides/notesSlide84.xml" ContentType="application/vnd.openxmlformats-officedocument.presentationml.notesSlide+xml"/>
  <Override PartName="/ppt/notesSlides/notesSlide85.xml" ContentType="application/vnd.openxmlformats-officedocument.presentationml.notesSlide+xml"/>
  <Override PartName="/ppt/notesSlides/notesSlide86.xml" ContentType="application/vnd.openxmlformats-officedocument.presentationml.notesSlide+xml"/>
  <Override PartName="/ppt/notesSlides/notesSlide87.xml" ContentType="application/vnd.openxmlformats-officedocument.presentationml.notesSlide+xml"/>
  <Override PartName="/ppt/notesSlides/notesSlide88.xml" ContentType="application/vnd.openxmlformats-officedocument.presentationml.notesSlide+xml"/>
  <Override PartName="/ppt/notesSlides/notesSlide89.xml" ContentType="application/vnd.openxmlformats-officedocument.presentationml.notesSlide+xml"/>
  <Override PartName="/ppt/notesSlides/notesSlide90.xml" ContentType="application/vnd.openxmlformats-officedocument.presentationml.notesSlide+xml"/>
  <Override PartName="/ppt/notesSlides/notesSlide91.xml" ContentType="application/vnd.openxmlformats-officedocument.presentationml.notesSlide+xml"/>
  <Override PartName="/ppt/notesSlides/notesSlide92.xml" ContentType="application/vnd.openxmlformats-officedocument.presentationml.notesSlide+xml"/>
  <Override PartName="/ppt/notesSlides/notesSlide93.xml" ContentType="application/vnd.openxmlformats-officedocument.presentationml.notesSlide+xml"/>
  <Override PartName="/ppt/notesSlides/notesSlide94.xml" ContentType="application/vnd.openxmlformats-officedocument.presentationml.notesSlide+xml"/>
  <Override PartName="/ppt/notesSlides/notesSlide95.xml" ContentType="application/vnd.openxmlformats-officedocument.presentationml.notesSlide+xml"/>
  <Override PartName="/ppt/notesSlides/notesSlide96.xml" ContentType="application/vnd.openxmlformats-officedocument.presentationml.notesSlide+xml"/>
  <Override PartName="/ppt/notesSlides/notesSlide97.xml" ContentType="application/vnd.openxmlformats-officedocument.presentationml.notesSlide+xml"/>
  <Override PartName="/ppt/notesSlides/notesSlide98.xml" ContentType="application/vnd.openxmlformats-officedocument.presentationml.notesSlide+xml"/>
  <Override PartName="/ppt/notesSlides/notesSlide99.xml" ContentType="application/vnd.openxmlformats-officedocument.presentationml.notesSlide+xml"/>
  <Override PartName="/ppt/notesSlides/notesSlide100.xml" ContentType="application/vnd.openxmlformats-officedocument.presentationml.notesSlide+xml"/>
  <Override PartName="/ppt/notesSlides/notesSlide101.xml" ContentType="application/vnd.openxmlformats-officedocument.presentationml.notesSlide+xml"/>
  <Override PartName="/ppt/notesSlides/notesSlide102.xml" ContentType="application/vnd.openxmlformats-officedocument.presentationml.notesSlide+xml"/>
  <Override PartName="/ppt/notesSlides/notesSlide103.xml" ContentType="application/vnd.openxmlformats-officedocument.presentationml.notesSlide+xml"/>
  <Override PartName="/ppt/notesSlides/notesSlide104.xml" ContentType="application/vnd.openxmlformats-officedocument.presentationml.notesSlide+xml"/>
  <Override PartName="/ppt/notesSlides/notesSlide105.xml" ContentType="application/vnd.openxmlformats-officedocument.presentationml.notesSlide+xml"/>
  <Override PartName="/ppt/notesSlides/notesSlide106.xml" ContentType="application/vnd.openxmlformats-officedocument.presentationml.notesSlide+xml"/>
  <Override PartName="/ppt/notesSlides/notesSlide107.xml" ContentType="application/vnd.openxmlformats-officedocument.presentationml.notesSlide+xml"/>
  <Override PartName="/ppt/notesSlides/notesSlide108.xml" ContentType="application/vnd.openxmlformats-officedocument.presentationml.notesSlide+xml"/>
  <Override PartName="/ppt/notesSlides/notesSlide109.xml" ContentType="application/vnd.openxmlformats-officedocument.presentationml.notesSlide+xml"/>
  <Override PartName="/ppt/notesSlides/notesSlide110.xml" ContentType="application/vnd.openxmlformats-officedocument.presentationml.notesSlide+xml"/>
  <Override PartName="/ppt/notesSlides/notesSlide111.xml" ContentType="application/vnd.openxmlformats-officedocument.presentationml.notesSlide+xml"/>
  <Override PartName="/ppt/notesSlides/notesSlide112.xml" ContentType="application/vnd.openxmlformats-officedocument.presentationml.notesSlide+xml"/>
  <Override PartName="/ppt/notesSlides/notesSlide113.xml" ContentType="application/vnd.openxmlformats-officedocument.presentationml.notesSlide+xml"/>
  <Override PartName="/ppt/notesSlides/notesSlide114.xml" ContentType="application/vnd.openxmlformats-officedocument.presentationml.notesSlide+xml"/>
  <Override PartName="/ppt/notesSlides/notesSlide115.xml" ContentType="application/vnd.openxmlformats-officedocument.presentationml.notesSlide+xml"/>
  <Override PartName="/ppt/notesSlides/notesSlide116.xml" ContentType="application/vnd.openxmlformats-officedocument.presentationml.notesSlide+xml"/>
  <Override PartName="/ppt/notesSlides/notesSlide117.xml" ContentType="application/vnd.openxmlformats-officedocument.presentationml.notesSlide+xml"/>
  <Override PartName="/ppt/notesSlides/notesSlide118.xml" ContentType="application/vnd.openxmlformats-officedocument.presentationml.notesSlide+xml"/>
  <Override PartName="/ppt/notesSlides/notesSlide119.xml" ContentType="application/vnd.openxmlformats-officedocument.presentationml.notesSlide+xml"/>
  <Override PartName="/ppt/notesSlides/notesSlide120.xml" ContentType="application/vnd.openxmlformats-officedocument.presentationml.notesSlide+xml"/>
  <Override PartName="/ppt/notesSlides/notesSlide121.xml" ContentType="application/vnd.openxmlformats-officedocument.presentationml.notesSlide+xml"/>
  <Override PartName="/ppt/notesSlides/notesSlide122.xml" ContentType="application/vnd.openxmlformats-officedocument.presentationml.notesSlide+xml"/>
  <Override PartName="/ppt/notesSlides/notesSlide123.xml" ContentType="application/vnd.openxmlformats-officedocument.presentationml.notesSlide+xml"/>
  <Override PartName="/ppt/notesSlides/notesSlide124.xml" ContentType="application/vnd.openxmlformats-officedocument.presentationml.notesSlide+xml"/>
  <Override PartName="/ppt/notesSlides/notesSlide125.xml" ContentType="application/vnd.openxmlformats-officedocument.presentationml.notesSlide+xml"/>
  <Override PartName="/ppt/notesSlides/notesSlide126.xml" ContentType="application/vnd.openxmlformats-officedocument.presentationml.notesSlide+xml"/>
  <Override PartName="/ppt/notesSlides/notesSlide127.xml" ContentType="application/vnd.openxmlformats-officedocument.presentationml.notesSlide+xml"/>
  <Override PartName="/ppt/notesSlides/notesSlide128.xml" ContentType="application/vnd.openxmlformats-officedocument.presentationml.notesSlide+xml"/>
  <Override PartName="/ppt/notesSlides/notesSlide129.xml" ContentType="application/vnd.openxmlformats-officedocument.presentationml.notesSlide+xml"/>
  <Override PartName="/ppt/notesSlides/notesSlide130.xml" ContentType="application/vnd.openxmlformats-officedocument.presentationml.notesSlide+xml"/>
  <Override PartName="/ppt/notesSlides/notesSlide131.xml" ContentType="application/vnd.openxmlformats-officedocument.presentationml.notesSlide+xml"/>
  <Override PartName="/ppt/notesSlides/notesSlide132.xml" ContentType="application/vnd.openxmlformats-officedocument.presentationml.notesSlide+xml"/>
  <Override PartName="/ppt/notesSlides/notesSlide133.xml" ContentType="application/vnd.openxmlformats-officedocument.presentationml.notesSlide+xml"/>
  <Override PartName="/ppt/notesSlides/notesSlide134.xml" ContentType="application/vnd.openxmlformats-officedocument.presentationml.notesSlide+xml"/>
  <Override PartName="/ppt/notesSlides/notesSlide135.xml" ContentType="application/vnd.openxmlformats-officedocument.presentationml.notesSlide+xml"/>
  <Override PartName="/ppt/notesSlides/notesSlide136.xml" ContentType="application/vnd.openxmlformats-officedocument.presentationml.notesSlide+xml"/>
  <Override PartName="/ppt/notesSlides/notesSlide137.xml" ContentType="application/vnd.openxmlformats-officedocument.presentationml.notesSlide+xml"/>
  <Override PartName="/ppt/notesSlides/notesSlide138.xml" ContentType="application/vnd.openxmlformats-officedocument.presentationml.notesSlide+xml"/>
  <Override PartName="/ppt/notesSlides/notesSlide139.xml" ContentType="application/vnd.openxmlformats-officedocument.presentationml.notesSlide+xml"/>
  <Override PartName="/ppt/notesSlides/notesSlide140.xml" ContentType="application/vnd.openxmlformats-officedocument.presentationml.notesSlide+xml"/>
  <Override PartName="/ppt/notesSlides/notesSlide141.xml" ContentType="application/vnd.openxmlformats-officedocument.presentationml.notesSlide+xml"/>
  <Override PartName="/ppt/notesSlides/notesSlide142.xml" ContentType="application/vnd.openxmlformats-officedocument.presentationml.notesSlide+xml"/>
  <Override PartName="/ppt/notesSlides/notesSlide143.xml" ContentType="application/vnd.openxmlformats-officedocument.presentationml.notesSlide+xml"/>
  <Override PartName="/ppt/notesSlides/notesSlide144.xml" ContentType="application/vnd.openxmlformats-officedocument.presentationml.notesSlide+xml"/>
  <Override PartName="/ppt/notesSlides/notesSlide145.xml" ContentType="application/vnd.openxmlformats-officedocument.presentationml.notesSlide+xml"/>
  <Override PartName="/ppt/notesSlides/notesSlide146.xml" ContentType="application/vnd.openxmlformats-officedocument.presentationml.notesSlide+xml"/>
  <Override PartName="/ppt/notesSlides/notesSlide147.xml" ContentType="application/vnd.openxmlformats-officedocument.presentationml.notesSlide+xml"/>
  <Override PartName="/ppt/notesSlides/notesSlide148.xml" ContentType="application/vnd.openxmlformats-officedocument.presentationml.notesSlide+xml"/>
  <Override PartName="/ppt/notesSlides/notesSlide149.xml" ContentType="application/vnd.openxmlformats-officedocument.presentationml.notesSlide+xml"/>
  <Override PartName="/ppt/notesSlides/notesSlide150.xml" ContentType="application/vnd.openxmlformats-officedocument.presentationml.notesSlide+xml"/>
  <Override PartName="/ppt/notesSlides/notesSlide151.xml" ContentType="application/vnd.openxmlformats-officedocument.presentationml.notesSlide+xml"/>
  <Override PartName="/ppt/notesSlides/notesSlide152.xml" ContentType="application/vnd.openxmlformats-officedocument.presentationml.notesSlide+xml"/>
  <Override PartName="/ppt/notesSlides/notesSlide153.xml" ContentType="application/vnd.openxmlformats-officedocument.presentationml.notesSlide+xml"/>
  <Override PartName="/ppt/notesSlides/notesSlide154.xml" ContentType="application/vnd.openxmlformats-officedocument.presentationml.notesSlide+xml"/>
  <Override PartName="/ppt/notesSlides/notesSlide155.xml" ContentType="application/vnd.openxmlformats-officedocument.presentationml.notesSlide+xml"/>
  <Override PartName="/ppt/notesSlides/notesSlide156.xml" ContentType="application/vnd.openxmlformats-officedocument.presentationml.notesSlide+xml"/>
  <Override PartName="/ppt/notesSlides/notesSlide157.xml" ContentType="application/vnd.openxmlformats-officedocument.presentationml.notesSlide+xml"/>
  <Override PartName="/ppt/notesSlides/notesSlide158.xml" ContentType="application/vnd.openxmlformats-officedocument.presentationml.notesSlide+xml"/>
  <Override PartName="/ppt/notesSlides/notesSlide159.xml" ContentType="application/vnd.openxmlformats-officedocument.presentationml.notesSlide+xml"/>
  <Override PartName="/ppt/notesSlides/notesSlide160.xml" ContentType="application/vnd.openxmlformats-officedocument.presentationml.notesSlide+xml"/>
  <Override PartName="/ppt/notesSlides/notesSlide161.xml" ContentType="application/vnd.openxmlformats-officedocument.presentationml.notesSlide+xml"/>
  <Override PartName="/ppt/notesSlides/notesSlide162.xml" ContentType="application/vnd.openxmlformats-officedocument.presentationml.notesSlide+xml"/>
  <Override PartName="/ppt/notesSlides/notesSlide163.xml" ContentType="application/vnd.openxmlformats-officedocument.presentationml.notesSlide+xml"/>
  <Override PartName="/ppt/notesSlides/notesSlide164.xml" ContentType="application/vnd.openxmlformats-officedocument.presentationml.notesSlide+xml"/>
  <Override PartName="/ppt/notesSlides/notesSlide165.xml" ContentType="application/vnd.openxmlformats-officedocument.presentationml.notesSlide+xml"/>
  <Override PartName="/ppt/notesSlides/notesSlide166.xml" ContentType="application/vnd.openxmlformats-officedocument.presentationml.notesSlide+xml"/>
  <Override PartName="/ppt/notesSlides/notesSlide167.xml" ContentType="application/vnd.openxmlformats-officedocument.presentationml.notesSlide+xml"/>
  <Override PartName="/ppt/notesSlides/notesSlide168.xml" ContentType="application/vnd.openxmlformats-officedocument.presentationml.notesSlide+xml"/>
  <Override PartName="/ppt/notesSlides/notesSlide169.xml" ContentType="application/vnd.openxmlformats-officedocument.presentationml.notesSlide+xml"/>
  <Override PartName="/ppt/notesSlides/notesSlide170.xml" ContentType="application/vnd.openxmlformats-officedocument.presentationml.notesSlide+xml"/>
  <Override PartName="/ppt/notesSlides/notesSlide171.xml" ContentType="application/vnd.openxmlformats-officedocument.presentationml.notesSlide+xml"/>
  <Override PartName="/ppt/notesSlides/notesSlide172.xml" ContentType="application/vnd.openxmlformats-officedocument.presentationml.notesSlide+xml"/>
  <Override PartName="/ppt/notesSlides/notesSlide173.xml" ContentType="application/vnd.openxmlformats-officedocument.presentationml.notesSlide+xml"/>
  <Override PartName="/ppt/notesSlides/notesSlide174.xml" ContentType="application/vnd.openxmlformats-officedocument.presentationml.notesSlide+xml"/>
  <Override PartName="/ppt/notesSlides/notesSlide175.xml" ContentType="application/vnd.openxmlformats-officedocument.presentationml.notesSlide+xml"/>
  <Override PartName="/ppt/notesSlides/notesSlide176.xml" ContentType="application/vnd.openxmlformats-officedocument.presentationml.notesSlide+xml"/>
  <Override PartName="/ppt/notesSlides/notesSlide177.xml" ContentType="application/vnd.openxmlformats-officedocument.presentationml.notesSlide+xml"/>
  <Override PartName="/ppt/notesSlides/notesSlide178.xml" ContentType="application/vnd.openxmlformats-officedocument.presentationml.notesSlide+xml"/>
  <Override PartName="/ppt/notesSlides/notesSlide179.xml" ContentType="application/vnd.openxmlformats-officedocument.presentationml.notesSlide+xml"/>
  <Override PartName="/ppt/notesSlides/notesSlide180.xml" ContentType="application/vnd.openxmlformats-officedocument.presentationml.notesSlide+xml"/>
  <Override PartName="/ppt/notesSlides/notesSlide181.xml" ContentType="application/vnd.openxmlformats-officedocument.presentationml.notesSlide+xml"/>
  <Override PartName="/ppt/notesSlides/notesSlide182.xml" ContentType="application/vnd.openxmlformats-officedocument.presentationml.notesSlide+xml"/>
  <Override PartName="/ppt/notesSlides/notesSlide183.xml" ContentType="application/vnd.openxmlformats-officedocument.presentationml.notesSlide+xml"/>
  <Override PartName="/ppt/notesSlides/notesSlide184.xml" ContentType="application/vnd.openxmlformats-officedocument.presentationml.notesSlide+xml"/>
  <Override PartName="/ppt/notesSlides/notesSlide185.xml" ContentType="application/vnd.openxmlformats-officedocument.presentationml.notesSlide+xml"/>
  <Override PartName="/ppt/notesSlides/notesSlide186.xml" ContentType="application/vnd.openxmlformats-officedocument.presentationml.notesSlide+xml"/>
  <Override PartName="/ppt/notesSlides/notesSlide187.xml" ContentType="application/vnd.openxmlformats-officedocument.presentationml.notesSlide+xml"/>
  <Override PartName="/ppt/notesSlides/notesSlide188.xml" ContentType="application/vnd.openxmlformats-officedocument.presentationml.notesSlide+xml"/>
  <Override PartName="/ppt/notesSlides/notesSlide189.xml" ContentType="application/vnd.openxmlformats-officedocument.presentationml.notesSlide+xml"/>
  <Override PartName="/ppt/notesSlides/notesSlide190.xml" ContentType="application/vnd.openxmlformats-officedocument.presentationml.notesSlide+xml"/>
  <Override PartName="/ppt/notesSlides/notesSlide191.xml" ContentType="application/vnd.openxmlformats-officedocument.presentationml.notesSlide+xml"/>
  <Override PartName="/ppt/notesSlides/notesSlide192.xml" ContentType="application/vnd.openxmlformats-officedocument.presentationml.notesSlide+xml"/>
  <Override PartName="/ppt/notesSlides/notesSlide193.xml" ContentType="application/vnd.openxmlformats-officedocument.presentationml.notesSlide+xml"/>
  <Override PartName="/ppt/notesSlides/notesSlide194.xml" ContentType="application/vnd.openxmlformats-officedocument.presentationml.notesSlide+xml"/>
  <Override PartName="/ppt/notesSlides/notesSlide195.xml" ContentType="application/vnd.openxmlformats-officedocument.presentationml.notesSlide+xml"/>
  <Override PartName="/ppt/notesSlides/notesSlide196.xml" ContentType="application/vnd.openxmlformats-officedocument.presentationml.notesSlide+xml"/>
  <Override PartName="/ppt/notesSlides/notesSlide197.xml" ContentType="application/vnd.openxmlformats-officedocument.presentationml.notesSlide+xml"/>
  <Override PartName="/ppt/notesSlides/notesSlide198.xml" ContentType="application/vnd.openxmlformats-officedocument.presentationml.notesSlide+xml"/>
  <Override PartName="/ppt/notesSlides/notesSlide199.xml" ContentType="application/vnd.openxmlformats-officedocument.presentationml.notesSlide+xml"/>
  <Override PartName="/ppt/notesSlides/notesSlide200.xml" ContentType="application/vnd.openxmlformats-officedocument.presentationml.notesSlide+xml"/>
  <Override PartName="/ppt/notesSlides/notesSlide201.xml" ContentType="application/vnd.openxmlformats-officedocument.presentationml.notesSlide+xml"/>
  <Override PartName="/ppt/notesSlides/notesSlide202.xml" ContentType="application/vnd.openxmlformats-officedocument.presentationml.notesSlide+xml"/>
  <Override PartName="/ppt/notesSlides/notesSlide203.xml" ContentType="application/vnd.openxmlformats-officedocument.presentationml.notesSlide+xml"/>
  <Override PartName="/ppt/notesSlides/notesSlide204.xml" ContentType="application/vnd.openxmlformats-officedocument.presentationml.notesSlide+xml"/>
  <Override PartName="/ppt/notesSlides/notesSlide205.xml" ContentType="application/vnd.openxmlformats-officedocument.presentationml.notesSlide+xml"/>
  <Override PartName="/ppt/notesSlides/notesSlide206.xml" ContentType="application/vnd.openxmlformats-officedocument.presentationml.notesSlide+xml"/>
  <Override PartName="/ppt/notesSlides/notesSlide207.xml" ContentType="application/vnd.openxmlformats-officedocument.presentationml.notesSlide+xml"/>
  <Override PartName="/ppt/notesSlides/notesSlide208.xml" ContentType="application/vnd.openxmlformats-officedocument.presentationml.notesSlide+xml"/>
  <Override PartName="/ppt/notesSlides/notesSlide209.xml" ContentType="application/vnd.openxmlformats-officedocument.presentationml.notesSlide+xml"/>
  <Override PartName="/ppt/notesSlides/notesSlide210.xml" ContentType="application/vnd.openxmlformats-officedocument.presentationml.notesSlide+xml"/>
  <Override PartName="/ppt/notesSlides/notesSlide211.xml" ContentType="application/vnd.openxmlformats-officedocument.presentationml.notesSlide+xml"/>
  <Override PartName="/ppt/notesSlides/notesSlide212.xml" ContentType="application/vnd.openxmlformats-officedocument.presentationml.notesSlide+xml"/>
  <Override PartName="/ppt/notesSlides/notesSlide213.xml" ContentType="application/vnd.openxmlformats-officedocument.presentationml.notesSlide+xml"/>
  <Override PartName="/ppt/notesSlides/notesSlide214.xml" ContentType="application/vnd.openxmlformats-officedocument.presentationml.notesSlide+xml"/>
  <Override PartName="/ppt/notesSlides/notesSlide215.xml" ContentType="application/vnd.openxmlformats-officedocument.presentationml.notesSlide+xml"/>
  <Override PartName="/ppt/notesSlides/notesSlide216.xml" ContentType="application/vnd.openxmlformats-officedocument.presentationml.notesSlide+xml"/>
  <Override PartName="/ppt/notesSlides/notesSlide217.xml" ContentType="application/vnd.openxmlformats-officedocument.presentationml.notesSlide+xml"/>
  <Override PartName="/ppt/notesSlides/notesSlide218.xml" ContentType="application/vnd.openxmlformats-officedocument.presentationml.notesSlide+xml"/>
  <Override PartName="/ppt/notesSlides/notesSlide219.xml" ContentType="application/vnd.openxmlformats-officedocument.presentationml.notesSlide+xml"/>
  <Override PartName="/ppt/notesSlides/notesSlide220.xml" ContentType="application/vnd.openxmlformats-officedocument.presentationml.notesSlide+xml"/>
  <Override PartName="/ppt/notesSlides/notesSlide221.xml" ContentType="application/vnd.openxmlformats-officedocument.presentationml.notesSlide+xml"/>
  <Override PartName="/ppt/notesSlides/notesSlide222.xml" ContentType="application/vnd.openxmlformats-officedocument.presentationml.notesSlide+xml"/>
  <Override PartName="/ppt/notesSlides/notesSlide223.xml" ContentType="application/vnd.openxmlformats-officedocument.presentationml.notesSlide+xml"/>
  <Override PartName="/ppt/notesSlides/notesSlide224.xml" ContentType="application/vnd.openxmlformats-officedocument.presentationml.notesSlide+xml"/>
  <Override PartName="/ppt/notesSlides/notesSlide225.xml" ContentType="application/vnd.openxmlformats-officedocument.presentationml.notesSlide+xml"/>
  <Override PartName="/ppt/notesSlides/notesSlide226.xml" ContentType="application/vnd.openxmlformats-officedocument.presentationml.notesSlide+xml"/>
  <Override PartName="/ppt/notesSlides/notesSlide227.xml" ContentType="application/vnd.openxmlformats-officedocument.presentationml.notesSlide+xml"/>
  <Override PartName="/ppt/notesSlides/notesSlide228.xml" ContentType="application/vnd.openxmlformats-officedocument.presentationml.notesSlide+xml"/>
  <Override PartName="/ppt/notesSlides/notesSlide229.xml" ContentType="application/vnd.openxmlformats-officedocument.presentationml.notesSlide+xml"/>
  <Override PartName="/ppt/notesSlides/notesSlide230.xml" ContentType="application/vnd.openxmlformats-officedocument.presentationml.notesSlide+xml"/>
  <Override PartName="/ppt/notesSlides/notesSlide231.xml" ContentType="application/vnd.openxmlformats-officedocument.presentationml.notesSlide+xml"/>
  <Override PartName="/ppt/notesSlides/notesSlide232.xml" ContentType="application/vnd.openxmlformats-officedocument.presentationml.notesSlide+xml"/>
  <Override PartName="/ppt/notesSlides/notesSlide233.xml" ContentType="application/vnd.openxmlformats-officedocument.presentationml.notesSlide+xml"/>
  <Override PartName="/ppt/notesSlides/notesSlide234.xml" ContentType="application/vnd.openxmlformats-officedocument.presentationml.notesSlide+xml"/>
  <Override PartName="/ppt/notesSlides/notesSlide235.xml" ContentType="application/vnd.openxmlformats-officedocument.presentationml.notesSlide+xml"/>
  <Override PartName="/ppt/notesSlides/notesSlide236.xml" ContentType="application/vnd.openxmlformats-officedocument.presentationml.notesSlide+xml"/>
  <Override PartName="/ppt/notesSlides/notesSlide237.xml" ContentType="application/vnd.openxmlformats-officedocument.presentationml.notesSlide+xml"/>
  <Override PartName="/ppt/notesSlides/notesSlide238.xml" ContentType="application/vnd.openxmlformats-officedocument.presentationml.notesSlide+xml"/>
  <Override PartName="/ppt/notesSlides/notesSlide239.xml" ContentType="application/vnd.openxmlformats-officedocument.presentationml.notesSlide+xml"/>
  <Override PartName="/ppt/notesSlides/notesSlide240.xml" ContentType="application/vnd.openxmlformats-officedocument.presentationml.notesSlide+xml"/>
  <Override PartName="/ppt/notesSlides/notesSlide241.xml" ContentType="application/vnd.openxmlformats-officedocument.presentationml.notesSlide+xml"/>
  <Override PartName="/ppt/notesSlides/notesSlide242.xml" ContentType="application/vnd.openxmlformats-officedocument.presentationml.notesSlide+xml"/>
  <Override PartName="/ppt/notesSlides/notesSlide243.xml" ContentType="application/vnd.openxmlformats-officedocument.presentationml.notesSlide+xml"/>
  <Override PartName="/ppt/notesSlides/notesSlide244.xml" ContentType="application/vnd.openxmlformats-officedocument.presentationml.notesSlide+xml"/>
  <Override PartName="/ppt/notesSlides/notesSlide245.xml" ContentType="application/vnd.openxmlformats-officedocument.presentationml.notesSlide+xml"/>
  <Override PartName="/ppt/notesSlides/notesSlide246.xml" ContentType="application/vnd.openxmlformats-officedocument.presentationml.notesSlide+xml"/>
  <Override PartName="/ppt/notesSlides/notesSlide247.xml" ContentType="application/vnd.openxmlformats-officedocument.presentationml.notesSlide+xml"/>
  <Override PartName="/ppt/notesSlides/notesSlide248.xml" ContentType="application/vnd.openxmlformats-officedocument.presentationml.notesSlide+xml"/>
  <Override PartName="/ppt/notesSlides/notesSlide249.xml" ContentType="application/vnd.openxmlformats-officedocument.presentationml.notesSlide+xml"/>
  <Override PartName="/ppt/notesSlides/notesSlide250.xml" ContentType="application/vnd.openxmlformats-officedocument.presentationml.notesSlide+xml"/>
  <Override PartName="/ppt/notesSlides/notesSlide251.xml" ContentType="application/vnd.openxmlformats-officedocument.presentationml.notesSlide+xml"/>
  <Override PartName="/ppt/notesSlides/notesSlide252.xml" ContentType="application/vnd.openxmlformats-officedocument.presentationml.notesSlide+xml"/>
  <Override PartName="/ppt/notesSlides/notesSlide253.xml" ContentType="application/vnd.openxmlformats-officedocument.presentationml.notesSlide+xml"/>
  <Override PartName="/ppt/notesSlides/notesSlide254.xml" ContentType="application/vnd.openxmlformats-officedocument.presentationml.notesSlide+xml"/>
  <Override PartName="/ppt/notesSlides/notesSlide255.xml" ContentType="application/vnd.openxmlformats-officedocument.presentationml.notesSlide+xml"/>
  <Override PartName="/ppt/notesSlides/notesSlide256.xml" ContentType="application/vnd.openxmlformats-officedocument.presentationml.notesSlide+xml"/>
  <Override PartName="/ppt/notesSlides/notesSlide257.xml" ContentType="application/vnd.openxmlformats-officedocument.presentationml.notesSlide+xml"/>
  <Override PartName="/ppt/notesSlides/notesSlide258.xml" ContentType="application/vnd.openxmlformats-officedocument.presentationml.notesSlide+xml"/>
  <Override PartName="/ppt/notesSlides/notesSlide259.xml" ContentType="application/vnd.openxmlformats-officedocument.presentationml.notesSlide+xml"/>
  <Override PartName="/ppt/notesSlides/notesSlide260.xml" ContentType="application/vnd.openxmlformats-officedocument.presentationml.notesSlide+xml"/>
  <Override PartName="/ppt/notesSlides/notesSlide261.xml" ContentType="application/vnd.openxmlformats-officedocument.presentationml.notesSlide+xml"/>
  <Override PartName="/ppt/notesSlides/notesSlide262.xml" ContentType="application/vnd.openxmlformats-officedocument.presentationml.notesSlide+xml"/>
  <Override PartName="/ppt/notesSlides/notesSlide263.xml" ContentType="application/vnd.openxmlformats-officedocument.presentationml.notesSlide+xml"/>
  <Override PartName="/ppt/notesSlides/notesSlide264.xml" ContentType="application/vnd.openxmlformats-officedocument.presentationml.notesSlide+xml"/>
  <Override PartName="/ppt/notesSlides/notesSlide265.xml" ContentType="application/vnd.openxmlformats-officedocument.presentationml.notesSlide+xml"/>
  <Override PartName="/ppt/notesSlides/notesSlide266.xml" ContentType="application/vnd.openxmlformats-officedocument.presentationml.notesSlide+xml"/>
  <Override PartName="/ppt/notesSlides/notesSlide267.xml" ContentType="application/vnd.openxmlformats-officedocument.presentationml.notesSlide+xml"/>
  <Override PartName="/ppt/notesSlides/notesSlide268.xml" ContentType="application/vnd.openxmlformats-officedocument.presentationml.notesSlide+xml"/>
  <Override PartName="/ppt/notesSlides/notesSlide269.xml" ContentType="application/vnd.openxmlformats-officedocument.presentationml.notesSlide+xml"/>
  <Override PartName="/ppt/notesSlides/notesSlide270.xml" ContentType="application/vnd.openxmlformats-officedocument.presentationml.notesSlide+xml"/>
  <Override PartName="/ppt/notesSlides/notesSlide271.xml" ContentType="application/vnd.openxmlformats-officedocument.presentationml.notesSlide+xml"/>
  <Override PartName="/ppt/notesSlides/notesSlide272.xml" ContentType="application/vnd.openxmlformats-officedocument.presentationml.notesSlide+xml"/>
  <Override PartName="/ppt/notesSlides/notesSlide273.xml" ContentType="application/vnd.openxmlformats-officedocument.presentationml.notesSlide+xml"/>
  <Override PartName="/ppt/notesSlides/notesSlide274.xml" ContentType="application/vnd.openxmlformats-officedocument.presentationml.notesSlide+xml"/>
  <Override PartName="/ppt/notesSlides/notesSlide275.xml" ContentType="application/vnd.openxmlformats-officedocument.presentationml.notesSlide+xml"/>
  <Override PartName="/ppt/notesSlides/notesSlide276.xml" ContentType="application/vnd.openxmlformats-officedocument.presentationml.notesSlide+xml"/>
  <Override PartName="/ppt/notesSlides/notesSlide277.xml" ContentType="application/vnd.openxmlformats-officedocument.presentationml.notesSlide+xml"/>
  <Override PartName="/ppt/notesSlides/notesSlide278.xml" ContentType="application/vnd.openxmlformats-officedocument.presentationml.notesSlide+xml"/>
  <Override PartName="/ppt/notesSlides/notesSlide279.xml" ContentType="application/vnd.openxmlformats-officedocument.presentationml.notesSlide+xml"/>
  <Override PartName="/ppt/notesSlides/notesSlide280.xml" ContentType="application/vnd.openxmlformats-officedocument.presentationml.notesSlide+xml"/>
  <Override PartName="/ppt/notesSlides/notesSlide281.xml" ContentType="application/vnd.openxmlformats-officedocument.presentationml.notesSlide+xml"/>
  <Override PartName="/ppt/notesSlides/notesSlide282.xml" ContentType="application/vnd.openxmlformats-officedocument.presentationml.notesSlide+xml"/>
  <Override PartName="/ppt/notesSlides/notesSlide283.xml" ContentType="application/vnd.openxmlformats-officedocument.presentationml.notesSlide+xml"/>
  <Override PartName="/ppt/notesSlides/notesSlide284.xml" ContentType="application/vnd.openxmlformats-officedocument.presentationml.notesSlide+xml"/>
  <Override PartName="/ppt/notesSlides/notesSlide285.xml" ContentType="application/vnd.openxmlformats-officedocument.presentationml.notesSlide+xml"/>
  <Override PartName="/ppt/notesSlides/notesSlide286.xml" ContentType="application/vnd.openxmlformats-officedocument.presentationml.notesSlide+xml"/>
  <Override PartName="/ppt/notesSlides/notesSlide287.xml" ContentType="application/vnd.openxmlformats-officedocument.presentationml.notesSlide+xml"/>
  <Override PartName="/ppt/notesSlides/notesSlide288.xml" ContentType="application/vnd.openxmlformats-officedocument.presentationml.notesSlide+xml"/>
  <Override PartName="/ppt/notesSlides/notesSlide289.xml" ContentType="application/vnd.openxmlformats-officedocument.presentationml.notesSlide+xml"/>
  <Override PartName="/ppt/notesSlides/notesSlide290.xml" ContentType="application/vnd.openxmlformats-officedocument.presentationml.notesSlide+xml"/>
  <Override PartName="/ppt/notesSlides/notesSlide291.xml" ContentType="application/vnd.openxmlformats-officedocument.presentationml.notesSlide+xml"/>
  <Override PartName="/ppt/notesSlides/notesSlide292.xml" ContentType="application/vnd.openxmlformats-officedocument.presentationml.notesSlide+xml"/>
  <Override PartName="/ppt/notesSlides/notesSlide293.xml" ContentType="application/vnd.openxmlformats-officedocument.presentationml.notesSlide+xml"/>
  <Override PartName="/ppt/notesSlides/notesSlide294.xml" ContentType="application/vnd.openxmlformats-officedocument.presentationml.notesSlide+xml"/>
  <Override PartName="/ppt/notesSlides/notesSlide295.xml" ContentType="application/vnd.openxmlformats-officedocument.presentationml.notesSlide+xml"/>
  <Override PartName="/ppt/notesSlides/notesSlide296.xml" ContentType="application/vnd.openxmlformats-officedocument.presentationml.notesSlide+xml"/>
  <Override PartName="/ppt/notesSlides/notesSlide297.xml" ContentType="application/vnd.openxmlformats-officedocument.presentationml.notesSlide+xml"/>
  <Override PartName="/ppt/notesSlides/notesSlide298.xml" ContentType="application/vnd.openxmlformats-officedocument.presentationml.notesSlide+xml"/>
  <Override PartName="/ppt/notesSlides/notesSlide299.xml" ContentType="application/vnd.openxmlformats-officedocument.presentationml.notesSlide+xml"/>
  <Override PartName="/ppt/notesSlides/notesSlide300.xml" ContentType="application/vnd.openxmlformats-officedocument.presentationml.notesSlide+xml"/>
  <Override PartName="/ppt/notesSlides/notesSlide301.xml" ContentType="application/vnd.openxmlformats-officedocument.presentationml.notesSlide+xml"/>
  <Override PartName="/ppt/notesSlides/notesSlide302.xml" ContentType="application/vnd.openxmlformats-officedocument.presentationml.notesSlide+xml"/>
  <Override PartName="/ppt/notesSlides/notesSlide303.xml" ContentType="application/vnd.openxmlformats-officedocument.presentationml.notesSlide+xml"/>
  <Override PartName="/ppt/notesSlides/notesSlide304.xml" ContentType="application/vnd.openxmlformats-officedocument.presentationml.notesSlide+xml"/>
  <Override PartName="/ppt/notesSlides/notesSlide305.xml" ContentType="application/vnd.openxmlformats-officedocument.presentationml.notesSlide+xml"/>
  <Override PartName="/ppt/notesSlides/notesSlide306.xml" ContentType="application/vnd.openxmlformats-officedocument.presentationml.notesSlide+xml"/>
  <Override PartName="/ppt/notesSlides/notesSlide307.xml" ContentType="application/vnd.openxmlformats-officedocument.presentationml.notesSlide+xml"/>
  <Override PartName="/ppt/notesSlides/notesSlide308.xml" ContentType="application/vnd.openxmlformats-officedocument.presentationml.notesSlide+xml"/>
  <Override PartName="/ppt/notesSlides/notesSlide309.xml" ContentType="application/vnd.openxmlformats-officedocument.presentationml.notesSlide+xml"/>
  <Override PartName="/ppt/notesSlides/notesSlide310.xml" ContentType="application/vnd.openxmlformats-officedocument.presentationml.notesSlide+xml"/>
  <Override PartName="/ppt/notesSlides/notesSlide311.xml" ContentType="application/vnd.openxmlformats-officedocument.presentationml.notesSlide+xml"/>
  <Override PartName="/ppt/notesSlides/notesSlide312.xml" ContentType="application/vnd.openxmlformats-officedocument.presentationml.notesSlide+xml"/>
  <Override PartName="/ppt/notesSlides/notesSlide313.xml" ContentType="application/vnd.openxmlformats-officedocument.presentationml.notesSlide+xml"/>
  <Override PartName="/ppt/notesSlides/notesSlide314.xml" ContentType="application/vnd.openxmlformats-officedocument.presentationml.notesSlide+xml"/>
  <Override PartName="/ppt/notesSlides/notesSlide315.xml" ContentType="application/vnd.openxmlformats-officedocument.presentationml.notesSlide+xml"/>
  <Override PartName="/ppt/notesSlides/notesSlide316.xml" ContentType="application/vnd.openxmlformats-officedocument.presentationml.notesSlide+xml"/>
  <Override PartName="/ppt/notesSlides/notesSlide317.xml" ContentType="application/vnd.openxmlformats-officedocument.presentationml.notesSlide+xml"/>
  <Override PartName="/ppt/notesSlides/notesSlide318.xml" ContentType="application/vnd.openxmlformats-officedocument.presentationml.notesSlide+xml"/>
  <Override PartName="/ppt/notesSlides/notesSlide319.xml" ContentType="application/vnd.openxmlformats-officedocument.presentationml.notesSlide+xml"/>
  <Override PartName="/ppt/notesSlides/notesSlide320.xml" ContentType="application/vnd.openxmlformats-officedocument.presentationml.notesSlide+xml"/>
  <Override PartName="/ppt/notesSlides/notesSlide321.xml" ContentType="application/vnd.openxmlformats-officedocument.presentationml.notesSlide+xml"/>
  <Override PartName="/ppt/notesSlides/notesSlide322.xml" ContentType="application/vnd.openxmlformats-officedocument.presentationml.notesSlide+xml"/>
  <Override PartName="/ppt/notesSlides/notesSlide323.xml" ContentType="application/vnd.openxmlformats-officedocument.presentationml.notesSlide+xml"/>
  <Override PartName="/ppt/notesSlides/notesSlide324.xml" ContentType="application/vnd.openxmlformats-officedocument.presentationml.notesSlide+xml"/>
  <Override PartName="/ppt/notesSlides/notesSlide325.xml" ContentType="application/vnd.openxmlformats-officedocument.presentationml.notesSlide+xml"/>
  <Override PartName="/ppt/notesSlides/notesSlide326.xml" ContentType="application/vnd.openxmlformats-officedocument.presentationml.notesSlide+xml"/>
  <Override PartName="/ppt/notesSlides/notesSlide327.xml" ContentType="application/vnd.openxmlformats-officedocument.presentationml.notesSlide+xml"/>
  <Override PartName="/ppt/notesSlides/notesSlide328.xml" ContentType="application/vnd.openxmlformats-officedocument.presentationml.notesSlide+xml"/>
  <Override PartName="/ppt/notesSlides/notesSlide329.xml" ContentType="application/vnd.openxmlformats-officedocument.presentationml.notesSlide+xml"/>
  <Override PartName="/ppt/notesSlides/notesSlide330.xml" ContentType="application/vnd.openxmlformats-officedocument.presentationml.notesSlide+xml"/>
  <Override PartName="/ppt/notesSlides/notesSlide331.xml" ContentType="application/vnd.openxmlformats-officedocument.presentationml.notesSlide+xml"/>
  <Override PartName="/ppt/notesSlides/notesSlide332.xml" ContentType="application/vnd.openxmlformats-officedocument.presentationml.notesSlide+xml"/>
  <Override PartName="/ppt/notesSlides/notesSlide333.xml" ContentType="application/vnd.openxmlformats-officedocument.presentationml.notesSlide+xml"/>
  <Override PartName="/ppt/notesSlides/notesSlide334.xml" ContentType="application/vnd.openxmlformats-officedocument.presentationml.notesSlide+xml"/>
  <Override PartName="/ppt/notesSlides/notesSlide335.xml" ContentType="application/vnd.openxmlformats-officedocument.presentationml.notesSlide+xml"/>
  <Override PartName="/ppt/notesSlides/notesSlide336.xml" ContentType="application/vnd.openxmlformats-officedocument.presentationml.notesSlide+xml"/>
  <Override PartName="/ppt/notesSlides/notesSlide337.xml" ContentType="application/vnd.openxmlformats-officedocument.presentationml.notesSlide+xml"/>
  <Override PartName="/ppt/notesSlides/notesSlide338.xml" ContentType="application/vnd.openxmlformats-officedocument.presentationml.notesSlide+xml"/>
  <Override PartName="/ppt/notesSlides/notesSlide339.xml" ContentType="application/vnd.openxmlformats-officedocument.presentationml.notesSlide+xml"/>
  <Override PartName="/ppt/notesSlides/notesSlide340.xml" ContentType="application/vnd.openxmlformats-officedocument.presentationml.notesSlide+xml"/>
  <Override PartName="/ppt/notesSlides/notesSlide341.xml" ContentType="application/vnd.openxmlformats-officedocument.presentationml.notesSlide+xml"/>
  <Override PartName="/ppt/notesSlides/notesSlide342.xml" ContentType="application/vnd.openxmlformats-officedocument.presentationml.notesSlide+xml"/>
  <Override PartName="/ppt/notesSlides/notesSlide343.xml" ContentType="application/vnd.openxmlformats-officedocument.presentationml.notesSlide+xml"/>
  <Override PartName="/ppt/notesSlides/notesSlide344.xml" ContentType="application/vnd.openxmlformats-officedocument.presentationml.notesSlide+xml"/>
  <Override PartName="/ppt/notesSlides/notesSlide345.xml" ContentType="application/vnd.openxmlformats-officedocument.presentationml.notesSlide+xml"/>
  <Override PartName="/ppt/notesSlides/notesSlide346.xml" ContentType="application/vnd.openxmlformats-officedocument.presentationml.notesSlide+xml"/>
  <Override PartName="/ppt/notesSlides/notesSlide347.xml" ContentType="application/vnd.openxmlformats-officedocument.presentationml.notesSlide+xml"/>
  <Override PartName="/ppt/notesSlides/notesSlide348.xml" ContentType="application/vnd.openxmlformats-officedocument.presentationml.notesSlide+xml"/>
  <Override PartName="/ppt/notesSlides/notesSlide349.xml" ContentType="application/vnd.openxmlformats-officedocument.presentationml.notesSlide+xml"/>
  <Override PartName="/ppt/notesSlides/notesSlide350.xml" ContentType="application/vnd.openxmlformats-officedocument.presentationml.notesSlide+xml"/>
  <Override PartName="/ppt/notesSlides/notesSlide351.xml" ContentType="application/vnd.openxmlformats-officedocument.presentationml.notesSlide+xml"/>
  <Override PartName="/ppt/notesSlides/notesSlide352.xml" ContentType="application/vnd.openxmlformats-officedocument.presentationml.notesSlide+xml"/>
  <Override PartName="/ppt/notesSlides/notesSlide353.xml" ContentType="application/vnd.openxmlformats-officedocument.presentationml.notesSlide+xml"/>
  <Override PartName="/ppt/notesSlides/notesSlide354.xml" ContentType="application/vnd.openxmlformats-officedocument.presentationml.notesSlide+xml"/>
  <Override PartName="/ppt/notesSlides/notesSlide355.xml" ContentType="application/vnd.openxmlformats-officedocument.presentationml.notesSlide+xml"/>
  <Override PartName="/ppt/notesSlides/notesSlide356.xml" ContentType="application/vnd.openxmlformats-officedocument.presentationml.notesSlide+xml"/>
  <Override PartName="/ppt/notesSlides/notesSlide357.xml" ContentType="application/vnd.openxmlformats-officedocument.presentationml.notesSlide+xml"/>
  <Override PartName="/ppt/notesSlides/notesSlide358.xml" ContentType="application/vnd.openxmlformats-officedocument.presentationml.notesSlide+xml"/>
  <Override PartName="/ppt/notesSlides/notesSlide359.xml" ContentType="application/vnd.openxmlformats-officedocument.presentationml.notesSlide+xml"/>
  <Override PartName="/ppt/notesSlides/notesSlide360.xml" ContentType="application/vnd.openxmlformats-officedocument.presentationml.notesSlide+xml"/>
  <Override PartName="/ppt/notesSlides/notesSlide361.xml" ContentType="application/vnd.openxmlformats-officedocument.presentationml.notesSlide+xml"/>
  <Override PartName="/ppt/notesSlides/notesSlide362.xml" ContentType="application/vnd.openxmlformats-officedocument.presentationml.notesSlide+xml"/>
  <Override PartName="/ppt/notesSlides/notesSlide363.xml" ContentType="application/vnd.openxmlformats-officedocument.presentationml.notesSlide+xml"/>
  <Override PartName="/ppt/notesSlides/notesSlide364.xml" ContentType="application/vnd.openxmlformats-officedocument.presentationml.notesSlide+xml"/>
  <Override PartName="/ppt/notesSlides/notesSlide365.xml" ContentType="application/vnd.openxmlformats-officedocument.presentationml.notesSlide+xml"/>
  <Override PartName="/ppt/notesSlides/notesSlide366.xml" ContentType="application/vnd.openxmlformats-officedocument.presentationml.notesSlide+xml"/>
  <Override PartName="/ppt/notesSlides/notesSlide367.xml" ContentType="application/vnd.openxmlformats-officedocument.presentationml.notesSlide+xml"/>
  <Override PartName="/ppt/notesSlides/notesSlide368.xml" ContentType="application/vnd.openxmlformats-officedocument.presentationml.notesSlide+xml"/>
  <Override PartName="/ppt/notesSlides/notesSlide369.xml" ContentType="application/vnd.openxmlformats-officedocument.presentationml.notesSlide+xml"/>
  <Override PartName="/ppt/notesSlides/notesSlide370.xml" ContentType="application/vnd.openxmlformats-officedocument.presentationml.notesSlide+xml"/>
  <Override PartName="/ppt/notesSlides/notesSlide371.xml" ContentType="application/vnd.openxmlformats-officedocument.presentationml.notesSlide+xml"/>
  <Override PartName="/ppt/notesSlides/notesSlide372.xml" ContentType="application/vnd.openxmlformats-officedocument.presentationml.notesSlide+xml"/>
  <Override PartName="/ppt/notesSlides/notesSlide373.xml" ContentType="application/vnd.openxmlformats-officedocument.presentationml.notesSlide+xml"/>
  <Override PartName="/ppt/notesSlides/notesSlide374.xml" ContentType="application/vnd.openxmlformats-officedocument.presentationml.notesSlide+xml"/>
  <Override PartName="/ppt/notesSlides/notesSlide375.xml" ContentType="application/vnd.openxmlformats-officedocument.presentationml.notesSlide+xml"/>
  <Override PartName="/ppt/notesSlides/notesSlide376.xml" ContentType="application/vnd.openxmlformats-officedocument.presentationml.notesSlide+xml"/>
  <Override PartName="/ppt/notesSlides/notesSlide377.xml" ContentType="application/vnd.openxmlformats-officedocument.presentationml.notesSlide+xml"/>
  <Override PartName="/ppt/notesSlides/notesSlide378.xml" ContentType="application/vnd.openxmlformats-officedocument.presentationml.notesSlide+xml"/>
  <Override PartName="/ppt/notesSlides/notesSlide379.xml" ContentType="application/vnd.openxmlformats-officedocument.presentationml.notesSlide+xml"/>
  <Override PartName="/ppt/notesSlides/notesSlide380.xml" ContentType="application/vnd.openxmlformats-officedocument.presentationml.notesSlide+xml"/>
  <Override PartName="/ppt/notesSlides/notesSlide381.xml" ContentType="application/vnd.openxmlformats-officedocument.presentationml.notesSlide+xml"/>
  <Override PartName="/ppt/notesSlides/notesSlide382.xml" ContentType="application/vnd.openxmlformats-officedocument.presentationml.notesSlide+xml"/>
  <Override PartName="/ppt/notesSlides/notesSlide383.xml" ContentType="application/vnd.openxmlformats-officedocument.presentationml.notesSlide+xml"/>
  <Override PartName="/ppt/notesSlides/notesSlide384.xml" ContentType="application/vnd.openxmlformats-officedocument.presentationml.notesSlide+xml"/>
  <Override PartName="/ppt/notesSlides/notesSlide385.xml" ContentType="application/vnd.openxmlformats-officedocument.presentationml.notesSlide+xml"/>
  <Override PartName="/ppt/notesSlides/notesSlide386.xml" ContentType="application/vnd.openxmlformats-officedocument.presentationml.notesSlide+xml"/>
  <Override PartName="/ppt/notesSlides/notesSlide387.xml" ContentType="application/vnd.openxmlformats-officedocument.presentationml.notesSlide+xml"/>
  <Override PartName="/ppt/notesSlides/notesSlide388.xml" ContentType="application/vnd.openxmlformats-officedocument.presentationml.notesSlide+xml"/>
  <Override PartName="/ppt/notesSlides/notesSlide389.xml" ContentType="application/vnd.openxmlformats-officedocument.presentationml.notesSlide+xml"/>
  <Override PartName="/ppt/notesSlides/notesSlide390.xml" ContentType="application/vnd.openxmlformats-officedocument.presentationml.notesSlide+xml"/>
  <Override PartName="/ppt/notesSlides/notesSlide391.xml" ContentType="application/vnd.openxmlformats-officedocument.presentationml.notesSlide+xml"/>
  <Override PartName="/ppt/notesSlides/notesSlide392.xml" ContentType="application/vnd.openxmlformats-officedocument.presentationml.notesSlide+xml"/>
  <Override PartName="/ppt/notesSlides/notesSlide393.xml" ContentType="application/vnd.openxmlformats-officedocument.presentationml.notesSlide+xml"/>
  <Override PartName="/ppt/notesSlides/notesSlide394.xml" ContentType="application/vnd.openxmlformats-officedocument.presentationml.notesSlide+xml"/>
  <Override PartName="/ppt/notesSlides/notesSlide395.xml" ContentType="application/vnd.openxmlformats-officedocument.presentationml.notesSlide+xml"/>
  <Override PartName="/ppt/notesSlides/notesSlide396.xml" ContentType="application/vnd.openxmlformats-officedocument.presentationml.notesSlide+xml"/>
  <Override PartName="/ppt/notesSlides/notesSlide397.xml" ContentType="application/vnd.openxmlformats-officedocument.presentationml.notesSlide+xml"/>
  <Override PartName="/ppt/notesSlides/notesSlide398.xml" ContentType="application/vnd.openxmlformats-officedocument.presentationml.notesSlide+xml"/>
  <Override PartName="/ppt/notesSlides/notesSlide399.xml" ContentType="application/vnd.openxmlformats-officedocument.presentationml.notesSlide+xml"/>
  <Override PartName="/ppt/notesSlides/notesSlide400.xml" ContentType="application/vnd.openxmlformats-officedocument.presentationml.notesSlide+xml"/>
  <Override PartName="/ppt/notesSlides/notesSlide401.xml" ContentType="application/vnd.openxmlformats-officedocument.presentationml.notesSlide+xml"/>
  <Override PartName="/ppt/notesSlides/notesSlide402.xml" ContentType="application/vnd.openxmlformats-officedocument.presentationml.notesSlide+xml"/>
  <Override PartName="/ppt/notesSlides/notesSlide403.xml" ContentType="application/vnd.openxmlformats-officedocument.presentationml.notesSlide+xml"/>
  <Override PartName="/ppt/notesSlides/notesSlide404.xml" ContentType="application/vnd.openxmlformats-officedocument.presentationml.notesSlide+xml"/>
  <Override PartName="/ppt/notesSlides/notesSlide405.xml" ContentType="application/vnd.openxmlformats-officedocument.presentationml.notesSlide+xml"/>
  <Override PartName="/ppt/notesSlides/notesSlide406.xml" ContentType="application/vnd.openxmlformats-officedocument.presentationml.notesSlide+xml"/>
  <Override PartName="/ppt/notesSlides/notesSlide407.xml" ContentType="application/vnd.openxmlformats-officedocument.presentationml.notesSlide+xml"/>
  <Override PartName="/ppt/notesSlides/notesSlide408.xml" ContentType="application/vnd.openxmlformats-officedocument.presentationml.notesSlide+xml"/>
  <Override PartName="/ppt/notesSlides/notesSlide409.xml" ContentType="application/vnd.openxmlformats-officedocument.presentationml.notesSlide+xml"/>
  <Override PartName="/ppt/notesSlides/notesSlide410.xml" ContentType="application/vnd.openxmlformats-officedocument.presentationml.notesSlide+xml"/>
  <Override PartName="/ppt/notesSlides/notesSlide411.xml" ContentType="application/vnd.openxmlformats-officedocument.presentationml.notesSlide+xml"/>
  <Override PartName="/ppt/notesSlides/notesSlide412.xml" ContentType="application/vnd.openxmlformats-officedocument.presentationml.notesSlide+xml"/>
  <Override PartName="/ppt/notesSlides/notesSlide413.xml" ContentType="application/vnd.openxmlformats-officedocument.presentationml.notesSlide+xml"/>
  <Override PartName="/ppt/notesSlides/notesSlide414.xml" ContentType="application/vnd.openxmlformats-officedocument.presentationml.notesSlide+xml"/>
  <Override PartName="/ppt/notesSlides/notesSlide415.xml" ContentType="application/vnd.openxmlformats-officedocument.presentationml.notesSlide+xml"/>
  <Override PartName="/ppt/notesSlides/notesSlide416.xml" ContentType="application/vnd.openxmlformats-officedocument.presentationml.notesSlide+xml"/>
  <Override PartName="/ppt/notesSlides/notesSlide417.xml" ContentType="application/vnd.openxmlformats-officedocument.presentationml.notesSlide+xml"/>
  <Override PartName="/ppt/notesSlides/notesSlide418.xml" ContentType="application/vnd.openxmlformats-officedocument.presentationml.notesSlide+xml"/>
  <Override PartName="/ppt/notesSlides/notesSlide419.xml" ContentType="application/vnd.openxmlformats-officedocument.presentationml.notesSlide+xml"/>
  <Override PartName="/ppt/notesSlides/notesSlide420.xml" ContentType="application/vnd.openxmlformats-officedocument.presentationml.notesSlide+xml"/>
  <Override PartName="/ppt/notesSlides/notesSlide421.xml" ContentType="application/vnd.openxmlformats-officedocument.presentationml.notesSlide+xml"/>
  <Override PartName="/ppt/notesSlides/notesSlide422.xml" ContentType="application/vnd.openxmlformats-officedocument.presentationml.notesSlide+xml"/>
  <Override PartName="/ppt/notesSlides/notesSlide423.xml" ContentType="application/vnd.openxmlformats-officedocument.presentationml.notesSlide+xml"/>
  <Override PartName="/ppt/notesSlides/notesSlide424.xml" ContentType="application/vnd.openxmlformats-officedocument.presentationml.notesSlide+xml"/>
  <Override PartName="/ppt/notesSlides/notesSlide425.xml" ContentType="application/vnd.openxmlformats-officedocument.presentationml.notesSlide+xml"/>
  <Override PartName="/ppt/notesSlides/notesSlide426.xml" ContentType="application/vnd.openxmlformats-officedocument.presentationml.notesSlide+xml"/>
  <Override PartName="/ppt/notesSlides/notesSlide427.xml" ContentType="application/vnd.openxmlformats-officedocument.presentationml.notesSlide+xml"/>
  <Override PartName="/ppt/notesSlides/notesSlide428.xml" ContentType="application/vnd.openxmlformats-officedocument.presentationml.notesSlide+xml"/>
  <Override PartName="/ppt/notesSlides/notesSlide429.xml" ContentType="application/vnd.openxmlformats-officedocument.presentationml.notesSlide+xml"/>
  <Override PartName="/ppt/notesSlides/notesSlide430.xml" ContentType="application/vnd.openxmlformats-officedocument.presentationml.notesSlide+xml"/>
  <Override PartName="/ppt/notesSlides/notesSlide431.xml" ContentType="application/vnd.openxmlformats-officedocument.presentationml.notesSlide+xml"/>
  <Override PartName="/ppt/notesSlides/notesSlide432.xml" ContentType="application/vnd.openxmlformats-officedocument.presentationml.notesSlide+xml"/>
  <Override PartName="/ppt/notesSlides/notesSlide433.xml" ContentType="application/vnd.openxmlformats-officedocument.presentationml.notesSlide+xml"/>
  <Override PartName="/ppt/notesSlides/notesSlide434.xml" ContentType="application/vnd.openxmlformats-officedocument.presentationml.notesSlide+xml"/>
  <Override PartName="/ppt/notesSlides/notesSlide435.xml" ContentType="application/vnd.openxmlformats-officedocument.presentationml.notesSlide+xml"/>
  <Override PartName="/ppt/notesSlides/notesSlide436.xml" ContentType="application/vnd.openxmlformats-officedocument.presentationml.notesSlide+xml"/>
  <Override PartName="/ppt/notesSlides/notesSlide437.xml" ContentType="application/vnd.openxmlformats-officedocument.presentationml.notesSlide+xml"/>
  <Override PartName="/ppt/notesSlides/notesSlide438.xml" ContentType="application/vnd.openxmlformats-officedocument.presentationml.notesSlide+xml"/>
  <Override PartName="/ppt/notesSlides/notesSlide439.xml" ContentType="application/vnd.openxmlformats-officedocument.presentationml.notesSlide+xml"/>
  <Override PartName="/ppt/notesSlides/notesSlide440.xml" ContentType="application/vnd.openxmlformats-officedocument.presentationml.notesSlide+xml"/>
  <Override PartName="/ppt/notesSlides/notesSlide441.xml" ContentType="application/vnd.openxmlformats-officedocument.presentationml.notesSlide+xml"/>
  <Override PartName="/ppt/notesSlides/notesSlide442.xml" ContentType="application/vnd.openxmlformats-officedocument.presentationml.notesSlide+xml"/>
  <Override PartName="/ppt/notesSlides/notesSlide443.xml" ContentType="application/vnd.openxmlformats-officedocument.presentationml.notesSlide+xml"/>
  <Override PartName="/ppt/notesSlides/notesSlide444.xml" ContentType="application/vnd.openxmlformats-officedocument.presentationml.notesSlide+xml"/>
  <Override PartName="/ppt/notesSlides/notesSlide445.xml" ContentType="application/vnd.openxmlformats-officedocument.presentationml.notesSlide+xml"/>
  <Override PartName="/ppt/notesSlides/notesSlide446.xml" ContentType="application/vnd.openxmlformats-officedocument.presentationml.notesSlide+xml"/>
  <Override PartName="/ppt/notesSlides/notesSlide447.xml" ContentType="application/vnd.openxmlformats-officedocument.presentationml.notesSlide+xml"/>
  <Override PartName="/ppt/notesSlides/notesSlide448.xml" ContentType="application/vnd.openxmlformats-officedocument.presentationml.notesSlide+xml"/>
  <Override PartName="/ppt/notesSlides/notesSlide449.xml" ContentType="application/vnd.openxmlformats-officedocument.presentationml.notesSlide+xml"/>
  <Override PartName="/ppt/notesSlides/notesSlide450.xml" ContentType="application/vnd.openxmlformats-officedocument.presentationml.notesSlide+xml"/>
  <Override PartName="/ppt/notesSlides/notesSlide451.xml" ContentType="application/vnd.openxmlformats-officedocument.presentationml.notesSlide+xml"/>
  <Override PartName="/ppt/notesSlides/notesSlide452.xml" ContentType="application/vnd.openxmlformats-officedocument.presentationml.notesSlide+xml"/>
  <Override PartName="/ppt/notesSlides/notesSlide453.xml" ContentType="application/vnd.openxmlformats-officedocument.presentationml.notesSlide+xml"/>
  <Override PartName="/ppt/notesSlides/notesSlide454.xml" ContentType="application/vnd.openxmlformats-officedocument.presentationml.notesSlide+xml"/>
  <Override PartName="/ppt/notesSlides/notesSlide455.xml" ContentType="application/vnd.openxmlformats-officedocument.presentationml.notesSlide+xml"/>
  <Override PartName="/ppt/notesSlides/notesSlide456.xml" ContentType="application/vnd.openxmlformats-officedocument.presentationml.notesSlide+xml"/>
  <Override PartName="/ppt/notesSlides/notesSlide457.xml" ContentType="application/vnd.openxmlformats-officedocument.presentationml.notesSlide+xml"/>
  <Override PartName="/ppt/notesSlides/notesSlide458.xml" ContentType="application/vnd.openxmlformats-officedocument.presentationml.notesSlide+xml"/>
  <Override PartName="/ppt/notesSlides/notesSlide459.xml" ContentType="application/vnd.openxmlformats-officedocument.presentationml.notesSlide+xml"/>
  <Override PartName="/ppt/notesSlides/notesSlide460.xml" ContentType="application/vnd.openxmlformats-officedocument.presentationml.notesSlide+xml"/>
  <Override PartName="/ppt/notesSlides/notesSlide461.xml" ContentType="application/vnd.openxmlformats-officedocument.presentationml.notesSlide+xml"/>
  <Override PartName="/ppt/notesSlides/notesSlide462.xml" ContentType="application/vnd.openxmlformats-officedocument.presentationml.notesSlide+xml"/>
  <Override PartName="/ppt/notesSlides/notesSlide463.xml" ContentType="application/vnd.openxmlformats-officedocument.presentationml.notesSlide+xml"/>
  <Override PartName="/ppt/notesSlides/notesSlide464.xml" ContentType="application/vnd.openxmlformats-officedocument.presentationml.notesSlide+xml"/>
  <Override PartName="/ppt/notesSlides/notesSlide465.xml" ContentType="application/vnd.openxmlformats-officedocument.presentationml.notesSlide+xml"/>
  <Override PartName="/ppt/notesSlides/notesSlide466.xml" ContentType="application/vnd.openxmlformats-officedocument.presentationml.notesSlide+xml"/>
  <Override PartName="/ppt/notesSlides/notesSlide467.xml" ContentType="application/vnd.openxmlformats-officedocument.presentationml.notesSlide+xml"/>
  <Override PartName="/ppt/notesSlides/notesSlide468.xml" ContentType="application/vnd.openxmlformats-officedocument.presentationml.notesSlide+xml"/>
  <Override PartName="/ppt/notesSlides/notesSlide469.xml" ContentType="application/vnd.openxmlformats-officedocument.presentationml.notesSlide+xml"/>
  <Override PartName="/ppt/notesSlides/notesSlide470.xml" ContentType="application/vnd.openxmlformats-officedocument.presentationml.notesSlide+xml"/>
  <Override PartName="/ppt/notesSlides/notesSlide471.xml" ContentType="application/vnd.openxmlformats-officedocument.presentationml.notesSlide+xml"/>
  <Override PartName="/ppt/notesSlides/notesSlide472.xml" ContentType="application/vnd.openxmlformats-officedocument.presentationml.notesSlide+xml"/>
  <Override PartName="/ppt/notesSlides/notesSlide473.xml" ContentType="application/vnd.openxmlformats-officedocument.presentationml.notesSlide+xml"/>
  <Override PartName="/ppt/notesSlides/notesSlide474.xml" ContentType="application/vnd.openxmlformats-officedocument.presentationml.notesSlide+xml"/>
  <Override PartName="/ppt/notesSlides/notesSlide475.xml" ContentType="application/vnd.openxmlformats-officedocument.presentationml.notesSlide+xml"/>
  <Override PartName="/ppt/notesSlides/notesSlide476.xml" ContentType="application/vnd.openxmlformats-officedocument.presentationml.notesSlide+xml"/>
  <Override PartName="/ppt/notesSlides/notesSlide477.xml" ContentType="application/vnd.openxmlformats-officedocument.presentationml.notesSlide+xml"/>
  <Override PartName="/ppt/notesSlides/notesSlide478.xml" ContentType="application/vnd.openxmlformats-officedocument.presentationml.notesSlide+xml"/>
  <Override PartName="/ppt/notesSlides/notesSlide479.xml" ContentType="application/vnd.openxmlformats-officedocument.presentationml.notesSlide+xml"/>
  <Override PartName="/ppt/notesSlides/notesSlide480.xml" ContentType="application/vnd.openxmlformats-officedocument.presentationml.notesSlide+xml"/>
  <Override PartName="/ppt/notesSlides/notesSlide481.xml" ContentType="application/vnd.openxmlformats-officedocument.presentationml.notesSlide+xml"/>
  <Override PartName="/ppt/notesSlides/notesSlide482.xml" ContentType="application/vnd.openxmlformats-officedocument.presentationml.notesSlide+xml"/>
  <Override PartName="/ppt/notesSlides/notesSlide483.xml" ContentType="application/vnd.openxmlformats-officedocument.presentationml.notesSlide+xml"/>
  <Override PartName="/ppt/notesSlides/notesSlide484.xml" ContentType="application/vnd.openxmlformats-officedocument.presentationml.notesSlide+xml"/>
  <Override PartName="/ppt/notesSlides/notesSlide485.xml" ContentType="application/vnd.openxmlformats-officedocument.presentationml.notesSlide+xml"/>
  <Override PartName="/ppt/notesSlides/notesSlide486.xml" ContentType="application/vnd.openxmlformats-officedocument.presentationml.notesSlide+xml"/>
  <Override PartName="/ppt/notesSlides/notesSlide487.xml" ContentType="application/vnd.openxmlformats-officedocument.presentationml.notesSlide+xml"/>
  <Override PartName="/ppt/notesSlides/notesSlide488.xml" ContentType="application/vnd.openxmlformats-officedocument.presentationml.notesSlide+xml"/>
  <Override PartName="/ppt/notesSlides/notesSlide489.xml" ContentType="application/vnd.openxmlformats-officedocument.presentationml.notesSlide+xml"/>
  <Override PartName="/ppt/notesSlides/notesSlide490.xml" ContentType="application/vnd.openxmlformats-officedocument.presentationml.notesSlide+xml"/>
  <Override PartName="/ppt/notesSlides/notesSlide491.xml" ContentType="application/vnd.openxmlformats-officedocument.presentationml.notesSlide+xml"/>
  <Override PartName="/ppt/notesSlides/notesSlide492.xml" ContentType="application/vnd.openxmlformats-officedocument.presentationml.notesSlide+xml"/>
  <Override PartName="/ppt/notesSlides/notesSlide493.xml" ContentType="application/vnd.openxmlformats-officedocument.presentationml.notesSlide+xml"/>
  <Override PartName="/ppt/notesSlides/notesSlide494.xml" ContentType="application/vnd.openxmlformats-officedocument.presentationml.notesSlide+xml"/>
  <Override PartName="/ppt/notesSlides/notesSlide495.xml" ContentType="application/vnd.openxmlformats-officedocument.presentationml.notesSlide+xml"/>
  <Override PartName="/ppt/notesSlides/notesSlide496.xml" ContentType="application/vnd.openxmlformats-officedocument.presentationml.notesSlide+xml"/>
  <Override PartName="/ppt/notesSlides/notesSlide497.xml" ContentType="application/vnd.openxmlformats-officedocument.presentationml.notesSlide+xml"/>
  <Override PartName="/ppt/notesSlides/notesSlide498.xml" ContentType="application/vnd.openxmlformats-officedocument.presentationml.notesSlide+xml"/>
  <Override PartName="/ppt/notesSlides/notesSlide499.xml" ContentType="application/vnd.openxmlformats-officedocument.presentationml.notesSlide+xml"/>
  <Override PartName="/ppt/notesSlides/notesSlide500.xml" ContentType="application/vnd.openxmlformats-officedocument.presentationml.notesSlide+xml"/>
  <Override PartName="/ppt/notesSlides/notesSlide501.xml" ContentType="application/vnd.openxmlformats-officedocument.presentationml.notesSlide+xml"/>
  <Override PartName="/ppt/notesSlides/notesSlide502.xml" ContentType="application/vnd.openxmlformats-officedocument.presentationml.notesSlide+xml"/>
  <Override PartName="/ppt/notesSlides/notesSlide503.xml" ContentType="application/vnd.openxmlformats-officedocument.presentationml.notesSlide+xml"/>
  <Override PartName="/ppt/notesSlides/notesSlide504.xml" ContentType="application/vnd.openxmlformats-officedocument.presentationml.notesSlide+xml"/>
  <Override PartName="/ppt/notesSlides/notesSlide505.xml" ContentType="application/vnd.openxmlformats-officedocument.presentationml.notesSlide+xml"/>
  <Override PartName="/ppt/notesSlides/notesSlide506.xml" ContentType="application/vnd.openxmlformats-officedocument.presentationml.notesSlide+xml"/>
  <Override PartName="/ppt/notesSlides/notesSlide507.xml" ContentType="application/vnd.openxmlformats-officedocument.presentationml.notesSlide+xml"/>
  <Override PartName="/ppt/notesSlides/notesSlide508.xml" ContentType="application/vnd.openxmlformats-officedocument.presentationml.notesSlide+xml"/>
  <Override PartName="/ppt/notesSlides/notesSlide509.xml" ContentType="application/vnd.openxmlformats-officedocument.presentationml.notesSlide+xml"/>
  <Override PartName="/ppt/notesSlides/notesSlide510.xml" ContentType="application/vnd.openxmlformats-officedocument.presentationml.notesSlide+xml"/>
  <Override PartName="/ppt/notesSlides/notesSlide511.xml" ContentType="application/vnd.openxmlformats-officedocument.presentationml.notesSlide+xml"/>
  <Override PartName="/ppt/notesSlides/notesSlide512.xml" ContentType="application/vnd.openxmlformats-officedocument.presentationml.notesSlide+xml"/>
  <Override PartName="/ppt/notesSlides/notesSlide513.xml" ContentType="application/vnd.openxmlformats-officedocument.presentationml.notesSlide+xml"/>
  <Override PartName="/ppt/notesSlides/notesSlide514.xml" ContentType="application/vnd.openxmlformats-officedocument.presentationml.notesSlide+xml"/>
  <Override PartName="/ppt/notesSlides/notesSlide515.xml" ContentType="application/vnd.openxmlformats-officedocument.presentationml.notesSlide+xml"/>
  <Override PartName="/ppt/notesSlides/notesSlide516.xml" ContentType="application/vnd.openxmlformats-officedocument.presentationml.notesSlide+xml"/>
  <Override PartName="/ppt/notesSlides/notesSlide517.xml" ContentType="application/vnd.openxmlformats-officedocument.presentationml.notesSlide+xml"/>
  <Override PartName="/ppt/notesSlides/notesSlide518.xml" ContentType="application/vnd.openxmlformats-officedocument.presentationml.notesSlide+xml"/>
  <Override PartName="/ppt/notesSlides/notesSlide519.xml" ContentType="application/vnd.openxmlformats-officedocument.presentationml.notesSlide+xml"/>
  <Override PartName="/ppt/notesSlides/notesSlide520.xml" ContentType="application/vnd.openxmlformats-officedocument.presentationml.notesSlide+xml"/>
  <Override PartName="/ppt/notesSlides/notesSlide521.xml" ContentType="application/vnd.openxmlformats-officedocument.presentationml.notesSlide+xml"/>
  <Override PartName="/ppt/notesSlides/notesSlide522.xml" ContentType="application/vnd.openxmlformats-officedocument.presentationml.notesSlide+xml"/>
  <Override PartName="/ppt/notesSlides/notesSlide523.xml" ContentType="application/vnd.openxmlformats-officedocument.presentationml.notesSlide+xml"/>
  <Override PartName="/ppt/notesSlides/notesSlide524.xml" ContentType="application/vnd.openxmlformats-officedocument.presentationml.notesSlide+xml"/>
  <Override PartName="/ppt/notesSlides/notesSlide525.xml" ContentType="application/vnd.openxmlformats-officedocument.presentationml.notesSlide+xml"/>
  <Override PartName="/ppt/notesSlides/notesSlide526.xml" ContentType="application/vnd.openxmlformats-officedocument.presentationml.notesSlide+xml"/>
  <Override PartName="/ppt/notesSlides/notesSlide527.xml" ContentType="application/vnd.openxmlformats-officedocument.presentationml.notesSlide+xml"/>
  <Override PartName="/ppt/notesSlides/notesSlide528.xml" ContentType="application/vnd.openxmlformats-officedocument.presentationml.notesSlide+xml"/>
  <Override PartName="/ppt/notesSlides/notesSlide529.xml" ContentType="application/vnd.openxmlformats-officedocument.presentationml.notesSlide+xml"/>
  <Override PartName="/ppt/notesSlides/notesSlide530.xml" ContentType="application/vnd.openxmlformats-officedocument.presentationml.notesSlide+xml"/>
  <Override PartName="/ppt/notesSlides/notesSlide531.xml" ContentType="application/vnd.openxmlformats-officedocument.presentationml.notesSlide+xml"/>
  <Override PartName="/ppt/notesSlides/notesSlide532.xml" ContentType="application/vnd.openxmlformats-officedocument.presentationml.notesSlide+xml"/>
  <Override PartName="/ppt/notesSlides/notesSlide533.xml" ContentType="application/vnd.openxmlformats-officedocument.presentationml.notesSlide+xml"/>
  <Override PartName="/ppt/notesSlides/notesSlide534.xml" ContentType="application/vnd.openxmlformats-officedocument.presentationml.notesSlide+xml"/>
  <Override PartName="/ppt/notesSlides/notesSlide535.xml" ContentType="application/vnd.openxmlformats-officedocument.presentationml.notesSlide+xml"/>
  <Override PartName="/ppt/notesSlides/notesSlide536.xml" ContentType="application/vnd.openxmlformats-officedocument.presentationml.notesSlide+xml"/>
  <Override PartName="/ppt/notesSlides/notesSlide537.xml" ContentType="application/vnd.openxmlformats-officedocument.presentationml.notesSlide+xml"/>
  <Override PartName="/ppt/notesSlides/notesSlide538.xml" ContentType="application/vnd.openxmlformats-officedocument.presentationml.notesSlide+xml"/>
  <Override PartName="/ppt/notesSlides/notesSlide539.xml" ContentType="application/vnd.openxmlformats-officedocument.presentationml.notesSlide+xml"/>
  <Override PartName="/ppt/notesSlides/notesSlide540.xml" ContentType="application/vnd.openxmlformats-officedocument.presentationml.notesSlide+xml"/>
  <Override PartName="/ppt/notesSlides/notesSlide541.xml" ContentType="application/vnd.openxmlformats-officedocument.presentationml.notesSlide+xml"/>
  <Override PartName="/ppt/notesSlides/notesSlide542.xml" ContentType="application/vnd.openxmlformats-officedocument.presentationml.notesSlide+xml"/>
  <Override PartName="/ppt/notesSlides/notesSlide543.xml" ContentType="application/vnd.openxmlformats-officedocument.presentationml.notesSlide+xml"/>
  <Override PartName="/ppt/notesSlides/notesSlide544.xml" ContentType="application/vnd.openxmlformats-officedocument.presentationml.notesSlide+xml"/>
  <Override PartName="/ppt/notesSlides/notesSlide545.xml" ContentType="application/vnd.openxmlformats-officedocument.presentationml.notesSlide+xml"/>
  <Override PartName="/ppt/notesSlides/notesSlide546.xml" ContentType="application/vnd.openxmlformats-officedocument.presentationml.notesSlide+xml"/>
  <Override PartName="/ppt/notesSlides/notesSlide547.xml" ContentType="application/vnd.openxmlformats-officedocument.presentationml.notesSlide+xml"/>
  <Override PartName="/ppt/notesSlides/notesSlide548.xml" ContentType="application/vnd.openxmlformats-officedocument.presentationml.notesSlide+xml"/>
  <Override PartName="/ppt/notesSlides/notesSlide549.xml" ContentType="application/vnd.openxmlformats-officedocument.presentationml.notesSlide+xml"/>
  <Override PartName="/ppt/notesSlides/notesSlide550.xml" ContentType="application/vnd.openxmlformats-officedocument.presentationml.notesSlide+xml"/>
  <Override PartName="/ppt/notesSlides/notesSlide551.xml" ContentType="application/vnd.openxmlformats-officedocument.presentationml.notesSlide+xml"/>
  <Override PartName="/ppt/notesSlides/notesSlide552.xml" ContentType="application/vnd.openxmlformats-officedocument.presentationml.notesSlide+xml"/>
  <Override PartName="/ppt/notesSlides/notesSlide553.xml" ContentType="application/vnd.openxmlformats-officedocument.presentationml.notesSlide+xml"/>
  <Override PartName="/ppt/notesSlides/notesSlide554.xml" ContentType="application/vnd.openxmlformats-officedocument.presentationml.notesSlide+xml"/>
  <Override PartName="/ppt/notesSlides/notesSlide555.xml" ContentType="application/vnd.openxmlformats-officedocument.presentationml.notesSlide+xml"/>
  <Override PartName="/ppt/notesSlides/notesSlide556.xml" ContentType="application/vnd.openxmlformats-officedocument.presentationml.notesSlide+xml"/>
  <Override PartName="/ppt/notesSlides/notesSlide557.xml" ContentType="application/vnd.openxmlformats-officedocument.presentationml.notesSlide+xml"/>
  <Override PartName="/ppt/notesSlides/notesSlide558.xml" ContentType="application/vnd.openxmlformats-officedocument.presentationml.notesSlide+xml"/>
  <Override PartName="/ppt/notesSlides/notesSlide559.xml" ContentType="application/vnd.openxmlformats-officedocument.presentationml.notesSlide+xml"/>
  <Override PartName="/ppt/notesSlides/notesSlide560.xml" ContentType="application/vnd.openxmlformats-officedocument.presentationml.notesSlide+xml"/>
  <Override PartName="/ppt/notesSlides/notesSlide561.xml" ContentType="application/vnd.openxmlformats-officedocument.presentationml.notesSlide+xml"/>
  <Override PartName="/ppt/notesSlides/notesSlide562.xml" ContentType="application/vnd.openxmlformats-officedocument.presentationml.notesSlide+xml"/>
  <Override PartName="/ppt/notesSlides/notesSlide563.xml" ContentType="application/vnd.openxmlformats-officedocument.presentationml.notesSlide+xml"/>
  <Override PartName="/ppt/notesSlides/notesSlide564.xml" ContentType="application/vnd.openxmlformats-officedocument.presentationml.notesSlide+xml"/>
  <Override PartName="/ppt/notesSlides/notesSlide565.xml" ContentType="application/vnd.openxmlformats-officedocument.presentationml.notesSlide+xml"/>
  <Override PartName="/ppt/notesSlides/notesSlide566.xml" ContentType="application/vnd.openxmlformats-officedocument.presentationml.notesSlide+xml"/>
  <Override PartName="/ppt/notesSlides/notesSlide567.xml" ContentType="application/vnd.openxmlformats-officedocument.presentationml.notesSlide+xml"/>
  <Override PartName="/ppt/notesSlides/notesSlide568.xml" ContentType="application/vnd.openxmlformats-officedocument.presentationml.notesSlide+xml"/>
  <Override PartName="/ppt/notesSlides/notesSlide569.xml" ContentType="application/vnd.openxmlformats-officedocument.presentationml.notesSlide+xml"/>
  <Override PartName="/ppt/notesSlides/notesSlide570.xml" ContentType="application/vnd.openxmlformats-officedocument.presentationml.notesSlide+xml"/>
  <Override PartName="/ppt/notesSlides/notesSlide571.xml" ContentType="application/vnd.openxmlformats-officedocument.presentationml.notesSlide+xml"/>
  <Override PartName="/ppt/notesSlides/notesSlide572.xml" ContentType="application/vnd.openxmlformats-officedocument.presentationml.notesSlide+xml"/>
  <Override PartName="/ppt/notesSlides/notesSlide573.xml" ContentType="application/vnd.openxmlformats-officedocument.presentationml.notesSlide+xml"/>
  <Override PartName="/ppt/notesSlides/notesSlide574.xml" ContentType="application/vnd.openxmlformats-officedocument.presentationml.notesSlide+xml"/>
  <Override PartName="/ppt/notesSlides/notesSlide575.xml" ContentType="application/vnd.openxmlformats-officedocument.presentationml.notesSlide+xml"/>
  <Override PartName="/ppt/notesSlides/notesSlide576.xml" ContentType="application/vnd.openxmlformats-officedocument.presentationml.notesSlide+xml"/>
  <Override PartName="/ppt/notesSlides/notesSlide577.xml" ContentType="application/vnd.openxmlformats-officedocument.presentationml.notesSlide+xml"/>
  <Override PartName="/ppt/notesSlides/notesSlide578.xml" ContentType="application/vnd.openxmlformats-officedocument.presentationml.notesSlide+xml"/>
  <Override PartName="/ppt/notesSlides/notesSlide579.xml" ContentType="application/vnd.openxmlformats-officedocument.presentationml.notesSlide+xml"/>
  <Override PartName="/ppt/notesSlides/notesSlide580.xml" ContentType="application/vnd.openxmlformats-officedocument.presentationml.notesSlide+xml"/>
  <Override PartName="/ppt/notesSlides/notesSlide581.xml" ContentType="application/vnd.openxmlformats-officedocument.presentationml.notesSlide+xml"/>
  <Override PartName="/ppt/notesSlides/notesSlide582.xml" ContentType="application/vnd.openxmlformats-officedocument.presentationml.notesSlide+xml"/>
  <Override PartName="/ppt/notesSlides/notesSlide583.xml" ContentType="application/vnd.openxmlformats-officedocument.presentationml.notesSlide+xml"/>
  <Override PartName="/ppt/notesSlides/notesSlide584.xml" ContentType="application/vnd.openxmlformats-officedocument.presentationml.notesSlide+xml"/>
  <Override PartName="/ppt/notesSlides/notesSlide585.xml" ContentType="application/vnd.openxmlformats-officedocument.presentationml.notesSlide+xml"/>
  <Override PartName="/ppt/notesSlides/notesSlide586.xml" ContentType="application/vnd.openxmlformats-officedocument.presentationml.notesSlide+xml"/>
  <Override PartName="/ppt/notesSlides/notesSlide587.xml" ContentType="application/vnd.openxmlformats-officedocument.presentationml.notesSlide+xml"/>
  <Override PartName="/ppt/notesSlides/notesSlide588.xml" ContentType="application/vnd.openxmlformats-officedocument.presentationml.notesSlide+xml"/>
  <Override PartName="/ppt/notesSlides/notesSlide589.xml" ContentType="application/vnd.openxmlformats-officedocument.presentationml.notesSlide+xml"/>
  <Override PartName="/ppt/notesSlides/notesSlide590.xml" ContentType="application/vnd.openxmlformats-officedocument.presentationml.notesSlide+xml"/>
  <Override PartName="/ppt/notesSlides/notesSlide591.xml" ContentType="application/vnd.openxmlformats-officedocument.presentationml.notesSlide+xml"/>
  <Override PartName="/ppt/notesSlides/notesSlide592.xml" ContentType="application/vnd.openxmlformats-officedocument.presentationml.notesSlide+xml"/>
  <Override PartName="/ppt/notesSlides/notesSlide593.xml" ContentType="application/vnd.openxmlformats-officedocument.presentationml.notesSlide+xml"/>
  <Override PartName="/ppt/notesSlides/notesSlide594.xml" ContentType="application/vnd.openxmlformats-officedocument.presentationml.notesSlide+xml"/>
  <Override PartName="/ppt/notesSlides/notesSlide595.xml" ContentType="application/vnd.openxmlformats-officedocument.presentationml.notesSlide+xml"/>
  <Override PartName="/ppt/notesSlides/notesSlide596.xml" ContentType="application/vnd.openxmlformats-officedocument.presentationml.notesSlide+xml"/>
  <Override PartName="/ppt/notesSlides/notesSlide597.xml" ContentType="application/vnd.openxmlformats-officedocument.presentationml.notesSlide+xml"/>
  <Override PartName="/ppt/notesSlides/notesSlide598.xml" ContentType="application/vnd.openxmlformats-officedocument.presentationml.notesSlide+xml"/>
  <Override PartName="/ppt/notesSlides/notesSlide599.xml" ContentType="application/vnd.openxmlformats-officedocument.presentationml.notesSlide+xml"/>
  <Override PartName="/ppt/notesSlides/notesSlide600.xml" ContentType="application/vnd.openxmlformats-officedocument.presentationml.notesSlide+xml"/>
  <Override PartName="/ppt/notesSlides/notesSlide601.xml" ContentType="application/vnd.openxmlformats-officedocument.presentationml.notesSlide+xml"/>
  <Override PartName="/ppt/notesSlides/notesSlide602.xml" ContentType="application/vnd.openxmlformats-officedocument.presentationml.notesSlide+xml"/>
  <Override PartName="/ppt/notesSlides/notesSlide603.xml" ContentType="application/vnd.openxmlformats-officedocument.presentationml.notesSlide+xml"/>
  <Override PartName="/ppt/notesSlides/notesSlide604.xml" ContentType="application/vnd.openxmlformats-officedocument.presentationml.notesSlide+xml"/>
  <Override PartName="/ppt/notesSlides/notesSlide605.xml" ContentType="application/vnd.openxmlformats-officedocument.presentationml.notesSlide+xml"/>
  <Override PartName="/ppt/notesSlides/notesSlide606.xml" ContentType="application/vnd.openxmlformats-officedocument.presentationml.notesSlide+xml"/>
  <Override PartName="/ppt/notesSlides/notesSlide607.xml" ContentType="application/vnd.openxmlformats-officedocument.presentationml.notesSlide+xml"/>
  <Override PartName="/ppt/notesSlides/notesSlide608.xml" ContentType="application/vnd.openxmlformats-officedocument.presentationml.notesSlide+xml"/>
  <Override PartName="/ppt/notesSlides/notesSlide609.xml" ContentType="application/vnd.openxmlformats-officedocument.presentationml.notesSlide+xml"/>
  <Override PartName="/ppt/notesSlides/notesSlide610.xml" ContentType="application/vnd.openxmlformats-officedocument.presentationml.notesSlide+xml"/>
  <Override PartName="/ppt/notesSlides/notesSlide611.xml" ContentType="application/vnd.openxmlformats-officedocument.presentationml.notesSlide+xml"/>
  <Override PartName="/ppt/notesSlides/notesSlide612.xml" ContentType="application/vnd.openxmlformats-officedocument.presentationml.notesSlide+xml"/>
  <Override PartName="/ppt/notesSlides/notesSlide613.xml" ContentType="application/vnd.openxmlformats-officedocument.presentationml.notesSlide+xml"/>
  <Override PartName="/ppt/notesSlides/notesSlide614.xml" ContentType="application/vnd.openxmlformats-officedocument.presentationml.notesSlide+xml"/>
  <Override PartName="/ppt/notesSlides/notesSlide615.xml" ContentType="application/vnd.openxmlformats-officedocument.presentationml.notesSlide+xml"/>
  <Override PartName="/ppt/notesSlides/notesSlide616.xml" ContentType="application/vnd.openxmlformats-officedocument.presentationml.notesSlide+xml"/>
  <Override PartName="/ppt/notesSlides/notesSlide617.xml" ContentType="application/vnd.openxmlformats-officedocument.presentationml.notesSlide+xml"/>
  <Override PartName="/ppt/notesSlides/notesSlide618.xml" ContentType="application/vnd.openxmlformats-officedocument.presentationml.notesSlide+xml"/>
  <Override PartName="/ppt/notesSlides/notesSlide619.xml" ContentType="application/vnd.openxmlformats-officedocument.presentationml.notesSlide+xml"/>
  <Override PartName="/ppt/notesSlides/notesSlide620.xml" ContentType="application/vnd.openxmlformats-officedocument.presentationml.notesSlide+xml"/>
  <Override PartName="/ppt/notesSlides/notesSlide621.xml" ContentType="application/vnd.openxmlformats-officedocument.presentationml.notesSlide+xml"/>
  <Override PartName="/ppt/notesSlides/notesSlide622.xml" ContentType="application/vnd.openxmlformats-officedocument.presentationml.notesSlide+xml"/>
  <Override PartName="/ppt/notesSlides/notesSlide623.xml" ContentType="application/vnd.openxmlformats-officedocument.presentationml.notesSlide+xml"/>
  <Override PartName="/ppt/notesSlides/notesSlide624.xml" ContentType="application/vnd.openxmlformats-officedocument.presentationml.notesSlide+xml"/>
  <Override PartName="/ppt/notesSlides/notesSlide625.xml" ContentType="application/vnd.openxmlformats-officedocument.presentationml.notesSlide+xml"/>
  <Override PartName="/ppt/notesSlides/notesSlide626.xml" ContentType="application/vnd.openxmlformats-officedocument.presentationml.notesSlide+xml"/>
  <Override PartName="/ppt/notesSlides/notesSlide627.xml" ContentType="application/vnd.openxmlformats-officedocument.presentationml.notesSlide+xml"/>
  <Override PartName="/ppt/notesSlides/notesSlide628.xml" ContentType="application/vnd.openxmlformats-officedocument.presentationml.notesSlide+xml"/>
  <Override PartName="/ppt/notesSlides/notesSlide629.xml" ContentType="application/vnd.openxmlformats-officedocument.presentationml.notesSlide+xml"/>
  <Override PartName="/ppt/notesSlides/notesSlide630.xml" ContentType="application/vnd.openxmlformats-officedocument.presentationml.notesSlide+xml"/>
  <Override PartName="/ppt/notesSlides/notesSlide631.xml" ContentType="application/vnd.openxmlformats-officedocument.presentationml.notesSlide+xml"/>
  <Override PartName="/ppt/notesSlides/notesSlide632.xml" ContentType="application/vnd.openxmlformats-officedocument.presentationml.notesSlide+xml"/>
  <Override PartName="/ppt/notesSlides/notesSlide633.xml" ContentType="application/vnd.openxmlformats-officedocument.presentationml.notesSlide+xml"/>
  <Override PartName="/ppt/notesSlides/notesSlide634.xml" ContentType="application/vnd.openxmlformats-officedocument.presentationml.notesSlide+xml"/>
  <Override PartName="/ppt/notesSlides/notesSlide635.xml" ContentType="application/vnd.openxmlformats-officedocument.presentationml.notesSlide+xml"/>
  <Override PartName="/ppt/notesSlides/notesSlide636.xml" ContentType="application/vnd.openxmlformats-officedocument.presentationml.notesSlide+xml"/>
  <Override PartName="/ppt/notesSlides/notesSlide637.xml" ContentType="application/vnd.openxmlformats-officedocument.presentationml.notesSlide+xml"/>
  <Override PartName="/ppt/notesSlides/notesSlide638.xml" ContentType="application/vnd.openxmlformats-officedocument.presentationml.notesSlide+xml"/>
  <Override PartName="/ppt/notesSlides/notesSlide639.xml" ContentType="application/vnd.openxmlformats-officedocument.presentationml.notesSlide+xml"/>
  <Override PartName="/ppt/notesSlides/notesSlide640.xml" ContentType="application/vnd.openxmlformats-officedocument.presentationml.notesSlide+xml"/>
  <Override PartName="/ppt/notesSlides/notesSlide641.xml" ContentType="application/vnd.openxmlformats-officedocument.presentationml.notesSlide+xml"/>
  <Override PartName="/ppt/notesSlides/notesSlide642.xml" ContentType="application/vnd.openxmlformats-officedocument.presentationml.notesSlide+xml"/>
  <Override PartName="/ppt/notesSlides/notesSlide643.xml" ContentType="application/vnd.openxmlformats-officedocument.presentationml.notesSlide+xml"/>
  <Override PartName="/ppt/notesSlides/notesSlide644.xml" ContentType="application/vnd.openxmlformats-officedocument.presentationml.notesSlide+xml"/>
  <Override PartName="/ppt/notesSlides/notesSlide645.xml" ContentType="application/vnd.openxmlformats-officedocument.presentationml.notesSlide+xml"/>
  <Override PartName="/ppt/notesSlides/notesSlide646.xml" ContentType="application/vnd.openxmlformats-officedocument.presentationml.notesSlide+xml"/>
  <Override PartName="/ppt/notesSlides/notesSlide647.xml" ContentType="application/vnd.openxmlformats-officedocument.presentationml.notesSlide+xml"/>
  <Override PartName="/ppt/notesSlides/notesSlide648.xml" ContentType="application/vnd.openxmlformats-officedocument.presentationml.notesSlide+xml"/>
  <Override PartName="/ppt/notesSlides/notesSlide649.xml" ContentType="application/vnd.openxmlformats-officedocument.presentationml.notesSlide+xml"/>
  <Override PartName="/ppt/notesSlides/notesSlide650.xml" ContentType="application/vnd.openxmlformats-officedocument.presentationml.notesSlide+xml"/>
  <Override PartName="/ppt/notesSlides/notesSlide651.xml" ContentType="application/vnd.openxmlformats-officedocument.presentationml.notesSlide+xml"/>
  <Override PartName="/ppt/notesSlides/notesSlide652.xml" ContentType="application/vnd.openxmlformats-officedocument.presentationml.notesSlide+xml"/>
  <Override PartName="/ppt/notesSlides/notesSlide653.xml" ContentType="application/vnd.openxmlformats-officedocument.presentationml.notesSlide+xml"/>
  <Override PartName="/ppt/notesSlides/notesSlide654.xml" ContentType="application/vnd.openxmlformats-officedocument.presentationml.notesSlide+xml"/>
  <Override PartName="/ppt/notesSlides/notesSlide655.xml" ContentType="application/vnd.openxmlformats-officedocument.presentationml.notesSlide+xml"/>
  <Override PartName="/ppt/notesSlides/notesSlide656.xml" ContentType="application/vnd.openxmlformats-officedocument.presentationml.notesSlide+xml"/>
  <Override PartName="/ppt/notesSlides/notesSlide657.xml" ContentType="application/vnd.openxmlformats-officedocument.presentationml.notesSlide+xml"/>
  <Override PartName="/ppt/notesSlides/notesSlide658.xml" ContentType="application/vnd.openxmlformats-officedocument.presentationml.notesSlide+xml"/>
  <Override PartName="/ppt/notesSlides/notesSlide659.xml" ContentType="application/vnd.openxmlformats-officedocument.presentationml.notesSlide+xml"/>
  <Override PartName="/ppt/notesSlides/notesSlide660.xml" ContentType="application/vnd.openxmlformats-officedocument.presentationml.notesSlide+xml"/>
  <Override PartName="/ppt/notesSlides/notesSlide661.xml" ContentType="application/vnd.openxmlformats-officedocument.presentationml.notesSlide+xml"/>
  <Override PartName="/ppt/notesSlides/notesSlide662.xml" ContentType="application/vnd.openxmlformats-officedocument.presentationml.notesSlide+xml"/>
  <Override PartName="/ppt/notesSlides/notesSlide663.xml" ContentType="application/vnd.openxmlformats-officedocument.presentationml.notesSlide+xml"/>
  <Override PartName="/ppt/notesSlides/notesSlide664.xml" ContentType="application/vnd.openxmlformats-officedocument.presentationml.notesSlide+xml"/>
  <Override PartName="/ppt/notesSlides/notesSlide665.xml" ContentType="application/vnd.openxmlformats-officedocument.presentationml.notesSlide+xml"/>
  <Override PartName="/ppt/notesSlides/notesSlide666.xml" ContentType="application/vnd.openxmlformats-officedocument.presentationml.notesSlide+xml"/>
  <Override PartName="/ppt/notesSlides/notesSlide667.xml" ContentType="application/vnd.openxmlformats-officedocument.presentationml.notesSlide+xml"/>
  <Override PartName="/ppt/notesSlides/notesSlide668.xml" ContentType="application/vnd.openxmlformats-officedocument.presentationml.notesSlide+xml"/>
  <Override PartName="/ppt/notesSlides/notesSlide669.xml" ContentType="application/vnd.openxmlformats-officedocument.presentationml.notesSlide+xml"/>
  <Override PartName="/ppt/notesSlides/notesSlide670.xml" ContentType="application/vnd.openxmlformats-officedocument.presentationml.notesSlide+xml"/>
  <Override PartName="/ppt/notesSlides/notesSlide671.xml" ContentType="application/vnd.openxmlformats-officedocument.presentationml.notesSlide+xml"/>
  <Override PartName="/ppt/notesSlides/notesSlide672.xml" ContentType="application/vnd.openxmlformats-officedocument.presentationml.notesSlide+xml"/>
  <Override PartName="/ppt/notesSlides/notesSlide673.xml" ContentType="application/vnd.openxmlformats-officedocument.presentationml.notesSlide+xml"/>
  <Override PartName="/ppt/notesSlides/notesSlide674.xml" ContentType="application/vnd.openxmlformats-officedocument.presentationml.notesSlide+xml"/>
  <Override PartName="/ppt/notesSlides/notesSlide675.xml" ContentType="application/vnd.openxmlformats-officedocument.presentationml.notesSlide+xml"/>
  <Override PartName="/ppt/notesSlides/notesSlide676.xml" ContentType="application/vnd.openxmlformats-officedocument.presentationml.notesSlide+xml"/>
  <Override PartName="/ppt/notesSlides/notesSlide677.xml" ContentType="application/vnd.openxmlformats-officedocument.presentationml.notesSlide+xml"/>
  <Override PartName="/ppt/notesSlides/notesSlide678.xml" ContentType="application/vnd.openxmlformats-officedocument.presentationml.notesSlide+xml"/>
  <Override PartName="/ppt/notesSlides/notesSlide679.xml" ContentType="application/vnd.openxmlformats-officedocument.presentationml.notesSlide+xml"/>
  <Override PartName="/ppt/notesSlides/notesSlide680.xml" ContentType="application/vnd.openxmlformats-officedocument.presentationml.notesSlide+xml"/>
  <Override PartName="/ppt/notesSlides/notesSlide681.xml" ContentType="application/vnd.openxmlformats-officedocument.presentationml.notesSlide+xml"/>
  <Override PartName="/ppt/notesSlides/notesSlide682.xml" ContentType="application/vnd.openxmlformats-officedocument.presentationml.notesSlide+xml"/>
  <Override PartName="/ppt/notesSlides/notesSlide683.xml" ContentType="application/vnd.openxmlformats-officedocument.presentationml.notesSlide+xml"/>
  <Override PartName="/ppt/notesSlides/notesSlide684.xml" ContentType="application/vnd.openxmlformats-officedocument.presentationml.notesSlide+xml"/>
  <Override PartName="/ppt/notesSlides/notesSlide685.xml" ContentType="application/vnd.openxmlformats-officedocument.presentationml.notesSlide+xml"/>
  <Override PartName="/ppt/notesSlides/notesSlide686.xml" ContentType="application/vnd.openxmlformats-officedocument.presentationml.notesSlide+xml"/>
  <Override PartName="/ppt/notesSlides/notesSlide687.xml" ContentType="application/vnd.openxmlformats-officedocument.presentationml.notesSlide+xml"/>
  <Override PartName="/ppt/notesSlides/notesSlide688.xml" ContentType="application/vnd.openxmlformats-officedocument.presentationml.notesSlide+xml"/>
  <Override PartName="/ppt/notesSlides/notesSlide689.xml" ContentType="application/vnd.openxmlformats-officedocument.presentationml.notesSlide+xml"/>
  <Override PartName="/ppt/notesSlides/notesSlide690.xml" ContentType="application/vnd.openxmlformats-officedocument.presentationml.notesSlide+xml"/>
  <Override PartName="/ppt/notesSlides/notesSlide691.xml" ContentType="application/vnd.openxmlformats-officedocument.presentationml.notesSlide+xml"/>
  <Override PartName="/ppt/notesSlides/notesSlide692.xml" ContentType="application/vnd.openxmlformats-officedocument.presentationml.notesSlide+xml"/>
  <Override PartName="/ppt/notesSlides/notesSlide693.xml" ContentType="application/vnd.openxmlformats-officedocument.presentationml.notesSlide+xml"/>
  <Override PartName="/ppt/notesSlides/notesSlide694.xml" ContentType="application/vnd.openxmlformats-officedocument.presentationml.notesSlide+xml"/>
  <Override PartName="/ppt/notesSlides/notesSlide695.xml" ContentType="application/vnd.openxmlformats-officedocument.presentationml.notesSlide+xml"/>
  <Override PartName="/ppt/notesSlides/notesSlide696.xml" ContentType="application/vnd.openxmlformats-officedocument.presentationml.notesSlide+xml"/>
  <Override PartName="/ppt/notesSlides/notesSlide697.xml" ContentType="application/vnd.openxmlformats-officedocument.presentationml.notesSlide+xml"/>
  <Override PartName="/ppt/notesSlides/notesSlide698.xml" ContentType="application/vnd.openxmlformats-officedocument.presentationml.notesSlide+xml"/>
  <Override PartName="/ppt/notesSlides/notesSlide699.xml" ContentType="application/vnd.openxmlformats-officedocument.presentationml.notesSlide+xml"/>
  <Override PartName="/ppt/notesSlides/notesSlide700.xml" ContentType="application/vnd.openxmlformats-officedocument.presentationml.notesSlide+xml"/>
  <Override PartName="/ppt/notesSlides/notesSlide701.xml" ContentType="application/vnd.openxmlformats-officedocument.presentationml.notesSlide+xml"/>
  <Override PartName="/ppt/notesSlides/notesSlide702.xml" ContentType="application/vnd.openxmlformats-officedocument.presentationml.notesSlide+xml"/>
  <Override PartName="/ppt/notesSlides/notesSlide703.xml" ContentType="application/vnd.openxmlformats-officedocument.presentationml.notesSlide+xml"/>
  <Override PartName="/ppt/notesSlides/notesSlide704.xml" ContentType="application/vnd.openxmlformats-officedocument.presentationml.notesSlide+xml"/>
  <Override PartName="/ppt/notesSlides/notesSlide705.xml" ContentType="application/vnd.openxmlformats-officedocument.presentationml.notesSlide+xml"/>
  <Override PartName="/ppt/notesSlides/notesSlide706.xml" ContentType="application/vnd.openxmlformats-officedocument.presentationml.notesSlide+xml"/>
  <Override PartName="/ppt/notesSlides/notesSlide707.xml" ContentType="application/vnd.openxmlformats-officedocument.presentationml.notesSlide+xml"/>
  <Override PartName="/ppt/notesSlides/notesSlide708.xml" ContentType="application/vnd.openxmlformats-officedocument.presentationml.notesSlide+xml"/>
  <Override PartName="/ppt/notesSlides/notesSlide709.xml" ContentType="application/vnd.openxmlformats-officedocument.presentationml.notesSlide+xml"/>
  <Override PartName="/ppt/notesSlides/notesSlide710.xml" ContentType="application/vnd.openxmlformats-officedocument.presentationml.notesSlide+xml"/>
  <Override PartName="/ppt/notesSlides/notesSlide711.xml" ContentType="application/vnd.openxmlformats-officedocument.presentationml.notesSlide+xml"/>
  <Override PartName="/ppt/notesSlides/notesSlide712.xml" ContentType="application/vnd.openxmlformats-officedocument.presentationml.notesSlide+xml"/>
  <Override PartName="/ppt/notesSlides/notesSlide713.xml" ContentType="application/vnd.openxmlformats-officedocument.presentationml.notesSlide+xml"/>
  <Override PartName="/ppt/notesSlides/notesSlide714.xml" ContentType="application/vnd.openxmlformats-officedocument.presentationml.notesSlide+xml"/>
  <Override PartName="/ppt/notesSlides/notesSlide715.xml" ContentType="application/vnd.openxmlformats-officedocument.presentationml.notesSlide+xml"/>
  <Override PartName="/ppt/notesSlides/notesSlide716.xml" ContentType="application/vnd.openxmlformats-officedocument.presentationml.notesSlide+xml"/>
  <Override PartName="/ppt/notesSlides/notesSlide717.xml" ContentType="application/vnd.openxmlformats-officedocument.presentationml.notesSlide+xml"/>
  <Override PartName="/ppt/notesSlides/notesSlide718.xml" ContentType="application/vnd.openxmlformats-officedocument.presentationml.notesSlide+xml"/>
  <Override PartName="/ppt/notesSlides/notesSlide719.xml" ContentType="application/vnd.openxmlformats-officedocument.presentationml.notesSlide+xml"/>
  <Override PartName="/ppt/notesSlides/notesSlide720.xml" ContentType="application/vnd.openxmlformats-officedocument.presentationml.notesSlide+xml"/>
  <Override PartName="/ppt/notesSlides/notesSlide721.xml" ContentType="application/vnd.openxmlformats-officedocument.presentationml.notesSlide+xml"/>
  <Override PartName="/ppt/notesSlides/notesSlide722.xml" ContentType="application/vnd.openxmlformats-officedocument.presentationml.notesSlide+xml"/>
  <Override PartName="/ppt/notesSlides/notesSlide723.xml" ContentType="application/vnd.openxmlformats-officedocument.presentationml.notesSlide+xml"/>
  <Override PartName="/ppt/notesSlides/notesSlide724.xml" ContentType="application/vnd.openxmlformats-officedocument.presentationml.notesSlide+xml"/>
  <Override PartName="/ppt/notesSlides/notesSlide725.xml" ContentType="application/vnd.openxmlformats-officedocument.presentationml.notesSlide+xml"/>
  <Override PartName="/ppt/notesSlides/notesSlide726.xml" ContentType="application/vnd.openxmlformats-officedocument.presentationml.notesSlide+xml"/>
  <Override PartName="/ppt/notesSlides/notesSlide727.xml" ContentType="application/vnd.openxmlformats-officedocument.presentationml.notesSlide+xml"/>
  <Override PartName="/ppt/notesSlides/notesSlide728.xml" ContentType="application/vnd.openxmlformats-officedocument.presentationml.notesSlide+xml"/>
  <Override PartName="/ppt/notesSlides/notesSlide729.xml" ContentType="application/vnd.openxmlformats-officedocument.presentationml.notesSlide+xml"/>
  <Override PartName="/ppt/notesSlides/notesSlide730.xml" ContentType="application/vnd.openxmlformats-officedocument.presentationml.notesSlide+xml"/>
  <Override PartName="/ppt/notesSlides/notesSlide731.xml" ContentType="application/vnd.openxmlformats-officedocument.presentationml.notesSlide+xml"/>
  <Override PartName="/ppt/notesSlides/notesSlide732.xml" ContentType="application/vnd.openxmlformats-officedocument.presentationml.notesSlide+xml"/>
  <Override PartName="/ppt/notesSlides/notesSlide733.xml" ContentType="application/vnd.openxmlformats-officedocument.presentationml.notesSlide+xml"/>
  <Override PartName="/ppt/notesSlides/notesSlide734.xml" ContentType="application/vnd.openxmlformats-officedocument.presentationml.notesSlide+xml"/>
  <Override PartName="/ppt/notesSlides/notesSlide735.xml" ContentType="application/vnd.openxmlformats-officedocument.presentationml.notesSlide+xml"/>
  <Override PartName="/ppt/notesSlides/notesSlide736.xml" ContentType="application/vnd.openxmlformats-officedocument.presentationml.notesSlide+xml"/>
  <Override PartName="/ppt/notesSlides/notesSlide737.xml" ContentType="application/vnd.openxmlformats-officedocument.presentationml.notesSlide+xml"/>
  <Override PartName="/ppt/notesSlides/notesSlide738.xml" ContentType="application/vnd.openxmlformats-officedocument.presentationml.notesSlide+xml"/>
  <Override PartName="/ppt/notesSlides/notesSlide739.xml" ContentType="application/vnd.openxmlformats-officedocument.presentationml.notesSlide+xml"/>
  <Override PartName="/ppt/notesSlides/notesSlide740.xml" ContentType="application/vnd.openxmlformats-officedocument.presentationml.notesSlide+xml"/>
  <Override PartName="/ppt/notesSlides/notesSlide741.xml" ContentType="application/vnd.openxmlformats-officedocument.presentationml.notesSlide+xml"/>
  <Override PartName="/ppt/notesSlides/notesSlide742.xml" ContentType="application/vnd.openxmlformats-officedocument.presentationml.notesSlide+xml"/>
  <Override PartName="/ppt/notesSlides/notesSlide743.xml" ContentType="application/vnd.openxmlformats-officedocument.presentationml.notesSlide+xml"/>
  <Override PartName="/ppt/notesSlides/notesSlide744.xml" ContentType="application/vnd.openxmlformats-officedocument.presentationml.notesSlide+xml"/>
  <Override PartName="/ppt/notesSlides/notesSlide745.xml" ContentType="application/vnd.openxmlformats-officedocument.presentationml.notesSlide+xml"/>
  <Override PartName="/ppt/notesSlides/notesSlide746.xml" ContentType="application/vnd.openxmlformats-officedocument.presentationml.notesSlide+xml"/>
  <Override PartName="/ppt/notesSlides/notesSlide747.xml" ContentType="application/vnd.openxmlformats-officedocument.presentationml.notesSlide+xml"/>
  <Override PartName="/ppt/notesSlides/notesSlide748.xml" ContentType="application/vnd.openxmlformats-officedocument.presentationml.notesSlide+xml"/>
  <Override PartName="/ppt/notesSlides/notesSlide749.xml" ContentType="application/vnd.openxmlformats-officedocument.presentationml.notesSlide+xml"/>
  <Override PartName="/ppt/notesSlides/notesSlide750.xml" ContentType="application/vnd.openxmlformats-officedocument.presentationml.notesSlide+xml"/>
  <Override PartName="/ppt/notesSlides/notesSlide751.xml" ContentType="application/vnd.openxmlformats-officedocument.presentationml.notesSlide+xml"/>
  <Override PartName="/ppt/notesSlides/notesSlide752.xml" ContentType="application/vnd.openxmlformats-officedocument.presentationml.notesSlide+xml"/>
  <Override PartName="/ppt/notesSlides/notesSlide753.xml" ContentType="application/vnd.openxmlformats-officedocument.presentationml.notesSlide+xml"/>
  <Override PartName="/ppt/notesSlides/notesSlide754.xml" ContentType="application/vnd.openxmlformats-officedocument.presentationml.notesSlide+xml"/>
  <Override PartName="/ppt/notesSlides/notesSlide755.xml" ContentType="application/vnd.openxmlformats-officedocument.presentationml.notesSlide+xml"/>
  <Override PartName="/ppt/notesSlides/notesSlide756.xml" ContentType="application/vnd.openxmlformats-officedocument.presentationml.notesSlide+xml"/>
  <Override PartName="/ppt/notesSlides/notesSlide757.xml" ContentType="application/vnd.openxmlformats-officedocument.presentationml.notesSlide+xml"/>
  <Override PartName="/ppt/notesSlides/notesSlide758.xml" ContentType="application/vnd.openxmlformats-officedocument.presentationml.notesSlide+xml"/>
  <Override PartName="/ppt/notesSlides/notesSlide759.xml" ContentType="application/vnd.openxmlformats-officedocument.presentationml.notesSlide+xml"/>
  <Override PartName="/ppt/notesSlides/notesSlide760.xml" ContentType="application/vnd.openxmlformats-officedocument.presentationml.notesSlide+xml"/>
  <Override PartName="/ppt/notesSlides/notesSlide761.xml" ContentType="application/vnd.openxmlformats-officedocument.presentationml.notesSlide+xml"/>
  <Override PartName="/ppt/notesSlides/notesSlide762.xml" ContentType="application/vnd.openxmlformats-officedocument.presentationml.notesSlide+xml"/>
  <Override PartName="/ppt/notesSlides/notesSlide763.xml" ContentType="application/vnd.openxmlformats-officedocument.presentationml.notesSlide+xml"/>
  <Override PartName="/ppt/notesSlides/notesSlide764.xml" ContentType="application/vnd.openxmlformats-officedocument.presentationml.notesSlide+xml"/>
  <Override PartName="/ppt/notesSlides/notesSlide765.xml" ContentType="application/vnd.openxmlformats-officedocument.presentationml.notesSlide+xml"/>
  <Override PartName="/ppt/notesSlides/notesSlide766.xml" ContentType="application/vnd.openxmlformats-officedocument.presentationml.notesSlide+xml"/>
  <Override PartName="/ppt/notesSlides/notesSlide767.xml" ContentType="application/vnd.openxmlformats-officedocument.presentationml.notesSlide+xml"/>
  <Override PartName="/ppt/notesSlides/notesSlide768.xml" ContentType="application/vnd.openxmlformats-officedocument.presentationml.notesSlide+xml"/>
  <Override PartName="/ppt/notesSlides/notesSlide769.xml" ContentType="application/vnd.openxmlformats-officedocument.presentationml.notesSlide+xml"/>
  <Override PartName="/ppt/notesSlides/notesSlide770.xml" ContentType="application/vnd.openxmlformats-officedocument.presentationml.notesSlide+xml"/>
  <Override PartName="/ppt/notesSlides/notesSlide771.xml" ContentType="application/vnd.openxmlformats-officedocument.presentationml.notesSlide+xml"/>
  <Override PartName="/ppt/notesSlides/notesSlide772.xml" ContentType="application/vnd.openxmlformats-officedocument.presentationml.notesSlide+xml"/>
  <Override PartName="/ppt/notesSlides/notesSlide773.xml" ContentType="application/vnd.openxmlformats-officedocument.presentationml.notesSlide+xml"/>
  <Override PartName="/ppt/notesSlides/notesSlide774.xml" ContentType="application/vnd.openxmlformats-officedocument.presentationml.notesSlide+xml"/>
  <Override PartName="/ppt/notesSlides/notesSlide775.xml" ContentType="application/vnd.openxmlformats-officedocument.presentationml.notesSlide+xml"/>
  <Override PartName="/ppt/notesSlides/notesSlide776.xml" ContentType="application/vnd.openxmlformats-officedocument.presentationml.notesSlide+xml"/>
  <Override PartName="/ppt/notesSlides/notesSlide777.xml" ContentType="application/vnd.openxmlformats-officedocument.presentationml.notesSlide+xml"/>
  <Override PartName="/ppt/notesSlides/notesSlide778.xml" ContentType="application/vnd.openxmlformats-officedocument.presentationml.notesSlide+xml"/>
  <Override PartName="/ppt/notesSlides/notesSlide779.xml" ContentType="application/vnd.openxmlformats-officedocument.presentationml.notesSlide+xml"/>
  <Override PartName="/ppt/notesSlides/notesSlide780.xml" ContentType="application/vnd.openxmlformats-officedocument.presentationml.notesSlide+xml"/>
  <Override PartName="/ppt/notesSlides/notesSlide781.xml" ContentType="application/vnd.openxmlformats-officedocument.presentationml.notesSlide+xml"/>
  <Override PartName="/ppt/notesSlides/notesSlide782.xml" ContentType="application/vnd.openxmlformats-officedocument.presentationml.notesSlide+xml"/>
  <Override PartName="/ppt/notesSlides/notesSlide783.xml" ContentType="application/vnd.openxmlformats-officedocument.presentationml.notesSlide+xml"/>
  <Override PartName="/ppt/notesSlides/notesSlide784.xml" ContentType="application/vnd.openxmlformats-officedocument.presentationml.notesSlide+xml"/>
  <Override PartName="/ppt/notesSlides/notesSlide785.xml" ContentType="application/vnd.openxmlformats-officedocument.presentationml.notesSlide+xml"/>
  <Override PartName="/ppt/notesSlides/notesSlide786.xml" ContentType="application/vnd.openxmlformats-officedocument.presentationml.notesSlide+xml"/>
  <Override PartName="/ppt/notesSlides/notesSlide787.xml" ContentType="application/vnd.openxmlformats-officedocument.presentationml.notesSlide+xml"/>
  <Override PartName="/ppt/notesSlides/notesSlide788.xml" ContentType="application/vnd.openxmlformats-officedocument.presentationml.notesSlide+xml"/>
  <Override PartName="/ppt/notesSlides/notesSlide789.xml" ContentType="application/vnd.openxmlformats-officedocument.presentationml.notesSlide+xml"/>
  <Override PartName="/ppt/notesSlides/notesSlide790.xml" ContentType="application/vnd.openxmlformats-officedocument.presentationml.notesSlide+xml"/>
  <Override PartName="/ppt/notesSlides/notesSlide791.xml" ContentType="application/vnd.openxmlformats-officedocument.presentationml.notesSlide+xml"/>
  <Override PartName="/ppt/notesSlides/notesSlide792.xml" ContentType="application/vnd.openxmlformats-officedocument.presentationml.notesSlide+xml"/>
  <Override PartName="/ppt/notesSlides/notesSlide793.xml" ContentType="application/vnd.openxmlformats-officedocument.presentationml.notesSlide+xml"/>
  <Override PartName="/ppt/notesSlides/notesSlide794.xml" ContentType="application/vnd.openxmlformats-officedocument.presentationml.notesSlide+xml"/>
  <Override PartName="/ppt/notesSlides/notesSlide795.xml" ContentType="application/vnd.openxmlformats-officedocument.presentationml.notesSlide+xml"/>
  <Override PartName="/ppt/notesSlides/notesSlide796.xml" ContentType="application/vnd.openxmlformats-officedocument.presentationml.notesSlide+xml"/>
  <Override PartName="/ppt/notesSlides/notesSlide797.xml" ContentType="application/vnd.openxmlformats-officedocument.presentationml.notesSlide+xml"/>
  <Override PartName="/ppt/notesSlides/notesSlide798.xml" ContentType="application/vnd.openxmlformats-officedocument.presentationml.notesSlide+xml"/>
  <Override PartName="/ppt/notesSlides/notesSlide799.xml" ContentType="application/vnd.openxmlformats-officedocument.presentationml.notesSlide+xml"/>
  <Override PartName="/ppt/notesSlides/notesSlide800.xml" ContentType="application/vnd.openxmlformats-officedocument.presentationml.notesSlide+xml"/>
  <Override PartName="/ppt/notesSlides/notesSlide801.xml" ContentType="application/vnd.openxmlformats-officedocument.presentationml.notesSlide+xml"/>
  <Override PartName="/ppt/notesSlides/notesSlide802.xml" ContentType="application/vnd.openxmlformats-officedocument.presentationml.notesSlide+xml"/>
  <Override PartName="/ppt/notesSlides/notesSlide803.xml" ContentType="application/vnd.openxmlformats-officedocument.presentationml.notesSlide+xml"/>
  <Override PartName="/ppt/notesSlides/notesSlide804.xml" ContentType="application/vnd.openxmlformats-officedocument.presentationml.notesSlide+xml"/>
  <Override PartName="/ppt/notesSlides/notesSlide805.xml" ContentType="application/vnd.openxmlformats-officedocument.presentationml.notesSlide+xml"/>
  <Override PartName="/ppt/notesSlides/notesSlide806.xml" ContentType="application/vnd.openxmlformats-officedocument.presentationml.notesSlide+xml"/>
  <Override PartName="/ppt/notesSlides/notesSlide807.xml" ContentType="application/vnd.openxmlformats-officedocument.presentationml.notesSlide+xml"/>
  <Override PartName="/ppt/notesSlides/notesSlide808.xml" ContentType="application/vnd.openxmlformats-officedocument.presentationml.notesSlide+xml"/>
  <Override PartName="/ppt/notesSlides/notesSlide809.xml" ContentType="application/vnd.openxmlformats-officedocument.presentationml.notesSlide+xml"/>
  <Override PartName="/ppt/notesSlides/notesSlide810.xml" ContentType="application/vnd.openxmlformats-officedocument.presentationml.notesSlide+xml"/>
  <Override PartName="/ppt/notesSlides/notesSlide811.xml" ContentType="application/vnd.openxmlformats-officedocument.presentationml.notesSlide+xml"/>
  <Override PartName="/ppt/notesSlides/notesSlide812.xml" ContentType="application/vnd.openxmlformats-officedocument.presentationml.notesSlide+xml"/>
  <Override PartName="/ppt/notesSlides/notesSlide813.xml" ContentType="application/vnd.openxmlformats-officedocument.presentationml.notesSlide+xml"/>
  <Override PartName="/ppt/notesSlides/notesSlide814.xml" ContentType="application/vnd.openxmlformats-officedocument.presentationml.notesSlide+xml"/>
  <Override PartName="/ppt/notesSlides/notesSlide815.xml" ContentType="application/vnd.openxmlformats-officedocument.presentationml.notesSlide+xml"/>
  <Override PartName="/ppt/notesSlides/notesSlide816.xml" ContentType="application/vnd.openxmlformats-officedocument.presentationml.notesSlide+xml"/>
  <Override PartName="/ppt/notesSlides/notesSlide817.xml" ContentType="application/vnd.openxmlformats-officedocument.presentationml.notesSlide+xml"/>
  <Override PartName="/ppt/notesSlides/notesSlide818.xml" ContentType="application/vnd.openxmlformats-officedocument.presentationml.notesSlide+xml"/>
  <Override PartName="/ppt/notesSlides/notesSlide819.xml" ContentType="application/vnd.openxmlformats-officedocument.presentationml.notesSlide+xml"/>
  <Override PartName="/ppt/notesSlides/notesSlide820.xml" ContentType="application/vnd.openxmlformats-officedocument.presentationml.notesSlide+xml"/>
  <Override PartName="/ppt/notesSlides/notesSlide821.xml" ContentType="application/vnd.openxmlformats-officedocument.presentationml.notesSlide+xml"/>
  <Override PartName="/ppt/notesSlides/notesSlide822.xml" ContentType="application/vnd.openxmlformats-officedocument.presentationml.notesSlide+xml"/>
  <Override PartName="/ppt/notesSlides/notesSlide823.xml" ContentType="application/vnd.openxmlformats-officedocument.presentationml.notesSlide+xml"/>
  <Override PartName="/ppt/notesSlides/notesSlide824.xml" ContentType="application/vnd.openxmlformats-officedocument.presentationml.notesSlide+xml"/>
  <Override PartName="/ppt/notesSlides/notesSlide825.xml" ContentType="application/vnd.openxmlformats-officedocument.presentationml.notesSlide+xml"/>
  <Override PartName="/ppt/notesSlides/notesSlide826.xml" ContentType="application/vnd.openxmlformats-officedocument.presentationml.notesSlide+xml"/>
  <Override PartName="/ppt/notesSlides/notesSlide827.xml" ContentType="application/vnd.openxmlformats-officedocument.presentationml.notesSlide+xml"/>
  <Override PartName="/ppt/notesSlides/notesSlide828.xml" ContentType="application/vnd.openxmlformats-officedocument.presentationml.notesSlide+xml"/>
  <Override PartName="/ppt/notesSlides/notesSlide829.xml" ContentType="application/vnd.openxmlformats-officedocument.presentationml.notesSlide+xml"/>
  <Override PartName="/ppt/notesSlides/notesSlide830.xml" ContentType="application/vnd.openxmlformats-officedocument.presentationml.notesSlide+xml"/>
  <Override PartName="/ppt/notesSlides/notesSlide831.xml" ContentType="application/vnd.openxmlformats-officedocument.presentationml.notesSlide+xml"/>
  <Override PartName="/ppt/notesSlides/notesSlide832.xml" ContentType="application/vnd.openxmlformats-officedocument.presentationml.notesSlide+xml"/>
  <Override PartName="/ppt/notesSlides/notesSlide833.xml" ContentType="application/vnd.openxmlformats-officedocument.presentationml.notesSlide+xml"/>
  <Override PartName="/ppt/changesInfos/changesInfo1.xml" ContentType="application/vnd.ms-powerpoint.changesinfo+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Override PartName="/docMetadata/LabelInfo.xml" ContentType="application/vnd.ms-office.classificationlabel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 Id="rId5" Type="http://schemas.microsoft.com/office/2020/02/relationships/classificationlabels" Target="docMetadata/LabelInfo.xml"/><Relationship Id="rId4" Type="http://schemas.openxmlformats.org/officeDocument/2006/relationships/custom-properties" Target="docProps/custom.xml"/></Relationships>
</file>

<file path=ppt/presentation.xml><?xml version="1.0" encoding="utf-8"?>
<p:presentation xmlns:a="http://schemas.openxmlformats.org/drawingml/2006/main" xmlns:r="http://schemas.openxmlformats.org/officeDocument/2006/relationships" xmlns:p="http://schemas.openxmlformats.org/presentationml/2006/main" embedTrueTypeFonts="1" saveSubsetFonts="1">
  <p:sldMasterIdLst>
    <p:sldMasterId id="2147483648" r:id="rId1"/>
    <p:sldMasterId id="2147483660" r:id="rId2"/>
  </p:sldMasterIdLst>
  <p:notesMasterIdLst>
    <p:notesMasterId r:id="rId1039"/>
  </p:notesMasterIdLst>
  <p:sldIdLst>
    <p:sldId id="682" r:id="rId3"/>
    <p:sldId id="870" r:id="rId4"/>
    <p:sldId id="683" r:id="rId5"/>
    <p:sldId id="1231" r:id="rId6"/>
    <p:sldId id="1232" r:id="rId7"/>
    <p:sldId id="1233" r:id="rId8"/>
    <p:sldId id="1234" r:id="rId9"/>
    <p:sldId id="1235" r:id="rId10"/>
    <p:sldId id="1236" r:id="rId11"/>
    <p:sldId id="1237" r:id="rId12"/>
    <p:sldId id="1238" r:id="rId13"/>
    <p:sldId id="1239" r:id="rId14"/>
    <p:sldId id="1240" r:id="rId15"/>
    <p:sldId id="1241" r:id="rId16"/>
    <p:sldId id="1242" r:id="rId17"/>
    <p:sldId id="1243" r:id="rId18"/>
    <p:sldId id="1244" r:id="rId19"/>
    <p:sldId id="1245" r:id="rId20"/>
    <p:sldId id="1246" r:id="rId21"/>
    <p:sldId id="1247" r:id="rId22"/>
    <p:sldId id="1248" r:id="rId23"/>
    <p:sldId id="1249" r:id="rId24"/>
    <p:sldId id="1250" r:id="rId25"/>
    <p:sldId id="1251" r:id="rId26"/>
    <p:sldId id="1252" r:id="rId27"/>
    <p:sldId id="1253" r:id="rId28"/>
    <p:sldId id="1254" r:id="rId29"/>
    <p:sldId id="1255" r:id="rId30"/>
    <p:sldId id="686" r:id="rId31"/>
    <p:sldId id="687" r:id="rId32"/>
    <p:sldId id="688" r:id="rId33"/>
    <p:sldId id="1220" r:id="rId34"/>
    <p:sldId id="1221" r:id="rId35"/>
    <p:sldId id="691" r:id="rId36"/>
    <p:sldId id="2203" r:id="rId37"/>
    <p:sldId id="2190" r:id="rId38"/>
    <p:sldId id="2191" r:id="rId39"/>
    <p:sldId id="2192" r:id="rId40"/>
    <p:sldId id="2193" r:id="rId41"/>
    <p:sldId id="2194" r:id="rId42"/>
    <p:sldId id="2195" r:id="rId43"/>
    <p:sldId id="2196" r:id="rId44"/>
    <p:sldId id="2197" r:id="rId45"/>
    <p:sldId id="2198" r:id="rId46"/>
    <p:sldId id="776" r:id="rId47"/>
    <p:sldId id="2204" r:id="rId48"/>
    <p:sldId id="8544" r:id="rId49"/>
    <p:sldId id="8545" r:id="rId50"/>
    <p:sldId id="8546" r:id="rId51"/>
    <p:sldId id="8547" r:id="rId52"/>
    <p:sldId id="8548" r:id="rId53"/>
    <p:sldId id="8549" r:id="rId54"/>
    <p:sldId id="8550" r:id="rId55"/>
    <p:sldId id="8551" r:id="rId56"/>
    <p:sldId id="8552" r:id="rId57"/>
    <p:sldId id="8553" r:id="rId58"/>
    <p:sldId id="8554" r:id="rId59"/>
    <p:sldId id="8555" r:id="rId60"/>
    <p:sldId id="8556" r:id="rId61"/>
    <p:sldId id="8557" r:id="rId62"/>
    <p:sldId id="8558" r:id="rId63"/>
    <p:sldId id="8559" r:id="rId64"/>
    <p:sldId id="8560" r:id="rId65"/>
    <p:sldId id="8561" r:id="rId66"/>
    <p:sldId id="8562" r:id="rId67"/>
    <p:sldId id="8563" r:id="rId68"/>
    <p:sldId id="8564" r:id="rId69"/>
    <p:sldId id="8565" r:id="rId70"/>
    <p:sldId id="8437" r:id="rId71"/>
    <p:sldId id="8438" r:id="rId72"/>
    <p:sldId id="8439" r:id="rId73"/>
    <p:sldId id="8440" r:id="rId74"/>
    <p:sldId id="8441" r:id="rId75"/>
    <p:sldId id="8442" r:id="rId76"/>
    <p:sldId id="8443" r:id="rId77"/>
    <p:sldId id="8460" r:id="rId78"/>
    <p:sldId id="8461" r:id="rId79"/>
    <p:sldId id="8462" r:id="rId80"/>
    <p:sldId id="8463" r:id="rId81"/>
    <p:sldId id="8464" r:id="rId82"/>
    <p:sldId id="1591" r:id="rId83"/>
    <p:sldId id="1592" r:id="rId84"/>
    <p:sldId id="1593" r:id="rId85"/>
    <p:sldId id="1594" r:id="rId86"/>
    <p:sldId id="1595" r:id="rId87"/>
    <p:sldId id="1597" r:id="rId88"/>
    <p:sldId id="1598" r:id="rId89"/>
    <p:sldId id="1599" r:id="rId90"/>
    <p:sldId id="1600" r:id="rId91"/>
    <p:sldId id="1601" r:id="rId92"/>
    <p:sldId id="1602" r:id="rId93"/>
    <p:sldId id="1603" r:id="rId94"/>
    <p:sldId id="1604" r:id="rId95"/>
    <p:sldId id="1605" r:id="rId96"/>
    <p:sldId id="1612" r:id="rId97"/>
    <p:sldId id="1613" r:id="rId98"/>
    <p:sldId id="1614" r:id="rId99"/>
    <p:sldId id="1615" r:id="rId100"/>
    <p:sldId id="1616" r:id="rId101"/>
    <p:sldId id="8566" r:id="rId102"/>
    <p:sldId id="8567" r:id="rId103"/>
    <p:sldId id="8568" r:id="rId104"/>
    <p:sldId id="8569" r:id="rId105"/>
    <p:sldId id="8570" r:id="rId106"/>
    <p:sldId id="8571" r:id="rId107"/>
    <p:sldId id="8572" r:id="rId108"/>
    <p:sldId id="8573" r:id="rId109"/>
    <p:sldId id="8574" r:id="rId110"/>
    <p:sldId id="8575" r:id="rId111"/>
    <p:sldId id="8576" r:id="rId112"/>
    <p:sldId id="8577" r:id="rId113"/>
    <p:sldId id="8578" r:id="rId114"/>
    <p:sldId id="8579" r:id="rId115"/>
    <p:sldId id="8580" r:id="rId116"/>
    <p:sldId id="8581" r:id="rId117"/>
    <p:sldId id="8582" r:id="rId118"/>
    <p:sldId id="8583" r:id="rId119"/>
    <p:sldId id="8584" r:id="rId120"/>
    <p:sldId id="8585" r:id="rId121"/>
    <p:sldId id="8586" r:id="rId122"/>
    <p:sldId id="8587" r:id="rId123"/>
    <p:sldId id="8588" r:id="rId124"/>
    <p:sldId id="8589" r:id="rId125"/>
    <p:sldId id="8590" r:id="rId126"/>
    <p:sldId id="8591" r:id="rId127"/>
    <p:sldId id="8592" r:id="rId128"/>
    <p:sldId id="8432" r:id="rId129"/>
    <p:sldId id="8433" r:id="rId130"/>
    <p:sldId id="1257" r:id="rId131"/>
    <p:sldId id="1258" r:id="rId132"/>
    <p:sldId id="2189" r:id="rId133"/>
    <p:sldId id="1262" r:id="rId134"/>
    <p:sldId id="1259" r:id="rId135"/>
    <p:sldId id="1260" r:id="rId136"/>
    <p:sldId id="1261" r:id="rId137"/>
    <p:sldId id="1263" r:id="rId138"/>
    <p:sldId id="1264" r:id="rId139"/>
    <p:sldId id="1265" r:id="rId140"/>
    <p:sldId id="1266" r:id="rId141"/>
    <p:sldId id="1267" r:id="rId142"/>
    <p:sldId id="2188" r:id="rId143"/>
    <p:sldId id="2199" r:id="rId144"/>
    <p:sldId id="2200" r:id="rId145"/>
    <p:sldId id="2201" r:id="rId146"/>
    <p:sldId id="2202" r:id="rId147"/>
    <p:sldId id="1268" r:id="rId148"/>
    <p:sldId id="692" r:id="rId149"/>
    <p:sldId id="693" r:id="rId150"/>
    <p:sldId id="871" r:id="rId151"/>
    <p:sldId id="1269" r:id="rId152"/>
    <p:sldId id="695" r:id="rId153"/>
    <p:sldId id="1270" r:id="rId154"/>
    <p:sldId id="1271" r:id="rId155"/>
    <p:sldId id="696" r:id="rId156"/>
    <p:sldId id="697" r:id="rId157"/>
    <p:sldId id="1058" r:id="rId158"/>
    <p:sldId id="1272" r:id="rId159"/>
    <p:sldId id="1273" r:id="rId160"/>
    <p:sldId id="1274" r:id="rId161"/>
    <p:sldId id="676" r:id="rId162"/>
    <p:sldId id="699" r:id="rId163"/>
    <p:sldId id="700" r:id="rId164"/>
    <p:sldId id="1617" r:id="rId165"/>
    <p:sldId id="1618" r:id="rId166"/>
    <p:sldId id="1619" r:id="rId167"/>
    <p:sldId id="1620" r:id="rId168"/>
    <p:sldId id="1621" r:id="rId169"/>
    <p:sldId id="1622" r:id="rId170"/>
    <p:sldId id="1623" r:id="rId171"/>
    <p:sldId id="1624" r:id="rId172"/>
    <p:sldId id="1625" r:id="rId173"/>
    <p:sldId id="1626" r:id="rId174"/>
    <p:sldId id="1627" r:id="rId175"/>
    <p:sldId id="1628" r:id="rId176"/>
    <p:sldId id="1629" r:id="rId177"/>
    <p:sldId id="1630" r:id="rId178"/>
    <p:sldId id="8693" r:id="rId179"/>
    <p:sldId id="1632" r:id="rId180"/>
    <p:sldId id="1633" r:id="rId181"/>
    <p:sldId id="1634" r:id="rId182"/>
    <p:sldId id="1635" r:id="rId183"/>
    <p:sldId id="1636" r:id="rId184"/>
    <p:sldId id="1637" r:id="rId185"/>
    <p:sldId id="1638" r:id="rId186"/>
    <p:sldId id="1639" r:id="rId187"/>
    <p:sldId id="1640" r:id="rId188"/>
    <p:sldId id="1641" r:id="rId189"/>
    <p:sldId id="1642" r:id="rId190"/>
    <p:sldId id="1643" r:id="rId191"/>
    <p:sldId id="1644" r:id="rId192"/>
    <p:sldId id="1645" r:id="rId193"/>
    <p:sldId id="1646" r:id="rId194"/>
    <p:sldId id="1647" r:id="rId195"/>
    <p:sldId id="1648" r:id="rId196"/>
    <p:sldId id="1649" r:id="rId197"/>
    <p:sldId id="1650" r:id="rId198"/>
    <p:sldId id="1651" r:id="rId199"/>
    <p:sldId id="1652" r:id="rId200"/>
    <p:sldId id="1653" r:id="rId201"/>
    <p:sldId id="1654" r:id="rId202"/>
    <p:sldId id="1655" r:id="rId203"/>
    <p:sldId id="1656" r:id="rId204"/>
    <p:sldId id="1657" r:id="rId205"/>
    <p:sldId id="1658" r:id="rId206"/>
    <p:sldId id="1659" r:id="rId207"/>
    <p:sldId id="1660" r:id="rId208"/>
    <p:sldId id="1661" r:id="rId209"/>
    <p:sldId id="1662" r:id="rId210"/>
    <p:sldId id="1663" r:id="rId211"/>
    <p:sldId id="1664" r:id="rId212"/>
    <p:sldId id="1665" r:id="rId213"/>
    <p:sldId id="1666" r:id="rId214"/>
    <p:sldId id="13114" r:id="rId215"/>
    <p:sldId id="13115" r:id="rId216"/>
    <p:sldId id="861" r:id="rId217"/>
    <p:sldId id="862" r:id="rId218"/>
    <p:sldId id="1671" r:id="rId219"/>
    <p:sldId id="1672" r:id="rId220"/>
    <p:sldId id="1673" r:id="rId221"/>
    <p:sldId id="1674" r:id="rId222"/>
    <p:sldId id="1675" r:id="rId223"/>
    <p:sldId id="1676" r:id="rId224"/>
    <p:sldId id="1677" r:id="rId225"/>
    <p:sldId id="701" r:id="rId226"/>
    <p:sldId id="1336" r:id="rId227"/>
    <p:sldId id="1337" r:id="rId228"/>
    <p:sldId id="1338" r:id="rId229"/>
    <p:sldId id="1339" r:id="rId230"/>
    <p:sldId id="1340" r:id="rId231"/>
    <p:sldId id="1341" r:id="rId232"/>
    <p:sldId id="1342" r:id="rId233"/>
    <p:sldId id="1343" r:id="rId234"/>
    <p:sldId id="1344" r:id="rId235"/>
    <p:sldId id="1345" r:id="rId236"/>
    <p:sldId id="1346" r:id="rId237"/>
    <p:sldId id="1347" r:id="rId238"/>
    <p:sldId id="1348" r:id="rId239"/>
    <p:sldId id="714" r:id="rId240"/>
    <p:sldId id="715" r:id="rId241"/>
    <p:sldId id="716" r:id="rId242"/>
    <p:sldId id="13106" r:id="rId243"/>
    <p:sldId id="13107" r:id="rId244"/>
    <p:sldId id="719" r:id="rId245"/>
    <p:sldId id="1349" r:id="rId246"/>
    <p:sldId id="720" r:id="rId247"/>
    <p:sldId id="721" r:id="rId248"/>
    <p:sldId id="872" r:id="rId249"/>
    <p:sldId id="1350" r:id="rId250"/>
    <p:sldId id="722" r:id="rId251"/>
    <p:sldId id="1351" r:id="rId252"/>
    <p:sldId id="724" r:id="rId253"/>
    <p:sldId id="725" r:id="rId254"/>
    <p:sldId id="1059" r:id="rId255"/>
    <p:sldId id="1352" r:id="rId256"/>
    <p:sldId id="1353" r:id="rId257"/>
    <p:sldId id="713" r:id="rId258"/>
    <p:sldId id="727" r:id="rId259"/>
    <p:sldId id="728" r:id="rId260"/>
    <p:sldId id="1678" r:id="rId261"/>
    <p:sldId id="1679" r:id="rId262"/>
    <p:sldId id="1680" r:id="rId263"/>
    <p:sldId id="1681" r:id="rId264"/>
    <p:sldId id="1682" r:id="rId265"/>
    <p:sldId id="1683" r:id="rId266"/>
    <p:sldId id="1684" r:id="rId267"/>
    <p:sldId id="1685" r:id="rId268"/>
    <p:sldId id="1686" r:id="rId269"/>
    <p:sldId id="1687" r:id="rId270"/>
    <p:sldId id="1688" r:id="rId271"/>
    <p:sldId id="1689" r:id="rId272"/>
    <p:sldId id="1690" r:id="rId273"/>
    <p:sldId id="1691" r:id="rId274"/>
    <p:sldId id="8694" r:id="rId275"/>
    <p:sldId id="1693" r:id="rId276"/>
    <p:sldId id="1694" r:id="rId277"/>
    <p:sldId id="1695" r:id="rId278"/>
    <p:sldId id="1696" r:id="rId279"/>
    <p:sldId id="1697" r:id="rId280"/>
    <p:sldId id="1698" r:id="rId281"/>
    <p:sldId id="1699" r:id="rId282"/>
    <p:sldId id="1700" r:id="rId283"/>
    <p:sldId id="1701" r:id="rId284"/>
    <p:sldId id="1702" r:id="rId285"/>
    <p:sldId id="1703" r:id="rId286"/>
    <p:sldId id="1704" r:id="rId287"/>
    <p:sldId id="1705" r:id="rId288"/>
    <p:sldId id="1706" r:id="rId289"/>
    <p:sldId id="1707" r:id="rId290"/>
    <p:sldId id="1708" r:id="rId291"/>
    <p:sldId id="1709" r:id="rId292"/>
    <p:sldId id="1710" r:id="rId293"/>
    <p:sldId id="1711" r:id="rId294"/>
    <p:sldId id="1712" r:id="rId295"/>
    <p:sldId id="1713" r:id="rId296"/>
    <p:sldId id="1714" r:id="rId297"/>
    <p:sldId id="1715" r:id="rId298"/>
    <p:sldId id="1716" r:id="rId299"/>
    <p:sldId id="1717" r:id="rId300"/>
    <p:sldId id="1718" r:id="rId301"/>
    <p:sldId id="1719" r:id="rId302"/>
    <p:sldId id="1720" r:id="rId303"/>
    <p:sldId id="1721" r:id="rId304"/>
    <p:sldId id="1722" r:id="rId305"/>
    <p:sldId id="1723" r:id="rId306"/>
    <p:sldId id="1724" r:id="rId307"/>
    <p:sldId id="1725" r:id="rId308"/>
    <p:sldId id="1726" r:id="rId309"/>
    <p:sldId id="1727" r:id="rId310"/>
    <p:sldId id="13116" r:id="rId311"/>
    <p:sldId id="13117" r:id="rId312"/>
    <p:sldId id="13118" r:id="rId313"/>
    <p:sldId id="13119" r:id="rId314"/>
    <p:sldId id="1732" r:id="rId315"/>
    <p:sldId id="1733" r:id="rId316"/>
    <p:sldId id="1734" r:id="rId317"/>
    <p:sldId id="1735" r:id="rId318"/>
    <p:sldId id="1736" r:id="rId319"/>
    <p:sldId id="1737" r:id="rId320"/>
    <p:sldId id="1738" r:id="rId321"/>
    <p:sldId id="729" r:id="rId322"/>
    <p:sldId id="1354" r:id="rId323"/>
    <p:sldId id="1355" r:id="rId324"/>
    <p:sldId id="1356" r:id="rId325"/>
    <p:sldId id="1357" r:id="rId326"/>
    <p:sldId id="1358" r:id="rId327"/>
    <p:sldId id="1359" r:id="rId328"/>
    <p:sldId id="1360" r:id="rId329"/>
    <p:sldId id="1361" r:id="rId330"/>
    <p:sldId id="1362" r:id="rId331"/>
    <p:sldId id="1363" r:id="rId332"/>
    <p:sldId id="1364" r:id="rId333"/>
    <p:sldId id="1365" r:id="rId334"/>
    <p:sldId id="733" r:id="rId335"/>
    <p:sldId id="734" r:id="rId336"/>
    <p:sldId id="735" r:id="rId337"/>
    <p:sldId id="13108" r:id="rId338"/>
    <p:sldId id="13109" r:id="rId339"/>
    <p:sldId id="738" r:id="rId340"/>
    <p:sldId id="1366" r:id="rId341"/>
    <p:sldId id="747" r:id="rId342"/>
    <p:sldId id="748" r:id="rId343"/>
    <p:sldId id="873" r:id="rId344"/>
    <p:sldId id="1367" r:id="rId345"/>
    <p:sldId id="749" r:id="rId346"/>
    <p:sldId id="1368" r:id="rId347"/>
    <p:sldId id="1369" r:id="rId348"/>
    <p:sldId id="753" r:id="rId349"/>
    <p:sldId id="754" r:id="rId350"/>
    <p:sldId id="1060" r:id="rId351"/>
    <p:sldId id="1370" r:id="rId352"/>
    <p:sldId id="1371" r:id="rId353"/>
    <p:sldId id="746" r:id="rId354"/>
    <p:sldId id="751" r:id="rId355"/>
    <p:sldId id="752" r:id="rId356"/>
    <p:sldId id="1739" r:id="rId357"/>
    <p:sldId id="1740" r:id="rId358"/>
    <p:sldId id="1741" r:id="rId359"/>
    <p:sldId id="1742" r:id="rId360"/>
    <p:sldId id="1743" r:id="rId361"/>
    <p:sldId id="1744" r:id="rId362"/>
    <p:sldId id="1745" r:id="rId363"/>
    <p:sldId id="1746" r:id="rId364"/>
    <p:sldId id="1747" r:id="rId365"/>
    <p:sldId id="1748" r:id="rId366"/>
    <p:sldId id="1749" r:id="rId367"/>
    <p:sldId id="1750" r:id="rId368"/>
    <p:sldId id="1751" r:id="rId369"/>
    <p:sldId id="1752" r:id="rId370"/>
    <p:sldId id="8695" r:id="rId371"/>
    <p:sldId id="1754" r:id="rId372"/>
    <p:sldId id="1755" r:id="rId373"/>
    <p:sldId id="1756" r:id="rId374"/>
    <p:sldId id="1757" r:id="rId375"/>
    <p:sldId id="1758" r:id="rId376"/>
    <p:sldId id="1759" r:id="rId377"/>
    <p:sldId id="1760" r:id="rId378"/>
    <p:sldId id="1761" r:id="rId379"/>
    <p:sldId id="1762" r:id="rId380"/>
    <p:sldId id="1763" r:id="rId381"/>
    <p:sldId id="1764" r:id="rId382"/>
    <p:sldId id="1765" r:id="rId383"/>
    <p:sldId id="1766" r:id="rId384"/>
    <p:sldId id="1767" r:id="rId385"/>
    <p:sldId id="1768" r:id="rId386"/>
    <p:sldId id="1769" r:id="rId387"/>
    <p:sldId id="1770" r:id="rId388"/>
    <p:sldId id="1771" r:id="rId389"/>
    <p:sldId id="1772" r:id="rId390"/>
    <p:sldId id="1773" r:id="rId391"/>
    <p:sldId id="1774" r:id="rId392"/>
    <p:sldId id="1775" r:id="rId393"/>
    <p:sldId id="1776" r:id="rId394"/>
    <p:sldId id="1777" r:id="rId395"/>
    <p:sldId id="1778" r:id="rId396"/>
    <p:sldId id="1779" r:id="rId397"/>
    <p:sldId id="1780" r:id="rId398"/>
    <p:sldId id="1781" r:id="rId399"/>
    <p:sldId id="1782" r:id="rId400"/>
    <p:sldId id="1783" r:id="rId401"/>
    <p:sldId id="1784" r:id="rId402"/>
    <p:sldId id="1785" r:id="rId403"/>
    <p:sldId id="1786" r:id="rId404"/>
    <p:sldId id="1787" r:id="rId405"/>
    <p:sldId id="1788" r:id="rId406"/>
    <p:sldId id="13120" r:id="rId407"/>
    <p:sldId id="13121" r:id="rId408"/>
    <p:sldId id="13122" r:id="rId409"/>
    <p:sldId id="13123" r:id="rId410"/>
    <p:sldId id="1793" r:id="rId411"/>
    <p:sldId id="1794" r:id="rId412"/>
    <p:sldId id="1795" r:id="rId413"/>
    <p:sldId id="1796" r:id="rId414"/>
    <p:sldId id="1797" r:id="rId415"/>
    <p:sldId id="1798" r:id="rId416"/>
    <p:sldId id="1799" r:id="rId417"/>
    <p:sldId id="756" r:id="rId418"/>
    <p:sldId id="1372" r:id="rId419"/>
    <p:sldId id="1373" r:id="rId420"/>
    <p:sldId id="1374" r:id="rId421"/>
    <p:sldId id="1375" r:id="rId422"/>
    <p:sldId id="1376" r:id="rId423"/>
    <p:sldId id="1377" r:id="rId424"/>
    <p:sldId id="1378" r:id="rId425"/>
    <p:sldId id="1379" r:id="rId426"/>
    <p:sldId id="1380" r:id="rId427"/>
    <p:sldId id="1381" r:id="rId428"/>
    <p:sldId id="1382" r:id="rId429"/>
    <p:sldId id="1383" r:id="rId430"/>
    <p:sldId id="1384" r:id="rId431"/>
    <p:sldId id="1385" r:id="rId432"/>
    <p:sldId id="1386" r:id="rId433"/>
    <p:sldId id="1387" r:id="rId434"/>
    <p:sldId id="1388" r:id="rId435"/>
    <p:sldId id="1389" r:id="rId436"/>
    <p:sldId id="1390" r:id="rId437"/>
    <p:sldId id="1391" r:id="rId438"/>
    <p:sldId id="13132" r:id="rId439"/>
    <p:sldId id="13133" r:id="rId440"/>
    <p:sldId id="13134" r:id="rId441"/>
    <p:sldId id="13135" r:id="rId442"/>
    <p:sldId id="13136" r:id="rId443"/>
    <p:sldId id="767" r:id="rId444"/>
    <p:sldId id="768" r:id="rId445"/>
    <p:sldId id="769" r:id="rId446"/>
    <p:sldId id="13110" r:id="rId447"/>
    <p:sldId id="13111" r:id="rId448"/>
    <p:sldId id="772" r:id="rId449"/>
    <p:sldId id="1397" r:id="rId450"/>
    <p:sldId id="773" r:id="rId451"/>
    <p:sldId id="774" r:id="rId452"/>
    <p:sldId id="874" r:id="rId453"/>
    <p:sldId id="1398" r:id="rId454"/>
    <p:sldId id="775" r:id="rId455"/>
    <p:sldId id="1399" r:id="rId456"/>
    <p:sldId id="777" r:id="rId457"/>
    <p:sldId id="778" r:id="rId458"/>
    <p:sldId id="1061" r:id="rId459"/>
    <p:sldId id="1400" r:id="rId460"/>
    <p:sldId id="1401" r:id="rId461"/>
    <p:sldId id="1402" r:id="rId462"/>
    <p:sldId id="1403" r:id="rId463"/>
    <p:sldId id="766" r:id="rId464"/>
    <p:sldId id="780" r:id="rId465"/>
    <p:sldId id="781" r:id="rId466"/>
    <p:sldId id="1800" r:id="rId467"/>
    <p:sldId id="1801" r:id="rId468"/>
    <p:sldId id="1802" r:id="rId469"/>
    <p:sldId id="1803" r:id="rId470"/>
    <p:sldId id="1804" r:id="rId471"/>
    <p:sldId id="1805" r:id="rId472"/>
    <p:sldId id="1806" r:id="rId473"/>
    <p:sldId id="1807" r:id="rId474"/>
    <p:sldId id="1808" r:id="rId475"/>
    <p:sldId id="1809" r:id="rId476"/>
    <p:sldId id="1810" r:id="rId477"/>
    <p:sldId id="1811" r:id="rId478"/>
    <p:sldId id="1812" r:id="rId479"/>
    <p:sldId id="1813" r:id="rId480"/>
    <p:sldId id="8691" r:id="rId481"/>
    <p:sldId id="1815" r:id="rId482"/>
    <p:sldId id="1816" r:id="rId483"/>
    <p:sldId id="1817" r:id="rId484"/>
    <p:sldId id="1818" r:id="rId485"/>
    <p:sldId id="1819" r:id="rId486"/>
    <p:sldId id="1820" r:id="rId487"/>
    <p:sldId id="1821" r:id="rId488"/>
    <p:sldId id="1822" r:id="rId489"/>
    <p:sldId id="1823" r:id="rId490"/>
    <p:sldId id="1824" r:id="rId491"/>
    <p:sldId id="1825" r:id="rId492"/>
    <p:sldId id="1826" r:id="rId493"/>
    <p:sldId id="1827" r:id="rId494"/>
    <p:sldId id="1828" r:id="rId495"/>
    <p:sldId id="1829" r:id="rId496"/>
    <p:sldId id="1830" r:id="rId497"/>
    <p:sldId id="1831" r:id="rId498"/>
    <p:sldId id="1832" r:id="rId499"/>
    <p:sldId id="1833" r:id="rId500"/>
    <p:sldId id="1834" r:id="rId501"/>
    <p:sldId id="1835" r:id="rId502"/>
    <p:sldId id="1836" r:id="rId503"/>
    <p:sldId id="1837" r:id="rId504"/>
    <p:sldId id="1838" r:id="rId505"/>
    <p:sldId id="1839" r:id="rId506"/>
    <p:sldId id="1840" r:id="rId507"/>
    <p:sldId id="1841" r:id="rId508"/>
    <p:sldId id="1842" r:id="rId509"/>
    <p:sldId id="1843" r:id="rId510"/>
    <p:sldId id="1844" r:id="rId511"/>
    <p:sldId id="1845" r:id="rId512"/>
    <p:sldId id="1846" r:id="rId513"/>
    <p:sldId id="1847" r:id="rId514"/>
    <p:sldId id="1848" r:id="rId515"/>
    <p:sldId id="1849" r:id="rId516"/>
    <p:sldId id="13124" r:id="rId517"/>
    <p:sldId id="13125" r:id="rId518"/>
    <p:sldId id="13126" r:id="rId519"/>
    <p:sldId id="13127" r:id="rId520"/>
    <p:sldId id="1854" r:id="rId521"/>
    <p:sldId id="1855" r:id="rId522"/>
    <p:sldId id="1856" r:id="rId523"/>
    <p:sldId id="1857" r:id="rId524"/>
    <p:sldId id="1858" r:id="rId525"/>
    <p:sldId id="1859" r:id="rId526"/>
    <p:sldId id="1860" r:id="rId527"/>
    <p:sldId id="1404" r:id="rId528"/>
    <p:sldId id="8593" r:id="rId529"/>
    <p:sldId id="8594" r:id="rId530"/>
    <p:sldId id="8595" r:id="rId531"/>
    <p:sldId id="8596" r:id="rId532"/>
    <p:sldId id="8597" r:id="rId533"/>
    <p:sldId id="8598" r:id="rId534"/>
    <p:sldId id="8599" r:id="rId535"/>
    <p:sldId id="8600" r:id="rId536"/>
    <p:sldId id="8601" r:id="rId537"/>
    <p:sldId id="8602" r:id="rId538"/>
    <p:sldId id="8603" r:id="rId539"/>
    <p:sldId id="8604" r:id="rId540"/>
    <p:sldId id="8605" r:id="rId541"/>
    <p:sldId id="8606" r:id="rId542"/>
    <p:sldId id="8607" r:id="rId543"/>
    <p:sldId id="8608" r:id="rId544"/>
    <p:sldId id="8609" r:id="rId545"/>
    <p:sldId id="8610" r:id="rId546"/>
    <p:sldId id="8611" r:id="rId547"/>
    <p:sldId id="8612" r:id="rId548"/>
    <p:sldId id="8613" r:id="rId549"/>
    <p:sldId id="8614" r:id="rId550"/>
    <p:sldId id="8615" r:id="rId551"/>
    <p:sldId id="8616" r:id="rId552"/>
    <p:sldId id="8617" r:id="rId553"/>
    <p:sldId id="8618" r:id="rId554"/>
    <p:sldId id="8619" r:id="rId555"/>
    <p:sldId id="8620" r:id="rId556"/>
    <p:sldId id="8621" r:id="rId557"/>
    <p:sldId id="8622" r:id="rId558"/>
    <p:sldId id="8623" r:id="rId559"/>
    <p:sldId id="8624" r:id="rId560"/>
    <p:sldId id="8625" r:id="rId561"/>
    <p:sldId id="8626" r:id="rId562"/>
    <p:sldId id="8627" r:id="rId563"/>
    <p:sldId id="8628" r:id="rId564"/>
    <p:sldId id="8629" r:id="rId565"/>
    <p:sldId id="8630" r:id="rId566"/>
    <p:sldId id="8631" r:id="rId567"/>
    <p:sldId id="8632" r:id="rId568"/>
    <p:sldId id="8633" r:id="rId569"/>
    <p:sldId id="8634" r:id="rId570"/>
    <p:sldId id="8635" r:id="rId571"/>
    <p:sldId id="8636" r:id="rId572"/>
    <p:sldId id="8637" r:id="rId573"/>
    <p:sldId id="8638" r:id="rId574"/>
    <p:sldId id="8639" r:id="rId575"/>
    <p:sldId id="8640" r:id="rId576"/>
    <p:sldId id="8641" r:id="rId577"/>
    <p:sldId id="8642" r:id="rId578"/>
    <p:sldId id="8643" r:id="rId579"/>
    <p:sldId id="8644" r:id="rId580"/>
    <p:sldId id="8645" r:id="rId581"/>
    <p:sldId id="8646" r:id="rId582"/>
    <p:sldId id="8647" r:id="rId583"/>
    <p:sldId id="8648" r:id="rId584"/>
    <p:sldId id="8649" r:id="rId585"/>
    <p:sldId id="8650" r:id="rId586"/>
    <p:sldId id="8651" r:id="rId587"/>
    <p:sldId id="8652" r:id="rId588"/>
    <p:sldId id="8653" r:id="rId589"/>
    <p:sldId id="8654" r:id="rId590"/>
    <p:sldId id="8655" r:id="rId591"/>
    <p:sldId id="8656" r:id="rId592"/>
    <p:sldId id="8657" r:id="rId593"/>
    <p:sldId id="8658" r:id="rId594"/>
    <p:sldId id="8659" r:id="rId595"/>
    <p:sldId id="8660" r:id="rId596"/>
    <p:sldId id="8661" r:id="rId597"/>
    <p:sldId id="1148" r:id="rId598"/>
    <p:sldId id="8688" r:id="rId599"/>
    <p:sldId id="8662" r:id="rId600"/>
    <p:sldId id="8663" r:id="rId601"/>
    <p:sldId id="8664" r:id="rId602"/>
    <p:sldId id="8665" r:id="rId603"/>
    <p:sldId id="8666" r:id="rId604"/>
    <p:sldId id="8667" r:id="rId605"/>
    <p:sldId id="8668" r:id="rId606"/>
    <p:sldId id="8669" r:id="rId607"/>
    <p:sldId id="8670" r:id="rId608"/>
    <p:sldId id="8671" r:id="rId609"/>
    <p:sldId id="8672" r:id="rId610"/>
    <p:sldId id="8673" r:id="rId611"/>
    <p:sldId id="8420" r:id="rId612"/>
    <p:sldId id="8421" r:id="rId613"/>
    <p:sldId id="8422" r:id="rId614"/>
    <p:sldId id="8423" r:id="rId615"/>
    <p:sldId id="8424" r:id="rId616"/>
    <p:sldId id="8425" r:id="rId617"/>
    <p:sldId id="8426" r:id="rId618"/>
    <p:sldId id="8427" r:id="rId619"/>
    <p:sldId id="8428" r:id="rId620"/>
    <p:sldId id="8429" r:id="rId621"/>
    <p:sldId id="8430" r:id="rId622"/>
    <p:sldId id="8431" r:id="rId623"/>
    <p:sldId id="8674" r:id="rId624"/>
    <p:sldId id="8675" r:id="rId625"/>
    <p:sldId id="8434" r:id="rId626"/>
    <p:sldId id="8435" r:id="rId627"/>
    <p:sldId id="8436" r:id="rId628"/>
    <p:sldId id="8676" r:id="rId629"/>
    <p:sldId id="8677" r:id="rId630"/>
    <p:sldId id="8678" r:id="rId631"/>
    <p:sldId id="8679" r:id="rId632"/>
    <p:sldId id="8680" r:id="rId633"/>
    <p:sldId id="8681" r:id="rId634"/>
    <p:sldId id="8682" r:id="rId635"/>
    <p:sldId id="8444" r:id="rId636"/>
    <p:sldId id="8445" r:id="rId637"/>
    <p:sldId id="8446" r:id="rId638"/>
    <p:sldId id="8447" r:id="rId639"/>
    <p:sldId id="8448" r:id="rId640"/>
    <p:sldId id="8449" r:id="rId641"/>
    <p:sldId id="8450" r:id="rId642"/>
    <p:sldId id="8451" r:id="rId643"/>
    <p:sldId id="8452" r:id="rId644"/>
    <p:sldId id="8453" r:id="rId645"/>
    <p:sldId id="8454" r:id="rId646"/>
    <p:sldId id="8455" r:id="rId647"/>
    <p:sldId id="8456" r:id="rId648"/>
    <p:sldId id="8457" r:id="rId649"/>
    <p:sldId id="8458" r:id="rId650"/>
    <p:sldId id="8459" r:id="rId651"/>
    <p:sldId id="8683" r:id="rId652"/>
    <p:sldId id="8684" r:id="rId653"/>
    <p:sldId id="8685" r:id="rId654"/>
    <p:sldId id="8686" r:id="rId655"/>
    <p:sldId id="8687" r:id="rId656"/>
    <p:sldId id="8465" r:id="rId657"/>
    <p:sldId id="8466" r:id="rId658"/>
    <p:sldId id="8467" r:id="rId659"/>
    <p:sldId id="8468" r:id="rId660"/>
    <p:sldId id="8469" r:id="rId661"/>
    <p:sldId id="8470" r:id="rId662"/>
    <p:sldId id="8471" r:id="rId663"/>
    <p:sldId id="8472" r:id="rId664"/>
    <p:sldId id="8473" r:id="rId665"/>
    <p:sldId id="8474" r:id="rId666"/>
    <p:sldId id="8475" r:id="rId667"/>
    <p:sldId id="8476" r:id="rId668"/>
    <p:sldId id="8477" r:id="rId669"/>
    <p:sldId id="8478" r:id="rId670"/>
    <p:sldId id="8479" r:id="rId671"/>
    <p:sldId id="8480" r:id="rId672"/>
    <p:sldId id="8481" r:id="rId673"/>
    <p:sldId id="8482" r:id="rId674"/>
    <p:sldId id="8483" r:id="rId675"/>
    <p:sldId id="8484" r:id="rId676"/>
    <p:sldId id="8485" r:id="rId677"/>
    <p:sldId id="8486" r:id="rId678"/>
    <p:sldId id="8487" r:id="rId679"/>
    <p:sldId id="8488" r:id="rId680"/>
    <p:sldId id="8489" r:id="rId681"/>
    <p:sldId id="8490" r:id="rId682"/>
    <p:sldId id="8491" r:id="rId683"/>
    <p:sldId id="8492" r:id="rId684"/>
    <p:sldId id="8493" r:id="rId685"/>
    <p:sldId id="8388" r:id="rId686"/>
    <p:sldId id="8389" r:id="rId687"/>
    <p:sldId id="8390" r:id="rId688"/>
    <p:sldId id="8391" r:id="rId689"/>
    <p:sldId id="8392" r:id="rId690"/>
    <p:sldId id="8494" r:id="rId691"/>
    <p:sldId id="8495" r:id="rId692"/>
    <p:sldId id="8496" r:id="rId693"/>
    <p:sldId id="8497" r:id="rId694"/>
    <p:sldId id="8498" r:id="rId695"/>
    <p:sldId id="8499" r:id="rId696"/>
    <p:sldId id="8500" r:id="rId697"/>
    <p:sldId id="8501" r:id="rId698"/>
    <p:sldId id="8502" r:id="rId699"/>
    <p:sldId id="8503" r:id="rId700"/>
    <p:sldId id="8504" r:id="rId701"/>
    <p:sldId id="8505" r:id="rId702"/>
    <p:sldId id="8506" r:id="rId703"/>
    <p:sldId id="8507" r:id="rId704"/>
    <p:sldId id="8508" r:id="rId705"/>
    <p:sldId id="8509" r:id="rId706"/>
    <p:sldId id="8510" r:id="rId707"/>
    <p:sldId id="8511" r:id="rId708"/>
    <p:sldId id="8512" r:id="rId709"/>
    <p:sldId id="8513" r:id="rId710"/>
    <p:sldId id="8514" r:id="rId711"/>
    <p:sldId id="8515" r:id="rId712"/>
    <p:sldId id="8516" r:id="rId713"/>
    <p:sldId id="8517" r:id="rId714"/>
    <p:sldId id="8518" r:id="rId715"/>
    <p:sldId id="8519" r:id="rId716"/>
    <p:sldId id="8520" r:id="rId717"/>
    <p:sldId id="8521" r:id="rId718"/>
    <p:sldId id="8522" r:id="rId719"/>
    <p:sldId id="8523" r:id="rId720"/>
    <p:sldId id="8524" r:id="rId721"/>
    <p:sldId id="8526" r:id="rId722"/>
    <p:sldId id="8525" r:id="rId723"/>
    <p:sldId id="8689" r:id="rId724"/>
    <p:sldId id="8690" r:id="rId725"/>
    <p:sldId id="671" r:id="rId726"/>
    <p:sldId id="672" r:id="rId727"/>
    <p:sldId id="673" r:id="rId728"/>
    <p:sldId id="674" r:id="rId729"/>
    <p:sldId id="675" r:id="rId730"/>
    <p:sldId id="8527" r:id="rId731"/>
    <p:sldId id="677" r:id="rId732"/>
    <p:sldId id="678" r:id="rId733"/>
    <p:sldId id="679" r:id="rId734"/>
    <p:sldId id="680" r:id="rId735"/>
    <p:sldId id="681" r:id="rId736"/>
    <p:sldId id="8528" r:id="rId737"/>
    <p:sldId id="8529" r:id="rId738"/>
    <p:sldId id="684" r:id="rId739"/>
    <p:sldId id="685" r:id="rId740"/>
    <p:sldId id="8530" r:id="rId741"/>
    <p:sldId id="8531" r:id="rId742"/>
    <p:sldId id="8532" r:id="rId743"/>
    <p:sldId id="8533" r:id="rId744"/>
    <p:sldId id="8534" r:id="rId745"/>
    <p:sldId id="8535" r:id="rId746"/>
    <p:sldId id="8536" r:id="rId747"/>
    <p:sldId id="8537" r:id="rId748"/>
    <p:sldId id="8538" r:id="rId749"/>
    <p:sldId id="8539" r:id="rId750"/>
    <p:sldId id="8540" r:id="rId751"/>
    <p:sldId id="8541" r:id="rId752"/>
    <p:sldId id="8542" r:id="rId753"/>
    <p:sldId id="8543" r:id="rId754"/>
    <p:sldId id="13105" r:id="rId755"/>
    <p:sldId id="10178" r:id="rId756"/>
    <p:sldId id="10179" r:id="rId757"/>
    <p:sldId id="10180" r:id="rId758"/>
    <p:sldId id="10181" r:id="rId759"/>
    <p:sldId id="10182" r:id="rId760"/>
    <p:sldId id="10183" r:id="rId761"/>
    <p:sldId id="13104" r:id="rId762"/>
    <p:sldId id="3151" r:id="rId763"/>
    <p:sldId id="9247" r:id="rId764"/>
    <p:sldId id="9250" r:id="rId765"/>
    <p:sldId id="9251" r:id="rId766"/>
    <p:sldId id="9252" r:id="rId767"/>
    <p:sldId id="9253" r:id="rId768"/>
    <p:sldId id="9254" r:id="rId769"/>
    <p:sldId id="3160" r:id="rId770"/>
    <p:sldId id="8085" r:id="rId771"/>
    <p:sldId id="10186" r:id="rId772"/>
    <p:sldId id="10187" r:id="rId773"/>
    <p:sldId id="9256" r:id="rId774"/>
    <p:sldId id="9257" r:id="rId775"/>
    <p:sldId id="9258" r:id="rId776"/>
    <p:sldId id="9259" r:id="rId777"/>
    <p:sldId id="9940" r:id="rId778"/>
    <p:sldId id="9260" r:id="rId779"/>
    <p:sldId id="9261" r:id="rId780"/>
    <p:sldId id="10197" r:id="rId781"/>
    <p:sldId id="10198" r:id="rId782"/>
    <p:sldId id="10202" r:id="rId783"/>
    <p:sldId id="7934" r:id="rId784"/>
    <p:sldId id="4754" r:id="rId785"/>
    <p:sldId id="10019" r:id="rId786"/>
    <p:sldId id="10203" r:id="rId787"/>
    <p:sldId id="10204" r:id="rId788"/>
    <p:sldId id="10205" r:id="rId789"/>
    <p:sldId id="10206" r:id="rId790"/>
    <p:sldId id="10267" r:id="rId791"/>
    <p:sldId id="10260" r:id="rId792"/>
    <p:sldId id="10261" r:id="rId793"/>
    <p:sldId id="10262" r:id="rId794"/>
    <p:sldId id="10266" r:id="rId795"/>
    <p:sldId id="10276" r:id="rId796"/>
    <p:sldId id="10271" r:id="rId797"/>
    <p:sldId id="10272" r:id="rId798"/>
    <p:sldId id="10273" r:id="rId799"/>
    <p:sldId id="10274" r:id="rId800"/>
    <p:sldId id="10275" r:id="rId801"/>
    <p:sldId id="10288" r:id="rId802"/>
    <p:sldId id="10289" r:id="rId803"/>
    <p:sldId id="10277" r:id="rId804"/>
    <p:sldId id="10278" r:id="rId805"/>
    <p:sldId id="10307" r:id="rId806"/>
    <p:sldId id="13091" r:id="rId807"/>
    <p:sldId id="13092" r:id="rId808"/>
    <p:sldId id="13093" r:id="rId809"/>
    <p:sldId id="13094" r:id="rId810"/>
    <p:sldId id="9382" r:id="rId811"/>
    <p:sldId id="13095" r:id="rId812"/>
    <p:sldId id="9399" r:id="rId813"/>
    <p:sldId id="4711" r:id="rId814"/>
    <p:sldId id="13097" r:id="rId815"/>
    <p:sldId id="13098" r:id="rId816"/>
    <p:sldId id="13099" r:id="rId817"/>
    <p:sldId id="13100" r:id="rId818"/>
    <p:sldId id="13101" r:id="rId819"/>
    <p:sldId id="7156" r:id="rId820"/>
    <p:sldId id="13102" r:id="rId821"/>
    <p:sldId id="6838" r:id="rId822"/>
    <p:sldId id="4810" r:id="rId823"/>
    <p:sldId id="4811" r:id="rId824"/>
    <p:sldId id="4820" r:id="rId825"/>
    <p:sldId id="4822" r:id="rId826"/>
    <p:sldId id="4824" r:id="rId827"/>
    <p:sldId id="4825" r:id="rId828"/>
    <p:sldId id="4826" r:id="rId829"/>
    <p:sldId id="6840" r:id="rId830"/>
    <p:sldId id="4829" r:id="rId831"/>
    <p:sldId id="6841" r:id="rId832"/>
    <p:sldId id="6749" r:id="rId833"/>
    <p:sldId id="10416" r:id="rId834"/>
    <p:sldId id="4834" r:id="rId835"/>
    <p:sldId id="5310" r:id="rId836"/>
    <p:sldId id="6843" r:id="rId837"/>
    <p:sldId id="4835" r:id="rId838"/>
    <p:sldId id="4836" r:id="rId839"/>
    <p:sldId id="10422" r:id="rId840"/>
    <p:sldId id="5312" r:id="rId841"/>
    <p:sldId id="5313" r:id="rId842"/>
    <p:sldId id="6846" r:id="rId843"/>
    <p:sldId id="4840" r:id="rId844"/>
    <p:sldId id="6847" r:id="rId845"/>
    <p:sldId id="4842" r:id="rId846"/>
    <p:sldId id="4843" r:id="rId847"/>
    <p:sldId id="6848" r:id="rId848"/>
    <p:sldId id="4845" r:id="rId849"/>
    <p:sldId id="4846" r:id="rId850"/>
    <p:sldId id="6931" r:id="rId851"/>
    <p:sldId id="4849" r:id="rId852"/>
    <p:sldId id="6852" r:id="rId853"/>
    <p:sldId id="6905" r:id="rId854"/>
    <p:sldId id="4853" r:id="rId855"/>
    <p:sldId id="4857" r:id="rId856"/>
    <p:sldId id="6853" r:id="rId857"/>
    <p:sldId id="4858" r:id="rId858"/>
    <p:sldId id="6854" r:id="rId859"/>
    <p:sldId id="4859" r:id="rId860"/>
    <p:sldId id="4861" r:id="rId861"/>
    <p:sldId id="4868" r:id="rId862"/>
    <p:sldId id="6906" r:id="rId863"/>
    <p:sldId id="4869" r:id="rId864"/>
    <p:sldId id="4870" r:id="rId865"/>
    <p:sldId id="4871" r:id="rId866"/>
    <p:sldId id="6925" r:id="rId867"/>
    <p:sldId id="4873" r:id="rId868"/>
    <p:sldId id="4874" r:id="rId869"/>
    <p:sldId id="10425" r:id="rId870"/>
    <p:sldId id="6908" r:id="rId871"/>
    <p:sldId id="4876" r:id="rId872"/>
    <p:sldId id="6909" r:id="rId873"/>
    <p:sldId id="4878" r:id="rId874"/>
    <p:sldId id="6930" r:id="rId875"/>
    <p:sldId id="4888" r:id="rId876"/>
    <p:sldId id="13103" r:id="rId877"/>
    <p:sldId id="4889" r:id="rId878"/>
    <p:sldId id="6911" r:id="rId879"/>
    <p:sldId id="6913" r:id="rId880"/>
    <p:sldId id="6861" r:id="rId881"/>
    <p:sldId id="6914" r:id="rId882"/>
    <p:sldId id="6915" r:id="rId883"/>
    <p:sldId id="4921" r:id="rId884"/>
    <p:sldId id="6918" r:id="rId885"/>
    <p:sldId id="6923" r:id="rId886"/>
    <p:sldId id="4930" r:id="rId887"/>
    <p:sldId id="6924" r:id="rId888"/>
    <p:sldId id="4931" r:id="rId889"/>
    <p:sldId id="4932" r:id="rId890"/>
    <p:sldId id="4933" r:id="rId891"/>
    <p:sldId id="4934" r:id="rId892"/>
    <p:sldId id="6962" r:id="rId893"/>
    <p:sldId id="6963" r:id="rId894"/>
    <p:sldId id="6964" r:id="rId895"/>
    <p:sldId id="6965" r:id="rId896"/>
    <p:sldId id="6966" r:id="rId897"/>
    <p:sldId id="6967" r:id="rId898"/>
    <p:sldId id="6968" r:id="rId899"/>
    <p:sldId id="6970" r:id="rId900"/>
    <p:sldId id="6969" r:id="rId901"/>
    <p:sldId id="4949" r:id="rId902"/>
    <p:sldId id="4950" r:id="rId903"/>
    <p:sldId id="4951" r:id="rId904"/>
    <p:sldId id="4953" r:id="rId905"/>
    <p:sldId id="4954" r:id="rId906"/>
    <p:sldId id="4956" r:id="rId907"/>
    <p:sldId id="4957" r:id="rId908"/>
    <p:sldId id="4958" r:id="rId909"/>
    <p:sldId id="4959" r:id="rId910"/>
    <p:sldId id="4960" r:id="rId911"/>
    <p:sldId id="4962" r:id="rId912"/>
    <p:sldId id="4963" r:id="rId913"/>
    <p:sldId id="11262" r:id="rId914"/>
    <p:sldId id="6903" r:id="rId915"/>
    <p:sldId id="6904" r:id="rId916"/>
    <p:sldId id="4965" r:id="rId917"/>
    <p:sldId id="11261" r:id="rId918"/>
    <p:sldId id="10511" r:id="rId919"/>
    <p:sldId id="13137" r:id="rId920"/>
    <p:sldId id="13138" r:id="rId921"/>
    <p:sldId id="13139" r:id="rId922"/>
    <p:sldId id="13140" r:id="rId923"/>
    <p:sldId id="13141" r:id="rId924"/>
    <p:sldId id="13142" r:id="rId925"/>
    <p:sldId id="13143" r:id="rId926"/>
    <p:sldId id="13144" r:id="rId927"/>
    <p:sldId id="13145" r:id="rId928"/>
    <p:sldId id="13146" r:id="rId929"/>
    <p:sldId id="13147" r:id="rId930"/>
    <p:sldId id="13148" r:id="rId931"/>
    <p:sldId id="13149" r:id="rId932"/>
    <p:sldId id="13150" r:id="rId933"/>
    <p:sldId id="13151" r:id="rId934"/>
    <p:sldId id="782" r:id="rId935"/>
    <p:sldId id="1466" r:id="rId936"/>
    <p:sldId id="1467" r:id="rId937"/>
    <p:sldId id="1468" r:id="rId938"/>
    <p:sldId id="1469" r:id="rId939"/>
    <p:sldId id="1470" r:id="rId940"/>
    <p:sldId id="1471" r:id="rId941"/>
    <p:sldId id="1472" r:id="rId942"/>
    <p:sldId id="1473" r:id="rId943"/>
    <p:sldId id="1474" r:id="rId944"/>
    <p:sldId id="1475" r:id="rId945"/>
    <p:sldId id="1476" r:id="rId946"/>
    <p:sldId id="1477" r:id="rId947"/>
    <p:sldId id="1478" r:id="rId948"/>
    <p:sldId id="1479" r:id="rId949"/>
    <p:sldId id="1480" r:id="rId950"/>
    <p:sldId id="1481" r:id="rId951"/>
    <p:sldId id="1482" r:id="rId952"/>
    <p:sldId id="1483" r:id="rId953"/>
    <p:sldId id="783" r:id="rId954"/>
    <p:sldId id="784" r:id="rId955"/>
    <p:sldId id="785" r:id="rId956"/>
    <p:sldId id="13112" r:id="rId957"/>
    <p:sldId id="13113" r:id="rId958"/>
    <p:sldId id="788" r:id="rId959"/>
    <p:sldId id="1484" r:id="rId960"/>
    <p:sldId id="797" r:id="rId961"/>
    <p:sldId id="798" r:id="rId962"/>
    <p:sldId id="875" r:id="rId963"/>
    <p:sldId id="1485" r:id="rId964"/>
    <p:sldId id="799" r:id="rId965"/>
    <p:sldId id="1486" r:id="rId966"/>
    <p:sldId id="1487" r:id="rId967"/>
    <p:sldId id="1488" r:id="rId968"/>
    <p:sldId id="801" r:id="rId969"/>
    <p:sldId id="802" r:id="rId970"/>
    <p:sldId id="1062" r:id="rId971"/>
    <p:sldId id="1489" r:id="rId972"/>
    <p:sldId id="1490" r:id="rId973"/>
    <p:sldId id="1491" r:id="rId974"/>
    <p:sldId id="1492" r:id="rId975"/>
    <p:sldId id="1493" r:id="rId976"/>
    <p:sldId id="796" r:id="rId977"/>
    <p:sldId id="804" r:id="rId978"/>
    <p:sldId id="805" r:id="rId979"/>
    <p:sldId id="1861" r:id="rId980"/>
    <p:sldId id="1865" r:id="rId981"/>
    <p:sldId id="1866" r:id="rId982"/>
    <p:sldId id="1867" r:id="rId983"/>
    <p:sldId id="1868" r:id="rId984"/>
    <p:sldId id="1869" r:id="rId985"/>
    <p:sldId id="1870" r:id="rId986"/>
    <p:sldId id="1871" r:id="rId987"/>
    <p:sldId id="1872" r:id="rId988"/>
    <p:sldId id="1873" r:id="rId989"/>
    <p:sldId id="1874" r:id="rId990"/>
    <p:sldId id="8692" r:id="rId991"/>
    <p:sldId id="1876" r:id="rId992"/>
    <p:sldId id="1877" r:id="rId993"/>
    <p:sldId id="1878" r:id="rId994"/>
    <p:sldId id="1879" r:id="rId995"/>
    <p:sldId id="1880" r:id="rId996"/>
    <p:sldId id="1881" r:id="rId997"/>
    <p:sldId id="1882" r:id="rId998"/>
    <p:sldId id="1883" r:id="rId999"/>
    <p:sldId id="1884" r:id="rId1000"/>
    <p:sldId id="1885" r:id="rId1001"/>
    <p:sldId id="1886" r:id="rId1002"/>
    <p:sldId id="1887" r:id="rId1003"/>
    <p:sldId id="1888" r:id="rId1004"/>
    <p:sldId id="1889" r:id="rId1005"/>
    <p:sldId id="1890" r:id="rId1006"/>
    <p:sldId id="1891" r:id="rId1007"/>
    <p:sldId id="1892" r:id="rId1008"/>
    <p:sldId id="1893" r:id="rId1009"/>
    <p:sldId id="1894" r:id="rId1010"/>
    <p:sldId id="1895" r:id="rId1011"/>
    <p:sldId id="1896" r:id="rId1012"/>
    <p:sldId id="1897" r:id="rId1013"/>
    <p:sldId id="1898" r:id="rId1014"/>
    <p:sldId id="1899" r:id="rId1015"/>
    <p:sldId id="1900" r:id="rId1016"/>
    <p:sldId id="1901" r:id="rId1017"/>
    <p:sldId id="1902" r:id="rId1018"/>
    <p:sldId id="1903" r:id="rId1019"/>
    <p:sldId id="1904" r:id="rId1020"/>
    <p:sldId id="1905" r:id="rId1021"/>
    <p:sldId id="1906" r:id="rId1022"/>
    <p:sldId id="1907" r:id="rId1023"/>
    <p:sldId id="1908" r:id="rId1024"/>
    <p:sldId id="1909" r:id="rId1025"/>
    <p:sldId id="1910" r:id="rId1026"/>
    <p:sldId id="13128" r:id="rId1027"/>
    <p:sldId id="13129" r:id="rId1028"/>
    <p:sldId id="13130" r:id="rId1029"/>
    <p:sldId id="13131" r:id="rId1030"/>
    <p:sldId id="1915" r:id="rId1031"/>
    <p:sldId id="1916" r:id="rId1032"/>
    <p:sldId id="1917" r:id="rId1033"/>
    <p:sldId id="1918" r:id="rId1034"/>
    <p:sldId id="1919" r:id="rId1035"/>
    <p:sldId id="1920" r:id="rId1036"/>
    <p:sldId id="1921" r:id="rId1037"/>
    <p:sldId id="1113" r:id="rId1038"/>
  </p:sldIdLst>
  <p:sldSz cx="12192000" cy="6858000"/>
  <p:notesSz cx="6858000" cy="9144000"/>
  <p:embeddedFontLst>
    <p:embeddedFont>
      <p:font typeface="Athanasius" pitchFamily="2" charset="0"/>
      <p:regular r:id="rId1040"/>
    </p:embeddedFont>
    <p:embeddedFont>
      <p:font typeface="Avva_Marcos" panose="04020500000000000000" pitchFamily="82" charset="0"/>
      <p:regular r:id="rId1041"/>
    </p:embeddedFont>
    <p:embeddedFont>
      <p:font typeface="Book Antiqua" panose="02040602050305030304" pitchFamily="18" charset="0"/>
      <p:regular r:id="rId1042"/>
      <p:bold r:id="rId1043"/>
      <p:italic r:id="rId1044"/>
      <p:boldItalic r:id="rId1045"/>
    </p:embeddedFont>
    <p:embeddedFont>
      <p:font typeface="Bookman Old Style" panose="02050604050505020204" pitchFamily="18" charset="0"/>
      <p:regular r:id="rId1046"/>
      <p:bold r:id="rId1047"/>
      <p:italic r:id="rId1048"/>
      <p:boldItalic r:id="rId1049"/>
    </p:embeddedFont>
    <p:embeddedFont>
      <p:font typeface="Castellar" panose="020A0402060406010301" pitchFamily="18" charset="0"/>
      <p:regular r:id="rId1050"/>
    </p:embeddedFont>
    <p:embeddedFont>
      <p:font typeface="Coptic1" pitchFamily="2" charset="0"/>
      <p:regular r:id="rId1051"/>
    </p:embeddedFont>
    <p:embeddedFont>
      <p:font typeface="CS Avva Shenouda" panose="020B7200000000000000" pitchFamily="34" charset="0"/>
      <p:regular r:id="rId1052"/>
    </p:embeddedFont>
    <p:embeddedFont>
      <p:font typeface="Tahoma" panose="020B0604030504040204" pitchFamily="34" charset="0"/>
      <p:regular r:id="rId1053"/>
      <p:bold r:id="rId1054"/>
    </p:embeddedFont>
  </p:embeddedFontLst>
  <p:defaultTextStyle>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modifyVerifier cryptProviderType="rsaAES" cryptAlgorithmClass="hash" cryptAlgorithmType="typeAny" cryptAlgorithmSid="14" spinCount="100000" saltData="sxqj4KsMn4WmjF2Qz/7yZw==" hashData="hDTWqhzqu0/W6HYxQmM98csuRQ3KYVhbHQ/51aRcj1jqVqV4GucilZ4jLKXEB6u+lFImIuKtfrfHNaGcFaJMlQ=="/>
  <p:extLst>
    <p:ext uri="{521415D9-36F7-43E2-AB2F-B90AF26B5E84}">
      <p14:sectionLst xmlns:p14="http://schemas.microsoft.com/office/powerpoint/2010/main">
        <p14:section name="Section par défaut" id="{12B8D3A6-D5B6-45DF-A191-32C1A23A47E9}">
          <p14:sldIdLst>
            <p14:sldId id="682"/>
            <p14:sldId id="870"/>
          </p14:sldIdLst>
        </p14:section>
        <p14:section name="1ere heure" id="{4CF29CF2-3896-4274-8054-4999D1D9EDC5}">
          <p14:sldIdLst>
            <p14:sldId id="683"/>
          </p14:sldIdLst>
        </p14:section>
        <p14:section name="propheties" id="{E788BE97-29A5-47FD-B049-853D21212D8F}">
          <p14:sldIdLst>
            <p14:sldId id="1231"/>
            <p14:sldId id="1232"/>
            <p14:sldId id="1233"/>
            <p14:sldId id="1234"/>
            <p14:sldId id="1235"/>
            <p14:sldId id="1236"/>
            <p14:sldId id="1237"/>
            <p14:sldId id="1238"/>
            <p14:sldId id="1239"/>
            <p14:sldId id="1240"/>
            <p14:sldId id="1241"/>
            <p14:sldId id="1242"/>
            <p14:sldId id="1243"/>
            <p14:sldId id="1244"/>
            <p14:sldId id="1245"/>
            <p14:sldId id="1246"/>
            <p14:sldId id="1247"/>
            <p14:sldId id="1248"/>
            <p14:sldId id="1249"/>
            <p14:sldId id="1250"/>
            <p14:sldId id="1251"/>
            <p14:sldId id="1252"/>
            <p14:sldId id="1253"/>
            <p14:sldId id="1254"/>
            <p14:sldId id="1255"/>
          </p14:sldIdLst>
        </p14:section>
        <p14:section name="louange" id="{FB5A61D1-877C-440F-BA1F-CDAF69A98E6F}">
          <p14:sldIdLst>
            <p14:sldId id="686"/>
            <p14:sldId id="687"/>
            <p14:sldId id="688"/>
            <p14:sldId id="1220"/>
            <p14:sldId id="1221"/>
            <p14:sldId id="691"/>
          </p14:sldIdLst>
        </p14:section>
        <p14:section name="office de l'encens de l'aube" id="{3B56C6FC-0A72-4D03-9242-6353A6763EA0}">
          <p14:sldIdLst>
            <p14:sldId id="2203"/>
            <p14:sldId id="2190"/>
            <p14:sldId id="2191"/>
            <p14:sldId id="2192"/>
            <p14:sldId id="2193"/>
            <p14:sldId id="2194"/>
            <p14:sldId id="2195"/>
            <p14:sldId id="2196"/>
            <p14:sldId id="2197"/>
            <p14:sldId id="2198"/>
            <p14:sldId id="776"/>
            <p14:sldId id="2204"/>
            <p14:sldId id="8544"/>
            <p14:sldId id="8545"/>
            <p14:sldId id="8546"/>
            <p14:sldId id="8547"/>
            <p14:sldId id="8548"/>
            <p14:sldId id="8549"/>
            <p14:sldId id="8550"/>
            <p14:sldId id="8551"/>
            <p14:sldId id="8552"/>
            <p14:sldId id="8553"/>
            <p14:sldId id="8554"/>
            <p14:sldId id="8555"/>
            <p14:sldId id="8556"/>
            <p14:sldId id="8557"/>
            <p14:sldId id="8558"/>
            <p14:sldId id="8559"/>
            <p14:sldId id="8560"/>
            <p14:sldId id="8561"/>
            <p14:sldId id="8562"/>
            <p14:sldId id="8563"/>
            <p14:sldId id="8564"/>
            <p14:sldId id="8565"/>
            <p14:sldId id="8437"/>
            <p14:sldId id="8438"/>
            <p14:sldId id="8439"/>
            <p14:sldId id="8440"/>
            <p14:sldId id="8441"/>
            <p14:sldId id="8442"/>
            <p14:sldId id="8443"/>
            <p14:sldId id="8460"/>
            <p14:sldId id="8461"/>
            <p14:sldId id="8462"/>
            <p14:sldId id="8463"/>
            <p14:sldId id="8464"/>
            <p14:sldId id="1591"/>
            <p14:sldId id="1592"/>
            <p14:sldId id="1593"/>
            <p14:sldId id="1594"/>
            <p14:sldId id="1595"/>
            <p14:sldId id="1597"/>
            <p14:sldId id="1598"/>
            <p14:sldId id="1599"/>
            <p14:sldId id="1600"/>
            <p14:sldId id="1601"/>
            <p14:sldId id="1602"/>
            <p14:sldId id="1603"/>
            <p14:sldId id="1604"/>
            <p14:sldId id="1605"/>
            <p14:sldId id="1612"/>
            <p14:sldId id="1613"/>
            <p14:sldId id="1614"/>
            <p14:sldId id="1615"/>
            <p14:sldId id="1616"/>
            <p14:sldId id="8566"/>
            <p14:sldId id="8567"/>
            <p14:sldId id="8568"/>
            <p14:sldId id="8569"/>
            <p14:sldId id="8570"/>
            <p14:sldId id="8571"/>
            <p14:sldId id="8572"/>
            <p14:sldId id="8573"/>
            <p14:sldId id="8574"/>
            <p14:sldId id="8575"/>
            <p14:sldId id="8576"/>
            <p14:sldId id="8577"/>
            <p14:sldId id="8578"/>
            <p14:sldId id="8579"/>
            <p14:sldId id="8580"/>
            <p14:sldId id="8581"/>
            <p14:sldId id="8582"/>
            <p14:sldId id="8583"/>
            <p14:sldId id="8584"/>
            <p14:sldId id="8585"/>
            <p14:sldId id="8586"/>
            <p14:sldId id="8587"/>
            <p14:sldId id="8588"/>
            <p14:sldId id="8589"/>
            <p14:sldId id="8590"/>
            <p14:sldId id="8591"/>
            <p14:sldId id="8592"/>
            <p14:sldId id="8432"/>
            <p14:sldId id="8433"/>
            <p14:sldId id="1257"/>
            <p14:sldId id="1258"/>
            <p14:sldId id="2189"/>
            <p14:sldId id="1262"/>
            <p14:sldId id="1259"/>
            <p14:sldId id="1260"/>
            <p14:sldId id="1261"/>
            <p14:sldId id="1263"/>
            <p14:sldId id="1264"/>
            <p14:sldId id="1265"/>
            <p14:sldId id="1266"/>
            <p14:sldId id="1267"/>
            <p14:sldId id="2188"/>
            <p14:sldId id="2199"/>
            <p14:sldId id="2200"/>
            <p14:sldId id="2201"/>
            <p14:sldId id="2202"/>
          </p14:sldIdLst>
        </p14:section>
        <p14:section name="Psaume" id="{85B87743-DD58-442D-8FE8-C8F96FE63FC4}">
          <p14:sldIdLst>
            <p14:sldId id="1268"/>
            <p14:sldId id="692"/>
            <p14:sldId id="693"/>
            <p14:sldId id="871"/>
            <p14:sldId id="1269"/>
            <p14:sldId id="695"/>
            <p14:sldId id="1270"/>
            <p14:sldId id="1271"/>
          </p14:sldIdLst>
        </p14:section>
        <p14:section name="commentaire" id="{87B0A9B6-FE7F-4FCD-9D6C-6296B99A1899}">
          <p14:sldIdLst>
            <p14:sldId id="696"/>
            <p14:sldId id="697"/>
            <p14:sldId id="1058"/>
            <p14:sldId id="1272"/>
            <p14:sldId id="1273"/>
            <p14:sldId id="1274"/>
            <p14:sldId id="676"/>
            <p14:sldId id="699"/>
            <p14:sldId id="700"/>
            <p14:sldId id="1617"/>
            <p14:sldId id="1618"/>
            <p14:sldId id="1619"/>
            <p14:sldId id="1620"/>
            <p14:sldId id="1621"/>
            <p14:sldId id="1622"/>
            <p14:sldId id="1623"/>
            <p14:sldId id="1624"/>
            <p14:sldId id="1625"/>
            <p14:sldId id="1626"/>
            <p14:sldId id="1627"/>
            <p14:sldId id="1628"/>
            <p14:sldId id="1629"/>
            <p14:sldId id="1630"/>
            <p14:sldId id="8693"/>
            <p14:sldId id="1632"/>
            <p14:sldId id="1633"/>
            <p14:sldId id="1634"/>
            <p14:sldId id="1635"/>
            <p14:sldId id="1636"/>
            <p14:sldId id="1637"/>
            <p14:sldId id="1638"/>
            <p14:sldId id="1639"/>
            <p14:sldId id="1640"/>
            <p14:sldId id="1641"/>
            <p14:sldId id="1642"/>
            <p14:sldId id="1643"/>
            <p14:sldId id="1644"/>
            <p14:sldId id="1645"/>
            <p14:sldId id="1646"/>
            <p14:sldId id="1647"/>
            <p14:sldId id="1648"/>
            <p14:sldId id="1649"/>
            <p14:sldId id="1650"/>
            <p14:sldId id="1651"/>
            <p14:sldId id="1652"/>
            <p14:sldId id="1653"/>
            <p14:sldId id="1654"/>
            <p14:sldId id="1655"/>
            <p14:sldId id="1656"/>
            <p14:sldId id="1657"/>
            <p14:sldId id="1658"/>
            <p14:sldId id="1659"/>
            <p14:sldId id="1660"/>
            <p14:sldId id="1661"/>
            <p14:sldId id="1662"/>
            <p14:sldId id="1663"/>
            <p14:sldId id="1664"/>
            <p14:sldId id="1665"/>
            <p14:sldId id="1666"/>
            <p14:sldId id="13114"/>
            <p14:sldId id="13115"/>
            <p14:sldId id="861"/>
            <p14:sldId id="862"/>
            <p14:sldId id="1671"/>
            <p14:sldId id="1672"/>
            <p14:sldId id="1673"/>
            <p14:sldId id="1674"/>
            <p14:sldId id="1675"/>
            <p14:sldId id="1676"/>
            <p14:sldId id="1677"/>
          </p14:sldIdLst>
        </p14:section>
        <p14:section name="3eme heure" id="{D579A077-12FD-4539-9DB6-233A6B594B39}">
          <p14:sldIdLst>
            <p14:sldId id="701"/>
          </p14:sldIdLst>
        </p14:section>
        <p14:section name="prophetie" id="{282797DE-DC89-4800-A78C-851F5FDE2DFA}">
          <p14:sldIdLst>
            <p14:sldId id="1336"/>
            <p14:sldId id="1337"/>
            <p14:sldId id="1338"/>
            <p14:sldId id="1339"/>
            <p14:sldId id="1340"/>
            <p14:sldId id="1341"/>
            <p14:sldId id="1342"/>
            <p14:sldId id="1343"/>
            <p14:sldId id="1344"/>
            <p14:sldId id="1345"/>
            <p14:sldId id="1346"/>
            <p14:sldId id="1347"/>
            <p14:sldId id="1348"/>
          </p14:sldIdLst>
        </p14:section>
        <p14:section name="louange" id="{54C30B91-07FC-4190-95E0-BE32FDE7A0F7}">
          <p14:sldIdLst>
            <p14:sldId id="714"/>
            <p14:sldId id="715"/>
            <p14:sldId id="716"/>
            <p14:sldId id="13106"/>
            <p14:sldId id="13107"/>
            <p14:sldId id="719"/>
          </p14:sldIdLst>
        </p14:section>
        <p14:section name="psaume" id="{D9F142D9-441D-47DA-8A20-63778D7A14C5}">
          <p14:sldIdLst>
            <p14:sldId id="1349"/>
            <p14:sldId id="720"/>
            <p14:sldId id="721"/>
            <p14:sldId id="872"/>
            <p14:sldId id="1350"/>
            <p14:sldId id="722"/>
            <p14:sldId id="1351"/>
          </p14:sldIdLst>
        </p14:section>
        <p14:section name="commentaire" id="{E54458C1-9B3D-411A-BD1B-C501AA06C980}">
          <p14:sldIdLst>
            <p14:sldId id="724"/>
            <p14:sldId id="725"/>
            <p14:sldId id="1059"/>
            <p14:sldId id="1352"/>
            <p14:sldId id="1353"/>
            <p14:sldId id="713"/>
            <p14:sldId id="727"/>
            <p14:sldId id="728"/>
            <p14:sldId id="1678"/>
            <p14:sldId id="1679"/>
            <p14:sldId id="1680"/>
            <p14:sldId id="1681"/>
            <p14:sldId id="1682"/>
            <p14:sldId id="1683"/>
            <p14:sldId id="1684"/>
            <p14:sldId id="1685"/>
            <p14:sldId id="1686"/>
            <p14:sldId id="1687"/>
            <p14:sldId id="1688"/>
            <p14:sldId id="1689"/>
            <p14:sldId id="1690"/>
            <p14:sldId id="1691"/>
            <p14:sldId id="8694"/>
            <p14:sldId id="1693"/>
            <p14:sldId id="1694"/>
            <p14:sldId id="1695"/>
            <p14:sldId id="1696"/>
            <p14:sldId id="1697"/>
            <p14:sldId id="1698"/>
            <p14:sldId id="1699"/>
            <p14:sldId id="1700"/>
            <p14:sldId id="1701"/>
            <p14:sldId id="1702"/>
            <p14:sldId id="1703"/>
            <p14:sldId id="1704"/>
            <p14:sldId id="1705"/>
            <p14:sldId id="1706"/>
            <p14:sldId id="1707"/>
            <p14:sldId id="1708"/>
            <p14:sldId id="1709"/>
            <p14:sldId id="1710"/>
            <p14:sldId id="1711"/>
            <p14:sldId id="1712"/>
            <p14:sldId id="1713"/>
            <p14:sldId id="1714"/>
            <p14:sldId id="1715"/>
            <p14:sldId id="1716"/>
            <p14:sldId id="1717"/>
            <p14:sldId id="1718"/>
            <p14:sldId id="1719"/>
            <p14:sldId id="1720"/>
            <p14:sldId id="1721"/>
            <p14:sldId id="1722"/>
            <p14:sldId id="1723"/>
            <p14:sldId id="1724"/>
            <p14:sldId id="1725"/>
            <p14:sldId id="1726"/>
            <p14:sldId id="1727"/>
            <p14:sldId id="13116"/>
            <p14:sldId id="13117"/>
            <p14:sldId id="13118"/>
            <p14:sldId id="13119"/>
            <p14:sldId id="1732"/>
            <p14:sldId id="1733"/>
            <p14:sldId id="1734"/>
            <p14:sldId id="1735"/>
            <p14:sldId id="1736"/>
            <p14:sldId id="1737"/>
            <p14:sldId id="1738"/>
          </p14:sldIdLst>
        </p14:section>
        <p14:section name="6eme heure" id="{0E9966CF-20D7-4A67-B4AC-8A60BABFDFFF}">
          <p14:sldIdLst>
            <p14:sldId id="729"/>
          </p14:sldIdLst>
        </p14:section>
        <p14:section name="prophetie" id="{E6429C53-6838-4E03-AF1C-8570674ABA44}">
          <p14:sldIdLst>
            <p14:sldId id="1354"/>
            <p14:sldId id="1355"/>
            <p14:sldId id="1356"/>
            <p14:sldId id="1357"/>
            <p14:sldId id="1358"/>
            <p14:sldId id="1359"/>
            <p14:sldId id="1360"/>
            <p14:sldId id="1361"/>
            <p14:sldId id="1362"/>
            <p14:sldId id="1363"/>
            <p14:sldId id="1364"/>
            <p14:sldId id="1365"/>
          </p14:sldIdLst>
        </p14:section>
        <p14:section name="louange" id="{7E509328-FF50-45B4-AAB9-147562AE623C}">
          <p14:sldIdLst>
            <p14:sldId id="733"/>
            <p14:sldId id="734"/>
            <p14:sldId id="735"/>
            <p14:sldId id="13108"/>
            <p14:sldId id="13109"/>
            <p14:sldId id="738"/>
          </p14:sldIdLst>
        </p14:section>
        <p14:section name="psaume" id="{0C3EE763-EA11-4A44-8E63-927D026FC949}">
          <p14:sldIdLst>
            <p14:sldId id="1366"/>
            <p14:sldId id="747"/>
            <p14:sldId id="748"/>
            <p14:sldId id="873"/>
            <p14:sldId id="1367"/>
            <p14:sldId id="749"/>
            <p14:sldId id="1368"/>
            <p14:sldId id="1369"/>
          </p14:sldIdLst>
        </p14:section>
        <p14:section name="commentaire" id="{3BD6F243-33A5-437B-AE49-A12942DE0D43}">
          <p14:sldIdLst>
            <p14:sldId id="753"/>
            <p14:sldId id="754"/>
            <p14:sldId id="1060"/>
            <p14:sldId id="1370"/>
            <p14:sldId id="1371"/>
            <p14:sldId id="746"/>
            <p14:sldId id="751"/>
            <p14:sldId id="752"/>
            <p14:sldId id="1739"/>
            <p14:sldId id="1740"/>
            <p14:sldId id="1741"/>
            <p14:sldId id="1742"/>
            <p14:sldId id="1743"/>
            <p14:sldId id="1744"/>
            <p14:sldId id="1745"/>
            <p14:sldId id="1746"/>
            <p14:sldId id="1747"/>
            <p14:sldId id="1748"/>
            <p14:sldId id="1749"/>
            <p14:sldId id="1750"/>
            <p14:sldId id="1751"/>
            <p14:sldId id="1752"/>
            <p14:sldId id="8695"/>
            <p14:sldId id="1754"/>
            <p14:sldId id="1755"/>
            <p14:sldId id="1756"/>
            <p14:sldId id="1757"/>
            <p14:sldId id="1758"/>
            <p14:sldId id="1759"/>
            <p14:sldId id="1760"/>
            <p14:sldId id="1761"/>
            <p14:sldId id="1762"/>
            <p14:sldId id="1763"/>
            <p14:sldId id="1764"/>
            <p14:sldId id="1765"/>
            <p14:sldId id="1766"/>
            <p14:sldId id="1767"/>
            <p14:sldId id="1768"/>
            <p14:sldId id="1769"/>
            <p14:sldId id="1770"/>
            <p14:sldId id="1771"/>
            <p14:sldId id="1772"/>
            <p14:sldId id="1773"/>
            <p14:sldId id="1774"/>
            <p14:sldId id="1775"/>
            <p14:sldId id="1776"/>
            <p14:sldId id="1777"/>
            <p14:sldId id="1778"/>
            <p14:sldId id="1779"/>
            <p14:sldId id="1780"/>
            <p14:sldId id="1781"/>
            <p14:sldId id="1782"/>
            <p14:sldId id="1783"/>
            <p14:sldId id="1784"/>
            <p14:sldId id="1785"/>
            <p14:sldId id="1786"/>
            <p14:sldId id="1787"/>
            <p14:sldId id="1788"/>
            <p14:sldId id="13120"/>
            <p14:sldId id="13121"/>
            <p14:sldId id="13122"/>
            <p14:sldId id="13123"/>
            <p14:sldId id="1793"/>
            <p14:sldId id="1794"/>
            <p14:sldId id="1795"/>
            <p14:sldId id="1796"/>
            <p14:sldId id="1797"/>
            <p14:sldId id="1798"/>
            <p14:sldId id="1799"/>
          </p14:sldIdLst>
        </p14:section>
        <p14:section name="9eme heure" id="{F1ED207D-D0B4-4EBD-865E-18DD67E99D5C}">
          <p14:sldIdLst>
            <p14:sldId id="756"/>
          </p14:sldIdLst>
        </p14:section>
        <p14:section name="prophetie" id="{7B9DC563-91BC-44EB-8699-60622D747DD5}">
          <p14:sldIdLst>
            <p14:sldId id="1372"/>
            <p14:sldId id="1373"/>
            <p14:sldId id="1374"/>
            <p14:sldId id="1375"/>
            <p14:sldId id="1376"/>
            <p14:sldId id="1377"/>
            <p14:sldId id="1378"/>
            <p14:sldId id="1379"/>
            <p14:sldId id="1380"/>
            <p14:sldId id="1381"/>
            <p14:sldId id="1382"/>
            <p14:sldId id="1383"/>
            <p14:sldId id="1384"/>
            <p14:sldId id="1385"/>
            <p14:sldId id="1386"/>
            <p14:sldId id="1387"/>
            <p14:sldId id="1388"/>
            <p14:sldId id="1389"/>
            <p14:sldId id="1390"/>
            <p14:sldId id="1391"/>
            <p14:sldId id="13132"/>
            <p14:sldId id="13133"/>
            <p14:sldId id="13134"/>
            <p14:sldId id="13135"/>
            <p14:sldId id="13136"/>
          </p14:sldIdLst>
        </p14:section>
        <p14:section name="louange" id="{5C1994AA-4FE6-471C-A618-7384B23985D4}">
          <p14:sldIdLst>
            <p14:sldId id="767"/>
            <p14:sldId id="768"/>
            <p14:sldId id="769"/>
            <p14:sldId id="13110"/>
            <p14:sldId id="13111"/>
            <p14:sldId id="772"/>
          </p14:sldIdLst>
        </p14:section>
        <p14:section name="psaume" id="{4BFB3F67-4499-4B3E-8E66-492671B8670B}">
          <p14:sldIdLst>
            <p14:sldId id="1397"/>
            <p14:sldId id="773"/>
            <p14:sldId id="774"/>
            <p14:sldId id="874"/>
            <p14:sldId id="1398"/>
            <p14:sldId id="775"/>
            <p14:sldId id="1399"/>
          </p14:sldIdLst>
        </p14:section>
        <p14:section name="commentaire" id="{BBC2CB98-95E3-46BF-8285-B5B82B61BE53}">
          <p14:sldIdLst>
            <p14:sldId id="777"/>
            <p14:sldId id="778"/>
            <p14:sldId id="1061"/>
            <p14:sldId id="1400"/>
            <p14:sldId id="1401"/>
            <p14:sldId id="1402"/>
            <p14:sldId id="1403"/>
            <p14:sldId id="766"/>
            <p14:sldId id="780"/>
            <p14:sldId id="781"/>
            <p14:sldId id="1800"/>
            <p14:sldId id="1801"/>
            <p14:sldId id="1802"/>
            <p14:sldId id="1803"/>
            <p14:sldId id="1804"/>
            <p14:sldId id="1805"/>
            <p14:sldId id="1806"/>
            <p14:sldId id="1807"/>
            <p14:sldId id="1808"/>
            <p14:sldId id="1809"/>
            <p14:sldId id="1810"/>
            <p14:sldId id="1811"/>
            <p14:sldId id="1812"/>
            <p14:sldId id="1813"/>
            <p14:sldId id="8691"/>
            <p14:sldId id="1815"/>
            <p14:sldId id="1816"/>
            <p14:sldId id="1817"/>
            <p14:sldId id="1818"/>
            <p14:sldId id="1819"/>
            <p14:sldId id="1820"/>
            <p14:sldId id="1821"/>
            <p14:sldId id="1822"/>
            <p14:sldId id="1823"/>
            <p14:sldId id="1824"/>
            <p14:sldId id="1825"/>
            <p14:sldId id="1826"/>
            <p14:sldId id="1827"/>
            <p14:sldId id="1828"/>
            <p14:sldId id="1829"/>
            <p14:sldId id="1830"/>
            <p14:sldId id="1831"/>
            <p14:sldId id="1832"/>
            <p14:sldId id="1833"/>
            <p14:sldId id="1834"/>
            <p14:sldId id="1835"/>
            <p14:sldId id="1836"/>
            <p14:sldId id="1837"/>
            <p14:sldId id="1838"/>
            <p14:sldId id="1839"/>
            <p14:sldId id="1840"/>
            <p14:sldId id="1841"/>
            <p14:sldId id="1842"/>
            <p14:sldId id="1843"/>
            <p14:sldId id="1844"/>
            <p14:sldId id="1845"/>
            <p14:sldId id="1846"/>
            <p14:sldId id="1847"/>
            <p14:sldId id="1848"/>
            <p14:sldId id="1849"/>
            <p14:sldId id="13124"/>
            <p14:sldId id="13125"/>
            <p14:sldId id="13126"/>
            <p14:sldId id="13127"/>
            <p14:sldId id="1854"/>
            <p14:sldId id="1855"/>
            <p14:sldId id="1856"/>
            <p14:sldId id="1857"/>
            <p14:sldId id="1858"/>
            <p14:sldId id="1859"/>
            <p14:sldId id="1860"/>
          </p14:sldIdLst>
        </p14:section>
        <p14:section name="lakkane" id="{5D27B408-8B7E-49E0-ADE8-B6A89BB21B0E}">
          <p14:sldIdLst>
            <p14:sldId id="1404"/>
            <p14:sldId id="8593"/>
            <p14:sldId id="8594"/>
            <p14:sldId id="8595"/>
            <p14:sldId id="8596"/>
            <p14:sldId id="8597"/>
            <p14:sldId id="8598"/>
            <p14:sldId id="8599"/>
            <p14:sldId id="8600"/>
            <p14:sldId id="8601"/>
            <p14:sldId id="8602"/>
            <p14:sldId id="8603"/>
            <p14:sldId id="8604"/>
            <p14:sldId id="8605"/>
            <p14:sldId id="8606"/>
            <p14:sldId id="8607"/>
            <p14:sldId id="8608"/>
            <p14:sldId id="8609"/>
            <p14:sldId id="8610"/>
            <p14:sldId id="8611"/>
            <p14:sldId id="8612"/>
            <p14:sldId id="8613"/>
            <p14:sldId id="8614"/>
            <p14:sldId id="8615"/>
            <p14:sldId id="8616"/>
            <p14:sldId id="8617"/>
            <p14:sldId id="8618"/>
            <p14:sldId id="8619"/>
            <p14:sldId id="8620"/>
            <p14:sldId id="8621"/>
            <p14:sldId id="8622"/>
            <p14:sldId id="8623"/>
            <p14:sldId id="8624"/>
            <p14:sldId id="8625"/>
            <p14:sldId id="8626"/>
            <p14:sldId id="8627"/>
            <p14:sldId id="8628"/>
            <p14:sldId id="8629"/>
            <p14:sldId id="8630"/>
            <p14:sldId id="8631"/>
            <p14:sldId id="8632"/>
            <p14:sldId id="8633"/>
            <p14:sldId id="8634"/>
            <p14:sldId id="8635"/>
            <p14:sldId id="8636"/>
            <p14:sldId id="8637"/>
            <p14:sldId id="8638"/>
            <p14:sldId id="8639"/>
            <p14:sldId id="8640"/>
            <p14:sldId id="8641"/>
            <p14:sldId id="8642"/>
            <p14:sldId id="8643"/>
            <p14:sldId id="8644"/>
            <p14:sldId id="8645"/>
            <p14:sldId id="8646"/>
            <p14:sldId id="8647"/>
            <p14:sldId id="8648"/>
            <p14:sldId id="8649"/>
            <p14:sldId id="8650"/>
            <p14:sldId id="8651"/>
            <p14:sldId id="8652"/>
            <p14:sldId id="8653"/>
            <p14:sldId id="8654"/>
            <p14:sldId id="8655"/>
            <p14:sldId id="8656"/>
            <p14:sldId id="8657"/>
            <p14:sldId id="8658"/>
            <p14:sldId id="8659"/>
            <p14:sldId id="8660"/>
            <p14:sldId id="8661"/>
            <p14:sldId id="1148"/>
            <p14:sldId id="8688"/>
            <p14:sldId id="8662"/>
            <p14:sldId id="8663"/>
            <p14:sldId id="8664"/>
            <p14:sldId id="8665"/>
            <p14:sldId id="8666"/>
            <p14:sldId id="8667"/>
            <p14:sldId id="8668"/>
            <p14:sldId id="8669"/>
            <p14:sldId id="8670"/>
            <p14:sldId id="8671"/>
            <p14:sldId id="8672"/>
            <p14:sldId id="8673"/>
            <p14:sldId id="8420"/>
            <p14:sldId id="8421"/>
            <p14:sldId id="8422"/>
            <p14:sldId id="8423"/>
            <p14:sldId id="8424"/>
            <p14:sldId id="8425"/>
            <p14:sldId id="8426"/>
            <p14:sldId id="8427"/>
            <p14:sldId id="8428"/>
            <p14:sldId id="8429"/>
            <p14:sldId id="8430"/>
            <p14:sldId id="8431"/>
            <p14:sldId id="8674"/>
            <p14:sldId id="8675"/>
            <p14:sldId id="8434"/>
            <p14:sldId id="8435"/>
            <p14:sldId id="8436"/>
            <p14:sldId id="8676"/>
            <p14:sldId id="8677"/>
            <p14:sldId id="8678"/>
            <p14:sldId id="8679"/>
            <p14:sldId id="8680"/>
            <p14:sldId id="8681"/>
            <p14:sldId id="8682"/>
            <p14:sldId id="8444"/>
            <p14:sldId id="8445"/>
            <p14:sldId id="8446"/>
            <p14:sldId id="8447"/>
            <p14:sldId id="8448"/>
            <p14:sldId id="8449"/>
            <p14:sldId id="8450"/>
            <p14:sldId id="8451"/>
            <p14:sldId id="8452"/>
            <p14:sldId id="8453"/>
            <p14:sldId id="8454"/>
            <p14:sldId id="8455"/>
            <p14:sldId id="8456"/>
            <p14:sldId id="8457"/>
            <p14:sldId id="8458"/>
            <p14:sldId id="8459"/>
            <p14:sldId id="8683"/>
            <p14:sldId id="8684"/>
            <p14:sldId id="8685"/>
            <p14:sldId id="8686"/>
            <p14:sldId id="8687"/>
            <p14:sldId id="8465"/>
            <p14:sldId id="8466"/>
            <p14:sldId id="8467"/>
            <p14:sldId id="8468"/>
            <p14:sldId id="8469"/>
            <p14:sldId id="8470"/>
            <p14:sldId id="8471"/>
            <p14:sldId id="8472"/>
            <p14:sldId id="8473"/>
            <p14:sldId id="8474"/>
            <p14:sldId id="8475"/>
            <p14:sldId id="8476"/>
            <p14:sldId id="8477"/>
            <p14:sldId id="8478"/>
            <p14:sldId id="8479"/>
            <p14:sldId id="8480"/>
            <p14:sldId id="8481"/>
            <p14:sldId id="8482"/>
            <p14:sldId id="8483"/>
            <p14:sldId id="8484"/>
            <p14:sldId id="8485"/>
            <p14:sldId id="8486"/>
            <p14:sldId id="8487"/>
            <p14:sldId id="8488"/>
            <p14:sldId id="8489"/>
            <p14:sldId id="8490"/>
            <p14:sldId id="8491"/>
            <p14:sldId id="8492"/>
            <p14:sldId id="8493"/>
            <p14:sldId id="8388"/>
            <p14:sldId id="8389"/>
            <p14:sldId id="8390"/>
            <p14:sldId id="8391"/>
            <p14:sldId id="8392"/>
            <p14:sldId id="8494"/>
            <p14:sldId id="8495"/>
            <p14:sldId id="8496"/>
            <p14:sldId id="8497"/>
            <p14:sldId id="8498"/>
            <p14:sldId id="8499"/>
            <p14:sldId id="8500"/>
            <p14:sldId id="8501"/>
            <p14:sldId id="8502"/>
            <p14:sldId id="8503"/>
            <p14:sldId id="8504"/>
            <p14:sldId id="8505"/>
            <p14:sldId id="8506"/>
            <p14:sldId id="8507"/>
            <p14:sldId id="8508"/>
            <p14:sldId id="8509"/>
            <p14:sldId id="8510"/>
            <p14:sldId id="8511"/>
            <p14:sldId id="8512"/>
            <p14:sldId id="8513"/>
            <p14:sldId id="8514"/>
            <p14:sldId id="8515"/>
            <p14:sldId id="8516"/>
            <p14:sldId id="8517"/>
            <p14:sldId id="8518"/>
            <p14:sldId id="8519"/>
            <p14:sldId id="8520"/>
            <p14:sldId id="8521"/>
            <p14:sldId id="8522"/>
            <p14:sldId id="8523"/>
            <p14:sldId id="8524"/>
            <p14:sldId id="8526"/>
            <p14:sldId id="8525"/>
            <p14:sldId id="8689"/>
            <p14:sldId id="8690"/>
            <p14:sldId id="671"/>
            <p14:sldId id="672"/>
            <p14:sldId id="673"/>
            <p14:sldId id="674"/>
            <p14:sldId id="675"/>
            <p14:sldId id="8527"/>
            <p14:sldId id="677"/>
            <p14:sldId id="678"/>
            <p14:sldId id="679"/>
            <p14:sldId id="680"/>
            <p14:sldId id="681"/>
            <p14:sldId id="8528"/>
            <p14:sldId id="8529"/>
            <p14:sldId id="684"/>
            <p14:sldId id="685"/>
            <p14:sldId id="8530"/>
            <p14:sldId id="8531"/>
            <p14:sldId id="8532"/>
            <p14:sldId id="8533"/>
            <p14:sldId id="8534"/>
            <p14:sldId id="8535"/>
            <p14:sldId id="8536"/>
            <p14:sldId id="8537"/>
            <p14:sldId id="8538"/>
            <p14:sldId id="8539"/>
            <p14:sldId id="8540"/>
            <p14:sldId id="8541"/>
            <p14:sldId id="8542"/>
            <p14:sldId id="8543"/>
          </p14:sldIdLst>
        </p14:section>
        <p14:section name="liturgie" id="{D1F30704-92EA-41F1-8EBD-117533312911}">
          <p14:sldIdLst>
            <p14:sldId id="13105"/>
            <p14:sldId id="10178"/>
            <p14:sldId id="10179"/>
            <p14:sldId id="10180"/>
            <p14:sldId id="10181"/>
            <p14:sldId id="10182"/>
            <p14:sldId id="10183"/>
            <p14:sldId id="13104"/>
            <p14:sldId id="3151"/>
            <p14:sldId id="9247"/>
            <p14:sldId id="9250"/>
            <p14:sldId id="9251"/>
            <p14:sldId id="9252"/>
            <p14:sldId id="9253"/>
            <p14:sldId id="9254"/>
            <p14:sldId id="3160"/>
            <p14:sldId id="8085"/>
            <p14:sldId id="10186"/>
            <p14:sldId id="10187"/>
            <p14:sldId id="9256"/>
            <p14:sldId id="9257"/>
            <p14:sldId id="9258"/>
            <p14:sldId id="9259"/>
            <p14:sldId id="9940"/>
            <p14:sldId id="9260"/>
            <p14:sldId id="9261"/>
            <p14:sldId id="10197"/>
            <p14:sldId id="10198"/>
            <p14:sldId id="10202"/>
            <p14:sldId id="7934"/>
            <p14:sldId id="4754"/>
            <p14:sldId id="10019"/>
            <p14:sldId id="10203"/>
            <p14:sldId id="10204"/>
            <p14:sldId id="10205"/>
            <p14:sldId id="10206"/>
            <p14:sldId id="10267"/>
            <p14:sldId id="10260"/>
            <p14:sldId id="10261"/>
            <p14:sldId id="10262"/>
            <p14:sldId id="10266"/>
            <p14:sldId id="10276"/>
            <p14:sldId id="10271"/>
            <p14:sldId id="10272"/>
            <p14:sldId id="10273"/>
            <p14:sldId id="10274"/>
            <p14:sldId id="10275"/>
            <p14:sldId id="10288"/>
            <p14:sldId id="10289"/>
            <p14:sldId id="10277"/>
            <p14:sldId id="10278"/>
            <p14:sldId id="10307"/>
            <p14:sldId id="13091"/>
            <p14:sldId id="13092"/>
            <p14:sldId id="13093"/>
            <p14:sldId id="13094"/>
            <p14:sldId id="9382"/>
            <p14:sldId id="13095"/>
            <p14:sldId id="9399"/>
            <p14:sldId id="4711"/>
            <p14:sldId id="13097"/>
            <p14:sldId id="13098"/>
            <p14:sldId id="13099"/>
            <p14:sldId id="13100"/>
            <p14:sldId id="13101"/>
            <p14:sldId id="7156"/>
            <p14:sldId id="13102"/>
            <p14:sldId id="6838"/>
            <p14:sldId id="4810"/>
            <p14:sldId id="4811"/>
            <p14:sldId id="4820"/>
            <p14:sldId id="4822"/>
            <p14:sldId id="4824"/>
            <p14:sldId id="4825"/>
            <p14:sldId id="4826"/>
            <p14:sldId id="6840"/>
            <p14:sldId id="4829"/>
            <p14:sldId id="6841"/>
            <p14:sldId id="6749"/>
            <p14:sldId id="10416"/>
            <p14:sldId id="4834"/>
            <p14:sldId id="5310"/>
            <p14:sldId id="6843"/>
            <p14:sldId id="4835"/>
            <p14:sldId id="4836"/>
            <p14:sldId id="10422"/>
            <p14:sldId id="5312"/>
            <p14:sldId id="5313"/>
            <p14:sldId id="6846"/>
            <p14:sldId id="4840"/>
            <p14:sldId id="6847"/>
            <p14:sldId id="4842"/>
            <p14:sldId id="4843"/>
            <p14:sldId id="6848"/>
            <p14:sldId id="4845"/>
            <p14:sldId id="4846"/>
            <p14:sldId id="6931"/>
            <p14:sldId id="4849"/>
            <p14:sldId id="6852"/>
            <p14:sldId id="6905"/>
            <p14:sldId id="4853"/>
            <p14:sldId id="4857"/>
            <p14:sldId id="6853"/>
            <p14:sldId id="4858"/>
            <p14:sldId id="6854"/>
            <p14:sldId id="4859"/>
            <p14:sldId id="4861"/>
            <p14:sldId id="4868"/>
            <p14:sldId id="6906"/>
            <p14:sldId id="4869"/>
            <p14:sldId id="4870"/>
            <p14:sldId id="4871"/>
            <p14:sldId id="6925"/>
            <p14:sldId id="4873"/>
            <p14:sldId id="4874"/>
            <p14:sldId id="10425"/>
            <p14:sldId id="6908"/>
            <p14:sldId id="4876"/>
            <p14:sldId id="6909"/>
            <p14:sldId id="4878"/>
            <p14:sldId id="6930"/>
            <p14:sldId id="4888"/>
            <p14:sldId id="13103"/>
            <p14:sldId id="4889"/>
            <p14:sldId id="6911"/>
            <p14:sldId id="6913"/>
            <p14:sldId id="6861"/>
            <p14:sldId id="6914"/>
            <p14:sldId id="6915"/>
            <p14:sldId id="4921"/>
            <p14:sldId id="6918"/>
            <p14:sldId id="6923"/>
            <p14:sldId id="4930"/>
            <p14:sldId id="6924"/>
            <p14:sldId id="4931"/>
            <p14:sldId id="4932"/>
            <p14:sldId id="4933"/>
            <p14:sldId id="4934"/>
            <p14:sldId id="6962"/>
            <p14:sldId id="6963"/>
            <p14:sldId id="6964"/>
            <p14:sldId id="6965"/>
            <p14:sldId id="6966"/>
            <p14:sldId id="6967"/>
            <p14:sldId id="6968"/>
            <p14:sldId id="6970"/>
            <p14:sldId id="6969"/>
            <p14:sldId id="4949"/>
            <p14:sldId id="4950"/>
            <p14:sldId id="4951"/>
            <p14:sldId id="4953"/>
            <p14:sldId id="4954"/>
            <p14:sldId id="4956"/>
            <p14:sldId id="4957"/>
            <p14:sldId id="4958"/>
            <p14:sldId id="4959"/>
            <p14:sldId id="4960"/>
            <p14:sldId id="4962"/>
            <p14:sldId id="4963"/>
            <p14:sldId id="11262"/>
            <p14:sldId id="6903"/>
            <p14:sldId id="6904"/>
            <p14:sldId id="4965"/>
            <p14:sldId id="11261"/>
            <p14:sldId id="10511"/>
            <p14:sldId id="13137"/>
            <p14:sldId id="13138"/>
            <p14:sldId id="13139"/>
            <p14:sldId id="13140"/>
            <p14:sldId id="13141"/>
            <p14:sldId id="13142"/>
            <p14:sldId id="13143"/>
            <p14:sldId id="13144"/>
            <p14:sldId id="13145"/>
            <p14:sldId id="13146"/>
            <p14:sldId id="13147"/>
            <p14:sldId id="13148"/>
            <p14:sldId id="13149"/>
            <p14:sldId id="13150"/>
            <p14:sldId id="13151"/>
          </p14:sldIdLst>
        </p14:section>
        <p14:section name="11eme heure" id="{F3A06F51-2982-4EC2-8B8F-E8062C813C9D}">
          <p14:sldIdLst>
            <p14:sldId id="782"/>
          </p14:sldIdLst>
        </p14:section>
        <p14:section name="prophetie" id="{FA5D389F-30DB-4D5F-B9EB-442CA035E8BD}">
          <p14:sldIdLst>
            <p14:sldId id="1466"/>
            <p14:sldId id="1467"/>
            <p14:sldId id="1468"/>
            <p14:sldId id="1469"/>
            <p14:sldId id="1470"/>
            <p14:sldId id="1471"/>
            <p14:sldId id="1472"/>
            <p14:sldId id="1473"/>
            <p14:sldId id="1474"/>
            <p14:sldId id="1475"/>
            <p14:sldId id="1476"/>
            <p14:sldId id="1477"/>
            <p14:sldId id="1478"/>
            <p14:sldId id="1479"/>
            <p14:sldId id="1480"/>
            <p14:sldId id="1481"/>
            <p14:sldId id="1482"/>
            <p14:sldId id="1483"/>
          </p14:sldIdLst>
        </p14:section>
        <p14:section name="louange" id="{3996C63B-FEFD-47B4-A20C-235AF2FE3FE0}">
          <p14:sldIdLst>
            <p14:sldId id="783"/>
            <p14:sldId id="784"/>
            <p14:sldId id="785"/>
            <p14:sldId id="13112"/>
            <p14:sldId id="13113"/>
            <p14:sldId id="788"/>
          </p14:sldIdLst>
        </p14:section>
        <p14:section name="psaume" id="{1A59525E-C654-40F0-BAB7-362FCE8CD47D}">
          <p14:sldIdLst>
            <p14:sldId id="1484"/>
            <p14:sldId id="797"/>
            <p14:sldId id="798"/>
            <p14:sldId id="875"/>
            <p14:sldId id="1485"/>
            <p14:sldId id="799"/>
            <p14:sldId id="1486"/>
            <p14:sldId id="1487"/>
            <p14:sldId id="1488"/>
          </p14:sldIdLst>
        </p14:section>
        <p14:section name="commentaire" id="{B89EC118-42BB-49D3-BB00-6F60EC15A106}">
          <p14:sldIdLst>
            <p14:sldId id="801"/>
            <p14:sldId id="802"/>
            <p14:sldId id="1062"/>
            <p14:sldId id="1489"/>
            <p14:sldId id="1490"/>
            <p14:sldId id="1491"/>
            <p14:sldId id="1492"/>
            <p14:sldId id="1493"/>
            <p14:sldId id="796"/>
            <p14:sldId id="804"/>
            <p14:sldId id="805"/>
          </p14:sldIdLst>
        </p14:section>
        <p14:section name="litanie soir" id="{0F651E13-7311-4415-992C-119952CF9201}">
          <p14:sldIdLst>
            <p14:sldId id="1861"/>
            <p14:sldId id="1865"/>
            <p14:sldId id="1866"/>
            <p14:sldId id="1867"/>
            <p14:sldId id="1868"/>
            <p14:sldId id="1869"/>
            <p14:sldId id="1870"/>
            <p14:sldId id="1871"/>
            <p14:sldId id="1872"/>
            <p14:sldId id="1873"/>
            <p14:sldId id="1874"/>
            <p14:sldId id="8692"/>
            <p14:sldId id="1876"/>
            <p14:sldId id="1877"/>
            <p14:sldId id="1878"/>
            <p14:sldId id="1879"/>
            <p14:sldId id="1880"/>
            <p14:sldId id="1881"/>
            <p14:sldId id="1882"/>
            <p14:sldId id="1883"/>
            <p14:sldId id="1884"/>
            <p14:sldId id="1885"/>
            <p14:sldId id="1886"/>
            <p14:sldId id="1887"/>
            <p14:sldId id="1888"/>
            <p14:sldId id="1889"/>
            <p14:sldId id="1890"/>
            <p14:sldId id="1891"/>
            <p14:sldId id="1892"/>
            <p14:sldId id="1893"/>
            <p14:sldId id="1894"/>
            <p14:sldId id="1895"/>
            <p14:sldId id="1896"/>
            <p14:sldId id="1897"/>
            <p14:sldId id="1898"/>
            <p14:sldId id="1899"/>
            <p14:sldId id="1900"/>
            <p14:sldId id="1901"/>
            <p14:sldId id="1902"/>
            <p14:sldId id="1903"/>
            <p14:sldId id="1904"/>
            <p14:sldId id="1905"/>
            <p14:sldId id="1906"/>
            <p14:sldId id="1907"/>
            <p14:sldId id="1908"/>
            <p14:sldId id="1909"/>
            <p14:sldId id="1910"/>
            <p14:sldId id="13128"/>
            <p14:sldId id="13129"/>
            <p14:sldId id="13130"/>
            <p14:sldId id="13131"/>
            <p14:sldId id="1915"/>
            <p14:sldId id="1916"/>
            <p14:sldId id="1917"/>
            <p14:sldId id="1918"/>
            <p14:sldId id="1919"/>
            <p14:sldId id="1920"/>
            <p14:sldId id="1921"/>
            <p14:sldId id="1113"/>
          </p14:sldIdLst>
        </p14:section>
      </p14:sectionLst>
    </p:ext>
    <p:ext uri="{EFAFB233-063F-42B5-8137-9DF3F51BA10A}">
      <p15:sldGuideLst xmlns:p15="http://schemas.microsoft.com/office/powerpoint/2012/main">
        <p15:guide id="1" orient="horz" pos="2160" userDrawn="1">
          <p15:clr>
            <a:srgbClr val="A4A3A4"/>
          </p15:clr>
        </p15:guide>
        <p15:guide id="2" pos="3840" userDrawn="1">
          <p15:clr>
            <a:srgbClr val="A4A3A4"/>
          </p15:clr>
        </p15:guide>
      </p15:sldGuideLst>
    </p:ext>
    <p:ext uri="{2D200454-40CA-4A62-9FC3-DE9A4176ACB9}">
      <p15:notesGuideLst xmlns:p15="http://schemas.microsoft.com/office/powerpoint/2012/main">
        <p15:guide id="1" orient="horz" pos="2880">
          <p15:clr>
            <a:srgbClr val="A4A3A4"/>
          </p15:clr>
        </p15:guide>
        <p15:guide id="2" pos="2160">
          <p15:clr>
            <a:srgbClr val="A4A3A4"/>
          </p15:clr>
        </p15:guide>
      </p15:notes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CCCC00"/>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a:tblStyle styleId="{5C22544A-7EE6-4342-B048-85BDC9FD1C3A}" styleName="Style moyen 2 - Accentuation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2D5ABB26-0587-4C30-8999-92F81FD0307C}" styleName="Aucun style, aucune grille">
    <a:wholeTbl>
      <a:tcTxStyle>
        <a:fontRef idx="minor">
          <a:scrgbClr r="0" g="0" b="0"/>
        </a:fontRef>
        <a:schemeClr val="tx1"/>
      </a:tcTxStyle>
      <a:tcStyle>
        <a:tcBdr>
          <a:left>
            <a:ln>
              <a:noFill/>
            </a:ln>
          </a:left>
          <a:right>
            <a:ln>
              <a:noFill/>
            </a:ln>
          </a:right>
          <a:top>
            <a:ln>
              <a:noFill/>
            </a:ln>
          </a:top>
          <a:bottom>
            <a:ln>
              <a:noFill/>
            </a:ln>
          </a:bottom>
          <a:insideH>
            <a:ln>
              <a:noFill/>
            </a:ln>
          </a:insideH>
          <a:insideV>
            <a:ln>
              <a:noFill/>
            </a:ln>
          </a:insideV>
        </a:tcBdr>
        <a:fill>
          <a:noFill/>
        </a:fill>
      </a:tcStyle>
    </a:wholeTbl>
  </a:tblStyle>
</a:tblStyleLst>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21839" autoAdjust="0"/>
    <p:restoredTop sz="94118" autoAdjust="0"/>
  </p:normalViewPr>
  <p:slideViewPr>
    <p:cSldViewPr>
      <p:cViewPr varScale="1">
        <p:scale>
          <a:sx n="82" d="100"/>
          <a:sy n="82" d="100"/>
        </p:scale>
        <p:origin x="403" y="62"/>
      </p:cViewPr>
      <p:guideLst>
        <p:guide orient="horz" pos="2160"/>
        <p:guide pos="3840"/>
      </p:guideLst>
    </p:cSldViewPr>
  </p:slideViewPr>
  <p:notesTextViewPr>
    <p:cViewPr>
      <p:scale>
        <a:sx n="3" d="2"/>
        <a:sy n="3" d="2"/>
      </p:scale>
      <p:origin x="0" y="0"/>
    </p:cViewPr>
  </p:notesTextViewPr>
  <p:sorterViewPr>
    <p:cViewPr varScale="1">
      <p:scale>
        <a:sx n="1" d="1"/>
        <a:sy n="1" d="1"/>
      </p:scale>
      <p:origin x="0" y="-312605"/>
    </p:cViewPr>
  </p:sorterViewPr>
  <p:notesViewPr>
    <p:cSldViewPr>
      <p:cViewPr varScale="1">
        <p:scale>
          <a:sx n="59" d="100"/>
          <a:sy n="59" d="100"/>
        </p:scale>
        <p:origin x="-2508" y="-90"/>
      </p:cViewPr>
      <p:guideLst>
        <p:guide orient="horz" pos="2880"/>
        <p:guide pos="2160"/>
      </p:guideLst>
    </p:cSldViewPr>
  </p:notesViewPr>
  <p:gridSpacing cx="72008" cy="72008"/>
</p:viewPr>
</file>

<file path=ppt/_rels/presentation.xml.rels><?xml version="1.0" encoding="UTF-8" standalone="yes"?>
<Relationships xmlns="http://schemas.openxmlformats.org/package/2006/relationships"><Relationship Id="rId21" Type="http://schemas.openxmlformats.org/officeDocument/2006/relationships/slide" Target="slides/slide19.xml"/><Relationship Id="rId170" Type="http://schemas.openxmlformats.org/officeDocument/2006/relationships/slide" Target="slides/slide168.xml"/><Relationship Id="rId268" Type="http://schemas.openxmlformats.org/officeDocument/2006/relationships/slide" Target="slides/slide266.xml"/><Relationship Id="rId475" Type="http://schemas.openxmlformats.org/officeDocument/2006/relationships/slide" Target="slides/slide473.xml"/><Relationship Id="rId682" Type="http://schemas.openxmlformats.org/officeDocument/2006/relationships/slide" Target="slides/slide680.xml"/><Relationship Id="rId128" Type="http://schemas.openxmlformats.org/officeDocument/2006/relationships/slide" Target="slides/slide126.xml"/><Relationship Id="rId335" Type="http://schemas.openxmlformats.org/officeDocument/2006/relationships/slide" Target="slides/slide333.xml"/><Relationship Id="rId542" Type="http://schemas.openxmlformats.org/officeDocument/2006/relationships/slide" Target="slides/slide540.xml"/><Relationship Id="rId987" Type="http://schemas.openxmlformats.org/officeDocument/2006/relationships/slide" Target="slides/slide985.xml"/><Relationship Id="rId402" Type="http://schemas.openxmlformats.org/officeDocument/2006/relationships/slide" Target="slides/slide400.xml"/><Relationship Id="rId847" Type="http://schemas.openxmlformats.org/officeDocument/2006/relationships/slide" Target="slides/slide845.xml"/><Relationship Id="rId1032" Type="http://schemas.openxmlformats.org/officeDocument/2006/relationships/slide" Target="slides/slide1030.xml"/><Relationship Id="rId707" Type="http://schemas.openxmlformats.org/officeDocument/2006/relationships/slide" Target="slides/slide705.xml"/><Relationship Id="rId914" Type="http://schemas.openxmlformats.org/officeDocument/2006/relationships/slide" Target="slides/slide912.xml"/><Relationship Id="rId43" Type="http://schemas.openxmlformats.org/officeDocument/2006/relationships/slide" Target="slides/slide41.xml"/><Relationship Id="rId192" Type="http://schemas.openxmlformats.org/officeDocument/2006/relationships/slide" Target="slides/slide190.xml"/><Relationship Id="rId497" Type="http://schemas.openxmlformats.org/officeDocument/2006/relationships/slide" Target="slides/slide495.xml"/><Relationship Id="rId620" Type="http://schemas.openxmlformats.org/officeDocument/2006/relationships/slide" Target="slides/slide618.xml"/><Relationship Id="rId718" Type="http://schemas.openxmlformats.org/officeDocument/2006/relationships/slide" Target="slides/slide716.xml"/><Relationship Id="rId925" Type="http://schemas.openxmlformats.org/officeDocument/2006/relationships/slide" Target="slides/slide923.xml"/><Relationship Id="rId357" Type="http://schemas.openxmlformats.org/officeDocument/2006/relationships/slide" Target="slides/slide355.xml"/><Relationship Id="rId54" Type="http://schemas.openxmlformats.org/officeDocument/2006/relationships/slide" Target="slides/slide52.xml"/><Relationship Id="rId217" Type="http://schemas.openxmlformats.org/officeDocument/2006/relationships/slide" Target="slides/slide215.xml"/><Relationship Id="rId564" Type="http://schemas.openxmlformats.org/officeDocument/2006/relationships/slide" Target="slides/slide562.xml"/><Relationship Id="rId771" Type="http://schemas.openxmlformats.org/officeDocument/2006/relationships/slide" Target="slides/slide769.xml"/><Relationship Id="rId869" Type="http://schemas.openxmlformats.org/officeDocument/2006/relationships/slide" Target="slides/slide867.xml"/><Relationship Id="rId424" Type="http://schemas.openxmlformats.org/officeDocument/2006/relationships/slide" Target="slides/slide422.xml"/><Relationship Id="rId631" Type="http://schemas.openxmlformats.org/officeDocument/2006/relationships/slide" Target="slides/slide629.xml"/><Relationship Id="rId729" Type="http://schemas.openxmlformats.org/officeDocument/2006/relationships/slide" Target="slides/slide727.xml"/><Relationship Id="rId1054" Type="http://schemas.openxmlformats.org/officeDocument/2006/relationships/font" Target="fonts/font15.fntdata"/><Relationship Id="rId270" Type="http://schemas.openxmlformats.org/officeDocument/2006/relationships/slide" Target="slides/slide268.xml"/><Relationship Id="rId936" Type="http://schemas.openxmlformats.org/officeDocument/2006/relationships/slide" Target="slides/slide934.xml"/><Relationship Id="rId65" Type="http://schemas.openxmlformats.org/officeDocument/2006/relationships/slide" Target="slides/slide63.xml"/><Relationship Id="rId130" Type="http://schemas.openxmlformats.org/officeDocument/2006/relationships/slide" Target="slides/slide128.xml"/><Relationship Id="rId368" Type="http://schemas.openxmlformats.org/officeDocument/2006/relationships/slide" Target="slides/slide366.xml"/><Relationship Id="rId575" Type="http://schemas.openxmlformats.org/officeDocument/2006/relationships/slide" Target="slides/slide573.xml"/><Relationship Id="rId782" Type="http://schemas.openxmlformats.org/officeDocument/2006/relationships/slide" Target="slides/slide780.xml"/><Relationship Id="rId228" Type="http://schemas.openxmlformats.org/officeDocument/2006/relationships/slide" Target="slides/slide226.xml"/><Relationship Id="rId435" Type="http://schemas.openxmlformats.org/officeDocument/2006/relationships/slide" Target="slides/slide433.xml"/><Relationship Id="rId642" Type="http://schemas.openxmlformats.org/officeDocument/2006/relationships/slide" Target="slides/slide640.xml"/><Relationship Id="rId281" Type="http://schemas.openxmlformats.org/officeDocument/2006/relationships/slide" Target="slides/slide279.xml"/><Relationship Id="rId502" Type="http://schemas.openxmlformats.org/officeDocument/2006/relationships/slide" Target="slides/slide500.xml"/><Relationship Id="rId947" Type="http://schemas.openxmlformats.org/officeDocument/2006/relationships/slide" Target="slides/slide945.xml"/><Relationship Id="rId76" Type="http://schemas.openxmlformats.org/officeDocument/2006/relationships/slide" Target="slides/slide74.xml"/><Relationship Id="rId141" Type="http://schemas.openxmlformats.org/officeDocument/2006/relationships/slide" Target="slides/slide139.xml"/><Relationship Id="rId379" Type="http://schemas.openxmlformats.org/officeDocument/2006/relationships/slide" Target="slides/slide377.xml"/><Relationship Id="rId586" Type="http://schemas.openxmlformats.org/officeDocument/2006/relationships/slide" Target="slides/slide584.xml"/><Relationship Id="rId793" Type="http://schemas.openxmlformats.org/officeDocument/2006/relationships/slide" Target="slides/slide791.xml"/><Relationship Id="rId807" Type="http://schemas.openxmlformats.org/officeDocument/2006/relationships/slide" Target="slides/slide805.xml"/><Relationship Id="rId7" Type="http://schemas.openxmlformats.org/officeDocument/2006/relationships/slide" Target="slides/slide5.xml"/><Relationship Id="rId239" Type="http://schemas.openxmlformats.org/officeDocument/2006/relationships/slide" Target="slides/slide237.xml"/><Relationship Id="rId446" Type="http://schemas.openxmlformats.org/officeDocument/2006/relationships/slide" Target="slides/slide444.xml"/><Relationship Id="rId653" Type="http://schemas.openxmlformats.org/officeDocument/2006/relationships/slide" Target="slides/slide651.xml"/><Relationship Id="rId292" Type="http://schemas.openxmlformats.org/officeDocument/2006/relationships/slide" Target="slides/slide290.xml"/><Relationship Id="rId306" Type="http://schemas.openxmlformats.org/officeDocument/2006/relationships/slide" Target="slides/slide304.xml"/><Relationship Id="rId860" Type="http://schemas.openxmlformats.org/officeDocument/2006/relationships/slide" Target="slides/slide858.xml"/><Relationship Id="rId958" Type="http://schemas.openxmlformats.org/officeDocument/2006/relationships/slide" Target="slides/slide956.xml"/><Relationship Id="rId87" Type="http://schemas.openxmlformats.org/officeDocument/2006/relationships/slide" Target="slides/slide85.xml"/><Relationship Id="rId513" Type="http://schemas.openxmlformats.org/officeDocument/2006/relationships/slide" Target="slides/slide511.xml"/><Relationship Id="rId597" Type="http://schemas.openxmlformats.org/officeDocument/2006/relationships/slide" Target="slides/slide595.xml"/><Relationship Id="rId720" Type="http://schemas.openxmlformats.org/officeDocument/2006/relationships/slide" Target="slides/slide718.xml"/><Relationship Id="rId818" Type="http://schemas.openxmlformats.org/officeDocument/2006/relationships/slide" Target="slides/slide816.xml"/><Relationship Id="rId152" Type="http://schemas.openxmlformats.org/officeDocument/2006/relationships/slide" Target="slides/slide150.xml"/><Relationship Id="rId457" Type="http://schemas.openxmlformats.org/officeDocument/2006/relationships/slide" Target="slides/slide455.xml"/><Relationship Id="rId1003" Type="http://schemas.openxmlformats.org/officeDocument/2006/relationships/slide" Target="slides/slide1001.xml"/><Relationship Id="rId664" Type="http://schemas.openxmlformats.org/officeDocument/2006/relationships/slide" Target="slides/slide662.xml"/><Relationship Id="rId871" Type="http://schemas.openxmlformats.org/officeDocument/2006/relationships/slide" Target="slides/slide869.xml"/><Relationship Id="rId969" Type="http://schemas.openxmlformats.org/officeDocument/2006/relationships/slide" Target="slides/slide967.xml"/><Relationship Id="rId14" Type="http://schemas.openxmlformats.org/officeDocument/2006/relationships/slide" Target="slides/slide12.xml"/><Relationship Id="rId317" Type="http://schemas.openxmlformats.org/officeDocument/2006/relationships/slide" Target="slides/slide315.xml"/><Relationship Id="rId524" Type="http://schemas.openxmlformats.org/officeDocument/2006/relationships/slide" Target="slides/slide522.xml"/><Relationship Id="rId731" Type="http://schemas.openxmlformats.org/officeDocument/2006/relationships/slide" Target="slides/slide729.xml"/><Relationship Id="rId98" Type="http://schemas.openxmlformats.org/officeDocument/2006/relationships/slide" Target="slides/slide96.xml"/><Relationship Id="rId163" Type="http://schemas.openxmlformats.org/officeDocument/2006/relationships/slide" Target="slides/slide161.xml"/><Relationship Id="rId370" Type="http://schemas.openxmlformats.org/officeDocument/2006/relationships/slide" Target="slides/slide368.xml"/><Relationship Id="rId829" Type="http://schemas.openxmlformats.org/officeDocument/2006/relationships/slide" Target="slides/slide827.xml"/><Relationship Id="rId1014" Type="http://schemas.openxmlformats.org/officeDocument/2006/relationships/slide" Target="slides/slide1012.xml"/><Relationship Id="rId230" Type="http://schemas.openxmlformats.org/officeDocument/2006/relationships/slide" Target="slides/slide228.xml"/><Relationship Id="rId468" Type="http://schemas.openxmlformats.org/officeDocument/2006/relationships/slide" Target="slides/slide466.xml"/><Relationship Id="rId675" Type="http://schemas.openxmlformats.org/officeDocument/2006/relationships/slide" Target="slides/slide673.xml"/><Relationship Id="rId882" Type="http://schemas.openxmlformats.org/officeDocument/2006/relationships/slide" Target="slides/slide880.xml"/><Relationship Id="rId25" Type="http://schemas.openxmlformats.org/officeDocument/2006/relationships/slide" Target="slides/slide23.xml"/><Relationship Id="rId328" Type="http://schemas.openxmlformats.org/officeDocument/2006/relationships/slide" Target="slides/slide326.xml"/><Relationship Id="rId535" Type="http://schemas.openxmlformats.org/officeDocument/2006/relationships/slide" Target="slides/slide533.xml"/><Relationship Id="rId742" Type="http://schemas.openxmlformats.org/officeDocument/2006/relationships/slide" Target="slides/slide740.xml"/><Relationship Id="rId174" Type="http://schemas.openxmlformats.org/officeDocument/2006/relationships/slide" Target="slides/slide172.xml"/><Relationship Id="rId381" Type="http://schemas.openxmlformats.org/officeDocument/2006/relationships/slide" Target="slides/slide379.xml"/><Relationship Id="rId602" Type="http://schemas.openxmlformats.org/officeDocument/2006/relationships/slide" Target="slides/slide600.xml"/><Relationship Id="rId1025" Type="http://schemas.openxmlformats.org/officeDocument/2006/relationships/slide" Target="slides/slide1023.xml"/><Relationship Id="rId241" Type="http://schemas.openxmlformats.org/officeDocument/2006/relationships/slide" Target="slides/slide239.xml"/><Relationship Id="rId479" Type="http://schemas.openxmlformats.org/officeDocument/2006/relationships/slide" Target="slides/slide477.xml"/><Relationship Id="rId686" Type="http://schemas.openxmlformats.org/officeDocument/2006/relationships/slide" Target="slides/slide684.xml"/><Relationship Id="rId893" Type="http://schemas.openxmlformats.org/officeDocument/2006/relationships/slide" Target="slides/slide891.xml"/><Relationship Id="rId907" Type="http://schemas.openxmlformats.org/officeDocument/2006/relationships/slide" Target="slides/slide905.xml"/><Relationship Id="rId36" Type="http://schemas.openxmlformats.org/officeDocument/2006/relationships/slide" Target="slides/slide34.xml"/><Relationship Id="rId339" Type="http://schemas.openxmlformats.org/officeDocument/2006/relationships/slide" Target="slides/slide337.xml"/><Relationship Id="rId546" Type="http://schemas.openxmlformats.org/officeDocument/2006/relationships/slide" Target="slides/slide544.xml"/><Relationship Id="rId753" Type="http://schemas.openxmlformats.org/officeDocument/2006/relationships/slide" Target="slides/slide751.xml"/><Relationship Id="rId101" Type="http://schemas.openxmlformats.org/officeDocument/2006/relationships/slide" Target="slides/slide99.xml"/><Relationship Id="rId185" Type="http://schemas.openxmlformats.org/officeDocument/2006/relationships/slide" Target="slides/slide183.xml"/><Relationship Id="rId406" Type="http://schemas.openxmlformats.org/officeDocument/2006/relationships/slide" Target="slides/slide404.xml"/><Relationship Id="rId960" Type="http://schemas.openxmlformats.org/officeDocument/2006/relationships/slide" Target="slides/slide958.xml"/><Relationship Id="rId1036" Type="http://schemas.openxmlformats.org/officeDocument/2006/relationships/slide" Target="slides/slide1034.xml"/><Relationship Id="rId392" Type="http://schemas.openxmlformats.org/officeDocument/2006/relationships/slide" Target="slides/slide390.xml"/><Relationship Id="rId613" Type="http://schemas.openxmlformats.org/officeDocument/2006/relationships/slide" Target="slides/slide611.xml"/><Relationship Id="rId697" Type="http://schemas.openxmlformats.org/officeDocument/2006/relationships/slide" Target="slides/slide695.xml"/><Relationship Id="rId820" Type="http://schemas.openxmlformats.org/officeDocument/2006/relationships/slide" Target="slides/slide818.xml"/><Relationship Id="rId918" Type="http://schemas.openxmlformats.org/officeDocument/2006/relationships/slide" Target="slides/slide916.xml"/><Relationship Id="rId252" Type="http://schemas.openxmlformats.org/officeDocument/2006/relationships/slide" Target="slides/slide250.xml"/><Relationship Id="rId47" Type="http://schemas.openxmlformats.org/officeDocument/2006/relationships/slide" Target="slides/slide45.xml"/><Relationship Id="rId112" Type="http://schemas.openxmlformats.org/officeDocument/2006/relationships/slide" Target="slides/slide110.xml"/><Relationship Id="rId557" Type="http://schemas.openxmlformats.org/officeDocument/2006/relationships/slide" Target="slides/slide555.xml"/><Relationship Id="rId764" Type="http://schemas.openxmlformats.org/officeDocument/2006/relationships/slide" Target="slides/slide762.xml"/><Relationship Id="rId971" Type="http://schemas.openxmlformats.org/officeDocument/2006/relationships/slide" Target="slides/slide969.xml"/><Relationship Id="rId196" Type="http://schemas.openxmlformats.org/officeDocument/2006/relationships/slide" Target="slides/slide194.xml"/><Relationship Id="rId417" Type="http://schemas.openxmlformats.org/officeDocument/2006/relationships/slide" Target="slides/slide415.xml"/><Relationship Id="rId624" Type="http://schemas.openxmlformats.org/officeDocument/2006/relationships/slide" Target="slides/slide622.xml"/><Relationship Id="rId831" Type="http://schemas.openxmlformats.org/officeDocument/2006/relationships/slide" Target="slides/slide829.xml"/><Relationship Id="rId1047" Type="http://schemas.openxmlformats.org/officeDocument/2006/relationships/font" Target="fonts/font8.fntdata"/><Relationship Id="rId263" Type="http://schemas.openxmlformats.org/officeDocument/2006/relationships/slide" Target="slides/slide261.xml"/><Relationship Id="rId470" Type="http://schemas.openxmlformats.org/officeDocument/2006/relationships/slide" Target="slides/slide468.xml"/><Relationship Id="rId929" Type="http://schemas.openxmlformats.org/officeDocument/2006/relationships/slide" Target="slides/slide927.xml"/><Relationship Id="rId58" Type="http://schemas.openxmlformats.org/officeDocument/2006/relationships/slide" Target="slides/slide56.xml"/><Relationship Id="rId123" Type="http://schemas.openxmlformats.org/officeDocument/2006/relationships/slide" Target="slides/slide121.xml"/><Relationship Id="rId330" Type="http://schemas.openxmlformats.org/officeDocument/2006/relationships/slide" Target="slides/slide328.xml"/><Relationship Id="rId568" Type="http://schemas.openxmlformats.org/officeDocument/2006/relationships/slide" Target="slides/slide566.xml"/><Relationship Id="rId775" Type="http://schemas.openxmlformats.org/officeDocument/2006/relationships/slide" Target="slides/slide773.xml"/><Relationship Id="rId982" Type="http://schemas.openxmlformats.org/officeDocument/2006/relationships/slide" Target="slides/slide980.xml"/><Relationship Id="rId428" Type="http://schemas.openxmlformats.org/officeDocument/2006/relationships/slide" Target="slides/slide426.xml"/><Relationship Id="rId635" Type="http://schemas.openxmlformats.org/officeDocument/2006/relationships/slide" Target="slides/slide633.xml"/><Relationship Id="rId842" Type="http://schemas.openxmlformats.org/officeDocument/2006/relationships/slide" Target="slides/slide840.xml"/><Relationship Id="rId1058" Type="http://schemas.openxmlformats.org/officeDocument/2006/relationships/tableStyles" Target="tableStyles.xml"/><Relationship Id="rId274" Type="http://schemas.openxmlformats.org/officeDocument/2006/relationships/slide" Target="slides/slide272.xml"/><Relationship Id="rId481" Type="http://schemas.openxmlformats.org/officeDocument/2006/relationships/slide" Target="slides/slide479.xml"/><Relationship Id="rId702" Type="http://schemas.openxmlformats.org/officeDocument/2006/relationships/slide" Target="slides/slide700.xml"/><Relationship Id="rId69" Type="http://schemas.openxmlformats.org/officeDocument/2006/relationships/slide" Target="slides/slide67.xml"/><Relationship Id="rId134" Type="http://schemas.openxmlformats.org/officeDocument/2006/relationships/slide" Target="slides/slide132.xml"/><Relationship Id="rId579" Type="http://schemas.openxmlformats.org/officeDocument/2006/relationships/slide" Target="slides/slide577.xml"/><Relationship Id="rId786" Type="http://schemas.openxmlformats.org/officeDocument/2006/relationships/slide" Target="slides/slide784.xml"/><Relationship Id="rId993" Type="http://schemas.openxmlformats.org/officeDocument/2006/relationships/slide" Target="slides/slide991.xml"/><Relationship Id="rId341" Type="http://schemas.openxmlformats.org/officeDocument/2006/relationships/slide" Target="slides/slide339.xml"/><Relationship Id="rId439" Type="http://schemas.openxmlformats.org/officeDocument/2006/relationships/slide" Target="slides/slide437.xml"/><Relationship Id="rId646" Type="http://schemas.openxmlformats.org/officeDocument/2006/relationships/slide" Target="slides/slide644.xml"/><Relationship Id="rId201" Type="http://schemas.openxmlformats.org/officeDocument/2006/relationships/slide" Target="slides/slide199.xml"/><Relationship Id="rId285" Type="http://schemas.openxmlformats.org/officeDocument/2006/relationships/slide" Target="slides/slide283.xml"/><Relationship Id="rId506" Type="http://schemas.openxmlformats.org/officeDocument/2006/relationships/slide" Target="slides/slide504.xml"/><Relationship Id="rId853" Type="http://schemas.openxmlformats.org/officeDocument/2006/relationships/slide" Target="slides/slide851.xml"/><Relationship Id="rId492" Type="http://schemas.openxmlformats.org/officeDocument/2006/relationships/slide" Target="slides/slide490.xml"/><Relationship Id="rId713" Type="http://schemas.openxmlformats.org/officeDocument/2006/relationships/slide" Target="slides/slide711.xml"/><Relationship Id="rId797" Type="http://schemas.openxmlformats.org/officeDocument/2006/relationships/slide" Target="slides/slide795.xml"/><Relationship Id="rId920" Type="http://schemas.openxmlformats.org/officeDocument/2006/relationships/slide" Target="slides/slide918.xml"/><Relationship Id="rId145" Type="http://schemas.openxmlformats.org/officeDocument/2006/relationships/slide" Target="slides/slide143.xml"/><Relationship Id="rId352" Type="http://schemas.openxmlformats.org/officeDocument/2006/relationships/slide" Target="slides/slide350.xml"/><Relationship Id="rId212" Type="http://schemas.openxmlformats.org/officeDocument/2006/relationships/slide" Target="slides/slide210.xml"/><Relationship Id="rId657" Type="http://schemas.openxmlformats.org/officeDocument/2006/relationships/slide" Target="slides/slide655.xml"/><Relationship Id="rId864" Type="http://schemas.openxmlformats.org/officeDocument/2006/relationships/slide" Target="slides/slide862.xml"/><Relationship Id="rId296" Type="http://schemas.openxmlformats.org/officeDocument/2006/relationships/slide" Target="slides/slide294.xml"/><Relationship Id="rId517" Type="http://schemas.openxmlformats.org/officeDocument/2006/relationships/slide" Target="slides/slide515.xml"/><Relationship Id="rId724" Type="http://schemas.openxmlformats.org/officeDocument/2006/relationships/slide" Target="slides/slide722.xml"/><Relationship Id="rId931" Type="http://schemas.openxmlformats.org/officeDocument/2006/relationships/slide" Target="slides/slide929.xml"/><Relationship Id="rId60" Type="http://schemas.openxmlformats.org/officeDocument/2006/relationships/slide" Target="slides/slide58.xml"/><Relationship Id="rId156" Type="http://schemas.openxmlformats.org/officeDocument/2006/relationships/slide" Target="slides/slide154.xml"/><Relationship Id="rId363" Type="http://schemas.openxmlformats.org/officeDocument/2006/relationships/slide" Target="slides/slide361.xml"/><Relationship Id="rId570" Type="http://schemas.openxmlformats.org/officeDocument/2006/relationships/slide" Target="slides/slide568.xml"/><Relationship Id="rId1007" Type="http://schemas.openxmlformats.org/officeDocument/2006/relationships/slide" Target="slides/slide1005.xml"/><Relationship Id="rId223" Type="http://schemas.openxmlformats.org/officeDocument/2006/relationships/slide" Target="slides/slide221.xml"/><Relationship Id="rId430" Type="http://schemas.openxmlformats.org/officeDocument/2006/relationships/slide" Target="slides/slide428.xml"/><Relationship Id="rId668" Type="http://schemas.openxmlformats.org/officeDocument/2006/relationships/slide" Target="slides/slide666.xml"/><Relationship Id="rId875" Type="http://schemas.openxmlformats.org/officeDocument/2006/relationships/slide" Target="slides/slide873.xml"/><Relationship Id="rId18" Type="http://schemas.openxmlformats.org/officeDocument/2006/relationships/slide" Target="slides/slide16.xml"/><Relationship Id="rId528" Type="http://schemas.openxmlformats.org/officeDocument/2006/relationships/slide" Target="slides/slide526.xml"/><Relationship Id="rId735" Type="http://schemas.openxmlformats.org/officeDocument/2006/relationships/slide" Target="slides/slide733.xml"/><Relationship Id="rId942" Type="http://schemas.openxmlformats.org/officeDocument/2006/relationships/slide" Target="slides/slide940.xml"/><Relationship Id="rId167" Type="http://schemas.openxmlformats.org/officeDocument/2006/relationships/slide" Target="slides/slide165.xml"/><Relationship Id="rId374" Type="http://schemas.openxmlformats.org/officeDocument/2006/relationships/slide" Target="slides/slide372.xml"/><Relationship Id="rId581" Type="http://schemas.openxmlformats.org/officeDocument/2006/relationships/slide" Target="slides/slide579.xml"/><Relationship Id="rId1018" Type="http://schemas.openxmlformats.org/officeDocument/2006/relationships/slide" Target="slides/slide1016.xml"/><Relationship Id="rId71" Type="http://schemas.openxmlformats.org/officeDocument/2006/relationships/slide" Target="slides/slide69.xml"/><Relationship Id="rId234" Type="http://schemas.openxmlformats.org/officeDocument/2006/relationships/slide" Target="slides/slide232.xml"/><Relationship Id="rId679" Type="http://schemas.openxmlformats.org/officeDocument/2006/relationships/slide" Target="slides/slide677.xml"/><Relationship Id="rId802" Type="http://schemas.openxmlformats.org/officeDocument/2006/relationships/slide" Target="slides/slide800.xml"/><Relationship Id="rId886" Type="http://schemas.openxmlformats.org/officeDocument/2006/relationships/slide" Target="slides/slide884.xml"/><Relationship Id="rId2" Type="http://schemas.openxmlformats.org/officeDocument/2006/relationships/slideMaster" Target="slideMasters/slideMaster2.xml"/><Relationship Id="rId29" Type="http://schemas.openxmlformats.org/officeDocument/2006/relationships/slide" Target="slides/slide27.xml"/><Relationship Id="rId441" Type="http://schemas.openxmlformats.org/officeDocument/2006/relationships/slide" Target="slides/slide439.xml"/><Relationship Id="rId539" Type="http://schemas.openxmlformats.org/officeDocument/2006/relationships/slide" Target="slides/slide537.xml"/><Relationship Id="rId746" Type="http://schemas.openxmlformats.org/officeDocument/2006/relationships/slide" Target="slides/slide744.xml"/><Relationship Id="rId178" Type="http://schemas.openxmlformats.org/officeDocument/2006/relationships/slide" Target="slides/slide176.xml"/><Relationship Id="rId301" Type="http://schemas.openxmlformats.org/officeDocument/2006/relationships/slide" Target="slides/slide299.xml"/><Relationship Id="rId953" Type="http://schemas.openxmlformats.org/officeDocument/2006/relationships/slide" Target="slides/slide951.xml"/><Relationship Id="rId1029" Type="http://schemas.openxmlformats.org/officeDocument/2006/relationships/slide" Target="slides/slide1027.xml"/><Relationship Id="rId82" Type="http://schemas.openxmlformats.org/officeDocument/2006/relationships/slide" Target="slides/slide80.xml"/><Relationship Id="rId385" Type="http://schemas.openxmlformats.org/officeDocument/2006/relationships/slide" Target="slides/slide383.xml"/><Relationship Id="rId592" Type="http://schemas.openxmlformats.org/officeDocument/2006/relationships/slide" Target="slides/slide590.xml"/><Relationship Id="rId606" Type="http://schemas.openxmlformats.org/officeDocument/2006/relationships/slide" Target="slides/slide604.xml"/><Relationship Id="rId813" Type="http://schemas.openxmlformats.org/officeDocument/2006/relationships/slide" Target="slides/slide811.xml"/><Relationship Id="rId245" Type="http://schemas.openxmlformats.org/officeDocument/2006/relationships/slide" Target="slides/slide243.xml"/><Relationship Id="rId452" Type="http://schemas.openxmlformats.org/officeDocument/2006/relationships/slide" Target="slides/slide450.xml"/><Relationship Id="rId897" Type="http://schemas.openxmlformats.org/officeDocument/2006/relationships/slide" Target="slides/slide895.xml"/><Relationship Id="rId105" Type="http://schemas.openxmlformats.org/officeDocument/2006/relationships/slide" Target="slides/slide103.xml"/><Relationship Id="rId312" Type="http://schemas.openxmlformats.org/officeDocument/2006/relationships/slide" Target="slides/slide310.xml"/><Relationship Id="rId757" Type="http://schemas.openxmlformats.org/officeDocument/2006/relationships/slide" Target="slides/slide755.xml"/><Relationship Id="rId964" Type="http://schemas.openxmlformats.org/officeDocument/2006/relationships/slide" Target="slides/slide962.xml"/><Relationship Id="rId93" Type="http://schemas.openxmlformats.org/officeDocument/2006/relationships/slide" Target="slides/slide91.xml"/><Relationship Id="rId189" Type="http://schemas.openxmlformats.org/officeDocument/2006/relationships/slide" Target="slides/slide187.xml"/><Relationship Id="rId396" Type="http://schemas.openxmlformats.org/officeDocument/2006/relationships/slide" Target="slides/slide394.xml"/><Relationship Id="rId617" Type="http://schemas.openxmlformats.org/officeDocument/2006/relationships/slide" Target="slides/slide615.xml"/><Relationship Id="rId824" Type="http://schemas.openxmlformats.org/officeDocument/2006/relationships/slide" Target="slides/slide822.xml"/><Relationship Id="rId256" Type="http://schemas.openxmlformats.org/officeDocument/2006/relationships/slide" Target="slides/slide254.xml"/><Relationship Id="rId463" Type="http://schemas.openxmlformats.org/officeDocument/2006/relationships/slide" Target="slides/slide461.xml"/><Relationship Id="rId670" Type="http://schemas.openxmlformats.org/officeDocument/2006/relationships/slide" Target="slides/slide668.xml"/><Relationship Id="rId116" Type="http://schemas.openxmlformats.org/officeDocument/2006/relationships/slide" Target="slides/slide114.xml"/><Relationship Id="rId323" Type="http://schemas.openxmlformats.org/officeDocument/2006/relationships/slide" Target="slides/slide321.xml"/><Relationship Id="rId530" Type="http://schemas.openxmlformats.org/officeDocument/2006/relationships/slide" Target="slides/slide528.xml"/><Relationship Id="rId768" Type="http://schemas.openxmlformats.org/officeDocument/2006/relationships/slide" Target="slides/slide766.xml"/><Relationship Id="rId975" Type="http://schemas.openxmlformats.org/officeDocument/2006/relationships/slide" Target="slides/slide973.xml"/><Relationship Id="rId20" Type="http://schemas.openxmlformats.org/officeDocument/2006/relationships/slide" Target="slides/slide18.xml"/><Relationship Id="rId628" Type="http://schemas.openxmlformats.org/officeDocument/2006/relationships/slide" Target="slides/slide626.xml"/><Relationship Id="rId835" Type="http://schemas.openxmlformats.org/officeDocument/2006/relationships/slide" Target="slides/slide833.xml"/><Relationship Id="rId267" Type="http://schemas.openxmlformats.org/officeDocument/2006/relationships/slide" Target="slides/slide265.xml"/><Relationship Id="rId474" Type="http://schemas.openxmlformats.org/officeDocument/2006/relationships/slide" Target="slides/slide472.xml"/><Relationship Id="rId1020" Type="http://schemas.openxmlformats.org/officeDocument/2006/relationships/slide" Target="slides/slide1018.xml"/><Relationship Id="rId127" Type="http://schemas.openxmlformats.org/officeDocument/2006/relationships/slide" Target="slides/slide125.xml"/><Relationship Id="rId681" Type="http://schemas.openxmlformats.org/officeDocument/2006/relationships/slide" Target="slides/slide679.xml"/><Relationship Id="rId779" Type="http://schemas.openxmlformats.org/officeDocument/2006/relationships/slide" Target="slides/slide777.xml"/><Relationship Id="rId902" Type="http://schemas.openxmlformats.org/officeDocument/2006/relationships/slide" Target="slides/slide900.xml"/><Relationship Id="rId986" Type="http://schemas.openxmlformats.org/officeDocument/2006/relationships/slide" Target="slides/slide984.xml"/><Relationship Id="rId31" Type="http://schemas.openxmlformats.org/officeDocument/2006/relationships/slide" Target="slides/slide29.xml"/><Relationship Id="rId334" Type="http://schemas.openxmlformats.org/officeDocument/2006/relationships/slide" Target="slides/slide332.xml"/><Relationship Id="rId541" Type="http://schemas.openxmlformats.org/officeDocument/2006/relationships/slide" Target="slides/slide539.xml"/><Relationship Id="rId639" Type="http://schemas.openxmlformats.org/officeDocument/2006/relationships/slide" Target="slides/slide637.xml"/><Relationship Id="rId180" Type="http://schemas.openxmlformats.org/officeDocument/2006/relationships/slide" Target="slides/slide178.xml"/><Relationship Id="rId278" Type="http://schemas.openxmlformats.org/officeDocument/2006/relationships/slide" Target="slides/slide276.xml"/><Relationship Id="rId401" Type="http://schemas.openxmlformats.org/officeDocument/2006/relationships/slide" Target="slides/slide399.xml"/><Relationship Id="rId846" Type="http://schemas.openxmlformats.org/officeDocument/2006/relationships/slide" Target="slides/slide844.xml"/><Relationship Id="rId1031" Type="http://schemas.openxmlformats.org/officeDocument/2006/relationships/slide" Target="slides/slide1029.xml"/><Relationship Id="rId485" Type="http://schemas.openxmlformats.org/officeDocument/2006/relationships/slide" Target="slides/slide483.xml"/><Relationship Id="rId692" Type="http://schemas.openxmlformats.org/officeDocument/2006/relationships/slide" Target="slides/slide690.xml"/><Relationship Id="rId706" Type="http://schemas.openxmlformats.org/officeDocument/2006/relationships/slide" Target="slides/slide704.xml"/><Relationship Id="rId913" Type="http://schemas.openxmlformats.org/officeDocument/2006/relationships/slide" Target="slides/slide911.xml"/><Relationship Id="rId42" Type="http://schemas.openxmlformats.org/officeDocument/2006/relationships/slide" Target="slides/slide40.xml"/><Relationship Id="rId138" Type="http://schemas.openxmlformats.org/officeDocument/2006/relationships/slide" Target="slides/slide136.xml"/><Relationship Id="rId345" Type="http://schemas.openxmlformats.org/officeDocument/2006/relationships/slide" Target="slides/slide343.xml"/><Relationship Id="rId552" Type="http://schemas.openxmlformats.org/officeDocument/2006/relationships/slide" Target="slides/slide550.xml"/><Relationship Id="rId997" Type="http://schemas.openxmlformats.org/officeDocument/2006/relationships/slide" Target="slides/slide995.xml"/><Relationship Id="rId191" Type="http://schemas.openxmlformats.org/officeDocument/2006/relationships/slide" Target="slides/slide189.xml"/><Relationship Id="rId205" Type="http://schemas.openxmlformats.org/officeDocument/2006/relationships/slide" Target="slides/slide203.xml"/><Relationship Id="rId412" Type="http://schemas.openxmlformats.org/officeDocument/2006/relationships/slide" Target="slides/slide410.xml"/><Relationship Id="rId857" Type="http://schemas.openxmlformats.org/officeDocument/2006/relationships/slide" Target="slides/slide855.xml"/><Relationship Id="rId1042" Type="http://schemas.openxmlformats.org/officeDocument/2006/relationships/font" Target="fonts/font3.fntdata"/><Relationship Id="rId289" Type="http://schemas.openxmlformats.org/officeDocument/2006/relationships/slide" Target="slides/slide287.xml"/><Relationship Id="rId496" Type="http://schemas.openxmlformats.org/officeDocument/2006/relationships/slide" Target="slides/slide494.xml"/><Relationship Id="rId717" Type="http://schemas.openxmlformats.org/officeDocument/2006/relationships/slide" Target="slides/slide715.xml"/><Relationship Id="rId924" Type="http://schemas.openxmlformats.org/officeDocument/2006/relationships/slide" Target="slides/slide922.xml"/><Relationship Id="rId53" Type="http://schemas.openxmlformats.org/officeDocument/2006/relationships/slide" Target="slides/slide51.xml"/><Relationship Id="rId149" Type="http://schemas.openxmlformats.org/officeDocument/2006/relationships/slide" Target="slides/slide147.xml"/><Relationship Id="rId356" Type="http://schemas.openxmlformats.org/officeDocument/2006/relationships/slide" Target="slides/slide354.xml"/><Relationship Id="rId563" Type="http://schemas.openxmlformats.org/officeDocument/2006/relationships/slide" Target="slides/slide561.xml"/><Relationship Id="rId770" Type="http://schemas.openxmlformats.org/officeDocument/2006/relationships/slide" Target="slides/slide768.xml"/><Relationship Id="rId216" Type="http://schemas.openxmlformats.org/officeDocument/2006/relationships/slide" Target="slides/slide214.xml"/><Relationship Id="rId423" Type="http://schemas.openxmlformats.org/officeDocument/2006/relationships/slide" Target="slides/slide421.xml"/><Relationship Id="rId868" Type="http://schemas.openxmlformats.org/officeDocument/2006/relationships/slide" Target="slides/slide866.xml"/><Relationship Id="rId1053" Type="http://schemas.openxmlformats.org/officeDocument/2006/relationships/font" Target="fonts/font14.fntdata"/><Relationship Id="rId630" Type="http://schemas.openxmlformats.org/officeDocument/2006/relationships/slide" Target="slides/slide628.xml"/><Relationship Id="rId728" Type="http://schemas.openxmlformats.org/officeDocument/2006/relationships/slide" Target="slides/slide726.xml"/><Relationship Id="rId935" Type="http://schemas.openxmlformats.org/officeDocument/2006/relationships/slide" Target="slides/slide933.xml"/><Relationship Id="rId64" Type="http://schemas.openxmlformats.org/officeDocument/2006/relationships/slide" Target="slides/slide62.xml"/><Relationship Id="rId367" Type="http://schemas.openxmlformats.org/officeDocument/2006/relationships/slide" Target="slides/slide365.xml"/><Relationship Id="rId574" Type="http://schemas.openxmlformats.org/officeDocument/2006/relationships/slide" Target="slides/slide572.xml"/><Relationship Id="rId227" Type="http://schemas.openxmlformats.org/officeDocument/2006/relationships/slide" Target="slides/slide225.xml"/><Relationship Id="rId781" Type="http://schemas.openxmlformats.org/officeDocument/2006/relationships/slide" Target="slides/slide779.xml"/><Relationship Id="rId879" Type="http://schemas.openxmlformats.org/officeDocument/2006/relationships/slide" Target="slides/slide877.xml"/><Relationship Id="rId434" Type="http://schemas.openxmlformats.org/officeDocument/2006/relationships/slide" Target="slides/slide432.xml"/><Relationship Id="rId641" Type="http://schemas.openxmlformats.org/officeDocument/2006/relationships/slide" Target="slides/slide639.xml"/><Relationship Id="rId739" Type="http://schemas.openxmlformats.org/officeDocument/2006/relationships/slide" Target="slides/slide737.xml"/><Relationship Id="rId280" Type="http://schemas.openxmlformats.org/officeDocument/2006/relationships/slide" Target="slides/slide278.xml"/><Relationship Id="rId501" Type="http://schemas.openxmlformats.org/officeDocument/2006/relationships/slide" Target="slides/slide499.xml"/><Relationship Id="rId946" Type="http://schemas.openxmlformats.org/officeDocument/2006/relationships/slide" Target="slides/slide944.xml"/><Relationship Id="rId75" Type="http://schemas.openxmlformats.org/officeDocument/2006/relationships/slide" Target="slides/slide73.xml"/><Relationship Id="rId140" Type="http://schemas.openxmlformats.org/officeDocument/2006/relationships/slide" Target="slides/slide138.xml"/><Relationship Id="rId378" Type="http://schemas.openxmlformats.org/officeDocument/2006/relationships/slide" Target="slides/slide376.xml"/><Relationship Id="rId585" Type="http://schemas.openxmlformats.org/officeDocument/2006/relationships/slide" Target="slides/slide583.xml"/><Relationship Id="rId792" Type="http://schemas.openxmlformats.org/officeDocument/2006/relationships/slide" Target="slides/slide790.xml"/><Relationship Id="rId806" Type="http://schemas.openxmlformats.org/officeDocument/2006/relationships/slide" Target="slides/slide804.xml"/><Relationship Id="rId6" Type="http://schemas.openxmlformats.org/officeDocument/2006/relationships/slide" Target="slides/slide4.xml"/><Relationship Id="rId238" Type="http://schemas.openxmlformats.org/officeDocument/2006/relationships/slide" Target="slides/slide236.xml"/><Relationship Id="rId445" Type="http://schemas.openxmlformats.org/officeDocument/2006/relationships/slide" Target="slides/slide443.xml"/><Relationship Id="rId652" Type="http://schemas.openxmlformats.org/officeDocument/2006/relationships/slide" Target="slides/slide650.xml"/><Relationship Id="rId291" Type="http://schemas.openxmlformats.org/officeDocument/2006/relationships/slide" Target="slides/slide289.xml"/><Relationship Id="rId305" Type="http://schemas.openxmlformats.org/officeDocument/2006/relationships/slide" Target="slides/slide303.xml"/><Relationship Id="rId512" Type="http://schemas.openxmlformats.org/officeDocument/2006/relationships/slide" Target="slides/slide510.xml"/><Relationship Id="rId957" Type="http://schemas.openxmlformats.org/officeDocument/2006/relationships/slide" Target="slides/slide955.xml"/><Relationship Id="rId86" Type="http://schemas.openxmlformats.org/officeDocument/2006/relationships/slide" Target="slides/slide84.xml"/><Relationship Id="rId151" Type="http://schemas.openxmlformats.org/officeDocument/2006/relationships/slide" Target="slides/slide149.xml"/><Relationship Id="rId389" Type="http://schemas.openxmlformats.org/officeDocument/2006/relationships/slide" Target="slides/slide387.xml"/><Relationship Id="rId596" Type="http://schemas.openxmlformats.org/officeDocument/2006/relationships/slide" Target="slides/slide594.xml"/><Relationship Id="rId817" Type="http://schemas.openxmlformats.org/officeDocument/2006/relationships/slide" Target="slides/slide815.xml"/><Relationship Id="rId1002" Type="http://schemas.openxmlformats.org/officeDocument/2006/relationships/slide" Target="slides/slide1000.xml"/><Relationship Id="rId249" Type="http://schemas.openxmlformats.org/officeDocument/2006/relationships/slide" Target="slides/slide247.xml"/><Relationship Id="rId456" Type="http://schemas.openxmlformats.org/officeDocument/2006/relationships/slide" Target="slides/slide454.xml"/><Relationship Id="rId663" Type="http://schemas.openxmlformats.org/officeDocument/2006/relationships/slide" Target="slides/slide661.xml"/><Relationship Id="rId870" Type="http://schemas.openxmlformats.org/officeDocument/2006/relationships/slide" Target="slides/slide868.xml"/><Relationship Id="rId13" Type="http://schemas.openxmlformats.org/officeDocument/2006/relationships/slide" Target="slides/slide11.xml"/><Relationship Id="rId109" Type="http://schemas.openxmlformats.org/officeDocument/2006/relationships/slide" Target="slides/slide107.xml"/><Relationship Id="rId316" Type="http://schemas.openxmlformats.org/officeDocument/2006/relationships/slide" Target="slides/slide314.xml"/><Relationship Id="rId523" Type="http://schemas.openxmlformats.org/officeDocument/2006/relationships/slide" Target="slides/slide521.xml"/><Relationship Id="rId968" Type="http://schemas.openxmlformats.org/officeDocument/2006/relationships/slide" Target="slides/slide966.xml"/><Relationship Id="rId97" Type="http://schemas.openxmlformats.org/officeDocument/2006/relationships/slide" Target="slides/slide95.xml"/><Relationship Id="rId730" Type="http://schemas.openxmlformats.org/officeDocument/2006/relationships/slide" Target="slides/slide728.xml"/><Relationship Id="rId828" Type="http://schemas.openxmlformats.org/officeDocument/2006/relationships/slide" Target="slides/slide826.xml"/><Relationship Id="rId1013" Type="http://schemas.openxmlformats.org/officeDocument/2006/relationships/slide" Target="slides/slide1011.xml"/><Relationship Id="rId162" Type="http://schemas.openxmlformats.org/officeDocument/2006/relationships/slide" Target="slides/slide160.xml"/><Relationship Id="rId467" Type="http://schemas.openxmlformats.org/officeDocument/2006/relationships/slide" Target="slides/slide465.xml"/><Relationship Id="rId674" Type="http://schemas.openxmlformats.org/officeDocument/2006/relationships/slide" Target="slides/slide672.xml"/><Relationship Id="rId881" Type="http://schemas.openxmlformats.org/officeDocument/2006/relationships/slide" Target="slides/slide879.xml"/><Relationship Id="rId979" Type="http://schemas.openxmlformats.org/officeDocument/2006/relationships/slide" Target="slides/slide977.xml"/><Relationship Id="rId24" Type="http://schemas.openxmlformats.org/officeDocument/2006/relationships/slide" Target="slides/slide22.xml"/><Relationship Id="rId327" Type="http://schemas.openxmlformats.org/officeDocument/2006/relationships/slide" Target="slides/slide325.xml"/><Relationship Id="rId534" Type="http://schemas.openxmlformats.org/officeDocument/2006/relationships/slide" Target="slides/slide532.xml"/><Relationship Id="rId741" Type="http://schemas.openxmlformats.org/officeDocument/2006/relationships/slide" Target="slides/slide739.xml"/><Relationship Id="rId839" Type="http://schemas.openxmlformats.org/officeDocument/2006/relationships/slide" Target="slides/slide837.xml"/><Relationship Id="rId173" Type="http://schemas.openxmlformats.org/officeDocument/2006/relationships/slide" Target="slides/slide171.xml"/><Relationship Id="rId380" Type="http://schemas.openxmlformats.org/officeDocument/2006/relationships/slide" Target="slides/slide378.xml"/><Relationship Id="rId601" Type="http://schemas.openxmlformats.org/officeDocument/2006/relationships/slide" Target="slides/slide599.xml"/><Relationship Id="rId1024" Type="http://schemas.openxmlformats.org/officeDocument/2006/relationships/slide" Target="slides/slide1022.xml"/><Relationship Id="rId240" Type="http://schemas.openxmlformats.org/officeDocument/2006/relationships/slide" Target="slides/slide238.xml"/><Relationship Id="rId478" Type="http://schemas.openxmlformats.org/officeDocument/2006/relationships/slide" Target="slides/slide476.xml"/><Relationship Id="rId685" Type="http://schemas.openxmlformats.org/officeDocument/2006/relationships/slide" Target="slides/slide683.xml"/><Relationship Id="rId892" Type="http://schemas.openxmlformats.org/officeDocument/2006/relationships/slide" Target="slides/slide890.xml"/><Relationship Id="rId906" Type="http://schemas.openxmlformats.org/officeDocument/2006/relationships/slide" Target="slides/slide904.xml"/><Relationship Id="rId35" Type="http://schemas.openxmlformats.org/officeDocument/2006/relationships/slide" Target="slides/slide33.xml"/><Relationship Id="rId100" Type="http://schemas.openxmlformats.org/officeDocument/2006/relationships/slide" Target="slides/slide98.xml"/><Relationship Id="rId338" Type="http://schemas.openxmlformats.org/officeDocument/2006/relationships/slide" Target="slides/slide336.xml"/><Relationship Id="rId545" Type="http://schemas.openxmlformats.org/officeDocument/2006/relationships/slide" Target="slides/slide543.xml"/><Relationship Id="rId752" Type="http://schemas.openxmlformats.org/officeDocument/2006/relationships/slide" Target="slides/slide750.xml"/><Relationship Id="rId184" Type="http://schemas.openxmlformats.org/officeDocument/2006/relationships/slide" Target="slides/slide182.xml"/><Relationship Id="rId391" Type="http://schemas.openxmlformats.org/officeDocument/2006/relationships/slide" Target="slides/slide389.xml"/><Relationship Id="rId405" Type="http://schemas.openxmlformats.org/officeDocument/2006/relationships/slide" Target="slides/slide403.xml"/><Relationship Id="rId612" Type="http://schemas.openxmlformats.org/officeDocument/2006/relationships/slide" Target="slides/slide610.xml"/><Relationship Id="rId1035" Type="http://schemas.openxmlformats.org/officeDocument/2006/relationships/slide" Target="slides/slide1033.xml"/><Relationship Id="rId251" Type="http://schemas.openxmlformats.org/officeDocument/2006/relationships/slide" Target="slides/slide249.xml"/><Relationship Id="rId489" Type="http://schemas.openxmlformats.org/officeDocument/2006/relationships/slide" Target="slides/slide487.xml"/><Relationship Id="rId696" Type="http://schemas.openxmlformats.org/officeDocument/2006/relationships/slide" Target="slides/slide694.xml"/><Relationship Id="rId917" Type="http://schemas.openxmlformats.org/officeDocument/2006/relationships/slide" Target="slides/slide915.xml"/><Relationship Id="rId46" Type="http://schemas.openxmlformats.org/officeDocument/2006/relationships/slide" Target="slides/slide44.xml"/><Relationship Id="rId349" Type="http://schemas.openxmlformats.org/officeDocument/2006/relationships/slide" Target="slides/slide347.xml"/><Relationship Id="rId556" Type="http://schemas.openxmlformats.org/officeDocument/2006/relationships/slide" Target="slides/slide554.xml"/><Relationship Id="rId763" Type="http://schemas.openxmlformats.org/officeDocument/2006/relationships/slide" Target="slides/slide761.xml"/><Relationship Id="rId111" Type="http://schemas.openxmlformats.org/officeDocument/2006/relationships/slide" Target="slides/slide109.xml"/><Relationship Id="rId195" Type="http://schemas.openxmlformats.org/officeDocument/2006/relationships/slide" Target="slides/slide193.xml"/><Relationship Id="rId209" Type="http://schemas.openxmlformats.org/officeDocument/2006/relationships/slide" Target="slides/slide207.xml"/><Relationship Id="rId416" Type="http://schemas.openxmlformats.org/officeDocument/2006/relationships/slide" Target="slides/slide414.xml"/><Relationship Id="rId970" Type="http://schemas.openxmlformats.org/officeDocument/2006/relationships/slide" Target="slides/slide968.xml"/><Relationship Id="rId1046" Type="http://schemas.openxmlformats.org/officeDocument/2006/relationships/font" Target="fonts/font7.fntdata"/><Relationship Id="rId623" Type="http://schemas.openxmlformats.org/officeDocument/2006/relationships/slide" Target="slides/slide621.xml"/><Relationship Id="rId830" Type="http://schemas.openxmlformats.org/officeDocument/2006/relationships/slide" Target="slides/slide828.xml"/><Relationship Id="rId928" Type="http://schemas.openxmlformats.org/officeDocument/2006/relationships/slide" Target="slides/slide926.xml"/><Relationship Id="rId57" Type="http://schemas.openxmlformats.org/officeDocument/2006/relationships/slide" Target="slides/slide55.xml"/><Relationship Id="rId262" Type="http://schemas.openxmlformats.org/officeDocument/2006/relationships/slide" Target="slides/slide260.xml"/><Relationship Id="rId567" Type="http://schemas.openxmlformats.org/officeDocument/2006/relationships/slide" Target="slides/slide565.xml"/><Relationship Id="rId122" Type="http://schemas.openxmlformats.org/officeDocument/2006/relationships/slide" Target="slides/slide120.xml"/><Relationship Id="rId774" Type="http://schemas.openxmlformats.org/officeDocument/2006/relationships/slide" Target="slides/slide772.xml"/><Relationship Id="rId981" Type="http://schemas.openxmlformats.org/officeDocument/2006/relationships/slide" Target="slides/slide979.xml"/><Relationship Id="rId1057" Type="http://schemas.openxmlformats.org/officeDocument/2006/relationships/theme" Target="theme/theme1.xml"/><Relationship Id="rId427" Type="http://schemas.openxmlformats.org/officeDocument/2006/relationships/slide" Target="slides/slide425.xml"/><Relationship Id="rId634" Type="http://schemas.openxmlformats.org/officeDocument/2006/relationships/slide" Target="slides/slide632.xml"/><Relationship Id="rId841" Type="http://schemas.openxmlformats.org/officeDocument/2006/relationships/slide" Target="slides/slide839.xml"/><Relationship Id="rId273" Type="http://schemas.openxmlformats.org/officeDocument/2006/relationships/slide" Target="slides/slide271.xml"/><Relationship Id="rId480" Type="http://schemas.openxmlformats.org/officeDocument/2006/relationships/slide" Target="slides/slide478.xml"/><Relationship Id="rId701" Type="http://schemas.openxmlformats.org/officeDocument/2006/relationships/slide" Target="slides/slide699.xml"/><Relationship Id="rId939" Type="http://schemas.openxmlformats.org/officeDocument/2006/relationships/slide" Target="slides/slide937.xml"/><Relationship Id="rId68" Type="http://schemas.openxmlformats.org/officeDocument/2006/relationships/slide" Target="slides/slide66.xml"/><Relationship Id="rId133" Type="http://schemas.openxmlformats.org/officeDocument/2006/relationships/slide" Target="slides/slide131.xml"/><Relationship Id="rId340" Type="http://schemas.openxmlformats.org/officeDocument/2006/relationships/slide" Target="slides/slide338.xml"/><Relationship Id="rId578" Type="http://schemas.openxmlformats.org/officeDocument/2006/relationships/slide" Target="slides/slide576.xml"/><Relationship Id="rId785" Type="http://schemas.openxmlformats.org/officeDocument/2006/relationships/slide" Target="slides/slide783.xml"/><Relationship Id="rId992" Type="http://schemas.openxmlformats.org/officeDocument/2006/relationships/slide" Target="slides/slide990.xml"/><Relationship Id="rId200" Type="http://schemas.openxmlformats.org/officeDocument/2006/relationships/slide" Target="slides/slide198.xml"/><Relationship Id="rId438" Type="http://schemas.openxmlformats.org/officeDocument/2006/relationships/slide" Target="slides/slide436.xml"/><Relationship Id="rId645" Type="http://schemas.openxmlformats.org/officeDocument/2006/relationships/slide" Target="slides/slide643.xml"/><Relationship Id="rId852" Type="http://schemas.openxmlformats.org/officeDocument/2006/relationships/slide" Target="slides/slide850.xml"/><Relationship Id="rId284" Type="http://schemas.openxmlformats.org/officeDocument/2006/relationships/slide" Target="slides/slide282.xml"/><Relationship Id="rId491" Type="http://schemas.openxmlformats.org/officeDocument/2006/relationships/slide" Target="slides/slide489.xml"/><Relationship Id="rId505" Type="http://schemas.openxmlformats.org/officeDocument/2006/relationships/slide" Target="slides/slide503.xml"/><Relationship Id="rId712" Type="http://schemas.openxmlformats.org/officeDocument/2006/relationships/slide" Target="slides/slide710.xml"/><Relationship Id="rId79" Type="http://schemas.openxmlformats.org/officeDocument/2006/relationships/slide" Target="slides/slide77.xml"/><Relationship Id="rId144" Type="http://schemas.openxmlformats.org/officeDocument/2006/relationships/slide" Target="slides/slide142.xml"/><Relationship Id="rId589" Type="http://schemas.openxmlformats.org/officeDocument/2006/relationships/slide" Target="slides/slide587.xml"/><Relationship Id="rId796" Type="http://schemas.openxmlformats.org/officeDocument/2006/relationships/slide" Target="slides/slide794.xml"/><Relationship Id="rId351" Type="http://schemas.openxmlformats.org/officeDocument/2006/relationships/slide" Target="slides/slide349.xml"/><Relationship Id="rId449" Type="http://schemas.openxmlformats.org/officeDocument/2006/relationships/slide" Target="slides/slide447.xml"/><Relationship Id="rId656" Type="http://schemas.openxmlformats.org/officeDocument/2006/relationships/slide" Target="slides/slide654.xml"/><Relationship Id="rId863" Type="http://schemas.openxmlformats.org/officeDocument/2006/relationships/slide" Target="slides/slide861.xml"/><Relationship Id="rId211" Type="http://schemas.openxmlformats.org/officeDocument/2006/relationships/slide" Target="slides/slide209.xml"/><Relationship Id="rId295" Type="http://schemas.openxmlformats.org/officeDocument/2006/relationships/slide" Target="slides/slide293.xml"/><Relationship Id="rId309" Type="http://schemas.openxmlformats.org/officeDocument/2006/relationships/slide" Target="slides/slide307.xml"/><Relationship Id="rId516" Type="http://schemas.openxmlformats.org/officeDocument/2006/relationships/slide" Target="slides/slide514.xml"/><Relationship Id="rId723" Type="http://schemas.openxmlformats.org/officeDocument/2006/relationships/slide" Target="slides/slide721.xml"/><Relationship Id="rId930" Type="http://schemas.openxmlformats.org/officeDocument/2006/relationships/slide" Target="slides/slide928.xml"/><Relationship Id="rId1006" Type="http://schemas.openxmlformats.org/officeDocument/2006/relationships/slide" Target="slides/slide1004.xml"/><Relationship Id="rId155" Type="http://schemas.openxmlformats.org/officeDocument/2006/relationships/slide" Target="slides/slide153.xml"/><Relationship Id="rId362" Type="http://schemas.openxmlformats.org/officeDocument/2006/relationships/slide" Target="slides/slide360.xml"/><Relationship Id="rId222" Type="http://schemas.openxmlformats.org/officeDocument/2006/relationships/slide" Target="slides/slide220.xml"/><Relationship Id="rId667" Type="http://schemas.openxmlformats.org/officeDocument/2006/relationships/slide" Target="slides/slide665.xml"/><Relationship Id="rId874" Type="http://schemas.openxmlformats.org/officeDocument/2006/relationships/slide" Target="slides/slide872.xml"/><Relationship Id="rId17" Type="http://schemas.openxmlformats.org/officeDocument/2006/relationships/slide" Target="slides/slide15.xml"/><Relationship Id="rId527" Type="http://schemas.openxmlformats.org/officeDocument/2006/relationships/slide" Target="slides/slide525.xml"/><Relationship Id="rId734" Type="http://schemas.openxmlformats.org/officeDocument/2006/relationships/slide" Target="slides/slide732.xml"/><Relationship Id="rId941" Type="http://schemas.openxmlformats.org/officeDocument/2006/relationships/slide" Target="slides/slide939.xml"/><Relationship Id="rId70" Type="http://schemas.openxmlformats.org/officeDocument/2006/relationships/slide" Target="slides/slide68.xml"/><Relationship Id="rId166" Type="http://schemas.openxmlformats.org/officeDocument/2006/relationships/slide" Target="slides/slide164.xml"/><Relationship Id="rId373" Type="http://schemas.openxmlformats.org/officeDocument/2006/relationships/slide" Target="slides/slide371.xml"/><Relationship Id="rId580" Type="http://schemas.openxmlformats.org/officeDocument/2006/relationships/slide" Target="slides/slide578.xml"/><Relationship Id="rId801" Type="http://schemas.openxmlformats.org/officeDocument/2006/relationships/slide" Target="slides/slide799.xml"/><Relationship Id="rId1017" Type="http://schemas.openxmlformats.org/officeDocument/2006/relationships/slide" Target="slides/slide1015.xml"/><Relationship Id="rId1" Type="http://schemas.openxmlformats.org/officeDocument/2006/relationships/slideMaster" Target="slideMasters/slideMaster1.xml"/><Relationship Id="rId233" Type="http://schemas.openxmlformats.org/officeDocument/2006/relationships/slide" Target="slides/slide231.xml"/><Relationship Id="rId440" Type="http://schemas.openxmlformats.org/officeDocument/2006/relationships/slide" Target="slides/slide438.xml"/><Relationship Id="rId678" Type="http://schemas.openxmlformats.org/officeDocument/2006/relationships/slide" Target="slides/slide676.xml"/><Relationship Id="rId885" Type="http://schemas.openxmlformats.org/officeDocument/2006/relationships/slide" Target="slides/slide883.xml"/><Relationship Id="rId28" Type="http://schemas.openxmlformats.org/officeDocument/2006/relationships/slide" Target="slides/slide26.xml"/><Relationship Id="rId300" Type="http://schemas.openxmlformats.org/officeDocument/2006/relationships/slide" Target="slides/slide298.xml"/><Relationship Id="rId538" Type="http://schemas.openxmlformats.org/officeDocument/2006/relationships/slide" Target="slides/slide536.xml"/><Relationship Id="rId745" Type="http://schemas.openxmlformats.org/officeDocument/2006/relationships/slide" Target="slides/slide743.xml"/><Relationship Id="rId952" Type="http://schemas.openxmlformats.org/officeDocument/2006/relationships/slide" Target="slides/slide950.xml"/><Relationship Id="rId81" Type="http://schemas.openxmlformats.org/officeDocument/2006/relationships/slide" Target="slides/slide79.xml"/><Relationship Id="rId177" Type="http://schemas.openxmlformats.org/officeDocument/2006/relationships/slide" Target="slides/slide175.xml"/><Relationship Id="rId384" Type="http://schemas.openxmlformats.org/officeDocument/2006/relationships/slide" Target="slides/slide382.xml"/><Relationship Id="rId591" Type="http://schemas.openxmlformats.org/officeDocument/2006/relationships/slide" Target="slides/slide589.xml"/><Relationship Id="rId605" Type="http://schemas.openxmlformats.org/officeDocument/2006/relationships/slide" Target="slides/slide603.xml"/><Relationship Id="rId812" Type="http://schemas.openxmlformats.org/officeDocument/2006/relationships/slide" Target="slides/slide810.xml"/><Relationship Id="rId1028" Type="http://schemas.openxmlformats.org/officeDocument/2006/relationships/slide" Target="slides/slide1026.xml"/><Relationship Id="rId244" Type="http://schemas.openxmlformats.org/officeDocument/2006/relationships/slide" Target="slides/slide242.xml"/><Relationship Id="rId689" Type="http://schemas.openxmlformats.org/officeDocument/2006/relationships/slide" Target="slides/slide687.xml"/><Relationship Id="rId896" Type="http://schemas.openxmlformats.org/officeDocument/2006/relationships/slide" Target="slides/slide894.xml"/><Relationship Id="rId39" Type="http://schemas.openxmlformats.org/officeDocument/2006/relationships/slide" Target="slides/slide37.xml"/><Relationship Id="rId451" Type="http://schemas.openxmlformats.org/officeDocument/2006/relationships/slide" Target="slides/slide449.xml"/><Relationship Id="rId549" Type="http://schemas.openxmlformats.org/officeDocument/2006/relationships/slide" Target="slides/slide547.xml"/><Relationship Id="rId756" Type="http://schemas.openxmlformats.org/officeDocument/2006/relationships/slide" Target="slides/slide754.xml"/><Relationship Id="rId104" Type="http://schemas.openxmlformats.org/officeDocument/2006/relationships/slide" Target="slides/slide102.xml"/><Relationship Id="rId188" Type="http://schemas.openxmlformats.org/officeDocument/2006/relationships/slide" Target="slides/slide186.xml"/><Relationship Id="rId311" Type="http://schemas.openxmlformats.org/officeDocument/2006/relationships/slide" Target="slides/slide309.xml"/><Relationship Id="rId395" Type="http://schemas.openxmlformats.org/officeDocument/2006/relationships/slide" Target="slides/slide393.xml"/><Relationship Id="rId409" Type="http://schemas.openxmlformats.org/officeDocument/2006/relationships/slide" Target="slides/slide407.xml"/><Relationship Id="rId963" Type="http://schemas.openxmlformats.org/officeDocument/2006/relationships/slide" Target="slides/slide961.xml"/><Relationship Id="rId1039" Type="http://schemas.openxmlformats.org/officeDocument/2006/relationships/notesMaster" Target="notesMasters/notesMaster1.xml"/><Relationship Id="rId92" Type="http://schemas.openxmlformats.org/officeDocument/2006/relationships/slide" Target="slides/slide90.xml"/><Relationship Id="rId616" Type="http://schemas.openxmlformats.org/officeDocument/2006/relationships/slide" Target="slides/slide614.xml"/><Relationship Id="rId823" Type="http://schemas.openxmlformats.org/officeDocument/2006/relationships/slide" Target="slides/slide821.xml"/><Relationship Id="rId255" Type="http://schemas.openxmlformats.org/officeDocument/2006/relationships/slide" Target="slides/slide253.xml"/><Relationship Id="rId462" Type="http://schemas.openxmlformats.org/officeDocument/2006/relationships/slide" Target="slides/slide460.xml"/><Relationship Id="rId115" Type="http://schemas.openxmlformats.org/officeDocument/2006/relationships/slide" Target="slides/slide113.xml"/><Relationship Id="rId322" Type="http://schemas.openxmlformats.org/officeDocument/2006/relationships/slide" Target="slides/slide320.xml"/><Relationship Id="rId767" Type="http://schemas.openxmlformats.org/officeDocument/2006/relationships/slide" Target="slides/slide765.xml"/><Relationship Id="rId974" Type="http://schemas.openxmlformats.org/officeDocument/2006/relationships/slide" Target="slides/slide972.xml"/><Relationship Id="rId199" Type="http://schemas.openxmlformats.org/officeDocument/2006/relationships/slide" Target="slides/slide197.xml"/><Relationship Id="rId627" Type="http://schemas.openxmlformats.org/officeDocument/2006/relationships/slide" Target="slides/slide625.xml"/><Relationship Id="rId834" Type="http://schemas.openxmlformats.org/officeDocument/2006/relationships/slide" Target="slides/slide832.xml"/><Relationship Id="rId266" Type="http://schemas.openxmlformats.org/officeDocument/2006/relationships/slide" Target="slides/slide264.xml"/><Relationship Id="rId473" Type="http://schemas.openxmlformats.org/officeDocument/2006/relationships/slide" Target="slides/slide471.xml"/><Relationship Id="rId680" Type="http://schemas.openxmlformats.org/officeDocument/2006/relationships/slide" Target="slides/slide678.xml"/><Relationship Id="rId901" Type="http://schemas.openxmlformats.org/officeDocument/2006/relationships/slide" Target="slides/slide899.xml"/><Relationship Id="rId30" Type="http://schemas.openxmlformats.org/officeDocument/2006/relationships/slide" Target="slides/slide28.xml"/><Relationship Id="rId126" Type="http://schemas.openxmlformats.org/officeDocument/2006/relationships/slide" Target="slides/slide124.xml"/><Relationship Id="rId333" Type="http://schemas.openxmlformats.org/officeDocument/2006/relationships/slide" Target="slides/slide331.xml"/><Relationship Id="rId540" Type="http://schemas.openxmlformats.org/officeDocument/2006/relationships/slide" Target="slides/slide538.xml"/><Relationship Id="rId778" Type="http://schemas.openxmlformats.org/officeDocument/2006/relationships/slide" Target="slides/slide776.xml"/><Relationship Id="rId985" Type="http://schemas.openxmlformats.org/officeDocument/2006/relationships/slide" Target="slides/slide983.xml"/><Relationship Id="rId638" Type="http://schemas.openxmlformats.org/officeDocument/2006/relationships/slide" Target="slides/slide636.xml"/><Relationship Id="rId845" Type="http://schemas.openxmlformats.org/officeDocument/2006/relationships/slide" Target="slides/slide843.xml"/><Relationship Id="rId1030" Type="http://schemas.openxmlformats.org/officeDocument/2006/relationships/slide" Target="slides/slide1028.xml"/><Relationship Id="rId277" Type="http://schemas.openxmlformats.org/officeDocument/2006/relationships/slide" Target="slides/slide275.xml"/><Relationship Id="rId400" Type="http://schemas.openxmlformats.org/officeDocument/2006/relationships/slide" Target="slides/slide398.xml"/><Relationship Id="rId484" Type="http://schemas.openxmlformats.org/officeDocument/2006/relationships/slide" Target="slides/slide482.xml"/><Relationship Id="rId705" Type="http://schemas.openxmlformats.org/officeDocument/2006/relationships/slide" Target="slides/slide703.xml"/><Relationship Id="rId137" Type="http://schemas.openxmlformats.org/officeDocument/2006/relationships/slide" Target="slides/slide135.xml"/><Relationship Id="rId344" Type="http://schemas.openxmlformats.org/officeDocument/2006/relationships/slide" Target="slides/slide342.xml"/><Relationship Id="rId691" Type="http://schemas.openxmlformats.org/officeDocument/2006/relationships/slide" Target="slides/slide689.xml"/><Relationship Id="rId789" Type="http://schemas.openxmlformats.org/officeDocument/2006/relationships/slide" Target="slides/slide787.xml"/><Relationship Id="rId912" Type="http://schemas.openxmlformats.org/officeDocument/2006/relationships/slide" Target="slides/slide910.xml"/><Relationship Id="rId996" Type="http://schemas.openxmlformats.org/officeDocument/2006/relationships/slide" Target="slides/slide994.xml"/><Relationship Id="rId41" Type="http://schemas.openxmlformats.org/officeDocument/2006/relationships/slide" Target="slides/slide39.xml"/><Relationship Id="rId551" Type="http://schemas.openxmlformats.org/officeDocument/2006/relationships/slide" Target="slides/slide549.xml"/><Relationship Id="rId649" Type="http://schemas.openxmlformats.org/officeDocument/2006/relationships/slide" Target="slides/slide647.xml"/><Relationship Id="rId856" Type="http://schemas.openxmlformats.org/officeDocument/2006/relationships/slide" Target="slides/slide854.xml"/><Relationship Id="rId190" Type="http://schemas.openxmlformats.org/officeDocument/2006/relationships/slide" Target="slides/slide188.xml"/><Relationship Id="rId204" Type="http://schemas.openxmlformats.org/officeDocument/2006/relationships/slide" Target="slides/slide202.xml"/><Relationship Id="rId288" Type="http://schemas.openxmlformats.org/officeDocument/2006/relationships/slide" Target="slides/slide286.xml"/><Relationship Id="rId411" Type="http://schemas.openxmlformats.org/officeDocument/2006/relationships/slide" Target="slides/slide409.xml"/><Relationship Id="rId509" Type="http://schemas.openxmlformats.org/officeDocument/2006/relationships/slide" Target="slides/slide507.xml"/><Relationship Id="rId1041" Type="http://schemas.openxmlformats.org/officeDocument/2006/relationships/font" Target="fonts/font2.fntdata"/><Relationship Id="rId495" Type="http://schemas.openxmlformats.org/officeDocument/2006/relationships/slide" Target="slides/slide493.xml"/><Relationship Id="rId716" Type="http://schemas.openxmlformats.org/officeDocument/2006/relationships/slide" Target="slides/slide714.xml"/><Relationship Id="rId923" Type="http://schemas.openxmlformats.org/officeDocument/2006/relationships/slide" Target="slides/slide921.xml"/><Relationship Id="rId52" Type="http://schemas.openxmlformats.org/officeDocument/2006/relationships/slide" Target="slides/slide50.xml"/><Relationship Id="rId148" Type="http://schemas.openxmlformats.org/officeDocument/2006/relationships/slide" Target="slides/slide146.xml"/><Relationship Id="rId355" Type="http://schemas.openxmlformats.org/officeDocument/2006/relationships/slide" Target="slides/slide353.xml"/><Relationship Id="rId562" Type="http://schemas.openxmlformats.org/officeDocument/2006/relationships/slide" Target="slides/slide560.xml"/><Relationship Id="rId215" Type="http://schemas.openxmlformats.org/officeDocument/2006/relationships/slide" Target="slides/slide213.xml"/><Relationship Id="rId422" Type="http://schemas.openxmlformats.org/officeDocument/2006/relationships/slide" Target="slides/slide420.xml"/><Relationship Id="rId867" Type="http://schemas.openxmlformats.org/officeDocument/2006/relationships/slide" Target="slides/slide865.xml"/><Relationship Id="rId1052" Type="http://schemas.openxmlformats.org/officeDocument/2006/relationships/font" Target="fonts/font13.fntdata"/><Relationship Id="rId299" Type="http://schemas.openxmlformats.org/officeDocument/2006/relationships/slide" Target="slides/slide297.xml"/><Relationship Id="rId727" Type="http://schemas.openxmlformats.org/officeDocument/2006/relationships/slide" Target="slides/slide725.xml"/><Relationship Id="rId934" Type="http://schemas.openxmlformats.org/officeDocument/2006/relationships/slide" Target="slides/slide932.xml"/><Relationship Id="rId63" Type="http://schemas.openxmlformats.org/officeDocument/2006/relationships/slide" Target="slides/slide61.xml"/><Relationship Id="rId159" Type="http://schemas.openxmlformats.org/officeDocument/2006/relationships/slide" Target="slides/slide157.xml"/><Relationship Id="rId366" Type="http://schemas.openxmlformats.org/officeDocument/2006/relationships/slide" Target="slides/slide364.xml"/><Relationship Id="rId573" Type="http://schemas.openxmlformats.org/officeDocument/2006/relationships/slide" Target="slides/slide571.xml"/><Relationship Id="rId780" Type="http://schemas.openxmlformats.org/officeDocument/2006/relationships/slide" Target="slides/slide778.xml"/><Relationship Id="rId226" Type="http://schemas.openxmlformats.org/officeDocument/2006/relationships/slide" Target="slides/slide224.xml"/><Relationship Id="rId433" Type="http://schemas.openxmlformats.org/officeDocument/2006/relationships/slide" Target="slides/slide431.xml"/><Relationship Id="rId878" Type="http://schemas.openxmlformats.org/officeDocument/2006/relationships/slide" Target="slides/slide876.xml"/><Relationship Id="rId640" Type="http://schemas.openxmlformats.org/officeDocument/2006/relationships/slide" Target="slides/slide638.xml"/><Relationship Id="rId738" Type="http://schemas.openxmlformats.org/officeDocument/2006/relationships/slide" Target="slides/slide736.xml"/><Relationship Id="rId945" Type="http://schemas.openxmlformats.org/officeDocument/2006/relationships/slide" Target="slides/slide943.xml"/><Relationship Id="rId74" Type="http://schemas.openxmlformats.org/officeDocument/2006/relationships/slide" Target="slides/slide72.xml"/><Relationship Id="rId377" Type="http://schemas.openxmlformats.org/officeDocument/2006/relationships/slide" Target="slides/slide375.xml"/><Relationship Id="rId500" Type="http://schemas.openxmlformats.org/officeDocument/2006/relationships/slide" Target="slides/slide498.xml"/><Relationship Id="rId584" Type="http://schemas.openxmlformats.org/officeDocument/2006/relationships/slide" Target="slides/slide582.xml"/><Relationship Id="rId805" Type="http://schemas.openxmlformats.org/officeDocument/2006/relationships/slide" Target="slides/slide803.xml"/><Relationship Id="rId5" Type="http://schemas.openxmlformats.org/officeDocument/2006/relationships/slide" Target="slides/slide3.xml"/><Relationship Id="rId237" Type="http://schemas.openxmlformats.org/officeDocument/2006/relationships/slide" Target="slides/slide235.xml"/><Relationship Id="rId791" Type="http://schemas.openxmlformats.org/officeDocument/2006/relationships/slide" Target="slides/slide789.xml"/><Relationship Id="rId889" Type="http://schemas.openxmlformats.org/officeDocument/2006/relationships/slide" Target="slides/slide887.xml"/><Relationship Id="rId444" Type="http://schemas.openxmlformats.org/officeDocument/2006/relationships/slide" Target="slides/slide442.xml"/><Relationship Id="rId651" Type="http://schemas.openxmlformats.org/officeDocument/2006/relationships/slide" Target="slides/slide649.xml"/><Relationship Id="rId749" Type="http://schemas.openxmlformats.org/officeDocument/2006/relationships/slide" Target="slides/slide747.xml"/><Relationship Id="rId290" Type="http://schemas.openxmlformats.org/officeDocument/2006/relationships/slide" Target="slides/slide288.xml"/><Relationship Id="rId304" Type="http://schemas.openxmlformats.org/officeDocument/2006/relationships/slide" Target="slides/slide302.xml"/><Relationship Id="rId388" Type="http://schemas.openxmlformats.org/officeDocument/2006/relationships/slide" Target="slides/slide386.xml"/><Relationship Id="rId511" Type="http://schemas.openxmlformats.org/officeDocument/2006/relationships/slide" Target="slides/slide509.xml"/><Relationship Id="rId609" Type="http://schemas.openxmlformats.org/officeDocument/2006/relationships/slide" Target="slides/slide607.xml"/><Relationship Id="rId956" Type="http://schemas.openxmlformats.org/officeDocument/2006/relationships/slide" Target="slides/slide954.xml"/><Relationship Id="rId85" Type="http://schemas.openxmlformats.org/officeDocument/2006/relationships/slide" Target="slides/slide83.xml"/><Relationship Id="rId150" Type="http://schemas.openxmlformats.org/officeDocument/2006/relationships/slide" Target="slides/slide148.xml"/><Relationship Id="rId595" Type="http://schemas.openxmlformats.org/officeDocument/2006/relationships/slide" Target="slides/slide593.xml"/><Relationship Id="rId816" Type="http://schemas.openxmlformats.org/officeDocument/2006/relationships/slide" Target="slides/slide814.xml"/><Relationship Id="rId1001" Type="http://schemas.openxmlformats.org/officeDocument/2006/relationships/slide" Target="slides/slide999.xml"/><Relationship Id="rId248" Type="http://schemas.openxmlformats.org/officeDocument/2006/relationships/slide" Target="slides/slide246.xml"/><Relationship Id="rId455" Type="http://schemas.openxmlformats.org/officeDocument/2006/relationships/slide" Target="slides/slide453.xml"/><Relationship Id="rId662" Type="http://schemas.openxmlformats.org/officeDocument/2006/relationships/slide" Target="slides/slide660.xml"/><Relationship Id="rId12" Type="http://schemas.openxmlformats.org/officeDocument/2006/relationships/slide" Target="slides/slide10.xml"/><Relationship Id="rId108" Type="http://schemas.openxmlformats.org/officeDocument/2006/relationships/slide" Target="slides/slide106.xml"/><Relationship Id="rId315" Type="http://schemas.openxmlformats.org/officeDocument/2006/relationships/slide" Target="slides/slide313.xml"/><Relationship Id="rId522" Type="http://schemas.openxmlformats.org/officeDocument/2006/relationships/slide" Target="slides/slide520.xml"/><Relationship Id="rId967" Type="http://schemas.openxmlformats.org/officeDocument/2006/relationships/slide" Target="slides/slide965.xml"/><Relationship Id="rId96" Type="http://schemas.openxmlformats.org/officeDocument/2006/relationships/slide" Target="slides/slide94.xml"/><Relationship Id="rId161" Type="http://schemas.openxmlformats.org/officeDocument/2006/relationships/slide" Target="slides/slide159.xml"/><Relationship Id="rId399" Type="http://schemas.openxmlformats.org/officeDocument/2006/relationships/slide" Target="slides/slide397.xml"/><Relationship Id="rId827" Type="http://schemas.openxmlformats.org/officeDocument/2006/relationships/slide" Target="slides/slide825.xml"/><Relationship Id="rId1012" Type="http://schemas.openxmlformats.org/officeDocument/2006/relationships/slide" Target="slides/slide1010.xml"/><Relationship Id="rId259" Type="http://schemas.openxmlformats.org/officeDocument/2006/relationships/slide" Target="slides/slide257.xml"/><Relationship Id="rId466" Type="http://schemas.openxmlformats.org/officeDocument/2006/relationships/slide" Target="slides/slide464.xml"/><Relationship Id="rId673" Type="http://schemas.openxmlformats.org/officeDocument/2006/relationships/slide" Target="slides/slide671.xml"/><Relationship Id="rId880" Type="http://schemas.openxmlformats.org/officeDocument/2006/relationships/slide" Target="slides/slide878.xml"/><Relationship Id="rId23" Type="http://schemas.openxmlformats.org/officeDocument/2006/relationships/slide" Target="slides/slide21.xml"/><Relationship Id="rId119" Type="http://schemas.openxmlformats.org/officeDocument/2006/relationships/slide" Target="slides/slide117.xml"/><Relationship Id="rId326" Type="http://schemas.openxmlformats.org/officeDocument/2006/relationships/slide" Target="slides/slide324.xml"/><Relationship Id="rId533" Type="http://schemas.openxmlformats.org/officeDocument/2006/relationships/slide" Target="slides/slide531.xml"/><Relationship Id="rId978" Type="http://schemas.openxmlformats.org/officeDocument/2006/relationships/slide" Target="slides/slide976.xml"/><Relationship Id="rId740" Type="http://schemas.openxmlformats.org/officeDocument/2006/relationships/slide" Target="slides/slide738.xml"/><Relationship Id="rId838" Type="http://schemas.openxmlformats.org/officeDocument/2006/relationships/slide" Target="slides/slide836.xml"/><Relationship Id="rId1023" Type="http://schemas.openxmlformats.org/officeDocument/2006/relationships/slide" Target="slides/slide1021.xml"/><Relationship Id="rId172" Type="http://schemas.openxmlformats.org/officeDocument/2006/relationships/slide" Target="slides/slide170.xml"/><Relationship Id="rId477" Type="http://schemas.openxmlformats.org/officeDocument/2006/relationships/slide" Target="slides/slide475.xml"/><Relationship Id="rId600" Type="http://schemas.openxmlformats.org/officeDocument/2006/relationships/slide" Target="slides/slide598.xml"/><Relationship Id="rId684" Type="http://schemas.openxmlformats.org/officeDocument/2006/relationships/slide" Target="slides/slide682.xml"/><Relationship Id="rId337" Type="http://schemas.openxmlformats.org/officeDocument/2006/relationships/slide" Target="slides/slide335.xml"/><Relationship Id="rId891" Type="http://schemas.openxmlformats.org/officeDocument/2006/relationships/slide" Target="slides/slide889.xml"/><Relationship Id="rId905" Type="http://schemas.openxmlformats.org/officeDocument/2006/relationships/slide" Target="slides/slide903.xml"/><Relationship Id="rId989" Type="http://schemas.openxmlformats.org/officeDocument/2006/relationships/slide" Target="slides/slide987.xml"/><Relationship Id="rId34" Type="http://schemas.openxmlformats.org/officeDocument/2006/relationships/slide" Target="slides/slide32.xml"/><Relationship Id="rId544" Type="http://schemas.openxmlformats.org/officeDocument/2006/relationships/slide" Target="slides/slide542.xml"/><Relationship Id="rId751" Type="http://schemas.openxmlformats.org/officeDocument/2006/relationships/slide" Target="slides/slide749.xml"/><Relationship Id="rId849" Type="http://schemas.openxmlformats.org/officeDocument/2006/relationships/slide" Target="slides/slide847.xml"/><Relationship Id="rId183" Type="http://schemas.openxmlformats.org/officeDocument/2006/relationships/slide" Target="slides/slide181.xml"/><Relationship Id="rId390" Type="http://schemas.openxmlformats.org/officeDocument/2006/relationships/slide" Target="slides/slide388.xml"/><Relationship Id="rId404" Type="http://schemas.openxmlformats.org/officeDocument/2006/relationships/slide" Target="slides/slide402.xml"/><Relationship Id="rId611" Type="http://schemas.openxmlformats.org/officeDocument/2006/relationships/slide" Target="slides/slide609.xml"/><Relationship Id="rId1034" Type="http://schemas.openxmlformats.org/officeDocument/2006/relationships/slide" Target="slides/slide1032.xml"/><Relationship Id="rId250" Type="http://schemas.openxmlformats.org/officeDocument/2006/relationships/slide" Target="slides/slide248.xml"/><Relationship Id="rId488" Type="http://schemas.openxmlformats.org/officeDocument/2006/relationships/slide" Target="slides/slide486.xml"/><Relationship Id="rId695" Type="http://schemas.openxmlformats.org/officeDocument/2006/relationships/slide" Target="slides/slide693.xml"/><Relationship Id="rId709" Type="http://schemas.openxmlformats.org/officeDocument/2006/relationships/slide" Target="slides/slide707.xml"/><Relationship Id="rId916" Type="http://schemas.openxmlformats.org/officeDocument/2006/relationships/slide" Target="slides/slide914.xml"/><Relationship Id="rId45" Type="http://schemas.openxmlformats.org/officeDocument/2006/relationships/slide" Target="slides/slide43.xml"/><Relationship Id="rId110" Type="http://schemas.openxmlformats.org/officeDocument/2006/relationships/slide" Target="slides/slide108.xml"/><Relationship Id="rId348" Type="http://schemas.openxmlformats.org/officeDocument/2006/relationships/slide" Target="slides/slide346.xml"/><Relationship Id="rId555" Type="http://schemas.openxmlformats.org/officeDocument/2006/relationships/slide" Target="slides/slide553.xml"/><Relationship Id="rId762" Type="http://schemas.openxmlformats.org/officeDocument/2006/relationships/slide" Target="slides/slide760.xml"/><Relationship Id="rId194" Type="http://schemas.openxmlformats.org/officeDocument/2006/relationships/slide" Target="slides/slide192.xml"/><Relationship Id="rId208" Type="http://schemas.openxmlformats.org/officeDocument/2006/relationships/slide" Target="slides/slide206.xml"/><Relationship Id="rId415" Type="http://schemas.openxmlformats.org/officeDocument/2006/relationships/slide" Target="slides/slide413.xml"/><Relationship Id="rId622" Type="http://schemas.openxmlformats.org/officeDocument/2006/relationships/slide" Target="slides/slide620.xml"/><Relationship Id="rId1045" Type="http://schemas.openxmlformats.org/officeDocument/2006/relationships/font" Target="fonts/font6.fntdata"/><Relationship Id="rId261" Type="http://schemas.openxmlformats.org/officeDocument/2006/relationships/slide" Target="slides/slide259.xml"/><Relationship Id="rId499" Type="http://schemas.openxmlformats.org/officeDocument/2006/relationships/slide" Target="slides/slide497.xml"/><Relationship Id="rId927" Type="http://schemas.openxmlformats.org/officeDocument/2006/relationships/slide" Target="slides/slide925.xml"/><Relationship Id="rId56" Type="http://schemas.openxmlformats.org/officeDocument/2006/relationships/slide" Target="slides/slide54.xml"/><Relationship Id="rId359" Type="http://schemas.openxmlformats.org/officeDocument/2006/relationships/slide" Target="slides/slide357.xml"/><Relationship Id="rId566" Type="http://schemas.openxmlformats.org/officeDocument/2006/relationships/slide" Target="slides/slide564.xml"/><Relationship Id="rId773" Type="http://schemas.openxmlformats.org/officeDocument/2006/relationships/slide" Target="slides/slide771.xml"/><Relationship Id="rId121" Type="http://schemas.openxmlformats.org/officeDocument/2006/relationships/slide" Target="slides/slide119.xml"/><Relationship Id="rId219" Type="http://schemas.openxmlformats.org/officeDocument/2006/relationships/slide" Target="slides/slide217.xml"/><Relationship Id="rId426" Type="http://schemas.openxmlformats.org/officeDocument/2006/relationships/slide" Target="slides/slide424.xml"/><Relationship Id="rId633" Type="http://schemas.openxmlformats.org/officeDocument/2006/relationships/slide" Target="slides/slide631.xml"/><Relationship Id="rId980" Type="http://schemas.openxmlformats.org/officeDocument/2006/relationships/slide" Target="slides/slide978.xml"/><Relationship Id="rId1056" Type="http://schemas.openxmlformats.org/officeDocument/2006/relationships/viewProps" Target="viewProps.xml"/><Relationship Id="rId840" Type="http://schemas.openxmlformats.org/officeDocument/2006/relationships/slide" Target="slides/slide838.xml"/><Relationship Id="rId938" Type="http://schemas.openxmlformats.org/officeDocument/2006/relationships/slide" Target="slides/slide936.xml"/><Relationship Id="rId67" Type="http://schemas.openxmlformats.org/officeDocument/2006/relationships/slide" Target="slides/slide65.xml"/><Relationship Id="rId272" Type="http://schemas.openxmlformats.org/officeDocument/2006/relationships/slide" Target="slides/slide270.xml"/><Relationship Id="rId577" Type="http://schemas.openxmlformats.org/officeDocument/2006/relationships/slide" Target="slides/slide575.xml"/><Relationship Id="rId700" Type="http://schemas.openxmlformats.org/officeDocument/2006/relationships/slide" Target="slides/slide698.xml"/><Relationship Id="rId132" Type="http://schemas.openxmlformats.org/officeDocument/2006/relationships/slide" Target="slides/slide130.xml"/><Relationship Id="rId784" Type="http://schemas.openxmlformats.org/officeDocument/2006/relationships/slide" Target="slides/slide782.xml"/><Relationship Id="rId991" Type="http://schemas.openxmlformats.org/officeDocument/2006/relationships/slide" Target="slides/slide989.xml"/><Relationship Id="rId437" Type="http://schemas.openxmlformats.org/officeDocument/2006/relationships/slide" Target="slides/slide435.xml"/><Relationship Id="rId644" Type="http://schemas.openxmlformats.org/officeDocument/2006/relationships/slide" Target="slides/slide642.xml"/><Relationship Id="rId851" Type="http://schemas.openxmlformats.org/officeDocument/2006/relationships/slide" Target="slides/slide849.xml"/><Relationship Id="rId283" Type="http://schemas.openxmlformats.org/officeDocument/2006/relationships/slide" Target="slides/slide281.xml"/><Relationship Id="rId490" Type="http://schemas.openxmlformats.org/officeDocument/2006/relationships/slide" Target="slides/slide488.xml"/><Relationship Id="rId504" Type="http://schemas.openxmlformats.org/officeDocument/2006/relationships/slide" Target="slides/slide502.xml"/><Relationship Id="rId711" Type="http://schemas.openxmlformats.org/officeDocument/2006/relationships/slide" Target="slides/slide709.xml"/><Relationship Id="rId949" Type="http://schemas.openxmlformats.org/officeDocument/2006/relationships/slide" Target="slides/slide947.xml"/><Relationship Id="rId78" Type="http://schemas.openxmlformats.org/officeDocument/2006/relationships/slide" Target="slides/slide76.xml"/><Relationship Id="rId143" Type="http://schemas.openxmlformats.org/officeDocument/2006/relationships/slide" Target="slides/slide141.xml"/><Relationship Id="rId350" Type="http://schemas.openxmlformats.org/officeDocument/2006/relationships/slide" Target="slides/slide348.xml"/><Relationship Id="rId588" Type="http://schemas.openxmlformats.org/officeDocument/2006/relationships/slide" Target="slides/slide586.xml"/><Relationship Id="rId795" Type="http://schemas.openxmlformats.org/officeDocument/2006/relationships/slide" Target="slides/slide793.xml"/><Relationship Id="rId809" Type="http://schemas.openxmlformats.org/officeDocument/2006/relationships/slide" Target="slides/slide807.xml"/><Relationship Id="rId9" Type="http://schemas.openxmlformats.org/officeDocument/2006/relationships/slide" Target="slides/slide7.xml"/><Relationship Id="rId210" Type="http://schemas.openxmlformats.org/officeDocument/2006/relationships/slide" Target="slides/slide208.xml"/><Relationship Id="rId448" Type="http://schemas.openxmlformats.org/officeDocument/2006/relationships/slide" Target="slides/slide446.xml"/><Relationship Id="rId655" Type="http://schemas.openxmlformats.org/officeDocument/2006/relationships/slide" Target="slides/slide653.xml"/><Relationship Id="rId862" Type="http://schemas.openxmlformats.org/officeDocument/2006/relationships/slide" Target="slides/slide860.xml"/><Relationship Id="rId294" Type="http://schemas.openxmlformats.org/officeDocument/2006/relationships/slide" Target="slides/slide292.xml"/><Relationship Id="rId308" Type="http://schemas.openxmlformats.org/officeDocument/2006/relationships/slide" Target="slides/slide306.xml"/><Relationship Id="rId515" Type="http://schemas.openxmlformats.org/officeDocument/2006/relationships/slide" Target="slides/slide513.xml"/><Relationship Id="rId722" Type="http://schemas.openxmlformats.org/officeDocument/2006/relationships/slide" Target="slides/slide720.xml"/><Relationship Id="rId89" Type="http://schemas.openxmlformats.org/officeDocument/2006/relationships/slide" Target="slides/slide87.xml"/><Relationship Id="rId154" Type="http://schemas.openxmlformats.org/officeDocument/2006/relationships/slide" Target="slides/slide152.xml"/><Relationship Id="rId361" Type="http://schemas.openxmlformats.org/officeDocument/2006/relationships/slide" Target="slides/slide359.xml"/><Relationship Id="rId599" Type="http://schemas.openxmlformats.org/officeDocument/2006/relationships/slide" Target="slides/slide597.xml"/><Relationship Id="rId1005" Type="http://schemas.openxmlformats.org/officeDocument/2006/relationships/slide" Target="slides/slide1003.xml"/><Relationship Id="rId459" Type="http://schemas.openxmlformats.org/officeDocument/2006/relationships/slide" Target="slides/slide457.xml"/><Relationship Id="rId666" Type="http://schemas.openxmlformats.org/officeDocument/2006/relationships/slide" Target="slides/slide664.xml"/><Relationship Id="rId873" Type="http://schemas.openxmlformats.org/officeDocument/2006/relationships/slide" Target="slides/slide871.xml"/><Relationship Id="rId16" Type="http://schemas.openxmlformats.org/officeDocument/2006/relationships/slide" Target="slides/slide14.xml"/><Relationship Id="rId221" Type="http://schemas.openxmlformats.org/officeDocument/2006/relationships/slide" Target="slides/slide219.xml"/><Relationship Id="rId319" Type="http://schemas.openxmlformats.org/officeDocument/2006/relationships/slide" Target="slides/slide317.xml"/><Relationship Id="rId526" Type="http://schemas.openxmlformats.org/officeDocument/2006/relationships/slide" Target="slides/slide524.xml"/><Relationship Id="rId733" Type="http://schemas.openxmlformats.org/officeDocument/2006/relationships/slide" Target="slides/slide731.xml"/><Relationship Id="rId940" Type="http://schemas.openxmlformats.org/officeDocument/2006/relationships/slide" Target="slides/slide938.xml"/><Relationship Id="rId1016" Type="http://schemas.openxmlformats.org/officeDocument/2006/relationships/slide" Target="slides/slide1014.xml"/><Relationship Id="rId165" Type="http://schemas.openxmlformats.org/officeDocument/2006/relationships/slide" Target="slides/slide163.xml"/><Relationship Id="rId372" Type="http://schemas.openxmlformats.org/officeDocument/2006/relationships/slide" Target="slides/slide370.xml"/><Relationship Id="rId677" Type="http://schemas.openxmlformats.org/officeDocument/2006/relationships/slide" Target="slides/slide675.xml"/><Relationship Id="rId800" Type="http://schemas.openxmlformats.org/officeDocument/2006/relationships/slide" Target="slides/slide798.xml"/><Relationship Id="rId232" Type="http://schemas.openxmlformats.org/officeDocument/2006/relationships/slide" Target="slides/slide230.xml"/><Relationship Id="rId884" Type="http://schemas.openxmlformats.org/officeDocument/2006/relationships/slide" Target="slides/slide882.xml"/><Relationship Id="rId27" Type="http://schemas.openxmlformats.org/officeDocument/2006/relationships/slide" Target="slides/slide25.xml"/><Relationship Id="rId537" Type="http://schemas.openxmlformats.org/officeDocument/2006/relationships/slide" Target="slides/slide535.xml"/><Relationship Id="rId744" Type="http://schemas.openxmlformats.org/officeDocument/2006/relationships/slide" Target="slides/slide742.xml"/><Relationship Id="rId951" Type="http://schemas.openxmlformats.org/officeDocument/2006/relationships/slide" Target="slides/slide949.xml"/><Relationship Id="rId80" Type="http://schemas.openxmlformats.org/officeDocument/2006/relationships/slide" Target="slides/slide78.xml"/><Relationship Id="rId176" Type="http://schemas.openxmlformats.org/officeDocument/2006/relationships/slide" Target="slides/slide174.xml"/><Relationship Id="rId383" Type="http://schemas.openxmlformats.org/officeDocument/2006/relationships/slide" Target="slides/slide381.xml"/><Relationship Id="rId590" Type="http://schemas.openxmlformats.org/officeDocument/2006/relationships/slide" Target="slides/slide588.xml"/><Relationship Id="rId604" Type="http://schemas.openxmlformats.org/officeDocument/2006/relationships/slide" Target="slides/slide602.xml"/><Relationship Id="rId811" Type="http://schemas.openxmlformats.org/officeDocument/2006/relationships/slide" Target="slides/slide809.xml"/><Relationship Id="rId1027" Type="http://schemas.openxmlformats.org/officeDocument/2006/relationships/slide" Target="slides/slide1025.xml"/><Relationship Id="rId243" Type="http://schemas.openxmlformats.org/officeDocument/2006/relationships/slide" Target="slides/slide241.xml"/><Relationship Id="rId450" Type="http://schemas.openxmlformats.org/officeDocument/2006/relationships/slide" Target="slides/slide448.xml"/><Relationship Id="rId688" Type="http://schemas.openxmlformats.org/officeDocument/2006/relationships/slide" Target="slides/slide686.xml"/><Relationship Id="rId895" Type="http://schemas.openxmlformats.org/officeDocument/2006/relationships/slide" Target="slides/slide893.xml"/><Relationship Id="rId909" Type="http://schemas.openxmlformats.org/officeDocument/2006/relationships/slide" Target="slides/slide907.xml"/><Relationship Id="rId38" Type="http://schemas.openxmlformats.org/officeDocument/2006/relationships/slide" Target="slides/slide36.xml"/><Relationship Id="rId103" Type="http://schemas.openxmlformats.org/officeDocument/2006/relationships/slide" Target="slides/slide101.xml"/><Relationship Id="rId310" Type="http://schemas.openxmlformats.org/officeDocument/2006/relationships/slide" Target="slides/slide308.xml"/><Relationship Id="rId548" Type="http://schemas.openxmlformats.org/officeDocument/2006/relationships/slide" Target="slides/slide546.xml"/><Relationship Id="rId755" Type="http://schemas.openxmlformats.org/officeDocument/2006/relationships/slide" Target="slides/slide753.xml"/><Relationship Id="rId962" Type="http://schemas.openxmlformats.org/officeDocument/2006/relationships/slide" Target="slides/slide960.xml"/><Relationship Id="rId91" Type="http://schemas.openxmlformats.org/officeDocument/2006/relationships/slide" Target="slides/slide89.xml"/><Relationship Id="rId187" Type="http://schemas.openxmlformats.org/officeDocument/2006/relationships/slide" Target="slides/slide185.xml"/><Relationship Id="rId394" Type="http://schemas.openxmlformats.org/officeDocument/2006/relationships/slide" Target="slides/slide392.xml"/><Relationship Id="rId408" Type="http://schemas.openxmlformats.org/officeDocument/2006/relationships/slide" Target="slides/slide406.xml"/><Relationship Id="rId615" Type="http://schemas.openxmlformats.org/officeDocument/2006/relationships/slide" Target="slides/slide613.xml"/><Relationship Id="rId822" Type="http://schemas.openxmlformats.org/officeDocument/2006/relationships/slide" Target="slides/slide820.xml"/><Relationship Id="rId1038" Type="http://schemas.openxmlformats.org/officeDocument/2006/relationships/slide" Target="slides/slide1036.xml"/><Relationship Id="rId254" Type="http://schemas.openxmlformats.org/officeDocument/2006/relationships/slide" Target="slides/slide252.xml"/><Relationship Id="rId699" Type="http://schemas.openxmlformats.org/officeDocument/2006/relationships/slide" Target="slides/slide697.xml"/><Relationship Id="rId49" Type="http://schemas.openxmlformats.org/officeDocument/2006/relationships/slide" Target="slides/slide47.xml"/><Relationship Id="rId114" Type="http://schemas.openxmlformats.org/officeDocument/2006/relationships/slide" Target="slides/slide112.xml"/><Relationship Id="rId461" Type="http://schemas.openxmlformats.org/officeDocument/2006/relationships/slide" Target="slides/slide459.xml"/><Relationship Id="rId559" Type="http://schemas.openxmlformats.org/officeDocument/2006/relationships/slide" Target="slides/slide557.xml"/><Relationship Id="rId766" Type="http://schemas.openxmlformats.org/officeDocument/2006/relationships/slide" Target="slides/slide764.xml"/><Relationship Id="rId198" Type="http://schemas.openxmlformats.org/officeDocument/2006/relationships/slide" Target="slides/slide196.xml"/><Relationship Id="rId321" Type="http://schemas.openxmlformats.org/officeDocument/2006/relationships/slide" Target="slides/slide319.xml"/><Relationship Id="rId419" Type="http://schemas.openxmlformats.org/officeDocument/2006/relationships/slide" Target="slides/slide417.xml"/><Relationship Id="rId626" Type="http://schemas.openxmlformats.org/officeDocument/2006/relationships/slide" Target="slides/slide624.xml"/><Relationship Id="rId973" Type="http://schemas.openxmlformats.org/officeDocument/2006/relationships/slide" Target="slides/slide971.xml"/><Relationship Id="rId1049" Type="http://schemas.openxmlformats.org/officeDocument/2006/relationships/font" Target="fonts/font10.fntdata"/><Relationship Id="rId833" Type="http://schemas.openxmlformats.org/officeDocument/2006/relationships/slide" Target="slides/slide831.xml"/><Relationship Id="rId265" Type="http://schemas.openxmlformats.org/officeDocument/2006/relationships/slide" Target="slides/slide263.xml"/><Relationship Id="rId472" Type="http://schemas.openxmlformats.org/officeDocument/2006/relationships/slide" Target="slides/slide470.xml"/><Relationship Id="rId900" Type="http://schemas.openxmlformats.org/officeDocument/2006/relationships/slide" Target="slides/slide898.xml"/><Relationship Id="rId125" Type="http://schemas.openxmlformats.org/officeDocument/2006/relationships/slide" Target="slides/slide123.xml"/><Relationship Id="rId332" Type="http://schemas.openxmlformats.org/officeDocument/2006/relationships/slide" Target="slides/slide330.xml"/><Relationship Id="rId777" Type="http://schemas.openxmlformats.org/officeDocument/2006/relationships/slide" Target="slides/slide775.xml"/><Relationship Id="rId984" Type="http://schemas.openxmlformats.org/officeDocument/2006/relationships/slide" Target="slides/slide982.xml"/><Relationship Id="rId637" Type="http://schemas.openxmlformats.org/officeDocument/2006/relationships/slide" Target="slides/slide635.xml"/><Relationship Id="rId844" Type="http://schemas.openxmlformats.org/officeDocument/2006/relationships/slide" Target="slides/slide842.xml"/><Relationship Id="rId276" Type="http://schemas.openxmlformats.org/officeDocument/2006/relationships/slide" Target="slides/slide274.xml"/><Relationship Id="rId483" Type="http://schemas.openxmlformats.org/officeDocument/2006/relationships/slide" Target="slides/slide481.xml"/><Relationship Id="rId690" Type="http://schemas.openxmlformats.org/officeDocument/2006/relationships/slide" Target="slides/slide688.xml"/><Relationship Id="rId704" Type="http://schemas.openxmlformats.org/officeDocument/2006/relationships/slide" Target="slides/slide702.xml"/><Relationship Id="rId911" Type="http://schemas.openxmlformats.org/officeDocument/2006/relationships/slide" Target="slides/slide909.xml"/><Relationship Id="rId40" Type="http://schemas.openxmlformats.org/officeDocument/2006/relationships/slide" Target="slides/slide38.xml"/><Relationship Id="rId136" Type="http://schemas.openxmlformats.org/officeDocument/2006/relationships/slide" Target="slides/slide134.xml"/><Relationship Id="rId343" Type="http://schemas.openxmlformats.org/officeDocument/2006/relationships/slide" Target="slides/slide341.xml"/><Relationship Id="rId550" Type="http://schemas.openxmlformats.org/officeDocument/2006/relationships/slide" Target="slides/slide548.xml"/><Relationship Id="rId788" Type="http://schemas.openxmlformats.org/officeDocument/2006/relationships/slide" Target="slides/slide786.xml"/><Relationship Id="rId995" Type="http://schemas.openxmlformats.org/officeDocument/2006/relationships/slide" Target="slides/slide993.xml"/><Relationship Id="rId203" Type="http://schemas.openxmlformats.org/officeDocument/2006/relationships/slide" Target="slides/slide201.xml"/><Relationship Id="rId648" Type="http://schemas.openxmlformats.org/officeDocument/2006/relationships/slide" Target="slides/slide646.xml"/><Relationship Id="rId855" Type="http://schemas.openxmlformats.org/officeDocument/2006/relationships/slide" Target="slides/slide853.xml"/><Relationship Id="rId1040" Type="http://schemas.openxmlformats.org/officeDocument/2006/relationships/font" Target="fonts/font1.fntdata"/><Relationship Id="rId287" Type="http://schemas.openxmlformats.org/officeDocument/2006/relationships/slide" Target="slides/slide285.xml"/><Relationship Id="rId410" Type="http://schemas.openxmlformats.org/officeDocument/2006/relationships/slide" Target="slides/slide408.xml"/><Relationship Id="rId494" Type="http://schemas.openxmlformats.org/officeDocument/2006/relationships/slide" Target="slides/slide492.xml"/><Relationship Id="rId508" Type="http://schemas.openxmlformats.org/officeDocument/2006/relationships/slide" Target="slides/slide506.xml"/><Relationship Id="rId715" Type="http://schemas.openxmlformats.org/officeDocument/2006/relationships/slide" Target="slides/slide713.xml"/><Relationship Id="rId922" Type="http://schemas.openxmlformats.org/officeDocument/2006/relationships/slide" Target="slides/slide920.xml"/><Relationship Id="rId147" Type="http://schemas.openxmlformats.org/officeDocument/2006/relationships/slide" Target="slides/slide145.xml"/><Relationship Id="rId354" Type="http://schemas.openxmlformats.org/officeDocument/2006/relationships/slide" Target="slides/slide352.xml"/><Relationship Id="rId799" Type="http://schemas.openxmlformats.org/officeDocument/2006/relationships/slide" Target="slides/slide797.xml"/><Relationship Id="rId51" Type="http://schemas.openxmlformats.org/officeDocument/2006/relationships/slide" Target="slides/slide49.xml"/><Relationship Id="rId561" Type="http://schemas.openxmlformats.org/officeDocument/2006/relationships/slide" Target="slides/slide559.xml"/><Relationship Id="rId659" Type="http://schemas.openxmlformats.org/officeDocument/2006/relationships/slide" Target="slides/slide657.xml"/><Relationship Id="rId866" Type="http://schemas.openxmlformats.org/officeDocument/2006/relationships/slide" Target="slides/slide864.xml"/><Relationship Id="rId214" Type="http://schemas.openxmlformats.org/officeDocument/2006/relationships/slide" Target="slides/slide212.xml"/><Relationship Id="rId298" Type="http://schemas.openxmlformats.org/officeDocument/2006/relationships/slide" Target="slides/slide296.xml"/><Relationship Id="rId421" Type="http://schemas.openxmlformats.org/officeDocument/2006/relationships/slide" Target="slides/slide419.xml"/><Relationship Id="rId519" Type="http://schemas.openxmlformats.org/officeDocument/2006/relationships/slide" Target="slides/slide517.xml"/><Relationship Id="rId1051" Type="http://schemas.openxmlformats.org/officeDocument/2006/relationships/font" Target="fonts/font12.fntdata"/><Relationship Id="rId158" Type="http://schemas.openxmlformats.org/officeDocument/2006/relationships/slide" Target="slides/slide156.xml"/><Relationship Id="rId726" Type="http://schemas.openxmlformats.org/officeDocument/2006/relationships/slide" Target="slides/slide724.xml"/><Relationship Id="rId933" Type="http://schemas.openxmlformats.org/officeDocument/2006/relationships/slide" Target="slides/slide931.xml"/><Relationship Id="rId1009" Type="http://schemas.openxmlformats.org/officeDocument/2006/relationships/slide" Target="slides/slide1007.xml"/><Relationship Id="rId62" Type="http://schemas.openxmlformats.org/officeDocument/2006/relationships/slide" Target="slides/slide60.xml"/><Relationship Id="rId365" Type="http://schemas.openxmlformats.org/officeDocument/2006/relationships/slide" Target="slides/slide363.xml"/><Relationship Id="rId572" Type="http://schemas.openxmlformats.org/officeDocument/2006/relationships/slide" Target="slides/slide570.xml"/><Relationship Id="rId225" Type="http://schemas.openxmlformats.org/officeDocument/2006/relationships/slide" Target="slides/slide223.xml"/><Relationship Id="rId432" Type="http://schemas.openxmlformats.org/officeDocument/2006/relationships/slide" Target="slides/slide430.xml"/><Relationship Id="rId877" Type="http://schemas.openxmlformats.org/officeDocument/2006/relationships/slide" Target="slides/slide875.xml"/><Relationship Id="rId737" Type="http://schemas.openxmlformats.org/officeDocument/2006/relationships/slide" Target="slides/slide735.xml"/><Relationship Id="rId944" Type="http://schemas.openxmlformats.org/officeDocument/2006/relationships/slide" Target="slides/slide942.xml"/><Relationship Id="rId73" Type="http://schemas.openxmlformats.org/officeDocument/2006/relationships/slide" Target="slides/slide71.xml"/><Relationship Id="rId169" Type="http://schemas.openxmlformats.org/officeDocument/2006/relationships/slide" Target="slides/slide167.xml"/><Relationship Id="rId376" Type="http://schemas.openxmlformats.org/officeDocument/2006/relationships/slide" Target="slides/slide374.xml"/><Relationship Id="rId583" Type="http://schemas.openxmlformats.org/officeDocument/2006/relationships/slide" Target="slides/slide581.xml"/><Relationship Id="rId790" Type="http://schemas.openxmlformats.org/officeDocument/2006/relationships/slide" Target="slides/slide788.xml"/><Relationship Id="rId804" Type="http://schemas.openxmlformats.org/officeDocument/2006/relationships/slide" Target="slides/slide802.xml"/><Relationship Id="rId4" Type="http://schemas.openxmlformats.org/officeDocument/2006/relationships/slide" Target="slides/slide2.xml"/><Relationship Id="rId236" Type="http://schemas.openxmlformats.org/officeDocument/2006/relationships/slide" Target="slides/slide234.xml"/><Relationship Id="rId443" Type="http://schemas.openxmlformats.org/officeDocument/2006/relationships/slide" Target="slides/slide441.xml"/><Relationship Id="rId650" Type="http://schemas.openxmlformats.org/officeDocument/2006/relationships/slide" Target="slides/slide648.xml"/><Relationship Id="rId888" Type="http://schemas.openxmlformats.org/officeDocument/2006/relationships/slide" Target="slides/slide886.xml"/><Relationship Id="rId303" Type="http://schemas.openxmlformats.org/officeDocument/2006/relationships/slide" Target="slides/slide301.xml"/><Relationship Id="rId748" Type="http://schemas.openxmlformats.org/officeDocument/2006/relationships/slide" Target="slides/slide746.xml"/><Relationship Id="rId955" Type="http://schemas.openxmlformats.org/officeDocument/2006/relationships/slide" Target="slides/slide953.xml"/><Relationship Id="rId84" Type="http://schemas.openxmlformats.org/officeDocument/2006/relationships/slide" Target="slides/slide82.xml"/><Relationship Id="rId387" Type="http://schemas.openxmlformats.org/officeDocument/2006/relationships/slide" Target="slides/slide385.xml"/><Relationship Id="rId510" Type="http://schemas.openxmlformats.org/officeDocument/2006/relationships/slide" Target="slides/slide508.xml"/><Relationship Id="rId594" Type="http://schemas.openxmlformats.org/officeDocument/2006/relationships/slide" Target="slides/slide592.xml"/><Relationship Id="rId608" Type="http://schemas.openxmlformats.org/officeDocument/2006/relationships/slide" Target="slides/slide606.xml"/><Relationship Id="rId815" Type="http://schemas.openxmlformats.org/officeDocument/2006/relationships/slide" Target="slides/slide813.xml"/><Relationship Id="rId247" Type="http://schemas.openxmlformats.org/officeDocument/2006/relationships/slide" Target="slides/slide245.xml"/><Relationship Id="rId899" Type="http://schemas.openxmlformats.org/officeDocument/2006/relationships/slide" Target="slides/slide897.xml"/><Relationship Id="rId1000" Type="http://schemas.openxmlformats.org/officeDocument/2006/relationships/slide" Target="slides/slide998.xml"/><Relationship Id="rId107" Type="http://schemas.openxmlformats.org/officeDocument/2006/relationships/slide" Target="slides/slide105.xml"/><Relationship Id="rId454" Type="http://schemas.openxmlformats.org/officeDocument/2006/relationships/slide" Target="slides/slide452.xml"/><Relationship Id="rId661" Type="http://schemas.openxmlformats.org/officeDocument/2006/relationships/slide" Target="slides/slide659.xml"/><Relationship Id="rId759" Type="http://schemas.openxmlformats.org/officeDocument/2006/relationships/slide" Target="slides/slide757.xml"/><Relationship Id="rId966" Type="http://schemas.openxmlformats.org/officeDocument/2006/relationships/slide" Target="slides/slide964.xml"/><Relationship Id="rId11" Type="http://schemas.openxmlformats.org/officeDocument/2006/relationships/slide" Target="slides/slide9.xml"/><Relationship Id="rId314" Type="http://schemas.openxmlformats.org/officeDocument/2006/relationships/slide" Target="slides/slide312.xml"/><Relationship Id="rId398" Type="http://schemas.openxmlformats.org/officeDocument/2006/relationships/slide" Target="slides/slide396.xml"/><Relationship Id="rId521" Type="http://schemas.openxmlformats.org/officeDocument/2006/relationships/slide" Target="slides/slide519.xml"/><Relationship Id="rId619" Type="http://schemas.openxmlformats.org/officeDocument/2006/relationships/slide" Target="slides/slide617.xml"/><Relationship Id="rId95" Type="http://schemas.openxmlformats.org/officeDocument/2006/relationships/slide" Target="slides/slide93.xml"/><Relationship Id="rId160" Type="http://schemas.openxmlformats.org/officeDocument/2006/relationships/slide" Target="slides/slide158.xml"/><Relationship Id="rId826" Type="http://schemas.openxmlformats.org/officeDocument/2006/relationships/slide" Target="slides/slide824.xml"/><Relationship Id="rId1011" Type="http://schemas.openxmlformats.org/officeDocument/2006/relationships/slide" Target="slides/slide1009.xml"/><Relationship Id="rId258" Type="http://schemas.openxmlformats.org/officeDocument/2006/relationships/slide" Target="slides/slide256.xml"/><Relationship Id="rId465" Type="http://schemas.openxmlformats.org/officeDocument/2006/relationships/slide" Target="slides/slide463.xml"/><Relationship Id="rId672" Type="http://schemas.openxmlformats.org/officeDocument/2006/relationships/slide" Target="slides/slide670.xml"/><Relationship Id="rId22" Type="http://schemas.openxmlformats.org/officeDocument/2006/relationships/slide" Target="slides/slide20.xml"/><Relationship Id="rId118" Type="http://schemas.openxmlformats.org/officeDocument/2006/relationships/slide" Target="slides/slide116.xml"/><Relationship Id="rId325" Type="http://schemas.openxmlformats.org/officeDocument/2006/relationships/slide" Target="slides/slide323.xml"/><Relationship Id="rId532" Type="http://schemas.openxmlformats.org/officeDocument/2006/relationships/slide" Target="slides/slide530.xml"/><Relationship Id="rId977" Type="http://schemas.openxmlformats.org/officeDocument/2006/relationships/slide" Target="slides/slide975.xml"/><Relationship Id="rId171" Type="http://schemas.openxmlformats.org/officeDocument/2006/relationships/slide" Target="slides/slide169.xml"/><Relationship Id="rId837" Type="http://schemas.openxmlformats.org/officeDocument/2006/relationships/slide" Target="slides/slide835.xml"/><Relationship Id="rId1022" Type="http://schemas.openxmlformats.org/officeDocument/2006/relationships/slide" Target="slides/slide1020.xml"/><Relationship Id="rId269" Type="http://schemas.openxmlformats.org/officeDocument/2006/relationships/slide" Target="slides/slide267.xml"/><Relationship Id="rId476" Type="http://schemas.openxmlformats.org/officeDocument/2006/relationships/slide" Target="slides/slide474.xml"/><Relationship Id="rId683" Type="http://schemas.openxmlformats.org/officeDocument/2006/relationships/slide" Target="slides/slide681.xml"/><Relationship Id="rId890" Type="http://schemas.openxmlformats.org/officeDocument/2006/relationships/slide" Target="slides/slide888.xml"/><Relationship Id="rId904" Type="http://schemas.openxmlformats.org/officeDocument/2006/relationships/slide" Target="slides/slide902.xml"/><Relationship Id="rId33" Type="http://schemas.openxmlformats.org/officeDocument/2006/relationships/slide" Target="slides/slide31.xml"/><Relationship Id="rId129" Type="http://schemas.openxmlformats.org/officeDocument/2006/relationships/slide" Target="slides/slide127.xml"/><Relationship Id="rId336" Type="http://schemas.openxmlformats.org/officeDocument/2006/relationships/slide" Target="slides/slide334.xml"/><Relationship Id="rId543" Type="http://schemas.openxmlformats.org/officeDocument/2006/relationships/slide" Target="slides/slide541.xml"/><Relationship Id="rId988" Type="http://schemas.openxmlformats.org/officeDocument/2006/relationships/slide" Target="slides/slide986.xml"/><Relationship Id="rId182" Type="http://schemas.openxmlformats.org/officeDocument/2006/relationships/slide" Target="slides/slide180.xml"/><Relationship Id="rId403" Type="http://schemas.openxmlformats.org/officeDocument/2006/relationships/slide" Target="slides/slide401.xml"/><Relationship Id="rId750" Type="http://schemas.openxmlformats.org/officeDocument/2006/relationships/slide" Target="slides/slide748.xml"/><Relationship Id="rId848" Type="http://schemas.openxmlformats.org/officeDocument/2006/relationships/slide" Target="slides/slide846.xml"/><Relationship Id="rId1033" Type="http://schemas.openxmlformats.org/officeDocument/2006/relationships/slide" Target="slides/slide1031.xml"/><Relationship Id="rId487" Type="http://schemas.openxmlformats.org/officeDocument/2006/relationships/slide" Target="slides/slide485.xml"/><Relationship Id="rId610" Type="http://schemas.openxmlformats.org/officeDocument/2006/relationships/slide" Target="slides/slide608.xml"/><Relationship Id="rId694" Type="http://schemas.openxmlformats.org/officeDocument/2006/relationships/slide" Target="slides/slide692.xml"/><Relationship Id="rId708" Type="http://schemas.openxmlformats.org/officeDocument/2006/relationships/slide" Target="slides/slide706.xml"/><Relationship Id="rId915" Type="http://schemas.openxmlformats.org/officeDocument/2006/relationships/slide" Target="slides/slide913.xml"/><Relationship Id="rId347" Type="http://schemas.openxmlformats.org/officeDocument/2006/relationships/slide" Target="slides/slide345.xml"/><Relationship Id="rId999" Type="http://schemas.openxmlformats.org/officeDocument/2006/relationships/slide" Target="slides/slide997.xml"/><Relationship Id="rId44" Type="http://schemas.openxmlformats.org/officeDocument/2006/relationships/slide" Target="slides/slide42.xml"/><Relationship Id="rId554" Type="http://schemas.openxmlformats.org/officeDocument/2006/relationships/slide" Target="slides/slide552.xml"/><Relationship Id="rId761" Type="http://schemas.openxmlformats.org/officeDocument/2006/relationships/slide" Target="slides/slide759.xml"/><Relationship Id="rId859" Type="http://schemas.openxmlformats.org/officeDocument/2006/relationships/slide" Target="slides/slide857.xml"/><Relationship Id="rId193" Type="http://schemas.openxmlformats.org/officeDocument/2006/relationships/slide" Target="slides/slide191.xml"/><Relationship Id="rId207" Type="http://schemas.openxmlformats.org/officeDocument/2006/relationships/slide" Target="slides/slide205.xml"/><Relationship Id="rId414" Type="http://schemas.openxmlformats.org/officeDocument/2006/relationships/slide" Target="slides/slide412.xml"/><Relationship Id="rId498" Type="http://schemas.openxmlformats.org/officeDocument/2006/relationships/slide" Target="slides/slide496.xml"/><Relationship Id="rId621" Type="http://schemas.openxmlformats.org/officeDocument/2006/relationships/slide" Target="slides/slide619.xml"/><Relationship Id="rId1044" Type="http://schemas.openxmlformats.org/officeDocument/2006/relationships/font" Target="fonts/font5.fntdata"/><Relationship Id="rId260" Type="http://schemas.openxmlformats.org/officeDocument/2006/relationships/slide" Target="slides/slide258.xml"/><Relationship Id="rId719" Type="http://schemas.openxmlformats.org/officeDocument/2006/relationships/slide" Target="slides/slide717.xml"/><Relationship Id="rId926" Type="http://schemas.openxmlformats.org/officeDocument/2006/relationships/slide" Target="slides/slide924.xml"/><Relationship Id="rId55" Type="http://schemas.openxmlformats.org/officeDocument/2006/relationships/slide" Target="slides/slide53.xml"/><Relationship Id="rId120" Type="http://schemas.openxmlformats.org/officeDocument/2006/relationships/slide" Target="slides/slide118.xml"/><Relationship Id="rId358" Type="http://schemas.openxmlformats.org/officeDocument/2006/relationships/slide" Target="slides/slide356.xml"/><Relationship Id="rId565" Type="http://schemas.openxmlformats.org/officeDocument/2006/relationships/slide" Target="slides/slide563.xml"/><Relationship Id="rId772" Type="http://schemas.openxmlformats.org/officeDocument/2006/relationships/slide" Target="slides/slide770.xml"/><Relationship Id="rId218" Type="http://schemas.openxmlformats.org/officeDocument/2006/relationships/slide" Target="slides/slide216.xml"/><Relationship Id="rId425" Type="http://schemas.openxmlformats.org/officeDocument/2006/relationships/slide" Target="slides/slide423.xml"/><Relationship Id="rId632" Type="http://schemas.openxmlformats.org/officeDocument/2006/relationships/slide" Target="slides/slide630.xml"/><Relationship Id="rId1055" Type="http://schemas.openxmlformats.org/officeDocument/2006/relationships/presProps" Target="presProps.xml"/><Relationship Id="rId271" Type="http://schemas.openxmlformats.org/officeDocument/2006/relationships/slide" Target="slides/slide269.xml"/><Relationship Id="rId937" Type="http://schemas.openxmlformats.org/officeDocument/2006/relationships/slide" Target="slides/slide935.xml"/><Relationship Id="rId66" Type="http://schemas.openxmlformats.org/officeDocument/2006/relationships/slide" Target="slides/slide64.xml"/><Relationship Id="rId131" Type="http://schemas.openxmlformats.org/officeDocument/2006/relationships/slide" Target="slides/slide129.xml"/><Relationship Id="rId369" Type="http://schemas.openxmlformats.org/officeDocument/2006/relationships/slide" Target="slides/slide367.xml"/><Relationship Id="rId576" Type="http://schemas.openxmlformats.org/officeDocument/2006/relationships/slide" Target="slides/slide574.xml"/><Relationship Id="rId783" Type="http://schemas.openxmlformats.org/officeDocument/2006/relationships/slide" Target="slides/slide781.xml"/><Relationship Id="rId990" Type="http://schemas.openxmlformats.org/officeDocument/2006/relationships/slide" Target="slides/slide988.xml"/><Relationship Id="rId229" Type="http://schemas.openxmlformats.org/officeDocument/2006/relationships/slide" Target="slides/slide227.xml"/><Relationship Id="rId436" Type="http://schemas.openxmlformats.org/officeDocument/2006/relationships/slide" Target="slides/slide434.xml"/><Relationship Id="rId643" Type="http://schemas.openxmlformats.org/officeDocument/2006/relationships/slide" Target="slides/slide641.xml"/><Relationship Id="rId850" Type="http://schemas.openxmlformats.org/officeDocument/2006/relationships/slide" Target="slides/slide848.xml"/><Relationship Id="rId948" Type="http://schemas.openxmlformats.org/officeDocument/2006/relationships/slide" Target="slides/slide946.xml"/><Relationship Id="rId77" Type="http://schemas.openxmlformats.org/officeDocument/2006/relationships/slide" Target="slides/slide75.xml"/><Relationship Id="rId282" Type="http://schemas.openxmlformats.org/officeDocument/2006/relationships/slide" Target="slides/slide280.xml"/><Relationship Id="rId503" Type="http://schemas.openxmlformats.org/officeDocument/2006/relationships/slide" Target="slides/slide501.xml"/><Relationship Id="rId587" Type="http://schemas.openxmlformats.org/officeDocument/2006/relationships/slide" Target="slides/slide585.xml"/><Relationship Id="rId710" Type="http://schemas.openxmlformats.org/officeDocument/2006/relationships/slide" Target="slides/slide708.xml"/><Relationship Id="rId808" Type="http://schemas.openxmlformats.org/officeDocument/2006/relationships/slide" Target="slides/slide806.xml"/><Relationship Id="rId8" Type="http://schemas.openxmlformats.org/officeDocument/2006/relationships/slide" Target="slides/slide6.xml"/><Relationship Id="rId142" Type="http://schemas.openxmlformats.org/officeDocument/2006/relationships/slide" Target="slides/slide140.xml"/><Relationship Id="rId447" Type="http://schemas.openxmlformats.org/officeDocument/2006/relationships/slide" Target="slides/slide445.xml"/><Relationship Id="rId794" Type="http://schemas.openxmlformats.org/officeDocument/2006/relationships/slide" Target="slides/slide792.xml"/><Relationship Id="rId654" Type="http://schemas.openxmlformats.org/officeDocument/2006/relationships/slide" Target="slides/slide652.xml"/><Relationship Id="rId861" Type="http://schemas.openxmlformats.org/officeDocument/2006/relationships/slide" Target="slides/slide859.xml"/><Relationship Id="rId959" Type="http://schemas.openxmlformats.org/officeDocument/2006/relationships/slide" Target="slides/slide957.xml"/><Relationship Id="rId293" Type="http://schemas.openxmlformats.org/officeDocument/2006/relationships/slide" Target="slides/slide291.xml"/><Relationship Id="rId307" Type="http://schemas.openxmlformats.org/officeDocument/2006/relationships/slide" Target="slides/slide305.xml"/><Relationship Id="rId514" Type="http://schemas.openxmlformats.org/officeDocument/2006/relationships/slide" Target="slides/slide512.xml"/><Relationship Id="rId721" Type="http://schemas.openxmlformats.org/officeDocument/2006/relationships/slide" Target="slides/slide719.xml"/><Relationship Id="rId88" Type="http://schemas.openxmlformats.org/officeDocument/2006/relationships/slide" Target="slides/slide86.xml"/><Relationship Id="rId153" Type="http://schemas.openxmlformats.org/officeDocument/2006/relationships/slide" Target="slides/slide151.xml"/><Relationship Id="rId360" Type="http://schemas.openxmlformats.org/officeDocument/2006/relationships/slide" Target="slides/slide358.xml"/><Relationship Id="rId598" Type="http://schemas.openxmlformats.org/officeDocument/2006/relationships/slide" Target="slides/slide596.xml"/><Relationship Id="rId819" Type="http://schemas.openxmlformats.org/officeDocument/2006/relationships/slide" Target="slides/slide817.xml"/><Relationship Id="rId1004" Type="http://schemas.openxmlformats.org/officeDocument/2006/relationships/slide" Target="slides/slide1002.xml"/><Relationship Id="rId220" Type="http://schemas.openxmlformats.org/officeDocument/2006/relationships/slide" Target="slides/slide218.xml"/><Relationship Id="rId458" Type="http://schemas.openxmlformats.org/officeDocument/2006/relationships/slide" Target="slides/slide456.xml"/><Relationship Id="rId665" Type="http://schemas.openxmlformats.org/officeDocument/2006/relationships/slide" Target="slides/slide663.xml"/><Relationship Id="rId872" Type="http://schemas.openxmlformats.org/officeDocument/2006/relationships/slide" Target="slides/slide870.xml"/><Relationship Id="rId15" Type="http://schemas.openxmlformats.org/officeDocument/2006/relationships/slide" Target="slides/slide13.xml"/><Relationship Id="rId318" Type="http://schemas.openxmlformats.org/officeDocument/2006/relationships/slide" Target="slides/slide316.xml"/><Relationship Id="rId525" Type="http://schemas.openxmlformats.org/officeDocument/2006/relationships/slide" Target="slides/slide523.xml"/><Relationship Id="rId732" Type="http://schemas.openxmlformats.org/officeDocument/2006/relationships/slide" Target="slides/slide730.xml"/><Relationship Id="rId99" Type="http://schemas.openxmlformats.org/officeDocument/2006/relationships/slide" Target="slides/slide97.xml"/><Relationship Id="rId164" Type="http://schemas.openxmlformats.org/officeDocument/2006/relationships/slide" Target="slides/slide162.xml"/><Relationship Id="rId371" Type="http://schemas.openxmlformats.org/officeDocument/2006/relationships/slide" Target="slides/slide369.xml"/><Relationship Id="rId1015" Type="http://schemas.openxmlformats.org/officeDocument/2006/relationships/slide" Target="slides/slide1013.xml"/><Relationship Id="rId469" Type="http://schemas.openxmlformats.org/officeDocument/2006/relationships/slide" Target="slides/slide467.xml"/><Relationship Id="rId676" Type="http://schemas.openxmlformats.org/officeDocument/2006/relationships/slide" Target="slides/slide674.xml"/><Relationship Id="rId883" Type="http://schemas.openxmlformats.org/officeDocument/2006/relationships/slide" Target="slides/slide881.xml"/><Relationship Id="rId26" Type="http://schemas.openxmlformats.org/officeDocument/2006/relationships/slide" Target="slides/slide24.xml"/><Relationship Id="rId231" Type="http://schemas.openxmlformats.org/officeDocument/2006/relationships/slide" Target="slides/slide229.xml"/><Relationship Id="rId329" Type="http://schemas.openxmlformats.org/officeDocument/2006/relationships/slide" Target="slides/slide327.xml"/><Relationship Id="rId536" Type="http://schemas.openxmlformats.org/officeDocument/2006/relationships/slide" Target="slides/slide534.xml"/><Relationship Id="rId175" Type="http://schemas.openxmlformats.org/officeDocument/2006/relationships/slide" Target="slides/slide173.xml"/><Relationship Id="rId743" Type="http://schemas.openxmlformats.org/officeDocument/2006/relationships/slide" Target="slides/slide741.xml"/><Relationship Id="rId950" Type="http://schemas.openxmlformats.org/officeDocument/2006/relationships/slide" Target="slides/slide948.xml"/><Relationship Id="rId1026" Type="http://schemas.openxmlformats.org/officeDocument/2006/relationships/slide" Target="slides/slide1024.xml"/><Relationship Id="rId382" Type="http://schemas.openxmlformats.org/officeDocument/2006/relationships/slide" Target="slides/slide380.xml"/><Relationship Id="rId603" Type="http://schemas.openxmlformats.org/officeDocument/2006/relationships/slide" Target="slides/slide601.xml"/><Relationship Id="rId687" Type="http://schemas.openxmlformats.org/officeDocument/2006/relationships/slide" Target="slides/slide685.xml"/><Relationship Id="rId810" Type="http://schemas.openxmlformats.org/officeDocument/2006/relationships/slide" Target="slides/slide808.xml"/><Relationship Id="rId908" Type="http://schemas.openxmlformats.org/officeDocument/2006/relationships/slide" Target="slides/slide906.xml"/><Relationship Id="rId242" Type="http://schemas.openxmlformats.org/officeDocument/2006/relationships/slide" Target="slides/slide240.xml"/><Relationship Id="rId894" Type="http://schemas.openxmlformats.org/officeDocument/2006/relationships/slide" Target="slides/slide892.xml"/><Relationship Id="rId37" Type="http://schemas.openxmlformats.org/officeDocument/2006/relationships/slide" Target="slides/slide35.xml"/><Relationship Id="rId102" Type="http://schemas.openxmlformats.org/officeDocument/2006/relationships/slide" Target="slides/slide100.xml"/><Relationship Id="rId547" Type="http://schemas.openxmlformats.org/officeDocument/2006/relationships/slide" Target="slides/slide545.xml"/><Relationship Id="rId754" Type="http://schemas.openxmlformats.org/officeDocument/2006/relationships/slide" Target="slides/slide752.xml"/><Relationship Id="rId961" Type="http://schemas.openxmlformats.org/officeDocument/2006/relationships/slide" Target="slides/slide959.xml"/><Relationship Id="rId90" Type="http://schemas.openxmlformats.org/officeDocument/2006/relationships/slide" Target="slides/slide88.xml"/><Relationship Id="rId186" Type="http://schemas.openxmlformats.org/officeDocument/2006/relationships/slide" Target="slides/slide184.xml"/><Relationship Id="rId393" Type="http://schemas.openxmlformats.org/officeDocument/2006/relationships/slide" Target="slides/slide391.xml"/><Relationship Id="rId407" Type="http://schemas.openxmlformats.org/officeDocument/2006/relationships/slide" Target="slides/slide405.xml"/><Relationship Id="rId614" Type="http://schemas.openxmlformats.org/officeDocument/2006/relationships/slide" Target="slides/slide612.xml"/><Relationship Id="rId821" Type="http://schemas.openxmlformats.org/officeDocument/2006/relationships/slide" Target="slides/slide819.xml"/><Relationship Id="rId1037" Type="http://schemas.openxmlformats.org/officeDocument/2006/relationships/slide" Target="slides/slide1035.xml"/><Relationship Id="rId253" Type="http://schemas.openxmlformats.org/officeDocument/2006/relationships/slide" Target="slides/slide251.xml"/><Relationship Id="rId460" Type="http://schemas.openxmlformats.org/officeDocument/2006/relationships/slide" Target="slides/slide458.xml"/><Relationship Id="rId698" Type="http://schemas.openxmlformats.org/officeDocument/2006/relationships/slide" Target="slides/slide696.xml"/><Relationship Id="rId919" Type="http://schemas.openxmlformats.org/officeDocument/2006/relationships/slide" Target="slides/slide917.xml"/><Relationship Id="rId48" Type="http://schemas.openxmlformats.org/officeDocument/2006/relationships/slide" Target="slides/slide46.xml"/><Relationship Id="rId113" Type="http://schemas.openxmlformats.org/officeDocument/2006/relationships/slide" Target="slides/slide111.xml"/><Relationship Id="rId320" Type="http://schemas.openxmlformats.org/officeDocument/2006/relationships/slide" Target="slides/slide318.xml"/><Relationship Id="rId558" Type="http://schemas.openxmlformats.org/officeDocument/2006/relationships/slide" Target="slides/slide556.xml"/><Relationship Id="rId765" Type="http://schemas.openxmlformats.org/officeDocument/2006/relationships/slide" Target="slides/slide763.xml"/><Relationship Id="rId972" Type="http://schemas.openxmlformats.org/officeDocument/2006/relationships/slide" Target="slides/slide970.xml"/><Relationship Id="rId197" Type="http://schemas.openxmlformats.org/officeDocument/2006/relationships/slide" Target="slides/slide195.xml"/><Relationship Id="rId418" Type="http://schemas.openxmlformats.org/officeDocument/2006/relationships/slide" Target="slides/slide416.xml"/><Relationship Id="rId625" Type="http://schemas.openxmlformats.org/officeDocument/2006/relationships/slide" Target="slides/slide623.xml"/><Relationship Id="rId832" Type="http://schemas.openxmlformats.org/officeDocument/2006/relationships/slide" Target="slides/slide830.xml"/><Relationship Id="rId1048" Type="http://schemas.openxmlformats.org/officeDocument/2006/relationships/font" Target="fonts/font9.fntdata"/><Relationship Id="rId264" Type="http://schemas.openxmlformats.org/officeDocument/2006/relationships/slide" Target="slides/slide262.xml"/><Relationship Id="rId471" Type="http://schemas.openxmlformats.org/officeDocument/2006/relationships/slide" Target="slides/slide469.xml"/><Relationship Id="rId59" Type="http://schemas.openxmlformats.org/officeDocument/2006/relationships/slide" Target="slides/slide57.xml"/><Relationship Id="rId124" Type="http://schemas.openxmlformats.org/officeDocument/2006/relationships/slide" Target="slides/slide122.xml"/><Relationship Id="rId569" Type="http://schemas.openxmlformats.org/officeDocument/2006/relationships/slide" Target="slides/slide567.xml"/><Relationship Id="rId776" Type="http://schemas.openxmlformats.org/officeDocument/2006/relationships/slide" Target="slides/slide774.xml"/><Relationship Id="rId983" Type="http://schemas.openxmlformats.org/officeDocument/2006/relationships/slide" Target="slides/slide981.xml"/><Relationship Id="rId331" Type="http://schemas.openxmlformats.org/officeDocument/2006/relationships/slide" Target="slides/slide329.xml"/><Relationship Id="rId429" Type="http://schemas.openxmlformats.org/officeDocument/2006/relationships/slide" Target="slides/slide427.xml"/><Relationship Id="rId636" Type="http://schemas.openxmlformats.org/officeDocument/2006/relationships/slide" Target="slides/slide634.xml"/><Relationship Id="rId1059" Type="http://schemas.microsoft.com/office/2016/11/relationships/changesInfo" Target="changesInfos/changesInfo1.xml"/><Relationship Id="rId843" Type="http://schemas.openxmlformats.org/officeDocument/2006/relationships/slide" Target="slides/slide841.xml"/><Relationship Id="rId275" Type="http://schemas.openxmlformats.org/officeDocument/2006/relationships/slide" Target="slides/slide273.xml"/><Relationship Id="rId482" Type="http://schemas.openxmlformats.org/officeDocument/2006/relationships/slide" Target="slides/slide480.xml"/><Relationship Id="rId703" Type="http://schemas.openxmlformats.org/officeDocument/2006/relationships/slide" Target="slides/slide701.xml"/><Relationship Id="rId910" Type="http://schemas.openxmlformats.org/officeDocument/2006/relationships/slide" Target="slides/slide908.xml"/><Relationship Id="rId135" Type="http://schemas.openxmlformats.org/officeDocument/2006/relationships/slide" Target="slides/slide133.xml"/><Relationship Id="rId342" Type="http://schemas.openxmlformats.org/officeDocument/2006/relationships/slide" Target="slides/slide340.xml"/><Relationship Id="rId787" Type="http://schemas.openxmlformats.org/officeDocument/2006/relationships/slide" Target="slides/slide785.xml"/><Relationship Id="rId994" Type="http://schemas.openxmlformats.org/officeDocument/2006/relationships/slide" Target="slides/slide992.xml"/><Relationship Id="rId202" Type="http://schemas.openxmlformats.org/officeDocument/2006/relationships/slide" Target="slides/slide200.xml"/><Relationship Id="rId647" Type="http://schemas.openxmlformats.org/officeDocument/2006/relationships/slide" Target="slides/slide645.xml"/><Relationship Id="rId854" Type="http://schemas.openxmlformats.org/officeDocument/2006/relationships/slide" Target="slides/slide852.xml"/><Relationship Id="rId286" Type="http://schemas.openxmlformats.org/officeDocument/2006/relationships/slide" Target="slides/slide284.xml"/><Relationship Id="rId493" Type="http://schemas.openxmlformats.org/officeDocument/2006/relationships/slide" Target="slides/slide491.xml"/><Relationship Id="rId507" Type="http://schemas.openxmlformats.org/officeDocument/2006/relationships/slide" Target="slides/slide505.xml"/><Relationship Id="rId714" Type="http://schemas.openxmlformats.org/officeDocument/2006/relationships/slide" Target="slides/slide712.xml"/><Relationship Id="rId921" Type="http://schemas.openxmlformats.org/officeDocument/2006/relationships/slide" Target="slides/slide919.xml"/><Relationship Id="rId50" Type="http://schemas.openxmlformats.org/officeDocument/2006/relationships/slide" Target="slides/slide48.xml"/><Relationship Id="rId146" Type="http://schemas.openxmlformats.org/officeDocument/2006/relationships/slide" Target="slides/slide144.xml"/><Relationship Id="rId353" Type="http://schemas.openxmlformats.org/officeDocument/2006/relationships/slide" Target="slides/slide351.xml"/><Relationship Id="rId560" Type="http://schemas.openxmlformats.org/officeDocument/2006/relationships/slide" Target="slides/slide558.xml"/><Relationship Id="rId798" Type="http://schemas.openxmlformats.org/officeDocument/2006/relationships/slide" Target="slides/slide796.xml"/><Relationship Id="rId213" Type="http://schemas.openxmlformats.org/officeDocument/2006/relationships/slide" Target="slides/slide211.xml"/><Relationship Id="rId420" Type="http://schemas.openxmlformats.org/officeDocument/2006/relationships/slide" Target="slides/slide418.xml"/><Relationship Id="rId658" Type="http://schemas.openxmlformats.org/officeDocument/2006/relationships/slide" Target="slides/slide656.xml"/><Relationship Id="rId865" Type="http://schemas.openxmlformats.org/officeDocument/2006/relationships/slide" Target="slides/slide863.xml"/><Relationship Id="rId1050" Type="http://schemas.openxmlformats.org/officeDocument/2006/relationships/font" Target="fonts/font11.fntdata"/><Relationship Id="rId297" Type="http://schemas.openxmlformats.org/officeDocument/2006/relationships/slide" Target="slides/slide295.xml"/><Relationship Id="rId518" Type="http://schemas.openxmlformats.org/officeDocument/2006/relationships/slide" Target="slides/slide516.xml"/><Relationship Id="rId725" Type="http://schemas.openxmlformats.org/officeDocument/2006/relationships/slide" Target="slides/slide723.xml"/><Relationship Id="rId932" Type="http://schemas.openxmlformats.org/officeDocument/2006/relationships/slide" Target="slides/slide930.xml"/><Relationship Id="rId157" Type="http://schemas.openxmlformats.org/officeDocument/2006/relationships/slide" Target="slides/slide155.xml"/><Relationship Id="rId364" Type="http://schemas.openxmlformats.org/officeDocument/2006/relationships/slide" Target="slides/slide362.xml"/><Relationship Id="rId1008" Type="http://schemas.openxmlformats.org/officeDocument/2006/relationships/slide" Target="slides/slide1006.xml"/><Relationship Id="rId61" Type="http://schemas.openxmlformats.org/officeDocument/2006/relationships/slide" Target="slides/slide59.xml"/><Relationship Id="rId571" Type="http://schemas.openxmlformats.org/officeDocument/2006/relationships/slide" Target="slides/slide569.xml"/><Relationship Id="rId669" Type="http://schemas.openxmlformats.org/officeDocument/2006/relationships/slide" Target="slides/slide667.xml"/><Relationship Id="rId876" Type="http://schemas.openxmlformats.org/officeDocument/2006/relationships/slide" Target="slides/slide874.xml"/><Relationship Id="rId19" Type="http://schemas.openxmlformats.org/officeDocument/2006/relationships/slide" Target="slides/slide17.xml"/><Relationship Id="rId224" Type="http://schemas.openxmlformats.org/officeDocument/2006/relationships/slide" Target="slides/slide222.xml"/><Relationship Id="rId431" Type="http://schemas.openxmlformats.org/officeDocument/2006/relationships/slide" Target="slides/slide429.xml"/><Relationship Id="rId529" Type="http://schemas.openxmlformats.org/officeDocument/2006/relationships/slide" Target="slides/slide527.xml"/><Relationship Id="rId736" Type="http://schemas.openxmlformats.org/officeDocument/2006/relationships/slide" Target="slides/slide734.xml"/><Relationship Id="rId168" Type="http://schemas.openxmlformats.org/officeDocument/2006/relationships/slide" Target="slides/slide166.xml"/><Relationship Id="rId943" Type="http://schemas.openxmlformats.org/officeDocument/2006/relationships/slide" Target="slides/slide941.xml"/><Relationship Id="rId1019" Type="http://schemas.openxmlformats.org/officeDocument/2006/relationships/slide" Target="slides/slide1017.xml"/><Relationship Id="rId72" Type="http://schemas.openxmlformats.org/officeDocument/2006/relationships/slide" Target="slides/slide70.xml"/><Relationship Id="rId375" Type="http://schemas.openxmlformats.org/officeDocument/2006/relationships/slide" Target="slides/slide373.xml"/><Relationship Id="rId582" Type="http://schemas.openxmlformats.org/officeDocument/2006/relationships/slide" Target="slides/slide580.xml"/><Relationship Id="rId803" Type="http://schemas.openxmlformats.org/officeDocument/2006/relationships/slide" Target="slides/slide801.xml"/><Relationship Id="rId3" Type="http://schemas.openxmlformats.org/officeDocument/2006/relationships/slide" Target="slides/slide1.xml"/><Relationship Id="rId235" Type="http://schemas.openxmlformats.org/officeDocument/2006/relationships/slide" Target="slides/slide233.xml"/><Relationship Id="rId442" Type="http://schemas.openxmlformats.org/officeDocument/2006/relationships/slide" Target="slides/slide440.xml"/><Relationship Id="rId887" Type="http://schemas.openxmlformats.org/officeDocument/2006/relationships/slide" Target="slides/slide885.xml"/><Relationship Id="rId302" Type="http://schemas.openxmlformats.org/officeDocument/2006/relationships/slide" Target="slides/slide300.xml"/><Relationship Id="rId747" Type="http://schemas.openxmlformats.org/officeDocument/2006/relationships/slide" Target="slides/slide745.xml"/><Relationship Id="rId954" Type="http://schemas.openxmlformats.org/officeDocument/2006/relationships/slide" Target="slides/slide952.xml"/><Relationship Id="rId83" Type="http://schemas.openxmlformats.org/officeDocument/2006/relationships/slide" Target="slides/slide81.xml"/><Relationship Id="rId179" Type="http://schemas.openxmlformats.org/officeDocument/2006/relationships/slide" Target="slides/slide177.xml"/><Relationship Id="rId386" Type="http://schemas.openxmlformats.org/officeDocument/2006/relationships/slide" Target="slides/slide384.xml"/><Relationship Id="rId593" Type="http://schemas.openxmlformats.org/officeDocument/2006/relationships/slide" Target="slides/slide591.xml"/><Relationship Id="rId607" Type="http://schemas.openxmlformats.org/officeDocument/2006/relationships/slide" Target="slides/slide605.xml"/><Relationship Id="rId814" Type="http://schemas.openxmlformats.org/officeDocument/2006/relationships/slide" Target="slides/slide812.xml"/><Relationship Id="rId246" Type="http://schemas.openxmlformats.org/officeDocument/2006/relationships/slide" Target="slides/slide244.xml"/><Relationship Id="rId453" Type="http://schemas.openxmlformats.org/officeDocument/2006/relationships/slide" Target="slides/slide451.xml"/><Relationship Id="rId660" Type="http://schemas.openxmlformats.org/officeDocument/2006/relationships/slide" Target="slides/slide658.xml"/><Relationship Id="rId898" Type="http://schemas.openxmlformats.org/officeDocument/2006/relationships/slide" Target="slides/slide896.xml"/><Relationship Id="rId106" Type="http://schemas.openxmlformats.org/officeDocument/2006/relationships/slide" Target="slides/slide104.xml"/><Relationship Id="rId313" Type="http://schemas.openxmlformats.org/officeDocument/2006/relationships/slide" Target="slides/slide311.xml"/><Relationship Id="rId758" Type="http://schemas.openxmlformats.org/officeDocument/2006/relationships/slide" Target="slides/slide756.xml"/><Relationship Id="rId965" Type="http://schemas.openxmlformats.org/officeDocument/2006/relationships/slide" Target="slides/slide963.xml"/><Relationship Id="rId10" Type="http://schemas.openxmlformats.org/officeDocument/2006/relationships/slide" Target="slides/slide8.xml"/><Relationship Id="rId94" Type="http://schemas.openxmlformats.org/officeDocument/2006/relationships/slide" Target="slides/slide92.xml"/><Relationship Id="rId397" Type="http://schemas.openxmlformats.org/officeDocument/2006/relationships/slide" Target="slides/slide395.xml"/><Relationship Id="rId520" Type="http://schemas.openxmlformats.org/officeDocument/2006/relationships/slide" Target="slides/slide518.xml"/><Relationship Id="rId618" Type="http://schemas.openxmlformats.org/officeDocument/2006/relationships/slide" Target="slides/slide616.xml"/><Relationship Id="rId825" Type="http://schemas.openxmlformats.org/officeDocument/2006/relationships/slide" Target="slides/slide823.xml"/><Relationship Id="rId257" Type="http://schemas.openxmlformats.org/officeDocument/2006/relationships/slide" Target="slides/slide255.xml"/><Relationship Id="rId464" Type="http://schemas.openxmlformats.org/officeDocument/2006/relationships/slide" Target="slides/slide462.xml"/><Relationship Id="rId1010" Type="http://schemas.openxmlformats.org/officeDocument/2006/relationships/slide" Target="slides/slide1008.xml"/><Relationship Id="rId117" Type="http://schemas.openxmlformats.org/officeDocument/2006/relationships/slide" Target="slides/slide115.xml"/><Relationship Id="rId671" Type="http://schemas.openxmlformats.org/officeDocument/2006/relationships/slide" Target="slides/slide669.xml"/><Relationship Id="rId769" Type="http://schemas.openxmlformats.org/officeDocument/2006/relationships/slide" Target="slides/slide767.xml"/><Relationship Id="rId976" Type="http://schemas.openxmlformats.org/officeDocument/2006/relationships/slide" Target="slides/slide974.xml"/><Relationship Id="rId324" Type="http://schemas.openxmlformats.org/officeDocument/2006/relationships/slide" Target="slides/slide322.xml"/><Relationship Id="rId531" Type="http://schemas.openxmlformats.org/officeDocument/2006/relationships/slide" Target="slides/slide529.xml"/><Relationship Id="rId629" Type="http://schemas.openxmlformats.org/officeDocument/2006/relationships/slide" Target="slides/slide627.xml"/><Relationship Id="rId836" Type="http://schemas.openxmlformats.org/officeDocument/2006/relationships/slide" Target="slides/slide834.xml"/><Relationship Id="rId1021" Type="http://schemas.openxmlformats.org/officeDocument/2006/relationships/slide" Target="slides/slide1019.xml"/><Relationship Id="rId903" Type="http://schemas.openxmlformats.org/officeDocument/2006/relationships/slide" Target="slides/slide901.xml"/><Relationship Id="rId32" Type="http://schemas.openxmlformats.org/officeDocument/2006/relationships/slide" Target="slides/slide30.xml"/><Relationship Id="rId181" Type="http://schemas.openxmlformats.org/officeDocument/2006/relationships/slide" Target="slides/slide179.xml"/><Relationship Id="rId279" Type="http://schemas.openxmlformats.org/officeDocument/2006/relationships/slide" Target="slides/slide277.xml"/><Relationship Id="rId486" Type="http://schemas.openxmlformats.org/officeDocument/2006/relationships/slide" Target="slides/slide484.xml"/><Relationship Id="rId693" Type="http://schemas.openxmlformats.org/officeDocument/2006/relationships/slide" Target="slides/slide691.xml"/><Relationship Id="rId139" Type="http://schemas.openxmlformats.org/officeDocument/2006/relationships/slide" Target="slides/slide137.xml"/><Relationship Id="rId346" Type="http://schemas.openxmlformats.org/officeDocument/2006/relationships/slide" Target="slides/slide344.xml"/><Relationship Id="rId553" Type="http://schemas.openxmlformats.org/officeDocument/2006/relationships/slide" Target="slides/slide551.xml"/><Relationship Id="rId760" Type="http://schemas.openxmlformats.org/officeDocument/2006/relationships/slide" Target="slides/slide758.xml"/><Relationship Id="rId998" Type="http://schemas.openxmlformats.org/officeDocument/2006/relationships/slide" Target="slides/slide996.xml"/><Relationship Id="rId206" Type="http://schemas.openxmlformats.org/officeDocument/2006/relationships/slide" Target="slides/slide204.xml"/><Relationship Id="rId413" Type="http://schemas.openxmlformats.org/officeDocument/2006/relationships/slide" Target="slides/slide411.xml"/><Relationship Id="rId858" Type="http://schemas.openxmlformats.org/officeDocument/2006/relationships/slide" Target="slides/slide856.xml"/><Relationship Id="rId1043" Type="http://schemas.openxmlformats.org/officeDocument/2006/relationships/font" Target="fonts/font4.fntdata"/></Relationships>
</file>

<file path=ppt/changesInfos/changesInfo1.xml><?xml version="1.0" encoding="utf-8"?>
<pc:chgInfo xmlns:a="http://schemas.openxmlformats.org/drawingml/2006/main" xmlns:r="http://schemas.openxmlformats.org/officeDocument/2006/relationships" xmlns:ac="http://schemas.microsoft.com/office/drawing/2013/main/command" xmlns:pc="http://schemas.microsoft.com/office/powerpoint/2013/main/command">
  <pc:docChgLst>
    <pc:chgData name="KOLTA Joseph UCI IDF" userId="3621a843-63ae-447c-9266-fa0223354757" providerId="ADAL" clId="{F4F414CF-019E-44AF-8D35-049208EBD39F}"/>
    <pc:docChg chg="undo redo custSel addSld delSld modSld modSection">
      <pc:chgData name="KOLTA Joseph UCI IDF" userId="3621a843-63ae-447c-9266-fa0223354757" providerId="ADAL" clId="{F4F414CF-019E-44AF-8D35-049208EBD39F}" dt="2025-07-30T21:37:46.473" v="970" actId="403"/>
      <pc:docMkLst>
        <pc:docMk/>
      </pc:docMkLst>
      <pc:sldChg chg="modSp mod">
        <pc:chgData name="KOLTA Joseph UCI IDF" userId="3621a843-63ae-447c-9266-fa0223354757" providerId="ADAL" clId="{F4F414CF-019E-44AF-8D35-049208EBD39F}" dt="2025-07-30T09:41:52.350" v="47" actId="207"/>
        <pc:sldMkLst>
          <pc:docMk/>
          <pc:sldMk cId="2661100163" sldId="688"/>
        </pc:sldMkLst>
        <pc:spChg chg="mod">
          <ac:chgData name="KOLTA Joseph UCI IDF" userId="3621a843-63ae-447c-9266-fa0223354757" providerId="ADAL" clId="{F4F414CF-019E-44AF-8D35-049208EBD39F}" dt="2025-07-30T09:41:52.350" v="47" actId="207"/>
          <ac:spMkLst>
            <pc:docMk/>
            <pc:sldMk cId="2661100163" sldId="688"/>
            <ac:spMk id="3" creationId="{00000000-0000-0000-0000-000000000000}"/>
          </ac:spMkLst>
        </pc:spChg>
        <pc:spChg chg="mod">
          <ac:chgData name="KOLTA Joseph UCI IDF" userId="3621a843-63ae-447c-9266-fa0223354757" providerId="ADAL" clId="{F4F414CF-019E-44AF-8D35-049208EBD39F}" dt="2025-07-30T09:41:16.625" v="4" actId="207"/>
          <ac:spMkLst>
            <pc:docMk/>
            <pc:sldMk cId="2661100163" sldId="688"/>
            <ac:spMk id="21" creationId="{0F0EC677-7CAE-4AAB-91C1-366BDCE2C9C6}"/>
          </ac:spMkLst>
        </pc:spChg>
      </pc:sldChg>
      <pc:sldChg chg="modSp mod">
        <pc:chgData name="KOLTA Joseph UCI IDF" userId="3621a843-63ae-447c-9266-fa0223354757" providerId="ADAL" clId="{F4F414CF-019E-44AF-8D35-049208EBD39F}" dt="2025-07-30T09:44:32.711" v="62" actId="1036"/>
        <pc:sldMkLst>
          <pc:docMk/>
          <pc:sldMk cId="2288317383" sldId="693"/>
        </pc:sldMkLst>
        <pc:spChg chg="mod">
          <ac:chgData name="KOLTA Joseph UCI IDF" userId="3621a843-63ae-447c-9266-fa0223354757" providerId="ADAL" clId="{F4F414CF-019E-44AF-8D35-049208EBD39F}" dt="2025-07-30T09:44:32.711" v="62" actId="1036"/>
          <ac:spMkLst>
            <pc:docMk/>
            <pc:sldMk cId="2288317383" sldId="693"/>
            <ac:spMk id="3" creationId="{00000000-0000-0000-0000-000000000000}"/>
          </ac:spMkLst>
        </pc:spChg>
        <pc:spChg chg="mod">
          <ac:chgData name="KOLTA Joseph UCI IDF" userId="3621a843-63ae-447c-9266-fa0223354757" providerId="ADAL" clId="{F4F414CF-019E-44AF-8D35-049208EBD39F}" dt="2025-07-30T09:43:33.882" v="53" actId="207"/>
          <ac:spMkLst>
            <pc:docMk/>
            <pc:sldMk cId="2288317383" sldId="693"/>
            <ac:spMk id="6" creationId="{4BBA31EA-5709-4658-9C29-41BF2557899C}"/>
          </ac:spMkLst>
        </pc:spChg>
        <pc:spChg chg="mod">
          <ac:chgData name="KOLTA Joseph UCI IDF" userId="3621a843-63ae-447c-9266-fa0223354757" providerId="ADAL" clId="{F4F414CF-019E-44AF-8D35-049208EBD39F}" dt="2025-07-30T09:44:32.711" v="62" actId="1036"/>
          <ac:spMkLst>
            <pc:docMk/>
            <pc:sldMk cId="2288317383" sldId="693"/>
            <ac:spMk id="21" creationId="{0F0EC677-7CAE-4AAB-91C1-366BDCE2C9C6}"/>
          </ac:spMkLst>
        </pc:spChg>
      </pc:sldChg>
      <pc:sldChg chg="modSp mod">
        <pc:chgData name="KOLTA Joseph UCI IDF" userId="3621a843-63ae-447c-9266-fa0223354757" providerId="ADAL" clId="{F4F414CF-019E-44AF-8D35-049208EBD39F}" dt="2025-07-30T11:59:30.819" v="238" actId="20577"/>
        <pc:sldMkLst>
          <pc:docMk/>
          <pc:sldMk cId="1123598702" sldId="695"/>
        </pc:sldMkLst>
        <pc:spChg chg="mod">
          <ac:chgData name="KOLTA Joseph UCI IDF" userId="3621a843-63ae-447c-9266-fa0223354757" providerId="ADAL" clId="{F4F414CF-019E-44AF-8D35-049208EBD39F}" dt="2025-07-30T11:59:20.216" v="233" actId="207"/>
          <ac:spMkLst>
            <pc:docMk/>
            <pc:sldMk cId="1123598702" sldId="695"/>
            <ac:spMk id="3" creationId="{00000000-0000-0000-0000-000000000000}"/>
          </ac:spMkLst>
        </pc:spChg>
        <pc:spChg chg="mod">
          <ac:chgData name="KOLTA Joseph UCI IDF" userId="3621a843-63ae-447c-9266-fa0223354757" providerId="ADAL" clId="{F4F414CF-019E-44AF-8D35-049208EBD39F}" dt="2025-07-30T11:59:30.819" v="238" actId="20577"/>
          <ac:spMkLst>
            <pc:docMk/>
            <pc:sldMk cId="1123598702" sldId="695"/>
            <ac:spMk id="21" creationId="{0F0EC677-7CAE-4AAB-91C1-366BDCE2C9C6}"/>
          </ac:spMkLst>
        </pc:spChg>
      </pc:sldChg>
      <pc:sldChg chg="modSp mod">
        <pc:chgData name="KOLTA Joseph UCI IDF" userId="3621a843-63ae-447c-9266-fa0223354757" providerId="ADAL" clId="{F4F414CF-019E-44AF-8D35-049208EBD39F}" dt="2025-07-30T09:45:42.109" v="85" actId="207"/>
        <pc:sldMkLst>
          <pc:docMk/>
          <pc:sldMk cId="1153621212" sldId="716"/>
        </pc:sldMkLst>
        <pc:spChg chg="mod">
          <ac:chgData name="KOLTA Joseph UCI IDF" userId="3621a843-63ae-447c-9266-fa0223354757" providerId="ADAL" clId="{F4F414CF-019E-44AF-8D35-049208EBD39F}" dt="2025-07-30T09:45:42.109" v="85" actId="207"/>
          <ac:spMkLst>
            <pc:docMk/>
            <pc:sldMk cId="1153621212" sldId="716"/>
            <ac:spMk id="3" creationId="{00000000-0000-0000-0000-000000000000}"/>
          </ac:spMkLst>
        </pc:spChg>
        <pc:spChg chg="mod">
          <ac:chgData name="KOLTA Joseph UCI IDF" userId="3621a843-63ae-447c-9266-fa0223354757" providerId="ADAL" clId="{F4F414CF-019E-44AF-8D35-049208EBD39F}" dt="2025-07-30T09:45:29.960" v="69" actId="207"/>
          <ac:spMkLst>
            <pc:docMk/>
            <pc:sldMk cId="1153621212" sldId="716"/>
            <ac:spMk id="21" creationId="{0F0EC677-7CAE-4AAB-91C1-366BDCE2C9C6}"/>
          </ac:spMkLst>
        </pc:spChg>
      </pc:sldChg>
      <pc:sldChg chg="modSp mod">
        <pc:chgData name="KOLTA Joseph UCI IDF" userId="3621a843-63ae-447c-9266-fa0223354757" providerId="ADAL" clId="{F4F414CF-019E-44AF-8D35-049208EBD39F}" dt="2025-07-30T09:48:33.752" v="100" actId="1036"/>
        <pc:sldMkLst>
          <pc:docMk/>
          <pc:sldMk cId="1606973812" sldId="721"/>
        </pc:sldMkLst>
        <pc:spChg chg="mod">
          <ac:chgData name="KOLTA Joseph UCI IDF" userId="3621a843-63ae-447c-9266-fa0223354757" providerId="ADAL" clId="{F4F414CF-019E-44AF-8D35-049208EBD39F}" dt="2025-07-30T09:48:33.752" v="100" actId="1036"/>
          <ac:spMkLst>
            <pc:docMk/>
            <pc:sldMk cId="1606973812" sldId="721"/>
            <ac:spMk id="3" creationId="{00000000-0000-0000-0000-000000000000}"/>
          </ac:spMkLst>
        </pc:spChg>
        <pc:spChg chg="mod">
          <ac:chgData name="KOLTA Joseph UCI IDF" userId="3621a843-63ae-447c-9266-fa0223354757" providerId="ADAL" clId="{F4F414CF-019E-44AF-8D35-049208EBD39F}" dt="2025-07-30T09:47:30.416" v="87" actId="207"/>
          <ac:spMkLst>
            <pc:docMk/>
            <pc:sldMk cId="1606973812" sldId="721"/>
            <ac:spMk id="6" creationId="{4BBA31EA-5709-4658-9C29-41BF2557899C}"/>
          </ac:spMkLst>
        </pc:spChg>
        <pc:spChg chg="mod">
          <ac:chgData name="KOLTA Joseph UCI IDF" userId="3621a843-63ae-447c-9266-fa0223354757" providerId="ADAL" clId="{F4F414CF-019E-44AF-8D35-049208EBD39F}" dt="2025-07-30T09:48:33.752" v="100" actId="1036"/>
          <ac:spMkLst>
            <pc:docMk/>
            <pc:sldMk cId="1606973812" sldId="721"/>
            <ac:spMk id="21" creationId="{0F0EC677-7CAE-4AAB-91C1-366BDCE2C9C6}"/>
          </ac:spMkLst>
        </pc:spChg>
      </pc:sldChg>
      <pc:sldChg chg="modSp mod">
        <pc:chgData name="KOLTA Joseph UCI IDF" userId="3621a843-63ae-447c-9266-fa0223354757" providerId="ADAL" clId="{F4F414CF-019E-44AF-8D35-049208EBD39F}" dt="2025-07-30T11:59:48.461" v="247"/>
        <pc:sldMkLst>
          <pc:docMk/>
          <pc:sldMk cId="1483876842" sldId="722"/>
        </pc:sldMkLst>
        <pc:spChg chg="mod">
          <ac:chgData name="KOLTA Joseph UCI IDF" userId="3621a843-63ae-447c-9266-fa0223354757" providerId="ADAL" clId="{F4F414CF-019E-44AF-8D35-049208EBD39F}" dt="2025-07-30T11:59:43.632" v="246" actId="207"/>
          <ac:spMkLst>
            <pc:docMk/>
            <pc:sldMk cId="1483876842" sldId="722"/>
            <ac:spMk id="3" creationId="{00000000-0000-0000-0000-000000000000}"/>
          </ac:spMkLst>
        </pc:spChg>
        <pc:spChg chg="mod">
          <ac:chgData name="KOLTA Joseph UCI IDF" userId="3621a843-63ae-447c-9266-fa0223354757" providerId="ADAL" clId="{F4F414CF-019E-44AF-8D35-049208EBD39F}" dt="2025-07-30T11:59:48.461" v="247"/>
          <ac:spMkLst>
            <pc:docMk/>
            <pc:sldMk cId="1483876842" sldId="722"/>
            <ac:spMk id="21" creationId="{0F0EC677-7CAE-4AAB-91C1-366BDCE2C9C6}"/>
          </ac:spMkLst>
        </pc:spChg>
      </pc:sldChg>
      <pc:sldChg chg="modSp mod">
        <pc:chgData name="KOLTA Joseph UCI IDF" userId="3621a843-63ae-447c-9266-fa0223354757" providerId="ADAL" clId="{F4F414CF-019E-44AF-8D35-049208EBD39F}" dt="2025-07-30T09:50:56.697" v="123" actId="6549"/>
        <pc:sldMkLst>
          <pc:docMk/>
          <pc:sldMk cId="4106359612" sldId="735"/>
        </pc:sldMkLst>
        <pc:spChg chg="mod">
          <ac:chgData name="KOLTA Joseph UCI IDF" userId="3621a843-63ae-447c-9266-fa0223354757" providerId="ADAL" clId="{F4F414CF-019E-44AF-8D35-049208EBD39F}" dt="2025-07-30T09:50:54.667" v="122" actId="207"/>
          <ac:spMkLst>
            <pc:docMk/>
            <pc:sldMk cId="4106359612" sldId="735"/>
            <ac:spMk id="3" creationId="{00000000-0000-0000-0000-000000000000}"/>
          </ac:spMkLst>
        </pc:spChg>
        <pc:spChg chg="mod">
          <ac:chgData name="KOLTA Joseph UCI IDF" userId="3621a843-63ae-447c-9266-fa0223354757" providerId="ADAL" clId="{F4F414CF-019E-44AF-8D35-049208EBD39F}" dt="2025-07-30T09:50:56.697" v="123" actId="6549"/>
          <ac:spMkLst>
            <pc:docMk/>
            <pc:sldMk cId="4106359612" sldId="735"/>
            <ac:spMk id="21" creationId="{0F0EC677-7CAE-4AAB-91C1-366BDCE2C9C6}"/>
          </ac:spMkLst>
        </pc:spChg>
      </pc:sldChg>
      <pc:sldChg chg="modSp mod">
        <pc:chgData name="KOLTA Joseph UCI IDF" userId="3621a843-63ae-447c-9266-fa0223354757" providerId="ADAL" clId="{F4F414CF-019E-44AF-8D35-049208EBD39F}" dt="2025-07-30T09:52:45.289" v="142" actId="1036"/>
        <pc:sldMkLst>
          <pc:docMk/>
          <pc:sldMk cId="3074714552" sldId="748"/>
        </pc:sldMkLst>
        <pc:spChg chg="mod">
          <ac:chgData name="KOLTA Joseph UCI IDF" userId="3621a843-63ae-447c-9266-fa0223354757" providerId="ADAL" clId="{F4F414CF-019E-44AF-8D35-049208EBD39F}" dt="2025-07-30T09:52:45.289" v="142" actId="1036"/>
          <ac:spMkLst>
            <pc:docMk/>
            <pc:sldMk cId="3074714552" sldId="748"/>
            <ac:spMk id="3" creationId="{00000000-0000-0000-0000-000000000000}"/>
          </ac:spMkLst>
        </pc:spChg>
        <pc:spChg chg="mod">
          <ac:chgData name="KOLTA Joseph UCI IDF" userId="3621a843-63ae-447c-9266-fa0223354757" providerId="ADAL" clId="{F4F414CF-019E-44AF-8D35-049208EBD39F}" dt="2025-07-30T09:51:56.556" v="129" actId="207"/>
          <ac:spMkLst>
            <pc:docMk/>
            <pc:sldMk cId="3074714552" sldId="748"/>
            <ac:spMk id="6" creationId="{4BBA31EA-5709-4658-9C29-41BF2557899C}"/>
          </ac:spMkLst>
        </pc:spChg>
        <pc:spChg chg="mod">
          <ac:chgData name="KOLTA Joseph UCI IDF" userId="3621a843-63ae-447c-9266-fa0223354757" providerId="ADAL" clId="{F4F414CF-019E-44AF-8D35-049208EBD39F}" dt="2025-07-30T09:52:45.289" v="142" actId="1036"/>
          <ac:spMkLst>
            <pc:docMk/>
            <pc:sldMk cId="3074714552" sldId="748"/>
            <ac:spMk id="21" creationId="{0F0EC677-7CAE-4AAB-91C1-366BDCE2C9C6}"/>
          </ac:spMkLst>
        </pc:spChg>
      </pc:sldChg>
      <pc:sldChg chg="modSp mod">
        <pc:chgData name="KOLTA Joseph UCI IDF" userId="3621a843-63ae-447c-9266-fa0223354757" providerId="ADAL" clId="{F4F414CF-019E-44AF-8D35-049208EBD39F}" dt="2025-07-30T12:00:04.136" v="253" actId="207"/>
        <pc:sldMkLst>
          <pc:docMk/>
          <pc:sldMk cId="3238175815" sldId="749"/>
        </pc:sldMkLst>
        <pc:spChg chg="mod">
          <ac:chgData name="KOLTA Joseph UCI IDF" userId="3621a843-63ae-447c-9266-fa0223354757" providerId="ADAL" clId="{F4F414CF-019E-44AF-8D35-049208EBD39F}" dt="2025-07-30T12:00:04.136" v="253" actId="207"/>
          <ac:spMkLst>
            <pc:docMk/>
            <pc:sldMk cId="3238175815" sldId="749"/>
            <ac:spMk id="3" creationId="{00000000-0000-0000-0000-000000000000}"/>
          </ac:spMkLst>
        </pc:spChg>
        <pc:spChg chg="mod">
          <ac:chgData name="KOLTA Joseph UCI IDF" userId="3621a843-63ae-447c-9266-fa0223354757" providerId="ADAL" clId="{F4F414CF-019E-44AF-8D35-049208EBD39F}" dt="2025-07-30T11:59:57.397" v="248"/>
          <ac:spMkLst>
            <pc:docMk/>
            <pc:sldMk cId="3238175815" sldId="749"/>
            <ac:spMk id="21" creationId="{0F0EC677-7CAE-4AAB-91C1-366BDCE2C9C6}"/>
          </ac:spMkLst>
        </pc:spChg>
      </pc:sldChg>
      <pc:sldChg chg="modSp mod">
        <pc:chgData name="KOLTA Joseph UCI IDF" userId="3621a843-63ae-447c-9266-fa0223354757" providerId="ADAL" clId="{F4F414CF-019E-44AF-8D35-049208EBD39F}" dt="2025-07-30T09:54:28.993" v="169" actId="6549"/>
        <pc:sldMkLst>
          <pc:docMk/>
          <pc:sldMk cId="3174222834" sldId="769"/>
        </pc:sldMkLst>
        <pc:spChg chg="mod">
          <ac:chgData name="KOLTA Joseph UCI IDF" userId="3621a843-63ae-447c-9266-fa0223354757" providerId="ADAL" clId="{F4F414CF-019E-44AF-8D35-049208EBD39F}" dt="2025-07-30T09:54:27.167" v="168" actId="207"/>
          <ac:spMkLst>
            <pc:docMk/>
            <pc:sldMk cId="3174222834" sldId="769"/>
            <ac:spMk id="3" creationId="{00000000-0000-0000-0000-000000000000}"/>
          </ac:spMkLst>
        </pc:spChg>
        <pc:spChg chg="mod">
          <ac:chgData name="KOLTA Joseph UCI IDF" userId="3621a843-63ae-447c-9266-fa0223354757" providerId="ADAL" clId="{F4F414CF-019E-44AF-8D35-049208EBD39F}" dt="2025-07-30T09:54:28.993" v="169" actId="6549"/>
          <ac:spMkLst>
            <pc:docMk/>
            <pc:sldMk cId="3174222834" sldId="769"/>
            <ac:spMk id="21" creationId="{0F0EC677-7CAE-4AAB-91C1-366BDCE2C9C6}"/>
          </ac:spMkLst>
        </pc:spChg>
      </pc:sldChg>
      <pc:sldChg chg="modSp mod">
        <pc:chgData name="KOLTA Joseph UCI IDF" userId="3621a843-63ae-447c-9266-fa0223354757" providerId="ADAL" clId="{F4F414CF-019E-44AF-8D35-049208EBD39F}" dt="2025-07-30T09:55:58.050" v="188" actId="1036"/>
        <pc:sldMkLst>
          <pc:docMk/>
          <pc:sldMk cId="2908689016" sldId="774"/>
        </pc:sldMkLst>
        <pc:spChg chg="mod">
          <ac:chgData name="KOLTA Joseph UCI IDF" userId="3621a843-63ae-447c-9266-fa0223354757" providerId="ADAL" clId="{F4F414CF-019E-44AF-8D35-049208EBD39F}" dt="2025-07-30T09:55:58.050" v="188" actId="1036"/>
          <ac:spMkLst>
            <pc:docMk/>
            <pc:sldMk cId="2908689016" sldId="774"/>
            <ac:spMk id="3" creationId="{00000000-0000-0000-0000-000000000000}"/>
          </ac:spMkLst>
        </pc:spChg>
        <pc:spChg chg="mod">
          <ac:chgData name="KOLTA Joseph UCI IDF" userId="3621a843-63ae-447c-9266-fa0223354757" providerId="ADAL" clId="{F4F414CF-019E-44AF-8D35-049208EBD39F}" dt="2025-07-30T09:55:01.400" v="175" actId="207"/>
          <ac:spMkLst>
            <pc:docMk/>
            <pc:sldMk cId="2908689016" sldId="774"/>
            <ac:spMk id="6" creationId="{4BBA31EA-5709-4658-9C29-41BF2557899C}"/>
          </ac:spMkLst>
        </pc:spChg>
        <pc:spChg chg="mod">
          <ac:chgData name="KOLTA Joseph UCI IDF" userId="3621a843-63ae-447c-9266-fa0223354757" providerId="ADAL" clId="{F4F414CF-019E-44AF-8D35-049208EBD39F}" dt="2025-07-30T09:55:58.050" v="188" actId="1036"/>
          <ac:spMkLst>
            <pc:docMk/>
            <pc:sldMk cId="2908689016" sldId="774"/>
            <ac:spMk id="21" creationId="{0F0EC677-7CAE-4AAB-91C1-366BDCE2C9C6}"/>
          </ac:spMkLst>
        </pc:spChg>
      </pc:sldChg>
      <pc:sldChg chg="modSp mod">
        <pc:chgData name="KOLTA Joseph UCI IDF" userId="3621a843-63ae-447c-9266-fa0223354757" providerId="ADAL" clId="{F4F414CF-019E-44AF-8D35-049208EBD39F}" dt="2025-07-30T12:00:20.914" v="264"/>
        <pc:sldMkLst>
          <pc:docMk/>
          <pc:sldMk cId="347042637" sldId="775"/>
        </pc:sldMkLst>
        <pc:spChg chg="mod">
          <ac:chgData name="KOLTA Joseph UCI IDF" userId="3621a843-63ae-447c-9266-fa0223354757" providerId="ADAL" clId="{F4F414CF-019E-44AF-8D35-049208EBD39F}" dt="2025-07-30T12:00:16.594" v="263" actId="207"/>
          <ac:spMkLst>
            <pc:docMk/>
            <pc:sldMk cId="347042637" sldId="775"/>
            <ac:spMk id="3" creationId="{00000000-0000-0000-0000-000000000000}"/>
          </ac:spMkLst>
        </pc:spChg>
        <pc:spChg chg="mod">
          <ac:chgData name="KOLTA Joseph UCI IDF" userId="3621a843-63ae-447c-9266-fa0223354757" providerId="ADAL" clId="{F4F414CF-019E-44AF-8D35-049208EBD39F}" dt="2025-07-30T12:00:20.914" v="264"/>
          <ac:spMkLst>
            <pc:docMk/>
            <pc:sldMk cId="347042637" sldId="775"/>
            <ac:spMk id="21" creationId="{0F0EC677-7CAE-4AAB-91C1-366BDCE2C9C6}"/>
          </ac:spMkLst>
        </pc:spChg>
      </pc:sldChg>
      <pc:sldChg chg="modSp mod">
        <pc:chgData name="KOLTA Joseph UCI IDF" userId="3621a843-63ae-447c-9266-fa0223354757" providerId="ADAL" clId="{F4F414CF-019E-44AF-8D35-049208EBD39F}" dt="2025-07-30T09:58:20.013" v="213" actId="6549"/>
        <pc:sldMkLst>
          <pc:docMk/>
          <pc:sldMk cId="779779234" sldId="785"/>
        </pc:sldMkLst>
        <pc:spChg chg="mod">
          <ac:chgData name="KOLTA Joseph UCI IDF" userId="3621a843-63ae-447c-9266-fa0223354757" providerId="ADAL" clId="{F4F414CF-019E-44AF-8D35-049208EBD39F}" dt="2025-07-30T09:58:17.737" v="212" actId="207"/>
          <ac:spMkLst>
            <pc:docMk/>
            <pc:sldMk cId="779779234" sldId="785"/>
            <ac:spMk id="3" creationId="{00000000-0000-0000-0000-000000000000}"/>
          </ac:spMkLst>
        </pc:spChg>
        <pc:spChg chg="mod">
          <ac:chgData name="KOLTA Joseph UCI IDF" userId="3621a843-63ae-447c-9266-fa0223354757" providerId="ADAL" clId="{F4F414CF-019E-44AF-8D35-049208EBD39F}" dt="2025-07-30T09:58:20.013" v="213" actId="6549"/>
          <ac:spMkLst>
            <pc:docMk/>
            <pc:sldMk cId="779779234" sldId="785"/>
            <ac:spMk id="21" creationId="{0F0EC677-7CAE-4AAB-91C1-366BDCE2C9C6}"/>
          </ac:spMkLst>
        </pc:spChg>
      </pc:sldChg>
      <pc:sldChg chg="modSp mod">
        <pc:chgData name="KOLTA Joseph UCI IDF" userId="3621a843-63ae-447c-9266-fa0223354757" providerId="ADAL" clId="{F4F414CF-019E-44AF-8D35-049208EBD39F}" dt="2025-07-30T09:59:20.716" v="229" actId="1036"/>
        <pc:sldMkLst>
          <pc:docMk/>
          <pc:sldMk cId="2541553168" sldId="798"/>
        </pc:sldMkLst>
        <pc:spChg chg="mod">
          <ac:chgData name="KOLTA Joseph UCI IDF" userId="3621a843-63ae-447c-9266-fa0223354757" providerId="ADAL" clId="{F4F414CF-019E-44AF-8D35-049208EBD39F}" dt="2025-07-30T09:59:20.716" v="229" actId="1036"/>
          <ac:spMkLst>
            <pc:docMk/>
            <pc:sldMk cId="2541553168" sldId="798"/>
            <ac:spMk id="3" creationId="{00000000-0000-0000-0000-000000000000}"/>
          </ac:spMkLst>
        </pc:spChg>
        <pc:spChg chg="mod">
          <ac:chgData name="KOLTA Joseph UCI IDF" userId="3621a843-63ae-447c-9266-fa0223354757" providerId="ADAL" clId="{F4F414CF-019E-44AF-8D35-049208EBD39F}" dt="2025-07-30T09:58:41.385" v="219" actId="207"/>
          <ac:spMkLst>
            <pc:docMk/>
            <pc:sldMk cId="2541553168" sldId="798"/>
            <ac:spMk id="6" creationId="{4BBA31EA-5709-4658-9C29-41BF2557899C}"/>
          </ac:spMkLst>
        </pc:spChg>
        <pc:spChg chg="mod">
          <ac:chgData name="KOLTA Joseph UCI IDF" userId="3621a843-63ae-447c-9266-fa0223354757" providerId="ADAL" clId="{F4F414CF-019E-44AF-8D35-049208EBD39F}" dt="2025-07-30T09:59:20.716" v="229" actId="1036"/>
          <ac:spMkLst>
            <pc:docMk/>
            <pc:sldMk cId="2541553168" sldId="798"/>
            <ac:spMk id="21" creationId="{0F0EC677-7CAE-4AAB-91C1-366BDCE2C9C6}"/>
          </ac:spMkLst>
        </pc:spChg>
      </pc:sldChg>
      <pc:sldChg chg="modSp mod">
        <pc:chgData name="KOLTA Joseph UCI IDF" userId="3621a843-63ae-447c-9266-fa0223354757" providerId="ADAL" clId="{F4F414CF-019E-44AF-8D35-049208EBD39F}" dt="2025-07-30T12:00:38.520" v="270"/>
        <pc:sldMkLst>
          <pc:docMk/>
          <pc:sldMk cId="2366804619" sldId="799"/>
        </pc:sldMkLst>
        <pc:spChg chg="mod">
          <ac:chgData name="KOLTA Joseph UCI IDF" userId="3621a843-63ae-447c-9266-fa0223354757" providerId="ADAL" clId="{F4F414CF-019E-44AF-8D35-049208EBD39F}" dt="2025-07-30T12:00:34.035" v="269" actId="207"/>
          <ac:spMkLst>
            <pc:docMk/>
            <pc:sldMk cId="2366804619" sldId="799"/>
            <ac:spMk id="3" creationId="{00000000-0000-0000-0000-000000000000}"/>
          </ac:spMkLst>
        </pc:spChg>
        <pc:spChg chg="mod">
          <ac:chgData name="KOLTA Joseph UCI IDF" userId="3621a843-63ae-447c-9266-fa0223354757" providerId="ADAL" clId="{F4F414CF-019E-44AF-8D35-049208EBD39F}" dt="2025-07-30T12:00:38.520" v="270"/>
          <ac:spMkLst>
            <pc:docMk/>
            <pc:sldMk cId="2366804619" sldId="799"/>
            <ac:spMk id="21" creationId="{0F0EC677-7CAE-4AAB-91C1-366BDCE2C9C6}"/>
          </ac:spMkLst>
        </pc:spChg>
      </pc:sldChg>
      <pc:sldChg chg="add">
        <pc:chgData name="KOLTA Joseph UCI IDF" userId="3621a843-63ae-447c-9266-fa0223354757" providerId="ADAL" clId="{F4F414CF-019E-44AF-8D35-049208EBD39F}" dt="2025-07-30T12:56:07.953" v="271"/>
        <pc:sldMkLst>
          <pc:docMk/>
          <pc:sldMk cId="3613066578" sldId="861"/>
        </pc:sldMkLst>
      </pc:sldChg>
      <pc:sldChg chg="add">
        <pc:chgData name="KOLTA Joseph UCI IDF" userId="3621a843-63ae-447c-9266-fa0223354757" providerId="ADAL" clId="{F4F414CF-019E-44AF-8D35-049208EBD39F}" dt="2025-07-30T12:56:07.953" v="271"/>
        <pc:sldMkLst>
          <pc:docMk/>
          <pc:sldMk cId="1665870257" sldId="862"/>
        </pc:sldMkLst>
      </pc:sldChg>
      <pc:sldChg chg="del">
        <pc:chgData name="KOLTA Joseph UCI IDF" userId="3621a843-63ae-447c-9266-fa0223354757" providerId="ADAL" clId="{F4F414CF-019E-44AF-8D35-049208EBD39F}" dt="2025-07-30T19:48:54.966" v="649" actId="47"/>
        <pc:sldMkLst>
          <pc:docMk/>
          <pc:sldMk cId="2276273727" sldId="1203"/>
        </pc:sldMkLst>
      </pc:sldChg>
      <pc:sldChg chg="del">
        <pc:chgData name="KOLTA Joseph UCI IDF" userId="3621a843-63ae-447c-9266-fa0223354757" providerId="ADAL" clId="{F4F414CF-019E-44AF-8D35-049208EBD39F}" dt="2025-07-30T19:48:54.966" v="649" actId="47"/>
        <pc:sldMkLst>
          <pc:docMk/>
          <pc:sldMk cId="1047117736" sldId="1204"/>
        </pc:sldMkLst>
      </pc:sldChg>
      <pc:sldChg chg="modSp mod">
        <pc:chgData name="KOLTA Joseph UCI IDF" userId="3621a843-63ae-447c-9266-fa0223354757" providerId="ADAL" clId="{F4F414CF-019E-44AF-8D35-049208EBD39F}" dt="2025-07-30T19:44:42.443" v="647" actId="5793"/>
        <pc:sldMkLst>
          <pc:docMk/>
          <pc:sldMk cId="3344302629" sldId="1382"/>
        </pc:sldMkLst>
        <pc:spChg chg="mod">
          <ac:chgData name="KOLTA Joseph UCI IDF" userId="3621a843-63ae-447c-9266-fa0223354757" providerId="ADAL" clId="{F4F414CF-019E-44AF-8D35-049208EBD39F}" dt="2025-07-30T19:44:42.443" v="647" actId="5793"/>
          <ac:spMkLst>
            <pc:docMk/>
            <pc:sldMk cId="3344302629" sldId="1382"/>
            <ac:spMk id="3" creationId="{00000000-0000-0000-0000-000000000000}"/>
          </ac:spMkLst>
        </pc:spChg>
      </pc:sldChg>
      <pc:sldChg chg="del">
        <pc:chgData name="KOLTA Joseph UCI IDF" userId="3621a843-63ae-447c-9266-fa0223354757" providerId="ADAL" clId="{F4F414CF-019E-44AF-8D35-049208EBD39F}" dt="2025-07-30T19:48:54.966" v="649" actId="47"/>
        <pc:sldMkLst>
          <pc:docMk/>
          <pc:sldMk cId="2012739080" sldId="1392"/>
        </pc:sldMkLst>
      </pc:sldChg>
      <pc:sldChg chg="del">
        <pc:chgData name="KOLTA Joseph UCI IDF" userId="3621a843-63ae-447c-9266-fa0223354757" providerId="ADAL" clId="{F4F414CF-019E-44AF-8D35-049208EBD39F}" dt="2025-07-30T19:48:54.966" v="649" actId="47"/>
        <pc:sldMkLst>
          <pc:docMk/>
          <pc:sldMk cId="25421620" sldId="1393"/>
        </pc:sldMkLst>
      </pc:sldChg>
      <pc:sldChg chg="del">
        <pc:chgData name="KOLTA Joseph UCI IDF" userId="3621a843-63ae-447c-9266-fa0223354757" providerId="ADAL" clId="{F4F414CF-019E-44AF-8D35-049208EBD39F}" dt="2025-07-30T19:48:54.966" v="649" actId="47"/>
        <pc:sldMkLst>
          <pc:docMk/>
          <pc:sldMk cId="2279190944" sldId="1394"/>
        </pc:sldMkLst>
      </pc:sldChg>
      <pc:sldChg chg="del">
        <pc:chgData name="KOLTA Joseph UCI IDF" userId="3621a843-63ae-447c-9266-fa0223354757" providerId="ADAL" clId="{F4F414CF-019E-44AF-8D35-049208EBD39F}" dt="2025-07-30T19:48:54.966" v="649" actId="47"/>
        <pc:sldMkLst>
          <pc:docMk/>
          <pc:sldMk cId="1564314381" sldId="1395"/>
        </pc:sldMkLst>
      </pc:sldChg>
      <pc:sldChg chg="del">
        <pc:chgData name="KOLTA Joseph UCI IDF" userId="3621a843-63ae-447c-9266-fa0223354757" providerId="ADAL" clId="{F4F414CF-019E-44AF-8D35-049208EBD39F}" dt="2025-07-30T19:48:54.966" v="649" actId="47"/>
        <pc:sldMkLst>
          <pc:docMk/>
          <pc:sldMk cId="4206825680" sldId="1396"/>
        </pc:sldMkLst>
      </pc:sldChg>
      <pc:sldChg chg="del">
        <pc:chgData name="KOLTA Joseph UCI IDF" userId="3621a843-63ae-447c-9266-fa0223354757" providerId="ADAL" clId="{F4F414CF-019E-44AF-8D35-049208EBD39F}" dt="2025-07-30T12:56:14.153" v="272" actId="47"/>
        <pc:sldMkLst>
          <pc:docMk/>
          <pc:sldMk cId="3960281976" sldId="1667"/>
        </pc:sldMkLst>
      </pc:sldChg>
      <pc:sldChg chg="del">
        <pc:chgData name="KOLTA Joseph UCI IDF" userId="3621a843-63ae-447c-9266-fa0223354757" providerId="ADAL" clId="{F4F414CF-019E-44AF-8D35-049208EBD39F}" dt="2025-07-30T12:56:14.153" v="272" actId="47"/>
        <pc:sldMkLst>
          <pc:docMk/>
          <pc:sldMk cId="4188597201" sldId="1668"/>
        </pc:sldMkLst>
      </pc:sldChg>
      <pc:sldChg chg="del">
        <pc:chgData name="KOLTA Joseph UCI IDF" userId="3621a843-63ae-447c-9266-fa0223354757" providerId="ADAL" clId="{F4F414CF-019E-44AF-8D35-049208EBD39F}" dt="2025-07-30T12:56:14.153" v="272" actId="47"/>
        <pc:sldMkLst>
          <pc:docMk/>
          <pc:sldMk cId="57776453" sldId="1669"/>
        </pc:sldMkLst>
      </pc:sldChg>
      <pc:sldChg chg="del">
        <pc:chgData name="KOLTA Joseph UCI IDF" userId="3621a843-63ae-447c-9266-fa0223354757" providerId="ADAL" clId="{F4F414CF-019E-44AF-8D35-049208EBD39F}" dt="2025-07-30T12:56:14.153" v="272" actId="47"/>
        <pc:sldMkLst>
          <pc:docMk/>
          <pc:sldMk cId="3400532128" sldId="1670"/>
        </pc:sldMkLst>
      </pc:sldChg>
      <pc:sldChg chg="del">
        <pc:chgData name="KOLTA Joseph UCI IDF" userId="3621a843-63ae-447c-9266-fa0223354757" providerId="ADAL" clId="{F4F414CF-019E-44AF-8D35-049208EBD39F}" dt="2025-07-30T12:56:47.080" v="274" actId="47"/>
        <pc:sldMkLst>
          <pc:docMk/>
          <pc:sldMk cId="3960281976" sldId="1728"/>
        </pc:sldMkLst>
      </pc:sldChg>
      <pc:sldChg chg="del">
        <pc:chgData name="KOLTA Joseph UCI IDF" userId="3621a843-63ae-447c-9266-fa0223354757" providerId="ADAL" clId="{F4F414CF-019E-44AF-8D35-049208EBD39F}" dt="2025-07-30T12:56:47.080" v="274" actId="47"/>
        <pc:sldMkLst>
          <pc:docMk/>
          <pc:sldMk cId="4188597201" sldId="1729"/>
        </pc:sldMkLst>
      </pc:sldChg>
      <pc:sldChg chg="del">
        <pc:chgData name="KOLTA Joseph UCI IDF" userId="3621a843-63ae-447c-9266-fa0223354757" providerId="ADAL" clId="{F4F414CF-019E-44AF-8D35-049208EBD39F}" dt="2025-07-30T12:56:47.080" v="274" actId="47"/>
        <pc:sldMkLst>
          <pc:docMk/>
          <pc:sldMk cId="57776453" sldId="1730"/>
        </pc:sldMkLst>
      </pc:sldChg>
      <pc:sldChg chg="del">
        <pc:chgData name="KOLTA Joseph UCI IDF" userId="3621a843-63ae-447c-9266-fa0223354757" providerId="ADAL" clId="{F4F414CF-019E-44AF-8D35-049208EBD39F}" dt="2025-07-30T12:56:47.080" v="274" actId="47"/>
        <pc:sldMkLst>
          <pc:docMk/>
          <pc:sldMk cId="3400532128" sldId="1731"/>
        </pc:sldMkLst>
      </pc:sldChg>
      <pc:sldChg chg="del">
        <pc:chgData name="KOLTA Joseph UCI IDF" userId="3621a843-63ae-447c-9266-fa0223354757" providerId="ADAL" clId="{F4F414CF-019E-44AF-8D35-049208EBD39F}" dt="2025-07-30T12:57:02.981" v="276" actId="47"/>
        <pc:sldMkLst>
          <pc:docMk/>
          <pc:sldMk cId="3960281976" sldId="1789"/>
        </pc:sldMkLst>
      </pc:sldChg>
      <pc:sldChg chg="del">
        <pc:chgData name="KOLTA Joseph UCI IDF" userId="3621a843-63ae-447c-9266-fa0223354757" providerId="ADAL" clId="{F4F414CF-019E-44AF-8D35-049208EBD39F}" dt="2025-07-30T12:57:02.981" v="276" actId="47"/>
        <pc:sldMkLst>
          <pc:docMk/>
          <pc:sldMk cId="4188597201" sldId="1790"/>
        </pc:sldMkLst>
      </pc:sldChg>
      <pc:sldChg chg="del">
        <pc:chgData name="KOLTA Joseph UCI IDF" userId="3621a843-63ae-447c-9266-fa0223354757" providerId="ADAL" clId="{F4F414CF-019E-44AF-8D35-049208EBD39F}" dt="2025-07-30T12:57:02.981" v="276" actId="47"/>
        <pc:sldMkLst>
          <pc:docMk/>
          <pc:sldMk cId="57776453" sldId="1791"/>
        </pc:sldMkLst>
      </pc:sldChg>
      <pc:sldChg chg="del">
        <pc:chgData name="KOLTA Joseph UCI IDF" userId="3621a843-63ae-447c-9266-fa0223354757" providerId="ADAL" clId="{F4F414CF-019E-44AF-8D35-049208EBD39F}" dt="2025-07-30T12:57:02.981" v="276" actId="47"/>
        <pc:sldMkLst>
          <pc:docMk/>
          <pc:sldMk cId="3400532128" sldId="1792"/>
        </pc:sldMkLst>
      </pc:sldChg>
      <pc:sldChg chg="del">
        <pc:chgData name="KOLTA Joseph UCI IDF" userId="3621a843-63ae-447c-9266-fa0223354757" providerId="ADAL" clId="{F4F414CF-019E-44AF-8D35-049208EBD39F}" dt="2025-07-30T12:57:24.797" v="278" actId="47"/>
        <pc:sldMkLst>
          <pc:docMk/>
          <pc:sldMk cId="3960281976" sldId="1850"/>
        </pc:sldMkLst>
      </pc:sldChg>
      <pc:sldChg chg="del">
        <pc:chgData name="KOLTA Joseph UCI IDF" userId="3621a843-63ae-447c-9266-fa0223354757" providerId="ADAL" clId="{F4F414CF-019E-44AF-8D35-049208EBD39F}" dt="2025-07-30T12:57:24.797" v="278" actId="47"/>
        <pc:sldMkLst>
          <pc:docMk/>
          <pc:sldMk cId="4188597201" sldId="1851"/>
        </pc:sldMkLst>
      </pc:sldChg>
      <pc:sldChg chg="del">
        <pc:chgData name="KOLTA Joseph UCI IDF" userId="3621a843-63ae-447c-9266-fa0223354757" providerId="ADAL" clId="{F4F414CF-019E-44AF-8D35-049208EBD39F}" dt="2025-07-30T12:57:24.797" v="278" actId="47"/>
        <pc:sldMkLst>
          <pc:docMk/>
          <pc:sldMk cId="57776453" sldId="1852"/>
        </pc:sldMkLst>
      </pc:sldChg>
      <pc:sldChg chg="del">
        <pc:chgData name="KOLTA Joseph UCI IDF" userId="3621a843-63ae-447c-9266-fa0223354757" providerId="ADAL" clId="{F4F414CF-019E-44AF-8D35-049208EBD39F}" dt="2025-07-30T12:57:24.797" v="278" actId="47"/>
        <pc:sldMkLst>
          <pc:docMk/>
          <pc:sldMk cId="3400532128" sldId="1853"/>
        </pc:sldMkLst>
      </pc:sldChg>
      <pc:sldChg chg="del">
        <pc:chgData name="KOLTA Joseph UCI IDF" userId="3621a843-63ae-447c-9266-fa0223354757" providerId="ADAL" clId="{F4F414CF-019E-44AF-8D35-049208EBD39F}" dt="2025-07-30T19:55:12.876" v="676" actId="47"/>
        <pc:sldMkLst>
          <pc:docMk/>
          <pc:sldMk cId="2295674963" sldId="1862"/>
        </pc:sldMkLst>
      </pc:sldChg>
      <pc:sldChg chg="del">
        <pc:chgData name="KOLTA Joseph UCI IDF" userId="3621a843-63ae-447c-9266-fa0223354757" providerId="ADAL" clId="{F4F414CF-019E-44AF-8D35-049208EBD39F}" dt="2025-07-30T19:55:12.876" v="676" actId="47"/>
        <pc:sldMkLst>
          <pc:docMk/>
          <pc:sldMk cId="1693577949" sldId="1863"/>
        </pc:sldMkLst>
      </pc:sldChg>
      <pc:sldChg chg="del">
        <pc:chgData name="KOLTA Joseph UCI IDF" userId="3621a843-63ae-447c-9266-fa0223354757" providerId="ADAL" clId="{F4F414CF-019E-44AF-8D35-049208EBD39F}" dt="2025-07-30T19:55:12.876" v="676" actId="47"/>
        <pc:sldMkLst>
          <pc:docMk/>
          <pc:sldMk cId="2175481287" sldId="1864"/>
        </pc:sldMkLst>
      </pc:sldChg>
      <pc:sldChg chg="del">
        <pc:chgData name="KOLTA Joseph UCI IDF" userId="3621a843-63ae-447c-9266-fa0223354757" providerId="ADAL" clId="{F4F414CF-019E-44AF-8D35-049208EBD39F}" dt="2025-07-30T12:57:39.322" v="280" actId="47"/>
        <pc:sldMkLst>
          <pc:docMk/>
          <pc:sldMk cId="3960281976" sldId="1911"/>
        </pc:sldMkLst>
      </pc:sldChg>
      <pc:sldChg chg="del">
        <pc:chgData name="KOLTA Joseph UCI IDF" userId="3621a843-63ae-447c-9266-fa0223354757" providerId="ADAL" clId="{F4F414CF-019E-44AF-8D35-049208EBD39F}" dt="2025-07-30T12:57:39.322" v="280" actId="47"/>
        <pc:sldMkLst>
          <pc:docMk/>
          <pc:sldMk cId="4188597201" sldId="1912"/>
        </pc:sldMkLst>
      </pc:sldChg>
      <pc:sldChg chg="del">
        <pc:chgData name="KOLTA Joseph UCI IDF" userId="3621a843-63ae-447c-9266-fa0223354757" providerId="ADAL" clId="{F4F414CF-019E-44AF-8D35-049208EBD39F}" dt="2025-07-30T12:57:39.322" v="280" actId="47"/>
        <pc:sldMkLst>
          <pc:docMk/>
          <pc:sldMk cId="57776453" sldId="1913"/>
        </pc:sldMkLst>
      </pc:sldChg>
      <pc:sldChg chg="del">
        <pc:chgData name="KOLTA Joseph UCI IDF" userId="3621a843-63ae-447c-9266-fa0223354757" providerId="ADAL" clId="{F4F414CF-019E-44AF-8D35-049208EBD39F}" dt="2025-07-30T12:57:39.322" v="280" actId="47"/>
        <pc:sldMkLst>
          <pc:docMk/>
          <pc:sldMk cId="3400532128" sldId="1914"/>
        </pc:sldMkLst>
      </pc:sldChg>
      <pc:sldChg chg="modSp">
        <pc:chgData name="KOLTA Joseph UCI IDF" userId="3621a843-63ae-447c-9266-fa0223354757" providerId="ADAL" clId="{F4F414CF-019E-44AF-8D35-049208EBD39F}" dt="2025-07-30T19:41:38.536" v="447"/>
        <pc:sldMkLst>
          <pc:docMk/>
          <pc:sldMk cId="0" sldId="4811"/>
        </pc:sldMkLst>
        <pc:graphicFrameChg chg="mod">
          <ac:chgData name="KOLTA Joseph UCI IDF" userId="3621a843-63ae-447c-9266-fa0223354757" providerId="ADAL" clId="{F4F414CF-019E-44AF-8D35-049208EBD39F}" dt="2025-07-30T19:41:38.536" v="447"/>
          <ac:graphicFrameMkLst>
            <pc:docMk/>
            <pc:sldMk cId="0" sldId="4811"/>
            <ac:graphicFrameMk id="7613548" creationId="{00000000-0000-0000-0000-000000000000}"/>
          </ac:graphicFrameMkLst>
        </pc:graphicFrameChg>
      </pc:sldChg>
      <pc:sldChg chg="delSp mod">
        <pc:chgData name="KOLTA Joseph UCI IDF" userId="3621a843-63ae-447c-9266-fa0223354757" providerId="ADAL" clId="{F4F414CF-019E-44AF-8D35-049208EBD39F}" dt="2025-07-30T19:47:08.107" v="648" actId="478"/>
        <pc:sldMkLst>
          <pc:docMk/>
          <pc:sldMk cId="0" sldId="8390"/>
        </pc:sldMkLst>
        <pc:spChg chg="del">
          <ac:chgData name="KOLTA Joseph UCI IDF" userId="3621a843-63ae-447c-9266-fa0223354757" providerId="ADAL" clId="{F4F414CF-019E-44AF-8D35-049208EBD39F}" dt="2025-07-30T19:47:08.107" v="648" actId="478"/>
          <ac:spMkLst>
            <pc:docMk/>
            <pc:sldMk cId="0" sldId="8390"/>
            <ac:spMk id="4" creationId="{00000000-0000-0000-0000-000000000000}"/>
          </ac:spMkLst>
        </pc:spChg>
      </pc:sldChg>
      <pc:sldChg chg="addSp modSp mod">
        <pc:chgData name="KOLTA Joseph UCI IDF" userId="3621a843-63ae-447c-9266-fa0223354757" providerId="ADAL" clId="{F4F414CF-019E-44AF-8D35-049208EBD39F}" dt="2025-07-30T21:37:46.473" v="970" actId="403"/>
        <pc:sldMkLst>
          <pc:docMk/>
          <pc:sldMk cId="2858253290" sldId="8626"/>
        </pc:sldMkLst>
        <pc:spChg chg="mod">
          <ac:chgData name="KOLTA Joseph UCI IDF" userId="3621a843-63ae-447c-9266-fa0223354757" providerId="ADAL" clId="{F4F414CF-019E-44AF-8D35-049208EBD39F}" dt="2025-07-30T21:37:46.473" v="970" actId="403"/>
          <ac:spMkLst>
            <pc:docMk/>
            <pc:sldMk cId="2858253290" sldId="8626"/>
            <ac:spMk id="3" creationId="{00000000-0000-0000-0000-000000000000}"/>
          </ac:spMkLst>
        </pc:spChg>
        <pc:spChg chg="mod">
          <ac:chgData name="KOLTA Joseph UCI IDF" userId="3621a843-63ae-447c-9266-fa0223354757" providerId="ADAL" clId="{F4F414CF-019E-44AF-8D35-049208EBD39F}" dt="2025-07-30T21:36:44.219" v="939" actId="27636"/>
          <ac:spMkLst>
            <pc:docMk/>
            <pc:sldMk cId="2858253290" sldId="8626"/>
            <ac:spMk id="4" creationId="{91243CA8-04CE-43A8-A980-AAAC9EEED9CA}"/>
          </ac:spMkLst>
        </pc:spChg>
        <pc:spChg chg="mod">
          <ac:chgData name="KOLTA Joseph UCI IDF" userId="3621a843-63ae-447c-9266-fa0223354757" providerId="ADAL" clId="{F4F414CF-019E-44AF-8D35-049208EBD39F}" dt="2025-07-30T21:34:26.500" v="727" actId="108"/>
          <ac:spMkLst>
            <pc:docMk/>
            <pc:sldMk cId="2858253290" sldId="8626"/>
            <ac:spMk id="5" creationId="{00000000-0000-0000-0000-000000000000}"/>
          </ac:spMkLst>
        </pc:spChg>
        <pc:spChg chg="add mod">
          <ac:chgData name="KOLTA Joseph UCI IDF" userId="3621a843-63ae-447c-9266-fa0223354757" providerId="ADAL" clId="{F4F414CF-019E-44AF-8D35-049208EBD39F}" dt="2025-07-30T21:37:35.442" v="967" actId="404"/>
          <ac:spMkLst>
            <pc:docMk/>
            <pc:sldMk cId="2858253290" sldId="8626"/>
            <ac:spMk id="8" creationId="{1A9283B5-2DEE-FEFA-A01F-65643ED1D092}"/>
          </ac:spMkLst>
        </pc:spChg>
      </pc:sldChg>
      <pc:sldChg chg="modSp mod">
        <pc:chgData name="KOLTA Joseph UCI IDF" userId="3621a843-63ae-447c-9266-fa0223354757" providerId="ADAL" clId="{F4F414CF-019E-44AF-8D35-049208EBD39F}" dt="2025-07-30T13:20:28.163" v="413" actId="14100"/>
        <pc:sldMkLst>
          <pc:docMk/>
          <pc:sldMk cId="364360194" sldId="8688"/>
        </pc:sldMkLst>
        <pc:spChg chg="mod">
          <ac:chgData name="KOLTA Joseph UCI IDF" userId="3621a843-63ae-447c-9266-fa0223354757" providerId="ADAL" clId="{F4F414CF-019E-44AF-8D35-049208EBD39F}" dt="2025-07-30T13:20:28.163" v="413" actId="14100"/>
          <ac:spMkLst>
            <pc:docMk/>
            <pc:sldMk cId="364360194" sldId="8688"/>
            <ac:spMk id="3" creationId="{00000000-0000-0000-0000-000000000000}"/>
          </ac:spMkLst>
        </pc:spChg>
        <pc:spChg chg="mod">
          <ac:chgData name="KOLTA Joseph UCI IDF" userId="3621a843-63ae-447c-9266-fa0223354757" providerId="ADAL" clId="{F4F414CF-019E-44AF-8D35-049208EBD39F}" dt="2025-07-30T13:19:56.920" v="384"/>
          <ac:spMkLst>
            <pc:docMk/>
            <pc:sldMk cId="364360194" sldId="8688"/>
            <ac:spMk id="12" creationId="{7270A20B-EE16-4FC8-9EE9-9379E6F2D7B2}"/>
          </ac:spMkLst>
        </pc:spChg>
        <pc:spChg chg="mod">
          <ac:chgData name="KOLTA Joseph UCI IDF" userId="3621a843-63ae-447c-9266-fa0223354757" providerId="ADAL" clId="{F4F414CF-019E-44AF-8D35-049208EBD39F}" dt="2025-07-30T13:20:12.796" v="391" actId="1035"/>
          <ac:spMkLst>
            <pc:docMk/>
            <pc:sldMk cId="364360194" sldId="8688"/>
            <ac:spMk id="21" creationId="{0F0EC677-7CAE-4AAB-91C1-366BDCE2C9C6}"/>
          </ac:spMkLst>
        </pc:spChg>
      </pc:sldChg>
      <pc:sldChg chg="modSp mod">
        <pc:chgData name="KOLTA Joseph UCI IDF" userId="3621a843-63ae-447c-9266-fa0223354757" providerId="ADAL" clId="{F4F414CF-019E-44AF-8D35-049208EBD39F}" dt="2025-07-30T13:19:04.970" v="376" actId="20577"/>
        <pc:sldMkLst>
          <pc:docMk/>
          <pc:sldMk cId="810056365" sldId="8691"/>
        </pc:sldMkLst>
        <pc:spChg chg="mod">
          <ac:chgData name="KOLTA Joseph UCI IDF" userId="3621a843-63ae-447c-9266-fa0223354757" providerId="ADAL" clId="{F4F414CF-019E-44AF-8D35-049208EBD39F}" dt="2025-07-30T13:19:04.970" v="376" actId="20577"/>
          <ac:spMkLst>
            <pc:docMk/>
            <pc:sldMk cId="810056365" sldId="8691"/>
            <ac:spMk id="3" creationId="{00000000-0000-0000-0000-000000000000}"/>
          </ac:spMkLst>
        </pc:spChg>
        <pc:spChg chg="mod">
          <ac:chgData name="KOLTA Joseph UCI IDF" userId="3621a843-63ae-447c-9266-fa0223354757" providerId="ADAL" clId="{F4F414CF-019E-44AF-8D35-049208EBD39F}" dt="2025-07-30T13:18:58.760" v="358" actId="20577"/>
          <ac:spMkLst>
            <pc:docMk/>
            <pc:sldMk cId="810056365" sldId="8691"/>
            <ac:spMk id="21" creationId="{0F0EC677-7CAE-4AAB-91C1-366BDCE2C9C6}"/>
          </ac:spMkLst>
        </pc:spChg>
      </pc:sldChg>
      <pc:sldChg chg="modSp mod">
        <pc:chgData name="KOLTA Joseph UCI IDF" userId="3621a843-63ae-447c-9266-fa0223354757" providerId="ADAL" clId="{F4F414CF-019E-44AF-8D35-049208EBD39F}" dt="2025-07-30T13:21:04.832" v="445" actId="20577"/>
        <pc:sldMkLst>
          <pc:docMk/>
          <pc:sldMk cId="441831652" sldId="8692"/>
        </pc:sldMkLst>
        <pc:spChg chg="mod">
          <ac:chgData name="KOLTA Joseph UCI IDF" userId="3621a843-63ae-447c-9266-fa0223354757" providerId="ADAL" clId="{F4F414CF-019E-44AF-8D35-049208EBD39F}" dt="2025-07-30T13:20:51.431" v="439" actId="20577"/>
          <ac:spMkLst>
            <pc:docMk/>
            <pc:sldMk cId="441831652" sldId="8692"/>
            <ac:spMk id="3" creationId="{00000000-0000-0000-0000-000000000000}"/>
          </ac:spMkLst>
        </pc:spChg>
        <pc:spChg chg="mod">
          <ac:chgData name="KOLTA Joseph UCI IDF" userId="3621a843-63ae-447c-9266-fa0223354757" providerId="ADAL" clId="{F4F414CF-019E-44AF-8D35-049208EBD39F}" dt="2025-07-30T13:21:04.832" v="445" actId="20577"/>
          <ac:spMkLst>
            <pc:docMk/>
            <pc:sldMk cId="441831652" sldId="8692"/>
            <ac:spMk id="21" creationId="{0F0EC677-7CAE-4AAB-91C1-366BDCE2C9C6}"/>
          </ac:spMkLst>
        </pc:spChg>
      </pc:sldChg>
      <pc:sldChg chg="modSp mod">
        <pc:chgData name="KOLTA Joseph UCI IDF" userId="3621a843-63ae-447c-9266-fa0223354757" providerId="ADAL" clId="{F4F414CF-019E-44AF-8D35-049208EBD39F}" dt="2025-07-30T13:17:45.954" v="304" actId="20577"/>
        <pc:sldMkLst>
          <pc:docMk/>
          <pc:sldMk cId="7420985" sldId="8693"/>
        </pc:sldMkLst>
        <pc:spChg chg="mod">
          <ac:chgData name="KOLTA Joseph UCI IDF" userId="3621a843-63ae-447c-9266-fa0223354757" providerId="ADAL" clId="{F4F414CF-019E-44AF-8D35-049208EBD39F}" dt="2025-07-30T13:17:31.697" v="298" actId="20577"/>
          <ac:spMkLst>
            <pc:docMk/>
            <pc:sldMk cId="7420985" sldId="8693"/>
            <ac:spMk id="3" creationId="{00000000-0000-0000-0000-000000000000}"/>
          </ac:spMkLst>
        </pc:spChg>
        <pc:spChg chg="mod">
          <ac:chgData name="KOLTA Joseph UCI IDF" userId="3621a843-63ae-447c-9266-fa0223354757" providerId="ADAL" clId="{F4F414CF-019E-44AF-8D35-049208EBD39F}" dt="2025-07-30T13:17:45.954" v="304" actId="20577"/>
          <ac:spMkLst>
            <pc:docMk/>
            <pc:sldMk cId="7420985" sldId="8693"/>
            <ac:spMk id="21" creationId="{0F0EC677-7CAE-4AAB-91C1-366BDCE2C9C6}"/>
          </ac:spMkLst>
        </pc:spChg>
      </pc:sldChg>
      <pc:sldChg chg="modSp mod">
        <pc:chgData name="KOLTA Joseph UCI IDF" userId="3621a843-63ae-447c-9266-fa0223354757" providerId="ADAL" clId="{F4F414CF-019E-44AF-8D35-049208EBD39F}" dt="2025-07-30T13:18:15.069" v="328" actId="20577"/>
        <pc:sldMkLst>
          <pc:docMk/>
          <pc:sldMk cId="874837790" sldId="8694"/>
        </pc:sldMkLst>
        <pc:spChg chg="mod">
          <ac:chgData name="KOLTA Joseph UCI IDF" userId="3621a843-63ae-447c-9266-fa0223354757" providerId="ADAL" clId="{F4F414CF-019E-44AF-8D35-049208EBD39F}" dt="2025-07-30T13:17:56.490" v="322" actId="20577"/>
          <ac:spMkLst>
            <pc:docMk/>
            <pc:sldMk cId="874837790" sldId="8694"/>
            <ac:spMk id="3" creationId="{00000000-0000-0000-0000-000000000000}"/>
          </ac:spMkLst>
        </pc:spChg>
        <pc:spChg chg="mod">
          <ac:chgData name="KOLTA Joseph UCI IDF" userId="3621a843-63ae-447c-9266-fa0223354757" providerId="ADAL" clId="{F4F414CF-019E-44AF-8D35-049208EBD39F}" dt="2025-07-30T13:18:15.069" v="328" actId="20577"/>
          <ac:spMkLst>
            <pc:docMk/>
            <pc:sldMk cId="874837790" sldId="8694"/>
            <ac:spMk id="21" creationId="{0F0EC677-7CAE-4AAB-91C1-366BDCE2C9C6}"/>
          </ac:spMkLst>
        </pc:spChg>
      </pc:sldChg>
      <pc:sldChg chg="modSp mod">
        <pc:chgData name="KOLTA Joseph UCI IDF" userId="3621a843-63ae-447c-9266-fa0223354757" providerId="ADAL" clId="{F4F414CF-019E-44AF-8D35-049208EBD39F}" dt="2025-07-30T13:18:43.098" v="352" actId="20577"/>
        <pc:sldMkLst>
          <pc:docMk/>
          <pc:sldMk cId="787938270" sldId="8695"/>
        </pc:sldMkLst>
        <pc:spChg chg="mod">
          <ac:chgData name="KOLTA Joseph UCI IDF" userId="3621a843-63ae-447c-9266-fa0223354757" providerId="ADAL" clId="{F4F414CF-019E-44AF-8D35-049208EBD39F}" dt="2025-07-30T13:18:30.138" v="346" actId="20577"/>
          <ac:spMkLst>
            <pc:docMk/>
            <pc:sldMk cId="787938270" sldId="8695"/>
            <ac:spMk id="3" creationId="{00000000-0000-0000-0000-000000000000}"/>
          </ac:spMkLst>
        </pc:spChg>
        <pc:spChg chg="mod">
          <ac:chgData name="KOLTA Joseph UCI IDF" userId="3621a843-63ae-447c-9266-fa0223354757" providerId="ADAL" clId="{F4F414CF-019E-44AF-8D35-049208EBD39F}" dt="2025-07-30T13:18:43.098" v="352" actId="20577"/>
          <ac:spMkLst>
            <pc:docMk/>
            <pc:sldMk cId="787938270" sldId="8695"/>
            <ac:spMk id="21" creationId="{0F0EC677-7CAE-4AAB-91C1-366BDCE2C9C6}"/>
          </ac:spMkLst>
        </pc:spChg>
      </pc:sldChg>
      <pc:sldChg chg="add">
        <pc:chgData name="KOLTA Joseph UCI IDF" userId="3621a843-63ae-447c-9266-fa0223354757" providerId="ADAL" clId="{F4F414CF-019E-44AF-8D35-049208EBD39F}" dt="2025-07-30T12:56:07.953" v="271"/>
        <pc:sldMkLst>
          <pc:docMk/>
          <pc:sldMk cId="3147923299" sldId="13114"/>
        </pc:sldMkLst>
      </pc:sldChg>
      <pc:sldChg chg="add">
        <pc:chgData name="KOLTA Joseph UCI IDF" userId="3621a843-63ae-447c-9266-fa0223354757" providerId="ADAL" clId="{F4F414CF-019E-44AF-8D35-049208EBD39F}" dt="2025-07-30T12:56:07.953" v="271"/>
        <pc:sldMkLst>
          <pc:docMk/>
          <pc:sldMk cId="1943564175" sldId="13115"/>
        </pc:sldMkLst>
      </pc:sldChg>
      <pc:sldChg chg="add">
        <pc:chgData name="KOLTA Joseph UCI IDF" userId="3621a843-63ae-447c-9266-fa0223354757" providerId="ADAL" clId="{F4F414CF-019E-44AF-8D35-049208EBD39F}" dt="2025-07-30T12:56:43.270" v="273"/>
        <pc:sldMkLst>
          <pc:docMk/>
          <pc:sldMk cId="3972731576" sldId="13116"/>
        </pc:sldMkLst>
      </pc:sldChg>
      <pc:sldChg chg="add">
        <pc:chgData name="KOLTA Joseph UCI IDF" userId="3621a843-63ae-447c-9266-fa0223354757" providerId="ADAL" clId="{F4F414CF-019E-44AF-8D35-049208EBD39F}" dt="2025-07-30T12:56:43.270" v="273"/>
        <pc:sldMkLst>
          <pc:docMk/>
          <pc:sldMk cId="3858093940" sldId="13117"/>
        </pc:sldMkLst>
      </pc:sldChg>
      <pc:sldChg chg="add">
        <pc:chgData name="KOLTA Joseph UCI IDF" userId="3621a843-63ae-447c-9266-fa0223354757" providerId="ADAL" clId="{F4F414CF-019E-44AF-8D35-049208EBD39F}" dt="2025-07-30T12:56:43.270" v="273"/>
        <pc:sldMkLst>
          <pc:docMk/>
          <pc:sldMk cId="1819914532" sldId="13118"/>
        </pc:sldMkLst>
      </pc:sldChg>
      <pc:sldChg chg="add">
        <pc:chgData name="KOLTA Joseph UCI IDF" userId="3621a843-63ae-447c-9266-fa0223354757" providerId="ADAL" clId="{F4F414CF-019E-44AF-8D35-049208EBD39F}" dt="2025-07-30T12:56:43.270" v="273"/>
        <pc:sldMkLst>
          <pc:docMk/>
          <pc:sldMk cId="431335984" sldId="13119"/>
        </pc:sldMkLst>
      </pc:sldChg>
      <pc:sldChg chg="add">
        <pc:chgData name="KOLTA Joseph UCI IDF" userId="3621a843-63ae-447c-9266-fa0223354757" providerId="ADAL" clId="{F4F414CF-019E-44AF-8D35-049208EBD39F}" dt="2025-07-30T12:56:58.803" v="275"/>
        <pc:sldMkLst>
          <pc:docMk/>
          <pc:sldMk cId="3091121963" sldId="13120"/>
        </pc:sldMkLst>
      </pc:sldChg>
      <pc:sldChg chg="add">
        <pc:chgData name="KOLTA Joseph UCI IDF" userId="3621a843-63ae-447c-9266-fa0223354757" providerId="ADAL" clId="{F4F414CF-019E-44AF-8D35-049208EBD39F}" dt="2025-07-30T12:56:58.803" v="275"/>
        <pc:sldMkLst>
          <pc:docMk/>
          <pc:sldMk cId="3506929322" sldId="13121"/>
        </pc:sldMkLst>
      </pc:sldChg>
      <pc:sldChg chg="add">
        <pc:chgData name="KOLTA Joseph UCI IDF" userId="3621a843-63ae-447c-9266-fa0223354757" providerId="ADAL" clId="{F4F414CF-019E-44AF-8D35-049208EBD39F}" dt="2025-07-30T12:56:58.803" v="275"/>
        <pc:sldMkLst>
          <pc:docMk/>
          <pc:sldMk cId="387614661" sldId="13122"/>
        </pc:sldMkLst>
      </pc:sldChg>
      <pc:sldChg chg="add">
        <pc:chgData name="KOLTA Joseph UCI IDF" userId="3621a843-63ae-447c-9266-fa0223354757" providerId="ADAL" clId="{F4F414CF-019E-44AF-8D35-049208EBD39F}" dt="2025-07-30T12:56:58.803" v="275"/>
        <pc:sldMkLst>
          <pc:docMk/>
          <pc:sldMk cId="2317045224" sldId="13123"/>
        </pc:sldMkLst>
      </pc:sldChg>
      <pc:sldChg chg="add">
        <pc:chgData name="KOLTA Joseph UCI IDF" userId="3621a843-63ae-447c-9266-fa0223354757" providerId="ADAL" clId="{F4F414CF-019E-44AF-8D35-049208EBD39F}" dt="2025-07-30T12:57:20.553" v="277"/>
        <pc:sldMkLst>
          <pc:docMk/>
          <pc:sldMk cId="1182942585" sldId="13124"/>
        </pc:sldMkLst>
      </pc:sldChg>
      <pc:sldChg chg="add">
        <pc:chgData name="KOLTA Joseph UCI IDF" userId="3621a843-63ae-447c-9266-fa0223354757" providerId="ADAL" clId="{F4F414CF-019E-44AF-8D35-049208EBD39F}" dt="2025-07-30T12:57:20.553" v="277"/>
        <pc:sldMkLst>
          <pc:docMk/>
          <pc:sldMk cId="549963693" sldId="13125"/>
        </pc:sldMkLst>
      </pc:sldChg>
      <pc:sldChg chg="add">
        <pc:chgData name="KOLTA Joseph UCI IDF" userId="3621a843-63ae-447c-9266-fa0223354757" providerId="ADAL" clId="{F4F414CF-019E-44AF-8D35-049208EBD39F}" dt="2025-07-30T12:57:20.553" v="277"/>
        <pc:sldMkLst>
          <pc:docMk/>
          <pc:sldMk cId="2760554097" sldId="13126"/>
        </pc:sldMkLst>
      </pc:sldChg>
      <pc:sldChg chg="add">
        <pc:chgData name="KOLTA Joseph UCI IDF" userId="3621a843-63ae-447c-9266-fa0223354757" providerId="ADAL" clId="{F4F414CF-019E-44AF-8D35-049208EBD39F}" dt="2025-07-30T12:57:20.553" v="277"/>
        <pc:sldMkLst>
          <pc:docMk/>
          <pc:sldMk cId="1523330791" sldId="13127"/>
        </pc:sldMkLst>
      </pc:sldChg>
      <pc:sldChg chg="add">
        <pc:chgData name="KOLTA Joseph UCI IDF" userId="3621a843-63ae-447c-9266-fa0223354757" providerId="ADAL" clId="{F4F414CF-019E-44AF-8D35-049208EBD39F}" dt="2025-07-30T12:57:32.551" v="279"/>
        <pc:sldMkLst>
          <pc:docMk/>
          <pc:sldMk cId="710957578" sldId="13128"/>
        </pc:sldMkLst>
      </pc:sldChg>
      <pc:sldChg chg="add">
        <pc:chgData name="KOLTA Joseph UCI IDF" userId="3621a843-63ae-447c-9266-fa0223354757" providerId="ADAL" clId="{F4F414CF-019E-44AF-8D35-049208EBD39F}" dt="2025-07-30T12:57:32.551" v="279"/>
        <pc:sldMkLst>
          <pc:docMk/>
          <pc:sldMk cId="1151523382" sldId="13129"/>
        </pc:sldMkLst>
      </pc:sldChg>
      <pc:sldChg chg="add">
        <pc:chgData name="KOLTA Joseph UCI IDF" userId="3621a843-63ae-447c-9266-fa0223354757" providerId="ADAL" clId="{F4F414CF-019E-44AF-8D35-049208EBD39F}" dt="2025-07-30T12:57:32.551" v="279"/>
        <pc:sldMkLst>
          <pc:docMk/>
          <pc:sldMk cId="1112644078" sldId="13130"/>
        </pc:sldMkLst>
      </pc:sldChg>
      <pc:sldChg chg="add">
        <pc:chgData name="KOLTA Joseph UCI IDF" userId="3621a843-63ae-447c-9266-fa0223354757" providerId="ADAL" clId="{F4F414CF-019E-44AF-8D35-049208EBD39F}" dt="2025-07-30T12:57:32.551" v="279"/>
        <pc:sldMkLst>
          <pc:docMk/>
          <pc:sldMk cId="292918985" sldId="13131"/>
        </pc:sldMkLst>
      </pc:sldChg>
      <pc:sldChg chg="add">
        <pc:chgData name="KOLTA Joseph UCI IDF" userId="3621a843-63ae-447c-9266-fa0223354757" providerId="ADAL" clId="{F4F414CF-019E-44AF-8D35-049208EBD39F}" dt="2025-07-30T19:48:59.188" v="650"/>
        <pc:sldMkLst>
          <pc:docMk/>
          <pc:sldMk cId="366257882" sldId="13132"/>
        </pc:sldMkLst>
      </pc:sldChg>
      <pc:sldChg chg="modSp add mod">
        <pc:chgData name="KOLTA Joseph UCI IDF" userId="3621a843-63ae-447c-9266-fa0223354757" providerId="ADAL" clId="{F4F414CF-019E-44AF-8D35-049208EBD39F}" dt="2025-07-30T19:52:23.274" v="669" actId="21"/>
        <pc:sldMkLst>
          <pc:docMk/>
          <pc:sldMk cId="4086919278" sldId="13133"/>
        </pc:sldMkLst>
        <pc:spChg chg="mod">
          <ac:chgData name="KOLTA Joseph UCI IDF" userId="3621a843-63ae-447c-9266-fa0223354757" providerId="ADAL" clId="{F4F414CF-019E-44AF-8D35-049208EBD39F}" dt="2025-07-30T19:51:04.663" v="656" actId="20577"/>
          <ac:spMkLst>
            <pc:docMk/>
            <pc:sldMk cId="4086919278" sldId="13133"/>
            <ac:spMk id="3" creationId="{00000000-0000-0000-0000-000000000000}"/>
          </ac:spMkLst>
        </pc:spChg>
        <pc:spChg chg="mod">
          <ac:chgData name="KOLTA Joseph UCI IDF" userId="3621a843-63ae-447c-9266-fa0223354757" providerId="ADAL" clId="{F4F414CF-019E-44AF-8D35-049208EBD39F}" dt="2025-07-30T19:52:23.274" v="669" actId="21"/>
          <ac:spMkLst>
            <pc:docMk/>
            <pc:sldMk cId="4086919278" sldId="13133"/>
            <ac:spMk id="4" creationId="{91243CA8-04CE-43A8-A980-AAAC9EEED9CA}"/>
          </ac:spMkLst>
        </pc:spChg>
      </pc:sldChg>
      <pc:sldChg chg="modSp add mod">
        <pc:chgData name="KOLTA Joseph UCI IDF" userId="3621a843-63ae-447c-9266-fa0223354757" providerId="ADAL" clId="{F4F414CF-019E-44AF-8D35-049208EBD39F}" dt="2025-07-30T19:52:37.790" v="673" actId="21"/>
        <pc:sldMkLst>
          <pc:docMk/>
          <pc:sldMk cId="3750653373" sldId="13134"/>
        </pc:sldMkLst>
        <pc:spChg chg="mod">
          <ac:chgData name="KOLTA Joseph UCI IDF" userId="3621a843-63ae-447c-9266-fa0223354757" providerId="ADAL" clId="{F4F414CF-019E-44AF-8D35-049208EBD39F}" dt="2025-07-30T19:51:14.825" v="658" actId="21"/>
          <ac:spMkLst>
            <pc:docMk/>
            <pc:sldMk cId="3750653373" sldId="13134"/>
            <ac:spMk id="3" creationId="{00000000-0000-0000-0000-000000000000}"/>
          </ac:spMkLst>
        </pc:spChg>
        <pc:spChg chg="mod">
          <ac:chgData name="KOLTA Joseph UCI IDF" userId="3621a843-63ae-447c-9266-fa0223354757" providerId="ADAL" clId="{F4F414CF-019E-44AF-8D35-049208EBD39F}" dt="2025-07-30T19:52:37.790" v="673" actId="21"/>
          <ac:spMkLst>
            <pc:docMk/>
            <pc:sldMk cId="3750653373" sldId="13134"/>
            <ac:spMk id="4" creationId="{91243CA8-04CE-43A8-A980-AAAC9EEED9CA}"/>
          </ac:spMkLst>
        </pc:spChg>
      </pc:sldChg>
      <pc:sldChg chg="modSp add mod">
        <pc:chgData name="KOLTA Joseph UCI IDF" userId="3621a843-63ae-447c-9266-fa0223354757" providerId="ADAL" clId="{F4F414CF-019E-44AF-8D35-049208EBD39F}" dt="2025-07-30T19:52:43.374" v="675" actId="27636"/>
        <pc:sldMkLst>
          <pc:docMk/>
          <pc:sldMk cId="3396640493" sldId="13135"/>
        </pc:sldMkLst>
        <pc:spChg chg="mod">
          <ac:chgData name="KOLTA Joseph UCI IDF" userId="3621a843-63ae-447c-9266-fa0223354757" providerId="ADAL" clId="{F4F414CF-019E-44AF-8D35-049208EBD39F}" dt="2025-07-30T19:51:26.062" v="662" actId="6549"/>
          <ac:spMkLst>
            <pc:docMk/>
            <pc:sldMk cId="3396640493" sldId="13135"/>
            <ac:spMk id="3" creationId="{00000000-0000-0000-0000-000000000000}"/>
          </ac:spMkLst>
        </pc:spChg>
        <pc:spChg chg="mod">
          <ac:chgData name="KOLTA Joseph UCI IDF" userId="3621a843-63ae-447c-9266-fa0223354757" providerId="ADAL" clId="{F4F414CF-019E-44AF-8D35-049208EBD39F}" dt="2025-07-30T19:52:43.374" v="675" actId="27636"/>
          <ac:spMkLst>
            <pc:docMk/>
            <pc:sldMk cId="3396640493" sldId="13135"/>
            <ac:spMk id="4" creationId="{91243CA8-04CE-43A8-A980-AAAC9EEED9CA}"/>
          </ac:spMkLst>
        </pc:spChg>
      </pc:sldChg>
      <pc:sldChg chg="add">
        <pc:chgData name="KOLTA Joseph UCI IDF" userId="3621a843-63ae-447c-9266-fa0223354757" providerId="ADAL" clId="{F4F414CF-019E-44AF-8D35-049208EBD39F}" dt="2025-07-30T19:48:59.188" v="650"/>
        <pc:sldMkLst>
          <pc:docMk/>
          <pc:sldMk cId="2969561195" sldId="13136"/>
        </pc:sldMkLst>
      </pc:sldChg>
      <pc:sldChg chg="delSp add mod">
        <pc:chgData name="KOLTA Joseph UCI IDF" userId="3621a843-63ae-447c-9266-fa0223354757" providerId="ADAL" clId="{F4F414CF-019E-44AF-8D35-049208EBD39F}" dt="2025-07-30T20:20:46.154" v="679" actId="478"/>
        <pc:sldMkLst>
          <pc:docMk/>
          <pc:sldMk cId="34425106" sldId="13137"/>
        </pc:sldMkLst>
        <pc:spChg chg="del">
          <ac:chgData name="KOLTA Joseph UCI IDF" userId="3621a843-63ae-447c-9266-fa0223354757" providerId="ADAL" clId="{F4F414CF-019E-44AF-8D35-049208EBD39F}" dt="2025-07-30T20:20:46.154" v="679" actId="478"/>
          <ac:spMkLst>
            <pc:docMk/>
            <pc:sldMk cId="34425106" sldId="13137"/>
            <ac:spMk id="9" creationId="{BA905046-D4EA-4F2A-99F5-6C5A04967A65}"/>
          </ac:spMkLst>
        </pc:spChg>
        <pc:spChg chg="del">
          <ac:chgData name="KOLTA Joseph UCI IDF" userId="3621a843-63ae-447c-9266-fa0223354757" providerId="ADAL" clId="{F4F414CF-019E-44AF-8D35-049208EBD39F}" dt="2025-07-30T20:20:44.416" v="678" actId="478"/>
          <ac:spMkLst>
            <pc:docMk/>
            <pc:sldMk cId="34425106" sldId="13137"/>
            <ac:spMk id="10" creationId="{951921A0-C7DA-40BE-88D9-23A47BA3E5E4}"/>
          </ac:spMkLst>
        </pc:spChg>
      </pc:sldChg>
      <pc:sldChg chg="delSp add mod">
        <pc:chgData name="KOLTA Joseph UCI IDF" userId="3621a843-63ae-447c-9266-fa0223354757" providerId="ADAL" clId="{F4F414CF-019E-44AF-8D35-049208EBD39F}" dt="2025-07-30T20:21:31.882" v="706" actId="478"/>
        <pc:sldMkLst>
          <pc:docMk/>
          <pc:sldMk cId="355662354" sldId="13138"/>
        </pc:sldMkLst>
        <pc:spChg chg="del">
          <ac:chgData name="KOLTA Joseph UCI IDF" userId="3621a843-63ae-447c-9266-fa0223354757" providerId="ADAL" clId="{F4F414CF-019E-44AF-8D35-049208EBD39F}" dt="2025-07-30T20:20:49.225" v="680" actId="478"/>
          <ac:spMkLst>
            <pc:docMk/>
            <pc:sldMk cId="355662354" sldId="13138"/>
            <ac:spMk id="10" creationId="{2828D665-3760-40FE-85A7-D23B58901073}"/>
          </ac:spMkLst>
        </pc:spChg>
        <pc:spChg chg="del">
          <ac:chgData name="KOLTA Joseph UCI IDF" userId="3621a843-63ae-447c-9266-fa0223354757" providerId="ADAL" clId="{F4F414CF-019E-44AF-8D35-049208EBD39F}" dt="2025-07-30T20:21:31.882" v="706" actId="478"/>
          <ac:spMkLst>
            <pc:docMk/>
            <pc:sldMk cId="355662354" sldId="13138"/>
            <ac:spMk id="12" creationId="{AB9F3634-846B-47DD-BFB7-B6C9AFB84EEE}"/>
          </ac:spMkLst>
        </pc:spChg>
      </pc:sldChg>
      <pc:sldChg chg="delSp add mod">
        <pc:chgData name="KOLTA Joseph UCI IDF" userId="3621a843-63ae-447c-9266-fa0223354757" providerId="ADAL" clId="{F4F414CF-019E-44AF-8D35-049208EBD39F}" dt="2025-07-30T20:21:31.193" v="705" actId="478"/>
        <pc:sldMkLst>
          <pc:docMk/>
          <pc:sldMk cId="2396791920" sldId="13139"/>
        </pc:sldMkLst>
        <pc:spChg chg="del">
          <ac:chgData name="KOLTA Joseph UCI IDF" userId="3621a843-63ae-447c-9266-fa0223354757" providerId="ADAL" clId="{F4F414CF-019E-44AF-8D35-049208EBD39F}" dt="2025-07-30T20:20:50.197" v="681" actId="478"/>
          <ac:spMkLst>
            <pc:docMk/>
            <pc:sldMk cId="2396791920" sldId="13139"/>
            <ac:spMk id="10" creationId="{CC644ED5-4E51-4E88-8222-1A77145CFA0E}"/>
          </ac:spMkLst>
        </pc:spChg>
        <pc:spChg chg="del">
          <ac:chgData name="KOLTA Joseph UCI IDF" userId="3621a843-63ae-447c-9266-fa0223354757" providerId="ADAL" clId="{F4F414CF-019E-44AF-8D35-049208EBD39F}" dt="2025-07-30T20:21:31.193" v="705" actId="478"/>
          <ac:spMkLst>
            <pc:docMk/>
            <pc:sldMk cId="2396791920" sldId="13139"/>
            <ac:spMk id="12" creationId="{4AA4B4E7-F2AA-4F68-B9BD-00A5C2AC8132}"/>
          </ac:spMkLst>
        </pc:spChg>
      </pc:sldChg>
      <pc:sldChg chg="delSp add mod">
        <pc:chgData name="KOLTA Joseph UCI IDF" userId="3621a843-63ae-447c-9266-fa0223354757" providerId="ADAL" clId="{F4F414CF-019E-44AF-8D35-049208EBD39F}" dt="2025-07-30T20:21:30.484" v="704" actId="478"/>
        <pc:sldMkLst>
          <pc:docMk/>
          <pc:sldMk cId="1318352775" sldId="13140"/>
        </pc:sldMkLst>
        <pc:spChg chg="del">
          <ac:chgData name="KOLTA Joseph UCI IDF" userId="3621a843-63ae-447c-9266-fa0223354757" providerId="ADAL" clId="{F4F414CF-019E-44AF-8D35-049208EBD39F}" dt="2025-07-30T20:20:50.896" v="682" actId="478"/>
          <ac:spMkLst>
            <pc:docMk/>
            <pc:sldMk cId="1318352775" sldId="13140"/>
            <ac:spMk id="10" creationId="{2E690DDB-1979-477F-8009-53EAAA3C9658}"/>
          </ac:spMkLst>
        </pc:spChg>
        <pc:spChg chg="del">
          <ac:chgData name="KOLTA Joseph UCI IDF" userId="3621a843-63ae-447c-9266-fa0223354757" providerId="ADAL" clId="{F4F414CF-019E-44AF-8D35-049208EBD39F}" dt="2025-07-30T20:21:30.484" v="704" actId="478"/>
          <ac:spMkLst>
            <pc:docMk/>
            <pc:sldMk cId="1318352775" sldId="13140"/>
            <ac:spMk id="12" creationId="{A9D951D8-D4FA-4AE4-AD31-AF43148F562E}"/>
          </ac:spMkLst>
        </pc:spChg>
      </pc:sldChg>
      <pc:sldChg chg="delSp add mod">
        <pc:chgData name="KOLTA Joseph UCI IDF" userId="3621a843-63ae-447c-9266-fa0223354757" providerId="ADAL" clId="{F4F414CF-019E-44AF-8D35-049208EBD39F}" dt="2025-07-30T20:21:29.777" v="703" actId="478"/>
        <pc:sldMkLst>
          <pc:docMk/>
          <pc:sldMk cId="3265555384" sldId="13141"/>
        </pc:sldMkLst>
        <pc:spChg chg="del">
          <ac:chgData name="KOLTA Joseph UCI IDF" userId="3621a843-63ae-447c-9266-fa0223354757" providerId="ADAL" clId="{F4F414CF-019E-44AF-8D35-049208EBD39F}" dt="2025-07-30T20:20:51.462" v="683" actId="478"/>
          <ac:spMkLst>
            <pc:docMk/>
            <pc:sldMk cId="3265555384" sldId="13141"/>
            <ac:spMk id="10" creationId="{CEC4C670-0E21-465D-A7AE-2FCF0B87DB21}"/>
          </ac:spMkLst>
        </pc:spChg>
        <pc:spChg chg="del">
          <ac:chgData name="KOLTA Joseph UCI IDF" userId="3621a843-63ae-447c-9266-fa0223354757" providerId="ADAL" clId="{F4F414CF-019E-44AF-8D35-049208EBD39F}" dt="2025-07-30T20:21:29.777" v="703" actId="478"/>
          <ac:spMkLst>
            <pc:docMk/>
            <pc:sldMk cId="3265555384" sldId="13141"/>
            <ac:spMk id="12" creationId="{237E3F35-3372-499D-8907-6C7C66C277EF}"/>
          </ac:spMkLst>
        </pc:spChg>
      </pc:sldChg>
      <pc:sldChg chg="delSp add mod">
        <pc:chgData name="KOLTA Joseph UCI IDF" userId="3621a843-63ae-447c-9266-fa0223354757" providerId="ADAL" clId="{F4F414CF-019E-44AF-8D35-049208EBD39F}" dt="2025-07-30T20:21:29.211" v="702" actId="478"/>
        <pc:sldMkLst>
          <pc:docMk/>
          <pc:sldMk cId="3314479695" sldId="13142"/>
        </pc:sldMkLst>
        <pc:spChg chg="del">
          <ac:chgData name="KOLTA Joseph UCI IDF" userId="3621a843-63ae-447c-9266-fa0223354757" providerId="ADAL" clId="{F4F414CF-019E-44AF-8D35-049208EBD39F}" dt="2025-07-30T20:20:52.024" v="684" actId="478"/>
          <ac:spMkLst>
            <pc:docMk/>
            <pc:sldMk cId="3314479695" sldId="13142"/>
            <ac:spMk id="10" creationId="{DF1177BF-8E7D-4F07-A8D3-1128B0E9913F}"/>
          </ac:spMkLst>
        </pc:spChg>
        <pc:spChg chg="del">
          <ac:chgData name="KOLTA Joseph UCI IDF" userId="3621a843-63ae-447c-9266-fa0223354757" providerId="ADAL" clId="{F4F414CF-019E-44AF-8D35-049208EBD39F}" dt="2025-07-30T20:21:29.211" v="702" actId="478"/>
          <ac:spMkLst>
            <pc:docMk/>
            <pc:sldMk cId="3314479695" sldId="13142"/>
            <ac:spMk id="12" creationId="{DD0C15EB-BD64-408A-95FC-054EBBCFFE77}"/>
          </ac:spMkLst>
        </pc:spChg>
      </pc:sldChg>
      <pc:sldChg chg="delSp add mod">
        <pc:chgData name="KOLTA Joseph UCI IDF" userId="3621a843-63ae-447c-9266-fa0223354757" providerId="ADAL" clId="{F4F414CF-019E-44AF-8D35-049208EBD39F}" dt="2025-07-30T20:21:28.615" v="701" actId="478"/>
        <pc:sldMkLst>
          <pc:docMk/>
          <pc:sldMk cId="2527448220" sldId="13143"/>
        </pc:sldMkLst>
        <pc:spChg chg="del">
          <ac:chgData name="KOLTA Joseph UCI IDF" userId="3621a843-63ae-447c-9266-fa0223354757" providerId="ADAL" clId="{F4F414CF-019E-44AF-8D35-049208EBD39F}" dt="2025-07-30T20:20:52.565" v="685" actId="478"/>
          <ac:spMkLst>
            <pc:docMk/>
            <pc:sldMk cId="2527448220" sldId="13143"/>
            <ac:spMk id="10" creationId="{051A063C-FFF5-4B4F-BC77-834F0987D3A1}"/>
          </ac:spMkLst>
        </pc:spChg>
        <pc:spChg chg="del">
          <ac:chgData name="KOLTA Joseph UCI IDF" userId="3621a843-63ae-447c-9266-fa0223354757" providerId="ADAL" clId="{F4F414CF-019E-44AF-8D35-049208EBD39F}" dt="2025-07-30T20:21:28.615" v="701" actId="478"/>
          <ac:spMkLst>
            <pc:docMk/>
            <pc:sldMk cId="2527448220" sldId="13143"/>
            <ac:spMk id="12" creationId="{F95556CE-4E06-4A2D-9E28-534CCD1AAF57}"/>
          </ac:spMkLst>
        </pc:spChg>
      </pc:sldChg>
      <pc:sldChg chg="delSp add mod">
        <pc:chgData name="KOLTA Joseph UCI IDF" userId="3621a843-63ae-447c-9266-fa0223354757" providerId="ADAL" clId="{F4F414CF-019E-44AF-8D35-049208EBD39F}" dt="2025-07-30T20:21:27.925" v="700" actId="478"/>
        <pc:sldMkLst>
          <pc:docMk/>
          <pc:sldMk cId="193285923" sldId="13144"/>
        </pc:sldMkLst>
        <pc:spChg chg="del">
          <ac:chgData name="KOLTA Joseph UCI IDF" userId="3621a843-63ae-447c-9266-fa0223354757" providerId="ADAL" clId="{F4F414CF-019E-44AF-8D35-049208EBD39F}" dt="2025-07-30T20:20:53.123" v="686" actId="478"/>
          <ac:spMkLst>
            <pc:docMk/>
            <pc:sldMk cId="193285923" sldId="13144"/>
            <ac:spMk id="10" creationId="{D36F4F53-052C-4CD7-B73D-FE604EF900A2}"/>
          </ac:spMkLst>
        </pc:spChg>
        <pc:spChg chg="del">
          <ac:chgData name="KOLTA Joseph UCI IDF" userId="3621a843-63ae-447c-9266-fa0223354757" providerId="ADAL" clId="{F4F414CF-019E-44AF-8D35-049208EBD39F}" dt="2025-07-30T20:21:27.925" v="700" actId="478"/>
          <ac:spMkLst>
            <pc:docMk/>
            <pc:sldMk cId="193285923" sldId="13144"/>
            <ac:spMk id="12" creationId="{5B2986B7-9020-444F-9C53-E06BE80A8D37}"/>
          </ac:spMkLst>
        </pc:spChg>
      </pc:sldChg>
      <pc:sldChg chg="add">
        <pc:chgData name="KOLTA Joseph UCI IDF" userId="3621a843-63ae-447c-9266-fa0223354757" providerId="ADAL" clId="{F4F414CF-019E-44AF-8D35-049208EBD39F}" dt="2025-07-30T20:20:36.644" v="677"/>
        <pc:sldMkLst>
          <pc:docMk/>
          <pc:sldMk cId="41854785" sldId="13145"/>
        </pc:sldMkLst>
      </pc:sldChg>
      <pc:sldChg chg="delSp add mod">
        <pc:chgData name="KOLTA Joseph UCI IDF" userId="3621a843-63ae-447c-9266-fa0223354757" providerId="ADAL" clId="{F4F414CF-019E-44AF-8D35-049208EBD39F}" dt="2025-07-30T20:21:26.443" v="699" actId="478"/>
        <pc:sldMkLst>
          <pc:docMk/>
          <pc:sldMk cId="3934000498" sldId="13146"/>
        </pc:sldMkLst>
        <pc:spChg chg="del">
          <ac:chgData name="KOLTA Joseph UCI IDF" userId="3621a843-63ae-447c-9266-fa0223354757" providerId="ADAL" clId="{F4F414CF-019E-44AF-8D35-049208EBD39F}" dt="2025-07-30T20:20:54.930" v="687" actId="478"/>
          <ac:spMkLst>
            <pc:docMk/>
            <pc:sldMk cId="3934000498" sldId="13146"/>
            <ac:spMk id="12" creationId="{3607E596-DF32-4579-BA5A-EE652DD78422}"/>
          </ac:spMkLst>
        </pc:spChg>
        <pc:spChg chg="del">
          <ac:chgData name="KOLTA Joseph UCI IDF" userId="3621a843-63ae-447c-9266-fa0223354757" providerId="ADAL" clId="{F4F414CF-019E-44AF-8D35-049208EBD39F}" dt="2025-07-30T20:21:26.443" v="699" actId="478"/>
          <ac:spMkLst>
            <pc:docMk/>
            <pc:sldMk cId="3934000498" sldId="13146"/>
            <ac:spMk id="13" creationId="{6F459D0B-DED4-4630-B084-2D744877B2A6}"/>
          </ac:spMkLst>
        </pc:spChg>
      </pc:sldChg>
      <pc:sldChg chg="delSp add mod">
        <pc:chgData name="KOLTA Joseph UCI IDF" userId="3621a843-63ae-447c-9266-fa0223354757" providerId="ADAL" clId="{F4F414CF-019E-44AF-8D35-049208EBD39F}" dt="2025-07-30T20:21:25.831" v="698" actId="478"/>
        <pc:sldMkLst>
          <pc:docMk/>
          <pc:sldMk cId="265279878" sldId="13147"/>
        </pc:sldMkLst>
        <pc:spChg chg="del">
          <ac:chgData name="KOLTA Joseph UCI IDF" userId="3621a843-63ae-447c-9266-fa0223354757" providerId="ADAL" clId="{F4F414CF-019E-44AF-8D35-049208EBD39F}" dt="2025-07-30T20:20:55.749" v="688" actId="478"/>
          <ac:spMkLst>
            <pc:docMk/>
            <pc:sldMk cId="265279878" sldId="13147"/>
            <ac:spMk id="10" creationId="{675EF5F9-7395-4942-88F5-39396E8BFB24}"/>
          </ac:spMkLst>
        </pc:spChg>
        <pc:spChg chg="del">
          <ac:chgData name="KOLTA Joseph UCI IDF" userId="3621a843-63ae-447c-9266-fa0223354757" providerId="ADAL" clId="{F4F414CF-019E-44AF-8D35-049208EBD39F}" dt="2025-07-30T20:21:25.831" v="698" actId="478"/>
          <ac:spMkLst>
            <pc:docMk/>
            <pc:sldMk cId="265279878" sldId="13147"/>
            <ac:spMk id="12" creationId="{9A838609-0CD5-498E-AE24-E05A6D7EA9C1}"/>
          </ac:spMkLst>
        </pc:spChg>
      </pc:sldChg>
      <pc:sldChg chg="delSp add mod">
        <pc:chgData name="KOLTA Joseph UCI IDF" userId="3621a843-63ae-447c-9266-fa0223354757" providerId="ADAL" clId="{F4F414CF-019E-44AF-8D35-049208EBD39F}" dt="2025-07-30T20:21:25.218" v="697" actId="478"/>
        <pc:sldMkLst>
          <pc:docMk/>
          <pc:sldMk cId="1640931710" sldId="13148"/>
        </pc:sldMkLst>
        <pc:spChg chg="del">
          <ac:chgData name="KOLTA Joseph UCI IDF" userId="3621a843-63ae-447c-9266-fa0223354757" providerId="ADAL" clId="{F4F414CF-019E-44AF-8D35-049208EBD39F}" dt="2025-07-30T20:21:17.296" v="689" actId="478"/>
          <ac:spMkLst>
            <pc:docMk/>
            <pc:sldMk cId="1640931710" sldId="13148"/>
            <ac:spMk id="9" creationId="{7EF2BDB4-D617-4AAA-811A-2D8E16FBC48E}"/>
          </ac:spMkLst>
        </pc:spChg>
        <pc:spChg chg="del">
          <ac:chgData name="KOLTA Joseph UCI IDF" userId="3621a843-63ae-447c-9266-fa0223354757" providerId="ADAL" clId="{F4F414CF-019E-44AF-8D35-049208EBD39F}" dt="2025-07-30T20:21:25.218" v="697" actId="478"/>
          <ac:spMkLst>
            <pc:docMk/>
            <pc:sldMk cId="1640931710" sldId="13148"/>
            <ac:spMk id="10" creationId="{B0BED752-DEA1-4CA7-8A3D-8F70D0C20D86}"/>
          </ac:spMkLst>
        </pc:spChg>
      </pc:sldChg>
      <pc:sldChg chg="delSp add mod">
        <pc:chgData name="KOLTA Joseph UCI IDF" userId="3621a843-63ae-447c-9266-fa0223354757" providerId="ADAL" clId="{F4F414CF-019E-44AF-8D35-049208EBD39F}" dt="2025-07-30T20:21:24.606" v="696" actId="478"/>
        <pc:sldMkLst>
          <pc:docMk/>
          <pc:sldMk cId="2784704151" sldId="13149"/>
        </pc:sldMkLst>
        <pc:spChg chg="del">
          <ac:chgData name="KOLTA Joseph UCI IDF" userId="3621a843-63ae-447c-9266-fa0223354757" providerId="ADAL" clId="{F4F414CF-019E-44AF-8D35-049208EBD39F}" dt="2025-07-30T20:21:18.168" v="690" actId="478"/>
          <ac:spMkLst>
            <pc:docMk/>
            <pc:sldMk cId="2784704151" sldId="13149"/>
            <ac:spMk id="10" creationId="{3CF6CEF8-CD09-4997-AF16-1E3C872621AB}"/>
          </ac:spMkLst>
        </pc:spChg>
        <pc:spChg chg="del">
          <ac:chgData name="KOLTA Joseph UCI IDF" userId="3621a843-63ae-447c-9266-fa0223354757" providerId="ADAL" clId="{F4F414CF-019E-44AF-8D35-049208EBD39F}" dt="2025-07-30T20:21:24.606" v="696" actId="478"/>
          <ac:spMkLst>
            <pc:docMk/>
            <pc:sldMk cId="2784704151" sldId="13149"/>
            <ac:spMk id="12" creationId="{7DAB0539-1487-43F9-B043-0A39E521C2B5}"/>
          </ac:spMkLst>
        </pc:spChg>
      </pc:sldChg>
      <pc:sldChg chg="delSp add mod">
        <pc:chgData name="KOLTA Joseph UCI IDF" userId="3621a843-63ae-447c-9266-fa0223354757" providerId="ADAL" clId="{F4F414CF-019E-44AF-8D35-049208EBD39F}" dt="2025-07-30T20:21:23.898" v="695" actId="478"/>
        <pc:sldMkLst>
          <pc:docMk/>
          <pc:sldMk cId="789166471" sldId="13150"/>
        </pc:sldMkLst>
        <pc:spChg chg="del">
          <ac:chgData name="KOLTA Joseph UCI IDF" userId="3621a843-63ae-447c-9266-fa0223354757" providerId="ADAL" clId="{F4F414CF-019E-44AF-8D35-049208EBD39F}" dt="2025-07-30T20:21:18.894" v="691" actId="478"/>
          <ac:spMkLst>
            <pc:docMk/>
            <pc:sldMk cId="789166471" sldId="13150"/>
            <ac:spMk id="10" creationId="{FD24E59F-6A00-4518-81FA-ACE14C87C92B}"/>
          </ac:spMkLst>
        </pc:spChg>
        <pc:spChg chg="del">
          <ac:chgData name="KOLTA Joseph UCI IDF" userId="3621a843-63ae-447c-9266-fa0223354757" providerId="ADAL" clId="{F4F414CF-019E-44AF-8D35-049208EBD39F}" dt="2025-07-30T20:21:23.898" v="695" actId="478"/>
          <ac:spMkLst>
            <pc:docMk/>
            <pc:sldMk cId="789166471" sldId="13150"/>
            <ac:spMk id="12" creationId="{905BFB58-B54E-456A-B584-26E910C00EF4}"/>
          </ac:spMkLst>
        </pc:spChg>
      </pc:sldChg>
      <pc:sldChg chg="delSp modSp add mod">
        <pc:chgData name="KOLTA Joseph UCI IDF" userId="3621a843-63ae-447c-9266-fa0223354757" providerId="ADAL" clId="{F4F414CF-019E-44AF-8D35-049208EBD39F}" dt="2025-07-30T20:21:22.997" v="694" actId="478"/>
        <pc:sldMkLst>
          <pc:docMk/>
          <pc:sldMk cId="3115978113" sldId="13151"/>
        </pc:sldMkLst>
        <pc:spChg chg="del mod">
          <ac:chgData name="KOLTA Joseph UCI IDF" userId="3621a843-63ae-447c-9266-fa0223354757" providerId="ADAL" clId="{F4F414CF-019E-44AF-8D35-049208EBD39F}" dt="2025-07-30T20:21:20.667" v="693" actId="478"/>
          <ac:spMkLst>
            <pc:docMk/>
            <pc:sldMk cId="3115978113" sldId="13151"/>
            <ac:spMk id="8" creationId="{15435F20-2A51-481A-8177-C67C6C470914}"/>
          </ac:spMkLst>
        </pc:spChg>
        <pc:spChg chg="del">
          <ac:chgData name="KOLTA Joseph UCI IDF" userId="3621a843-63ae-447c-9266-fa0223354757" providerId="ADAL" clId="{F4F414CF-019E-44AF-8D35-049208EBD39F}" dt="2025-07-30T20:21:22.997" v="694" actId="478"/>
          <ac:spMkLst>
            <pc:docMk/>
            <pc:sldMk cId="3115978113" sldId="13151"/>
            <ac:spMk id="9" creationId="{73722D4F-EFEA-4D7A-B317-5327453BABD7}"/>
          </ac:spMkLst>
        </pc:spChg>
      </pc:sldChg>
    </pc:docChg>
  </pc:docChgLst>
</pc:chgInfo>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Espace réservé de l'en-tête 1"/>
          <p:cNvSpPr>
            <a:spLocks noGrp="1"/>
          </p:cNvSpPr>
          <p:nvPr>
            <p:ph type="hdr" sz="quarter"/>
          </p:nvPr>
        </p:nvSpPr>
        <p:spPr>
          <a:xfrm>
            <a:off x="0" y="0"/>
            <a:ext cx="2971800" cy="457200"/>
          </a:xfrm>
          <a:prstGeom prst="rect">
            <a:avLst/>
          </a:prstGeom>
        </p:spPr>
        <p:txBody>
          <a:bodyPr vert="horz" lIns="91440" tIns="45720" rIns="91440" bIns="45720" rtlCol="0"/>
          <a:lstStyle>
            <a:lvl1pPr algn="l">
              <a:defRPr sz="1200"/>
            </a:lvl1pPr>
          </a:lstStyle>
          <a:p>
            <a:endParaRPr lang="fr-FR"/>
          </a:p>
        </p:txBody>
      </p:sp>
      <p:sp>
        <p:nvSpPr>
          <p:cNvPr id="3" name="Espace réservé de la date 2"/>
          <p:cNvSpPr>
            <a:spLocks noGrp="1"/>
          </p:cNvSpPr>
          <p:nvPr>
            <p:ph type="dt" idx="1"/>
          </p:nvPr>
        </p:nvSpPr>
        <p:spPr>
          <a:xfrm>
            <a:off x="3884613" y="0"/>
            <a:ext cx="2971800" cy="457200"/>
          </a:xfrm>
          <a:prstGeom prst="rect">
            <a:avLst/>
          </a:prstGeom>
        </p:spPr>
        <p:txBody>
          <a:bodyPr vert="horz" lIns="91440" tIns="45720" rIns="91440" bIns="45720" rtlCol="0"/>
          <a:lstStyle>
            <a:lvl1pPr algn="r">
              <a:defRPr sz="1200"/>
            </a:lvl1pPr>
          </a:lstStyle>
          <a:p>
            <a:fld id="{3FA1BDE2-C25C-4272-94A4-3A0D4A565073}" type="datetimeFigureOut">
              <a:rPr lang="fr-FR" smtClean="0"/>
              <a:pPr/>
              <a:t>03/11/2025</a:t>
            </a:fld>
            <a:endParaRPr lang="fr-FR"/>
          </a:p>
        </p:txBody>
      </p:sp>
      <p:sp>
        <p:nvSpPr>
          <p:cNvPr id="4" name="Espace réservé de l'image des diapositives 3"/>
          <p:cNvSpPr>
            <a:spLocks noGrp="1" noRot="1" noChangeAspect="1"/>
          </p:cNvSpPr>
          <p:nvPr>
            <p:ph type="sldImg" idx="2"/>
          </p:nvPr>
        </p:nvSpPr>
        <p:spPr>
          <a:xfrm>
            <a:off x="381000" y="685800"/>
            <a:ext cx="6096000" cy="3429000"/>
          </a:xfrm>
          <a:prstGeom prst="rect">
            <a:avLst/>
          </a:prstGeom>
          <a:noFill/>
          <a:ln w="12700">
            <a:solidFill>
              <a:prstClr val="black"/>
            </a:solidFill>
          </a:ln>
        </p:spPr>
        <p:txBody>
          <a:bodyPr vert="horz" lIns="91440" tIns="45720" rIns="91440" bIns="45720" rtlCol="0" anchor="ctr"/>
          <a:lstStyle/>
          <a:p>
            <a:endParaRPr lang="fr-FR"/>
          </a:p>
        </p:txBody>
      </p:sp>
      <p:sp>
        <p:nvSpPr>
          <p:cNvPr id="5" name="Espace réservé des commentaires 4"/>
          <p:cNvSpPr>
            <a:spLocks noGrp="1"/>
          </p:cNvSpPr>
          <p:nvPr>
            <p:ph type="body" sz="quarter" idx="3"/>
          </p:nvPr>
        </p:nvSpPr>
        <p:spPr>
          <a:xfrm>
            <a:off x="685800" y="4343400"/>
            <a:ext cx="5486400" cy="4114800"/>
          </a:xfrm>
          <a:prstGeom prst="rect">
            <a:avLst/>
          </a:prstGeom>
        </p:spPr>
        <p:txBody>
          <a:bodyPr vert="horz" lIns="91440" tIns="45720" rIns="91440" bIns="45720" rtlCol="0"/>
          <a:lstStyle/>
          <a:p>
            <a:pPr lvl="0"/>
            <a:r>
              <a:rPr lang="fr-FR"/>
              <a:t>Cliquez pour modifier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6" name="Espace réservé du pied de page 5"/>
          <p:cNvSpPr>
            <a:spLocks noGrp="1"/>
          </p:cNvSpPr>
          <p:nvPr>
            <p:ph type="ftr" sz="quarter" idx="4"/>
          </p:nvPr>
        </p:nvSpPr>
        <p:spPr>
          <a:xfrm>
            <a:off x="0" y="8685213"/>
            <a:ext cx="2971800" cy="457200"/>
          </a:xfrm>
          <a:prstGeom prst="rect">
            <a:avLst/>
          </a:prstGeom>
        </p:spPr>
        <p:txBody>
          <a:bodyPr vert="horz" lIns="91440" tIns="45720" rIns="91440" bIns="45720" rtlCol="0" anchor="b"/>
          <a:lstStyle>
            <a:lvl1pPr algn="l">
              <a:defRPr sz="1200"/>
            </a:lvl1pPr>
          </a:lstStyle>
          <a:p>
            <a:endParaRPr lang="fr-FR"/>
          </a:p>
        </p:txBody>
      </p:sp>
      <p:sp>
        <p:nvSpPr>
          <p:cNvPr id="7" name="Espace réservé du numéro de diapositive 6"/>
          <p:cNvSpPr>
            <a:spLocks noGrp="1"/>
          </p:cNvSpPr>
          <p:nvPr>
            <p:ph type="sldNum" sz="quarter" idx="5"/>
          </p:nvPr>
        </p:nvSpPr>
        <p:spPr>
          <a:xfrm>
            <a:off x="3884613" y="8685213"/>
            <a:ext cx="2971800" cy="457200"/>
          </a:xfrm>
          <a:prstGeom prst="rect">
            <a:avLst/>
          </a:prstGeom>
        </p:spPr>
        <p:txBody>
          <a:bodyPr vert="horz" lIns="91440" tIns="45720" rIns="91440" bIns="45720" rtlCol="0" anchor="b"/>
          <a:lstStyle>
            <a:lvl1pPr algn="r">
              <a:defRPr sz="1200"/>
            </a:lvl1pPr>
          </a:lstStyle>
          <a:p>
            <a:fld id="{F3D9D0A2-4D23-4686-912B-7D94E424B7F3}" type="slidenum">
              <a:rPr lang="fr-FR" smtClean="0"/>
              <a:pPr/>
              <a:t>‹N°›</a:t>
            </a:fld>
            <a:endParaRPr lang="fr-FR"/>
          </a:p>
        </p:txBody>
      </p:sp>
    </p:spTree>
    <p:extLst>
      <p:ext uri="{BB962C8B-B14F-4D97-AF65-F5344CB8AC3E}">
        <p14:creationId xmlns:p14="http://schemas.microsoft.com/office/powerpoint/2010/main" val="4153788939"/>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00.xml.rels><?xml version="1.0" encoding="UTF-8" standalone="yes"?>
<Relationships xmlns="http://schemas.openxmlformats.org/package/2006/relationships"><Relationship Id="rId2" Type="http://schemas.openxmlformats.org/officeDocument/2006/relationships/slide" Target="../slides/slide135.xml"/><Relationship Id="rId1" Type="http://schemas.openxmlformats.org/officeDocument/2006/relationships/notesMaster" Target="../notesMasters/notesMaster1.xml"/></Relationships>
</file>

<file path=ppt/notesSlides/_rels/notesSlide101.xml.rels><?xml version="1.0" encoding="UTF-8" standalone="yes"?>
<Relationships xmlns="http://schemas.openxmlformats.org/package/2006/relationships"><Relationship Id="rId2" Type="http://schemas.openxmlformats.org/officeDocument/2006/relationships/slide" Target="../slides/slide136.xml"/><Relationship Id="rId1" Type="http://schemas.openxmlformats.org/officeDocument/2006/relationships/notesMaster" Target="../notesMasters/notesMaster1.xml"/></Relationships>
</file>

<file path=ppt/notesSlides/_rels/notesSlide102.xml.rels><?xml version="1.0" encoding="UTF-8" standalone="yes"?>
<Relationships xmlns="http://schemas.openxmlformats.org/package/2006/relationships"><Relationship Id="rId2" Type="http://schemas.openxmlformats.org/officeDocument/2006/relationships/slide" Target="../slides/slide137.xml"/><Relationship Id="rId1" Type="http://schemas.openxmlformats.org/officeDocument/2006/relationships/notesMaster" Target="../notesMasters/notesMaster1.xml"/></Relationships>
</file>

<file path=ppt/notesSlides/_rels/notesSlide103.xml.rels><?xml version="1.0" encoding="UTF-8" standalone="yes"?>
<Relationships xmlns="http://schemas.openxmlformats.org/package/2006/relationships"><Relationship Id="rId2" Type="http://schemas.openxmlformats.org/officeDocument/2006/relationships/slide" Target="../slides/slide138.xml"/><Relationship Id="rId1" Type="http://schemas.openxmlformats.org/officeDocument/2006/relationships/notesMaster" Target="../notesMasters/notesMaster1.xml"/></Relationships>
</file>

<file path=ppt/notesSlides/_rels/notesSlide104.xml.rels><?xml version="1.0" encoding="UTF-8" standalone="yes"?>
<Relationships xmlns="http://schemas.openxmlformats.org/package/2006/relationships"><Relationship Id="rId2" Type="http://schemas.openxmlformats.org/officeDocument/2006/relationships/slide" Target="../slides/slide139.xml"/><Relationship Id="rId1" Type="http://schemas.openxmlformats.org/officeDocument/2006/relationships/notesMaster" Target="../notesMasters/notesMaster1.xml"/></Relationships>
</file>

<file path=ppt/notesSlides/_rels/notesSlide105.xml.rels><?xml version="1.0" encoding="UTF-8" standalone="yes"?>
<Relationships xmlns="http://schemas.openxmlformats.org/package/2006/relationships"><Relationship Id="rId2" Type="http://schemas.openxmlformats.org/officeDocument/2006/relationships/slide" Target="../slides/slide140.xml"/><Relationship Id="rId1" Type="http://schemas.openxmlformats.org/officeDocument/2006/relationships/notesMaster" Target="../notesMasters/notesMaster1.xml"/></Relationships>
</file>

<file path=ppt/notesSlides/_rels/notesSlide106.xml.rels><?xml version="1.0" encoding="UTF-8" standalone="yes"?>
<Relationships xmlns="http://schemas.openxmlformats.org/package/2006/relationships"><Relationship Id="rId2" Type="http://schemas.openxmlformats.org/officeDocument/2006/relationships/slide" Target="../slides/slide141.xml"/><Relationship Id="rId1" Type="http://schemas.openxmlformats.org/officeDocument/2006/relationships/notesMaster" Target="../notesMasters/notesMaster1.xml"/></Relationships>
</file>

<file path=ppt/notesSlides/_rels/notesSlide107.xml.rels><?xml version="1.0" encoding="UTF-8" standalone="yes"?>
<Relationships xmlns="http://schemas.openxmlformats.org/package/2006/relationships"><Relationship Id="rId2" Type="http://schemas.openxmlformats.org/officeDocument/2006/relationships/slide" Target="../slides/slide142.xml"/><Relationship Id="rId1" Type="http://schemas.openxmlformats.org/officeDocument/2006/relationships/notesMaster" Target="../notesMasters/notesMaster1.xml"/></Relationships>
</file>

<file path=ppt/notesSlides/_rels/notesSlide108.xml.rels><?xml version="1.0" encoding="UTF-8" standalone="yes"?>
<Relationships xmlns="http://schemas.openxmlformats.org/package/2006/relationships"><Relationship Id="rId2" Type="http://schemas.openxmlformats.org/officeDocument/2006/relationships/slide" Target="../slides/slide143.xml"/><Relationship Id="rId1" Type="http://schemas.openxmlformats.org/officeDocument/2006/relationships/notesMaster" Target="../notesMasters/notesMaster1.xml"/></Relationships>
</file>

<file path=ppt/notesSlides/_rels/notesSlide109.xml.rels><?xml version="1.0" encoding="UTF-8" standalone="yes"?>
<Relationships xmlns="http://schemas.openxmlformats.org/package/2006/relationships"><Relationship Id="rId2" Type="http://schemas.openxmlformats.org/officeDocument/2006/relationships/slide" Target="../slides/slide144.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10.xml.rels><?xml version="1.0" encoding="UTF-8" standalone="yes"?>
<Relationships xmlns="http://schemas.openxmlformats.org/package/2006/relationships"><Relationship Id="rId2" Type="http://schemas.openxmlformats.org/officeDocument/2006/relationships/slide" Target="../slides/slide145.xml"/><Relationship Id="rId1" Type="http://schemas.openxmlformats.org/officeDocument/2006/relationships/notesMaster" Target="../notesMasters/notesMaster1.xml"/></Relationships>
</file>

<file path=ppt/notesSlides/_rels/notesSlide111.xml.rels><?xml version="1.0" encoding="UTF-8" standalone="yes"?>
<Relationships xmlns="http://schemas.openxmlformats.org/package/2006/relationships"><Relationship Id="rId2" Type="http://schemas.openxmlformats.org/officeDocument/2006/relationships/slide" Target="../slides/slide146.xml"/><Relationship Id="rId1" Type="http://schemas.openxmlformats.org/officeDocument/2006/relationships/notesMaster" Target="../notesMasters/notesMaster1.xml"/></Relationships>
</file>

<file path=ppt/notesSlides/_rels/notesSlide112.xml.rels><?xml version="1.0" encoding="UTF-8" standalone="yes"?>
<Relationships xmlns="http://schemas.openxmlformats.org/package/2006/relationships"><Relationship Id="rId2" Type="http://schemas.openxmlformats.org/officeDocument/2006/relationships/slide" Target="../slides/slide147.xml"/><Relationship Id="rId1" Type="http://schemas.openxmlformats.org/officeDocument/2006/relationships/notesMaster" Target="../notesMasters/notesMaster1.xml"/></Relationships>
</file>

<file path=ppt/notesSlides/_rels/notesSlide113.xml.rels><?xml version="1.0" encoding="UTF-8" standalone="yes"?>
<Relationships xmlns="http://schemas.openxmlformats.org/package/2006/relationships"><Relationship Id="rId2" Type="http://schemas.openxmlformats.org/officeDocument/2006/relationships/slide" Target="../slides/slide148.xml"/><Relationship Id="rId1" Type="http://schemas.openxmlformats.org/officeDocument/2006/relationships/notesMaster" Target="../notesMasters/notesMaster1.xml"/></Relationships>
</file>

<file path=ppt/notesSlides/_rels/notesSlide114.xml.rels><?xml version="1.0" encoding="UTF-8" standalone="yes"?>
<Relationships xmlns="http://schemas.openxmlformats.org/package/2006/relationships"><Relationship Id="rId2" Type="http://schemas.openxmlformats.org/officeDocument/2006/relationships/slide" Target="../slides/slide149.xml"/><Relationship Id="rId1" Type="http://schemas.openxmlformats.org/officeDocument/2006/relationships/notesMaster" Target="../notesMasters/notesMaster1.xml"/></Relationships>
</file>

<file path=ppt/notesSlides/_rels/notesSlide115.xml.rels><?xml version="1.0" encoding="UTF-8" standalone="yes"?>
<Relationships xmlns="http://schemas.openxmlformats.org/package/2006/relationships"><Relationship Id="rId2" Type="http://schemas.openxmlformats.org/officeDocument/2006/relationships/slide" Target="../slides/slide150.xml"/><Relationship Id="rId1" Type="http://schemas.openxmlformats.org/officeDocument/2006/relationships/notesMaster" Target="../notesMasters/notesMaster1.xml"/></Relationships>
</file>

<file path=ppt/notesSlides/_rels/notesSlide116.xml.rels><?xml version="1.0" encoding="UTF-8" standalone="yes"?>
<Relationships xmlns="http://schemas.openxmlformats.org/package/2006/relationships"><Relationship Id="rId2" Type="http://schemas.openxmlformats.org/officeDocument/2006/relationships/slide" Target="../slides/slide151.xml"/><Relationship Id="rId1" Type="http://schemas.openxmlformats.org/officeDocument/2006/relationships/notesMaster" Target="../notesMasters/notesMaster1.xml"/></Relationships>
</file>

<file path=ppt/notesSlides/_rels/notesSlide117.xml.rels><?xml version="1.0" encoding="UTF-8" standalone="yes"?>
<Relationships xmlns="http://schemas.openxmlformats.org/package/2006/relationships"><Relationship Id="rId2" Type="http://schemas.openxmlformats.org/officeDocument/2006/relationships/slide" Target="../slides/slide152.xml"/><Relationship Id="rId1" Type="http://schemas.openxmlformats.org/officeDocument/2006/relationships/notesMaster" Target="../notesMasters/notesMaster1.xml"/></Relationships>
</file>

<file path=ppt/notesSlides/_rels/notesSlide118.xml.rels><?xml version="1.0" encoding="UTF-8" standalone="yes"?>
<Relationships xmlns="http://schemas.openxmlformats.org/package/2006/relationships"><Relationship Id="rId2" Type="http://schemas.openxmlformats.org/officeDocument/2006/relationships/slide" Target="../slides/slide153.xml"/><Relationship Id="rId1" Type="http://schemas.openxmlformats.org/officeDocument/2006/relationships/notesMaster" Target="../notesMasters/notesMaster1.xml"/></Relationships>
</file>

<file path=ppt/notesSlides/_rels/notesSlide119.xml.rels><?xml version="1.0" encoding="UTF-8" standalone="yes"?>
<Relationships xmlns="http://schemas.openxmlformats.org/package/2006/relationships"><Relationship Id="rId2" Type="http://schemas.openxmlformats.org/officeDocument/2006/relationships/slide" Target="../slides/slide154.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20.xml.rels><?xml version="1.0" encoding="UTF-8" standalone="yes"?>
<Relationships xmlns="http://schemas.openxmlformats.org/package/2006/relationships"><Relationship Id="rId2" Type="http://schemas.openxmlformats.org/officeDocument/2006/relationships/slide" Target="../slides/slide155.xml"/><Relationship Id="rId1" Type="http://schemas.openxmlformats.org/officeDocument/2006/relationships/notesMaster" Target="../notesMasters/notesMaster1.xml"/></Relationships>
</file>

<file path=ppt/notesSlides/_rels/notesSlide121.xml.rels><?xml version="1.0" encoding="UTF-8" standalone="yes"?>
<Relationships xmlns="http://schemas.openxmlformats.org/package/2006/relationships"><Relationship Id="rId2" Type="http://schemas.openxmlformats.org/officeDocument/2006/relationships/slide" Target="../slides/slide156.xml"/><Relationship Id="rId1" Type="http://schemas.openxmlformats.org/officeDocument/2006/relationships/notesMaster" Target="../notesMasters/notesMaster1.xml"/></Relationships>
</file>

<file path=ppt/notesSlides/_rels/notesSlide122.xml.rels><?xml version="1.0" encoding="UTF-8" standalone="yes"?>
<Relationships xmlns="http://schemas.openxmlformats.org/package/2006/relationships"><Relationship Id="rId2" Type="http://schemas.openxmlformats.org/officeDocument/2006/relationships/slide" Target="../slides/slide157.xml"/><Relationship Id="rId1" Type="http://schemas.openxmlformats.org/officeDocument/2006/relationships/notesMaster" Target="../notesMasters/notesMaster1.xml"/></Relationships>
</file>

<file path=ppt/notesSlides/_rels/notesSlide123.xml.rels><?xml version="1.0" encoding="UTF-8" standalone="yes"?>
<Relationships xmlns="http://schemas.openxmlformats.org/package/2006/relationships"><Relationship Id="rId2" Type="http://schemas.openxmlformats.org/officeDocument/2006/relationships/slide" Target="../slides/slide158.xml"/><Relationship Id="rId1" Type="http://schemas.openxmlformats.org/officeDocument/2006/relationships/notesMaster" Target="../notesMasters/notesMaster1.xml"/></Relationships>
</file>

<file path=ppt/notesSlides/_rels/notesSlide124.xml.rels><?xml version="1.0" encoding="UTF-8" standalone="yes"?>
<Relationships xmlns="http://schemas.openxmlformats.org/package/2006/relationships"><Relationship Id="rId2" Type="http://schemas.openxmlformats.org/officeDocument/2006/relationships/slide" Target="../slides/slide159.xml"/><Relationship Id="rId1" Type="http://schemas.openxmlformats.org/officeDocument/2006/relationships/notesMaster" Target="../notesMasters/notesMaster1.xml"/></Relationships>
</file>

<file path=ppt/notesSlides/_rels/notesSlide125.xml.rels><?xml version="1.0" encoding="UTF-8" standalone="yes"?>
<Relationships xmlns="http://schemas.openxmlformats.org/package/2006/relationships"><Relationship Id="rId2" Type="http://schemas.openxmlformats.org/officeDocument/2006/relationships/slide" Target="../slides/slide160.xml"/><Relationship Id="rId1" Type="http://schemas.openxmlformats.org/officeDocument/2006/relationships/notesMaster" Target="../notesMasters/notesMaster1.xml"/></Relationships>
</file>

<file path=ppt/notesSlides/_rels/notesSlide126.xml.rels><?xml version="1.0" encoding="UTF-8" standalone="yes"?>
<Relationships xmlns="http://schemas.openxmlformats.org/package/2006/relationships"><Relationship Id="rId2" Type="http://schemas.openxmlformats.org/officeDocument/2006/relationships/slide" Target="../slides/slide161.xml"/><Relationship Id="rId1" Type="http://schemas.openxmlformats.org/officeDocument/2006/relationships/notesMaster" Target="../notesMasters/notesMaster1.xml"/></Relationships>
</file>

<file path=ppt/notesSlides/_rels/notesSlide127.xml.rels><?xml version="1.0" encoding="UTF-8" standalone="yes"?>
<Relationships xmlns="http://schemas.openxmlformats.org/package/2006/relationships"><Relationship Id="rId2" Type="http://schemas.openxmlformats.org/officeDocument/2006/relationships/slide" Target="../slides/slide162.xml"/><Relationship Id="rId1" Type="http://schemas.openxmlformats.org/officeDocument/2006/relationships/notesMaster" Target="../notesMasters/notesMaster1.xml"/></Relationships>
</file>

<file path=ppt/notesSlides/_rels/notesSlide128.xml.rels><?xml version="1.0" encoding="UTF-8" standalone="yes"?>
<Relationships xmlns="http://schemas.openxmlformats.org/package/2006/relationships"><Relationship Id="rId2" Type="http://schemas.openxmlformats.org/officeDocument/2006/relationships/slide" Target="../slides/slide163.xml"/><Relationship Id="rId1" Type="http://schemas.openxmlformats.org/officeDocument/2006/relationships/notesMaster" Target="../notesMasters/notesMaster1.xml"/></Relationships>
</file>

<file path=ppt/notesSlides/_rels/notesSlide129.xml.rels><?xml version="1.0" encoding="UTF-8" standalone="yes"?>
<Relationships xmlns="http://schemas.openxmlformats.org/package/2006/relationships"><Relationship Id="rId2" Type="http://schemas.openxmlformats.org/officeDocument/2006/relationships/slide" Target="../slides/slide164.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30.xml.rels><?xml version="1.0" encoding="UTF-8" standalone="yes"?>
<Relationships xmlns="http://schemas.openxmlformats.org/package/2006/relationships"><Relationship Id="rId2" Type="http://schemas.openxmlformats.org/officeDocument/2006/relationships/slide" Target="../slides/slide165.xml"/><Relationship Id="rId1" Type="http://schemas.openxmlformats.org/officeDocument/2006/relationships/notesMaster" Target="../notesMasters/notesMaster1.xml"/></Relationships>
</file>

<file path=ppt/notesSlides/_rels/notesSlide131.xml.rels><?xml version="1.0" encoding="UTF-8" standalone="yes"?>
<Relationships xmlns="http://schemas.openxmlformats.org/package/2006/relationships"><Relationship Id="rId2" Type="http://schemas.openxmlformats.org/officeDocument/2006/relationships/slide" Target="../slides/slide166.xml"/><Relationship Id="rId1" Type="http://schemas.openxmlformats.org/officeDocument/2006/relationships/notesMaster" Target="../notesMasters/notesMaster1.xml"/></Relationships>
</file>

<file path=ppt/notesSlides/_rels/notesSlide132.xml.rels><?xml version="1.0" encoding="UTF-8" standalone="yes"?>
<Relationships xmlns="http://schemas.openxmlformats.org/package/2006/relationships"><Relationship Id="rId2" Type="http://schemas.openxmlformats.org/officeDocument/2006/relationships/slide" Target="../slides/slide167.xml"/><Relationship Id="rId1" Type="http://schemas.openxmlformats.org/officeDocument/2006/relationships/notesMaster" Target="../notesMasters/notesMaster1.xml"/></Relationships>
</file>

<file path=ppt/notesSlides/_rels/notesSlide133.xml.rels><?xml version="1.0" encoding="UTF-8" standalone="yes"?>
<Relationships xmlns="http://schemas.openxmlformats.org/package/2006/relationships"><Relationship Id="rId2" Type="http://schemas.openxmlformats.org/officeDocument/2006/relationships/slide" Target="../slides/slide168.xml"/><Relationship Id="rId1" Type="http://schemas.openxmlformats.org/officeDocument/2006/relationships/notesMaster" Target="../notesMasters/notesMaster1.xml"/></Relationships>
</file>

<file path=ppt/notesSlides/_rels/notesSlide134.xml.rels><?xml version="1.0" encoding="UTF-8" standalone="yes"?>
<Relationships xmlns="http://schemas.openxmlformats.org/package/2006/relationships"><Relationship Id="rId2" Type="http://schemas.openxmlformats.org/officeDocument/2006/relationships/slide" Target="../slides/slide169.xml"/><Relationship Id="rId1" Type="http://schemas.openxmlformats.org/officeDocument/2006/relationships/notesMaster" Target="../notesMasters/notesMaster1.xml"/></Relationships>
</file>

<file path=ppt/notesSlides/_rels/notesSlide135.xml.rels><?xml version="1.0" encoding="UTF-8" standalone="yes"?>
<Relationships xmlns="http://schemas.openxmlformats.org/package/2006/relationships"><Relationship Id="rId2" Type="http://schemas.openxmlformats.org/officeDocument/2006/relationships/slide" Target="../slides/slide170.xml"/><Relationship Id="rId1" Type="http://schemas.openxmlformats.org/officeDocument/2006/relationships/notesMaster" Target="../notesMasters/notesMaster1.xml"/></Relationships>
</file>

<file path=ppt/notesSlides/_rels/notesSlide136.xml.rels><?xml version="1.0" encoding="UTF-8" standalone="yes"?>
<Relationships xmlns="http://schemas.openxmlformats.org/package/2006/relationships"><Relationship Id="rId2" Type="http://schemas.openxmlformats.org/officeDocument/2006/relationships/slide" Target="../slides/slide171.xml"/><Relationship Id="rId1" Type="http://schemas.openxmlformats.org/officeDocument/2006/relationships/notesMaster" Target="../notesMasters/notesMaster1.xml"/></Relationships>
</file>

<file path=ppt/notesSlides/_rels/notesSlide137.xml.rels><?xml version="1.0" encoding="UTF-8" standalone="yes"?>
<Relationships xmlns="http://schemas.openxmlformats.org/package/2006/relationships"><Relationship Id="rId2" Type="http://schemas.openxmlformats.org/officeDocument/2006/relationships/slide" Target="../slides/slide172.xml"/><Relationship Id="rId1" Type="http://schemas.openxmlformats.org/officeDocument/2006/relationships/notesMaster" Target="../notesMasters/notesMaster1.xml"/></Relationships>
</file>

<file path=ppt/notesSlides/_rels/notesSlide138.xml.rels><?xml version="1.0" encoding="UTF-8" standalone="yes"?>
<Relationships xmlns="http://schemas.openxmlformats.org/package/2006/relationships"><Relationship Id="rId2" Type="http://schemas.openxmlformats.org/officeDocument/2006/relationships/slide" Target="../slides/slide173.xml"/><Relationship Id="rId1" Type="http://schemas.openxmlformats.org/officeDocument/2006/relationships/notesMaster" Target="../notesMasters/notesMaster1.xml"/></Relationships>
</file>

<file path=ppt/notesSlides/_rels/notesSlide139.xml.rels><?xml version="1.0" encoding="UTF-8" standalone="yes"?>
<Relationships xmlns="http://schemas.openxmlformats.org/package/2006/relationships"><Relationship Id="rId2" Type="http://schemas.openxmlformats.org/officeDocument/2006/relationships/slide" Target="../slides/slide174.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40.xml.rels><?xml version="1.0" encoding="UTF-8" standalone="yes"?>
<Relationships xmlns="http://schemas.openxmlformats.org/package/2006/relationships"><Relationship Id="rId2" Type="http://schemas.openxmlformats.org/officeDocument/2006/relationships/slide" Target="../slides/slide175.xml"/><Relationship Id="rId1" Type="http://schemas.openxmlformats.org/officeDocument/2006/relationships/notesMaster" Target="../notesMasters/notesMaster1.xml"/></Relationships>
</file>

<file path=ppt/notesSlides/_rels/notesSlide141.xml.rels><?xml version="1.0" encoding="UTF-8" standalone="yes"?>
<Relationships xmlns="http://schemas.openxmlformats.org/package/2006/relationships"><Relationship Id="rId2" Type="http://schemas.openxmlformats.org/officeDocument/2006/relationships/slide" Target="../slides/slide176.xml"/><Relationship Id="rId1" Type="http://schemas.openxmlformats.org/officeDocument/2006/relationships/notesMaster" Target="../notesMasters/notesMaster1.xml"/></Relationships>
</file>

<file path=ppt/notesSlides/_rels/notesSlide142.xml.rels><?xml version="1.0" encoding="UTF-8" standalone="yes"?>
<Relationships xmlns="http://schemas.openxmlformats.org/package/2006/relationships"><Relationship Id="rId2" Type="http://schemas.openxmlformats.org/officeDocument/2006/relationships/slide" Target="../slides/slide177.xml"/><Relationship Id="rId1" Type="http://schemas.openxmlformats.org/officeDocument/2006/relationships/notesMaster" Target="../notesMasters/notesMaster1.xml"/></Relationships>
</file>

<file path=ppt/notesSlides/_rels/notesSlide143.xml.rels><?xml version="1.0" encoding="UTF-8" standalone="yes"?>
<Relationships xmlns="http://schemas.openxmlformats.org/package/2006/relationships"><Relationship Id="rId2" Type="http://schemas.openxmlformats.org/officeDocument/2006/relationships/slide" Target="../slides/slide178.xml"/><Relationship Id="rId1" Type="http://schemas.openxmlformats.org/officeDocument/2006/relationships/notesMaster" Target="../notesMasters/notesMaster1.xml"/></Relationships>
</file>

<file path=ppt/notesSlides/_rels/notesSlide144.xml.rels><?xml version="1.0" encoding="UTF-8" standalone="yes"?>
<Relationships xmlns="http://schemas.openxmlformats.org/package/2006/relationships"><Relationship Id="rId2" Type="http://schemas.openxmlformats.org/officeDocument/2006/relationships/slide" Target="../slides/slide179.xml"/><Relationship Id="rId1" Type="http://schemas.openxmlformats.org/officeDocument/2006/relationships/notesMaster" Target="../notesMasters/notesMaster1.xml"/></Relationships>
</file>

<file path=ppt/notesSlides/_rels/notesSlide145.xml.rels><?xml version="1.0" encoding="UTF-8" standalone="yes"?>
<Relationships xmlns="http://schemas.openxmlformats.org/package/2006/relationships"><Relationship Id="rId2" Type="http://schemas.openxmlformats.org/officeDocument/2006/relationships/slide" Target="../slides/slide180.xml"/><Relationship Id="rId1" Type="http://schemas.openxmlformats.org/officeDocument/2006/relationships/notesMaster" Target="../notesMasters/notesMaster1.xml"/></Relationships>
</file>

<file path=ppt/notesSlides/_rels/notesSlide146.xml.rels><?xml version="1.0" encoding="UTF-8" standalone="yes"?>
<Relationships xmlns="http://schemas.openxmlformats.org/package/2006/relationships"><Relationship Id="rId2" Type="http://schemas.openxmlformats.org/officeDocument/2006/relationships/slide" Target="../slides/slide181.xml"/><Relationship Id="rId1" Type="http://schemas.openxmlformats.org/officeDocument/2006/relationships/notesMaster" Target="../notesMasters/notesMaster1.xml"/></Relationships>
</file>

<file path=ppt/notesSlides/_rels/notesSlide147.xml.rels><?xml version="1.0" encoding="UTF-8" standalone="yes"?>
<Relationships xmlns="http://schemas.openxmlformats.org/package/2006/relationships"><Relationship Id="rId2" Type="http://schemas.openxmlformats.org/officeDocument/2006/relationships/slide" Target="../slides/slide182.xml"/><Relationship Id="rId1" Type="http://schemas.openxmlformats.org/officeDocument/2006/relationships/notesMaster" Target="../notesMasters/notesMaster1.xml"/></Relationships>
</file>

<file path=ppt/notesSlides/_rels/notesSlide148.xml.rels><?xml version="1.0" encoding="UTF-8" standalone="yes"?>
<Relationships xmlns="http://schemas.openxmlformats.org/package/2006/relationships"><Relationship Id="rId2" Type="http://schemas.openxmlformats.org/officeDocument/2006/relationships/slide" Target="../slides/slide183.xml"/><Relationship Id="rId1" Type="http://schemas.openxmlformats.org/officeDocument/2006/relationships/notesMaster" Target="../notesMasters/notesMaster1.xml"/></Relationships>
</file>

<file path=ppt/notesSlides/_rels/notesSlide149.xml.rels><?xml version="1.0" encoding="UTF-8" standalone="yes"?>
<Relationships xmlns="http://schemas.openxmlformats.org/package/2006/relationships"><Relationship Id="rId2" Type="http://schemas.openxmlformats.org/officeDocument/2006/relationships/slide" Target="../slides/slide18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50.xml.rels><?xml version="1.0" encoding="UTF-8" standalone="yes"?>
<Relationships xmlns="http://schemas.openxmlformats.org/package/2006/relationships"><Relationship Id="rId2" Type="http://schemas.openxmlformats.org/officeDocument/2006/relationships/slide" Target="../slides/slide185.xml"/><Relationship Id="rId1" Type="http://schemas.openxmlformats.org/officeDocument/2006/relationships/notesMaster" Target="../notesMasters/notesMaster1.xml"/></Relationships>
</file>

<file path=ppt/notesSlides/_rels/notesSlide151.xml.rels><?xml version="1.0" encoding="UTF-8" standalone="yes"?>
<Relationships xmlns="http://schemas.openxmlformats.org/package/2006/relationships"><Relationship Id="rId2" Type="http://schemas.openxmlformats.org/officeDocument/2006/relationships/slide" Target="../slides/slide186.xml"/><Relationship Id="rId1" Type="http://schemas.openxmlformats.org/officeDocument/2006/relationships/notesMaster" Target="../notesMasters/notesMaster1.xml"/></Relationships>
</file>

<file path=ppt/notesSlides/_rels/notesSlide152.xml.rels><?xml version="1.0" encoding="UTF-8" standalone="yes"?>
<Relationships xmlns="http://schemas.openxmlformats.org/package/2006/relationships"><Relationship Id="rId2" Type="http://schemas.openxmlformats.org/officeDocument/2006/relationships/slide" Target="../slides/slide187.xml"/><Relationship Id="rId1" Type="http://schemas.openxmlformats.org/officeDocument/2006/relationships/notesMaster" Target="../notesMasters/notesMaster1.xml"/></Relationships>
</file>

<file path=ppt/notesSlides/_rels/notesSlide153.xml.rels><?xml version="1.0" encoding="UTF-8" standalone="yes"?>
<Relationships xmlns="http://schemas.openxmlformats.org/package/2006/relationships"><Relationship Id="rId2" Type="http://schemas.openxmlformats.org/officeDocument/2006/relationships/slide" Target="../slides/slide188.xml"/><Relationship Id="rId1" Type="http://schemas.openxmlformats.org/officeDocument/2006/relationships/notesMaster" Target="../notesMasters/notesMaster1.xml"/></Relationships>
</file>

<file path=ppt/notesSlides/_rels/notesSlide154.xml.rels><?xml version="1.0" encoding="UTF-8" standalone="yes"?>
<Relationships xmlns="http://schemas.openxmlformats.org/package/2006/relationships"><Relationship Id="rId2" Type="http://schemas.openxmlformats.org/officeDocument/2006/relationships/slide" Target="../slides/slide189.xml"/><Relationship Id="rId1" Type="http://schemas.openxmlformats.org/officeDocument/2006/relationships/notesMaster" Target="../notesMasters/notesMaster1.xml"/></Relationships>
</file>

<file path=ppt/notesSlides/_rels/notesSlide155.xml.rels><?xml version="1.0" encoding="UTF-8" standalone="yes"?>
<Relationships xmlns="http://schemas.openxmlformats.org/package/2006/relationships"><Relationship Id="rId2" Type="http://schemas.openxmlformats.org/officeDocument/2006/relationships/slide" Target="../slides/slide190.xml"/><Relationship Id="rId1" Type="http://schemas.openxmlformats.org/officeDocument/2006/relationships/notesMaster" Target="../notesMasters/notesMaster1.xml"/></Relationships>
</file>

<file path=ppt/notesSlides/_rels/notesSlide156.xml.rels><?xml version="1.0" encoding="UTF-8" standalone="yes"?>
<Relationships xmlns="http://schemas.openxmlformats.org/package/2006/relationships"><Relationship Id="rId2" Type="http://schemas.openxmlformats.org/officeDocument/2006/relationships/slide" Target="../slides/slide191.xml"/><Relationship Id="rId1" Type="http://schemas.openxmlformats.org/officeDocument/2006/relationships/notesMaster" Target="../notesMasters/notesMaster1.xml"/></Relationships>
</file>

<file path=ppt/notesSlides/_rels/notesSlide157.xml.rels><?xml version="1.0" encoding="UTF-8" standalone="yes"?>
<Relationships xmlns="http://schemas.openxmlformats.org/package/2006/relationships"><Relationship Id="rId2" Type="http://schemas.openxmlformats.org/officeDocument/2006/relationships/slide" Target="../slides/slide192.xml"/><Relationship Id="rId1" Type="http://schemas.openxmlformats.org/officeDocument/2006/relationships/notesMaster" Target="../notesMasters/notesMaster1.xml"/></Relationships>
</file>

<file path=ppt/notesSlides/_rels/notesSlide158.xml.rels><?xml version="1.0" encoding="UTF-8" standalone="yes"?>
<Relationships xmlns="http://schemas.openxmlformats.org/package/2006/relationships"><Relationship Id="rId2" Type="http://schemas.openxmlformats.org/officeDocument/2006/relationships/slide" Target="../slides/slide193.xml"/><Relationship Id="rId1" Type="http://schemas.openxmlformats.org/officeDocument/2006/relationships/notesMaster" Target="../notesMasters/notesMaster1.xml"/></Relationships>
</file>

<file path=ppt/notesSlides/_rels/notesSlide159.xml.rels><?xml version="1.0" encoding="UTF-8" standalone="yes"?>
<Relationships xmlns="http://schemas.openxmlformats.org/package/2006/relationships"><Relationship Id="rId2" Type="http://schemas.openxmlformats.org/officeDocument/2006/relationships/slide" Target="../slides/slide194.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60.xml.rels><?xml version="1.0" encoding="UTF-8" standalone="yes"?>
<Relationships xmlns="http://schemas.openxmlformats.org/package/2006/relationships"><Relationship Id="rId2" Type="http://schemas.openxmlformats.org/officeDocument/2006/relationships/slide" Target="../slides/slide195.xml"/><Relationship Id="rId1" Type="http://schemas.openxmlformats.org/officeDocument/2006/relationships/notesMaster" Target="../notesMasters/notesMaster1.xml"/></Relationships>
</file>

<file path=ppt/notesSlides/_rels/notesSlide161.xml.rels><?xml version="1.0" encoding="UTF-8" standalone="yes"?>
<Relationships xmlns="http://schemas.openxmlformats.org/package/2006/relationships"><Relationship Id="rId2" Type="http://schemas.openxmlformats.org/officeDocument/2006/relationships/slide" Target="../slides/slide196.xml"/><Relationship Id="rId1" Type="http://schemas.openxmlformats.org/officeDocument/2006/relationships/notesMaster" Target="../notesMasters/notesMaster1.xml"/></Relationships>
</file>

<file path=ppt/notesSlides/_rels/notesSlide162.xml.rels><?xml version="1.0" encoding="UTF-8" standalone="yes"?>
<Relationships xmlns="http://schemas.openxmlformats.org/package/2006/relationships"><Relationship Id="rId2" Type="http://schemas.openxmlformats.org/officeDocument/2006/relationships/slide" Target="../slides/slide197.xml"/><Relationship Id="rId1" Type="http://schemas.openxmlformats.org/officeDocument/2006/relationships/notesMaster" Target="../notesMasters/notesMaster1.xml"/></Relationships>
</file>

<file path=ppt/notesSlides/_rels/notesSlide163.xml.rels><?xml version="1.0" encoding="UTF-8" standalone="yes"?>
<Relationships xmlns="http://schemas.openxmlformats.org/package/2006/relationships"><Relationship Id="rId2" Type="http://schemas.openxmlformats.org/officeDocument/2006/relationships/slide" Target="../slides/slide198.xml"/><Relationship Id="rId1" Type="http://schemas.openxmlformats.org/officeDocument/2006/relationships/notesMaster" Target="../notesMasters/notesMaster1.xml"/></Relationships>
</file>

<file path=ppt/notesSlides/_rels/notesSlide164.xml.rels><?xml version="1.0" encoding="UTF-8" standalone="yes"?>
<Relationships xmlns="http://schemas.openxmlformats.org/package/2006/relationships"><Relationship Id="rId2" Type="http://schemas.openxmlformats.org/officeDocument/2006/relationships/slide" Target="../slides/slide199.xml"/><Relationship Id="rId1" Type="http://schemas.openxmlformats.org/officeDocument/2006/relationships/notesMaster" Target="../notesMasters/notesMaster1.xml"/></Relationships>
</file>

<file path=ppt/notesSlides/_rels/notesSlide165.xml.rels><?xml version="1.0" encoding="UTF-8" standalone="yes"?>
<Relationships xmlns="http://schemas.openxmlformats.org/package/2006/relationships"><Relationship Id="rId2" Type="http://schemas.openxmlformats.org/officeDocument/2006/relationships/slide" Target="../slides/slide200.xml"/><Relationship Id="rId1" Type="http://schemas.openxmlformats.org/officeDocument/2006/relationships/notesMaster" Target="../notesMasters/notesMaster1.xml"/></Relationships>
</file>

<file path=ppt/notesSlides/_rels/notesSlide166.xml.rels><?xml version="1.0" encoding="UTF-8" standalone="yes"?>
<Relationships xmlns="http://schemas.openxmlformats.org/package/2006/relationships"><Relationship Id="rId2" Type="http://schemas.openxmlformats.org/officeDocument/2006/relationships/slide" Target="../slides/slide201.xml"/><Relationship Id="rId1" Type="http://schemas.openxmlformats.org/officeDocument/2006/relationships/notesMaster" Target="../notesMasters/notesMaster1.xml"/></Relationships>
</file>

<file path=ppt/notesSlides/_rels/notesSlide167.xml.rels><?xml version="1.0" encoding="UTF-8" standalone="yes"?>
<Relationships xmlns="http://schemas.openxmlformats.org/package/2006/relationships"><Relationship Id="rId2" Type="http://schemas.openxmlformats.org/officeDocument/2006/relationships/slide" Target="../slides/slide202.xml"/><Relationship Id="rId1" Type="http://schemas.openxmlformats.org/officeDocument/2006/relationships/notesMaster" Target="../notesMasters/notesMaster1.xml"/></Relationships>
</file>

<file path=ppt/notesSlides/_rels/notesSlide168.xml.rels><?xml version="1.0" encoding="UTF-8" standalone="yes"?>
<Relationships xmlns="http://schemas.openxmlformats.org/package/2006/relationships"><Relationship Id="rId2" Type="http://schemas.openxmlformats.org/officeDocument/2006/relationships/slide" Target="../slides/slide203.xml"/><Relationship Id="rId1" Type="http://schemas.openxmlformats.org/officeDocument/2006/relationships/notesMaster" Target="../notesMasters/notesMaster1.xml"/></Relationships>
</file>

<file path=ppt/notesSlides/_rels/notesSlide169.xml.rels><?xml version="1.0" encoding="UTF-8" standalone="yes"?>
<Relationships xmlns="http://schemas.openxmlformats.org/package/2006/relationships"><Relationship Id="rId2" Type="http://schemas.openxmlformats.org/officeDocument/2006/relationships/slide" Target="../slides/slide204.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70.xml.rels><?xml version="1.0" encoding="UTF-8" standalone="yes"?>
<Relationships xmlns="http://schemas.openxmlformats.org/package/2006/relationships"><Relationship Id="rId2" Type="http://schemas.openxmlformats.org/officeDocument/2006/relationships/slide" Target="../slides/slide205.xml"/><Relationship Id="rId1" Type="http://schemas.openxmlformats.org/officeDocument/2006/relationships/notesMaster" Target="../notesMasters/notesMaster1.xml"/></Relationships>
</file>

<file path=ppt/notesSlides/_rels/notesSlide171.xml.rels><?xml version="1.0" encoding="UTF-8" standalone="yes"?>
<Relationships xmlns="http://schemas.openxmlformats.org/package/2006/relationships"><Relationship Id="rId2" Type="http://schemas.openxmlformats.org/officeDocument/2006/relationships/slide" Target="../slides/slide206.xml"/><Relationship Id="rId1" Type="http://schemas.openxmlformats.org/officeDocument/2006/relationships/notesMaster" Target="../notesMasters/notesMaster1.xml"/></Relationships>
</file>

<file path=ppt/notesSlides/_rels/notesSlide172.xml.rels><?xml version="1.0" encoding="UTF-8" standalone="yes"?>
<Relationships xmlns="http://schemas.openxmlformats.org/package/2006/relationships"><Relationship Id="rId2" Type="http://schemas.openxmlformats.org/officeDocument/2006/relationships/slide" Target="../slides/slide207.xml"/><Relationship Id="rId1" Type="http://schemas.openxmlformats.org/officeDocument/2006/relationships/notesMaster" Target="../notesMasters/notesMaster1.xml"/></Relationships>
</file>

<file path=ppt/notesSlides/_rels/notesSlide173.xml.rels><?xml version="1.0" encoding="UTF-8" standalone="yes"?>
<Relationships xmlns="http://schemas.openxmlformats.org/package/2006/relationships"><Relationship Id="rId2" Type="http://schemas.openxmlformats.org/officeDocument/2006/relationships/slide" Target="../slides/slide208.xml"/><Relationship Id="rId1" Type="http://schemas.openxmlformats.org/officeDocument/2006/relationships/notesMaster" Target="../notesMasters/notesMaster1.xml"/></Relationships>
</file>

<file path=ppt/notesSlides/_rels/notesSlide174.xml.rels><?xml version="1.0" encoding="UTF-8" standalone="yes"?>
<Relationships xmlns="http://schemas.openxmlformats.org/package/2006/relationships"><Relationship Id="rId2" Type="http://schemas.openxmlformats.org/officeDocument/2006/relationships/slide" Target="../slides/slide209.xml"/><Relationship Id="rId1" Type="http://schemas.openxmlformats.org/officeDocument/2006/relationships/notesMaster" Target="../notesMasters/notesMaster1.xml"/></Relationships>
</file>

<file path=ppt/notesSlides/_rels/notesSlide175.xml.rels><?xml version="1.0" encoding="UTF-8" standalone="yes"?>
<Relationships xmlns="http://schemas.openxmlformats.org/package/2006/relationships"><Relationship Id="rId2" Type="http://schemas.openxmlformats.org/officeDocument/2006/relationships/slide" Target="../slides/slide210.xml"/><Relationship Id="rId1" Type="http://schemas.openxmlformats.org/officeDocument/2006/relationships/notesMaster" Target="../notesMasters/notesMaster1.xml"/></Relationships>
</file>

<file path=ppt/notesSlides/_rels/notesSlide176.xml.rels><?xml version="1.0" encoding="UTF-8" standalone="yes"?>
<Relationships xmlns="http://schemas.openxmlformats.org/package/2006/relationships"><Relationship Id="rId2" Type="http://schemas.openxmlformats.org/officeDocument/2006/relationships/slide" Target="../slides/slide211.xml"/><Relationship Id="rId1" Type="http://schemas.openxmlformats.org/officeDocument/2006/relationships/notesMaster" Target="../notesMasters/notesMaster1.xml"/></Relationships>
</file>

<file path=ppt/notesSlides/_rels/notesSlide177.xml.rels><?xml version="1.0" encoding="UTF-8" standalone="yes"?>
<Relationships xmlns="http://schemas.openxmlformats.org/package/2006/relationships"><Relationship Id="rId2" Type="http://schemas.openxmlformats.org/officeDocument/2006/relationships/slide" Target="../slides/slide212.xml"/><Relationship Id="rId1" Type="http://schemas.openxmlformats.org/officeDocument/2006/relationships/notesMaster" Target="../notesMasters/notesMaster1.xml"/></Relationships>
</file>

<file path=ppt/notesSlides/_rels/notesSlide178.xml.rels><?xml version="1.0" encoding="UTF-8" standalone="yes"?>
<Relationships xmlns="http://schemas.openxmlformats.org/package/2006/relationships"><Relationship Id="rId2" Type="http://schemas.openxmlformats.org/officeDocument/2006/relationships/slide" Target="../slides/slide213.xml"/><Relationship Id="rId1" Type="http://schemas.openxmlformats.org/officeDocument/2006/relationships/notesMaster" Target="../notesMasters/notesMaster1.xml"/></Relationships>
</file>

<file path=ppt/notesSlides/_rels/notesSlide179.xml.rels><?xml version="1.0" encoding="UTF-8" standalone="yes"?>
<Relationships xmlns="http://schemas.openxmlformats.org/package/2006/relationships"><Relationship Id="rId2" Type="http://schemas.openxmlformats.org/officeDocument/2006/relationships/slide" Target="../slides/slide214.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80.xml.rels><?xml version="1.0" encoding="UTF-8" standalone="yes"?>
<Relationships xmlns="http://schemas.openxmlformats.org/package/2006/relationships"><Relationship Id="rId2" Type="http://schemas.openxmlformats.org/officeDocument/2006/relationships/slide" Target="../slides/slide215.xml"/><Relationship Id="rId1" Type="http://schemas.openxmlformats.org/officeDocument/2006/relationships/notesMaster" Target="../notesMasters/notesMaster1.xml"/></Relationships>
</file>

<file path=ppt/notesSlides/_rels/notesSlide181.xml.rels><?xml version="1.0" encoding="UTF-8" standalone="yes"?>
<Relationships xmlns="http://schemas.openxmlformats.org/package/2006/relationships"><Relationship Id="rId2" Type="http://schemas.openxmlformats.org/officeDocument/2006/relationships/slide" Target="../slides/slide216.xml"/><Relationship Id="rId1" Type="http://schemas.openxmlformats.org/officeDocument/2006/relationships/notesMaster" Target="../notesMasters/notesMaster1.xml"/></Relationships>
</file>

<file path=ppt/notesSlides/_rels/notesSlide182.xml.rels><?xml version="1.0" encoding="UTF-8" standalone="yes"?>
<Relationships xmlns="http://schemas.openxmlformats.org/package/2006/relationships"><Relationship Id="rId2" Type="http://schemas.openxmlformats.org/officeDocument/2006/relationships/slide" Target="../slides/slide217.xml"/><Relationship Id="rId1" Type="http://schemas.openxmlformats.org/officeDocument/2006/relationships/notesMaster" Target="../notesMasters/notesMaster1.xml"/></Relationships>
</file>

<file path=ppt/notesSlides/_rels/notesSlide183.xml.rels><?xml version="1.0" encoding="UTF-8" standalone="yes"?>
<Relationships xmlns="http://schemas.openxmlformats.org/package/2006/relationships"><Relationship Id="rId2" Type="http://schemas.openxmlformats.org/officeDocument/2006/relationships/slide" Target="../slides/slide218.xml"/><Relationship Id="rId1" Type="http://schemas.openxmlformats.org/officeDocument/2006/relationships/notesMaster" Target="../notesMasters/notesMaster1.xml"/></Relationships>
</file>

<file path=ppt/notesSlides/_rels/notesSlide184.xml.rels><?xml version="1.0" encoding="UTF-8" standalone="yes"?>
<Relationships xmlns="http://schemas.openxmlformats.org/package/2006/relationships"><Relationship Id="rId2" Type="http://schemas.openxmlformats.org/officeDocument/2006/relationships/slide" Target="../slides/slide219.xml"/><Relationship Id="rId1" Type="http://schemas.openxmlformats.org/officeDocument/2006/relationships/notesMaster" Target="../notesMasters/notesMaster1.xml"/></Relationships>
</file>

<file path=ppt/notesSlides/_rels/notesSlide185.xml.rels><?xml version="1.0" encoding="UTF-8" standalone="yes"?>
<Relationships xmlns="http://schemas.openxmlformats.org/package/2006/relationships"><Relationship Id="rId2" Type="http://schemas.openxmlformats.org/officeDocument/2006/relationships/slide" Target="../slides/slide220.xml"/><Relationship Id="rId1" Type="http://schemas.openxmlformats.org/officeDocument/2006/relationships/notesMaster" Target="../notesMasters/notesMaster1.xml"/></Relationships>
</file>

<file path=ppt/notesSlides/_rels/notesSlide186.xml.rels><?xml version="1.0" encoding="UTF-8" standalone="yes"?>
<Relationships xmlns="http://schemas.openxmlformats.org/package/2006/relationships"><Relationship Id="rId2" Type="http://schemas.openxmlformats.org/officeDocument/2006/relationships/slide" Target="../slides/slide221.xml"/><Relationship Id="rId1" Type="http://schemas.openxmlformats.org/officeDocument/2006/relationships/notesMaster" Target="../notesMasters/notesMaster1.xml"/></Relationships>
</file>

<file path=ppt/notesSlides/_rels/notesSlide187.xml.rels><?xml version="1.0" encoding="UTF-8" standalone="yes"?>
<Relationships xmlns="http://schemas.openxmlformats.org/package/2006/relationships"><Relationship Id="rId2" Type="http://schemas.openxmlformats.org/officeDocument/2006/relationships/slide" Target="../slides/slide222.xml"/><Relationship Id="rId1" Type="http://schemas.openxmlformats.org/officeDocument/2006/relationships/notesMaster" Target="../notesMasters/notesMaster1.xml"/></Relationships>
</file>

<file path=ppt/notesSlides/_rels/notesSlide188.xml.rels><?xml version="1.0" encoding="UTF-8" standalone="yes"?>
<Relationships xmlns="http://schemas.openxmlformats.org/package/2006/relationships"><Relationship Id="rId2" Type="http://schemas.openxmlformats.org/officeDocument/2006/relationships/slide" Target="../slides/slide223.xml"/><Relationship Id="rId1" Type="http://schemas.openxmlformats.org/officeDocument/2006/relationships/notesMaster" Target="../notesMasters/notesMaster1.xml"/></Relationships>
</file>

<file path=ppt/notesSlides/_rels/notesSlide189.xml.rels><?xml version="1.0" encoding="UTF-8" standalone="yes"?>
<Relationships xmlns="http://schemas.openxmlformats.org/package/2006/relationships"><Relationship Id="rId2" Type="http://schemas.openxmlformats.org/officeDocument/2006/relationships/slide" Target="../slides/slide224.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90.xml.rels><?xml version="1.0" encoding="UTF-8" standalone="yes"?>
<Relationships xmlns="http://schemas.openxmlformats.org/package/2006/relationships"><Relationship Id="rId2" Type="http://schemas.openxmlformats.org/officeDocument/2006/relationships/slide" Target="../slides/slide225.xml"/><Relationship Id="rId1" Type="http://schemas.openxmlformats.org/officeDocument/2006/relationships/notesMaster" Target="../notesMasters/notesMaster1.xml"/></Relationships>
</file>

<file path=ppt/notesSlides/_rels/notesSlide191.xml.rels><?xml version="1.0" encoding="UTF-8" standalone="yes"?>
<Relationships xmlns="http://schemas.openxmlformats.org/package/2006/relationships"><Relationship Id="rId2" Type="http://schemas.openxmlformats.org/officeDocument/2006/relationships/slide" Target="../slides/slide226.xml"/><Relationship Id="rId1" Type="http://schemas.openxmlformats.org/officeDocument/2006/relationships/notesMaster" Target="../notesMasters/notesMaster1.xml"/></Relationships>
</file>

<file path=ppt/notesSlides/_rels/notesSlide192.xml.rels><?xml version="1.0" encoding="UTF-8" standalone="yes"?>
<Relationships xmlns="http://schemas.openxmlformats.org/package/2006/relationships"><Relationship Id="rId2" Type="http://schemas.openxmlformats.org/officeDocument/2006/relationships/slide" Target="../slides/slide227.xml"/><Relationship Id="rId1" Type="http://schemas.openxmlformats.org/officeDocument/2006/relationships/notesMaster" Target="../notesMasters/notesMaster1.xml"/></Relationships>
</file>

<file path=ppt/notesSlides/_rels/notesSlide193.xml.rels><?xml version="1.0" encoding="UTF-8" standalone="yes"?>
<Relationships xmlns="http://schemas.openxmlformats.org/package/2006/relationships"><Relationship Id="rId2" Type="http://schemas.openxmlformats.org/officeDocument/2006/relationships/slide" Target="../slides/slide228.xml"/><Relationship Id="rId1" Type="http://schemas.openxmlformats.org/officeDocument/2006/relationships/notesMaster" Target="../notesMasters/notesMaster1.xml"/></Relationships>
</file>

<file path=ppt/notesSlides/_rels/notesSlide194.xml.rels><?xml version="1.0" encoding="UTF-8" standalone="yes"?>
<Relationships xmlns="http://schemas.openxmlformats.org/package/2006/relationships"><Relationship Id="rId2" Type="http://schemas.openxmlformats.org/officeDocument/2006/relationships/slide" Target="../slides/slide229.xml"/><Relationship Id="rId1" Type="http://schemas.openxmlformats.org/officeDocument/2006/relationships/notesMaster" Target="../notesMasters/notesMaster1.xml"/></Relationships>
</file>

<file path=ppt/notesSlides/_rels/notesSlide195.xml.rels><?xml version="1.0" encoding="UTF-8" standalone="yes"?>
<Relationships xmlns="http://schemas.openxmlformats.org/package/2006/relationships"><Relationship Id="rId2" Type="http://schemas.openxmlformats.org/officeDocument/2006/relationships/slide" Target="../slides/slide230.xml"/><Relationship Id="rId1" Type="http://schemas.openxmlformats.org/officeDocument/2006/relationships/notesMaster" Target="../notesMasters/notesMaster1.xml"/></Relationships>
</file>

<file path=ppt/notesSlides/_rels/notesSlide196.xml.rels><?xml version="1.0" encoding="UTF-8" standalone="yes"?>
<Relationships xmlns="http://schemas.openxmlformats.org/package/2006/relationships"><Relationship Id="rId2" Type="http://schemas.openxmlformats.org/officeDocument/2006/relationships/slide" Target="../slides/slide231.xml"/><Relationship Id="rId1" Type="http://schemas.openxmlformats.org/officeDocument/2006/relationships/notesMaster" Target="../notesMasters/notesMaster1.xml"/></Relationships>
</file>

<file path=ppt/notesSlides/_rels/notesSlide197.xml.rels><?xml version="1.0" encoding="UTF-8" standalone="yes"?>
<Relationships xmlns="http://schemas.openxmlformats.org/package/2006/relationships"><Relationship Id="rId2" Type="http://schemas.openxmlformats.org/officeDocument/2006/relationships/slide" Target="../slides/slide232.xml"/><Relationship Id="rId1" Type="http://schemas.openxmlformats.org/officeDocument/2006/relationships/notesMaster" Target="../notesMasters/notesMaster1.xml"/></Relationships>
</file>

<file path=ppt/notesSlides/_rels/notesSlide198.xml.rels><?xml version="1.0" encoding="UTF-8" standalone="yes"?>
<Relationships xmlns="http://schemas.openxmlformats.org/package/2006/relationships"><Relationship Id="rId2" Type="http://schemas.openxmlformats.org/officeDocument/2006/relationships/slide" Target="../slides/slide233.xml"/><Relationship Id="rId1" Type="http://schemas.openxmlformats.org/officeDocument/2006/relationships/notesMaster" Target="../notesMasters/notesMaster1.xml"/></Relationships>
</file>

<file path=ppt/notesSlides/_rels/notesSlide199.xml.rels><?xml version="1.0" encoding="UTF-8" standalone="yes"?>
<Relationships xmlns="http://schemas.openxmlformats.org/package/2006/relationships"><Relationship Id="rId2" Type="http://schemas.openxmlformats.org/officeDocument/2006/relationships/slide" Target="../slides/slide234.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00.xml.rels><?xml version="1.0" encoding="UTF-8" standalone="yes"?>
<Relationships xmlns="http://schemas.openxmlformats.org/package/2006/relationships"><Relationship Id="rId2" Type="http://schemas.openxmlformats.org/officeDocument/2006/relationships/slide" Target="../slides/slide235.xml"/><Relationship Id="rId1" Type="http://schemas.openxmlformats.org/officeDocument/2006/relationships/notesMaster" Target="../notesMasters/notesMaster1.xml"/></Relationships>
</file>

<file path=ppt/notesSlides/_rels/notesSlide201.xml.rels><?xml version="1.0" encoding="UTF-8" standalone="yes"?>
<Relationships xmlns="http://schemas.openxmlformats.org/package/2006/relationships"><Relationship Id="rId2" Type="http://schemas.openxmlformats.org/officeDocument/2006/relationships/slide" Target="../slides/slide236.xml"/><Relationship Id="rId1" Type="http://schemas.openxmlformats.org/officeDocument/2006/relationships/notesMaster" Target="../notesMasters/notesMaster1.xml"/></Relationships>
</file>

<file path=ppt/notesSlides/_rels/notesSlide202.xml.rels><?xml version="1.0" encoding="UTF-8" standalone="yes"?>
<Relationships xmlns="http://schemas.openxmlformats.org/package/2006/relationships"><Relationship Id="rId2" Type="http://schemas.openxmlformats.org/officeDocument/2006/relationships/slide" Target="../slides/slide237.xml"/><Relationship Id="rId1" Type="http://schemas.openxmlformats.org/officeDocument/2006/relationships/notesMaster" Target="../notesMasters/notesMaster1.xml"/></Relationships>
</file>

<file path=ppt/notesSlides/_rels/notesSlide203.xml.rels><?xml version="1.0" encoding="UTF-8" standalone="yes"?>
<Relationships xmlns="http://schemas.openxmlformats.org/package/2006/relationships"><Relationship Id="rId2" Type="http://schemas.openxmlformats.org/officeDocument/2006/relationships/slide" Target="../slides/slide238.xml"/><Relationship Id="rId1" Type="http://schemas.openxmlformats.org/officeDocument/2006/relationships/notesMaster" Target="../notesMasters/notesMaster1.xml"/></Relationships>
</file>

<file path=ppt/notesSlides/_rels/notesSlide204.xml.rels><?xml version="1.0" encoding="UTF-8" standalone="yes"?>
<Relationships xmlns="http://schemas.openxmlformats.org/package/2006/relationships"><Relationship Id="rId2" Type="http://schemas.openxmlformats.org/officeDocument/2006/relationships/slide" Target="../slides/slide239.xml"/><Relationship Id="rId1" Type="http://schemas.openxmlformats.org/officeDocument/2006/relationships/notesMaster" Target="../notesMasters/notesMaster1.xml"/></Relationships>
</file>

<file path=ppt/notesSlides/_rels/notesSlide205.xml.rels><?xml version="1.0" encoding="UTF-8" standalone="yes"?>
<Relationships xmlns="http://schemas.openxmlformats.org/package/2006/relationships"><Relationship Id="rId2" Type="http://schemas.openxmlformats.org/officeDocument/2006/relationships/slide" Target="../slides/slide240.xml"/><Relationship Id="rId1" Type="http://schemas.openxmlformats.org/officeDocument/2006/relationships/notesMaster" Target="../notesMasters/notesMaster1.xml"/></Relationships>
</file>

<file path=ppt/notesSlides/_rels/notesSlide206.xml.rels><?xml version="1.0" encoding="UTF-8" standalone="yes"?>
<Relationships xmlns="http://schemas.openxmlformats.org/package/2006/relationships"><Relationship Id="rId2" Type="http://schemas.openxmlformats.org/officeDocument/2006/relationships/slide" Target="../slides/slide241.xml"/><Relationship Id="rId1" Type="http://schemas.openxmlformats.org/officeDocument/2006/relationships/notesMaster" Target="../notesMasters/notesMaster1.xml"/></Relationships>
</file>

<file path=ppt/notesSlides/_rels/notesSlide207.xml.rels><?xml version="1.0" encoding="UTF-8" standalone="yes"?>
<Relationships xmlns="http://schemas.openxmlformats.org/package/2006/relationships"><Relationship Id="rId2" Type="http://schemas.openxmlformats.org/officeDocument/2006/relationships/slide" Target="../slides/slide242.xml"/><Relationship Id="rId1" Type="http://schemas.openxmlformats.org/officeDocument/2006/relationships/notesMaster" Target="../notesMasters/notesMaster1.xml"/></Relationships>
</file>

<file path=ppt/notesSlides/_rels/notesSlide208.xml.rels><?xml version="1.0" encoding="UTF-8" standalone="yes"?>
<Relationships xmlns="http://schemas.openxmlformats.org/package/2006/relationships"><Relationship Id="rId2" Type="http://schemas.openxmlformats.org/officeDocument/2006/relationships/slide" Target="../slides/slide243.xml"/><Relationship Id="rId1" Type="http://schemas.openxmlformats.org/officeDocument/2006/relationships/notesMaster" Target="../notesMasters/notesMaster1.xml"/></Relationships>
</file>

<file path=ppt/notesSlides/_rels/notesSlide209.xml.rels><?xml version="1.0" encoding="UTF-8" standalone="yes"?>
<Relationships xmlns="http://schemas.openxmlformats.org/package/2006/relationships"><Relationship Id="rId2" Type="http://schemas.openxmlformats.org/officeDocument/2006/relationships/slide" Target="../slides/slide244.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10.xml.rels><?xml version="1.0" encoding="UTF-8" standalone="yes"?>
<Relationships xmlns="http://schemas.openxmlformats.org/package/2006/relationships"><Relationship Id="rId2" Type="http://schemas.openxmlformats.org/officeDocument/2006/relationships/slide" Target="../slides/slide245.xml"/><Relationship Id="rId1" Type="http://schemas.openxmlformats.org/officeDocument/2006/relationships/notesMaster" Target="../notesMasters/notesMaster1.xml"/></Relationships>
</file>

<file path=ppt/notesSlides/_rels/notesSlide211.xml.rels><?xml version="1.0" encoding="UTF-8" standalone="yes"?>
<Relationships xmlns="http://schemas.openxmlformats.org/package/2006/relationships"><Relationship Id="rId2" Type="http://schemas.openxmlformats.org/officeDocument/2006/relationships/slide" Target="../slides/slide246.xml"/><Relationship Id="rId1" Type="http://schemas.openxmlformats.org/officeDocument/2006/relationships/notesMaster" Target="../notesMasters/notesMaster1.xml"/></Relationships>
</file>

<file path=ppt/notesSlides/_rels/notesSlide212.xml.rels><?xml version="1.0" encoding="UTF-8" standalone="yes"?>
<Relationships xmlns="http://schemas.openxmlformats.org/package/2006/relationships"><Relationship Id="rId2" Type="http://schemas.openxmlformats.org/officeDocument/2006/relationships/slide" Target="../slides/slide247.xml"/><Relationship Id="rId1" Type="http://schemas.openxmlformats.org/officeDocument/2006/relationships/notesMaster" Target="../notesMasters/notesMaster1.xml"/></Relationships>
</file>

<file path=ppt/notesSlides/_rels/notesSlide213.xml.rels><?xml version="1.0" encoding="UTF-8" standalone="yes"?>
<Relationships xmlns="http://schemas.openxmlformats.org/package/2006/relationships"><Relationship Id="rId2" Type="http://schemas.openxmlformats.org/officeDocument/2006/relationships/slide" Target="../slides/slide248.xml"/><Relationship Id="rId1" Type="http://schemas.openxmlformats.org/officeDocument/2006/relationships/notesMaster" Target="../notesMasters/notesMaster1.xml"/></Relationships>
</file>

<file path=ppt/notesSlides/_rels/notesSlide214.xml.rels><?xml version="1.0" encoding="UTF-8" standalone="yes"?>
<Relationships xmlns="http://schemas.openxmlformats.org/package/2006/relationships"><Relationship Id="rId2" Type="http://schemas.openxmlformats.org/officeDocument/2006/relationships/slide" Target="../slides/slide249.xml"/><Relationship Id="rId1" Type="http://schemas.openxmlformats.org/officeDocument/2006/relationships/notesMaster" Target="../notesMasters/notesMaster1.xml"/></Relationships>
</file>

<file path=ppt/notesSlides/_rels/notesSlide215.xml.rels><?xml version="1.0" encoding="UTF-8" standalone="yes"?>
<Relationships xmlns="http://schemas.openxmlformats.org/package/2006/relationships"><Relationship Id="rId2" Type="http://schemas.openxmlformats.org/officeDocument/2006/relationships/slide" Target="../slides/slide250.xml"/><Relationship Id="rId1" Type="http://schemas.openxmlformats.org/officeDocument/2006/relationships/notesMaster" Target="../notesMasters/notesMaster1.xml"/></Relationships>
</file>

<file path=ppt/notesSlides/_rels/notesSlide216.xml.rels><?xml version="1.0" encoding="UTF-8" standalone="yes"?>
<Relationships xmlns="http://schemas.openxmlformats.org/package/2006/relationships"><Relationship Id="rId2" Type="http://schemas.openxmlformats.org/officeDocument/2006/relationships/slide" Target="../slides/slide251.xml"/><Relationship Id="rId1" Type="http://schemas.openxmlformats.org/officeDocument/2006/relationships/notesMaster" Target="../notesMasters/notesMaster1.xml"/></Relationships>
</file>

<file path=ppt/notesSlides/_rels/notesSlide217.xml.rels><?xml version="1.0" encoding="UTF-8" standalone="yes"?>
<Relationships xmlns="http://schemas.openxmlformats.org/package/2006/relationships"><Relationship Id="rId2" Type="http://schemas.openxmlformats.org/officeDocument/2006/relationships/slide" Target="../slides/slide252.xml"/><Relationship Id="rId1" Type="http://schemas.openxmlformats.org/officeDocument/2006/relationships/notesMaster" Target="../notesMasters/notesMaster1.xml"/></Relationships>
</file>

<file path=ppt/notesSlides/_rels/notesSlide218.xml.rels><?xml version="1.0" encoding="UTF-8" standalone="yes"?>
<Relationships xmlns="http://schemas.openxmlformats.org/package/2006/relationships"><Relationship Id="rId2" Type="http://schemas.openxmlformats.org/officeDocument/2006/relationships/slide" Target="../slides/slide253.xml"/><Relationship Id="rId1" Type="http://schemas.openxmlformats.org/officeDocument/2006/relationships/notesMaster" Target="../notesMasters/notesMaster1.xml"/></Relationships>
</file>

<file path=ppt/notesSlides/_rels/notesSlide219.xml.rels><?xml version="1.0" encoding="UTF-8" standalone="yes"?>
<Relationships xmlns="http://schemas.openxmlformats.org/package/2006/relationships"><Relationship Id="rId2" Type="http://schemas.openxmlformats.org/officeDocument/2006/relationships/slide" Target="../slides/slide254.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20.xml.rels><?xml version="1.0" encoding="UTF-8" standalone="yes"?>
<Relationships xmlns="http://schemas.openxmlformats.org/package/2006/relationships"><Relationship Id="rId2" Type="http://schemas.openxmlformats.org/officeDocument/2006/relationships/slide" Target="../slides/slide255.xml"/><Relationship Id="rId1" Type="http://schemas.openxmlformats.org/officeDocument/2006/relationships/notesMaster" Target="../notesMasters/notesMaster1.xml"/></Relationships>
</file>

<file path=ppt/notesSlides/_rels/notesSlide221.xml.rels><?xml version="1.0" encoding="UTF-8" standalone="yes"?>
<Relationships xmlns="http://schemas.openxmlformats.org/package/2006/relationships"><Relationship Id="rId2" Type="http://schemas.openxmlformats.org/officeDocument/2006/relationships/slide" Target="../slides/slide256.xml"/><Relationship Id="rId1" Type="http://schemas.openxmlformats.org/officeDocument/2006/relationships/notesMaster" Target="../notesMasters/notesMaster1.xml"/></Relationships>
</file>

<file path=ppt/notesSlides/_rels/notesSlide222.xml.rels><?xml version="1.0" encoding="UTF-8" standalone="yes"?>
<Relationships xmlns="http://schemas.openxmlformats.org/package/2006/relationships"><Relationship Id="rId2" Type="http://schemas.openxmlformats.org/officeDocument/2006/relationships/slide" Target="../slides/slide257.xml"/><Relationship Id="rId1" Type="http://schemas.openxmlformats.org/officeDocument/2006/relationships/notesMaster" Target="../notesMasters/notesMaster1.xml"/></Relationships>
</file>

<file path=ppt/notesSlides/_rels/notesSlide223.xml.rels><?xml version="1.0" encoding="UTF-8" standalone="yes"?>
<Relationships xmlns="http://schemas.openxmlformats.org/package/2006/relationships"><Relationship Id="rId2" Type="http://schemas.openxmlformats.org/officeDocument/2006/relationships/slide" Target="../slides/slide258.xml"/><Relationship Id="rId1" Type="http://schemas.openxmlformats.org/officeDocument/2006/relationships/notesMaster" Target="../notesMasters/notesMaster1.xml"/></Relationships>
</file>

<file path=ppt/notesSlides/_rels/notesSlide224.xml.rels><?xml version="1.0" encoding="UTF-8" standalone="yes"?>
<Relationships xmlns="http://schemas.openxmlformats.org/package/2006/relationships"><Relationship Id="rId2" Type="http://schemas.openxmlformats.org/officeDocument/2006/relationships/slide" Target="../slides/slide259.xml"/><Relationship Id="rId1" Type="http://schemas.openxmlformats.org/officeDocument/2006/relationships/notesMaster" Target="../notesMasters/notesMaster1.xml"/></Relationships>
</file>

<file path=ppt/notesSlides/_rels/notesSlide225.xml.rels><?xml version="1.0" encoding="UTF-8" standalone="yes"?>
<Relationships xmlns="http://schemas.openxmlformats.org/package/2006/relationships"><Relationship Id="rId2" Type="http://schemas.openxmlformats.org/officeDocument/2006/relationships/slide" Target="../slides/slide260.xml"/><Relationship Id="rId1" Type="http://schemas.openxmlformats.org/officeDocument/2006/relationships/notesMaster" Target="../notesMasters/notesMaster1.xml"/></Relationships>
</file>

<file path=ppt/notesSlides/_rels/notesSlide226.xml.rels><?xml version="1.0" encoding="UTF-8" standalone="yes"?>
<Relationships xmlns="http://schemas.openxmlformats.org/package/2006/relationships"><Relationship Id="rId2" Type="http://schemas.openxmlformats.org/officeDocument/2006/relationships/slide" Target="../slides/slide261.xml"/><Relationship Id="rId1" Type="http://schemas.openxmlformats.org/officeDocument/2006/relationships/notesMaster" Target="../notesMasters/notesMaster1.xml"/></Relationships>
</file>

<file path=ppt/notesSlides/_rels/notesSlide227.xml.rels><?xml version="1.0" encoding="UTF-8" standalone="yes"?>
<Relationships xmlns="http://schemas.openxmlformats.org/package/2006/relationships"><Relationship Id="rId2" Type="http://schemas.openxmlformats.org/officeDocument/2006/relationships/slide" Target="../slides/slide262.xml"/><Relationship Id="rId1" Type="http://schemas.openxmlformats.org/officeDocument/2006/relationships/notesMaster" Target="../notesMasters/notesMaster1.xml"/></Relationships>
</file>

<file path=ppt/notesSlides/_rels/notesSlide228.xml.rels><?xml version="1.0" encoding="UTF-8" standalone="yes"?>
<Relationships xmlns="http://schemas.openxmlformats.org/package/2006/relationships"><Relationship Id="rId2" Type="http://schemas.openxmlformats.org/officeDocument/2006/relationships/slide" Target="../slides/slide263.xml"/><Relationship Id="rId1" Type="http://schemas.openxmlformats.org/officeDocument/2006/relationships/notesMaster" Target="../notesMasters/notesMaster1.xml"/></Relationships>
</file>

<file path=ppt/notesSlides/_rels/notesSlide229.xml.rels><?xml version="1.0" encoding="UTF-8" standalone="yes"?>
<Relationships xmlns="http://schemas.openxmlformats.org/package/2006/relationships"><Relationship Id="rId2" Type="http://schemas.openxmlformats.org/officeDocument/2006/relationships/slide" Target="../slides/slide264.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30.xml.rels><?xml version="1.0" encoding="UTF-8" standalone="yes"?>
<Relationships xmlns="http://schemas.openxmlformats.org/package/2006/relationships"><Relationship Id="rId2" Type="http://schemas.openxmlformats.org/officeDocument/2006/relationships/slide" Target="../slides/slide265.xml"/><Relationship Id="rId1" Type="http://schemas.openxmlformats.org/officeDocument/2006/relationships/notesMaster" Target="../notesMasters/notesMaster1.xml"/></Relationships>
</file>

<file path=ppt/notesSlides/_rels/notesSlide231.xml.rels><?xml version="1.0" encoding="UTF-8" standalone="yes"?>
<Relationships xmlns="http://schemas.openxmlformats.org/package/2006/relationships"><Relationship Id="rId2" Type="http://schemas.openxmlformats.org/officeDocument/2006/relationships/slide" Target="../slides/slide266.xml"/><Relationship Id="rId1" Type="http://schemas.openxmlformats.org/officeDocument/2006/relationships/notesMaster" Target="../notesMasters/notesMaster1.xml"/></Relationships>
</file>

<file path=ppt/notesSlides/_rels/notesSlide232.xml.rels><?xml version="1.0" encoding="UTF-8" standalone="yes"?>
<Relationships xmlns="http://schemas.openxmlformats.org/package/2006/relationships"><Relationship Id="rId2" Type="http://schemas.openxmlformats.org/officeDocument/2006/relationships/slide" Target="../slides/slide267.xml"/><Relationship Id="rId1" Type="http://schemas.openxmlformats.org/officeDocument/2006/relationships/notesMaster" Target="../notesMasters/notesMaster1.xml"/></Relationships>
</file>

<file path=ppt/notesSlides/_rels/notesSlide233.xml.rels><?xml version="1.0" encoding="UTF-8" standalone="yes"?>
<Relationships xmlns="http://schemas.openxmlformats.org/package/2006/relationships"><Relationship Id="rId2" Type="http://schemas.openxmlformats.org/officeDocument/2006/relationships/slide" Target="../slides/slide268.xml"/><Relationship Id="rId1" Type="http://schemas.openxmlformats.org/officeDocument/2006/relationships/notesMaster" Target="../notesMasters/notesMaster1.xml"/></Relationships>
</file>

<file path=ppt/notesSlides/_rels/notesSlide234.xml.rels><?xml version="1.0" encoding="UTF-8" standalone="yes"?>
<Relationships xmlns="http://schemas.openxmlformats.org/package/2006/relationships"><Relationship Id="rId2" Type="http://schemas.openxmlformats.org/officeDocument/2006/relationships/slide" Target="../slides/slide269.xml"/><Relationship Id="rId1" Type="http://schemas.openxmlformats.org/officeDocument/2006/relationships/notesMaster" Target="../notesMasters/notesMaster1.xml"/></Relationships>
</file>

<file path=ppt/notesSlides/_rels/notesSlide235.xml.rels><?xml version="1.0" encoding="UTF-8" standalone="yes"?>
<Relationships xmlns="http://schemas.openxmlformats.org/package/2006/relationships"><Relationship Id="rId2" Type="http://schemas.openxmlformats.org/officeDocument/2006/relationships/slide" Target="../slides/slide270.xml"/><Relationship Id="rId1" Type="http://schemas.openxmlformats.org/officeDocument/2006/relationships/notesMaster" Target="../notesMasters/notesMaster1.xml"/></Relationships>
</file>

<file path=ppt/notesSlides/_rels/notesSlide236.xml.rels><?xml version="1.0" encoding="UTF-8" standalone="yes"?>
<Relationships xmlns="http://schemas.openxmlformats.org/package/2006/relationships"><Relationship Id="rId2" Type="http://schemas.openxmlformats.org/officeDocument/2006/relationships/slide" Target="../slides/slide271.xml"/><Relationship Id="rId1" Type="http://schemas.openxmlformats.org/officeDocument/2006/relationships/notesMaster" Target="../notesMasters/notesMaster1.xml"/></Relationships>
</file>

<file path=ppt/notesSlides/_rels/notesSlide237.xml.rels><?xml version="1.0" encoding="UTF-8" standalone="yes"?>
<Relationships xmlns="http://schemas.openxmlformats.org/package/2006/relationships"><Relationship Id="rId2" Type="http://schemas.openxmlformats.org/officeDocument/2006/relationships/slide" Target="../slides/slide272.xml"/><Relationship Id="rId1" Type="http://schemas.openxmlformats.org/officeDocument/2006/relationships/notesMaster" Target="../notesMasters/notesMaster1.xml"/></Relationships>
</file>

<file path=ppt/notesSlides/_rels/notesSlide238.xml.rels><?xml version="1.0" encoding="UTF-8" standalone="yes"?>
<Relationships xmlns="http://schemas.openxmlformats.org/package/2006/relationships"><Relationship Id="rId2" Type="http://schemas.openxmlformats.org/officeDocument/2006/relationships/slide" Target="../slides/slide273.xml"/><Relationship Id="rId1" Type="http://schemas.openxmlformats.org/officeDocument/2006/relationships/notesMaster" Target="../notesMasters/notesMaster1.xml"/></Relationships>
</file>

<file path=ppt/notesSlides/_rels/notesSlide239.xml.rels><?xml version="1.0" encoding="UTF-8" standalone="yes"?>
<Relationships xmlns="http://schemas.openxmlformats.org/package/2006/relationships"><Relationship Id="rId2" Type="http://schemas.openxmlformats.org/officeDocument/2006/relationships/slide" Target="../slides/slide274.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40.xml.rels><?xml version="1.0" encoding="UTF-8" standalone="yes"?>
<Relationships xmlns="http://schemas.openxmlformats.org/package/2006/relationships"><Relationship Id="rId2" Type="http://schemas.openxmlformats.org/officeDocument/2006/relationships/slide" Target="../slides/slide275.xml"/><Relationship Id="rId1" Type="http://schemas.openxmlformats.org/officeDocument/2006/relationships/notesMaster" Target="../notesMasters/notesMaster1.xml"/></Relationships>
</file>

<file path=ppt/notesSlides/_rels/notesSlide241.xml.rels><?xml version="1.0" encoding="UTF-8" standalone="yes"?>
<Relationships xmlns="http://schemas.openxmlformats.org/package/2006/relationships"><Relationship Id="rId2" Type="http://schemas.openxmlformats.org/officeDocument/2006/relationships/slide" Target="../slides/slide276.xml"/><Relationship Id="rId1" Type="http://schemas.openxmlformats.org/officeDocument/2006/relationships/notesMaster" Target="../notesMasters/notesMaster1.xml"/></Relationships>
</file>

<file path=ppt/notesSlides/_rels/notesSlide242.xml.rels><?xml version="1.0" encoding="UTF-8" standalone="yes"?>
<Relationships xmlns="http://schemas.openxmlformats.org/package/2006/relationships"><Relationship Id="rId2" Type="http://schemas.openxmlformats.org/officeDocument/2006/relationships/slide" Target="../slides/slide277.xml"/><Relationship Id="rId1" Type="http://schemas.openxmlformats.org/officeDocument/2006/relationships/notesMaster" Target="../notesMasters/notesMaster1.xml"/></Relationships>
</file>

<file path=ppt/notesSlides/_rels/notesSlide243.xml.rels><?xml version="1.0" encoding="UTF-8" standalone="yes"?>
<Relationships xmlns="http://schemas.openxmlformats.org/package/2006/relationships"><Relationship Id="rId2" Type="http://schemas.openxmlformats.org/officeDocument/2006/relationships/slide" Target="../slides/slide278.xml"/><Relationship Id="rId1" Type="http://schemas.openxmlformats.org/officeDocument/2006/relationships/notesMaster" Target="../notesMasters/notesMaster1.xml"/></Relationships>
</file>

<file path=ppt/notesSlides/_rels/notesSlide244.xml.rels><?xml version="1.0" encoding="UTF-8" standalone="yes"?>
<Relationships xmlns="http://schemas.openxmlformats.org/package/2006/relationships"><Relationship Id="rId2" Type="http://schemas.openxmlformats.org/officeDocument/2006/relationships/slide" Target="../slides/slide279.xml"/><Relationship Id="rId1" Type="http://schemas.openxmlformats.org/officeDocument/2006/relationships/notesMaster" Target="../notesMasters/notesMaster1.xml"/></Relationships>
</file>

<file path=ppt/notesSlides/_rels/notesSlide245.xml.rels><?xml version="1.0" encoding="UTF-8" standalone="yes"?>
<Relationships xmlns="http://schemas.openxmlformats.org/package/2006/relationships"><Relationship Id="rId2" Type="http://schemas.openxmlformats.org/officeDocument/2006/relationships/slide" Target="../slides/slide280.xml"/><Relationship Id="rId1" Type="http://schemas.openxmlformats.org/officeDocument/2006/relationships/notesMaster" Target="../notesMasters/notesMaster1.xml"/></Relationships>
</file>

<file path=ppt/notesSlides/_rels/notesSlide246.xml.rels><?xml version="1.0" encoding="UTF-8" standalone="yes"?>
<Relationships xmlns="http://schemas.openxmlformats.org/package/2006/relationships"><Relationship Id="rId2" Type="http://schemas.openxmlformats.org/officeDocument/2006/relationships/slide" Target="../slides/slide281.xml"/><Relationship Id="rId1" Type="http://schemas.openxmlformats.org/officeDocument/2006/relationships/notesMaster" Target="../notesMasters/notesMaster1.xml"/></Relationships>
</file>

<file path=ppt/notesSlides/_rels/notesSlide247.xml.rels><?xml version="1.0" encoding="UTF-8" standalone="yes"?>
<Relationships xmlns="http://schemas.openxmlformats.org/package/2006/relationships"><Relationship Id="rId2" Type="http://schemas.openxmlformats.org/officeDocument/2006/relationships/slide" Target="../slides/slide282.xml"/><Relationship Id="rId1" Type="http://schemas.openxmlformats.org/officeDocument/2006/relationships/notesMaster" Target="../notesMasters/notesMaster1.xml"/></Relationships>
</file>

<file path=ppt/notesSlides/_rels/notesSlide248.xml.rels><?xml version="1.0" encoding="UTF-8" standalone="yes"?>
<Relationships xmlns="http://schemas.openxmlformats.org/package/2006/relationships"><Relationship Id="rId2" Type="http://schemas.openxmlformats.org/officeDocument/2006/relationships/slide" Target="../slides/slide283.xml"/><Relationship Id="rId1" Type="http://schemas.openxmlformats.org/officeDocument/2006/relationships/notesMaster" Target="../notesMasters/notesMaster1.xml"/></Relationships>
</file>

<file path=ppt/notesSlides/_rels/notesSlide249.xml.rels><?xml version="1.0" encoding="UTF-8" standalone="yes"?>
<Relationships xmlns="http://schemas.openxmlformats.org/package/2006/relationships"><Relationship Id="rId2" Type="http://schemas.openxmlformats.org/officeDocument/2006/relationships/slide" Target="../slides/slide28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50.xml.rels><?xml version="1.0" encoding="UTF-8" standalone="yes"?>
<Relationships xmlns="http://schemas.openxmlformats.org/package/2006/relationships"><Relationship Id="rId2" Type="http://schemas.openxmlformats.org/officeDocument/2006/relationships/slide" Target="../slides/slide285.xml"/><Relationship Id="rId1" Type="http://schemas.openxmlformats.org/officeDocument/2006/relationships/notesMaster" Target="../notesMasters/notesMaster1.xml"/></Relationships>
</file>

<file path=ppt/notesSlides/_rels/notesSlide251.xml.rels><?xml version="1.0" encoding="UTF-8" standalone="yes"?>
<Relationships xmlns="http://schemas.openxmlformats.org/package/2006/relationships"><Relationship Id="rId2" Type="http://schemas.openxmlformats.org/officeDocument/2006/relationships/slide" Target="../slides/slide286.xml"/><Relationship Id="rId1" Type="http://schemas.openxmlformats.org/officeDocument/2006/relationships/notesMaster" Target="../notesMasters/notesMaster1.xml"/></Relationships>
</file>

<file path=ppt/notesSlides/_rels/notesSlide252.xml.rels><?xml version="1.0" encoding="UTF-8" standalone="yes"?>
<Relationships xmlns="http://schemas.openxmlformats.org/package/2006/relationships"><Relationship Id="rId2" Type="http://schemas.openxmlformats.org/officeDocument/2006/relationships/slide" Target="../slides/slide287.xml"/><Relationship Id="rId1" Type="http://schemas.openxmlformats.org/officeDocument/2006/relationships/notesMaster" Target="../notesMasters/notesMaster1.xml"/></Relationships>
</file>

<file path=ppt/notesSlides/_rels/notesSlide253.xml.rels><?xml version="1.0" encoding="UTF-8" standalone="yes"?>
<Relationships xmlns="http://schemas.openxmlformats.org/package/2006/relationships"><Relationship Id="rId2" Type="http://schemas.openxmlformats.org/officeDocument/2006/relationships/slide" Target="../slides/slide288.xml"/><Relationship Id="rId1" Type="http://schemas.openxmlformats.org/officeDocument/2006/relationships/notesMaster" Target="../notesMasters/notesMaster1.xml"/></Relationships>
</file>

<file path=ppt/notesSlides/_rels/notesSlide254.xml.rels><?xml version="1.0" encoding="UTF-8" standalone="yes"?>
<Relationships xmlns="http://schemas.openxmlformats.org/package/2006/relationships"><Relationship Id="rId2" Type="http://schemas.openxmlformats.org/officeDocument/2006/relationships/slide" Target="../slides/slide289.xml"/><Relationship Id="rId1" Type="http://schemas.openxmlformats.org/officeDocument/2006/relationships/notesMaster" Target="../notesMasters/notesMaster1.xml"/></Relationships>
</file>

<file path=ppt/notesSlides/_rels/notesSlide255.xml.rels><?xml version="1.0" encoding="UTF-8" standalone="yes"?>
<Relationships xmlns="http://schemas.openxmlformats.org/package/2006/relationships"><Relationship Id="rId2" Type="http://schemas.openxmlformats.org/officeDocument/2006/relationships/slide" Target="../slides/slide290.xml"/><Relationship Id="rId1" Type="http://schemas.openxmlformats.org/officeDocument/2006/relationships/notesMaster" Target="../notesMasters/notesMaster1.xml"/></Relationships>
</file>

<file path=ppt/notesSlides/_rels/notesSlide256.xml.rels><?xml version="1.0" encoding="UTF-8" standalone="yes"?>
<Relationships xmlns="http://schemas.openxmlformats.org/package/2006/relationships"><Relationship Id="rId2" Type="http://schemas.openxmlformats.org/officeDocument/2006/relationships/slide" Target="../slides/slide291.xml"/><Relationship Id="rId1" Type="http://schemas.openxmlformats.org/officeDocument/2006/relationships/notesMaster" Target="../notesMasters/notesMaster1.xml"/></Relationships>
</file>

<file path=ppt/notesSlides/_rels/notesSlide257.xml.rels><?xml version="1.0" encoding="UTF-8" standalone="yes"?>
<Relationships xmlns="http://schemas.openxmlformats.org/package/2006/relationships"><Relationship Id="rId2" Type="http://schemas.openxmlformats.org/officeDocument/2006/relationships/slide" Target="../slides/slide292.xml"/><Relationship Id="rId1" Type="http://schemas.openxmlformats.org/officeDocument/2006/relationships/notesMaster" Target="../notesMasters/notesMaster1.xml"/></Relationships>
</file>

<file path=ppt/notesSlides/_rels/notesSlide258.xml.rels><?xml version="1.0" encoding="UTF-8" standalone="yes"?>
<Relationships xmlns="http://schemas.openxmlformats.org/package/2006/relationships"><Relationship Id="rId2" Type="http://schemas.openxmlformats.org/officeDocument/2006/relationships/slide" Target="../slides/slide293.xml"/><Relationship Id="rId1" Type="http://schemas.openxmlformats.org/officeDocument/2006/relationships/notesMaster" Target="../notesMasters/notesMaster1.xml"/></Relationships>
</file>

<file path=ppt/notesSlides/_rels/notesSlide259.xml.rels><?xml version="1.0" encoding="UTF-8" standalone="yes"?>
<Relationships xmlns="http://schemas.openxmlformats.org/package/2006/relationships"><Relationship Id="rId2" Type="http://schemas.openxmlformats.org/officeDocument/2006/relationships/slide" Target="../slides/slide294.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60.xml.rels><?xml version="1.0" encoding="UTF-8" standalone="yes"?>
<Relationships xmlns="http://schemas.openxmlformats.org/package/2006/relationships"><Relationship Id="rId2" Type="http://schemas.openxmlformats.org/officeDocument/2006/relationships/slide" Target="../slides/slide295.xml"/><Relationship Id="rId1" Type="http://schemas.openxmlformats.org/officeDocument/2006/relationships/notesMaster" Target="../notesMasters/notesMaster1.xml"/></Relationships>
</file>

<file path=ppt/notesSlides/_rels/notesSlide261.xml.rels><?xml version="1.0" encoding="UTF-8" standalone="yes"?>
<Relationships xmlns="http://schemas.openxmlformats.org/package/2006/relationships"><Relationship Id="rId2" Type="http://schemas.openxmlformats.org/officeDocument/2006/relationships/slide" Target="../slides/slide296.xml"/><Relationship Id="rId1" Type="http://schemas.openxmlformats.org/officeDocument/2006/relationships/notesMaster" Target="../notesMasters/notesMaster1.xml"/></Relationships>
</file>

<file path=ppt/notesSlides/_rels/notesSlide262.xml.rels><?xml version="1.0" encoding="UTF-8" standalone="yes"?>
<Relationships xmlns="http://schemas.openxmlformats.org/package/2006/relationships"><Relationship Id="rId2" Type="http://schemas.openxmlformats.org/officeDocument/2006/relationships/slide" Target="../slides/slide297.xml"/><Relationship Id="rId1" Type="http://schemas.openxmlformats.org/officeDocument/2006/relationships/notesMaster" Target="../notesMasters/notesMaster1.xml"/></Relationships>
</file>

<file path=ppt/notesSlides/_rels/notesSlide263.xml.rels><?xml version="1.0" encoding="UTF-8" standalone="yes"?>
<Relationships xmlns="http://schemas.openxmlformats.org/package/2006/relationships"><Relationship Id="rId2" Type="http://schemas.openxmlformats.org/officeDocument/2006/relationships/slide" Target="../slides/slide298.xml"/><Relationship Id="rId1" Type="http://schemas.openxmlformats.org/officeDocument/2006/relationships/notesMaster" Target="../notesMasters/notesMaster1.xml"/></Relationships>
</file>

<file path=ppt/notesSlides/_rels/notesSlide264.xml.rels><?xml version="1.0" encoding="UTF-8" standalone="yes"?>
<Relationships xmlns="http://schemas.openxmlformats.org/package/2006/relationships"><Relationship Id="rId2" Type="http://schemas.openxmlformats.org/officeDocument/2006/relationships/slide" Target="../slides/slide299.xml"/><Relationship Id="rId1" Type="http://schemas.openxmlformats.org/officeDocument/2006/relationships/notesMaster" Target="../notesMasters/notesMaster1.xml"/></Relationships>
</file>

<file path=ppt/notesSlides/_rels/notesSlide265.xml.rels><?xml version="1.0" encoding="UTF-8" standalone="yes"?>
<Relationships xmlns="http://schemas.openxmlformats.org/package/2006/relationships"><Relationship Id="rId2" Type="http://schemas.openxmlformats.org/officeDocument/2006/relationships/slide" Target="../slides/slide300.xml"/><Relationship Id="rId1" Type="http://schemas.openxmlformats.org/officeDocument/2006/relationships/notesMaster" Target="../notesMasters/notesMaster1.xml"/></Relationships>
</file>

<file path=ppt/notesSlides/_rels/notesSlide266.xml.rels><?xml version="1.0" encoding="UTF-8" standalone="yes"?>
<Relationships xmlns="http://schemas.openxmlformats.org/package/2006/relationships"><Relationship Id="rId2" Type="http://schemas.openxmlformats.org/officeDocument/2006/relationships/slide" Target="../slides/slide301.xml"/><Relationship Id="rId1" Type="http://schemas.openxmlformats.org/officeDocument/2006/relationships/notesMaster" Target="../notesMasters/notesMaster1.xml"/></Relationships>
</file>

<file path=ppt/notesSlides/_rels/notesSlide267.xml.rels><?xml version="1.0" encoding="UTF-8" standalone="yes"?>
<Relationships xmlns="http://schemas.openxmlformats.org/package/2006/relationships"><Relationship Id="rId2" Type="http://schemas.openxmlformats.org/officeDocument/2006/relationships/slide" Target="../slides/slide302.xml"/><Relationship Id="rId1" Type="http://schemas.openxmlformats.org/officeDocument/2006/relationships/notesMaster" Target="../notesMasters/notesMaster1.xml"/></Relationships>
</file>

<file path=ppt/notesSlides/_rels/notesSlide268.xml.rels><?xml version="1.0" encoding="UTF-8" standalone="yes"?>
<Relationships xmlns="http://schemas.openxmlformats.org/package/2006/relationships"><Relationship Id="rId2" Type="http://schemas.openxmlformats.org/officeDocument/2006/relationships/slide" Target="../slides/slide303.xml"/><Relationship Id="rId1" Type="http://schemas.openxmlformats.org/officeDocument/2006/relationships/notesMaster" Target="../notesMasters/notesMaster1.xml"/></Relationships>
</file>

<file path=ppt/notesSlides/_rels/notesSlide269.xml.rels><?xml version="1.0" encoding="UTF-8" standalone="yes"?>
<Relationships xmlns="http://schemas.openxmlformats.org/package/2006/relationships"><Relationship Id="rId2" Type="http://schemas.openxmlformats.org/officeDocument/2006/relationships/slide" Target="../slides/slide304.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70.xml.rels><?xml version="1.0" encoding="UTF-8" standalone="yes"?>
<Relationships xmlns="http://schemas.openxmlformats.org/package/2006/relationships"><Relationship Id="rId2" Type="http://schemas.openxmlformats.org/officeDocument/2006/relationships/slide" Target="../slides/slide305.xml"/><Relationship Id="rId1" Type="http://schemas.openxmlformats.org/officeDocument/2006/relationships/notesMaster" Target="../notesMasters/notesMaster1.xml"/></Relationships>
</file>

<file path=ppt/notesSlides/_rels/notesSlide271.xml.rels><?xml version="1.0" encoding="UTF-8" standalone="yes"?>
<Relationships xmlns="http://schemas.openxmlformats.org/package/2006/relationships"><Relationship Id="rId2" Type="http://schemas.openxmlformats.org/officeDocument/2006/relationships/slide" Target="../slides/slide306.xml"/><Relationship Id="rId1" Type="http://schemas.openxmlformats.org/officeDocument/2006/relationships/notesMaster" Target="../notesMasters/notesMaster1.xml"/></Relationships>
</file>

<file path=ppt/notesSlides/_rels/notesSlide272.xml.rels><?xml version="1.0" encoding="UTF-8" standalone="yes"?>
<Relationships xmlns="http://schemas.openxmlformats.org/package/2006/relationships"><Relationship Id="rId2" Type="http://schemas.openxmlformats.org/officeDocument/2006/relationships/slide" Target="../slides/slide307.xml"/><Relationship Id="rId1" Type="http://schemas.openxmlformats.org/officeDocument/2006/relationships/notesMaster" Target="../notesMasters/notesMaster1.xml"/></Relationships>
</file>

<file path=ppt/notesSlides/_rels/notesSlide273.xml.rels><?xml version="1.0" encoding="UTF-8" standalone="yes"?>
<Relationships xmlns="http://schemas.openxmlformats.org/package/2006/relationships"><Relationship Id="rId2" Type="http://schemas.openxmlformats.org/officeDocument/2006/relationships/slide" Target="../slides/slide308.xml"/><Relationship Id="rId1" Type="http://schemas.openxmlformats.org/officeDocument/2006/relationships/notesMaster" Target="../notesMasters/notesMaster1.xml"/></Relationships>
</file>

<file path=ppt/notesSlides/_rels/notesSlide274.xml.rels><?xml version="1.0" encoding="UTF-8" standalone="yes"?>
<Relationships xmlns="http://schemas.openxmlformats.org/package/2006/relationships"><Relationship Id="rId2" Type="http://schemas.openxmlformats.org/officeDocument/2006/relationships/slide" Target="../slides/slide309.xml"/><Relationship Id="rId1" Type="http://schemas.openxmlformats.org/officeDocument/2006/relationships/notesMaster" Target="../notesMasters/notesMaster1.xml"/></Relationships>
</file>

<file path=ppt/notesSlides/_rels/notesSlide275.xml.rels><?xml version="1.0" encoding="UTF-8" standalone="yes"?>
<Relationships xmlns="http://schemas.openxmlformats.org/package/2006/relationships"><Relationship Id="rId2" Type="http://schemas.openxmlformats.org/officeDocument/2006/relationships/slide" Target="../slides/slide310.xml"/><Relationship Id="rId1" Type="http://schemas.openxmlformats.org/officeDocument/2006/relationships/notesMaster" Target="../notesMasters/notesMaster1.xml"/></Relationships>
</file>

<file path=ppt/notesSlides/_rels/notesSlide276.xml.rels><?xml version="1.0" encoding="UTF-8" standalone="yes"?>
<Relationships xmlns="http://schemas.openxmlformats.org/package/2006/relationships"><Relationship Id="rId2" Type="http://schemas.openxmlformats.org/officeDocument/2006/relationships/slide" Target="../slides/slide311.xml"/><Relationship Id="rId1" Type="http://schemas.openxmlformats.org/officeDocument/2006/relationships/notesMaster" Target="../notesMasters/notesMaster1.xml"/></Relationships>
</file>

<file path=ppt/notesSlides/_rels/notesSlide277.xml.rels><?xml version="1.0" encoding="UTF-8" standalone="yes"?>
<Relationships xmlns="http://schemas.openxmlformats.org/package/2006/relationships"><Relationship Id="rId2" Type="http://schemas.openxmlformats.org/officeDocument/2006/relationships/slide" Target="../slides/slide312.xml"/><Relationship Id="rId1" Type="http://schemas.openxmlformats.org/officeDocument/2006/relationships/notesMaster" Target="../notesMasters/notesMaster1.xml"/></Relationships>
</file>

<file path=ppt/notesSlides/_rels/notesSlide278.xml.rels><?xml version="1.0" encoding="UTF-8" standalone="yes"?>
<Relationships xmlns="http://schemas.openxmlformats.org/package/2006/relationships"><Relationship Id="rId2" Type="http://schemas.openxmlformats.org/officeDocument/2006/relationships/slide" Target="../slides/slide313.xml"/><Relationship Id="rId1" Type="http://schemas.openxmlformats.org/officeDocument/2006/relationships/notesMaster" Target="../notesMasters/notesMaster1.xml"/></Relationships>
</file>

<file path=ppt/notesSlides/_rels/notesSlide279.xml.rels><?xml version="1.0" encoding="UTF-8" standalone="yes"?>
<Relationships xmlns="http://schemas.openxmlformats.org/package/2006/relationships"><Relationship Id="rId2" Type="http://schemas.openxmlformats.org/officeDocument/2006/relationships/slide" Target="../slides/slide314.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80.xml.rels><?xml version="1.0" encoding="UTF-8" standalone="yes"?>
<Relationships xmlns="http://schemas.openxmlformats.org/package/2006/relationships"><Relationship Id="rId2" Type="http://schemas.openxmlformats.org/officeDocument/2006/relationships/slide" Target="../slides/slide315.xml"/><Relationship Id="rId1" Type="http://schemas.openxmlformats.org/officeDocument/2006/relationships/notesMaster" Target="../notesMasters/notesMaster1.xml"/></Relationships>
</file>

<file path=ppt/notesSlides/_rels/notesSlide281.xml.rels><?xml version="1.0" encoding="UTF-8" standalone="yes"?>
<Relationships xmlns="http://schemas.openxmlformats.org/package/2006/relationships"><Relationship Id="rId2" Type="http://schemas.openxmlformats.org/officeDocument/2006/relationships/slide" Target="../slides/slide316.xml"/><Relationship Id="rId1" Type="http://schemas.openxmlformats.org/officeDocument/2006/relationships/notesMaster" Target="../notesMasters/notesMaster1.xml"/></Relationships>
</file>

<file path=ppt/notesSlides/_rels/notesSlide282.xml.rels><?xml version="1.0" encoding="UTF-8" standalone="yes"?>
<Relationships xmlns="http://schemas.openxmlformats.org/package/2006/relationships"><Relationship Id="rId2" Type="http://schemas.openxmlformats.org/officeDocument/2006/relationships/slide" Target="../slides/slide317.xml"/><Relationship Id="rId1" Type="http://schemas.openxmlformats.org/officeDocument/2006/relationships/notesMaster" Target="../notesMasters/notesMaster1.xml"/></Relationships>
</file>

<file path=ppt/notesSlides/_rels/notesSlide283.xml.rels><?xml version="1.0" encoding="UTF-8" standalone="yes"?>
<Relationships xmlns="http://schemas.openxmlformats.org/package/2006/relationships"><Relationship Id="rId2" Type="http://schemas.openxmlformats.org/officeDocument/2006/relationships/slide" Target="../slides/slide318.xml"/><Relationship Id="rId1" Type="http://schemas.openxmlformats.org/officeDocument/2006/relationships/notesMaster" Target="../notesMasters/notesMaster1.xml"/></Relationships>
</file>

<file path=ppt/notesSlides/_rels/notesSlide284.xml.rels><?xml version="1.0" encoding="UTF-8" standalone="yes"?>
<Relationships xmlns="http://schemas.openxmlformats.org/package/2006/relationships"><Relationship Id="rId2" Type="http://schemas.openxmlformats.org/officeDocument/2006/relationships/slide" Target="../slides/slide319.xml"/><Relationship Id="rId1" Type="http://schemas.openxmlformats.org/officeDocument/2006/relationships/notesMaster" Target="../notesMasters/notesMaster1.xml"/></Relationships>
</file>

<file path=ppt/notesSlides/_rels/notesSlide285.xml.rels><?xml version="1.0" encoding="UTF-8" standalone="yes"?>
<Relationships xmlns="http://schemas.openxmlformats.org/package/2006/relationships"><Relationship Id="rId2" Type="http://schemas.openxmlformats.org/officeDocument/2006/relationships/slide" Target="../slides/slide320.xml"/><Relationship Id="rId1" Type="http://schemas.openxmlformats.org/officeDocument/2006/relationships/notesMaster" Target="../notesMasters/notesMaster1.xml"/></Relationships>
</file>

<file path=ppt/notesSlides/_rels/notesSlide286.xml.rels><?xml version="1.0" encoding="UTF-8" standalone="yes"?>
<Relationships xmlns="http://schemas.openxmlformats.org/package/2006/relationships"><Relationship Id="rId2" Type="http://schemas.openxmlformats.org/officeDocument/2006/relationships/slide" Target="../slides/slide321.xml"/><Relationship Id="rId1" Type="http://schemas.openxmlformats.org/officeDocument/2006/relationships/notesMaster" Target="../notesMasters/notesMaster1.xml"/></Relationships>
</file>

<file path=ppt/notesSlides/_rels/notesSlide287.xml.rels><?xml version="1.0" encoding="UTF-8" standalone="yes"?>
<Relationships xmlns="http://schemas.openxmlformats.org/package/2006/relationships"><Relationship Id="rId2" Type="http://schemas.openxmlformats.org/officeDocument/2006/relationships/slide" Target="../slides/slide322.xml"/><Relationship Id="rId1" Type="http://schemas.openxmlformats.org/officeDocument/2006/relationships/notesMaster" Target="../notesMasters/notesMaster1.xml"/></Relationships>
</file>

<file path=ppt/notesSlides/_rels/notesSlide288.xml.rels><?xml version="1.0" encoding="UTF-8" standalone="yes"?>
<Relationships xmlns="http://schemas.openxmlformats.org/package/2006/relationships"><Relationship Id="rId2" Type="http://schemas.openxmlformats.org/officeDocument/2006/relationships/slide" Target="../slides/slide323.xml"/><Relationship Id="rId1" Type="http://schemas.openxmlformats.org/officeDocument/2006/relationships/notesMaster" Target="../notesMasters/notesMaster1.xml"/></Relationships>
</file>

<file path=ppt/notesSlides/_rels/notesSlide289.xml.rels><?xml version="1.0" encoding="UTF-8" standalone="yes"?>
<Relationships xmlns="http://schemas.openxmlformats.org/package/2006/relationships"><Relationship Id="rId2" Type="http://schemas.openxmlformats.org/officeDocument/2006/relationships/slide" Target="../slides/slide324.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90.xml.rels><?xml version="1.0" encoding="UTF-8" standalone="yes"?>
<Relationships xmlns="http://schemas.openxmlformats.org/package/2006/relationships"><Relationship Id="rId2" Type="http://schemas.openxmlformats.org/officeDocument/2006/relationships/slide" Target="../slides/slide325.xml"/><Relationship Id="rId1" Type="http://schemas.openxmlformats.org/officeDocument/2006/relationships/notesMaster" Target="../notesMasters/notesMaster1.xml"/></Relationships>
</file>

<file path=ppt/notesSlides/_rels/notesSlide291.xml.rels><?xml version="1.0" encoding="UTF-8" standalone="yes"?>
<Relationships xmlns="http://schemas.openxmlformats.org/package/2006/relationships"><Relationship Id="rId2" Type="http://schemas.openxmlformats.org/officeDocument/2006/relationships/slide" Target="../slides/slide326.xml"/><Relationship Id="rId1" Type="http://schemas.openxmlformats.org/officeDocument/2006/relationships/notesMaster" Target="../notesMasters/notesMaster1.xml"/></Relationships>
</file>

<file path=ppt/notesSlides/_rels/notesSlide292.xml.rels><?xml version="1.0" encoding="UTF-8" standalone="yes"?>
<Relationships xmlns="http://schemas.openxmlformats.org/package/2006/relationships"><Relationship Id="rId2" Type="http://schemas.openxmlformats.org/officeDocument/2006/relationships/slide" Target="../slides/slide327.xml"/><Relationship Id="rId1" Type="http://schemas.openxmlformats.org/officeDocument/2006/relationships/notesMaster" Target="../notesMasters/notesMaster1.xml"/></Relationships>
</file>

<file path=ppt/notesSlides/_rels/notesSlide293.xml.rels><?xml version="1.0" encoding="UTF-8" standalone="yes"?>
<Relationships xmlns="http://schemas.openxmlformats.org/package/2006/relationships"><Relationship Id="rId2" Type="http://schemas.openxmlformats.org/officeDocument/2006/relationships/slide" Target="../slides/slide328.xml"/><Relationship Id="rId1" Type="http://schemas.openxmlformats.org/officeDocument/2006/relationships/notesMaster" Target="../notesMasters/notesMaster1.xml"/></Relationships>
</file>

<file path=ppt/notesSlides/_rels/notesSlide294.xml.rels><?xml version="1.0" encoding="UTF-8" standalone="yes"?>
<Relationships xmlns="http://schemas.openxmlformats.org/package/2006/relationships"><Relationship Id="rId2" Type="http://schemas.openxmlformats.org/officeDocument/2006/relationships/slide" Target="../slides/slide329.xml"/><Relationship Id="rId1" Type="http://schemas.openxmlformats.org/officeDocument/2006/relationships/notesMaster" Target="../notesMasters/notesMaster1.xml"/></Relationships>
</file>

<file path=ppt/notesSlides/_rels/notesSlide295.xml.rels><?xml version="1.0" encoding="UTF-8" standalone="yes"?>
<Relationships xmlns="http://schemas.openxmlformats.org/package/2006/relationships"><Relationship Id="rId2" Type="http://schemas.openxmlformats.org/officeDocument/2006/relationships/slide" Target="../slides/slide330.xml"/><Relationship Id="rId1" Type="http://schemas.openxmlformats.org/officeDocument/2006/relationships/notesMaster" Target="../notesMasters/notesMaster1.xml"/></Relationships>
</file>

<file path=ppt/notesSlides/_rels/notesSlide296.xml.rels><?xml version="1.0" encoding="UTF-8" standalone="yes"?>
<Relationships xmlns="http://schemas.openxmlformats.org/package/2006/relationships"><Relationship Id="rId2" Type="http://schemas.openxmlformats.org/officeDocument/2006/relationships/slide" Target="../slides/slide331.xml"/><Relationship Id="rId1" Type="http://schemas.openxmlformats.org/officeDocument/2006/relationships/notesMaster" Target="../notesMasters/notesMaster1.xml"/></Relationships>
</file>

<file path=ppt/notesSlides/_rels/notesSlide297.xml.rels><?xml version="1.0" encoding="UTF-8" standalone="yes"?>
<Relationships xmlns="http://schemas.openxmlformats.org/package/2006/relationships"><Relationship Id="rId2" Type="http://schemas.openxmlformats.org/officeDocument/2006/relationships/slide" Target="../slides/slide332.xml"/><Relationship Id="rId1" Type="http://schemas.openxmlformats.org/officeDocument/2006/relationships/notesMaster" Target="../notesMasters/notesMaster1.xml"/></Relationships>
</file>

<file path=ppt/notesSlides/_rels/notesSlide298.xml.rels><?xml version="1.0" encoding="UTF-8" standalone="yes"?>
<Relationships xmlns="http://schemas.openxmlformats.org/package/2006/relationships"><Relationship Id="rId2" Type="http://schemas.openxmlformats.org/officeDocument/2006/relationships/slide" Target="../slides/slide333.xml"/><Relationship Id="rId1" Type="http://schemas.openxmlformats.org/officeDocument/2006/relationships/notesMaster" Target="../notesMasters/notesMaster1.xml"/></Relationships>
</file>

<file path=ppt/notesSlides/_rels/notesSlide299.xml.rels><?xml version="1.0" encoding="UTF-8" standalone="yes"?>
<Relationships xmlns="http://schemas.openxmlformats.org/package/2006/relationships"><Relationship Id="rId2" Type="http://schemas.openxmlformats.org/officeDocument/2006/relationships/slide" Target="../slides/slide334.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00.xml.rels><?xml version="1.0" encoding="UTF-8" standalone="yes"?>
<Relationships xmlns="http://schemas.openxmlformats.org/package/2006/relationships"><Relationship Id="rId2" Type="http://schemas.openxmlformats.org/officeDocument/2006/relationships/slide" Target="../slides/slide335.xml"/><Relationship Id="rId1" Type="http://schemas.openxmlformats.org/officeDocument/2006/relationships/notesMaster" Target="../notesMasters/notesMaster1.xml"/></Relationships>
</file>

<file path=ppt/notesSlides/_rels/notesSlide301.xml.rels><?xml version="1.0" encoding="UTF-8" standalone="yes"?>
<Relationships xmlns="http://schemas.openxmlformats.org/package/2006/relationships"><Relationship Id="rId2" Type="http://schemas.openxmlformats.org/officeDocument/2006/relationships/slide" Target="../slides/slide336.xml"/><Relationship Id="rId1" Type="http://schemas.openxmlformats.org/officeDocument/2006/relationships/notesMaster" Target="../notesMasters/notesMaster1.xml"/></Relationships>
</file>

<file path=ppt/notesSlides/_rels/notesSlide302.xml.rels><?xml version="1.0" encoding="UTF-8" standalone="yes"?>
<Relationships xmlns="http://schemas.openxmlformats.org/package/2006/relationships"><Relationship Id="rId2" Type="http://schemas.openxmlformats.org/officeDocument/2006/relationships/slide" Target="../slides/slide337.xml"/><Relationship Id="rId1" Type="http://schemas.openxmlformats.org/officeDocument/2006/relationships/notesMaster" Target="../notesMasters/notesMaster1.xml"/></Relationships>
</file>

<file path=ppt/notesSlides/_rels/notesSlide303.xml.rels><?xml version="1.0" encoding="UTF-8" standalone="yes"?>
<Relationships xmlns="http://schemas.openxmlformats.org/package/2006/relationships"><Relationship Id="rId2" Type="http://schemas.openxmlformats.org/officeDocument/2006/relationships/slide" Target="../slides/slide338.xml"/><Relationship Id="rId1" Type="http://schemas.openxmlformats.org/officeDocument/2006/relationships/notesMaster" Target="../notesMasters/notesMaster1.xml"/></Relationships>
</file>

<file path=ppt/notesSlides/_rels/notesSlide304.xml.rels><?xml version="1.0" encoding="UTF-8" standalone="yes"?>
<Relationships xmlns="http://schemas.openxmlformats.org/package/2006/relationships"><Relationship Id="rId2" Type="http://schemas.openxmlformats.org/officeDocument/2006/relationships/slide" Target="../slides/slide339.xml"/><Relationship Id="rId1" Type="http://schemas.openxmlformats.org/officeDocument/2006/relationships/notesMaster" Target="../notesMasters/notesMaster1.xml"/></Relationships>
</file>

<file path=ppt/notesSlides/_rels/notesSlide305.xml.rels><?xml version="1.0" encoding="UTF-8" standalone="yes"?>
<Relationships xmlns="http://schemas.openxmlformats.org/package/2006/relationships"><Relationship Id="rId2" Type="http://schemas.openxmlformats.org/officeDocument/2006/relationships/slide" Target="../slides/slide340.xml"/><Relationship Id="rId1" Type="http://schemas.openxmlformats.org/officeDocument/2006/relationships/notesMaster" Target="../notesMasters/notesMaster1.xml"/></Relationships>
</file>

<file path=ppt/notesSlides/_rels/notesSlide306.xml.rels><?xml version="1.0" encoding="UTF-8" standalone="yes"?>
<Relationships xmlns="http://schemas.openxmlformats.org/package/2006/relationships"><Relationship Id="rId2" Type="http://schemas.openxmlformats.org/officeDocument/2006/relationships/slide" Target="../slides/slide341.xml"/><Relationship Id="rId1" Type="http://schemas.openxmlformats.org/officeDocument/2006/relationships/notesMaster" Target="../notesMasters/notesMaster1.xml"/></Relationships>
</file>

<file path=ppt/notesSlides/_rels/notesSlide307.xml.rels><?xml version="1.0" encoding="UTF-8" standalone="yes"?>
<Relationships xmlns="http://schemas.openxmlformats.org/package/2006/relationships"><Relationship Id="rId2" Type="http://schemas.openxmlformats.org/officeDocument/2006/relationships/slide" Target="../slides/slide342.xml"/><Relationship Id="rId1" Type="http://schemas.openxmlformats.org/officeDocument/2006/relationships/notesMaster" Target="../notesMasters/notesMaster1.xml"/></Relationships>
</file>

<file path=ppt/notesSlides/_rels/notesSlide308.xml.rels><?xml version="1.0" encoding="UTF-8" standalone="yes"?>
<Relationships xmlns="http://schemas.openxmlformats.org/package/2006/relationships"><Relationship Id="rId2" Type="http://schemas.openxmlformats.org/officeDocument/2006/relationships/slide" Target="../slides/slide343.xml"/><Relationship Id="rId1" Type="http://schemas.openxmlformats.org/officeDocument/2006/relationships/notesMaster" Target="../notesMasters/notesMaster1.xml"/></Relationships>
</file>

<file path=ppt/notesSlides/_rels/notesSlide309.xml.rels><?xml version="1.0" encoding="UTF-8" standalone="yes"?>
<Relationships xmlns="http://schemas.openxmlformats.org/package/2006/relationships"><Relationship Id="rId2" Type="http://schemas.openxmlformats.org/officeDocument/2006/relationships/slide" Target="../slides/slide344.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10.xml.rels><?xml version="1.0" encoding="UTF-8" standalone="yes"?>
<Relationships xmlns="http://schemas.openxmlformats.org/package/2006/relationships"><Relationship Id="rId2" Type="http://schemas.openxmlformats.org/officeDocument/2006/relationships/slide" Target="../slides/slide345.xml"/><Relationship Id="rId1" Type="http://schemas.openxmlformats.org/officeDocument/2006/relationships/notesMaster" Target="../notesMasters/notesMaster1.xml"/></Relationships>
</file>

<file path=ppt/notesSlides/_rels/notesSlide311.xml.rels><?xml version="1.0" encoding="UTF-8" standalone="yes"?>
<Relationships xmlns="http://schemas.openxmlformats.org/package/2006/relationships"><Relationship Id="rId2" Type="http://schemas.openxmlformats.org/officeDocument/2006/relationships/slide" Target="../slides/slide346.xml"/><Relationship Id="rId1" Type="http://schemas.openxmlformats.org/officeDocument/2006/relationships/notesMaster" Target="../notesMasters/notesMaster1.xml"/></Relationships>
</file>

<file path=ppt/notesSlides/_rels/notesSlide312.xml.rels><?xml version="1.0" encoding="UTF-8" standalone="yes"?>
<Relationships xmlns="http://schemas.openxmlformats.org/package/2006/relationships"><Relationship Id="rId2" Type="http://schemas.openxmlformats.org/officeDocument/2006/relationships/slide" Target="../slides/slide347.xml"/><Relationship Id="rId1" Type="http://schemas.openxmlformats.org/officeDocument/2006/relationships/notesMaster" Target="../notesMasters/notesMaster1.xml"/></Relationships>
</file>

<file path=ppt/notesSlides/_rels/notesSlide313.xml.rels><?xml version="1.0" encoding="UTF-8" standalone="yes"?>
<Relationships xmlns="http://schemas.openxmlformats.org/package/2006/relationships"><Relationship Id="rId2" Type="http://schemas.openxmlformats.org/officeDocument/2006/relationships/slide" Target="../slides/slide348.xml"/><Relationship Id="rId1" Type="http://schemas.openxmlformats.org/officeDocument/2006/relationships/notesMaster" Target="../notesMasters/notesMaster1.xml"/></Relationships>
</file>

<file path=ppt/notesSlides/_rels/notesSlide314.xml.rels><?xml version="1.0" encoding="UTF-8" standalone="yes"?>
<Relationships xmlns="http://schemas.openxmlformats.org/package/2006/relationships"><Relationship Id="rId2" Type="http://schemas.openxmlformats.org/officeDocument/2006/relationships/slide" Target="../slides/slide349.xml"/><Relationship Id="rId1" Type="http://schemas.openxmlformats.org/officeDocument/2006/relationships/notesMaster" Target="../notesMasters/notesMaster1.xml"/></Relationships>
</file>

<file path=ppt/notesSlides/_rels/notesSlide315.xml.rels><?xml version="1.0" encoding="UTF-8" standalone="yes"?>
<Relationships xmlns="http://schemas.openxmlformats.org/package/2006/relationships"><Relationship Id="rId2" Type="http://schemas.openxmlformats.org/officeDocument/2006/relationships/slide" Target="../slides/slide350.xml"/><Relationship Id="rId1" Type="http://schemas.openxmlformats.org/officeDocument/2006/relationships/notesMaster" Target="../notesMasters/notesMaster1.xml"/></Relationships>
</file>

<file path=ppt/notesSlides/_rels/notesSlide316.xml.rels><?xml version="1.0" encoding="UTF-8" standalone="yes"?>
<Relationships xmlns="http://schemas.openxmlformats.org/package/2006/relationships"><Relationship Id="rId2" Type="http://schemas.openxmlformats.org/officeDocument/2006/relationships/slide" Target="../slides/slide351.xml"/><Relationship Id="rId1" Type="http://schemas.openxmlformats.org/officeDocument/2006/relationships/notesMaster" Target="../notesMasters/notesMaster1.xml"/></Relationships>
</file>

<file path=ppt/notesSlides/_rels/notesSlide317.xml.rels><?xml version="1.0" encoding="UTF-8" standalone="yes"?>
<Relationships xmlns="http://schemas.openxmlformats.org/package/2006/relationships"><Relationship Id="rId2" Type="http://schemas.openxmlformats.org/officeDocument/2006/relationships/slide" Target="../slides/slide352.xml"/><Relationship Id="rId1" Type="http://schemas.openxmlformats.org/officeDocument/2006/relationships/notesMaster" Target="../notesMasters/notesMaster1.xml"/></Relationships>
</file>

<file path=ppt/notesSlides/_rels/notesSlide318.xml.rels><?xml version="1.0" encoding="UTF-8" standalone="yes"?>
<Relationships xmlns="http://schemas.openxmlformats.org/package/2006/relationships"><Relationship Id="rId2" Type="http://schemas.openxmlformats.org/officeDocument/2006/relationships/slide" Target="../slides/slide353.xml"/><Relationship Id="rId1" Type="http://schemas.openxmlformats.org/officeDocument/2006/relationships/notesMaster" Target="../notesMasters/notesMaster1.xml"/></Relationships>
</file>

<file path=ppt/notesSlides/_rels/notesSlide319.xml.rels><?xml version="1.0" encoding="UTF-8" standalone="yes"?>
<Relationships xmlns="http://schemas.openxmlformats.org/package/2006/relationships"><Relationship Id="rId2" Type="http://schemas.openxmlformats.org/officeDocument/2006/relationships/slide" Target="../slides/slide354.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20.xml.rels><?xml version="1.0" encoding="UTF-8" standalone="yes"?>
<Relationships xmlns="http://schemas.openxmlformats.org/package/2006/relationships"><Relationship Id="rId2" Type="http://schemas.openxmlformats.org/officeDocument/2006/relationships/slide" Target="../slides/slide355.xml"/><Relationship Id="rId1" Type="http://schemas.openxmlformats.org/officeDocument/2006/relationships/notesMaster" Target="../notesMasters/notesMaster1.xml"/></Relationships>
</file>

<file path=ppt/notesSlides/_rels/notesSlide321.xml.rels><?xml version="1.0" encoding="UTF-8" standalone="yes"?>
<Relationships xmlns="http://schemas.openxmlformats.org/package/2006/relationships"><Relationship Id="rId2" Type="http://schemas.openxmlformats.org/officeDocument/2006/relationships/slide" Target="../slides/slide356.xml"/><Relationship Id="rId1" Type="http://schemas.openxmlformats.org/officeDocument/2006/relationships/notesMaster" Target="../notesMasters/notesMaster1.xml"/></Relationships>
</file>

<file path=ppt/notesSlides/_rels/notesSlide322.xml.rels><?xml version="1.0" encoding="UTF-8" standalone="yes"?>
<Relationships xmlns="http://schemas.openxmlformats.org/package/2006/relationships"><Relationship Id="rId2" Type="http://schemas.openxmlformats.org/officeDocument/2006/relationships/slide" Target="../slides/slide357.xml"/><Relationship Id="rId1" Type="http://schemas.openxmlformats.org/officeDocument/2006/relationships/notesMaster" Target="../notesMasters/notesMaster1.xml"/></Relationships>
</file>

<file path=ppt/notesSlides/_rels/notesSlide323.xml.rels><?xml version="1.0" encoding="UTF-8" standalone="yes"?>
<Relationships xmlns="http://schemas.openxmlformats.org/package/2006/relationships"><Relationship Id="rId2" Type="http://schemas.openxmlformats.org/officeDocument/2006/relationships/slide" Target="../slides/slide358.xml"/><Relationship Id="rId1" Type="http://schemas.openxmlformats.org/officeDocument/2006/relationships/notesMaster" Target="../notesMasters/notesMaster1.xml"/></Relationships>
</file>

<file path=ppt/notesSlides/_rels/notesSlide324.xml.rels><?xml version="1.0" encoding="UTF-8" standalone="yes"?>
<Relationships xmlns="http://schemas.openxmlformats.org/package/2006/relationships"><Relationship Id="rId2" Type="http://schemas.openxmlformats.org/officeDocument/2006/relationships/slide" Target="../slides/slide359.xml"/><Relationship Id="rId1" Type="http://schemas.openxmlformats.org/officeDocument/2006/relationships/notesMaster" Target="../notesMasters/notesMaster1.xml"/></Relationships>
</file>

<file path=ppt/notesSlides/_rels/notesSlide325.xml.rels><?xml version="1.0" encoding="UTF-8" standalone="yes"?>
<Relationships xmlns="http://schemas.openxmlformats.org/package/2006/relationships"><Relationship Id="rId2" Type="http://schemas.openxmlformats.org/officeDocument/2006/relationships/slide" Target="../slides/slide360.xml"/><Relationship Id="rId1" Type="http://schemas.openxmlformats.org/officeDocument/2006/relationships/notesMaster" Target="../notesMasters/notesMaster1.xml"/></Relationships>
</file>

<file path=ppt/notesSlides/_rels/notesSlide326.xml.rels><?xml version="1.0" encoding="UTF-8" standalone="yes"?>
<Relationships xmlns="http://schemas.openxmlformats.org/package/2006/relationships"><Relationship Id="rId2" Type="http://schemas.openxmlformats.org/officeDocument/2006/relationships/slide" Target="../slides/slide361.xml"/><Relationship Id="rId1" Type="http://schemas.openxmlformats.org/officeDocument/2006/relationships/notesMaster" Target="../notesMasters/notesMaster1.xml"/></Relationships>
</file>

<file path=ppt/notesSlides/_rels/notesSlide327.xml.rels><?xml version="1.0" encoding="UTF-8" standalone="yes"?>
<Relationships xmlns="http://schemas.openxmlformats.org/package/2006/relationships"><Relationship Id="rId2" Type="http://schemas.openxmlformats.org/officeDocument/2006/relationships/slide" Target="../slides/slide362.xml"/><Relationship Id="rId1" Type="http://schemas.openxmlformats.org/officeDocument/2006/relationships/notesMaster" Target="../notesMasters/notesMaster1.xml"/></Relationships>
</file>

<file path=ppt/notesSlides/_rels/notesSlide328.xml.rels><?xml version="1.0" encoding="UTF-8" standalone="yes"?>
<Relationships xmlns="http://schemas.openxmlformats.org/package/2006/relationships"><Relationship Id="rId2" Type="http://schemas.openxmlformats.org/officeDocument/2006/relationships/slide" Target="../slides/slide363.xml"/><Relationship Id="rId1" Type="http://schemas.openxmlformats.org/officeDocument/2006/relationships/notesMaster" Target="../notesMasters/notesMaster1.xml"/></Relationships>
</file>

<file path=ppt/notesSlides/_rels/notesSlide329.xml.rels><?xml version="1.0" encoding="UTF-8" standalone="yes"?>
<Relationships xmlns="http://schemas.openxmlformats.org/package/2006/relationships"><Relationship Id="rId2" Type="http://schemas.openxmlformats.org/officeDocument/2006/relationships/slide" Target="../slides/slide364.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30.xml.rels><?xml version="1.0" encoding="UTF-8" standalone="yes"?>
<Relationships xmlns="http://schemas.openxmlformats.org/package/2006/relationships"><Relationship Id="rId2" Type="http://schemas.openxmlformats.org/officeDocument/2006/relationships/slide" Target="../slides/slide365.xml"/><Relationship Id="rId1" Type="http://schemas.openxmlformats.org/officeDocument/2006/relationships/notesMaster" Target="../notesMasters/notesMaster1.xml"/></Relationships>
</file>

<file path=ppt/notesSlides/_rels/notesSlide331.xml.rels><?xml version="1.0" encoding="UTF-8" standalone="yes"?>
<Relationships xmlns="http://schemas.openxmlformats.org/package/2006/relationships"><Relationship Id="rId2" Type="http://schemas.openxmlformats.org/officeDocument/2006/relationships/slide" Target="../slides/slide366.xml"/><Relationship Id="rId1" Type="http://schemas.openxmlformats.org/officeDocument/2006/relationships/notesMaster" Target="../notesMasters/notesMaster1.xml"/></Relationships>
</file>

<file path=ppt/notesSlides/_rels/notesSlide332.xml.rels><?xml version="1.0" encoding="UTF-8" standalone="yes"?>
<Relationships xmlns="http://schemas.openxmlformats.org/package/2006/relationships"><Relationship Id="rId2" Type="http://schemas.openxmlformats.org/officeDocument/2006/relationships/slide" Target="../slides/slide367.xml"/><Relationship Id="rId1" Type="http://schemas.openxmlformats.org/officeDocument/2006/relationships/notesMaster" Target="../notesMasters/notesMaster1.xml"/></Relationships>
</file>

<file path=ppt/notesSlides/_rels/notesSlide333.xml.rels><?xml version="1.0" encoding="UTF-8" standalone="yes"?>
<Relationships xmlns="http://schemas.openxmlformats.org/package/2006/relationships"><Relationship Id="rId2" Type="http://schemas.openxmlformats.org/officeDocument/2006/relationships/slide" Target="../slides/slide368.xml"/><Relationship Id="rId1" Type="http://schemas.openxmlformats.org/officeDocument/2006/relationships/notesMaster" Target="../notesMasters/notesMaster1.xml"/></Relationships>
</file>

<file path=ppt/notesSlides/_rels/notesSlide334.xml.rels><?xml version="1.0" encoding="UTF-8" standalone="yes"?>
<Relationships xmlns="http://schemas.openxmlformats.org/package/2006/relationships"><Relationship Id="rId2" Type="http://schemas.openxmlformats.org/officeDocument/2006/relationships/slide" Target="../slides/slide369.xml"/><Relationship Id="rId1" Type="http://schemas.openxmlformats.org/officeDocument/2006/relationships/notesMaster" Target="../notesMasters/notesMaster1.xml"/></Relationships>
</file>

<file path=ppt/notesSlides/_rels/notesSlide335.xml.rels><?xml version="1.0" encoding="UTF-8" standalone="yes"?>
<Relationships xmlns="http://schemas.openxmlformats.org/package/2006/relationships"><Relationship Id="rId2" Type="http://schemas.openxmlformats.org/officeDocument/2006/relationships/slide" Target="../slides/slide370.xml"/><Relationship Id="rId1" Type="http://schemas.openxmlformats.org/officeDocument/2006/relationships/notesMaster" Target="../notesMasters/notesMaster1.xml"/></Relationships>
</file>

<file path=ppt/notesSlides/_rels/notesSlide336.xml.rels><?xml version="1.0" encoding="UTF-8" standalone="yes"?>
<Relationships xmlns="http://schemas.openxmlformats.org/package/2006/relationships"><Relationship Id="rId2" Type="http://schemas.openxmlformats.org/officeDocument/2006/relationships/slide" Target="../slides/slide371.xml"/><Relationship Id="rId1" Type="http://schemas.openxmlformats.org/officeDocument/2006/relationships/notesMaster" Target="../notesMasters/notesMaster1.xml"/></Relationships>
</file>

<file path=ppt/notesSlides/_rels/notesSlide337.xml.rels><?xml version="1.0" encoding="UTF-8" standalone="yes"?>
<Relationships xmlns="http://schemas.openxmlformats.org/package/2006/relationships"><Relationship Id="rId2" Type="http://schemas.openxmlformats.org/officeDocument/2006/relationships/slide" Target="../slides/slide372.xml"/><Relationship Id="rId1" Type="http://schemas.openxmlformats.org/officeDocument/2006/relationships/notesMaster" Target="../notesMasters/notesMaster1.xml"/></Relationships>
</file>

<file path=ppt/notesSlides/_rels/notesSlide338.xml.rels><?xml version="1.0" encoding="UTF-8" standalone="yes"?>
<Relationships xmlns="http://schemas.openxmlformats.org/package/2006/relationships"><Relationship Id="rId2" Type="http://schemas.openxmlformats.org/officeDocument/2006/relationships/slide" Target="../slides/slide373.xml"/><Relationship Id="rId1" Type="http://schemas.openxmlformats.org/officeDocument/2006/relationships/notesMaster" Target="../notesMasters/notesMaster1.xml"/></Relationships>
</file>

<file path=ppt/notesSlides/_rels/notesSlide339.xml.rels><?xml version="1.0" encoding="UTF-8" standalone="yes"?>
<Relationships xmlns="http://schemas.openxmlformats.org/package/2006/relationships"><Relationship Id="rId2" Type="http://schemas.openxmlformats.org/officeDocument/2006/relationships/slide" Target="../slides/slide374.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40.xml.rels><?xml version="1.0" encoding="UTF-8" standalone="yes"?>
<Relationships xmlns="http://schemas.openxmlformats.org/package/2006/relationships"><Relationship Id="rId2" Type="http://schemas.openxmlformats.org/officeDocument/2006/relationships/slide" Target="../slides/slide375.xml"/><Relationship Id="rId1" Type="http://schemas.openxmlformats.org/officeDocument/2006/relationships/notesMaster" Target="../notesMasters/notesMaster1.xml"/></Relationships>
</file>

<file path=ppt/notesSlides/_rels/notesSlide341.xml.rels><?xml version="1.0" encoding="UTF-8" standalone="yes"?>
<Relationships xmlns="http://schemas.openxmlformats.org/package/2006/relationships"><Relationship Id="rId2" Type="http://schemas.openxmlformats.org/officeDocument/2006/relationships/slide" Target="../slides/slide376.xml"/><Relationship Id="rId1" Type="http://schemas.openxmlformats.org/officeDocument/2006/relationships/notesMaster" Target="../notesMasters/notesMaster1.xml"/></Relationships>
</file>

<file path=ppt/notesSlides/_rels/notesSlide342.xml.rels><?xml version="1.0" encoding="UTF-8" standalone="yes"?>
<Relationships xmlns="http://schemas.openxmlformats.org/package/2006/relationships"><Relationship Id="rId2" Type="http://schemas.openxmlformats.org/officeDocument/2006/relationships/slide" Target="../slides/slide377.xml"/><Relationship Id="rId1" Type="http://schemas.openxmlformats.org/officeDocument/2006/relationships/notesMaster" Target="../notesMasters/notesMaster1.xml"/></Relationships>
</file>

<file path=ppt/notesSlides/_rels/notesSlide343.xml.rels><?xml version="1.0" encoding="UTF-8" standalone="yes"?>
<Relationships xmlns="http://schemas.openxmlformats.org/package/2006/relationships"><Relationship Id="rId2" Type="http://schemas.openxmlformats.org/officeDocument/2006/relationships/slide" Target="../slides/slide378.xml"/><Relationship Id="rId1" Type="http://schemas.openxmlformats.org/officeDocument/2006/relationships/notesMaster" Target="../notesMasters/notesMaster1.xml"/></Relationships>
</file>

<file path=ppt/notesSlides/_rels/notesSlide344.xml.rels><?xml version="1.0" encoding="UTF-8" standalone="yes"?>
<Relationships xmlns="http://schemas.openxmlformats.org/package/2006/relationships"><Relationship Id="rId2" Type="http://schemas.openxmlformats.org/officeDocument/2006/relationships/slide" Target="../slides/slide379.xml"/><Relationship Id="rId1" Type="http://schemas.openxmlformats.org/officeDocument/2006/relationships/notesMaster" Target="../notesMasters/notesMaster1.xml"/></Relationships>
</file>

<file path=ppt/notesSlides/_rels/notesSlide345.xml.rels><?xml version="1.0" encoding="UTF-8" standalone="yes"?>
<Relationships xmlns="http://schemas.openxmlformats.org/package/2006/relationships"><Relationship Id="rId2" Type="http://schemas.openxmlformats.org/officeDocument/2006/relationships/slide" Target="../slides/slide380.xml"/><Relationship Id="rId1" Type="http://schemas.openxmlformats.org/officeDocument/2006/relationships/notesMaster" Target="../notesMasters/notesMaster1.xml"/></Relationships>
</file>

<file path=ppt/notesSlides/_rels/notesSlide346.xml.rels><?xml version="1.0" encoding="UTF-8" standalone="yes"?>
<Relationships xmlns="http://schemas.openxmlformats.org/package/2006/relationships"><Relationship Id="rId2" Type="http://schemas.openxmlformats.org/officeDocument/2006/relationships/slide" Target="../slides/slide381.xml"/><Relationship Id="rId1" Type="http://schemas.openxmlformats.org/officeDocument/2006/relationships/notesMaster" Target="../notesMasters/notesMaster1.xml"/></Relationships>
</file>

<file path=ppt/notesSlides/_rels/notesSlide347.xml.rels><?xml version="1.0" encoding="UTF-8" standalone="yes"?>
<Relationships xmlns="http://schemas.openxmlformats.org/package/2006/relationships"><Relationship Id="rId2" Type="http://schemas.openxmlformats.org/officeDocument/2006/relationships/slide" Target="../slides/slide382.xml"/><Relationship Id="rId1" Type="http://schemas.openxmlformats.org/officeDocument/2006/relationships/notesMaster" Target="../notesMasters/notesMaster1.xml"/></Relationships>
</file>

<file path=ppt/notesSlides/_rels/notesSlide348.xml.rels><?xml version="1.0" encoding="UTF-8" standalone="yes"?>
<Relationships xmlns="http://schemas.openxmlformats.org/package/2006/relationships"><Relationship Id="rId2" Type="http://schemas.openxmlformats.org/officeDocument/2006/relationships/slide" Target="../slides/slide383.xml"/><Relationship Id="rId1" Type="http://schemas.openxmlformats.org/officeDocument/2006/relationships/notesMaster" Target="../notesMasters/notesMaster1.xml"/></Relationships>
</file>

<file path=ppt/notesSlides/_rels/notesSlide349.xml.rels><?xml version="1.0" encoding="UTF-8" standalone="yes"?>
<Relationships xmlns="http://schemas.openxmlformats.org/package/2006/relationships"><Relationship Id="rId2" Type="http://schemas.openxmlformats.org/officeDocument/2006/relationships/slide" Target="../slides/slide38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50.xml.rels><?xml version="1.0" encoding="UTF-8" standalone="yes"?>
<Relationships xmlns="http://schemas.openxmlformats.org/package/2006/relationships"><Relationship Id="rId2" Type="http://schemas.openxmlformats.org/officeDocument/2006/relationships/slide" Target="../slides/slide385.xml"/><Relationship Id="rId1" Type="http://schemas.openxmlformats.org/officeDocument/2006/relationships/notesMaster" Target="../notesMasters/notesMaster1.xml"/></Relationships>
</file>

<file path=ppt/notesSlides/_rels/notesSlide351.xml.rels><?xml version="1.0" encoding="UTF-8" standalone="yes"?>
<Relationships xmlns="http://schemas.openxmlformats.org/package/2006/relationships"><Relationship Id="rId2" Type="http://schemas.openxmlformats.org/officeDocument/2006/relationships/slide" Target="../slides/slide386.xml"/><Relationship Id="rId1" Type="http://schemas.openxmlformats.org/officeDocument/2006/relationships/notesMaster" Target="../notesMasters/notesMaster1.xml"/></Relationships>
</file>

<file path=ppt/notesSlides/_rels/notesSlide352.xml.rels><?xml version="1.0" encoding="UTF-8" standalone="yes"?>
<Relationships xmlns="http://schemas.openxmlformats.org/package/2006/relationships"><Relationship Id="rId2" Type="http://schemas.openxmlformats.org/officeDocument/2006/relationships/slide" Target="../slides/slide387.xml"/><Relationship Id="rId1" Type="http://schemas.openxmlformats.org/officeDocument/2006/relationships/notesMaster" Target="../notesMasters/notesMaster1.xml"/></Relationships>
</file>

<file path=ppt/notesSlides/_rels/notesSlide353.xml.rels><?xml version="1.0" encoding="UTF-8" standalone="yes"?>
<Relationships xmlns="http://schemas.openxmlformats.org/package/2006/relationships"><Relationship Id="rId2" Type="http://schemas.openxmlformats.org/officeDocument/2006/relationships/slide" Target="../slides/slide388.xml"/><Relationship Id="rId1" Type="http://schemas.openxmlformats.org/officeDocument/2006/relationships/notesMaster" Target="../notesMasters/notesMaster1.xml"/></Relationships>
</file>

<file path=ppt/notesSlides/_rels/notesSlide354.xml.rels><?xml version="1.0" encoding="UTF-8" standalone="yes"?>
<Relationships xmlns="http://schemas.openxmlformats.org/package/2006/relationships"><Relationship Id="rId2" Type="http://schemas.openxmlformats.org/officeDocument/2006/relationships/slide" Target="../slides/slide389.xml"/><Relationship Id="rId1" Type="http://schemas.openxmlformats.org/officeDocument/2006/relationships/notesMaster" Target="../notesMasters/notesMaster1.xml"/></Relationships>
</file>

<file path=ppt/notesSlides/_rels/notesSlide355.xml.rels><?xml version="1.0" encoding="UTF-8" standalone="yes"?>
<Relationships xmlns="http://schemas.openxmlformats.org/package/2006/relationships"><Relationship Id="rId2" Type="http://schemas.openxmlformats.org/officeDocument/2006/relationships/slide" Target="../slides/slide390.xml"/><Relationship Id="rId1" Type="http://schemas.openxmlformats.org/officeDocument/2006/relationships/notesMaster" Target="../notesMasters/notesMaster1.xml"/></Relationships>
</file>

<file path=ppt/notesSlides/_rels/notesSlide356.xml.rels><?xml version="1.0" encoding="UTF-8" standalone="yes"?>
<Relationships xmlns="http://schemas.openxmlformats.org/package/2006/relationships"><Relationship Id="rId2" Type="http://schemas.openxmlformats.org/officeDocument/2006/relationships/slide" Target="../slides/slide391.xml"/><Relationship Id="rId1" Type="http://schemas.openxmlformats.org/officeDocument/2006/relationships/notesMaster" Target="../notesMasters/notesMaster1.xml"/></Relationships>
</file>

<file path=ppt/notesSlides/_rels/notesSlide357.xml.rels><?xml version="1.0" encoding="UTF-8" standalone="yes"?>
<Relationships xmlns="http://schemas.openxmlformats.org/package/2006/relationships"><Relationship Id="rId2" Type="http://schemas.openxmlformats.org/officeDocument/2006/relationships/slide" Target="../slides/slide392.xml"/><Relationship Id="rId1" Type="http://schemas.openxmlformats.org/officeDocument/2006/relationships/notesMaster" Target="../notesMasters/notesMaster1.xml"/></Relationships>
</file>

<file path=ppt/notesSlides/_rels/notesSlide358.xml.rels><?xml version="1.0" encoding="UTF-8" standalone="yes"?>
<Relationships xmlns="http://schemas.openxmlformats.org/package/2006/relationships"><Relationship Id="rId2" Type="http://schemas.openxmlformats.org/officeDocument/2006/relationships/slide" Target="../slides/slide393.xml"/><Relationship Id="rId1" Type="http://schemas.openxmlformats.org/officeDocument/2006/relationships/notesMaster" Target="../notesMasters/notesMaster1.xml"/></Relationships>
</file>

<file path=ppt/notesSlides/_rels/notesSlide359.xml.rels><?xml version="1.0" encoding="UTF-8" standalone="yes"?>
<Relationships xmlns="http://schemas.openxmlformats.org/package/2006/relationships"><Relationship Id="rId2" Type="http://schemas.openxmlformats.org/officeDocument/2006/relationships/slide" Target="../slides/slide394.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60.xml.rels><?xml version="1.0" encoding="UTF-8" standalone="yes"?>
<Relationships xmlns="http://schemas.openxmlformats.org/package/2006/relationships"><Relationship Id="rId2" Type="http://schemas.openxmlformats.org/officeDocument/2006/relationships/slide" Target="../slides/slide395.xml"/><Relationship Id="rId1" Type="http://schemas.openxmlformats.org/officeDocument/2006/relationships/notesMaster" Target="../notesMasters/notesMaster1.xml"/></Relationships>
</file>

<file path=ppt/notesSlides/_rels/notesSlide361.xml.rels><?xml version="1.0" encoding="UTF-8" standalone="yes"?>
<Relationships xmlns="http://schemas.openxmlformats.org/package/2006/relationships"><Relationship Id="rId2" Type="http://schemas.openxmlformats.org/officeDocument/2006/relationships/slide" Target="../slides/slide396.xml"/><Relationship Id="rId1" Type="http://schemas.openxmlformats.org/officeDocument/2006/relationships/notesMaster" Target="../notesMasters/notesMaster1.xml"/></Relationships>
</file>

<file path=ppt/notesSlides/_rels/notesSlide362.xml.rels><?xml version="1.0" encoding="UTF-8" standalone="yes"?>
<Relationships xmlns="http://schemas.openxmlformats.org/package/2006/relationships"><Relationship Id="rId2" Type="http://schemas.openxmlformats.org/officeDocument/2006/relationships/slide" Target="../slides/slide397.xml"/><Relationship Id="rId1" Type="http://schemas.openxmlformats.org/officeDocument/2006/relationships/notesMaster" Target="../notesMasters/notesMaster1.xml"/></Relationships>
</file>

<file path=ppt/notesSlides/_rels/notesSlide363.xml.rels><?xml version="1.0" encoding="UTF-8" standalone="yes"?>
<Relationships xmlns="http://schemas.openxmlformats.org/package/2006/relationships"><Relationship Id="rId2" Type="http://schemas.openxmlformats.org/officeDocument/2006/relationships/slide" Target="../slides/slide398.xml"/><Relationship Id="rId1" Type="http://schemas.openxmlformats.org/officeDocument/2006/relationships/notesMaster" Target="../notesMasters/notesMaster1.xml"/></Relationships>
</file>

<file path=ppt/notesSlides/_rels/notesSlide364.xml.rels><?xml version="1.0" encoding="UTF-8" standalone="yes"?>
<Relationships xmlns="http://schemas.openxmlformats.org/package/2006/relationships"><Relationship Id="rId2" Type="http://schemas.openxmlformats.org/officeDocument/2006/relationships/slide" Target="../slides/slide399.xml"/><Relationship Id="rId1" Type="http://schemas.openxmlformats.org/officeDocument/2006/relationships/notesMaster" Target="../notesMasters/notesMaster1.xml"/></Relationships>
</file>

<file path=ppt/notesSlides/_rels/notesSlide365.xml.rels><?xml version="1.0" encoding="UTF-8" standalone="yes"?>
<Relationships xmlns="http://schemas.openxmlformats.org/package/2006/relationships"><Relationship Id="rId2" Type="http://schemas.openxmlformats.org/officeDocument/2006/relationships/slide" Target="../slides/slide400.xml"/><Relationship Id="rId1" Type="http://schemas.openxmlformats.org/officeDocument/2006/relationships/notesMaster" Target="../notesMasters/notesMaster1.xml"/></Relationships>
</file>

<file path=ppt/notesSlides/_rels/notesSlide366.xml.rels><?xml version="1.0" encoding="UTF-8" standalone="yes"?>
<Relationships xmlns="http://schemas.openxmlformats.org/package/2006/relationships"><Relationship Id="rId2" Type="http://schemas.openxmlformats.org/officeDocument/2006/relationships/slide" Target="../slides/slide401.xml"/><Relationship Id="rId1" Type="http://schemas.openxmlformats.org/officeDocument/2006/relationships/notesMaster" Target="../notesMasters/notesMaster1.xml"/></Relationships>
</file>

<file path=ppt/notesSlides/_rels/notesSlide367.xml.rels><?xml version="1.0" encoding="UTF-8" standalone="yes"?>
<Relationships xmlns="http://schemas.openxmlformats.org/package/2006/relationships"><Relationship Id="rId2" Type="http://schemas.openxmlformats.org/officeDocument/2006/relationships/slide" Target="../slides/slide402.xml"/><Relationship Id="rId1" Type="http://schemas.openxmlformats.org/officeDocument/2006/relationships/notesMaster" Target="../notesMasters/notesMaster1.xml"/></Relationships>
</file>

<file path=ppt/notesSlides/_rels/notesSlide368.xml.rels><?xml version="1.0" encoding="UTF-8" standalone="yes"?>
<Relationships xmlns="http://schemas.openxmlformats.org/package/2006/relationships"><Relationship Id="rId2" Type="http://schemas.openxmlformats.org/officeDocument/2006/relationships/slide" Target="../slides/slide403.xml"/><Relationship Id="rId1" Type="http://schemas.openxmlformats.org/officeDocument/2006/relationships/notesMaster" Target="../notesMasters/notesMaster1.xml"/></Relationships>
</file>

<file path=ppt/notesSlides/_rels/notesSlide369.xml.rels><?xml version="1.0" encoding="UTF-8" standalone="yes"?>
<Relationships xmlns="http://schemas.openxmlformats.org/package/2006/relationships"><Relationship Id="rId2" Type="http://schemas.openxmlformats.org/officeDocument/2006/relationships/slide" Target="../slides/slide404.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70.xml.rels><?xml version="1.0" encoding="UTF-8" standalone="yes"?>
<Relationships xmlns="http://schemas.openxmlformats.org/package/2006/relationships"><Relationship Id="rId2" Type="http://schemas.openxmlformats.org/officeDocument/2006/relationships/slide" Target="../slides/slide405.xml"/><Relationship Id="rId1" Type="http://schemas.openxmlformats.org/officeDocument/2006/relationships/notesMaster" Target="../notesMasters/notesMaster1.xml"/></Relationships>
</file>

<file path=ppt/notesSlides/_rels/notesSlide371.xml.rels><?xml version="1.0" encoding="UTF-8" standalone="yes"?>
<Relationships xmlns="http://schemas.openxmlformats.org/package/2006/relationships"><Relationship Id="rId2" Type="http://schemas.openxmlformats.org/officeDocument/2006/relationships/slide" Target="../slides/slide406.xml"/><Relationship Id="rId1" Type="http://schemas.openxmlformats.org/officeDocument/2006/relationships/notesMaster" Target="../notesMasters/notesMaster1.xml"/></Relationships>
</file>

<file path=ppt/notesSlides/_rels/notesSlide372.xml.rels><?xml version="1.0" encoding="UTF-8" standalone="yes"?>
<Relationships xmlns="http://schemas.openxmlformats.org/package/2006/relationships"><Relationship Id="rId2" Type="http://schemas.openxmlformats.org/officeDocument/2006/relationships/slide" Target="../slides/slide407.xml"/><Relationship Id="rId1" Type="http://schemas.openxmlformats.org/officeDocument/2006/relationships/notesMaster" Target="../notesMasters/notesMaster1.xml"/></Relationships>
</file>

<file path=ppt/notesSlides/_rels/notesSlide373.xml.rels><?xml version="1.0" encoding="UTF-8" standalone="yes"?>
<Relationships xmlns="http://schemas.openxmlformats.org/package/2006/relationships"><Relationship Id="rId2" Type="http://schemas.openxmlformats.org/officeDocument/2006/relationships/slide" Target="../slides/slide408.xml"/><Relationship Id="rId1" Type="http://schemas.openxmlformats.org/officeDocument/2006/relationships/notesMaster" Target="../notesMasters/notesMaster1.xml"/></Relationships>
</file>

<file path=ppt/notesSlides/_rels/notesSlide374.xml.rels><?xml version="1.0" encoding="UTF-8" standalone="yes"?>
<Relationships xmlns="http://schemas.openxmlformats.org/package/2006/relationships"><Relationship Id="rId2" Type="http://schemas.openxmlformats.org/officeDocument/2006/relationships/slide" Target="../slides/slide409.xml"/><Relationship Id="rId1" Type="http://schemas.openxmlformats.org/officeDocument/2006/relationships/notesMaster" Target="../notesMasters/notesMaster1.xml"/></Relationships>
</file>

<file path=ppt/notesSlides/_rels/notesSlide375.xml.rels><?xml version="1.0" encoding="UTF-8" standalone="yes"?>
<Relationships xmlns="http://schemas.openxmlformats.org/package/2006/relationships"><Relationship Id="rId2" Type="http://schemas.openxmlformats.org/officeDocument/2006/relationships/slide" Target="../slides/slide410.xml"/><Relationship Id="rId1" Type="http://schemas.openxmlformats.org/officeDocument/2006/relationships/notesMaster" Target="../notesMasters/notesMaster1.xml"/></Relationships>
</file>

<file path=ppt/notesSlides/_rels/notesSlide376.xml.rels><?xml version="1.0" encoding="UTF-8" standalone="yes"?>
<Relationships xmlns="http://schemas.openxmlformats.org/package/2006/relationships"><Relationship Id="rId2" Type="http://schemas.openxmlformats.org/officeDocument/2006/relationships/slide" Target="../slides/slide411.xml"/><Relationship Id="rId1" Type="http://schemas.openxmlformats.org/officeDocument/2006/relationships/notesMaster" Target="../notesMasters/notesMaster1.xml"/></Relationships>
</file>

<file path=ppt/notesSlides/_rels/notesSlide377.xml.rels><?xml version="1.0" encoding="UTF-8" standalone="yes"?>
<Relationships xmlns="http://schemas.openxmlformats.org/package/2006/relationships"><Relationship Id="rId2" Type="http://schemas.openxmlformats.org/officeDocument/2006/relationships/slide" Target="../slides/slide412.xml"/><Relationship Id="rId1" Type="http://schemas.openxmlformats.org/officeDocument/2006/relationships/notesMaster" Target="../notesMasters/notesMaster1.xml"/></Relationships>
</file>

<file path=ppt/notesSlides/_rels/notesSlide378.xml.rels><?xml version="1.0" encoding="UTF-8" standalone="yes"?>
<Relationships xmlns="http://schemas.openxmlformats.org/package/2006/relationships"><Relationship Id="rId2" Type="http://schemas.openxmlformats.org/officeDocument/2006/relationships/slide" Target="../slides/slide413.xml"/><Relationship Id="rId1" Type="http://schemas.openxmlformats.org/officeDocument/2006/relationships/notesMaster" Target="../notesMasters/notesMaster1.xml"/></Relationships>
</file>

<file path=ppt/notesSlides/_rels/notesSlide379.xml.rels><?xml version="1.0" encoding="UTF-8" standalone="yes"?>
<Relationships xmlns="http://schemas.openxmlformats.org/package/2006/relationships"><Relationship Id="rId2" Type="http://schemas.openxmlformats.org/officeDocument/2006/relationships/slide" Target="../slides/slide414.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380.xml.rels><?xml version="1.0" encoding="UTF-8" standalone="yes"?>
<Relationships xmlns="http://schemas.openxmlformats.org/package/2006/relationships"><Relationship Id="rId2" Type="http://schemas.openxmlformats.org/officeDocument/2006/relationships/slide" Target="../slides/slide415.xml"/><Relationship Id="rId1" Type="http://schemas.openxmlformats.org/officeDocument/2006/relationships/notesMaster" Target="../notesMasters/notesMaster1.xml"/></Relationships>
</file>

<file path=ppt/notesSlides/_rels/notesSlide381.xml.rels><?xml version="1.0" encoding="UTF-8" standalone="yes"?>
<Relationships xmlns="http://schemas.openxmlformats.org/package/2006/relationships"><Relationship Id="rId2" Type="http://schemas.openxmlformats.org/officeDocument/2006/relationships/slide" Target="../slides/slide416.xml"/><Relationship Id="rId1" Type="http://schemas.openxmlformats.org/officeDocument/2006/relationships/notesMaster" Target="../notesMasters/notesMaster1.xml"/></Relationships>
</file>

<file path=ppt/notesSlides/_rels/notesSlide382.xml.rels><?xml version="1.0" encoding="UTF-8" standalone="yes"?>
<Relationships xmlns="http://schemas.openxmlformats.org/package/2006/relationships"><Relationship Id="rId2" Type="http://schemas.openxmlformats.org/officeDocument/2006/relationships/slide" Target="../slides/slide417.xml"/><Relationship Id="rId1" Type="http://schemas.openxmlformats.org/officeDocument/2006/relationships/notesMaster" Target="../notesMasters/notesMaster1.xml"/></Relationships>
</file>

<file path=ppt/notesSlides/_rels/notesSlide383.xml.rels><?xml version="1.0" encoding="UTF-8" standalone="yes"?>
<Relationships xmlns="http://schemas.openxmlformats.org/package/2006/relationships"><Relationship Id="rId2" Type="http://schemas.openxmlformats.org/officeDocument/2006/relationships/slide" Target="../slides/slide418.xml"/><Relationship Id="rId1" Type="http://schemas.openxmlformats.org/officeDocument/2006/relationships/notesMaster" Target="../notesMasters/notesMaster1.xml"/></Relationships>
</file>

<file path=ppt/notesSlides/_rels/notesSlide384.xml.rels><?xml version="1.0" encoding="UTF-8" standalone="yes"?>
<Relationships xmlns="http://schemas.openxmlformats.org/package/2006/relationships"><Relationship Id="rId2" Type="http://schemas.openxmlformats.org/officeDocument/2006/relationships/slide" Target="../slides/slide419.xml"/><Relationship Id="rId1" Type="http://schemas.openxmlformats.org/officeDocument/2006/relationships/notesMaster" Target="../notesMasters/notesMaster1.xml"/></Relationships>
</file>

<file path=ppt/notesSlides/_rels/notesSlide385.xml.rels><?xml version="1.0" encoding="UTF-8" standalone="yes"?>
<Relationships xmlns="http://schemas.openxmlformats.org/package/2006/relationships"><Relationship Id="rId2" Type="http://schemas.openxmlformats.org/officeDocument/2006/relationships/slide" Target="../slides/slide420.xml"/><Relationship Id="rId1" Type="http://schemas.openxmlformats.org/officeDocument/2006/relationships/notesMaster" Target="../notesMasters/notesMaster1.xml"/></Relationships>
</file>

<file path=ppt/notesSlides/_rels/notesSlide386.xml.rels><?xml version="1.0" encoding="UTF-8" standalone="yes"?>
<Relationships xmlns="http://schemas.openxmlformats.org/package/2006/relationships"><Relationship Id="rId2" Type="http://schemas.openxmlformats.org/officeDocument/2006/relationships/slide" Target="../slides/slide421.xml"/><Relationship Id="rId1" Type="http://schemas.openxmlformats.org/officeDocument/2006/relationships/notesMaster" Target="../notesMasters/notesMaster1.xml"/></Relationships>
</file>

<file path=ppt/notesSlides/_rels/notesSlide387.xml.rels><?xml version="1.0" encoding="UTF-8" standalone="yes"?>
<Relationships xmlns="http://schemas.openxmlformats.org/package/2006/relationships"><Relationship Id="rId2" Type="http://schemas.openxmlformats.org/officeDocument/2006/relationships/slide" Target="../slides/slide422.xml"/><Relationship Id="rId1" Type="http://schemas.openxmlformats.org/officeDocument/2006/relationships/notesMaster" Target="../notesMasters/notesMaster1.xml"/></Relationships>
</file>

<file path=ppt/notesSlides/_rels/notesSlide388.xml.rels><?xml version="1.0" encoding="UTF-8" standalone="yes"?>
<Relationships xmlns="http://schemas.openxmlformats.org/package/2006/relationships"><Relationship Id="rId2" Type="http://schemas.openxmlformats.org/officeDocument/2006/relationships/slide" Target="../slides/slide423.xml"/><Relationship Id="rId1" Type="http://schemas.openxmlformats.org/officeDocument/2006/relationships/notesMaster" Target="../notesMasters/notesMaster1.xml"/></Relationships>
</file>

<file path=ppt/notesSlides/_rels/notesSlide389.xml.rels><?xml version="1.0" encoding="UTF-8" standalone="yes"?>
<Relationships xmlns="http://schemas.openxmlformats.org/package/2006/relationships"><Relationship Id="rId2" Type="http://schemas.openxmlformats.org/officeDocument/2006/relationships/slide" Target="../slides/slide424.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390.xml.rels><?xml version="1.0" encoding="UTF-8" standalone="yes"?>
<Relationships xmlns="http://schemas.openxmlformats.org/package/2006/relationships"><Relationship Id="rId2" Type="http://schemas.openxmlformats.org/officeDocument/2006/relationships/slide" Target="../slides/slide425.xml"/><Relationship Id="rId1" Type="http://schemas.openxmlformats.org/officeDocument/2006/relationships/notesMaster" Target="../notesMasters/notesMaster1.xml"/></Relationships>
</file>

<file path=ppt/notesSlides/_rels/notesSlide391.xml.rels><?xml version="1.0" encoding="UTF-8" standalone="yes"?>
<Relationships xmlns="http://schemas.openxmlformats.org/package/2006/relationships"><Relationship Id="rId2" Type="http://schemas.openxmlformats.org/officeDocument/2006/relationships/slide" Target="../slides/slide426.xml"/><Relationship Id="rId1" Type="http://schemas.openxmlformats.org/officeDocument/2006/relationships/notesMaster" Target="../notesMasters/notesMaster1.xml"/></Relationships>
</file>

<file path=ppt/notesSlides/_rels/notesSlide392.xml.rels><?xml version="1.0" encoding="UTF-8" standalone="yes"?>
<Relationships xmlns="http://schemas.openxmlformats.org/package/2006/relationships"><Relationship Id="rId2" Type="http://schemas.openxmlformats.org/officeDocument/2006/relationships/slide" Target="../slides/slide427.xml"/><Relationship Id="rId1" Type="http://schemas.openxmlformats.org/officeDocument/2006/relationships/notesMaster" Target="../notesMasters/notesMaster1.xml"/></Relationships>
</file>

<file path=ppt/notesSlides/_rels/notesSlide393.xml.rels><?xml version="1.0" encoding="UTF-8" standalone="yes"?>
<Relationships xmlns="http://schemas.openxmlformats.org/package/2006/relationships"><Relationship Id="rId2" Type="http://schemas.openxmlformats.org/officeDocument/2006/relationships/slide" Target="../slides/slide428.xml"/><Relationship Id="rId1" Type="http://schemas.openxmlformats.org/officeDocument/2006/relationships/notesMaster" Target="../notesMasters/notesMaster1.xml"/></Relationships>
</file>

<file path=ppt/notesSlides/_rels/notesSlide394.xml.rels><?xml version="1.0" encoding="UTF-8" standalone="yes"?>
<Relationships xmlns="http://schemas.openxmlformats.org/package/2006/relationships"><Relationship Id="rId2" Type="http://schemas.openxmlformats.org/officeDocument/2006/relationships/slide" Target="../slides/slide429.xml"/><Relationship Id="rId1" Type="http://schemas.openxmlformats.org/officeDocument/2006/relationships/notesMaster" Target="../notesMasters/notesMaster1.xml"/></Relationships>
</file>

<file path=ppt/notesSlides/_rels/notesSlide395.xml.rels><?xml version="1.0" encoding="UTF-8" standalone="yes"?>
<Relationships xmlns="http://schemas.openxmlformats.org/package/2006/relationships"><Relationship Id="rId2" Type="http://schemas.openxmlformats.org/officeDocument/2006/relationships/slide" Target="../slides/slide430.xml"/><Relationship Id="rId1" Type="http://schemas.openxmlformats.org/officeDocument/2006/relationships/notesMaster" Target="../notesMasters/notesMaster1.xml"/></Relationships>
</file>

<file path=ppt/notesSlides/_rels/notesSlide396.xml.rels><?xml version="1.0" encoding="UTF-8" standalone="yes"?>
<Relationships xmlns="http://schemas.openxmlformats.org/package/2006/relationships"><Relationship Id="rId2" Type="http://schemas.openxmlformats.org/officeDocument/2006/relationships/slide" Target="../slides/slide431.xml"/><Relationship Id="rId1" Type="http://schemas.openxmlformats.org/officeDocument/2006/relationships/notesMaster" Target="../notesMasters/notesMaster1.xml"/></Relationships>
</file>

<file path=ppt/notesSlides/_rels/notesSlide397.xml.rels><?xml version="1.0" encoding="UTF-8" standalone="yes"?>
<Relationships xmlns="http://schemas.openxmlformats.org/package/2006/relationships"><Relationship Id="rId2" Type="http://schemas.openxmlformats.org/officeDocument/2006/relationships/slide" Target="../slides/slide432.xml"/><Relationship Id="rId1" Type="http://schemas.openxmlformats.org/officeDocument/2006/relationships/notesMaster" Target="../notesMasters/notesMaster1.xml"/></Relationships>
</file>

<file path=ppt/notesSlides/_rels/notesSlide398.xml.rels><?xml version="1.0" encoding="UTF-8" standalone="yes"?>
<Relationships xmlns="http://schemas.openxmlformats.org/package/2006/relationships"><Relationship Id="rId2" Type="http://schemas.openxmlformats.org/officeDocument/2006/relationships/slide" Target="../slides/slide433.xml"/><Relationship Id="rId1" Type="http://schemas.openxmlformats.org/officeDocument/2006/relationships/notesMaster" Target="../notesMasters/notesMaster1.xml"/></Relationships>
</file>

<file path=ppt/notesSlides/_rels/notesSlide399.xml.rels><?xml version="1.0" encoding="UTF-8" standalone="yes"?>
<Relationships xmlns="http://schemas.openxmlformats.org/package/2006/relationships"><Relationship Id="rId2" Type="http://schemas.openxmlformats.org/officeDocument/2006/relationships/slide" Target="../slides/slide434.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00.xml.rels><?xml version="1.0" encoding="UTF-8" standalone="yes"?>
<Relationships xmlns="http://schemas.openxmlformats.org/package/2006/relationships"><Relationship Id="rId2" Type="http://schemas.openxmlformats.org/officeDocument/2006/relationships/slide" Target="../slides/slide435.xml"/><Relationship Id="rId1" Type="http://schemas.openxmlformats.org/officeDocument/2006/relationships/notesMaster" Target="../notesMasters/notesMaster1.xml"/></Relationships>
</file>

<file path=ppt/notesSlides/_rels/notesSlide401.xml.rels><?xml version="1.0" encoding="UTF-8" standalone="yes"?>
<Relationships xmlns="http://schemas.openxmlformats.org/package/2006/relationships"><Relationship Id="rId2" Type="http://schemas.openxmlformats.org/officeDocument/2006/relationships/slide" Target="../slides/slide436.xml"/><Relationship Id="rId1" Type="http://schemas.openxmlformats.org/officeDocument/2006/relationships/notesMaster" Target="../notesMasters/notesMaster1.xml"/></Relationships>
</file>

<file path=ppt/notesSlides/_rels/notesSlide402.xml.rels><?xml version="1.0" encoding="UTF-8" standalone="yes"?>
<Relationships xmlns="http://schemas.openxmlformats.org/package/2006/relationships"><Relationship Id="rId2" Type="http://schemas.openxmlformats.org/officeDocument/2006/relationships/slide" Target="../slides/slide437.xml"/><Relationship Id="rId1" Type="http://schemas.openxmlformats.org/officeDocument/2006/relationships/notesMaster" Target="../notesMasters/notesMaster1.xml"/></Relationships>
</file>

<file path=ppt/notesSlides/_rels/notesSlide403.xml.rels><?xml version="1.0" encoding="UTF-8" standalone="yes"?>
<Relationships xmlns="http://schemas.openxmlformats.org/package/2006/relationships"><Relationship Id="rId2" Type="http://schemas.openxmlformats.org/officeDocument/2006/relationships/slide" Target="../slides/slide438.xml"/><Relationship Id="rId1" Type="http://schemas.openxmlformats.org/officeDocument/2006/relationships/notesMaster" Target="../notesMasters/notesMaster1.xml"/></Relationships>
</file>

<file path=ppt/notesSlides/_rels/notesSlide404.xml.rels><?xml version="1.0" encoding="UTF-8" standalone="yes"?>
<Relationships xmlns="http://schemas.openxmlformats.org/package/2006/relationships"><Relationship Id="rId2" Type="http://schemas.openxmlformats.org/officeDocument/2006/relationships/slide" Target="../slides/slide439.xml"/><Relationship Id="rId1" Type="http://schemas.openxmlformats.org/officeDocument/2006/relationships/notesMaster" Target="../notesMasters/notesMaster1.xml"/></Relationships>
</file>

<file path=ppt/notesSlides/_rels/notesSlide405.xml.rels><?xml version="1.0" encoding="UTF-8" standalone="yes"?>
<Relationships xmlns="http://schemas.openxmlformats.org/package/2006/relationships"><Relationship Id="rId2" Type="http://schemas.openxmlformats.org/officeDocument/2006/relationships/slide" Target="../slides/slide440.xml"/><Relationship Id="rId1" Type="http://schemas.openxmlformats.org/officeDocument/2006/relationships/notesMaster" Target="../notesMasters/notesMaster1.xml"/></Relationships>
</file>

<file path=ppt/notesSlides/_rels/notesSlide406.xml.rels><?xml version="1.0" encoding="UTF-8" standalone="yes"?>
<Relationships xmlns="http://schemas.openxmlformats.org/package/2006/relationships"><Relationship Id="rId2" Type="http://schemas.openxmlformats.org/officeDocument/2006/relationships/slide" Target="../slides/slide441.xml"/><Relationship Id="rId1" Type="http://schemas.openxmlformats.org/officeDocument/2006/relationships/notesMaster" Target="../notesMasters/notesMaster1.xml"/></Relationships>
</file>

<file path=ppt/notesSlides/_rels/notesSlide407.xml.rels><?xml version="1.0" encoding="UTF-8" standalone="yes"?>
<Relationships xmlns="http://schemas.openxmlformats.org/package/2006/relationships"><Relationship Id="rId2" Type="http://schemas.openxmlformats.org/officeDocument/2006/relationships/slide" Target="../slides/slide442.xml"/><Relationship Id="rId1" Type="http://schemas.openxmlformats.org/officeDocument/2006/relationships/notesMaster" Target="../notesMasters/notesMaster1.xml"/></Relationships>
</file>

<file path=ppt/notesSlides/_rels/notesSlide408.xml.rels><?xml version="1.0" encoding="UTF-8" standalone="yes"?>
<Relationships xmlns="http://schemas.openxmlformats.org/package/2006/relationships"><Relationship Id="rId2" Type="http://schemas.openxmlformats.org/officeDocument/2006/relationships/slide" Target="../slides/slide443.xml"/><Relationship Id="rId1" Type="http://schemas.openxmlformats.org/officeDocument/2006/relationships/notesMaster" Target="../notesMasters/notesMaster1.xml"/></Relationships>
</file>

<file path=ppt/notesSlides/_rels/notesSlide409.xml.rels><?xml version="1.0" encoding="UTF-8" standalone="yes"?>
<Relationships xmlns="http://schemas.openxmlformats.org/package/2006/relationships"><Relationship Id="rId2" Type="http://schemas.openxmlformats.org/officeDocument/2006/relationships/slide" Target="../slides/slide444.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10.xml.rels><?xml version="1.0" encoding="UTF-8" standalone="yes"?>
<Relationships xmlns="http://schemas.openxmlformats.org/package/2006/relationships"><Relationship Id="rId2" Type="http://schemas.openxmlformats.org/officeDocument/2006/relationships/slide" Target="../slides/slide445.xml"/><Relationship Id="rId1" Type="http://schemas.openxmlformats.org/officeDocument/2006/relationships/notesMaster" Target="../notesMasters/notesMaster1.xml"/></Relationships>
</file>

<file path=ppt/notesSlides/_rels/notesSlide411.xml.rels><?xml version="1.0" encoding="UTF-8" standalone="yes"?>
<Relationships xmlns="http://schemas.openxmlformats.org/package/2006/relationships"><Relationship Id="rId2" Type="http://schemas.openxmlformats.org/officeDocument/2006/relationships/slide" Target="../slides/slide446.xml"/><Relationship Id="rId1" Type="http://schemas.openxmlformats.org/officeDocument/2006/relationships/notesMaster" Target="../notesMasters/notesMaster1.xml"/></Relationships>
</file>

<file path=ppt/notesSlides/_rels/notesSlide412.xml.rels><?xml version="1.0" encoding="UTF-8" standalone="yes"?>
<Relationships xmlns="http://schemas.openxmlformats.org/package/2006/relationships"><Relationship Id="rId2" Type="http://schemas.openxmlformats.org/officeDocument/2006/relationships/slide" Target="../slides/slide447.xml"/><Relationship Id="rId1" Type="http://schemas.openxmlformats.org/officeDocument/2006/relationships/notesMaster" Target="../notesMasters/notesMaster1.xml"/></Relationships>
</file>

<file path=ppt/notesSlides/_rels/notesSlide413.xml.rels><?xml version="1.0" encoding="UTF-8" standalone="yes"?>
<Relationships xmlns="http://schemas.openxmlformats.org/package/2006/relationships"><Relationship Id="rId2" Type="http://schemas.openxmlformats.org/officeDocument/2006/relationships/slide" Target="../slides/slide448.xml"/><Relationship Id="rId1" Type="http://schemas.openxmlformats.org/officeDocument/2006/relationships/notesMaster" Target="../notesMasters/notesMaster1.xml"/></Relationships>
</file>

<file path=ppt/notesSlides/_rels/notesSlide414.xml.rels><?xml version="1.0" encoding="UTF-8" standalone="yes"?>
<Relationships xmlns="http://schemas.openxmlformats.org/package/2006/relationships"><Relationship Id="rId2" Type="http://schemas.openxmlformats.org/officeDocument/2006/relationships/slide" Target="../slides/slide449.xml"/><Relationship Id="rId1" Type="http://schemas.openxmlformats.org/officeDocument/2006/relationships/notesMaster" Target="../notesMasters/notesMaster1.xml"/></Relationships>
</file>

<file path=ppt/notesSlides/_rels/notesSlide415.xml.rels><?xml version="1.0" encoding="UTF-8" standalone="yes"?>
<Relationships xmlns="http://schemas.openxmlformats.org/package/2006/relationships"><Relationship Id="rId2" Type="http://schemas.openxmlformats.org/officeDocument/2006/relationships/slide" Target="../slides/slide450.xml"/><Relationship Id="rId1" Type="http://schemas.openxmlformats.org/officeDocument/2006/relationships/notesMaster" Target="../notesMasters/notesMaster1.xml"/></Relationships>
</file>

<file path=ppt/notesSlides/_rels/notesSlide416.xml.rels><?xml version="1.0" encoding="UTF-8" standalone="yes"?>
<Relationships xmlns="http://schemas.openxmlformats.org/package/2006/relationships"><Relationship Id="rId2" Type="http://schemas.openxmlformats.org/officeDocument/2006/relationships/slide" Target="../slides/slide451.xml"/><Relationship Id="rId1" Type="http://schemas.openxmlformats.org/officeDocument/2006/relationships/notesMaster" Target="../notesMasters/notesMaster1.xml"/></Relationships>
</file>

<file path=ppt/notesSlides/_rels/notesSlide417.xml.rels><?xml version="1.0" encoding="UTF-8" standalone="yes"?>
<Relationships xmlns="http://schemas.openxmlformats.org/package/2006/relationships"><Relationship Id="rId2" Type="http://schemas.openxmlformats.org/officeDocument/2006/relationships/slide" Target="../slides/slide452.xml"/><Relationship Id="rId1" Type="http://schemas.openxmlformats.org/officeDocument/2006/relationships/notesMaster" Target="../notesMasters/notesMaster1.xml"/></Relationships>
</file>

<file path=ppt/notesSlides/_rels/notesSlide418.xml.rels><?xml version="1.0" encoding="UTF-8" standalone="yes"?>
<Relationships xmlns="http://schemas.openxmlformats.org/package/2006/relationships"><Relationship Id="rId2" Type="http://schemas.openxmlformats.org/officeDocument/2006/relationships/slide" Target="../slides/slide453.xml"/><Relationship Id="rId1" Type="http://schemas.openxmlformats.org/officeDocument/2006/relationships/notesMaster" Target="../notesMasters/notesMaster1.xml"/></Relationships>
</file>

<file path=ppt/notesSlides/_rels/notesSlide419.xml.rels><?xml version="1.0" encoding="UTF-8" standalone="yes"?>
<Relationships xmlns="http://schemas.openxmlformats.org/package/2006/relationships"><Relationship Id="rId2" Type="http://schemas.openxmlformats.org/officeDocument/2006/relationships/slide" Target="../slides/slide454.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20.xml.rels><?xml version="1.0" encoding="UTF-8" standalone="yes"?>
<Relationships xmlns="http://schemas.openxmlformats.org/package/2006/relationships"><Relationship Id="rId2" Type="http://schemas.openxmlformats.org/officeDocument/2006/relationships/slide" Target="../slides/slide455.xml"/><Relationship Id="rId1" Type="http://schemas.openxmlformats.org/officeDocument/2006/relationships/notesMaster" Target="../notesMasters/notesMaster1.xml"/></Relationships>
</file>

<file path=ppt/notesSlides/_rels/notesSlide421.xml.rels><?xml version="1.0" encoding="UTF-8" standalone="yes"?>
<Relationships xmlns="http://schemas.openxmlformats.org/package/2006/relationships"><Relationship Id="rId2" Type="http://schemas.openxmlformats.org/officeDocument/2006/relationships/slide" Target="../slides/slide456.xml"/><Relationship Id="rId1" Type="http://schemas.openxmlformats.org/officeDocument/2006/relationships/notesMaster" Target="../notesMasters/notesMaster1.xml"/></Relationships>
</file>

<file path=ppt/notesSlides/_rels/notesSlide422.xml.rels><?xml version="1.0" encoding="UTF-8" standalone="yes"?>
<Relationships xmlns="http://schemas.openxmlformats.org/package/2006/relationships"><Relationship Id="rId2" Type="http://schemas.openxmlformats.org/officeDocument/2006/relationships/slide" Target="../slides/slide457.xml"/><Relationship Id="rId1" Type="http://schemas.openxmlformats.org/officeDocument/2006/relationships/notesMaster" Target="../notesMasters/notesMaster1.xml"/></Relationships>
</file>

<file path=ppt/notesSlides/_rels/notesSlide423.xml.rels><?xml version="1.0" encoding="UTF-8" standalone="yes"?>
<Relationships xmlns="http://schemas.openxmlformats.org/package/2006/relationships"><Relationship Id="rId2" Type="http://schemas.openxmlformats.org/officeDocument/2006/relationships/slide" Target="../slides/slide458.xml"/><Relationship Id="rId1" Type="http://schemas.openxmlformats.org/officeDocument/2006/relationships/notesMaster" Target="../notesMasters/notesMaster1.xml"/></Relationships>
</file>

<file path=ppt/notesSlides/_rels/notesSlide424.xml.rels><?xml version="1.0" encoding="UTF-8" standalone="yes"?>
<Relationships xmlns="http://schemas.openxmlformats.org/package/2006/relationships"><Relationship Id="rId2" Type="http://schemas.openxmlformats.org/officeDocument/2006/relationships/slide" Target="../slides/slide459.xml"/><Relationship Id="rId1" Type="http://schemas.openxmlformats.org/officeDocument/2006/relationships/notesMaster" Target="../notesMasters/notesMaster1.xml"/></Relationships>
</file>

<file path=ppt/notesSlides/_rels/notesSlide425.xml.rels><?xml version="1.0" encoding="UTF-8" standalone="yes"?>
<Relationships xmlns="http://schemas.openxmlformats.org/package/2006/relationships"><Relationship Id="rId2" Type="http://schemas.openxmlformats.org/officeDocument/2006/relationships/slide" Target="../slides/slide460.xml"/><Relationship Id="rId1" Type="http://schemas.openxmlformats.org/officeDocument/2006/relationships/notesMaster" Target="../notesMasters/notesMaster1.xml"/></Relationships>
</file>

<file path=ppt/notesSlides/_rels/notesSlide426.xml.rels><?xml version="1.0" encoding="UTF-8" standalone="yes"?>
<Relationships xmlns="http://schemas.openxmlformats.org/package/2006/relationships"><Relationship Id="rId2" Type="http://schemas.openxmlformats.org/officeDocument/2006/relationships/slide" Target="../slides/slide461.xml"/><Relationship Id="rId1" Type="http://schemas.openxmlformats.org/officeDocument/2006/relationships/notesMaster" Target="../notesMasters/notesMaster1.xml"/></Relationships>
</file>

<file path=ppt/notesSlides/_rels/notesSlide427.xml.rels><?xml version="1.0" encoding="UTF-8" standalone="yes"?>
<Relationships xmlns="http://schemas.openxmlformats.org/package/2006/relationships"><Relationship Id="rId2" Type="http://schemas.openxmlformats.org/officeDocument/2006/relationships/slide" Target="../slides/slide462.xml"/><Relationship Id="rId1" Type="http://schemas.openxmlformats.org/officeDocument/2006/relationships/notesMaster" Target="../notesMasters/notesMaster1.xml"/></Relationships>
</file>

<file path=ppt/notesSlides/_rels/notesSlide428.xml.rels><?xml version="1.0" encoding="UTF-8" standalone="yes"?>
<Relationships xmlns="http://schemas.openxmlformats.org/package/2006/relationships"><Relationship Id="rId2" Type="http://schemas.openxmlformats.org/officeDocument/2006/relationships/slide" Target="../slides/slide463.xml"/><Relationship Id="rId1" Type="http://schemas.openxmlformats.org/officeDocument/2006/relationships/notesMaster" Target="../notesMasters/notesMaster1.xml"/></Relationships>
</file>

<file path=ppt/notesSlides/_rels/notesSlide429.xml.rels><?xml version="1.0" encoding="UTF-8" standalone="yes"?>
<Relationships xmlns="http://schemas.openxmlformats.org/package/2006/relationships"><Relationship Id="rId2" Type="http://schemas.openxmlformats.org/officeDocument/2006/relationships/slide" Target="../slides/slide464.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30.xml.rels><?xml version="1.0" encoding="UTF-8" standalone="yes"?>
<Relationships xmlns="http://schemas.openxmlformats.org/package/2006/relationships"><Relationship Id="rId2" Type="http://schemas.openxmlformats.org/officeDocument/2006/relationships/slide" Target="../slides/slide465.xml"/><Relationship Id="rId1" Type="http://schemas.openxmlformats.org/officeDocument/2006/relationships/notesMaster" Target="../notesMasters/notesMaster1.xml"/></Relationships>
</file>

<file path=ppt/notesSlides/_rels/notesSlide431.xml.rels><?xml version="1.0" encoding="UTF-8" standalone="yes"?>
<Relationships xmlns="http://schemas.openxmlformats.org/package/2006/relationships"><Relationship Id="rId2" Type="http://schemas.openxmlformats.org/officeDocument/2006/relationships/slide" Target="../slides/slide466.xml"/><Relationship Id="rId1" Type="http://schemas.openxmlformats.org/officeDocument/2006/relationships/notesMaster" Target="../notesMasters/notesMaster1.xml"/></Relationships>
</file>

<file path=ppt/notesSlides/_rels/notesSlide432.xml.rels><?xml version="1.0" encoding="UTF-8" standalone="yes"?>
<Relationships xmlns="http://schemas.openxmlformats.org/package/2006/relationships"><Relationship Id="rId2" Type="http://schemas.openxmlformats.org/officeDocument/2006/relationships/slide" Target="../slides/slide467.xml"/><Relationship Id="rId1" Type="http://schemas.openxmlformats.org/officeDocument/2006/relationships/notesMaster" Target="../notesMasters/notesMaster1.xml"/></Relationships>
</file>

<file path=ppt/notesSlides/_rels/notesSlide433.xml.rels><?xml version="1.0" encoding="UTF-8" standalone="yes"?>
<Relationships xmlns="http://schemas.openxmlformats.org/package/2006/relationships"><Relationship Id="rId2" Type="http://schemas.openxmlformats.org/officeDocument/2006/relationships/slide" Target="../slides/slide468.xml"/><Relationship Id="rId1" Type="http://schemas.openxmlformats.org/officeDocument/2006/relationships/notesMaster" Target="../notesMasters/notesMaster1.xml"/></Relationships>
</file>

<file path=ppt/notesSlides/_rels/notesSlide434.xml.rels><?xml version="1.0" encoding="UTF-8" standalone="yes"?>
<Relationships xmlns="http://schemas.openxmlformats.org/package/2006/relationships"><Relationship Id="rId2" Type="http://schemas.openxmlformats.org/officeDocument/2006/relationships/slide" Target="../slides/slide469.xml"/><Relationship Id="rId1" Type="http://schemas.openxmlformats.org/officeDocument/2006/relationships/notesMaster" Target="../notesMasters/notesMaster1.xml"/></Relationships>
</file>

<file path=ppt/notesSlides/_rels/notesSlide435.xml.rels><?xml version="1.0" encoding="UTF-8" standalone="yes"?>
<Relationships xmlns="http://schemas.openxmlformats.org/package/2006/relationships"><Relationship Id="rId2" Type="http://schemas.openxmlformats.org/officeDocument/2006/relationships/slide" Target="../slides/slide470.xml"/><Relationship Id="rId1" Type="http://schemas.openxmlformats.org/officeDocument/2006/relationships/notesMaster" Target="../notesMasters/notesMaster1.xml"/></Relationships>
</file>

<file path=ppt/notesSlides/_rels/notesSlide436.xml.rels><?xml version="1.0" encoding="UTF-8" standalone="yes"?>
<Relationships xmlns="http://schemas.openxmlformats.org/package/2006/relationships"><Relationship Id="rId2" Type="http://schemas.openxmlformats.org/officeDocument/2006/relationships/slide" Target="../slides/slide471.xml"/><Relationship Id="rId1" Type="http://schemas.openxmlformats.org/officeDocument/2006/relationships/notesMaster" Target="../notesMasters/notesMaster1.xml"/></Relationships>
</file>

<file path=ppt/notesSlides/_rels/notesSlide437.xml.rels><?xml version="1.0" encoding="UTF-8" standalone="yes"?>
<Relationships xmlns="http://schemas.openxmlformats.org/package/2006/relationships"><Relationship Id="rId2" Type="http://schemas.openxmlformats.org/officeDocument/2006/relationships/slide" Target="../slides/slide472.xml"/><Relationship Id="rId1" Type="http://schemas.openxmlformats.org/officeDocument/2006/relationships/notesMaster" Target="../notesMasters/notesMaster1.xml"/></Relationships>
</file>

<file path=ppt/notesSlides/_rels/notesSlide438.xml.rels><?xml version="1.0" encoding="UTF-8" standalone="yes"?>
<Relationships xmlns="http://schemas.openxmlformats.org/package/2006/relationships"><Relationship Id="rId2" Type="http://schemas.openxmlformats.org/officeDocument/2006/relationships/slide" Target="../slides/slide473.xml"/><Relationship Id="rId1" Type="http://schemas.openxmlformats.org/officeDocument/2006/relationships/notesMaster" Target="../notesMasters/notesMaster1.xml"/></Relationships>
</file>

<file path=ppt/notesSlides/_rels/notesSlide439.xml.rels><?xml version="1.0" encoding="UTF-8" standalone="yes"?>
<Relationships xmlns="http://schemas.openxmlformats.org/package/2006/relationships"><Relationship Id="rId2" Type="http://schemas.openxmlformats.org/officeDocument/2006/relationships/slide" Target="../slides/slide474.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440.xml.rels><?xml version="1.0" encoding="UTF-8" standalone="yes"?>
<Relationships xmlns="http://schemas.openxmlformats.org/package/2006/relationships"><Relationship Id="rId2" Type="http://schemas.openxmlformats.org/officeDocument/2006/relationships/slide" Target="../slides/slide475.xml"/><Relationship Id="rId1" Type="http://schemas.openxmlformats.org/officeDocument/2006/relationships/notesMaster" Target="../notesMasters/notesMaster1.xml"/></Relationships>
</file>

<file path=ppt/notesSlides/_rels/notesSlide441.xml.rels><?xml version="1.0" encoding="UTF-8" standalone="yes"?>
<Relationships xmlns="http://schemas.openxmlformats.org/package/2006/relationships"><Relationship Id="rId2" Type="http://schemas.openxmlformats.org/officeDocument/2006/relationships/slide" Target="../slides/slide476.xml"/><Relationship Id="rId1" Type="http://schemas.openxmlformats.org/officeDocument/2006/relationships/notesMaster" Target="../notesMasters/notesMaster1.xml"/></Relationships>
</file>

<file path=ppt/notesSlides/_rels/notesSlide442.xml.rels><?xml version="1.0" encoding="UTF-8" standalone="yes"?>
<Relationships xmlns="http://schemas.openxmlformats.org/package/2006/relationships"><Relationship Id="rId2" Type="http://schemas.openxmlformats.org/officeDocument/2006/relationships/slide" Target="../slides/slide477.xml"/><Relationship Id="rId1" Type="http://schemas.openxmlformats.org/officeDocument/2006/relationships/notesMaster" Target="../notesMasters/notesMaster1.xml"/></Relationships>
</file>

<file path=ppt/notesSlides/_rels/notesSlide443.xml.rels><?xml version="1.0" encoding="UTF-8" standalone="yes"?>
<Relationships xmlns="http://schemas.openxmlformats.org/package/2006/relationships"><Relationship Id="rId2" Type="http://schemas.openxmlformats.org/officeDocument/2006/relationships/slide" Target="../slides/slide478.xml"/><Relationship Id="rId1" Type="http://schemas.openxmlformats.org/officeDocument/2006/relationships/notesMaster" Target="../notesMasters/notesMaster1.xml"/></Relationships>
</file>

<file path=ppt/notesSlides/_rels/notesSlide444.xml.rels><?xml version="1.0" encoding="UTF-8" standalone="yes"?>
<Relationships xmlns="http://schemas.openxmlformats.org/package/2006/relationships"><Relationship Id="rId2" Type="http://schemas.openxmlformats.org/officeDocument/2006/relationships/slide" Target="../slides/slide479.xml"/><Relationship Id="rId1" Type="http://schemas.openxmlformats.org/officeDocument/2006/relationships/notesMaster" Target="../notesMasters/notesMaster1.xml"/></Relationships>
</file>

<file path=ppt/notesSlides/_rels/notesSlide445.xml.rels><?xml version="1.0" encoding="UTF-8" standalone="yes"?>
<Relationships xmlns="http://schemas.openxmlformats.org/package/2006/relationships"><Relationship Id="rId2" Type="http://schemas.openxmlformats.org/officeDocument/2006/relationships/slide" Target="../slides/slide480.xml"/><Relationship Id="rId1" Type="http://schemas.openxmlformats.org/officeDocument/2006/relationships/notesMaster" Target="../notesMasters/notesMaster1.xml"/></Relationships>
</file>

<file path=ppt/notesSlides/_rels/notesSlide446.xml.rels><?xml version="1.0" encoding="UTF-8" standalone="yes"?>
<Relationships xmlns="http://schemas.openxmlformats.org/package/2006/relationships"><Relationship Id="rId2" Type="http://schemas.openxmlformats.org/officeDocument/2006/relationships/slide" Target="../slides/slide481.xml"/><Relationship Id="rId1" Type="http://schemas.openxmlformats.org/officeDocument/2006/relationships/notesMaster" Target="../notesMasters/notesMaster1.xml"/></Relationships>
</file>

<file path=ppt/notesSlides/_rels/notesSlide447.xml.rels><?xml version="1.0" encoding="UTF-8" standalone="yes"?>
<Relationships xmlns="http://schemas.openxmlformats.org/package/2006/relationships"><Relationship Id="rId2" Type="http://schemas.openxmlformats.org/officeDocument/2006/relationships/slide" Target="../slides/slide482.xml"/><Relationship Id="rId1" Type="http://schemas.openxmlformats.org/officeDocument/2006/relationships/notesMaster" Target="../notesMasters/notesMaster1.xml"/></Relationships>
</file>

<file path=ppt/notesSlides/_rels/notesSlide448.xml.rels><?xml version="1.0" encoding="UTF-8" standalone="yes"?>
<Relationships xmlns="http://schemas.openxmlformats.org/package/2006/relationships"><Relationship Id="rId2" Type="http://schemas.openxmlformats.org/officeDocument/2006/relationships/slide" Target="../slides/slide483.xml"/><Relationship Id="rId1" Type="http://schemas.openxmlformats.org/officeDocument/2006/relationships/notesMaster" Target="../notesMasters/notesMaster1.xml"/></Relationships>
</file>

<file path=ppt/notesSlides/_rels/notesSlide449.xml.rels><?xml version="1.0" encoding="UTF-8" standalone="yes"?>
<Relationships xmlns="http://schemas.openxmlformats.org/package/2006/relationships"><Relationship Id="rId2" Type="http://schemas.openxmlformats.org/officeDocument/2006/relationships/slide" Target="../slides/slide484.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450.xml.rels><?xml version="1.0" encoding="UTF-8" standalone="yes"?>
<Relationships xmlns="http://schemas.openxmlformats.org/package/2006/relationships"><Relationship Id="rId2" Type="http://schemas.openxmlformats.org/officeDocument/2006/relationships/slide" Target="../slides/slide485.xml"/><Relationship Id="rId1" Type="http://schemas.openxmlformats.org/officeDocument/2006/relationships/notesMaster" Target="../notesMasters/notesMaster1.xml"/></Relationships>
</file>

<file path=ppt/notesSlides/_rels/notesSlide451.xml.rels><?xml version="1.0" encoding="UTF-8" standalone="yes"?>
<Relationships xmlns="http://schemas.openxmlformats.org/package/2006/relationships"><Relationship Id="rId2" Type="http://schemas.openxmlformats.org/officeDocument/2006/relationships/slide" Target="../slides/slide486.xml"/><Relationship Id="rId1" Type="http://schemas.openxmlformats.org/officeDocument/2006/relationships/notesMaster" Target="../notesMasters/notesMaster1.xml"/></Relationships>
</file>

<file path=ppt/notesSlides/_rels/notesSlide452.xml.rels><?xml version="1.0" encoding="UTF-8" standalone="yes"?>
<Relationships xmlns="http://schemas.openxmlformats.org/package/2006/relationships"><Relationship Id="rId2" Type="http://schemas.openxmlformats.org/officeDocument/2006/relationships/slide" Target="../slides/slide487.xml"/><Relationship Id="rId1" Type="http://schemas.openxmlformats.org/officeDocument/2006/relationships/notesMaster" Target="../notesMasters/notesMaster1.xml"/></Relationships>
</file>

<file path=ppt/notesSlides/_rels/notesSlide453.xml.rels><?xml version="1.0" encoding="UTF-8" standalone="yes"?>
<Relationships xmlns="http://schemas.openxmlformats.org/package/2006/relationships"><Relationship Id="rId2" Type="http://schemas.openxmlformats.org/officeDocument/2006/relationships/slide" Target="../slides/slide488.xml"/><Relationship Id="rId1" Type="http://schemas.openxmlformats.org/officeDocument/2006/relationships/notesMaster" Target="../notesMasters/notesMaster1.xml"/></Relationships>
</file>

<file path=ppt/notesSlides/_rels/notesSlide454.xml.rels><?xml version="1.0" encoding="UTF-8" standalone="yes"?>
<Relationships xmlns="http://schemas.openxmlformats.org/package/2006/relationships"><Relationship Id="rId2" Type="http://schemas.openxmlformats.org/officeDocument/2006/relationships/slide" Target="../slides/slide489.xml"/><Relationship Id="rId1" Type="http://schemas.openxmlformats.org/officeDocument/2006/relationships/notesMaster" Target="../notesMasters/notesMaster1.xml"/></Relationships>
</file>

<file path=ppt/notesSlides/_rels/notesSlide455.xml.rels><?xml version="1.0" encoding="UTF-8" standalone="yes"?>
<Relationships xmlns="http://schemas.openxmlformats.org/package/2006/relationships"><Relationship Id="rId2" Type="http://schemas.openxmlformats.org/officeDocument/2006/relationships/slide" Target="../slides/slide490.xml"/><Relationship Id="rId1" Type="http://schemas.openxmlformats.org/officeDocument/2006/relationships/notesMaster" Target="../notesMasters/notesMaster1.xml"/></Relationships>
</file>

<file path=ppt/notesSlides/_rels/notesSlide456.xml.rels><?xml version="1.0" encoding="UTF-8" standalone="yes"?>
<Relationships xmlns="http://schemas.openxmlformats.org/package/2006/relationships"><Relationship Id="rId2" Type="http://schemas.openxmlformats.org/officeDocument/2006/relationships/slide" Target="../slides/slide491.xml"/><Relationship Id="rId1" Type="http://schemas.openxmlformats.org/officeDocument/2006/relationships/notesMaster" Target="../notesMasters/notesMaster1.xml"/></Relationships>
</file>

<file path=ppt/notesSlides/_rels/notesSlide457.xml.rels><?xml version="1.0" encoding="UTF-8" standalone="yes"?>
<Relationships xmlns="http://schemas.openxmlformats.org/package/2006/relationships"><Relationship Id="rId2" Type="http://schemas.openxmlformats.org/officeDocument/2006/relationships/slide" Target="../slides/slide492.xml"/><Relationship Id="rId1" Type="http://schemas.openxmlformats.org/officeDocument/2006/relationships/notesMaster" Target="../notesMasters/notesMaster1.xml"/></Relationships>
</file>

<file path=ppt/notesSlides/_rels/notesSlide458.xml.rels><?xml version="1.0" encoding="UTF-8" standalone="yes"?>
<Relationships xmlns="http://schemas.openxmlformats.org/package/2006/relationships"><Relationship Id="rId2" Type="http://schemas.openxmlformats.org/officeDocument/2006/relationships/slide" Target="../slides/slide493.xml"/><Relationship Id="rId1" Type="http://schemas.openxmlformats.org/officeDocument/2006/relationships/notesMaster" Target="../notesMasters/notesMaster1.xml"/></Relationships>
</file>

<file path=ppt/notesSlides/_rels/notesSlide459.xml.rels><?xml version="1.0" encoding="UTF-8" standalone="yes"?>
<Relationships xmlns="http://schemas.openxmlformats.org/package/2006/relationships"><Relationship Id="rId2" Type="http://schemas.openxmlformats.org/officeDocument/2006/relationships/slide" Target="../slides/slide494.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460.xml.rels><?xml version="1.0" encoding="UTF-8" standalone="yes"?>
<Relationships xmlns="http://schemas.openxmlformats.org/package/2006/relationships"><Relationship Id="rId2" Type="http://schemas.openxmlformats.org/officeDocument/2006/relationships/slide" Target="../slides/slide495.xml"/><Relationship Id="rId1" Type="http://schemas.openxmlformats.org/officeDocument/2006/relationships/notesMaster" Target="../notesMasters/notesMaster1.xml"/></Relationships>
</file>

<file path=ppt/notesSlides/_rels/notesSlide461.xml.rels><?xml version="1.0" encoding="UTF-8" standalone="yes"?>
<Relationships xmlns="http://schemas.openxmlformats.org/package/2006/relationships"><Relationship Id="rId2" Type="http://schemas.openxmlformats.org/officeDocument/2006/relationships/slide" Target="../slides/slide496.xml"/><Relationship Id="rId1" Type="http://schemas.openxmlformats.org/officeDocument/2006/relationships/notesMaster" Target="../notesMasters/notesMaster1.xml"/></Relationships>
</file>

<file path=ppt/notesSlides/_rels/notesSlide462.xml.rels><?xml version="1.0" encoding="UTF-8" standalone="yes"?>
<Relationships xmlns="http://schemas.openxmlformats.org/package/2006/relationships"><Relationship Id="rId2" Type="http://schemas.openxmlformats.org/officeDocument/2006/relationships/slide" Target="../slides/slide497.xml"/><Relationship Id="rId1" Type="http://schemas.openxmlformats.org/officeDocument/2006/relationships/notesMaster" Target="../notesMasters/notesMaster1.xml"/></Relationships>
</file>

<file path=ppt/notesSlides/_rels/notesSlide463.xml.rels><?xml version="1.0" encoding="UTF-8" standalone="yes"?>
<Relationships xmlns="http://schemas.openxmlformats.org/package/2006/relationships"><Relationship Id="rId2" Type="http://schemas.openxmlformats.org/officeDocument/2006/relationships/slide" Target="../slides/slide498.xml"/><Relationship Id="rId1" Type="http://schemas.openxmlformats.org/officeDocument/2006/relationships/notesMaster" Target="../notesMasters/notesMaster1.xml"/></Relationships>
</file>

<file path=ppt/notesSlides/_rels/notesSlide464.xml.rels><?xml version="1.0" encoding="UTF-8" standalone="yes"?>
<Relationships xmlns="http://schemas.openxmlformats.org/package/2006/relationships"><Relationship Id="rId2" Type="http://schemas.openxmlformats.org/officeDocument/2006/relationships/slide" Target="../slides/slide499.xml"/><Relationship Id="rId1" Type="http://schemas.openxmlformats.org/officeDocument/2006/relationships/notesMaster" Target="../notesMasters/notesMaster1.xml"/></Relationships>
</file>

<file path=ppt/notesSlides/_rels/notesSlide465.xml.rels><?xml version="1.0" encoding="UTF-8" standalone="yes"?>
<Relationships xmlns="http://schemas.openxmlformats.org/package/2006/relationships"><Relationship Id="rId2" Type="http://schemas.openxmlformats.org/officeDocument/2006/relationships/slide" Target="../slides/slide500.xml"/><Relationship Id="rId1" Type="http://schemas.openxmlformats.org/officeDocument/2006/relationships/notesMaster" Target="../notesMasters/notesMaster1.xml"/></Relationships>
</file>

<file path=ppt/notesSlides/_rels/notesSlide466.xml.rels><?xml version="1.0" encoding="UTF-8" standalone="yes"?>
<Relationships xmlns="http://schemas.openxmlformats.org/package/2006/relationships"><Relationship Id="rId2" Type="http://schemas.openxmlformats.org/officeDocument/2006/relationships/slide" Target="../slides/slide501.xml"/><Relationship Id="rId1" Type="http://schemas.openxmlformats.org/officeDocument/2006/relationships/notesMaster" Target="../notesMasters/notesMaster1.xml"/></Relationships>
</file>

<file path=ppt/notesSlides/_rels/notesSlide467.xml.rels><?xml version="1.0" encoding="UTF-8" standalone="yes"?>
<Relationships xmlns="http://schemas.openxmlformats.org/package/2006/relationships"><Relationship Id="rId2" Type="http://schemas.openxmlformats.org/officeDocument/2006/relationships/slide" Target="../slides/slide502.xml"/><Relationship Id="rId1" Type="http://schemas.openxmlformats.org/officeDocument/2006/relationships/notesMaster" Target="../notesMasters/notesMaster1.xml"/></Relationships>
</file>

<file path=ppt/notesSlides/_rels/notesSlide468.xml.rels><?xml version="1.0" encoding="UTF-8" standalone="yes"?>
<Relationships xmlns="http://schemas.openxmlformats.org/package/2006/relationships"><Relationship Id="rId2" Type="http://schemas.openxmlformats.org/officeDocument/2006/relationships/slide" Target="../slides/slide503.xml"/><Relationship Id="rId1" Type="http://schemas.openxmlformats.org/officeDocument/2006/relationships/notesMaster" Target="../notesMasters/notesMaster1.xml"/></Relationships>
</file>

<file path=ppt/notesSlides/_rels/notesSlide469.xml.rels><?xml version="1.0" encoding="UTF-8" standalone="yes"?>
<Relationships xmlns="http://schemas.openxmlformats.org/package/2006/relationships"><Relationship Id="rId2" Type="http://schemas.openxmlformats.org/officeDocument/2006/relationships/slide" Target="../slides/slide504.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470.xml.rels><?xml version="1.0" encoding="UTF-8" standalone="yes"?>
<Relationships xmlns="http://schemas.openxmlformats.org/package/2006/relationships"><Relationship Id="rId2" Type="http://schemas.openxmlformats.org/officeDocument/2006/relationships/slide" Target="../slides/slide505.xml"/><Relationship Id="rId1" Type="http://schemas.openxmlformats.org/officeDocument/2006/relationships/notesMaster" Target="../notesMasters/notesMaster1.xml"/></Relationships>
</file>

<file path=ppt/notesSlides/_rels/notesSlide471.xml.rels><?xml version="1.0" encoding="UTF-8" standalone="yes"?>
<Relationships xmlns="http://schemas.openxmlformats.org/package/2006/relationships"><Relationship Id="rId2" Type="http://schemas.openxmlformats.org/officeDocument/2006/relationships/slide" Target="../slides/slide506.xml"/><Relationship Id="rId1" Type="http://schemas.openxmlformats.org/officeDocument/2006/relationships/notesMaster" Target="../notesMasters/notesMaster1.xml"/></Relationships>
</file>

<file path=ppt/notesSlides/_rels/notesSlide472.xml.rels><?xml version="1.0" encoding="UTF-8" standalone="yes"?>
<Relationships xmlns="http://schemas.openxmlformats.org/package/2006/relationships"><Relationship Id="rId2" Type="http://schemas.openxmlformats.org/officeDocument/2006/relationships/slide" Target="../slides/slide507.xml"/><Relationship Id="rId1" Type="http://schemas.openxmlformats.org/officeDocument/2006/relationships/notesMaster" Target="../notesMasters/notesMaster1.xml"/></Relationships>
</file>

<file path=ppt/notesSlides/_rels/notesSlide473.xml.rels><?xml version="1.0" encoding="UTF-8" standalone="yes"?>
<Relationships xmlns="http://schemas.openxmlformats.org/package/2006/relationships"><Relationship Id="rId2" Type="http://schemas.openxmlformats.org/officeDocument/2006/relationships/slide" Target="../slides/slide508.xml"/><Relationship Id="rId1" Type="http://schemas.openxmlformats.org/officeDocument/2006/relationships/notesMaster" Target="../notesMasters/notesMaster1.xml"/></Relationships>
</file>

<file path=ppt/notesSlides/_rels/notesSlide474.xml.rels><?xml version="1.0" encoding="UTF-8" standalone="yes"?>
<Relationships xmlns="http://schemas.openxmlformats.org/package/2006/relationships"><Relationship Id="rId2" Type="http://schemas.openxmlformats.org/officeDocument/2006/relationships/slide" Target="../slides/slide509.xml"/><Relationship Id="rId1" Type="http://schemas.openxmlformats.org/officeDocument/2006/relationships/notesMaster" Target="../notesMasters/notesMaster1.xml"/></Relationships>
</file>

<file path=ppt/notesSlides/_rels/notesSlide475.xml.rels><?xml version="1.0" encoding="UTF-8" standalone="yes"?>
<Relationships xmlns="http://schemas.openxmlformats.org/package/2006/relationships"><Relationship Id="rId2" Type="http://schemas.openxmlformats.org/officeDocument/2006/relationships/slide" Target="../slides/slide510.xml"/><Relationship Id="rId1" Type="http://schemas.openxmlformats.org/officeDocument/2006/relationships/notesMaster" Target="../notesMasters/notesMaster1.xml"/></Relationships>
</file>

<file path=ppt/notesSlides/_rels/notesSlide476.xml.rels><?xml version="1.0" encoding="UTF-8" standalone="yes"?>
<Relationships xmlns="http://schemas.openxmlformats.org/package/2006/relationships"><Relationship Id="rId2" Type="http://schemas.openxmlformats.org/officeDocument/2006/relationships/slide" Target="../slides/slide511.xml"/><Relationship Id="rId1" Type="http://schemas.openxmlformats.org/officeDocument/2006/relationships/notesMaster" Target="../notesMasters/notesMaster1.xml"/></Relationships>
</file>

<file path=ppt/notesSlides/_rels/notesSlide477.xml.rels><?xml version="1.0" encoding="UTF-8" standalone="yes"?>
<Relationships xmlns="http://schemas.openxmlformats.org/package/2006/relationships"><Relationship Id="rId2" Type="http://schemas.openxmlformats.org/officeDocument/2006/relationships/slide" Target="../slides/slide512.xml"/><Relationship Id="rId1" Type="http://schemas.openxmlformats.org/officeDocument/2006/relationships/notesMaster" Target="../notesMasters/notesMaster1.xml"/></Relationships>
</file>

<file path=ppt/notesSlides/_rels/notesSlide478.xml.rels><?xml version="1.0" encoding="UTF-8" standalone="yes"?>
<Relationships xmlns="http://schemas.openxmlformats.org/package/2006/relationships"><Relationship Id="rId2" Type="http://schemas.openxmlformats.org/officeDocument/2006/relationships/slide" Target="../slides/slide513.xml"/><Relationship Id="rId1" Type="http://schemas.openxmlformats.org/officeDocument/2006/relationships/notesMaster" Target="../notesMasters/notesMaster1.xml"/></Relationships>
</file>

<file path=ppt/notesSlides/_rels/notesSlide479.xml.rels><?xml version="1.0" encoding="UTF-8" standalone="yes"?>
<Relationships xmlns="http://schemas.openxmlformats.org/package/2006/relationships"><Relationship Id="rId2" Type="http://schemas.openxmlformats.org/officeDocument/2006/relationships/slide" Target="../slides/slide514.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480.xml.rels><?xml version="1.0" encoding="UTF-8" standalone="yes"?>
<Relationships xmlns="http://schemas.openxmlformats.org/package/2006/relationships"><Relationship Id="rId2" Type="http://schemas.openxmlformats.org/officeDocument/2006/relationships/slide" Target="../slides/slide515.xml"/><Relationship Id="rId1" Type="http://schemas.openxmlformats.org/officeDocument/2006/relationships/notesMaster" Target="../notesMasters/notesMaster1.xml"/></Relationships>
</file>

<file path=ppt/notesSlides/_rels/notesSlide481.xml.rels><?xml version="1.0" encoding="UTF-8" standalone="yes"?>
<Relationships xmlns="http://schemas.openxmlformats.org/package/2006/relationships"><Relationship Id="rId2" Type="http://schemas.openxmlformats.org/officeDocument/2006/relationships/slide" Target="../slides/slide516.xml"/><Relationship Id="rId1" Type="http://schemas.openxmlformats.org/officeDocument/2006/relationships/notesMaster" Target="../notesMasters/notesMaster1.xml"/></Relationships>
</file>

<file path=ppt/notesSlides/_rels/notesSlide482.xml.rels><?xml version="1.0" encoding="UTF-8" standalone="yes"?>
<Relationships xmlns="http://schemas.openxmlformats.org/package/2006/relationships"><Relationship Id="rId2" Type="http://schemas.openxmlformats.org/officeDocument/2006/relationships/slide" Target="../slides/slide517.xml"/><Relationship Id="rId1" Type="http://schemas.openxmlformats.org/officeDocument/2006/relationships/notesMaster" Target="../notesMasters/notesMaster1.xml"/></Relationships>
</file>

<file path=ppt/notesSlides/_rels/notesSlide483.xml.rels><?xml version="1.0" encoding="UTF-8" standalone="yes"?>
<Relationships xmlns="http://schemas.openxmlformats.org/package/2006/relationships"><Relationship Id="rId2" Type="http://schemas.openxmlformats.org/officeDocument/2006/relationships/slide" Target="../slides/slide518.xml"/><Relationship Id="rId1" Type="http://schemas.openxmlformats.org/officeDocument/2006/relationships/notesMaster" Target="../notesMasters/notesMaster1.xml"/></Relationships>
</file>

<file path=ppt/notesSlides/_rels/notesSlide484.xml.rels><?xml version="1.0" encoding="UTF-8" standalone="yes"?>
<Relationships xmlns="http://schemas.openxmlformats.org/package/2006/relationships"><Relationship Id="rId2" Type="http://schemas.openxmlformats.org/officeDocument/2006/relationships/slide" Target="../slides/slide519.xml"/><Relationship Id="rId1" Type="http://schemas.openxmlformats.org/officeDocument/2006/relationships/notesMaster" Target="../notesMasters/notesMaster1.xml"/></Relationships>
</file>

<file path=ppt/notesSlides/_rels/notesSlide485.xml.rels><?xml version="1.0" encoding="UTF-8" standalone="yes"?>
<Relationships xmlns="http://schemas.openxmlformats.org/package/2006/relationships"><Relationship Id="rId2" Type="http://schemas.openxmlformats.org/officeDocument/2006/relationships/slide" Target="../slides/slide520.xml"/><Relationship Id="rId1" Type="http://schemas.openxmlformats.org/officeDocument/2006/relationships/notesMaster" Target="../notesMasters/notesMaster1.xml"/></Relationships>
</file>

<file path=ppt/notesSlides/_rels/notesSlide486.xml.rels><?xml version="1.0" encoding="UTF-8" standalone="yes"?>
<Relationships xmlns="http://schemas.openxmlformats.org/package/2006/relationships"><Relationship Id="rId2" Type="http://schemas.openxmlformats.org/officeDocument/2006/relationships/slide" Target="../slides/slide521.xml"/><Relationship Id="rId1" Type="http://schemas.openxmlformats.org/officeDocument/2006/relationships/notesMaster" Target="../notesMasters/notesMaster1.xml"/></Relationships>
</file>

<file path=ppt/notesSlides/_rels/notesSlide487.xml.rels><?xml version="1.0" encoding="UTF-8" standalone="yes"?>
<Relationships xmlns="http://schemas.openxmlformats.org/package/2006/relationships"><Relationship Id="rId2" Type="http://schemas.openxmlformats.org/officeDocument/2006/relationships/slide" Target="../slides/slide522.xml"/><Relationship Id="rId1" Type="http://schemas.openxmlformats.org/officeDocument/2006/relationships/notesMaster" Target="../notesMasters/notesMaster1.xml"/></Relationships>
</file>

<file path=ppt/notesSlides/_rels/notesSlide488.xml.rels><?xml version="1.0" encoding="UTF-8" standalone="yes"?>
<Relationships xmlns="http://schemas.openxmlformats.org/package/2006/relationships"><Relationship Id="rId2" Type="http://schemas.openxmlformats.org/officeDocument/2006/relationships/slide" Target="../slides/slide523.xml"/><Relationship Id="rId1" Type="http://schemas.openxmlformats.org/officeDocument/2006/relationships/notesMaster" Target="../notesMasters/notesMaster1.xml"/></Relationships>
</file>

<file path=ppt/notesSlides/_rels/notesSlide489.xml.rels><?xml version="1.0" encoding="UTF-8" standalone="yes"?>
<Relationships xmlns="http://schemas.openxmlformats.org/package/2006/relationships"><Relationship Id="rId2" Type="http://schemas.openxmlformats.org/officeDocument/2006/relationships/slide" Target="../slides/slide524.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490.xml.rels><?xml version="1.0" encoding="UTF-8" standalone="yes"?>
<Relationships xmlns="http://schemas.openxmlformats.org/package/2006/relationships"><Relationship Id="rId2" Type="http://schemas.openxmlformats.org/officeDocument/2006/relationships/slide" Target="../slides/slide525.xml"/><Relationship Id="rId1" Type="http://schemas.openxmlformats.org/officeDocument/2006/relationships/notesMaster" Target="../notesMasters/notesMaster1.xml"/></Relationships>
</file>

<file path=ppt/notesSlides/_rels/notesSlide491.xml.rels><?xml version="1.0" encoding="UTF-8" standalone="yes"?>
<Relationships xmlns="http://schemas.openxmlformats.org/package/2006/relationships"><Relationship Id="rId2" Type="http://schemas.openxmlformats.org/officeDocument/2006/relationships/slide" Target="../slides/slide526.xml"/><Relationship Id="rId1" Type="http://schemas.openxmlformats.org/officeDocument/2006/relationships/notesMaster" Target="../notesMasters/notesMaster1.xml"/></Relationships>
</file>

<file path=ppt/notesSlides/_rels/notesSlide492.xml.rels><?xml version="1.0" encoding="UTF-8" standalone="yes"?>
<Relationships xmlns="http://schemas.openxmlformats.org/package/2006/relationships"><Relationship Id="rId2" Type="http://schemas.openxmlformats.org/officeDocument/2006/relationships/slide" Target="../slides/slide527.xml"/><Relationship Id="rId1" Type="http://schemas.openxmlformats.org/officeDocument/2006/relationships/notesMaster" Target="../notesMasters/notesMaster1.xml"/></Relationships>
</file>

<file path=ppt/notesSlides/_rels/notesSlide493.xml.rels><?xml version="1.0" encoding="UTF-8" standalone="yes"?>
<Relationships xmlns="http://schemas.openxmlformats.org/package/2006/relationships"><Relationship Id="rId2" Type="http://schemas.openxmlformats.org/officeDocument/2006/relationships/slide" Target="../slides/slide529.xml"/><Relationship Id="rId1" Type="http://schemas.openxmlformats.org/officeDocument/2006/relationships/notesMaster" Target="../notesMasters/notesMaster1.xml"/></Relationships>
</file>

<file path=ppt/notesSlides/_rels/notesSlide494.xml.rels><?xml version="1.0" encoding="UTF-8" standalone="yes"?>
<Relationships xmlns="http://schemas.openxmlformats.org/package/2006/relationships"><Relationship Id="rId2" Type="http://schemas.openxmlformats.org/officeDocument/2006/relationships/slide" Target="../slides/slide530.xml"/><Relationship Id="rId1" Type="http://schemas.openxmlformats.org/officeDocument/2006/relationships/notesMaster" Target="../notesMasters/notesMaster1.xml"/></Relationships>
</file>

<file path=ppt/notesSlides/_rels/notesSlide495.xml.rels><?xml version="1.0" encoding="UTF-8" standalone="yes"?>
<Relationships xmlns="http://schemas.openxmlformats.org/package/2006/relationships"><Relationship Id="rId2" Type="http://schemas.openxmlformats.org/officeDocument/2006/relationships/slide" Target="../slides/slide531.xml"/><Relationship Id="rId1" Type="http://schemas.openxmlformats.org/officeDocument/2006/relationships/notesMaster" Target="../notesMasters/notesMaster1.xml"/></Relationships>
</file>

<file path=ppt/notesSlides/_rels/notesSlide496.xml.rels><?xml version="1.0" encoding="UTF-8" standalone="yes"?>
<Relationships xmlns="http://schemas.openxmlformats.org/package/2006/relationships"><Relationship Id="rId2" Type="http://schemas.openxmlformats.org/officeDocument/2006/relationships/slide" Target="../slides/slide532.xml"/><Relationship Id="rId1" Type="http://schemas.openxmlformats.org/officeDocument/2006/relationships/notesMaster" Target="../notesMasters/notesMaster1.xml"/></Relationships>
</file>

<file path=ppt/notesSlides/_rels/notesSlide497.xml.rels><?xml version="1.0" encoding="UTF-8" standalone="yes"?>
<Relationships xmlns="http://schemas.openxmlformats.org/package/2006/relationships"><Relationship Id="rId2" Type="http://schemas.openxmlformats.org/officeDocument/2006/relationships/slide" Target="../slides/slide533.xml"/><Relationship Id="rId1" Type="http://schemas.openxmlformats.org/officeDocument/2006/relationships/notesMaster" Target="../notesMasters/notesMaster1.xml"/></Relationships>
</file>

<file path=ppt/notesSlides/_rels/notesSlide498.xml.rels><?xml version="1.0" encoding="UTF-8" standalone="yes"?>
<Relationships xmlns="http://schemas.openxmlformats.org/package/2006/relationships"><Relationship Id="rId2" Type="http://schemas.openxmlformats.org/officeDocument/2006/relationships/slide" Target="../slides/slide534.xml"/><Relationship Id="rId1" Type="http://schemas.openxmlformats.org/officeDocument/2006/relationships/notesMaster" Target="../notesMasters/notesMaster1.xml"/></Relationships>
</file>

<file path=ppt/notesSlides/_rels/notesSlide499.xml.rels><?xml version="1.0" encoding="UTF-8" standalone="yes"?>
<Relationships xmlns="http://schemas.openxmlformats.org/package/2006/relationships"><Relationship Id="rId2" Type="http://schemas.openxmlformats.org/officeDocument/2006/relationships/slide" Target="../slides/slide535.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500.xml.rels><?xml version="1.0" encoding="UTF-8" standalone="yes"?>
<Relationships xmlns="http://schemas.openxmlformats.org/package/2006/relationships"><Relationship Id="rId2" Type="http://schemas.openxmlformats.org/officeDocument/2006/relationships/slide" Target="../slides/slide536.xml"/><Relationship Id="rId1" Type="http://schemas.openxmlformats.org/officeDocument/2006/relationships/notesMaster" Target="../notesMasters/notesMaster1.xml"/></Relationships>
</file>

<file path=ppt/notesSlides/_rels/notesSlide501.xml.rels><?xml version="1.0" encoding="UTF-8" standalone="yes"?>
<Relationships xmlns="http://schemas.openxmlformats.org/package/2006/relationships"><Relationship Id="rId2" Type="http://schemas.openxmlformats.org/officeDocument/2006/relationships/slide" Target="../slides/slide557.xml"/><Relationship Id="rId1" Type="http://schemas.openxmlformats.org/officeDocument/2006/relationships/notesMaster" Target="../notesMasters/notesMaster1.xml"/></Relationships>
</file>

<file path=ppt/notesSlides/_rels/notesSlide502.xml.rels><?xml version="1.0" encoding="UTF-8" standalone="yes"?>
<Relationships xmlns="http://schemas.openxmlformats.org/package/2006/relationships"><Relationship Id="rId2" Type="http://schemas.openxmlformats.org/officeDocument/2006/relationships/slide" Target="../slides/slide558.xml"/><Relationship Id="rId1" Type="http://schemas.openxmlformats.org/officeDocument/2006/relationships/notesMaster" Target="../notesMasters/notesMaster1.xml"/></Relationships>
</file>

<file path=ppt/notesSlides/_rels/notesSlide503.xml.rels><?xml version="1.0" encoding="UTF-8" standalone="yes"?>
<Relationships xmlns="http://schemas.openxmlformats.org/package/2006/relationships"><Relationship Id="rId2" Type="http://schemas.openxmlformats.org/officeDocument/2006/relationships/slide" Target="../slides/slide559.xml"/><Relationship Id="rId1" Type="http://schemas.openxmlformats.org/officeDocument/2006/relationships/notesMaster" Target="../notesMasters/notesMaster1.xml"/></Relationships>
</file>

<file path=ppt/notesSlides/_rels/notesSlide504.xml.rels><?xml version="1.0" encoding="UTF-8" standalone="yes"?>
<Relationships xmlns="http://schemas.openxmlformats.org/package/2006/relationships"><Relationship Id="rId2" Type="http://schemas.openxmlformats.org/officeDocument/2006/relationships/slide" Target="../slides/slide560.xml"/><Relationship Id="rId1" Type="http://schemas.openxmlformats.org/officeDocument/2006/relationships/notesMaster" Target="../notesMasters/notesMaster1.xml"/></Relationships>
</file>

<file path=ppt/notesSlides/_rels/notesSlide505.xml.rels><?xml version="1.0" encoding="UTF-8" standalone="yes"?>
<Relationships xmlns="http://schemas.openxmlformats.org/package/2006/relationships"><Relationship Id="rId2" Type="http://schemas.openxmlformats.org/officeDocument/2006/relationships/slide" Target="../slides/slide561.xml"/><Relationship Id="rId1" Type="http://schemas.openxmlformats.org/officeDocument/2006/relationships/notesMaster" Target="../notesMasters/notesMaster1.xml"/></Relationships>
</file>

<file path=ppt/notesSlides/_rels/notesSlide506.xml.rels><?xml version="1.0" encoding="UTF-8" standalone="yes"?>
<Relationships xmlns="http://schemas.openxmlformats.org/package/2006/relationships"><Relationship Id="rId2" Type="http://schemas.openxmlformats.org/officeDocument/2006/relationships/slide" Target="../slides/slide562.xml"/><Relationship Id="rId1" Type="http://schemas.openxmlformats.org/officeDocument/2006/relationships/notesMaster" Target="../notesMasters/notesMaster1.xml"/></Relationships>
</file>

<file path=ppt/notesSlides/_rels/notesSlide507.xml.rels><?xml version="1.0" encoding="UTF-8" standalone="yes"?>
<Relationships xmlns="http://schemas.openxmlformats.org/package/2006/relationships"><Relationship Id="rId2" Type="http://schemas.openxmlformats.org/officeDocument/2006/relationships/slide" Target="../slides/slide563.xml"/><Relationship Id="rId1" Type="http://schemas.openxmlformats.org/officeDocument/2006/relationships/notesMaster" Target="../notesMasters/notesMaster1.xml"/></Relationships>
</file>

<file path=ppt/notesSlides/_rels/notesSlide508.xml.rels><?xml version="1.0" encoding="UTF-8" standalone="yes"?>
<Relationships xmlns="http://schemas.openxmlformats.org/package/2006/relationships"><Relationship Id="rId2" Type="http://schemas.openxmlformats.org/officeDocument/2006/relationships/slide" Target="../slides/slide564.xml"/><Relationship Id="rId1" Type="http://schemas.openxmlformats.org/officeDocument/2006/relationships/notesMaster" Target="../notesMasters/notesMaster1.xml"/></Relationships>
</file>

<file path=ppt/notesSlides/_rels/notesSlide509.xml.rels><?xml version="1.0" encoding="UTF-8" standalone="yes"?>
<Relationships xmlns="http://schemas.openxmlformats.org/package/2006/relationships"><Relationship Id="rId2" Type="http://schemas.openxmlformats.org/officeDocument/2006/relationships/slide" Target="../slides/slide565.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510.xml.rels><?xml version="1.0" encoding="UTF-8" standalone="yes"?>
<Relationships xmlns="http://schemas.openxmlformats.org/package/2006/relationships"><Relationship Id="rId2" Type="http://schemas.openxmlformats.org/officeDocument/2006/relationships/slide" Target="../slides/slide566.xml"/><Relationship Id="rId1" Type="http://schemas.openxmlformats.org/officeDocument/2006/relationships/notesMaster" Target="../notesMasters/notesMaster1.xml"/></Relationships>
</file>

<file path=ppt/notesSlides/_rels/notesSlide511.xml.rels><?xml version="1.0" encoding="UTF-8" standalone="yes"?>
<Relationships xmlns="http://schemas.openxmlformats.org/package/2006/relationships"><Relationship Id="rId2" Type="http://schemas.openxmlformats.org/officeDocument/2006/relationships/slide" Target="../slides/slide567.xml"/><Relationship Id="rId1" Type="http://schemas.openxmlformats.org/officeDocument/2006/relationships/notesMaster" Target="../notesMasters/notesMaster1.xml"/></Relationships>
</file>

<file path=ppt/notesSlides/_rels/notesSlide512.xml.rels><?xml version="1.0" encoding="UTF-8" standalone="yes"?>
<Relationships xmlns="http://schemas.openxmlformats.org/package/2006/relationships"><Relationship Id="rId2" Type="http://schemas.openxmlformats.org/officeDocument/2006/relationships/slide" Target="../slides/slide568.xml"/><Relationship Id="rId1" Type="http://schemas.openxmlformats.org/officeDocument/2006/relationships/notesMaster" Target="../notesMasters/notesMaster1.xml"/></Relationships>
</file>

<file path=ppt/notesSlides/_rels/notesSlide513.xml.rels><?xml version="1.0" encoding="UTF-8" standalone="yes"?>
<Relationships xmlns="http://schemas.openxmlformats.org/package/2006/relationships"><Relationship Id="rId2" Type="http://schemas.openxmlformats.org/officeDocument/2006/relationships/slide" Target="../slides/slide569.xml"/><Relationship Id="rId1" Type="http://schemas.openxmlformats.org/officeDocument/2006/relationships/notesMaster" Target="../notesMasters/notesMaster1.xml"/></Relationships>
</file>

<file path=ppt/notesSlides/_rels/notesSlide514.xml.rels><?xml version="1.0" encoding="UTF-8" standalone="yes"?>
<Relationships xmlns="http://schemas.openxmlformats.org/package/2006/relationships"><Relationship Id="rId2" Type="http://schemas.openxmlformats.org/officeDocument/2006/relationships/slide" Target="../slides/slide570.xml"/><Relationship Id="rId1" Type="http://schemas.openxmlformats.org/officeDocument/2006/relationships/notesMaster" Target="../notesMasters/notesMaster1.xml"/></Relationships>
</file>

<file path=ppt/notesSlides/_rels/notesSlide515.xml.rels><?xml version="1.0" encoding="UTF-8" standalone="yes"?>
<Relationships xmlns="http://schemas.openxmlformats.org/package/2006/relationships"><Relationship Id="rId2" Type="http://schemas.openxmlformats.org/officeDocument/2006/relationships/slide" Target="../slides/slide571.xml"/><Relationship Id="rId1" Type="http://schemas.openxmlformats.org/officeDocument/2006/relationships/notesMaster" Target="../notesMasters/notesMaster1.xml"/></Relationships>
</file>

<file path=ppt/notesSlides/_rels/notesSlide516.xml.rels><?xml version="1.0" encoding="UTF-8" standalone="yes"?>
<Relationships xmlns="http://schemas.openxmlformats.org/package/2006/relationships"><Relationship Id="rId2" Type="http://schemas.openxmlformats.org/officeDocument/2006/relationships/slide" Target="../slides/slide572.xml"/><Relationship Id="rId1" Type="http://schemas.openxmlformats.org/officeDocument/2006/relationships/notesMaster" Target="../notesMasters/notesMaster1.xml"/></Relationships>
</file>

<file path=ppt/notesSlides/_rels/notesSlide517.xml.rels><?xml version="1.0" encoding="UTF-8" standalone="yes"?>
<Relationships xmlns="http://schemas.openxmlformats.org/package/2006/relationships"><Relationship Id="rId2" Type="http://schemas.openxmlformats.org/officeDocument/2006/relationships/slide" Target="../slides/slide573.xml"/><Relationship Id="rId1" Type="http://schemas.openxmlformats.org/officeDocument/2006/relationships/notesMaster" Target="../notesMasters/notesMaster1.xml"/></Relationships>
</file>

<file path=ppt/notesSlides/_rels/notesSlide518.xml.rels><?xml version="1.0" encoding="UTF-8" standalone="yes"?>
<Relationships xmlns="http://schemas.openxmlformats.org/package/2006/relationships"><Relationship Id="rId2" Type="http://schemas.openxmlformats.org/officeDocument/2006/relationships/slide" Target="../slides/slide574.xml"/><Relationship Id="rId1" Type="http://schemas.openxmlformats.org/officeDocument/2006/relationships/notesMaster" Target="../notesMasters/notesMaster1.xml"/></Relationships>
</file>

<file path=ppt/notesSlides/_rels/notesSlide519.xml.rels><?xml version="1.0" encoding="UTF-8" standalone="yes"?>
<Relationships xmlns="http://schemas.openxmlformats.org/package/2006/relationships"><Relationship Id="rId2" Type="http://schemas.openxmlformats.org/officeDocument/2006/relationships/slide" Target="../slides/slide575.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520.xml.rels><?xml version="1.0" encoding="UTF-8" standalone="yes"?>
<Relationships xmlns="http://schemas.openxmlformats.org/package/2006/relationships"><Relationship Id="rId2" Type="http://schemas.openxmlformats.org/officeDocument/2006/relationships/slide" Target="../slides/slide576.xml"/><Relationship Id="rId1" Type="http://schemas.openxmlformats.org/officeDocument/2006/relationships/notesMaster" Target="../notesMasters/notesMaster1.xml"/></Relationships>
</file>

<file path=ppt/notesSlides/_rels/notesSlide521.xml.rels><?xml version="1.0" encoding="UTF-8" standalone="yes"?>
<Relationships xmlns="http://schemas.openxmlformats.org/package/2006/relationships"><Relationship Id="rId2" Type="http://schemas.openxmlformats.org/officeDocument/2006/relationships/slide" Target="../slides/slide577.xml"/><Relationship Id="rId1" Type="http://schemas.openxmlformats.org/officeDocument/2006/relationships/notesMaster" Target="../notesMasters/notesMaster1.xml"/></Relationships>
</file>

<file path=ppt/notesSlides/_rels/notesSlide522.xml.rels><?xml version="1.0" encoding="UTF-8" standalone="yes"?>
<Relationships xmlns="http://schemas.openxmlformats.org/package/2006/relationships"><Relationship Id="rId2" Type="http://schemas.openxmlformats.org/officeDocument/2006/relationships/slide" Target="../slides/slide578.xml"/><Relationship Id="rId1" Type="http://schemas.openxmlformats.org/officeDocument/2006/relationships/notesMaster" Target="../notesMasters/notesMaster1.xml"/></Relationships>
</file>

<file path=ppt/notesSlides/_rels/notesSlide523.xml.rels><?xml version="1.0" encoding="UTF-8" standalone="yes"?>
<Relationships xmlns="http://schemas.openxmlformats.org/package/2006/relationships"><Relationship Id="rId2" Type="http://schemas.openxmlformats.org/officeDocument/2006/relationships/slide" Target="../slides/slide579.xml"/><Relationship Id="rId1" Type="http://schemas.openxmlformats.org/officeDocument/2006/relationships/notesMaster" Target="../notesMasters/notesMaster1.xml"/></Relationships>
</file>

<file path=ppt/notesSlides/_rels/notesSlide524.xml.rels><?xml version="1.0" encoding="UTF-8" standalone="yes"?>
<Relationships xmlns="http://schemas.openxmlformats.org/package/2006/relationships"><Relationship Id="rId2" Type="http://schemas.openxmlformats.org/officeDocument/2006/relationships/slide" Target="../slides/slide580.xml"/><Relationship Id="rId1" Type="http://schemas.openxmlformats.org/officeDocument/2006/relationships/notesMaster" Target="../notesMasters/notesMaster1.xml"/></Relationships>
</file>

<file path=ppt/notesSlides/_rels/notesSlide525.xml.rels><?xml version="1.0" encoding="UTF-8" standalone="yes"?>
<Relationships xmlns="http://schemas.openxmlformats.org/package/2006/relationships"><Relationship Id="rId2" Type="http://schemas.openxmlformats.org/officeDocument/2006/relationships/slide" Target="../slides/slide581.xml"/><Relationship Id="rId1" Type="http://schemas.openxmlformats.org/officeDocument/2006/relationships/notesMaster" Target="../notesMasters/notesMaster1.xml"/></Relationships>
</file>

<file path=ppt/notesSlides/_rels/notesSlide526.xml.rels><?xml version="1.0" encoding="UTF-8" standalone="yes"?>
<Relationships xmlns="http://schemas.openxmlformats.org/package/2006/relationships"><Relationship Id="rId2" Type="http://schemas.openxmlformats.org/officeDocument/2006/relationships/slide" Target="../slides/slide582.xml"/><Relationship Id="rId1" Type="http://schemas.openxmlformats.org/officeDocument/2006/relationships/notesMaster" Target="../notesMasters/notesMaster1.xml"/></Relationships>
</file>

<file path=ppt/notesSlides/_rels/notesSlide527.xml.rels><?xml version="1.0" encoding="UTF-8" standalone="yes"?>
<Relationships xmlns="http://schemas.openxmlformats.org/package/2006/relationships"><Relationship Id="rId2" Type="http://schemas.openxmlformats.org/officeDocument/2006/relationships/slide" Target="../slides/slide583.xml"/><Relationship Id="rId1" Type="http://schemas.openxmlformats.org/officeDocument/2006/relationships/notesMaster" Target="../notesMasters/notesMaster1.xml"/></Relationships>
</file>

<file path=ppt/notesSlides/_rels/notesSlide528.xml.rels><?xml version="1.0" encoding="UTF-8" standalone="yes"?>
<Relationships xmlns="http://schemas.openxmlformats.org/package/2006/relationships"><Relationship Id="rId2" Type="http://schemas.openxmlformats.org/officeDocument/2006/relationships/slide" Target="../slides/slide584.xml"/><Relationship Id="rId1" Type="http://schemas.openxmlformats.org/officeDocument/2006/relationships/notesMaster" Target="../notesMasters/notesMaster1.xml"/></Relationships>
</file>

<file path=ppt/notesSlides/_rels/notesSlide529.xml.rels><?xml version="1.0" encoding="UTF-8" standalone="yes"?>
<Relationships xmlns="http://schemas.openxmlformats.org/package/2006/relationships"><Relationship Id="rId2" Type="http://schemas.openxmlformats.org/officeDocument/2006/relationships/slide" Target="../slides/slide585.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530.xml.rels><?xml version="1.0" encoding="UTF-8" standalone="yes"?>
<Relationships xmlns="http://schemas.openxmlformats.org/package/2006/relationships"><Relationship Id="rId2" Type="http://schemas.openxmlformats.org/officeDocument/2006/relationships/slide" Target="../slides/slide586.xml"/><Relationship Id="rId1" Type="http://schemas.openxmlformats.org/officeDocument/2006/relationships/notesMaster" Target="../notesMasters/notesMaster1.xml"/></Relationships>
</file>

<file path=ppt/notesSlides/_rels/notesSlide531.xml.rels><?xml version="1.0" encoding="UTF-8" standalone="yes"?>
<Relationships xmlns="http://schemas.openxmlformats.org/package/2006/relationships"><Relationship Id="rId2" Type="http://schemas.openxmlformats.org/officeDocument/2006/relationships/slide" Target="../slides/slide587.xml"/><Relationship Id="rId1" Type="http://schemas.openxmlformats.org/officeDocument/2006/relationships/notesMaster" Target="../notesMasters/notesMaster1.xml"/></Relationships>
</file>

<file path=ppt/notesSlides/_rels/notesSlide532.xml.rels><?xml version="1.0" encoding="UTF-8" standalone="yes"?>
<Relationships xmlns="http://schemas.openxmlformats.org/package/2006/relationships"><Relationship Id="rId2" Type="http://schemas.openxmlformats.org/officeDocument/2006/relationships/slide" Target="../slides/slide588.xml"/><Relationship Id="rId1" Type="http://schemas.openxmlformats.org/officeDocument/2006/relationships/notesMaster" Target="../notesMasters/notesMaster1.xml"/></Relationships>
</file>

<file path=ppt/notesSlides/_rels/notesSlide533.xml.rels><?xml version="1.0" encoding="UTF-8" standalone="yes"?>
<Relationships xmlns="http://schemas.openxmlformats.org/package/2006/relationships"><Relationship Id="rId2" Type="http://schemas.openxmlformats.org/officeDocument/2006/relationships/slide" Target="../slides/slide589.xml"/><Relationship Id="rId1" Type="http://schemas.openxmlformats.org/officeDocument/2006/relationships/notesMaster" Target="../notesMasters/notesMaster1.xml"/></Relationships>
</file>

<file path=ppt/notesSlides/_rels/notesSlide534.xml.rels><?xml version="1.0" encoding="UTF-8" standalone="yes"?>
<Relationships xmlns="http://schemas.openxmlformats.org/package/2006/relationships"><Relationship Id="rId2" Type="http://schemas.openxmlformats.org/officeDocument/2006/relationships/slide" Target="../slides/slide590.xml"/><Relationship Id="rId1" Type="http://schemas.openxmlformats.org/officeDocument/2006/relationships/notesMaster" Target="../notesMasters/notesMaster1.xml"/></Relationships>
</file>

<file path=ppt/notesSlides/_rels/notesSlide535.xml.rels><?xml version="1.0" encoding="UTF-8" standalone="yes"?>
<Relationships xmlns="http://schemas.openxmlformats.org/package/2006/relationships"><Relationship Id="rId2" Type="http://schemas.openxmlformats.org/officeDocument/2006/relationships/slide" Target="../slides/slide591.xml"/><Relationship Id="rId1" Type="http://schemas.openxmlformats.org/officeDocument/2006/relationships/notesMaster" Target="../notesMasters/notesMaster1.xml"/></Relationships>
</file>

<file path=ppt/notesSlides/_rels/notesSlide536.xml.rels><?xml version="1.0" encoding="UTF-8" standalone="yes"?>
<Relationships xmlns="http://schemas.openxmlformats.org/package/2006/relationships"><Relationship Id="rId2" Type="http://schemas.openxmlformats.org/officeDocument/2006/relationships/slide" Target="../slides/slide592.xml"/><Relationship Id="rId1" Type="http://schemas.openxmlformats.org/officeDocument/2006/relationships/notesMaster" Target="../notesMasters/notesMaster1.xml"/></Relationships>
</file>

<file path=ppt/notesSlides/_rels/notesSlide537.xml.rels><?xml version="1.0" encoding="UTF-8" standalone="yes"?>
<Relationships xmlns="http://schemas.openxmlformats.org/package/2006/relationships"><Relationship Id="rId2" Type="http://schemas.openxmlformats.org/officeDocument/2006/relationships/slide" Target="../slides/slide593.xml"/><Relationship Id="rId1" Type="http://schemas.openxmlformats.org/officeDocument/2006/relationships/notesMaster" Target="../notesMasters/notesMaster1.xml"/></Relationships>
</file>

<file path=ppt/notesSlides/_rels/notesSlide538.xml.rels><?xml version="1.0" encoding="UTF-8" standalone="yes"?>
<Relationships xmlns="http://schemas.openxmlformats.org/package/2006/relationships"><Relationship Id="rId2" Type="http://schemas.openxmlformats.org/officeDocument/2006/relationships/slide" Target="../slides/slide594.xml"/><Relationship Id="rId1" Type="http://schemas.openxmlformats.org/officeDocument/2006/relationships/notesMaster" Target="../notesMasters/notesMaster1.xml"/></Relationships>
</file>

<file path=ppt/notesSlides/_rels/notesSlide539.xml.rels><?xml version="1.0" encoding="UTF-8" standalone="yes"?>
<Relationships xmlns="http://schemas.openxmlformats.org/package/2006/relationships"><Relationship Id="rId2" Type="http://schemas.openxmlformats.org/officeDocument/2006/relationships/slide" Target="../slides/slide595.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540.xml.rels><?xml version="1.0" encoding="UTF-8" standalone="yes"?>
<Relationships xmlns="http://schemas.openxmlformats.org/package/2006/relationships"><Relationship Id="rId2" Type="http://schemas.openxmlformats.org/officeDocument/2006/relationships/slide" Target="../slides/slide597.xml"/><Relationship Id="rId1" Type="http://schemas.openxmlformats.org/officeDocument/2006/relationships/notesMaster" Target="../notesMasters/notesMaster1.xml"/></Relationships>
</file>

<file path=ppt/notesSlides/_rels/notesSlide541.xml.rels><?xml version="1.0" encoding="UTF-8" standalone="yes"?>
<Relationships xmlns="http://schemas.openxmlformats.org/package/2006/relationships"><Relationship Id="rId2" Type="http://schemas.openxmlformats.org/officeDocument/2006/relationships/slide" Target="../slides/slide598.xml"/><Relationship Id="rId1" Type="http://schemas.openxmlformats.org/officeDocument/2006/relationships/notesMaster" Target="../notesMasters/notesMaster1.xml"/></Relationships>
</file>

<file path=ppt/notesSlides/_rels/notesSlide542.xml.rels><?xml version="1.0" encoding="UTF-8" standalone="yes"?>
<Relationships xmlns="http://schemas.openxmlformats.org/package/2006/relationships"><Relationship Id="rId2" Type="http://schemas.openxmlformats.org/officeDocument/2006/relationships/slide" Target="../slides/slide599.xml"/><Relationship Id="rId1" Type="http://schemas.openxmlformats.org/officeDocument/2006/relationships/notesMaster" Target="../notesMasters/notesMaster1.xml"/></Relationships>
</file>

<file path=ppt/notesSlides/_rels/notesSlide543.xml.rels><?xml version="1.0" encoding="UTF-8" standalone="yes"?>
<Relationships xmlns="http://schemas.openxmlformats.org/package/2006/relationships"><Relationship Id="rId2" Type="http://schemas.openxmlformats.org/officeDocument/2006/relationships/slide" Target="../slides/slide600.xml"/><Relationship Id="rId1" Type="http://schemas.openxmlformats.org/officeDocument/2006/relationships/notesMaster" Target="../notesMasters/notesMaster1.xml"/></Relationships>
</file>

<file path=ppt/notesSlides/_rels/notesSlide544.xml.rels><?xml version="1.0" encoding="UTF-8" standalone="yes"?>
<Relationships xmlns="http://schemas.openxmlformats.org/package/2006/relationships"><Relationship Id="rId2" Type="http://schemas.openxmlformats.org/officeDocument/2006/relationships/slide" Target="../slides/slide601.xml"/><Relationship Id="rId1" Type="http://schemas.openxmlformats.org/officeDocument/2006/relationships/notesMaster" Target="../notesMasters/notesMaster1.xml"/></Relationships>
</file>

<file path=ppt/notesSlides/_rels/notesSlide545.xml.rels><?xml version="1.0" encoding="UTF-8" standalone="yes"?>
<Relationships xmlns="http://schemas.openxmlformats.org/package/2006/relationships"><Relationship Id="rId2" Type="http://schemas.openxmlformats.org/officeDocument/2006/relationships/slide" Target="../slides/slide602.xml"/><Relationship Id="rId1" Type="http://schemas.openxmlformats.org/officeDocument/2006/relationships/notesMaster" Target="../notesMasters/notesMaster1.xml"/></Relationships>
</file>

<file path=ppt/notesSlides/_rels/notesSlide546.xml.rels><?xml version="1.0" encoding="UTF-8" standalone="yes"?>
<Relationships xmlns="http://schemas.openxmlformats.org/package/2006/relationships"><Relationship Id="rId2" Type="http://schemas.openxmlformats.org/officeDocument/2006/relationships/slide" Target="../slides/slide603.xml"/><Relationship Id="rId1" Type="http://schemas.openxmlformats.org/officeDocument/2006/relationships/notesMaster" Target="../notesMasters/notesMaster1.xml"/></Relationships>
</file>

<file path=ppt/notesSlides/_rels/notesSlide547.xml.rels><?xml version="1.0" encoding="UTF-8" standalone="yes"?>
<Relationships xmlns="http://schemas.openxmlformats.org/package/2006/relationships"><Relationship Id="rId2" Type="http://schemas.openxmlformats.org/officeDocument/2006/relationships/slide" Target="../slides/slide604.xml"/><Relationship Id="rId1" Type="http://schemas.openxmlformats.org/officeDocument/2006/relationships/notesMaster" Target="../notesMasters/notesMaster1.xml"/></Relationships>
</file>

<file path=ppt/notesSlides/_rels/notesSlide548.xml.rels><?xml version="1.0" encoding="UTF-8" standalone="yes"?>
<Relationships xmlns="http://schemas.openxmlformats.org/package/2006/relationships"><Relationship Id="rId2" Type="http://schemas.openxmlformats.org/officeDocument/2006/relationships/slide" Target="../slides/slide605.xml"/><Relationship Id="rId1" Type="http://schemas.openxmlformats.org/officeDocument/2006/relationships/notesMaster" Target="../notesMasters/notesMaster1.xml"/></Relationships>
</file>

<file path=ppt/notesSlides/_rels/notesSlide549.xml.rels><?xml version="1.0" encoding="UTF-8" standalone="yes"?>
<Relationships xmlns="http://schemas.openxmlformats.org/package/2006/relationships"><Relationship Id="rId2" Type="http://schemas.openxmlformats.org/officeDocument/2006/relationships/slide" Target="../slides/slide606.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550.xml.rels><?xml version="1.0" encoding="UTF-8" standalone="yes"?>
<Relationships xmlns="http://schemas.openxmlformats.org/package/2006/relationships"><Relationship Id="rId2" Type="http://schemas.openxmlformats.org/officeDocument/2006/relationships/slide" Target="../slides/slide607.xml"/><Relationship Id="rId1" Type="http://schemas.openxmlformats.org/officeDocument/2006/relationships/notesMaster" Target="../notesMasters/notesMaster1.xml"/></Relationships>
</file>

<file path=ppt/notesSlides/_rels/notesSlide551.xml.rels><?xml version="1.0" encoding="UTF-8" standalone="yes"?>
<Relationships xmlns="http://schemas.openxmlformats.org/package/2006/relationships"><Relationship Id="rId2" Type="http://schemas.openxmlformats.org/officeDocument/2006/relationships/slide" Target="../slides/slide608.xml"/><Relationship Id="rId1" Type="http://schemas.openxmlformats.org/officeDocument/2006/relationships/notesMaster" Target="../notesMasters/notesMaster1.xml"/></Relationships>
</file>

<file path=ppt/notesSlides/_rels/notesSlide552.xml.rels><?xml version="1.0" encoding="UTF-8" standalone="yes"?>
<Relationships xmlns="http://schemas.openxmlformats.org/package/2006/relationships"><Relationship Id="rId2" Type="http://schemas.openxmlformats.org/officeDocument/2006/relationships/slide" Target="../slides/slide609.xml"/><Relationship Id="rId1" Type="http://schemas.openxmlformats.org/officeDocument/2006/relationships/notesMaster" Target="../notesMasters/notesMaster1.xml"/></Relationships>
</file>

<file path=ppt/notesSlides/_rels/notesSlide553.xml.rels><?xml version="1.0" encoding="UTF-8" standalone="yes"?>
<Relationships xmlns="http://schemas.openxmlformats.org/package/2006/relationships"><Relationship Id="rId2" Type="http://schemas.openxmlformats.org/officeDocument/2006/relationships/slide" Target="../slides/slide613.xml"/><Relationship Id="rId1" Type="http://schemas.openxmlformats.org/officeDocument/2006/relationships/notesMaster" Target="../notesMasters/notesMaster1.xml"/></Relationships>
</file>

<file path=ppt/notesSlides/_rels/notesSlide554.xml.rels><?xml version="1.0" encoding="UTF-8" standalone="yes"?>
<Relationships xmlns="http://schemas.openxmlformats.org/package/2006/relationships"><Relationship Id="rId2" Type="http://schemas.openxmlformats.org/officeDocument/2006/relationships/slide" Target="../slides/slide614.xml"/><Relationship Id="rId1" Type="http://schemas.openxmlformats.org/officeDocument/2006/relationships/notesMaster" Target="../notesMasters/notesMaster1.xml"/></Relationships>
</file>

<file path=ppt/notesSlides/_rels/notesSlide555.xml.rels><?xml version="1.0" encoding="UTF-8" standalone="yes"?>
<Relationships xmlns="http://schemas.openxmlformats.org/package/2006/relationships"><Relationship Id="rId2" Type="http://schemas.openxmlformats.org/officeDocument/2006/relationships/slide" Target="../slides/slide615.xml"/><Relationship Id="rId1" Type="http://schemas.openxmlformats.org/officeDocument/2006/relationships/notesMaster" Target="../notesMasters/notesMaster1.xml"/></Relationships>
</file>

<file path=ppt/notesSlides/_rels/notesSlide556.xml.rels><?xml version="1.0" encoding="UTF-8" standalone="yes"?>
<Relationships xmlns="http://schemas.openxmlformats.org/package/2006/relationships"><Relationship Id="rId2" Type="http://schemas.openxmlformats.org/officeDocument/2006/relationships/slide" Target="../slides/slide617.xml"/><Relationship Id="rId1" Type="http://schemas.openxmlformats.org/officeDocument/2006/relationships/notesMaster" Target="../notesMasters/notesMaster1.xml"/></Relationships>
</file>

<file path=ppt/notesSlides/_rels/notesSlide557.xml.rels><?xml version="1.0" encoding="UTF-8" standalone="yes"?>
<Relationships xmlns="http://schemas.openxmlformats.org/package/2006/relationships"><Relationship Id="rId2" Type="http://schemas.openxmlformats.org/officeDocument/2006/relationships/slide" Target="../slides/slide618.xml"/><Relationship Id="rId1" Type="http://schemas.openxmlformats.org/officeDocument/2006/relationships/notesMaster" Target="../notesMasters/notesMaster1.xml"/></Relationships>
</file>

<file path=ppt/notesSlides/_rels/notesSlide558.xml.rels><?xml version="1.0" encoding="UTF-8" standalone="yes"?>
<Relationships xmlns="http://schemas.openxmlformats.org/package/2006/relationships"><Relationship Id="rId2" Type="http://schemas.openxmlformats.org/officeDocument/2006/relationships/slide" Target="../slides/slide619.xml"/><Relationship Id="rId1" Type="http://schemas.openxmlformats.org/officeDocument/2006/relationships/notesMaster" Target="../notesMasters/notesMaster1.xml"/></Relationships>
</file>

<file path=ppt/notesSlides/_rels/notesSlide559.xml.rels><?xml version="1.0" encoding="UTF-8" standalone="yes"?>
<Relationships xmlns="http://schemas.openxmlformats.org/package/2006/relationships"><Relationship Id="rId2" Type="http://schemas.openxmlformats.org/officeDocument/2006/relationships/slide" Target="../slides/slide620.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560.xml.rels><?xml version="1.0" encoding="UTF-8" standalone="yes"?>
<Relationships xmlns="http://schemas.openxmlformats.org/package/2006/relationships"><Relationship Id="rId2" Type="http://schemas.openxmlformats.org/officeDocument/2006/relationships/slide" Target="../slides/slide621.xml"/><Relationship Id="rId1" Type="http://schemas.openxmlformats.org/officeDocument/2006/relationships/notesMaster" Target="../notesMasters/notesMaster1.xml"/></Relationships>
</file>

<file path=ppt/notesSlides/_rels/notesSlide561.xml.rels><?xml version="1.0" encoding="UTF-8" standalone="yes"?>
<Relationships xmlns="http://schemas.openxmlformats.org/package/2006/relationships"><Relationship Id="rId2" Type="http://schemas.openxmlformats.org/officeDocument/2006/relationships/slide" Target="../slides/slide622.xml"/><Relationship Id="rId1" Type="http://schemas.openxmlformats.org/officeDocument/2006/relationships/notesMaster" Target="../notesMasters/notesMaster1.xml"/></Relationships>
</file>

<file path=ppt/notesSlides/_rels/notesSlide562.xml.rels><?xml version="1.0" encoding="UTF-8" standalone="yes"?>
<Relationships xmlns="http://schemas.openxmlformats.org/package/2006/relationships"><Relationship Id="rId2" Type="http://schemas.openxmlformats.org/officeDocument/2006/relationships/slide" Target="../slides/slide623.xml"/><Relationship Id="rId1" Type="http://schemas.openxmlformats.org/officeDocument/2006/relationships/notesMaster" Target="../notesMasters/notesMaster1.xml"/></Relationships>
</file>

<file path=ppt/notesSlides/_rels/notesSlide563.xml.rels><?xml version="1.0" encoding="UTF-8" standalone="yes"?>
<Relationships xmlns="http://schemas.openxmlformats.org/package/2006/relationships"><Relationship Id="rId2" Type="http://schemas.openxmlformats.org/officeDocument/2006/relationships/slide" Target="../slides/slide624.xml"/><Relationship Id="rId1" Type="http://schemas.openxmlformats.org/officeDocument/2006/relationships/notesMaster" Target="../notesMasters/notesMaster1.xml"/></Relationships>
</file>

<file path=ppt/notesSlides/_rels/notesSlide564.xml.rels><?xml version="1.0" encoding="UTF-8" standalone="yes"?>
<Relationships xmlns="http://schemas.openxmlformats.org/package/2006/relationships"><Relationship Id="rId2" Type="http://schemas.openxmlformats.org/officeDocument/2006/relationships/slide" Target="../slides/slide627.xml"/><Relationship Id="rId1" Type="http://schemas.openxmlformats.org/officeDocument/2006/relationships/notesMaster" Target="../notesMasters/notesMaster1.xml"/></Relationships>
</file>

<file path=ppt/notesSlides/_rels/notesSlide565.xml.rels><?xml version="1.0" encoding="UTF-8" standalone="yes"?>
<Relationships xmlns="http://schemas.openxmlformats.org/package/2006/relationships"><Relationship Id="rId2" Type="http://schemas.openxmlformats.org/officeDocument/2006/relationships/slide" Target="../slides/slide628.xml"/><Relationship Id="rId1" Type="http://schemas.openxmlformats.org/officeDocument/2006/relationships/notesMaster" Target="../notesMasters/notesMaster1.xml"/></Relationships>
</file>

<file path=ppt/notesSlides/_rels/notesSlide566.xml.rels><?xml version="1.0" encoding="UTF-8" standalone="yes"?>
<Relationships xmlns="http://schemas.openxmlformats.org/package/2006/relationships"><Relationship Id="rId2" Type="http://schemas.openxmlformats.org/officeDocument/2006/relationships/slide" Target="../slides/slide629.xml"/><Relationship Id="rId1" Type="http://schemas.openxmlformats.org/officeDocument/2006/relationships/notesMaster" Target="../notesMasters/notesMaster1.xml"/></Relationships>
</file>

<file path=ppt/notesSlides/_rels/notesSlide567.xml.rels><?xml version="1.0" encoding="UTF-8" standalone="yes"?>
<Relationships xmlns="http://schemas.openxmlformats.org/package/2006/relationships"><Relationship Id="rId2" Type="http://schemas.openxmlformats.org/officeDocument/2006/relationships/slide" Target="../slides/slide630.xml"/><Relationship Id="rId1" Type="http://schemas.openxmlformats.org/officeDocument/2006/relationships/notesMaster" Target="../notesMasters/notesMaster1.xml"/></Relationships>
</file>

<file path=ppt/notesSlides/_rels/notesSlide568.xml.rels><?xml version="1.0" encoding="UTF-8" standalone="yes"?>
<Relationships xmlns="http://schemas.openxmlformats.org/package/2006/relationships"><Relationship Id="rId2" Type="http://schemas.openxmlformats.org/officeDocument/2006/relationships/slide" Target="../slides/slide631.xml"/><Relationship Id="rId1" Type="http://schemas.openxmlformats.org/officeDocument/2006/relationships/notesMaster" Target="../notesMasters/notesMaster1.xml"/></Relationships>
</file>

<file path=ppt/notesSlides/_rels/notesSlide569.xml.rels><?xml version="1.0" encoding="UTF-8" standalone="yes"?>
<Relationships xmlns="http://schemas.openxmlformats.org/package/2006/relationships"><Relationship Id="rId2" Type="http://schemas.openxmlformats.org/officeDocument/2006/relationships/slide" Target="../slides/slide632.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570.xml.rels><?xml version="1.0" encoding="UTF-8" standalone="yes"?>
<Relationships xmlns="http://schemas.openxmlformats.org/package/2006/relationships"><Relationship Id="rId2" Type="http://schemas.openxmlformats.org/officeDocument/2006/relationships/slide" Target="../slides/slide633.xml"/><Relationship Id="rId1" Type="http://schemas.openxmlformats.org/officeDocument/2006/relationships/notesMaster" Target="../notesMasters/notesMaster1.xml"/></Relationships>
</file>

<file path=ppt/notesSlides/_rels/notesSlide571.xml.rels><?xml version="1.0" encoding="UTF-8" standalone="yes"?>
<Relationships xmlns="http://schemas.openxmlformats.org/package/2006/relationships"><Relationship Id="rId2" Type="http://schemas.openxmlformats.org/officeDocument/2006/relationships/slide" Target="../slides/slide634.xml"/><Relationship Id="rId1" Type="http://schemas.openxmlformats.org/officeDocument/2006/relationships/notesMaster" Target="../notesMasters/notesMaster1.xml"/></Relationships>
</file>

<file path=ppt/notesSlides/_rels/notesSlide572.xml.rels><?xml version="1.0" encoding="UTF-8" standalone="yes"?>
<Relationships xmlns="http://schemas.openxmlformats.org/package/2006/relationships"><Relationship Id="rId2" Type="http://schemas.openxmlformats.org/officeDocument/2006/relationships/slide" Target="../slides/slide635.xml"/><Relationship Id="rId1" Type="http://schemas.openxmlformats.org/officeDocument/2006/relationships/notesMaster" Target="../notesMasters/notesMaster1.xml"/></Relationships>
</file>

<file path=ppt/notesSlides/_rels/notesSlide573.xml.rels><?xml version="1.0" encoding="UTF-8" standalone="yes"?>
<Relationships xmlns="http://schemas.openxmlformats.org/package/2006/relationships"><Relationship Id="rId2" Type="http://schemas.openxmlformats.org/officeDocument/2006/relationships/slide" Target="../slides/slide636.xml"/><Relationship Id="rId1" Type="http://schemas.openxmlformats.org/officeDocument/2006/relationships/notesMaster" Target="../notesMasters/notesMaster1.xml"/></Relationships>
</file>

<file path=ppt/notesSlides/_rels/notesSlide574.xml.rels><?xml version="1.0" encoding="UTF-8" standalone="yes"?>
<Relationships xmlns="http://schemas.openxmlformats.org/package/2006/relationships"><Relationship Id="rId2" Type="http://schemas.openxmlformats.org/officeDocument/2006/relationships/slide" Target="../slides/slide637.xml"/><Relationship Id="rId1" Type="http://schemas.openxmlformats.org/officeDocument/2006/relationships/notesMaster" Target="../notesMasters/notesMaster1.xml"/></Relationships>
</file>

<file path=ppt/notesSlides/_rels/notesSlide575.xml.rels><?xml version="1.0" encoding="UTF-8" standalone="yes"?>
<Relationships xmlns="http://schemas.openxmlformats.org/package/2006/relationships"><Relationship Id="rId2" Type="http://schemas.openxmlformats.org/officeDocument/2006/relationships/slide" Target="../slides/slide638.xml"/><Relationship Id="rId1" Type="http://schemas.openxmlformats.org/officeDocument/2006/relationships/notesMaster" Target="../notesMasters/notesMaster1.xml"/></Relationships>
</file>

<file path=ppt/notesSlides/_rels/notesSlide576.xml.rels><?xml version="1.0" encoding="UTF-8" standalone="yes"?>
<Relationships xmlns="http://schemas.openxmlformats.org/package/2006/relationships"><Relationship Id="rId2" Type="http://schemas.openxmlformats.org/officeDocument/2006/relationships/slide" Target="../slides/slide639.xml"/><Relationship Id="rId1" Type="http://schemas.openxmlformats.org/officeDocument/2006/relationships/notesMaster" Target="../notesMasters/notesMaster1.xml"/></Relationships>
</file>

<file path=ppt/notesSlides/_rels/notesSlide577.xml.rels><?xml version="1.0" encoding="UTF-8" standalone="yes"?>
<Relationships xmlns="http://schemas.openxmlformats.org/package/2006/relationships"><Relationship Id="rId2" Type="http://schemas.openxmlformats.org/officeDocument/2006/relationships/slide" Target="../slides/slide640.xml"/><Relationship Id="rId1" Type="http://schemas.openxmlformats.org/officeDocument/2006/relationships/notesMaster" Target="../notesMasters/notesMaster1.xml"/></Relationships>
</file>

<file path=ppt/notesSlides/_rels/notesSlide578.xml.rels><?xml version="1.0" encoding="UTF-8" standalone="yes"?>
<Relationships xmlns="http://schemas.openxmlformats.org/package/2006/relationships"><Relationship Id="rId2" Type="http://schemas.openxmlformats.org/officeDocument/2006/relationships/slide" Target="../slides/slide641.xml"/><Relationship Id="rId1" Type="http://schemas.openxmlformats.org/officeDocument/2006/relationships/notesMaster" Target="../notesMasters/notesMaster1.xml"/></Relationships>
</file>

<file path=ppt/notesSlides/_rels/notesSlide579.xml.rels><?xml version="1.0" encoding="UTF-8" standalone="yes"?>
<Relationships xmlns="http://schemas.openxmlformats.org/package/2006/relationships"><Relationship Id="rId2" Type="http://schemas.openxmlformats.org/officeDocument/2006/relationships/slide" Target="../slides/slide642.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580.xml.rels><?xml version="1.0" encoding="UTF-8" standalone="yes"?>
<Relationships xmlns="http://schemas.openxmlformats.org/package/2006/relationships"><Relationship Id="rId2" Type="http://schemas.openxmlformats.org/officeDocument/2006/relationships/slide" Target="../slides/slide643.xml"/><Relationship Id="rId1" Type="http://schemas.openxmlformats.org/officeDocument/2006/relationships/notesMaster" Target="../notesMasters/notesMaster1.xml"/></Relationships>
</file>

<file path=ppt/notesSlides/_rels/notesSlide581.xml.rels><?xml version="1.0" encoding="UTF-8" standalone="yes"?>
<Relationships xmlns="http://schemas.openxmlformats.org/package/2006/relationships"><Relationship Id="rId2" Type="http://schemas.openxmlformats.org/officeDocument/2006/relationships/slide" Target="../slides/slide644.xml"/><Relationship Id="rId1" Type="http://schemas.openxmlformats.org/officeDocument/2006/relationships/notesMaster" Target="../notesMasters/notesMaster1.xml"/></Relationships>
</file>

<file path=ppt/notesSlides/_rels/notesSlide582.xml.rels><?xml version="1.0" encoding="UTF-8" standalone="yes"?>
<Relationships xmlns="http://schemas.openxmlformats.org/package/2006/relationships"><Relationship Id="rId2" Type="http://schemas.openxmlformats.org/officeDocument/2006/relationships/slide" Target="../slides/slide645.xml"/><Relationship Id="rId1" Type="http://schemas.openxmlformats.org/officeDocument/2006/relationships/notesMaster" Target="../notesMasters/notesMaster1.xml"/></Relationships>
</file>

<file path=ppt/notesSlides/_rels/notesSlide583.xml.rels><?xml version="1.0" encoding="UTF-8" standalone="yes"?>
<Relationships xmlns="http://schemas.openxmlformats.org/package/2006/relationships"><Relationship Id="rId2" Type="http://schemas.openxmlformats.org/officeDocument/2006/relationships/slide" Target="../slides/slide646.xml"/><Relationship Id="rId1" Type="http://schemas.openxmlformats.org/officeDocument/2006/relationships/notesMaster" Target="../notesMasters/notesMaster1.xml"/></Relationships>
</file>

<file path=ppt/notesSlides/_rels/notesSlide584.xml.rels><?xml version="1.0" encoding="UTF-8" standalone="yes"?>
<Relationships xmlns="http://schemas.openxmlformats.org/package/2006/relationships"><Relationship Id="rId2" Type="http://schemas.openxmlformats.org/officeDocument/2006/relationships/slide" Target="../slides/slide647.xml"/><Relationship Id="rId1" Type="http://schemas.openxmlformats.org/officeDocument/2006/relationships/notesMaster" Target="../notesMasters/notesMaster1.xml"/></Relationships>
</file>

<file path=ppt/notesSlides/_rels/notesSlide585.xml.rels><?xml version="1.0" encoding="UTF-8" standalone="yes"?>
<Relationships xmlns="http://schemas.openxmlformats.org/package/2006/relationships"><Relationship Id="rId2" Type="http://schemas.openxmlformats.org/officeDocument/2006/relationships/slide" Target="../slides/slide648.xml"/><Relationship Id="rId1" Type="http://schemas.openxmlformats.org/officeDocument/2006/relationships/notesMaster" Target="../notesMasters/notesMaster1.xml"/></Relationships>
</file>

<file path=ppt/notesSlides/_rels/notesSlide586.xml.rels><?xml version="1.0" encoding="UTF-8" standalone="yes"?>
<Relationships xmlns="http://schemas.openxmlformats.org/package/2006/relationships"><Relationship Id="rId2" Type="http://schemas.openxmlformats.org/officeDocument/2006/relationships/slide" Target="../slides/slide649.xml"/><Relationship Id="rId1" Type="http://schemas.openxmlformats.org/officeDocument/2006/relationships/notesMaster" Target="../notesMasters/notesMaster1.xml"/></Relationships>
</file>

<file path=ppt/notesSlides/_rels/notesSlide587.xml.rels><?xml version="1.0" encoding="UTF-8" standalone="yes"?>
<Relationships xmlns="http://schemas.openxmlformats.org/package/2006/relationships"><Relationship Id="rId2" Type="http://schemas.openxmlformats.org/officeDocument/2006/relationships/slide" Target="../slides/slide650.xml"/><Relationship Id="rId1" Type="http://schemas.openxmlformats.org/officeDocument/2006/relationships/notesMaster" Target="../notesMasters/notesMaster1.xml"/></Relationships>
</file>

<file path=ppt/notesSlides/_rels/notesSlide588.xml.rels><?xml version="1.0" encoding="UTF-8" standalone="yes"?>
<Relationships xmlns="http://schemas.openxmlformats.org/package/2006/relationships"><Relationship Id="rId2" Type="http://schemas.openxmlformats.org/officeDocument/2006/relationships/slide" Target="../slides/slide651.xml"/><Relationship Id="rId1" Type="http://schemas.openxmlformats.org/officeDocument/2006/relationships/notesMaster" Target="../notesMasters/notesMaster1.xml"/></Relationships>
</file>

<file path=ppt/notesSlides/_rels/notesSlide589.xml.rels><?xml version="1.0" encoding="UTF-8" standalone="yes"?>
<Relationships xmlns="http://schemas.openxmlformats.org/package/2006/relationships"><Relationship Id="rId2" Type="http://schemas.openxmlformats.org/officeDocument/2006/relationships/slide" Target="../slides/slide652.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590.xml.rels><?xml version="1.0" encoding="UTF-8" standalone="yes"?>
<Relationships xmlns="http://schemas.openxmlformats.org/package/2006/relationships"><Relationship Id="rId2" Type="http://schemas.openxmlformats.org/officeDocument/2006/relationships/slide" Target="../slides/slide653.xml"/><Relationship Id="rId1" Type="http://schemas.openxmlformats.org/officeDocument/2006/relationships/notesMaster" Target="../notesMasters/notesMaster1.xml"/></Relationships>
</file>

<file path=ppt/notesSlides/_rels/notesSlide591.xml.rels><?xml version="1.0" encoding="UTF-8" standalone="yes"?>
<Relationships xmlns="http://schemas.openxmlformats.org/package/2006/relationships"><Relationship Id="rId2" Type="http://schemas.openxmlformats.org/officeDocument/2006/relationships/slide" Target="../slides/slide654.xml"/><Relationship Id="rId1" Type="http://schemas.openxmlformats.org/officeDocument/2006/relationships/notesMaster" Target="../notesMasters/notesMaster1.xml"/></Relationships>
</file>

<file path=ppt/notesSlides/_rels/notesSlide592.xml.rels><?xml version="1.0" encoding="UTF-8" standalone="yes"?>
<Relationships xmlns="http://schemas.openxmlformats.org/package/2006/relationships"><Relationship Id="rId2" Type="http://schemas.openxmlformats.org/officeDocument/2006/relationships/slide" Target="../slides/slide655.xml"/><Relationship Id="rId1" Type="http://schemas.openxmlformats.org/officeDocument/2006/relationships/notesMaster" Target="../notesMasters/notesMaster1.xml"/></Relationships>
</file>

<file path=ppt/notesSlides/_rels/notesSlide593.xml.rels><?xml version="1.0" encoding="UTF-8" standalone="yes"?>
<Relationships xmlns="http://schemas.openxmlformats.org/package/2006/relationships"><Relationship Id="rId2" Type="http://schemas.openxmlformats.org/officeDocument/2006/relationships/slide" Target="../slides/slide656.xml"/><Relationship Id="rId1" Type="http://schemas.openxmlformats.org/officeDocument/2006/relationships/notesMaster" Target="../notesMasters/notesMaster1.xml"/></Relationships>
</file>

<file path=ppt/notesSlides/_rels/notesSlide594.xml.rels><?xml version="1.0" encoding="UTF-8" standalone="yes"?>
<Relationships xmlns="http://schemas.openxmlformats.org/package/2006/relationships"><Relationship Id="rId2" Type="http://schemas.openxmlformats.org/officeDocument/2006/relationships/slide" Target="../slides/slide657.xml"/><Relationship Id="rId1" Type="http://schemas.openxmlformats.org/officeDocument/2006/relationships/notesMaster" Target="../notesMasters/notesMaster1.xml"/></Relationships>
</file>

<file path=ppt/notesSlides/_rels/notesSlide595.xml.rels><?xml version="1.0" encoding="UTF-8" standalone="yes"?>
<Relationships xmlns="http://schemas.openxmlformats.org/package/2006/relationships"><Relationship Id="rId2" Type="http://schemas.openxmlformats.org/officeDocument/2006/relationships/slide" Target="../slides/slide658.xml"/><Relationship Id="rId1" Type="http://schemas.openxmlformats.org/officeDocument/2006/relationships/notesMaster" Target="../notesMasters/notesMaster1.xml"/></Relationships>
</file>

<file path=ppt/notesSlides/_rels/notesSlide596.xml.rels><?xml version="1.0" encoding="UTF-8" standalone="yes"?>
<Relationships xmlns="http://schemas.openxmlformats.org/package/2006/relationships"><Relationship Id="rId2" Type="http://schemas.openxmlformats.org/officeDocument/2006/relationships/slide" Target="../slides/slide659.xml"/><Relationship Id="rId1" Type="http://schemas.openxmlformats.org/officeDocument/2006/relationships/notesMaster" Target="../notesMasters/notesMaster1.xml"/></Relationships>
</file>

<file path=ppt/notesSlides/_rels/notesSlide597.xml.rels><?xml version="1.0" encoding="UTF-8" standalone="yes"?>
<Relationships xmlns="http://schemas.openxmlformats.org/package/2006/relationships"><Relationship Id="rId2" Type="http://schemas.openxmlformats.org/officeDocument/2006/relationships/slide" Target="../slides/slide660.xml"/><Relationship Id="rId1" Type="http://schemas.openxmlformats.org/officeDocument/2006/relationships/notesMaster" Target="../notesMasters/notesMaster1.xml"/></Relationships>
</file>

<file path=ppt/notesSlides/_rels/notesSlide598.xml.rels><?xml version="1.0" encoding="UTF-8" standalone="yes"?>
<Relationships xmlns="http://schemas.openxmlformats.org/package/2006/relationships"><Relationship Id="rId2" Type="http://schemas.openxmlformats.org/officeDocument/2006/relationships/slide" Target="../slides/slide661.xml"/><Relationship Id="rId1" Type="http://schemas.openxmlformats.org/officeDocument/2006/relationships/notesMaster" Target="../notesMasters/notesMaster1.xml"/></Relationships>
</file>

<file path=ppt/notesSlides/_rels/notesSlide599.xml.rels><?xml version="1.0" encoding="UTF-8" standalone="yes"?>
<Relationships xmlns="http://schemas.openxmlformats.org/package/2006/relationships"><Relationship Id="rId2" Type="http://schemas.openxmlformats.org/officeDocument/2006/relationships/slide" Target="../slides/slide662.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600.xml.rels><?xml version="1.0" encoding="UTF-8" standalone="yes"?>
<Relationships xmlns="http://schemas.openxmlformats.org/package/2006/relationships"><Relationship Id="rId2" Type="http://schemas.openxmlformats.org/officeDocument/2006/relationships/slide" Target="../slides/slide663.xml"/><Relationship Id="rId1" Type="http://schemas.openxmlformats.org/officeDocument/2006/relationships/notesMaster" Target="../notesMasters/notesMaster1.xml"/></Relationships>
</file>

<file path=ppt/notesSlides/_rels/notesSlide601.xml.rels><?xml version="1.0" encoding="UTF-8" standalone="yes"?>
<Relationships xmlns="http://schemas.openxmlformats.org/package/2006/relationships"><Relationship Id="rId2" Type="http://schemas.openxmlformats.org/officeDocument/2006/relationships/slide" Target="../slides/slide664.xml"/><Relationship Id="rId1" Type="http://schemas.openxmlformats.org/officeDocument/2006/relationships/notesMaster" Target="../notesMasters/notesMaster1.xml"/></Relationships>
</file>

<file path=ppt/notesSlides/_rels/notesSlide602.xml.rels><?xml version="1.0" encoding="UTF-8" standalone="yes"?>
<Relationships xmlns="http://schemas.openxmlformats.org/package/2006/relationships"><Relationship Id="rId2" Type="http://schemas.openxmlformats.org/officeDocument/2006/relationships/slide" Target="../slides/slide665.xml"/><Relationship Id="rId1" Type="http://schemas.openxmlformats.org/officeDocument/2006/relationships/notesMaster" Target="../notesMasters/notesMaster1.xml"/></Relationships>
</file>

<file path=ppt/notesSlides/_rels/notesSlide603.xml.rels><?xml version="1.0" encoding="UTF-8" standalone="yes"?>
<Relationships xmlns="http://schemas.openxmlformats.org/package/2006/relationships"><Relationship Id="rId2" Type="http://schemas.openxmlformats.org/officeDocument/2006/relationships/slide" Target="../slides/slide666.xml"/><Relationship Id="rId1" Type="http://schemas.openxmlformats.org/officeDocument/2006/relationships/notesMaster" Target="../notesMasters/notesMaster1.xml"/></Relationships>
</file>

<file path=ppt/notesSlides/_rels/notesSlide604.xml.rels><?xml version="1.0" encoding="UTF-8" standalone="yes"?>
<Relationships xmlns="http://schemas.openxmlformats.org/package/2006/relationships"><Relationship Id="rId2" Type="http://schemas.openxmlformats.org/officeDocument/2006/relationships/slide" Target="../slides/slide667.xml"/><Relationship Id="rId1" Type="http://schemas.openxmlformats.org/officeDocument/2006/relationships/notesMaster" Target="../notesMasters/notesMaster1.xml"/></Relationships>
</file>

<file path=ppt/notesSlides/_rels/notesSlide605.xml.rels><?xml version="1.0" encoding="UTF-8" standalone="yes"?>
<Relationships xmlns="http://schemas.openxmlformats.org/package/2006/relationships"><Relationship Id="rId2" Type="http://schemas.openxmlformats.org/officeDocument/2006/relationships/slide" Target="../slides/slide668.xml"/><Relationship Id="rId1" Type="http://schemas.openxmlformats.org/officeDocument/2006/relationships/notesMaster" Target="../notesMasters/notesMaster1.xml"/></Relationships>
</file>

<file path=ppt/notesSlides/_rels/notesSlide606.xml.rels><?xml version="1.0" encoding="UTF-8" standalone="yes"?>
<Relationships xmlns="http://schemas.openxmlformats.org/package/2006/relationships"><Relationship Id="rId2" Type="http://schemas.openxmlformats.org/officeDocument/2006/relationships/slide" Target="../slides/slide669.xml"/><Relationship Id="rId1" Type="http://schemas.openxmlformats.org/officeDocument/2006/relationships/notesMaster" Target="../notesMasters/notesMaster1.xml"/></Relationships>
</file>

<file path=ppt/notesSlides/_rels/notesSlide607.xml.rels><?xml version="1.0" encoding="UTF-8" standalone="yes"?>
<Relationships xmlns="http://schemas.openxmlformats.org/package/2006/relationships"><Relationship Id="rId2" Type="http://schemas.openxmlformats.org/officeDocument/2006/relationships/slide" Target="../slides/slide670.xml"/><Relationship Id="rId1" Type="http://schemas.openxmlformats.org/officeDocument/2006/relationships/notesMaster" Target="../notesMasters/notesMaster1.xml"/></Relationships>
</file>

<file path=ppt/notesSlides/_rels/notesSlide608.xml.rels><?xml version="1.0" encoding="UTF-8" standalone="yes"?>
<Relationships xmlns="http://schemas.openxmlformats.org/package/2006/relationships"><Relationship Id="rId2" Type="http://schemas.openxmlformats.org/officeDocument/2006/relationships/slide" Target="../slides/slide671.xml"/><Relationship Id="rId1" Type="http://schemas.openxmlformats.org/officeDocument/2006/relationships/notesMaster" Target="../notesMasters/notesMaster1.xml"/></Relationships>
</file>

<file path=ppt/notesSlides/_rels/notesSlide609.xml.rels><?xml version="1.0" encoding="UTF-8" standalone="yes"?>
<Relationships xmlns="http://schemas.openxmlformats.org/package/2006/relationships"><Relationship Id="rId2" Type="http://schemas.openxmlformats.org/officeDocument/2006/relationships/slide" Target="../slides/slide672.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82.xml"/><Relationship Id="rId1" Type="http://schemas.openxmlformats.org/officeDocument/2006/relationships/notesMaster" Target="../notesMasters/notesMaster1.xml"/></Relationships>
</file>

<file path=ppt/notesSlides/_rels/notesSlide610.xml.rels><?xml version="1.0" encoding="UTF-8" standalone="yes"?>
<Relationships xmlns="http://schemas.openxmlformats.org/package/2006/relationships"><Relationship Id="rId2" Type="http://schemas.openxmlformats.org/officeDocument/2006/relationships/slide" Target="../slides/slide673.xml"/><Relationship Id="rId1" Type="http://schemas.openxmlformats.org/officeDocument/2006/relationships/notesMaster" Target="../notesMasters/notesMaster1.xml"/></Relationships>
</file>

<file path=ppt/notesSlides/_rels/notesSlide611.xml.rels><?xml version="1.0" encoding="UTF-8" standalone="yes"?>
<Relationships xmlns="http://schemas.openxmlformats.org/package/2006/relationships"><Relationship Id="rId2" Type="http://schemas.openxmlformats.org/officeDocument/2006/relationships/slide" Target="../slides/slide674.xml"/><Relationship Id="rId1" Type="http://schemas.openxmlformats.org/officeDocument/2006/relationships/notesMaster" Target="../notesMasters/notesMaster1.xml"/></Relationships>
</file>

<file path=ppt/notesSlides/_rels/notesSlide612.xml.rels><?xml version="1.0" encoding="UTF-8" standalone="yes"?>
<Relationships xmlns="http://schemas.openxmlformats.org/package/2006/relationships"><Relationship Id="rId2" Type="http://schemas.openxmlformats.org/officeDocument/2006/relationships/slide" Target="../slides/slide675.xml"/><Relationship Id="rId1" Type="http://schemas.openxmlformats.org/officeDocument/2006/relationships/notesMaster" Target="../notesMasters/notesMaster1.xml"/></Relationships>
</file>

<file path=ppt/notesSlides/_rels/notesSlide613.xml.rels><?xml version="1.0" encoding="UTF-8" standalone="yes"?>
<Relationships xmlns="http://schemas.openxmlformats.org/package/2006/relationships"><Relationship Id="rId2" Type="http://schemas.openxmlformats.org/officeDocument/2006/relationships/slide" Target="../slides/slide676.xml"/><Relationship Id="rId1" Type="http://schemas.openxmlformats.org/officeDocument/2006/relationships/notesMaster" Target="../notesMasters/notesMaster1.xml"/></Relationships>
</file>

<file path=ppt/notesSlides/_rels/notesSlide614.xml.rels><?xml version="1.0" encoding="UTF-8" standalone="yes"?>
<Relationships xmlns="http://schemas.openxmlformats.org/package/2006/relationships"><Relationship Id="rId2" Type="http://schemas.openxmlformats.org/officeDocument/2006/relationships/slide" Target="../slides/slide677.xml"/><Relationship Id="rId1" Type="http://schemas.openxmlformats.org/officeDocument/2006/relationships/notesMaster" Target="../notesMasters/notesMaster1.xml"/></Relationships>
</file>

<file path=ppt/notesSlides/_rels/notesSlide615.xml.rels><?xml version="1.0" encoding="UTF-8" standalone="yes"?>
<Relationships xmlns="http://schemas.openxmlformats.org/package/2006/relationships"><Relationship Id="rId2" Type="http://schemas.openxmlformats.org/officeDocument/2006/relationships/slide" Target="../slides/slide678.xml"/><Relationship Id="rId1" Type="http://schemas.openxmlformats.org/officeDocument/2006/relationships/notesMaster" Target="../notesMasters/notesMaster1.xml"/></Relationships>
</file>

<file path=ppt/notesSlides/_rels/notesSlide616.xml.rels><?xml version="1.0" encoding="UTF-8" standalone="yes"?>
<Relationships xmlns="http://schemas.openxmlformats.org/package/2006/relationships"><Relationship Id="rId2" Type="http://schemas.openxmlformats.org/officeDocument/2006/relationships/slide" Target="../slides/slide679.xml"/><Relationship Id="rId1" Type="http://schemas.openxmlformats.org/officeDocument/2006/relationships/notesMaster" Target="../notesMasters/notesMaster1.xml"/></Relationships>
</file>

<file path=ppt/notesSlides/_rels/notesSlide617.xml.rels><?xml version="1.0" encoding="UTF-8" standalone="yes"?>
<Relationships xmlns="http://schemas.openxmlformats.org/package/2006/relationships"><Relationship Id="rId2" Type="http://schemas.openxmlformats.org/officeDocument/2006/relationships/slide" Target="../slides/slide680.xml"/><Relationship Id="rId1" Type="http://schemas.openxmlformats.org/officeDocument/2006/relationships/notesMaster" Target="../notesMasters/notesMaster1.xml"/></Relationships>
</file>

<file path=ppt/notesSlides/_rels/notesSlide618.xml.rels><?xml version="1.0" encoding="UTF-8" standalone="yes"?>
<Relationships xmlns="http://schemas.openxmlformats.org/package/2006/relationships"><Relationship Id="rId2" Type="http://schemas.openxmlformats.org/officeDocument/2006/relationships/slide" Target="../slides/slide681.xml"/><Relationship Id="rId1" Type="http://schemas.openxmlformats.org/officeDocument/2006/relationships/notesMaster" Target="../notesMasters/notesMaster1.xml"/></Relationships>
</file>

<file path=ppt/notesSlides/_rels/notesSlide619.xml.rels><?xml version="1.0" encoding="UTF-8" standalone="yes"?>
<Relationships xmlns="http://schemas.openxmlformats.org/package/2006/relationships"><Relationship Id="rId2" Type="http://schemas.openxmlformats.org/officeDocument/2006/relationships/slide" Target="../slides/slide682.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83.xml"/><Relationship Id="rId1" Type="http://schemas.openxmlformats.org/officeDocument/2006/relationships/notesMaster" Target="../notesMasters/notesMaster1.xml"/></Relationships>
</file>

<file path=ppt/notesSlides/_rels/notesSlide620.xml.rels><?xml version="1.0" encoding="UTF-8" standalone="yes"?>
<Relationships xmlns="http://schemas.openxmlformats.org/package/2006/relationships"><Relationship Id="rId2" Type="http://schemas.openxmlformats.org/officeDocument/2006/relationships/slide" Target="../slides/slide683.xml"/><Relationship Id="rId1" Type="http://schemas.openxmlformats.org/officeDocument/2006/relationships/notesMaster" Target="../notesMasters/notesMaster1.xml"/></Relationships>
</file>

<file path=ppt/notesSlides/_rels/notesSlide621.xml.rels><?xml version="1.0" encoding="UTF-8" standalone="yes"?>
<Relationships xmlns="http://schemas.openxmlformats.org/package/2006/relationships"><Relationship Id="rId2" Type="http://schemas.openxmlformats.org/officeDocument/2006/relationships/slide" Target="../slides/slide691.xml"/><Relationship Id="rId1" Type="http://schemas.openxmlformats.org/officeDocument/2006/relationships/notesMaster" Target="../notesMasters/notesMaster1.xml"/></Relationships>
</file>

<file path=ppt/notesSlides/_rels/notesSlide622.xml.rels><?xml version="1.0" encoding="UTF-8" standalone="yes"?>
<Relationships xmlns="http://schemas.openxmlformats.org/package/2006/relationships"><Relationship Id="rId2" Type="http://schemas.openxmlformats.org/officeDocument/2006/relationships/slide" Target="../slides/slide692.xml"/><Relationship Id="rId1" Type="http://schemas.openxmlformats.org/officeDocument/2006/relationships/notesMaster" Target="../notesMasters/notesMaster1.xml"/></Relationships>
</file>

<file path=ppt/notesSlides/_rels/notesSlide623.xml.rels><?xml version="1.0" encoding="UTF-8" standalone="yes"?>
<Relationships xmlns="http://schemas.openxmlformats.org/package/2006/relationships"><Relationship Id="rId2" Type="http://schemas.openxmlformats.org/officeDocument/2006/relationships/slide" Target="../slides/slide693.xml"/><Relationship Id="rId1" Type="http://schemas.openxmlformats.org/officeDocument/2006/relationships/notesMaster" Target="../notesMasters/notesMaster1.xml"/></Relationships>
</file>

<file path=ppt/notesSlides/_rels/notesSlide624.xml.rels><?xml version="1.0" encoding="UTF-8" standalone="yes"?>
<Relationships xmlns="http://schemas.openxmlformats.org/package/2006/relationships"><Relationship Id="rId2" Type="http://schemas.openxmlformats.org/officeDocument/2006/relationships/slide" Target="../slides/slide694.xml"/><Relationship Id="rId1" Type="http://schemas.openxmlformats.org/officeDocument/2006/relationships/notesMaster" Target="../notesMasters/notesMaster1.xml"/></Relationships>
</file>

<file path=ppt/notesSlides/_rels/notesSlide625.xml.rels><?xml version="1.0" encoding="UTF-8" standalone="yes"?>
<Relationships xmlns="http://schemas.openxmlformats.org/package/2006/relationships"><Relationship Id="rId2" Type="http://schemas.openxmlformats.org/officeDocument/2006/relationships/slide" Target="../slides/slide695.xml"/><Relationship Id="rId1" Type="http://schemas.openxmlformats.org/officeDocument/2006/relationships/notesMaster" Target="../notesMasters/notesMaster1.xml"/></Relationships>
</file>

<file path=ppt/notesSlides/_rels/notesSlide626.xml.rels><?xml version="1.0" encoding="UTF-8" standalone="yes"?>
<Relationships xmlns="http://schemas.openxmlformats.org/package/2006/relationships"><Relationship Id="rId2" Type="http://schemas.openxmlformats.org/officeDocument/2006/relationships/slide" Target="../slides/slide696.xml"/><Relationship Id="rId1" Type="http://schemas.openxmlformats.org/officeDocument/2006/relationships/notesMaster" Target="../notesMasters/notesMaster1.xml"/></Relationships>
</file>

<file path=ppt/notesSlides/_rels/notesSlide627.xml.rels><?xml version="1.0" encoding="UTF-8" standalone="yes"?>
<Relationships xmlns="http://schemas.openxmlformats.org/package/2006/relationships"><Relationship Id="rId2" Type="http://schemas.openxmlformats.org/officeDocument/2006/relationships/slide" Target="../slides/slide697.xml"/><Relationship Id="rId1" Type="http://schemas.openxmlformats.org/officeDocument/2006/relationships/notesMaster" Target="../notesMasters/notesMaster1.xml"/></Relationships>
</file>

<file path=ppt/notesSlides/_rels/notesSlide628.xml.rels><?xml version="1.0" encoding="UTF-8" standalone="yes"?>
<Relationships xmlns="http://schemas.openxmlformats.org/package/2006/relationships"><Relationship Id="rId2" Type="http://schemas.openxmlformats.org/officeDocument/2006/relationships/slide" Target="../slides/slide698.xml"/><Relationship Id="rId1" Type="http://schemas.openxmlformats.org/officeDocument/2006/relationships/notesMaster" Target="../notesMasters/notesMaster1.xml"/></Relationships>
</file>

<file path=ppt/notesSlides/_rels/notesSlide629.xml.rels><?xml version="1.0" encoding="UTF-8" standalone="yes"?>
<Relationships xmlns="http://schemas.openxmlformats.org/package/2006/relationships"><Relationship Id="rId2" Type="http://schemas.openxmlformats.org/officeDocument/2006/relationships/slide" Target="../slides/slide699.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630.xml.rels><?xml version="1.0" encoding="UTF-8" standalone="yes"?>
<Relationships xmlns="http://schemas.openxmlformats.org/package/2006/relationships"><Relationship Id="rId2" Type="http://schemas.openxmlformats.org/officeDocument/2006/relationships/slide" Target="../slides/slide700.xml"/><Relationship Id="rId1" Type="http://schemas.openxmlformats.org/officeDocument/2006/relationships/notesMaster" Target="../notesMasters/notesMaster1.xml"/></Relationships>
</file>

<file path=ppt/notesSlides/_rels/notesSlide631.xml.rels><?xml version="1.0" encoding="UTF-8" standalone="yes"?>
<Relationships xmlns="http://schemas.openxmlformats.org/package/2006/relationships"><Relationship Id="rId2" Type="http://schemas.openxmlformats.org/officeDocument/2006/relationships/slide" Target="../slides/slide701.xml"/><Relationship Id="rId1" Type="http://schemas.openxmlformats.org/officeDocument/2006/relationships/notesMaster" Target="../notesMasters/notesMaster1.xml"/></Relationships>
</file>

<file path=ppt/notesSlides/_rels/notesSlide632.xml.rels><?xml version="1.0" encoding="UTF-8" standalone="yes"?>
<Relationships xmlns="http://schemas.openxmlformats.org/package/2006/relationships"><Relationship Id="rId2" Type="http://schemas.openxmlformats.org/officeDocument/2006/relationships/slide" Target="../slides/slide702.xml"/><Relationship Id="rId1" Type="http://schemas.openxmlformats.org/officeDocument/2006/relationships/notesMaster" Target="../notesMasters/notesMaster1.xml"/></Relationships>
</file>

<file path=ppt/notesSlides/_rels/notesSlide633.xml.rels><?xml version="1.0" encoding="UTF-8" standalone="yes"?>
<Relationships xmlns="http://schemas.openxmlformats.org/package/2006/relationships"><Relationship Id="rId2" Type="http://schemas.openxmlformats.org/officeDocument/2006/relationships/slide" Target="../slides/slide703.xml"/><Relationship Id="rId1" Type="http://schemas.openxmlformats.org/officeDocument/2006/relationships/notesMaster" Target="../notesMasters/notesMaster1.xml"/></Relationships>
</file>

<file path=ppt/notesSlides/_rels/notesSlide634.xml.rels><?xml version="1.0" encoding="UTF-8" standalone="yes"?>
<Relationships xmlns="http://schemas.openxmlformats.org/package/2006/relationships"><Relationship Id="rId2" Type="http://schemas.openxmlformats.org/officeDocument/2006/relationships/slide" Target="../slides/slide704.xml"/><Relationship Id="rId1" Type="http://schemas.openxmlformats.org/officeDocument/2006/relationships/notesMaster" Target="../notesMasters/notesMaster1.xml"/></Relationships>
</file>

<file path=ppt/notesSlides/_rels/notesSlide635.xml.rels><?xml version="1.0" encoding="UTF-8" standalone="yes"?>
<Relationships xmlns="http://schemas.openxmlformats.org/package/2006/relationships"><Relationship Id="rId2" Type="http://schemas.openxmlformats.org/officeDocument/2006/relationships/slide" Target="../slides/slide705.xml"/><Relationship Id="rId1" Type="http://schemas.openxmlformats.org/officeDocument/2006/relationships/notesMaster" Target="../notesMasters/notesMaster1.xml"/></Relationships>
</file>

<file path=ppt/notesSlides/_rels/notesSlide636.xml.rels><?xml version="1.0" encoding="UTF-8" standalone="yes"?>
<Relationships xmlns="http://schemas.openxmlformats.org/package/2006/relationships"><Relationship Id="rId2" Type="http://schemas.openxmlformats.org/officeDocument/2006/relationships/slide" Target="../slides/slide706.xml"/><Relationship Id="rId1" Type="http://schemas.openxmlformats.org/officeDocument/2006/relationships/notesMaster" Target="../notesMasters/notesMaster1.xml"/></Relationships>
</file>

<file path=ppt/notesSlides/_rels/notesSlide637.xml.rels><?xml version="1.0" encoding="UTF-8" standalone="yes"?>
<Relationships xmlns="http://schemas.openxmlformats.org/package/2006/relationships"><Relationship Id="rId2" Type="http://schemas.openxmlformats.org/officeDocument/2006/relationships/slide" Target="../slides/slide707.xml"/><Relationship Id="rId1" Type="http://schemas.openxmlformats.org/officeDocument/2006/relationships/notesMaster" Target="../notesMasters/notesMaster1.xml"/></Relationships>
</file>

<file path=ppt/notesSlides/_rels/notesSlide638.xml.rels><?xml version="1.0" encoding="UTF-8" standalone="yes"?>
<Relationships xmlns="http://schemas.openxmlformats.org/package/2006/relationships"><Relationship Id="rId2" Type="http://schemas.openxmlformats.org/officeDocument/2006/relationships/slide" Target="../slides/slide708.xml"/><Relationship Id="rId1" Type="http://schemas.openxmlformats.org/officeDocument/2006/relationships/notesMaster" Target="../notesMasters/notesMaster1.xml"/></Relationships>
</file>

<file path=ppt/notesSlides/_rels/notesSlide639.xml.rels><?xml version="1.0" encoding="UTF-8" standalone="yes"?>
<Relationships xmlns="http://schemas.openxmlformats.org/package/2006/relationships"><Relationship Id="rId2" Type="http://schemas.openxmlformats.org/officeDocument/2006/relationships/slide" Target="../slides/slide709.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640.xml.rels><?xml version="1.0" encoding="UTF-8" standalone="yes"?>
<Relationships xmlns="http://schemas.openxmlformats.org/package/2006/relationships"><Relationship Id="rId2" Type="http://schemas.openxmlformats.org/officeDocument/2006/relationships/slide" Target="../slides/slide710.xml"/><Relationship Id="rId1" Type="http://schemas.openxmlformats.org/officeDocument/2006/relationships/notesMaster" Target="../notesMasters/notesMaster1.xml"/></Relationships>
</file>

<file path=ppt/notesSlides/_rels/notesSlide641.xml.rels><?xml version="1.0" encoding="UTF-8" standalone="yes"?>
<Relationships xmlns="http://schemas.openxmlformats.org/package/2006/relationships"><Relationship Id="rId2" Type="http://schemas.openxmlformats.org/officeDocument/2006/relationships/slide" Target="../slides/slide711.xml"/><Relationship Id="rId1" Type="http://schemas.openxmlformats.org/officeDocument/2006/relationships/notesMaster" Target="../notesMasters/notesMaster1.xml"/></Relationships>
</file>

<file path=ppt/notesSlides/_rels/notesSlide642.xml.rels><?xml version="1.0" encoding="UTF-8" standalone="yes"?>
<Relationships xmlns="http://schemas.openxmlformats.org/package/2006/relationships"><Relationship Id="rId2" Type="http://schemas.openxmlformats.org/officeDocument/2006/relationships/slide" Target="../slides/slide712.xml"/><Relationship Id="rId1" Type="http://schemas.openxmlformats.org/officeDocument/2006/relationships/notesMaster" Target="../notesMasters/notesMaster1.xml"/></Relationships>
</file>

<file path=ppt/notesSlides/_rels/notesSlide643.xml.rels><?xml version="1.0" encoding="UTF-8" standalone="yes"?>
<Relationships xmlns="http://schemas.openxmlformats.org/package/2006/relationships"><Relationship Id="rId2" Type="http://schemas.openxmlformats.org/officeDocument/2006/relationships/slide" Target="../slides/slide713.xml"/><Relationship Id="rId1" Type="http://schemas.openxmlformats.org/officeDocument/2006/relationships/notesMaster" Target="../notesMasters/notesMaster1.xml"/></Relationships>
</file>

<file path=ppt/notesSlides/_rels/notesSlide644.xml.rels><?xml version="1.0" encoding="UTF-8" standalone="yes"?>
<Relationships xmlns="http://schemas.openxmlformats.org/package/2006/relationships"><Relationship Id="rId2" Type="http://schemas.openxmlformats.org/officeDocument/2006/relationships/slide" Target="../slides/slide714.xml"/><Relationship Id="rId1" Type="http://schemas.openxmlformats.org/officeDocument/2006/relationships/notesMaster" Target="../notesMasters/notesMaster1.xml"/></Relationships>
</file>

<file path=ppt/notesSlides/_rels/notesSlide645.xml.rels><?xml version="1.0" encoding="UTF-8" standalone="yes"?>
<Relationships xmlns="http://schemas.openxmlformats.org/package/2006/relationships"><Relationship Id="rId2" Type="http://schemas.openxmlformats.org/officeDocument/2006/relationships/slide" Target="../slides/slide715.xml"/><Relationship Id="rId1" Type="http://schemas.openxmlformats.org/officeDocument/2006/relationships/notesMaster" Target="../notesMasters/notesMaster1.xml"/></Relationships>
</file>

<file path=ppt/notesSlides/_rels/notesSlide646.xml.rels><?xml version="1.0" encoding="UTF-8" standalone="yes"?>
<Relationships xmlns="http://schemas.openxmlformats.org/package/2006/relationships"><Relationship Id="rId2" Type="http://schemas.openxmlformats.org/officeDocument/2006/relationships/slide" Target="../slides/slide716.xml"/><Relationship Id="rId1" Type="http://schemas.openxmlformats.org/officeDocument/2006/relationships/notesMaster" Target="../notesMasters/notesMaster1.xml"/></Relationships>
</file>

<file path=ppt/notesSlides/_rels/notesSlide647.xml.rels><?xml version="1.0" encoding="UTF-8" standalone="yes"?>
<Relationships xmlns="http://schemas.openxmlformats.org/package/2006/relationships"><Relationship Id="rId2" Type="http://schemas.openxmlformats.org/officeDocument/2006/relationships/slide" Target="../slides/slide717.xml"/><Relationship Id="rId1" Type="http://schemas.openxmlformats.org/officeDocument/2006/relationships/notesMaster" Target="../notesMasters/notesMaster1.xml"/></Relationships>
</file>

<file path=ppt/notesSlides/_rels/notesSlide648.xml.rels><?xml version="1.0" encoding="UTF-8" standalone="yes"?>
<Relationships xmlns="http://schemas.openxmlformats.org/package/2006/relationships"><Relationship Id="rId2" Type="http://schemas.openxmlformats.org/officeDocument/2006/relationships/slide" Target="../slides/slide718.xml"/><Relationship Id="rId1" Type="http://schemas.openxmlformats.org/officeDocument/2006/relationships/notesMaster" Target="../notesMasters/notesMaster1.xml"/></Relationships>
</file>

<file path=ppt/notesSlides/_rels/notesSlide649.xml.rels><?xml version="1.0" encoding="UTF-8" standalone="yes"?>
<Relationships xmlns="http://schemas.openxmlformats.org/package/2006/relationships"><Relationship Id="rId2" Type="http://schemas.openxmlformats.org/officeDocument/2006/relationships/slide" Target="../slides/slide719.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650.xml.rels><?xml version="1.0" encoding="UTF-8" standalone="yes"?>
<Relationships xmlns="http://schemas.openxmlformats.org/package/2006/relationships"><Relationship Id="rId2" Type="http://schemas.openxmlformats.org/officeDocument/2006/relationships/slide" Target="../slides/slide720.xml"/><Relationship Id="rId1" Type="http://schemas.openxmlformats.org/officeDocument/2006/relationships/notesMaster" Target="../notesMasters/notesMaster1.xml"/></Relationships>
</file>

<file path=ppt/notesSlides/_rels/notesSlide651.xml.rels><?xml version="1.0" encoding="UTF-8" standalone="yes"?>
<Relationships xmlns="http://schemas.openxmlformats.org/package/2006/relationships"><Relationship Id="rId2" Type="http://schemas.openxmlformats.org/officeDocument/2006/relationships/slide" Target="../slides/slide721.xml"/><Relationship Id="rId1" Type="http://schemas.openxmlformats.org/officeDocument/2006/relationships/notesMaster" Target="../notesMasters/notesMaster1.xml"/></Relationships>
</file>

<file path=ppt/notesSlides/_rels/notesSlide652.xml.rels><?xml version="1.0" encoding="UTF-8" standalone="yes"?>
<Relationships xmlns="http://schemas.openxmlformats.org/package/2006/relationships"><Relationship Id="rId2" Type="http://schemas.openxmlformats.org/officeDocument/2006/relationships/slide" Target="../slides/slide722.xml"/><Relationship Id="rId1" Type="http://schemas.openxmlformats.org/officeDocument/2006/relationships/notesMaster" Target="../notesMasters/notesMaster1.xml"/></Relationships>
</file>

<file path=ppt/notesSlides/_rels/notesSlide653.xml.rels><?xml version="1.0" encoding="UTF-8" standalone="yes"?>
<Relationships xmlns="http://schemas.openxmlformats.org/package/2006/relationships"><Relationship Id="rId2" Type="http://schemas.openxmlformats.org/officeDocument/2006/relationships/slide" Target="../slides/slide723.xml"/><Relationship Id="rId1" Type="http://schemas.openxmlformats.org/officeDocument/2006/relationships/notesMaster" Target="../notesMasters/notesMaster1.xml"/></Relationships>
</file>

<file path=ppt/notesSlides/_rels/notesSlide654.xml.rels><?xml version="1.0" encoding="UTF-8" standalone="yes"?>
<Relationships xmlns="http://schemas.openxmlformats.org/package/2006/relationships"><Relationship Id="rId2" Type="http://schemas.openxmlformats.org/officeDocument/2006/relationships/slide" Target="../slides/slide745.xml"/><Relationship Id="rId1" Type="http://schemas.openxmlformats.org/officeDocument/2006/relationships/notesMaster" Target="../notesMasters/notesMaster1.xml"/></Relationships>
</file>

<file path=ppt/notesSlides/_rels/notesSlide655.xml.rels><?xml version="1.0" encoding="UTF-8" standalone="yes"?>
<Relationships xmlns="http://schemas.openxmlformats.org/package/2006/relationships"><Relationship Id="rId2" Type="http://schemas.openxmlformats.org/officeDocument/2006/relationships/slide" Target="../slides/slide746.xml"/><Relationship Id="rId1" Type="http://schemas.openxmlformats.org/officeDocument/2006/relationships/notesMaster" Target="../notesMasters/notesMaster1.xml"/></Relationships>
</file>

<file path=ppt/notesSlides/_rels/notesSlide656.xml.rels><?xml version="1.0" encoding="UTF-8" standalone="yes"?>
<Relationships xmlns="http://schemas.openxmlformats.org/package/2006/relationships"><Relationship Id="rId2" Type="http://schemas.openxmlformats.org/officeDocument/2006/relationships/slide" Target="../slides/slide747.xml"/><Relationship Id="rId1" Type="http://schemas.openxmlformats.org/officeDocument/2006/relationships/notesMaster" Target="../notesMasters/notesMaster1.xml"/></Relationships>
</file>

<file path=ppt/notesSlides/_rels/notesSlide657.xml.rels><?xml version="1.0" encoding="UTF-8" standalone="yes"?>
<Relationships xmlns="http://schemas.openxmlformats.org/package/2006/relationships"><Relationship Id="rId2" Type="http://schemas.openxmlformats.org/officeDocument/2006/relationships/slide" Target="../slides/slide748.xml"/><Relationship Id="rId1" Type="http://schemas.openxmlformats.org/officeDocument/2006/relationships/notesMaster" Target="../notesMasters/notesMaster1.xml"/></Relationships>
</file>

<file path=ppt/notesSlides/_rels/notesSlide658.xml.rels><?xml version="1.0" encoding="UTF-8" standalone="yes"?>
<Relationships xmlns="http://schemas.openxmlformats.org/package/2006/relationships"><Relationship Id="rId2" Type="http://schemas.openxmlformats.org/officeDocument/2006/relationships/slide" Target="../slides/slide749.xml"/><Relationship Id="rId1" Type="http://schemas.openxmlformats.org/officeDocument/2006/relationships/notesMaster" Target="../notesMasters/notesMaster1.xml"/></Relationships>
</file>

<file path=ppt/notesSlides/_rels/notesSlide659.xml.rels><?xml version="1.0" encoding="UTF-8" standalone="yes"?>
<Relationships xmlns="http://schemas.openxmlformats.org/package/2006/relationships"><Relationship Id="rId2" Type="http://schemas.openxmlformats.org/officeDocument/2006/relationships/slide" Target="../slides/slide750.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95.xml"/><Relationship Id="rId1" Type="http://schemas.openxmlformats.org/officeDocument/2006/relationships/notesMaster" Target="../notesMasters/notesMaster1.xml"/></Relationships>
</file>

<file path=ppt/notesSlides/_rels/notesSlide660.xml.rels><?xml version="1.0" encoding="UTF-8" standalone="yes"?>
<Relationships xmlns="http://schemas.openxmlformats.org/package/2006/relationships"><Relationship Id="rId2" Type="http://schemas.openxmlformats.org/officeDocument/2006/relationships/slide" Target="../slides/slide751.xml"/><Relationship Id="rId1" Type="http://schemas.openxmlformats.org/officeDocument/2006/relationships/notesMaster" Target="../notesMasters/notesMaster1.xml"/></Relationships>
</file>

<file path=ppt/notesSlides/_rels/notesSlide661.xml.rels><?xml version="1.0" encoding="UTF-8" standalone="yes"?>
<Relationships xmlns="http://schemas.openxmlformats.org/package/2006/relationships"><Relationship Id="rId2" Type="http://schemas.openxmlformats.org/officeDocument/2006/relationships/slide" Target="../slides/slide752.xml"/><Relationship Id="rId1" Type="http://schemas.openxmlformats.org/officeDocument/2006/relationships/notesMaster" Target="../notesMasters/notesMaster1.xml"/></Relationships>
</file>

<file path=ppt/notesSlides/_rels/notesSlide662.xml.rels><?xml version="1.0" encoding="UTF-8" standalone="yes"?>
<Relationships xmlns="http://schemas.openxmlformats.org/package/2006/relationships"><Relationship Id="rId2" Type="http://schemas.openxmlformats.org/officeDocument/2006/relationships/slide" Target="../slides/slide754.xml"/><Relationship Id="rId1" Type="http://schemas.openxmlformats.org/officeDocument/2006/relationships/notesMaster" Target="../notesMasters/notesMaster1.xml"/></Relationships>
</file>

<file path=ppt/notesSlides/_rels/notesSlide663.xml.rels><?xml version="1.0" encoding="UTF-8" standalone="yes"?>
<Relationships xmlns="http://schemas.openxmlformats.org/package/2006/relationships"><Relationship Id="rId2" Type="http://schemas.openxmlformats.org/officeDocument/2006/relationships/slide" Target="../slides/slide761.xml"/><Relationship Id="rId1" Type="http://schemas.openxmlformats.org/officeDocument/2006/relationships/notesMaster" Target="../notesMasters/notesMaster1.xml"/></Relationships>
</file>

<file path=ppt/notesSlides/_rels/notesSlide664.xml.rels><?xml version="1.0" encoding="UTF-8" standalone="yes"?>
<Relationships xmlns="http://schemas.openxmlformats.org/package/2006/relationships"><Relationship Id="rId2" Type="http://schemas.openxmlformats.org/officeDocument/2006/relationships/slide" Target="../slides/slide762.xml"/><Relationship Id="rId1" Type="http://schemas.openxmlformats.org/officeDocument/2006/relationships/notesMaster" Target="../notesMasters/notesMaster1.xml"/></Relationships>
</file>

<file path=ppt/notesSlides/_rels/notesSlide665.xml.rels><?xml version="1.0" encoding="UTF-8" standalone="yes"?>
<Relationships xmlns="http://schemas.openxmlformats.org/package/2006/relationships"><Relationship Id="rId2" Type="http://schemas.openxmlformats.org/officeDocument/2006/relationships/slide" Target="../slides/slide763.xml"/><Relationship Id="rId1" Type="http://schemas.openxmlformats.org/officeDocument/2006/relationships/notesMaster" Target="../notesMasters/notesMaster1.xml"/></Relationships>
</file>

<file path=ppt/notesSlides/_rels/notesSlide666.xml.rels><?xml version="1.0" encoding="UTF-8" standalone="yes"?>
<Relationships xmlns="http://schemas.openxmlformats.org/package/2006/relationships"><Relationship Id="rId2" Type="http://schemas.openxmlformats.org/officeDocument/2006/relationships/slide" Target="../slides/slide764.xml"/><Relationship Id="rId1" Type="http://schemas.openxmlformats.org/officeDocument/2006/relationships/notesMaster" Target="../notesMasters/notesMaster1.xml"/></Relationships>
</file>

<file path=ppt/notesSlides/_rels/notesSlide667.xml.rels><?xml version="1.0" encoding="UTF-8" standalone="yes"?>
<Relationships xmlns="http://schemas.openxmlformats.org/package/2006/relationships"><Relationship Id="rId2" Type="http://schemas.openxmlformats.org/officeDocument/2006/relationships/slide" Target="../slides/slide765.xml"/><Relationship Id="rId1" Type="http://schemas.openxmlformats.org/officeDocument/2006/relationships/notesMaster" Target="../notesMasters/notesMaster1.xml"/></Relationships>
</file>

<file path=ppt/notesSlides/_rels/notesSlide668.xml.rels><?xml version="1.0" encoding="UTF-8" standalone="yes"?>
<Relationships xmlns="http://schemas.openxmlformats.org/package/2006/relationships"><Relationship Id="rId2" Type="http://schemas.openxmlformats.org/officeDocument/2006/relationships/slide" Target="../slides/slide766.xml"/><Relationship Id="rId1" Type="http://schemas.openxmlformats.org/officeDocument/2006/relationships/notesMaster" Target="../notesMasters/notesMaster1.xml"/></Relationships>
</file>

<file path=ppt/notesSlides/_rels/notesSlide669.xml.rels><?xml version="1.0" encoding="UTF-8" standalone="yes"?>
<Relationships xmlns="http://schemas.openxmlformats.org/package/2006/relationships"><Relationship Id="rId2" Type="http://schemas.openxmlformats.org/officeDocument/2006/relationships/slide" Target="../slides/slide767.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96.xml"/><Relationship Id="rId1" Type="http://schemas.openxmlformats.org/officeDocument/2006/relationships/notesMaster" Target="../notesMasters/notesMaster1.xml"/></Relationships>
</file>

<file path=ppt/notesSlides/_rels/notesSlide670.xml.rels><?xml version="1.0" encoding="UTF-8" standalone="yes"?>
<Relationships xmlns="http://schemas.openxmlformats.org/package/2006/relationships"><Relationship Id="rId2" Type="http://schemas.openxmlformats.org/officeDocument/2006/relationships/slide" Target="../slides/slide769.xml"/><Relationship Id="rId1" Type="http://schemas.openxmlformats.org/officeDocument/2006/relationships/notesMaster" Target="../notesMasters/notesMaster1.xml"/></Relationships>
</file>

<file path=ppt/notesSlides/_rels/notesSlide671.xml.rels><?xml version="1.0" encoding="UTF-8" standalone="yes"?>
<Relationships xmlns="http://schemas.openxmlformats.org/package/2006/relationships"><Relationship Id="rId2" Type="http://schemas.openxmlformats.org/officeDocument/2006/relationships/slide" Target="../slides/slide772.xml"/><Relationship Id="rId1" Type="http://schemas.openxmlformats.org/officeDocument/2006/relationships/notesMaster" Target="../notesMasters/notesMaster1.xml"/></Relationships>
</file>

<file path=ppt/notesSlides/_rels/notesSlide672.xml.rels><?xml version="1.0" encoding="UTF-8" standalone="yes"?>
<Relationships xmlns="http://schemas.openxmlformats.org/package/2006/relationships"><Relationship Id="rId2" Type="http://schemas.openxmlformats.org/officeDocument/2006/relationships/slide" Target="../slides/slide779.xml"/><Relationship Id="rId1" Type="http://schemas.openxmlformats.org/officeDocument/2006/relationships/notesMaster" Target="../notesMasters/notesMaster1.xml"/></Relationships>
</file>

<file path=ppt/notesSlides/_rels/notesSlide673.xml.rels><?xml version="1.0" encoding="UTF-8" standalone="yes"?>
<Relationships xmlns="http://schemas.openxmlformats.org/package/2006/relationships"><Relationship Id="rId2" Type="http://schemas.openxmlformats.org/officeDocument/2006/relationships/slide" Target="../slides/slide780.xml"/><Relationship Id="rId1" Type="http://schemas.openxmlformats.org/officeDocument/2006/relationships/notesMaster" Target="../notesMasters/notesMaster1.xml"/></Relationships>
</file>

<file path=ppt/notesSlides/_rels/notesSlide674.xml.rels><?xml version="1.0" encoding="UTF-8" standalone="yes"?>
<Relationships xmlns="http://schemas.openxmlformats.org/package/2006/relationships"><Relationship Id="rId2" Type="http://schemas.openxmlformats.org/officeDocument/2006/relationships/slide" Target="../slides/slide781.xml"/><Relationship Id="rId1" Type="http://schemas.openxmlformats.org/officeDocument/2006/relationships/notesMaster" Target="../notesMasters/notesMaster1.xml"/></Relationships>
</file>

<file path=ppt/notesSlides/_rels/notesSlide675.xml.rels><?xml version="1.0" encoding="UTF-8" standalone="yes"?>
<Relationships xmlns="http://schemas.openxmlformats.org/package/2006/relationships"><Relationship Id="rId2" Type="http://schemas.openxmlformats.org/officeDocument/2006/relationships/slide" Target="../slides/slide782.xml"/><Relationship Id="rId1" Type="http://schemas.openxmlformats.org/officeDocument/2006/relationships/notesMaster" Target="../notesMasters/notesMaster1.xml"/></Relationships>
</file>

<file path=ppt/notesSlides/_rels/notesSlide676.xml.rels><?xml version="1.0" encoding="UTF-8" standalone="yes"?>
<Relationships xmlns="http://schemas.openxmlformats.org/package/2006/relationships"><Relationship Id="rId2" Type="http://schemas.openxmlformats.org/officeDocument/2006/relationships/slide" Target="../slides/slide783.xml"/><Relationship Id="rId1" Type="http://schemas.openxmlformats.org/officeDocument/2006/relationships/notesMaster" Target="../notesMasters/notesMaster1.xml"/></Relationships>
</file>

<file path=ppt/notesSlides/_rels/notesSlide677.xml.rels><?xml version="1.0" encoding="UTF-8" standalone="yes"?>
<Relationships xmlns="http://schemas.openxmlformats.org/package/2006/relationships"><Relationship Id="rId2" Type="http://schemas.openxmlformats.org/officeDocument/2006/relationships/slide" Target="../slides/slide784.xml"/><Relationship Id="rId1" Type="http://schemas.openxmlformats.org/officeDocument/2006/relationships/notesMaster" Target="../notesMasters/notesMaster1.xml"/></Relationships>
</file>

<file path=ppt/notesSlides/_rels/notesSlide678.xml.rels><?xml version="1.0" encoding="UTF-8" standalone="yes"?>
<Relationships xmlns="http://schemas.openxmlformats.org/package/2006/relationships"><Relationship Id="rId2" Type="http://schemas.openxmlformats.org/officeDocument/2006/relationships/slide" Target="../slides/slide790.xml"/><Relationship Id="rId1" Type="http://schemas.openxmlformats.org/officeDocument/2006/relationships/notesMaster" Target="../notesMasters/notesMaster1.xml"/></Relationships>
</file>

<file path=ppt/notesSlides/_rels/notesSlide679.xml.rels><?xml version="1.0" encoding="UTF-8" standalone="yes"?>
<Relationships xmlns="http://schemas.openxmlformats.org/package/2006/relationships"><Relationship Id="rId2" Type="http://schemas.openxmlformats.org/officeDocument/2006/relationships/slide" Target="../slides/slide791.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97.xml"/><Relationship Id="rId1" Type="http://schemas.openxmlformats.org/officeDocument/2006/relationships/notesMaster" Target="../notesMasters/notesMaster1.xml"/></Relationships>
</file>

<file path=ppt/notesSlides/_rels/notesSlide680.xml.rels><?xml version="1.0" encoding="UTF-8" standalone="yes"?>
<Relationships xmlns="http://schemas.openxmlformats.org/package/2006/relationships"><Relationship Id="rId2" Type="http://schemas.openxmlformats.org/officeDocument/2006/relationships/slide" Target="../slides/slide792.xml"/><Relationship Id="rId1" Type="http://schemas.openxmlformats.org/officeDocument/2006/relationships/notesMaster" Target="../notesMasters/notesMaster1.xml"/></Relationships>
</file>

<file path=ppt/notesSlides/_rels/notesSlide681.xml.rels><?xml version="1.0" encoding="UTF-8" standalone="yes"?>
<Relationships xmlns="http://schemas.openxmlformats.org/package/2006/relationships"><Relationship Id="rId2" Type="http://schemas.openxmlformats.org/officeDocument/2006/relationships/slide" Target="../slides/slide793.xml"/><Relationship Id="rId1" Type="http://schemas.openxmlformats.org/officeDocument/2006/relationships/notesMaster" Target="../notesMasters/notesMaster1.xml"/></Relationships>
</file>

<file path=ppt/notesSlides/_rels/notesSlide682.xml.rels><?xml version="1.0" encoding="UTF-8" standalone="yes"?>
<Relationships xmlns="http://schemas.openxmlformats.org/package/2006/relationships"><Relationship Id="rId2" Type="http://schemas.openxmlformats.org/officeDocument/2006/relationships/slide" Target="../slides/slide794.xml"/><Relationship Id="rId1" Type="http://schemas.openxmlformats.org/officeDocument/2006/relationships/notesMaster" Target="../notesMasters/notesMaster1.xml"/></Relationships>
</file>

<file path=ppt/notesSlides/_rels/notesSlide683.xml.rels><?xml version="1.0" encoding="UTF-8" standalone="yes"?>
<Relationships xmlns="http://schemas.openxmlformats.org/package/2006/relationships"><Relationship Id="rId2" Type="http://schemas.openxmlformats.org/officeDocument/2006/relationships/slide" Target="../slides/slide804.xml"/><Relationship Id="rId1" Type="http://schemas.openxmlformats.org/officeDocument/2006/relationships/notesMaster" Target="../notesMasters/notesMaster1.xml"/></Relationships>
</file>

<file path=ppt/notesSlides/_rels/notesSlide684.xml.rels><?xml version="1.0" encoding="UTF-8" standalone="yes"?>
<Relationships xmlns="http://schemas.openxmlformats.org/package/2006/relationships"><Relationship Id="rId2" Type="http://schemas.openxmlformats.org/officeDocument/2006/relationships/slide" Target="../slides/slide812.xml"/><Relationship Id="rId1" Type="http://schemas.openxmlformats.org/officeDocument/2006/relationships/notesMaster" Target="../notesMasters/notesMaster1.xml"/></Relationships>
</file>

<file path=ppt/notesSlides/_rels/notesSlide685.xml.rels><?xml version="1.0" encoding="UTF-8" standalone="yes"?>
<Relationships xmlns="http://schemas.openxmlformats.org/package/2006/relationships"><Relationship Id="rId2" Type="http://schemas.openxmlformats.org/officeDocument/2006/relationships/slide" Target="../slides/slide820.xml"/><Relationship Id="rId1" Type="http://schemas.openxmlformats.org/officeDocument/2006/relationships/notesMaster" Target="../notesMasters/notesMaster1.xml"/></Relationships>
</file>

<file path=ppt/notesSlides/_rels/notesSlide686.xml.rels><?xml version="1.0" encoding="UTF-8" standalone="yes"?>
<Relationships xmlns="http://schemas.openxmlformats.org/package/2006/relationships"><Relationship Id="rId2" Type="http://schemas.openxmlformats.org/officeDocument/2006/relationships/slide" Target="../slides/slide828.xml"/><Relationship Id="rId1" Type="http://schemas.openxmlformats.org/officeDocument/2006/relationships/notesMaster" Target="../notesMasters/notesMaster1.xml"/></Relationships>
</file>

<file path=ppt/notesSlides/_rels/notesSlide687.xml.rels><?xml version="1.0" encoding="UTF-8" standalone="yes"?>
<Relationships xmlns="http://schemas.openxmlformats.org/package/2006/relationships"><Relationship Id="rId2" Type="http://schemas.openxmlformats.org/officeDocument/2006/relationships/slide" Target="../slides/slide829.xml"/><Relationship Id="rId1" Type="http://schemas.openxmlformats.org/officeDocument/2006/relationships/notesMaster" Target="../notesMasters/notesMaster1.xml"/></Relationships>
</file>

<file path=ppt/notesSlides/_rels/notesSlide688.xml.rels><?xml version="1.0" encoding="UTF-8" standalone="yes"?>
<Relationships xmlns="http://schemas.openxmlformats.org/package/2006/relationships"><Relationship Id="rId2" Type="http://schemas.openxmlformats.org/officeDocument/2006/relationships/slide" Target="../slides/slide830.xml"/><Relationship Id="rId1" Type="http://schemas.openxmlformats.org/officeDocument/2006/relationships/notesMaster" Target="../notesMasters/notesMaster1.xml"/></Relationships>
</file>

<file path=ppt/notesSlides/_rels/notesSlide689.xml.rels><?xml version="1.0" encoding="UTF-8" standalone="yes"?>
<Relationships xmlns="http://schemas.openxmlformats.org/package/2006/relationships"><Relationship Id="rId2" Type="http://schemas.openxmlformats.org/officeDocument/2006/relationships/slide" Target="../slides/slide831.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98.xml"/><Relationship Id="rId1" Type="http://schemas.openxmlformats.org/officeDocument/2006/relationships/notesMaster" Target="../notesMasters/notesMaster1.xml"/></Relationships>
</file>

<file path=ppt/notesSlides/_rels/notesSlide690.xml.rels><?xml version="1.0" encoding="UTF-8" standalone="yes"?>
<Relationships xmlns="http://schemas.openxmlformats.org/package/2006/relationships"><Relationship Id="rId2" Type="http://schemas.openxmlformats.org/officeDocument/2006/relationships/slide" Target="../slides/slide833.xml"/><Relationship Id="rId1" Type="http://schemas.openxmlformats.org/officeDocument/2006/relationships/notesMaster" Target="../notesMasters/notesMaster1.xml"/></Relationships>
</file>

<file path=ppt/notesSlides/_rels/notesSlide691.xml.rels><?xml version="1.0" encoding="UTF-8" standalone="yes"?>
<Relationships xmlns="http://schemas.openxmlformats.org/package/2006/relationships"><Relationship Id="rId2" Type="http://schemas.openxmlformats.org/officeDocument/2006/relationships/slide" Target="../slides/slide834.xml"/><Relationship Id="rId1" Type="http://schemas.openxmlformats.org/officeDocument/2006/relationships/notesMaster" Target="../notesMasters/notesMaster1.xml"/></Relationships>
</file>

<file path=ppt/notesSlides/_rels/notesSlide692.xml.rels><?xml version="1.0" encoding="UTF-8" standalone="yes"?>
<Relationships xmlns="http://schemas.openxmlformats.org/package/2006/relationships"><Relationship Id="rId2" Type="http://schemas.openxmlformats.org/officeDocument/2006/relationships/slide" Target="../slides/slide835.xml"/><Relationship Id="rId1" Type="http://schemas.openxmlformats.org/officeDocument/2006/relationships/notesMaster" Target="../notesMasters/notesMaster1.xml"/></Relationships>
</file>

<file path=ppt/notesSlides/_rels/notesSlide693.xml.rels><?xml version="1.0" encoding="UTF-8" standalone="yes"?>
<Relationships xmlns="http://schemas.openxmlformats.org/package/2006/relationships"><Relationship Id="rId2" Type="http://schemas.openxmlformats.org/officeDocument/2006/relationships/slide" Target="../slides/slide836.xml"/><Relationship Id="rId1" Type="http://schemas.openxmlformats.org/officeDocument/2006/relationships/notesMaster" Target="../notesMasters/notesMaster1.xml"/></Relationships>
</file>

<file path=ppt/notesSlides/_rels/notesSlide694.xml.rels><?xml version="1.0" encoding="UTF-8" standalone="yes"?>
<Relationships xmlns="http://schemas.openxmlformats.org/package/2006/relationships"><Relationship Id="rId2" Type="http://schemas.openxmlformats.org/officeDocument/2006/relationships/slide" Target="../slides/slide837.xml"/><Relationship Id="rId1" Type="http://schemas.openxmlformats.org/officeDocument/2006/relationships/notesMaster" Target="../notesMasters/notesMaster1.xml"/></Relationships>
</file>

<file path=ppt/notesSlides/_rels/notesSlide695.xml.rels><?xml version="1.0" encoding="UTF-8" standalone="yes"?>
<Relationships xmlns="http://schemas.openxmlformats.org/package/2006/relationships"><Relationship Id="rId2" Type="http://schemas.openxmlformats.org/officeDocument/2006/relationships/slide" Target="../slides/slide839.xml"/><Relationship Id="rId1" Type="http://schemas.openxmlformats.org/officeDocument/2006/relationships/notesMaster" Target="../notesMasters/notesMaster1.xml"/></Relationships>
</file>

<file path=ppt/notesSlides/_rels/notesSlide696.xml.rels><?xml version="1.0" encoding="UTF-8" standalone="yes"?>
<Relationships xmlns="http://schemas.openxmlformats.org/package/2006/relationships"><Relationship Id="rId2" Type="http://schemas.openxmlformats.org/officeDocument/2006/relationships/slide" Target="../slides/slide840.xml"/><Relationship Id="rId1" Type="http://schemas.openxmlformats.org/officeDocument/2006/relationships/notesMaster" Target="../notesMasters/notesMaster1.xml"/></Relationships>
</file>

<file path=ppt/notesSlides/_rels/notesSlide697.xml.rels><?xml version="1.0" encoding="UTF-8" standalone="yes"?>
<Relationships xmlns="http://schemas.openxmlformats.org/package/2006/relationships"><Relationship Id="rId2" Type="http://schemas.openxmlformats.org/officeDocument/2006/relationships/slide" Target="../slides/slide841.xml"/><Relationship Id="rId1" Type="http://schemas.openxmlformats.org/officeDocument/2006/relationships/notesMaster" Target="../notesMasters/notesMaster1.xml"/></Relationships>
</file>

<file path=ppt/notesSlides/_rels/notesSlide698.xml.rels><?xml version="1.0" encoding="UTF-8" standalone="yes"?>
<Relationships xmlns="http://schemas.openxmlformats.org/package/2006/relationships"><Relationship Id="rId2" Type="http://schemas.openxmlformats.org/officeDocument/2006/relationships/slide" Target="../slides/slide842.xml"/><Relationship Id="rId1" Type="http://schemas.openxmlformats.org/officeDocument/2006/relationships/notesMaster" Target="../notesMasters/notesMaster1.xml"/></Relationships>
</file>

<file path=ppt/notesSlides/_rels/notesSlide699.xml.rels><?xml version="1.0" encoding="UTF-8" standalone="yes"?>
<Relationships xmlns="http://schemas.openxmlformats.org/package/2006/relationships"><Relationship Id="rId2" Type="http://schemas.openxmlformats.org/officeDocument/2006/relationships/slide" Target="../slides/slide843.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99.xml"/><Relationship Id="rId1" Type="http://schemas.openxmlformats.org/officeDocument/2006/relationships/notesMaster" Target="../notesMasters/notesMaster1.xml"/></Relationships>
</file>

<file path=ppt/notesSlides/_rels/notesSlide700.xml.rels><?xml version="1.0" encoding="UTF-8" standalone="yes"?>
<Relationships xmlns="http://schemas.openxmlformats.org/package/2006/relationships"><Relationship Id="rId2" Type="http://schemas.openxmlformats.org/officeDocument/2006/relationships/slide" Target="../slides/slide844.xml"/><Relationship Id="rId1" Type="http://schemas.openxmlformats.org/officeDocument/2006/relationships/notesMaster" Target="../notesMasters/notesMaster1.xml"/></Relationships>
</file>

<file path=ppt/notesSlides/_rels/notesSlide701.xml.rels><?xml version="1.0" encoding="UTF-8" standalone="yes"?>
<Relationships xmlns="http://schemas.openxmlformats.org/package/2006/relationships"><Relationship Id="rId2" Type="http://schemas.openxmlformats.org/officeDocument/2006/relationships/slide" Target="../slides/slide845.xml"/><Relationship Id="rId1" Type="http://schemas.openxmlformats.org/officeDocument/2006/relationships/notesMaster" Target="../notesMasters/notesMaster1.xml"/></Relationships>
</file>

<file path=ppt/notesSlides/_rels/notesSlide702.xml.rels><?xml version="1.0" encoding="UTF-8" standalone="yes"?>
<Relationships xmlns="http://schemas.openxmlformats.org/package/2006/relationships"><Relationship Id="rId2" Type="http://schemas.openxmlformats.org/officeDocument/2006/relationships/slide" Target="../slides/slide846.xml"/><Relationship Id="rId1" Type="http://schemas.openxmlformats.org/officeDocument/2006/relationships/notesMaster" Target="../notesMasters/notesMaster1.xml"/></Relationships>
</file>

<file path=ppt/notesSlides/_rels/notesSlide703.xml.rels><?xml version="1.0" encoding="UTF-8" standalone="yes"?>
<Relationships xmlns="http://schemas.openxmlformats.org/package/2006/relationships"><Relationship Id="rId2" Type="http://schemas.openxmlformats.org/officeDocument/2006/relationships/slide" Target="../slides/slide847.xml"/><Relationship Id="rId1" Type="http://schemas.openxmlformats.org/officeDocument/2006/relationships/notesMaster" Target="../notesMasters/notesMaster1.xml"/></Relationships>
</file>

<file path=ppt/notesSlides/_rels/notesSlide704.xml.rels><?xml version="1.0" encoding="UTF-8" standalone="yes"?>
<Relationships xmlns="http://schemas.openxmlformats.org/package/2006/relationships"><Relationship Id="rId2" Type="http://schemas.openxmlformats.org/officeDocument/2006/relationships/slide" Target="../slides/slide849.xml"/><Relationship Id="rId1" Type="http://schemas.openxmlformats.org/officeDocument/2006/relationships/notesMaster" Target="../notesMasters/notesMaster1.xml"/></Relationships>
</file>

<file path=ppt/notesSlides/_rels/notesSlide705.xml.rels><?xml version="1.0" encoding="UTF-8" standalone="yes"?>
<Relationships xmlns="http://schemas.openxmlformats.org/package/2006/relationships"><Relationship Id="rId2" Type="http://schemas.openxmlformats.org/officeDocument/2006/relationships/slide" Target="../slides/slide850.xml"/><Relationship Id="rId1" Type="http://schemas.openxmlformats.org/officeDocument/2006/relationships/notesMaster" Target="../notesMasters/notesMaster1.xml"/></Relationships>
</file>

<file path=ppt/notesSlides/_rels/notesSlide706.xml.rels><?xml version="1.0" encoding="UTF-8" standalone="yes"?>
<Relationships xmlns="http://schemas.openxmlformats.org/package/2006/relationships"><Relationship Id="rId2" Type="http://schemas.openxmlformats.org/officeDocument/2006/relationships/slide" Target="../slides/slide851.xml"/><Relationship Id="rId1" Type="http://schemas.openxmlformats.org/officeDocument/2006/relationships/notesMaster" Target="../notesMasters/notesMaster1.xml"/></Relationships>
</file>

<file path=ppt/notesSlides/_rels/notesSlide707.xml.rels><?xml version="1.0" encoding="UTF-8" standalone="yes"?>
<Relationships xmlns="http://schemas.openxmlformats.org/package/2006/relationships"><Relationship Id="rId2" Type="http://schemas.openxmlformats.org/officeDocument/2006/relationships/slide" Target="../slides/slide852.xml"/><Relationship Id="rId1" Type="http://schemas.openxmlformats.org/officeDocument/2006/relationships/notesMaster" Target="../notesMasters/notesMaster1.xml"/></Relationships>
</file>

<file path=ppt/notesSlides/_rels/notesSlide708.xml.rels><?xml version="1.0" encoding="UTF-8" standalone="yes"?>
<Relationships xmlns="http://schemas.openxmlformats.org/package/2006/relationships"><Relationship Id="rId2" Type="http://schemas.openxmlformats.org/officeDocument/2006/relationships/slide" Target="../slides/slide859.xml"/><Relationship Id="rId1" Type="http://schemas.openxmlformats.org/officeDocument/2006/relationships/notesMaster" Target="../notesMasters/notesMaster1.xml"/></Relationships>
</file>

<file path=ppt/notesSlides/_rels/notesSlide709.xml.rels><?xml version="1.0" encoding="UTF-8" standalone="yes"?>
<Relationships xmlns="http://schemas.openxmlformats.org/package/2006/relationships"><Relationship Id="rId2" Type="http://schemas.openxmlformats.org/officeDocument/2006/relationships/slide" Target="../slides/slide865.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100.xml"/><Relationship Id="rId1" Type="http://schemas.openxmlformats.org/officeDocument/2006/relationships/notesMaster" Target="../notesMasters/notesMaster1.xml"/></Relationships>
</file>

<file path=ppt/notesSlides/_rels/notesSlide710.xml.rels><?xml version="1.0" encoding="UTF-8" standalone="yes"?>
<Relationships xmlns="http://schemas.openxmlformats.org/package/2006/relationships"><Relationship Id="rId2" Type="http://schemas.openxmlformats.org/officeDocument/2006/relationships/slide" Target="../slides/slide885.xml"/><Relationship Id="rId1" Type="http://schemas.openxmlformats.org/officeDocument/2006/relationships/notesMaster" Target="../notesMasters/notesMaster1.xml"/></Relationships>
</file>

<file path=ppt/notesSlides/_rels/notesSlide711.xml.rels><?xml version="1.0" encoding="UTF-8" standalone="yes"?>
<Relationships xmlns="http://schemas.openxmlformats.org/package/2006/relationships"><Relationship Id="rId2" Type="http://schemas.openxmlformats.org/officeDocument/2006/relationships/slide" Target="../slides/slide886.xml"/><Relationship Id="rId1" Type="http://schemas.openxmlformats.org/officeDocument/2006/relationships/notesMaster" Target="../notesMasters/notesMaster1.xml"/></Relationships>
</file>

<file path=ppt/notesSlides/_rels/notesSlide712.xml.rels><?xml version="1.0" encoding="UTF-8" standalone="yes"?>
<Relationships xmlns="http://schemas.openxmlformats.org/package/2006/relationships"><Relationship Id="rId2" Type="http://schemas.openxmlformats.org/officeDocument/2006/relationships/slide" Target="../slides/slide900.xml"/><Relationship Id="rId1" Type="http://schemas.openxmlformats.org/officeDocument/2006/relationships/notesMaster" Target="../notesMasters/notesMaster1.xml"/></Relationships>
</file>

<file path=ppt/notesSlides/_rels/notesSlide713.xml.rels><?xml version="1.0" encoding="UTF-8" standalone="yes"?>
<Relationships xmlns="http://schemas.openxmlformats.org/package/2006/relationships"><Relationship Id="rId2" Type="http://schemas.openxmlformats.org/officeDocument/2006/relationships/slide" Target="../slides/slide901.xml"/><Relationship Id="rId1" Type="http://schemas.openxmlformats.org/officeDocument/2006/relationships/notesMaster" Target="../notesMasters/notesMaster1.xml"/></Relationships>
</file>

<file path=ppt/notesSlides/_rels/notesSlide714.xml.rels><?xml version="1.0" encoding="UTF-8" standalone="yes"?>
<Relationships xmlns="http://schemas.openxmlformats.org/package/2006/relationships"><Relationship Id="rId2" Type="http://schemas.openxmlformats.org/officeDocument/2006/relationships/slide" Target="../slides/slide902.xml"/><Relationship Id="rId1" Type="http://schemas.openxmlformats.org/officeDocument/2006/relationships/notesMaster" Target="../notesMasters/notesMaster1.xml"/></Relationships>
</file>

<file path=ppt/notesSlides/_rels/notesSlide715.xml.rels><?xml version="1.0" encoding="UTF-8" standalone="yes"?>
<Relationships xmlns="http://schemas.openxmlformats.org/package/2006/relationships"><Relationship Id="rId2" Type="http://schemas.openxmlformats.org/officeDocument/2006/relationships/slide" Target="../slides/slide903.xml"/><Relationship Id="rId1" Type="http://schemas.openxmlformats.org/officeDocument/2006/relationships/notesMaster" Target="../notesMasters/notesMaster1.xml"/></Relationships>
</file>

<file path=ppt/notesSlides/_rels/notesSlide716.xml.rels><?xml version="1.0" encoding="UTF-8" standalone="yes"?>
<Relationships xmlns="http://schemas.openxmlformats.org/package/2006/relationships"><Relationship Id="rId2" Type="http://schemas.openxmlformats.org/officeDocument/2006/relationships/slide" Target="../slides/slide904.xml"/><Relationship Id="rId1" Type="http://schemas.openxmlformats.org/officeDocument/2006/relationships/notesMaster" Target="../notesMasters/notesMaster1.xml"/></Relationships>
</file>

<file path=ppt/notesSlides/_rels/notesSlide717.xml.rels><?xml version="1.0" encoding="UTF-8" standalone="yes"?>
<Relationships xmlns="http://schemas.openxmlformats.org/package/2006/relationships"><Relationship Id="rId2" Type="http://schemas.openxmlformats.org/officeDocument/2006/relationships/slide" Target="../slides/slide905.xml"/><Relationship Id="rId1" Type="http://schemas.openxmlformats.org/officeDocument/2006/relationships/notesMaster" Target="../notesMasters/notesMaster1.xml"/></Relationships>
</file>

<file path=ppt/notesSlides/_rels/notesSlide718.xml.rels><?xml version="1.0" encoding="UTF-8" standalone="yes"?>
<Relationships xmlns="http://schemas.openxmlformats.org/package/2006/relationships"><Relationship Id="rId2" Type="http://schemas.openxmlformats.org/officeDocument/2006/relationships/slide" Target="../slides/slide906.xml"/><Relationship Id="rId1" Type="http://schemas.openxmlformats.org/officeDocument/2006/relationships/notesMaster" Target="../notesMasters/notesMaster1.xml"/></Relationships>
</file>

<file path=ppt/notesSlides/_rels/notesSlide719.xml.rels><?xml version="1.0" encoding="UTF-8" standalone="yes"?>
<Relationships xmlns="http://schemas.openxmlformats.org/package/2006/relationships"><Relationship Id="rId2" Type="http://schemas.openxmlformats.org/officeDocument/2006/relationships/slide" Target="../slides/slide907.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101.xml"/><Relationship Id="rId1" Type="http://schemas.openxmlformats.org/officeDocument/2006/relationships/notesMaster" Target="../notesMasters/notesMaster1.xml"/></Relationships>
</file>

<file path=ppt/notesSlides/_rels/notesSlide720.xml.rels><?xml version="1.0" encoding="UTF-8" standalone="yes"?>
<Relationships xmlns="http://schemas.openxmlformats.org/package/2006/relationships"><Relationship Id="rId2" Type="http://schemas.openxmlformats.org/officeDocument/2006/relationships/slide" Target="../slides/slide908.xml"/><Relationship Id="rId1" Type="http://schemas.openxmlformats.org/officeDocument/2006/relationships/notesMaster" Target="../notesMasters/notesMaster1.xml"/></Relationships>
</file>

<file path=ppt/notesSlides/_rels/notesSlide721.xml.rels><?xml version="1.0" encoding="UTF-8" standalone="yes"?>
<Relationships xmlns="http://schemas.openxmlformats.org/package/2006/relationships"><Relationship Id="rId2" Type="http://schemas.openxmlformats.org/officeDocument/2006/relationships/slide" Target="../slides/slide909.xml"/><Relationship Id="rId1" Type="http://schemas.openxmlformats.org/officeDocument/2006/relationships/notesMaster" Target="../notesMasters/notesMaster1.xml"/></Relationships>
</file>

<file path=ppt/notesSlides/_rels/notesSlide722.xml.rels><?xml version="1.0" encoding="UTF-8" standalone="yes"?>
<Relationships xmlns="http://schemas.openxmlformats.org/package/2006/relationships"><Relationship Id="rId2" Type="http://schemas.openxmlformats.org/officeDocument/2006/relationships/slide" Target="../slides/slide910.xml"/><Relationship Id="rId1" Type="http://schemas.openxmlformats.org/officeDocument/2006/relationships/notesMaster" Target="../notesMasters/notesMaster1.xml"/></Relationships>
</file>

<file path=ppt/notesSlides/_rels/notesSlide723.xml.rels><?xml version="1.0" encoding="UTF-8" standalone="yes"?>
<Relationships xmlns="http://schemas.openxmlformats.org/package/2006/relationships"><Relationship Id="rId2" Type="http://schemas.openxmlformats.org/officeDocument/2006/relationships/slide" Target="../slides/slide911.xml"/><Relationship Id="rId1" Type="http://schemas.openxmlformats.org/officeDocument/2006/relationships/notesMaster" Target="../notesMasters/notesMaster1.xml"/></Relationships>
</file>

<file path=ppt/notesSlides/_rels/notesSlide724.xml.rels><?xml version="1.0" encoding="UTF-8" standalone="yes"?>
<Relationships xmlns="http://schemas.openxmlformats.org/package/2006/relationships"><Relationship Id="rId2" Type="http://schemas.openxmlformats.org/officeDocument/2006/relationships/slide" Target="../slides/slide912.xml"/><Relationship Id="rId1" Type="http://schemas.openxmlformats.org/officeDocument/2006/relationships/notesMaster" Target="../notesMasters/notesMaster1.xml"/></Relationships>
</file>

<file path=ppt/notesSlides/_rels/notesSlide725.xml.rels><?xml version="1.0" encoding="UTF-8" standalone="yes"?>
<Relationships xmlns="http://schemas.openxmlformats.org/package/2006/relationships"><Relationship Id="rId2" Type="http://schemas.openxmlformats.org/officeDocument/2006/relationships/slide" Target="../slides/slide913.xml"/><Relationship Id="rId1" Type="http://schemas.openxmlformats.org/officeDocument/2006/relationships/notesMaster" Target="../notesMasters/notesMaster1.xml"/></Relationships>
</file>

<file path=ppt/notesSlides/_rels/notesSlide726.xml.rels><?xml version="1.0" encoding="UTF-8" standalone="yes"?>
<Relationships xmlns="http://schemas.openxmlformats.org/package/2006/relationships"><Relationship Id="rId2" Type="http://schemas.openxmlformats.org/officeDocument/2006/relationships/slide" Target="../slides/slide914.xml"/><Relationship Id="rId1" Type="http://schemas.openxmlformats.org/officeDocument/2006/relationships/notesMaster" Target="../notesMasters/notesMaster1.xml"/></Relationships>
</file>

<file path=ppt/notesSlides/_rels/notesSlide727.xml.rels><?xml version="1.0" encoding="UTF-8" standalone="yes"?>
<Relationships xmlns="http://schemas.openxmlformats.org/package/2006/relationships"><Relationship Id="rId2" Type="http://schemas.openxmlformats.org/officeDocument/2006/relationships/slide" Target="../slides/slide915.xml"/><Relationship Id="rId1" Type="http://schemas.openxmlformats.org/officeDocument/2006/relationships/notesMaster" Target="../notesMasters/notesMaster1.xml"/></Relationships>
</file>

<file path=ppt/notesSlides/_rels/notesSlide728.xml.rels><?xml version="1.0" encoding="UTF-8" standalone="yes"?>
<Relationships xmlns="http://schemas.openxmlformats.org/package/2006/relationships"><Relationship Id="rId2" Type="http://schemas.openxmlformats.org/officeDocument/2006/relationships/slide" Target="../slides/slide916.xml"/><Relationship Id="rId1" Type="http://schemas.openxmlformats.org/officeDocument/2006/relationships/notesMaster" Target="../notesMasters/notesMaster1.xml"/></Relationships>
</file>

<file path=ppt/notesSlides/_rels/notesSlide729.xml.rels><?xml version="1.0" encoding="UTF-8" standalone="yes"?>
<Relationships xmlns="http://schemas.openxmlformats.org/package/2006/relationships"><Relationship Id="rId2" Type="http://schemas.openxmlformats.org/officeDocument/2006/relationships/slide" Target="../slides/slide917.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102.xml"/><Relationship Id="rId1" Type="http://schemas.openxmlformats.org/officeDocument/2006/relationships/notesMaster" Target="../notesMasters/notesMaster1.xml"/></Relationships>
</file>

<file path=ppt/notesSlides/_rels/notesSlide730.xml.rels><?xml version="1.0" encoding="UTF-8" standalone="yes"?>
<Relationships xmlns="http://schemas.openxmlformats.org/package/2006/relationships"><Relationship Id="rId2" Type="http://schemas.openxmlformats.org/officeDocument/2006/relationships/slide" Target="../slides/slide933.xml"/><Relationship Id="rId1" Type="http://schemas.openxmlformats.org/officeDocument/2006/relationships/notesMaster" Target="../notesMasters/notesMaster1.xml"/></Relationships>
</file>

<file path=ppt/notesSlides/_rels/notesSlide731.xml.rels><?xml version="1.0" encoding="UTF-8" standalone="yes"?>
<Relationships xmlns="http://schemas.openxmlformats.org/package/2006/relationships"><Relationship Id="rId2" Type="http://schemas.openxmlformats.org/officeDocument/2006/relationships/slide" Target="../slides/slide934.xml"/><Relationship Id="rId1" Type="http://schemas.openxmlformats.org/officeDocument/2006/relationships/notesMaster" Target="../notesMasters/notesMaster1.xml"/></Relationships>
</file>

<file path=ppt/notesSlides/_rels/notesSlide732.xml.rels><?xml version="1.0" encoding="UTF-8" standalone="yes"?>
<Relationships xmlns="http://schemas.openxmlformats.org/package/2006/relationships"><Relationship Id="rId2" Type="http://schemas.openxmlformats.org/officeDocument/2006/relationships/slide" Target="../slides/slide935.xml"/><Relationship Id="rId1" Type="http://schemas.openxmlformats.org/officeDocument/2006/relationships/notesMaster" Target="../notesMasters/notesMaster1.xml"/></Relationships>
</file>

<file path=ppt/notesSlides/_rels/notesSlide733.xml.rels><?xml version="1.0" encoding="UTF-8" standalone="yes"?>
<Relationships xmlns="http://schemas.openxmlformats.org/package/2006/relationships"><Relationship Id="rId2" Type="http://schemas.openxmlformats.org/officeDocument/2006/relationships/slide" Target="../slides/slide936.xml"/><Relationship Id="rId1" Type="http://schemas.openxmlformats.org/officeDocument/2006/relationships/notesMaster" Target="../notesMasters/notesMaster1.xml"/></Relationships>
</file>

<file path=ppt/notesSlides/_rels/notesSlide734.xml.rels><?xml version="1.0" encoding="UTF-8" standalone="yes"?>
<Relationships xmlns="http://schemas.openxmlformats.org/package/2006/relationships"><Relationship Id="rId2" Type="http://schemas.openxmlformats.org/officeDocument/2006/relationships/slide" Target="../slides/slide937.xml"/><Relationship Id="rId1" Type="http://schemas.openxmlformats.org/officeDocument/2006/relationships/notesMaster" Target="../notesMasters/notesMaster1.xml"/></Relationships>
</file>

<file path=ppt/notesSlides/_rels/notesSlide735.xml.rels><?xml version="1.0" encoding="UTF-8" standalone="yes"?>
<Relationships xmlns="http://schemas.openxmlformats.org/package/2006/relationships"><Relationship Id="rId2" Type="http://schemas.openxmlformats.org/officeDocument/2006/relationships/slide" Target="../slides/slide938.xml"/><Relationship Id="rId1" Type="http://schemas.openxmlformats.org/officeDocument/2006/relationships/notesMaster" Target="../notesMasters/notesMaster1.xml"/></Relationships>
</file>

<file path=ppt/notesSlides/_rels/notesSlide736.xml.rels><?xml version="1.0" encoding="UTF-8" standalone="yes"?>
<Relationships xmlns="http://schemas.openxmlformats.org/package/2006/relationships"><Relationship Id="rId2" Type="http://schemas.openxmlformats.org/officeDocument/2006/relationships/slide" Target="../slides/slide939.xml"/><Relationship Id="rId1" Type="http://schemas.openxmlformats.org/officeDocument/2006/relationships/notesMaster" Target="../notesMasters/notesMaster1.xml"/></Relationships>
</file>

<file path=ppt/notesSlides/_rels/notesSlide737.xml.rels><?xml version="1.0" encoding="UTF-8" standalone="yes"?>
<Relationships xmlns="http://schemas.openxmlformats.org/package/2006/relationships"><Relationship Id="rId2" Type="http://schemas.openxmlformats.org/officeDocument/2006/relationships/slide" Target="../slides/slide940.xml"/><Relationship Id="rId1" Type="http://schemas.openxmlformats.org/officeDocument/2006/relationships/notesMaster" Target="../notesMasters/notesMaster1.xml"/></Relationships>
</file>

<file path=ppt/notesSlides/_rels/notesSlide738.xml.rels><?xml version="1.0" encoding="UTF-8" standalone="yes"?>
<Relationships xmlns="http://schemas.openxmlformats.org/package/2006/relationships"><Relationship Id="rId2" Type="http://schemas.openxmlformats.org/officeDocument/2006/relationships/slide" Target="../slides/slide941.xml"/><Relationship Id="rId1" Type="http://schemas.openxmlformats.org/officeDocument/2006/relationships/notesMaster" Target="../notesMasters/notesMaster1.xml"/></Relationships>
</file>

<file path=ppt/notesSlides/_rels/notesSlide739.xml.rels><?xml version="1.0" encoding="UTF-8" standalone="yes"?>
<Relationships xmlns="http://schemas.openxmlformats.org/package/2006/relationships"><Relationship Id="rId2" Type="http://schemas.openxmlformats.org/officeDocument/2006/relationships/slide" Target="../slides/slide942.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103.xml"/><Relationship Id="rId1" Type="http://schemas.openxmlformats.org/officeDocument/2006/relationships/notesMaster" Target="../notesMasters/notesMaster1.xml"/></Relationships>
</file>

<file path=ppt/notesSlides/_rels/notesSlide740.xml.rels><?xml version="1.0" encoding="UTF-8" standalone="yes"?>
<Relationships xmlns="http://schemas.openxmlformats.org/package/2006/relationships"><Relationship Id="rId2" Type="http://schemas.openxmlformats.org/officeDocument/2006/relationships/slide" Target="../slides/slide943.xml"/><Relationship Id="rId1" Type="http://schemas.openxmlformats.org/officeDocument/2006/relationships/notesMaster" Target="../notesMasters/notesMaster1.xml"/></Relationships>
</file>

<file path=ppt/notesSlides/_rels/notesSlide741.xml.rels><?xml version="1.0" encoding="UTF-8" standalone="yes"?>
<Relationships xmlns="http://schemas.openxmlformats.org/package/2006/relationships"><Relationship Id="rId2" Type="http://schemas.openxmlformats.org/officeDocument/2006/relationships/slide" Target="../slides/slide944.xml"/><Relationship Id="rId1" Type="http://schemas.openxmlformats.org/officeDocument/2006/relationships/notesMaster" Target="../notesMasters/notesMaster1.xml"/></Relationships>
</file>

<file path=ppt/notesSlides/_rels/notesSlide742.xml.rels><?xml version="1.0" encoding="UTF-8" standalone="yes"?>
<Relationships xmlns="http://schemas.openxmlformats.org/package/2006/relationships"><Relationship Id="rId2" Type="http://schemas.openxmlformats.org/officeDocument/2006/relationships/slide" Target="../slides/slide945.xml"/><Relationship Id="rId1" Type="http://schemas.openxmlformats.org/officeDocument/2006/relationships/notesMaster" Target="../notesMasters/notesMaster1.xml"/></Relationships>
</file>

<file path=ppt/notesSlides/_rels/notesSlide743.xml.rels><?xml version="1.0" encoding="UTF-8" standalone="yes"?>
<Relationships xmlns="http://schemas.openxmlformats.org/package/2006/relationships"><Relationship Id="rId2" Type="http://schemas.openxmlformats.org/officeDocument/2006/relationships/slide" Target="../slides/slide946.xml"/><Relationship Id="rId1" Type="http://schemas.openxmlformats.org/officeDocument/2006/relationships/notesMaster" Target="../notesMasters/notesMaster1.xml"/></Relationships>
</file>

<file path=ppt/notesSlides/_rels/notesSlide744.xml.rels><?xml version="1.0" encoding="UTF-8" standalone="yes"?>
<Relationships xmlns="http://schemas.openxmlformats.org/package/2006/relationships"><Relationship Id="rId2" Type="http://schemas.openxmlformats.org/officeDocument/2006/relationships/slide" Target="../slides/slide947.xml"/><Relationship Id="rId1" Type="http://schemas.openxmlformats.org/officeDocument/2006/relationships/notesMaster" Target="../notesMasters/notesMaster1.xml"/></Relationships>
</file>

<file path=ppt/notesSlides/_rels/notesSlide745.xml.rels><?xml version="1.0" encoding="UTF-8" standalone="yes"?>
<Relationships xmlns="http://schemas.openxmlformats.org/package/2006/relationships"><Relationship Id="rId2" Type="http://schemas.openxmlformats.org/officeDocument/2006/relationships/slide" Target="../slides/slide948.xml"/><Relationship Id="rId1" Type="http://schemas.openxmlformats.org/officeDocument/2006/relationships/notesMaster" Target="../notesMasters/notesMaster1.xml"/></Relationships>
</file>

<file path=ppt/notesSlides/_rels/notesSlide746.xml.rels><?xml version="1.0" encoding="UTF-8" standalone="yes"?>
<Relationships xmlns="http://schemas.openxmlformats.org/package/2006/relationships"><Relationship Id="rId2" Type="http://schemas.openxmlformats.org/officeDocument/2006/relationships/slide" Target="../slides/slide949.xml"/><Relationship Id="rId1" Type="http://schemas.openxmlformats.org/officeDocument/2006/relationships/notesMaster" Target="../notesMasters/notesMaster1.xml"/></Relationships>
</file>

<file path=ppt/notesSlides/_rels/notesSlide747.xml.rels><?xml version="1.0" encoding="UTF-8" standalone="yes"?>
<Relationships xmlns="http://schemas.openxmlformats.org/package/2006/relationships"><Relationship Id="rId2" Type="http://schemas.openxmlformats.org/officeDocument/2006/relationships/slide" Target="../slides/slide950.xml"/><Relationship Id="rId1" Type="http://schemas.openxmlformats.org/officeDocument/2006/relationships/notesMaster" Target="../notesMasters/notesMaster1.xml"/></Relationships>
</file>

<file path=ppt/notesSlides/_rels/notesSlide748.xml.rels><?xml version="1.0" encoding="UTF-8" standalone="yes"?>
<Relationships xmlns="http://schemas.openxmlformats.org/package/2006/relationships"><Relationship Id="rId2" Type="http://schemas.openxmlformats.org/officeDocument/2006/relationships/slide" Target="../slides/slide951.xml"/><Relationship Id="rId1" Type="http://schemas.openxmlformats.org/officeDocument/2006/relationships/notesMaster" Target="../notesMasters/notesMaster1.xml"/></Relationships>
</file>

<file path=ppt/notesSlides/_rels/notesSlide749.xml.rels><?xml version="1.0" encoding="UTF-8" standalone="yes"?>
<Relationships xmlns="http://schemas.openxmlformats.org/package/2006/relationships"><Relationship Id="rId2" Type="http://schemas.openxmlformats.org/officeDocument/2006/relationships/slide" Target="../slides/slide952.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104.xml"/><Relationship Id="rId1" Type="http://schemas.openxmlformats.org/officeDocument/2006/relationships/notesMaster" Target="../notesMasters/notesMaster1.xml"/></Relationships>
</file>

<file path=ppt/notesSlides/_rels/notesSlide750.xml.rels><?xml version="1.0" encoding="UTF-8" standalone="yes"?>
<Relationships xmlns="http://schemas.openxmlformats.org/package/2006/relationships"><Relationship Id="rId2" Type="http://schemas.openxmlformats.org/officeDocument/2006/relationships/slide" Target="../slides/slide953.xml"/><Relationship Id="rId1" Type="http://schemas.openxmlformats.org/officeDocument/2006/relationships/notesMaster" Target="../notesMasters/notesMaster1.xml"/></Relationships>
</file>

<file path=ppt/notesSlides/_rels/notesSlide751.xml.rels><?xml version="1.0" encoding="UTF-8" standalone="yes"?>
<Relationships xmlns="http://schemas.openxmlformats.org/package/2006/relationships"><Relationship Id="rId2" Type="http://schemas.openxmlformats.org/officeDocument/2006/relationships/slide" Target="../slides/slide954.xml"/><Relationship Id="rId1" Type="http://schemas.openxmlformats.org/officeDocument/2006/relationships/notesMaster" Target="../notesMasters/notesMaster1.xml"/></Relationships>
</file>

<file path=ppt/notesSlides/_rels/notesSlide752.xml.rels><?xml version="1.0" encoding="UTF-8" standalone="yes"?>
<Relationships xmlns="http://schemas.openxmlformats.org/package/2006/relationships"><Relationship Id="rId2" Type="http://schemas.openxmlformats.org/officeDocument/2006/relationships/slide" Target="../slides/slide955.xml"/><Relationship Id="rId1" Type="http://schemas.openxmlformats.org/officeDocument/2006/relationships/notesMaster" Target="../notesMasters/notesMaster1.xml"/></Relationships>
</file>

<file path=ppt/notesSlides/_rels/notesSlide753.xml.rels><?xml version="1.0" encoding="UTF-8" standalone="yes"?>
<Relationships xmlns="http://schemas.openxmlformats.org/package/2006/relationships"><Relationship Id="rId2" Type="http://schemas.openxmlformats.org/officeDocument/2006/relationships/slide" Target="../slides/slide956.xml"/><Relationship Id="rId1" Type="http://schemas.openxmlformats.org/officeDocument/2006/relationships/notesMaster" Target="../notesMasters/notesMaster1.xml"/></Relationships>
</file>

<file path=ppt/notesSlides/_rels/notesSlide754.xml.rels><?xml version="1.0" encoding="UTF-8" standalone="yes"?>
<Relationships xmlns="http://schemas.openxmlformats.org/package/2006/relationships"><Relationship Id="rId2" Type="http://schemas.openxmlformats.org/officeDocument/2006/relationships/slide" Target="../slides/slide957.xml"/><Relationship Id="rId1" Type="http://schemas.openxmlformats.org/officeDocument/2006/relationships/notesMaster" Target="../notesMasters/notesMaster1.xml"/></Relationships>
</file>

<file path=ppt/notesSlides/_rels/notesSlide755.xml.rels><?xml version="1.0" encoding="UTF-8" standalone="yes"?>
<Relationships xmlns="http://schemas.openxmlformats.org/package/2006/relationships"><Relationship Id="rId2" Type="http://schemas.openxmlformats.org/officeDocument/2006/relationships/slide" Target="../slides/slide958.xml"/><Relationship Id="rId1" Type="http://schemas.openxmlformats.org/officeDocument/2006/relationships/notesMaster" Target="../notesMasters/notesMaster1.xml"/></Relationships>
</file>

<file path=ppt/notesSlides/_rels/notesSlide756.xml.rels><?xml version="1.0" encoding="UTF-8" standalone="yes"?>
<Relationships xmlns="http://schemas.openxmlformats.org/package/2006/relationships"><Relationship Id="rId2" Type="http://schemas.openxmlformats.org/officeDocument/2006/relationships/slide" Target="../slides/slide959.xml"/><Relationship Id="rId1" Type="http://schemas.openxmlformats.org/officeDocument/2006/relationships/notesMaster" Target="../notesMasters/notesMaster1.xml"/></Relationships>
</file>

<file path=ppt/notesSlides/_rels/notesSlide757.xml.rels><?xml version="1.0" encoding="UTF-8" standalone="yes"?>
<Relationships xmlns="http://schemas.openxmlformats.org/package/2006/relationships"><Relationship Id="rId2" Type="http://schemas.openxmlformats.org/officeDocument/2006/relationships/slide" Target="../slides/slide960.xml"/><Relationship Id="rId1" Type="http://schemas.openxmlformats.org/officeDocument/2006/relationships/notesMaster" Target="../notesMasters/notesMaster1.xml"/></Relationships>
</file>

<file path=ppt/notesSlides/_rels/notesSlide758.xml.rels><?xml version="1.0" encoding="UTF-8" standalone="yes"?>
<Relationships xmlns="http://schemas.openxmlformats.org/package/2006/relationships"><Relationship Id="rId2" Type="http://schemas.openxmlformats.org/officeDocument/2006/relationships/slide" Target="../slides/slide961.xml"/><Relationship Id="rId1" Type="http://schemas.openxmlformats.org/officeDocument/2006/relationships/notesMaster" Target="../notesMasters/notesMaster1.xml"/></Relationships>
</file>

<file path=ppt/notesSlides/_rels/notesSlide759.xml.rels><?xml version="1.0" encoding="UTF-8" standalone="yes"?>
<Relationships xmlns="http://schemas.openxmlformats.org/package/2006/relationships"><Relationship Id="rId2" Type="http://schemas.openxmlformats.org/officeDocument/2006/relationships/slide" Target="../slides/slide962.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105.xml"/><Relationship Id="rId1" Type="http://schemas.openxmlformats.org/officeDocument/2006/relationships/notesMaster" Target="../notesMasters/notesMaster1.xml"/></Relationships>
</file>

<file path=ppt/notesSlides/_rels/notesSlide760.xml.rels><?xml version="1.0" encoding="UTF-8" standalone="yes"?>
<Relationships xmlns="http://schemas.openxmlformats.org/package/2006/relationships"><Relationship Id="rId2" Type="http://schemas.openxmlformats.org/officeDocument/2006/relationships/slide" Target="../slides/slide963.xml"/><Relationship Id="rId1" Type="http://schemas.openxmlformats.org/officeDocument/2006/relationships/notesMaster" Target="../notesMasters/notesMaster1.xml"/></Relationships>
</file>

<file path=ppt/notesSlides/_rels/notesSlide761.xml.rels><?xml version="1.0" encoding="UTF-8" standalone="yes"?>
<Relationships xmlns="http://schemas.openxmlformats.org/package/2006/relationships"><Relationship Id="rId2" Type="http://schemas.openxmlformats.org/officeDocument/2006/relationships/slide" Target="../slides/slide964.xml"/><Relationship Id="rId1" Type="http://schemas.openxmlformats.org/officeDocument/2006/relationships/notesMaster" Target="../notesMasters/notesMaster1.xml"/></Relationships>
</file>

<file path=ppt/notesSlides/_rels/notesSlide762.xml.rels><?xml version="1.0" encoding="UTF-8" standalone="yes"?>
<Relationships xmlns="http://schemas.openxmlformats.org/package/2006/relationships"><Relationship Id="rId2" Type="http://schemas.openxmlformats.org/officeDocument/2006/relationships/slide" Target="../slides/slide965.xml"/><Relationship Id="rId1" Type="http://schemas.openxmlformats.org/officeDocument/2006/relationships/notesMaster" Target="../notesMasters/notesMaster1.xml"/></Relationships>
</file>

<file path=ppt/notesSlides/_rels/notesSlide763.xml.rels><?xml version="1.0" encoding="UTF-8" standalone="yes"?>
<Relationships xmlns="http://schemas.openxmlformats.org/package/2006/relationships"><Relationship Id="rId2" Type="http://schemas.openxmlformats.org/officeDocument/2006/relationships/slide" Target="../slides/slide966.xml"/><Relationship Id="rId1" Type="http://schemas.openxmlformats.org/officeDocument/2006/relationships/notesMaster" Target="../notesMasters/notesMaster1.xml"/></Relationships>
</file>

<file path=ppt/notesSlides/_rels/notesSlide764.xml.rels><?xml version="1.0" encoding="UTF-8" standalone="yes"?>
<Relationships xmlns="http://schemas.openxmlformats.org/package/2006/relationships"><Relationship Id="rId2" Type="http://schemas.openxmlformats.org/officeDocument/2006/relationships/slide" Target="../slides/slide967.xml"/><Relationship Id="rId1" Type="http://schemas.openxmlformats.org/officeDocument/2006/relationships/notesMaster" Target="../notesMasters/notesMaster1.xml"/></Relationships>
</file>

<file path=ppt/notesSlides/_rels/notesSlide765.xml.rels><?xml version="1.0" encoding="UTF-8" standalone="yes"?>
<Relationships xmlns="http://schemas.openxmlformats.org/package/2006/relationships"><Relationship Id="rId2" Type="http://schemas.openxmlformats.org/officeDocument/2006/relationships/slide" Target="../slides/slide968.xml"/><Relationship Id="rId1" Type="http://schemas.openxmlformats.org/officeDocument/2006/relationships/notesMaster" Target="../notesMasters/notesMaster1.xml"/></Relationships>
</file>

<file path=ppt/notesSlides/_rels/notesSlide766.xml.rels><?xml version="1.0" encoding="UTF-8" standalone="yes"?>
<Relationships xmlns="http://schemas.openxmlformats.org/package/2006/relationships"><Relationship Id="rId2" Type="http://schemas.openxmlformats.org/officeDocument/2006/relationships/slide" Target="../slides/slide969.xml"/><Relationship Id="rId1" Type="http://schemas.openxmlformats.org/officeDocument/2006/relationships/notesMaster" Target="../notesMasters/notesMaster1.xml"/></Relationships>
</file>

<file path=ppt/notesSlides/_rels/notesSlide767.xml.rels><?xml version="1.0" encoding="UTF-8" standalone="yes"?>
<Relationships xmlns="http://schemas.openxmlformats.org/package/2006/relationships"><Relationship Id="rId2" Type="http://schemas.openxmlformats.org/officeDocument/2006/relationships/slide" Target="../slides/slide970.xml"/><Relationship Id="rId1" Type="http://schemas.openxmlformats.org/officeDocument/2006/relationships/notesMaster" Target="../notesMasters/notesMaster1.xml"/></Relationships>
</file>

<file path=ppt/notesSlides/_rels/notesSlide768.xml.rels><?xml version="1.0" encoding="UTF-8" standalone="yes"?>
<Relationships xmlns="http://schemas.openxmlformats.org/package/2006/relationships"><Relationship Id="rId2" Type="http://schemas.openxmlformats.org/officeDocument/2006/relationships/slide" Target="../slides/slide971.xml"/><Relationship Id="rId1" Type="http://schemas.openxmlformats.org/officeDocument/2006/relationships/notesMaster" Target="../notesMasters/notesMaster1.xml"/></Relationships>
</file>

<file path=ppt/notesSlides/_rels/notesSlide769.xml.rels><?xml version="1.0" encoding="UTF-8" standalone="yes"?>
<Relationships xmlns="http://schemas.openxmlformats.org/package/2006/relationships"><Relationship Id="rId2" Type="http://schemas.openxmlformats.org/officeDocument/2006/relationships/slide" Target="../slides/slide972.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106.xml"/><Relationship Id="rId1" Type="http://schemas.openxmlformats.org/officeDocument/2006/relationships/notesMaster" Target="../notesMasters/notesMaster1.xml"/></Relationships>
</file>

<file path=ppt/notesSlides/_rels/notesSlide770.xml.rels><?xml version="1.0" encoding="UTF-8" standalone="yes"?>
<Relationships xmlns="http://schemas.openxmlformats.org/package/2006/relationships"><Relationship Id="rId2" Type="http://schemas.openxmlformats.org/officeDocument/2006/relationships/slide" Target="../slides/slide973.xml"/><Relationship Id="rId1" Type="http://schemas.openxmlformats.org/officeDocument/2006/relationships/notesMaster" Target="../notesMasters/notesMaster1.xml"/></Relationships>
</file>

<file path=ppt/notesSlides/_rels/notesSlide771.xml.rels><?xml version="1.0" encoding="UTF-8" standalone="yes"?>
<Relationships xmlns="http://schemas.openxmlformats.org/package/2006/relationships"><Relationship Id="rId2" Type="http://schemas.openxmlformats.org/officeDocument/2006/relationships/slide" Target="../slides/slide974.xml"/><Relationship Id="rId1" Type="http://schemas.openxmlformats.org/officeDocument/2006/relationships/notesMaster" Target="../notesMasters/notesMaster1.xml"/></Relationships>
</file>

<file path=ppt/notesSlides/_rels/notesSlide772.xml.rels><?xml version="1.0" encoding="UTF-8" standalone="yes"?>
<Relationships xmlns="http://schemas.openxmlformats.org/package/2006/relationships"><Relationship Id="rId2" Type="http://schemas.openxmlformats.org/officeDocument/2006/relationships/slide" Target="../slides/slide975.xml"/><Relationship Id="rId1" Type="http://schemas.openxmlformats.org/officeDocument/2006/relationships/notesMaster" Target="../notesMasters/notesMaster1.xml"/></Relationships>
</file>

<file path=ppt/notesSlides/_rels/notesSlide773.xml.rels><?xml version="1.0" encoding="UTF-8" standalone="yes"?>
<Relationships xmlns="http://schemas.openxmlformats.org/package/2006/relationships"><Relationship Id="rId2" Type="http://schemas.openxmlformats.org/officeDocument/2006/relationships/slide" Target="../slides/slide976.xml"/><Relationship Id="rId1" Type="http://schemas.openxmlformats.org/officeDocument/2006/relationships/notesMaster" Target="../notesMasters/notesMaster1.xml"/></Relationships>
</file>

<file path=ppt/notesSlides/_rels/notesSlide774.xml.rels><?xml version="1.0" encoding="UTF-8" standalone="yes"?>
<Relationships xmlns="http://schemas.openxmlformats.org/package/2006/relationships"><Relationship Id="rId2" Type="http://schemas.openxmlformats.org/officeDocument/2006/relationships/slide" Target="../slides/slide977.xml"/><Relationship Id="rId1" Type="http://schemas.openxmlformats.org/officeDocument/2006/relationships/notesMaster" Target="../notesMasters/notesMaster1.xml"/></Relationships>
</file>

<file path=ppt/notesSlides/_rels/notesSlide775.xml.rels><?xml version="1.0" encoding="UTF-8" standalone="yes"?>
<Relationships xmlns="http://schemas.openxmlformats.org/package/2006/relationships"><Relationship Id="rId2" Type="http://schemas.openxmlformats.org/officeDocument/2006/relationships/slide" Target="../slides/slide978.xml"/><Relationship Id="rId1" Type="http://schemas.openxmlformats.org/officeDocument/2006/relationships/notesMaster" Target="../notesMasters/notesMaster1.xml"/></Relationships>
</file>

<file path=ppt/notesSlides/_rels/notesSlide776.xml.rels><?xml version="1.0" encoding="UTF-8" standalone="yes"?>
<Relationships xmlns="http://schemas.openxmlformats.org/package/2006/relationships"><Relationship Id="rId2" Type="http://schemas.openxmlformats.org/officeDocument/2006/relationships/slide" Target="../slides/slide979.xml"/><Relationship Id="rId1" Type="http://schemas.openxmlformats.org/officeDocument/2006/relationships/notesMaster" Target="../notesMasters/notesMaster1.xml"/></Relationships>
</file>

<file path=ppt/notesSlides/_rels/notesSlide777.xml.rels><?xml version="1.0" encoding="UTF-8" standalone="yes"?>
<Relationships xmlns="http://schemas.openxmlformats.org/package/2006/relationships"><Relationship Id="rId2" Type="http://schemas.openxmlformats.org/officeDocument/2006/relationships/slide" Target="../slides/slide980.xml"/><Relationship Id="rId1" Type="http://schemas.openxmlformats.org/officeDocument/2006/relationships/notesMaster" Target="../notesMasters/notesMaster1.xml"/></Relationships>
</file>

<file path=ppt/notesSlides/_rels/notesSlide778.xml.rels><?xml version="1.0" encoding="UTF-8" standalone="yes"?>
<Relationships xmlns="http://schemas.openxmlformats.org/package/2006/relationships"><Relationship Id="rId2" Type="http://schemas.openxmlformats.org/officeDocument/2006/relationships/slide" Target="../slides/slide981.xml"/><Relationship Id="rId1" Type="http://schemas.openxmlformats.org/officeDocument/2006/relationships/notesMaster" Target="../notesMasters/notesMaster1.xml"/></Relationships>
</file>

<file path=ppt/notesSlides/_rels/notesSlide779.xml.rels><?xml version="1.0" encoding="UTF-8" standalone="yes"?>
<Relationships xmlns="http://schemas.openxmlformats.org/package/2006/relationships"><Relationship Id="rId2" Type="http://schemas.openxmlformats.org/officeDocument/2006/relationships/slide" Target="../slides/slide982.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107.xml"/><Relationship Id="rId1" Type="http://schemas.openxmlformats.org/officeDocument/2006/relationships/notesMaster" Target="../notesMasters/notesMaster1.xml"/></Relationships>
</file>

<file path=ppt/notesSlides/_rels/notesSlide780.xml.rels><?xml version="1.0" encoding="UTF-8" standalone="yes"?>
<Relationships xmlns="http://schemas.openxmlformats.org/package/2006/relationships"><Relationship Id="rId2" Type="http://schemas.openxmlformats.org/officeDocument/2006/relationships/slide" Target="../slides/slide983.xml"/><Relationship Id="rId1" Type="http://schemas.openxmlformats.org/officeDocument/2006/relationships/notesMaster" Target="../notesMasters/notesMaster1.xml"/></Relationships>
</file>

<file path=ppt/notesSlides/_rels/notesSlide781.xml.rels><?xml version="1.0" encoding="UTF-8" standalone="yes"?>
<Relationships xmlns="http://schemas.openxmlformats.org/package/2006/relationships"><Relationship Id="rId2" Type="http://schemas.openxmlformats.org/officeDocument/2006/relationships/slide" Target="../slides/slide984.xml"/><Relationship Id="rId1" Type="http://schemas.openxmlformats.org/officeDocument/2006/relationships/notesMaster" Target="../notesMasters/notesMaster1.xml"/></Relationships>
</file>

<file path=ppt/notesSlides/_rels/notesSlide782.xml.rels><?xml version="1.0" encoding="UTF-8" standalone="yes"?>
<Relationships xmlns="http://schemas.openxmlformats.org/package/2006/relationships"><Relationship Id="rId2" Type="http://schemas.openxmlformats.org/officeDocument/2006/relationships/slide" Target="../slides/slide985.xml"/><Relationship Id="rId1" Type="http://schemas.openxmlformats.org/officeDocument/2006/relationships/notesMaster" Target="../notesMasters/notesMaster1.xml"/></Relationships>
</file>

<file path=ppt/notesSlides/_rels/notesSlide783.xml.rels><?xml version="1.0" encoding="UTF-8" standalone="yes"?>
<Relationships xmlns="http://schemas.openxmlformats.org/package/2006/relationships"><Relationship Id="rId2" Type="http://schemas.openxmlformats.org/officeDocument/2006/relationships/slide" Target="../slides/slide986.xml"/><Relationship Id="rId1" Type="http://schemas.openxmlformats.org/officeDocument/2006/relationships/notesMaster" Target="../notesMasters/notesMaster1.xml"/></Relationships>
</file>

<file path=ppt/notesSlides/_rels/notesSlide784.xml.rels><?xml version="1.0" encoding="UTF-8" standalone="yes"?>
<Relationships xmlns="http://schemas.openxmlformats.org/package/2006/relationships"><Relationship Id="rId2" Type="http://schemas.openxmlformats.org/officeDocument/2006/relationships/slide" Target="../slides/slide987.xml"/><Relationship Id="rId1" Type="http://schemas.openxmlformats.org/officeDocument/2006/relationships/notesMaster" Target="../notesMasters/notesMaster1.xml"/></Relationships>
</file>

<file path=ppt/notesSlides/_rels/notesSlide785.xml.rels><?xml version="1.0" encoding="UTF-8" standalone="yes"?>
<Relationships xmlns="http://schemas.openxmlformats.org/package/2006/relationships"><Relationship Id="rId2" Type="http://schemas.openxmlformats.org/officeDocument/2006/relationships/slide" Target="../slides/slide988.xml"/><Relationship Id="rId1" Type="http://schemas.openxmlformats.org/officeDocument/2006/relationships/notesMaster" Target="../notesMasters/notesMaster1.xml"/></Relationships>
</file>

<file path=ppt/notesSlides/_rels/notesSlide786.xml.rels><?xml version="1.0" encoding="UTF-8" standalone="yes"?>
<Relationships xmlns="http://schemas.openxmlformats.org/package/2006/relationships"><Relationship Id="rId2" Type="http://schemas.openxmlformats.org/officeDocument/2006/relationships/slide" Target="../slides/slide989.xml"/><Relationship Id="rId1" Type="http://schemas.openxmlformats.org/officeDocument/2006/relationships/notesMaster" Target="../notesMasters/notesMaster1.xml"/></Relationships>
</file>

<file path=ppt/notesSlides/_rels/notesSlide787.xml.rels><?xml version="1.0" encoding="UTF-8" standalone="yes"?>
<Relationships xmlns="http://schemas.openxmlformats.org/package/2006/relationships"><Relationship Id="rId2" Type="http://schemas.openxmlformats.org/officeDocument/2006/relationships/slide" Target="../slides/slide990.xml"/><Relationship Id="rId1" Type="http://schemas.openxmlformats.org/officeDocument/2006/relationships/notesMaster" Target="../notesMasters/notesMaster1.xml"/></Relationships>
</file>

<file path=ppt/notesSlides/_rels/notesSlide788.xml.rels><?xml version="1.0" encoding="UTF-8" standalone="yes"?>
<Relationships xmlns="http://schemas.openxmlformats.org/package/2006/relationships"><Relationship Id="rId2" Type="http://schemas.openxmlformats.org/officeDocument/2006/relationships/slide" Target="../slides/slide991.xml"/><Relationship Id="rId1" Type="http://schemas.openxmlformats.org/officeDocument/2006/relationships/notesMaster" Target="../notesMasters/notesMaster1.xml"/></Relationships>
</file>

<file path=ppt/notesSlides/_rels/notesSlide789.xml.rels><?xml version="1.0" encoding="UTF-8" standalone="yes"?>
<Relationships xmlns="http://schemas.openxmlformats.org/package/2006/relationships"><Relationship Id="rId2" Type="http://schemas.openxmlformats.org/officeDocument/2006/relationships/slide" Target="../slides/slide992.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108.xml"/><Relationship Id="rId1" Type="http://schemas.openxmlformats.org/officeDocument/2006/relationships/notesMaster" Target="../notesMasters/notesMaster1.xml"/></Relationships>
</file>

<file path=ppt/notesSlides/_rels/notesSlide790.xml.rels><?xml version="1.0" encoding="UTF-8" standalone="yes"?>
<Relationships xmlns="http://schemas.openxmlformats.org/package/2006/relationships"><Relationship Id="rId2" Type="http://schemas.openxmlformats.org/officeDocument/2006/relationships/slide" Target="../slides/slide993.xml"/><Relationship Id="rId1" Type="http://schemas.openxmlformats.org/officeDocument/2006/relationships/notesMaster" Target="../notesMasters/notesMaster1.xml"/></Relationships>
</file>

<file path=ppt/notesSlides/_rels/notesSlide791.xml.rels><?xml version="1.0" encoding="UTF-8" standalone="yes"?>
<Relationships xmlns="http://schemas.openxmlformats.org/package/2006/relationships"><Relationship Id="rId2" Type="http://schemas.openxmlformats.org/officeDocument/2006/relationships/slide" Target="../slides/slide994.xml"/><Relationship Id="rId1" Type="http://schemas.openxmlformats.org/officeDocument/2006/relationships/notesMaster" Target="../notesMasters/notesMaster1.xml"/></Relationships>
</file>

<file path=ppt/notesSlides/_rels/notesSlide792.xml.rels><?xml version="1.0" encoding="UTF-8" standalone="yes"?>
<Relationships xmlns="http://schemas.openxmlformats.org/package/2006/relationships"><Relationship Id="rId2" Type="http://schemas.openxmlformats.org/officeDocument/2006/relationships/slide" Target="../slides/slide995.xml"/><Relationship Id="rId1" Type="http://schemas.openxmlformats.org/officeDocument/2006/relationships/notesMaster" Target="../notesMasters/notesMaster1.xml"/></Relationships>
</file>

<file path=ppt/notesSlides/_rels/notesSlide793.xml.rels><?xml version="1.0" encoding="UTF-8" standalone="yes"?>
<Relationships xmlns="http://schemas.openxmlformats.org/package/2006/relationships"><Relationship Id="rId2" Type="http://schemas.openxmlformats.org/officeDocument/2006/relationships/slide" Target="../slides/slide996.xml"/><Relationship Id="rId1" Type="http://schemas.openxmlformats.org/officeDocument/2006/relationships/notesMaster" Target="../notesMasters/notesMaster1.xml"/></Relationships>
</file>

<file path=ppt/notesSlides/_rels/notesSlide794.xml.rels><?xml version="1.0" encoding="UTF-8" standalone="yes"?>
<Relationships xmlns="http://schemas.openxmlformats.org/package/2006/relationships"><Relationship Id="rId2" Type="http://schemas.openxmlformats.org/officeDocument/2006/relationships/slide" Target="../slides/slide997.xml"/><Relationship Id="rId1" Type="http://schemas.openxmlformats.org/officeDocument/2006/relationships/notesMaster" Target="../notesMasters/notesMaster1.xml"/></Relationships>
</file>

<file path=ppt/notesSlides/_rels/notesSlide795.xml.rels><?xml version="1.0" encoding="UTF-8" standalone="yes"?>
<Relationships xmlns="http://schemas.openxmlformats.org/package/2006/relationships"><Relationship Id="rId2" Type="http://schemas.openxmlformats.org/officeDocument/2006/relationships/slide" Target="../slides/slide998.xml"/><Relationship Id="rId1" Type="http://schemas.openxmlformats.org/officeDocument/2006/relationships/notesMaster" Target="../notesMasters/notesMaster1.xml"/></Relationships>
</file>

<file path=ppt/notesSlides/_rels/notesSlide796.xml.rels><?xml version="1.0" encoding="UTF-8" standalone="yes"?>
<Relationships xmlns="http://schemas.openxmlformats.org/package/2006/relationships"><Relationship Id="rId2" Type="http://schemas.openxmlformats.org/officeDocument/2006/relationships/slide" Target="../slides/slide999.xml"/><Relationship Id="rId1" Type="http://schemas.openxmlformats.org/officeDocument/2006/relationships/notesMaster" Target="../notesMasters/notesMaster1.xml"/></Relationships>
</file>

<file path=ppt/notesSlides/_rels/notesSlide797.xml.rels><?xml version="1.0" encoding="UTF-8" standalone="yes"?>
<Relationships xmlns="http://schemas.openxmlformats.org/package/2006/relationships"><Relationship Id="rId2" Type="http://schemas.openxmlformats.org/officeDocument/2006/relationships/slide" Target="../slides/slide1000.xml"/><Relationship Id="rId1" Type="http://schemas.openxmlformats.org/officeDocument/2006/relationships/notesMaster" Target="../notesMasters/notesMaster1.xml"/></Relationships>
</file>

<file path=ppt/notesSlides/_rels/notesSlide798.xml.rels><?xml version="1.0" encoding="UTF-8" standalone="yes"?>
<Relationships xmlns="http://schemas.openxmlformats.org/package/2006/relationships"><Relationship Id="rId2" Type="http://schemas.openxmlformats.org/officeDocument/2006/relationships/slide" Target="../slides/slide1001.xml"/><Relationship Id="rId1" Type="http://schemas.openxmlformats.org/officeDocument/2006/relationships/notesMaster" Target="../notesMasters/notesMaster1.xml"/></Relationships>
</file>

<file path=ppt/notesSlides/_rels/notesSlide799.xml.rels><?xml version="1.0" encoding="UTF-8" standalone="yes"?>
<Relationships xmlns="http://schemas.openxmlformats.org/package/2006/relationships"><Relationship Id="rId2" Type="http://schemas.openxmlformats.org/officeDocument/2006/relationships/slide" Target="../slides/slide1002.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109.xml"/><Relationship Id="rId1" Type="http://schemas.openxmlformats.org/officeDocument/2006/relationships/notesMaster" Target="../notesMasters/notesMaster1.xml"/></Relationships>
</file>

<file path=ppt/notesSlides/_rels/notesSlide800.xml.rels><?xml version="1.0" encoding="UTF-8" standalone="yes"?>
<Relationships xmlns="http://schemas.openxmlformats.org/package/2006/relationships"><Relationship Id="rId2" Type="http://schemas.openxmlformats.org/officeDocument/2006/relationships/slide" Target="../slides/slide1003.xml"/><Relationship Id="rId1" Type="http://schemas.openxmlformats.org/officeDocument/2006/relationships/notesMaster" Target="../notesMasters/notesMaster1.xml"/></Relationships>
</file>

<file path=ppt/notesSlides/_rels/notesSlide801.xml.rels><?xml version="1.0" encoding="UTF-8" standalone="yes"?>
<Relationships xmlns="http://schemas.openxmlformats.org/package/2006/relationships"><Relationship Id="rId2" Type="http://schemas.openxmlformats.org/officeDocument/2006/relationships/slide" Target="../slides/slide1004.xml"/><Relationship Id="rId1" Type="http://schemas.openxmlformats.org/officeDocument/2006/relationships/notesMaster" Target="../notesMasters/notesMaster1.xml"/></Relationships>
</file>

<file path=ppt/notesSlides/_rels/notesSlide802.xml.rels><?xml version="1.0" encoding="UTF-8" standalone="yes"?>
<Relationships xmlns="http://schemas.openxmlformats.org/package/2006/relationships"><Relationship Id="rId2" Type="http://schemas.openxmlformats.org/officeDocument/2006/relationships/slide" Target="../slides/slide1005.xml"/><Relationship Id="rId1" Type="http://schemas.openxmlformats.org/officeDocument/2006/relationships/notesMaster" Target="../notesMasters/notesMaster1.xml"/></Relationships>
</file>

<file path=ppt/notesSlides/_rels/notesSlide803.xml.rels><?xml version="1.0" encoding="UTF-8" standalone="yes"?>
<Relationships xmlns="http://schemas.openxmlformats.org/package/2006/relationships"><Relationship Id="rId2" Type="http://schemas.openxmlformats.org/officeDocument/2006/relationships/slide" Target="../slides/slide1006.xml"/><Relationship Id="rId1" Type="http://schemas.openxmlformats.org/officeDocument/2006/relationships/notesMaster" Target="../notesMasters/notesMaster1.xml"/></Relationships>
</file>

<file path=ppt/notesSlides/_rels/notesSlide804.xml.rels><?xml version="1.0" encoding="UTF-8" standalone="yes"?>
<Relationships xmlns="http://schemas.openxmlformats.org/package/2006/relationships"><Relationship Id="rId2" Type="http://schemas.openxmlformats.org/officeDocument/2006/relationships/slide" Target="../slides/slide1007.xml"/><Relationship Id="rId1" Type="http://schemas.openxmlformats.org/officeDocument/2006/relationships/notesMaster" Target="../notesMasters/notesMaster1.xml"/></Relationships>
</file>

<file path=ppt/notesSlides/_rels/notesSlide805.xml.rels><?xml version="1.0" encoding="UTF-8" standalone="yes"?>
<Relationships xmlns="http://schemas.openxmlformats.org/package/2006/relationships"><Relationship Id="rId2" Type="http://schemas.openxmlformats.org/officeDocument/2006/relationships/slide" Target="../slides/slide1008.xml"/><Relationship Id="rId1" Type="http://schemas.openxmlformats.org/officeDocument/2006/relationships/notesMaster" Target="../notesMasters/notesMaster1.xml"/></Relationships>
</file>

<file path=ppt/notesSlides/_rels/notesSlide806.xml.rels><?xml version="1.0" encoding="UTF-8" standalone="yes"?>
<Relationships xmlns="http://schemas.openxmlformats.org/package/2006/relationships"><Relationship Id="rId2" Type="http://schemas.openxmlformats.org/officeDocument/2006/relationships/slide" Target="../slides/slide1009.xml"/><Relationship Id="rId1" Type="http://schemas.openxmlformats.org/officeDocument/2006/relationships/notesMaster" Target="../notesMasters/notesMaster1.xml"/></Relationships>
</file>

<file path=ppt/notesSlides/_rels/notesSlide807.xml.rels><?xml version="1.0" encoding="UTF-8" standalone="yes"?>
<Relationships xmlns="http://schemas.openxmlformats.org/package/2006/relationships"><Relationship Id="rId2" Type="http://schemas.openxmlformats.org/officeDocument/2006/relationships/slide" Target="../slides/slide1010.xml"/><Relationship Id="rId1" Type="http://schemas.openxmlformats.org/officeDocument/2006/relationships/notesMaster" Target="../notesMasters/notesMaster1.xml"/></Relationships>
</file>

<file path=ppt/notesSlides/_rels/notesSlide808.xml.rels><?xml version="1.0" encoding="UTF-8" standalone="yes"?>
<Relationships xmlns="http://schemas.openxmlformats.org/package/2006/relationships"><Relationship Id="rId2" Type="http://schemas.openxmlformats.org/officeDocument/2006/relationships/slide" Target="../slides/slide1011.xml"/><Relationship Id="rId1" Type="http://schemas.openxmlformats.org/officeDocument/2006/relationships/notesMaster" Target="../notesMasters/notesMaster1.xml"/></Relationships>
</file>

<file path=ppt/notesSlides/_rels/notesSlide809.xml.rels><?xml version="1.0" encoding="UTF-8" standalone="yes"?>
<Relationships xmlns="http://schemas.openxmlformats.org/package/2006/relationships"><Relationship Id="rId2" Type="http://schemas.openxmlformats.org/officeDocument/2006/relationships/slide" Target="../slides/slide1012.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110.xml"/><Relationship Id="rId1" Type="http://schemas.openxmlformats.org/officeDocument/2006/relationships/notesMaster" Target="../notesMasters/notesMaster1.xml"/></Relationships>
</file>

<file path=ppt/notesSlides/_rels/notesSlide810.xml.rels><?xml version="1.0" encoding="UTF-8" standalone="yes"?>
<Relationships xmlns="http://schemas.openxmlformats.org/package/2006/relationships"><Relationship Id="rId2" Type="http://schemas.openxmlformats.org/officeDocument/2006/relationships/slide" Target="../slides/slide1013.xml"/><Relationship Id="rId1" Type="http://schemas.openxmlformats.org/officeDocument/2006/relationships/notesMaster" Target="../notesMasters/notesMaster1.xml"/></Relationships>
</file>

<file path=ppt/notesSlides/_rels/notesSlide811.xml.rels><?xml version="1.0" encoding="UTF-8" standalone="yes"?>
<Relationships xmlns="http://schemas.openxmlformats.org/package/2006/relationships"><Relationship Id="rId2" Type="http://schemas.openxmlformats.org/officeDocument/2006/relationships/slide" Target="../slides/slide1014.xml"/><Relationship Id="rId1" Type="http://schemas.openxmlformats.org/officeDocument/2006/relationships/notesMaster" Target="../notesMasters/notesMaster1.xml"/></Relationships>
</file>

<file path=ppt/notesSlides/_rels/notesSlide812.xml.rels><?xml version="1.0" encoding="UTF-8" standalone="yes"?>
<Relationships xmlns="http://schemas.openxmlformats.org/package/2006/relationships"><Relationship Id="rId2" Type="http://schemas.openxmlformats.org/officeDocument/2006/relationships/slide" Target="../slides/slide1015.xml"/><Relationship Id="rId1" Type="http://schemas.openxmlformats.org/officeDocument/2006/relationships/notesMaster" Target="../notesMasters/notesMaster1.xml"/></Relationships>
</file>

<file path=ppt/notesSlides/_rels/notesSlide813.xml.rels><?xml version="1.0" encoding="UTF-8" standalone="yes"?>
<Relationships xmlns="http://schemas.openxmlformats.org/package/2006/relationships"><Relationship Id="rId2" Type="http://schemas.openxmlformats.org/officeDocument/2006/relationships/slide" Target="../slides/slide1016.xml"/><Relationship Id="rId1" Type="http://schemas.openxmlformats.org/officeDocument/2006/relationships/notesMaster" Target="../notesMasters/notesMaster1.xml"/></Relationships>
</file>

<file path=ppt/notesSlides/_rels/notesSlide814.xml.rels><?xml version="1.0" encoding="UTF-8" standalone="yes"?>
<Relationships xmlns="http://schemas.openxmlformats.org/package/2006/relationships"><Relationship Id="rId2" Type="http://schemas.openxmlformats.org/officeDocument/2006/relationships/slide" Target="../slides/slide1017.xml"/><Relationship Id="rId1" Type="http://schemas.openxmlformats.org/officeDocument/2006/relationships/notesMaster" Target="../notesMasters/notesMaster1.xml"/></Relationships>
</file>

<file path=ppt/notesSlides/_rels/notesSlide815.xml.rels><?xml version="1.0" encoding="UTF-8" standalone="yes"?>
<Relationships xmlns="http://schemas.openxmlformats.org/package/2006/relationships"><Relationship Id="rId2" Type="http://schemas.openxmlformats.org/officeDocument/2006/relationships/slide" Target="../slides/slide1018.xml"/><Relationship Id="rId1" Type="http://schemas.openxmlformats.org/officeDocument/2006/relationships/notesMaster" Target="../notesMasters/notesMaster1.xml"/></Relationships>
</file>

<file path=ppt/notesSlides/_rels/notesSlide816.xml.rels><?xml version="1.0" encoding="UTF-8" standalone="yes"?>
<Relationships xmlns="http://schemas.openxmlformats.org/package/2006/relationships"><Relationship Id="rId2" Type="http://schemas.openxmlformats.org/officeDocument/2006/relationships/slide" Target="../slides/slide1019.xml"/><Relationship Id="rId1" Type="http://schemas.openxmlformats.org/officeDocument/2006/relationships/notesMaster" Target="../notesMasters/notesMaster1.xml"/></Relationships>
</file>

<file path=ppt/notesSlides/_rels/notesSlide817.xml.rels><?xml version="1.0" encoding="UTF-8" standalone="yes"?>
<Relationships xmlns="http://schemas.openxmlformats.org/package/2006/relationships"><Relationship Id="rId2" Type="http://schemas.openxmlformats.org/officeDocument/2006/relationships/slide" Target="../slides/slide1020.xml"/><Relationship Id="rId1" Type="http://schemas.openxmlformats.org/officeDocument/2006/relationships/notesMaster" Target="../notesMasters/notesMaster1.xml"/></Relationships>
</file>

<file path=ppt/notesSlides/_rels/notesSlide818.xml.rels><?xml version="1.0" encoding="UTF-8" standalone="yes"?>
<Relationships xmlns="http://schemas.openxmlformats.org/package/2006/relationships"><Relationship Id="rId2" Type="http://schemas.openxmlformats.org/officeDocument/2006/relationships/slide" Target="../slides/slide1021.xml"/><Relationship Id="rId1" Type="http://schemas.openxmlformats.org/officeDocument/2006/relationships/notesMaster" Target="../notesMasters/notesMaster1.xml"/></Relationships>
</file>

<file path=ppt/notesSlides/_rels/notesSlide819.xml.rels><?xml version="1.0" encoding="UTF-8" standalone="yes"?>
<Relationships xmlns="http://schemas.openxmlformats.org/package/2006/relationships"><Relationship Id="rId2" Type="http://schemas.openxmlformats.org/officeDocument/2006/relationships/slide" Target="../slides/slide1022.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111.xml"/><Relationship Id="rId1" Type="http://schemas.openxmlformats.org/officeDocument/2006/relationships/notesMaster" Target="../notesMasters/notesMaster1.xml"/></Relationships>
</file>

<file path=ppt/notesSlides/_rels/notesSlide820.xml.rels><?xml version="1.0" encoding="UTF-8" standalone="yes"?>
<Relationships xmlns="http://schemas.openxmlformats.org/package/2006/relationships"><Relationship Id="rId2" Type="http://schemas.openxmlformats.org/officeDocument/2006/relationships/slide" Target="../slides/slide1023.xml"/><Relationship Id="rId1" Type="http://schemas.openxmlformats.org/officeDocument/2006/relationships/notesMaster" Target="../notesMasters/notesMaster1.xml"/></Relationships>
</file>

<file path=ppt/notesSlides/_rels/notesSlide821.xml.rels><?xml version="1.0" encoding="UTF-8" standalone="yes"?>
<Relationships xmlns="http://schemas.openxmlformats.org/package/2006/relationships"><Relationship Id="rId2" Type="http://schemas.openxmlformats.org/officeDocument/2006/relationships/slide" Target="../slides/slide1024.xml"/><Relationship Id="rId1" Type="http://schemas.openxmlformats.org/officeDocument/2006/relationships/notesMaster" Target="../notesMasters/notesMaster1.xml"/></Relationships>
</file>

<file path=ppt/notesSlides/_rels/notesSlide822.xml.rels><?xml version="1.0" encoding="UTF-8" standalone="yes"?>
<Relationships xmlns="http://schemas.openxmlformats.org/package/2006/relationships"><Relationship Id="rId2" Type="http://schemas.openxmlformats.org/officeDocument/2006/relationships/slide" Target="../slides/slide1025.xml"/><Relationship Id="rId1" Type="http://schemas.openxmlformats.org/officeDocument/2006/relationships/notesMaster" Target="../notesMasters/notesMaster1.xml"/></Relationships>
</file>

<file path=ppt/notesSlides/_rels/notesSlide823.xml.rels><?xml version="1.0" encoding="UTF-8" standalone="yes"?>
<Relationships xmlns="http://schemas.openxmlformats.org/package/2006/relationships"><Relationship Id="rId2" Type="http://schemas.openxmlformats.org/officeDocument/2006/relationships/slide" Target="../slides/slide1026.xml"/><Relationship Id="rId1" Type="http://schemas.openxmlformats.org/officeDocument/2006/relationships/notesMaster" Target="../notesMasters/notesMaster1.xml"/></Relationships>
</file>

<file path=ppt/notesSlides/_rels/notesSlide824.xml.rels><?xml version="1.0" encoding="UTF-8" standalone="yes"?>
<Relationships xmlns="http://schemas.openxmlformats.org/package/2006/relationships"><Relationship Id="rId2" Type="http://schemas.openxmlformats.org/officeDocument/2006/relationships/slide" Target="../slides/slide1027.xml"/><Relationship Id="rId1" Type="http://schemas.openxmlformats.org/officeDocument/2006/relationships/notesMaster" Target="../notesMasters/notesMaster1.xml"/></Relationships>
</file>

<file path=ppt/notesSlides/_rels/notesSlide825.xml.rels><?xml version="1.0" encoding="UTF-8" standalone="yes"?>
<Relationships xmlns="http://schemas.openxmlformats.org/package/2006/relationships"><Relationship Id="rId2" Type="http://schemas.openxmlformats.org/officeDocument/2006/relationships/slide" Target="../slides/slide1028.xml"/><Relationship Id="rId1" Type="http://schemas.openxmlformats.org/officeDocument/2006/relationships/notesMaster" Target="../notesMasters/notesMaster1.xml"/></Relationships>
</file>

<file path=ppt/notesSlides/_rels/notesSlide826.xml.rels><?xml version="1.0" encoding="UTF-8" standalone="yes"?>
<Relationships xmlns="http://schemas.openxmlformats.org/package/2006/relationships"><Relationship Id="rId2" Type="http://schemas.openxmlformats.org/officeDocument/2006/relationships/slide" Target="../slides/slide1029.xml"/><Relationship Id="rId1" Type="http://schemas.openxmlformats.org/officeDocument/2006/relationships/notesMaster" Target="../notesMasters/notesMaster1.xml"/></Relationships>
</file>

<file path=ppt/notesSlides/_rels/notesSlide827.xml.rels><?xml version="1.0" encoding="UTF-8" standalone="yes"?>
<Relationships xmlns="http://schemas.openxmlformats.org/package/2006/relationships"><Relationship Id="rId2" Type="http://schemas.openxmlformats.org/officeDocument/2006/relationships/slide" Target="../slides/slide1030.xml"/><Relationship Id="rId1" Type="http://schemas.openxmlformats.org/officeDocument/2006/relationships/notesMaster" Target="../notesMasters/notesMaster1.xml"/></Relationships>
</file>

<file path=ppt/notesSlides/_rels/notesSlide828.xml.rels><?xml version="1.0" encoding="UTF-8" standalone="yes"?>
<Relationships xmlns="http://schemas.openxmlformats.org/package/2006/relationships"><Relationship Id="rId2" Type="http://schemas.openxmlformats.org/officeDocument/2006/relationships/slide" Target="../slides/slide1031.xml"/><Relationship Id="rId1" Type="http://schemas.openxmlformats.org/officeDocument/2006/relationships/notesMaster" Target="../notesMasters/notesMaster1.xml"/></Relationships>
</file>

<file path=ppt/notesSlides/_rels/notesSlide829.xml.rels><?xml version="1.0" encoding="UTF-8" standalone="yes"?>
<Relationships xmlns="http://schemas.openxmlformats.org/package/2006/relationships"><Relationship Id="rId2" Type="http://schemas.openxmlformats.org/officeDocument/2006/relationships/slide" Target="../slides/slide1032.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112.xml"/><Relationship Id="rId1" Type="http://schemas.openxmlformats.org/officeDocument/2006/relationships/notesMaster" Target="../notesMasters/notesMaster1.xml"/></Relationships>
</file>

<file path=ppt/notesSlides/_rels/notesSlide830.xml.rels><?xml version="1.0" encoding="UTF-8" standalone="yes"?>
<Relationships xmlns="http://schemas.openxmlformats.org/package/2006/relationships"><Relationship Id="rId2" Type="http://schemas.openxmlformats.org/officeDocument/2006/relationships/slide" Target="../slides/slide1033.xml"/><Relationship Id="rId1" Type="http://schemas.openxmlformats.org/officeDocument/2006/relationships/notesMaster" Target="../notesMasters/notesMaster1.xml"/></Relationships>
</file>

<file path=ppt/notesSlides/_rels/notesSlide831.xml.rels><?xml version="1.0" encoding="UTF-8" standalone="yes"?>
<Relationships xmlns="http://schemas.openxmlformats.org/package/2006/relationships"><Relationship Id="rId2" Type="http://schemas.openxmlformats.org/officeDocument/2006/relationships/slide" Target="../slides/slide1034.xml"/><Relationship Id="rId1" Type="http://schemas.openxmlformats.org/officeDocument/2006/relationships/notesMaster" Target="../notesMasters/notesMaster1.xml"/></Relationships>
</file>

<file path=ppt/notesSlides/_rels/notesSlide832.xml.rels><?xml version="1.0" encoding="UTF-8" standalone="yes"?>
<Relationships xmlns="http://schemas.openxmlformats.org/package/2006/relationships"><Relationship Id="rId2" Type="http://schemas.openxmlformats.org/officeDocument/2006/relationships/slide" Target="../slides/slide1035.xml"/><Relationship Id="rId1" Type="http://schemas.openxmlformats.org/officeDocument/2006/relationships/notesMaster" Target="../notesMasters/notesMaster1.xml"/></Relationships>
</file>

<file path=ppt/notesSlides/_rels/notesSlide833.xml.rels><?xml version="1.0" encoding="UTF-8" standalone="yes"?>
<Relationships xmlns="http://schemas.openxmlformats.org/package/2006/relationships"><Relationship Id="rId2" Type="http://schemas.openxmlformats.org/officeDocument/2006/relationships/slide" Target="../slides/slide1036.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113.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114.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115.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116.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117.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11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119.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120.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127.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128.xml"/><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2" Type="http://schemas.openxmlformats.org/officeDocument/2006/relationships/slide" Target="../slides/slide129.xml"/><Relationship Id="rId1" Type="http://schemas.openxmlformats.org/officeDocument/2006/relationships/notesMaster" Target="../notesMasters/notesMaster1.xml"/></Relationships>
</file>

<file path=ppt/notesSlides/_rels/notesSlide95.xml.rels><?xml version="1.0" encoding="UTF-8" standalone="yes"?>
<Relationships xmlns="http://schemas.openxmlformats.org/package/2006/relationships"><Relationship Id="rId2" Type="http://schemas.openxmlformats.org/officeDocument/2006/relationships/slide" Target="../slides/slide130.xml"/><Relationship Id="rId1" Type="http://schemas.openxmlformats.org/officeDocument/2006/relationships/notesMaster" Target="../notesMasters/notesMaster1.xml"/></Relationships>
</file>

<file path=ppt/notesSlides/_rels/notesSlide96.xml.rels><?xml version="1.0" encoding="UTF-8" standalone="yes"?>
<Relationships xmlns="http://schemas.openxmlformats.org/package/2006/relationships"><Relationship Id="rId2" Type="http://schemas.openxmlformats.org/officeDocument/2006/relationships/slide" Target="../slides/slide131.xml"/><Relationship Id="rId1" Type="http://schemas.openxmlformats.org/officeDocument/2006/relationships/notesMaster" Target="../notesMasters/notesMaster1.xml"/></Relationships>
</file>

<file path=ppt/notesSlides/_rels/notesSlide97.xml.rels><?xml version="1.0" encoding="UTF-8" standalone="yes"?>
<Relationships xmlns="http://schemas.openxmlformats.org/package/2006/relationships"><Relationship Id="rId2" Type="http://schemas.openxmlformats.org/officeDocument/2006/relationships/slide" Target="../slides/slide132.xml"/><Relationship Id="rId1" Type="http://schemas.openxmlformats.org/officeDocument/2006/relationships/notesMaster" Target="../notesMasters/notesMaster1.xml"/></Relationships>
</file>

<file path=ppt/notesSlides/_rels/notesSlide98.xml.rels><?xml version="1.0" encoding="UTF-8" standalone="yes"?>
<Relationships xmlns="http://schemas.openxmlformats.org/package/2006/relationships"><Relationship Id="rId2" Type="http://schemas.openxmlformats.org/officeDocument/2006/relationships/slide" Target="../slides/slide133.xml"/><Relationship Id="rId1" Type="http://schemas.openxmlformats.org/officeDocument/2006/relationships/notesMaster" Target="../notesMasters/notesMaster1.xml"/></Relationships>
</file>

<file path=ppt/notesSlides/_rels/notesSlide99.xml.rels><?xml version="1.0" encoding="UTF-8" standalone="yes"?>
<Relationships xmlns="http://schemas.openxmlformats.org/package/2006/relationships"><Relationship Id="rId2" Type="http://schemas.openxmlformats.org/officeDocument/2006/relationships/slide" Target="../slides/slide134.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1</a:t>
            </a:fld>
            <a:endParaRPr lang="fr-FR" dirty="0"/>
          </a:p>
        </p:txBody>
      </p:sp>
    </p:spTree>
    <p:extLst>
      <p:ext uri="{BB962C8B-B14F-4D97-AF65-F5344CB8AC3E}">
        <p14:creationId xmlns:p14="http://schemas.microsoft.com/office/powerpoint/2010/main" val="311117026"/>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10</a:t>
            </a:fld>
            <a:endParaRPr lang="fr-FR"/>
          </a:p>
        </p:txBody>
      </p:sp>
    </p:spTree>
    <p:extLst>
      <p:ext uri="{BB962C8B-B14F-4D97-AF65-F5344CB8AC3E}">
        <p14:creationId xmlns:p14="http://schemas.microsoft.com/office/powerpoint/2010/main" val="1385745246"/>
      </p:ext>
    </p:extLst>
  </p:cSld>
  <p:clrMapOvr>
    <a:masterClrMapping/>
  </p:clrMapOvr>
</p:notes>
</file>

<file path=ppt/notesSlides/notesSlide1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135</a:t>
            </a:fld>
            <a:endParaRPr lang="fr-FR"/>
          </a:p>
        </p:txBody>
      </p:sp>
    </p:spTree>
    <p:extLst>
      <p:ext uri="{BB962C8B-B14F-4D97-AF65-F5344CB8AC3E}">
        <p14:creationId xmlns:p14="http://schemas.microsoft.com/office/powerpoint/2010/main" val="2356058679"/>
      </p:ext>
    </p:extLst>
  </p:cSld>
  <p:clrMapOvr>
    <a:masterClrMapping/>
  </p:clrMapOvr>
</p:notes>
</file>

<file path=ppt/notesSlides/notesSlide1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3D9D0A2-4D23-4686-912B-7D94E424B7F3}" type="slidenum">
              <a:rPr kumimoji="0" lang="fr-FR"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136</a:t>
            </a:fld>
            <a:endParaRPr kumimoji="0" lang="fr-FR"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929304534"/>
      </p:ext>
    </p:extLst>
  </p:cSld>
  <p:clrMapOvr>
    <a:masterClrMapping/>
  </p:clrMapOvr>
</p:notes>
</file>

<file path=ppt/notesSlides/notesSlide1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3D9D0A2-4D23-4686-912B-7D94E424B7F3}" type="slidenum">
              <a:rPr kumimoji="0" lang="fr-FR"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137</a:t>
            </a:fld>
            <a:endParaRPr kumimoji="0" lang="fr-FR"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1942920345"/>
      </p:ext>
    </p:extLst>
  </p:cSld>
  <p:clrMapOvr>
    <a:masterClrMapping/>
  </p:clrMapOvr>
</p:notes>
</file>

<file path=ppt/notesSlides/notesSlide1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3D9D0A2-4D23-4686-912B-7D94E424B7F3}" type="slidenum">
              <a:rPr kumimoji="0" lang="fr-FR"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138</a:t>
            </a:fld>
            <a:endParaRPr kumimoji="0" lang="fr-FR"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390519900"/>
      </p:ext>
    </p:extLst>
  </p:cSld>
  <p:clrMapOvr>
    <a:masterClrMapping/>
  </p:clrMapOvr>
</p:notes>
</file>

<file path=ppt/notesSlides/notesSlide1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3D9D0A2-4D23-4686-912B-7D94E424B7F3}" type="slidenum">
              <a:rPr kumimoji="0" lang="fr-FR"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139</a:t>
            </a:fld>
            <a:endParaRPr kumimoji="0" lang="fr-FR"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4122290507"/>
      </p:ext>
    </p:extLst>
  </p:cSld>
  <p:clrMapOvr>
    <a:masterClrMapping/>
  </p:clrMapOvr>
</p:notes>
</file>

<file path=ppt/notesSlides/notesSlide1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3D9D0A2-4D23-4686-912B-7D94E424B7F3}" type="slidenum">
              <a:rPr kumimoji="0" lang="fr-FR"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140</a:t>
            </a:fld>
            <a:endParaRPr kumimoji="0" lang="fr-FR"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966362222"/>
      </p:ext>
    </p:extLst>
  </p:cSld>
  <p:clrMapOvr>
    <a:masterClrMapping/>
  </p:clrMapOvr>
</p:notes>
</file>

<file path=ppt/notesSlides/notesSlide1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141</a:t>
            </a:fld>
            <a:endParaRPr lang="fr-FR"/>
          </a:p>
        </p:txBody>
      </p:sp>
    </p:spTree>
    <p:extLst>
      <p:ext uri="{BB962C8B-B14F-4D97-AF65-F5344CB8AC3E}">
        <p14:creationId xmlns:p14="http://schemas.microsoft.com/office/powerpoint/2010/main" val="3296651445"/>
      </p:ext>
    </p:extLst>
  </p:cSld>
  <p:clrMapOvr>
    <a:masterClrMapping/>
  </p:clrMapOvr>
</p:notes>
</file>

<file path=ppt/notesSlides/notesSlide1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5"/>
          </p:nvPr>
        </p:nvSpPr>
        <p:spPr/>
        <p:txBody>
          <a:bodyPr/>
          <a:lstStyle/>
          <a:p>
            <a:fld id="{F3D9D0A2-4D23-4686-912B-7D94E424B7F3}" type="slidenum">
              <a:rPr lang="fr-FR" smtClean="0"/>
              <a:pPr/>
              <a:t>142</a:t>
            </a:fld>
            <a:endParaRPr lang="fr-FR"/>
          </a:p>
        </p:txBody>
      </p:sp>
    </p:spTree>
    <p:extLst>
      <p:ext uri="{BB962C8B-B14F-4D97-AF65-F5344CB8AC3E}">
        <p14:creationId xmlns:p14="http://schemas.microsoft.com/office/powerpoint/2010/main" val="1189255660"/>
      </p:ext>
    </p:extLst>
  </p:cSld>
  <p:clrMapOvr>
    <a:masterClrMapping/>
  </p:clrMapOvr>
</p:notes>
</file>

<file path=ppt/notesSlides/notesSlide1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5"/>
          </p:nvPr>
        </p:nvSpPr>
        <p:spPr/>
        <p:txBody>
          <a:bodyPr/>
          <a:lstStyle/>
          <a:p>
            <a:fld id="{F3D9D0A2-4D23-4686-912B-7D94E424B7F3}" type="slidenum">
              <a:rPr lang="fr-FR" smtClean="0"/>
              <a:pPr/>
              <a:t>143</a:t>
            </a:fld>
            <a:endParaRPr lang="fr-FR"/>
          </a:p>
        </p:txBody>
      </p:sp>
    </p:spTree>
    <p:extLst>
      <p:ext uri="{BB962C8B-B14F-4D97-AF65-F5344CB8AC3E}">
        <p14:creationId xmlns:p14="http://schemas.microsoft.com/office/powerpoint/2010/main" val="2225262078"/>
      </p:ext>
    </p:extLst>
  </p:cSld>
  <p:clrMapOvr>
    <a:masterClrMapping/>
  </p:clrMapOvr>
</p:notes>
</file>

<file path=ppt/notesSlides/notesSlide1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5"/>
          </p:nvPr>
        </p:nvSpPr>
        <p:spPr/>
        <p:txBody>
          <a:bodyPr/>
          <a:lstStyle/>
          <a:p>
            <a:fld id="{F3D9D0A2-4D23-4686-912B-7D94E424B7F3}" type="slidenum">
              <a:rPr lang="fr-FR" smtClean="0"/>
              <a:pPr/>
              <a:t>144</a:t>
            </a:fld>
            <a:endParaRPr lang="fr-FR"/>
          </a:p>
        </p:txBody>
      </p:sp>
    </p:spTree>
    <p:extLst>
      <p:ext uri="{BB962C8B-B14F-4D97-AF65-F5344CB8AC3E}">
        <p14:creationId xmlns:p14="http://schemas.microsoft.com/office/powerpoint/2010/main" val="1766111323"/>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11</a:t>
            </a:fld>
            <a:endParaRPr lang="fr-FR"/>
          </a:p>
        </p:txBody>
      </p:sp>
    </p:spTree>
    <p:extLst>
      <p:ext uri="{BB962C8B-B14F-4D97-AF65-F5344CB8AC3E}">
        <p14:creationId xmlns:p14="http://schemas.microsoft.com/office/powerpoint/2010/main" val="3677948028"/>
      </p:ext>
    </p:extLst>
  </p:cSld>
  <p:clrMapOvr>
    <a:masterClrMapping/>
  </p:clrMapOvr>
</p:notes>
</file>

<file path=ppt/notesSlides/notesSlide1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5"/>
          </p:nvPr>
        </p:nvSpPr>
        <p:spPr/>
        <p:txBody>
          <a:bodyPr/>
          <a:lstStyle/>
          <a:p>
            <a:fld id="{F3D9D0A2-4D23-4686-912B-7D94E424B7F3}" type="slidenum">
              <a:rPr lang="fr-FR" smtClean="0"/>
              <a:pPr/>
              <a:t>145</a:t>
            </a:fld>
            <a:endParaRPr lang="fr-FR"/>
          </a:p>
        </p:txBody>
      </p:sp>
    </p:spTree>
    <p:extLst>
      <p:ext uri="{BB962C8B-B14F-4D97-AF65-F5344CB8AC3E}">
        <p14:creationId xmlns:p14="http://schemas.microsoft.com/office/powerpoint/2010/main" val="3970979255"/>
      </p:ext>
    </p:extLst>
  </p:cSld>
  <p:clrMapOvr>
    <a:masterClrMapping/>
  </p:clrMapOvr>
</p:notes>
</file>

<file path=ppt/notesSlides/notesSlide1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146</a:t>
            </a:fld>
            <a:endParaRPr lang="fr-FR"/>
          </a:p>
        </p:txBody>
      </p:sp>
    </p:spTree>
    <p:extLst>
      <p:ext uri="{BB962C8B-B14F-4D97-AF65-F5344CB8AC3E}">
        <p14:creationId xmlns:p14="http://schemas.microsoft.com/office/powerpoint/2010/main" val="3380192021"/>
      </p:ext>
    </p:extLst>
  </p:cSld>
  <p:clrMapOvr>
    <a:masterClrMapping/>
  </p:clrMapOvr>
</p:notes>
</file>

<file path=ppt/notesSlides/notesSlide1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147</a:t>
            </a:fld>
            <a:endParaRPr lang="fr-FR"/>
          </a:p>
        </p:txBody>
      </p:sp>
    </p:spTree>
    <p:extLst>
      <p:ext uri="{BB962C8B-B14F-4D97-AF65-F5344CB8AC3E}">
        <p14:creationId xmlns:p14="http://schemas.microsoft.com/office/powerpoint/2010/main" val="3163694411"/>
      </p:ext>
    </p:extLst>
  </p:cSld>
  <p:clrMapOvr>
    <a:masterClrMapping/>
  </p:clrMapOvr>
</p:notes>
</file>

<file path=ppt/notesSlides/notesSlide1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148</a:t>
            </a:fld>
            <a:endParaRPr lang="fr-FR"/>
          </a:p>
        </p:txBody>
      </p:sp>
    </p:spTree>
    <p:extLst>
      <p:ext uri="{BB962C8B-B14F-4D97-AF65-F5344CB8AC3E}">
        <p14:creationId xmlns:p14="http://schemas.microsoft.com/office/powerpoint/2010/main" val="3784818797"/>
      </p:ext>
    </p:extLst>
  </p:cSld>
  <p:clrMapOvr>
    <a:masterClrMapping/>
  </p:clrMapOvr>
</p:notes>
</file>

<file path=ppt/notesSlides/notesSlide1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149</a:t>
            </a:fld>
            <a:endParaRPr lang="fr-FR"/>
          </a:p>
        </p:txBody>
      </p:sp>
    </p:spTree>
    <p:extLst>
      <p:ext uri="{BB962C8B-B14F-4D97-AF65-F5344CB8AC3E}">
        <p14:creationId xmlns:p14="http://schemas.microsoft.com/office/powerpoint/2010/main" val="1127838892"/>
      </p:ext>
    </p:extLst>
  </p:cSld>
  <p:clrMapOvr>
    <a:masterClrMapping/>
  </p:clrMapOvr>
</p:notes>
</file>

<file path=ppt/notesSlides/notesSlide1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150</a:t>
            </a:fld>
            <a:endParaRPr lang="fr-FR"/>
          </a:p>
        </p:txBody>
      </p:sp>
    </p:spTree>
    <p:extLst>
      <p:ext uri="{BB962C8B-B14F-4D97-AF65-F5344CB8AC3E}">
        <p14:creationId xmlns:p14="http://schemas.microsoft.com/office/powerpoint/2010/main" val="47042259"/>
      </p:ext>
    </p:extLst>
  </p:cSld>
  <p:clrMapOvr>
    <a:masterClrMapping/>
  </p:clrMapOvr>
</p:notes>
</file>

<file path=ppt/notesSlides/notesSlide1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151</a:t>
            </a:fld>
            <a:endParaRPr lang="fr-FR"/>
          </a:p>
        </p:txBody>
      </p:sp>
    </p:spTree>
    <p:extLst>
      <p:ext uri="{BB962C8B-B14F-4D97-AF65-F5344CB8AC3E}">
        <p14:creationId xmlns:p14="http://schemas.microsoft.com/office/powerpoint/2010/main" val="198691802"/>
      </p:ext>
    </p:extLst>
  </p:cSld>
  <p:clrMapOvr>
    <a:masterClrMapping/>
  </p:clrMapOvr>
</p:notes>
</file>

<file path=ppt/notesSlides/notesSlide1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152</a:t>
            </a:fld>
            <a:endParaRPr lang="fr-FR"/>
          </a:p>
        </p:txBody>
      </p:sp>
    </p:spTree>
    <p:extLst>
      <p:ext uri="{BB962C8B-B14F-4D97-AF65-F5344CB8AC3E}">
        <p14:creationId xmlns:p14="http://schemas.microsoft.com/office/powerpoint/2010/main" val="2741006216"/>
      </p:ext>
    </p:extLst>
  </p:cSld>
  <p:clrMapOvr>
    <a:masterClrMapping/>
  </p:clrMapOvr>
</p:notes>
</file>

<file path=ppt/notesSlides/notesSlide1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153</a:t>
            </a:fld>
            <a:endParaRPr lang="fr-FR"/>
          </a:p>
        </p:txBody>
      </p:sp>
    </p:spTree>
    <p:extLst>
      <p:ext uri="{BB962C8B-B14F-4D97-AF65-F5344CB8AC3E}">
        <p14:creationId xmlns:p14="http://schemas.microsoft.com/office/powerpoint/2010/main" val="3850607442"/>
      </p:ext>
    </p:extLst>
  </p:cSld>
  <p:clrMapOvr>
    <a:masterClrMapping/>
  </p:clrMapOvr>
</p:notes>
</file>

<file path=ppt/notesSlides/notesSlide1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154</a:t>
            </a:fld>
            <a:endParaRPr lang="fr-FR" dirty="0"/>
          </a:p>
        </p:txBody>
      </p:sp>
    </p:spTree>
    <p:extLst>
      <p:ext uri="{BB962C8B-B14F-4D97-AF65-F5344CB8AC3E}">
        <p14:creationId xmlns:p14="http://schemas.microsoft.com/office/powerpoint/2010/main" val="3628983636"/>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12</a:t>
            </a:fld>
            <a:endParaRPr lang="fr-FR"/>
          </a:p>
        </p:txBody>
      </p:sp>
    </p:spTree>
    <p:extLst>
      <p:ext uri="{BB962C8B-B14F-4D97-AF65-F5344CB8AC3E}">
        <p14:creationId xmlns:p14="http://schemas.microsoft.com/office/powerpoint/2010/main" val="22966593"/>
      </p:ext>
    </p:extLst>
  </p:cSld>
  <p:clrMapOvr>
    <a:masterClrMapping/>
  </p:clrMapOvr>
</p:notes>
</file>

<file path=ppt/notesSlides/notesSlide1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155</a:t>
            </a:fld>
            <a:endParaRPr lang="fr-FR"/>
          </a:p>
        </p:txBody>
      </p:sp>
    </p:spTree>
    <p:extLst>
      <p:ext uri="{BB962C8B-B14F-4D97-AF65-F5344CB8AC3E}">
        <p14:creationId xmlns:p14="http://schemas.microsoft.com/office/powerpoint/2010/main" val="1925348181"/>
      </p:ext>
    </p:extLst>
  </p:cSld>
  <p:clrMapOvr>
    <a:masterClrMapping/>
  </p:clrMapOvr>
</p:notes>
</file>

<file path=ppt/notesSlides/notesSlide1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156</a:t>
            </a:fld>
            <a:endParaRPr lang="fr-FR"/>
          </a:p>
        </p:txBody>
      </p:sp>
    </p:spTree>
    <p:extLst>
      <p:ext uri="{BB962C8B-B14F-4D97-AF65-F5344CB8AC3E}">
        <p14:creationId xmlns:p14="http://schemas.microsoft.com/office/powerpoint/2010/main" val="3604365909"/>
      </p:ext>
    </p:extLst>
  </p:cSld>
  <p:clrMapOvr>
    <a:masterClrMapping/>
  </p:clrMapOvr>
</p:notes>
</file>

<file path=ppt/notesSlides/notesSlide1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157</a:t>
            </a:fld>
            <a:endParaRPr lang="fr-FR"/>
          </a:p>
        </p:txBody>
      </p:sp>
    </p:spTree>
    <p:extLst>
      <p:ext uri="{BB962C8B-B14F-4D97-AF65-F5344CB8AC3E}">
        <p14:creationId xmlns:p14="http://schemas.microsoft.com/office/powerpoint/2010/main" val="1988619904"/>
      </p:ext>
    </p:extLst>
  </p:cSld>
  <p:clrMapOvr>
    <a:masterClrMapping/>
  </p:clrMapOvr>
</p:notes>
</file>

<file path=ppt/notesSlides/notesSlide1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158</a:t>
            </a:fld>
            <a:endParaRPr lang="fr-FR"/>
          </a:p>
        </p:txBody>
      </p:sp>
    </p:spTree>
    <p:extLst>
      <p:ext uri="{BB962C8B-B14F-4D97-AF65-F5344CB8AC3E}">
        <p14:creationId xmlns:p14="http://schemas.microsoft.com/office/powerpoint/2010/main" val="4246039179"/>
      </p:ext>
    </p:extLst>
  </p:cSld>
  <p:clrMapOvr>
    <a:masterClrMapping/>
  </p:clrMapOvr>
</p:notes>
</file>

<file path=ppt/notesSlides/notesSlide1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159</a:t>
            </a:fld>
            <a:endParaRPr lang="fr-FR"/>
          </a:p>
        </p:txBody>
      </p:sp>
    </p:spTree>
    <p:extLst>
      <p:ext uri="{BB962C8B-B14F-4D97-AF65-F5344CB8AC3E}">
        <p14:creationId xmlns:p14="http://schemas.microsoft.com/office/powerpoint/2010/main" val="2661719617"/>
      </p:ext>
    </p:extLst>
  </p:cSld>
  <p:clrMapOvr>
    <a:masterClrMapping/>
  </p:clrMapOvr>
</p:notes>
</file>

<file path=ppt/notesSlides/notesSlide1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160</a:t>
            </a:fld>
            <a:endParaRPr lang="fr-FR"/>
          </a:p>
        </p:txBody>
      </p:sp>
    </p:spTree>
    <p:extLst>
      <p:ext uri="{BB962C8B-B14F-4D97-AF65-F5344CB8AC3E}">
        <p14:creationId xmlns:p14="http://schemas.microsoft.com/office/powerpoint/2010/main" val="302625611"/>
      </p:ext>
    </p:extLst>
  </p:cSld>
  <p:clrMapOvr>
    <a:masterClrMapping/>
  </p:clrMapOvr>
</p:notes>
</file>

<file path=ppt/notesSlides/notesSlide1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161</a:t>
            </a:fld>
            <a:endParaRPr lang="fr-FR"/>
          </a:p>
        </p:txBody>
      </p:sp>
    </p:spTree>
    <p:extLst>
      <p:ext uri="{BB962C8B-B14F-4D97-AF65-F5344CB8AC3E}">
        <p14:creationId xmlns:p14="http://schemas.microsoft.com/office/powerpoint/2010/main" val="3086199412"/>
      </p:ext>
    </p:extLst>
  </p:cSld>
  <p:clrMapOvr>
    <a:masterClrMapping/>
  </p:clrMapOvr>
</p:notes>
</file>

<file path=ppt/notesSlides/notesSlide1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162</a:t>
            </a:fld>
            <a:endParaRPr lang="fr-FR"/>
          </a:p>
        </p:txBody>
      </p:sp>
    </p:spTree>
    <p:extLst>
      <p:ext uri="{BB962C8B-B14F-4D97-AF65-F5344CB8AC3E}">
        <p14:creationId xmlns:p14="http://schemas.microsoft.com/office/powerpoint/2010/main" val="3532331036"/>
      </p:ext>
    </p:extLst>
  </p:cSld>
  <p:clrMapOvr>
    <a:masterClrMapping/>
  </p:clrMapOvr>
</p:notes>
</file>

<file path=ppt/notesSlides/notesSlide1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163</a:t>
            </a:fld>
            <a:endParaRPr lang="fr-FR" dirty="0"/>
          </a:p>
        </p:txBody>
      </p:sp>
    </p:spTree>
    <p:extLst>
      <p:ext uri="{BB962C8B-B14F-4D97-AF65-F5344CB8AC3E}">
        <p14:creationId xmlns:p14="http://schemas.microsoft.com/office/powerpoint/2010/main" val="3893858428"/>
      </p:ext>
    </p:extLst>
  </p:cSld>
  <p:clrMapOvr>
    <a:masterClrMapping/>
  </p:clrMapOvr>
</p:notes>
</file>

<file path=ppt/notesSlides/notesSlide1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164</a:t>
            </a:fld>
            <a:endParaRPr lang="fr-FR"/>
          </a:p>
        </p:txBody>
      </p:sp>
    </p:spTree>
    <p:extLst>
      <p:ext uri="{BB962C8B-B14F-4D97-AF65-F5344CB8AC3E}">
        <p14:creationId xmlns:p14="http://schemas.microsoft.com/office/powerpoint/2010/main" val="4182090468"/>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13</a:t>
            </a:fld>
            <a:endParaRPr lang="fr-FR"/>
          </a:p>
        </p:txBody>
      </p:sp>
    </p:spTree>
    <p:extLst>
      <p:ext uri="{BB962C8B-B14F-4D97-AF65-F5344CB8AC3E}">
        <p14:creationId xmlns:p14="http://schemas.microsoft.com/office/powerpoint/2010/main" val="3979909047"/>
      </p:ext>
    </p:extLst>
  </p:cSld>
  <p:clrMapOvr>
    <a:masterClrMapping/>
  </p:clrMapOvr>
</p:notes>
</file>

<file path=ppt/notesSlides/notesSlide1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165</a:t>
            </a:fld>
            <a:endParaRPr lang="fr-FR"/>
          </a:p>
        </p:txBody>
      </p:sp>
    </p:spTree>
    <p:extLst>
      <p:ext uri="{BB962C8B-B14F-4D97-AF65-F5344CB8AC3E}">
        <p14:creationId xmlns:p14="http://schemas.microsoft.com/office/powerpoint/2010/main" val="890326433"/>
      </p:ext>
    </p:extLst>
  </p:cSld>
  <p:clrMapOvr>
    <a:masterClrMapping/>
  </p:clrMapOvr>
</p:notes>
</file>

<file path=ppt/notesSlides/notesSlide1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166</a:t>
            </a:fld>
            <a:endParaRPr lang="fr-FR"/>
          </a:p>
        </p:txBody>
      </p:sp>
    </p:spTree>
    <p:extLst>
      <p:ext uri="{BB962C8B-B14F-4D97-AF65-F5344CB8AC3E}">
        <p14:creationId xmlns:p14="http://schemas.microsoft.com/office/powerpoint/2010/main" val="1450242807"/>
      </p:ext>
    </p:extLst>
  </p:cSld>
  <p:clrMapOvr>
    <a:masterClrMapping/>
  </p:clrMapOvr>
</p:notes>
</file>

<file path=ppt/notesSlides/notesSlide1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167</a:t>
            </a:fld>
            <a:endParaRPr lang="fr-FR"/>
          </a:p>
        </p:txBody>
      </p:sp>
    </p:spTree>
    <p:extLst>
      <p:ext uri="{BB962C8B-B14F-4D97-AF65-F5344CB8AC3E}">
        <p14:creationId xmlns:p14="http://schemas.microsoft.com/office/powerpoint/2010/main" val="3644246533"/>
      </p:ext>
    </p:extLst>
  </p:cSld>
  <p:clrMapOvr>
    <a:masterClrMapping/>
  </p:clrMapOvr>
</p:notes>
</file>

<file path=ppt/notesSlides/notesSlide1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168</a:t>
            </a:fld>
            <a:endParaRPr lang="fr-FR"/>
          </a:p>
        </p:txBody>
      </p:sp>
    </p:spTree>
    <p:extLst>
      <p:ext uri="{BB962C8B-B14F-4D97-AF65-F5344CB8AC3E}">
        <p14:creationId xmlns:p14="http://schemas.microsoft.com/office/powerpoint/2010/main" val="3971691676"/>
      </p:ext>
    </p:extLst>
  </p:cSld>
  <p:clrMapOvr>
    <a:masterClrMapping/>
  </p:clrMapOvr>
</p:notes>
</file>

<file path=ppt/notesSlides/notesSlide1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169</a:t>
            </a:fld>
            <a:endParaRPr lang="fr-FR"/>
          </a:p>
        </p:txBody>
      </p:sp>
    </p:spTree>
    <p:extLst>
      <p:ext uri="{BB962C8B-B14F-4D97-AF65-F5344CB8AC3E}">
        <p14:creationId xmlns:p14="http://schemas.microsoft.com/office/powerpoint/2010/main" val="193541956"/>
      </p:ext>
    </p:extLst>
  </p:cSld>
  <p:clrMapOvr>
    <a:masterClrMapping/>
  </p:clrMapOvr>
</p:notes>
</file>

<file path=ppt/notesSlides/notesSlide1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170</a:t>
            </a:fld>
            <a:endParaRPr lang="fr-FR"/>
          </a:p>
        </p:txBody>
      </p:sp>
    </p:spTree>
    <p:extLst>
      <p:ext uri="{BB962C8B-B14F-4D97-AF65-F5344CB8AC3E}">
        <p14:creationId xmlns:p14="http://schemas.microsoft.com/office/powerpoint/2010/main" val="2221654071"/>
      </p:ext>
    </p:extLst>
  </p:cSld>
  <p:clrMapOvr>
    <a:masterClrMapping/>
  </p:clrMapOvr>
</p:notes>
</file>

<file path=ppt/notesSlides/notesSlide1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171</a:t>
            </a:fld>
            <a:endParaRPr lang="fr-FR"/>
          </a:p>
        </p:txBody>
      </p:sp>
    </p:spTree>
    <p:extLst>
      <p:ext uri="{BB962C8B-B14F-4D97-AF65-F5344CB8AC3E}">
        <p14:creationId xmlns:p14="http://schemas.microsoft.com/office/powerpoint/2010/main" val="873719866"/>
      </p:ext>
    </p:extLst>
  </p:cSld>
  <p:clrMapOvr>
    <a:masterClrMapping/>
  </p:clrMapOvr>
</p:notes>
</file>

<file path=ppt/notesSlides/notesSlide1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172</a:t>
            </a:fld>
            <a:endParaRPr lang="fr-FR"/>
          </a:p>
        </p:txBody>
      </p:sp>
    </p:spTree>
    <p:extLst>
      <p:ext uri="{BB962C8B-B14F-4D97-AF65-F5344CB8AC3E}">
        <p14:creationId xmlns:p14="http://schemas.microsoft.com/office/powerpoint/2010/main" val="3108312894"/>
      </p:ext>
    </p:extLst>
  </p:cSld>
  <p:clrMapOvr>
    <a:masterClrMapping/>
  </p:clrMapOvr>
</p:notes>
</file>

<file path=ppt/notesSlides/notesSlide1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173</a:t>
            </a:fld>
            <a:endParaRPr lang="fr-FR"/>
          </a:p>
        </p:txBody>
      </p:sp>
    </p:spTree>
    <p:extLst>
      <p:ext uri="{BB962C8B-B14F-4D97-AF65-F5344CB8AC3E}">
        <p14:creationId xmlns:p14="http://schemas.microsoft.com/office/powerpoint/2010/main" val="3609979440"/>
      </p:ext>
    </p:extLst>
  </p:cSld>
  <p:clrMapOvr>
    <a:masterClrMapping/>
  </p:clrMapOvr>
</p:notes>
</file>

<file path=ppt/notesSlides/notesSlide1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174</a:t>
            </a:fld>
            <a:endParaRPr lang="fr-FR"/>
          </a:p>
        </p:txBody>
      </p:sp>
    </p:spTree>
    <p:extLst>
      <p:ext uri="{BB962C8B-B14F-4D97-AF65-F5344CB8AC3E}">
        <p14:creationId xmlns:p14="http://schemas.microsoft.com/office/powerpoint/2010/main" val="1104665838"/>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14</a:t>
            </a:fld>
            <a:endParaRPr lang="fr-FR"/>
          </a:p>
        </p:txBody>
      </p:sp>
    </p:spTree>
    <p:extLst>
      <p:ext uri="{BB962C8B-B14F-4D97-AF65-F5344CB8AC3E}">
        <p14:creationId xmlns:p14="http://schemas.microsoft.com/office/powerpoint/2010/main" val="2865091155"/>
      </p:ext>
    </p:extLst>
  </p:cSld>
  <p:clrMapOvr>
    <a:masterClrMapping/>
  </p:clrMapOvr>
</p:notes>
</file>

<file path=ppt/notesSlides/notesSlide1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175</a:t>
            </a:fld>
            <a:endParaRPr lang="fr-FR"/>
          </a:p>
        </p:txBody>
      </p:sp>
    </p:spTree>
    <p:extLst>
      <p:ext uri="{BB962C8B-B14F-4D97-AF65-F5344CB8AC3E}">
        <p14:creationId xmlns:p14="http://schemas.microsoft.com/office/powerpoint/2010/main" val="1562101214"/>
      </p:ext>
    </p:extLst>
  </p:cSld>
  <p:clrMapOvr>
    <a:masterClrMapping/>
  </p:clrMapOvr>
</p:notes>
</file>

<file path=ppt/notesSlides/notesSlide1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176</a:t>
            </a:fld>
            <a:endParaRPr lang="fr-FR"/>
          </a:p>
        </p:txBody>
      </p:sp>
    </p:spTree>
    <p:extLst>
      <p:ext uri="{BB962C8B-B14F-4D97-AF65-F5344CB8AC3E}">
        <p14:creationId xmlns:p14="http://schemas.microsoft.com/office/powerpoint/2010/main" val="2306641356"/>
      </p:ext>
    </p:extLst>
  </p:cSld>
  <p:clrMapOvr>
    <a:masterClrMapping/>
  </p:clrMapOvr>
</p:notes>
</file>

<file path=ppt/notesSlides/notesSlide1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177</a:t>
            </a:fld>
            <a:endParaRPr lang="fr-FR"/>
          </a:p>
        </p:txBody>
      </p:sp>
    </p:spTree>
    <p:extLst>
      <p:ext uri="{BB962C8B-B14F-4D97-AF65-F5344CB8AC3E}">
        <p14:creationId xmlns:p14="http://schemas.microsoft.com/office/powerpoint/2010/main" val="2993317007"/>
      </p:ext>
    </p:extLst>
  </p:cSld>
  <p:clrMapOvr>
    <a:masterClrMapping/>
  </p:clrMapOvr>
</p:notes>
</file>

<file path=ppt/notesSlides/notesSlide1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178</a:t>
            </a:fld>
            <a:endParaRPr lang="fr-FR"/>
          </a:p>
        </p:txBody>
      </p:sp>
    </p:spTree>
    <p:extLst>
      <p:ext uri="{BB962C8B-B14F-4D97-AF65-F5344CB8AC3E}">
        <p14:creationId xmlns:p14="http://schemas.microsoft.com/office/powerpoint/2010/main" val="3891347958"/>
      </p:ext>
    </p:extLst>
  </p:cSld>
  <p:clrMapOvr>
    <a:masterClrMapping/>
  </p:clrMapOvr>
</p:notes>
</file>

<file path=ppt/notesSlides/notesSlide1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179</a:t>
            </a:fld>
            <a:endParaRPr lang="fr-FR"/>
          </a:p>
        </p:txBody>
      </p:sp>
    </p:spTree>
    <p:extLst>
      <p:ext uri="{BB962C8B-B14F-4D97-AF65-F5344CB8AC3E}">
        <p14:creationId xmlns:p14="http://schemas.microsoft.com/office/powerpoint/2010/main" val="266482233"/>
      </p:ext>
    </p:extLst>
  </p:cSld>
  <p:clrMapOvr>
    <a:masterClrMapping/>
  </p:clrMapOvr>
</p:notes>
</file>

<file path=ppt/notesSlides/notesSlide1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180</a:t>
            </a:fld>
            <a:endParaRPr lang="fr-FR"/>
          </a:p>
        </p:txBody>
      </p:sp>
    </p:spTree>
    <p:extLst>
      <p:ext uri="{BB962C8B-B14F-4D97-AF65-F5344CB8AC3E}">
        <p14:creationId xmlns:p14="http://schemas.microsoft.com/office/powerpoint/2010/main" val="111774615"/>
      </p:ext>
    </p:extLst>
  </p:cSld>
  <p:clrMapOvr>
    <a:masterClrMapping/>
  </p:clrMapOvr>
</p:notes>
</file>

<file path=ppt/notesSlides/notesSlide1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181</a:t>
            </a:fld>
            <a:endParaRPr lang="fr-FR"/>
          </a:p>
        </p:txBody>
      </p:sp>
    </p:spTree>
    <p:extLst>
      <p:ext uri="{BB962C8B-B14F-4D97-AF65-F5344CB8AC3E}">
        <p14:creationId xmlns:p14="http://schemas.microsoft.com/office/powerpoint/2010/main" val="2459130923"/>
      </p:ext>
    </p:extLst>
  </p:cSld>
  <p:clrMapOvr>
    <a:masterClrMapping/>
  </p:clrMapOvr>
</p:notes>
</file>

<file path=ppt/notesSlides/notesSlide1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182</a:t>
            </a:fld>
            <a:endParaRPr lang="fr-FR"/>
          </a:p>
        </p:txBody>
      </p:sp>
    </p:spTree>
    <p:extLst>
      <p:ext uri="{BB962C8B-B14F-4D97-AF65-F5344CB8AC3E}">
        <p14:creationId xmlns:p14="http://schemas.microsoft.com/office/powerpoint/2010/main" val="526466016"/>
      </p:ext>
    </p:extLst>
  </p:cSld>
  <p:clrMapOvr>
    <a:masterClrMapping/>
  </p:clrMapOvr>
</p:notes>
</file>

<file path=ppt/notesSlides/notesSlide1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183</a:t>
            </a:fld>
            <a:endParaRPr lang="fr-FR"/>
          </a:p>
        </p:txBody>
      </p:sp>
    </p:spTree>
    <p:extLst>
      <p:ext uri="{BB962C8B-B14F-4D97-AF65-F5344CB8AC3E}">
        <p14:creationId xmlns:p14="http://schemas.microsoft.com/office/powerpoint/2010/main" val="4044457304"/>
      </p:ext>
    </p:extLst>
  </p:cSld>
  <p:clrMapOvr>
    <a:masterClrMapping/>
  </p:clrMapOvr>
</p:notes>
</file>

<file path=ppt/notesSlides/notesSlide1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184</a:t>
            </a:fld>
            <a:endParaRPr lang="fr-FR"/>
          </a:p>
        </p:txBody>
      </p:sp>
    </p:spTree>
    <p:extLst>
      <p:ext uri="{BB962C8B-B14F-4D97-AF65-F5344CB8AC3E}">
        <p14:creationId xmlns:p14="http://schemas.microsoft.com/office/powerpoint/2010/main" val="2434638930"/>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15</a:t>
            </a:fld>
            <a:endParaRPr lang="fr-FR"/>
          </a:p>
        </p:txBody>
      </p:sp>
    </p:spTree>
    <p:extLst>
      <p:ext uri="{BB962C8B-B14F-4D97-AF65-F5344CB8AC3E}">
        <p14:creationId xmlns:p14="http://schemas.microsoft.com/office/powerpoint/2010/main" val="4259282177"/>
      </p:ext>
    </p:extLst>
  </p:cSld>
  <p:clrMapOvr>
    <a:masterClrMapping/>
  </p:clrMapOvr>
</p:notes>
</file>

<file path=ppt/notesSlides/notesSlide1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185</a:t>
            </a:fld>
            <a:endParaRPr lang="fr-FR"/>
          </a:p>
        </p:txBody>
      </p:sp>
    </p:spTree>
    <p:extLst>
      <p:ext uri="{BB962C8B-B14F-4D97-AF65-F5344CB8AC3E}">
        <p14:creationId xmlns:p14="http://schemas.microsoft.com/office/powerpoint/2010/main" val="379267603"/>
      </p:ext>
    </p:extLst>
  </p:cSld>
  <p:clrMapOvr>
    <a:masterClrMapping/>
  </p:clrMapOvr>
</p:notes>
</file>

<file path=ppt/notesSlides/notesSlide1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186</a:t>
            </a:fld>
            <a:endParaRPr lang="fr-FR"/>
          </a:p>
        </p:txBody>
      </p:sp>
    </p:spTree>
    <p:extLst>
      <p:ext uri="{BB962C8B-B14F-4D97-AF65-F5344CB8AC3E}">
        <p14:creationId xmlns:p14="http://schemas.microsoft.com/office/powerpoint/2010/main" val="1601088424"/>
      </p:ext>
    </p:extLst>
  </p:cSld>
  <p:clrMapOvr>
    <a:masterClrMapping/>
  </p:clrMapOvr>
</p:notes>
</file>

<file path=ppt/notesSlides/notesSlide1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187</a:t>
            </a:fld>
            <a:endParaRPr lang="fr-FR"/>
          </a:p>
        </p:txBody>
      </p:sp>
    </p:spTree>
    <p:extLst>
      <p:ext uri="{BB962C8B-B14F-4D97-AF65-F5344CB8AC3E}">
        <p14:creationId xmlns:p14="http://schemas.microsoft.com/office/powerpoint/2010/main" val="131768567"/>
      </p:ext>
    </p:extLst>
  </p:cSld>
  <p:clrMapOvr>
    <a:masterClrMapping/>
  </p:clrMapOvr>
</p:notes>
</file>

<file path=ppt/notesSlides/notesSlide1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188</a:t>
            </a:fld>
            <a:endParaRPr lang="fr-FR"/>
          </a:p>
        </p:txBody>
      </p:sp>
    </p:spTree>
    <p:extLst>
      <p:ext uri="{BB962C8B-B14F-4D97-AF65-F5344CB8AC3E}">
        <p14:creationId xmlns:p14="http://schemas.microsoft.com/office/powerpoint/2010/main" val="47546334"/>
      </p:ext>
    </p:extLst>
  </p:cSld>
  <p:clrMapOvr>
    <a:masterClrMapping/>
  </p:clrMapOvr>
</p:notes>
</file>

<file path=ppt/notesSlides/notesSlide1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189</a:t>
            </a:fld>
            <a:endParaRPr lang="fr-FR" dirty="0"/>
          </a:p>
        </p:txBody>
      </p:sp>
    </p:spTree>
    <p:extLst>
      <p:ext uri="{BB962C8B-B14F-4D97-AF65-F5344CB8AC3E}">
        <p14:creationId xmlns:p14="http://schemas.microsoft.com/office/powerpoint/2010/main" val="2637524382"/>
      </p:ext>
    </p:extLst>
  </p:cSld>
  <p:clrMapOvr>
    <a:masterClrMapping/>
  </p:clrMapOvr>
</p:notes>
</file>

<file path=ppt/notesSlides/notesSlide1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190</a:t>
            </a:fld>
            <a:endParaRPr lang="fr-FR"/>
          </a:p>
        </p:txBody>
      </p:sp>
    </p:spTree>
    <p:extLst>
      <p:ext uri="{BB962C8B-B14F-4D97-AF65-F5344CB8AC3E}">
        <p14:creationId xmlns:p14="http://schemas.microsoft.com/office/powerpoint/2010/main" val="2446278322"/>
      </p:ext>
    </p:extLst>
  </p:cSld>
  <p:clrMapOvr>
    <a:masterClrMapping/>
  </p:clrMapOvr>
</p:notes>
</file>

<file path=ppt/notesSlides/notesSlide1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191</a:t>
            </a:fld>
            <a:endParaRPr lang="fr-FR"/>
          </a:p>
        </p:txBody>
      </p:sp>
    </p:spTree>
    <p:extLst>
      <p:ext uri="{BB962C8B-B14F-4D97-AF65-F5344CB8AC3E}">
        <p14:creationId xmlns:p14="http://schemas.microsoft.com/office/powerpoint/2010/main" val="3984481618"/>
      </p:ext>
    </p:extLst>
  </p:cSld>
  <p:clrMapOvr>
    <a:masterClrMapping/>
  </p:clrMapOvr>
</p:notes>
</file>

<file path=ppt/notesSlides/notesSlide1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192</a:t>
            </a:fld>
            <a:endParaRPr lang="fr-FR"/>
          </a:p>
        </p:txBody>
      </p:sp>
    </p:spTree>
    <p:extLst>
      <p:ext uri="{BB962C8B-B14F-4D97-AF65-F5344CB8AC3E}">
        <p14:creationId xmlns:p14="http://schemas.microsoft.com/office/powerpoint/2010/main" val="3414518428"/>
      </p:ext>
    </p:extLst>
  </p:cSld>
  <p:clrMapOvr>
    <a:masterClrMapping/>
  </p:clrMapOvr>
</p:notes>
</file>

<file path=ppt/notesSlides/notesSlide1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193</a:t>
            </a:fld>
            <a:endParaRPr lang="fr-FR"/>
          </a:p>
        </p:txBody>
      </p:sp>
    </p:spTree>
    <p:extLst>
      <p:ext uri="{BB962C8B-B14F-4D97-AF65-F5344CB8AC3E}">
        <p14:creationId xmlns:p14="http://schemas.microsoft.com/office/powerpoint/2010/main" val="3830684203"/>
      </p:ext>
    </p:extLst>
  </p:cSld>
  <p:clrMapOvr>
    <a:masterClrMapping/>
  </p:clrMapOvr>
</p:notes>
</file>

<file path=ppt/notesSlides/notesSlide1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194</a:t>
            </a:fld>
            <a:endParaRPr lang="fr-FR"/>
          </a:p>
        </p:txBody>
      </p:sp>
    </p:spTree>
    <p:extLst>
      <p:ext uri="{BB962C8B-B14F-4D97-AF65-F5344CB8AC3E}">
        <p14:creationId xmlns:p14="http://schemas.microsoft.com/office/powerpoint/2010/main" val="3425087810"/>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16</a:t>
            </a:fld>
            <a:endParaRPr lang="fr-FR"/>
          </a:p>
        </p:txBody>
      </p:sp>
    </p:spTree>
    <p:extLst>
      <p:ext uri="{BB962C8B-B14F-4D97-AF65-F5344CB8AC3E}">
        <p14:creationId xmlns:p14="http://schemas.microsoft.com/office/powerpoint/2010/main" val="3819168115"/>
      </p:ext>
    </p:extLst>
  </p:cSld>
  <p:clrMapOvr>
    <a:masterClrMapping/>
  </p:clrMapOvr>
</p:notes>
</file>

<file path=ppt/notesSlides/notesSlide1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195</a:t>
            </a:fld>
            <a:endParaRPr lang="fr-FR"/>
          </a:p>
        </p:txBody>
      </p:sp>
    </p:spTree>
    <p:extLst>
      <p:ext uri="{BB962C8B-B14F-4D97-AF65-F5344CB8AC3E}">
        <p14:creationId xmlns:p14="http://schemas.microsoft.com/office/powerpoint/2010/main" val="1401242996"/>
      </p:ext>
    </p:extLst>
  </p:cSld>
  <p:clrMapOvr>
    <a:masterClrMapping/>
  </p:clrMapOvr>
</p:notes>
</file>

<file path=ppt/notesSlides/notesSlide1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196</a:t>
            </a:fld>
            <a:endParaRPr lang="fr-FR"/>
          </a:p>
        </p:txBody>
      </p:sp>
    </p:spTree>
    <p:extLst>
      <p:ext uri="{BB962C8B-B14F-4D97-AF65-F5344CB8AC3E}">
        <p14:creationId xmlns:p14="http://schemas.microsoft.com/office/powerpoint/2010/main" val="3786210709"/>
      </p:ext>
    </p:extLst>
  </p:cSld>
  <p:clrMapOvr>
    <a:masterClrMapping/>
  </p:clrMapOvr>
</p:notes>
</file>

<file path=ppt/notesSlides/notesSlide1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197</a:t>
            </a:fld>
            <a:endParaRPr lang="fr-FR"/>
          </a:p>
        </p:txBody>
      </p:sp>
    </p:spTree>
    <p:extLst>
      <p:ext uri="{BB962C8B-B14F-4D97-AF65-F5344CB8AC3E}">
        <p14:creationId xmlns:p14="http://schemas.microsoft.com/office/powerpoint/2010/main" val="1251732196"/>
      </p:ext>
    </p:extLst>
  </p:cSld>
  <p:clrMapOvr>
    <a:masterClrMapping/>
  </p:clrMapOvr>
</p:notes>
</file>

<file path=ppt/notesSlides/notesSlide1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198</a:t>
            </a:fld>
            <a:endParaRPr lang="fr-FR"/>
          </a:p>
        </p:txBody>
      </p:sp>
    </p:spTree>
    <p:extLst>
      <p:ext uri="{BB962C8B-B14F-4D97-AF65-F5344CB8AC3E}">
        <p14:creationId xmlns:p14="http://schemas.microsoft.com/office/powerpoint/2010/main" val="374632715"/>
      </p:ext>
    </p:extLst>
  </p:cSld>
  <p:clrMapOvr>
    <a:masterClrMapping/>
  </p:clrMapOvr>
</p:notes>
</file>

<file path=ppt/notesSlides/notesSlide1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199</a:t>
            </a:fld>
            <a:endParaRPr lang="fr-FR"/>
          </a:p>
        </p:txBody>
      </p:sp>
    </p:spTree>
    <p:extLst>
      <p:ext uri="{BB962C8B-B14F-4D97-AF65-F5344CB8AC3E}">
        <p14:creationId xmlns:p14="http://schemas.microsoft.com/office/powerpoint/2010/main" val="3345445275"/>
      </p:ext>
    </p:extLst>
  </p:cSld>
  <p:clrMapOvr>
    <a:masterClrMapping/>
  </p:clrMapOvr>
</p:notes>
</file>

<file path=ppt/notesSlides/notesSlide1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200</a:t>
            </a:fld>
            <a:endParaRPr lang="fr-FR"/>
          </a:p>
        </p:txBody>
      </p:sp>
    </p:spTree>
    <p:extLst>
      <p:ext uri="{BB962C8B-B14F-4D97-AF65-F5344CB8AC3E}">
        <p14:creationId xmlns:p14="http://schemas.microsoft.com/office/powerpoint/2010/main" val="1628974510"/>
      </p:ext>
    </p:extLst>
  </p:cSld>
  <p:clrMapOvr>
    <a:masterClrMapping/>
  </p:clrMapOvr>
</p:notes>
</file>

<file path=ppt/notesSlides/notesSlide1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201</a:t>
            </a:fld>
            <a:endParaRPr lang="fr-FR"/>
          </a:p>
        </p:txBody>
      </p:sp>
    </p:spTree>
    <p:extLst>
      <p:ext uri="{BB962C8B-B14F-4D97-AF65-F5344CB8AC3E}">
        <p14:creationId xmlns:p14="http://schemas.microsoft.com/office/powerpoint/2010/main" val="3104944533"/>
      </p:ext>
    </p:extLst>
  </p:cSld>
  <p:clrMapOvr>
    <a:masterClrMapping/>
  </p:clrMapOvr>
</p:notes>
</file>

<file path=ppt/notesSlides/notesSlide1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202</a:t>
            </a:fld>
            <a:endParaRPr lang="fr-FR"/>
          </a:p>
        </p:txBody>
      </p:sp>
    </p:spTree>
    <p:extLst>
      <p:ext uri="{BB962C8B-B14F-4D97-AF65-F5344CB8AC3E}">
        <p14:creationId xmlns:p14="http://schemas.microsoft.com/office/powerpoint/2010/main" val="2484818086"/>
      </p:ext>
    </p:extLst>
  </p:cSld>
  <p:clrMapOvr>
    <a:masterClrMapping/>
  </p:clrMapOvr>
</p:notes>
</file>

<file path=ppt/notesSlides/notesSlide1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203</a:t>
            </a:fld>
            <a:endParaRPr lang="fr-FR"/>
          </a:p>
        </p:txBody>
      </p:sp>
    </p:spTree>
    <p:extLst>
      <p:ext uri="{BB962C8B-B14F-4D97-AF65-F5344CB8AC3E}">
        <p14:creationId xmlns:p14="http://schemas.microsoft.com/office/powerpoint/2010/main" val="2462911201"/>
      </p:ext>
    </p:extLst>
  </p:cSld>
  <p:clrMapOvr>
    <a:masterClrMapping/>
  </p:clrMapOvr>
</p:notes>
</file>

<file path=ppt/notesSlides/notesSlide1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204</a:t>
            </a:fld>
            <a:endParaRPr lang="fr-FR"/>
          </a:p>
        </p:txBody>
      </p:sp>
    </p:spTree>
    <p:extLst>
      <p:ext uri="{BB962C8B-B14F-4D97-AF65-F5344CB8AC3E}">
        <p14:creationId xmlns:p14="http://schemas.microsoft.com/office/powerpoint/2010/main" val="3337232718"/>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17</a:t>
            </a:fld>
            <a:endParaRPr lang="fr-FR"/>
          </a:p>
        </p:txBody>
      </p:sp>
    </p:spTree>
    <p:extLst>
      <p:ext uri="{BB962C8B-B14F-4D97-AF65-F5344CB8AC3E}">
        <p14:creationId xmlns:p14="http://schemas.microsoft.com/office/powerpoint/2010/main" val="947936077"/>
      </p:ext>
    </p:extLst>
  </p:cSld>
  <p:clrMapOvr>
    <a:masterClrMapping/>
  </p:clrMapOvr>
</p:notes>
</file>

<file path=ppt/notesSlides/notesSlide1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205</a:t>
            </a:fld>
            <a:endParaRPr lang="fr-FR"/>
          </a:p>
        </p:txBody>
      </p:sp>
    </p:spTree>
    <p:extLst>
      <p:ext uri="{BB962C8B-B14F-4D97-AF65-F5344CB8AC3E}">
        <p14:creationId xmlns:p14="http://schemas.microsoft.com/office/powerpoint/2010/main" val="3993847804"/>
      </p:ext>
    </p:extLst>
  </p:cSld>
  <p:clrMapOvr>
    <a:masterClrMapping/>
  </p:clrMapOvr>
</p:notes>
</file>

<file path=ppt/notesSlides/notesSlide1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206</a:t>
            </a:fld>
            <a:endParaRPr lang="fr-FR"/>
          </a:p>
        </p:txBody>
      </p:sp>
    </p:spTree>
    <p:extLst>
      <p:ext uri="{BB962C8B-B14F-4D97-AF65-F5344CB8AC3E}">
        <p14:creationId xmlns:p14="http://schemas.microsoft.com/office/powerpoint/2010/main" val="1450703245"/>
      </p:ext>
    </p:extLst>
  </p:cSld>
  <p:clrMapOvr>
    <a:masterClrMapping/>
  </p:clrMapOvr>
</p:notes>
</file>

<file path=ppt/notesSlides/notesSlide1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207</a:t>
            </a:fld>
            <a:endParaRPr lang="fr-FR"/>
          </a:p>
        </p:txBody>
      </p:sp>
    </p:spTree>
    <p:extLst>
      <p:ext uri="{BB962C8B-B14F-4D97-AF65-F5344CB8AC3E}">
        <p14:creationId xmlns:p14="http://schemas.microsoft.com/office/powerpoint/2010/main" val="2134986209"/>
      </p:ext>
    </p:extLst>
  </p:cSld>
  <p:clrMapOvr>
    <a:masterClrMapping/>
  </p:clrMapOvr>
</p:notes>
</file>

<file path=ppt/notesSlides/notesSlide1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208</a:t>
            </a:fld>
            <a:endParaRPr lang="fr-FR" dirty="0"/>
          </a:p>
        </p:txBody>
      </p:sp>
    </p:spTree>
    <p:extLst>
      <p:ext uri="{BB962C8B-B14F-4D97-AF65-F5344CB8AC3E}">
        <p14:creationId xmlns:p14="http://schemas.microsoft.com/office/powerpoint/2010/main" val="926154691"/>
      </p:ext>
    </p:extLst>
  </p:cSld>
  <p:clrMapOvr>
    <a:masterClrMapping/>
  </p:clrMapOvr>
</p:notes>
</file>

<file path=ppt/notesSlides/notesSlide1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209</a:t>
            </a:fld>
            <a:endParaRPr lang="fr-FR"/>
          </a:p>
        </p:txBody>
      </p:sp>
    </p:spTree>
    <p:extLst>
      <p:ext uri="{BB962C8B-B14F-4D97-AF65-F5344CB8AC3E}">
        <p14:creationId xmlns:p14="http://schemas.microsoft.com/office/powerpoint/2010/main" val="3296651445"/>
      </p:ext>
    </p:extLst>
  </p:cSld>
  <p:clrMapOvr>
    <a:masterClrMapping/>
  </p:clrMapOvr>
</p:notes>
</file>

<file path=ppt/notesSlides/notesSlide1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210</a:t>
            </a:fld>
            <a:endParaRPr lang="fr-FR"/>
          </a:p>
        </p:txBody>
      </p:sp>
    </p:spTree>
    <p:extLst>
      <p:ext uri="{BB962C8B-B14F-4D97-AF65-F5344CB8AC3E}">
        <p14:creationId xmlns:p14="http://schemas.microsoft.com/office/powerpoint/2010/main" val="3036858905"/>
      </p:ext>
    </p:extLst>
  </p:cSld>
  <p:clrMapOvr>
    <a:masterClrMapping/>
  </p:clrMapOvr>
</p:notes>
</file>

<file path=ppt/notesSlides/notesSlide1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211</a:t>
            </a:fld>
            <a:endParaRPr lang="fr-FR"/>
          </a:p>
        </p:txBody>
      </p:sp>
    </p:spTree>
    <p:extLst>
      <p:ext uri="{BB962C8B-B14F-4D97-AF65-F5344CB8AC3E}">
        <p14:creationId xmlns:p14="http://schemas.microsoft.com/office/powerpoint/2010/main" val="1608703197"/>
      </p:ext>
    </p:extLst>
  </p:cSld>
  <p:clrMapOvr>
    <a:masterClrMapping/>
  </p:clrMapOvr>
</p:notes>
</file>

<file path=ppt/notesSlides/notesSlide1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212</a:t>
            </a:fld>
            <a:endParaRPr lang="fr-FR"/>
          </a:p>
        </p:txBody>
      </p:sp>
    </p:spTree>
    <p:extLst>
      <p:ext uri="{BB962C8B-B14F-4D97-AF65-F5344CB8AC3E}">
        <p14:creationId xmlns:p14="http://schemas.microsoft.com/office/powerpoint/2010/main" val="1791274515"/>
      </p:ext>
    </p:extLst>
  </p:cSld>
  <p:clrMapOvr>
    <a:masterClrMapping/>
  </p:clrMapOvr>
</p:notes>
</file>

<file path=ppt/notesSlides/notesSlide1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213</a:t>
            </a:fld>
            <a:endParaRPr lang="fr-FR"/>
          </a:p>
        </p:txBody>
      </p:sp>
    </p:spTree>
    <p:extLst>
      <p:ext uri="{BB962C8B-B14F-4D97-AF65-F5344CB8AC3E}">
        <p14:creationId xmlns:p14="http://schemas.microsoft.com/office/powerpoint/2010/main" val="1521211612"/>
      </p:ext>
    </p:extLst>
  </p:cSld>
  <p:clrMapOvr>
    <a:masterClrMapping/>
  </p:clrMapOvr>
</p:notes>
</file>

<file path=ppt/notesSlides/notesSlide1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214</a:t>
            </a:fld>
            <a:endParaRPr lang="fr-FR"/>
          </a:p>
        </p:txBody>
      </p:sp>
    </p:spTree>
    <p:extLst>
      <p:ext uri="{BB962C8B-B14F-4D97-AF65-F5344CB8AC3E}">
        <p14:creationId xmlns:p14="http://schemas.microsoft.com/office/powerpoint/2010/main" val="2156049455"/>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18</a:t>
            </a:fld>
            <a:endParaRPr lang="fr-FR"/>
          </a:p>
        </p:txBody>
      </p:sp>
    </p:spTree>
    <p:extLst>
      <p:ext uri="{BB962C8B-B14F-4D97-AF65-F5344CB8AC3E}">
        <p14:creationId xmlns:p14="http://schemas.microsoft.com/office/powerpoint/2010/main" val="2174076242"/>
      </p:ext>
    </p:extLst>
  </p:cSld>
  <p:clrMapOvr>
    <a:masterClrMapping/>
  </p:clrMapOvr>
</p:notes>
</file>

<file path=ppt/notesSlides/notesSlide1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215</a:t>
            </a:fld>
            <a:endParaRPr lang="fr-FR"/>
          </a:p>
        </p:txBody>
      </p:sp>
    </p:spTree>
    <p:extLst>
      <p:ext uri="{BB962C8B-B14F-4D97-AF65-F5344CB8AC3E}">
        <p14:creationId xmlns:p14="http://schemas.microsoft.com/office/powerpoint/2010/main" val="3660234214"/>
      </p:ext>
    </p:extLst>
  </p:cSld>
  <p:clrMapOvr>
    <a:masterClrMapping/>
  </p:clrMapOvr>
</p:notes>
</file>

<file path=ppt/notesSlides/notesSlide1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216</a:t>
            </a:fld>
            <a:endParaRPr lang="fr-FR"/>
          </a:p>
        </p:txBody>
      </p:sp>
    </p:spTree>
    <p:extLst>
      <p:ext uri="{BB962C8B-B14F-4D97-AF65-F5344CB8AC3E}">
        <p14:creationId xmlns:p14="http://schemas.microsoft.com/office/powerpoint/2010/main" val="3591263001"/>
      </p:ext>
    </p:extLst>
  </p:cSld>
  <p:clrMapOvr>
    <a:masterClrMapping/>
  </p:clrMapOvr>
</p:notes>
</file>

<file path=ppt/notesSlides/notesSlide1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217</a:t>
            </a:fld>
            <a:endParaRPr lang="fr-FR"/>
          </a:p>
        </p:txBody>
      </p:sp>
    </p:spTree>
    <p:extLst>
      <p:ext uri="{BB962C8B-B14F-4D97-AF65-F5344CB8AC3E}">
        <p14:creationId xmlns:p14="http://schemas.microsoft.com/office/powerpoint/2010/main" val="723128660"/>
      </p:ext>
    </p:extLst>
  </p:cSld>
  <p:clrMapOvr>
    <a:masterClrMapping/>
  </p:clrMapOvr>
</p:notes>
</file>

<file path=ppt/notesSlides/notesSlide1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218</a:t>
            </a:fld>
            <a:endParaRPr lang="fr-FR"/>
          </a:p>
        </p:txBody>
      </p:sp>
    </p:spTree>
    <p:extLst>
      <p:ext uri="{BB962C8B-B14F-4D97-AF65-F5344CB8AC3E}">
        <p14:creationId xmlns:p14="http://schemas.microsoft.com/office/powerpoint/2010/main" val="3297205933"/>
      </p:ext>
    </p:extLst>
  </p:cSld>
  <p:clrMapOvr>
    <a:masterClrMapping/>
  </p:clrMapOvr>
</p:notes>
</file>

<file path=ppt/notesSlides/notesSlide1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219</a:t>
            </a:fld>
            <a:endParaRPr lang="fr-FR"/>
          </a:p>
        </p:txBody>
      </p:sp>
    </p:spTree>
    <p:extLst>
      <p:ext uri="{BB962C8B-B14F-4D97-AF65-F5344CB8AC3E}">
        <p14:creationId xmlns:p14="http://schemas.microsoft.com/office/powerpoint/2010/main" val="3177372011"/>
      </p:ext>
    </p:extLst>
  </p:cSld>
  <p:clrMapOvr>
    <a:masterClrMapping/>
  </p:clrMapOvr>
</p:notes>
</file>

<file path=ppt/notesSlides/notesSlide1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220</a:t>
            </a:fld>
            <a:endParaRPr lang="fr-FR"/>
          </a:p>
        </p:txBody>
      </p:sp>
    </p:spTree>
    <p:extLst>
      <p:ext uri="{BB962C8B-B14F-4D97-AF65-F5344CB8AC3E}">
        <p14:creationId xmlns:p14="http://schemas.microsoft.com/office/powerpoint/2010/main" val="2123023343"/>
      </p:ext>
    </p:extLst>
  </p:cSld>
  <p:clrMapOvr>
    <a:masterClrMapping/>
  </p:clrMapOvr>
</p:notes>
</file>

<file path=ppt/notesSlides/notesSlide1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221</a:t>
            </a:fld>
            <a:endParaRPr lang="fr-FR"/>
          </a:p>
        </p:txBody>
      </p:sp>
    </p:spTree>
    <p:extLst>
      <p:ext uri="{BB962C8B-B14F-4D97-AF65-F5344CB8AC3E}">
        <p14:creationId xmlns:p14="http://schemas.microsoft.com/office/powerpoint/2010/main" val="1643901755"/>
      </p:ext>
    </p:extLst>
  </p:cSld>
  <p:clrMapOvr>
    <a:masterClrMapping/>
  </p:clrMapOvr>
</p:notes>
</file>

<file path=ppt/notesSlides/notesSlide1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222</a:t>
            </a:fld>
            <a:endParaRPr lang="fr-FR"/>
          </a:p>
        </p:txBody>
      </p:sp>
    </p:spTree>
    <p:extLst>
      <p:ext uri="{BB962C8B-B14F-4D97-AF65-F5344CB8AC3E}">
        <p14:creationId xmlns:p14="http://schemas.microsoft.com/office/powerpoint/2010/main" val="4044722853"/>
      </p:ext>
    </p:extLst>
  </p:cSld>
  <p:clrMapOvr>
    <a:masterClrMapping/>
  </p:clrMapOvr>
</p:notes>
</file>

<file path=ppt/notesSlides/notesSlide1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223</a:t>
            </a:fld>
            <a:endParaRPr lang="fr-FR"/>
          </a:p>
        </p:txBody>
      </p:sp>
    </p:spTree>
    <p:extLst>
      <p:ext uri="{BB962C8B-B14F-4D97-AF65-F5344CB8AC3E}">
        <p14:creationId xmlns:p14="http://schemas.microsoft.com/office/powerpoint/2010/main" val="1638165131"/>
      </p:ext>
    </p:extLst>
  </p:cSld>
  <p:clrMapOvr>
    <a:masterClrMapping/>
  </p:clrMapOvr>
</p:notes>
</file>

<file path=ppt/notesSlides/notesSlide1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224</a:t>
            </a:fld>
            <a:endParaRPr lang="fr-FR"/>
          </a:p>
        </p:txBody>
      </p:sp>
    </p:spTree>
    <p:extLst>
      <p:ext uri="{BB962C8B-B14F-4D97-AF65-F5344CB8AC3E}">
        <p14:creationId xmlns:p14="http://schemas.microsoft.com/office/powerpoint/2010/main" val="1750329286"/>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19</a:t>
            </a:fld>
            <a:endParaRPr lang="fr-FR"/>
          </a:p>
        </p:txBody>
      </p:sp>
    </p:spTree>
    <p:extLst>
      <p:ext uri="{BB962C8B-B14F-4D97-AF65-F5344CB8AC3E}">
        <p14:creationId xmlns:p14="http://schemas.microsoft.com/office/powerpoint/2010/main" val="3505147302"/>
      </p:ext>
    </p:extLst>
  </p:cSld>
  <p:clrMapOvr>
    <a:masterClrMapping/>
  </p:clrMapOvr>
</p:notes>
</file>

<file path=ppt/notesSlides/notesSlide1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225</a:t>
            </a:fld>
            <a:endParaRPr lang="fr-FR"/>
          </a:p>
        </p:txBody>
      </p:sp>
    </p:spTree>
    <p:extLst>
      <p:ext uri="{BB962C8B-B14F-4D97-AF65-F5344CB8AC3E}">
        <p14:creationId xmlns:p14="http://schemas.microsoft.com/office/powerpoint/2010/main" val="2484481102"/>
      </p:ext>
    </p:extLst>
  </p:cSld>
  <p:clrMapOvr>
    <a:masterClrMapping/>
  </p:clrMapOvr>
</p:notes>
</file>

<file path=ppt/notesSlides/notesSlide1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226</a:t>
            </a:fld>
            <a:endParaRPr lang="fr-FR"/>
          </a:p>
        </p:txBody>
      </p:sp>
    </p:spTree>
    <p:extLst>
      <p:ext uri="{BB962C8B-B14F-4D97-AF65-F5344CB8AC3E}">
        <p14:creationId xmlns:p14="http://schemas.microsoft.com/office/powerpoint/2010/main" val="3608598875"/>
      </p:ext>
    </p:extLst>
  </p:cSld>
  <p:clrMapOvr>
    <a:masterClrMapping/>
  </p:clrMapOvr>
</p:notes>
</file>

<file path=ppt/notesSlides/notesSlide1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227</a:t>
            </a:fld>
            <a:endParaRPr lang="fr-FR"/>
          </a:p>
        </p:txBody>
      </p:sp>
    </p:spTree>
    <p:extLst>
      <p:ext uri="{BB962C8B-B14F-4D97-AF65-F5344CB8AC3E}">
        <p14:creationId xmlns:p14="http://schemas.microsoft.com/office/powerpoint/2010/main" val="2553772186"/>
      </p:ext>
    </p:extLst>
  </p:cSld>
  <p:clrMapOvr>
    <a:masterClrMapping/>
  </p:clrMapOvr>
</p:notes>
</file>

<file path=ppt/notesSlides/notesSlide1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228</a:t>
            </a:fld>
            <a:endParaRPr lang="fr-FR"/>
          </a:p>
        </p:txBody>
      </p:sp>
    </p:spTree>
    <p:extLst>
      <p:ext uri="{BB962C8B-B14F-4D97-AF65-F5344CB8AC3E}">
        <p14:creationId xmlns:p14="http://schemas.microsoft.com/office/powerpoint/2010/main" val="3495465770"/>
      </p:ext>
    </p:extLst>
  </p:cSld>
  <p:clrMapOvr>
    <a:masterClrMapping/>
  </p:clrMapOvr>
</p:notes>
</file>

<file path=ppt/notesSlides/notesSlide1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229</a:t>
            </a:fld>
            <a:endParaRPr lang="fr-FR"/>
          </a:p>
        </p:txBody>
      </p:sp>
    </p:spTree>
    <p:extLst>
      <p:ext uri="{BB962C8B-B14F-4D97-AF65-F5344CB8AC3E}">
        <p14:creationId xmlns:p14="http://schemas.microsoft.com/office/powerpoint/2010/main" val="1164974169"/>
      </p:ext>
    </p:extLst>
  </p:cSld>
  <p:clrMapOvr>
    <a:masterClrMapping/>
  </p:clrMapOvr>
</p:notes>
</file>

<file path=ppt/notesSlides/notesSlide1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230</a:t>
            </a:fld>
            <a:endParaRPr lang="fr-FR"/>
          </a:p>
        </p:txBody>
      </p:sp>
    </p:spTree>
    <p:extLst>
      <p:ext uri="{BB962C8B-B14F-4D97-AF65-F5344CB8AC3E}">
        <p14:creationId xmlns:p14="http://schemas.microsoft.com/office/powerpoint/2010/main" val="1147146897"/>
      </p:ext>
    </p:extLst>
  </p:cSld>
  <p:clrMapOvr>
    <a:masterClrMapping/>
  </p:clrMapOvr>
</p:notes>
</file>

<file path=ppt/notesSlides/notesSlide1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231</a:t>
            </a:fld>
            <a:endParaRPr lang="fr-FR"/>
          </a:p>
        </p:txBody>
      </p:sp>
    </p:spTree>
    <p:extLst>
      <p:ext uri="{BB962C8B-B14F-4D97-AF65-F5344CB8AC3E}">
        <p14:creationId xmlns:p14="http://schemas.microsoft.com/office/powerpoint/2010/main" val="3267987659"/>
      </p:ext>
    </p:extLst>
  </p:cSld>
  <p:clrMapOvr>
    <a:masterClrMapping/>
  </p:clrMapOvr>
</p:notes>
</file>

<file path=ppt/notesSlides/notesSlide1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232</a:t>
            </a:fld>
            <a:endParaRPr lang="fr-FR"/>
          </a:p>
        </p:txBody>
      </p:sp>
    </p:spTree>
    <p:extLst>
      <p:ext uri="{BB962C8B-B14F-4D97-AF65-F5344CB8AC3E}">
        <p14:creationId xmlns:p14="http://schemas.microsoft.com/office/powerpoint/2010/main" val="3251391673"/>
      </p:ext>
    </p:extLst>
  </p:cSld>
  <p:clrMapOvr>
    <a:masterClrMapping/>
  </p:clrMapOvr>
</p:notes>
</file>

<file path=ppt/notesSlides/notesSlide1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233</a:t>
            </a:fld>
            <a:endParaRPr lang="fr-FR"/>
          </a:p>
        </p:txBody>
      </p:sp>
    </p:spTree>
    <p:extLst>
      <p:ext uri="{BB962C8B-B14F-4D97-AF65-F5344CB8AC3E}">
        <p14:creationId xmlns:p14="http://schemas.microsoft.com/office/powerpoint/2010/main" val="1620374883"/>
      </p:ext>
    </p:extLst>
  </p:cSld>
  <p:clrMapOvr>
    <a:masterClrMapping/>
  </p:clrMapOvr>
</p:notes>
</file>

<file path=ppt/notesSlides/notesSlide1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234</a:t>
            </a:fld>
            <a:endParaRPr lang="fr-FR"/>
          </a:p>
        </p:txBody>
      </p:sp>
    </p:spTree>
    <p:extLst>
      <p:ext uri="{BB962C8B-B14F-4D97-AF65-F5344CB8AC3E}">
        <p14:creationId xmlns:p14="http://schemas.microsoft.com/office/powerpoint/2010/main" val="2842215613"/>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2</a:t>
            </a:fld>
            <a:endParaRPr lang="fr-FR" dirty="0"/>
          </a:p>
        </p:txBody>
      </p:sp>
    </p:spTree>
    <p:extLst>
      <p:ext uri="{BB962C8B-B14F-4D97-AF65-F5344CB8AC3E}">
        <p14:creationId xmlns:p14="http://schemas.microsoft.com/office/powerpoint/2010/main" val="3359629723"/>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20</a:t>
            </a:fld>
            <a:endParaRPr lang="fr-FR"/>
          </a:p>
        </p:txBody>
      </p:sp>
    </p:spTree>
    <p:extLst>
      <p:ext uri="{BB962C8B-B14F-4D97-AF65-F5344CB8AC3E}">
        <p14:creationId xmlns:p14="http://schemas.microsoft.com/office/powerpoint/2010/main" val="1529146475"/>
      </p:ext>
    </p:extLst>
  </p:cSld>
  <p:clrMapOvr>
    <a:masterClrMapping/>
  </p:clrMapOvr>
</p:notes>
</file>

<file path=ppt/notesSlides/notesSlide2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235</a:t>
            </a:fld>
            <a:endParaRPr lang="fr-FR"/>
          </a:p>
        </p:txBody>
      </p:sp>
    </p:spTree>
    <p:extLst>
      <p:ext uri="{BB962C8B-B14F-4D97-AF65-F5344CB8AC3E}">
        <p14:creationId xmlns:p14="http://schemas.microsoft.com/office/powerpoint/2010/main" val="855707742"/>
      </p:ext>
    </p:extLst>
  </p:cSld>
  <p:clrMapOvr>
    <a:masterClrMapping/>
  </p:clrMapOvr>
</p:notes>
</file>

<file path=ppt/notesSlides/notesSlide2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236</a:t>
            </a:fld>
            <a:endParaRPr lang="fr-FR"/>
          </a:p>
        </p:txBody>
      </p:sp>
    </p:spTree>
    <p:extLst>
      <p:ext uri="{BB962C8B-B14F-4D97-AF65-F5344CB8AC3E}">
        <p14:creationId xmlns:p14="http://schemas.microsoft.com/office/powerpoint/2010/main" val="1313758832"/>
      </p:ext>
    </p:extLst>
  </p:cSld>
  <p:clrMapOvr>
    <a:masterClrMapping/>
  </p:clrMapOvr>
</p:notes>
</file>

<file path=ppt/notesSlides/notesSlide2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237</a:t>
            </a:fld>
            <a:endParaRPr lang="fr-FR"/>
          </a:p>
        </p:txBody>
      </p:sp>
    </p:spTree>
    <p:extLst>
      <p:ext uri="{BB962C8B-B14F-4D97-AF65-F5344CB8AC3E}">
        <p14:creationId xmlns:p14="http://schemas.microsoft.com/office/powerpoint/2010/main" val="3857352687"/>
      </p:ext>
    </p:extLst>
  </p:cSld>
  <p:clrMapOvr>
    <a:masterClrMapping/>
  </p:clrMapOvr>
</p:notes>
</file>

<file path=ppt/notesSlides/notesSlide2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238</a:t>
            </a:fld>
            <a:endParaRPr lang="fr-FR"/>
          </a:p>
        </p:txBody>
      </p:sp>
    </p:spTree>
    <p:extLst>
      <p:ext uri="{BB962C8B-B14F-4D97-AF65-F5344CB8AC3E}">
        <p14:creationId xmlns:p14="http://schemas.microsoft.com/office/powerpoint/2010/main" val="1738069709"/>
      </p:ext>
    </p:extLst>
  </p:cSld>
  <p:clrMapOvr>
    <a:masterClrMapping/>
  </p:clrMapOvr>
</p:notes>
</file>

<file path=ppt/notesSlides/notesSlide2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239</a:t>
            </a:fld>
            <a:endParaRPr lang="fr-FR"/>
          </a:p>
        </p:txBody>
      </p:sp>
    </p:spTree>
    <p:extLst>
      <p:ext uri="{BB962C8B-B14F-4D97-AF65-F5344CB8AC3E}">
        <p14:creationId xmlns:p14="http://schemas.microsoft.com/office/powerpoint/2010/main" val="3151074869"/>
      </p:ext>
    </p:extLst>
  </p:cSld>
  <p:clrMapOvr>
    <a:masterClrMapping/>
  </p:clrMapOvr>
</p:notes>
</file>

<file path=ppt/notesSlides/notesSlide2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240</a:t>
            </a:fld>
            <a:endParaRPr lang="fr-FR"/>
          </a:p>
        </p:txBody>
      </p:sp>
    </p:spTree>
    <p:extLst>
      <p:ext uri="{BB962C8B-B14F-4D97-AF65-F5344CB8AC3E}">
        <p14:creationId xmlns:p14="http://schemas.microsoft.com/office/powerpoint/2010/main" val="1947675842"/>
      </p:ext>
    </p:extLst>
  </p:cSld>
  <p:clrMapOvr>
    <a:masterClrMapping/>
  </p:clrMapOvr>
</p:notes>
</file>

<file path=ppt/notesSlides/notesSlide2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3D9D0A2-4D23-4686-912B-7D94E424B7F3}" type="slidenum">
              <a:rPr kumimoji="0" lang="fr-FR"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241</a:t>
            </a:fld>
            <a:endParaRPr kumimoji="0" lang="fr-FR"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413904254"/>
      </p:ext>
    </p:extLst>
  </p:cSld>
  <p:clrMapOvr>
    <a:masterClrMapping/>
  </p:clrMapOvr>
</p:notes>
</file>

<file path=ppt/notesSlides/notesSlide2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3D9D0A2-4D23-4686-912B-7D94E424B7F3}" type="slidenum">
              <a:rPr kumimoji="0" lang="fr-FR"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242</a:t>
            </a:fld>
            <a:endParaRPr kumimoji="0" lang="fr-FR"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834261542"/>
      </p:ext>
    </p:extLst>
  </p:cSld>
  <p:clrMapOvr>
    <a:masterClrMapping/>
  </p:clrMapOvr>
</p:notes>
</file>

<file path=ppt/notesSlides/notesSlide2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243</a:t>
            </a:fld>
            <a:endParaRPr lang="fr-FR"/>
          </a:p>
        </p:txBody>
      </p:sp>
    </p:spTree>
    <p:extLst>
      <p:ext uri="{BB962C8B-B14F-4D97-AF65-F5344CB8AC3E}">
        <p14:creationId xmlns:p14="http://schemas.microsoft.com/office/powerpoint/2010/main" val="1200124637"/>
      </p:ext>
    </p:extLst>
  </p:cSld>
  <p:clrMapOvr>
    <a:masterClrMapping/>
  </p:clrMapOvr>
</p:notes>
</file>

<file path=ppt/notesSlides/notesSlide2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244</a:t>
            </a:fld>
            <a:endParaRPr lang="fr-FR"/>
          </a:p>
        </p:txBody>
      </p:sp>
    </p:spTree>
    <p:extLst>
      <p:ext uri="{BB962C8B-B14F-4D97-AF65-F5344CB8AC3E}">
        <p14:creationId xmlns:p14="http://schemas.microsoft.com/office/powerpoint/2010/main" val="3568214675"/>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21</a:t>
            </a:fld>
            <a:endParaRPr lang="fr-FR"/>
          </a:p>
        </p:txBody>
      </p:sp>
    </p:spTree>
    <p:extLst>
      <p:ext uri="{BB962C8B-B14F-4D97-AF65-F5344CB8AC3E}">
        <p14:creationId xmlns:p14="http://schemas.microsoft.com/office/powerpoint/2010/main" val="1012610911"/>
      </p:ext>
    </p:extLst>
  </p:cSld>
  <p:clrMapOvr>
    <a:masterClrMapping/>
  </p:clrMapOvr>
</p:notes>
</file>

<file path=ppt/notesSlides/notesSlide2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245</a:t>
            </a:fld>
            <a:endParaRPr lang="fr-FR"/>
          </a:p>
        </p:txBody>
      </p:sp>
    </p:spTree>
    <p:extLst>
      <p:ext uri="{BB962C8B-B14F-4D97-AF65-F5344CB8AC3E}">
        <p14:creationId xmlns:p14="http://schemas.microsoft.com/office/powerpoint/2010/main" val="2554309755"/>
      </p:ext>
    </p:extLst>
  </p:cSld>
  <p:clrMapOvr>
    <a:masterClrMapping/>
  </p:clrMapOvr>
</p:notes>
</file>

<file path=ppt/notesSlides/notesSlide2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246</a:t>
            </a:fld>
            <a:endParaRPr lang="fr-FR"/>
          </a:p>
        </p:txBody>
      </p:sp>
    </p:spTree>
    <p:extLst>
      <p:ext uri="{BB962C8B-B14F-4D97-AF65-F5344CB8AC3E}">
        <p14:creationId xmlns:p14="http://schemas.microsoft.com/office/powerpoint/2010/main" val="3076313694"/>
      </p:ext>
    </p:extLst>
  </p:cSld>
  <p:clrMapOvr>
    <a:masterClrMapping/>
  </p:clrMapOvr>
</p:notes>
</file>

<file path=ppt/notesSlides/notesSlide2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247</a:t>
            </a:fld>
            <a:endParaRPr lang="fr-FR"/>
          </a:p>
        </p:txBody>
      </p:sp>
    </p:spTree>
    <p:extLst>
      <p:ext uri="{BB962C8B-B14F-4D97-AF65-F5344CB8AC3E}">
        <p14:creationId xmlns:p14="http://schemas.microsoft.com/office/powerpoint/2010/main" val="1258755466"/>
      </p:ext>
    </p:extLst>
  </p:cSld>
  <p:clrMapOvr>
    <a:masterClrMapping/>
  </p:clrMapOvr>
</p:notes>
</file>

<file path=ppt/notesSlides/notesSlide2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248</a:t>
            </a:fld>
            <a:endParaRPr lang="fr-FR"/>
          </a:p>
        </p:txBody>
      </p:sp>
    </p:spTree>
    <p:extLst>
      <p:ext uri="{BB962C8B-B14F-4D97-AF65-F5344CB8AC3E}">
        <p14:creationId xmlns:p14="http://schemas.microsoft.com/office/powerpoint/2010/main" val="2209998"/>
      </p:ext>
    </p:extLst>
  </p:cSld>
  <p:clrMapOvr>
    <a:masterClrMapping/>
  </p:clrMapOvr>
</p:notes>
</file>

<file path=ppt/notesSlides/notesSlide2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249</a:t>
            </a:fld>
            <a:endParaRPr lang="fr-FR"/>
          </a:p>
        </p:txBody>
      </p:sp>
    </p:spTree>
    <p:extLst>
      <p:ext uri="{BB962C8B-B14F-4D97-AF65-F5344CB8AC3E}">
        <p14:creationId xmlns:p14="http://schemas.microsoft.com/office/powerpoint/2010/main" val="4150545269"/>
      </p:ext>
    </p:extLst>
  </p:cSld>
  <p:clrMapOvr>
    <a:masterClrMapping/>
  </p:clrMapOvr>
</p:notes>
</file>

<file path=ppt/notesSlides/notesSlide2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250</a:t>
            </a:fld>
            <a:endParaRPr lang="fr-FR"/>
          </a:p>
        </p:txBody>
      </p:sp>
    </p:spTree>
    <p:extLst>
      <p:ext uri="{BB962C8B-B14F-4D97-AF65-F5344CB8AC3E}">
        <p14:creationId xmlns:p14="http://schemas.microsoft.com/office/powerpoint/2010/main" val="2936770617"/>
      </p:ext>
    </p:extLst>
  </p:cSld>
  <p:clrMapOvr>
    <a:masterClrMapping/>
  </p:clrMapOvr>
</p:notes>
</file>

<file path=ppt/notesSlides/notesSlide2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251</a:t>
            </a:fld>
            <a:endParaRPr lang="fr-FR" dirty="0"/>
          </a:p>
        </p:txBody>
      </p:sp>
    </p:spTree>
    <p:extLst>
      <p:ext uri="{BB962C8B-B14F-4D97-AF65-F5344CB8AC3E}">
        <p14:creationId xmlns:p14="http://schemas.microsoft.com/office/powerpoint/2010/main" val="2812305604"/>
      </p:ext>
    </p:extLst>
  </p:cSld>
  <p:clrMapOvr>
    <a:masterClrMapping/>
  </p:clrMapOvr>
</p:notes>
</file>

<file path=ppt/notesSlides/notesSlide2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252</a:t>
            </a:fld>
            <a:endParaRPr lang="fr-FR"/>
          </a:p>
        </p:txBody>
      </p:sp>
    </p:spTree>
    <p:extLst>
      <p:ext uri="{BB962C8B-B14F-4D97-AF65-F5344CB8AC3E}">
        <p14:creationId xmlns:p14="http://schemas.microsoft.com/office/powerpoint/2010/main" val="3764110817"/>
      </p:ext>
    </p:extLst>
  </p:cSld>
  <p:clrMapOvr>
    <a:masterClrMapping/>
  </p:clrMapOvr>
</p:notes>
</file>

<file path=ppt/notesSlides/notesSlide2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253</a:t>
            </a:fld>
            <a:endParaRPr lang="fr-FR"/>
          </a:p>
        </p:txBody>
      </p:sp>
    </p:spTree>
    <p:extLst>
      <p:ext uri="{BB962C8B-B14F-4D97-AF65-F5344CB8AC3E}">
        <p14:creationId xmlns:p14="http://schemas.microsoft.com/office/powerpoint/2010/main" val="1919057147"/>
      </p:ext>
    </p:extLst>
  </p:cSld>
  <p:clrMapOvr>
    <a:masterClrMapping/>
  </p:clrMapOvr>
</p:notes>
</file>

<file path=ppt/notesSlides/notesSlide2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254</a:t>
            </a:fld>
            <a:endParaRPr lang="fr-FR"/>
          </a:p>
        </p:txBody>
      </p:sp>
    </p:spTree>
    <p:extLst>
      <p:ext uri="{BB962C8B-B14F-4D97-AF65-F5344CB8AC3E}">
        <p14:creationId xmlns:p14="http://schemas.microsoft.com/office/powerpoint/2010/main" val="3123314799"/>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22</a:t>
            </a:fld>
            <a:endParaRPr lang="fr-FR"/>
          </a:p>
        </p:txBody>
      </p:sp>
    </p:spTree>
    <p:extLst>
      <p:ext uri="{BB962C8B-B14F-4D97-AF65-F5344CB8AC3E}">
        <p14:creationId xmlns:p14="http://schemas.microsoft.com/office/powerpoint/2010/main" val="4088998177"/>
      </p:ext>
    </p:extLst>
  </p:cSld>
  <p:clrMapOvr>
    <a:masterClrMapping/>
  </p:clrMapOvr>
</p:notes>
</file>

<file path=ppt/notesSlides/notesSlide2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255</a:t>
            </a:fld>
            <a:endParaRPr lang="fr-FR"/>
          </a:p>
        </p:txBody>
      </p:sp>
    </p:spTree>
    <p:extLst>
      <p:ext uri="{BB962C8B-B14F-4D97-AF65-F5344CB8AC3E}">
        <p14:creationId xmlns:p14="http://schemas.microsoft.com/office/powerpoint/2010/main" val="1231431986"/>
      </p:ext>
    </p:extLst>
  </p:cSld>
  <p:clrMapOvr>
    <a:masterClrMapping/>
  </p:clrMapOvr>
</p:notes>
</file>

<file path=ppt/notesSlides/notesSlide2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3D9D0A2-4D23-4686-912B-7D94E424B7F3}" type="slidenum">
              <a:rPr kumimoji="0" lang="fr-FR"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256</a:t>
            </a:fld>
            <a:endParaRPr kumimoji="0" lang="fr-FR"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562583417"/>
      </p:ext>
    </p:extLst>
  </p:cSld>
  <p:clrMapOvr>
    <a:masterClrMapping/>
  </p:clrMapOvr>
</p:notes>
</file>

<file path=ppt/notesSlides/notesSlide2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257</a:t>
            </a:fld>
            <a:endParaRPr lang="fr-FR"/>
          </a:p>
        </p:txBody>
      </p:sp>
    </p:spTree>
    <p:extLst>
      <p:ext uri="{BB962C8B-B14F-4D97-AF65-F5344CB8AC3E}">
        <p14:creationId xmlns:p14="http://schemas.microsoft.com/office/powerpoint/2010/main" val="2402780526"/>
      </p:ext>
    </p:extLst>
  </p:cSld>
  <p:clrMapOvr>
    <a:masterClrMapping/>
  </p:clrMapOvr>
</p:notes>
</file>

<file path=ppt/notesSlides/notesSlide2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258</a:t>
            </a:fld>
            <a:endParaRPr lang="fr-FR"/>
          </a:p>
        </p:txBody>
      </p:sp>
    </p:spTree>
    <p:extLst>
      <p:ext uri="{BB962C8B-B14F-4D97-AF65-F5344CB8AC3E}">
        <p14:creationId xmlns:p14="http://schemas.microsoft.com/office/powerpoint/2010/main" val="2229169624"/>
      </p:ext>
    </p:extLst>
  </p:cSld>
  <p:clrMapOvr>
    <a:masterClrMapping/>
  </p:clrMapOvr>
</p:notes>
</file>

<file path=ppt/notesSlides/notesSlide2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259</a:t>
            </a:fld>
            <a:endParaRPr lang="fr-FR" dirty="0"/>
          </a:p>
        </p:txBody>
      </p:sp>
    </p:spTree>
    <p:extLst>
      <p:ext uri="{BB962C8B-B14F-4D97-AF65-F5344CB8AC3E}">
        <p14:creationId xmlns:p14="http://schemas.microsoft.com/office/powerpoint/2010/main" val="3893858428"/>
      </p:ext>
    </p:extLst>
  </p:cSld>
  <p:clrMapOvr>
    <a:masterClrMapping/>
  </p:clrMapOvr>
</p:notes>
</file>

<file path=ppt/notesSlides/notesSlide2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260</a:t>
            </a:fld>
            <a:endParaRPr lang="fr-FR"/>
          </a:p>
        </p:txBody>
      </p:sp>
    </p:spTree>
    <p:extLst>
      <p:ext uri="{BB962C8B-B14F-4D97-AF65-F5344CB8AC3E}">
        <p14:creationId xmlns:p14="http://schemas.microsoft.com/office/powerpoint/2010/main" val="4182090468"/>
      </p:ext>
    </p:extLst>
  </p:cSld>
  <p:clrMapOvr>
    <a:masterClrMapping/>
  </p:clrMapOvr>
</p:notes>
</file>

<file path=ppt/notesSlides/notesSlide2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261</a:t>
            </a:fld>
            <a:endParaRPr lang="fr-FR"/>
          </a:p>
        </p:txBody>
      </p:sp>
    </p:spTree>
    <p:extLst>
      <p:ext uri="{BB962C8B-B14F-4D97-AF65-F5344CB8AC3E}">
        <p14:creationId xmlns:p14="http://schemas.microsoft.com/office/powerpoint/2010/main" val="890326433"/>
      </p:ext>
    </p:extLst>
  </p:cSld>
  <p:clrMapOvr>
    <a:masterClrMapping/>
  </p:clrMapOvr>
</p:notes>
</file>

<file path=ppt/notesSlides/notesSlide2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262</a:t>
            </a:fld>
            <a:endParaRPr lang="fr-FR"/>
          </a:p>
        </p:txBody>
      </p:sp>
    </p:spTree>
    <p:extLst>
      <p:ext uri="{BB962C8B-B14F-4D97-AF65-F5344CB8AC3E}">
        <p14:creationId xmlns:p14="http://schemas.microsoft.com/office/powerpoint/2010/main" val="1450242807"/>
      </p:ext>
    </p:extLst>
  </p:cSld>
  <p:clrMapOvr>
    <a:masterClrMapping/>
  </p:clrMapOvr>
</p:notes>
</file>

<file path=ppt/notesSlides/notesSlide2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263</a:t>
            </a:fld>
            <a:endParaRPr lang="fr-FR"/>
          </a:p>
        </p:txBody>
      </p:sp>
    </p:spTree>
    <p:extLst>
      <p:ext uri="{BB962C8B-B14F-4D97-AF65-F5344CB8AC3E}">
        <p14:creationId xmlns:p14="http://schemas.microsoft.com/office/powerpoint/2010/main" val="3644246533"/>
      </p:ext>
    </p:extLst>
  </p:cSld>
  <p:clrMapOvr>
    <a:masterClrMapping/>
  </p:clrMapOvr>
</p:notes>
</file>

<file path=ppt/notesSlides/notesSlide2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264</a:t>
            </a:fld>
            <a:endParaRPr lang="fr-FR"/>
          </a:p>
        </p:txBody>
      </p:sp>
    </p:spTree>
    <p:extLst>
      <p:ext uri="{BB962C8B-B14F-4D97-AF65-F5344CB8AC3E}">
        <p14:creationId xmlns:p14="http://schemas.microsoft.com/office/powerpoint/2010/main" val="3971691676"/>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23</a:t>
            </a:fld>
            <a:endParaRPr lang="fr-FR"/>
          </a:p>
        </p:txBody>
      </p:sp>
    </p:spTree>
    <p:extLst>
      <p:ext uri="{BB962C8B-B14F-4D97-AF65-F5344CB8AC3E}">
        <p14:creationId xmlns:p14="http://schemas.microsoft.com/office/powerpoint/2010/main" val="2803599446"/>
      </p:ext>
    </p:extLst>
  </p:cSld>
  <p:clrMapOvr>
    <a:masterClrMapping/>
  </p:clrMapOvr>
</p:notes>
</file>

<file path=ppt/notesSlides/notesSlide2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265</a:t>
            </a:fld>
            <a:endParaRPr lang="fr-FR"/>
          </a:p>
        </p:txBody>
      </p:sp>
    </p:spTree>
    <p:extLst>
      <p:ext uri="{BB962C8B-B14F-4D97-AF65-F5344CB8AC3E}">
        <p14:creationId xmlns:p14="http://schemas.microsoft.com/office/powerpoint/2010/main" val="193541956"/>
      </p:ext>
    </p:extLst>
  </p:cSld>
  <p:clrMapOvr>
    <a:masterClrMapping/>
  </p:clrMapOvr>
</p:notes>
</file>

<file path=ppt/notesSlides/notesSlide2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266</a:t>
            </a:fld>
            <a:endParaRPr lang="fr-FR"/>
          </a:p>
        </p:txBody>
      </p:sp>
    </p:spTree>
    <p:extLst>
      <p:ext uri="{BB962C8B-B14F-4D97-AF65-F5344CB8AC3E}">
        <p14:creationId xmlns:p14="http://schemas.microsoft.com/office/powerpoint/2010/main" val="2221654071"/>
      </p:ext>
    </p:extLst>
  </p:cSld>
  <p:clrMapOvr>
    <a:masterClrMapping/>
  </p:clrMapOvr>
</p:notes>
</file>

<file path=ppt/notesSlides/notesSlide2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267</a:t>
            </a:fld>
            <a:endParaRPr lang="fr-FR"/>
          </a:p>
        </p:txBody>
      </p:sp>
    </p:spTree>
    <p:extLst>
      <p:ext uri="{BB962C8B-B14F-4D97-AF65-F5344CB8AC3E}">
        <p14:creationId xmlns:p14="http://schemas.microsoft.com/office/powerpoint/2010/main" val="873719866"/>
      </p:ext>
    </p:extLst>
  </p:cSld>
  <p:clrMapOvr>
    <a:masterClrMapping/>
  </p:clrMapOvr>
</p:notes>
</file>

<file path=ppt/notesSlides/notesSlide2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268</a:t>
            </a:fld>
            <a:endParaRPr lang="fr-FR"/>
          </a:p>
        </p:txBody>
      </p:sp>
    </p:spTree>
    <p:extLst>
      <p:ext uri="{BB962C8B-B14F-4D97-AF65-F5344CB8AC3E}">
        <p14:creationId xmlns:p14="http://schemas.microsoft.com/office/powerpoint/2010/main" val="3108312894"/>
      </p:ext>
    </p:extLst>
  </p:cSld>
  <p:clrMapOvr>
    <a:masterClrMapping/>
  </p:clrMapOvr>
</p:notes>
</file>

<file path=ppt/notesSlides/notesSlide2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269</a:t>
            </a:fld>
            <a:endParaRPr lang="fr-FR"/>
          </a:p>
        </p:txBody>
      </p:sp>
    </p:spTree>
    <p:extLst>
      <p:ext uri="{BB962C8B-B14F-4D97-AF65-F5344CB8AC3E}">
        <p14:creationId xmlns:p14="http://schemas.microsoft.com/office/powerpoint/2010/main" val="3609979440"/>
      </p:ext>
    </p:extLst>
  </p:cSld>
  <p:clrMapOvr>
    <a:masterClrMapping/>
  </p:clrMapOvr>
</p:notes>
</file>

<file path=ppt/notesSlides/notesSlide2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270</a:t>
            </a:fld>
            <a:endParaRPr lang="fr-FR"/>
          </a:p>
        </p:txBody>
      </p:sp>
    </p:spTree>
    <p:extLst>
      <p:ext uri="{BB962C8B-B14F-4D97-AF65-F5344CB8AC3E}">
        <p14:creationId xmlns:p14="http://schemas.microsoft.com/office/powerpoint/2010/main" val="1104665838"/>
      </p:ext>
    </p:extLst>
  </p:cSld>
  <p:clrMapOvr>
    <a:masterClrMapping/>
  </p:clrMapOvr>
</p:notes>
</file>

<file path=ppt/notesSlides/notesSlide2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271</a:t>
            </a:fld>
            <a:endParaRPr lang="fr-FR"/>
          </a:p>
        </p:txBody>
      </p:sp>
    </p:spTree>
    <p:extLst>
      <p:ext uri="{BB962C8B-B14F-4D97-AF65-F5344CB8AC3E}">
        <p14:creationId xmlns:p14="http://schemas.microsoft.com/office/powerpoint/2010/main" val="1562101214"/>
      </p:ext>
    </p:extLst>
  </p:cSld>
  <p:clrMapOvr>
    <a:masterClrMapping/>
  </p:clrMapOvr>
</p:notes>
</file>

<file path=ppt/notesSlides/notesSlide2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272</a:t>
            </a:fld>
            <a:endParaRPr lang="fr-FR"/>
          </a:p>
        </p:txBody>
      </p:sp>
    </p:spTree>
    <p:extLst>
      <p:ext uri="{BB962C8B-B14F-4D97-AF65-F5344CB8AC3E}">
        <p14:creationId xmlns:p14="http://schemas.microsoft.com/office/powerpoint/2010/main" val="2306641356"/>
      </p:ext>
    </p:extLst>
  </p:cSld>
  <p:clrMapOvr>
    <a:masterClrMapping/>
  </p:clrMapOvr>
</p:notes>
</file>

<file path=ppt/notesSlides/notesSlide2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273</a:t>
            </a:fld>
            <a:endParaRPr lang="fr-FR"/>
          </a:p>
        </p:txBody>
      </p:sp>
    </p:spTree>
    <p:extLst>
      <p:ext uri="{BB962C8B-B14F-4D97-AF65-F5344CB8AC3E}">
        <p14:creationId xmlns:p14="http://schemas.microsoft.com/office/powerpoint/2010/main" val="1517983514"/>
      </p:ext>
    </p:extLst>
  </p:cSld>
  <p:clrMapOvr>
    <a:masterClrMapping/>
  </p:clrMapOvr>
</p:notes>
</file>

<file path=ppt/notesSlides/notesSlide2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274</a:t>
            </a:fld>
            <a:endParaRPr lang="fr-FR"/>
          </a:p>
        </p:txBody>
      </p:sp>
    </p:spTree>
    <p:extLst>
      <p:ext uri="{BB962C8B-B14F-4D97-AF65-F5344CB8AC3E}">
        <p14:creationId xmlns:p14="http://schemas.microsoft.com/office/powerpoint/2010/main" val="3891347958"/>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24</a:t>
            </a:fld>
            <a:endParaRPr lang="fr-FR"/>
          </a:p>
        </p:txBody>
      </p:sp>
    </p:spTree>
    <p:extLst>
      <p:ext uri="{BB962C8B-B14F-4D97-AF65-F5344CB8AC3E}">
        <p14:creationId xmlns:p14="http://schemas.microsoft.com/office/powerpoint/2010/main" val="561387800"/>
      </p:ext>
    </p:extLst>
  </p:cSld>
  <p:clrMapOvr>
    <a:masterClrMapping/>
  </p:clrMapOvr>
</p:notes>
</file>

<file path=ppt/notesSlides/notesSlide2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275</a:t>
            </a:fld>
            <a:endParaRPr lang="fr-FR"/>
          </a:p>
        </p:txBody>
      </p:sp>
    </p:spTree>
    <p:extLst>
      <p:ext uri="{BB962C8B-B14F-4D97-AF65-F5344CB8AC3E}">
        <p14:creationId xmlns:p14="http://schemas.microsoft.com/office/powerpoint/2010/main" val="266482233"/>
      </p:ext>
    </p:extLst>
  </p:cSld>
  <p:clrMapOvr>
    <a:masterClrMapping/>
  </p:clrMapOvr>
</p:notes>
</file>

<file path=ppt/notesSlides/notesSlide2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276</a:t>
            </a:fld>
            <a:endParaRPr lang="fr-FR"/>
          </a:p>
        </p:txBody>
      </p:sp>
    </p:spTree>
    <p:extLst>
      <p:ext uri="{BB962C8B-B14F-4D97-AF65-F5344CB8AC3E}">
        <p14:creationId xmlns:p14="http://schemas.microsoft.com/office/powerpoint/2010/main" val="111774615"/>
      </p:ext>
    </p:extLst>
  </p:cSld>
  <p:clrMapOvr>
    <a:masterClrMapping/>
  </p:clrMapOvr>
</p:notes>
</file>

<file path=ppt/notesSlides/notesSlide2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277</a:t>
            </a:fld>
            <a:endParaRPr lang="fr-FR"/>
          </a:p>
        </p:txBody>
      </p:sp>
    </p:spTree>
    <p:extLst>
      <p:ext uri="{BB962C8B-B14F-4D97-AF65-F5344CB8AC3E}">
        <p14:creationId xmlns:p14="http://schemas.microsoft.com/office/powerpoint/2010/main" val="2459130923"/>
      </p:ext>
    </p:extLst>
  </p:cSld>
  <p:clrMapOvr>
    <a:masterClrMapping/>
  </p:clrMapOvr>
</p:notes>
</file>

<file path=ppt/notesSlides/notesSlide2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278</a:t>
            </a:fld>
            <a:endParaRPr lang="fr-FR"/>
          </a:p>
        </p:txBody>
      </p:sp>
    </p:spTree>
    <p:extLst>
      <p:ext uri="{BB962C8B-B14F-4D97-AF65-F5344CB8AC3E}">
        <p14:creationId xmlns:p14="http://schemas.microsoft.com/office/powerpoint/2010/main" val="526466016"/>
      </p:ext>
    </p:extLst>
  </p:cSld>
  <p:clrMapOvr>
    <a:masterClrMapping/>
  </p:clrMapOvr>
</p:notes>
</file>

<file path=ppt/notesSlides/notesSlide2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279</a:t>
            </a:fld>
            <a:endParaRPr lang="fr-FR"/>
          </a:p>
        </p:txBody>
      </p:sp>
    </p:spTree>
    <p:extLst>
      <p:ext uri="{BB962C8B-B14F-4D97-AF65-F5344CB8AC3E}">
        <p14:creationId xmlns:p14="http://schemas.microsoft.com/office/powerpoint/2010/main" val="4044457304"/>
      </p:ext>
    </p:extLst>
  </p:cSld>
  <p:clrMapOvr>
    <a:masterClrMapping/>
  </p:clrMapOvr>
</p:notes>
</file>

<file path=ppt/notesSlides/notesSlide2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280</a:t>
            </a:fld>
            <a:endParaRPr lang="fr-FR"/>
          </a:p>
        </p:txBody>
      </p:sp>
    </p:spTree>
    <p:extLst>
      <p:ext uri="{BB962C8B-B14F-4D97-AF65-F5344CB8AC3E}">
        <p14:creationId xmlns:p14="http://schemas.microsoft.com/office/powerpoint/2010/main" val="2434638930"/>
      </p:ext>
    </p:extLst>
  </p:cSld>
  <p:clrMapOvr>
    <a:masterClrMapping/>
  </p:clrMapOvr>
</p:notes>
</file>

<file path=ppt/notesSlides/notesSlide2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281</a:t>
            </a:fld>
            <a:endParaRPr lang="fr-FR"/>
          </a:p>
        </p:txBody>
      </p:sp>
    </p:spTree>
    <p:extLst>
      <p:ext uri="{BB962C8B-B14F-4D97-AF65-F5344CB8AC3E}">
        <p14:creationId xmlns:p14="http://schemas.microsoft.com/office/powerpoint/2010/main" val="379267603"/>
      </p:ext>
    </p:extLst>
  </p:cSld>
  <p:clrMapOvr>
    <a:masterClrMapping/>
  </p:clrMapOvr>
</p:notes>
</file>

<file path=ppt/notesSlides/notesSlide2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282</a:t>
            </a:fld>
            <a:endParaRPr lang="fr-FR"/>
          </a:p>
        </p:txBody>
      </p:sp>
    </p:spTree>
    <p:extLst>
      <p:ext uri="{BB962C8B-B14F-4D97-AF65-F5344CB8AC3E}">
        <p14:creationId xmlns:p14="http://schemas.microsoft.com/office/powerpoint/2010/main" val="1601088424"/>
      </p:ext>
    </p:extLst>
  </p:cSld>
  <p:clrMapOvr>
    <a:masterClrMapping/>
  </p:clrMapOvr>
</p:notes>
</file>

<file path=ppt/notesSlides/notesSlide2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283</a:t>
            </a:fld>
            <a:endParaRPr lang="fr-FR"/>
          </a:p>
        </p:txBody>
      </p:sp>
    </p:spTree>
    <p:extLst>
      <p:ext uri="{BB962C8B-B14F-4D97-AF65-F5344CB8AC3E}">
        <p14:creationId xmlns:p14="http://schemas.microsoft.com/office/powerpoint/2010/main" val="131768567"/>
      </p:ext>
    </p:extLst>
  </p:cSld>
  <p:clrMapOvr>
    <a:masterClrMapping/>
  </p:clrMapOvr>
</p:notes>
</file>

<file path=ppt/notesSlides/notesSlide2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284</a:t>
            </a:fld>
            <a:endParaRPr lang="fr-FR"/>
          </a:p>
        </p:txBody>
      </p:sp>
    </p:spTree>
    <p:extLst>
      <p:ext uri="{BB962C8B-B14F-4D97-AF65-F5344CB8AC3E}">
        <p14:creationId xmlns:p14="http://schemas.microsoft.com/office/powerpoint/2010/main" val="47546334"/>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25</a:t>
            </a:fld>
            <a:endParaRPr lang="fr-FR"/>
          </a:p>
        </p:txBody>
      </p:sp>
    </p:spTree>
    <p:extLst>
      <p:ext uri="{BB962C8B-B14F-4D97-AF65-F5344CB8AC3E}">
        <p14:creationId xmlns:p14="http://schemas.microsoft.com/office/powerpoint/2010/main" val="440341050"/>
      </p:ext>
    </p:extLst>
  </p:cSld>
  <p:clrMapOvr>
    <a:masterClrMapping/>
  </p:clrMapOvr>
</p:notes>
</file>

<file path=ppt/notesSlides/notesSlide2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285</a:t>
            </a:fld>
            <a:endParaRPr lang="fr-FR" dirty="0"/>
          </a:p>
        </p:txBody>
      </p:sp>
    </p:spTree>
    <p:extLst>
      <p:ext uri="{BB962C8B-B14F-4D97-AF65-F5344CB8AC3E}">
        <p14:creationId xmlns:p14="http://schemas.microsoft.com/office/powerpoint/2010/main" val="2637524382"/>
      </p:ext>
    </p:extLst>
  </p:cSld>
  <p:clrMapOvr>
    <a:masterClrMapping/>
  </p:clrMapOvr>
</p:notes>
</file>

<file path=ppt/notesSlides/notesSlide2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286</a:t>
            </a:fld>
            <a:endParaRPr lang="fr-FR"/>
          </a:p>
        </p:txBody>
      </p:sp>
    </p:spTree>
    <p:extLst>
      <p:ext uri="{BB962C8B-B14F-4D97-AF65-F5344CB8AC3E}">
        <p14:creationId xmlns:p14="http://schemas.microsoft.com/office/powerpoint/2010/main" val="2446278322"/>
      </p:ext>
    </p:extLst>
  </p:cSld>
  <p:clrMapOvr>
    <a:masterClrMapping/>
  </p:clrMapOvr>
</p:notes>
</file>

<file path=ppt/notesSlides/notesSlide2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287</a:t>
            </a:fld>
            <a:endParaRPr lang="fr-FR"/>
          </a:p>
        </p:txBody>
      </p:sp>
    </p:spTree>
    <p:extLst>
      <p:ext uri="{BB962C8B-B14F-4D97-AF65-F5344CB8AC3E}">
        <p14:creationId xmlns:p14="http://schemas.microsoft.com/office/powerpoint/2010/main" val="3984481618"/>
      </p:ext>
    </p:extLst>
  </p:cSld>
  <p:clrMapOvr>
    <a:masterClrMapping/>
  </p:clrMapOvr>
</p:notes>
</file>

<file path=ppt/notesSlides/notesSlide2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288</a:t>
            </a:fld>
            <a:endParaRPr lang="fr-FR"/>
          </a:p>
        </p:txBody>
      </p:sp>
    </p:spTree>
    <p:extLst>
      <p:ext uri="{BB962C8B-B14F-4D97-AF65-F5344CB8AC3E}">
        <p14:creationId xmlns:p14="http://schemas.microsoft.com/office/powerpoint/2010/main" val="3414518428"/>
      </p:ext>
    </p:extLst>
  </p:cSld>
  <p:clrMapOvr>
    <a:masterClrMapping/>
  </p:clrMapOvr>
</p:notes>
</file>

<file path=ppt/notesSlides/notesSlide2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289</a:t>
            </a:fld>
            <a:endParaRPr lang="fr-FR"/>
          </a:p>
        </p:txBody>
      </p:sp>
    </p:spTree>
    <p:extLst>
      <p:ext uri="{BB962C8B-B14F-4D97-AF65-F5344CB8AC3E}">
        <p14:creationId xmlns:p14="http://schemas.microsoft.com/office/powerpoint/2010/main" val="3830684203"/>
      </p:ext>
    </p:extLst>
  </p:cSld>
  <p:clrMapOvr>
    <a:masterClrMapping/>
  </p:clrMapOvr>
</p:notes>
</file>

<file path=ppt/notesSlides/notesSlide2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290</a:t>
            </a:fld>
            <a:endParaRPr lang="fr-FR"/>
          </a:p>
        </p:txBody>
      </p:sp>
    </p:spTree>
    <p:extLst>
      <p:ext uri="{BB962C8B-B14F-4D97-AF65-F5344CB8AC3E}">
        <p14:creationId xmlns:p14="http://schemas.microsoft.com/office/powerpoint/2010/main" val="3425087810"/>
      </p:ext>
    </p:extLst>
  </p:cSld>
  <p:clrMapOvr>
    <a:masterClrMapping/>
  </p:clrMapOvr>
</p:notes>
</file>

<file path=ppt/notesSlides/notesSlide2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291</a:t>
            </a:fld>
            <a:endParaRPr lang="fr-FR"/>
          </a:p>
        </p:txBody>
      </p:sp>
    </p:spTree>
    <p:extLst>
      <p:ext uri="{BB962C8B-B14F-4D97-AF65-F5344CB8AC3E}">
        <p14:creationId xmlns:p14="http://schemas.microsoft.com/office/powerpoint/2010/main" val="1401242996"/>
      </p:ext>
    </p:extLst>
  </p:cSld>
  <p:clrMapOvr>
    <a:masterClrMapping/>
  </p:clrMapOvr>
</p:notes>
</file>

<file path=ppt/notesSlides/notesSlide2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292</a:t>
            </a:fld>
            <a:endParaRPr lang="fr-FR"/>
          </a:p>
        </p:txBody>
      </p:sp>
    </p:spTree>
    <p:extLst>
      <p:ext uri="{BB962C8B-B14F-4D97-AF65-F5344CB8AC3E}">
        <p14:creationId xmlns:p14="http://schemas.microsoft.com/office/powerpoint/2010/main" val="3786210709"/>
      </p:ext>
    </p:extLst>
  </p:cSld>
  <p:clrMapOvr>
    <a:masterClrMapping/>
  </p:clrMapOvr>
</p:notes>
</file>

<file path=ppt/notesSlides/notesSlide2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293</a:t>
            </a:fld>
            <a:endParaRPr lang="fr-FR"/>
          </a:p>
        </p:txBody>
      </p:sp>
    </p:spTree>
    <p:extLst>
      <p:ext uri="{BB962C8B-B14F-4D97-AF65-F5344CB8AC3E}">
        <p14:creationId xmlns:p14="http://schemas.microsoft.com/office/powerpoint/2010/main" val="1251732196"/>
      </p:ext>
    </p:extLst>
  </p:cSld>
  <p:clrMapOvr>
    <a:masterClrMapping/>
  </p:clrMapOvr>
</p:notes>
</file>

<file path=ppt/notesSlides/notesSlide2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294</a:t>
            </a:fld>
            <a:endParaRPr lang="fr-FR"/>
          </a:p>
        </p:txBody>
      </p:sp>
    </p:spTree>
    <p:extLst>
      <p:ext uri="{BB962C8B-B14F-4D97-AF65-F5344CB8AC3E}">
        <p14:creationId xmlns:p14="http://schemas.microsoft.com/office/powerpoint/2010/main" val="374632715"/>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26</a:t>
            </a:fld>
            <a:endParaRPr lang="fr-FR"/>
          </a:p>
        </p:txBody>
      </p:sp>
    </p:spTree>
    <p:extLst>
      <p:ext uri="{BB962C8B-B14F-4D97-AF65-F5344CB8AC3E}">
        <p14:creationId xmlns:p14="http://schemas.microsoft.com/office/powerpoint/2010/main" val="4251883522"/>
      </p:ext>
    </p:extLst>
  </p:cSld>
  <p:clrMapOvr>
    <a:masterClrMapping/>
  </p:clrMapOvr>
</p:notes>
</file>

<file path=ppt/notesSlides/notesSlide2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295</a:t>
            </a:fld>
            <a:endParaRPr lang="fr-FR"/>
          </a:p>
        </p:txBody>
      </p:sp>
    </p:spTree>
    <p:extLst>
      <p:ext uri="{BB962C8B-B14F-4D97-AF65-F5344CB8AC3E}">
        <p14:creationId xmlns:p14="http://schemas.microsoft.com/office/powerpoint/2010/main" val="3345445275"/>
      </p:ext>
    </p:extLst>
  </p:cSld>
  <p:clrMapOvr>
    <a:masterClrMapping/>
  </p:clrMapOvr>
</p:notes>
</file>

<file path=ppt/notesSlides/notesSlide2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296</a:t>
            </a:fld>
            <a:endParaRPr lang="fr-FR"/>
          </a:p>
        </p:txBody>
      </p:sp>
    </p:spTree>
    <p:extLst>
      <p:ext uri="{BB962C8B-B14F-4D97-AF65-F5344CB8AC3E}">
        <p14:creationId xmlns:p14="http://schemas.microsoft.com/office/powerpoint/2010/main" val="1628974510"/>
      </p:ext>
    </p:extLst>
  </p:cSld>
  <p:clrMapOvr>
    <a:masterClrMapping/>
  </p:clrMapOvr>
</p:notes>
</file>

<file path=ppt/notesSlides/notesSlide2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297</a:t>
            </a:fld>
            <a:endParaRPr lang="fr-FR"/>
          </a:p>
        </p:txBody>
      </p:sp>
    </p:spTree>
    <p:extLst>
      <p:ext uri="{BB962C8B-B14F-4D97-AF65-F5344CB8AC3E}">
        <p14:creationId xmlns:p14="http://schemas.microsoft.com/office/powerpoint/2010/main" val="3104944533"/>
      </p:ext>
    </p:extLst>
  </p:cSld>
  <p:clrMapOvr>
    <a:masterClrMapping/>
  </p:clrMapOvr>
</p:notes>
</file>

<file path=ppt/notesSlides/notesSlide2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298</a:t>
            </a:fld>
            <a:endParaRPr lang="fr-FR"/>
          </a:p>
        </p:txBody>
      </p:sp>
    </p:spTree>
    <p:extLst>
      <p:ext uri="{BB962C8B-B14F-4D97-AF65-F5344CB8AC3E}">
        <p14:creationId xmlns:p14="http://schemas.microsoft.com/office/powerpoint/2010/main" val="2484818086"/>
      </p:ext>
    </p:extLst>
  </p:cSld>
  <p:clrMapOvr>
    <a:masterClrMapping/>
  </p:clrMapOvr>
</p:notes>
</file>

<file path=ppt/notesSlides/notesSlide2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299</a:t>
            </a:fld>
            <a:endParaRPr lang="fr-FR"/>
          </a:p>
        </p:txBody>
      </p:sp>
    </p:spTree>
    <p:extLst>
      <p:ext uri="{BB962C8B-B14F-4D97-AF65-F5344CB8AC3E}">
        <p14:creationId xmlns:p14="http://schemas.microsoft.com/office/powerpoint/2010/main" val="2462911201"/>
      </p:ext>
    </p:extLst>
  </p:cSld>
  <p:clrMapOvr>
    <a:masterClrMapping/>
  </p:clrMapOvr>
</p:notes>
</file>

<file path=ppt/notesSlides/notesSlide2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300</a:t>
            </a:fld>
            <a:endParaRPr lang="fr-FR"/>
          </a:p>
        </p:txBody>
      </p:sp>
    </p:spTree>
    <p:extLst>
      <p:ext uri="{BB962C8B-B14F-4D97-AF65-F5344CB8AC3E}">
        <p14:creationId xmlns:p14="http://schemas.microsoft.com/office/powerpoint/2010/main" val="3337232718"/>
      </p:ext>
    </p:extLst>
  </p:cSld>
  <p:clrMapOvr>
    <a:masterClrMapping/>
  </p:clrMapOvr>
</p:notes>
</file>

<file path=ppt/notesSlides/notesSlide2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301</a:t>
            </a:fld>
            <a:endParaRPr lang="fr-FR"/>
          </a:p>
        </p:txBody>
      </p:sp>
    </p:spTree>
    <p:extLst>
      <p:ext uri="{BB962C8B-B14F-4D97-AF65-F5344CB8AC3E}">
        <p14:creationId xmlns:p14="http://schemas.microsoft.com/office/powerpoint/2010/main" val="3993847804"/>
      </p:ext>
    </p:extLst>
  </p:cSld>
  <p:clrMapOvr>
    <a:masterClrMapping/>
  </p:clrMapOvr>
</p:notes>
</file>

<file path=ppt/notesSlides/notesSlide2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302</a:t>
            </a:fld>
            <a:endParaRPr lang="fr-FR"/>
          </a:p>
        </p:txBody>
      </p:sp>
    </p:spTree>
    <p:extLst>
      <p:ext uri="{BB962C8B-B14F-4D97-AF65-F5344CB8AC3E}">
        <p14:creationId xmlns:p14="http://schemas.microsoft.com/office/powerpoint/2010/main" val="1450703245"/>
      </p:ext>
    </p:extLst>
  </p:cSld>
  <p:clrMapOvr>
    <a:masterClrMapping/>
  </p:clrMapOvr>
</p:notes>
</file>

<file path=ppt/notesSlides/notesSlide2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303</a:t>
            </a:fld>
            <a:endParaRPr lang="fr-FR"/>
          </a:p>
        </p:txBody>
      </p:sp>
    </p:spTree>
    <p:extLst>
      <p:ext uri="{BB962C8B-B14F-4D97-AF65-F5344CB8AC3E}">
        <p14:creationId xmlns:p14="http://schemas.microsoft.com/office/powerpoint/2010/main" val="2134986209"/>
      </p:ext>
    </p:extLst>
  </p:cSld>
  <p:clrMapOvr>
    <a:masterClrMapping/>
  </p:clrMapOvr>
</p:notes>
</file>

<file path=ppt/notesSlides/notesSlide2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304</a:t>
            </a:fld>
            <a:endParaRPr lang="fr-FR" dirty="0"/>
          </a:p>
        </p:txBody>
      </p:sp>
    </p:spTree>
    <p:extLst>
      <p:ext uri="{BB962C8B-B14F-4D97-AF65-F5344CB8AC3E}">
        <p14:creationId xmlns:p14="http://schemas.microsoft.com/office/powerpoint/2010/main" val="926154691"/>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27</a:t>
            </a:fld>
            <a:endParaRPr lang="fr-FR"/>
          </a:p>
        </p:txBody>
      </p:sp>
    </p:spTree>
    <p:extLst>
      <p:ext uri="{BB962C8B-B14F-4D97-AF65-F5344CB8AC3E}">
        <p14:creationId xmlns:p14="http://schemas.microsoft.com/office/powerpoint/2010/main" val="488868491"/>
      </p:ext>
    </p:extLst>
  </p:cSld>
  <p:clrMapOvr>
    <a:masterClrMapping/>
  </p:clrMapOvr>
</p:notes>
</file>

<file path=ppt/notesSlides/notesSlide2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305</a:t>
            </a:fld>
            <a:endParaRPr lang="fr-FR"/>
          </a:p>
        </p:txBody>
      </p:sp>
    </p:spTree>
    <p:extLst>
      <p:ext uri="{BB962C8B-B14F-4D97-AF65-F5344CB8AC3E}">
        <p14:creationId xmlns:p14="http://schemas.microsoft.com/office/powerpoint/2010/main" val="3296651445"/>
      </p:ext>
    </p:extLst>
  </p:cSld>
  <p:clrMapOvr>
    <a:masterClrMapping/>
  </p:clrMapOvr>
</p:notes>
</file>

<file path=ppt/notesSlides/notesSlide2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306</a:t>
            </a:fld>
            <a:endParaRPr lang="fr-FR"/>
          </a:p>
        </p:txBody>
      </p:sp>
    </p:spTree>
    <p:extLst>
      <p:ext uri="{BB962C8B-B14F-4D97-AF65-F5344CB8AC3E}">
        <p14:creationId xmlns:p14="http://schemas.microsoft.com/office/powerpoint/2010/main" val="3036858905"/>
      </p:ext>
    </p:extLst>
  </p:cSld>
  <p:clrMapOvr>
    <a:masterClrMapping/>
  </p:clrMapOvr>
</p:notes>
</file>

<file path=ppt/notesSlides/notesSlide2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307</a:t>
            </a:fld>
            <a:endParaRPr lang="fr-FR"/>
          </a:p>
        </p:txBody>
      </p:sp>
    </p:spTree>
    <p:extLst>
      <p:ext uri="{BB962C8B-B14F-4D97-AF65-F5344CB8AC3E}">
        <p14:creationId xmlns:p14="http://schemas.microsoft.com/office/powerpoint/2010/main" val="1608703197"/>
      </p:ext>
    </p:extLst>
  </p:cSld>
  <p:clrMapOvr>
    <a:masterClrMapping/>
  </p:clrMapOvr>
</p:notes>
</file>

<file path=ppt/notesSlides/notesSlide2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308</a:t>
            </a:fld>
            <a:endParaRPr lang="fr-FR"/>
          </a:p>
        </p:txBody>
      </p:sp>
    </p:spTree>
    <p:extLst>
      <p:ext uri="{BB962C8B-B14F-4D97-AF65-F5344CB8AC3E}">
        <p14:creationId xmlns:p14="http://schemas.microsoft.com/office/powerpoint/2010/main" val="1791274515"/>
      </p:ext>
    </p:extLst>
  </p:cSld>
  <p:clrMapOvr>
    <a:masterClrMapping/>
  </p:clrMapOvr>
</p:notes>
</file>

<file path=ppt/notesSlides/notesSlide2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309</a:t>
            </a:fld>
            <a:endParaRPr lang="fr-FR"/>
          </a:p>
        </p:txBody>
      </p:sp>
    </p:spTree>
    <p:extLst>
      <p:ext uri="{BB962C8B-B14F-4D97-AF65-F5344CB8AC3E}">
        <p14:creationId xmlns:p14="http://schemas.microsoft.com/office/powerpoint/2010/main" val="1521211612"/>
      </p:ext>
    </p:extLst>
  </p:cSld>
  <p:clrMapOvr>
    <a:masterClrMapping/>
  </p:clrMapOvr>
</p:notes>
</file>

<file path=ppt/notesSlides/notesSlide2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310</a:t>
            </a:fld>
            <a:endParaRPr lang="fr-FR"/>
          </a:p>
        </p:txBody>
      </p:sp>
    </p:spTree>
    <p:extLst>
      <p:ext uri="{BB962C8B-B14F-4D97-AF65-F5344CB8AC3E}">
        <p14:creationId xmlns:p14="http://schemas.microsoft.com/office/powerpoint/2010/main" val="2156049455"/>
      </p:ext>
    </p:extLst>
  </p:cSld>
  <p:clrMapOvr>
    <a:masterClrMapping/>
  </p:clrMapOvr>
</p:notes>
</file>

<file path=ppt/notesSlides/notesSlide2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311</a:t>
            </a:fld>
            <a:endParaRPr lang="fr-FR"/>
          </a:p>
        </p:txBody>
      </p:sp>
    </p:spTree>
    <p:extLst>
      <p:ext uri="{BB962C8B-B14F-4D97-AF65-F5344CB8AC3E}">
        <p14:creationId xmlns:p14="http://schemas.microsoft.com/office/powerpoint/2010/main" val="3660234214"/>
      </p:ext>
    </p:extLst>
  </p:cSld>
  <p:clrMapOvr>
    <a:masterClrMapping/>
  </p:clrMapOvr>
</p:notes>
</file>

<file path=ppt/notesSlides/notesSlide2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312</a:t>
            </a:fld>
            <a:endParaRPr lang="fr-FR"/>
          </a:p>
        </p:txBody>
      </p:sp>
    </p:spTree>
    <p:extLst>
      <p:ext uri="{BB962C8B-B14F-4D97-AF65-F5344CB8AC3E}">
        <p14:creationId xmlns:p14="http://schemas.microsoft.com/office/powerpoint/2010/main" val="3591263001"/>
      </p:ext>
    </p:extLst>
  </p:cSld>
  <p:clrMapOvr>
    <a:masterClrMapping/>
  </p:clrMapOvr>
</p:notes>
</file>

<file path=ppt/notesSlides/notesSlide2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313</a:t>
            </a:fld>
            <a:endParaRPr lang="fr-FR"/>
          </a:p>
        </p:txBody>
      </p:sp>
    </p:spTree>
    <p:extLst>
      <p:ext uri="{BB962C8B-B14F-4D97-AF65-F5344CB8AC3E}">
        <p14:creationId xmlns:p14="http://schemas.microsoft.com/office/powerpoint/2010/main" val="723128660"/>
      </p:ext>
    </p:extLst>
  </p:cSld>
  <p:clrMapOvr>
    <a:masterClrMapping/>
  </p:clrMapOvr>
</p:notes>
</file>

<file path=ppt/notesSlides/notesSlide2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314</a:t>
            </a:fld>
            <a:endParaRPr lang="fr-FR"/>
          </a:p>
        </p:txBody>
      </p:sp>
    </p:spTree>
    <p:extLst>
      <p:ext uri="{BB962C8B-B14F-4D97-AF65-F5344CB8AC3E}">
        <p14:creationId xmlns:p14="http://schemas.microsoft.com/office/powerpoint/2010/main" val="3297205933"/>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28</a:t>
            </a:fld>
            <a:endParaRPr lang="fr-FR"/>
          </a:p>
        </p:txBody>
      </p:sp>
    </p:spTree>
    <p:extLst>
      <p:ext uri="{BB962C8B-B14F-4D97-AF65-F5344CB8AC3E}">
        <p14:creationId xmlns:p14="http://schemas.microsoft.com/office/powerpoint/2010/main" val="3280452389"/>
      </p:ext>
    </p:extLst>
  </p:cSld>
  <p:clrMapOvr>
    <a:masterClrMapping/>
  </p:clrMapOvr>
</p:notes>
</file>

<file path=ppt/notesSlides/notesSlide2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315</a:t>
            </a:fld>
            <a:endParaRPr lang="fr-FR"/>
          </a:p>
        </p:txBody>
      </p:sp>
    </p:spTree>
    <p:extLst>
      <p:ext uri="{BB962C8B-B14F-4D97-AF65-F5344CB8AC3E}">
        <p14:creationId xmlns:p14="http://schemas.microsoft.com/office/powerpoint/2010/main" val="3177372011"/>
      </p:ext>
    </p:extLst>
  </p:cSld>
  <p:clrMapOvr>
    <a:masterClrMapping/>
  </p:clrMapOvr>
</p:notes>
</file>

<file path=ppt/notesSlides/notesSlide2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316</a:t>
            </a:fld>
            <a:endParaRPr lang="fr-FR"/>
          </a:p>
        </p:txBody>
      </p:sp>
    </p:spTree>
    <p:extLst>
      <p:ext uri="{BB962C8B-B14F-4D97-AF65-F5344CB8AC3E}">
        <p14:creationId xmlns:p14="http://schemas.microsoft.com/office/powerpoint/2010/main" val="2123023343"/>
      </p:ext>
    </p:extLst>
  </p:cSld>
  <p:clrMapOvr>
    <a:masterClrMapping/>
  </p:clrMapOvr>
</p:notes>
</file>

<file path=ppt/notesSlides/notesSlide2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317</a:t>
            </a:fld>
            <a:endParaRPr lang="fr-FR"/>
          </a:p>
        </p:txBody>
      </p:sp>
    </p:spTree>
    <p:extLst>
      <p:ext uri="{BB962C8B-B14F-4D97-AF65-F5344CB8AC3E}">
        <p14:creationId xmlns:p14="http://schemas.microsoft.com/office/powerpoint/2010/main" val="1643901755"/>
      </p:ext>
    </p:extLst>
  </p:cSld>
  <p:clrMapOvr>
    <a:masterClrMapping/>
  </p:clrMapOvr>
</p:notes>
</file>

<file path=ppt/notesSlides/notesSlide2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318</a:t>
            </a:fld>
            <a:endParaRPr lang="fr-FR"/>
          </a:p>
        </p:txBody>
      </p:sp>
    </p:spTree>
    <p:extLst>
      <p:ext uri="{BB962C8B-B14F-4D97-AF65-F5344CB8AC3E}">
        <p14:creationId xmlns:p14="http://schemas.microsoft.com/office/powerpoint/2010/main" val="4044722853"/>
      </p:ext>
    </p:extLst>
  </p:cSld>
  <p:clrMapOvr>
    <a:masterClrMapping/>
  </p:clrMapOvr>
</p:notes>
</file>

<file path=ppt/notesSlides/notesSlide2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319</a:t>
            </a:fld>
            <a:endParaRPr lang="fr-FR"/>
          </a:p>
        </p:txBody>
      </p:sp>
    </p:spTree>
    <p:extLst>
      <p:ext uri="{BB962C8B-B14F-4D97-AF65-F5344CB8AC3E}">
        <p14:creationId xmlns:p14="http://schemas.microsoft.com/office/powerpoint/2010/main" val="1638165131"/>
      </p:ext>
    </p:extLst>
  </p:cSld>
  <p:clrMapOvr>
    <a:masterClrMapping/>
  </p:clrMapOvr>
</p:notes>
</file>

<file path=ppt/notesSlides/notesSlide2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320</a:t>
            </a:fld>
            <a:endParaRPr lang="fr-FR"/>
          </a:p>
        </p:txBody>
      </p:sp>
    </p:spTree>
    <p:extLst>
      <p:ext uri="{BB962C8B-B14F-4D97-AF65-F5344CB8AC3E}">
        <p14:creationId xmlns:p14="http://schemas.microsoft.com/office/powerpoint/2010/main" val="384733698"/>
      </p:ext>
    </p:extLst>
  </p:cSld>
  <p:clrMapOvr>
    <a:masterClrMapping/>
  </p:clrMapOvr>
</p:notes>
</file>

<file path=ppt/notesSlides/notesSlide2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321</a:t>
            </a:fld>
            <a:endParaRPr lang="fr-FR"/>
          </a:p>
        </p:txBody>
      </p:sp>
    </p:spTree>
    <p:extLst>
      <p:ext uri="{BB962C8B-B14F-4D97-AF65-F5344CB8AC3E}">
        <p14:creationId xmlns:p14="http://schemas.microsoft.com/office/powerpoint/2010/main" val="1656909211"/>
      </p:ext>
    </p:extLst>
  </p:cSld>
  <p:clrMapOvr>
    <a:masterClrMapping/>
  </p:clrMapOvr>
</p:notes>
</file>

<file path=ppt/notesSlides/notesSlide2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322</a:t>
            </a:fld>
            <a:endParaRPr lang="fr-FR"/>
          </a:p>
        </p:txBody>
      </p:sp>
    </p:spTree>
    <p:extLst>
      <p:ext uri="{BB962C8B-B14F-4D97-AF65-F5344CB8AC3E}">
        <p14:creationId xmlns:p14="http://schemas.microsoft.com/office/powerpoint/2010/main" val="1335099706"/>
      </p:ext>
    </p:extLst>
  </p:cSld>
  <p:clrMapOvr>
    <a:masterClrMapping/>
  </p:clrMapOvr>
</p:notes>
</file>

<file path=ppt/notesSlides/notesSlide2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323</a:t>
            </a:fld>
            <a:endParaRPr lang="fr-FR"/>
          </a:p>
        </p:txBody>
      </p:sp>
    </p:spTree>
    <p:extLst>
      <p:ext uri="{BB962C8B-B14F-4D97-AF65-F5344CB8AC3E}">
        <p14:creationId xmlns:p14="http://schemas.microsoft.com/office/powerpoint/2010/main" val="2580932554"/>
      </p:ext>
    </p:extLst>
  </p:cSld>
  <p:clrMapOvr>
    <a:masterClrMapping/>
  </p:clrMapOvr>
</p:notes>
</file>

<file path=ppt/notesSlides/notesSlide2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324</a:t>
            </a:fld>
            <a:endParaRPr lang="fr-FR"/>
          </a:p>
        </p:txBody>
      </p:sp>
    </p:spTree>
    <p:extLst>
      <p:ext uri="{BB962C8B-B14F-4D97-AF65-F5344CB8AC3E}">
        <p14:creationId xmlns:p14="http://schemas.microsoft.com/office/powerpoint/2010/main" val="4115688833"/>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29</a:t>
            </a:fld>
            <a:endParaRPr lang="fr-FR"/>
          </a:p>
        </p:txBody>
      </p:sp>
    </p:spTree>
    <p:extLst>
      <p:ext uri="{BB962C8B-B14F-4D97-AF65-F5344CB8AC3E}">
        <p14:creationId xmlns:p14="http://schemas.microsoft.com/office/powerpoint/2010/main" val="2444462842"/>
      </p:ext>
    </p:extLst>
  </p:cSld>
  <p:clrMapOvr>
    <a:masterClrMapping/>
  </p:clrMapOvr>
</p:notes>
</file>

<file path=ppt/notesSlides/notesSlide2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325</a:t>
            </a:fld>
            <a:endParaRPr lang="fr-FR"/>
          </a:p>
        </p:txBody>
      </p:sp>
    </p:spTree>
    <p:extLst>
      <p:ext uri="{BB962C8B-B14F-4D97-AF65-F5344CB8AC3E}">
        <p14:creationId xmlns:p14="http://schemas.microsoft.com/office/powerpoint/2010/main" val="1088824056"/>
      </p:ext>
    </p:extLst>
  </p:cSld>
  <p:clrMapOvr>
    <a:masterClrMapping/>
  </p:clrMapOvr>
</p:notes>
</file>

<file path=ppt/notesSlides/notesSlide2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326</a:t>
            </a:fld>
            <a:endParaRPr lang="fr-FR"/>
          </a:p>
        </p:txBody>
      </p:sp>
    </p:spTree>
    <p:extLst>
      <p:ext uri="{BB962C8B-B14F-4D97-AF65-F5344CB8AC3E}">
        <p14:creationId xmlns:p14="http://schemas.microsoft.com/office/powerpoint/2010/main" val="3090590929"/>
      </p:ext>
    </p:extLst>
  </p:cSld>
  <p:clrMapOvr>
    <a:masterClrMapping/>
  </p:clrMapOvr>
</p:notes>
</file>

<file path=ppt/notesSlides/notesSlide2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327</a:t>
            </a:fld>
            <a:endParaRPr lang="fr-FR"/>
          </a:p>
        </p:txBody>
      </p:sp>
    </p:spTree>
    <p:extLst>
      <p:ext uri="{BB962C8B-B14F-4D97-AF65-F5344CB8AC3E}">
        <p14:creationId xmlns:p14="http://schemas.microsoft.com/office/powerpoint/2010/main" val="4076287410"/>
      </p:ext>
    </p:extLst>
  </p:cSld>
  <p:clrMapOvr>
    <a:masterClrMapping/>
  </p:clrMapOvr>
</p:notes>
</file>

<file path=ppt/notesSlides/notesSlide2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328</a:t>
            </a:fld>
            <a:endParaRPr lang="fr-FR"/>
          </a:p>
        </p:txBody>
      </p:sp>
    </p:spTree>
    <p:extLst>
      <p:ext uri="{BB962C8B-B14F-4D97-AF65-F5344CB8AC3E}">
        <p14:creationId xmlns:p14="http://schemas.microsoft.com/office/powerpoint/2010/main" val="1184086608"/>
      </p:ext>
    </p:extLst>
  </p:cSld>
  <p:clrMapOvr>
    <a:masterClrMapping/>
  </p:clrMapOvr>
</p:notes>
</file>

<file path=ppt/notesSlides/notesSlide2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329</a:t>
            </a:fld>
            <a:endParaRPr lang="fr-FR"/>
          </a:p>
        </p:txBody>
      </p:sp>
    </p:spTree>
    <p:extLst>
      <p:ext uri="{BB962C8B-B14F-4D97-AF65-F5344CB8AC3E}">
        <p14:creationId xmlns:p14="http://schemas.microsoft.com/office/powerpoint/2010/main" val="3857871088"/>
      </p:ext>
    </p:extLst>
  </p:cSld>
  <p:clrMapOvr>
    <a:masterClrMapping/>
  </p:clrMapOvr>
</p:notes>
</file>

<file path=ppt/notesSlides/notesSlide2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330</a:t>
            </a:fld>
            <a:endParaRPr lang="fr-FR"/>
          </a:p>
        </p:txBody>
      </p:sp>
    </p:spTree>
    <p:extLst>
      <p:ext uri="{BB962C8B-B14F-4D97-AF65-F5344CB8AC3E}">
        <p14:creationId xmlns:p14="http://schemas.microsoft.com/office/powerpoint/2010/main" val="1929889894"/>
      </p:ext>
    </p:extLst>
  </p:cSld>
  <p:clrMapOvr>
    <a:masterClrMapping/>
  </p:clrMapOvr>
</p:notes>
</file>

<file path=ppt/notesSlides/notesSlide2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331</a:t>
            </a:fld>
            <a:endParaRPr lang="fr-FR"/>
          </a:p>
        </p:txBody>
      </p:sp>
    </p:spTree>
    <p:extLst>
      <p:ext uri="{BB962C8B-B14F-4D97-AF65-F5344CB8AC3E}">
        <p14:creationId xmlns:p14="http://schemas.microsoft.com/office/powerpoint/2010/main" val="3184541161"/>
      </p:ext>
    </p:extLst>
  </p:cSld>
  <p:clrMapOvr>
    <a:masterClrMapping/>
  </p:clrMapOvr>
</p:notes>
</file>

<file path=ppt/notesSlides/notesSlide2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332</a:t>
            </a:fld>
            <a:endParaRPr lang="fr-FR"/>
          </a:p>
        </p:txBody>
      </p:sp>
    </p:spTree>
    <p:extLst>
      <p:ext uri="{BB962C8B-B14F-4D97-AF65-F5344CB8AC3E}">
        <p14:creationId xmlns:p14="http://schemas.microsoft.com/office/powerpoint/2010/main" val="193371668"/>
      </p:ext>
    </p:extLst>
  </p:cSld>
  <p:clrMapOvr>
    <a:masterClrMapping/>
  </p:clrMapOvr>
</p:notes>
</file>

<file path=ppt/notesSlides/notesSlide2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333</a:t>
            </a:fld>
            <a:endParaRPr lang="fr-FR"/>
          </a:p>
        </p:txBody>
      </p:sp>
    </p:spTree>
    <p:extLst>
      <p:ext uri="{BB962C8B-B14F-4D97-AF65-F5344CB8AC3E}">
        <p14:creationId xmlns:p14="http://schemas.microsoft.com/office/powerpoint/2010/main" val="4041299153"/>
      </p:ext>
    </p:extLst>
  </p:cSld>
  <p:clrMapOvr>
    <a:masterClrMapping/>
  </p:clrMapOvr>
</p:notes>
</file>

<file path=ppt/notesSlides/notesSlide2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334</a:t>
            </a:fld>
            <a:endParaRPr lang="fr-FR"/>
          </a:p>
        </p:txBody>
      </p:sp>
    </p:spTree>
    <p:extLst>
      <p:ext uri="{BB962C8B-B14F-4D97-AF65-F5344CB8AC3E}">
        <p14:creationId xmlns:p14="http://schemas.microsoft.com/office/powerpoint/2010/main" val="2162467412"/>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3</a:t>
            </a:fld>
            <a:endParaRPr lang="fr-FR"/>
          </a:p>
        </p:txBody>
      </p:sp>
    </p:spTree>
    <p:extLst>
      <p:ext uri="{BB962C8B-B14F-4D97-AF65-F5344CB8AC3E}">
        <p14:creationId xmlns:p14="http://schemas.microsoft.com/office/powerpoint/2010/main" val="3965421462"/>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30</a:t>
            </a:fld>
            <a:endParaRPr lang="fr-FR"/>
          </a:p>
        </p:txBody>
      </p:sp>
    </p:spTree>
    <p:extLst>
      <p:ext uri="{BB962C8B-B14F-4D97-AF65-F5344CB8AC3E}">
        <p14:creationId xmlns:p14="http://schemas.microsoft.com/office/powerpoint/2010/main" val="2717135692"/>
      </p:ext>
    </p:extLst>
  </p:cSld>
  <p:clrMapOvr>
    <a:masterClrMapping/>
  </p:clrMapOvr>
</p:notes>
</file>

<file path=ppt/notesSlides/notesSlide3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335</a:t>
            </a:fld>
            <a:endParaRPr lang="fr-FR"/>
          </a:p>
        </p:txBody>
      </p:sp>
    </p:spTree>
    <p:extLst>
      <p:ext uri="{BB962C8B-B14F-4D97-AF65-F5344CB8AC3E}">
        <p14:creationId xmlns:p14="http://schemas.microsoft.com/office/powerpoint/2010/main" val="3372572575"/>
      </p:ext>
    </p:extLst>
  </p:cSld>
  <p:clrMapOvr>
    <a:masterClrMapping/>
  </p:clrMapOvr>
</p:notes>
</file>

<file path=ppt/notesSlides/notesSlide3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3D9D0A2-4D23-4686-912B-7D94E424B7F3}" type="slidenum">
              <a:rPr kumimoji="0" lang="fr-FR"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336</a:t>
            </a:fld>
            <a:endParaRPr kumimoji="0" lang="fr-FR"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413904254"/>
      </p:ext>
    </p:extLst>
  </p:cSld>
  <p:clrMapOvr>
    <a:masterClrMapping/>
  </p:clrMapOvr>
</p:notes>
</file>

<file path=ppt/notesSlides/notesSlide3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3D9D0A2-4D23-4686-912B-7D94E424B7F3}" type="slidenum">
              <a:rPr kumimoji="0" lang="fr-FR"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337</a:t>
            </a:fld>
            <a:endParaRPr kumimoji="0" lang="fr-FR"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834261542"/>
      </p:ext>
    </p:extLst>
  </p:cSld>
  <p:clrMapOvr>
    <a:masterClrMapping/>
  </p:clrMapOvr>
</p:notes>
</file>

<file path=ppt/notesSlides/notesSlide3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338</a:t>
            </a:fld>
            <a:endParaRPr lang="fr-FR"/>
          </a:p>
        </p:txBody>
      </p:sp>
    </p:spTree>
    <p:extLst>
      <p:ext uri="{BB962C8B-B14F-4D97-AF65-F5344CB8AC3E}">
        <p14:creationId xmlns:p14="http://schemas.microsoft.com/office/powerpoint/2010/main" val="1176640689"/>
      </p:ext>
    </p:extLst>
  </p:cSld>
  <p:clrMapOvr>
    <a:masterClrMapping/>
  </p:clrMapOvr>
</p:notes>
</file>

<file path=ppt/notesSlides/notesSlide3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339</a:t>
            </a:fld>
            <a:endParaRPr lang="fr-FR"/>
          </a:p>
        </p:txBody>
      </p:sp>
    </p:spTree>
    <p:extLst>
      <p:ext uri="{BB962C8B-B14F-4D97-AF65-F5344CB8AC3E}">
        <p14:creationId xmlns:p14="http://schemas.microsoft.com/office/powerpoint/2010/main" val="541881365"/>
      </p:ext>
    </p:extLst>
  </p:cSld>
  <p:clrMapOvr>
    <a:masterClrMapping/>
  </p:clrMapOvr>
</p:notes>
</file>

<file path=ppt/notesSlides/notesSlide3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340</a:t>
            </a:fld>
            <a:endParaRPr lang="fr-FR"/>
          </a:p>
        </p:txBody>
      </p:sp>
    </p:spTree>
    <p:extLst>
      <p:ext uri="{BB962C8B-B14F-4D97-AF65-F5344CB8AC3E}">
        <p14:creationId xmlns:p14="http://schemas.microsoft.com/office/powerpoint/2010/main" val="1735647660"/>
      </p:ext>
    </p:extLst>
  </p:cSld>
  <p:clrMapOvr>
    <a:masterClrMapping/>
  </p:clrMapOvr>
</p:notes>
</file>

<file path=ppt/notesSlides/notesSlide3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341</a:t>
            </a:fld>
            <a:endParaRPr lang="fr-FR"/>
          </a:p>
        </p:txBody>
      </p:sp>
    </p:spTree>
    <p:extLst>
      <p:ext uri="{BB962C8B-B14F-4D97-AF65-F5344CB8AC3E}">
        <p14:creationId xmlns:p14="http://schemas.microsoft.com/office/powerpoint/2010/main" val="1555736737"/>
      </p:ext>
    </p:extLst>
  </p:cSld>
  <p:clrMapOvr>
    <a:masterClrMapping/>
  </p:clrMapOvr>
</p:notes>
</file>

<file path=ppt/notesSlides/notesSlide3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342</a:t>
            </a:fld>
            <a:endParaRPr lang="fr-FR"/>
          </a:p>
        </p:txBody>
      </p:sp>
    </p:spTree>
    <p:extLst>
      <p:ext uri="{BB962C8B-B14F-4D97-AF65-F5344CB8AC3E}">
        <p14:creationId xmlns:p14="http://schemas.microsoft.com/office/powerpoint/2010/main" val="1906522114"/>
      </p:ext>
    </p:extLst>
  </p:cSld>
  <p:clrMapOvr>
    <a:masterClrMapping/>
  </p:clrMapOvr>
</p:notes>
</file>

<file path=ppt/notesSlides/notesSlide3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343</a:t>
            </a:fld>
            <a:endParaRPr lang="fr-FR"/>
          </a:p>
        </p:txBody>
      </p:sp>
    </p:spTree>
    <p:extLst>
      <p:ext uri="{BB962C8B-B14F-4D97-AF65-F5344CB8AC3E}">
        <p14:creationId xmlns:p14="http://schemas.microsoft.com/office/powerpoint/2010/main" val="2794855335"/>
      </p:ext>
    </p:extLst>
  </p:cSld>
  <p:clrMapOvr>
    <a:masterClrMapping/>
  </p:clrMapOvr>
</p:notes>
</file>

<file path=ppt/notesSlides/notesSlide3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344</a:t>
            </a:fld>
            <a:endParaRPr lang="fr-FR"/>
          </a:p>
        </p:txBody>
      </p:sp>
    </p:spTree>
    <p:extLst>
      <p:ext uri="{BB962C8B-B14F-4D97-AF65-F5344CB8AC3E}">
        <p14:creationId xmlns:p14="http://schemas.microsoft.com/office/powerpoint/2010/main" val="410420218"/>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31</a:t>
            </a:fld>
            <a:endParaRPr lang="fr-FR"/>
          </a:p>
        </p:txBody>
      </p:sp>
    </p:spTree>
    <p:extLst>
      <p:ext uri="{BB962C8B-B14F-4D97-AF65-F5344CB8AC3E}">
        <p14:creationId xmlns:p14="http://schemas.microsoft.com/office/powerpoint/2010/main" val="2408457812"/>
      </p:ext>
    </p:extLst>
  </p:cSld>
  <p:clrMapOvr>
    <a:masterClrMapping/>
  </p:clrMapOvr>
</p:notes>
</file>

<file path=ppt/notesSlides/notesSlide3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345</a:t>
            </a:fld>
            <a:endParaRPr lang="fr-FR"/>
          </a:p>
        </p:txBody>
      </p:sp>
    </p:spTree>
    <p:extLst>
      <p:ext uri="{BB962C8B-B14F-4D97-AF65-F5344CB8AC3E}">
        <p14:creationId xmlns:p14="http://schemas.microsoft.com/office/powerpoint/2010/main" val="1743284163"/>
      </p:ext>
    </p:extLst>
  </p:cSld>
  <p:clrMapOvr>
    <a:masterClrMapping/>
  </p:clrMapOvr>
</p:notes>
</file>

<file path=ppt/notesSlides/notesSlide3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346</a:t>
            </a:fld>
            <a:endParaRPr lang="fr-FR"/>
          </a:p>
        </p:txBody>
      </p:sp>
    </p:spTree>
    <p:extLst>
      <p:ext uri="{BB962C8B-B14F-4D97-AF65-F5344CB8AC3E}">
        <p14:creationId xmlns:p14="http://schemas.microsoft.com/office/powerpoint/2010/main" val="1069173419"/>
      </p:ext>
    </p:extLst>
  </p:cSld>
  <p:clrMapOvr>
    <a:masterClrMapping/>
  </p:clrMapOvr>
</p:notes>
</file>

<file path=ppt/notesSlides/notesSlide3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347</a:t>
            </a:fld>
            <a:endParaRPr lang="fr-FR" dirty="0"/>
          </a:p>
        </p:txBody>
      </p:sp>
    </p:spTree>
    <p:extLst>
      <p:ext uri="{BB962C8B-B14F-4D97-AF65-F5344CB8AC3E}">
        <p14:creationId xmlns:p14="http://schemas.microsoft.com/office/powerpoint/2010/main" val="3189062474"/>
      </p:ext>
    </p:extLst>
  </p:cSld>
  <p:clrMapOvr>
    <a:masterClrMapping/>
  </p:clrMapOvr>
</p:notes>
</file>

<file path=ppt/notesSlides/notesSlide3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348</a:t>
            </a:fld>
            <a:endParaRPr lang="fr-FR"/>
          </a:p>
        </p:txBody>
      </p:sp>
    </p:spTree>
    <p:extLst>
      <p:ext uri="{BB962C8B-B14F-4D97-AF65-F5344CB8AC3E}">
        <p14:creationId xmlns:p14="http://schemas.microsoft.com/office/powerpoint/2010/main" val="245110175"/>
      </p:ext>
    </p:extLst>
  </p:cSld>
  <p:clrMapOvr>
    <a:masterClrMapping/>
  </p:clrMapOvr>
</p:notes>
</file>

<file path=ppt/notesSlides/notesSlide3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349</a:t>
            </a:fld>
            <a:endParaRPr lang="fr-FR"/>
          </a:p>
        </p:txBody>
      </p:sp>
    </p:spTree>
    <p:extLst>
      <p:ext uri="{BB962C8B-B14F-4D97-AF65-F5344CB8AC3E}">
        <p14:creationId xmlns:p14="http://schemas.microsoft.com/office/powerpoint/2010/main" val="2474731391"/>
      </p:ext>
    </p:extLst>
  </p:cSld>
  <p:clrMapOvr>
    <a:masterClrMapping/>
  </p:clrMapOvr>
</p:notes>
</file>

<file path=ppt/notesSlides/notesSlide3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350</a:t>
            </a:fld>
            <a:endParaRPr lang="fr-FR"/>
          </a:p>
        </p:txBody>
      </p:sp>
    </p:spTree>
    <p:extLst>
      <p:ext uri="{BB962C8B-B14F-4D97-AF65-F5344CB8AC3E}">
        <p14:creationId xmlns:p14="http://schemas.microsoft.com/office/powerpoint/2010/main" val="500344095"/>
      </p:ext>
    </p:extLst>
  </p:cSld>
  <p:clrMapOvr>
    <a:masterClrMapping/>
  </p:clrMapOvr>
</p:notes>
</file>

<file path=ppt/notesSlides/notesSlide3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351</a:t>
            </a:fld>
            <a:endParaRPr lang="fr-FR"/>
          </a:p>
        </p:txBody>
      </p:sp>
    </p:spTree>
    <p:extLst>
      <p:ext uri="{BB962C8B-B14F-4D97-AF65-F5344CB8AC3E}">
        <p14:creationId xmlns:p14="http://schemas.microsoft.com/office/powerpoint/2010/main" val="269403325"/>
      </p:ext>
    </p:extLst>
  </p:cSld>
  <p:clrMapOvr>
    <a:masterClrMapping/>
  </p:clrMapOvr>
</p:notes>
</file>

<file path=ppt/notesSlides/notesSlide3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352</a:t>
            </a:fld>
            <a:endParaRPr lang="fr-FR"/>
          </a:p>
        </p:txBody>
      </p:sp>
    </p:spTree>
    <p:extLst>
      <p:ext uri="{BB962C8B-B14F-4D97-AF65-F5344CB8AC3E}">
        <p14:creationId xmlns:p14="http://schemas.microsoft.com/office/powerpoint/2010/main" val="929137015"/>
      </p:ext>
    </p:extLst>
  </p:cSld>
  <p:clrMapOvr>
    <a:masterClrMapping/>
  </p:clrMapOvr>
</p:notes>
</file>

<file path=ppt/notesSlides/notesSlide3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353</a:t>
            </a:fld>
            <a:endParaRPr lang="fr-FR"/>
          </a:p>
        </p:txBody>
      </p:sp>
    </p:spTree>
    <p:extLst>
      <p:ext uri="{BB962C8B-B14F-4D97-AF65-F5344CB8AC3E}">
        <p14:creationId xmlns:p14="http://schemas.microsoft.com/office/powerpoint/2010/main" val="3927878429"/>
      </p:ext>
    </p:extLst>
  </p:cSld>
  <p:clrMapOvr>
    <a:masterClrMapping/>
  </p:clrMapOvr>
</p:notes>
</file>

<file path=ppt/notesSlides/notesSlide3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354</a:t>
            </a:fld>
            <a:endParaRPr lang="fr-FR"/>
          </a:p>
        </p:txBody>
      </p:sp>
    </p:spTree>
    <p:extLst>
      <p:ext uri="{BB962C8B-B14F-4D97-AF65-F5344CB8AC3E}">
        <p14:creationId xmlns:p14="http://schemas.microsoft.com/office/powerpoint/2010/main" val="1088125348"/>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3D9D0A2-4D23-4686-912B-7D94E424B7F3}" type="slidenum">
              <a:rPr kumimoji="0" lang="fr-FR"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32</a:t>
            </a:fld>
            <a:endParaRPr kumimoji="0" lang="fr-FR"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413904254"/>
      </p:ext>
    </p:extLst>
  </p:cSld>
  <p:clrMapOvr>
    <a:masterClrMapping/>
  </p:clrMapOvr>
</p:notes>
</file>

<file path=ppt/notesSlides/notesSlide3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355</a:t>
            </a:fld>
            <a:endParaRPr lang="fr-FR" dirty="0"/>
          </a:p>
        </p:txBody>
      </p:sp>
    </p:spTree>
    <p:extLst>
      <p:ext uri="{BB962C8B-B14F-4D97-AF65-F5344CB8AC3E}">
        <p14:creationId xmlns:p14="http://schemas.microsoft.com/office/powerpoint/2010/main" val="3893858428"/>
      </p:ext>
    </p:extLst>
  </p:cSld>
  <p:clrMapOvr>
    <a:masterClrMapping/>
  </p:clrMapOvr>
</p:notes>
</file>

<file path=ppt/notesSlides/notesSlide3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356</a:t>
            </a:fld>
            <a:endParaRPr lang="fr-FR"/>
          </a:p>
        </p:txBody>
      </p:sp>
    </p:spTree>
    <p:extLst>
      <p:ext uri="{BB962C8B-B14F-4D97-AF65-F5344CB8AC3E}">
        <p14:creationId xmlns:p14="http://schemas.microsoft.com/office/powerpoint/2010/main" val="4182090468"/>
      </p:ext>
    </p:extLst>
  </p:cSld>
  <p:clrMapOvr>
    <a:masterClrMapping/>
  </p:clrMapOvr>
</p:notes>
</file>

<file path=ppt/notesSlides/notesSlide3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357</a:t>
            </a:fld>
            <a:endParaRPr lang="fr-FR"/>
          </a:p>
        </p:txBody>
      </p:sp>
    </p:spTree>
    <p:extLst>
      <p:ext uri="{BB962C8B-B14F-4D97-AF65-F5344CB8AC3E}">
        <p14:creationId xmlns:p14="http://schemas.microsoft.com/office/powerpoint/2010/main" val="890326433"/>
      </p:ext>
    </p:extLst>
  </p:cSld>
  <p:clrMapOvr>
    <a:masterClrMapping/>
  </p:clrMapOvr>
</p:notes>
</file>

<file path=ppt/notesSlides/notesSlide3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358</a:t>
            </a:fld>
            <a:endParaRPr lang="fr-FR"/>
          </a:p>
        </p:txBody>
      </p:sp>
    </p:spTree>
    <p:extLst>
      <p:ext uri="{BB962C8B-B14F-4D97-AF65-F5344CB8AC3E}">
        <p14:creationId xmlns:p14="http://schemas.microsoft.com/office/powerpoint/2010/main" val="1450242807"/>
      </p:ext>
    </p:extLst>
  </p:cSld>
  <p:clrMapOvr>
    <a:masterClrMapping/>
  </p:clrMapOvr>
</p:notes>
</file>

<file path=ppt/notesSlides/notesSlide3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359</a:t>
            </a:fld>
            <a:endParaRPr lang="fr-FR"/>
          </a:p>
        </p:txBody>
      </p:sp>
    </p:spTree>
    <p:extLst>
      <p:ext uri="{BB962C8B-B14F-4D97-AF65-F5344CB8AC3E}">
        <p14:creationId xmlns:p14="http://schemas.microsoft.com/office/powerpoint/2010/main" val="3644246533"/>
      </p:ext>
    </p:extLst>
  </p:cSld>
  <p:clrMapOvr>
    <a:masterClrMapping/>
  </p:clrMapOvr>
</p:notes>
</file>

<file path=ppt/notesSlides/notesSlide3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360</a:t>
            </a:fld>
            <a:endParaRPr lang="fr-FR"/>
          </a:p>
        </p:txBody>
      </p:sp>
    </p:spTree>
    <p:extLst>
      <p:ext uri="{BB962C8B-B14F-4D97-AF65-F5344CB8AC3E}">
        <p14:creationId xmlns:p14="http://schemas.microsoft.com/office/powerpoint/2010/main" val="3971691676"/>
      </p:ext>
    </p:extLst>
  </p:cSld>
  <p:clrMapOvr>
    <a:masterClrMapping/>
  </p:clrMapOvr>
</p:notes>
</file>

<file path=ppt/notesSlides/notesSlide3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361</a:t>
            </a:fld>
            <a:endParaRPr lang="fr-FR"/>
          </a:p>
        </p:txBody>
      </p:sp>
    </p:spTree>
    <p:extLst>
      <p:ext uri="{BB962C8B-B14F-4D97-AF65-F5344CB8AC3E}">
        <p14:creationId xmlns:p14="http://schemas.microsoft.com/office/powerpoint/2010/main" val="193541956"/>
      </p:ext>
    </p:extLst>
  </p:cSld>
  <p:clrMapOvr>
    <a:masterClrMapping/>
  </p:clrMapOvr>
</p:notes>
</file>

<file path=ppt/notesSlides/notesSlide3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362</a:t>
            </a:fld>
            <a:endParaRPr lang="fr-FR"/>
          </a:p>
        </p:txBody>
      </p:sp>
    </p:spTree>
    <p:extLst>
      <p:ext uri="{BB962C8B-B14F-4D97-AF65-F5344CB8AC3E}">
        <p14:creationId xmlns:p14="http://schemas.microsoft.com/office/powerpoint/2010/main" val="2221654071"/>
      </p:ext>
    </p:extLst>
  </p:cSld>
  <p:clrMapOvr>
    <a:masterClrMapping/>
  </p:clrMapOvr>
</p:notes>
</file>

<file path=ppt/notesSlides/notesSlide3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363</a:t>
            </a:fld>
            <a:endParaRPr lang="fr-FR"/>
          </a:p>
        </p:txBody>
      </p:sp>
    </p:spTree>
    <p:extLst>
      <p:ext uri="{BB962C8B-B14F-4D97-AF65-F5344CB8AC3E}">
        <p14:creationId xmlns:p14="http://schemas.microsoft.com/office/powerpoint/2010/main" val="873719866"/>
      </p:ext>
    </p:extLst>
  </p:cSld>
  <p:clrMapOvr>
    <a:masterClrMapping/>
  </p:clrMapOvr>
</p:notes>
</file>

<file path=ppt/notesSlides/notesSlide3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364</a:t>
            </a:fld>
            <a:endParaRPr lang="fr-FR"/>
          </a:p>
        </p:txBody>
      </p:sp>
    </p:spTree>
    <p:extLst>
      <p:ext uri="{BB962C8B-B14F-4D97-AF65-F5344CB8AC3E}">
        <p14:creationId xmlns:p14="http://schemas.microsoft.com/office/powerpoint/2010/main" val="3108312894"/>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3D9D0A2-4D23-4686-912B-7D94E424B7F3}" type="slidenum">
              <a:rPr kumimoji="0" lang="fr-FR"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33</a:t>
            </a:fld>
            <a:endParaRPr kumimoji="0" lang="fr-FR"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834261542"/>
      </p:ext>
    </p:extLst>
  </p:cSld>
  <p:clrMapOvr>
    <a:masterClrMapping/>
  </p:clrMapOvr>
</p:notes>
</file>

<file path=ppt/notesSlides/notesSlide3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365</a:t>
            </a:fld>
            <a:endParaRPr lang="fr-FR"/>
          </a:p>
        </p:txBody>
      </p:sp>
    </p:spTree>
    <p:extLst>
      <p:ext uri="{BB962C8B-B14F-4D97-AF65-F5344CB8AC3E}">
        <p14:creationId xmlns:p14="http://schemas.microsoft.com/office/powerpoint/2010/main" val="3609979440"/>
      </p:ext>
    </p:extLst>
  </p:cSld>
  <p:clrMapOvr>
    <a:masterClrMapping/>
  </p:clrMapOvr>
</p:notes>
</file>

<file path=ppt/notesSlides/notesSlide3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366</a:t>
            </a:fld>
            <a:endParaRPr lang="fr-FR"/>
          </a:p>
        </p:txBody>
      </p:sp>
    </p:spTree>
    <p:extLst>
      <p:ext uri="{BB962C8B-B14F-4D97-AF65-F5344CB8AC3E}">
        <p14:creationId xmlns:p14="http://schemas.microsoft.com/office/powerpoint/2010/main" val="1104665838"/>
      </p:ext>
    </p:extLst>
  </p:cSld>
  <p:clrMapOvr>
    <a:masterClrMapping/>
  </p:clrMapOvr>
</p:notes>
</file>

<file path=ppt/notesSlides/notesSlide3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367</a:t>
            </a:fld>
            <a:endParaRPr lang="fr-FR"/>
          </a:p>
        </p:txBody>
      </p:sp>
    </p:spTree>
    <p:extLst>
      <p:ext uri="{BB962C8B-B14F-4D97-AF65-F5344CB8AC3E}">
        <p14:creationId xmlns:p14="http://schemas.microsoft.com/office/powerpoint/2010/main" val="1562101214"/>
      </p:ext>
    </p:extLst>
  </p:cSld>
  <p:clrMapOvr>
    <a:masterClrMapping/>
  </p:clrMapOvr>
</p:notes>
</file>

<file path=ppt/notesSlides/notesSlide3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368</a:t>
            </a:fld>
            <a:endParaRPr lang="fr-FR"/>
          </a:p>
        </p:txBody>
      </p:sp>
    </p:spTree>
    <p:extLst>
      <p:ext uri="{BB962C8B-B14F-4D97-AF65-F5344CB8AC3E}">
        <p14:creationId xmlns:p14="http://schemas.microsoft.com/office/powerpoint/2010/main" val="2306641356"/>
      </p:ext>
    </p:extLst>
  </p:cSld>
  <p:clrMapOvr>
    <a:masterClrMapping/>
  </p:clrMapOvr>
</p:notes>
</file>

<file path=ppt/notesSlides/notesSlide3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369</a:t>
            </a:fld>
            <a:endParaRPr lang="fr-FR"/>
          </a:p>
        </p:txBody>
      </p:sp>
    </p:spTree>
    <p:extLst>
      <p:ext uri="{BB962C8B-B14F-4D97-AF65-F5344CB8AC3E}">
        <p14:creationId xmlns:p14="http://schemas.microsoft.com/office/powerpoint/2010/main" val="1415607242"/>
      </p:ext>
    </p:extLst>
  </p:cSld>
  <p:clrMapOvr>
    <a:masterClrMapping/>
  </p:clrMapOvr>
</p:notes>
</file>

<file path=ppt/notesSlides/notesSlide3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370</a:t>
            </a:fld>
            <a:endParaRPr lang="fr-FR"/>
          </a:p>
        </p:txBody>
      </p:sp>
    </p:spTree>
    <p:extLst>
      <p:ext uri="{BB962C8B-B14F-4D97-AF65-F5344CB8AC3E}">
        <p14:creationId xmlns:p14="http://schemas.microsoft.com/office/powerpoint/2010/main" val="3891347958"/>
      </p:ext>
    </p:extLst>
  </p:cSld>
  <p:clrMapOvr>
    <a:masterClrMapping/>
  </p:clrMapOvr>
</p:notes>
</file>

<file path=ppt/notesSlides/notesSlide3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371</a:t>
            </a:fld>
            <a:endParaRPr lang="fr-FR"/>
          </a:p>
        </p:txBody>
      </p:sp>
    </p:spTree>
    <p:extLst>
      <p:ext uri="{BB962C8B-B14F-4D97-AF65-F5344CB8AC3E}">
        <p14:creationId xmlns:p14="http://schemas.microsoft.com/office/powerpoint/2010/main" val="266482233"/>
      </p:ext>
    </p:extLst>
  </p:cSld>
  <p:clrMapOvr>
    <a:masterClrMapping/>
  </p:clrMapOvr>
</p:notes>
</file>

<file path=ppt/notesSlides/notesSlide3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372</a:t>
            </a:fld>
            <a:endParaRPr lang="fr-FR"/>
          </a:p>
        </p:txBody>
      </p:sp>
    </p:spTree>
    <p:extLst>
      <p:ext uri="{BB962C8B-B14F-4D97-AF65-F5344CB8AC3E}">
        <p14:creationId xmlns:p14="http://schemas.microsoft.com/office/powerpoint/2010/main" val="111774615"/>
      </p:ext>
    </p:extLst>
  </p:cSld>
  <p:clrMapOvr>
    <a:masterClrMapping/>
  </p:clrMapOvr>
</p:notes>
</file>

<file path=ppt/notesSlides/notesSlide3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373</a:t>
            </a:fld>
            <a:endParaRPr lang="fr-FR"/>
          </a:p>
        </p:txBody>
      </p:sp>
    </p:spTree>
    <p:extLst>
      <p:ext uri="{BB962C8B-B14F-4D97-AF65-F5344CB8AC3E}">
        <p14:creationId xmlns:p14="http://schemas.microsoft.com/office/powerpoint/2010/main" val="2459130923"/>
      </p:ext>
    </p:extLst>
  </p:cSld>
  <p:clrMapOvr>
    <a:masterClrMapping/>
  </p:clrMapOvr>
</p:notes>
</file>

<file path=ppt/notesSlides/notesSlide3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374</a:t>
            </a:fld>
            <a:endParaRPr lang="fr-FR"/>
          </a:p>
        </p:txBody>
      </p:sp>
    </p:spTree>
    <p:extLst>
      <p:ext uri="{BB962C8B-B14F-4D97-AF65-F5344CB8AC3E}">
        <p14:creationId xmlns:p14="http://schemas.microsoft.com/office/powerpoint/2010/main" val="526466016"/>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34</a:t>
            </a:fld>
            <a:endParaRPr lang="fr-FR"/>
          </a:p>
        </p:txBody>
      </p:sp>
    </p:spTree>
    <p:extLst>
      <p:ext uri="{BB962C8B-B14F-4D97-AF65-F5344CB8AC3E}">
        <p14:creationId xmlns:p14="http://schemas.microsoft.com/office/powerpoint/2010/main" val="3708254623"/>
      </p:ext>
    </p:extLst>
  </p:cSld>
  <p:clrMapOvr>
    <a:masterClrMapping/>
  </p:clrMapOvr>
</p:notes>
</file>

<file path=ppt/notesSlides/notesSlide3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375</a:t>
            </a:fld>
            <a:endParaRPr lang="fr-FR"/>
          </a:p>
        </p:txBody>
      </p:sp>
    </p:spTree>
    <p:extLst>
      <p:ext uri="{BB962C8B-B14F-4D97-AF65-F5344CB8AC3E}">
        <p14:creationId xmlns:p14="http://schemas.microsoft.com/office/powerpoint/2010/main" val="4044457304"/>
      </p:ext>
    </p:extLst>
  </p:cSld>
  <p:clrMapOvr>
    <a:masterClrMapping/>
  </p:clrMapOvr>
</p:notes>
</file>

<file path=ppt/notesSlides/notesSlide3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376</a:t>
            </a:fld>
            <a:endParaRPr lang="fr-FR"/>
          </a:p>
        </p:txBody>
      </p:sp>
    </p:spTree>
    <p:extLst>
      <p:ext uri="{BB962C8B-B14F-4D97-AF65-F5344CB8AC3E}">
        <p14:creationId xmlns:p14="http://schemas.microsoft.com/office/powerpoint/2010/main" val="2434638930"/>
      </p:ext>
    </p:extLst>
  </p:cSld>
  <p:clrMapOvr>
    <a:masterClrMapping/>
  </p:clrMapOvr>
</p:notes>
</file>

<file path=ppt/notesSlides/notesSlide3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377</a:t>
            </a:fld>
            <a:endParaRPr lang="fr-FR"/>
          </a:p>
        </p:txBody>
      </p:sp>
    </p:spTree>
    <p:extLst>
      <p:ext uri="{BB962C8B-B14F-4D97-AF65-F5344CB8AC3E}">
        <p14:creationId xmlns:p14="http://schemas.microsoft.com/office/powerpoint/2010/main" val="379267603"/>
      </p:ext>
    </p:extLst>
  </p:cSld>
  <p:clrMapOvr>
    <a:masterClrMapping/>
  </p:clrMapOvr>
</p:notes>
</file>

<file path=ppt/notesSlides/notesSlide3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378</a:t>
            </a:fld>
            <a:endParaRPr lang="fr-FR"/>
          </a:p>
        </p:txBody>
      </p:sp>
    </p:spTree>
    <p:extLst>
      <p:ext uri="{BB962C8B-B14F-4D97-AF65-F5344CB8AC3E}">
        <p14:creationId xmlns:p14="http://schemas.microsoft.com/office/powerpoint/2010/main" val="1601088424"/>
      </p:ext>
    </p:extLst>
  </p:cSld>
  <p:clrMapOvr>
    <a:masterClrMapping/>
  </p:clrMapOvr>
</p:notes>
</file>

<file path=ppt/notesSlides/notesSlide3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379</a:t>
            </a:fld>
            <a:endParaRPr lang="fr-FR"/>
          </a:p>
        </p:txBody>
      </p:sp>
    </p:spTree>
    <p:extLst>
      <p:ext uri="{BB962C8B-B14F-4D97-AF65-F5344CB8AC3E}">
        <p14:creationId xmlns:p14="http://schemas.microsoft.com/office/powerpoint/2010/main" val="131768567"/>
      </p:ext>
    </p:extLst>
  </p:cSld>
  <p:clrMapOvr>
    <a:masterClrMapping/>
  </p:clrMapOvr>
</p:notes>
</file>

<file path=ppt/notesSlides/notesSlide3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380</a:t>
            </a:fld>
            <a:endParaRPr lang="fr-FR"/>
          </a:p>
        </p:txBody>
      </p:sp>
    </p:spTree>
    <p:extLst>
      <p:ext uri="{BB962C8B-B14F-4D97-AF65-F5344CB8AC3E}">
        <p14:creationId xmlns:p14="http://schemas.microsoft.com/office/powerpoint/2010/main" val="47546334"/>
      </p:ext>
    </p:extLst>
  </p:cSld>
  <p:clrMapOvr>
    <a:masterClrMapping/>
  </p:clrMapOvr>
</p:notes>
</file>

<file path=ppt/notesSlides/notesSlide3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381</a:t>
            </a:fld>
            <a:endParaRPr lang="fr-FR" dirty="0"/>
          </a:p>
        </p:txBody>
      </p:sp>
    </p:spTree>
    <p:extLst>
      <p:ext uri="{BB962C8B-B14F-4D97-AF65-F5344CB8AC3E}">
        <p14:creationId xmlns:p14="http://schemas.microsoft.com/office/powerpoint/2010/main" val="2637524382"/>
      </p:ext>
    </p:extLst>
  </p:cSld>
  <p:clrMapOvr>
    <a:masterClrMapping/>
  </p:clrMapOvr>
</p:notes>
</file>

<file path=ppt/notesSlides/notesSlide3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382</a:t>
            </a:fld>
            <a:endParaRPr lang="fr-FR"/>
          </a:p>
        </p:txBody>
      </p:sp>
    </p:spTree>
    <p:extLst>
      <p:ext uri="{BB962C8B-B14F-4D97-AF65-F5344CB8AC3E}">
        <p14:creationId xmlns:p14="http://schemas.microsoft.com/office/powerpoint/2010/main" val="2446278322"/>
      </p:ext>
    </p:extLst>
  </p:cSld>
  <p:clrMapOvr>
    <a:masterClrMapping/>
  </p:clrMapOvr>
</p:notes>
</file>

<file path=ppt/notesSlides/notesSlide3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383</a:t>
            </a:fld>
            <a:endParaRPr lang="fr-FR"/>
          </a:p>
        </p:txBody>
      </p:sp>
    </p:spTree>
    <p:extLst>
      <p:ext uri="{BB962C8B-B14F-4D97-AF65-F5344CB8AC3E}">
        <p14:creationId xmlns:p14="http://schemas.microsoft.com/office/powerpoint/2010/main" val="3984481618"/>
      </p:ext>
    </p:extLst>
  </p:cSld>
  <p:clrMapOvr>
    <a:masterClrMapping/>
  </p:clrMapOvr>
</p:notes>
</file>

<file path=ppt/notesSlides/notesSlide3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384</a:t>
            </a:fld>
            <a:endParaRPr lang="fr-FR"/>
          </a:p>
        </p:txBody>
      </p:sp>
    </p:spTree>
    <p:extLst>
      <p:ext uri="{BB962C8B-B14F-4D97-AF65-F5344CB8AC3E}">
        <p14:creationId xmlns:p14="http://schemas.microsoft.com/office/powerpoint/2010/main" val="3414518428"/>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5"/>
          </p:nvPr>
        </p:nvSpPr>
        <p:spPr/>
        <p:txBody>
          <a:bodyPr/>
          <a:lstStyle/>
          <a:p>
            <a:fld id="{F3D9D0A2-4D23-4686-912B-7D94E424B7F3}" type="slidenum">
              <a:rPr lang="fr-FR" smtClean="0"/>
              <a:pPr/>
              <a:t>35</a:t>
            </a:fld>
            <a:endParaRPr lang="fr-FR"/>
          </a:p>
        </p:txBody>
      </p:sp>
    </p:spTree>
    <p:extLst>
      <p:ext uri="{BB962C8B-B14F-4D97-AF65-F5344CB8AC3E}">
        <p14:creationId xmlns:p14="http://schemas.microsoft.com/office/powerpoint/2010/main" val="3377886922"/>
      </p:ext>
    </p:extLst>
  </p:cSld>
  <p:clrMapOvr>
    <a:masterClrMapping/>
  </p:clrMapOvr>
</p:notes>
</file>

<file path=ppt/notesSlides/notesSlide3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385</a:t>
            </a:fld>
            <a:endParaRPr lang="fr-FR"/>
          </a:p>
        </p:txBody>
      </p:sp>
    </p:spTree>
    <p:extLst>
      <p:ext uri="{BB962C8B-B14F-4D97-AF65-F5344CB8AC3E}">
        <p14:creationId xmlns:p14="http://schemas.microsoft.com/office/powerpoint/2010/main" val="3830684203"/>
      </p:ext>
    </p:extLst>
  </p:cSld>
  <p:clrMapOvr>
    <a:masterClrMapping/>
  </p:clrMapOvr>
</p:notes>
</file>

<file path=ppt/notesSlides/notesSlide3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386</a:t>
            </a:fld>
            <a:endParaRPr lang="fr-FR"/>
          </a:p>
        </p:txBody>
      </p:sp>
    </p:spTree>
    <p:extLst>
      <p:ext uri="{BB962C8B-B14F-4D97-AF65-F5344CB8AC3E}">
        <p14:creationId xmlns:p14="http://schemas.microsoft.com/office/powerpoint/2010/main" val="3425087810"/>
      </p:ext>
    </p:extLst>
  </p:cSld>
  <p:clrMapOvr>
    <a:masterClrMapping/>
  </p:clrMapOvr>
</p:notes>
</file>

<file path=ppt/notesSlides/notesSlide3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387</a:t>
            </a:fld>
            <a:endParaRPr lang="fr-FR"/>
          </a:p>
        </p:txBody>
      </p:sp>
    </p:spTree>
    <p:extLst>
      <p:ext uri="{BB962C8B-B14F-4D97-AF65-F5344CB8AC3E}">
        <p14:creationId xmlns:p14="http://schemas.microsoft.com/office/powerpoint/2010/main" val="1401242996"/>
      </p:ext>
    </p:extLst>
  </p:cSld>
  <p:clrMapOvr>
    <a:masterClrMapping/>
  </p:clrMapOvr>
</p:notes>
</file>

<file path=ppt/notesSlides/notesSlide3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388</a:t>
            </a:fld>
            <a:endParaRPr lang="fr-FR"/>
          </a:p>
        </p:txBody>
      </p:sp>
    </p:spTree>
    <p:extLst>
      <p:ext uri="{BB962C8B-B14F-4D97-AF65-F5344CB8AC3E}">
        <p14:creationId xmlns:p14="http://schemas.microsoft.com/office/powerpoint/2010/main" val="3786210709"/>
      </p:ext>
    </p:extLst>
  </p:cSld>
  <p:clrMapOvr>
    <a:masterClrMapping/>
  </p:clrMapOvr>
</p:notes>
</file>

<file path=ppt/notesSlides/notesSlide3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389</a:t>
            </a:fld>
            <a:endParaRPr lang="fr-FR"/>
          </a:p>
        </p:txBody>
      </p:sp>
    </p:spTree>
    <p:extLst>
      <p:ext uri="{BB962C8B-B14F-4D97-AF65-F5344CB8AC3E}">
        <p14:creationId xmlns:p14="http://schemas.microsoft.com/office/powerpoint/2010/main" val="1251732196"/>
      </p:ext>
    </p:extLst>
  </p:cSld>
  <p:clrMapOvr>
    <a:masterClrMapping/>
  </p:clrMapOvr>
</p:notes>
</file>

<file path=ppt/notesSlides/notesSlide3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390</a:t>
            </a:fld>
            <a:endParaRPr lang="fr-FR"/>
          </a:p>
        </p:txBody>
      </p:sp>
    </p:spTree>
    <p:extLst>
      <p:ext uri="{BB962C8B-B14F-4D97-AF65-F5344CB8AC3E}">
        <p14:creationId xmlns:p14="http://schemas.microsoft.com/office/powerpoint/2010/main" val="374632715"/>
      </p:ext>
    </p:extLst>
  </p:cSld>
  <p:clrMapOvr>
    <a:masterClrMapping/>
  </p:clrMapOvr>
</p:notes>
</file>

<file path=ppt/notesSlides/notesSlide3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391</a:t>
            </a:fld>
            <a:endParaRPr lang="fr-FR"/>
          </a:p>
        </p:txBody>
      </p:sp>
    </p:spTree>
    <p:extLst>
      <p:ext uri="{BB962C8B-B14F-4D97-AF65-F5344CB8AC3E}">
        <p14:creationId xmlns:p14="http://schemas.microsoft.com/office/powerpoint/2010/main" val="3345445275"/>
      </p:ext>
    </p:extLst>
  </p:cSld>
  <p:clrMapOvr>
    <a:masterClrMapping/>
  </p:clrMapOvr>
</p:notes>
</file>

<file path=ppt/notesSlides/notesSlide3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392</a:t>
            </a:fld>
            <a:endParaRPr lang="fr-FR"/>
          </a:p>
        </p:txBody>
      </p:sp>
    </p:spTree>
    <p:extLst>
      <p:ext uri="{BB962C8B-B14F-4D97-AF65-F5344CB8AC3E}">
        <p14:creationId xmlns:p14="http://schemas.microsoft.com/office/powerpoint/2010/main" val="1628974510"/>
      </p:ext>
    </p:extLst>
  </p:cSld>
  <p:clrMapOvr>
    <a:masterClrMapping/>
  </p:clrMapOvr>
</p:notes>
</file>

<file path=ppt/notesSlides/notesSlide3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393</a:t>
            </a:fld>
            <a:endParaRPr lang="fr-FR"/>
          </a:p>
        </p:txBody>
      </p:sp>
    </p:spTree>
    <p:extLst>
      <p:ext uri="{BB962C8B-B14F-4D97-AF65-F5344CB8AC3E}">
        <p14:creationId xmlns:p14="http://schemas.microsoft.com/office/powerpoint/2010/main" val="3104944533"/>
      </p:ext>
    </p:extLst>
  </p:cSld>
  <p:clrMapOvr>
    <a:masterClrMapping/>
  </p:clrMapOvr>
</p:notes>
</file>

<file path=ppt/notesSlides/notesSlide3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394</a:t>
            </a:fld>
            <a:endParaRPr lang="fr-FR"/>
          </a:p>
        </p:txBody>
      </p:sp>
    </p:spTree>
    <p:extLst>
      <p:ext uri="{BB962C8B-B14F-4D97-AF65-F5344CB8AC3E}">
        <p14:creationId xmlns:p14="http://schemas.microsoft.com/office/powerpoint/2010/main" val="2484818086"/>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5"/>
          </p:nvPr>
        </p:nvSpPr>
        <p:spPr/>
        <p:txBody>
          <a:bodyPr/>
          <a:lstStyle/>
          <a:p>
            <a:fld id="{F3D9D0A2-4D23-4686-912B-7D94E424B7F3}" type="slidenum">
              <a:rPr lang="fr-FR" smtClean="0"/>
              <a:pPr/>
              <a:t>37</a:t>
            </a:fld>
            <a:endParaRPr lang="fr-FR"/>
          </a:p>
        </p:txBody>
      </p:sp>
    </p:spTree>
    <p:extLst>
      <p:ext uri="{BB962C8B-B14F-4D97-AF65-F5344CB8AC3E}">
        <p14:creationId xmlns:p14="http://schemas.microsoft.com/office/powerpoint/2010/main" val="3466073638"/>
      </p:ext>
    </p:extLst>
  </p:cSld>
  <p:clrMapOvr>
    <a:masterClrMapping/>
  </p:clrMapOvr>
</p:notes>
</file>

<file path=ppt/notesSlides/notesSlide3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395</a:t>
            </a:fld>
            <a:endParaRPr lang="fr-FR"/>
          </a:p>
        </p:txBody>
      </p:sp>
    </p:spTree>
    <p:extLst>
      <p:ext uri="{BB962C8B-B14F-4D97-AF65-F5344CB8AC3E}">
        <p14:creationId xmlns:p14="http://schemas.microsoft.com/office/powerpoint/2010/main" val="2462911201"/>
      </p:ext>
    </p:extLst>
  </p:cSld>
  <p:clrMapOvr>
    <a:masterClrMapping/>
  </p:clrMapOvr>
</p:notes>
</file>

<file path=ppt/notesSlides/notesSlide3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396</a:t>
            </a:fld>
            <a:endParaRPr lang="fr-FR"/>
          </a:p>
        </p:txBody>
      </p:sp>
    </p:spTree>
    <p:extLst>
      <p:ext uri="{BB962C8B-B14F-4D97-AF65-F5344CB8AC3E}">
        <p14:creationId xmlns:p14="http://schemas.microsoft.com/office/powerpoint/2010/main" val="3337232718"/>
      </p:ext>
    </p:extLst>
  </p:cSld>
  <p:clrMapOvr>
    <a:masterClrMapping/>
  </p:clrMapOvr>
</p:notes>
</file>

<file path=ppt/notesSlides/notesSlide3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397</a:t>
            </a:fld>
            <a:endParaRPr lang="fr-FR"/>
          </a:p>
        </p:txBody>
      </p:sp>
    </p:spTree>
    <p:extLst>
      <p:ext uri="{BB962C8B-B14F-4D97-AF65-F5344CB8AC3E}">
        <p14:creationId xmlns:p14="http://schemas.microsoft.com/office/powerpoint/2010/main" val="3993847804"/>
      </p:ext>
    </p:extLst>
  </p:cSld>
  <p:clrMapOvr>
    <a:masterClrMapping/>
  </p:clrMapOvr>
</p:notes>
</file>

<file path=ppt/notesSlides/notesSlide3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398</a:t>
            </a:fld>
            <a:endParaRPr lang="fr-FR"/>
          </a:p>
        </p:txBody>
      </p:sp>
    </p:spTree>
    <p:extLst>
      <p:ext uri="{BB962C8B-B14F-4D97-AF65-F5344CB8AC3E}">
        <p14:creationId xmlns:p14="http://schemas.microsoft.com/office/powerpoint/2010/main" val="1450703245"/>
      </p:ext>
    </p:extLst>
  </p:cSld>
  <p:clrMapOvr>
    <a:masterClrMapping/>
  </p:clrMapOvr>
</p:notes>
</file>

<file path=ppt/notesSlides/notesSlide3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399</a:t>
            </a:fld>
            <a:endParaRPr lang="fr-FR"/>
          </a:p>
        </p:txBody>
      </p:sp>
    </p:spTree>
    <p:extLst>
      <p:ext uri="{BB962C8B-B14F-4D97-AF65-F5344CB8AC3E}">
        <p14:creationId xmlns:p14="http://schemas.microsoft.com/office/powerpoint/2010/main" val="2134986209"/>
      </p:ext>
    </p:extLst>
  </p:cSld>
  <p:clrMapOvr>
    <a:masterClrMapping/>
  </p:clrMapOvr>
</p:notes>
</file>

<file path=ppt/notesSlides/notesSlide3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400</a:t>
            </a:fld>
            <a:endParaRPr lang="fr-FR" dirty="0"/>
          </a:p>
        </p:txBody>
      </p:sp>
    </p:spTree>
    <p:extLst>
      <p:ext uri="{BB962C8B-B14F-4D97-AF65-F5344CB8AC3E}">
        <p14:creationId xmlns:p14="http://schemas.microsoft.com/office/powerpoint/2010/main" val="926154691"/>
      </p:ext>
    </p:extLst>
  </p:cSld>
  <p:clrMapOvr>
    <a:masterClrMapping/>
  </p:clrMapOvr>
</p:notes>
</file>

<file path=ppt/notesSlides/notesSlide3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401</a:t>
            </a:fld>
            <a:endParaRPr lang="fr-FR"/>
          </a:p>
        </p:txBody>
      </p:sp>
    </p:spTree>
    <p:extLst>
      <p:ext uri="{BB962C8B-B14F-4D97-AF65-F5344CB8AC3E}">
        <p14:creationId xmlns:p14="http://schemas.microsoft.com/office/powerpoint/2010/main" val="3296651445"/>
      </p:ext>
    </p:extLst>
  </p:cSld>
  <p:clrMapOvr>
    <a:masterClrMapping/>
  </p:clrMapOvr>
</p:notes>
</file>

<file path=ppt/notesSlides/notesSlide3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402</a:t>
            </a:fld>
            <a:endParaRPr lang="fr-FR"/>
          </a:p>
        </p:txBody>
      </p:sp>
    </p:spTree>
    <p:extLst>
      <p:ext uri="{BB962C8B-B14F-4D97-AF65-F5344CB8AC3E}">
        <p14:creationId xmlns:p14="http://schemas.microsoft.com/office/powerpoint/2010/main" val="3036858905"/>
      </p:ext>
    </p:extLst>
  </p:cSld>
  <p:clrMapOvr>
    <a:masterClrMapping/>
  </p:clrMapOvr>
</p:notes>
</file>

<file path=ppt/notesSlides/notesSlide3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403</a:t>
            </a:fld>
            <a:endParaRPr lang="fr-FR"/>
          </a:p>
        </p:txBody>
      </p:sp>
    </p:spTree>
    <p:extLst>
      <p:ext uri="{BB962C8B-B14F-4D97-AF65-F5344CB8AC3E}">
        <p14:creationId xmlns:p14="http://schemas.microsoft.com/office/powerpoint/2010/main" val="1608703197"/>
      </p:ext>
    </p:extLst>
  </p:cSld>
  <p:clrMapOvr>
    <a:masterClrMapping/>
  </p:clrMapOvr>
</p:notes>
</file>

<file path=ppt/notesSlides/notesSlide3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404</a:t>
            </a:fld>
            <a:endParaRPr lang="fr-FR"/>
          </a:p>
        </p:txBody>
      </p:sp>
    </p:spTree>
    <p:extLst>
      <p:ext uri="{BB962C8B-B14F-4D97-AF65-F5344CB8AC3E}">
        <p14:creationId xmlns:p14="http://schemas.microsoft.com/office/powerpoint/2010/main" val="1791274515"/>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5"/>
          </p:nvPr>
        </p:nvSpPr>
        <p:spPr/>
        <p:txBody>
          <a:bodyPr/>
          <a:lstStyle/>
          <a:p>
            <a:fld id="{F3D9D0A2-4D23-4686-912B-7D94E424B7F3}" type="slidenum">
              <a:rPr lang="fr-FR" smtClean="0"/>
              <a:pPr/>
              <a:t>38</a:t>
            </a:fld>
            <a:endParaRPr lang="fr-FR"/>
          </a:p>
        </p:txBody>
      </p:sp>
    </p:spTree>
    <p:extLst>
      <p:ext uri="{BB962C8B-B14F-4D97-AF65-F5344CB8AC3E}">
        <p14:creationId xmlns:p14="http://schemas.microsoft.com/office/powerpoint/2010/main" val="3075336380"/>
      </p:ext>
    </p:extLst>
  </p:cSld>
  <p:clrMapOvr>
    <a:masterClrMapping/>
  </p:clrMapOvr>
</p:notes>
</file>

<file path=ppt/notesSlides/notesSlide3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405</a:t>
            </a:fld>
            <a:endParaRPr lang="fr-FR"/>
          </a:p>
        </p:txBody>
      </p:sp>
    </p:spTree>
    <p:extLst>
      <p:ext uri="{BB962C8B-B14F-4D97-AF65-F5344CB8AC3E}">
        <p14:creationId xmlns:p14="http://schemas.microsoft.com/office/powerpoint/2010/main" val="1521211612"/>
      </p:ext>
    </p:extLst>
  </p:cSld>
  <p:clrMapOvr>
    <a:masterClrMapping/>
  </p:clrMapOvr>
</p:notes>
</file>

<file path=ppt/notesSlides/notesSlide3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406</a:t>
            </a:fld>
            <a:endParaRPr lang="fr-FR"/>
          </a:p>
        </p:txBody>
      </p:sp>
    </p:spTree>
    <p:extLst>
      <p:ext uri="{BB962C8B-B14F-4D97-AF65-F5344CB8AC3E}">
        <p14:creationId xmlns:p14="http://schemas.microsoft.com/office/powerpoint/2010/main" val="2156049455"/>
      </p:ext>
    </p:extLst>
  </p:cSld>
  <p:clrMapOvr>
    <a:masterClrMapping/>
  </p:clrMapOvr>
</p:notes>
</file>

<file path=ppt/notesSlides/notesSlide3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407</a:t>
            </a:fld>
            <a:endParaRPr lang="fr-FR"/>
          </a:p>
        </p:txBody>
      </p:sp>
    </p:spTree>
    <p:extLst>
      <p:ext uri="{BB962C8B-B14F-4D97-AF65-F5344CB8AC3E}">
        <p14:creationId xmlns:p14="http://schemas.microsoft.com/office/powerpoint/2010/main" val="3660234214"/>
      </p:ext>
    </p:extLst>
  </p:cSld>
  <p:clrMapOvr>
    <a:masterClrMapping/>
  </p:clrMapOvr>
</p:notes>
</file>

<file path=ppt/notesSlides/notesSlide3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408</a:t>
            </a:fld>
            <a:endParaRPr lang="fr-FR"/>
          </a:p>
        </p:txBody>
      </p:sp>
    </p:spTree>
    <p:extLst>
      <p:ext uri="{BB962C8B-B14F-4D97-AF65-F5344CB8AC3E}">
        <p14:creationId xmlns:p14="http://schemas.microsoft.com/office/powerpoint/2010/main" val="3591263001"/>
      </p:ext>
    </p:extLst>
  </p:cSld>
  <p:clrMapOvr>
    <a:masterClrMapping/>
  </p:clrMapOvr>
</p:notes>
</file>

<file path=ppt/notesSlides/notesSlide3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409</a:t>
            </a:fld>
            <a:endParaRPr lang="fr-FR"/>
          </a:p>
        </p:txBody>
      </p:sp>
    </p:spTree>
    <p:extLst>
      <p:ext uri="{BB962C8B-B14F-4D97-AF65-F5344CB8AC3E}">
        <p14:creationId xmlns:p14="http://schemas.microsoft.com/office/powerpoint/2010/main" val="723128660"/>
      </p:ext>
    </p:extLst>
  </p:cSld>
  <p:clrMapOvr>
    <a:masterClrMapping/>
  </p:clrMapOvr>
</p:notes>
</file>

<file path=ppt/notesSlides/notesSlide3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410</a:t>
            </a:fld>
            <a:endParaRPr lang="fr-FR"/>
          </a:p>
        </p:txBody>
      </p:sp>
    </p:spTree>
    <p:extLst>
      <p:ext uri="{BB962C8B-B14F-4D97-AF65-F5344CB8AC3E}">
        <p14:creationId xmlns:p14="http://schemas.microsoft.com/office/powerpoint/2010/main" val="3297205933"/>
      </p:ext>
    </p:extLst>
  </p:cSld>
  <p:clrMapOvr>
    <a:masterClrMapping/>
  </p:clrMapOvr>
</p:notes>
</file>

<file path=ppt/notesSlides/notesSlide3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411</a:t>
            </a:fld>
            <a:endParaRPr lang="fr-FR"/>
          </a:p>
        </p:txBody>
      </p:sp>
    </p:spTree>
    <p:extLst>
      <p:ext uri="{BB962C8B-B14F-4D97-AF65-F5344CB8AC3E}">
        <p14:creationId xmlns:p14="http://schemas.microsoft.com/office/powerpoint/2010/main" val="3177372011"/>
      </p:ext>
    </p:extLst>
  </p:cSld>
  <p:clrMapOvr>
    <a:masterClrMapping/>
  </p:clrMapOvr>
</p:notes>
</file>

<file path=ppt/notesSlides/notesSlide3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412</a:t>
            </a:fld>
            <a:endParaRPr lang="fr-FR"/>
          </a:p>
        </p:txBody>
      </p:sp>
    </p:spTree>
    <p:extLst>
      <p:ext uri="{BB962C8B-B14F-4D97-AF65-F5344CB8AC3E}">
        <p14:creationId xmlns:p14="http://schemas.microsoft.com/office/powerpoint/2010/main" val="2123023343"/>
      </p:ext>
    </p:extLst>
  </p:cSld>
  <p:clrMapOvr>
    <a:masterClrMapping/>
  </p:clrMapOvr>
</p:notes>
</file>

<file path=ppt/notesSlides/notesSlide3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413</a:t>
            </a:fld>
            <a:endParaRPr lang="fr-FR"/>
          </a:p>
        </p:txBody>
      </p:sp>
    </p:spTree>
    <p:extLst>
      <p:ext uri="{BB962C8B-B14F-4D97-AF65-F5344CB8AC3E}">
        <p14:creationId xmlns:p14="http://schemas.microsoft.com/office/powerpoint/2010/main" val="1643901755"/>
      </p:ext>
    </p:extLst>
  </p:cSld>
  <p:clrMapOvr>
    <a:masterClrMapping/>
  </p:clrMapOvr>
</p:notes>
</file>

<file path=ppt/notesSlides/notesSlide3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414</a:t>
            </a:fld>
            <a:endParaRPr lang="fr-FR"/>
          </a:p>
        </p:txBody>
      </p:sp>
    </p:spTree>
    <p:extLst>
      <p:ext uri="{BB962C8B-B14F-4D97-AF65-F5344CB8AC3E}">
        <p14:creationId xmlns:p14="http://schemas.microsoft.com/office/powerpoint/2010/main" val="4044722853"/>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5"/>
          </p:nvPr>
        </p:nvSpPr>
        <p:spPr/>
        <p:txBody>
          <a:bodyPr/>
          <a:lstStyle/>
          <a:p>
            <a:fld id="{F3D9D0A2-4D23-4686-912B-7D94E424B7F3}" type="slidenum">
              <a:rPr lang="fr-FR" smtClean="0"/>
              <a:pPr/>
              <a:t>39</a:t>
            </a:fld>
            <a:endParaRPr lang="fr-FR"/>
          </a:p>
        </p:txBody>
      </p:sp>
    </p:spTree>
    <p:extLst>
      <p:ext uri="{BB962C8B-B14F-4D97-AF65-F5344CB8AC3E}">
        <p14:creationId xmlns:p14="http://schemas.microsoft.com/office/powerpoint/2010/main" val="1905987741"/>
      </p:ext>
    </p:extLst>
  </p:cSld>
  <p:clrMapOvr>
    <a:masterClrMapping/>
  </p:clrMapOvr>
</p:notes>
</file>

<file path=ppt/notesSlides/notesSlide3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415</a:t>
            </a:fld>
            <a:endParaRPr lang="fr-FR"/>
          </a:p>
        </p:txBody>
      </p:sp>
    </p:spTree>
    <p:extLst>
      <p:ext uri="{BB962C8B-B14F-4D97-AF65-F5344CB8AC3E}">
        <p14:creationId xmlns:p14="http://schemas.microsoft.com/office/powerpoint/2010/main" val="1638165131"/>
      </p:ext>
    </p:extLst>
  </p:cSld>
  <p:clrMapOvr>
    <a:masterClrMapping/>
  </p:clrMapOvr>
</p:notes>
</file>

<file path=ppt/notesSlides/notesSlide3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416</a:t>
            </a:fld>
            <a:endParaRPr lang="fr-FR"/>
          </a:p>
        </p:txBody>
      </p:sp>
    </p:spTree>
    <p:extLst>
      <p:ext uri="{BB962C8B-B14F-4D97-AF65-F5344CB8AC3E}">
        <p14:creationId xmlns:p14="http://schemas.microsoft.com/office/powerpoint/2010/main" val="2468608594"/>
      </p:ext>
    </p:extLst>
  </p:cSld>
  <p:clrMapOvr>
    <a:masterClrMapping/>
  </p:clrMapOvr>
</p:notes>
</file>

<file path=ppt/notesSlides/notesSlide3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417</a:t>
            </a:fld>
            <a:endParaRPr lang="fr-FR"/>
          </a:p>
        </p:txBody>
      </p:sp>
    </p:spTree>
    <p:extLst>
      <p:ext uri="{BB962C8B-B14F-4D97-AF65-F5344CB8AC3E}">
        <p14:creationId xmlns:p14="http://schemas.microsoft.com/office/powerpoint/2010/main" val="4161675806"/>
      </p:ext>
    </p:extLst>
  </p:cSld>
  <p:clrMapOvr>
    <a:masterClrMapping/>
  </p:clrMapOvr>
</p:notes>
</file>

<file path=ppt/notesSlides/notesSlide3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418</a:t>
            </a:fld>
            <a:endParaRPr lang="fr-FR"/>
          </a:p>
        </p:txBody>
      </p:sp>
    </p:spTree>
    <p:extLst>
      <p:ext uri="{BB962C8B-B14F-4D97-AF65-F5344CB8AC3E}">
        <p14:creationId xmlns:p14="http://schemas.microsoft.com/office/powerpoint/2010/main" val="1841186620"/>
      </p:ext>
    </p:extLst>
  </p:cSld>
  <p:clrMapOvr>
    <a:masterClrMapping/>
  </p:clrMapOvr>
</p:notes>
</file>

<file path=ppt/notesSlides/notesSlide3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419</a:t>
            </a:fld>
            <a:endParaRPr lang="fr-FR"/>
          </a:p>
        </p:txBody>
      </p:sp>
    </p:spTree>
    <p:extLst>
      <p:ext uri="{BB962C8B-B14F-4D97-AF65-F5344CB8AC3E}">
        <p14:creationId xmlns:p14="http://schemas.microsoft.com/office/powerpoint/2010/main" val="3839003638"/>
      </p:ext>
    </p:extLst>
  </p:cSld>
  <p:clrMapOvr>
    <a:masterClrMapping/>
  </p:clrMapOvr>
</p:notes>
</file>

<file path=ppt/notesSlides/notesSlide3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420</a:t>
            </a:fld>
            <a:endParaRPr lang="fr-FR"/>
          </a:p>
        </p:txBody>
      </p:sp>
    </p:spTree>
    <p:extLst>
      <p:ext uri="{BB962C8B-B14F-4D97-AF65-F5344CB8AC3E}">
        <p14:creationId xmlns:p14="http://schemas.microsoft.com/office/powerpoint/2010/main" val="1526962659"/>
      </p:ext>
    </p:extLst>
  </p:cSld>
  <p:clrMapOvr>
    <a:masterClrMapping/>
  </p:clrMapOvr>
</p:notes>
</file>

<file path=ppt/notesSlides/notesSlide3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421</a:t>
            </a:fld>
            <a:endParaRPr lang="fr-FR"/>
          </a:p>
        </p:txBody>
      </p:sp>
    </p:spTree>
    <p:extLst>
      <p:ext uri="{BB962C8B-B14F-4D97-AF65-F5344CB8AC3E}">
        <p14:creationId xmlns:p14="http://schemas.microsoft.com/office/powerpoint/2010/main" val="3353519815"/>
      </p:ext>
    </p:extLst>
  </p:cSld>
  <p:clrMapOvr>
    <a:masterClrMapping/>
  </p:clrMapOvr>
</p:notes>
</file>

<file path=ppt/notesSlides/notesSlide3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422</a:t>
            </a:fld>
            <a:endParaRPr lang="fr-FR"/>
          </a:p>
        </p:txBody>
      </p:sp>
    </p:spTree>
    <p:extLst>
      <p:ext uri="{BB962C8B-B14F-4D97-AF65-F5344CB8AC3E}">
        <p14:creationId xmlns:p14="http://schemas.microsoft.com/office/powerpoint/2010/main" val="1799500801"/>
      </p:ext>
    </p:extLst>
  </p:cSld>
  <p:clrMapOvr>
    <a:masterClrMapping/>
  </p:clrMapOvr>
</p:notes>
</file>

<file path=ppt/notesSlides/notesSlide3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423</a:t>
            </a:fld>
            <a:endParaRPr lang="fr-FR"/>
          </a:p>
        </p:txBody>
      </p:sp>
    </p:spTree>
    <p:extLst>
      <p:ext uri="{BB962C8B-B14F-4D97-AF65-F5344CB8AC3E}">
        <p14:creationId xmlns:p14="http://schemas.microsoft.com/office/powerpoint/2010/main" val="2516735571"/>
      </p:ext>
    </p:extLst>
  </p:cSld>
  <p:clrMapOvr>
    <a:masterClrMapping/>
  </p:clrMapOvr>
</p:notes>
</file>

<file path=ppt/notesSlides/notesSlide3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424</a:t>
            </a:fld>
            <a:endParaRPr lang="fr-FR"/>
          </a:p>
        </p:txBody>
      </p:sp>
    </p:spTree>
    <p:extLst>
      <p:ext uri="{BB962C8B-B14F-4D97-AF65-F5344CB8AC3E}">
        <p14:creationId xmlns:p14="http://schemas.microsoft.com/office/powerpoint/2010/main" val="2136216855"/>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5"/>
          </p:nvPr>
        </p:nvSpPr>
        <p:spPr/>
        <p:txBody>
          <a:bodyPr/>
          <a:lstStyle/>
          <a:p>
            <a:fld id="{F3D9D0A2-4D23-4686-912B-7D94E424B7F3}" type="slidenum">
              <a:rPr lang="fr-FR" smtClean="0"/>
              <a:pPr/>
              <a:t>40</a:t>
            </a:fld>
            <a:endParaRPr lang="fr-FR"/>
          </a:p>
        </p:txBody>
      </p:sp>
    </p:spTree>
    <p:extLst>
      <p:ext uri="{BB962C8B-B14F-4D97-AF65-F5344CB8AC3E}">
        <p14:creationId xmlns:p14="http://schemas.microsoft.com/office/powerpoint/2010/main" val="4123902662"/>
      </p:ext>
    </p:extLst>
  </p:cSld>
  <p:clrMapOvr>
    <a:masterClrMapping/>
  </p:clrMapOvr>
</p:notes>
</file>

<file path=ppt/notesSlides/notesSlide3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425</a:t>
            </a:fld>
            <a:endParaRPr lang="fr-FR"/>
          </a:p>
        </p:txBody>
      </p:sp>
    </p:spTree>
    <p:extLst>
      <p:ext uri="{BB962C8B-B14F-4D97-AF65-F5344CB8AC3E}">
        <p14:creationId xmlns:p14="http://schemas.microsoft.com/office/powerpoint/2010/main" val="2679950880"/>
      </p:ext>
    </p:extLst>
  </p:cSld>
  <p:clrMapOvr>
    <a:masterClrMapping/>
  </p:clrMapOvr>
</p:notes>
</file>

<file path=ppt/notesSlides/notesSlide3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426</a:t>
            </a:fld>
            <a:endParaRPr lang="fr-FR"/>
          </a:p>
        </p:txBody>
      </p:sp>
    </p:spTree>
    <p:extLst>
      <p:ext uri="{BB962C8B-B14F-4D97-AF65-F5344CB8AC3E}">
        <p14:creationId xmlns:p14="http://schemas.microsoft.com/office/powerpoint/2010/main" val="2915674167"/>
      </p:ext>
    </p:extLst>
  </p:cSld>
  <p:clrMapOvr>
    <a:masterClrMapping/>
  </p:clrMapOvr>
</p:notes>
</file>

<file path=ppt/notesSlides/notesSlide3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427</a:t>
            </a:fld>
            <a:endParaRPr lang="fr-FR"/>
          </a:p>
        </p:txBody>
      </p:sp>
    </p:spTree>
    <p:extLst>
      <p:ext uri="{BB962C8B-B14F-4D97-AF65-F5344CB8AC3E}">
        <p14:creationId xmlns:p14="http://schemas.microsoft.com/office/powerpoint/2010/main" val="635467825"/>
      </p:ext>
    </p:extLst>
  </p:cSld>
  <p:clrMapOvr>
    <a:masterClrMapping/>
  </p:clrMapOvr>
</p:notes>
</file>

<file path=ppt/notesSlides/notesSlide3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428</a:t>
            </a:fld>
            <a:endParaRPr lang="fr-FR"/>
          </a:p>
        </p:txBody>
      </p:sp>
    </p:spTree>
    <p:extLst>
      <p:ext uri="{BB962C8B-B14F-4D97-AF65-F5344CB8AC3E}">
        <p14:creationId xmlns:p14="http://schemas.microsoft.com/office/powerpoint/2010/main" val="2545734099"/>
      </p:ext>
    </p:extLst>
  </p:cSld>
  <p:clrMapOvr>
    <a:masterClrMapping/>
  </p:clrMapOvr>
</p:notes>
</file>

<file path=ppt/notesSlides/notesSlide3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429</a:t>
            </a:fld>
            <a:endParaRPr lang="fr-FR"/>
          </a:p>
        </p:txBody>
      </p:sp>
    </p:spTree>
    <p:extLst>
      <p:ext uri="{BB962C8B-B14F-4D97-AF65-F5344CB8AC3E}">
        <p14:creationId xmlns:p14="http://schemas.microsoft.com/office/powerpoint/2010/main" val="2664844932"/>
      </p:ext>
    </p:extLst>
  </p:cSld>
  <p:clrMapOvr>
    <a:masterClrMapping/>
  </p:clrMapOvr>
</p:notes>
</file>

<file path=ppt/notesSlides/notesSlide3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430</a:t>
            </a:fld>
            <a:endParaRPr lang="fr-FR"/>
          </a:p>
        </p:txBody>
      </p:sp>
    </p:spTree>
    <p:extLst>
      <p:ext uri="{BB962C8B-B14F-4D97-AF65-F5344CB8AC3E}">
        <p14:creationId xmlns:p14="http://schemas.microsoft.com/office/powerpoint/2010/main" val="2431090301"/>
      </p:ext>
    </p:extLst>
  </p:cSld>
  <p:clrMapOvr>
    <a:masterClrMapping/>
  </p:clrMapOvr>
</p:notes>
</file>

<file path=ppt/notesSlides/notesSlide3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431</a:t>
            </a:fld>
            <a:endParaRPr lang="fr-FR"/>
          </a:p>
        </p:txBody>
      </p:sp>
    </p:spTree>
    <p:extLst>
      <p:ext uri="{BB962C8B-B14F-4D97-AF65-F5344CB8AC3E}">
        <p14:creationId xmlns:p14="http://schemas.microsoft.com/office/powerpoint/2010/main" val="1917163610"/>
      </p:ext>
    </p:extLst>
  </p:cSld>
  <p:clrMapOvr>
    <a:masterClrMapping/>
  </p:clrMapOvr>
</p:notes>
</file>

<file path=ppt/notesSlides/notesSlide3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432</a:t>
            </a:fld>
            <a:endParaRPr lang="fr-FR"/>
          </a:p>
        </p:txBody>
      </p:sp>
    </p:spTree>
    <p:extLst>
      <p:ext uri="{BB962C8B-B14F-4D97-AF65-F5344CB8AC3E}">
        <p14:creationId xmlns:p14="http://schemas.microsoft.com/office/powerpoint/2010/main" val="2206022466"/>
      </p:ext>
    </p:extLst>
  </p:cSld>
  <p:clrMapOvr>
    <a:masterClrMapping/>
  </p:clrMapOvr>
</p:notes>
</file>

<file path=ppt/notesSlides/notesSlide3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433</a:t>
            </a:fld>
            <a:endParaRPr lang="fr-FR"/>
          </a:p>
        </p:txBody>
      </p:sp>
    </p:spTree>
    <p:extLst>
      <p:ext uri="{BB962C8B-B14F-4D97-AF65-F5344CB8AC3E}">
        <p14:creationId xmlns:p14="http://schemas.microsoft.com/office/powerpoint/2010/main" val="3433934411"/>
      </p:ext>
    </p:extLst>
  </p:cSld>
  <p:clrMapOvr>
    <a:masterClrMapping/>
  </p:clrMapOvr>
</p:notes>
</file>

<file path=ppt/notesSlides/notesSlide3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434</a:t>
            </a:fld>
            <a:endParaRPr lang="fr-FR"/>
          </a:p>
        </p:txBody>
      </p:sp>
    </p:spTree>
    <p:extLst>
      <p:ext uri="{BB962C8B-B14F-4D97-AF65-F5344CB8AC3E}">
        <p14:creationId xmlns:p14="http://schemas.microsoft.com/office/powerpoint/2010/main" val="713080906"/>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4</a:t>
            </a:fld>
            <a:endParaRPr lang="fr-FR"/>
          </a:p>
        </p:txBody>
      </p:sp>
    </p:spTree>
    <p:extLst>
      <p:ext uri="{BB962C8B-B14F-4D97-AF65-F5344CB8AC3E}">
        <p14:creationId xmlns:p14="http://schemas.microsoft.com/office/powerpoint/2010/main" val="1185122746"/>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5"/>
          </p:nvPr>
        </p:nvSpPr>
        <p:spPr/>
        <p:txBody>
          <a:bodyPr/>
          <a:lstStyle/>
          <a:p>
            <a:fld id="{F3D9D0A2-4D23-4686-912B-7D94E424B7F3}" type="slidenum">
              <a:rPr lang="fr-FR" smtClean="0"/>
              <a:pPr/>
              <a:t>41</a:t>
            </a:fld>
            <a:endParaRPr lang="fr-FR"/>
          </a:p>
        </p:txBody>
      </p:sp>
    </p:spTree>
    <p:extLst>
      <p:ext uri="{BB962C8B-B14F-4D97-AF65-F5344CB8AC3E}">
        <p14:creationId xmlns:p14="http://schemas.microsoft.com/office/powerpoint/2010/main" val="23083571"/>
      </p:ext>
    </p:extLst>
  </p:cSld>
  <p:clrMapOvr>
    <a:masterClrMapping/>
  </p:clrMapOvr>
</p:notes>
</file>

<file path=ppt/notesSlides/notesSlide4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435</a:t>
            </a:fld>
            <a:endParaRPr lang="fr-FR"/>
          </a:p>
        </p:txBody>
      </p:sp>
    </p:spTree>
    <p:extLst>
      <p:ext uri="{BB962C8B-B14F-4D97-AF65-F5344CB8AC3E}">
        <p14:creationId xmlns:p14="http://schemas.microsoft.com/office/powerpoint/2010/main" val="2574557737"/>
      </p:ext>
    </p:extLst>
  </p:cSld>
  <p:clrMapOvr>
    <a:masterClrMapping/>
  </p:clrMapOvr>
</p:notes>
</file>

<file path=ppt/notesSlides/notesSlide4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436</a:t>
            </a:fld>
            <a:endParaRPr lang="fr-FR"/>
          </a:p>
        </p:txBody>
      </p:sp>
    </p:spTree>
    <p:extLst>
      <p:ext uri="{BB962C8B-B14F-4D97-AF65-F5344CB8AC3E}">
        <p14:creationId xmlns:p14="http://schemas.microsoft.com/office/powerpoint/2010/main" val="2000349151"/>
      </p:ext>
    </p:extLst>
  </p:cSld>
  <p:clrMapOvr>
    <a:masterClrMapping/>
  </p:clrMapOvr>
</p:notes>
</file>

<file path=ppt/notesSlides/notesSlide4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437</a:t>
            </a:fld>
            <a:endParaRPr lang="fr-FR"/>
          </a:p>
        </p:txBody>
      </p:sp>
    </p:spTree>
    <p:extLst>
      <p:ext uri="{BB962C8B-B14F-4D97-AF65-F5344CB8AC3E}">
        <p14:creationId xmlns:p14="http://schemas.microsoft.com/office/powerpoint/2010/main" val="2685444906"/>
      </p:ext>
    </p:extLst>
  </p:cSld>
  <p:clrMapOvr>
    <a:masterClrMapping/>
  </p:clrMapOvr>
</p:notes>
</file>

<file path=ppt/notesSlides/notesSlide4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438</a:t>
            </a:fld>
            <a:endParaRPr lang="fr-FR"/>
          </a:p>
        </p:txBody>
      </p:sp>
    </p:spTree>
    <p:extLst>
      <p:ext uri="{BB962C8B-B14F-4D97-AF65-F5344CB8AC3E}">
        <p14:creationId xmlns:p14="http://schemas.microsoft.com/office/powerpoint/2010/main" val="996494267"/>
      </p:ext>
    </p:extLst>
  </p:cSld>
  <p:clrMapOvr>
    <a:masterClrMapping/>
  </p:clrMapOvr>
</p:notes>
</file>

<file path=ppt/notesSlides/notesSlide4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439</a:t>
            </a:fld>
            <a:endParaRPr lang="fr-FR"/>
          </a:p>
        </p:txBody>
      </p:sp>
    </p:spTree>
    <p:extLst>
      <p:ext uri="{BB962C8B-B14F-4D97-AF65-F5344CB8AC3E}">
        <p14:creationId xmlns:p14="http://schemas.microsoft.com/office/powerpoint/2010/main" val="1013987714"/>
      </p:ext>
    </p:extLst>
  </p:cSld>
  <p:clrMapOvr>
    <a:masterClrMapping/>
  </p:clrMapOvr>
</p:notes>
</file>

<file path=ppt/notesSlides/notesSlide4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440</a:t>
            </a:fld>
            <a:endParaRPr lang="fr-FR"/>
          </a:p>
        </p:txBody>
      </p:sp>
    </p:spTree>
    <p:extLst>
      <p:ext uri="{BB962C8B-B14F-4D97-AF65-F5344CB8AC3E}">
        <p14:creationId xmlns:p14="http://schemas.microsoft.com/office/powerpoint/2010/main" val="229176459"/>
      </p:ext>
    </p:extLst>
  </p:cSld>
  <p:clrMapOvr>
    <a:masterClrMapping/>
  </p:clrMapOvr>
</p:notes>
</file>

<file path=ppt/notesSlides/notesSlide4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441</a:t>
            </a:fld>
            <a:endParaRPr lang="fr-FR"/>
          </a:p>
        </p:txBody>
      </p:sp>
    </p:spTree>
    <p:extLst>
      <p:ext uri="{BB962C8B-B14F-4D97-AF65-F5344CB8AC3E}">
        <p14:creationId xmlns:p14="http://schemas.microsoft.com/office/powerpoint/2010/main" val="1665824480"/>
      </p:ext>
    </p:extLst>
  </p:cSld>
  <p:clrMapOvr>
    <a:masterClrMapping/>
  </p:clrMapOvr>
</p:notes>
</file>

<file path=ppt/notesSlides/notesSlide4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442</a:t>
            </a:fld>
            <a:endParaRPr lang="fr-FR"/>
          </a:p>
        </p:txBody>
      </p:sp>
    </p:spTree>
    <p:extLst>
      <p:ext uri="{BB962C8B-B14F-4D97-AF65-F5344CB8AC3E}">
        <p14:creationId xmlns:p14="http://schemas.microsoft.com/office/powerpoint/2010/main" val="175544460"/>
      </p:ext>
    </p:extLst>
  </p:cSld>
  <p:clrMapOvr>
    <a:masterClrMapping/>
  </p:clrMapOvr>
</p:notes>
</file>

<file path=ppt/notesSlides/notesSlide4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443</a:t>
            </a:fld>
            <a:endParaRPr lang="fr-FR"/>
          </a:p>
        </p:txBody>
      </p:sp>
    </p:spTree>
    <p:extLst>
      <p:ext uri="{BB962C8B-B14F-4D97-AF65-F5344CB8AC3E}">
        <p14:creationId xmlns:p14="http://schemas.microsoft.com/office/powerpoint/2010/main" val="1848551669"/>
      </p:ext>
    </p:extLst>
  </p:cSld>
  <p:clrMapOvr>
    <a:masterClrMapping/>
  </p:clrMapOvr>
</p:notes>
</file>

<file path=ppt/notesSlides/notesSlide4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444</a:t>
            </a:fld>
            <a:endParaRPr lang="fr-FR"/>
          </a:p>
        </p:txBody>
      </p:sp>
    </p:spTree>
    <p:extLst>
      <p:ext uri="{BB962C8B-B14F-4D97-AF65-F5344CB8AC3E}">
        <p14:creationId xmlns:p14="http://schemas.microsoft.com/office/powerpoint/2010/main" val="766436493"/>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5"/>
          </p:nvPr>
        </p:nvSpPr>
        <p:spPr/>
        <p:txBody>
          <a:bodyPr/>
          <a:lstStyle/>
          <a:p>
            <a:fld id="{F3D9D0A2-4D23-4686-912B-7D94E424B7F3}" type="slidenum">
              <a:rPr lang="fr-FR" smtClean="0"/>
              <a:pPr/>
              <a:t>42</a:t>
            </a:fld>
            <a:endParaRPr lang="fr-FR"/>
          </a:p>
        </p:txBody>
      </p:sp>
    </p:spTree>
    <p:extLst>
      <p:ext uri="{BB962C8B-B14F-4D97-AF65-F5344CB8AC3E}">
        <p14:creationId xmlns:p14="http://schemas.microsoft.com/office/powerpoint/2010/main" val="488640091"/>
      </p:ext>
    </p:extLst>
  </p:cSld>
  <p:clrMapOvr>
    <a:masterClrMapping/>
  </p:clrMapOvr>
</p:notes>
</file>

<file path=ppt/notesSlides/notesSlide4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3D9D0A2-4D23-4686-912B-7D94E424B7F3}" type="slidenum">
              <a:rPr kumimoji="0" lang="fr-FR"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445</a:t>
            </a:fld>
            <a:endParaRPr kumimoji="0" lang="fr-FR"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413904254"/>
      </p:ext>
    </p:extLst>
  </p:cSld>
  <p:clrMapOvr>
    <a:masterClrMapping/>
  </p:clrMapOvr>
</p:notes>
</file>

<file path=ppt/notesSlides/notesSlide4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3D9D0A2-4D23-4686-912B-7D94E424B7F3}" type="slidenum">
              <a:rPr kumimoji="0" lang="fr-FR"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446</a:t>
            </a:fld>
            <a:endParaRPr kumimoji="0" lang="fr-FR"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834261542"/>
      </p:ext>
    </p:extLst>
  </p:cSld>
  <p:clrMapOvr>
    <a:masterClrMapping/>
  </p:clrMapOvr>
</p:notes>
</file>

<file path=ppt/notesSlides/notesSlide4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447</a:t>
            </a:fld>
            <a:endParaRPr lang="fr-FR"/>
          </a:p>
        </p:txBody>
      </p:sp>
    </p:spTree>
    <p:extLst>
      <p:ext uri="{BB962C8B-B14F-4D97-AF65-F5344CB8AC3E}">
        <p14:creationId xmlns:p14="http://schemas.microsoft.com/office/powerpoint/2010/main" val="2909707537"/>
      </p:ext>
    </p:extLst>
  </p:cSld>
  <p:clrMapOvr>
    <a:masterClrMapping/>
  </p:clrMapOvr>
</p:notes>
</file>

<file path=ppt/notesSlides/notesSlide4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448</a:t>
            </a:fld>
            <a:endParaRPr lang="fr-FR"/>
          </a:p>
        </p:txBody>
      </p:sp>
    </p:spTree>
    <p:extLst>
      <p:ext uri="{BB962C8B-B14F-4D97-AF65-F5344CB8AC3E}">
        <p14:creationId xmlns:p14="http://schemas.microsoft.com/office/powerpoint/2010/main" val="2301232399"/>
      </p:ext>
    </p:extLst>
  </p:cSld>
  <p:clrMapOvr>
    <a:masterClrMapping/>
  </p:clrMapOvr>
</p:notes>
</file>

<file path=ppt/notesSlides/notesSlide4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449</a:t>
            </a:fld>
            <a:endParaRPr lang="fr-FR"/>
          </a:p>
        </p:txBody>
      </p:sp>
    </p:spTree>
    <p:extLst>
      <p:ext uri="{BB962C8B-B14F-4D97-AF65-F5344CB8AC3E}">
        <p14:creationId xmlns:p14="http://schemas.microsoft.com/office/powerpoint/2010/main" val="1183746752"/>
      </p:ext>
    </p:extLst>
  </p:cSld>
  <p:clrMapOvr>
    <a:masterClrMapping/>
  </p:clrMapOvr>
</p:notes>
</file>

<file path=ppt/notesSlides/notesSlide4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450</a:t>
            </a:fld>
            <a:endParaRPr lang="fr-FR"/>
          </a:p>
        </p:txBody>
      </p:sp>
    </p:spTree>
    <p:extLst>
      <p:ext uri="{BB962C8B-B14F-4D97-AF65-F5344CB8AC3E}">
        <p14:creationId xmlns:p14="http://schemas.microsoft.com/office/powerpoint/2010/main" val="1051463676"/>
      </p:ext>
    </p:extLst>
  </p:cSld>
  <p:clrMapOvr>
    <a:masterClrMapping/>
  </p:clrMapOvr>
</p:notes>
</file>

<file path=ppt/notesSlides/notesSlide4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451</a:t>
            </a:fld>
            <a:endParaRPr lang="fr-FR"/>
          </a:p>
        </p:txBody>
      </p:sp>
    </p:spTree>
    <p:extLst>
      <p:ext uri="{BB962C8B-B14F-4D97-AF65-F5344CB8AC3E}">
        <p14:creationId xmlns:p14="http://schemas.microsoft.com/office/powerpoint/2010/main" val="1154903003"/>
      </p:ext>
    </p:extLst>
  </p:cSld>
  <p:clrMapOvr>
    <a:masterClrMapping/>
  </p:clrMapOvr>
</p:notes>
</file>

<file path=ppt/notesSlides/notesSlide4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452</a:t>
            </a:fld>
            <a:endParaRPr lang="fr-FR"/>
          </a:p>
        </p:txBody>
      </p:sp>
    </p:spTree>
    <p:extLst>
      <p:ext uri="{BB962C8B-B14F-4D97-AF65-F5344CB8AC3E}">
        <p14:creationId xmlns:p14="http://schemas.microsoft.com/office/powerpoint/2010/main" val="2343583262"/>
      </p:ext>
    </p:extLst>
  </p:cSld>
  <p:clrMapOvr>
    <a:masterClrMapping/>
  </p:clrMapOvr>
</p:notes>
</file>

<file path=ppt/notesSlides/notesSlide4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453</a:t>
            </a:fld>
            <a:endParaRPr lang="fr-FR"/>
          </a:p>
        </p:txBody>
      </p:sp>
    </p:spTree>
    <p:extLst>
      <p:ext uri="{BB962C8B-B14F-4D97-AF65-F5344CB8AC3E}">
        <p14:creationId xmlns:p14="http://schemas.microsoft.com/office/powerpoint/2010/main" val="623166350"/>
      </p:ext>
    </p:extLst>
  </p:cSld>
  <p:clrMapOvr>
    <a:masterClrMapping/>
  </p:clrMapOvr>
</p:notes>
</file>

<file path=ppt/notesSlides/notesSlide4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454</a:t>
            </a:fld>
            <a:endParaRPr lang="fr-FR"/>
          </a:p>
        </p:txBody>
      </p:sp>
    </p:spTree>
    <p:extLst>
      <p:ext uri="{BB962C8B-B14F-4D97-AF65-F5344CB8AC3E}">
        <p14:creationId xmlns:p14="http://schemas.microsoft.com/office/powerpoint/2010/main" val="638953552"/>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5"/>
          </p:nvPr>
        </p:nvSpPr>
        <p:spPr/>
        <p:txBody>
          <a:bodyPr/>
          <a:lstStyle/>
          <a:p>
            <a:fld id="{F3D9D0A2-4D23-4686-912B-7D94E424B7F3}" type="slidenum">
              <a:rPr lang="fr-FR" smtClean="0"/>
              <a:pPr/>
              <a:t>43</a:t>
            </a:fld>
            <a:endParaRPr lang="fr-FR"/>
          </a:p>
        </p:txBody>
      </p:sp>
    </p:spTree>
    <p:extLst>
      <p:ext uri="{BB962C8B-B14F-4D97-AF65-F5344CB8AC3E}">
        <p14:creationId xmlns:p14="http://schemas.microsoft.com/office/powerpoint/2010/main" val="630998509"/>
      </p:ext>
    </p:extLst>
  </p:cSld>
  <p:clrMapOvr>
    <a:masterClrMapping/>
  </p:clrMapOvr>
</p:notes>
</file>

<file path=ppt/notesSlides/notesSlide4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455</a:t>
            </a:fld>
            <a:endParaRPr lang="fr-FR" dirty="0"/>
          </a:p>
        </p:txBody>
      </p:sp>
    </p:spTree>
    <p:extLst>
      <p:ext uri="{BB962C8B-B14F-4D97-AF65-F5344CB8AC3E}">
        <p14:creationId xmlns:p14="http://schemas.microsoft.com/office/powerpoint/2010/main" val="3834014544"/>
      </p:ext>
    </p:extLst>
  </p:cSld>
  <p:clrMapOvr>
    <a:masterClrMapping/>
  </p:clrMapOvr>
</p:notes>
</file>

<file path=ppt/notesSlides/notesSlide4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456</a:t>
            </a:fld>
            <a:endParaRPr lang="fr-FR"/>
          </a:p>
        </p:txBody>
      </p:sp>
    </p:spTree>
    <p:extLst>
      <p:ext uri="{BB962C8B-B14F-4D97-AF65-F5344CB8AC3E}">
        <p14:creationId xmlns:p14="http://schemas.microsoft.com/office/powerpoint/2010/main" val="2402396405"/>
      </p:ext>
    </p:extLst>
  </p:cSld>
  <p:clrMapOvr>
    <a:masterClrMapping/>
  </p:clrMapOvr>
</p:notes>
</file>

<file path=ppt/notesSlides/notesSlide4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457</a:t>
            </a:fld>
            <a:endParaRPr lang="fr-FR"/>
          </a:p>
        </p:txBody>
      </p:sp>
    </p:spTree>
    <p:extLst>
      <p:ext uri="{BB962C8B-B14F-4D97-AF65-F5344CB8AC3E}">
        <p14:creationId xmlns:p14="http://schemas.microsoft.com/office/powerpoint/2010/main" val="772807498"/>
      </p:ext>
    </p:extLst>
  </p:cSld>
  <p:clrMapOvr>
    <a:masterClrMapping/>
  </p:clrMapOvr>
</p:notes>
</file>

<file path=ppt/notesSlides/notesSlide4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458</a:t>
            </a:fld>
            <a:endParaRPr lang="fr-FR"/>
          </a:p>
        </p:txBody>
      </p:sp>
    </p:spTree>
    <p:extLst>
      <p:ext uri="{BB962C8B-B14F-4D97-AF65-F5344CB8AC3E}">
        <p14:creationId xmlns:p14="http://schemas.microsoft.com/office/powerpoint/2010/main" val="1563476852"/>
      </p:ext>
    </p:extLst>
  </p:cSld>
  <p:clrMapOvr>
    <a:masterClrMapping/>
  </p:clrMapOvr>
</p:notes>
</file>

<file path=ppt/notesSlides/notesSlide4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459</a:t>
            </a:fld>
            <a:endParaRPr lang="fr-FR"/>
          </a:p>
        </p:txBody>
      </p:sp>
    </p:spTree>
    <p:extLst>
      <p:ext uri="{BB962C8B-B14F-4D97-AF65-F5344CB8AC3E}">
        <p14:creationId xmlns:p14="http://schemas.microsoft.com/office/powerpoint/2010/main" val="1829599892"/>
      </p:ext>
    </p:extLst>
  </p:cSld>
  <p:clrMapOvr>
    <a:masterClrMapping/>
  </p:clrMapOvr>
</p:notes>
</file>

<file path=ppt/notesSlides/notesSlide4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460</a:t>
            </a:fld>
            <a:endParaRPr lang="fr-FR"/>
          </a:p>
        </p:txBody>
      </p:sp>
    </p:spTree>
    <p:extLst>
      <p:ext uri="{BB962C8B-B14F-4D97-AF65-F5344CB8AC3E}">
        <p14:creationId xmlns:p14="http://schemas.microsoft.com/office/powerpoint/2010/main" val="861199003"/>
      </p:ext>
    </p:extLst>
  </p:cSld>
  <p:clrMapOvr>
    <a:masterClrMapping/>
  </p:clrMapOvr>
</p:notes>
</file>

<file path=ppt/notesSlides/notesSlide4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461</a:t>
            </a:fld>
            <a:endParaRPr lang="fr-FR"/>
          </a:p>
        </p:txBody>
      </p:sp>
    </p:spTree>
    <p:extLst>
      <p:ext uri="{BB962C8B-B14F-4D97-AF65-F5344CB8AC3E}">
        <p14:creationId xmlns:p14="http://schemas.microsoft.com/office/powerpoint/2010/main" val="4174665710"/>
      </p:ext>
    </p:extLst>
  </p:cSld>
  <p:clrMapOvr>
    <a:masterClrMapping/>
  </p:clrMapOvr>
</p:notes>
</file>

<file path=ppt/notesSlides/notesSlide4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462</a:t>
            </a:fld>
            <a:endParaRPr lang="fr-FR"/>
          </a:p>
        </p:txBody>
      </p:sp>
    </p:spTree>
    <p:extLst>
      <p:ext uri="{BB962C8B-B14F-4D97-AF65-F5344CB8AC3E}">
        <p14:creationId xmlns:p14="http://schemas.microsoft.com/office/powerpoint/2010/main" val="1263152683"/>
      </p:ext>
    </p:extLst>
  </p:cSld>
  <p:clrMapOvr>
    <a:masterClrMapping/>
  </p:clrMapOvr>
</p:notes>
</file>

<file path=ppt/notesSlides/notesSlide4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463</a:t>
            </a:fld>
            <a:endParaRPr lang="fr-FR"/>
          </a:p>
        </p:txBody>
      </p:sp>
    </p:spTree>
    <p:extLst>
      <p:ext uri="{BB962C8B-B14F-4D97-AF65-F5344CB8AC3E}">
        <p14:creationId xmlns:p14="http://schemas.microsoft.com/office/powerpoint/2010/main" val="4111517051"/>
      </p:ext>
    </p:extLst>
  </p:cSld>
  <p:clrMapOvr>
    <a:masterClrMapping/>
  </p:clrMapOvr>
</p:notes>
</file>

<file path=ppt/notesSlides/notesSlide4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464</a:t>
            </a:fld>
            <a:endParaRPr lang="fr-FR"/>
          </a:p>
        </p:txBody>
      </p:sp>
    </p:spTree>
    <p:extLst>
      <p:ext uri="{BB962C8B-B14F-4D97-AF65-F5344CB8AC3E}">
        <p14:creationId xmlns:p14="http://schemas.microsoft.com/office/powerpoint/2010/main" val="1345555960"/>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5"/>
          </p:nvPr>
        </p:nvSpPr>
        <p:spPr/>
        <p:txBody>
          <a:bodyPr/>
          <a:lstStyle/>
          <a:p>
            <a:fld id="{F3D9D0A2-4D23-4686-912B-7D94E424B7F3}" type="slidenum">
              <a:rPr lang="fr-FR" smtClean="0"/>
              <a:pPr/>
              <a:t>44</a:t>
            </a:fld>
            <a:endParaRPr lang="fr-FR"/>
          </a:p>
        </p:txBody>
      </p:sp>
    </p:spTree>
    <p:extLst>
      <p:ext uri="{BB962C8B-B14F-4D97-AF65-F5344CB8AC3E}">
        <p14:creationId xmlns:p14="http://schemas.microsoft.com/office/powerpoint/2010/main" val="2997023565"/>
      </p:ext>
    </p:extLst>
  </p:cSld>
  <p:clrMapOvr>
    <a:masterClrMapping/>
  </p:clrMapOvr>
</p:notes>
</file>

<file path=ppt/notesSlides/notesSlide4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465</a:t>
            </a:fld>
            <a:endParaRPr lang="fr-FR" dirty="0"/>
          </a:p>
        </p:txBody>
      </p:sp>
    </p:spTree>
    <p:extLst>
      <p:ext uri="{BB962C8B-B14F-4D97-AF65-F5344CB8AC3E}">
        <p14:creationId xmlns:p14="http://schemas.microsoft.com/office/powerpoint/2010/main" val="3893858428"/>
      </p:ext>
    </p:extLst>
  </p:cSld>
  <p:clrMapOvr>
    <a:masterClrMapping/>
  </p:clrMapOvr>
</p:notes>
</file>

<file path=ppt/notesSlides/notesSlide4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466</a:t>
            </a:fld>
            <a:endParaRPr lang="fr-FR"/>
          </a:p>
        </p:txBody>
      </p:sp>
    </p:spTree>
    <p:extLst>
      <p:ext uri="{BB962C8B-B14F-4D97-AF65-F5344CB8AC3E}">
        <p14:creationId xmlns:p14="http://schemas.microsoft.com/office/powerpoint/2010/main" val="4182090468"/>
      </p:ext>
    </p:extLst>
  </p:cSld>
  <p:clrMapOvr>
    <a:masterClrMapping/>
  </p:clrMapOvr>
</p:notes>
</file>

<file path=ppt/notesSlides/notesSlide4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467</a:t>
            </a:fld>
            <a:endParaRPr lang="fr-FR"/>
          </a:p>
        </p:txBody>
      </p:sp>
    </p:spTree>
    <p:extLst>
      <p:ext uri="{BB962C8B-B14F-4D97-AF65-F5344CB8AC3E}">
        <p14:creationId xmlns:p14="http://schemas.microsoft.com/office/powerpoint/2010/main" val="890326433"/>
      </p:ext>
    </p:extLst>
  </p:cSld>
  <p:clrMapOvr>
    <a:masterClrMapping/>
  </p:clrMapOvr>
</p:notes>
</file>

<file path=ppt/notesSlides/notesSlide4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468</a:t>
            </a:fld>
            <a:endParaRPr lang="fr-FR"/>
          </a:p>
        </p:txBody>
      </p:sp>
    </p:spTree>
    <p:extLst>
      <p:ext uri="{BB962C8B-B14F-4D97-AF65-F5344CB8AC3E}">
        <p14:creationId xmlns:p14="http://schemas.microsoft.com/office/powerpoint/2010/main" val="1450242807"/>
      </p:ext>
    </p:extLst>
  </p:cSld>
  <p:clrMapOvr>
    <a:masterClrMapping/>
  </p:clrMapOvr>
</p:notes>
</file>

<file path=ppt/notesSlides/notesSlide4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469</a:t>
            </a:fld>
            <a:endParaRPr lang="fr-FR"/>
          </a:p>
        </p:txBody>
      </p:sp>
    </p:spTree>
    <p:extLst>
      <p:ext uri="{BB962C8B-B14F-4D97-AF65-F5344CB8AC3E}">
        <p14:creationId xmlns:p14="http://schemas.microsoft.com/office/powerpoint/2010/main" val="3644246533"/>
      </p:ext>
    </p:extLst>
  </p:cSld>
  <p:clrMapOvr>
    <a:masterClrMapping/>
  </p:clrMapOvr>
</p:notes>
</file>

<file path=ppt/notesSlides/notesSlide4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470</a:t>
            </a:fld>
            <a:endParaRPr lang="fr-FR"/>
          </a:p>
        </p:txBody>
      </p:sp>
    </p:spTree>
    <p:extLst>
      <p:ext uri="{BB962C8B-B14F-4D97-AF65-F5344CB8AC3E}">
        <p14:creationId xmlns:p14="http://schemas.microsoft.com/office/powerpoint/2010/main" val="3971691676"/>
      </p:ext>
    </p:extLst>
  </p:cSld>
  <p:clrMapOvr>
    <a:masterClrMapping/>
  </p:clrMapOvr>
</p:notes>
</file>

<file path=ppt/notesSlides/notesSlide4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471</a:t>
            </a:fld>
            <a:endParaRPr lang="fr-FR"/>
          </a:p>
        </p:txBody>
      </p:sp>
    </p:spTree>
    <p:extLst>
      <p:ext uri="{BB962C8B-B14F-4D97-AF65-F5344CB8AC3E}">
        <p14:creationId xmlns:p14="http://schemas.microsoft.com/office/powerpoint/2010/main" val="193541956"/>
      </p:ext>
    </p:extLst>
  </p:cSld>
  <p:clrMapOvr>
    <a:masterClrMapping/>
  </p:clrMapOvr>
</p:notes>
</file>

<file path=ppt/notesSlides/notesSlide4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472</a:t>
            </a:fld>
            <a:endParaRPr lang="fr-FR"/>
          </a:p>
        </p:txBody>
      </p:sp>
    </p:spTree>
    <p:extLst>
      <p:ext uri="{BB962C8B-B14F-4D97-AF65-F5344CB8AC3E}">
        <p14:creationId xmlns:p14="http://schemas.microsoft.com/office/powerpoint/2010/main" val="2221654071"/>
      </p:ext>
    </p:extLst>
  </p:cSld>
  <p:clrMapOvr>
    <a:masterClrMapping/>
  </p:clrMapOvr>
</p:notes>
</file>

<file path=ppt/notesSlides/notesSlide4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473</a:t>
            </a:fld>
            <a:endParaRPr lang="fr-FR"/>
          </a:p>
        </p:txBody>
      </p:sp>
    </p:spTree>
    <p:extLst>
      <p:ext uri="{BB962C8B-B14F-4D97-AF65-F5344CB8AC3E}">
        <p14:creationId xmlns:p14="http://schemas.microsoft.com/office/powerpoint/2010/main" val="873719866"/>
      </p:ext>
    </p:extLst>
  </p:cSld>
  <p:clrMapOvr>
    <a:masterClrMapping/>
  </p:clrMapOvr>
</p:notes>
</file>

<file path=ppt/notesSlides/notesSlide4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474</a:t>
            </a:fld>
            <a:endParaRPr lang="fr-FR"/>
          </a:p>
        </p:txBody>
      </p:sp>
    </p:spTree>
    <p:extLst>
      <p:ext uri="{BB962C8B-B14F-4D97-AF65-F5344CB8AC3E}">
        <p14:creationId xmlns:p14="http://schemas.microsoft.com/office/powerpoint/2010/main" val="3108312894"/>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3D9D0A2-4D23-4686-912B-7D94E424B7F3}" type="slidenum">
              <a:rPr kumimoji="0" lang="fr-FR"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65</a:t>
            </a:fld>
            <a:endParaRPr kumimoji="0" lang="fr-FR"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861802557"/>
      </p:ext>
    </p:extLst>
  </p:cSld>
  <p:clrMapOvr>
    <a:masterClrMapping/>
  </p:clrMapOvr>
</p:notes>
</file>

<file path=ppt/notesSlides/notesSlide4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475</a:t>
            </a:fld>
            <a:endParaRPr lang="fr-FR"/>
          </a:p>
        </p:txBody>
      </p:sp>
    </p:spTree>
    <p:extLst>
      <p:ext uri="{BB962C8B-B14F-4D97-AF65-F5344CB8AC3E}">
        <p14:creationId xmlns:p14="http://schemas.microsoft.com/office/powerpoint/2010/main" val="3609979440"/>
      </p:ext>
    </p:extLst>
  </p:cSld>
  <p:clrMapOvr>
    <a:masterClrMapping/>
  </p:clrMapOvr>
</p:notes>
</file>

<file path=ppt/notesSlides/notesSlide4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476</a:t>
            </a:fld>
            <a:endParaRPr lang="fr-FR"/>
          </a:p>
        </p:txBody>
      </p:sp>
    </p:spTree>
    <p:extLst>
      <p:ext uri="{BB962C8B-B14F-4D97-AF65-F5344CB8AC3E}">
        <p14:creationId xmlns:p14="http://schemas.microsoft.com/office/powerpoint/2010/main" val="1104665838"/>
      </p:ext>
    </p:extLst>
  </p:cSld>
  <p:clrMapOvr>
    <a:masterClrMapping/>
  </p:clrMapOvr>
</p:notes>
</file>

<file path=ppt/notesSlides/notesSlide4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477</a:t>
            </a:fld>
            <a:endParaRPr lang="fr-FR"/>
          </a:p>
        </p:txBody>
      </p:sp>
    </p:spTree>
    <p:extLst>
      <p:ext uri="{BB962C8B-B14F-4D97-AF65-F5344CB8AC3E}">
        <p14:creationId xmlns:p14="http://schemas.microsoft.com/office/powerpoint/2010/main" val="1562101214"/>
      </p:ext>
    </p:extLst>
  </p:cSld>
  <p:clrMapOvr>
    <a:masterClrMapping/>
  </p:clrMapOvr>
</p:notes>
</file>

<file path=ppt/notesSlides/notesSlide4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478</a:t>
            </a:fld>
            <a:endParaRPr lang="fr-FR"/>
          </a:p>
        </p:txBody>
      </p:sp>
    </p:spTree>
    <p:extLst>
      <p:ext uri="{BB962C8B-B14F-4D97-AF65-F5344CB8AC3E}">
        <p14:creationId xmlns:p14="http://schemas.microsoft.com/office/powerpoint/2010/main" val="2306641356"/>
      </p:ext>
    </p:extLst>
  </p:cSld>
  <p:clrMapOvr>
    <a:masterClrMapping/>
  </p:clrMapOvr>
</p:notes>
</file>

<file path=ppt/notesSlides/notesSlide4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479</a:t>
            </a:fld>
            <a:endParaRPr lang="fr-FR"/>
          </a:p>
        </p:txBody>
      </p:sp>
    </p:spTree>
    <p:extLst>
      <p:ext uri="{BB962C8B-B14F-4D97-AF65-F5344CB8AC3E}">
        <p14:creationId xmlns:p14="http://schemas.microsoft.com/office/powerpoint/2010/main" val="2062896243"/>
      </p:ext>
    </p:extLst>
  </p:cSld>
  <p:clrMapOvr>
    <a:masterClrMapping/>
  </p:clrMapOvr>
</p:notes>
</file>

<file path=ppt/notesSlides/notesSlide4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480</a:t>
            </a:fld>
            <a:endParaRPr lang="fr-FR"/>
          </a:p>
        </p:txBody>
      </p:sp>
    </p:spTree>
    <p:extLst>
      <p:ext uri="{BB962C8B-B14F-4D97-AF65-F5344CB8AC3E}">
        <p14:creationId xmlns:p14="http://schemas.microsoft.com/office/powerpoint/2010/main" val="3891347958"/>
      </p:ext>
    </p:extLst>
  </p:cSld>
  <p:clrMapOvr>
    <a:masterClrMapping/>
  </p:clrMapOvr>
</p:notes>
</file>

<file path=ppt/notesSlides/notesSlide4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481</a:t>
            </a:fld>
            <a:endParaRPr lang="fr-FR"/>
          </a:p>
        </p:txBody>
      </p:sp>
    </p:spTree>
    <p:extLst>
      <p:ext uri="{BB962C8B-B14F-4D97-AF65-F5344CB8AC3E}">
        <p14:creationId xmlns:p14="http://schemas.microsoft.com/office/powerpoint/2010/main" val="266482233"/>
      </p:ext>
    </p:extLst>
  </p:cSld>
  <p:clrMapOvr>
    <a:masterClrMapping/>
  </p:clrMapOvr>
</p:notes>
</file>

<file path=ppt/notesSlides/notesSlide4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482</a:t>
            </a:fld>
            <a:endParaRPr lang="fr-FR"/>
          </a:p>
        </p:txBody>
      </p:sp>
    </p:spTree>
    <p:extLst>
      <p:ext uri="{BB962C8B-B14F-4D97-AF65-F5344CB8AC3E}">
        <p14:creationId xmlns:p14="http://schemas.microsoft.com/office/powerpoint/2010/main" val="111774615"/>
      </p:ext>
    </p:extLst>
  </p:cSld>
  <p:clrMapOvr>
    <a:masterClrMapping/>
  </p:clrMapOvr>
</p:notes>
</file>

<file path=ppt/notesSlides/notesSlide4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483</a:t>
            </a:fld>
            <a:endParaRPr lang="fr-FR"/>
          </a:p>
        </p:txBody>
      </p:sp>
    </p:spTree>
    <p:extLst>
      <p:ext uri="{BB962C8B-B14F-4D97-AF65-F5344CB8AC3E}">
        <p14:creationId xmlns:p14="http://schemas.microsoft.com/office/powerpoint/2010/main" val="2459130923"/>
      </p:ext>
    </p:extLst>
  </p:cSld>
  <p:clrMapOvr>
    <a:masterClrMapping/>
  </p:clrMapOvr>
</p:notes>
</file>

<file path=ppt/notesSlides/notesSlide4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484</a:t>
            </a:fld>
            <a:endParaRPr lang="fr-FR"/>
          </a:p>
        </p:txBody>
      </p:sp>
    </p:spTree>
    <p:extLst>
      <p:ext uri="{BB962C8B-B14F-4D97-AF65-F5344CB8AC3E}">
        <p14:creationId xmlns:p14="http://schemas.microsoft.com/office/powerpoint/2010/main" val="526466016"/>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3D9D0A2-4D23-4686-912B-7D94E424B7F3}" type="slidenum">
              <a:rPr kumimoji="0" lang="fr-FR"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66</a:t>
            </a:fld>
            <a:endParaRPr kumimoji="0" lang="fr-FR"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708924760"/>
      </p:ext>
    </p:extLst>
  </p:cSld>
  <p:clrMapOvr>
    <a:masterClrMapping/>
  </p:clrMapOvr>
</p:notes>
</file>

<file path=ppt/notesSlides/notesSlide4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485</a:t>
            </a:fld>
            <a:endParaRPr lang="fr-FR"/>
          </a:p>
        </p:txBody>
      </p:sp>
    </p:spTree>
    <p:extLst>
      <p:ext uri="{BB962C8B-B14F-4D97-AF65-F5344CB8AC3E}">
        <p14:creationId xmlns:p14="http://schemas.microsoft.com/office/powerpoint/2010/main" val="4044457304"/>
      </p:ext>
    </p:extLst>
  </p:cSld>
  <p:clrMapOvr>
    <a:masterClrMapping/>
  </p:clrMapOvr>
</p:notes>
</file>

<file path=ppt/notesSlides/notesSlide4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486</a:t>
            </a:fld>
            <a:endParaRPr lang="fr-FR"/>
          </a:p>
        </p:txBody>
      </p:sp>
    </p:spTree>
    <p:extLst>
      <p:ext uri="{BB962C8B-B14F-4D97-AF65-F5344CB8AC3E}">
        <p14:creationId xmlns:p14="http://schemas.microsoft.com/office/powerpoint/2010/main" val="2434638930"/>
      </p:ext>
    </p:extLst>
  </p:cSld>
  <p:clrMapOvr>
    <a:masterClrMapping/>
  </p:clrMapOvr>
</p:notes>
</file>

<file path=ppt/notesSlides/notesSlide4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487</a:t>
            </a:fld>
            <a:endParaRPr lang="fr-FR"/>
          </a:p>
        </p:txBody>
      </p:sp>
    </p:spTree>
    <p:extLst>
      <p:ext uri="{BB962C8B-B14F-4D97-AF65-F5344CB8AC3E}">
        <p14:creationId xmlns:p14="http://schemas.microsoft.com/office/powerpoint/2010/main" val="379267603"/>
      </p:ext>
    </p:extLst>
  </p:cSld>
  <p:clrMapOvr>
    <a:masterClrMapping/>
  </p:clrMapOvr>
</p:notes>
</file>

<file path=ppt/notesSlides/notesSlide4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488</a:t>
            </a:fld>
            <a:endParaRPr lang="fr-FR"/>
          </a:p>
        </p:txBody>
      </p:sp>
    </p:spTree>
    <p:extLst>
      <p:ext uri="{BB962C8B-B14F-4D97-AF65-F5344CB8AC3E}">
        <p14:creationId xmlns:p14="http://schemas.microsoft.com/office/powerpoint/2010/main" val="1601088424"/>
      </p:ext>
    </p:extLst>
  </p:cSld>
  <p:clrMapOvr>
    <a:masterClrMapping/>
  </p:clrMapOvr>
</p:notes>
</file>

<file path=ppt/notesSlides/notesSlide4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489</a:t>
            </a:fld>
            <a:endParaRPr lang="fr-FR"/>
          </a:p>
        </p:txBody>
      </p:sp>
    </p:spTree>
    <p:extLst>
      <p:ext uri="{BB962C8B-B14F-4D97-AF65-F5344CB8AC3E}">
        <p14:creationId xmlns:p14="http://schemas.microsoft.com/office/powerpoint/2010/main" val="131768567"/>
      </p:ext>
    </p:extLst>
  </p:cSld>
  <p:clrMapOvr>
    <a:masterClrMapping/>
  </p:clrMapOvr>
</p:notes>
</file>

<file path=ppt/notesSlides/notesSlide4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490</a:t>
            </a:fld>
            <a:endParaRPr lang="fr-FR"/>
          </a:p>
        </p:txBody>
      </p:sp>
    </p:spTree>
    <p:extLst>
      <p:ext uri="{BB962C8B-B14F-4D97-AF65-F5344CB8AC3E}">
        <p14:creationId xmlns:p14="http://schemas.microsoft.com/office/powerpoint/2010/main" val="47546334"/>
      </p:ext>
    </p:extLst>
  </p:cSld>
  <p:clrMapOvr>
    <a:masterClrMapping/>
  </p:clrMapOvr>
</p:notes>
</file>

<file path=ppt/notesSlides/notesSlide4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491</a:t>
            </a:fld>
            <a:endParaRPr lang="fr-FR" dirty="0"/>
          </a:p>
        </p:txBody>
      </p:sp>
    </p:spTree>
    <p:extLst>
      <p:ext uri="{BB962C8B-B14F-4D97-AF65-F5344CB8AC3E}">
        <p14:creationId xmlns:p14="http://schemas.microsoft.com/office/powerpoint/2010/main" val="2637524382"/>
      </p:ext>
    </p:extLst>
  </p:cSld>
  <p:clrMapOvr>
    <a:masterClrMapping/>
  </p:clrMapOvr>
</p:notes>
</file>

<file path=ppt/notesSlides/notesSlide4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492</a:t>
            </a:fld>
            <a:endParaRPr lang="fr-FR"/>
          </a:p>
        </p:txBody>
      </p:sp>
    </p:spTree>
    <p:extLst>
      <p:ext uri="{BB962C8B-B14F-4D97-AF65-F5344CB8AC3E}">
        <p14:creationId xmlns:p14="http://schemas.microsoft.com/office/powerpoint/2010/main" val="2446278322"/>
      </p:ext>
    </p:extLst>
  </p:cSld>
  <p:clrMapOvr>
    <a:masterClrMapping/>
  </p:clrMapOvr>
</p:notes>
</file>

<file path=ppt/notesSlides/notesSlide4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493</a:t>
            </a:fld>
            <a:endParaRPr lang="fr-FR"/>
          </a:p>
        </p:txBody>
      </p:sp>
    </p:spTree>
    <p:extLst>
      <p:ext uri="{BB962C8B-B14F-4D97-AF65-F5344CB8AC3E}">
        <p14:creationId xmlns:p14="http://schemas.microsoft.com/office/powerpoint/2010/main" val="3984481618"/>
      </p:ext>
    </p:extLst>
  </p:cSld>
  <p:clrMapOvr>
    <a:masterClrMapping/>
  </p:clrMapOvr>
</p:notes>
</file>

<file path=ppt/notesSlides/notesSlide4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494</a:t>
            </a:fld>
            <a:endParaRPr lang="fr-FR"/>
          </a:p>
        </p:txBody>
      </p:sp>
    </p:spTree>
    <p:extLst>
      <p:ext uri="{BB962C8B-B14F-4D97-AF65-F5344CB8AC3E}">
        <p14:creationId xmlns:p14="http://schemas.microsoft.com/office/powerpoint/2010/main" val="3414518428"/>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3D9D0A2-4D23-4686-912B-7D94E424B7F3}" type="slidenum">
              <a:rPr kumimoji="0" lang="fr-FR"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67</a:t>
            </a:fld>
            <a:endParaRPr kumimoji="0" lang="fr-FR"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708924760"/>
      </p:ext>
    </p:extLst>
  </p:cSld>
  <p:clrMapOvr>
    <a:masterClrMapping/>
  </p:clrMapOvr>
</p:notes>
</file>

<file path=ppt/notesSlides/notesSlide4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495</a:t>
            </a:fld>
            <a:endParaRPr lang="fr-FR"/>
          </a:p>
        </p:txBody>
      </p:sp>
    </p:spTree>
    <p:extLst>
      <p:ext uri="{BB962C8B-B14F-4D97-AF65-F5344CB8AC3E}">
        <p14:creationId xmlns:p14="http://schemas.microsoft.com/office/powerpoint/2010/main" val="3830684203"/>
      </p:ext>
    </p:extLst>
  </p:cSld>
  <p:clrMapOvr>
    <a:masterClrMapping/>
  </p:clrMapOvr>
</p:notes>
</file>

<file path=ppt/notesSlides/notesSlide4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496</a:t>
            </a:fld>
            <a:endParaRPr lang="fr-FR"/>
          </a:p>
        </p:txBody>
      </p:sp>
    </p:spTree>
    <p:extLst>
      <p:ext uri="{BB962C8B-B14F-4D97-AF65-F5344CB8AC3E}">
        <p14:creationId xmlns:p14="http://schemas.microsoft.com/office/powerpoint/2010/main" val="3425087810"/>
      </p:ext>
    </p:extLst>
  </p:cSld>
  <p:clrMapOvr>
    <a:masterClrMapping/>
  </p:clrMapOvr>
</p:notes>
</file>

<file path=ppt/notesSlides/notesSlide4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497</a:t>
            </a:fld>
            <a:endParaRPr lang="fr-FR"/>
          </a:p>
        </p:txBody>
      </p:sp>
    </p:spTree>
    <p:extLst>
      <p:ext uri="{BB962C8B-B14F-4D97-AF65-F5344CB8AC3E}">
        <p14:creationId xmlns:p14="http://schemas.microsoft.com/office/powerpoint/2010/main" val="1401242996"/>
      </p:ext>
    </p:extLst>
  </p:cSld>
  <p:clrMapOvr>
    <a:masterClrMapping/>
  </p:clrMapOvr>
</p:notes>
</file>

<file path=ppt/notesSlides/notesSlide4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498</a:t>
            </a:fld>
            <a:endParaRPr lang="fr-FR"/>
          </a:p>
        </p:txBody>
      </p:sp>
    </p:spTree>
    <p:extLst>
      <p:ext uri="{BB962C8B-B14F-4D97-AF65-F5344CB8AC3E}">
        <p14:creationId xmlns:p14="http://schemas.microsoft.com/office/powerpoint/2010/main" val="3786210709"/>
      </p:ext>
    </p:extLst>
  </p:cSld>
  <p:clrMapOvr>
    <a:masterClrMapping/>
  </p:clrMapOvr>
</p:notes>
</file>

<file path=ppt/notesSlides/notesSlide4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499</a:t>
            </a:fld>
            <a:endParaRPr lang="fr-FR"/>
          </a:p>
        </p:txBody>
      </p:sp>
    </p:spTree>
    <p:extLst>
      <p:ext uri="{BB962C8B-B14F-4D97-AF65-F5344CB8AC3E}">
        <p14:creationId xmlns:p14="http://schemas.microsoft.com/office/powerpoint/2010/main" val="1251732196"/>
      </p:ext>
    </p:extLst>
  </p:cSld>
  <p:clrMapOvr>
    <a:masterClrMapping/>
  </p:clrMapOvr>
</p:notes>
</file>

<file path=ppt/notesSlides/notesSlide4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500</a:t>
            </a:fld>
            <a:endParaRPr lang="fr-FR"/>
          </a:p>
        </p:txBody>
      </p:sp>
    </p:spTree>
    <p:extLst>
      <p:ext uri="{BB962C8B-B14F-4D97-AF65-F5344CB8AC3E}">
        <p14:creationId xmlns:p14="http://schemas.microsoft.com/office/powerpoint/2010/main" val="374632715"/>
      </p:ext>
    </p:extLst>
  </p:cSld>
  <p:clrMapOvr>
    <a:masterClrMapping/>
  </p:clrMapOvr>
</p:notes>
</file>

<file path=ppt/notesSlides/notesSlide4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501</a:t>
            </a:fld>
            <a:endParaRPr lang="fr-FR"/>
          </a:p>
        </p:txBody>
      </p:sp>
    </p:spTree>
    <p:extLst>
      <p:ext uri="{BB962C8B-B14F-4D97-AF65-F5344CB8AC3E}">
        <p14:creationId xmlns:p14="http://schemas.microsoft.com/office/powerpoint/2010/main" val="3345445275"/>
      </p:ext>
    </p:extLst>
  </p:cSld>
  <p:clrMapOvr>
    <a:masterClrMapping/>
  </p:clrMapOvr>
</p:notes>
</file>

<file path=ppt/notesSlides/notesSlide4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502</a:t>
            </a:fld>
            <a:endParaRPr lang="fr-FR"/>
          </a:p>
        </p:txBody>
      </p:sp>
    </p:spTree>
    <p:extLst>
      <p:ext uri="{BB962C8B-B14F-4D97-AF65-F5344CB8AC3E}">
        <p14:creationId xmlns:p14="http://schemas.microsoft.com/office/powerpoint/2010/main" val="1628974510"/>
      </p:ext>
    </p:extLst>
  </p:cSld>
  <p:clrMapOvr>
    <a:masterClrMapping/>
  </p:clrMapOvr>
</p:notes>
</file>

<file path=ppt/notesSlides/notesSlide4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503</a:t>
            </a:fld>
            <a:endParaRPr lang="fr-FR"/>
          </a:p>
        </p:txBody>
      </p:sp>
    </p:spTree>
    <p:extLst>
      <p:ext uri="{BB962C8B-B14F-4D97-AF65-F5344CB8AC3E}">
        <p14:creationId xmlns:p14="http://schemas.microsoft.com/office/powerpoint/2010/main" val="3104944533"/>
      </p:ext>
    </p:extLst>
  </p:cSld>
  <p:clrMapOvr>
    <a:masterClrMapping/>
  </p:clrMapOvr>
</p:notes>
</file>

<file path=ppt/notesSlides/notesSlide4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504</a:t>
            </a:fld>
            <a:endParaRPr lang="fr-FR"/>
          </a:p>
        </p:txBody>
      </p:sp>
    </p:spTree>
    <p:extLst>
      <p:ext uri="{BB962C8B-B14F-4D97-AF65-F5344CB8AC3E}">
        <p14:creationId xmlns:p14="http://schemas.microsoft.com/office/powerpoint/2010/main" val="2484818086"/>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3D9D0A2-4D23-4686-912B-7D94E424B7F3}" type="slidenum">
              <a:rPr kumimoji="0" lang="fr-FR"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68</a:t>
            </a:fld>
            <a:endParaRPr kumimoji="0" lang="fr-FR"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708924760"/>
      </p:ext>
    </p:extLst>
  </p:cSld>
  <p:clrMapOvr>
    <a:masterClrMapping/>
  </p:clrMapOvr>
</p:notes>
</file>

<file path=ppt/notesSlides/notesSlide4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505</a:t>
            </a:fld>
            <a:endParaRPr lang="fr-FR"/>
          </a:p>
        </p:txBody>
      </p:sp>
    </p:spTree>
    <p:extLst>
      <p:ext uri="{BB962C8B-B14F-4D97-AF65-F5344CB8AC3E}">
        <p14:creationId xmlns:p14="http://schemas.microsoft.com/office/powerpoint/2010/main" val="2462911201"/>
      </p:ext>
    </p:extLst>
  </p:cSld>
  <p:clrMapOvr>
    <a:masterClrMapping/>
  </p:clrMapOvr>
</p:notes>
</file>

<file path=ppt/notesSlides/notesSlide4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506</a:t>
            </a:fld>
            <a:endParaRPr lang="fr-FR"/>
          </a:p>
        </p:txBody>
      </p:sp>
    </p:spTree>
    <p:extLst>
      <p:ext uri="{BB962C8B-B14F-4D97-AF65-F5344CB8AC3E}">
        <p14:creationId xmlns:p14="http://schemas.microsoft.com/office/powerpoint/2010/main" val="3337232718"/>
      </p:ext>
    </p:extLst>
  </p:cSld>
  <p:clrMapOvr>
    <a:masterClrMapping/>
  </p:clrMapOvr>
</p:notes>
</file>

<file path=ppt/notesSlides/notesSlide4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507</a:t>
            </a:fld>
            <a:endParaRPr lang="fr-FR"/>
          </a:p>
        </p:txBody>
      </p:sp>
    </p:spTree>
    <p:extLst>
      <p:ext uri="{BB962C8B-B14F-4D97-AF65-F5344CB8AC3E}">
        <p14:creationId xmlns:p14="http://schemas.microsoft.com/office/powerpoint/2010/main" val="3993847804"/>
      </p:ext>
    </p:extLst>
  </p:cSld>
  <p:clrMapOvr>
    <a:masterClrMapping/>
  </p:clrMapOvr>
</p:notes>
</file>

<file path=ppt/notesSlides/notesSlide4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508</a:t>
            </a:fld>
            <a:endParaRPr lang="fr-FR"/>
          </a:p>
        </p:txBody>
      </p:sp>
    </p:spTree>
    <p:extLst>
      <p:ext uri="{BB962C8B-B14F-4D97-AF65-F5344CB8AC3E}">
        <p14:creationId xmlns:p14="http://schemas.microsoft.com/office/powerpoint/2010/main" val="1450703245"/>
      </p:ext>
    </p:extLst>
  </p:cSld>
  <p:clrMapOvr>
    <a:masterClrMapping/>
  </p:clrMapOvr>
</p:notes>
</file>

<file path=ppt/notesSlides/notesSlide4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509</a:t>
            </a:fld>
            <a:endParaRPr lang="fr-FR"/>
          </a:p>
        </p:txBody>
      </p:sp>
    </p:spTree>
    <p:extLst>
      <p:ext uri="{BB962C8B-B14F-4D97-AF65-F5344CB8AC3E}">
        <p14:creationId xmlns:p14="http://schemas.microsoft.com/office/powerpoint/2010/main" val="2134986209"/>
      </p:ext>
    </p:extLst>
  </p:cSld>
  <p:clrMapOvr>
    <a:masterClrMapping/>
  </p:clrMapOvr>
</p:notes>
</file>

<file path=ppt/notesSlides/notesSlide4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510</a:t>
            </a:fld>
            <a:endParaRPr lang="fr-FR" dirty="0"/>
          </a:p>
        </p:txBody>
      </p:sp>
    </p:spTree>
    <p:extLst>
      <p:ext uri="{BB962C8B-B14F-4D97-AF65-F5344CB8AC3E}">
        <p14:creationId xmlns:p14="http://schemas.microsoft.com/office/powerpoint/2010/main" val="926154691"/>
      </p:ext>
    </p:extLst>
  </p:cSld>
  <p:clrMapOvr>
    <a:masterClrMapping/>
  </p:clrMapOvr>
</p:notes>
</file>

<file path=ppt/notesSlides/notesSlide4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511</a:t>
            </a:fld>
            <a:endParaRPr lang="fr-FR"/>
          </a:p>
        </p:txBody>
      </p:sp>
    </p:spTree>
    <p:extLst>
      <p:ext uri="{BB962C8B-B14F-4D97-AF65-F5344CB8AC3E}">
        <p14:creationId xmlns:p14="http://schemas.microsoft.com/office/powerpoint/2010/main" val="3296651445"/>
      </p:ext>
    </p:extLst>
  </p:cSld>
  <p:clrMapOvr>
    <a:masterClrMapping/>
  </p:clrMapOvr>
</p:notes>
</file>

<file path=ppt/notesSlides/notesSlide4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512</a:t>
            </a:fld>
            <a:endParaRPr lang="fr-FR"/>
          </a:p>
        </p:txBody>
      </p:sp>
    </p:spTree>
    <p:extLst>
      <p:ext uri="{BB962C8B-B14F-4D97-AF65-F5344CB8AC3E}">
        <p14:creationId xmlns:p14="http://schemas.microsoft.com/office/powerpoint/2010/main" val="3036858905"/>
      </p:ext>
    </p:extLst>
  </p:cSld>
  <p:clrMapOvr>
    <a:masterClrMapping/>
  </p:clrMapOvr>
</p:notes>
</file>

<file path=ppt/notesSlides/notesSlide4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513</a:t>
            </a:fld>
            <a:endParaRPr lang="fr-FR"/>
          </a:p>
        </p:txBody>
      </p:sp>
    </p:spTree>
    <p:extLst>
      <p:ext uri="{BB962C8B-B14F-4D97-AF65-F5344CB8AC3E}">
        <p14:creationId xmlns:p14="http://schemas.microsoft.com/office/powerpoint/2010/main" val="1608703197"/>
      </p:ext>
    </p:extLst>
  </p:cSld>
  <p:clrMapOvr>
    <a:masterClrMapping/>
  </p:clrMapOvr>
</p:notes>
</file>

<file path=ppt/notesSlides/notesSlide4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514</a:t>
            </a:fld>
            <a:endParaRPr lang="fr-FR"/>
          </a:p>
        </p:txBody>
      </p:sp>
    </p:spTree>
    <p:extLst>
      <p:ext uri="{BB962C8B-B14F-4D97-AF65-F5344CB8AC3E}">
        <p14:creationId xmlns:p14="http://schemas.microsoft.com/office/powerpoint/2010/main" val="1791274515"/>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5"/>
          </p:nvPr>
        </p:nvSpPr>
        <p:spPr/>
        <p:txBody>
          <a:bodyPr/>
          <a:lstStyle/>
          <a:p>
            <a:fld id="{F3D9D0A2-4D23-4686-912B-7D94E424B7F3}" type="slidenum">
              <a:rPr lang="fr-FR" smtClean="0"/>
              <a:pPr/>
              <a:t>69</a:t>
            </a:fld>
            <a:endParaRPr lang="fr-FR"/>
          </a:p>
        </p:txBody>
      </p:sp>
    </p:spTree>
    <p:extLst>
      <p:ext uri="{BB962C8B-B14F-4D97-AF65-F5344CB8AC3E}">
        <p14:creationId xmlns:p14="http://schemas.microsoft.com/office/powerpoint/2010/main" val="813853947"/>
      </p:ext>
    </p:extLst>
  </p:cSld>
  <p:clrMapOvr>
    <a:masterClrMapping/>
  </p:clrMapOvr>
</p:notes>
</file>

<file path=ppt/notesSlides/notesSlide4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515</a:t>
            </a:fld>
            <a:endParaRPr lang="fr-FR"/>
          </a:p>
        </p:txBody>
      </p:sp>
    </p:spTree>
    <p:extLst>
      <p:ext uri="{BB962C8B-B14F-4D97-AF65-F5344CB8AC3E}">
        <p14:creationId xmlns:p14="http://schemas.microsoft.com/office/powerpoint/2010/main" val="1521211612"/>
      </p:ext>
    </p:extLst>
  </p:cSld>
  <p:clrMapOvr>
    <a:masterClrMapping/>
  </p:clrMapOvr>
</p:notes>
</file>

<file path=ppt/notesSlides/notesSlide4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516</a:t>
            </a:fld>
            <a:endParaRPr lang="fr-FR"/>
          </a:p>
        </p:txBody>
      </p:sp>
    </p:spTree>
    <p:extLst>
      <p:ext uri="{BB962C8B-B14F-4D97-AF65-F5344CB8AC3E}">
        <p14:creationId xmlns:p14="http://schemas.microsoft.com/office/powerpoint/2010/main" val="2156049455"/>
      </p:ext>
    </p:extLst>
  </p:cSld>
  <p:clrMapOvr>
    <a:masterClrMapping/>
  </p:clrMapOvr>
</p:notes>
</file>

<file path=ppt/notesSlides/notesSlide4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517</a:t>
            </a:fld>
            <a:endParaRPr lang="fr-FR"/>
          </a:p>
        </p:txBody>
      </p:sp>
    </p:spTree>
    <p:extLst>
      <p:ext uri="{BB962C8B-B14F-4D97-AF65-F5344CB8AC3E}">
        <p14:creationId xmlns:p14="http://schemas.microsoft.com/office/powerpoint/2010/main" val="3660234214"/>
      </p:ext>
    </p:extLst>
  </p:cSld>
  <p:clrMapOvr>
    <a:masterClrMapping/>
  </p:clrMapOvr>
</p:notes>
</file>

<file path=ppt/notesSlides/notesSlide4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518</a:t>
            </a:fld>
            <a:endParaRPr lang="fr-FR"/>
          </a:p>
        </p:txBody>
      </p:sp>
    </p:spTree>
    <p:extLst>
      <p:ext uri="{BB962C8B-B14F-4D97-AF65-F5344CB8AC3E}">
        <p14:creationId xmlns:p14="http://schemas.microsoft.com/office/powerpoint/2010/main" val="3591263001"/>
      </p:ext>
    </p:extLst>
  </p:cSld>
  <p:clrMapOvr>
    <a:masterClrMapping/>
  </p:clrMapOvr>
</p:notes>
</file>

<file path=ppt/notesSlides/notesSlide4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519</a:t>
            </a:fld>
            <a:endParaRPr lang="fr-FR"/>
          </a:p>
        </p:txBody>
      </p:sp>
    </p:spTree>
    <p:extLst>
      <p:ext uri="{BB962C8B-B14F-4D97-AF65-F5344CB8AC3E}">
        <p14:creationId xmlns:p14="http://schemas.microsoft.com/office/powerpoint/2010/main" val="723128660"/>
      </p:ext>
    </p:extLst>
  </p:cSld>
  <p:clrMapOvr>
    <a:masterClrMapping/>
  </p:clrMapOvr>
</p:notes>
</file>

<file path=ppt/notesSlides/notesSlide4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520</a:t>
            </a:fld>
            <a:endParaRPr lang="fr-FR"/>
          </a:p>
        </p:txBody>
      </p:sp>
    </p:spTree>
    <p:extLst>
      <p:ext uri="{BB962C8B-B14F-4D97-AF65-F5344CB8AC3E}">
        <p14:creationId xmlns:p14="http://schemas.microsoft.com/office/powerpoint/2010/main" val="3297205933"/>
      </p:ext>
    </p:extLst>
  </p:cSld>
  <p:clrMapOvr>
    <a:masterClrMapping/>
  </p:clrMapOvr>
</p:notes>
</file>

<file path=ppt/notesSlides/notesSlide4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521</a:t>
            </a:fld>
            <a:endParaRPr lang="fr-FR"/>
          </a:p>
        </p:txBody>
      </p:sp>
    </p:spTree>
    <p:extLst>
      <p:ext uri="{BB962C8B-B14F-4D97-AF65-F5344CB8AC3E}">
        <p14:creationId xmlns:p14="http://schemas.microsoft.com/office/powerpoint/2010/main" val="3177372011"/>
      </p:ext>
    </p:extLst>
  </p:cSld>
  <p:clrMapOvr>
    <a:masterClrMapping/>
  </p:clrMapOvr>
</p:notes>
</file>

<file path=ppt/notesSlides/notesSlide4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522</a:t>
            </a:fld>
            <a:endParaRPr lang="fr-FR"/>
          </a:p>
        </p:txBody>
      </p:sp>
    </p:spTree>
    <p:extLst>
      <p:ext uri="{BB962C8B-B14F-4D97-AF65-F5344CB8AC3E}">
        <p14:creationId xmlns:p14="http://schemas.microsoft.com/office/powerpoint/2010/main" val="2123023343"/>
      </p:ext>
    </p:extLst>
  </p:cSld>
  <p:clrMapOvr>
    <a:masterClrMapping/>
  </p:clrMapOvr>
</p:notes>
</file>

<file path=ppt/notesSlides/notesSlide4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523</a:t>
            </a:fld>
            <a:endParaRPr lang="fr-FR"/>
          </a:p>
        </p:txBody>
      </p:sp>
    </p:spTree>
    <p:extLst>
      <p:ext uri="{BB962C8B-B14F-4D97-AF65-F5344CB8AC3E}">
        <p14:creationId xmlns:p14="http://schemas.microsoft.com/office/powerpoint/2010/main" val="1643901755"/>
      </p:ext>
    </p:extLst>
  </p:cSld>
  <p:clrMapOvr>
    <a:masterClrMapping/>
  </p:clrMapOvr>
</p:notes>
</file>

<file path=ppt/notesSlides/notesSlide4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524</a:t>
            </a:fld>
            <a:endParaRPr lang="fr-FR"/>
          </a:p>
        </p:txBody>
      </p:sp>
    </p:spTree>
    <p:extLst>
      <p:ext uri="{BB962C8B-B14F-4D97-AF65-F5344CB8AC3E}">
        <p14:creationId xmlns:p14="http://schemas.microsoft.com/office/powerpoint/2010/main" val="4044722853"/>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5"/>
          </p:nvPr>
        </p:nvSpPr>
        <p:spPr/>
        <p:txBody>
          <a:bodyPr/>
          <a:lstStyle/>
          <a:p>
            <a:fld id="{F3D9D0A2-4D23-4686-912B-7D94E424B7F3}" type="slidenum">
              <a:rPr lang="fr-FR" smtClean="0"/>
              <a:pPr/>
              <a:t>70</a:t>
            </a:fld>
            <a:endParaRPr lang="fr-FR"/>
          </a:p>
        </p:txBody>
      </p:sp>
    </p:spTree>
    <p:extLst>
      <p:ext uri="{BB962C8B-B14F-4D97-AF65-F5344CB8AC3E}">
        <p14:creationId xmlns:p14="http://schemas.microsoft.com/office/powerpoint/2010/main" val="132871497"/>
      </p:ext>
    </p:extLst>
  </p:cSld>
  <p:clrMapOvr>
    <a:masterClrMapping/>
  </p:clrMapOvr>
</p:notes>
</file>

<file path=ppt/notesSlides/notesSlide4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525</a:t>
            </a:fld>
            <a:endParaRPr lang="fr-FR"/>
          </a:p>
        </p:txBody>
      </p:sp>
    </p:spTree>
    <p:extLst>
      <p:ext uri="{BB962C8B-B14F-4D97-AF65-F5344CB8AC3E}">
        <p14:creationId xmlns:p14="http://schemas.microsoft.com/office/powerpoint/2010/main" val="1638165131"/>
      </p:ext>
    </p:extLst>
  </p:cSld>
  <p:clrMapOvr>
    <a:masterClrMapping/>
  </p:clrMapOvr>
</p:notes>
</file>

<file path=ppt/notesSlides/notesSlide4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526</a:t>
            </a:fld>
            <a:endParaRPr lang="fr-FR"/>
          </a:p>
        </p:txBody>
      </p:sp>
    </p:spTree>
    <p:extLst>
      <p:ext uri="{BB962C8B-B14F-4D97-AF65-F5344CB8AC3E}">
        <p14:creationId xmlns:p14="http://schemas.microsoft.com/office/powerpoint/2010/main" val="3184441077"/>
      </p:ext>
    </p:extLst>
  </p:cSld>
  <p:clrMapOvr>
    <a:masterClrMapping/>
  </p:clrMapOvr>
</p:notes>
</file>

<file path=ppt/notesSlides/notesSlide4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5"/>
          </p:nvPr>
        </p:nvSpPr>
        <p:spPr/>
        <p:txBody>
          <a:bodyPr/>
          <a:lstStyle/>
          <a:p>
            <a:fld id="{F3D9D0A2-4D23-4686-912B-7D94E424B7F3}" type="slidenum">
              <a:rPr lang="fr-FR" smtClean="0"/>
              <a:pPr/>
              <a:t>527</a:t>
            </a:fld>
            <a:endParaRPr lang="fr-FR"/>
          </a:p>
        </p:txBody>
      </p:sp>
    </p:spTree>
    <p:extLst>
      <p:ext uri="{BB962C8B-B14F-4D97-AF65-F5344CB8AC3E}">
        <p14:creationId xmlns:p14="http://schemas.microsoft.com/office/powerpoint/2010/main" val="3377886922"/>
      </p:ext>
    </p:extLst>
  </p:cSld>
  <p:clrMapOvr>
    <a:masterClrMapping/>
  </p:clrMapOvr>
</p:notes>
</file>

<file path=ppt/notesSlides/notesSlide4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5"/>
          </p:nvPr>
        </p:nvSpPr>
        <p:spPr/>
        <p:txBody>
          <a:bodyPr/>
          <a:lstStyle/>
          <a:p>
            <a:fld id="{F3D9D0A2-4D23-4686-912B-7D94E424B7F3}" type="slidenum">
              <a:rPr lang="fr-FR" smtClean="0"/>
              <a:pPr/>
              <a:t>529</a:t>
            </a:fld>
            <a:endParaRPr lang="fr-FR"/>
          </a:p>
        </p:txBody>
      </p:sp>
    </p:spTree>
    <p:extLst>
      <p:ext uri="{BB962C8B-B14F-4D97-AF65-F5344CB8AC3E}">
        <p14:creationId xmlns:p14="http://schemas.microsoft.com/office/powerpoint/2010/main" val="3466073638"/>
      </p:ext>
    </p:extLst>
  </p:cSld>
  <p:clrMapOvr>
    <a:masterClrMapping/>
  </p:clrMapOvr>
</p:notes>
</file>

<file path=ppt/notesSlides/notesSlide4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5"/>
          </p:nvPr>
        </p:nvSpPr>
        <p:spPr/>
        <p:txBody>
          <a:bodyPr/>
          <a:lstStyle/>
          <a:p>
            <a:fld id="{F3D9D0A2-4D23-4686-912B-7D94E424B7F3}" type="slidenum">
              <a:rPr lang="fr-FR" smtClean="0"/>
              <a:pPr/>
              <a:t>530</a:t>
            </a:fld>
            <a:endParaRPr lang="fr-FR"/>
          </a:p>
        </p:txBody>
      </p:sp>
    </p:spTree>
    <p:extLst>
      <p:ext uri="{BB962C8B-B14F-4D97-AF65-F5344CB8AC3E}">
        <p14:creationId xmlns:p14="http://schemas.microsoft.com/office/powerpoint/2010/main" val="3075336380"/>
      </p:ext>
    </p:extLst>
  </p:cSld>
  <p:clrMapOvr>
    <a:masterClrMapping/>
  </p:clrMapOvr>
</p:notes>
</file>

<file path=ppt/notesSlides/notesSlide4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5"/>
          </p:nvPr>
        </p:nvSpPr>
        <p:spPr/>
        <p:txBody>
          <a:bodyPr/>
          <a:lstStyle/>
          <a:p>
            <a:fld id="{F3D9D0A2-4D23-4686-912B-7D94E424B7F3}" type="slidenum">
              <a:rPr lang="fr-FR" smtClean="0"/>
              <a:pPr/>
              <a:t>531</a:t>
            </a:fld>
            <a:endParaRPr lang="fr-FR"/>
          </a:p>
        </p:txBody>
      </p:sp>
    </p:spTree>
    <p:extLst>
      <p:ext uri="{BB962C8B-B14F-4D97-AF65-F5344CB8AC3E}">
        <p14:creationId xmlns:p14="http://schemas.microsoft.com/office/powerpoint/2010/main" val="1905987741"/>
      </p:ext>
    </p:extLst>
  </p:cSld>
  <p:clrMapOvr>
    <a:masterClrMapping/>
  </p:clrMapOvr>
</p:notes>
</file>

<file path=ppt/notesSlides/notesSlide4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5"/>
          </p:nvPr>
        </p:nvSpPr>
        <p:spPr/>
        <p:txBody>
          <a:bodyPr/>
          <a:lstStyle/>
          <a:p>
            <a:fld id="{F3D9D0A2-4D23-4686-912B-7D94E424B7F3}" type="slidenum">
              <a:rPr lang="fr-FR" smtClean="0"/>
              <a:pPr/>
              <a:t>532</a:t>
            </a:fld>
            <a:endParaRPr lang="fr-FR"/>
          </a:p>
        </p:txBody>
      </p:sp>
    </p:spTree>
    <p:extLst>
      <p:ext uri="{BB962C8B-B14F-4D97-AF65-F5344CB8AC3E}">
        <p14:creationId xmlns:p14="http://schemas.microsoft.com/office/powerpoint/2010/main" val="4123902662"/>
      </p:ext>
    </p:extLst>
  </p:cSld>
  <p:clrMapOvr>
    <a:masterClrMapping/>
  </p:clrMapOvr>
</p:notes>
</file>

<file path=ppt/notesSlides/notesSlide4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5"/>
          </p:nvPr>
        </p:nvSpPr>
        <p:spPr/>
        <p:txBody>
          <a:bodyPr/>
          <a:lstStyle/>
          <a:p>
            <a:fld id="{F3D9D0A2-4D23-4686-912B-7D94E424B7F3}" type="slidenum">
              <a:rPr lang="fr-FR" smtClean="0"/>
              <a:pPr/>
              <a:t>533</a:t>
            </a:fld>
            <a:endParaRPr lang="fr-FR"/>
          </a:p>
        </p:txBody>
      </p:sp>
    </p:spTree>
    <p:extLst>
      <p:ext uri="{BB962C8B-B14F-4D97-AF65-F5344CB8AC3E}">
        <p14:creationId xmlns:p14="http://schemas.microsoft.com/office/powerpoint/2010/main" val="23083571"/>
      </p:ext>
    </p:extLst>
  </p:cSld>
  <p:clrMapOvr>
    <a:masterClrMapping/>
  </p:clrMapOvr>
</p:notes>
</file>

<file path=ppt/notesSlides/notesSlide4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5"/>
          </p:nvPr>
        </p:nvSpPr>
        <p:spPr/>
        <p:txBody>
          <a:bodyPr/>
          <a:lstStyle/>
          <a:p>
            <a:fld id="{F3D9D0A2-4D23-4686-912B-7D94E424B7F3}" type="slidenum">
              <a:rPr lang="fr-FR" smtClean="0"/>
              <a:pPr/>
              <a:t>534</a:t>
            </a:fld>
            <a:endParaRPr lang="fr-FR"/>
          </a:p>
        </p:txBody>
      </p:sp>
    </p:spTree>
    <p:extLst>
      <p:ext uri="{BB962C8B-B14F-4D97-AF65-F5344CB8AC3E}">
        <p14:creationId xmlns:p14="http://schemas.microsoft.com/office/powerpoint/2010/main" val="488640091"/>
      </p:ext>
    </p:extLst>
  </p:cSld>
  <p:clrMapOvr>
    <a:masterClrMapping/>
  </p:clrMapOvr>
</p:notes>
</file>

<file path=ppt/notesSlides/notesSlide4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5"/>
          </p:nvPr>
        </p:nvSpPr>
        <p:spPr/>
        <p:txBody>
          <a:bodyPr/>
          <a:lstStyle/>
          <a:p>
            <a:fld id="{F3D9D0A2-4D23-4686-912B-7D94E424B7F3}" type="slidenum">
              <a:rPr lang="fr-FR" smtClean="0"/>
              <a:pPr/>
              <a:t>535</a:t>
            </a:fld>
            <a:endParaRPr lang="fr-FR"/>
          </a:p>
        </p:txBody>
      </p:sp>
    </p:spTree>
    <p:extLst>
      <p:ext uri="{BB962C8B-B14F-4D97-AF65-F5344CB8AC3E}">
        <p14:creationId xmlns:p14="http://schemas.microsoft.com/office/powerpoint/2010/main" val="630998509"/>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5</a:t>
            </a:fld>
            <a:endParaRPr lang="fr-FR"/>
          </a:p>
        </p:txBody>
      </p:sp>
    </p:spTree>
    <p:extLst>
      <p:ext uri="{BB962C8B-B14F-4D97-AF65-F5344CB8AC3E}">
        <p14:creationId xmlns:p14="http://schemas.microsoft.com/office/powerpoint/2010/main" val="2783031968"/>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5"/>
          </p:nvPr>
        </p:nvSpPr>
        <p:spPr/>
        <p:txBody>
          <a:bodyPr/>
          <a:lstStyle/>
          <a:p>
            <a:fld id="{F3D9D0A2-4D23-4686-912B-7D94E424B7F3}" type="slidenum">
              <a:rPr lang="fr-FR" smtClean="0"/>
              <a:pPr/>
              <a:t>71</a:t>
            </a:fld>
            <a:endParaRPr lang="fr-FR"/>
          </a:p>
        </p:txBody>
      </p:sp>
    </p:spTree>
    <p:extLst>
      <p:ext uri="{BB962C8B-B14F-4D97-AF65-F5344CB8AC3E}">
        <p14:creationId xmlns:p14="http://schemas.microsoft.com/office/powerpoint/2010/main" val="1689214330"/>
      </p:ext>
    </p:extLst>
  </p:cSld>
  <p:clrMapOvr>
    <a:masterClrMapping/>
  </p:clrMapOvr>
</p:notes>
</file>

<file path=ppt/notesSlides/notesSlide5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5"/>
          </p:nvPr>
        </p:nvSpPr>
        <p:spPr/>
        <p:txBody>
          <a:bodyPr/>
          <a:lstStyle/>
          <a:p>
            <a:fld id="{F3D9D0A2-4D23-4686-912B-7D94E424B7F3}" type="slidenum">
              <a:rPr lang="fr-FR" smtClean="0"/>
              <a:pPr/>
              <a:t>536</a:t>
            </a:fld>
            <a:endParaRPr lang="fr-FR"/>
          </a:p>
        </p:txBody>
      </p:sp>
    </p:spTree>
    <p:extLst>
      <p:ext uri="{BB962C8B-B14F-4D97-AF65-F5344CB8AC3E}">
        <p14:creationId xmlns:p14="http://schemas.microsoft.com/office/powerpoint/2010/main" val="2997023565"/>
      </p:ext>
    </p:extLst>
  </p:cSld>
  <p:clrMapOvr>
    <a:masterClrMapping/>
  </p:clrMapOvr>
</p:notes>
</file>

<file path=ppt/notesSlides/notesSlide5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3D9D0A2-4D23-4686-912B-7D94E424B7F3}" type="slidenum">
              <a:rPr kumimoji="0" lang="fr-FR"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557</a:t>
            </a:fld>
            <a:endParaRPr kumimoji="0" lang="fr-FR"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861802557"/>
      </p:ext>
    </p:extLst>
  </p:cSld>
  <p:clrMapOvr>
    <a:masterClrMapping/>
  </p:clrMapOvr>
</p:notes>
</file>

<file path=ppt/notesSlides/notesSlide5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3D9D0A2-4D23-4686-912B-7D94E424B7F3}" type="slidenum">
              <a:rPr kumimoji="0" lang="fr-FR"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558</a:t>
            </a:fld>
            <a:endParaRPr kumimoji="0" lang="fr-FR"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708924760"/>
      </p:ext>
    </p:extLst>
  </p:cSld>
  <p:clrMapOvr>
    <a:masterClrMapping/>
  </p:clrMapOvr>
</p:notes>
</file>

<file path=ppt/notesSlides/notesSlide5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3D9D0A2-4D23-4686-912B-7D94E424B7F3}" type="slidenum">
              <a:rPr kumimoji="0" lang="fr-FR"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559</a:t>
            </a:fld>
            <a:endParaRPr kumimoji="0" lang="fr-FR"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708924760"/>
      </p:ext>
    </p:extLst>
  </p:cSld>
  <p:clrMapOvr>
    <a:masterClrMapping/>
  </p:clrMapOvr>
</p:notes>
</file>

<file path=ppt/notesSlides/notesSlide5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3D9D0A2-4D23-4686-912B-7D94E424B7F3}" type="slidenum">
              <a:rPr kumimoji="0" lang="fr-FR"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560</a:t>
            </a:fld>
            <a:endParaRPr kumimoji="0" lang="fr-FR"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708924760"/>
      </p:ext>
    </p:extLst>
  </p:cSld>
  <p:clrMapOvr>
    <a:masterClrMapping/>
  </p:clrMapOvr>
</p:notes>
</file>

<file path=ppt/notesSlides/notesSlide5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561</a:t>
            </a:fld>
            <a:endParaRPr lang="fr-FR"/>
          </a:p>
        </p:txBody>
      </p:sp>
    </p:spTree>
    <p:extLst>
      <p:ext uri="{BB962C8B-B14F-4D97-AF65-F5344CB8AC3E}">
        <p14:creationId xmlns:p14="http://schemas.microsoft.com/office/powerpoint/2010/main" val="1468174018"/>
      </p:ext>
    </p:extLst>
  </p:cSld>
  <p:clrMapOvr>
    <a:masterClrMapping/>
  </p:clrMapOvr>
</p:notes>
</file>

<file path=ppt/notesSlides/notesSlide5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562</a:t>
            </a:fld>
            <a:endParaRPr lang="fr-FR"/>
          </a:p>
        </p:txBody>
      </p:sp>
    </p:spTree>
    <p:extLst>
      <p:ext uri="{BB962C8B-B14F-4D97-AF65-F5344CB8AC3E}">
        <p14:creationId xmlns:p14="http://schemas.microsoft.com/office/powerpoint/2010/main" val="3500040883"/>
      </p:ext>
    </p:extLst>
  </p:cSld>
  <p:clrMapOvr>
    <a:masterClrMapping/>
  </p:clrMapOvr>
</p:notes>
</file>

<file path=ppt/notesSlides/notesSlide5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563</a:t>
            </a:fld>
            <a:endParaRPr lang="fr-FR"/>
          </a:p>
        </p:txBody>
      </p:sp>
    </p:spTree>
    <p:extLst>
      <p:ext uri="{BB962C8B-B14F-4D97-AF65-F5344CB8AC3E}">
        <p14:creationId xmlns:p14="http://schemas.microsoft.com/office/powerpoint/2010/main" val="2220790027"/>
      </p:ext>
    </p:extLst>
  </p:cSld>
  <p:clrMapOvr>
    <a:masterClrMapping/>
  </p:clrMapOvr>
</p:notes>
</file>

<file path=ppt/notesSlides/notesSlide5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564</a:t>
            </a:fld>
            <a:endParaRPr lang="fr-FR"/>
          </a:p>
        </p:txBody>
      </p:sp>
    </p:spTree>
    <p:extLst>
      <p:ext uri="{BB962C8B-B14F-4D97-AF65-F5344CB8AC3E}">
        <p14:creationId xmlns:p14="http://schemas.microsoft.com/office/powerpoint/2010/main" val="1071065987"/>
      </p:ext>
    </p:extLst>
  </p:cSld>
  <p:clrMapOvr>
    <a:masterClrMapping/>
  </p:clrMapOvr>
</p:notes>
</file>

<file path=ppt/notesSlides/notesSlide5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565</a:t>
            </a:fld>
            <a:endParaRPr lang="fr-FR"/>
          </a:p>
        </p:txBody>
      </p:sp>
    </p:spTree>
    <p:extLst>
      <p:ext uri="{BB962C8B-B14F-4D97-AF65-F5344CB8AC3E}">
        <p14:creationId xmlns:p14="http://schemas.microsoft.com/office/powerpoint/2010/main" val="293042545"/>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5"/>
          </p:nvPr>
        </p:nvSpPr>
        <p:spPr/>
        <p:txBody>
          <a:bodyPr/>
          <a:lstStyle/>
          <a:p>
            <a:fld id="{F3D9D0A2-4D23-4686-912B-7D94E424B7F3}" type="slidenum">
              <a:rPr lang="fr-FR" smtClean="0"/>
              <a:pPr/>
              <a:t>72</a:t>
            </a:fld>
            <a:endParaRPr lang="fr-FR"/>
          </a:p>
        </p:txBody>
      </p:sp>
    </p:spTree>
    <p:extLst>
      <p:ext uri="{BB962C8B-B14F-4D97-AF65-F5344CB8AC3E}">
        <p14:creationId xmlns:p14="http://schemas.microsoft.com/office/powerpoint/2010/main" val="3570035633"/>
      </p:ext>
    </p:extLst>
  </p:cSld>
  <p:clrMapOvr>
    <a:masterClrMapping/>
  </p:clrMapOvr>
</p:notes>
</file>

<file path=ppt/notesSlides/notesSlide5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566</a:t>
            </a:fld>
            <a:endParaRPr lang="fr-FR"/>
          </a:p>
        </p:txBody>
      </p:sp>
    </p:spTree>
    <p:extLst>
      <p:ext uri="{BB962C8B-B14F-4D97-AF65-F5344CB8AC3E}">
        <p14:creationId xmlns:p14="http://schemas.microsoft.com/office/powerpoint/2010/main" val="3349131589"/>
      </p:ext>
    </p:extLst>
  </p:cSld>
  <p:clrMapOvr>
    <a:masterClrMapping/>
  </p:clrMapOvr>
</p:notes>
</file>

<file path=ppt/notesSlides/notesSlide5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567</a:t>
            </a:fld>
            <a:endParaRPr lang="fr-FR"/>
          </a:p>
        </p:txBody>
      </p:sp>
    </p:spTree>
    <p:extLst>
      <p:ext uri="{BB962C8B-B14F-4D97-AF65-F5344CB8AC3E}">
        <p14:creationId xmlns:p14="http://schemas.microsoft.com/office/powerpoint/2010/main" val="2838537275"/>
      </p:ext>
    </p:extLst>
  </p:cSld>
  <p:clrMapOvr>
    <a:masterClrMapping/>
  </p:clrMapOvr>
</p:notes>
</file>

<file path=ppt/notesSlides/notesSlide5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568</a:t>
            </a:fld>
            <a:endParaRPr lang="fr-FR"/>
          </a:p>
        </p:txBody>
      </p:sp>
    </p:spTree>
    <p:extLst>
      <p:ext uri="{BB962C8B-B14F-4D97-AF65-F5344CB8AC3E}">
        <p14:creationId xmlns:p14="http://schemas.microsoft.com/office/powerpoint/2010/main" val="1314272749"/>
      </p:ext>
    </p:extLst>
  </p:cSld>
  <p:clrMapOvr>
    <a:masterClrMapping/>
  </p:clrMapOvr>
</p:notes>
</file>

<file path=ppt/notesSlides/notesSlide5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569</a:t>
            </a:fld>
            <a:endParaRPr lang="fr-FR"/>
          </a:p>
        </p:txBody>
      </p:sp>
    </p:spTree>
    <p:extLst>
      <p:ext uri="{BB962C8B-B14F-4D97-AF65-F5344CB8AC3E}">
        <p14:creationId xmlns:p14="http://schemas.microsoft.com/office/powerpoint/2010/main" val="855707742"/>
      </p:ext>
    </p:extLst>
  </p:cSld>
  <p:clrMapOvr>
    <a:masterClrMapping/>
  </p:clrMapOvr>
</p:notes>
</file>

<file path=ppt/notesSlides/notesSlide5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570</a:t>
            </a:fld>
            <a:endParaRPr lang="fr-FR"/>
          </a:p>
        </p:txBody>
      </p:sp>
    </p:spTree>
    <p:extLst>
      <p:ext uri="{BB962C8B-B14F-4D97-AF65-F5344CB8AC3E}">
        <p14:creationId xmlns:p14="http://schemas.microsoft.com/office/powerpoint/2010/main" val="1005740172"/>
      </p:ext>
    </p:extLst>
  </p:cSld>
  <p:clrMapOvr>
    <a:masterClrMapping/>
  </p:clrMapOvr>
</p:notes>
</file>

<file path=ppt/notesSlides/notesSlide5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571</a:t>
            </a:fld>
            <a:endParaRPr lang="fr-FR"/>
          </a:p>
        </p:txBody>
      </p:sp>
    </p:spTree>
    <p:extLst>
      <p:ext uri="{BB962C8B-B14F-4D97-AF65-F5344CB8AC3E}">
        <p14:creationId xmlns:p14="http://schemas.microsoft.com/office/powerpoint/2010/main" val="2839645692"/>
      </p:ext>
    </p:extLst>
  </p:cSld>
  <p:clrMapOvr>
    <a:masterClrMapping/>
  </p:clrMapOvr>
</p:notes>
</file>

<file path=ppt/notesSlides/notesSlide5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572</a:t>
            </a:fld>
            <a:endParaRPr lang="fr-FR"/>
          </a:p>
        </p:txBody>
      </p:sp>
    </p:spTree>
    <p:extLst>
      <p:ext uri="{BB962C8B-B14F-4D97-AF65-F5344CB8AC3E}">
        <p14:creationId xmlns:p14="http://schemas.microsoft.com/office/powerpoint/2010/main" val="3029762525"/>
      </p:ext>
    </p:extLst>
  </p:cSld>
  <p:clrMapOvr>
    <a:masterClrMapping/>
  </p:clrMapOvr>
</p:notes>
</file>

<file path=ppt/notesSlides/notesSlide5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573</a:t>
            </a:fld>
            <a:endParaRPr lang="fr-FR"/>
          </a:p>
        </p:txBody>
      </p:sp>
    </p:spTree>
    <p:extLst>
      <p:ext uri="{BB962C8B-B14F-4D97-AF65-F5344CB8AC3E}">
        <p14:creationId xmlns:p14="http://schemas.microsoft.com/office/powerpoint/2010/main" val="216977461"/>
      </p:ext>
    </p:extLst>
  </p:cSld>
  <p:clrMapOvr>
    <a:masterClrMapping/>
  </p:clrMapOvr>
</p:notes>
</file>

<file path=ppt/notesSlides/notesSlide5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574</a:t>
            </a:fld>
            <a:endParaRPr lang="fr-FR"/>
          </a:p>
        </p:txBody>
      </p:sp>
    </p:spTree>
    <p:extLst>
      <p:ext uri="{BB962C8B-B14F-4D97-AF65-F5344CB8AC3E}">
        <p14:creationId xmlns:p14="http://schemas.microsoft.com/office/powerpoint/2010/main" val="803726662"/>
      </p:ext>
    </p:extLst>
  </p:cSld>
  <p:clrMapOvr>
    <a:masterClrMapping/>
  </p:clrMapOvr>
</p:notes>
</file>

<file path=ppt/notesSlides/notesSlide5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575</a:t>
            </a:fld>
            <a:endParaRPr lang="fr-FR"/>
          </a:p>
        </p:txBody>
      </p:sp>
    </p:spTree>
    <p:extLst>
      <p:ext uri="{BB962C8B-B14F-4D97-AF65-F5344CB8AC3E}">
        <p14:creationId xmlns:p14="http://schemas.microsoft.com/office/powerpoint/2010/main" val="1877721091"/>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5"/>
          </p:nvPr>
        </p:nvSpPr>
        <p:spPr/>
        <p:txBody>
          <a:bodyPr/>
          <a:lstStyle/>
          <a:p>
            <a:fld id="{F3D9D0A2-4D23-4686-912B-7D94E424B7F3}" type="slidenum">
              <a:rPr lang="fr-FR" smtClean="0"/>
              <a:pPr/>
              <a:t>73</a:t>
            </a:fld>
            <a:endParaRPr lang="fr-FR"/>
          </a:p>
        </p:txBody>
      </p:sp>
    </p:spTree>
    <p:extLst>
      <p:ext uri="{BB962C8B-B14F-4D97-AF65-F5344CB8AC3E}">
        <p14:creationId xmlns:p14="http://schemas.microsoft.com/office/powerpoint/2010/main" val="502676513"/>
      </p:ext>
    </p:extLst>
  </p:cSld>
  <p:clrMapOvr>
    <a:masterClrMapping/>
  </p:clrMapOvr>
</p:notes>
</file>

<file path=ppt/notesSlides/notesSlide5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576</a:t>
            </a:fld>
            <a:endParaRPr lang="fr-FR"/>
          </a:p>
        </p:txBody>
      </p:sp>
    </p:spTree>
    <p:extLst>
      <p:ext uri="{BB962C8B-B14F-4D97-AF65-F5344CB8AC3E}">
        <p14:creationId xmlns:p14="http://schemas.microsoft.com/office/powerpoint/2010/main" val="3010965624"/>
      </p:ext>
    </p:extLst>
  </p:cSld>
  <p:clrMapOvr>
    <a:masterClrMapping/>
  </p:clrMapOvr>
</p:notes>
</file>

<file path=ppt/notesSlides/notesSlide5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577</a:t>
            </a:fld>
            <a:endParaRPr lang="fr-FR"/>
          </a:p>
        </p:txBody>
      </p:sp>
    </p:spTree>
    <p:extLst>
      <p:ext uri="{BB962C8B-B14F-4D97-AF65-F5344CB8AC3E}">
        <p14:creationId xmlns:p14="http://schemas.microsoft.com/office/powerpoint/2010/main" val="1291425046"/>
      </p:ext>
    </p:extLst>
  </p:cSld>
  <p:clrMapOvr>
    <a:masterClrMapping/>
  </p:clrMapOvr>
</p:notes>
</file>

<file path=ppt/notesSlides/notesSlide5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578</a:t>
            </a:fld>
            <a:endParaRPr lang="fr-FR"/>
          </a:p>
        </p:txBody>
      </p:sp>
    </p:spTree>
    <p:extLst>
      <p:ext uri="{BB962C8B-B14F-4D97-AF65-F5344CB8AC3E}">
        <p14:creationId xmlns:p14="http://schemas.microsoft.com/office/powerpoint/2010/main" val="26413809"/>
      </p:ext>
    </p:extLst>
  </p:cSld>
  <p:clrMapOvr>
    <a:masterClrMapping/>
  </p:clrMapOvr>
</p:notes>
</file>

<file path=ppt/notesSlides/notesSlide5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579</a:t>
            </a:fld>
            <a:endParaRPr lang="fr-FR"/>
          </a:p>
        </p:txBody>
      </p:sp>
    </p:spTree>
    <p:extLst>
      <p:ext uri="{BB962C8B-B14F-4D97-AF65-F5344CB8AC3E}">
        <p14:creationId xmlns:p14="http://schemas.microsoft.com/office/powerpoint/2010/main" val="3202396138"/>
      </p:ext>
    </p:extLst>
  </p:cSld>
  <p:clrMapOvr>
    <a:masterClrMapping/>
  </p:clrMapOvr>
</p:notes>
</file>

<file path=ppt/notesSlides/notesSlide5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580</a:t>
            </a:fld>
            <a:endParaRPr lang="fr-FR"/>
          </a:p>
        </p:txBody>
      </p:sp>
    </p:spTree>
    <p:extLst>
      <p:ext uri="{BB962C8B-B14F-4D97-AF65-F5344CB8AC3E}">
        <p14:creationId xmlns:p14="http://schemas.microsoft.com/office/powerpoint/2010/main" val="991013528"/>
      </p:ext>
    </p:extLst>
  </p:cSld>
  <p:clrMapOvr>
    <a:masterClrMapping/>
  </p:clrMapOvr>
</p:notes>
</file>

<file path=ppt/notesSlides/notesSlide5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581</a:t>
            </a:fld>
            <a:endParaRPr lang="fr-FR"/>
          </a:p>
        </p:txBody>
      </p:sp>
    </p:spTree>
    <p:extLst>
      <p:ext uri="{BB962C8B-B14F-4D97-AF65-F5344CB8AC3E}">
        <p14:creationId xmlns:p14="http://schemas.microsoft.com/office/powerpoint/2010/main" val="1217144025"/>
      </p:ext>
    </p:extLst>
  </p:cSld>
  <p:clrMapOvr>
    <a:masterClrMapping/>
  </p:clrMapOvr>
</p:notes>
</file>

<file path=ppt/notesSlides/notesSlide5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582</a:t>
            </a:fld>
            <a:endParaRPr lang="fr-FR"/>
          </a:p>
        </p:txBody>
      </p:sp>
    </p:spTree>
    <p:extLst>
      <p:ext uri="{BB962C8B-B14F-4D97-AF65-F5344CB8AC3E}">
        <p14:creationId xmlns:p14="http://schemas.microsoft.com/office/powerpoint/2010/main" val="161573731"/>
      </p:ext>
    </p:extLst>
  </p:cSld>
  <p:clrMapOvr>
    <a:masterClrMapping/>
  </p:clrMapOvr>
</p:notes>
</file>

<file path=ppt/notesSlides/notesSlide5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583</a:t>
            </a:fld>
            <a:endParaRPr lang="fr-FR"/>
          </a:p>
        </p:txBody>
      </p:sp>
    </p:spTree>
    <p:extLst>
      <p:ext uri="{BB962C8B-B14F-4D97-AF65-F5344CB8AC3E}">
        <p14:creationId xmlns:p14="http://schemas.microsoft.com/office/powerpoint/2010/main" val="1362442734"/>
      </p:ext>
    </p:extLst>
  </p:cSld>
  <p:clrMapOvr>
    <a:masterClrMapping/>
  </p:clrMapOvr>
</p:notes>
</file>

<file path=ppt/notesSlides/notesSlide5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584</a:t>
            </a:fld>
            <a:endParaRPr lang="fr-FR"/>
          </a:p>
        </p:txBody>
      </p:sp>
    </p:spTree>
    <p:extLst>
      <p:ext uri="{BB962C8B-B14F-4D97-AF65-F5344CB8AC3E}">
        <p14:creationId xmlns:p14="http://schemas.microsoft.com/office/powerpoint/2010/main" val="2421835874"/>
      </p:ext>
    </p:extLst>
  </p:cSld>
  <p:clrMapOvr>
    <a:masterClrMapping/>
  </p:clrMapOvr>
</p:notes>
</file>

<file path=ppt/notesSlides/notesSlide5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585</a:t>
            </a:fld>
            <a:endParaRPr lang="fr-FR"/>
          </a:p>
        </p:txBody>
      </p:sp>
    </p:spTree>
    <p:extLst>
      <p:ext uri="{BB962C8B-B14F-4D97-AF65-F5344CB8AC3E}">
        <p14:creationId xmlns:p14="http://schemas.microsoft.com/office/powerpoint/2010/main" val="1582035013"/>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5"/>
          </p:nvPr>
        </p:nvSpPr>
        <p:spPr/>
        <p:txBody>
          <a:bodyPr/>
          <a:lstStyle/>
          <a:p>
            <a:fld id="{F3D9D0A2-4D23-4686-912B-7D94E424B7F3}" type="slidenum">
              <a:rPr lang="fr-FR" smtClean="0"/>
              <a:pPr/>
              <a:t>74</a:t>
            </a:fld>
            <a:endParaRPr lang="fr-FR"/>
          </a:p>
        </p:txBody>
      </p:sp>
    </p:spTree>
    <p:extLst>
      <p:ext uri="{BB962C8B-B14F-4D97-AF65-F5344CB8AC3E}">
        <p14:creationId xmlns:p14="http://schemas.microsoft.com/office/powerpoint/2010/main" val="1724689972"/>
      </p:ext>
    </p:extLst>
  </p:cSld>
  <p:clrMapOvr>
    <a:masterClrMapping/>
  </p:clrMapOvr>
</p:notes>
</file>

<file path=ppt/notesSlides/notesSlide5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586</a:t>
            </a:fld>
            <a:endParaRPr lang="fr-FR"/>
          </a:p>
        </p:txBody>
      </p:sp>
    </p:spTree>
    <p:extLst>
      <p:ext uri="{BB962C8B-B14F-4D97-AF65-F5344CB8AC3E}">
        <p14:creationId xmlns:p14="http://schemas.microsoft.com/office/powerpoint/2010/main" val="4205314262"/>
      </p:ext>
    </p:extLst>
  </p:cSld>
  <p:clrMapOvr>
    <a:masterClrMapping/>
  </p:clrMapOvr>
</p:notes>
</file>

<file path=ppt/notesSlides/notesSlide5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587</a:t>
            </a:fld>
            <a:endParaRPr lang="fr-FR"/>
          </a:p>
        </p:txBody>
      </p:sp>
    </p:spTree>
    <p:extLst>
      <p:ext uri="{BB962C8B-B14F-4D97-AF65-F5344CB8AC3E}">
        <p14:creationId xmlns:p14="http://schemas.microsoft.com/office/powerpoint/2010/main" val="2254592438"/>
      </p:ext>
    </p:extLst>
  </p:cSld>
  <p:clrMapOvr>
    <a:masterClrMapping/>
  </p:clrMapOvr>
</p:notes>
</file>

<file path=ppt/notesSlides/notesSlide5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588</a:t>
            </a:fld>
            <a:endParaRPr lang="fr-FR"/>
          </a:p>
        </p:txBody>
      </p:sp>
    </p:spTree>
    <p:extLst>
      <p:ext uri="{BB962C8B-B14F-4D97-AF65-F5344CB8AC3E}">
        <p14:creationId xmlns:p14="http://schemas.microsoft.com/office/powerpoint/2010/main" val="18509095"/>
      </p:ext>
    </p:extLst>
  </p:cSld>
  <p:clrMapOvr>
    <a:masterClrMapping/>
  </p:clrMapOvr>
</p:notes>
</file>

<file path=ppt/notesSlides/notesSlide5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589</a:t>
            </a:fld>
            <a:endParaRPr lang="fr-FR"/>
          </a:p>
        </p:txBody>
      </p:sp>
    </p:spTree>
    <p:extLst>
      <p:ext uri="{BB962C8B-B14F-4D97-AF65-F5344CB8AC3E}">
        <p14:creationId xmlns:p14="http://schemas.microsoft.com/office/powerpoint/2010/main" val="3676937609"/>
      </p:ext>
    </p:extLst>
  </p:cSld>
  <p:clrMapOvr>
    <a:masterClrMapping/>
  </p:clrMapOvr>
</p:notes>
</file>

<file path=ppt/notesSlides/notesSlide5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590</a:t>
            </a:fld>
            <a:endParaRPr lang="fr-FR"/>
          </a:p>
        </p:txBody>
      </p:sp>
    </p:spTree>
    <p:extLst>
      <p:ext uri="{BB962C8B-B14F-4D97-AF65-F5344CB8AC3E}">
        <p14:creationId xmlns:p14="http://schemas.microsoft.com/office/powerpoint/2010/main" val="87346862"/>
      </p:ext>
    </p:extLst>
  </p:cSld>
  <p:clrMapOvr>
    <a:masterClrMapping/>
  </p:clrMapOvr>
</p:notes>
</file>

<file path=ppt/notesSlides/notesSlide5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3D9D0A2-4D23-4686-912B-7D94E424B7F3}" type="slidenum">
              <a:rPr kumimoji="0" lang="fr-FR"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591</a:t>
            </a:fld>
            <a:endParaRPr kumimoji="0" lang="fr-FR"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1239360981"/>
      </p:ext>
    </p:extLst>
  </p:cSld>
  <p:clrMapOvr>
    <a:masterClrMapping/>
  </p:clrMapOvr>
</p:notes>
</file>

<file path=ppt/notesSlides/notesSlide5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592</a:t>
            </a:fld>
            <a:endParaRPr lang="fr-FR"/>
          </a:p>
        </p:txBody>
      </p:sp>
    </p:spTree>
    <p:extLst>
      <p:ext uri="{BB962C8B-B14F-4D97-AF65-F5344CB8AC3E}">
        <p14:creationId xmlns:p14="http://schemas.microsoft.com/office/powerpoint/2010/main" val="3622767138"/>
      </p:ext>
    </p:extLst>
  </p:cSld>
  <p:clrMapOvr>
    <a:masterClrMapping/>
  </p:clrMapOvr>
</p:notes>
</file>

<file path=ppt/notesSlides/notesSlide5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593</a:t>
            </a:fld>
            <a:endParaRPr lang="fr-FR"/>
          </a:p>
        </p:txBody>
      </p:sp>
    </p:spTree>
    <p:extLst>
      <p:ext uri="{BB962C8B-B14F-4D97-AF65-F5344CB8AC3E}">
        <p14:creationId xmlns:p14="http://schemas.microsoft.com/office/powerpoint/2010/main" val="4245349089"/>
      </p:ext>
    </p:extLst>
  </p:cSld>
  <p:clrMapOvr>
    <a:masterClrMapping/>
  </p:clrMapOvr>
</p:notes>
</file>

<file path=ppt/notesSlides/notesSlide5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594</a:t>
            </a:fld>
            <a:endParaRPr lang="fr-FR"/>
          </a:p>
        </p:txBody>
      </p:sp>
    </p:spTree>
    <p:extLst>
      <p:ext uri="{BB962C8B-B14F-4D97-AF65-F5344CB8AC3E}">
        <p14:creationId xmlns:p14="http://schemas.microsoft.com/office/powerpoint/2010/main" val="2056146948"/>
      </p:ext>
    </p:extLst>
  </p:cSld>
  <p:clrMapOvr>
    <a:masterClrMapping/>
  </p:clrMapOvr>
</p:notes>
</file>

<file path=ppt/notesSlides/notesSlide5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595</a:t>
            </a:fld>
            <a:endParaRPr lang="fr-FR"/>
          </a:p>
        </p:txBody>
      </p:sp>
    </p:spTree>
    <p:extLst>
      <p:ext uri="{BB962C8B-B14F-4D97-AF65-F5344CB8AC3E}">
        <p14:creationId xmlns:p14="http://schemas.microsoft.com/office/powerpoint/2010/main" val="3148948368"/>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5"/>
          </p:nvPr>
        </p:nvSpPr>
        <p:spPr/>
        <p:txBody>
          <a:bodyPr/>
          <a:lstStyle/>
          <a:p>
            <a:fld id="{F3D9D0A2-4D23-4686-912B-7D94E424B7F3}" type="slidenum">
              <a:rPr lang="fr-FR" smtClean="0"/>
              <a:pPr/>
              <a:t>75</a:t>
            </a:fld>
            <a:endParaRPr lang="fr-FR"/>
          </a:p>
        </p:txBody>
      </p:sp>
    </p:spTree>
    <p:extLst>
      <p:ext uri="{BB962C8B-B14F-4D97-AF65-F5344CB8AC3E}">
        <p14:creationId xmlns:p14="http://schemas.microsoft.com/office/powerpoint/2010/main" val="1169156067"/>
      </p:ext>
    </p:extLst>
  </p:cSld>
  <p:clrMapOvr>
    <a:masterClrMapping/>
  </p:clrMapOvr>
</p:notes>
</file>

<file path=ppt/notesSlides/notesSlide5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597</a:t>
            </a:fld>
            <a:endParaRPr lang="fr-FR"/>
          </a:p>
        </p:txBody>
      </p:sp>
    </p:spTree>
    <p:extLst>
      <p:ext uri="{BB962C8B-B14F-4D97-AF65-F5344CB8AC3E}">
        <p14:creationId xmlns:p14="http://schemas.microsoft.com/office/powerpoint/2010/main" val="570248670"/>
      </p:ext>
    </p:extLst>
  </p:cSld>
  <p:clrMapOvr>
    <a:masterClrMapping/>
  </p:clrMapOvr>
</p:notes>
</file>

<file path=ppt/notesSlides/notesSlide5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598</a:t>
            </a:fld>
            <a:endParaRPr lang="fr-FR"/>
          </a:p>
        </p:txBody>
      </p:sp>
    </p:spTree>
    <p:extLst>
      <p:ext uri="{BB962C8B-B14F-4D97-AF65-F5344CB8AC3E}">
        <p14:creationId xmlns:p14="http://schemas.microsoft.com/office/powerpoint/2010/main" val="3178721547"/>
      </p:ext>
    </p:extLst>
  </p:cSld>
  <p:clrMapOvr>
    <a:masterClrMapping/>
  </p:clrMapOvr>
</p:notes>
</file>

<file path=ppt/notesSlides/notesSlide5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599</a:t>
            </a:fld>
            <a:endParaRPr lang="fr-FR"/>
          </a:p>
        </p:txBody>
      </p:sp>
    </p:spTree>
    <p:extLst>
      <p:ext uri="{BB962C8B-B14F-4D97-AF65-F5344CB8AC3E}">
        <p14:creationId xmlns:p14="http://schemas.microsoft.com/office/powerpoint/2010/main" val="486868663"/>
      </p:ext>
    </p:extLst>
  </p:cSld>
  <p:clrMapOvr>
    <a:masterClrMapping/>
  </p:clrMapOvr>
</p:notes>
</file>

<file path=ppt/notesSlides/notesSlide5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600</a:t>
            </a:fld>
            <a:endParaRPr lang="fr-FR"/>
          </a:p>
        </p:txBody>
      </p:sp>
    </p:spTree>
    <p:extLst>
      <p:ext uri="{BB962C8B-B14F-4D97-AF65-F5344CB8AC3E}">
        <p14:creationId xmlns:p14="http://schemas.microsoft.com/office/powerpoint/2010/main" val="4165064218"/>
      </p:ext>
    </p:extLst>
  </p:cSld>
  <p:clrMapOvr>
    <a:masterClrMapping/>
  </p:clrMapOvr>
</p:notes>
</file>

<file path=ppt/notesSlides/notesSlide5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601</a:t>
            </a:fld>
            <a:endParaRPr lang="fr-FR"/>
          </a:p>
        </p:txBody>
      </p:sp>
    </p:spTree>
    <p:extLst>
      <p:ext uri="{BB962C8B-B14F-4D97-AF65-F5344CB8AC3E}">
        <p14:creationId xmlns:p14="http://schemas.microsoft.com/office/powerpoint/2010/main" val="1987824625"/>
      </p:ext>
    </p:extLst>
  </p:cSld>
  <p:clrMapOvr>
    <a:masterClrMapping/>
  </p:clrMapOvr>
</p:notes>
</file>

<file path=ppt/notesSlides/notesSlide5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602</a:t>
            </a:fld>
            <a:endParaRPr lang="fr-FR"/>
          </a:p>
        </p:txBody>
      </p:sp>
    </p:spTree>
    <p:extLst>
      <p:ext uri="{BB962C8B-B14F-4D97-AF65-F5344CB8AC3E}">
        <p14:creationId xmlns:p14="http://schemas.microsoft.com/office/powerpoint/2010/main" val="2248576025"/>
      </p:ext>
    </p:extLst>
  </p:cSld>
  <p:clrMapOvr>
    <a:masterClrMapping/>
  </p:clrMapOvr>
</p:notes>
</file>

<file path=ppt/notesSlides/notesSlide5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603</a:t>
            </a:fld>
            <a:endParaRPr lang="fr-FR"/>
          </a:p>
        </p:txBody>
      </p:sp>
    </p:spTree>
    <p:extLst>
      <p:ext uri="{BB962C8B-B14F-4D97-AF65-F5344CB8AC3E}">
        <p14:creationId xmlns:p14="http://schemas.microsoft.com/office/powerpoint/2010/main" val="1168475698"/>
      </p:ext>
    </p:extLst>
  </p:cSld>
  <p:clrMapOvr>
    <a:masterClrMapping/>
  </p:clrMapOvr>
</p:notes>
</file>

<file path=ppt/notesSlides/notesSlide5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3D9D0A2-4D23-4686-912B-7D94E424B7F3}" type="slidenum">
              <a:rPr kumimoji="0" lang="fr-FR"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604</a:t>
            </a:fld>
            <a:endParaRPr kumimoji="0" lang="fr-FR"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4104048003"/>
      </p:ext>
    </p:extLst>
  </p:cSld>
  <p:clrMapOvr>
    <a:masterClrMapping/>
  </p:clrMapOvr>
</p:notes>
</file>

<file path=ppt/notesSlides/notesSlide5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605</a:t>
            </a:fld>
            <a:endParaRPr lang="fr-FR"/>
          </a:p>
        </p:txBody>
      </p:sp>
    </p:spTree>
    <p:extLst>
      <p:ext uri="{BB962C8B-B14F-4D97-AF65-F5344CB8AC3E}">
        <p14:creationId xmlns:p14="http://schemas.microsoft.com/office/powerpoint/2010/main" val="3296651445"/>
      </p:ext>
    </p:extLst>
  </p:cSld>
  <p:clrMapOvr>
    <a:masterClrMapping/>
  </p:clrMapOvr>
</p:notes>
</file>

<file path=ppt/notesSlides/notesSlide5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5"/>
          </p:nvPr>
        </p:nvSpPr>
        <p:spPr/>
        <p:txBody>
          <a:bodyPr/>
          <a:lstStyle/>
          <a:p>
            <a:fld id="{F3D9D0A2-4D23-4686-912B-7D94E424B7F3}" type="slidenum">
              <a:rPr lang="fr-FR" smtClean="0"/>
              <a:pPr/>
              <a:t>606</a:t>
            </a:fld>
            <a:endParaRPr lang="fr-FR"/>
          </a:p>
        </p:txBody>
      </p:sp>
    </p:spTree>
    <p:extLst>
      <p:ext uri="{BB962C8B-B14F-4D97-AF65-F5344CB8AC3E}">
        <p14:creationId xmlns:p14="http://schemas.microsoft.com/office/powerpoint/2010/main" val="1189255660"/>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5"/>
          </p:nvPr>
        </p:nvSpPr>
        <p:spPr/>
        <p:txBody>
          <a:bodyPr/>
          <a:lstStyle/>
          <a:p>
            <a:fld id="{F3D9D0A2-4D23-4686-912B-7D94E424B7F3}" type="slidenum">
              <a:rPr lang="fr-FR" smtClean="0"/>
              <a:pPr/>
              <a:t>76</a:t>
            </a:fld>
            <a:endParaRPr lang="fr-FR"/>
          </a:p>
        </p:txBody>
      </p:sp>
    </p:spTree>
    <p:extLst>
      <p:ext uri="{BB962C8B-B14F-4D97-AF65-F5344CB8AC3E}">
        <p14:creationId xmlns:p14="http://schemas.microsoft.com/office/powerpoint/2010/main" val="1460887235"/>
      </p:ext>
    </p:extLst>
  </p:cSld>
  <p:clrMapOvr>
    <a:masterClrMapping/>
  </p:clrMapOvr>
</p:notes>
</file>

<file path=ppt/notesSlides/notesSlide5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5"/>
          </p:nvPr>
        </p:nvSpPr>
        <p:spPr/>
        <p:txBody>
          <a:bodyPr/>
          <a:lstStyle/>
          <a:p>
            <a:fld id="{F3D9D0A2-4D23-4686-912B-7D94E424B7F3}" type="slidenum">
              <a:rPr lang="fr-FR" smtClean="0"/>
              <a:pPr/>
              <a:t>607</a:t>
            </a:fld>
            <a:endParaRPr lang="fr-FR"/>
          </a:p>
        </p:txBody>
      </p:sp>
    </p:spTree>
    <p:extLst>
      <p:ext uri="{BB962C8B-B14F-4D97-AF65-F5344CB8AC3E}">
        <p14:creationId xmlns:p14="http://schemas.microsoft.com/office/powerpoint/2010/main" val="2225262078"/>
      </p:ext>
    </p:extLst>
  </p:cSld>
  <p:clrMapOvr>
    <a:masterClrMapping/>
  </p:clrMapOvr>
</p:notes>
</file>

<file path=ppt/notesSlides/notesSlide5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5"/>
          </p:nvPr>
        </p:nvSpPr>
        <p:spPr/>
        <p:txBody>
          <a:bodyPr/>
          <a:lstStyle/>
          <a:p>
            <a:fld id="{F3D9D0A2-4D23-4686-912B-7D94E424B7F3}" type="slidenum">
              <a:rPr lang="fr-FR" smtClean="0"/>
              <a:pPr/>
              <a:t>608</a:t>
            </a:fld>
            <a:endParaRPr lang="fr-FR"/>
          </a:p>
        </p:txBody>
      </p:sp>
    </p:spTree>
    <p:extLst>
      <p:ext uri="{BB962C8B-B14F-4D97-AF65-F5344CB8AC3E}">
        <p14:creationId xmlns:p14="http://schemas.microsoft.com/office/powerpoint/2010/main" val="1766111323"/>
      </p:ext>
    </p:extLst>
  </p:cSld>
  <p:clrMapOvr>
    <a:masterClrMapping/>
  </p:clrMapOvr>
</p:notes>
</file>

<file path=ppt/notesSlides/notesSlide5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5"/>
          </p:nvPr>
        </p:nvSpPr>
        <p:spPr/>
        <p:txBody>
          <a:bodyPr/>
          <a:lstStyle/>
          <a:p>
            <a:fld id="{F3D9D0A2-4D23-4686-912B-7D94E424B7F3}" type="slidenum">
              <a:rPr lang="fr-FR" smtClean="0"/>
              <a:pPr/>
              <a:t>609</a:t>
            </a:fld>
            <a:endParaRPr lang="fr-FR"/>
          </a:p>
        </p:txBody>
      </p:sp>
    </p:spTree>
    <p:extLst>
      <p:ext uri="{BB962C8B-B14F-4D97-AF65-F5344CB8AC3E}">
        <p14:creationId xmlns:p14="http://schemas.microsoft.com/office/powerpoint/2010/main" val="3970979255"/>
      </p:ext>
    </p:extLst>
  </p:cSld>
  <p:clrMapOvr>
    <a:masterClrMapping/>
  </p:clrMapOvr>
</p:notes>
</file>

<file path=ppt/notesSlides/notesSlide5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5"/>
          </p:nvPr>
        </p:nvSpPr>
        <p:spPr/>
        <p:txBody>
          <a:bodyPr/>
          <a:lstStyle/>
          <a:p>
            <a:fld id="{F3D9D0A2-4D23-4686-912B-7D94E424B7F3}" type="slidenum">
              <a:rPr lang="fr-FR" smtClean="0"/>
              <a:pPr/>
              <a:t>613</a:t>
            </a:fld>
            <a:endParaRPr lang="fr-FR"/>
          </a:p>
        </p:txBody>
      </p:sp>
    </p:spTree>
    <p:extLst>
      <p:ext uri="{BB962C8B-B14F-4D97-AF65-F5344CB8AC3E}">
        <p14:creationId xmlns:p14="http://schemas.microsoft.com/office/powerpoint/2010/main" val="3831859264"/>
      </p:ext>
    </p:extLst>
  </p:cSld>
  <p:clrMapOvr>
    <a:masterClrMapping/>
  </p:clrMapOvr>
</p:notes>
</file>

<file path=ppt/notesSlides/notesSlide5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5"/>
          </p:nvPr>
        </p:nvSpPr>
        <p:spPr/>
        <p:txBody>
          <a:bodyPr/>
          <a:lstStyle/>
          <a:p>
            <a:fld id="{F3D9D0A2-4D23-4686-912B-7D94E424B7F3}" type="slidenum">
              <a:rPr lang="fr-FR" smtClean="0"/>
              <a:pPr/>
              <a:t>614</a:t>
            </a:fld>
            <a:endParaRPr lang="fr-FR"/>
          </a:p>
        </p:txBody>
      </p:sp>
    </p:spTree>
    <p:extLst>
      <p:ext uri="{BB962C8B-B14F-4D97-AF65-F5344CB8AC3E}">
        <p14:creationId xmlns:p14="http://schemas.microsoft.com/office/powerpoint/2010/main" val="421980239"/>
      </p:ext>
    </p:extLst>
  </p:cSld>
  <p:clrMapOvr>
    <a:masterClrMapping/>
  </p:clrMapOvr>
</p:notes>
</file>

<file path=ppt/notesSlides/notesSlide5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615</a:t>
            </a:fld>
            <a:endParaRPr lang="fr-FR"/>
          </a:p>
        </p:txBody>
      </p:sp>
    </p:spTree>
    <p:extLst>
      <p:ext uri="{BB962C8B-B14F-4D97-AF65-F5344CB8AC3E}">
        <p14:creationId xmlns:p14="http://schemas.microsoft.com/office/powerpoint/2010/main" val="721096457"/>
      </p:ext>
    </p:extLst>
  </p:cSld>
  <p:clrMapOvr>
    <a:masterClrMapping/>
  </p:clrMapOvr>
</p:notes>
</file>

<file path=ppt/notesSlides/notesSlide5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617</a:t>
            </a:fld>
            <a:endParaRPr lang="fr-FR"/>
          </a:p>
        </p:txBody>
      </p:sp>
    </p:spTree>
    <p:extLst>
      <p:ext uri="{BB962C8B-B14F-4D97-AF65-F5344CB8AC3E}">
        <p14:creationId xmlns:p14="http://schemas.microsoft.com/office/powerpoint/2010/main" val="424380292"/>
      </p:ext>
    </p:extLst>
  </p:cSld>
  <p:clrMapOvr>
    <a:masterClrMapping/>
  </p:clrMapOvr>
</p:notes>
</file>

<file path=ppt/notesSlides/notesSlide5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618</a:t>
            </a:fld>
            <a:endParaRPr lang="fr-FR"/>
          </a:p>
        </p:txBody>
      </p:sp>
    </p:spTree>
    <p:extLst>
      <p:ext uri="{BB962C8B-B14F-4D97-AF65-F5344CB8AC3E}">
        <p14:creationId xmlns:p14="http://schemas.microsoft.com/office/powerpoint/2010/main" val="2592110024"/>
      </p:ext>
    </p:extLst>
  </p:cSld>
  <p:clrMapOvr>
    <a:masterClrMapping/>
  </p:clrMapOvr>
</p:notes>
</file>

<file path=ppt/notesSlides/notesSlide5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619</a:t>
            </a:fld>
            <a:endParaRPr lang="fr-FR"/>
          </a:p>
        </p:txBody>
      </p:sp>
    </p:spTree>
    <p:extLst>
      <p:ext uri="{BB962C8B-B14F-4D97-AF65-F5344CB8AC3E}">
        <p14:creationId xmlns:p14="http://schemas.microsoft.com/office/powerpoint/2010/main" val="3632576936"/>
      </p:ext>
    </p:extLst>
  </p:cSld>
  <p:clrMapOvr>
    <a:masterClrMapping/>
  </p:clrMapOvr>
</p:notes>
</file>

<file path=ppt/notesSlides/notesSlide5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620</a:t>
            </a:fld>
            <a:endParaRPr lang="fr-FR"/>
          </a:p>
        </p:txBody>
      </p:sp>
    </p:spTree>
    <p:extLst>
      <p:ext uri="{BB962C8B-B14F-4D97-AF65-F5344CB8AC3E}">
        <p14:creationId xmlns:p14="http://schemas.microsoft.com/office/powerpoint/2010/main" val="2826932652"/>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5"/>
          </p:nvPr>
        </p:nvSpPr>
        <p:spPr/>
        <p:txBody>
          <a:bodyPr/>
          <a:lstStyle/>
          <a:p>
            <a:fld id="{F3D9D0A2-4D23-4686-912B-7D94E424B7F3}" type="slidenum">
              <a:rPr lang="fr-FR" smtClean="0"/>
              <a:pPr/>
              <a:t>77</a:t>
            </a:fld>
            <a:endParaRPr lang="fr-FR"/>
          </a:p>
        </p:txBody>
      </p:sp>
    </p:spTree>
    <p:extLst>
      <p:ext uri="{BB962C8B-B14F-4D97-AF65-F5344CB8AC3E}">
        <p14:creationId xmlns:p14="http://schemas.microsoft.com/office/powerpoint/2010/main" val="3700757117"/>
      </p:ext>
    </p:extLst>
  </p:cSld>
  <p:clrMapOvr>
    <a:masterClrMapping/>
  </p:clrMapOvr>
</p:notes>
</file>

<file path=ppt/notesSlides/notesSlide5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621</a:t>
            </a:fld>
            <a:endParaRPr lang="fr-FR"/>
          </a:p>
        </p:txBody>
      </p:sp>
    </p:spTree>
    <p:extLst>
      <p:ext uri="{BB962C8B-B14F-4D97-AF65-F5344CB8AC3E}">
        <p14:creationId xmlns:p14="http://schemas.microsoft.com/office/powerpoint/2010/main" val="2949015538"/>
      </p:ext>
    </p:extLst>
  </p:cSld>
  <p:clrMapOvr>
    <a:masterClrMapping/>
  </p:clrMapOvr>
</p:notes>
</file>

<file path=ppt/notesSlides/notesSlide5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5"/>
          </p:nvPr>
        </p:nvSpPr>
        <p:spPr/>
        <p:txBody>
          <a:bodyPr/>
          <a:lstStyle/>
          <a:p>
            <a:fld id="{F3D9D0A2-4D23-4686-912B-7D94E424B7F3}" type="slidenum">
              <a:rPr lang="fr-FR" smtClean="0"/>
              <a:pPr/>
              <a:t>622</a:t>
            </a:fld>
            <a:endParaRPr lang="fr-FR"/>
          </a:p>
        </p:txBody>
      </p:sp>
    </p:spTree>
    <p:extLst>
      <p:ext uri="{BB962C8B-B14F-4D97-AF65-F5344CB8AC3E}">
        <p14:creationId xmlns:p14="http://schemas.microsoft.com/office/powerpoint/2010/main" val="2649373665"/>
      </p:ext>
    </p:extLst>
  </p:cSld>
  <p:clrMapOvr>
    <a:masterClrMapping/>
  </p:clrMapOvr>
</p:notes>
</file>

<file path=ppt/notesSlides/notesSlide5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5"/>
          </p:nvPr>
        </p:nvSpPr>
        <p:spPr/>
        <p:txBody>
          <a:bodyPr/>
          <a:lstStyle/>
          <a:p>
            <a:fld id="{F3D9D0A2-4D23-4686-912B-7D94E424B7F3}" type="slidenum">
              <a:rPr lang="fr-FR" smtClean="0"/>
              <a:pPr/>
              <a:t>623</a:t>
            </a:fld>
            <a:endParaRPr lang="fr-FR"/>
          </a:p>
        </p:txBody>
      </p:sp>
    </p:spTree>
    <p:extLst>
      <p:ext uri="{BB962C8B-B14F-4D97-AF65-F5344CB8AC3E}">
        <p14:creationId xmlns:p14="http://schemas.microsoft.com/office/powerpoint/2010/main" val="1146896477"/>
      </p:ext>
    </p:extLst>
  </p:cSld>
  <p:clrMapOvr>
    <a:masterClrMapping/>
  </p:clrMapOvr>
</p:notes>
</file>

<file path=ppt/notesSlides/notesSlide5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624</a:t>
            </a:fld>
            <a:endParaRPr lang="fr-FR"/>
          </a:p>
        </p:txBody>
      </p:sp>
    </p:spTree>
    <p:extLst>
      <p:ext uri="{BB962C8B-B14F-4D97-AF65-F5344CB8AC3E}">
        <p14:creationId xmlns:p14="http://schemas.microsoft.com/office/powerpoint/2010/main" val="2051030896"/>
      </p:ext>
    </p:extLst>
  </p:cSld>
  <p:clrMapOvr>
    <a:masterClrMapping/>
  </p:clrMapOvr>
</p:notes>
</file>

<file path=ppt/notesSlides/notesSlide5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5"/>
          </p:nvPr>
        </p:nvSpPr>
        <p:spPr/>
        <p:txBody>
          <a:bodyPr/>
          <a:lstStyle/>
          <a:p>
            <a:fld id="{F3D9D0A2-4D23-4686-912B-7D94E424B7F3}" type="slidenum">
              <a:rPr lang="fr-FR" smtClean="0"/>
              <a:pPr/>
              <a:t>627</a:t>
            </a:fld>
            <a:endParaRPr lang="fr-FR"/>
          </a:p>
        </p:txBody>
      </p:sp>
    </p:spTree>
    <p:extLst>
      <p:ext uri="{BB962C8B-B14F-4D97-AF65-F5344CB8AC3E}">
        <p14:creationId xmlns:p14="http://schemas.microsoft.com/office/powerpoint/2010/main" val="813853947"/>
      </p:ext>
    </p:extLst>
  </p:cSld>
  <p:clrMapOvr>
    <a:masterClrMapping/>
  </p:clrMapOvr>
</p:notes>
</file>

<file path=ppt/notesSlides/notesSlide5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5"/>
          </p:nvPr>
        </p:nvSpPr>
        <p:spPr/>
        <p:txBody>
          <a:bodyPr/>
          <a:lstStyle/>
          <a:p>
            <a:fld id="{F3D9D0A2-4D23-4686-912B-7D94E424B7F3}" type="slidenum">
              <a:rPr lang="fr-FR" smtClean="0"/>
              <a:pPr/>
              <a:t>628</a:t>
            </a:fld>
            <a:endParaRPr lang="fr-FR"/>
          </a:p>
        </p:txBody>
      </p:sp>
    </p:spTree>
    <p:extLst>
      <p:ext uri="{BB962C8B-B14F-4D97-AF65-F5344CB8AC3E}">
        <p14:creationId xmlns:p14="http://schemas.microsoft.com/office/powerpoint/2010/main" val="132871497"/>
      </p:ext>
    </p:extLst>
  </p:cSld>
  <p:clrMapOvr>
    <a:masterClrMapping/>
  </p:clrMapOvr>
</p:notes>
</file>

<file path=ppt/notesSlides/notesSlide5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5"/>
          </p:nvPr>
        </p:nvSpPr>
        <p:spPr/>
        <p:txBody>
          <a:bodyPr/>
          <a:lstStyle/>
          <a:p>
            <a:fld id="{F3D9D0A2-4D23-4686-912B-7D94E424B7F3}" type="slidenum">
              <a:rPr lang="fr-FR" smtClean="0"/>
              <a:pPr/>
              <a:t>629</a:t>
            </a:fld>
            <a:endParaRPr lang="fr-FR"/>
          </a:p>
        </p:txBody>
      </p:sp>
    </p:spTree>
    <p:extLst>
      <p:ext uri="{BB962C8B-B14F-4D97-AF65-F5344CB8AC3E}">
        <p14:creationId xmlns:p14="http://schemas.microsoft.com/office/powerpoint/2010/main" val="1689214330"/>
      </p:ext>
    </p:extLst>
  </p:cSld>
  <p:clrMapOvr>
    <a:masterClrMapping/>
  </p:clrMapOvr>
</p:notes>
</file>

<file path=ppt/notesSlides/notesSlide5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5"/>
          </p:nvPr>
        </p:nvSpPr>
        <p:spPr/>
        <p:txBody>
          <a:bodyPr/>
          <a:lstStyle/>
          <a:p>
            <a:fld id="{F3D9D0A2-4D23-4686-912B-7D94E424B7F3}" type="slidenum">
              <a:rPr lang="fr-FR" smtClean="0"/>
              <a:pPr/>
              <a:t>630</a:t>
            </a:fld>
            <a:endParaRPr lang="fr-FR"/>
          </a:p>
        </p:txBody>
      </p:sp>
    </p:spTree>
    <p:extLst>
      <p:ext uri="{BB962C8B-B14F-4D97-AF65-F5344CB8AC3E}">
        <p14:creationId xmlns:p14="http://schemas.microsoft.com/office/powerpoint/2010/main" val="3570035633"/>
      </p:ext>
    </p:extLst>
  </p:cSld>
  <p:clrMapOvr>
    <a:masterClrMapping/>
  </p:clrMapOvr>
</p:notes>
</file>

<file path=ppt/notesSlides/notesSlide5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5"/>
          </p:nvPr>
        </p:nvSpPr>
        <p:spPr/>
        <p:txBody>
          <a:bodyPr/>
          <a:lstStyle/>
          <a:p>
            <a:fld id="{F3D9D0A2-4D23-4686-912B-7D94E424B7F3}" type="slidenum">
              <a:rPr lang="fr-FR" smtClean="0"/>
              <a:pPr/>
              <a:t>631</a:t>
            </a:fld>
            <a:endParaRPr lang="fr-FR"/>
          </a:p>
        </p:txBody>
      </p:sp>
    </p:spTree>
    <p:extLst>
      <p:ext uri="{BB962C8B-B14F-4D97-AF65-F5344CB8AC3E}">
        <p14:creationId xmlns:p14="http://schemas.microsoft.com/office/powerpoint/2010/main" val="502676513"/>
      </p:ext>
    </p:extLst>
  </p:cSld>
  <p:clrMapOvr>
    <a:masterClrMapping/>
  </p:clrMapOvr>
</p:notes>
</file>

<file path=ppt/notesSlides/notesSlide5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5"/>
          </p:nvPr>
        </p:nvSpPr>
        <p:spPr/>
        <p:txBody>
          <a:bodyPr/>
          <a:lstStyle/>
          <a:p>
            <a:fld id="{F3D9D0A2-4D23-4686-912B-7D94E424B7F3}" type="slidenum">
              <a:rPr lang="fr-FR" smtClean="0"/>
              <a:pPr/>
              <a:t>632</a:t>
            </a:fld>
            <a:endParaRPr lang="fr-FR"/>
          </a:p>
        </p:txBody>
      </p:sp>
    </p:spTree>
    <p:extLst>
      <p:ext uri="{BB962C8B-B14F-4D97-AF65-F5344CB8AC3E}">
        <p14:creationId xmlns:p14="http://schemas.microsoft.com/office/powerpoint/2010/main" val="1724689972"/>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5"/>
          </p:nvPr>
        </p:nvSpPr>
        <p:spPr/>
        <p:txBody>
          <a:bodyPr/>
          <a:lstStyle/>
          <a:p>
            <a:fld id="{F3D9D0A2-4D23-4686-912B-7D94E424B7F3}" type="slidenum">
              <a:rPr lang="fr-FR" smtClean="0"/>
              <a:pPr/>
              <a:t>78</a:t>
            </a:fld>
            <a:endParaRPr lang="fr-FR"/>
          </a:p>
        </p:txBody>
      </p:sp>
    </p:spTree>
    <p:extLst>
      <p:ext uri="{BB962C8B-B14F-4D97-AF65-F5344CB8AC3E}">
        <p14:creationId xmlns:p14="http://schemas.microsoft.com/office/powerpoint/2010/main" val="1701312584"/>
      </p:ext>
    </p:extLst>
  </p:cSld>
  <p:clrMapOvr>
    <a:masterClrMapping/>
  </p:clrMapOvr>
</p:notes>
</file>

<file path=ppt/notesSlides/notesSlide5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5"/>
          </p:nvPr>
        </p:nvSpPr>
        <p:spPr/>
        <p:txBody>
          <a:bodyPr/>
          <a:lstStyle/>
          <a:p>
            <a:fld id="{F3D9D0A2-4D23-4686-912B-7D94E424B7F3}" type="slidenum">
              <a:rPr lang="fr-FR" smtClean="0"/>
              <a:pPr/>
              <a:t>633</a:t>
            </a:fld>
            <a:endParaRPr lang="fr-FR"/>
          </a:p>
        </p:txBody>
      </p:sp>
    </p:spTree>
    <p:extLst>
      <p:ext uri="{BB962C8B-B14F-4D97-AF65-F5344CB8AC3E}">
        <p14:creationId xmlns:p14="http://schemas.microsoft.com/office/powerpoint/2010/main" val="1169156067"/>
      </p:ext>
    </p:extLst>
  </p:cSld>
  <p:clrMapOvr>
    <a:masterClrMapping/>
  </p:clrMapOvr>
</p:notes>
</file>

<file path=ppt/notesSlides/notesSlide5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5"/>
          </p:nvPr>
        </p:nvSpPr>
        <p:spPr/>
        <p:txBody>
          <a:bodyPr/>
          <a:lstStyle/>
          <a:p>
            <a:fld id="{F3D9D0A2-4D23-4686-912B-7D94E424B7F3}" type="slidenum">
              <a:rPr lang="fr-FR" smtClean="0"/>
              <a:pPr/>
              <a:t>634</a:t>
            </a:fld>
            <a:endParaRPr lang="fr-FR"/>
          </a:p>
        </p:txBody>
      </p:sp>
    </p:spTree>
    <p:extLst>
      <p:ext uri="{BB962C8B-B14F-4D97-AF65-F5344CB8AC3E}">
        <p14:creationId xmlns:p14="http://schemas.microsoft.com/office/powerpoint/2010/main" val="1523060259"/>
      </p:ext>
    </p:extLst>
  </p:cSld>
  <p:clrMapOvr>
    <a:masterClrMapping/>
  </p:clrMapOvr>
</p:notes>
</file>

<file path=ppt/notesSlides/notesSlide5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5"/>
          </p:nvPr>
        </p:nvSpPr>
        <p:spPr/>
        <p:txBody>
          <a:bodyPr/>
          <a:lstStyle/>
          <a:p>
            <a:fld id="{F3D9D0A2-4D23-4686-912B-7D94E424B7F3}" type="slidenum">
              <a:rPr lang="fr-FR" smtClean="0"/>
              <a:pPr/>
              <a:t>635</a:t>
            </a:fld>
            <a:endParaRPr lang="fr-FR"/>
          </a:p>
        </p:txBody>
      </p:sp>
    </p:spTree>
    <p:extLst>
      <p:ext uri="{BB962C8B-B14F-4D97-AF65-F5344CB8AC3E}">
        <p14:creationId xmlns:p14="http://schemas.microsoft.com/office/powerpoint/2010/main" val="3868839696"/>
      </p:ext>
    </p:extLst>
  </p:cSld>
  <p:clrMapOvr>
    <a:masterClrMapping/>
  </p:clrMapOvr>
</p:notes>
</file>

<file path=ppt/notesSlides/notesSlide5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5"/>
          </p:nvPr>
        </p:nvSpPr>
        <p:spPr/>
        <p:txBody>
          <a:bodyPr/>
          <a:lstStyle/>
          <a:p>
            <a:fld id="{F3D9D0A2-4D23-4686-912B-7D94E424B7F3}" type="slidenum">
              <a:rPr lang="fr-FR" smtClean="0"/>
              <a:pPr/>
              <a:t>636</a:t>
            </a:fld>
            <a:endParaRPr lang="fr-FR"/>
          </a:p>
        </p:txBody>
      </p:sp>
    </p:spTree>
    <p:extLst>
      <p:ext uri="{BB962C8B-B14F-4D97-AF65-F5344CB8AC3E}">
        <p14:creationId xmlns:p14="http://schemas.microsoft.com/office/powerpoint/2010/main" val="1339514283"/>
      </p:ext>
    </p:extLst>
  </p:cSld>
  <p:clrMapOvr>
    <a:masterClrMapping/>
  </p:clrMapOvr>
</p:notes>
</file>

<file path=ppt/notesSlides/notesSlide5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5"/>
          </p:nvPr>
        </p:nvSpPr>
        <p:spPr/>
        <p:txBody>
          <a:bodyPr/>
          <a:lstStyle/>
          <a:p>
            <a:fld id="{F3D9D0A2-4D23-4686-912B-7D94E424B7F3}" type="slidenum">
              <a:rPr lang="fr-FR" smtClean="0"/>
              <a:pPr/>
              <a:t>637</a:t>
            </a:fld>
            <a:endParaRPr lang="fr-FR"/>
          </a:p>
        </p:txBody>
      </p:sp>
    </p:spTree>
    <p:extLst>
      <p:ext uri="{BB962C8B-B14F-4D97-AF65-F5344CB8AC3E}">
        <p14:creationId xmlns:p14="http://schemas.microsoft.com/office/powerpoint/2010/main" val="1430897467"/>
      </p:ext>
    </p:extLst>
  </p:cSld>
  <p:clrMapOvr>
    <a:masterClrMapping/>
  </p:clrMapOvr>
</p:notes>
</file>

<file path=ppt/notesSlides/notesSlide5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5"/>
          </p:nvPr>
        </p:nvSpPr>
        <p:spPr/>
        <p:txBody>
          <a:bodyPr/>
          <a:lstStyle/>
          <a:p>
            <a:fld id="{F3D9D0A2-4D23-4686-912B-7D94E424B7F3}" type="slidenum">
              <a:rPr lang="fr-FR" smtClean="0"/>
              <a:pPr/>
              <a:t>638</a:t>
            </a:fld>
            <a:endParaRPr lang="fr-FR"/>
          </a:p>
        </p:txBody>
      </p:sp>
    </p:spTree>
    <p:extLst>
      <p:ext uri="{BB962C8B-B14F-4D97-AF65-F5344CB8AC3E}">
        <p14:creationId xmlns:p14="http://schemas.microsoft.com/office/powerpoint/2010/main" val="1869025363"/>
      </p:ext>
    </p:extLst>
  </p:cSld>
  <p:clrMapOvr>
    <a:masterClrMapping/>
  </p:clrMapOvr>
</p:notes>
</file>

<file path=ppt/notesSlides/notesSlide5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5"/>
          </p:nvPr>
        </p:nvSpPr>
        <p:spPr/>
        <p:txBody>
          <a:bodyPr/>
          <a:lstStyle/>
          <a:p>
            <a:fld id="{F3D9D0A2-4D23-4686-912B-7D94E424B7F3}" type="slidenum">
              <a:rPr lang="fr-FR" smtClean="0"/>
              <a:pPr/>
              <a:t>639</a:t>
            </a:fld>
            <a:endParaRPr lang="fr-FR"/>
          </a:p>
        </p:txBody>
      </p:sp>
    </p:spTree>
    <p:extLst>
      <p:ext uri="{BB962C8B-B14F-4D97-AF65-F5344CB8AC3E}">
        <p14:creationId xmlns:p14="http://schemas.microsoft.com/office/powerpoint/2010/main" val="2826544846"/>
      </p:ext>
    </p:extLst>
  </p:cSld>
  <p:clrMapOvr>
    <a:masterClrMapping/>
  </p:clrMapOvr>
</p:notes>
</file>

<file path=ppt/notesSlides/notesSlide5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5"/>
          </p:nvPr>
        </p:nvSpPr>
        <p:spPr/>
        <p:txBody>
          <a:bodyPr/>
          <a:lstStyle/>
          <a:p>
            <a:fld id="{F3D9D0A2-4D23-4686-912B-7D94E424B7F3}" type="slidenum">
              <a:rPr lang="fr-FR" smtClean="0"/>
              <a:pPr/>
              <a:t>640</a:t>
            </a:fld>
            <a:endParaRPr lang="fr-FR"/>
          </a:p>
        </p:txBody>
      </p:sp>
    </p:spTree>
    <p:extLst>
      <p:ext uri="{BB962C8B-B14F-4D97-AF65-F5344CB8AC3E}">
        <p14:creationId xmlns:p14="http://schemas.microsoft.com/office/powerpoint/2010/main" val="399171560"/>
      </p:ext>
    </p:extLst>
  </p:cSld>
  <p:clrMapOvr>
    <a:masterClrMapping/>
  </p:clrMapOvr>
</p:notes>
</file>

<file path=ppt/notesSlides/notesSlide5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5"/>
          </p:nvPr>
        </p:nvSpPr>
        <p:spPr/>
        <p:txBody>
          <a:bodyPr/>
          <a:lstStyle/>
          <a:p>
            <a:fld id="{F3D9D0A2-4D23-4686-912B-7D94E424B7F3}" type="slidenum">
              <a:rPr lang="fr-FR" smtClean="0"/>
              <a:pPr/>
              <a:t>641</a:t>
            </a:fld>
            <a:endParaRPr lang="fr-FR"/>
          </a:p>
        </p:txBody>
      </p:sp>
    </p:spTree>
    <p:extLst>
      <p:ext uri="{BB962C8B-B14F-4D97-AF65-F5344CB8AC3E}">
        <p14:creationId xmlns:p14="http://schemas.microsoft.com/office/powerpoint/2010/main" val="1835814912"/>
      </p:ext>
    </p:extLst>
  </p:cSld>
  <p:clrMapOvr>
    <a:masterClrMapping/>
  </p:clrMapOvr>
</p:notes>
</file>

<file path=ppt/notesSlides/notesSlide5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5"/>
          </p:nvPr>
        </p:nvSpPr>
        <p:spPr/>
        <p:txBody>
          <a:bodyPr/>
          <a:lstStyle/>
          <a:p>
            <a:fld id="{F3D9D0A2-4D23-4686-912B-7D94E424B7F3}" type="slidenum">
              <a:rPr lang="fr-FR" smtClean="0"/>
              <a:pPr/>
              <a:t>642</a:t>
            </a:fld>
            <a:endParaRPr lang="fr-FR"/>
          </a:p>
        </p:txBody>
      </p:sp>
    </p:spTree>
    <p:extLst>
      <p:ext uri="{BB962C8B-B14F-4D97-AF65-F5344CB8AC3E}">
        <p14:creationId xmlns:p14="http://schemas.microsoft.com/office/powerpoint/2010/main" val="1721776506"/>
      </p:ext>
    </p:extLst>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5"/>
          </p:nvPr>
        </p:nvSpPr>
        <p:spPr/>
        <p:txBody>
          <a:bodyPr/>
          <a:lstStyle/>
          <a:p>
            <a:fld id="{F3D9D0A2-4D23-4686-912B-7D94E424B7F3}" type="slidenum">
              <a:rPr lang="fr-FR" smtClean="0"/>
              <a:pPr/>
              <a:t>79</a:t>
            </a:fld>
            <a:endParaRPr lang="fr-FR"/>
          </a:p>
        </p:txBody>
      </p:sp>
    </p:spTree>
    <p:extLst>
      <p:ext uri="{BB962C8B-B14F-4D97-AF65-F5344CB8AC3E}">
        <p14:creationId xmlns:p14="http://schemas.microsoft.com/office/powerpoint/2010/main" val="362725471"/>
      </p:ext>
    </p:extLst>
  </p:cSld>
  <p:clrMapOvr>
    <a:masterClrMapping/>
  </p:clrMapOvr>
</p:notes>
</file>

<file path=ppt/notesSlides/notesSlide5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5"/>
          </p:nvPr>
        </p:nvSpPr>
        <p:spPr/>
        <p:txBody>
          <a:bodyPr/>
          <a:lstStyle/>
          <a:p>
            <a:fld id="{F3D9D0A2-4D23-4686-912B-7D94E424B7F3}" type="slidenum">
              <a:rPr lang="fr-FR" smtClean="0"/>
              <a:pPr/>
              <a:t>643</a:t>
            </a:fld>
            <a:endParaRPr lang="fr-FR"/>
          </a:p>
        </p:txBody>
      </p:sp>
    </p:spTree>
    <p:extLst>
      <p:ext uri="{BB962C8B-B14F-4D97-AF65-F5344CB8AC3E}">
        <p14:creationId xmlns:p14="http://schemas.microsoft.com/office/powerpoint/2010/main" val="1571329795"/>
      </p:ext>
    </p:extLst>
  </p:cSld>
  <p:clrMapOvr>
    <a:masterClrMapping/>
  </p:clrMapOvr>
</p:notes>
</file>

<file path=ppt/notesSlides/notesSlide5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5"/>
          </p:nvPr>
        </p:nvSpPr>
        <p:spPr/>
        <p:txBody>
          <a:bodyPr/>
          <a:lstStyle/>
          <a:p>
            <a:fld id="{F3D9D0A2-4D23-4686-912B-7D94E424B7F3}" type="slidenum">
              <a:rPr lang="fr-FR" smtClean="0"/>
              <a:pPr/>
              <a:t>644</a:t>
            </a:fld>
            <a:endParaRPr lang="fr-FR"/>
          </a:p>
        </p:txBody>
      </p:sp>
    </p:spTree>
    <p:extLst>
      <p:ext uri="{BB962C8B-B14F-4D97-AF65-F5344CB8AC3E}">
        <p14:creationId xmlns:p14="http://schemas.microsoft.com/office/powerpoint/2010/main" val="1841147406"/>
      </p:ext>
    </p:extLst>
  </p:cSld>
  <p:clrMapOvr>
    <a:masterClrMapping/>
  </p:clrMapOvr>
</p:notes>
</file>

<file path=ppt/notesSlides/notesSlide5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5"/>
          </p:nvPr>
        </p:nvSpPr>
        <p:spPr/>
        <p:txBody>
          <a:bodyPr/>
          <a:lstStyle/>
          <a:p>
            <a:fld id="{F3D9D0A2-4D23-4686-912B-7D94E424B7F3}" type="slidenum">
              <a:rPr lang="fr-FR" smtClean="0"/>
              <a:pPr/>
              <a:t>645</a:t>
            </a:fld>
            <a:endParaRPr lang="fr-FR"/>
          </a:p>
        </p:txBody>
      </p:sp>
    </p:spTree>
    <p:extLst>
      <p:ext uri="{BB962C8B-B14F-4D97-AF65-F5344CB8AC3E}">
        <p14:creationId xmlns:p14="http://schemas.microsoft.com/office/powerpoint/2010/main" val="3945682273"/>
      </p:ext>
    </p:extLst>
  </p:cSld>
  <p:clrMapOvr>
    <a:masterClrMapping/>
  </p:clrMapOvr>
</p:notes>
</file>

<file path=ppt/notesSlides/notesSlide5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5"/>
          </p:nvPr>
        </p:nvSpPr>
        <p:spPr/>
        <p:txBody>
          <a:bodyPr/>
          <a:lstStyle/>
          <a:p>
            <a:fld id="{F3D9D0A2-4D23-4686-912B-7D94E424B7F3}" type="slidenum">
              <a:rPr lang="fr-FR" smtClean="0"/>
              <a:pPr/>
              <a:t>646</a:t>
            </a:fld>
            <a:endParaRPr lang="fr-FR"/>
          </a:p>
        </p:txBody>
      </p:sp>
    </p:spTree>
    <p:extLst>
      <p:ext uri="{BB962C8B-B14F-4D97-AF65-F5344CB8AC3E}">
        <p14:creationId xmlns:p14="http://schemas.microsoft.com/office/powerpoint/2010/main" val="1204146225"/>
      </p:ext>
    </p:extLst>
  </p:cSld>
  <p:clrMapOvr>
    <a:masterClrMapping/>
  </p:clrMapOvr>
</p:notes>
</file>

<file path=ppt/notesSlides/notesSlide5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5"/>
          </p:nvPr>
        </p:nvSpPr>
        <p:spPr/>
        <p:txBody>
          <a:bodyPr/>
          <a:lstStyle/>
          <a:p>
            <a:fld id="{F3D9D0A2-4D23-4686-912B-7D94E424B7F3}" type="slidenum">
              <a:rPr lang="fr-FR" smtClean="0"/>
              <a:pPr/>
              <a:t>647</a:t>
            </a:fld>
            <a:endParaRPr lang="fr-FR"/>
          </a:p>
        </p:txBody>
      </p:sp>
    </p:spTree>
    <p:extLst>
      <p:ext uri="{BB962C8B-B14F-4D97-AF65-F5344CB8AC3E}">
        <p14:creationId xmlns:p14="http://schemas.microsoft.com/office/powerpoint/2010/main" val="32541009"/>
      </p:ext>
    </p:extLst>
  </p:cSld>
  <p:clrMapOvr>
    <a:masterClrMapping/>
  </p:clrMapOvr>
</p:notes>
</file>

<file path=ppt/notesSlides/notesSlide5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5"/>
          </p:nvPr>
        </p:nvSpPr>
        <p:spPr/>
        <p:txBody>
          <a:bodyPr/>
          <a:lstStyle/>
          <a:p>
            <a:fld id="{F3D9D0A2-4D23-4686-912B-7D94E424B7F3}" type="slidenum">
              <a:rPr lang="fr-FR" smtClean="0"/>
              <a:pPr/>
              <a:t>648</a:t>
            </a:fld>
            <a:endParaRPr lang="fr-FR"/>
          </a:p>
        </p:txBody>
      </p:sp>
    </p:spTree>
    <p:extLst>
      <p:ext uri="{BB962C8B-B14F-4D97-AF65-F5344CB8AC3E}">
        <p14:creationId xmlns:p14="http://schemas.microsoft.com/office/powerpoint/2010/main" val="3634115577"/>
      </p:ext>
    </p:extLst>
  </p:cSld>
  <p:clrMapOvr>
    <a:masterClrMapping/>
  </p:clrMapOvr>
</p:notes>
</file>

<file path=ppt/notesSlides/notesSlide5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5"/>
          </p:nvPr>
        </p:nvSpPr>
        <p:spPr/>
        <p:txBody>
          <a:bodyPr/>
          <a:lstStyle/>
          <a:p>
            <a:fld id="{F3D9D0A2-4D23-4686-912B-7D94E424B7F3}" type="slidenum">
              <a:rPr lang="fr-FR" smtClean="0"/>
              <a:pPr/>
              <a:t>649</a:t>
            </a:fld>
            <a:endParaRPr lang="fr-FR"/>
          </a:p>
        </p:txBody>
      </p:sp>
    </p:spTree>
    <p:extLst>
      <p:ext uri="{BB962C8B-B14F-4D97-AF65-F5344CB8AC3E}">
        <p14:creationId xmlns:p14="http://schemas.microsoft.com/office/powerpoint/2010/main" val="3103752523"/>
      </p:ext>
    </p:extLst>
  </p:cSld>
  <p:clrMapOvr>
    <a:masterClrMapping/>
  </p:clrMapOvr>
</p:notes>
</file>

<file path=ppt/notesSlides/notesSlide5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5"/>
          </p:nvPr>
        </p:nvSpPr>
        <p:spPr/>
        <p:txBody>
          <a:bodyPr/>
          <a:lstStyle/>
          <a:p>
            <a:fld id="{F3D9D0A2-4D23-4686-912B-7D94E424B7F3}" type="slidenum">
              <a:rPr lang="fr-FR" smtClean="0"/>
              <a:pPr/>
              <a:t>650</a:t>
            </a:fld>
            <a:endParaRPr lang="fr-FR"/>
          </a:p>
        </p:txBody>
      </p:sp>
    </p:spTree>
    <p:extLst>
      <p:ext uri="{BB962C8B-B14F-4D97-AF65-F5344CB8AC3E}">
        <p14:creationId xmlns:p14="http://schemas.microsoft.com/office/powerpoint/2010/main" val="1460887235"/>
      </p:ext>
    </p:extLst>
  </p:cSld>
  <p:clrMapOvr>
    <a:masterClrMapping/>
  </p:clrMapOvr>
</p:notes>
</file>

<file path=ppt/notesSlides/notesSlide5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5"/>
          </p:nvPr>
        </p:nvSpPr>
        <p:spPr/>
        <p:txBody>
          <a:bodyPr/>
          <a:lstStyle/>
          <a:p>
            <a:fld id="{F3D9D0A2-4D23-4686-912B-7D94E424B7F3}" type="slidenum">
              <a:rPr lang="fr-FR" smtClean="0"/>
              <a:pPr/>
              <a:t>651</a:t>
            </a:fld>
            <a:endParaRPr lang="fr-FR"/>
          </a:p>
        </p:txBody>
      </p:sp>
    </p:spTree>
    <p:extLst>
      <p:ext uri="{BB962C8B-B14F-4D97-AF65-F5344CB8AC3E}">
        <p14:creationId xmlns:p14="http://schemas.microsoft.com/office/powerpoint/2010/main" val="3700757117"/>
      </p:ext>
    </p:extLst>
  </p:cSld>
  <p:clrMapOvr>
    <a:masterClrMapping/>
  </p:clrMapOvr>
</p:notes>
</file>

<file path=ppt/notesSlides/notesSlide5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5"/>
          </p:nvPr>
        </p:nvSpPr>
        <p:spPr/>
        <p:txBody>
          <a:bodyPr/>
          <a:lstStyle/>
          <a:p>
            <a:fld id="{F3D9D0A2-4D23-4686-912B-7D94E424B7F3}" type="slidenum">
              <a:rPr lang="fr-FR" smtClean="0"/>
              <a:pPr/>
              <a:t>652</a:t>
            </a:fld>
            <a:endParaRPr lang="fr-FR"/>
          </a:p>
        </p:txBody>
      </p:sp>
    </p:spTree>
    <p:extLst>
      <p:ext uri="{BB962C8B-B14F-4D97-AF65-F5344CB8AC3E}">
        <p14:creationId xmlns:p14="http://schemas.microsoft.com/office/powerpoint/2010/main" val="1701312584"/>
      </p:ext>
    </p:extLst>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5"/>
          </p:nvPr>
        </p:nvSpPr>
        <p:spPr/>
        <p:txBody>
          <a:bodyPr/>
          <a:lstStyle/>
          <a:p>
            <a:fld id="{F3D9D0A2-4D23-4686-912B-7D94E424B7F3}" type="slidenum">
              <a:rPr lang="fr-FR" smtClean="0"/>
              <a:pPr/>
              <a:t>80</a:t>
            </a:fld>
            <a:endParaRPr lang="fr-FR"/>
          </a:p>
        </p:txBody>
      </p:sp>
    </p:spTree>
    <p:extLst>
      <p:ext uri="{BB962C8B-B14F-4D97-AF65-F5344CB8AC3E}">
        <p14:creationId xmlns:p14="http://schemas.microsoft.com/office/powerpoint/2010/main" val="3275973642"/>
      </p:ext>
    </p:extLst>
  </p:cSld>
  <p:clrMapOvr>
    <a:masterClrMapping/>
  </p:clrMapOvr>
</p:notes>
</file>

<file path=ppt/notesSlides/notesSlide5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5"/>
          </p:nvPr>
        </p:nvSpPr>
        <p:spPr/>
        <p:txBody>
          <a:bodyPr/>
          <a:lstStyle/>
          <a:p>
            <a:fld id="{F3D9D0A2-4D23-4686-912B-7D94E424B7F3}" type="slidenum">
              <a:rPr lang="fr-FR" smtClean="0"/>
              <a:pPr/>
              <a:t>653</a:t>
            </a:fld>
            <a:endParaRPr lang="fr-FR"/>
          </a:p>
        </p:txBody>
      </p:sp>
    </p:spTree>
    <p:extLst>
      <p:ext uri="{BB962C8B-B14F-4D97-AF65-F5344CB8AC3E}">
        <p14:creationId xmlns:p14="http://schemas.microsoft.com/office/powerpoint/2010/main" val="362725471"/>
      </p:ext>
    </p:extLst>
  </p:cSld>
  <p:clrMapOvr>
    <a:masterClrMapping/>
  </p:clrMapOvr>
</p:notes>
</file>

<file path=ppt/notesSlides/notesSlide5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5"/>
          </p:nvPr>
        </p:nvSpPr>
        <p:spPr/>
        <p:txBody>
          <a:bodyPr/>
          <a:lstStyle/>
          <a:p>
            <a:fld id="{F3D9D0A2-4D23-4686-912B-7D94E424B7F3}" type="slidenum">
              <a:rPr lang="fr-FR" smtClean="0"/>
              <a:pPr/>
              <a:t>654</a:t>
            </a:fld>
            <a:endParaRPr lang="fr-FR"/>
          </a:p>
        </p:txBody>
      </p:sp>
    </p:spTree>
    <p:extLst>
      <p:ext uri="{BB962C8B-B14F-4D97-AF65-F5344CB8AC3E}">
        <p14:creationId xmlns:p14="http://schemas.microsoft.com/office/powerpoint/2010/main" val="3275973642"/>
      </p:ext>
    </p:extLst>
  </p:cSld>
  <p:clrMapOvr>
    <a:masterClrMapping/>
  </p:clrMapOvr>
</p:notes>
</file>

<file path=ppt/notesSlides/notesSlide5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5"/>
          </p:nvPr>
        </p:nvSpPr>
        <p:spPr/>
        <p:txBody>
          <a:bodyPr/>
          <a:lstStyle/>
          <a:p>
            <a:fld id="{F3D9D0A2-4D23-4686-912B-7D94E424B7F3}" type="slidenum">
              <a:rPr lang="fr-FR" smtClean="0"/>
              <a:pPr/>
              <a:t>655</a:t>
            </a:fld>
            <a:endParaRPr lang="fr-FR"/>
          </a:p>
        </p:txBody>
      </p:sp>
    </p:spTree>
    <p:extLst>
      <p:ext uri="{BB962C8B-B14F-4D97-AF65-F5344CB8AC3E}">
        <p14:creationId xmlns:p14="http://schemas.microsoft.com/office/powerpoint/2010/main" val="3436667383"/>
      </p:ext>
    </p:extLst>
  </p:cSld>
  <p:clrMapOvr>
    <a:masterClrMapping/>
  </p:clrMapOvr>
</p:notes>
</file>

<file path=ppt/notesSlides/notesSlide5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5"/>
          </p:nvPr>
        </p:nvSpPr>
        <p:spPr/>
        <p:txBody>
          <a:bodyPr/>
          <a:lstStyle/>
          <a:p>
            <a:fld id="{F3D9D0A2-4D23-4686-912B-7D94E424B7F3}" type="slidenum">
              <a:rPr lang="fr-FR" smtClean="0"/>
              <a:pPr/>
              <a:t>656</a:t>
            </a:fld>
            <a:endParaRPr lang="fr-FR"/>
          </a:p>
        </p:txBody>
      </p:sp>
    </p:spTree>
    <p:extLst>
      <p:ext uri="{BB962C8B-B14F-4D97-AF65-F5344CB8AC3E}">
        <p14:creationId xmlns:p14="http://schemas.microsoft.com/office/powerpoint/2010/main" val="3464275764"/>
      </p:ext>
    </p:extLst>
  </p:cSld>
  <p:clrMapOvr>
    <a:masterClrMapping/>
  </p:clrMapOvr>
</p:notes>
</file>

<file path=ppt/notesSlides/notesSlide5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5"/>
          </p:nvPr>
        </p:nvSpPr>
        <p:spPr/>
        <p:txBody>
          <a:bodyPr/>
          <a:lstStyle/>
          <a:p>
            <a:fld id="{F3D9D0A2-4D23-4686-912B-7D94E424B7F3}" type="slidenum">
              <a:rPr lang="fr-FR" smtClean="0"/>
              <a:pPr/>
              <a:t>657</a:t>
            </a:fld>
            <a:endParaRPr lang="fr-FR"/>
          </a:p>
        </p:txBody>
      </p:sp>
    </p:spTree>
    <p:extLst>
      <p:ext uri="{BB962C8B-B14F-4D97-AF65-F5344CB8AC3E}">
        <p14:creationId xmlns:p14="http://schemas.microsoft.com/office/powerpoint/2010/main" val="1162638029"/>
      </p:ext>
    </p:extLst>
  </p:cSld>
  <p:clrMapOvr>
    <a:masterClrMapping/>
  </p:clrMapOvr>
</p:notes>
</file>

<file path=ppt/notesSlides/notesSlide5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3D9D0A2-4D23-4686-912B-7D94E424B7F3}" type="slidenum">
              <a:rPr kumimoji="0" lang="fr-FR"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658</a:t>
            </a:fld>
            <a:endParaRPr kumimoji="0" lang="fr-FR"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1570843359"/>
      </p:ext>
    </p:extLst>
  </p:cSld>
  <p:clrMapOvr>
    <a:masterClrMapping/>
  </p:clrMapOvr>
</p:notes>
</file>

<file path=ppt/notesSlides/notesSlide5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3D9D0A2-4D23-4686-912B-7D94E424B7F3}" type="slidenum">
              <a:rPr kumimoji="0" lang="fr-FR"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659</a:t>
            </a:fld>
            <a:endParaRPr kumimoji="0" lang="fr-FR"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830062024"/>
      </p:ext>
    </p:extLst>
  </p:cSld>
  <p:clrMapOvr>
    <a:masterClrMapping/>
  </p:clrMapOvr>
</p:notes>
</file>

<file path=ppt/notesSlides/notesSlide5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3D9D0A2-4D23-4686-912B-7D94E424B7F3}" type="slidenum">
              <a:rPr kumimoji="0" lang="fr-FR"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660</a:t>
            </a:fld>
            <a:endParaRPr kumimoji="0" lang="fr-FR"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1541917852"/>
      </p:ext>
    </p:extLst>
  </p:cSld>
  <p:clrMapOvr>
    <a:masterClrMapping/>
  </p:clrMapOvr>
</p:notes>
</file>

<file path=ppt/notesSlides/notesSlide5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3D9D0A2-4D23-4686-912B-7D94E424B7F3}" type="slidenum">
              <a:rPr kumimoji="0" lang="fr-FR"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661</a:t>
            </a:fld>
            <a:endParaRPr kumimoji="0" lang="fr-FR"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1965141741"/>
      </p:ext>
    </p:extLst>
  </p:cSld>
  <p:clrMapOvr>
    <a:masterClrMapping/>
  </p:clrMapOvr>
</p:notes>
</file>

<file path=ppt/notesSlides/notesSlide5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3D9D0A2-4D23-4686-912B-7D94E424B7F3}" type="slidenum">
              <a:rPr kumimoji="0" lang="fr-FR"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662</a:t>
            </a:fld>
            <a:endParaRPr kumimoji="0" lang="fr-FR"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1516936293"/>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6</a:t>
            </a:fld>
            <a:endParaRPr lang="fr-FR"/>
          </a:p>
        </p:txBody>
      </p:sp>
    </p:spTree>
    <p:extLst>
      <p:ext uri="{BB962C8B-B14F-4D97-AF65-F5344CB8AC3E}">
        <p14:creationId xmlns:p14="http://schemas.microsoft.com/office/powerpoint/2010/main" val="3684896656"/>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3D9D0A2-4D23-4686-912B-7D94E424B7F3}" type="slidenum">
              <a:rPr kumimoji="0" lang="fr-FR"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81</a:t>
            </a:fld>
            <a:endParaRPr kumimoji="0" lang="fr-FR"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861802557"/>
      </p:ext>
    </p:extLst>
  </p:cSld>
  <p:clrMapOvr>
    <a:masterClrMapping/>
  </p:clrMapOvr>
</p:notes>
</file>

<file path=ppt/notesSlides/notesSlide6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3D9D0A2-4D23-4686-912B-7D94E424B7F3}" type="slidenum">
              <a:rPr kumimoji="0" lang="fr-FR"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663</a:t>
            </a:fld>
            <a:endParaRPr kumimoji="0" lang="fr-FR"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964190503"/>
      </p:ext>
    </p:extLst>
  </p:cSld>
  <p:clrMapOvr>
    <a:masterClrMapping/>
  </p:clrMapOvr>
</p:notes>
</file>

<file path=ppt/notesSlides/notesSlide6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3D9D0A2-4D23-4686-912B-7D94E424B7F3}" type="slidenum">
              <a:rPr kumimoji="0" lang="fr-FR"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664</a:t>
            </a:fld>
            <a:endParaRPr kumimoji="0" lang="fr-FR"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4120055532"/>
      </p:ext>
    </p:extLst>
  </p:cSld>
  <p:clrMapOvr>
    <a:masterClrMapping/>
  </p:clrMapOvr>
</p:notes>
</file>

<file path=ppt/notesSlides/notesSlide6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3D9D0A2-4D23-4686-912B-7D94E424B7F3}" type="slidenum">
              <a:rPr kumimoji="0" lang="fr-FR"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665</a:t>
            </a:fld>
            <a:endParaRPr kumimoji="0" lang="fr-FR"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814975643"/>
      </p:ext>
    </p:extLst>
  </p:cSld>
  <p:clrMapOvr>
    <a:masterClrMapping/>
  </p:clrMapOvr>
</p:notes>
</file>

<file path=ppt/notesSlides/notesSlide6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3D9D0A2-4D23-4686-912B-7D94E424B7F3}" type="slidenum">
              <a:rPr kumimoji="0" lang="fr-FR"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666</a:t>
            </a:fld>
            <a:endParaRPr kumimoji="0" lang="fr-FR"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198438702"/>
      </p:ext>
    </p:extLst>
  </p:cSld>
  <p:clrMapOvr>
    <a:masterClrMapping/>
  </p:clrMapOvr>
</p:notes>
</file>

<file path=ppt/notesSlides/notesSlide6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3D9D0A2-4D23-4686-912B-7D94E424B7F3}" type="slidenum">
              <a:rPr kumimoji="0" lang="fr-FR"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667</a:t>
            </a:fld>
            <a:endParaRPr kumimoji="0" lang="fr-FR"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22160192"/>
      </p:ext>
    </p:extLst>
  </p:cSld>
  <p:clrMapOvr>
    <a:masterClrMapping/>
  </p:clrMapOvr>
</p:notes>
</file>

<file path=ppt/notesSlides/notesSlide6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3D9D0A2-4D23-4686-912B-7D94E424B7F3}" type="slidenum">
              <a:rPr kumimoji="0" lang="fr-FR"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668</a:t>
            </a:fld>
            <a:endParaRPr kumimoji="0" lang="fr-FR"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1536623315"/>
      </p:ext>
    </p:extLst>
  </p:cSld>
  <p:clrMapOvr>
    <a:masterClrMapping/>
  </p:clrMapOvr>
</p:notes>
</file>

<file path=ppt/notesSlides/notesSlide6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3D9D0A2-4D23-4686-912B-7D94E424B7F3}" type="slidenum">
              <a:rPr kumimoji="0" lang="fr-FR"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669</a:t>
            </a:fld>
            <a:endParaRPr kumimoji="0" lang="fr-FR"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011489509"/>
      </p:ext>
    </p:extLst>
  </p:cSld>
  <p:clrMapOvr>
    <a:masterClrMapping/>
  </p:clrMapOvr>
</p:notes>
</file>

<file path=ppt/notesSlides/notesSlide6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3D9D0A2-4D23-4686-912B-7D94E424B7F3}" type="slidenum">
              <a:rPr kumimoji="0" lang="fr-FR"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670</a:t>
            </a:fld>
            <a:endParaRPr kumimoji="0" lang="fr-FR"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1223895745"/>
      </p:ext>
    </p:extLst>
  </p:cSld>
  <p:clrMapOvr>
    <a:masterClrMapping/>
  </p:clrMapOvr>
</p:notes>
</file>

<file path=ppt/notesSlides/notesSlide6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3D9D0A2-4D23-4686-912B-7D94E424B7F3}" type="slidenum">
              <a:rPr kumimoji="0" lang="fr-FR"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671</a:t>
            </a:fld>
            <a:endParaRPr kumimoji="0" lang="fr-FR"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257174673"/>
      </p:ext>
    </p:extLst>
  </p:cSld>
  <p:clrMapOvr>
    <a:masterClrMapping/>
  </p:clrMapOvr>
</p:notes>
</file>

<file path=ppt/notesSlides/notesSlide6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3D9D0A2-4D23-4686-912B-7D94E424B7F3}" type="slidenum">
              <a:rPr kumimoji="0" lang="fr-FR"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672</a:t>
            </a:fld>
            <a:endParaRPr kumimoji="0" lang="fr-FR"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496014889"/>
      </p:ext>
    </p:extLst>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3D9D0A2-4D23-4686-912B-7D94E424B7F3}" type="slidenum">
              <a:rPr kumimoji="0" lang="fr-FR"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82</a:t>
            </a:fld>
            <a:endParaRPr kumimoji="0" lang="fr-FR"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861802557"/>
      </p:ext>
    </p:extLst>
  </p:cSld>
  <p:clrMapOvr>
    <a:masterClrMapping/>
  </p:clrMapOvr>
</p:notes>
</file>

<file path=ppt/notesSlides/notesSlide6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3D9D0A2-4D23-4686-912B-7D94E424B7F3}" type="slidenum">
              <a:rPr kumimoji="0" lang="fr-FR"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673</a:t>
            </a:fld>
            <a:endParaRPr kumimoji="0" lang="fr-FR"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111304425"/>
      </p:ext>
    </p:extLst>
  </p:cSld>
  <p:clrMapOvr>
    <a:masterClrMapping/>
  </p:clrMapOvr>
</p:notes>
</file>

<file path=ppt/notesSlides/notesSlide6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3D9D0A2-4D23-4686-912B-7D94E424B7F3}" type="slidenum">
              <a:rPr kumimoji="0" lang="fr-FR"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674</a:t>
            </a:fld>
            <a:endParaRPr kumimoji="0" lang="fr-FR"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991260502"/>
      </p:ext>
    </p:extLst>
  </p:cSld>
  <p:clrMapOvr>
    <a:masterClrMapping/>
  </p:clrMapOvr>
</p:notes>
</file>

<file path=ppt/notesSlides/notesSlide6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675</a:t>
            </a:fld>
            <a:endParaRPr lang="fr-FR"/>
          </a:p>
        </p:txBody>
      </p:sp>
    </p:spTree>
    <p:extLst>
      <p:ext uri="{BB962C8B-B14F-4D97-AF65-F5344CB8AC3E}">
        <p14:creationId xmlns:p14="http://schemas.microsoft.com/office/powerpoint/2010/main" val="405821152"/>
      </p:ext>
    </p:extLst>
  </p:cSld>
  <p:clrMapOvr>
    <a:masterClrMapping/>
  </p:clrMapOvr>
</p:notes>
</file>

<file path=ppt/notesSlides/notesSlide6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5"/>
          </p:nvPr>
        </p:nvSpPr>
        <p:spPr/>
        <p:txBody>
          <a:bodyPr/>
          <a:lstStyle/>
          <a:p>
            <a:fld id="{F3D9D0A2-4D23-4686-912B-7D94E424B7F3}" type="slidenum">
              <a:rPr lang="fr-FR" smtClean="0"/>
              <a:pPr/>
              <a:t>676</a:t>
            </a:fld>
            <a:endParaRPr lang="fr-FR"/>
          </a:p>
        </p:txBody>
      </p:sp>
    </p:spTree>
    <p:extLst>
      <p:ext uri="{BB962C8B-B14F-4D97-AF65-F5344CB8AC3E}">
        <p14:creationId xmlns:p14="http://schemas.microsoft.com/office/powerpoint/2010/main" val="166828684"/>
      </p:ext>
    </p:extLst>
  </p:cSld>
  <p:clrMapOvr>
    <a:masterClrMapping/>
  </p:clrMapOvr>
</p:notes>
</file>

<file path=ppt/notesSlides/notesSlide6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5"/>
          </p:nvPr>
        </p:nvSpPr>
        <p:spPr/>
        <p:txBody>
          <a:bodyPr/>
          <a:lstStyle/>
          <a:p>
            <a:fld id="{F3D9D0A2-4D23-4686-912B-7D94E424B7F3}" type="slidenum">
              <a:rPr lang="fr-FR" smtClean="0"/>
              <a:pPr/>
              <a:t>677</a:t>
            </a:fld>
            <a:endParaRPr lang="fr-FR"/>
          </a:p>
        </p:txBody>
      </p:sp>
    </p:spTree>
    <p:extLst>
      <p:ext uri="{BB962C8B-B14F-4D97-AF65-F5344CB8AC3E}">
        <p14:creationId xmlns:p14="http://schemas.microsoft.com/office/powerpoint/2010/main" val="3576820147"/>
      </p:ext>
    </p:extLst>
  </p:cSld>
  <p:clrMapOvr>
    <a:masterClrMapping/>
  </p:clrMapOvr>
</p:notes>
</file>

<file path=ppt/notesSlides/notesSlide6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5"/>
          </p:nvPr>
        </p:nvSpPr>
        <p:spPr/>
        <p:txBody>
          <a:bodyPr/>
          <a:lstStyle/>
          <a:p>
            <a:fld id="{F3D9D0A2-4D23-4686-912B-7D94E424B7F3}" type="slidenum">
              <a:rPr lang="fr-FR" smtClean="0"/>
              <a:pPr/>
              <a:t>678</a:t>
            </a:fld>
            <a:endParaRPr lang="fr-FR"/>
          </a:p>
        </p:txBody>
      </p:sp>
    </p:spTree>
    <p:extLst>
      <p:ext uri="{BB962C8B-B14F-4D97-AF65-F5344CB8AC3E}">
        <p14:creationId xmlns:p14="http://schemas.microsoft.com/office/powerpoint/2010/main" val="4210723360"/>
      </p:ext>
    </p:extLst>
  </p:cSld>
  <p:clrMapOvr>
    <a:masterClrMapping/>
  </p:clrMapOvr>
</p:notes>
</file>

<file path=ppt/notesSlides/notesSlide6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5"/>
          </p:nvPr>
        </p:nvSpPr>
        <p:spPr/>
        <p:txBody>
          <a:bodyPr/>
          <a:lstStyle/>
          <a:p>
            <a:fld id="{F3D9D0A2-4D23-4686-912B-7D94E424B7F3}" type="slidenum">
              <a:rPr lang="fr-FR" smtClean="0"/>
              <a:pPr/>
              <a:t>679</a:t>
            </a:fld>
            <a:endParaRPr lang="fr-FR"/>
          </a:p>
        </p:txBody>
      </p:sp>
    </p:spTree>
    <p:extLst>
      <p:ext uri="{BB962C8B-B14F-4D97-AF65-F5344CB8AC3E}">
        <p14:creationId xmlns:p14="http://schemas.microsoft.com/office/powerpoint/2010/main" val="4062121087"/>
      </p:ext>
    </p:extLst>
  </p:cSld>
  <p:clrMapOvr>
    <a:masterClrMapping/>
  </p:clrMapOvr>
</p:notes>
</file>

<file path=ppt/notesSlides/notesSlide6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5"/>
          </p:nvPr>
        </p:nvSpPr>
        <p:spPr/>
        <p:txBody>
          <a:bodyPr/>
          <a:lstStyle/>
          <a:p>
            <a:fld id="{F3D9D0A2-4D23-4686-912B-7D94E424B7F3}" type="slidenum">
              <a:rPr lang="fr-FR" smtClean="0"/>
              <a:pPr/>
              <a:t>680</a:t>
            </a:fld>
            <a:endParaRPr lang="fr-FR"/>
          </a:p>
        </p:txBody>
      </p:sp>
    </p:spTree>
    <p:extLst>
      <p:ext uri="{BB962C8B-B14F-4D97-AF65-F5344CB8AC3E}">
        <p14:creationId xmlns:p14="http://schemas.microsoft.com/office/powerpoint/2010/main" val="3564196320"/>
      </p:ext>
    </p:extLst>
  </p:cSld>
  <p:clrMapOvr>
    <a:masterClrMapping/>
  </p:clrMapOvr>
</p:notes>
</file>

<file path=ppt/notesSlides/notesSlide6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5"/>
          </p:nvPr>
        </p:nvSpPr>
        <p:spPr/>
        <p:txBody>
          <a:bodyPr/>
          <a:lstStyle/>
          <a:p>
            <a:fld id="{F3D9D0A2-4D23-4686-912B-7D94E424B7F3}" type="slidenum">
              <a:rPr lang="fr-FR" smtClean="0"/>
              <a:pPr/>
              <a:t>681</a:t>
            </a:fld>
            <a:endParaRPr lang="fr-FR"/>
          </a:p>
        </p:txBody>
      </p:sp>
    </p:spTree>
    <p:extLst>
      <p:ext uri="{BB962C8B-B14F-4D97-AF65-F5344CB8AC3E}">
        <p14:creationId xmlns:p14="http://schemas.microsoft.com/office/powerpoint/2010/main" val="3716828284"/>
      </p:ext>
    </p:extLst>
  </p:cSld>
  <p:clrMapOvr>
    <a:masterClrMapping/>
  </p:clrMapOvr>
</p:notes>
</file>

<file path=ppt/notesSlides/notesSlide6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5"/>
          </p:nvPr>
        </p:nvSpPr>
        <p:spPr/>
        <p:txBody>
          <a:bodyPr/>
          <a:lstStyle/>
          <a:p>
            <a:fld id="{F3D9D0A2-4D23-4686-912B-7D94E424B7F3}" type="slidenum">
              <a:rPr lang="fr-FR" smtClean="0"/>
              <a:pPr/>
              <a:t>682</a:t>
            </a:fld>
            <a:endParaRPr lang="fr-FR"/>
          </a:p>
        </p:txBody>
      </p:sp>
    </p:spTree>
    <p:extLst>
      <p:ext uri="{BB962C8B-B14F-4D97-AF65-F5344CB8AC3E}">
        <p14:creationId xmlns:p14="http://schemas.microsoft.com/office/powerpoint/2010/main" val="3692622043"/>
      </p:ext>
    </p:extLst>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3D9D0A2-4D23-4686-912B-7D94E424B7F3}" type="slidenum">
              <a:rPr kumimoji="0" lang="fr-FR"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83</a:t>
            </a:fld>
            <a:endParaRPr kumimoji="0" lang="fr-FR"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861802557"/>
      </p:ext>
    </p:extLst>
  </p:cSld>
  <p:clrMapOvr>
    <a:masterClrMapping/>
  </p:clrMapOvr>
</p:notes>
</file>

<file path=ppt/notesSlides/notesSlide6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5"/>
          </p:nvPr>
        </p:nvSpPr>
        <p:spPr/>
        <p:txBody>
          <a:bodyPr/>
          <a:lstStyle/>
          <a:p>
            <a:fld id="{F3D9D0A2-4D23-4686-912B-7D94E424B7F3}" type="slidenum">
              <a:rPr lang="fr-FR" smtClean="0"/>
              <a:pPr/>
              <a:t>683</a:t>
            </a:fld>
            <a:endParaRPr lang="fr-FR"/>
          </a:p>
        </p:txBody>
      </p:sp>
    </p:spTree>
    <p:extLst>
      <p:ext uri="{BB962C8B-B14F-4D97-AF65-F5344CB8AC3E}">
        <p14:creationId xmlns:p14="http://schemas.microsoft.com/office/powerpoint/2010/main" val="2352131219"/>
      </p:ext>
    </p:extLst>
  </p:cSld>
  <p:clrMapOvr>
    <a:masterClrMapping/>
  </p:clrMapOvr>
</p:notes>
</file>

<file path=ppt/notesSlides/notesSlide6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5"/>
          </p:nvPr>
        </p:nvSpPr>
        <p:spPr/>
        <p:txBody>
          <a:bodyPr/>
          <a:lstStyle/>
          <a:p>
            <a:fld id="{F3D9D0A2-4D23-4686-912B-7D94E424B7F3}" type="slidenum">
              <a:rPr lang="fr-FR" smtClean="0"/>
              <a:pPr/>
              <a:t>691</a:t>
            </a:fld>
            <a:endParaRPr lang="fr-FR"/>
          </a:p>
        </p:txBody>
      </p:sp>
    </p:spTree>
    <p:extLst>
      <p:ext uri="{BB962C8B-B14F-4D97-AF65-F5344CB8AC3E}">
        <p14:creationId xmlns:p14="http://schemas.microsoft.com/office/powerpoint/2010/main" val="1718317471"/>
      </p:ext>
    </p:extLst>
  </p:cSld>
  <p:clrMapOvr>
    <a:masterClrMapping/>
  </p:clrMapOvr>
</p:notes>
</file>

<file path=ppt/notesSlides/notesSlide6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5"/>
          </p:nvPr>
        </p:nvSpPr>
        <p:spPr/>
        <p:txBody>
          <a:bodyPr/>
          <a:lstStyle/>
          <a:p>
            <a:fld id="{F3D9D0A2-4D23-4686-912B-7D94E424B7F3}" type="slidenum">
              <a:rPr lang="fr-FR" smtClean="0"/>
              <a:pPr/>
              <a:t>692</a:t>
            </a:fld>
            <a:endParaRPr lang="fr-FR"/>
          </a:p>
        </p:txBody>
      </p:sp>
    </p:spTree>
    <p:extLst>
      <p:ext uri="{BB962C8B-B14F-4D97-AF65-F5344CB8AC3E}">
        <p14:creationId xmlns:p14="http://schemas.microsoft.com/office/powerpoint/2010/main" val="2950116728"/>
      </p:ext>
    </p:extLst>
  </p:cSld>
  <p:clrMapOvr>
    <a:masterClrMapping/>
  </p:clrMapOvr>
</p:notes>
</file>

<file path=ppt/notesSlides/notesSlide6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5"/>
          </p:nvPr>
        </p:nvSpPr>
        <p:spPr/>
        <p:txBody>
          <a:bodyPr/>
          <a:lstStyle/>
          <a:p>
            <a:fld id="{F3D9D0A2-4D23-4686-912B-7D94E424B7F3}" type="slidenum">
              <a:rPr lang="fr-FR" smtClean="0"/>
              <a:pPr/>
              <a:t>693</a:t>
            </a:fld>
            <a:endParaRPr lang="fr-FR"/>
          </a:p>
        </p:txBody>
      </p:sp>
    </p:spTree>
    <p:extLst>
      <p:ext uri="{BB962C8B-B14F-4D97-AF65-F5344CB8AC3E}">
        <p14:creationId xmlns:p14="http://schemas.microsoft.com/office/powerpoint/2010/main" val="3865434789"/>
      </p:ext>
    </p:extLst>
  </p:cSld>
  <p:clrMapOvr>
    <a:masterClrMapping/>
  </p:clrMapOvr>
</p:notes>
</file>

<file path=ppt/notesSlides/notesSlide6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5"/>
          </p:nvPr>
        </p:nvSpPr>
        <p:spPr/>
        <p:txBody>
          <a:bodyPr/>
          <a:lstStyle/>
          <a:p>
            <a:fld id="{F3D9D0A2-4D23-4686-912B-7D94E424B7F3}" type="slidenum">
              <a:rPr lang="fr-FR" smtClean="0"/>
              <a:pPr/>
              <a:t>694</a:t>
            </a:fld>
            <a:endParaRPr lang="fr-FR"/>
          </a:p>
        </p:txBody>
      </p:sp>
    </p:spTree>
    <p:extLst>
      <p:ext uri="{BB962C8B-B14F-4D97-AF65-F5344CB8AC3E}">
        <p14:creationId xmlns:p14="http://schemas.microsoft.com/office/powerpoint/2010/main" val="437760927"/>
      </p:ext>
    </p:extLst>
  </p:cSld>
  <p:clrMapOvr>
    <a:masterClrMapping/>
  </p:clrMapOvr>
</p:notes>
</file>

<file path=ppt/notesSlides/notesSlide6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5"/>
          </p:nvPr>
        </p:nvSpPr>
        <p:spPr/>
        <p:txBody>
          <a:bodyPr/>
          <a:lstStyle/>
          <a:p>
            <a:fld id="{F3D9D0A2-4D23-4686-912B-7D94E424B7F3}" type="slidenum">
              <a:rPr lang="fr-FR" smtClean="0"/>
              <a:pPr/>
              <a:t>695</a:t>
            </a:fld>
            <a:endParaRPr lang="fr-FR"/>
          </a:p>
        </p:txBody>
      </p:sp>
    </p:spTree>
    <p:extLst>
      <p:ext uri="{BB962C8B-B14F-4D97-AF65-F5344CB8AC3E}">
        <p14:creationId xmlns:p14="http://schemas.microsoft.com/office/powerpoint/2010/main" val="662114491"/>
      </p:ext>
    </p:extLst>
  </p:cSld>
  <p:clrMapOvr>
    <a:masterClrMapping/>
  </p:clrMapOvr>
</p:notes>
</file>

<file path=ppt/notesSlides/notesSlide6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5"/>
          </p:nvPr>
        </p:nvSpPr>
        <p:spPr/>
        <p:txBody>
          <a:bodyPr/>
          <a:lstStyle/>
          <a:p>
            <a:fld id="{F3D9D0A2-4D23-4686-912B-7D94E424B7F3}" type="slidenum">
              <a:rPr lang="fr-FR" smtClean="0"/>
              <a:pPr/>
              <a:t>696</a:t>
            </a:fld>
            <a:endParaRPr lang="fr-FR"/>
          </a:p>
        </p:txBody>
      </p:sp>
    </p:spTree>
    <p:extLst>
      <p:ext uri="{BB962C8B-B14F-4D97-AF65-F5344CB8AC3E}">
        <p14:creationId xmlns:p14="http://schemas.microsoft.com/office/powerpoint/2010/main" val="474467993"/>
      </p:ext>
    </p:extLst>
  </p:cSld>
  <p:clrMapOvr>
    <a:masterClrMapping/>
  </p:clrMapOvr>
</p:notes>
</file>

<file path=ppt/notesSlides/notesSlide6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5"/>
          </p:nvPr>
        </p:nvSpPr>
        <p:spPr/>
        <p:txBody>
          <a:bodyPr/>
          <a:lstStyle/>
          <a:p>
            <a:fld id="{F3D9D0A2-4D23-4686-912B-7D94E424B7F3}" type="slidenum">
              <a:rPr lang="fr-FR" smtClean="0"/>
              <a:pPr/>
              <a:t>697</a:t>
            </a:fld>
            <a:endParaRPr lang="fr-FR"/>
          </a:p>
        </p:txBody>
      </p:sp>
    </p:spTree>
    <p:extLst>
      <p:ext uri="{BB962C8B-B14F-4D97-AF65-F5344CB8AC3E}">
        <p14:creationId xmlns:p14="http://schemas.microsoft.com/office/powerpoint/2010/main" val="2949431100"/>
      </p:ext>
    </p:extLst>
  </p:cSld>
  <p:clrMapOvr>
    <a:masterClrMapping/>
  </p:clrMapOvr>
</p:notes>
</file>

<file path=ppt/notesSlides/notesSlide6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5"/>
          </p:nvPr>
        </p:nvSpPr>
        <p:spPr/>
        <p:txBody>
          <a:bodyPr/>
          <a:lstStyle/>
          <a:p>
            <a:fld id="{F3D9D0A2-4D23-4686-912B-7D94E424B7F3}" type="slidenum">
              <a:rPr lang="fr-FR" smtClean="0"/>
              <a:pPr/>
              <a:t>698</a:t>
            </a:fld>
            <a:endParaRPr lang="fr-FR"/>
          </a:p>
        </p:txBody>
      </p:sp>
    </p:spTree>
    <p:extLst>
      <p:ext uri="{BB962C8B-B14F-4D97-AF65-F5344CB8AC3E}">
        <p14:creationId xmlns:p14="http://schemas.microsoft.com/office/powerpoint/2010/main" val="224540492"/>
      </p:ext>
    </p:extLst>
  </p:cSld>
  <p:clrMapOvr>
    <a:masterClrMapping/>
  </p:clrMapOvr>
</p:notes>
</file>

<file path=ppt/notesSlides/notesSlide6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5"/>
          </p:nvPr>
        </p:nvSpPr>
        <p:spPr/>
        <p:txBody>
          <a:bodyPr/>
          <a:lstStyle/>
          <a:p>
            <a:fld id="{F3D9D0A2-4D23-4686-912B-7D94E424B7F3}" type="slidenum">
              <a:rPr lang="fr-FR" smtClean="0"/>
              <a:pPr/>
              <a:t>699</a:t>
            </a:fld>
            <a:endParaRPr lang="fr-FR"/>
          </a:p>
        </p:txBody>
      </p:sp>
    </p:spTree>
    <p:extLst>
      <p:ext uri="{BB962C8B-B14F-4D97-AF65-F5344CB8AC3E}">
        <p14:creationId xmlns:p14="http://schemas.microsoft.com/office/powerpoint/2010/main" val="3818679776"/>
      </p:ext>
    </p:extLst>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3D9D0A2-4D23-4686-912B-7D94E424B7F3}" type="slidenum">
              <a:rPr kumimoji="0" lang="fr-FR"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84</a:t>
            </a:fld>
            <a:endParaRPr kumimoji="0" lang="fr-FR"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861802557"/>
      </p:ext>
    </p:extLst>
  </p:cSld>
  <p:clrMapOvr>
    <a:masterClrMapping/>
  </p:clrMapOvr>
</p:notes>
</file>

<file path=ppt/notesSlides/notesSlide6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3D9D0A2-4D23-4686-912B-7D94E424B7F3}" type="slidenum">
              <a:rPr kumimoji="0" lang="fr-FR"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700</a:t>
            </a:fld>
            <a:endParaRPr kumimoji="0" lang="fr-FR"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143082287"/>
      </p:ext>
    </p:extLst>
  </p:cSld>
  <p:clrMapOvr>
    <a:masterClrMapping/>
  </p:clrMapOvr>
</p:notes>
</file>

<file path=ppt/notesSlides/notesSlide6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3D9D0A2-4D23-4686-912B-7D94E424B7F3}" type="slidenum">
              <a:rPr kumimoji="0" lang="fr-FR"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701</a:t>
            </a:fld>
            <a:endParaRPr kumimoji="0" lang="fr-FR"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382348595"/>
      </p:ext>
    </p:extLst>
  </p:cSld>
  <p:clrMapOvr>
    <a:masterClrMapping/>
  </p:clrMapOvr>
</p:notes>
</file>

<file path=ppt/notesSlides/notesSlide6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3D9D0A2-4D23-4686-912B-7D94E424B7F3}" type="slidenum">
              <a:rPr kumimoji="0" lang="fr-FR"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702</a:t>
            </a:fld>
            <a:endParaRPr kumimoji="0" lang="fr-FR"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250105846"/>
      </p:ext>
    </p:extLst>
  </p:cSld>
  <p:clrMapOvr>
    <a:masterClrMapping/>
  </p:clrMapOvr>
</p:notes>
</file>

<file path=ppt/notesSlides/notesSlide6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3D9D0A2-4D23-4686-912B-7D94E424B7F3}" type="slidenum">
              <a:rPr kumimoji="0" lang="fr-FR"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703</a:t>
            </a:fld>
            <a:endParaRPr kumimoji="0" lang="fr-FR"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314287003"/>
      </p:ext>
    </p:extLst>
  </p:cSld>
  <p:clrMapOvr>
    <a:masterClrMapping/>
  </p:clrMapOvr>
</p:notes>
</file>

<file path=ppt/notesSlides/notesSlide6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3D9D0A2-4D23-4686-912B-7D94E424B7F3}" type="slidenum">
              <a:rPr kumimoji="0" lang="fr-FR"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704</a:t>
            </a:fld>
            <a:endParaRPr kumimoji="0" lang="fr-FR"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1381082869"/>
      </p:ext>
    </p:extLst>
  </p:cSld>
  <p:clrMapOvr>
    <a:masterClrMapping/>
  </p:clrMapOvr>
</p:notes>
</file>

<file path=ppt/notesSlides/notesSlide6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3D9D0A2-4D23-4686-912B-7D94E424B7F3}" type="slidenum">
              <a:rPr kumimoji="0" lang="fr-FR"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705</a:t>
            </a:fld>
            <a:endParaRPr kumimoji="0" lang="fr-FR"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956543935"/>
      </p:ext>
    </p:extLst>
  </p:cSld>
  <p:clrMapOvr>
    <a:masterClrMapping/>
  </p:clrMapOvr>
</p:notes>
</file>

<file path=ppt/notesSlides/notesSlide6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3D9D0A2-4D23-4686-912B-7D94E424B7F3}" type="slidenum">
              <a:rPr kumimoji="0" lang="fr-FR"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706</a:t>
            </a:fld>
            <a:endParaRPr kumimoji="0" lang="fr-FR"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494138643"/>
      </p:ext>
    </p:extLst>
  </p:cSld>
  <p:clrMapOvr>
    <a:masterClrMapping/>
  </p:clrMapOvr>
</p:notes>
</file>

<file path=ppt/notesSlides/notesSlide6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3D9D0A2-4D23-4686-912B-7D94E424B7F3}" type="slidenum">
              <a:rPr kumimoji="0" lang="fr-FR"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707</a:t>
            </a:fld>
            <a:endParaRPr kumimoji="0" lang="fr-FR"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833004554"/>
      </p:ext>
    </p:extLst>
  </p:cSld>
  <p:clrMapOvr>
    <a:masterClrMapping/>
  </p:clrMapOvr>
</p:notes>
</file>

<file path=ppt/notesSlides/notesSlide6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3D9D0A2-4D23-4686-912B-7D94E424B7F3}" type="slidenum">
              <a:rPr kumimoji="0" lang="fr-FR"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708</a:t>
            </a:fld>
            <a:endParaRPr kumimoji="0" lang="fr-FR"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096673408"/>
      </p:ext>
    </p:extLst>
  </p:cSld>
  <p:clrMapOvr>
    <a:masterClrMapping/>
  </p:clrMapOvr>
</p:notes>
</file>

<file path=ppt/notesSlides/notesSlide6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3D9D0A2-4D23-4686-912B-7D94E424B7F3}" type="slidenum">
              <a:rPr kumimoji="0" lang="fr-FR"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709</a:t>
            </a:fld>
            <a:endParaRPr kumimoji="0" lang="fr-FR"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1335036613"/>
      </p:ext>
    </p:extLst>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3D9D0A2-4D23-4686-912B-7D94E424B7F3}" type="slidenum">
              <a:rPr kumimoji="0" lang="fr-FR"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85</a:t>
            </a:fld>
            <a:endParaRPr kumimoji="0" lang="fr-FR"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861802557"/>
      </p:ext>
    </p:extLst>
  </p:cSld>
  <p:clrMapOvr>
    <a:masterClrMapping/>
  </p:clrMapOvr>
</p:notes>
</file>

<file path=ppt/notesSlides/notesSlide6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3D9D0A2-4D23-4686-912B-7D94E424B7F3}" type="slidenum">
              <a:rPr kumimoji="0" lang="fr-FR"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710</a:t>
            </a:fld>
            <a:endParaRPr kumimoji="0" lang="fr-FR"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4273755196"/>
      </p:ext>
    </p:extLst>
  </p:cSld>
  <p:clrMapOvr>
    <a:masterClrMapping/>
  </p:clrMapOvr>
</p:notes>
</file>

<file path=ppt/notesSlides/notesSlide6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3D9D0A2-4D23-4686-912B-7D94E424B7F3}" type="slidenum">
              <a:rPr kumimoji="0" lang="fr-FR"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711</a:t>
            </a:fld>
            <a:endParaRPr kumimoji="0" lang="fr-FR"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757920982"/>
      </p:ext>
    </p:extLst>
  </p:cSld>
  <p:clrMapOvr>
    <a:masterClrMapping/>
  </p:clrMapOvr>
</p:notes>
</file>

<file path=ppt/notesSlides/notesSlide6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3D9D0A2-4D23-4686-912B-7D94E424B7F3}" type="slidenum">
              <a:rPr kumimoji="0" lang="fr-FR"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712</a:t>
            </a:fld>
            <a:endParaRPr kumimoji="0" lang="fr-FR"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131697957"/>
      </p:ext>
    </p:extLst>
  </p:cSld>
  <p:clrMapOvr>
    <a:masterClrMapping/>
  </p:clrMapOvr>
</p:notes>
</file>

<file path=ppt/notesSlides/notesSlide6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3D9D0A2-4D23-4686-912B-7D94E424B7F3}" type="slidenum">
              <a:rPr kumimoji="0" lang="fr-FR"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713</a:t>
            </a:fld>
            <a:endParaRPr kumimoji="0" lang="fr-FR"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396608293"/>
      </p:ext>
    </p:extLst>
  </p:cSld>
  <p:clrMapOvr>
    <a:masterClrMapping/>
  </p:clrMapOvr>
</p:notes>
</file>

<file path=ppt/notesSlides/notesSlide6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3D9D0A2-4D23-4686-912B-7D94E424B7F3}" type="slidenum">
              <a:rPr kumimoji="0" lang="fr-FR"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714</a:t>
            </a:fld>
            <a:endParaRPr kumimoji="0" lang="fr-FR"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1239290974"/>
      </p:ext>
    </p:extLst>
  </p:cSld>
  <p:clrMapOvr>
    <a:masterClrMapping/>
  </p:clrMapOvr>
</p:notes>
</file>

<file path=ppt/notesSlides/notesSlide6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3D9D0A2-4D23-4686-912B-7D94E424B7F3}" type="slidenum">
              <a:rPr kumimoji="0" lang="fr-FR"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715</a:t>
            </a:fld>
            <a:endParaRPr kumimoji="0" lang="fr-FR"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1540224177"/>
      </p:ext>
    </p:extLst>
  </p:cSld>
  <p:clrMapOvr>
    <a:masterClrMapping/>
  </p:clrMapOvr>
</p:notes>
</file>

<file path=ppt/notesSlides/notesSlide6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3D9D0A2-4D23-4686-912B-7D94E424B7F3}" type="slidenum">
              <a:rPr kumimoji="0" lang="fr-FR"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716</a:t>
            </a:fld>
            <a:endParaRPr kumimoji="0" lang="fr-FR"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202697807"/>
      </p:ext>
    </p:extLst>
  </p:cSld>
  <p:clrMapOvr>
    <a:masterClrMapping/>
  </p:clrMapOvr>
</p:notes>
</file>

<file path=ppt/notesSlides/notesSlide6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3D9D0A2-4D23-4686-912B-7D94E424B7F3}" type="slidenum">
              <a:rPr kumimoji="0" lang="fr-FR"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717</a:t>
            </a:fld>
            <a:endParaRPr kumimoji="0" lang="fr-FR"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839647409"/>
      </p:ext>
    </p:extLst>
  </p:cSld>
  <p:clrMapOvr>
    <a:masterClrMapping/>
  </p:clrMapOvr>
</p:notes>
</file>

<file path=ppt/notesSlides/notesSlide6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3D9D0A2-4D23-4686-912B-7D94E424B7F3}" type="slidenum">
              <a:rPr kumimoji="0" lang="fr-FR"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718</a:t>
            </a:fld>
            <a:endParaRPr kumimoji="0" lang="fr-FR"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1263549726"/>
      </p:ext>
    </p:extLst>
  </p:cSld>
  <p:clrMapOvr>
    <a:masterClrMapping/>
  </p:clrMapOvr>
</p:notes>
</file>

<file path=ppt/notesSlides/notesSlide6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3D9D0A2-4D23-4686-912B-7D94E424B7F3}" type="slidenum">
              <a:rPr kumimoji="0" lang="fr-FR"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719</a:t>
            </a:fld>
            <a:endParaRPr kumimoji="0" lang="fr-FR"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1422131727"/>
      </p:ext>
    </p:extLst>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3D9D0A2-4D23-4686-912B-7D94E424B7F3}" type="slidenum">
              <a:rPr kumimoji="0" lang="fr-FR"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86</a:t>
            </a:fld>
            <a:endParaRPr kumimoji="0" lang="fr-FR"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861802557"/>
      </p:ext>
    </p:extLst>
  </p:cSld>
  <p:clrMapOvr>
    <a:masterClrMapping/>
  </p:clrMapOvr>
</p:notes>
</file>

<file path=ppt/notesSlides/notesSlide6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3D9D0A2-4D23-4686-912B-7D94E424B7F3}" type="slidenum">
              <a:rPr kumimoji="0" lang="fr-FR"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720</a:t>
            </a:fld>
            <a:endParaRPr kumimoji="0" lang="fr-FR"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1263127304"/>
      </p:ext>
    </p:extLst>
  </p:cSld>
  <p:clrMapOvr>
    <a:masterClrMapping/>
  </p:clrMapOvr>
</p:notes>
</file>

<file path=ppt/notesSlides/notesSlide6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5"/>
          </p:nvPr>
        </p:nvSpPr>
        <p:spPr/>
        <p:txBody>
          <a:bodyPr/>
          <a:lstStyle/>
          <a:p>
            <a:fld id="{F3D9D0A2-4D23-4686-912B-7D94E424B7F3}" type="slidenum">
              <a:rPr lang="fr-FR" smtClean="0"/>
              <a:pPr/>
              <a:t>721</a:t>
            </a:fld>
            <a:endParaRPr lang="fr-FR"/>
          </a:p>
        </p:txBody>
      </p:sp>
    </p:spTree>
    <p:extLst>
      <p:ext uri="{BB962C8B-B14F-4D97-AF65-F5344CB8AC3E}">
        <p14:creationId xmlns:p14="http://schemas.microsoft.com/office/powerpoint/2010/main" val="4209177549"/>
      </p:ext>
    </p:extLst>
  </p:cSld>
  <p:clrMapOvr>
    <a:masterClrMapping/>
  </p:clrMapOvr>
</p:notes>
</file>

<file path=ppt/notesSlides/notesSlide6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5"/>
          </p:nvPr>
        </p:nvSpPr>
        <p:spPr/>
        <p:txBody>
          <a:bodyPr/>
          <a:lstStyle/>
          <a:p>
            <a:fld id="{F3D9D0A2-4D23-4686-912B-7D94E424B7F3}" type="slidenum">
              <a:rPr lang="fr-FR" smtClean="0"/>
              <a:pPr/>
              <a:t>722</a:t>
            </a:fld>
            <a:endParaRPr lang="fr-FR"/>
          </a:p>
        </p:txBody>
      </p:sp>
    </p:spTree>
    <p:extLst>
      <p:ext uri="{BB962C8B-B14F-4D97-AF65-F5344CB8AC3E}">
        <p14:creationId xmlns:p14="http://schemas.microsoft.com/office/powerpoint/2010/main" val="1170803312"/>
      </p:ext>
    </p:extLst>
  </p:cSld>
  <p:clrMapOvr>
    <a:masterClrMapping/>
  </p:clrMapOvr>
</p:notes>
</file>

<file path=ppt/notesSlides/notesSlide6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5"/>
          </p:nvPr>
        </p:nvSpPr>
        <p:spPr/>
        <p:txBody>
          <a:bodyPr/>
          <a:lstStyle/>
          <a:p>
            <a:fld id="{F3D9D0A2-4D23-4686-912B-7D94E424B7F3}" type="slidenum">
              <a:rPr lang="fr-FR" smtClean="0"/>
              <a:pPr/>
              <a:t>723</a:t>
            </a:fld>
            <a:endParaRPr lang="fr-FR"/>
          </a:p>
        </p:txBody>
      </p:sp>
    </p:spTree>
    <p:extLst>
      <p:ext uri="{BB962C8B-B14F-4D97-AF65-F5344CB8AC3E}">
        <p14:creationId xmlns:p14="http://schemas.microsoft.com/office/powerpoint/2010/main" val="508987428"/>
      </p:ext>
    </p:extLst>
  </p:cSld>
  <p:clrMapOvr>
    <a:masterClrMapping/>
  </p:clrMapOvr>
</p:notes>
</file>

<file path=ppt/notesSlides/notesSlide6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3D9D0A2-4D23-4686-912B-7D94E424B7F3}" type="slidenum">
              <a:rPr kumimoji="0" lang="fr-FR"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745</a:t>
            </a:fld>
            <a:endParaRPr kumimoji="0" lang="fr-FR"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250557993"/>
      </p:ext>
    </p:extLst>
  </p:cSld>
  <p:clrMapOvr>
    <a:masterClrMapping/>
  </p:clrMapOvr>
</p:notes>
</file>

<file path=ppt/notesSlides/notesSlide6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3D9D0A2-4D23-4686-912B-7D94E424B7F3}" type="slidenum">
              <a:rPr kumimoji="0" lang="fr-FR"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746</a:t>
            </a:fld>
            <a:endParaRPr kumimoji="0" lang="fr-FR"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823958543"/>
      </p:ext>
    </p:extLst>
  </p:cSld>
  <p:clrMapOvr>
    <a:masterClrMapping/>
  </p:clrMapOvr>
</p:notes>
</file>

<file path=ppt/notesSlides/notesSlide6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3D9D0A2-4D23-4686-912B-7D94E424B7F3}" type="slidenum">
              <a:rPr kumimoji="0" lang="fr-FR"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747</a:t>
            </a:fld>
            <a:endParaRPr kumimoji="0" lang="fr-FR"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217848240"/>
      </p:ext>
    </p:extLst>
  </p:cSld>
  <p:clrMapOvr>
    <a:masterClrMapping/>
  </p:clrMapOvr>
</p:notes>
</file>

<file path=ppt/notesSlides/notesSlide6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748</a:t>
            </a:fld>
            <a:endParaRPr lang="fr-FR"/>
          </a:p>
        </p:txBody>
      </p:sp>
    </p:spTree>
    <p:extLst>
      <p:ext uri="{BB962C8B-B14F-4D97-AF65-F5344CB8AC3E}">
        <p14:creationId xmlns:p14="http://schemas.microsoft.com/office/powerpoint/2010/main" val="2127294036"/>
      </p:ext>
    </p:extLst>
  </p:cSld>
  <p:clrMapOvr>
    <a:masterClrMapping/>
  </p:clrMapOvr>
</p:notes>
</file>

<file path=ppt/notesSlides/notesSlide6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749</a:t>
            </a:fld>
            <a:endParaRPr lang="fr-FR"/>
          </a:p>
        </p:txBody>
      </p:sp>
    </p:spTree>
    <p:extLst>
      <p:ext uri="{BB962C8B-B14F-4D97-AF65-F5344CB8AC3E}">
        <p14:creationId xmlns:p14="http://schemas.microsoft.com/office/powerpoint/2010/main" val="243631395"/>
      </p:ext>
    </p:extLst>
  </p:cSld>
  <p:clrMapOvr>
    <a:masterClrMapping/>
  </p:clrMapOvr>
</p:notes>
</file>

<file path=ppt/notesSlides/notesSlide6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750</a:t>
            </a:fld>
            <a:endParaRPr lang="fr-FR"/>
          </a:p>
        </p:txBody>
      </p:sp>
    </p:spTree>
    <p:extLst>
      <p:ext uri="{BB962C8B-B14F-4D97-AF65-F5344CB8AC3E}">
        <p14:creationId xmlns:p14="http://schemas.microsoft.com/office/powerpoint/2010/main" val="1042944995"/>
      </p:ext>
    </p:extLst>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766"/>
        <p:cNvGrpSpPr/>
        <p:nvPr/>
      </p:nvGrpSpPr>
      <p:grpSpPr>
        <a:xfrm>
          <a:off x="0" y="0"/>
          <a:ext cx="0" cy="0"/>
          <a:chOff x="0" y="0"/>
          <a:chExt cx="0" cy="0"/>
        </a:xfrm>
      </p:grpSpPr>
      <p:sp>
        <p:nvSpPr>
          <p:cNvPr id="3767" name="Google Shape;3767;p419: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spcBef>
                <a:spcPts val="0"/>
              </a:spcBef>
              <a:spcAft>
                <a:spcPts val="0"/>
              </a:spcAft>
              <a:buNone/>
            </a:pPr>
            <a:endParaRPr/>
          </a:p>
        </p:txBody>
      </p:sp>
      <p:sp>
        <p:nvSpPr>
          <p:cNvPr id="3768" name="Google Shape;3768;p419:notes"/>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1175033591"/>
      </p:ext>
    </p:extLst>
  </p:cSld>
  <p:clrMapOvr>
    <a:masterClrMapping/>
  </p:clrMapOvr>
</p:notes>
</file>

<file path=ppt/notesSlides/notesSlide6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751</a:t>
            </a:fld>
            <a:endParaRPr lang="fr-FR"/>
          </a:p>
        </p:txBody>
      </p:sp>
    </p:spTree>
    <p:extLst>
      <p:ext uri="{BB962C8B-B14F-4D97-AF65-F5344CB8AC3E}">
        <p14:creationId xmlns:p14="http://schemas.microsoft.com/office/powerpoint/2010/main" val="1791039524"/>
      </p:ext>
    </p:extLst>
  </p:cSld>
  <p:clrMapOvr>
    <a:masterClrMapping/>
  </p:clrMapOvr>
</p:notes>
</file>

<file path=ppt/notesSlides/notesSlide6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752</a:t>
            </a:fld>
            <a:endParaRPr lang="fr-FR"/>
          </a:p>
        </p:txBody>
      </p:sp>
    </p:spTree>
    <p:extLst>
      <p:ext uri="{BB962C8B-B14F-4D97-AF65-F5344CB8AC3E}">
        <p14:creationId xmlns:p14="http://schemas.microsoft.com/office/powerpoint/2010/main" val="4054638726"/>
      </p:ext>
    </p:extLst>
  </p:cSld>
  <p:clrMapOvr>
    <a:masterClrMapping/>
  </p:clrMapOvr>
</p:notes>
</file>

<file path=ppt/notesSlides/notesSlide6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5"/>
          </p:nvPr>
        </p:nvSpPr>
        <p:spPr/>
        <p:txBody>
          <a:bodyPr/>
          <a:lstStyle/>
          <a:p>
            <a:fld id="{F3D9D0A2-4D23-4686-912B-7D94E424B7F3}" type="slidenum">
              <a:rPr lang="fr-FR" smtClean="0"/>
              <a:pPr/>
              <a:t>754</a:t>
            </a:fld>
            <a:endParaRPr lang="fr-FR"/>
          </a:p>
        </p:txBody>
      </p:sp>
    </p:spTree>
    <p:extLst>
      <p:ext uri="{BB962C8B-B14F-4D97-AF65-F5344CB8AC3E}">
        <p14:creationId xmlns:p14="http://schemas.microsoft.com/office/powerpoint/2010/main" val="187566080"/>
      </p:ext>
    </p:extLst>
  </p:cSld>
  <p:clrMapOvr>
    <a:masterClrMapping/>
  </p:clrMapOvr>
</p:notes>
</file>

<file path=ppt/notesSlides/notesSlide6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9714" name="Rectangle 7"/>
          <p:cNvSpPr>
            <a:spLocks noGrp="1" noChangeArrowheads="1"/>
          </p:cNvSpPr>
          <p:nvPr>
            <p:ph type="sldNum" sz="quarter" idx="5"/>
          </p:nvPr>
        </p:nvSpPr>
        <p:spPr>
          <a:noFill/>
        </p:spPr>
        <p:txBody>
          <a:bodyPr/>
          <a:lstStyle/>
          <a:p>
            <a:pPr marL="0" marR="0" lvl="0" indent="0" algn="r" defTabSz="927100" rtl="0" eaLnBrk="1" fontAlgn="base" latinLnBrk="0" hangingPunct="1">
              <a:lnSpc>
                <a:spcPct val="100000"/>
              </a:lnSpc>
              <a:spcBef>
                <a:spcPct val="0"/>
              </a:spcBef>
              <a:spcAft>
                <a:spcPct val="0"/>
              </a:spcAft>
              <a:buClrTx/>
              <a:buSzTx/>
              <a:buFontTx/>
              <a:buNone/>
              <a:tabLst/>
              <a:defRPr/>
            </a:pPr>
            <a:fld id="{B8FB6190-043F-4EF0-83AD-1E4D5DCEA9BB}" type="slidenum">
              <a:rPr kumimoji="0" lang="ar-SA" sz="1200" b="0" i="0" u="none" strike="noStrike" kern="1200" cap="none" spc="0" normalizeH="0" baseline="0" noProof="0" smtClean="0">
                <a:ln>
                  <a:noFill/>
                </a:ln>
                <a:solidFill>
                  <a:srgbClr val="000000"/>
                </a:solidFill>
                <a:effectLst/>
                <a:uLnTx/>
                <a:uFillTx/>
                <a:latin typeface="Times New Roman" pitchFamily="18" charset="0"/>
                <a:ea typeface="+mn-ea"/>
                <a:cs typeface="Times New Roman" pitchFamily="18" charset="0"/>
              </a:rPr>
              <a:pPr marL="0" marR="0" lvl="0" indent="0" algn="r" defTabSz="927100" rtl="0" eaLnBrk="1" fontAlgn="base" latinLnBrk="0" hangingPunct="1">
                <a:lnSpc>
                  <a:spcPct val="100000"/>
                </a:lnSpc>
                <a:spcBef>
                  <a:spcPct val="0"/>
                </a:spcBef>
                <a:spcAft>
                  <a:spcPct val="0"/>
                </a:spcAft>
                <a:buClrTx/>
                <a:buSzTx/>
                <a:buFontTx/>
                <a:buNone/>
                <a:tabLst/>
                <a:defRPr/>
              </a:pPr>
              <a:t>761</a:t>
            </a:fld>
            <a:endParaRPr kumimoji="0" lang="en-US" sz="1200" b="0" i="0" u="none" strike="noStrike" kern="1200" cap="none" spc="0" normalizeH="0" baseline="0" noProof="0">
              <a:ln>
                <a:noFill/>
              </a:ln>
              <a:solidFill>
                <a:srgbClr val="000000"/>
              </a:solidFill>
              <a:effectLst/>
              <a:uLnTx/>
              <a:uFillTx/>
              <a:latin typeface="Times New Roman" pitchFamily="18" charset="0"/>
              <a:ea typeface="+mn-ea"/>
              <a:cs typeface="Times New Roman" pitchFamily="18" charset="0"/>
            </a:endParaRPr>
          </a:p>
        </p:txBody>
      </p:sp>
      <p:sp>
        <p:nvSpPr>
          <p:cNvPr id="499715" name="Rectangle 2"/>
          <p:cNvSpPr>
            <a:spLocks noGrp="1" noRot="1" noChangeAspect="1" noChangeArrowheads="1" noTextEdit="1"/>
          </p:cNvSpPr>
          <p:nvPr>
            <p:ph type="sldImg"/>
          </p:nvPr>
        </p:nvSpPr>
        <p:spPr>
          <a:xfrm>
            <a:off x="2309813" y="522288"/>
            <a:ext cx="4643437" cy="2611437"/>
          </a:xfrm>
          <a:ln/>
        </p:spPr>
      </p:sp>
      <p:sp>
        <p:nvSpPr>
          <p:cNvPr id="499716" name="Rectangle 3"/>
          <p:cNvSpPr>
            <a:spLocks noGrp="1" noChangeArrowheads="1"/>
          </p:cNvSpPr>
          <p:nvPr>
            <p:ph type="body" idx="1"/>
          </p:nvPr>
        </p:nvSpPr>
        <p:spPr>
          <a:noFill/>
          <a:ln/>
        </p:spPr>
        <p:txBody>
          <a:bodyPr/>
          <a:lstStyle/>
          <a:p>
            <a:pPr eaLnBrk="1" hangingPunct="1"/>
            <a:endParaRPr lang="en-CA"/>
          </a:p>
        </p:txBody>
      </p:sp>
    </p:spTree>
    <p:extLst>
      <p:ext uri="{BB962C8B-B14F-4D97-AF65-F5344CB8AC3E}">
        <p14:creationId xmlns:p14="http://schemas.microsoft.com/office/powerpoint/2010/main" val="4265787487"/>
      </p:ext>
    </p:extLst>
  </p:cSld>
  <p:clrMapOvr>
    <a:masterClrMapping/>
  </p:clrMapOvr>
</p:notes>
</file>

<file path=ppt/notesSlides/notesSlide6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0738" name="Rectangle 7"/>
          <p:cNvSpPr>
            <a:spLocks noGrp="1" noChangeArrowheads="1"/>
          </p:cNvSpPr>
          <p:nvPr>
            <p:ph type="sldNum" sz="quarter" idx="5"/>
          </p:nvPr>
        </p:nvSpPr>
        <p:spPr>
          <a:noFill/>
        </p:spPr>
        <p:txBody>
          <a:bodyPr/>
          <a:lstStyle/>
          <a:p>
            <a:pPr marL="0" marR="0" lvl="0" indent="0" algn="r" defTabSz="927100" rtl="0" eaLnBrk="1" fontAlgn="base" latinLnBrk="0" hangingPunct="1">
              <a:lnSpc>
                <a:spcPct val="100000"/>
              </a:lnSpc>
              <a:spcBef>
                <a:spcPct val="0"/>
              </a:spcBef>
              <a:spcAft>
                <a:spcPct val="0"/>
              </a:spcAft>
              <a:buClrTx/>
              <a:buSzTx/>
              <a:buFontTx/>
              <a:buNone/>
              <a:tabLst/>
              <a:defRPr/>
            </a:pPr>
            <a:fld id="{1A4DCA59-0348-41D8-8D17-FED4F3739EC5}" type="slidenum">
              <a:rPr kumimoji="0" lang="ar-SA" sz="1200" b="0" i="0" u="none" strike="noStrike" kern="1200" cap="none" spc="0" normalizeH="0" baseline="0" noProof="0" smtClean="0">
                <a:ln>
                  <a:noFill/>
                </a:ln>
                <a:solidFill>
                  <a:srgbClr val="000000"/>
                </a:solidFill>
                <a:effectLst/>
                <a:uLnTx/>
                <a:uFillTx/>
                <a:latin typeface="Times New Roman" pitchFamily="18" charset="0"/>
                <a:ea typeface="+mn-ea"/>
                <a:cs typeface="Times New Roman" pitchFamily="18" charset="0"/>
              </a:rPr>
              <a:pPr marL="0" marR="0" lvl="0" indent="0" algn="r" defTabSz="927100" rtl="0" eaLnBrk="1" fontAlgn="base" latinLnBrk="0" hangingPunct="1">
                <a:lnSpc>
                  <a:spcPct val="100000"/>
                </a:lnSpc>
                <a:spcBef>
                  <a:spcPct val="0"/>
                </a:spcBef>
                <a:spcAft>
                  <a:spcPct val="0"/>
                </a:spcAft>
                <a:buClrTx/>
                <a:buSzTx/>
                <a:buFontTx/>
                <a:buNone/>
                <a:tabLst/>
                <a:defRPr/>
              </a:pPr>
              <a:t>762</a:t>
            </a:fld>
            <a:endParaRPr kumimoji="0" lang="en-US" sz="1200" b="0" i="0" u="none" strike="noStrike" kern="1200" cap="none" spc="0" normalizeH="0" baseline="0" noProof="0">
              <a:ln>
                <a:noFill/>
              </a:ln>
              <a:solidFill>
                <a:srgbClr val="000000"/>
              </a:solidFill>
              <a:effectLst/>
              <a:uLnTx/>
              <a:uFillTx/>
              <a:latin typeface="Times New Roman" pitchFamily="18" charset="0"/>
              <a:ea typeface="+mn-ea"/>
              <a:cs typeface="Times New Roman" pitchFamily="18" charset="0"/>
            </a:endParaRPr>
          </a:p>
        </p:txBody>
      </p:sp>
      <p:sp>
        <p:nvSpPr>
          <p:cNvPr id="500739" name="Rectangle 2"/>
          <p:cNvSpPr>
            <a:spLocks noGrp="1" noRot="1" noChangeAspect="1" noChangeArrowheads="1" noTextEdit="1"/>
          </p:cNvSpPr>
          <p:nvPr>
            <p:ph type="sldImg"/>
          </p:nvPr>
        </p:nvSpPr>
        <p:spPr>
          <a:xfrm>
            <a:off x="2309813" y="522288"/>
            <a:ext cx="4643437" cy="2611437"/>
          </a:xfrm>
          <a:ln/>
        </p:spPr>
      </p:sp>
      <p:sp>
        <p:nvSpPr>
          <p:cNvPr id="500740" name="Rectangle 3"/>
          <p:cNvSpPr>
            <a:spLocks noGrp="1" noChangeArrowheads="1"/>
          </p:cNvSpPr>
          <p:nvPr>
            <p:ph type="body" idx="1"/>
          </p:nvPr>
        </p:nvSpPr>
        <p:spPr>
          <a:noFill/>
          <a:ln/>
        </p:spPr>
        <p:txBody>
          <a:bodyPr/>
          <a:lstStyle/>
          <a:p>
            <a:pPr eaLnBrk="1" hangingPunct="1"/>
            <a:endParaRPr lang="en-CA"/>
          </a:p>
        </p:txBody>
      </p:sp>
    </p:spTree>
    <p:extLst>
      <p:ext uri="{BB962C8B-B14F-4D97-AF65-F5344CB8AC3E}">
        <p14:creationId xmlns:p14="http://schemas.microsoft.com/office/powerpoint/2010/main" val="3818741098"/>
      </p:ext>
    </p:extLst>
  </p:cSld>
  <p:clrMapOvr>
    <a:masterClrMapping/>
  </p:clrMapOvr>
</p:notes>
</file>

<file path=ppt/notesSlides/notesSlide6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2786" name="Rectangle 7"/>
          <p:cNvSpPr>
            <a:spLocks noGrp="1" noChangeArrowheads="1"/>
          </p:cNvSpPr>
          <p:nvPr>
            <p:ph type="sldNum" sz="quarter" idx="5"/>
          </p:nvPr>
        </p:nvSpPr>
        <p:spPr>
          <a:noFill/>
        </p:spPr>
        <p:txBody>
          <a:bodyPr/>
          <a:lstStyle/>
          <a:p>
            <a:pPr marL="0" marR="0" lvl="0" indent="0" algn="r" defTabSz="927100" rtl="0" eaLnBrk="1" fontAlgn="base" latinLnBrk="0" hangingPunct="1">
              <a:lnSpc>
                <a:spcPct val="100000"/>
              </a:lnSpc>
              <a:spcBef>
                <a:spcPct val="0"/>
              </a:spcBef>
              <a:spcAft>
                <a:spcPct val="0"/>
              </a:spcAft>
              <a:buClrTx/>
              <a:buSzTx/>
              <a:buFontTx/>
              <a:buNone/>
              <a:tabLst/>
              <a:defRPr/>
            </a:pPr>
            <a:fld id="{340CE56B-B2BC-4E56-A26A-D592B9FE08E1}" type="slidenum">
              <a:rPr kumimoji="0" lang="ar-SA" sz="1200" b="0" i="0" u="none" strike="noStrike" kern="1200" cap="none" spc="0" normalizeH="0" baseline="0" noProof="0" smtClean="0">
                <a:ln>
                  <a:noFill/>
                </a:ln>
                <a:solidFill>
                  <a:srgbClr val="000000"/>
                </a:solidFill>
                <a:effectLst/>
                <a:uLnTx/>
                <a:uFillTx/>
                <a:latin typeface="Times New Roman" pitchFamily="18" charset="0"/>
                <a:ea typeface="+mn-ea"/>
                <a:cs typeface="Times New Roman" pitchFamily="18" charset="0"/>
              </a:rPr>
              <a:pPr marL="0" marR="0" lvl="0" indent="0" algn="r" defTabSz="927100" rtl="0" eaLnBrk="1" fontAlgn="base" latinLnBrk="0" hangingPunct="1">
                <a:lnSpc>
                  <a:spcPct val="100000"/>
                </a:lnSpc>
                <a:spcBef>
                  <a:spcPct val="0"/>
                </a:spcBef>
                <a:spcAft>
                  <a:spcPct val="0"/>
                </a:spcAft>
                <a:buClrTx/>
                <a:buSzTx/>
                <a:buFontTx/>
                <a:buNone/>
                <a:tabLst/>
                <a:defRPr/>
              </a:pPr>
              <a:t>763</a:t>
            </a:fld>
            <a:endParaRPr kumimoji="0" lang="en-US" sz="1200" b="0" i="0" u="none" strike="noStrike" kern="1200" cap="none" spc="0" normalizeH="0" baseline="0" noProof="0">
              <a:ln>
                <a:noFill/>
              </a:ln>
              <a:solidFill>
                <a:srgbClr val="000000"/>
              </a:solidFill>
              <a:effectLst/>
              <a:uLnTx/>
              <a:uFillTx/>
              <a:latin typeface="Times New Roman" pitchFamily="18" charset="0"/>
              <a:ea typeface="+mn-ea"/>
              <a:cs typeface="Times New Roman" pitchFamily="18" charset="0"/>
            </a:endParaRPr>
          </a:p>
        </p:txBody>
      </p:sp>
      <p:sp>
        <p:nvSpPr>
          <p:cNvPr id="502787" name="Rectangle 2"/>
          <p:cNvSpPr>
            <a:spLocks noGrp="1" noRot="1" noChangeAspect="1" noChangeArrowheads="1" noTextEdit="1"/>
          </p:cNvSpPr>
          <p:nvPr>
            <p:ph type="sldImg"/>
          </p:nvPr>
        </p:nvSpPr>
        <p:spPr>
          <a:xfrm>
            <a:off x="2309813" y="522288"/>
            <a:ext cx="4643437" cy="2611437"/>
          </a:xfrm>
          <a:ln/>
        </p:spPr>
      </p:sp>
      <p:sp>
        <p:nvSpPr>
          <p:cNvPr id="502788" name="Rectangle 3"/>
          <p:cNvSpPr>
            <a:spLocks noGrp="1" noChangeArrowheads="1"/>
          </p:cNvSpPr>
          <p:nvPr>
            <p:ph type="body" idx="1"/>
          </p:nvPr>
        </p:nvSpPr>
        <p:spPr>
          <a:noFill/>
          <a:ln/>
        </p:spPr>
        <p:txBody>
          <a:bodyPr/>
          <a:lstStyle/>
          <a:p>
            <a:pPr eaLnBrk="1" hangingPunct="1"/>
            <a:endParaRPr lang="en-CA"/>
          </a:p>
        </p:txBody>
      </p:sp>
    </p:spTree>
    <p:extLst>
      <p:ext uri="{BB962C8B-B14F-4D97-AF65-F5344CB8AC3E}">
        <p14:creationId xmlns:p14="http://schemas.microsoft.com/office/powerpoint/2010/main" val="3191571775"/>
      </p:ext>
    </p:extLst>
  </p:cSld>
  <p:clrMapOvr>
    <a:masterClrMapping/>
  </p:clrMapOvr>
</p:notes>
</file>

<file path=ppt/notesSlides/notesSlide6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3810" name="Rectangle 7"/>
          <p:cNvSpPr>
            <a:spLocks noGrp="1" noChangeArrowheads="1"/>
          </p:cNvSpPr>
          <p:nvPr>
            <p:ph type="sldNum" sz="quarter" idx="5"/>
          </p:nvPr>
        </p:nvSpPr>
        <p:spPr>
          <a:noFill/>
        </p:spPr>
        <p:txBody>
          <a:bodyPr/>
          <a:lstStyle/>
          <a:p>
            <a:pPr marL="0" marR="0" lvl="0" indent="0" algn="r" defTabSz="927100" rtl="0" eaLnBrk="1" fontAlgn="base" latinLnBrk="0" hangingPunct="1">
              <a:lnSpc>
                <a:spcPct val="100000"/>
              </a:lnSpc>
              <a:spcBef>
                <a:spcPct val="0"/>
              </a:spcBef>
              <a:spcAft>
                <a:spcPct val="0"/>
              </a:spcAft>
              <a:buClrTx/>
              <a:buSzTx/>
              <a:buFontTx/>
              <a:buNone/>
              <a:tabLst/>
              <a:defRPr/>
            </a:pPr>
            <a:fld id="{8CF3F031-2B6B-4984-AB6C-88F2BA9992DB}" type="slidenum">
              <a:rPr kumimoji="0" lang="ar-SA" sz="1200" b="0" i="0" u="none" strike="noStrike" kern="1200" cap="none" spc="0" normalizeH="0" baseline="0" noProof="0" smtClean="0">
                <a:ln>
                  <a:noFill/>
                </a:ln>
                <a:solidFill>
                  <a:srgbClr val="000000"/>
                </a:solidFill>
                <a:effectLst/>
                <a:uLnTx/>
                <a:uFillTx/>
                <a:latin typeface="Times New Roman" pitchFamily="18" charset="0"/>
                <a:ea typeface="+mn-ea"/>
                <a:cs typeface="Times New Roman" pitchFamily="18" charset="0"/>
              </a:rPr>
              <a:pPr marL="0" marR="0" lvl="0" indent="0" algn="r" defTabSz="927100" rtl="0" eaLnBrk="1" fontAlgn="base" latinLnBrk="0" hangingPunct="1">
                <a:lnSpc>
                  <a:spcPct val="100000"/>
                </a:lnSpc>
                <a:spcBef>
                  <a:spcPct val="0"/>
                </a:spcBef>
                <a:spcAft>
                  <a:spcPct val="0"/>
                </a:spcAft>
                <a:buClrTx/>
                <a:buSzTx/>
                <a:buFontTx/>
                <a:buNone/>
                <a:tabLst/>
                <a:defRPr/>
              </a:pPr>
              <a:t>764</a:t>
            </a:fld>
            <a:endParaRPr kumimoji="0" lang="en-US" sz="1200" b="0" i="0" u="none" strike="noStrike" kern="1200" cap="none" spc="0" normalizeH="0" baseline="0" noProof="0">
              <a:ln>
                <a:noFill/>
              </a:ln>
              <a:solidFill>
                <a:srgbClr val="000000"/>
              </a:solidFill>
              <a:effectLst/>
              <a:uLnTx/>
              <a:uFillTx/>
              <a:latin typeface="Times New Roman" pitchFamily="18" charset="0"/>
              <a:ea typeface="+mn-ea"/>
              <a:cs typeface="Times New Roman" pitchFamily="18" charset="0"/>
            </a:endParaRPr>
          </a:p>
        </p:txBody>
      </p:sp>
      <p:sp>
        <p:nvSpPr>
          <p:cNvPr id="503811" name="Rectangle 2"/>
          <p:cNvSpPr>
            <a:spLocks noGrp="1" noRot="1" noChangeAspect="1" noChangeArrowheads="1" noTextEdit="1"/>
          </p:cNvSpPr>
          <p:nvPr>
            <p:ph type="sldImg"/>
          </p:nvPr>
        </p:nvSpPr>
        <p:spPr>
          <a:xfrm>
            <a:off x="2309813" y="522288"/>
            <a:ext cx="4643437" cy="2611437"/>
          </a:xfrm>
          <a:ln/>
        </p:spPr>
      </p:sp>
      <p:sp>
        <p:nvSpPr>
          <p:cNvPr id="503812" name="Rectangle 3"/>
          <p:cNvSpPr>
            <a:spLocks noGrp="1" noChangeArrowheads="1"/>
          </p:cNvSpPr>
          <p:nvPr>
            <p:ph type="body" idx="1"/>
          </p:nvPr>
        </p:nvSpPr>
        <p:spPr>
          <a:noFill/>
          <a:ln/>
        </p:spPr>
        <p:txBody>
          <a:bodyPr/>
          <a:lstStyle/>
          <a:p>
            <a:pPr eaLnBrk="1" hangingPunct="1"/>
            <a:endParaRPr lang="en-CA"/>
          </a:p>
        </p:txBody>
      </p:sp>
    </p:spTree>
    <p:extLst>
      <p:ext uri="{BB962C8B-B14F-4D97-AF65-F5344CB8AC3E}">
        <p14:creationId xmlns:p14="http://schemas.microsoft.com/office/powerpoint/2010/main" val="2157664112"/>
      </p:ext>
    </p:extLst>
  </p:cSld>
  <p:clrMapOvr>
    <a:masterClrMapping/>
  </p:clrMapOvr>
</p:notes>
</file>

<file path=ppt/notesSlides/notesSlide6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4834" name="Rectangle 7"/>
          <p:cNvSpPr>
            <a:spLocks noGrp="1" noChangeArrowheads="1"/>
          </p:cNvSpPr>
          <p:nvPr>
            <p:ph type="sldNum" sz="quarter" idx="5"/>
          </p:nvPr>
        </p:nvSpPr>
        <p:spPr>
          <a:noFill/>
        </p:spPr>
        <p:txBody>
          <a:bodyPr/>
          <a:lstStyle/>
          <a:p>
            <a:pPr marL="0" marR="0" lvl="0" indent="0" algn="r" defTabSz="927100" rtl="0" eaLnBrk="1" fontAlgn="base" latinLnBrk="0" hangingPunct="1">
              <a:lnSpc>
                <a:spcPct val="100000"/>
              </a:lnSpc>
              <a:spcBef>
                <a:spcPct val="0"/>
              </a:spcBef>
              <a:spcAft>
                <a:spcPct val="0"/>
              </a:spcAft>
              <a:buClrTx/>
              <a:buSzTx/>
              <a:buFontTx/>
              <a:buNone/>
              <a:tabLst/>
              <a:defRPr/>
            </a:pPr>
            <a:fld id="{717180A1-BCF8-4970-872C-D6D3FB67A721}" type="slidenum">
              <a:rPr kumimoji="0" lang="ar-SA" sz="1200" b="0" i="0" u="none" strike="noStrike" kern="1200" cap="none" spc="0" normalizeH="0" baseline="0" noProof="0" smtClean="0">
                <a:ln>
                  <a:noFill/>
                </a:ln>
                <a:solidFill>
                  <a:srgbClr val="000000"/>
                </a:solidFill>
                <a:effectLst/>
                <a:uLnTx/>
                <a:uFillTx/>
                <a:latin typeface="Times New Roman" pitchFamily="18" charset="0"/>
                <a:ea typeface="+mn-ea"/>
                <a:cs typeface="Times New Roman" pitchFamily="18" charset="0"/>
              </a:rPr>
              <a:pPr marL="0" marR="0" lvl="0" indent="0" algn="r" defTabSz="927100" rtl="0" eaLnBrk="1" fontAlgn="base" latinLnBrk="0" hangingPunct="1">
                <a:lnSpc>
                  <a:spcPct val="100000"/>
                </a:lnSpc>
                <a:spcBef>
                  <a:spcPct val="0"/>
                </a:spcBef>
                <a:spcAft>
                  <a:spcPct val="0"/>
                </a:spcAft>
                <a:buClrTx/>
                <a:buSzTx/>
                <a:buFontTx/>
                <a:buNone/>
                <a:tabLst/>
                <a:defRPr/>
              </a:pPr>
              <a:t>765</a:t>
            </a:fld>
            <a:endParaRPr kumimoji="0" lang="en-US" sz="1200" b="0" i="0" u="none" strike="noStrike" kern="1200" cap="none" spc="0" normalizeH="0" baseline="0" noProof="0">
              <a:ln>
                <a:noFill/>
              </a:ln>
              <a:solidFill>
                <a:srgbClr val="000000"/>
              </a:solidFill>
              <a:effectLst/>
              <a:uLnTx/>
              <a:uFillTx/>
              <a:latin typeface="Times New Roman" pitchFamily="18" charset="0"/>
              <a:ea typeface="+mn-ea"/>
              <a:cs typeface="Times New Roman" pitchFamily="18" charset="0"/>
            </a:endParaRPr>
          </a:p>
        </p:txBody>
      </p:sp>
      <p:sp>
        <p:nvSpPr>
          <p:cNvPr id="504835" name="Rectangle 2"/>
          <p:cNvSpPr>
            <a:spLocks noGrp="1" noRot="1" noChangeAspect="1" noChangeArrowheads="1" noTextEdit="1"/>
          </p:cNvSpPr>
          <p:nvPr>
            <p:ph type="sldImg"/>
          </p:nvPr>
        </p:nvSpPr>
        <p:spPr>
          <a:xfrm>
            <a:off x="2309813" y="522288"/>
            <a:ext cx="4643437" cy="2611437"/>
          </a:xfrm>
          <a:ln/>
        </p:spPr>
      </p:sp>
      <p:sp>
        <p:nvSpPr>
          <p:cNvPr id="504836" name="Rectangle 3"/>
          <p:cNvSpPr>
            <a:spLocks noGrp="1" noChangeArrowheads="1"/>
          </p:cNvSpPr>
          <p:nvPr>
            <p:ph type="body" idx="1"/>
          </p:nvPr>
        </p:nvSpPr>
        <p:spPr>
          <a:noFill/>
          <a:ln/>
        </p:spPr>
        <p:txBody>
          <a:bodyPr/>
          <a:lstStyle/>
          <a:p>
            <a:pPr eaLnBrk="1" hangingPunct="1"/>
            <a:endParaRPr lang="en-CA"/>
          </a:p>
        </p:txBody>
      </p:sp>
    </p:spTree>
    <p:extLst>
      <p:ext uri="{BB962C8B-B14F-4D97-AF65-F5344CB8AC3E}">
        <p14:creationId xmlns:p14="http://schemas.microsoft.com/office/powerpoint/2010/main" val="1585043092"/>
      </p:ext>
    </p:extLst>
  </p:cSld>
  <p:clrMapOvr>
    <a:masterClrMapping/>
  </p:clrMapOvr>
</p:notes>
</file>

<file path=ppt/notesSlides/notesSlide6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5858" name="Rectangle 7"/>
          <p:cNvSpPr>
            <a:spLocks noGrp="1" noChangeArrowheads="1"/>
          </p:cNvSpPr>
          <p:nvPr>
            <p:ph type="sldNum" sz="quarter" idx="5"/>
          </p:nvPr>
        </p:nvSpPr>
        <p:spPr>
          <a:noFill/>
        </p:spPr>
        <p:txBody>
          <a:bodyPr/>
          <a:lstStyle/>
          <a:p>
            <a:pPr marL="0" marR="0" lvl="0" indent="0" algn="r" defTabSz="927100" rtl="0" eaLnBrk="1" fontAlgn="base" latinLnBrk="0" hangingPunct="1">
              <a:lnSpc>
                <a:spcPct val="100000"/>
              </a:lnSpc>
              <a:spcBef>
                <a:spcPct val="0"/>
              </a:spcBef>
              <a:spcAft>
                <a:spcPct val="0"/>
              </a:spcAft>
              <a:buClrTx/>
              <a:buSzTx/>
              <a:buFontTx/>
              <a:buNone/>
              <a:tabLst/>
              <a:defRPr/>
            </a:pPr>
            <a:fld id="{F798E197-5002-427C-A9A1-86383EAA10A5}" type="slidenum">
              <a:rPr kumimoji="0" lang="ar-SA" sz="1200" b="0" i="0" u="none" strike="noStrike" kern="1200" cap="none" spc="0" normalizeH="0" baseline="0" noProof="0" smtClean="0">
                <a:ln>
                  <a:noFill/>
                </a:ln>
                <a:solidFill>
                  <a:srgbClr val="000000"/>
                </a:solidFill>
                <a:effectLst/>
                <a:uLnTx/>
                <a:uFillTx/>
                <a:latin typeface="Times New Roman" pitchFamily="18" charset="0"/>
                <a:ea typeface="+mn-ea"/>
                <a:cs typeface="Times New Roman" pitchFamily="18" charset="0"/>
              </a:rPr>
              <a:pPr marL="0" marR="0" lvl="0" indent="0" algn="r" defTabSz="927100" rtl="0" eaLnBrk="1" fontAlgn="base" latinLnBrk="0" hangingPunct="1">
                <a:lnSpc>
                  <a:spcPct val="100000"/>
                </a:lnSpc>
                <a:spcBef>
                  <a:spcPct val="0"/>
                </a:spcBef>
                <a:spcAft>
                  <a:spcPct val="0"/>
                </a:spcAft>
                <a:buClrTx/>
                <a:buSzTx/>
                <a:buFontTx/>
                <a:buNone/>
                <a:tabLst/>
                <a:defRPr/>
              </a:pPr>
              <a:t>766</a:t>
            </a:fld>
            <a:endParaRPr kumimoji="0" lang="en-US" sz="1200" b="0" i="0" u="none" strike="noStrike" kern="1200" cap="none" spc="0" normalizeH="0" baseline="0" noProof="0">
              <a:ln>
                <a:noFill/>
              </a:ln>
              <a:solidFill>
                <a:srgbClr val="000000"/>
              </a:solidFill>
              <a:effectLst/>
              <a:uLnTx/>
              <a:uFillTx/>
              <a:latin typeface="Times New Roman" pitchFamily="18" charset="0"/>
              <a:ea typeface="+mn-ea"/>
              <a:cs typeface="Times New Roman" pitchFamily="18" charset="0"/>
            </a:endParaRPr>
          </a:p>
        </p:txBody>
      </p:sp>
      <p:sp>
        <p:nvSpPr>
          <p:cNvPr id="505859" name="Rectangle 2"/>
          <p:cNvSpPr>
            <a:spLocks noGrp="1" noRot="1" noChangeAspect="1" noChangeArrowheads="1" noTextEdit="1"/>
          </p:cNvSpPr>
          <p:nvPr>
            <p:ph type="sldImg"/>
          </p:nvPr>
        </p:nvSpPr>
        <p:spPr>
          <a:xfrm>
            <a:off x="2309813" y="522288"/>
            <a:ext cx="4643437" cy="2611437"/>
          </a:xfrm>
          <a:ln/>
        </p:spPr>
      </p:sp>
      <p:sp>
        <p:nvSpPr>
          <p:cNvPr id="505860" name="Rectangle 3"/>
          <p:cNvSpPr>
            <a:spLocks noGrp="1" noChangeArrowheads="1"/>
          </p:cNvSpPr>
          <p:nvPr>
            <p:ph type="body" idx="1"/>
          </p:nvPr>
        </p:nvSpPr>
        <p:spPr>
          <a:noFill/>
          <a:ln/>
        </p:spPr>
        <p:txBody>
          <a:bodyPr/>
          <a:lstStyle/>
          <a:p>
            <a:pPr eaLnBrk="1" hangingPunct="1"/>
            <a:endParaRPr lang="en-CA"/>
          </a:p>
        </p:txBody>
      </p:sp>
    </p:spTree>
    <p:extLst>
      <p:ext uri="{BB962C8B-B14F-4D97-AF65-F5344CB8AC3E}">
        <p14:creationId xmlns:p14="http://schemas.microsoft.com/office/powerpoint/2010/main" val="3003712429"/>
      </p:ext>
    </p:extLst>
  </p:cSld>
  <p:clrMapOvr>
    <a:masterClrMapping/>
  </p:clrMapOvr>
</p:notes>
</file>

<file path=ppt/notesSlides/notesSlide6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6882" name="Rectangle 7"/>
          <p:cNvSpPr>
            <a:spLocks noGrp="1" noChangeArrowheads="1"/>
          </p:cNvSpPr>
          <p:nvPr>
            <p:ph type="sldNum" sz="quarter" idx="5"/>
          </p:nvPr>
        </p:nvSpPr>
        <p:spPr>
          <a:noFill/>
        </p:spPr>
        <p:txBody>
          <a:bodyPr/>
          <a:lstStyle/>
          <a:p>
            <a:pPr marL="0" marR="0" lvl="0" indent="0" algn="r" defTabSz="927100" rtl="0" eaLnBrk="1" fontAlgn="base" latinLnBrk="0" hangingPunct="1">
              <a:lnSpc>
                <a:spcPct val="100000"/>
              </a:lnSpc>
              <a:spcBef>
                <a:spcPct val="0"/>
              </a:spcBef>
              <a:spcAft>
                <a:spcPct val="0"/>
              </a:spcAft>
              <a:buClrTx/>
              <a:buSzTx/>
              <a:buFontTx/>
              <a:buNone/>
              <a:tabLst/>
              <a:defRPr/>
            </a:pPr>
            <a:fld id="{92A4242A-0D93-4A18-8740-AD3BA707DA06}" type="slidenum">
              <a:rPr kumimoji="0" lang="ar-SA" sz="1200" b="0" i="0" u="none" strike="noStrike" kern="1200" cap="none" spc="0" normalizeH="0" baseline="0" noProof="0" smtClean="0">
                <a:ln>
                  <a:noFill/>
                </a:ln>
                <a:solidFill>
                  <a:srgbClr val="000000"/>
                </a:solidFill>
                <a:effectLst/>
                <a:uLnTx/>
                <a:uFillTx/>
                <a:latin typeface="Times New Roman" pitchFamily="18" charset="0"/>
                <a:ea typeface="+mn-ea"/>
                <a:cs typeface="Times New Roman" pitchFamily="18" charset="0"/>
              </a:rPr>
              <a:pPr marL="0" marR="0" lvl="0" indent="0" algn="r" defTabSz="927100" rtl="0" eaLnBrk="1" fontAlgn="base" latinLnBrk="0" hangingPunct="1">
                <a:lnSpc>
                  <a:spcPct val="100000"/>
                </a:lnSpc>
                <a:spcBef>
                  <a:spcPct val="0"/>
                </a:spcBef>
                <a:spcAft>
                  <a:spcPct val="0"/>
                </a:spcAft>
                <a:buClrTx/>
                <a:buSzTx/>
                <a:buFontTx/>
                <a:buNone/>
                <a:tabLst/>
                <a:defRPr/>
              </a:pPr>
              <a:t>767</a:t>
            </a:fld>
            <a:endParaRPr kumimoji="0" lang="en-US" sz="1200" b="0" i="0" u="none" strike="noStrike" kern="1200" cap="none" spc="0" normalizeH="0" baseline="0" noProof="0">
              <a:ln>
                <a:noFill/>
              </a:ln>
              <a:solidFill>
                <a:srgbClr val="000000"/>
              </a:solidFill>
              <a:effectLst/>
              <a:uLnTx/>
              <a:uFillTx/>
              <a:latin typeface="Times New Roman" pitchFamily="18" charset="0"/>
              <a:ea typeface="+mn-ea"/>
              <a:cs typeface="Times New Roman" pitchFamily="18" charset="0"/>
            </a:endParaRPr>
          </a:p>
        </p:txBody>
      </p:sp>
      <p:sp>
        <p:nvSpPr>
          <p:cNvPr id="506883" name="Rectangle 2"/>
          <p:cNvSpPr>
            <a:spLocks noGrp="1" noRot="1" noChangeAspect="1" noChangeArrowheads="1" noTextEdit="1"/>
          </p:cNvSpPr>
          <p:nvPr>
            <p:ph type="sldImg"/>
          </p:nvPr>
        </p:nvSpPr>
        <p:spPr>
          <a:xfrm>
            <a:off x="2309813" y="522288"/>
            <a:ext cx="4643437" cy="2611437"/>
          </a:xfrm>
          <a:ln/>
        </p:spPr>
      </p:sp>
      <p:sp>
        <p:nvSpPr>
          <p:cNvPr id="506884" name="Rectangle 3"/>
          <p:cNvSpPr>
            <a:spLocks noGrp="1" noChangeArrowheads="1"/>
          </p:cNvSpPr>
          <p:nvPr>
            <p:ph type="body" idx="1"/>
          </p:nvPr>
        </p:nvSpPr>
        <p:spPr>
          <a:noFill/>
          <a:ln/>
        </p:spPr>
        <p:txBody>
          <a:bodyPr/>
          <a:lstStyle/>
          <a:p>
            <a:pPr eaLnBrk="1" hangingPunct="1"/>
            <a:endParaRPr lang="en-CA"/>
          </a:p>
        </p:txBody>
      </p:sp>
    </p:spTree>
    <p:extLst>
      <p:ext uri="{BB962C8B-B14F-4D97-AF65-F5344CB8AC3E}">
        <p14:creationId xmlns:p14="http://schemas.microsoft.com/office/powerpoint/2010/main" val="781607699"/>
      </p:ext>
    </p:extLst>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774"/>
        <p:cNvGrpSpPr/>
        <p:nvPr/>
      </p:nvGrpSpPr>
      <p:grpSpPr>
        <a:xfrm>
          <a:off x="0" y="0"/>
          <a:ext cx="0" cy="0"/>
          <a:chOff x="0" y="0"/>
          <a:chExt cx="0" cy="0"/>
        </a:xfrm>
      </p:grpSpPr>
      <p:sp>
        <p:nvSpPr>
          <p:cNvPr id="3775" name="Google Shape;3775;p420: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spcBef>
                <a:spcPts val="0"/>
              </a:spcBef>
              <a:spcAft>
                <a:spcPts val="0"/>
              </a:spcAft>
              <a:buNone/>
            </a:pPr>
            <a:endParaRPr/>
          </a:p>
        </p:txBody>
      </p:sp>
      <p:sp>
        <p:nvSpPr>
          <p:cNvPr id="3776" name="Google Shape;3776;p420:notes"/>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3646673010"/>
      </p:ext>
    </p:extLst>
  </p:cSld>
  <p:clrMapOvr>
    <a:masterClrMapping/>
  </p:clrMapOvr>
</p:notes>
</file>

<file path=ppt/notesSlides/notesSlide6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7906" name="Rectangle 7"/>
          <p:cNvSpPr>
            <a:spLocks noGrp="1" noChangeArrowheads="1"/>
          </p:cNvSpPr>
          <p:nvPr>
            <p:ph type="sldNum" sz="quarter" idx="5"/>
          </p:nvPr>
        </p:nvSpPr>
        <p:spPr>
          <a:noFill/>
        </p:spPr>
        <p:txBody>
          <a:bodyPr/>
          <a:lstStyle/>
          <a:p>
            <a:pPr marL="0" marR="0" lvl="0" indent="0" algn="r" defTabSz="927100" rtl="0" eaLnBrk="1" fontAlgn="base" latinLnBrk="0" hangingPunct="1">
              <a:lnSpc>
                <a:spcPct val="100000"/>
              </a:lnSpc>
              <a:spcBef>
                <a:spcPct val="0"/>
              </a:spcBef>
              <a:spcAft>
                <a:spcPct val="0"/>
              </a:spcAft>
              <a:buClrTx/>
              <a:buSzTx/>
              <a:buFontTx/>
              <a:buNone/>
              <a:tabLst/>
              <a:defRPr/>
            </a:pPr>
            <a:fld id="{6D731139-44D7-4E1B-AEC5-C5BCD108297E}" type="slidenum">
              <a:rPr kumimoji="0" lang="ar-SA" sz="1200" b="0" i="0" u="none" strike="noStrike" kern="1200" cap="none" spc="0" normalizeH="0" baseline="0" noProof="0" smtClean="0">
                <a:ln>
                  <a:noFill/>
                </a:ln>
                <a:solidFill>
                  <a:srgbClr val="000000"/>
                </a:solidFill>
                <a:effectLst/>
                <a:uLnTx/>
                <a:uFillTx/>
                <a:latin typeface="Times New Roman" pitchFamily="18" charset="0"/>
                <a:ea typeface="+mn-ea"/>
                <a:cs typeface="Times New Roman" pitchFamily="18" charset="0"/>
              </a:rPr>
              <a:pPr marL="0" marR="0" lvl="0" indent="0" algn="r" defTabSz="927100" rtl="0" eaLnBrk="1" fontAlgn="base" latinLnBrk="0" hangingPunct="1">
                <a:lnSpc>
                  <a:spcPct val="100000"/>
                </a:lnSpc>
                <a:spcBef>
                  <a:spcPct val="0"/>
                </a:spcBef>
                <a:spcAft>
                  <a:spcPct val="0"/>
                </a:spcAft>
                <a:buClrTx/>
                <a:buSzTx/>
                <a:buFontTx/>
                <a:buNone/>
                <a:tabLst/>
                <a:defRPr/>
              </a:pPr>
              <a:t>769</a:t>
            </a:fld>
            <a:endParaRPr kumimoji="0" lang="en-US" sz="1200" b="0" i="0" u="none" strike="noStrike" kern="1200" cap="none" spc="0" normalizeH="0" baseline="0" noProof="0">
              <a:ln>
                <a:noFill/>
              </a:ln>
              <a:solidFill>
                <a:srgbClr val="000000"/>
              </a:solidFill>
              <a:effectLst/>
              <a:uLnTx/>
              <a:uFillTx/>
              <a:latin typeface="Times New Roman" pitchFamily="18" charset="0"/>
              <a:ea typeface="+mn-ea"/>
              <a:cs typeface="Times New Roman" pitchFamily="18" charset="0"/>
            </a:endParaRPr>
          </a:p>
        </p:txBody>
      </p:sp>
      <p:sp>
        <p:nvSpPr>
          <p:cNvPr id="507907" name="Rectangle 2"/>
          <p:cNvSpPr>
            <a:spLocks noGrp="1" noRot="1" noChangeAspect="1" noChangeArrowheads="1" noTextEdit="1"/>
          </p:cNvSpPr>
          <p:nvPr>
            <p:ph type="sldImg"/>
          </p:nvPr>
        </p:nvSpPr>
        <p:spPr>
          <a:xfrm>
            <a:off x="2309813" y="522288"/>
            <a:ext cx="4643437" cy="2611437"/>
          </a:xfrm>
          <a:ln/>
        </p:spPr>
      </p:sp>
      <p:sp>
        <p:nvSpPr>
          <p:cNvPr id="507908" name="Rectangle 3"/>
          <p:cNvSpPr>
            <a:spLocks noGrp="1" noChangeArrowheads="1"/>
          </p:cNvSpPr>
          <p:nvPr>
            <p:ph type="body" idx="1"/>
          </p:nvPr>
        </p:nvSpPr>
        <p:spPr>
          <a:noFill/>
          <a:ln/>
        </p:spPr>
        <p:txBody>
          <a:bodyPr/>
          <a:lstStyle/>
          <a:p>
            <a:pPr eaLnBrk="1" hangingPunct="1"/>
            <a:endParaRPr lang="en-CA"/>
          </a:p>
        </p:txBody>
      </p:sp>
    </p:spTree>
    <p:extLst>
      <p:ext uri="{BB962C8B-B14F-4D97-AF65-F5344CB8AC3E}">
        <p14:creationId xmlns:p14="http://schemas.microsoft.com/office/powerpoint/2010/main" val="2768024626"/>
      </p:ext>
    </p:extLst>
  </p:cSld>
  <p:clrMapOvr>
    <a:masterClrMapping/>
  </p:clrMapOvr>
</p:notes>
</file>

<file path=ppt/notesSlides/notesSlide6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8930" name="Rectangle 7"/>
          <p:cNvSpPr>
            <a:spLocks noGrp="1" noChangeArrowheads="1"/>
          </p:cNvSpPr>
          <p:nvPr>
            <p:ph type="sldNum" sz="quarter" idx="5"/>
          </p:nvPr>
        </p:nvSpPr>
        <p:spPr>
          <a:noFill/>
        </p:spPr>
        <p:txBody>
          <a:bodyPr/>
          <a:lstStyle/>
          <a:p>
            <a:pPr marL="0" marR="0" lvl="0" indent="0" algn="r" defTabSz="927100" rtl="0" eaLnBrk="1" fontAlgn="base" latinLnBrk="0" hangingPunct="1">
              <a:lnSpc>
                <a:spcPct val="100000"/>
              </a:lnSpc>
              <a:spcBef>
                <a:spcPct val="0"/>
              </a:spcBef>
              <a:spcAft>
                <a:spcPct val="0"/>
              </a:spcAft>
              <a:buClrTx/>
              <a:buSzTx/>
              <a:buFontTx/>
              <a:buNone/>
              <a:tabLst/>
              <a:defRPr/>
            </a:pPr>
            <a:fld id="{DAE8AB98-21D7-41E8-BF3D-E73FBE428774}" type="slidenum">
              <a:rPr kumimoji="0" lang="ar-SA" sz="1200" b="0" i="0" u="none" strike="noStrike" kern="1200" cap="none" spc="0" normalizeH="0" baseline="0" noProof="0" smtClean="0">
                <a:ln>
                  <a:noFill/>
                </a:ln>
                <a:solidFill>
                  <a:srgbClr val="000000"/>
                </a:solidFill>
                <a:effectLst/>
                <a:uLnTx/>
                <a:uFillTx/>
                <a:latin typeface="Times New Roman" pitchFamily="18" charset="0"/>
                <a:ea typeface="+mn-ea"/>
                <a:cs typeface="Times New Roman" pitchFamily="18" charset="0"/>
              </a:rPr>
              <a:pPr marL="0" marR="0" lvl="0" indent="0" algn="r" defTabSz="927100" rtl="0" eaLnBrk="1" fontAlgn="base" latinLnBrk="0" hangingPunct="1">
                <a:lnSpc>
                  <a:spcPct val="100000"/>
                </a:lnSpc>
                <a:spcBef>
                  <a:spcPct val="0"/>
                </a:spcBef>
                <a:spcAft>
                  <a:spcPct val="0"/>
                </a:spcAft>
                <a:buClrTx/>
                <a:buSzTx/>
                <a:buFontTx/>
                <a:buNone/>
                <a:tabLst/>
                <a:defRPr/>
              </a:pPr>
              <a:t>772</a:t>
            </a:fld>
            <a:endParaRPr kumimoji="0" lang="en-US" sz="1200" b="0" i="0" u="none" strike="noStrike" kern="1200" cap="none" spc="0" normalizeH="0" baseline="0" noProof="0">
              <a:ln>
                <a:noFill/>
              </a:ln>
              <a:solidFill>
                <a:srgbClr val="000000"/>
              </a:solidFill>
              <a:effectLst/>
              <a:uLnTx/>
              <a:uFillTx/>
              <a:latin typeface="Times New Roman" pitchFamily="18" charset="0"/>
              <a:ea typeface="+mn-ea"/>
              <a:cs typeface="Times New Roman" pitchFamily="18" charset="0"/>
            </a:endParaRPr>
          </a:p>
        </p:txBody>
      </p:sp>
      <p:sp>
        <p:nvSpPr>
          <p:cNvPr id="508931" name="Rectangle 2"/>
          <p:cNvSpPr>
            <a:spLocks noGrp="1" noRot="1" noChangeAspect="1" noChangeArrowheads="1" noTextEdit="1"/>
          </p:cNvSpPr>
          <p:nvPr>
            <p:ph type="sldImg"/>
          </p:nvPr>
        </p:nvSpPr>
        <p:spPr>
          <a:xfrm>
            <a:off x="2309813" y="522288"/>
            <a:ext cx="4643437" cy="2611437"/>
          </a:xfrm>
          <a:ln/>
        </p:spPr>
      </p:sp>
      <p:sp>
        <p:nvSpPr>
          <p:cNvPr id="508932" name="Rectangle 3"/>
          <p:cNvSpPr>
            <a:spLocks noGrp="1" noChangeArrowheads="1"/>
          </p:cNvSpPr>
          <p:nvPr>
            <p:ph type="body" idx="1"/>
          </p:nvPr>
        </p:nvSpPr>
        <p:spPr>
          <a:noFill/>
          <a:ln/>
        </p:spPr>
        <p:txBody>
          <a:bodyPr/>
          <a:lstStyle/>
          <a:p>
            <a:pPr eaLnBrk="1" hangingPunct="1"/>
            <a:endParaRPr lang="en-CA"/>
          </a:p>
        </p:txBody>
      </p:sp>
    </p:spTree>
    <p:extLst>
      <p:ext uri="{BB962C8B-B14F-4D97-AF65-F5344CB8AC3E}">
        <p14:creationId xmlns:p14="http://schemas.microsoft.com/office/powerpoint/2010/main" val="2239100654"/>
      </p:ext>
    </p:extLst>
  </p:cSld>
  <p:clrMapOvr>
    <a:masterClrMapping/>
  </p:clrMapOvr>
</p:notes>
</file>

<file path=ppt/notesSlides/notesSlide6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002" name="Rectangle 7"/>
          <p:cNvSpPr>
            <a:spLocks noGrp="1" noChangeArrowheads="1"/>
          </p:cNvSpPr>
          <p:nvPr>
            <p:ph type="sldNum" sz="quarter" idx="5"/>
          </p:nvPr>
        </p:nvSpPr>
        <p:spPr>
          <a:noFill/>
        </p:spPr>
        <p:txBody>
          <a:bodyPr/>
          <a:lstStyle/>
          <a:p>
            <a:pPr marL="0" marR="0" lvl="0" indent="0" algn="r" defTabSz="927100" rtl="0" eaLnBrk="1" fontAlgn="base" latinLnBrk="0" hangingPunct="1">
              <a:lnSpc>
                <a:spcPct val="100000"/>
              </a:lnSpc>
              <a:spcBef>
                <a:spcPct val="0"/>
              </a:spcBef>
              <a:spcAft>
                <a:spcPct val="0"/>
              </a:spcAft>
              <a:buClrTx/>
              <a:buSzTx/>
              <a:buFontTx/>
              <a:buNone/>
              <a:tabLst/>
              <a:defRPr/>
            </a:pPr>
            <a:fld id="{A5B04F1F-8404-4167-83AF-3642E83329F6}" type="slidenum">
              <a:rPr kumimoji="0" lang="ar-SA" sz="1200" b="0" i="0" u="none" strike="noStrike" kern="1200" cap="none" spc="0" normalizeH="0" baseline="0" noProof="0" smtClean="0">
                <a:ln>
                  <a:noFill/>
                </a:ln>
                <a:solidFill>
                  <a:srgbClr val="000000"/>
                </a:solidFill>
                <a:effectLst/>
                <a:uLnTx/>
                <a:uFillTx/>
                <a:latin typeface="Times New Roman" pitchFamily="18" charset="0"/>
                <a:ea typeface="+mn-ea"/>
                <a:cs typeface="Times New Roman" pitchFamily="18" charset="0"/>
              </a:rPr>
              <a:pPr marL="0" marR="0" lvl="0" indent="0" algn="r" defTabSz="927100" rtl="0" eaLnBrk="1" fontAlgn="base" latinLnBrk="0" hangingPunct="1">
                <a:lnSpc>
                  <a:spcPct val="100000"/>
                </a:lnSpc>
                <a:spcBef>
                  <a:spcPct val="0"/>
                </a:spcBef>
                <a:spcAft>
                  <a:spcPct val="0"/>
                </a:spcAft>
                <a:buClrTx/>
                <a:buSzTx/>
                <a:buFontTx/>
                <a:buNone/>
                <a:tabLst/>
                <a:defRPr/>
              </a:pPr>
              <a:t>779</a:t>
            </a:fld>
            <a:endParaRPr kumimoji="0" lang="en-US" sz="1200" b="0" i="0" u="none" strike="noStrike" kern="1200" cap="none" spc="0" normalizeH="0" baseline="0" noProof="0">
              <a:ln>
                <a:noFill/>
              </a:ln>
              <a:solidFill>
                <a:srgbClr val="000000"/>
              </a:solidFill>
              <a:effectLst/>
              <a:uLnTx/>
              <a:uFillTx/>
              <a:latin typeface="Times New Roman" pitchFamily="18" charset="0"/>
              <a:ea typeface="+mn-ea"/>
              <a:cs typeface="Times New Roman" pitchFamily="18" charset="0"/>
            </a:endParaRPr>
          </a:p>
        </p:txBody>
      </p:sp>
      <p:sp>
        <p:nvSpPr>
          <p:cNvPr id="512003" name="Rectangle 2"/>
          <p:cNvSpPr>
            <a:spLocks noGrp="1" noRot="1" noChangeAspect="1" noChangeArrowheads="1" noTextEdit="1"/>
          </p:cNvSpPr>
          <p:nvPr>
            <p:ph type="sldImg"/>
          </p:nvPr>
        </p:nvSpPr>
        <p:spPr>
          <a:xfrm>
            <a:off x="2309813" y="522288"/>
            <a:ext cx="4643437" cy="2611437"/>
          </a:xfrm>
          <a:ln/>
        </p:spPr>
      </p:sp>
      <p:sp>
        <p:nvSpPr>
          <p:cNvPr id="512004" name="Rectangle 3"/>
          <p:cNvSpPr>
            <a:spLocks noGrp="1" noChangeArrowheads="1"/>
          </p:cNvSpPr>
          <p:nvPr>
            <p:ph type="body" idx="1"/>
          </p:nvPr>
        </p:nvSpPr>
        <p:spPr>
          <a:noFill/>
          <a:ln/>
        </p:spPr>
        <p:txBody>
          <a:bodyPr/>
          <a:lstStyle/>
          <a:p>
            <a:pPr eaLnBrk="1" hangingPunct="1"/>
            <a:endParaRPr lang="en-CA"/>
          </a:p>
        </p:txBody>
      </p:sp>
    </p:spTree>
    <p:extLst>
      <p:ext uri="{BB962C8B-B14F-4D97-AF65-F5344CB8AC3E}">
        <p14:creationId xmlns:p14="http://schemas.microsoft.com/office/powerpoint/2010/main" val="2816616493"/>
      </p:ext>
    </p:extLst>
  </p:cSld>
  <p:clrMapOvr>
    <a:masterClrMapping/>
  </p:clrMapOvr>
</p:notes>
</file>

<file path=ppt/notesSlides/notesSlide6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3026" name="Rectangle 7"/>
          <p:cNvSpPr>
            <a:spLocks noGrp="1" noChangeArrowheads="1"/>
          </p:cNvSpPr>
          <p:nvPr>
            <p:ph type="sldNum" sz="quarter" idx="5"/>
          </p:nvPr>
        </p:nvSpPr>
        <p:spPr>
          <a:noFill/>
        </p:spPr>
        <p:txBody>
          <a:bodyPr/>
          <a:lstStyle/>
          <a:p>
            <a:pPr marL="0" marR="0" lvl="0" indent="0" algn="r" defTabSz="927100" rtl="0" eaLnBrk="1" fontAlgn="base" latinLnBrk="0" hangingPunct="1">
              <a:lnSpc>
                <a:spcPct val="100000"/>
              </a:lnSpc>
              <a:spcBef>
                <a:spcPct val="0"/>
              </a:spcBef>
              <a:spcAft>
                <a:spcPct val="0"/>
              </a:spcAft>
              <a:buClrTx/>
              <a:buSzTx/>
              <a:buFontTx/>
              <a:buNone/>
              <a:tabLst/>
              <a:defRPr/>
            </a:pPr>
            <a:fld id="{3F39AE5D-9986-40AD-A73C-D905DDD07DA1}" type="slidenum">
              <a:rPr kumimoji="0" lang="ar-SA" sz="1200" b="0" i="0" u="none" strike="noStrike" kern="1200" cap="none" spc="0" normalizeH="0" baseline="0" noProof="0" smtClean="0">
                <a:ln>
                  <a:noFill/>
                </a:ln>
                <a:solidFill>
                  <a:srgbClr val="000000"/>
                </a:solidFill>
                <a:effectLst/>
                <a:uLnTx/>
                <a:uFillTx/>
                <a:latin typeface="Times New Roman" pitchFamily="18" charset="0"/>
                <a:ea typeface="+mn-ea"/>
                <a:cs typeface="Times New Roman" pitchFamily="18" charset="0"/>
              </a:rPr>
              <a:pPr marL="0" marR="0" lvl="0" indent="0" algn="r" defTabSz="927100" rtl="0" eaLnBrk="1" fontAlgn="base" latinLnBrk="0" hangingPunct="1">
                <a:lnSpc>
                  <a:spcPct val="100000"/>
                </a:lnSpc>
                <a:spcBef>
                  <a:spcPct val="0"/>
                </a:spcBef>
                <a:spcAft>
                  <a:spcPct val="0"/>
                </a:spcAft>
                <a:buClrTx/>
                <a:buSzTx/>
                <a:buFontTx/>
                <a:buNone/>
                <a:tabLst/>
                <a:defRPr/>
              </a:pPr>
              <a:t>780</a:t>
            </a:fld>
            <a:endParaRPr kumimoji="0" lang="en-US" sz="1200" b="0" i="0" u="none" strike="noStrike" kern="1200" cap="none" spc="0" normalizeH="0" baseline="0" noProof="0">
              <a:ln>
                <a:noFill/>
              </a:ln>
              <a:solidFill>
                <a:srgbClr val="000000"/>
              </a:solidFill>
              <a:effectLst/>
              <a:uLnTx/>
              <a:uFillTx/>
              <a:latin typeface="Times New Roman" pitchFamily="18" charset="0"/>
              <a:ea typeface="+mn-ea"/>
              <a:cs typeface="Times New Roman" pitchFamily="18" charset="0"/>
            </a:endParaRPr>
          </a:p>
        </p:txBody>
      </p:sp>
      <p:sp>
        <p:nvSpPr>
          <p:cNvPr id="513027" name="Rectangle 2"/>
          <p:cNvSpPr>
            <a:spLocks noGrp="1" noRot="1" noChangeAspect="1" noChangeArrowheads="1" noTextEdit="1"/>
          </p:cNvSpPr>
          <p:nvPr>
            <p:ph type="sldImg"/>
          </p:nvPr>
        </p:nvSpPr>
        <p:spPr>
          <a:xfrm>
            <a:off x="2309813" y="522288"/>
            <a:ext cx="4643437" cy="2611437"/>
          </a:xfrm>
          <a:ln/>
        </p:spPr>
      </p:sp>
      <p:sp>
        <p:nvSpPr>
          <p:cNvPr id="513028" name="Rectangle 3"/>
          <p:cNvSpPr>
            <a:spLocks noGrp="1" noChangeArrowheads="1"/>
          </p:cNvSpPr>
          <p:nvPr>
            <p:ph type="body" idx="1"/>
          </p:nvPr>
        </p:nvSpPr>
        <p:spPr>
          <a:noFill/>
          <a:ln/>
        </p:spPr>
        <p:txBody>
          <a:bodyPr/>
          <a:lstStyle/>
          <a:p>
            <a:pPr eaLnBrk="1" hangingPunct="1"/>
            <a:endParaRPr lang="en-CA"/>
          </a:p>
        </p:txBody>
      </p:sp>
    </p:spTree>
    <p:extLst>
      <p:ext uri="{BB962C8B-B14F-4D97-AF65-F5344CB8AC3E}">
        <p14:creationId xmlns:p14="http://schemas.microsoft.com/office/powerpoint/2010/main" val="221183702"/>
      </p:ext>
    </p:extLst>
  </p:cSld>
  <p:clrMapOvr>
    <a:masterClrMapping/>
  </p:clrMapOvr>
</p:notes>
</file>

<file path=ppt/notesSlides/notesSlide6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0978" name="Rectangle 7"/>
          <p:cNvSpPr>
            <a:spLocks noGrp="1" noChangeArrowheads="1"/>
          </p:cNvSpPr>
          <p:nvPr>
            <p:ph type="sldNum" sz="quarter" idx="5"/>
          </p:nvPr>
        </p:nvSpPr>
        <p:spPr>
          <a:noFill/>
        </p:spPr>
        <p:txBody>
          <a:bodyPr/>
          <a:lstStyle/>
          <a:p>
            <a:pPr marL="0" marR="0" lvl="0" indent="0" algn="r" defTabSz="927100" rtl="0" eaLnBrk="1" fontAlgn="base" latinLnBrk="0" hangingPunct="1">
              <a:lnSpc>
                <a:spcPct val="100000"/>
              </a:lnSpc>
              <a:spcBef>
                <a:spcPct val="0"/>
              </a:spcBef>
              <a:spcAft>
                <a:spcPct val="0"/>
              </a:spcAft>
              <a:buClrTx/>
              <a:buSzTx/>
              <a:buFontTx/>
              <a:buNone/>
              <a:tabLst/>
              <a:defRPr/>
            </a:pPr>
            <a:fld id="{124A4B11-5C2B-4113-A119-1A1E93472695}" type="slidenum">
              <a:rPr kumimoji="0" lang="ar-SA" sz="1200" b="0" i="0" u="none" strike="noStrike" kern="1200" cap="none" spc="0" normalizeH="0" baseline="0" noProof="0" smtClean="0">
                <a:ln>
                  <a:noFill/>
                </a:ln>
                <a:solidFill>
                  <a:srgbClr val="000000"/>
                </a:solidFill>
                <a:effectLst/>
                <a:uLnTx/>
                <a:uFillTx/>
                <a:latin typeface="Times New Roman" pitchFamily="18" charset="0"/>
                <a:ea typeface="+mn-ea"/>
                <a:cs typeface="Times New Roman" pitchFamily="18" charset="0"/>
              </a:rPr>
              <a:pPr marL="0" marR="0" lvl="0" indent="0" algn="r" defTabSz="927100" rtl="0" eaLnBrk="1" fontAlgn="base" latinLnBrk="0" hangingPunct="1">
                <a:lnSpc>
                  <a:spcPct val="100000"/>
                </a:lnSpc>
                <a:spcBef>
                  <a:spcPct val="0"/>
                </a:spcBef>
                <a:spcAft>
                  <a:spcPct val="0"/>
                </a:spcAft>
                <a:buClrTx/>
                <a:buSzTx/>
                <a:buFontTx/>
                <a:buNone/>
                <a:tabLst/>
                <a:defRPr/>
              </a:pPr>
              <a:t>781</a:t>
            </a:fld>
            <a:endParaRPr kumimoji="0" lang="en-US" sz="1200" b="0" i="0" u="none" strike="noStrike" kern="1200" cap="none" spc="0" normalizeH="0" baseline="0" noProof="0">
              <a:ln>
                <a:noFill/>
              </a:ln>
              <a:solidFill>
                <a:srgbClr val="000000"/>
              </a:solidFill>
              <a:effectLst/>
              <a:uLnTx/>
              <a:uFillTx/>
              <a:latin typeface="Times New Roman" pitchFamily="18" charset="0"/>
              <a:ea typeface="+mn-ea"/>
              <a:cs typeface="Times New Roman" pitchFamily="18" charset="0"/>
            </a:endParaRPr>
          </a:p>
        </p:txBody>
      </p:sp>
      <p:sp>
        <p:nvSpPr>
          <p:cNvPr id="510979" name="Rectangle 2"/>
          <p:cNvSpPr>
            <a:spLocks noGrp="1" noRot="1" noChangeAspect="1" noChangeArrowheads="1" noTextEdit="1"/>
          </p:cNvSpPr>
          <p:nvPr>
            <p:ph type="sldImg"/>
          </p:nvPr>
        </p:nvSpPr>
        <p:spPr>
          <a:xfrm>
            <a:off x="2309813" y="522288"/>
            <a:ext cx="4643437" cy="2611437"/>
          </a:xfrm>
          <a:ln/>
        </p:spPr>
      </p:sp>
      <p:sp>
        <p:nvSpPr>
          <p:cNvPr id="510980" name="Rectangle 3"/>
          <p:cNvSpPr>
            <a:spLocks noGrp="1" noChangeArrowheads="1"/>
          </p:cNvSpPr>
          <p:nvPr>
            <p:ph type="body" idx="1"/>
          </p:nvPr>
        </p:nvSpPr>
        <p:spPr>
          <a:noFill/>
          <a:ln/>
        </p:spPr>
        <p:txBody>
          <a:bodyPr/>
          <a:lstStyle/>
          <a:p>
            <a:pPr eaLnBrk="1" hangingPunct="1"/>
            <a:endParaRPr lang="en-CA"/>
          </a:p>
        </p:txBody>
      </p:sp>
    </p:spTree>
    <p:extLst>
      <p:ext uri="{BB962C8B-B14F-4D97-AF65-F5344CB8AC3E}">
        <p14:creationId xmlns:p14="http://schemas.microsoft.com/office/powerpoint/2010/main" val="2476949601"/>
      </p:ext>
    </p:extLst>
  </p:cSld>
  <p:clrMapOvr>
    <a:masterClrMapping/>
  </p:clrMapOvr>
</p:notes>
</file>

<file path=ppt/notesSlides/notesSlide6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5"/>
          </p:nvPr>
        </p:nvSpPr>
        <p:spPr/>
        <p:txBody>
          <a:bodyPr/>
          <a:lstStyle/>
          <a:p>
            <a:fld id="{F3D9D0A2-4D23-4686-912B-7D94E424B7F3}" type="slidenum">
              <a:rPr lang="fr-FR" smtClean="0"/>
              <a:pPr/>
              <a:t>782</a:t>
            </a:fld>
            <a:endParaRPr lang="fr-FR"/>
          </a:p>
        </p:txBody>
      </p:sp>
    </p:spTree>
    <p:extLst>
      <p:ext uri="{BB962C8B-B14F-4D97-AF65-F5344CB8AC3E}">
        <p14:creationId xmlns:p14="http://schemas.microsoft.com/office/powerpoint/2010/main" val="2051954770"/>
      </p:ext>
    </p:extLst>
  </p:cSld>
  <p:clrMapOvr>
    <a:masterClrMapping/>
  </p:clrMapOvr>
</p:notes>
</file>

<file path=ppt/notesSlides/notesSlide6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5010" name="Rectangle 7"/>
          <p:cNvSpPr>
            <a:spLocks noGrp="1" noChangeArrowheads="1"/>
          </p:cNvSpPr>
          <p:nvPr>
            <p:ph type="sldNum" sz="quarter" idx="5"/>
          </p:nvPr>
        </p:nvSpPr>
        <p:spPr>
          <a:noFill/>
        </p:spPr>
        <p:txBody>
          <a:bodyPr/>
          <a:lstStyle/>
          <a:p>
            <a:pPr marL="0" marR="0" lvl="0" indent="0" algn="r" defTabSz="927100" rtl="0" eaLnBrk="1" fontAlgn="base" latinLnBrk="0" hangingPunct="1">
              <a:lnSpc>
                <a:spcPct val="100000"/>
              </a:lnSpc>
              <a:spcBef>
                <a:spcPct val="0"/>
              </a:spcBef>
              <a:spcAft>
                <a:spcPct val="0"/>
              </a:spcAft>
              <a:buClrTx/>
              <a:buSzTx/>
              <a:buFontTx/>
              <a:buNone/>
              <a:tabLst/>
              <a:defRPr/>
            </a:pPr>
            <a:fld id="{8E2A7E6A-05BC-4F25-866E-FB7EF4D1A63F}" type="slidenum">
              <a:rPr kumimoji="0" lang="ar-SA" sz="1200" b="0" i="0" u="none" strike="noStrike" kern="1200" cap="none" spc="0" normalizeH="0" baseline="0" noProof="0" smtClean="0">
                <a:ln>
                  <a:noFill/>
                </a:ln>
                <a:solidFill>
                  <a:srgbClr val="000000"/>
                </a:solidFill>
                <a:effectLst/>
                <a:uLnTx/>
                <a:uFillTx/>
                <a:latin typeface="Times New Roman" pitchFamily="18" charset="0"/>
                <a:ea typeface="+mn-ea"/>
                <a:cs typeface="Times New Roman" pitchFamily="18" charset="0"/>
              </a:rPr>
              <a:pPr marL="0" marR="0" lvl="0" indent="0" algn="r" defTabSz="927100" rtl="0" eaLnBrk="1" fontAlgn="base" latinLnBrk="0" hangingPunct="1">
                <a:lnSpc>
                  <a:spcPct val="100000"/>
                </a:lnSpc>
                <a:spcBef>
                  <a:spcPct val="0"/>
                </a:spcBef>
                <a:spcAft>
                  <a:spcPct val="0"/>
                </a:spcAft>
                <a:buClrTx/>
                <a:buSzTx/>
                <a:buFontTx/>
                <a:buNone/>
                <a:tabLst/>
                <a:defRPr/>
              </a:pPr>
              <a:t>783</a:t>
            </a:fld>
            <a:endParaRPr kumimoji="0" lang="en-US" sz="1200" b="0" i="0" u="none" strike="noStrike" kern="1200" cap="none" spc="0" normalizeH="0" baseline="0" noProof="0">
              <a:ln>
                <a:noFill/>
              </a:ln>
              <a:solidFill>
                <a:srgbClr val="000000"/>
              </a:solidFill>
              <a:effectLst/>
              <a:uLnTx/>
              <a:uFillTx/>
              <a:latin typeface="Times New Roman" pitchFamily="18" charset="0"/>
              <a:ea typeface="+mn-ea"/>
              <a:cs typeface="Times New Roman" pitchFamily="18" charset="0"/>
            </a:endParaRPr>
          </a:p>
        </p:txBody>
      </p:sp>
      <p:sp>
        <p:nvSpPr>
          <p:cNvPr id="555011" name="Rectangle 2"/>
          <p:cNvSpPr>
            <a:spLocks noGrp="1" noRot="1" noChangeAspect="1" noChangeArrowheads="1" noTextEdit="1"/>
          </p:cNvSpPr>
          <p:nvPr>
            <p:ph type="sldImg"/>
          </p:nvPr>
        </p:nvSpPr>
        <p:spPr>
          <a:xfrm>
            <a:off x="2309813" y="522288"/>
            <a:ext cx="4643437" cy="2611437"/>
          </a:xfrm>
          <a:ln/>
        </p:spPr>
      </p:sp>
      <p:sp>
        <p:nvSpPr>
          <p:cNvPr id="555012" name="Rectangle 3"/>
          <p:cNvSpPr>
            <a:spLocks noGrp="1" noChangeArrowheads="1"/>
          </p:cNvSpPr>
          <p:nvPr>
            <p:ph type="body" idx="1"/>
          </p:nvPr>
        </p:nvSpPr>
        <p:spPr>
          <a:noFill/>
          <a:ln/>
        </p:spPr>
        <p:txBody>
          <a:bodyPr/>
          <a:lstStyle/>
          <a:p>
            <a:pPr eaLnBrk="1" hangingPunct="1"/>
            <a:endParaRPr lang="en-CA"/>
          </a:p>
        </p:txBody>
      </p:sp>
    </p:spTree>
    <p:extLst>
      <p:ext uri="{BB962C8B-B14F-4D97-AF65-F5344CB8AC3E}">
        <p14:creationId xmlns:p14="http://schemas.microsoft.com/office/powerpoint/2010/main" val="246505378"/>
      </p:ext>
    </p:extLst>
  </p:cSld>
  <p:clrMapOvr>
    <a:masterClrMapping/>
  </p:clrMapOvr>
</p:notes>
</file>

<file path=ppt/notesSlides/notesSlide6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5010" name="Rectangle 7"/>
          <p:cNvSpPr>
            <a:spLocks noGrp="1" noChangeArrowheads="1"/>
          </p:cNvSpPr>
          <p:nvPr>
            <p:ph type="sldNum" sz="quarter" idx="5"/>
          </p:nvPr>
        </p:nvSpPr>
        <p:spPr>
          <a:noFill/>
        </p:spPr>
        <p:txBody>
          <a:bodyPr/>
          <a:lstStyle/>
          <a:p>
            <a:pPr marL="0" marR="0" lvl="0" indent="0" algn="r" defTabSz="927100" rtl="0" eaLnBrk="1" fontAlgn="base" latinLnBrk="0" hangingPunct="1">
              <a:lnSpc>
                <a:spcPct val="100000"/>
              </a:lnSpc>
              <a:spcBef>
                <a:spcPct val="0"/>
              </a:spcBef>
              <a:spcAft>
                <a:spcPct val="0"/>
              </a:spcAft>
              <a:buClrTx/>
              <a:buSzTx/>
              <a:buFontTx/>
              <a:buNone/>
              <a:tabLst/>
              <a:defRPr/>
            </a:pPr>
            <a:fld id="{8E2A7E6A-05BC-4F25-866E-FB7EF4D1A63F}" type="slidenum">
              <a:rPr kumimoji="0" lang="ar-SA" sz="1200" b="0" i="0" u="none" strike="noStrike" kern="1200" cap="none" spc="0" normalizeH="0" baseline="0" noProof="0" smtClean="0">
                <a:ln>
                  <a:noFill/>
                </a:ln>
                <a:solidFill>
                  <a:srgbClr val="000000"/>
                </a:solidFill>
                <a:effectLst/>
                <a:uLnTx/>
                <a:uFillTx/>
                <a:latin typeface="Times New Roman" pitchFamily="18" charset="0"/>
                <a:ea typeface="+mn-ea"/>
                <a:cs typeface="Times New Roman" pitchFamily="18" charset="0"/>
              </a:rPr>
              <a:pPr marL="0" marR="0" lvl="0" indent="0" algn="r" defTabSz="927100" rtl="0" eaLnBrk="1" fontAlgn="base" latinLnBrk="0" hangingPunct="1">
                <a:lnSpc>
                  <a:spcPct val="100000"/>
                </a:lnSpc>
                <a:spcBef>
                  <a:spcPct val="0"/>
                </a:spcBef>
                <a:spcAft>
                  <a:spcPct val="0"/>
                </a:spcAft>
                <a:buClrTx/>
                <a:buSzTx/>
                <a:buFontTx/>
                <a:buNone/>
                <a:tabLst/>
                <a:defRPr/>
              </a:pPr>
              <a:t>784</a:t>
            </a:fld>
            <a:endParaRPr kumimoji="0" lang="en-US" sz="1200" b="0" i="0" u="none" strike="noStrike" kern="1200" cap="none" spc="0" normalizeH="0" baseline="0" noProof="0">
              <a:ln>
                <a:noFill/>
              </a:ln>
              <a:solidFill>
                <a:srgbClr val="000000"/>
              </a:solidFill>
              <a:effectLst/>
              <a:uLnTx/>
              <a:uFillTx/>
              <a:latin typeface="Times New Roman" pitchFamily="18" charset="0"/>
              <a:ea typeface="+mn-ea"/>
              <a:cs typeface="Times New Roman" pitchFamily="18" charset="0"/>
            </a:endParaRPr>
          </a:p>
        </p:txBody>
      </p:sp>
      <p:sp>
        <p:nvSpPr>
          <p:cNvPr id="555011" name="Rectangle 2"/>
          <p:cNvSpPr>
            <a:spLocks noGrp="1" noRot="1" noChangeAspect="1" noChangeArrowheads="1" noTextEdit="1"/>
          </p:cNvSpPr>
          <p:nvPr>
            <p:ph type="sldImg"/>
          </p:nvPr>
        </p:nvSpPr>
        <p:spPr>
          <a:xfrm>
            <a:off x="2309813" y="522288"/>
            <a:ext cx="4643437" cy="2611437"/>
          </a:xfrm>
          <a:ln/>
        </p:spPr>
      </p:sp>
      <p:sp>
        <p:nvSpPr>
          <p:cNvPr id="555012" name="Rectangle 3"/>
          <p:cNvSpPr>
            <a:spLocks noGrp="1" noChangeArrowheads="1"/>
          </p:cNvSpPr>
          <p:nvPr>
            <p:ph type="body" idx="1"/>
          </p:nvPr>
        </p:nvSpPr>
        <p:spPr>
          <a:noFill/>
          <a:ln/>
        </p:spPr>
        <p:txBody>
          <a:bodyPr/>
          <a:lstStyle/>
          <a:p>
            <a:pPr eaLnBrk="1" hangingPunct="1"/>
            <a:endParaRPr lang="en-CA"/>
          </a:p>
        </p:txBody>
      </p:sp>
    </p:spTree>
    <p:extLst>
      <p:ext uri="{BB962C8B-B14F-4D97-AF65-F5344CB8AC3E}">
        <p14:creationId xmlns:p14="http://schemas.microsoft.com/office/powerpoint/2010/main" val="1032342549"/>
      </p:ext>
    </p:extLst>
  </p:cSld>
  <p:clrMapOvr>
    <a:masterClrMapping/>
  </p:clrMapOvr>
</p:notes>
</file>

<file path=ppt/notesSlides/notesSlide6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8978" name="Rectangle 7"/>
          <p:cNvSpPr>
            <a:spLocks noGrp="1" noChangeArrowheads="1"/>
          </p:cNvSpPr>
          <p:nvPr>
            <p:ph type="sldNum" sz="quarter" idx="5"/>
          </p:nvPr>
        </p:nvSpPr>
        <p:spPr>
          <a:noFill/>
        </p:spPr>
        <p:txBody>
          <a:bodyPr/>
          <a:lstStyle/>
          <a:p>
            <a:pPr marL="0" marR="0" lvl="0" indent="0" algn="r" defTabSz="927100" rtl="0" eaLnBrk="1" fontAlgn="base" latinLnBrk="0" hangingPunct="1">
              <a:lnSpc>
                <a:spcPct val="100000"/>
              </a:lnSpc>
              <a:spcBef>
                <a:spcPct val="0"/>
              </a:spcBef>
              <a:spcAft>
                <a:spcPct val="0"/>
              </a:spcAft>
              <a:buClrTx/>
              <a:buSzTx/>
              <a:buFontTx/>
              <a:buNone/>
              <a:tabLst/>
              <a:defRPr/>
            </a:pPr>
            <a:fld id="{EE1F29B4-E7E5-4C8B-8E17-DD96E4816224}" type="slidenum">
              <a:rPr kumimoji="0" lang="ar-SA" sz="1200" b="0" i="0" u="none" strike="noStrike" kern="1200" cap="none" spc="0" normalizeH="0" baseline="0" noProof="0" smtClean="0">
                <a:ln>
                  <a:noFill/>
                </a:ln>
                <a:solidFill>
                  <a:srgbClr val="000000"/>
                </a:solidFill>
                <a:effectLst/>
                <a:uLnTx/>
                <a:uFillTx/>
                <a:latin typeface="Times New Roman" pitchFamily="18" charset="0"/>
                <a:ea typeface="+mn-ea"/>
                <a:cs typeface="Times New Roman" pitchFamily="18" charset="0"/>
              </a:rPr>
              <a:pPr marL="0" marR="0" lvl="0" indent="0" algn="r" defTabSz="927100" rtl="0" eaLnBrk="1" fontAlgn="base" latinLnBrk="0" hangingPunct="1">
                <a:lnSpc>
                  <a:spcPct val="100000"/>
                </a:lnSpc>
                <a:spcBef>
                  <a:spcPct val="0"/>
                </a:spcBef>
                <a:spcAft>
                  <a:spcPct val="0"/>
                </a:spcAft>
                <a:buClrTx/>
                <a:buSzTx/>
                <a:buFontTx/>
                <a:buNone/>
                <a:tabLst/>
                <a:defRPr/>
              </a:pPr>
              <a:t>790</a:t>
            </a:fld>
            <a:endParaRPr kumimoji="0" lang="en-US" sz="1200" b="0" i="0" u="none" strike="noStrike" kern="1200" cap="none" spc="0" normalizeH="0" baseline="0" noProof="0">
              <a:ln>
                <a:noFill/>
              </a:ln>
              <a:solidFill>
                <a:srgbClr val="000000"/>
              </a:solidFill>
              <a:effectLst/>
              <a:uLnTx/>
              <a:uFillTx/>
              <a:latin typeface="Times New Roman" pitchFamily="18" charset="0"/>
              <a:ea typeface="+mn-ea"/>
              <a:cs typeface="Times New Roman" pitchFamily="18" charset="0"/>
            </a:endParaRPr>
          </a:p>
        </p:txBody>
      </p:sp>
      <p:sp>
        <p:nvSpPr>
          <p:cNvPr id="638979" name="Rectangle 2"/>
          <p:cNvSpPr>
            <a:spLocks noGrp="1" noRot="1" noChangeAspect="1" noChangeArrowheads="1" noTextEdit="1"/>
          </p:cNvSpPr>
          <p:nvPr>
            <p:ph type="sldImg"/>
          </p:nvPr>
        </p:nvSpPr>
        <p:spPr>
          <a:xfrm>
            <a:off x="2309813" y="522288"/>
            <a:ext cx="4643437" cy="2611437"/>
          </a:xfrm>
          <a:ln/>
        </p:spPr>
      </p:sp>
      <p:sp>
        <p:nvSpPr>
          <p:cNvPr id="638980" name="Rectangle 3"/>
          <p:cNvSpPr>
            <a:spLocks noGrp="1" noChangeArrowheads="1"/>
          </p:cNvSpPr>
          <p:nvPr>
            <p:ph type="body" idx="1"/>
          </p:nvPr>
        </p:nvSpPr>
        <p:spPr>
          <a:noFill/>
          <a:ln/>
        </p:spPr>
        <p:txBody>
          <a:bodyPr/>
          <a:lstStyle/>
          <a:p>
            <a:pPr eaLnBrk="1" hangingPunct="1"/>
            <a:endParaRPr lang="en-CA"/>
          </a:p>
        </p:txBody>
      </p:sp>
    </p:spTree>
    <p:extLst>
      <p:ext uri="{BB962C8B-B14F-4D97-AF65-F5344CB8AC3E}">
        <p14:creationId xmlns:p14="http://schemas.microsoft.com/office/powerpoint/2010/main" val="3732803295"/>
      </p:ext>
    </p:extLst>
  </p:cSld>
  <p:clrMapOvr>
    <a:masterClrMapping/>
  </p:clrMapOvr>
</p:notes>
</file>

<file path=ppt/notesSlides/notesSlide6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0002" name="Rectangle 7"/>
          <p:cNvSpPr>
            <a:spLocks noGrp="1" noChangeArrowheads="1"/>
          </p:cNvSpPr>
          <p:nvPr>
            <p:ph type="sldNum" sz="quarter" idx="5"/>
          </p:nvPr>
        </p:nvSpPr>
        <p:spPr>
          <a:noFill/>
        </p:spPr>
        <p:txBody>
          <a:bodyPr/>
          <a:lstStyle/>
          <a:p>
            <a:pPr marL="0" marR="0" lvl="0" indent="0" algn="r" defTabSz="927100" rtl="0" eaLnBrk="1" fontAlgn="base" latinLnBrk="0" hangingPunct="1">
              <a:lnSpc>
                <a:spcPct val="100000"/>
              </a:lnSpc>
              <a:spcBef>
                <a:spcPct val="0"/>
              </a:spcBef>
              <a:spcAft>
                <a:spcPct val="0"/>
              </a:spcAft>
              <a:buClrTx/>
              <a:buSzTx/>
              <a:buFontTx/>
              <a:buNone/>
              <a:tabLst/>
              <a:defRPr/>
            </a:pPr>
            <a:fld id="{27547400-19EF-4C64-AED6-9A9928326D57}" type="slidenum">
              <a:rPr kumimoji="0" lang="ar-SA" sz="1200" b="0" i="0" u="none" strike="noStrike" kern="1200" cap="none" spc="0" normalizeH="0" baseline="0" noProof="0" smtClean="0">
                <a:ln>
                  <a:noFill/>
                </a:ln>
                <a:solidFill>
                  <a:srgbClr val="000000"/>
                </a:solidFill>
                <a:effectLst/>
                <a:uLnTx/>
                <a:uFillTx/>
                <a:latin typeface="Times New Roman" pitchFamily="18" charset="0"/>
                <a:ea typeface="+mn-ea"/>
                <a:cs typeface="Times New Roman" pitchFamily="18" charset="0"/>
              </a:rPr>
              <a:pPr marL="0" marR="0" lvl="0" indent="0" algn="r" defTabSz="927100" rtl="0" eaLnBrk="1" fontAlgn="base" latinLnBrk="0" hangingPunct="1">
                <a:lnSpc>
                  <a:spcPct val="100000"/>
                </a:lnSpc>
                <a:spcBef>
                  <a:spcPct val="0"/>
                </a:spcBef>
                <a:spcAft>
                  <a:spcPct val="0"/>
                </a:spcAft>
                <a:buClrTx/>
                <a:buSzTx/>
                <a:buFontTx/>
                <a:buNone/>
                <a:tabLst/>
                <a:defRPr/>
              </a:pPr>
              <a:t>791</a:t>
            </a:fld>
            <a:endParaRPr kumimoji="0" lang="en-US" sz="1200" b="0" i="0" u="none" strike="noStrike" kern="1200" cap="none" spc="0" normalizeH="0" baseline="0" noProof="0">
              <a:ln>
                <a:noFill/>
              </a:ln>
              <a:solidFill>
                <a:srgbClr val="000000"/>
              </a:solidFill>
              <a:effectLst/>
              <a:uLnTx/>
              <a:uFillTx/>
              <a:latin typeface="Times New Roman" pitchFamily="18" charset="0"/>
              <a:ea typeface="+mn-ea"/>
              <a:cs typeface="Times New Roman" pitchFamily="18" charset="0"/>
            </a:endParaRPr>
          </a:p>
        </p:txBody>
      </p:sp>
      <p:sp>
        <p:nvSpPr>
          <p:cNvPr id="640003" name="Rectangle 2"/>
          <p:cNvSpPr>
            <a:spLocks noGrp="1" noRot="1" noChangeAspect="1" noChangeArrowheads="1" noTextEdit="1"/>
          </p:cNvSpPr>
          <p:nvPr>
            <p:ph type="sldImg"/>
          </p:nvPr>
        </p:nvSpPr>
        <p:spPr>
          <a:xfrm>
            <a:off x="2309813" y="522288"/>
            <a:ext cx="4643437" cy="2611437"/>
          </a:xfrm>
          <a:ln/>
        </p:spPr>
      </p:sp>
      <p:sp>
        <p:nvSpPr>
          <p:cNvPr id="640004" name="Rectangle 3"/>
          <p:cNvSpPr>
            <a:spLocks noGrp="1" noChangeArrowheads="1"/>
          </p:cNvSpPr>
          <p:nvPr>
            <p:ph type="body" idx="1"/>
          </p:nvPr>
        </p:nvSpPr>
        <p:spPr>
          <a:noFill/>
          <a:ln/>
        </p:spPr>
        <p:txBody>
          <a:bodyPr/>
          <a:lstStyle/>
          <a:p>
            <a:pPr eaLnBrk="1" hangingPunct="1"/>
            <a:endParaRPr lang="en-CA"/>
          </a:p>
        </p:txBody>
      </p:sp>
    </p:spTree>
    <p:extLst>
      <p:ext uri="{BB962C8B-B14F-4D97-AF65-F5344CB8AC3E}">
        <p14:creationId xmlns:p14="http://schemas.microsoft.com/office/powerpoint/2010/main" val="204357807"/>
      </p:ext>
    </p:extLst>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782"/>
        <p:cNvGrpSpPr/>
        <p:nvPr/>
      </p:nvGrpSpPr>
      <p:grpSpPr>
        <a:xfrm>
          <a:off x="0" y="0"/>
          <a:ext cx="0" cy="0"/>
          <a:chOff x="0" y="0"/>
          <a:chExt cx="0" cy="0"/>
        </a:xfrm>
      </p:grpSpPr>
      <p:sp>
        <p:nvSpPr>
          <p:cNvPr id="3783" name="Google Shape;3783;p421: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spcBef>
                <a:spcPts val="0"/>
              </a:spcBef>
              <a:spcAft>
                <a:spcPts val="0"/>
              </a:spcAft>
              <a:buNone/>
            </a:pPr>
            <a:endParaRPr/>
          </a:p>
        </p:txBody>
      </p:sp>
      <p:sp>
        <p:nvSpPr>
          <p:cNvPr id="3784" name="Google Shape;3784;p421:notes"/>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3663395522"/>
      </p:ext>
    </p:extLst>
  </p:cSld>
  <p:clrMapOvr>
    <a:masterClrMapping/>
  </p:clrMapOvr>
</p:notes>
</file>

<file path=ppt/notesSlides/notesSlide6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0002" name="Rectangle 7"/>
          <p:cNvSpPr>
            <a:spLocks noGrp="1" noChangeArrowheads="1"/>
          </p:cNvSpPr>
          <p:nvPr>
            <p:ph type="sldNum" sz="quarter" idx="5"/>
          </p:nvPr>
        </p:nvSpPr>
        <p:spPr>
          <a:noFill/>
        </p:spPr>
        <p:txBody>
          <a:bodyPr/>
          <a:lstStyle/>
          <a:p>
            <a:pPr marL="0" marR="0" lvl="0" indent="0" algn="r" defTabSz="927100" rtl="0" eaLnBrk="1" fontAlgn="base" latinLnBrk="0" hangingPunct="1">
              <a:lnSpc>
                <a:spcPct val="100000"/>
              </a:lnSpc>
              <a:spcBef>
                <a:spcPct val="0"/>
              </a:spcBef>
              <a:spcAft>
                <a:spcPct val="0"/>
              </a:spcAft>
              <a:buClrTx/>
              <a:buSzTx/>
              <a:buFontTx/>
              <a:buNone/>
              <a:tabLst/>
              <a:defRPr/>
            </a:pPr>
            <a:fld id="{27547400-19EF-4C64-AED6-9A9928326D57}" type="slidenum">
              <a:rPr kumimoji="0" lang="ar-SA" sz="1200" b="0" i="0" u="none" strike="noStrike" kern="1200" cap="none" spc="0" normalizeH="0" baseline="0" noProof="0" smtClean="0">
                <a:ln>
                  <a:noFill/>
                </a:ln>
                <a:solidFill>
                  <a:srgbClr val="000000"/>
                </a:solidFill>
                <a:effectLst/>
                <a:uLnTx/>
                <a:uFillTx/>
                <a:latin typeface="Times New Roman" pitchFamily="18" charset="0"/>
                <a:ea typeface="+mn-ea"/>
                <a:cs typeface="Times New Roman" pitchFamily="18" charset="0"/>
              </a:rPr>
              <a:pPr marL="0" marR="0" lvl="0" indent="0" algn="r" defTabSz="927100" rtl="0" eaLnBrk="1" fontAlgn="base" latinLnBrk="0" hangingPunct="1">
                <a:lnSpc>
                  <a:spcPct val="100000"/>
                </a:lnSpc>
                <a:spcBef>
                  <a:spcPct val="0"/>
                </a:spcBef>
                <a:spcAft>
                  <a:spcPct val="0"/>
                </a:spcAft>
                <a:buClrTx/>
                <a:buSzTx/>
                <a:buFontTx/>
                <a:buNone/>
                <a:tabLst/>
                <a:defRPr/>
              </a:pPr>
              <a:t>792</a:t>
            </a:fld>
            <a:endParaRPr kumimoji="0" lang="en-US" sz="1200" b="0" i="0" u="none" strike="noStrike" kern="1200" cap="none" spc="0" normalizeH="0" baseline="0" noProof="0">
              <a:ln>
                <a:noFill/>
              </a:ln>
              <a:solidFill>
                <a:srgbClr val="000000"/>
              </a:solidFill>
              <a:effectLst/>
              <a:uLnTx/>
              <a:uFillTx/>
              <a:latin typeface="Times New Roman" pitchFamily="18" charset="0"/>
              <a:ea typeface="+mn-ea"/>
              <a:cs typeface="Times New Roman" pitchFamily="18" charset="0"/>
            </a:endParaRPr>
          </a:p>
        </p:txBody>
      </p:sp>
      <p:sp>
        <p:nvSpPr>
          <p:cNvPr id="640003" name="Rectangle 2"/>
          <p:cNvSpPr>
            <a:spLocks noGrp="1" noRot="1" noChangeAspect="1" noChangeArrowheads="1" noTextEdit="1"/>
          </p:cNvSpPr>
          <p:nvPr>
            <p:ph type="sldImg"/>
          </p:nvPr>
        </p:nvSpPr>
        <p:spPr>
          <a:xfrm>
            <a:off x="2309813" y="522288"/>
            <a:ext cx="4643437" cy="2611437"/>
          </a:xfrm>
          <a:ln/>
        </p:spPr>
      </p:sp>
      <p:sp>
        <p:nvSpPr>
          <p:cNvPr id="640004" name="Rectangle 3"/>
          <p:cNvSpPr>
            <a:spLocks noGrp="1" noChangeArrowheads="1"/>
          </p:cNvSpPr>
          <p:nvPr>
            <p:ph type="body" idx="1"/>
          </p:nvPr>
        </p:nvSpPr>
        <p:spPr>
          <a:noFill/>
          <a:ln/>
        </p:spPr>
        <p:txBody>
          <a:bodyPr/>
          <a:lstStyle/>
          <a:p>
            <a:pPr eaLnBrk="1" hangingPunct="1"/>
            <a:endParaRPr lang="en-CA"/>
          </a:p>
        </p:txBody>
      </p:sp>
    </p:spTree>
    <p:extLst>
      <p:ext uri="{BB962C8B-B14F-4D97-AF65-F5344CB8AC3E}">
        <p14:creationId xmlns:p14="http://schemas.microsoft.com/office/powerpoint/2010/main" val="3883973022"/>
      </p:ext>
    </p:extLst>
  </p:cSld>
  <p:clrMapOvr>
    <a:masterClrMapping/>
  </p:clrMapOvr>
</p:notes>
</file>

<file path=ppt/notesSlides/notesSlide6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5122" name="Rectangle 7"/>
          <p:cNvSpPr>
            <a:spLocks noGrp="1" noChangeArrowheads="1"/>
          </p:cNvSpPr>
          <p:nvPr>
            <p:ph type="sldNum" sz="quarter" idx="5"/>
          </p:nvPr>
        </p:nvSpPr>
        <p:spPr>
          <a:noFill/>
        </p:spPr>
        <p:txBody>
          <a:bodyPr/>
          <a:lstStyle/>
          <a:p>
            <a:pPr marL="0" marR="0" lvl="0" indent="0" algn="r" defTabSz="927100" rtl="0" eaLnBrk="1" fontAlgn="base" latinLnBrk="0" hangingPunct="1">
              <a:lnSpc>
                <a:spcPct val="100000"/>
              </a:lnSpc>
              <a:spcBef>
                <a:spcPct val="0"/>
              </a:spcBef>
              <a:spcAft>
                <a:spcPct val="0"/>
              </a:spcAft>
              <a:buClrTx/>
              <a:buSzTx/>
              <a:buFontTx/>
              <a:buNone/>
              <a:tabLst/>
              <a:defRPr/>
            </a:pPr>
            <a:fld id="{B05E93A9-478D-44E4-A36E-AD8B6BDB896B}" type="slidenum">
              <a:rPr kumimoji="0" lang="ar-SA" sz="1200" b="0" i="0" u="none" strike="noStrike" kern="1200" cap="none" spc="0" normalizeH="0" baseline="0" noProof="0" smtClean="0">
                <a:ln>
                  <a:noFill/>
                </a:ln>
                <a:solidFill>
                  <a:srgbClr val="000000"/>
                </a:solidFill>
                <a:effectLst/>
                <a:uLnTx/>
                <a:uFillTx/>
                <a:latin typeface="Times New Roman" pitchFamily="18" charset="0"/>
                <a:ea typeface="+mn-ea"/>
                <a:cs typeface="Times New Roman" pitchFamily="18" charset="0"/>
              </a:rPr>
              <a:pPr marL="0" marR="0" lvl="0" indent="0" algn="r" defTabSz="927100" rtl="0" eaLnBrk="1" fontAlgn="base" latinLnBrk="0" hangingPunct="1">
                <a:lnSpc>
                  <a:spcPct val="100000"/>
                </a:lnSpc>
                <a:spcBef>
                  <a:spcPct val="0"/>
                </a:spcBef>
                <a:spcAft>
                  <a:spcPct val="0"/>
                </a:spcAft>
                <a:buClrTx/>
                <a:buSzTx/>
                <a:buFontTx/>
                <a:buNone/>
                <a:tabLst/>
                <a:defRPr/>
              </a:pPr>
              <a:t>793</a:t>
            </a:fld>
            <a:endParaRPr kumimoji="0" lang="en-US" sz="1200" b="0" i="0" u="none" strike="noStrike" kern="1200" cap="none" spc="0" normalizeH="0" baseline="0" noProof="0">
              <a:ln>
                <a:noFill/>
              </a:ln>
              <a:solidFill>
                <a:srgbClr val="000000"/>
              </a:solidFill>
              <a:effectLst/>
              <a:uLnTx/>
              <a:uFillTx/>
              <a:latin typeface="Times New Roman" pitchFamily="18" charset="0"/>
              <a:ea typeface="+mn-ea"/>
              <a:cs typeface="Times New Roman" pitchFamily="18" charset="0"/>
            </a:endParaRPr>
          </a:p>
        </p:txBody>
      </p:sp>
      <p:sp>
        <p:nvSpPr>
          <p:cNvPr id="645123" name="Rectangle 2"/>
          <p:cNvSpPr>
            <a:spLocks noGrp="1" noRot="1" noChangeAspect="1" noChangeArrowheads="1" noTextEdit="1"/>
          </p:cNvSpPr>
          <p:nvPr>
            <p:ph type="sldImg"/>
          </p:nvPr>
        </p:nvSpPr>
        <p:spPr>
          <a:xfrm>
            <a:off x="2309813" y="522288"/>
            <a:ext cx="4643437" cy="2611437"/>
          </a:xfrm>
          <a:ln/>
        </p:spPr>
      </p:sp>
      <p:sp>
        <p:nvSpPr>
          <p:cNvPr id="645124" name="Rectangle 3"/>
          <p:cNvSpPr>
            <a:spLocks noGrp="1" noChangeArrowheads="1"/>
          </p:cNvSpPr>
          <p:nvPr>
            <p:ph type="body" idx="1"/>
          </p:nvPr>
        </p:nvSpPr>
        <p:spPr>
          <a:noFill/>
          <a:ln/>
        </p:spPr>
        <p:txBody>
          <a:bodyPr/>
          <a:lstStyle/>
          <a:p>
            <a:pPr eaLnBrk="1" hangingPunct="1"/>
            <a:endParaRPr lang="en-CA"/>
          </a:p>
        </p:txBody>
      </p:sp>
    </p:spTree>
    <p:extLst>
      <p:ext uri="{BB962C8B-B14F-4D97-AF65-F5344CB8AC3E}">
        <p14:creationId xmlns:p14="http://schemas.microsoft.com/office/powerpoint/2010/main" val="1628498480"/>
      </p:ext>
    </p:extLst>
  </p:cSld>
  <p:clrMapOvr>
    <a:masterClrMapping/>
  </p:clrMapOvr>
</p:notes>
</file>

<file path=ppt/notesSlides/notesSlide6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7906" name="Rectangle 7"/>
          <p:cNvSpPr>
            <a:spLocks noGrp="1" noChangeArrowheads="1"/>
          </p:cNvSpPr>
          <p:nvPr>
            <p:ph type="sldNum" sz="quarter" idx="5"/>
          </p:nvPr>
        </p:nvSpPr>
        <p:spPr>
          <a:noFill/>
        </p:spPr>
        <p:txBody>
          <a:bodyPr/>
          <a:lstStyle/>
          <a:p>
            <a:pPr marL="0" marR="0" lvl="0" indent="0" algn="r" defTabSz="927100" rtl="0" eaLnBrk="1" fontAlgn="base" latinLnBrk="0" hangingPunct="1">
              <a:lnSpc>
                <a:spcPct val="100000"/>
              </a:lnSpc>
              <a:spcBef>
                <a:spcPct val="0"/>
              </a:spcBef>
              <a:spcAft>
                <a:spcPct val="0"/>
              </a:spcAft>
              <a:buClrTx/>
              <a:buSzTx/>
              <a:buFontTx/>
              <a:buNone/>
              <a:tabLst/>
              <a:defRPr/>
            </a:pPr>
            <a:fld id="{6D731139-44D7-4E1B-AEC5-C5BCD108297E}" type="slidenum">
              <a:rPr kumimoji="0" lang="ar-SA" sz="1200" b="0" i="0" u="none" strike="noStrike" kern="1200" cap="none" spc="0" normalizeH="0" baseline="0" noProof="0" smtClean="0">
                <a:ln>
                  <a:noFill/>
                </a:ln>
                <a:solidFill>
                  <a:srgbClr val="000000"/>
                </a:solidFill>
                <a:effectLst/>
                <a:uLnTx/>
                <a:uFillTx/>
                <a:latin typeface="Times New Roman" pitchFamily="18" charset="0"/>
                <a:ea typeface="+mn-ea"/>
                <a:cs typeface="Times New Roman" pitchFamily="18" charset="0"/>
              </a:rPr>
              <a:pPr marL="0" marR="0" lvl="0" indent="0" algn="r" defTabSz="927100" rtl="0" eaLnBrk="1" fontAlgn="base" latinLnBrk="0" hangingPunct="1">
                <a:lnSpc>
                  <a:spcPct val="100000"/>
                </a:lnSpc>
                <a:spcBef>
                  <a:spcPct val="0"/>
                </a:spcBef>
                <a:spcAft>
                  <a:spcPct val="0"/>
                </a:spcAft>
                <a:buClrTx/>
                <a:buSzTx/>
                <a:buFontTx/>
                <a:buNone/>
                <a:tabLst/>
                <a:defRPr/>
              </a:pPr>
              <a:t>794</a:t>
            </a:fld>
            <a:endParaRPr kumimoji="0" lang="en-US" sz="1200" b="0" i="0" u="none" strike="noStrike" kern="1200" cap="none" spc="0" normalizeH="0" baseline="0" noProof="0">
              <a:ln>
                <a:noFill/>
              </a:ln>
              <a:solidFill>
                <a:srgbClr val="000000"/>
              </a:solidFill>
              <a:effectLst/>
              <a:uLnTx/>
              <a:uFillTx/>
              <a:latin typeface="Times New Roman" pitchFamily="18" charset="0"/>
              <a:ea typeface="+mn-ea"/>
              <a:cs typeface="Times New Roman" pitchFamily="18" charset="0"/>
            </a:endParaRPr>
          </a:p>
        </p:txBody>
      </p:sp>
      <p:sp>
        <p:nvSpPr>
          <p:cNvPr id="507907" name="Rectangle 2"/>
          <p:cNvSpPr>
            <a:spLocks noGrp="1" noRot="1" noChangeAspect="1" noChangeArrowheads="1" noTextEdit="1"/>
          </p:cNvSpPr>
          <p:nvPr>
            <p:ph type="sldImg"/>
          </p:nvPr>
        </p:nvSpPr>
        <p:spPr>
          <a:xfrm>
            <a:off x="2309813" y="522288"/>
            <a:ext cx="4643437" cy="2611437"/>
          </a:xfrm>
          <a:ln/>
        </p:spPr>
      </p:sp>
      <p:sp>
        <p:nvSpPr>
          <p:cNvPr id="507908" name="Rectangle 3"/>
          <p:cNvSpPr>
            <a:spLocks noGrp="1" noChangeArrowheads="1"/>
          </p:cNvSpPr>
          <p:nvPr>
            <p:ph type="body" idx="1"/>
          </p:nvPr>
        </p:nvSpPr>
        <p:spPr>
          <a:noFill/>
          <a:ln/>
        </p:spPr>
        <p:txBody>
          <a:bodyPr/>
          <a:lstStyle/>
          <a:p>
            <a:pPr eaLnBrk="1" hangingPunct="1"/>
            <a:endParaRPr lang="en-CA"/>
          </a:p>
        </p:txBody>
      </p:sp>
    </p:spTree>
    <p:extLst>
      <p:ext uri="{BB962C8B-B14F-4D97-AF65-F5344CB8AC3E}">
        <p14:creationId xmlns:p14="http://schemas.microsoft.com/office/powerpoint/2010/main" val="2348776047"/>
      </p:ext>
    </p:extLst>
  </p:cSld>
  <p:clrMapOvr>
    <a:masterClrMapping/>
  </p:clrMapOvr>
</p:notes>
</file>

<file path=ppt/notesSlides/notesSlide6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2770" name="Rectangle 7"/>
          <p:cNvSpPr>
            <a:spLocks noGrp="1" noChangeArrowheads="1"/>
          </p:cNvSpPr>
          <p:nvPr>
            <p:ph type="sldNum" sz="quarter" idx="5"/>
          </p:nvPr>
        </p:nvSpPr>
        <p:spPr>
          <a:noFill/>
        </p:spPr>
        <p:txBody>
          <a:bodyPr/>
          <a:lstStyle/>
          <a:p>
            <a:pPr marL="0" marR="0" lvl="0" indent="0" algn="r" defTabSz="927100" rtl="0" eaLnBrk="1" fontAlgn="base" latinLnBrk="0" hangingPunct="1">
              <a:lnSpc>
                <a:spcPct val="100000"/>
              </a:lnSpc>
              <a:spcBef>
                <a:spcPct val="0"/>
              </a:spcBef>
              <a:spcAft>
                <a:spcPct val="0"/>
              </a:spcAft>
              <a:buClrTx/>
              <a:buSzTx/>
              <a:buFontTx/>
              <a:buNone/>
              <a:tabLst/>
              <a:defRPr/>
            </a:pPr>
            <a:fld id="{E2935001-F192-44B7-9C75-E00C904B1E24}" type="slidenum">
              <a:rPr kumimoji="0" lang="ar-SA" sz="1200" b="0" i="0" u="none" strike="noStrike" kern="1200" cap="none" spc="0" normalizeH="0" baseline="0" noProof="0" smtClean="0">
                <a:ln>
                  <a:noFill/>
                </a:ln>
                <a:solidFill>
                  <a:srgbClr val="000000"/>
                </a:solidFill>
                <a:effectLst/>
                <a:uLnTx/>
                <a:uFillTx/>
                <a:latin typeface="Times New Roman" pitchFamily="18" charset="0"/>
                <a:ea typeface="+mn-ea"/>
                <a:cs typeface="Times New Roman" pitchFamily="18" charset="0"/>
              </a:rPr>
              <a:pPr marL="0" marR="0" lvl="0" indent="0" algn="r" defTabSz="927100" rtl="0" eaLnBrk="1" fontAlgn="base" latinLnBrk="0" hangingPunct="1">
                <a:lnSpc>
                  <a:spcPct val="100000"/>
                </a:lnSpc>
                <a:spcBef>
                  <a:spcPct val="0"/>
                </a:spcBef>
                <a:spcAft>
                  <a:spcPct val="0"/>
                </a:spcAft>
                <a:buClrTx/>
                <a:buSzTx/>
                <a:buFontTx/>
                <a:buNone/>
                <a:tabLst/>
                <a:defRPr/>
              </a:pPr>
              <a:t>804</a:t>
            </a:fld>
            <a:endParaRPr kumimoji="0" lang="en-US" sz="1200" b="0" i="0" u="none" strike="noStrike" kern="1200" cap="none" spc="0" normalizeH="0" baseline="0" noProof="0">
              <a:ln>
                <a:noFill/>
              </a:ln>
              <a:solidFill>
                <a:srgbClr val="000000"/>
              </a:solidFill>
              <a:effectLst/>
              <a:uLnTx/>
              <a:uFillTx/>
              <a:latin typeface="Times New Roman" pitchFamily="18" charset="0"/>
              <a:ea typeface="+mn-ea"/>
              <a:cs typeface="Times New Roman" pitchFamily="18" charset="0"/>
            </a:endParaRPr>
          </a:p>
        </p:txBody>
      </p:sp>
      <p:sp>
        <p:nvSpPr>
          <p:cNvPr id="672771" name="Rectangle 2"/>
          <p:cNvSpPr>
            <a:spLocks noGrp="1" noRot="1" noChangeAspect="1" noChangeArrowheads="1" noTextEdit="1"/>
          </p:cNvSpPr>
          <p:nvPr>
            <p:ph type="sldImg"/>
          </p:nvPr>
        </p:nvSpPr>
        <p:spPr>
          <a:xfrm>
            <a:off x="2309813" y="522288"/>
            <a:ext cx="4643437" cy="2611437"/>
          </a:xfrm>
          <a:ln/>
        </p:spPr>
      </p:sp>
      <p:sp>
        <p:nvSpPr>
          <p:cNvPr id="672772" name="Rectangle 3"/>
          <p:cNvSpPr>
            <a:spLocks noGrp="1" noChangeArrowheads="1"/>
          </p:cNvSpPr>
          <p:nvPr>
            <p:ph type="body" idx="1"/>
          </p:nvPr>
        </p:nvSpPr>
        <p:spPr>
          <a:noFill/>
          <a:ln/>
        </p:spPr>
        <p:txBody>
          <a:bodyPr/>
          <a:lstStyle/>
          <a:p>
            <a:pPr eaLnBrk="1" hangingPunct="1"/>
            <a:endParaRPr lang="en-CA"/>
          </a:p>
        </p:txBody>
      </p:sp>
    </p:spTree>
    <p:extLst>
      <p:ext uri="{BB962C8B-B14F-4D97-AF65-F5344CB8AC3E}">
        <p14:creationId xmlns:p14="http://schemas.microsoft.com/office/powerpoint/2010/main" val="1458471801"/>
      </p:ext>
    </p:extLst>
  </p:cSld>
  <p:clrMapOvr>
    <a:masterClrMapping/>
  </p:clrMapOvr>
</p:notes>
</file>

<file path=ppt/notesSlides/notesSlide6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E5E903BC-9E9D-4FA5-9FDE-98B3B34A7675}" type="slidenum">
              <a:rPr lang="ar-SA"/>
              <a:pPr/>
              <a:t>812</a:t>
            </a:fld>
            <a:endParaRPr lang="en-US"/>
          </a:p>
        </p:txBody>
      </p:sp>
      <p:sp>
        <p:nvSpPr>
          <p:cNvPr id="7436290" name="Rectangle 2"/>
          <p:cNvSpPr>
            <a:spLocks noGrp="1" noRot="1" noChangeAspect="1" noChangeArrowheads="1" noTextEdit="1"/>
          </p:cNvSpPr>
          <p:nvPr>
            <p:ph type="sldImg"/>
          </p:nvPr>
        </p:nvSpPr>
        <p:spPr bwMode="auto">
          <a:xfrm>
            <a:off x="2309813" y="522288"/>
            <a:ext cx="4643437" cy="2611437"/>
          </a:xfrm>
          <a:prstGeom prst="rect">
            <a:avLst/>
          </a:prstGeom>
          <a:solidFill>
            <a:srgbClr val="FFFFFF"/>
          </a:solidFill>
          <a:ln>
            <a:solidFill>
              <a:srgbClr val="000000"/>
            </a:solidFill>
            <a:miter lim="800000"/>
            <a:headEnd/>
            <a:tailEnd/>
          </a:ln>
        </p:spPr>
      </p:sp>
      <p:sp>
        <p:nvSpPr>
          <p:cNvPr id="7436291" name="Rectangle 3"/>
          <p:cNvSpPr>
            <a:spLocks noGrp="1" noChangeArrowheads="1"/>
          </p:cNvSpPr>
          <p:nvPr>
            <p:ph type="body" idx="1"/>
          </p:nvPr>
        </p:nvSpPr>
        <p:spPr bwMode="auto">
          <a:xfrm>
            <a:off x="1234018" y="3307557"/>
            <a:ext cx="6794500" cy="3132535"/>
          </a:xfrm>
          <a:prstGeom prst="rect">
            <a:avLst/>
          </a:prstGeom>
          <a:solidFill>
            <a:srgbClr val="FFFFFF"/>
          </a:solidFill>
          <a:ln>
            <a:solidFill>
              <a:srgbClr val="000000"/>
            </a:solidFill>
            <a:miter lim="800000"/>
            <a:headEnd/>
            <a:tailEnd/>
          </a:ln>
        </p:spPr>
        <p:txBody>
          <a:bodyPr lIns="87728" tIns="43864" rIns="87728" bIns="43864"/>
          <a:lstStyle/>
          <a:p>
            <a:endParaRPr lang="en-CA"/>
          </a:p>
        </p:txBody>
      </p:sp>
    </p:spTree>
  </p:cSld>
  <p:clrMapOvr>
    <a:masterClrMapping/>
  </p:clrMapOvr>
</p:notes>
</file>

<file path=ppt/notesSlides/notesSlide6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6CF29423-D74A-4C00-9DCA-DAE140AA2A36}" type="slidenum">
              <a:rPr lang="ar-SA"/>
              <a:pPr/>
              <a:t>820</a:t>
            </a:fld>
            <a:endParaRPr lang="en-US"/>
          </a:p>
        </p:txBody>
      </p:sp>
      <p:sp>
        <p:nvSpPr>
          <p:cNvPr id="11269122" name="Rectangle 2"/>
          <p:cNvSpPr>
            <a:spLocks noGrp="1" noRot="1" noChangeAspect="1" noChangeArrowheads="1" noTextEdit="1"/>
          </p:cNvSpPr>
          <p:nvPr>
            <p:ph type="sldImg"/>
          </p:nvPr>
        </p:nvSpPr>
        <p:spPr>
          <a:xfrm>
            <a:off x="2309813" y="522288"/>
            <a:ext cx="4643437" cy="2611437"/>
          </a:xfrm>
          <a:ln/>
        </p:spPr>
      </p:sp>
      <p:sp>
        <p:nvSpPr>
          <p:cNvPr id="11269123" name="Rectangle 3"/>
          <p:cNvSpPr>
            <a:spLocks noGrp="1" noChangeArrowheads="1"/>
          </p:cNvSpPr>
          <p:nvPr>
            <p:ph type="body" idx="1"/>
          </p:nvPr>
        </p:nvSpPr>
        <p:spPr/>
        <p:txBody>
          <a:bodyPr/>
          <a:lstStyle/>
          <a:p>
            <a:endParaRPr lang="en-CA"/>
          </a:p>
        </p:txBody>
      </p:sp>
    </p:spTree>
  </p:cSld>
  <p:clrMapOvr>
    <a:masterClrMapping/>
  </p:clrMapOvr>
</p:notes>
</file>

<file path=ppt/notesSlides/notesSlide6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39D8A862-3FA9-4F46-A6C1-F3143954AC67}" type="slidenum">
              <a:rPr lang="ar-SA"/>
              <a:pPr/>
              <a:t>828</a:t>
            </a:fld>
            <a:endParaRPr lang="en-US"/>
          </a:p>
        </p:txBody>
      </p:sp>
      <p:sp>
        <p:nvSpPr>
          <p:cNvPr id="11274242" name="Rectangle 2"/>
          <p:cNvSpPr>
            <a:spLocks noGrp="1" noRot="1" noChangeAspect="1" noChangeArrowheads="1" noTextEdit="1"/>
          </p:cNvSpPr>
          <p:nvPr>
            <p:ph type="sldImg"/>
          </p:nvPr>
        </p:nvSpPr>
        <p:spPr>
          <a:xfrm>
            <a:off x="2309813" y="522288"/>
            <a:ext cx="4643437" cy="2611437"/>
          </a:xfrm>
          <a:ln/>
        </p:spPr>
      </p:sp>
      <p:sp>
        <p:nvSpPr>
          <p:cNvPr id="11274243" name="Rectangle 3"/>
          <p:cNvSpPr>
            <a:spLocks noGrp="1" noChangeArrowheads="1"/>
          </p:cNvSpPr>
          <p:nvPr>
            <p:ph type="body" idx="1"/>
          </p:nvPr>
        </p:nvSpPr>
        <p:spPr/>
        <p:txBody>
          <a:bodyPr/>
          <a:lstStyle/>
          <a:p>
            <a:endParaRPr lang="en-CA"/>
          </a:p>
        </p:txBody>
      </p:sp>
    </p:spTree>
  </p:cSld>
  <p:clrMapOvr>
    <a:masterClrMapping/>
  </p:clrMapOvr>
</p:notes>
</file>

<file path=ppt/notesSlides/notesSlide6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00477BEC-758D-4816-B87E-DE49B5FCE83F}" type="slidenum">
              <a:rPr lang="ar-SA"/>
              <a:pPr/>
              <a:t>829</a:t>
            </a:fld>
            <a:endParaRPr lang="en-US"/>
          </a:p>
        </p:txBody>
      </p:sp>
      <p:sp>
        <p:nvSpPr>
          <p:cNvPr id="7633922" name="Rectangle 2"/>
          <p:cNvSpPr>
            <a:spLocks noGrp="1" noRot="1" noChangeAspect="1" noChangeArrowheads="1" noTextEdit="1"/>
          </p:cNvSpPr>
          <p:nvPr>
            <p:ph type="sldImg"/>
          </p:nvPr>
        </p:nvSpPr>
        <p:spPr>
          <a:xfrm>
            <a:off x="2309813" y="522288"/>
            <a:ext cx="4643437" cy="2611437"/>
          </a:xfrm>
          <a:ln/>
        </p:spPr>
      </p:sp>
      <p:sp>
        <p:nvSpPr>
          <p:cNvPr id="7633923" name="Rectangle 3"/>
          <p:cNvSpPr>
            <a:spLocks noGrp="1" noChangeArrowheads="1"/>
          </p:cNvSpPr>
          <p:nvPr>
            <p:ph type="body" idx="1"/>
          </p:nvPr>
        </p:nvSpPr>
        <p:spPr/>
        <p:txBody>
          <a:bodyPr/>
          <a:lstStyle/>
          <a:p>
            <a:endParaRPr lang="en-CA"/>
          </a:p>
        </p:txBody>
      </p:sp>
    </p:spTree>
  </p:cSld>
  <p:clrMapOvr>
    <a:masterClrMapping/>
  </p:clrMapOvr>
</p:notes>
</file>

<file path=ppt/notesSlides/notesSlide6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8875F557-3E1C-4E43-B4A6-684CA65D8956}" type="slidenum">
              <a:rPr lang="ar-SA"/>
              <a:pPr/>
              <a:t>830</a:t>
            </a:fld>
            <a:endParaRPr lang="en-US"/>
          </a:p>
        </p:txBody>
      </p:sp>
      <p:sp>
        <p:nvSpPr>
          <p:cNvPr id="11276290" name="Rectangle 2"/>
          <p:cNvSpPr>
            <a:spLocks noGrp="1" noRot="1" noChangeAspect="1" noChangeArrowheads="1" noTextEdit="1"/>
          </p:cNvSpPr>
          <p:nvPr>
            <p:ph type="sldImg"/>
          </p:nvPr>
        </p:nvSpPr>
        <p:spPr>
          <a:xfrm>
            <a:off x="2309813" y="522288"/>
            <a:ext cx="4643437" cy="2611437"/>
          </a:xfrm>
          <a:ln/>
        </p:spPr>
      </p:sp>
      <p:sp>
        <p:nvSpPr>
          <p:cNvPr id="11276291" name="Rectangle 3"/>
          <p:cNvSpPr>
            <a:spLocks noGrp="1" noChangeArrowheads="1"/>
          </p:cNvSpPr>
          <p:nvPr>
            <p:ph type="body" idx="1"/>
          </p:nvPr>
        </p:nvSpPr>
        <p:spPr/>
        <p:txBody>
          <a:bodyPr/>
          <a:lstStyle/>
          <a:p>
            <a:endParaRPr lang="en-CA"/>
          </a:p>
        </p:txBody>
      </p:sp>
    </p:spTree>
  </p:cSld>
  <p:clrMapOvr>
    <a:masterClrMapping/>
  </p:clrMapOvr>
</p:notes>
</file>

<file path=ppt/notesSlides/notesSlide6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F55D46A6-DB5D-4D8E-85DE-7D1B27617F6B}" type="slidenum">
              <a:rPr lang="ar-SA"/>
              <a:pPr/>
              <a:t>831</a:t>
            </a:fld>
            <a:endParaRPr lang="en-US"/>
          </a:p>
        </p:txBody>
      </p:sp>
      <p:sp>
        <p:nvSpPr>
          <p:cNvPr id="10960898" name="Rectangle 2"/>
          <p:cNvSpPr>
            <a:spLocks noGrp="1" noRot="1" noChangeAspect="1" noChangeArrowheads="1" noTextEdit="1"/>
          </p:cNvSpPr>
          <p:nvPr>
            <p:ph type="sldImg"/>
          </p:nvPr>
        </p:nvSpPr>
        <p:spPr>
          <a:xfrm>
            <a:off x="2309813" y="522288"/>
            <a:ext cx="4643437" cy="2611437"/>
          </a:xfrm>
          <a:ln/>
        </p:spPr>
      </p:sp>
      <p:sp>
        <p:nvSpPr>
          <p:cNvPr id="10960899" name="Rectangle 3"/>
          <p:cNvSpPr>
            <a:spLocks noGrp="1" noChangeArrowheads="1"/>
          </p:cNvSpPr>
          <p:nvPr>
            <p:ph type="body" idx="1"/>
          </p:nvPr>
        </p:nvSpPr>
        <p:spPr/>
        <p:txBody>
          <a:bodyPr/>
          <a:lstStyle/>
          <a:p>
            <a:endParaRPr lang="en-CA"/>
          </a:p>
        </p:txBody>
      </p:sp>
    </p:spTree>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790"/>
        <p:cNvGrpSpPr/>
        <p:nvPr/>
      </p:nvGrpSpPr>
      <p:grpSpPr>
        <a:xfrm>
          <a:off x="0" y="0"/>
          <a:ext cx="0" cy="0"/>
          <a:chOff x="0" y="0"/>
          <a:chExt cx="0" cy="0"/>
        </a:xfrm>
      </p:grpSpPr>
      <p:sp>
        <p:nvSpPr>
          <p:cNvPr id="3791" name="Google Shape;3791;p422: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spcBef>
                <a:spcPts val="0"/>
              </a:spcBef>
              <a:spcAft>
                <a:spcPts val="0"/>
              </a:spcAft>
              <a:buNone/>
            </a:pPr>
            <a:endParaRPr/>
          </a:p>
        </p:txBody>
      </p:sp>
      <p:sp>
        <p:nvSpPr>
          <p:cNvPr id="3792" name="Google Shape;3792;p422:notes"/>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222190269"/>
      </p:ext>
    </p:extLst>
  </p:cSld>
  <p:clrMapOvr>
    <a:masterClrMapping/>
  </p:clrMapOvr>
</p:notes>
</file>

<file path=ppt/notesSlides/notesSlide6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B79456FB-C520-47FD-8B5D-064ECBDA3AC9}" type="slidenum">
              <a:rPr lang="ar-SA"/>
              <a:pPr/>
              <a:t>833</a:t>
            </a:fld>
            <a:endParaRPr lang="en-US"/>
          </a:p>
        </p:txBody>
      </p:sp>
      <p:sp>
        <p:nvSpPr>
          <p:cNvPr id="7641090" name="Rectangle 2"/>
          <p:cNvSpPr>
            <a:spLocks noGrp="1" noRot="1" noChangeAspect="1" noChangeArrowheads="1" noTextEdit="1"/>
          </p:cNvSpPr>
          <p:nvPr>
            <p:ph type="sldImg"/>
          </p:nvPr>
        </p:nvSpPr>
        <p:spPr>
          <a:xfrm>
            <a:off x="2309813" y="522288"/>
            <a:ext cx="4643437" cy="2611437"/>
          </a:xfrm>
          <a:ln/>
        </p:spPr>
      </p:sp>
      <p:sp>
        <p:nvSpPr>
          <p:cNvPr id="7641091" name="Rectangle 3"/>
          <p:cNvSpPr>
            <a:spLocks noGrp="1" noChangeArrowheads="1"/>
          </p:cNvSpPr>
          <p:nvPr>
            <p:ph type="body" idx="1"/>
          </p:nvPr>
        </p:nvSpPr>
        <p:spPr/>
        <p:txBody>
          <a:bodyPr/>
          <a:lstStyle/>
          <a:p>
            <a:endParaRPr lang="en-CA"/>
          </a:p>
        </p:txBody>
      </p:sp>
    </p:spTree>
  </p:cSld>
  <p:clrMapOvr>
    <a:masterClrMapping/>
  </p:clrMapOvr>
</p:notes>
</file>

<file path=ppt/notesSlides/notesSlide6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1C10F132-265D-42B4-A2F8-ADD27FFEE31F}" type="slidenum">
              <a:rPr lang="ar-SA"/>
              <a:pPr/>
              <a:t>834</a:t>
            </a:fld>
            <a:endParaRPr lang="en-US"/>
          </a:p>
        </p:txBody>
      </p:sp>
      <p:sp>
        <p:nvSpPr>
          <p:cNvPr id="8547330" name="Rectangle 2"/>
          <p:cNvSpPr>
            <a:spLocks noGrp="1" noRot="1" noChangeAspect="1" noChangeArrowheads="1" noTextEdit="1"/>
          </p:cNvSpPr>
          <p:nvPr>
            <p:ph type="sldImg"/>
          </p:nvPr>
        </p:nvSpPr>
        <p:spPr>
          <a:xfrm>
            <a:off x="2309813" y="522288"/>
            <a:ext cx="4643437" cy="2611437"/>
          </a:xfrm>
          <a:ln/>
        </p:spPr>
      </p:sp>
      <p:sp>
        <p:nvSpPr>
          <p:cNvPr id="8547331" name="Rectangle 3"/>
          <p:cNvSpPr>
            <a:spLocks noGrp="1" noChangeArrowheads="1"/>
          </p:cNvSpPr>
          <p:nvPr>
            <p:ph type="body" idx="1"/>
          </p:nvPr>
        </p:nvSpPr>
        <p:spPr/>
        <p:txBody>
          <a:bodyPr/>
          <a:lstStyle/>
          <a:p>
            <a:endParaRPr lang="en-CA"/>
          </a:p>
        </p:txBody>
      </p:sp>
    </p:spTree>
  </p:cSld>
  <p:clrMapOvr>
    <a:masterClrMapping/>
  </p:clrMapOvr>
</p:notes>
</file>

<file path=ppt/notesSlides/notesSlide6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4FD99947-338A-4DFD-A9AB-C9A3F786DDC4}" type="slidenum">
              <a:rPr lang="ar-SA"/>
              <a:pPr/>
              <a:t>835</a:t>
            </a:fld>
            <a:endParaRPr lang="en-US"/>
          </a:p>
        </p:txBody>
      </p:sp>
      <p:sp>
        <p:nvSpPr>
          <p:cNvPr id="11283458" name="Rectangle 2"/>
          <p:cNvSpPr>
            <a:spLocks noGrp="1" noRot="1" noChangeAspect="1" noChangeArrowheads="1" noTextEdit="1"/>
          </p:cNvSpPr>
          <p:nvPr>
            <p:ph type="sldImg"/>
          </p:nvPr>
        </p:nvSpPr>
        <p:spPr>
          <a:xfrm>
            <a:off x="2309813" y="522288"/>
            <a:ext cx="4643437" cy="2611437"/>
          </a:xfrm>
          <a:ln/>
        </p:spPr>
      </p:sp>
      <p:sp>
        <p:nvSpPr>
          <p:cNvPr id="11283459" name="Rectangle 3"/>
          <p:cNvSpPr>
            <a:spLocks noGrp="1" noChangeArrowheads="1"/>
          </p:cNvSpPr>
          <p:nvPr>
            <p:ph type="body" idx="1"/>
          </p:nvPr>
        </p:nvSpPr>
        <p:spPr/>
        <p:txBody>
          <a:bodyPr/>
          <a:lstStyle/>
          <a:p>
            <a:endParaRPr lang="en-CA"/>
          </a:p>
        </p:txBody>
      </p:sp>
    </p:spTree>
  </p:cSld>
  <p:clrMapOvr>
    <a:masterClrMapping/>
  </p:clrMapOvr>
</p:notes>
</file>

<file path=ppt/notesSlides/notesSlide6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F5F81B0E-F291-4319-93BD-00754DD68ED3}" type="slidenum">
              <a:rPr lang="ar-SA"/>
              <a:pPr/>
              <a:t>836</a:t>
            </a:fld>
            <a:endParaRPr lang="en-US"/>
          </a:p>
        </p:txBody>
      </p:sp>
      <p:sp>
        <p:nvSpPr>
          <p:cNvPr id="7643138" name="Rectangle 2"/>
          <p:cNvSpPr>
            <a:spLocks noGrp="1" noRot="1" noChangeAspect="1" noChangeArrowheads="1" noTextEdit="1"/>
          </p:cNvSpPr>
          <p:nvPr>
            <p:ph type="sldImg"/>
          </p:nvPr>
        </p:nvSpPr>
        <p:spPr>
          <a:xfrm>
            <a:off x="2309813" y="522288"/>
            <a:ext cx="4643437" cy="2611437"/>
          </a:xfrm>
          <a:ln/>
        </p:spPr>
      </p:sp>
      <p:sp>
        <p:nvSpPr>
          <p:cNvPr id="7643139" name="Rectangle 3"/>
          <p:cNvSpPr>
            <a:spLocks noGrp="1" noChangeArrowheads="1"/>
          </p:cNvSpPr>
          <p:nvPr>
            <p:ph type="body" idx="1"/>
          </p:nvPr>
        </p:nvSpPr>
        <p:spPr/>
        <p:txBody>
          <a:bodyPr/>
          <a:lstStyle/>
          <a:p>
            <a:endParaRPr lang="en-CA"/>
          </a:p>
        </p:txBody>
      </p:sp>
    </p:spTree>
  </p:cSld>
  <p:clrMapOvr>
    <a:masterClrMapping/>
  </p:clrMapOvr>
</p:notes>
</file>

<file path=ppt/notesSlides/notesSlide6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35975389-2A99-4D83-94C4-6E67DA40F25F}" type="slidenum">
              <a:rPr lang="ar-SA"/>
              <a:pPr/>
              <a:t>837</a:t>
            </a:fld>
            <a:endParaRPr lang="en-US"/>
          </a:p>
        </p:txBody>
      </p:sp>
      <p:sp>
        <p:nvSpPr>
          <p:cNvPr id="7645186" name="Rectangle 2"/>
          <p:cNvSpPr>
            <a:spLocks noGrp="1" noRot="1" noChangeAspect="1" noChangeArrowheads="1" noTextEdit="1"/>
          </p:cNvSpPr>
          <p:nvPr>
            <p:ph type="sldImg"/>
          </p:nvPr>
        </p:nvSpPr>
        <p:spPr>
          <a:xfrm>
            <a:off x="2309813" y="522288"/>
            <a:ext cx="4643437" cy="2611437"/>
          </a:xfrm>
          <a:ln/>
        </p:spPr>
      </p:sp>
      <p:sp>
        <p:nvSpPr>
          <p:cNvPr id="7645187" name="Rectangle 3"/>
          <p:cNvSpPr>
            <a:spLocks noGrp="1" noChangeArrowheads="1"/>
          </p:cNvSpPr>
          <p:nvPr>
            <p:ph type="body" idx="1"/>
          </p:nvPr>
        </p:nvSpPr>
        <p:spPr/>
        <p:txBody>
          <a:bodyPr/>
          <a:lstStyle/>
          <a:p>
            <a:endParaRPr lang="en-CA"/>
          </a:p>
        </p:txBody>
      </p:sp>
    </p:spTree>
  </p:cSld>
  <p:clrMapOvr>
    <a:masterClrMapping/>
  </p:clrMapOvr>
</p:notes>
</file>

<file path=ppt/notesSlides/notesSlide6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C76F0905-FED5-4EC3-A105-1135A18311BF}" type="slidenum">
              <a:rPr lang="ar-SA"/>
              <a:pPr/>
              <a:t>839</a:t>
            </a:fld>
            <a:endParaRPr lang="en-US"/>
          </a:p>
        </p:txBody>
      </p:sp>
      <p:sp>
        <p:nvSpPr>
          <p:cNvPr id="8551426" name="Rectangle 2"/>
          <p:cNvSpPr>
            <a:spLocks noGrp="1" noRot="1" noChangeAspect="1" noChangeArrowheads="1" noTextEdit="1"/>
          </p:cNvSpPr>
          <p:nvPr>
            <p:ph type="sldImg"/>
          </p:nvPr>
        </p:nvSpPr>
        <p:spPr>
          <a:xfrm>
            <a:off x="2309813" y="522288"/>
            <a:ext cx="4643437" cy="2611437"/>
          </a:xfrm>
          <a:ln/>
        </p:spPr>
      </p:sp>
      <p:sp>
        <p:nvSpPr>
          <p:cNvPr id="8551427" name="Rectangle 3"/>
          <p:cNvSpPr>
            <a:spLocks noGrp="1" noChangeArrowheads="1"/>
          </p:cNvSpPr>
          <p:nvPr>
            <p:ph type="body" idx="1"/>
          </p:nvPr>
        </p:nvSpPr>
        <p:spPr/>
        <p:txBody>
          <a:bodyPr/>
          <a:lstStyle/>
          <a:p>
            <a:endParaRPr lang="en-CA"/>
          </a:p>
        </p:txBody>
      </p:sp>
    </p:spTree>
  </p:cSld>
  <p:clrMapOvr>
    <a:masterClrMapping/>
  </p:clrMapOvr>
</p:notes>
</file>

<file path=ppt/notesSlides/notesSlide6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446EBB82-6975-47E9-B3A0-6AAFA54B99C6}" type="slidenum">
              <a:rPr lang="ar-SA"/>
              <a:pPr/>
              <a:t>840</a:t>
            </a:fld>
            <a:endParaRPr lang="en-US"/>
          </a:p>
        </p:txBody>
      </p:sp>
      <p:sp>
        <p:nvSpPr>
          <p:cNvPr id="8553474" name="Rectangle 2"/>
          <p:cNvSpPr>
            <a:spLocks noGrp="1" noRot="1" noChangeAspect="1" noChangeArrowheads="1" noTextEdit="1"/>
          </p:cNvSpPr>
          <p:nvPr>
            <p:ph type="sldImg"/>
          </p:nvPr>
        </p:nvSpPr>
        <p:spPr>
          <a:xfrm>
            <a:off x="2309813" y="522288"/>
            <a:ext cx="4643437" cy="2611437"/>
          </a:xfrm>
          <a:ln/>
        </p:spPr>
      </p:sp>
      <p:sp>
        <p:nvSpPr>
          <p:cNvPr id="8553475" name="Rectangle 3"/>
          <p:cNvSpPr>
            <a:spLocks noGrp="1" noChangeArrowheads="1"/>
          </p:cNvSpPr>
          <p:nvPr>
            <p:ph type="body" idx="1"/>
          </p:nvPr>
        </p:nvSpPr>
        <p:spPr/>
        <p:txBody>
          <a:bodyPr/>
          <a:lstStyle/>
          <a:p>
            <a:endParaRPr lang="en-CA"/>
          </a:p>
        </p:txBody>
      </p:sp>
    </p:spTree>
  </p:cSld>
  <p:clrMapOvr>
    <a:masterClrMapping/>
  </p:clrMapOvr>
</p:notes>
</file>

<file path=ppt/notesSlides/notesSlide6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E9148EA0-BCFF-4ED0-8CCA-153C9B52DE3A}" type="slidenum">
              <a:rPr lang="ar-SA"/>
              <a:pPr/>
              <a:t>841</a:t>
            </a:fld>
            <a:endParaRPr lang="en-US"/>
          </a:p>
        </p:txBody>
      </p:sp>
      <p:sp>
        <p:nvSpPr>
          <p:cNvPr id="11297794" name="Rectangle 2"/>
          <p:cNvSpPr>
            <a:spLocks noGrp="1" noRot="1" noChangeAspect="1" noChangeArrowheads="1" noTextEdit="1"/>
          </p:cNvSpPr>
          <p:nvPr>
            <p:ph type="sldImg"/>
          </p:nvPr>
        </p:nvSpPr>
        <p:spPr>
          <a:xfrm>
            <a:off x="2309813" y="522288"/>
            <a:ext cx="4643437" cy="2611437"/>
          </a:xfrm>
          <a:ln/>
        </p:spPr>
      </p:sp>
      <p:sp>
        <p:nvSpPr>
          <p:cNvPr id="11297795" name="Rectangle 3"/>
          <p:cNvSpPr>
            <a:spLocks noGrp="1" noChangeArrowheads="1"/>
          </p:cNvSpPr>
          <p:nvPr>
            <p:ph type="body" idx="1"/>
          </p:nvPr>
        </p:nvSpPr>
        <p:spPr/>
        <p:txBody>
          <a:bodyPr/>
          <a:lstStyle/>
          <a:p>
            <a:endParaRPr lang="en-CA"/>
          </a:p>
        </p:txBody>
      </p:sp>
    </p:spTree>
  </p:cSld>
  <p:clrMapOvr>
    <a:masterClrMapping/>
  </p:clrMapOvr>
</p:notes>
</file>

<file path=ppt/notesSlides/notesSlide6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74578416-2EBF-47F4-80FF-CE2D2B1985AF}" type="slidenum">
              <a:rPr lang="ar-SA"/>
              <a:pPr/>
              <a:t>842</a:t>
            </a:fld>
            <a:endParaRPr lang="en-US"/>
          </a:p>
        </p:txBody>
      </p:sp>
      <p:sp>
        <p:nvSpPr>
          <p:cNvPr id="7653378" name="Rectangle 2"/>
          <p:cNvSpPr>
            <a:spLocks noGrp="1" noRot="1" noChangeAspect="1" noChangeArrowheads="1" noTextEdit="1"/>
          </p:cNvSpPr>
          <p:nvPr>
            <p:ph type="sldImg"/>
          </p:nvPr>
        </p:nvSpPr>
        <p:spPr>
          <a:xfrm>
            <a:off x="2309813" y="522288"/>
            <a:ext cx="4643437" cy="2611437"/>
          </a:xfrm>
          <a:ln/>
        </p:spPr>
      </p:sp>
      <p:sp>
        <p:nvSpPr>
          <p:cNvPr id="7653379" name="Rectangle 3"/>
          <p:cNvSpPr>
            <a:spLocks noGrp="1" noChangeArrowheads="1"/>
          </p:cNvSpPr>
          <p:nvPr>
            <p:ph type="body" idx="1"/>
          </p:nvPr>
        </p:nvSpPr>
        <p:spPr/>
        <p:txBody>
          <a:bodyPr/>
          <a:lstStyle/>
          <a:p>
            <a:endParaRPr lang="en-CA"/>
          </a:p>
        </p:txBody>
      </p:sp>
    </p:spTree>
  </p:cSld>
  <p:clrMapOvr>
    <a:masterClrMapping/>
  </p:clrMapOvr>
</p:notes>
</file>

<file path=ppt/notesSlides/notesSlide6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9572D85A-CF2E-457D-9723-0A1CA0BE26BE}" type="slidenum">
              <a:rPr lang="ar-SA"/>
              <a:pPr/>
              <a:t>843</a:t>
            </a:fld>
            <a:endParaRPr lang="en-US"/>
          </a:p>
        </p:txBody>
      </p:sp>
      <p:sp>
        <p:nvSpPr>
          <p:cNvPr id="11299842" name="Rectangle 2"/>
          <p:cNvSpPr>
            <a:spLocks noGrp="1" noRot="1" noChangeAspect="1" noChangeArrowheads="1" noTextEdit="1"/>
          </p:cNvSpPr>
          <p:nvPr>
            <p:ph type="sldImg"/>
          </p:nvPr>
        </p:nvSpPr>
        <p:spPr>
          <a:xfrm>
            <a:off x="2309813" y="522288"/>
            <a:ext cx="4643437" cy="2611437"/>
          </a:xfrm>
          <a:ln/>
        </p:spPr>
      </p:sp>
      <p:sp>
        <p:nvSpPr>
          <p:cNvPr id="11299843" name="Rectangle 3"/>
          <p:cNvSpPr>
            <a:spLocks noGrp="1" noChangeArrowheads="1"/>
          </p:cNvSpPr>
          <p:nvPr>
            <p:ph type="body" idx="1"/>
          </p:nvPr>
        </p:nvSpPr>
        <p:spPr/>
        <p:txBody>
          <a:bodyPr/>
          <a:lstStyle/>
          <a:p>
            <a:endParaRPr lang="en-CA"/>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7</a:t>
            </a:fld>
            <a:endParaRPr lang="fr-FR"/>
          </a:p>
        </p:txBody>
      </p:sp>
    </p:spTree>
    <p:extLst>
      <p:ext uri="{BB962C8B-B14F-4D97-AF65-F5344CB8AC3E}">
        <p14:creationId xmlns:p14="http://schemas.microsoft.com/office/powerpoint/2010/main" val="1648426256"/>
      </p:ext>
    </p:extLst>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798"/>
        <p:cNvGrpSpPr/>
        <p:nvPr/>
      </p:nvGrpSpPr>
      <p:grpSpPr>
        <a:xfrm>
          <a:off x="0" y="0"/>
          <a:ext cx="0" cy="0"/>
          <a:chOff x="0" y="0"/>
          <a:chExt cx="0" cy="0"/>
        </a:xfrm>
      </p:grpSpPr>
      <p:sp>
        <p:nvSpPr>
          <p:cNvPr id="3799" name="Google Shape;3799;p423: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spcBef>
                <a:spcPts val="0"/>
              </a:spcBef>
              <a:spcAft>
                <a:spcPts val="0"/>
              </a:spcAft>
              <a:buNone/>
            </a:pPr>
            <a:endParaRPr/>
          </a:p>
        </p:txBody>
      </p:sp>
      <p:sp>
        <p:nvSpPr>
          <p:cNvPr id="3800" name="Google Shape;3800;p423:notes"/>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1335432118"/>
      </p:ext>
    </p:extLst>
  </p:cSld>
  <p:clrMapOvr>
    <a:masterClrMapping/>
  </p:clrMapOvr>
</p:notes>
</file>

<file path=ppt/notesSlides/notesSlide7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A7D7EE6E-0C87-4401-B229-C2B32585F198}" type="slidenum">
              <a:rPr lang="ar-SA"/>
              <a:pPr/>
              <a:t>844</a:t>
            </a:fld>
            <a:endParaRPr lang="en-US" dirty="0"/>
          </a:p>
        </p:txBody>
      </p:sp>
      <p:sp>
        <p:nvSpPr>
          <p:cNvPr id="7657474" name="Rectangle 2"/>
          <p:cNvSpPr>
            <a:spLocks noGrp="1" noRot="1" noChangeAspect="1" noChangeArrowheads="1" noTextEdit="1"/>
          </p:cNvSpPr>
          <p:nvPr>
            <p:ph type="sldImg"/>
          </p:nvPr>
        </p:nvSpPr>
        <p:spPr>
          <a:xfrm>
            <a:off x="2309813" y="522288"/>
            <a:ext cx="4643437" cy="2611437"/>
          </a:xfrm>
          <a:ln/>
        </p:spPr>
      </p:sp>
      <p:sp>
        <p:nvSpPr>
          <p:cNvPr id="7657475" name="Rectangle 3"/>
          <p:cNvSpPr>
            <a:spLocks noGrp="1" noChangeArrowheads="1"/>
          </p:cNvSpPr>
          <p:nvPr>
            <p:ph type="body" idx="1"/>
          </p:nvPr>
        </p:nvSpPr>
        <p:spPr/>
        <p:txBody>
          <a:bodyPr/>
          <a:lstStyle/>
          <a:p>
            <a:endParaRPr lang="en-CA" dirty="0"/>
          </a:p>
        </p:txBody>
      </p:sp>
    </p:spTree>
  </p:cSld>
  <p:clrMapOvr>
    <a:masterClrMapping/>
  </p:clrMapOvr>
</p:notes>
</file>

<file path=ppt/notesSlides/notesSlide7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87EE0567-99A0-487C-8EEF-6DB2A39A6A1A}" type="slidenum">
              <a:rPr lang="ar-SA"/>
              <a:pPr/>
              <a:t>845</a:t>
            </a:fld>
            <a:endParaRPr lang="en-US"/>
          </a:p>
        </p:txBody>
      </p:sp>
      <p:sp>
        <p:nvSpPr>
          <p:cNvPr id="7659522" name="Rectangle 2"/>
          <p:cNvSpPr>
            <a:spLocks noGrp="1" noRot="1" noChangeAspect="1" noChangeArrowheads="1" noTextEdit="1"/>
          </p:cNvSpPr>
          <p:nvPr>
            <p:ph type="sldImg"/>
          </p:nvPr>
        </p:nvSpPr>
        <p:spPr>
          <a:xfrm>
            <a:off x="2309813" y="522288"/>
            <a:ext cx="4643437" cy="2611437"/>
          </a:xfrm>
          <a:ln/>
        </p:spPr>
      </p:sp>
      <p:sp>
        <p:nvSpPr>
          <p:cNvPr id="7659523" name="Rectangle 3"/>
          <p:cNvSpPr>
            <a:spLocks noGrp="1" noChangeArrowheads="1"/>
          </p:cNvSpPr>
          <p:nvPr>
            <p:ph type="body" idx="1"/>
          </p:nvPr>
        </p:nvSpPr>
        <p:spPr/>
        <p:txBody>
          <a:bodyPr/>
          <a:lstStyle/>
          <a:p>
            <a:endParaRPr lang="en-CA"/>
          </a:p>
        </p:txBody>
      </p:sp>
    </p:spTree>
  </p:cSld>
  <p:clrMapOvr>
    <a:masterClrMapping/>
  </p:clrMapOvr>
</p:notes>
</file>

<file path=ppt/notesSlides/notesSlide7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E4C5053F-15ED-49F7-A9F9-FCC1B54CE0B0}" type="slidenum">
              <a:rPr lang="ar-SA"/>
              <a:pPr/>
              <a:t>846</a:t>
            </a:fld>
            <a:endParaRPr lang="en-US"/>
          </a:p>
        </p:txBody>
      </p:sp>
      <p:sp>
        <p:nvSpPr>
          <p:cNvPr id="11302914" name="Rectangle 2"/>
          <p:cNvSpPr>
            <a:spLocks noGrp="1" noRot="1" noChangeAspect="1" noChangeArrowheads="1" noTextEdit="1"/>
          </p:cNvSpPr>
          <p:nvPr>
            <p:ph type="sldImg"/>
          </p:nvPr>
        </p:nvSpPr>
        <p:spPr>
          <a:xfrm>
            <a:off x="2309813" y="522288"/>
            <a:ext cx="4643437" cy="2611437"/>
          </a:xfrm>
          <a:ln/>
        </p:spPr>
      </p:sp>
      <p:sp>
        <p:nvSpPr>
          <p:cNvPr id="11302915" name="Rectangle 3"/>
          <p:cNvSpPr>
            <a:spLocks noGrp="1" noChangeArrowheads="1"/>
          </p:cNvSpPr>
          <p:nvPr>
            <p:ph type="body" idx="1"/>
          </p:nvPr>
        </p:nvSpPr>
        <p:spPr/>
        <p:txBody>
          <a:bodyPr/>
          <a:lstStyle/>
          <a:p>
            <a:endParaRPr lang="en-CA"/>
          </a:p>
        </p:txBody>
      </p:sp>
    </p:spTree>
  </p:cSld>
  <p:clrMapOvr>
    <a:masterClrMapping/>
  </p:clrMapOvr>
</p:notes>
</file>

<file path=ppt/notesSlides/notesSlide7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E8019F36-D80D-4162-8E5A-45E04313D061}" type="slidenum">
              <a:rPr lang="ar-SA"/>
              <a:pPr/>
              <a:t>847</a:t>
            </a:fld>
            <a:endParaRPr lang="en-US"/>
          </a:p>
        </p:txBody>
      </p:sp>
      <p:sp>
        <p:nvSpPr>
          <p:cNvPr id="7663618" name="Rectangle 2"/>
          <p:cNvSpPr>
            <a:spLocks noGrp="1" noRot="1" noChangeAspect="1" noChangeArrowheads="1" noTextEdit="1"/>
          </p:cNvSpPr>
          <p:nvPr>
            <p:ph type="sldImg"/>
          </p:nvPr>
        </p:nvSpPr>
        <p:spPr>
          <a:xfrm>
            <a:off x="2309813" y="522288"/>
            <a:ext cx="4643437" cy="2611437"/>
          </a:xfrm>
          <a:ln/>
        </p:spPr>
      </p:sp>
      <p:sp>
        <p:nvSpPr>
          <p:cNvPr id="7663619" name="Rectangle 3"/>
          <p:cNvSpPr>
            <a:spLocks noGrp="1" noChangeArrowheads="1"/>
          </p:cNvSpPr>
          <p:nvPr>
            <p:ph type="body" idx="1"/>
          </p:nvPr>
        </p:nvSpPr>
        <p:spPr/>
        <p:txBody>
          <a:bodyPr/>
          <a:lstStyle/>
          <a:p>
            <a:endParaRPr lang="en-CA"/>
          </a:p>
        </p:txBody>
      </p:sp>
    </p:spTree>
  </p:cSld>
  <p:clrMapOvr>
    <a:masterClrMapping/>
  </p:clrMapOvr>
</p:notes>
</file>

<file path=ppt/notesSlides/notesSlide7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37F68BA4-FD2F-4C1C-B1AE-848F312EF9FA}" type="slidenum">
              <a:rPr lang="ar-SA"/>
              <a:pPr/>
              <a:t>849</a:t>
            </a:fld>
            <a:endParaRPr lang="en-US"/>
          </a:p>
        </p:txBody>
      </p:sp>
      <p:sp>
        <p:nvSpPr>
          <p:cNvPr id="11435010" name="Rectangle 2"/>
          <p:cNvSpPr>
            <a:spLocks noGrp="1" noRot="1" noChangeAspect="1" noChangeArrowheads="1" noTextEdit="1"/>
          </p:cNvSpPr>
          <p:nvPr>
            <p:ph type="sldImg"/>
          </p:nvPr>
        </p:nvSpPr>
        <p:spPr>
          <a:xfrm>
            <a:off x="2309813" y="522288"/>
            <a:ext cx="4643437" cy="2611437"/>
          </a:xfrm>
          <a:ln/>
        </p:spPr>
      </p:sp>
      <p:sp>
        <p:nvSpPr>
          <p:cNvPr id="11435011" name="Rectangle 3"/>
          <p:cNvSpPr>
            <a:spLocks noGrp="1" noChangeArrowheads="1"/>
          </p:cNvSpPr>
          <p:nvPr>
            <p:ph type="body" idx="1"/>
          </p:nvPr>
        </p:nvSpPr>
        <p:spPr/>
        <p:txBody>
          <a:bodyPr/>
          <a:lstStyle/>
          <a:p>
            <a:endParaRPr lang="en-CA"/>
          </a:p>
        </p:txBody>
      </p:sp>
    </p:spTree>
  </p:cSld>
  <p:clrMapOvr>
    <a:masterClrMapping/>
  </p:clrMapOvr>
</p:notes>
</file>

<file path=ppt/notesSlides/notesSlide7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00DA8176-5703-42FA-A00A-0E1F22086C4E}" type="slidenum">
              <a:rPr lang="ar-SA"/>
              <a:pPr/>
              <a:t>850</a:t>
            </a:fld>
            <a:endParaRPr lang="en-US"/>
          </a:p>
        </p:txBody>
      </p:sp>
      <p:sp>
        <p:nvSpPr>
          <p:cNvPr id="7670786" name="Rectangle 2"/>
          <p:cNvSpPr>
            <a:spLocks noGrp="1" noRot="1" noChangeAspect="1" noChangeArrowheads="1" noTextEdit="1"/>
          </p:cNvSpPr>
          <p:nvPr>
            <p:ph type="sldImg"/>
          </p:nvPr>
        </p:nvSpPr>
        <p:spPr>
          <a:xfrm>
            <a:off x="2309813" y="522288"/>
            <a:ext cx="4643437" cy="2611437"/>
          </a:xfrm>
          <a:ln/>
        </p:spPr>
      </p:sp>
      <p:sp>
        <p:nvSpPr>
          <p:cNvPr id="7670787" name="Rectangle 3"/>
          <p:cNvSpPr>
            <a:spLocks noGrp="1" noChangeArrowheads="1"/>
          </p:cNvSpPr>
          <p:nvPr>
            <p:ph type="body" idx="1"/>
          </p:nvPr>
        </p:nvSpPr>
        <p:spPr/>
        <p:txBody>
          <a:bodyPr/>
          <a:lstStyle/>
          <a:p>
            <a:endParaRPr lang="en-CA"/>
          </a:p>
        </p:txBody>
      </p:sp>
    </p:spTree>
  </p:cSld>
  <p:clrMapOvr>
    <a:masterClrMapping/>
  </p:clrMapOvr>
</p:notes>
</file>

<file path=ppt/notesSlides/notesSlide7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83F0AF05-CC69-4C73-ACC6-A2119DC04FF8}" type="slidenum">
              <a:rPr lang="ar-SA"/>
              <a:pPr/>
              <a:t>851</a:t>
            </a:fld>
            <a:endParaRPr lang="en-US"/>
          </a:p>
        </p:txBody>
      </p:sp>
      <p:sp>
        <p:nvSpPr>
          <p:cNvPr id="11311106" name="Rectangle 2"/>
          <p:cNvSpPr>
            <a:spLocks noGrp="1" noRot="1" noChangeAspect="1" noChangeArrowheads="1" noTextEdit="1"/>
          </p:cNvSpPr>
          <p:nvPr>
            <p:ph type="sldImg"/>
          </p:nvPr>
        </p:nvSpPr>
        <p:spPr>
          <a:xfrm>
            <a:off x="2309813" y="522288"/>
            <a:ext cx="4643437" cy="2611437"/>
          </a:xfrm>
          <a:ln/>
        </p:spPr>
      </p:sp>
      <p:sp>
        <p:nvSpPr>
          <p:cNvPr id="11311107" name="Rectangle 3"/>
          <p:cNvSpPr>
            <a:spLocks noGrp="1" noChangeArrowheads="1"/>
          </p:cNvSpPr>
          <p:nvPr>
            <p:ph type="body" idx="1"/>
          </p:nvPr>
        </p:nvSpPr>
        <p:spPr/>
        <p:txBody>
          <a:bodyPr/>
          <a:lstStyle/>
          <a:p>
            <a:endParaRPr lang="en-CA"/>
          </a:p>
        </p:txBody>
      </p:sp>
    </p:spTree>
  </p:cSld>
  <p:clrMapOvr>
    <a:masterClrMapping/>
  </p:clrMapOvr>
</p:notes>
</file>

<file path=ppt/notesSlides/notesSlide7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37125EFE-F22F-4DDF-A4DE-2F8887B6B661}" type="slidenum">
              <a:rPr lang="ar-SA"/>
              <a:pPr/>
              <a:t>852</a:t>
            </a:fld>
            <a:endParaRPr lang="en-US"/>
          </a:p>
        </p:txBody>
      </p:sp>
      <p:sp>
        <p:nvSpPr>
          <p:cNvPr id="11393026" name="Rectangle 2"/>
          <p:cNvSpPr>
            <a:spLocks noGrp="1" noRot="1" noChangeAspect="1" noChangeArrowheads="1" noTextEdit="1"/>
          </p:cNvSpPr>
          <p:nvPr>
            <p:ph type="sldImg"/>
          </p:nvPr>
        </p:nvSpPr>
        <p:spPr>
          <a:xfrm>
            <a:off x="2309813" y="522288"/>
            <a:ext cx="4643437" cy="2611437"/>
          </a:xfrm>
          <a:ln/>
        </p:spPr>
      </p:sp>
      <p:sp>
        <p:nvSpPr>
          <p:cNvPr id="11393027" name="Rectangle 3"/>
          <p:cNvSpPr>
            <a:spLocks noGrp="1" noChangeArrowheads="1"/>
          </p:cNvSpPr>
          <p:nvPr>
            <p:ph type="body" idx="1"/>
          </p:nvPr>
        </p:nvSpPr>
        <p:spPr/>
        <p:txBody>
          <a:bodyPr/>
          <a:lstStyle/>
          <a:p>
            <a:endParaRPr lang="en-CA"/>
          </a:p>
        </p:txBody>
      </p:sp>
    </p:spTree>
  </p:cSld>
  <p:clrMapOvr>
    <a:masterClrMapping/>
  </p:clrMapOvr>
</p:notes>
</file>

<file path=ppt/notesSlides/notesSlide7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2D50BEF6-EDE2-4858-BCE6-6BCE7CBA2939}" type="slidenum">
              <a:rPr lang="ar-SA"/>
              <a:pPr/>
              <a:t>859</a:t>
            </a:fld>
            <a:endParaRPr lang="en-US"/>
          </a:p>
        </p:txBody>
      </p:sp>
      <p:sp>
        <p:nvSpPr>
          <p:cNvPr id="7685122" name="Rectangle 2"/>
          <p:cNvSpPr>
            <a:spLocks noGrp="1" noRot="1" noChangeAspect="1" noChangeArrowheads="1" noTextEdit="1"/>
          </p:cNvSpPr>
          <p:nvPr>
            <p:ph type="sldImg"/>
          </p:nvPr>
        </p:nvSpPr>
        <p:spPr>
          <a:xfrm>
            <a:off x="2309813" y="522288"/>
            <a:ext cx="4643437" cy="2611437"/>
          </a:xfrm>
          <a:ln/>
        </p:spPr>
      </p:sp>
      <p:sp>
        <p:nvSpPr>
          <p:cNvPr id="7685123" name="Rectangle 3"/>
          <p:cNvSpPr>
            <a:spLocks noGrp="1" noChangeArrowheads="1"/>
          </p:cNvSpPr>
          <p:nvPr>
            <p:ph type="body" idx="1"/>
          </p:nvPr>
        </p:nvSpPr>
        <p:spPr/>
        <p:txBody>
          <a:bodyPr/>
          <a:lstStyle/>
          <a:p>
            <a:endParaRPr lang="en-CA"/>
          </a:p>
        </p:txBody>
      </p:sp>
    </p:spTree>
  </p:cSld>
  <p:clrMapOvr>
    <a:masterClrMapping/>
  </p:clrMapOvr>
</p:notes>
</file>

<file path=ppt/notesSlides/notesSlide7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2309813" y="522288"/>
            <a:ext cx="4643437" cy="2611437"/>
          </a:xfrm>
        </p:spPr>
      </p:sp>
      <p:sp>
        <p:nvSpPr>
          <p:cNvPr id="3" name="Espace réservé des commentaires 2"/>
          <p:cNvSpPr>
            <a:spLocks noGrp="1"/>
          </p:cNvSpPr>
          <p:nvPr>
            <p:ph type="body" idx="1"/>
          </p:nvPr>
        </p:nvSpPr>
        <p:spPr/>
        <p:txBody>
          <a:bodyPr>
            <a:normAutofit/>
          </a:bodyPr>
          <a:lstStyle/>
          <a:p>
            <a:endParaRPr lang="fr-FR" dirty="0"/>
          </a:p>
        </p:txBody>
      </p:sp>
      <p:sp>
        <p:nvSpPr>
          <p:cNvPr id="4" name="Espace réservé du numéro de diapositive 3"/>
          <p:cNvSpPr>
            <a:spLocks noGrp="1"/>
          </p:cNvSpPr>
          <p:nvPr>
            <p:ph type="sldNum" sz="quarter" idx="10"/>
          </p:nvPr>
        </p:nvSpPr>
        <p:spPr/>
        <p:txBody>
          <a:bodyPr/>
          <a:lstStyle/>
          <a:p>
            <a:fld id="{3AF124DB-1AD8-4079-AFDD-7FE1F9F80A72}" type="slidenum">
              <a:rPr lang="ar-SA" smtClean="0"/>
              <a:pPr/>
              <a:t>865</a:t>
            </a:fld>
            <a:endParaRPr lang="en-US"/>
          </a:p>
        </p:txBody>
      </p:sp>
    </p:spTree>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806"/>
        <p:cNvGrpSpPr/>
        <p:nvPr/>
      </p:nvGrpSpPr>
      <p:grpSpPr>
        <a:xfrm>
          <a:off x="0" y="0"/>
          <a:ext cx="0" cy="0"/>
          <a:chOff x="0" y="0"/>
          <a:chExt cx="0" cy="0"/>
        </a:xfrm>
      </p:grpSpPr>
      <p:sp>
        <p:nvSpPr>
          <p:cNvPr id="3807" name="Google Shape;3807;p424: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spcBef>
                <a:spcPts val="0"/>
              </a:spcBef>
              <a:spcAft>
                <a:spcPts val="0"/>
              </a:spcAft>
              <a:buNone/>
            </a:pPr>
            <a:endParaRPr/>
          </a:p>
        </p:txBody>
      </p:sp>
      <p:sp>
        <p:nvSpPr>
          <p:cNvPr id="3808" name="Google Shape;3808;p424:notes"/>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1041234209"/>
      </p:ext>
    </p:extLst>
  </p:cSld>
  <p:clrMapOvr>
    <a:masterClrMapping/>
  </p:clrMapOvr>
</p:notes>
</file>

<file path=ppt/notesSlides/notesSlide7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A8F34675-EF2B-46F0-99F0-D50ED69F9770}" type="slidenum">
              <a:rPr lang="ar-SA"/>
              <a:pPr/>
              <a:t>885</a:t>
            </a:fld>
            <a:endParaRPr lang="en-US"/>
          </a:p>
        </p:txBody>
      </p:sp>
      <p:sp>
        <p:nvSpPr>
          <p:cNvPr id="7797762" name="Rectangle 2"/>
          <p:cNvSpPr>
            <a:spLocks noGrp="1" noRot="1" noChangeAspect="1" noChangeArrowheads="1" noTextEdit="1"/>
          </p:cNvSpPr>
          <p:nvPr>
            <p:ph type="sldImg"/>
          </p:nvPr>
        </p:nvSpPr>
        <p:spPr>
          <a:xfrm>
            <a:off x="2309813" y="522288"/>
            <a:ext cx="4643437" cy="2611437"/>
          </a:xfrm>
          <a:ln/>
        </p:spPr>
      </p:sp>
      <p:sp>
        <p:nvSpPr>
          <p:cNvPr id="7797763" name="Rectangle 3"/>
          <p:cNvSpPr>
            <a:spLocks noGrp="1" noChangeArrowheads="1"/>
          </p:cNvSpPr>
          <p:nvPr>
            <p:ph type="body" idx="1"/>
          </p:nvPr>
        </p:nvSpPr>
        <p:spPr/>
        <p:txBody>
          <a:bodyPr/>
          <a:lstStyle/>
          <a:p>
            <a:endParaRPr lang="en-CA"/>
          </a:p>
        </p:txBody>
      </p:sp>
    </p:spTree>
  </p:cSld>
  <p:clrMapOvr>
    <a:masterClrMapping/>
  </p:clrMapOvr>
</p:notes>
</file>

<file path=ppt/notesSlides/notesSlide7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2C97EE95-409A-480F-8946-CF24C75E8041}" type="slidenum">
              <a:rPr lang="ar-SA"/>
              <a:pPr/>
              <a:t>886</a:t>
            </a:fld>
            <a:endParaRPr lang="en-US"/>
          </a:p>
        </p:txBody>
      </p:sp>
      <p:sp>
        <p:nvSpPr>
          <p:cNvPr id="11420674" name="Rectangle 2"/>
          <p:cNvSpPr>
            <a:spLocks noGrp="1" noRot="1" noChangeAspect="1" noChangeArrowheads="1" noTextEdit="1"/>
          </p:cNvSpPr>
          <p:nvPr>
            <p:ph type="sldImg"/>
          </p:nvPr>
        </p:nvSpPr>
        <p:spPr>
          <a:xfrm>
            <a:off x="2309813" y="522288"/>
            <a:ext cx="4643437" cy="2611437"/>
          </a:xfrm>
          <a:ln/>
        </p:spPr>
      </p:sp>
      <p:sp>
        <p:nvSpPr>
          <p:cNvPr id="11420675" name="Rectangle 3"/>
          <p:cNvSpPr>
            <a:spLocks noGrp="1" noChangeArrowheads="1"/>
          </p:cNvSpPr>
          <p:nvPr>
            <p:ph type="body" idx="1"/>
          </p:nvPr>
        </p:nvSpPr>
        <p:spPr/>
        <p:txBody>
          <a:bodyPr/>
          <a:lstStyle/>
          <a:p>
            <a:endParaRPr lang="en-CA"/>
          </a:p>
        </p:txBody>
      </p:sp>
    </p:spTree>
  </p:cSld>
  <p:clrMapOvr>
    <a:masterClrMapping/>
  </p:clrMapOvr>
</p:notes>
</file>

<file path=ppt/notesSlides/notesSlide7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D18834BD-FC77-4163-8A06-906F4F295BB7}" type="slidenum">
              <a:rPr lang="ar-SA"/>
              <a:pPr/>
              <a:t>900</a:t>
            </a:fld>
            <a:endParaRPr lang="en-US"/>
          </a:p>
        </p:txBody>
      </p:sp>
      <p:sp>
        <p:nvSpPr>
          <p:cNvPr id="7819266" name="Rectangle 2"/>
          <p:cNvSpPr>
            <a:spLocks noGrp="1" noRot="1" noChangeAspect="1" noChangeArrowheads="1" noTextEdit="1"/>
          </p:cNvSpPr>
          <p:nvPr>
            <p:ph type="sldImg"/>
          </p:nvPr>
        </p:nvSpPr>
        <p:spPr>
          <a:xfrm>
            <a:off x="2309813" y="522288"/>
            <a:ext cx="4643437" cy="2611437"/>
          </a:xfrm>
          <a:ln/>
        </p:spPr>
      </p:sp>
      <p:sp>
        <p:nvSpPr>
          <p:cNvPr id="7819267" name="Rectangle 3"/>
          <p:cNvSpPr>
            <a:spLocks noGrp="1" noChangeArrowheads="1"/>
          </p:cNvSpPr>
          <p:nvPr>
            <p:ph type="body" idx="1"/>
          </p:nvPr>
        </p:nvSpPr>
        <p:spPr/>
        <p:txBody>
          <a:bodyPr/>
          <a:lstStyle/>
          <a:p>
            <a:endParaRPr lang="en-CA"/>
          </a:p>
        </p:txBody>
      </p:sp>
    </p:spTree>
  </p:cSld>
  <p:clrMapOvr>
    <a:masterClrMapping/>
  </p:clrMapOvr>
</p:notes>
</file>

<file path=ppt/notesSlides/notesSlide7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43196BE5-48BC-47C6-8CCD-5209A93095DD}" type="slidenum">
              <a:rPr lang="ar-SA"/>
              <a:pPr/>
              <a:t>901</a:t>
            </a:fld>
            <a:endParaRPr lang="en-US"/>
          </a:p>
        </p:txBody>
      </p:sp>
      <p:sp>
        <p:nvSpPr>
          <p:cNvPr id="7821314" name="Rectangle 2"/>
          <p:cNvSpPr>
            <a:spLocks noGrp="1" noRot="1" noChangeAspect="1" noChangeArrowheads="1" noTextEdit="1"/>
          </p:cNvSpPr>
          <p:nvPr>
            <p:ph type="sldImg"/>
          </p:nvPr>
        </p:nvSpPr>
        <p:spPr>
          <a:xfrm>
            <a:off x="2309813" y="522288"/>
            <a:ext cx="4643437" cy="2611437"/>
          </a:xfrm>
          <a:ln/>
        </p:spPr>
      </p:sp>
      <p:sp>
        <p:nvSpPr>
          <p:cNvPr id="7821315" name="Rectangle 3"/>
          <p:cNvSpPr>
            <a:spLocks noGrp="1" noChangeArrowheads="1"/>
          </p:cNvSpPr>
          <p:nvPr>
            <p:ph type="body" idx="1"/>
          </p:nvPr>
        </p:nvSpPr>
        <p:spPr/>
        <p:txBody>
          <a:bodyPr/>
          <a:lstStyle/>
          <a:p>
            <a:endParaRPr lang="en-CA"/>
          </a:p>
        </p:txBody>
      </p:sp>
    </p:spTree>
  </p:cSld>
  <p:clrMapOvr>
    <a:masterClrMapping/>
  </p:clrMapOvr>
</p:notes>
</file>

<file path=ppt/notesSlides/notesSlide7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10E799D7-1BF7-4039-A76F-A2CB345CE5C0}" type="slidenum">
              <a:rPr lang="ar-SA"/>
              <a:pPr/>
              <a:t>902</a:t>
            </a:fld>
            <a:endParaRPr lang="en-US"/>
          </a:p>
        </p:txBody>
      </p:sp>
      <p:sp>
        <p:nvSpPr>
          <p:cNvPr id="7823362" name="Rectangle 2"/>
          <p:cNvSpPr>
            <a:spLocks noGrp="1" noRot="1" noChangeAspect="1" noChangeArrowheads="1" noTextEdit="1"/>
          </p:cNvSpPr>
          <p:nvPr>
            <p:ph type="sldImg"/>
          </p:nvPr>
        </p:nvSpPr>
        <p:spPr>
          <a:xfrm>
            <a:off x="2309813" y="522288"/>
            <a:ext cx="4643437" cy="2611437"/>
          </a:xfrm>
          <a:ln/>
        </p:spPr>
      </p:sp>
      <p:sp>
        <p:nvSpPr>
          <p:cNvPr id="7823363" name="Rectangle 3"/>
          <p:cNvSpPr>
            <a:spLocks noGrp="1" noChangeArrowheads="1"/>
          </p:cNvSpPr>
          <p:nvPr>
            <p:ph type="body" idx="1"/>
          </p:nvPr>
        </p:nvSpPr>
        <p:spPr/>
        <p:txBody>
          <a:bodyPr/>
          <a:lstStyle/>
          <a:p>
            <a:endParaRPr lang="en-CA"/>
          </a:p>
        </p:txBody>
      </p:sp>
    </p:spTree>
  </p:cSld>
  <p:clrMapOvr>
    <a:masterClrMapping/>
  </p:clrMapOvr>
</p:notes>
</file>

<file path=ppt/notesSlides/notesSlide7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373478DC-DB9C-42A0-900E-4E3F0D3BCEBE}" type="slidenum">
              <a:rPr lang="ar-SA"/>
              <a:pPr/>
              <a:t>903</a:t>
            </a:fld>
            <a:endParaRPr lang="en-US"/>
          </a:p>
        </p:txBody>
      </p:sp>
      <p:sp>
        <p:nvSpPr>
          <p:cNvPr id="7827458" name="Rectangle 2"/>
          <p:cNvSpPr>
            <a:spLocks noGrp="1" noRot="1" noChangeAspect="1" noChangeArrowheads="1" noTextEdit="1"/>
          </p:cNvSpPr>
          <p:nvPr>
            <p:ph type="sldImg"/>
          </p:nvPr>
        </p:nvSpPr>
        <p:spPr>
          <a:xfrm>
            <a:off x="2309813" y="522288"/>
            <a:ext cx="4643437" cy="2611437"/>
          </a:xfrm>
          <a:ln/>
        </p:spPr>
      </p:sp>
      <p:sp>
        <p:nvSpPr>
          <p:cNvPr id="7827459" name="Rectangle 3"/>
          <p:cNvSpPr>
            <a:spLocks noGrp="1" noChangeArrowheads="1"/>
          </p:cNvSpPr>
          <p:nvPr>
            <p:ph type="body" idx="1"/>
          </p:nvPr>
        </p:nvSpPr>
        <p:spPr/>
        <p:txBody>
          <a:bodyPr/>
          <a:lstStyle/>
          <a:p>
            <a:endParaRPr lang="en-CA"/>
          </a:p>
        </p:txBody>
      </p:sp>
    </p:spTree>
  </p:cSld>
  <p:clrMapOvr>
    <a:masterClrMapping/>
  </p:clrMapOvr>
</p:notes>
</file>

<file path=ppt/notesSlides/notesSlide7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72CFFD81-FAAC-4978-B525-B9AFF6E8DB71}" type="slidenum">
              <a:rPr lang="ar-SA"/>
              <a:pPr/>
              <a:t>904</a:t>
            </a:fld>
            <a:endParaRPr lang="en-US"/>
          </a:p>
        </p:txBody>
      </p:sp>
      <p:sp>
        <p:nvSpPr>
          <p:cNvPr id="7829506" name="Rectangle 2"/>
          <p:cNvSpPr>
            <a:spLocks noGrp="1" noRot="1" noChangeAspect="1" noChangeArrowheads="1" noTextEdit="1"/>
          </p:cNvSpPr>
          <p:nvPr>
            <p:ph type="sldImg"/>
          </p:nvPr>
        </p:nvSpPr>
        <p:spPr>
          <a:xfrm>
            <a:off x="2309813" y="522288"/>
            <a:ext cx="4643437" cy="2611437"/>
          </a:xfrm>
          <a:ln/>
        </p:spPr>
      </p:sp>
      <p:sp>
        <p:nvSpPr>
          <p:cNvPr id="7829507" name="Rectangle 3"/>
          <p:cNvSpPr>
            <a:spLocks noGrp="1" noChangeArrowheads="1"/>
          </p:cNvSpPr>
          <p:nvPr>
            <p:ph type="body" idx="1"/>
          </p:nvPr>
        </p:nvSpPr>
        <p:spPr/>
        <p:txBody>
          <a:bodyPr/>
          <a:lstStyle/>
          <a:p>
            <a:endParaRPr lang="en-CA"/>
          </a:p>
        </p:txBody>
      </p:sp>
    </p:spTree>
  </p:cSld>
  <p:clrMapOvr>
    <a:masterClrMapping/>
  </p:clrMapOvr>
</p:notes>
</file>

<file path=ppt/notesSlides/notesSlide7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8EEC795E-91A2-49C3-9D71-D7C4CBF4DF27}" type="slidenum">
              <a:rPr lang="ar-SA"/>
              <a:pPr/>
              <a:t>905</a:t>
            </a:fld>
            <a:endParaRPr lang="en-US"/>
          </a:p>
        </p:txBody>
      </p:sp>
      <p:sp>
        <p:nvSpPr>
          <p:cNvPr id="7832578" name="Rectangle 2"/>
          <p:cNvSpPr>
            <a:spLocks noGrp="1" noRot="1" noChangeAspect="1" noChangeArrowheads="1" noTextEdit="1"/>
          </p:cNvSpPr>
          <p:nvPr>
            <p:ph type="sldImg"/>
          </p:nvPr>
        </p:nvSpPr>
        <p:spPr>
          <a:xfrm>
            <a:off x="2309813" y="522288"/>
            <a:ext cx="4643437" cy="2611437"/>
          </a:xfrm>
          <a:ln/>
        </p:spPr>
      </p:sp>
      <p:sp>
        <p:nvSpPr>
          <p:cNvPr id="7832579" name="Rectangle 3"/>
          <p:cNvSpPr>
            <a:spLocks noGrp="1" noChangeArrowheads="1"/>
          </p:cNvSpPr>
          <p:nvPr>
            <p:ph type="body" idx="1"/>
          </p:nvPr>
        </p:nvSpPr>
        <p:spPr/>
        <p:txBody>
          <a:bodyPr/>
          <a:lstStyle/>
          <a:p>
            <a:endParaRPr lang="en-CA"/>
          </a:p>
        </p:txBody>
      </p:sp>
    </p:spTree>
  </p:cSld>
  <p:clrMapOvr>
    <a:masterClrMapping/>
  </p:clrMapOvr>
</p:notes>
</file>

<file path=ppt/notesSlides/notesSlide7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7D67BADC-DFAE-496A-B546-7F56D31C9CF9}" type="slidenum">
              <a:rPr lang="ar-SA"/>
              <a:pPr/>
              <a:t>906</a:t>
            </a:fld>
            <a:endParaRPr lang="en-US"/>
          </a:p>
        </p:txBody>
      </p:sp>
      <p:sp>
        <p:nvSpPr>
          <p:cNvPr id="7834626" name="Rectangle 2"/>
          <p:cNvSpPr>
            <a:spLocks noGrp="1" noRot="1" noChangeAspect="1" noChangeArrowheads="1" noTextEdit="1"/>
          </p:cNvSpPr>
          <p:nvPr>
            <p:ph type="sldImg"/>
          </p:nvPr>
        </p:nvSpPr>
        <p:spPr>
          <a:xfrm>
            <a:off x="2309813" y="522288"/>
            <a:ext cx="4643437" cy="2611437"/>
          </a:xfrm>
          <a:ln/>
        </p:spPr>
      </p:sp>
      <p:sp>
        <p:nvSpPr>
          <p:cNvPr id="7834627" name="Rectangle 3"/>
          <p:cNvSpPr>
            <a:spLocks noGrp="1" noChangeArrowheads="1"/>
          </p:cNvSpPr>
          <p:nvPr>
            <p:ph type="body" idx="1"/>
          </p:nvPr>
        </p:nvSpPr>
        <p:spPr/>
        <p:txBody>
          <a:bodyPr/>
          <a:lstStyle/>
          <a:p>
            <a:endParaRPr lang="en-CA"/>
          </a:p>
        </p:txBody>
      </p:sp>
    </p:spTree>
  </p:cSld>
  <p:clrMapOvr>
    <a:masterClrMapping/>
  </p:clrMapOvr>
</p:notes>
</file>

<file path=ppt/notesSlides/notesSlide7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F8F7AE78-9155-49C9-9AF7-5886BBC0C479}" type="slidenum">
              <a:rPr lang="ar-SA"/>
              <a:pPr/>
              <a:t>907</a:t>
            </a:fld>
            <a:endParaRPr lang="en-US"/>
          </a:p>
        </p:txBody>
      </p:sp>
      <p:sp>
        <p:nvSpPr>
          <p:cNvPr id="7836674" name="Rectangle 2"/>
          <p:cNvSpPr>
            <a:spLocks noGrp="1" noRot="1" noChangeAspect="1" noChangeArrowheads="1" noTextEdit="1"/>
          </p:cNvSpPr>
          <p:nvPr>
            <p:ph type="sldImg"/>
          </p:nvPr>
        </p:nvSpPr>
        <p:spPr>
          <a:xfrm>
            <a:off x="2309813" y="522288"/>
            <a:ext cx="4643437" cy="2611437"/>
          </a:xfrm>
          <a:ln/>
        </p:spPr>
      </p:sp>
      <p:sp>
        <p:nvSpPr>
          <p:cNvPr id="7836675" name="Rectangle 3"/>
          <p:cNvSpPr>
            <a:spLocks noGrp="1" noChangeArrowheads="1"/>
          </p:cNvSpPr>
          <p:nvPr>
            <p:ph type="body" idx="1"/>
          </p:nvPr>
        </p:nvSpPr>
        <p:spPr/>
        <p:txBody>
          <a:bodyPr/>
          <a:lstStyle/>
          <a:p>
            <a:endParaRPr lang="en-CA"/>
          </a:p>
        </p:txBody>
      </p:sp>
    </p:spTree>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814"/>
        <p:cNvGrpSpPr/>
        <p:nvPr/>
      </p:nvGrpSpPr>
      <p:grpSpPr>
        <a:xfrm>
          <a:off x="0" y="0"/>
          <a:ext cx="0" cy="0"/>
          <a:chOff x="0" y="0"/>
          <a:chExt cx="0" cy="0"/>
        </a:xfrm>
      </p:grpSpPr>
      <p:sp>
        <p:nvSpPr>
          <p:cNvPr id="3815" name="Google Shape;3815;p425: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spcBef>
                <a:spcPts val="0"/>
              </a:spcBef>
              <a:spcAft>
                <a:spcPts val="0"/>
              </a:spcAft>
              <a:buNone/>
            </a:pPr>
            <a:endParaRPr/>
          </a:p>
        </p:txBody>
      </p:sp>
      <p:sp>
        <p:nvSpPr>
          <p:cNvPr id="3816" name="Google Shape;3816;p425:notes"/>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3821169057"/>
      </p:ext>
    </p:extLst>
  </p:cSld>
  <p:clrMapOvr>
    <a:masterClrMapping/>
  </p:clrMapOvr>
</p:notes>
</file>

<file path=ppt/notesSlides/notesSlide7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588221BA-1ABA-43E4-B3DF-BCEE20604F17}" type="slidenum">
              <a:rPr lang="ar-SA"/>
              <a:pPr/>
              <a:t>908</a:t>
            </a:fld>
            <a:endParaRPr lang="en-US"/>
          </a:p>
        </p:txBody>
      </p:sp>
      <p:sp>
        <p:nvSpPr>
          <p:cNvPr id="7838722" name="Rectangle 2"/>
          <p:cNvSpPr>
            <a:spLocks noGrp="1" noRot="1" noChangeAspect="1" noChangeArrowheads="1" noTextEdit="1"/>
          </p:cNvSpPr>
          <p:nvPr>
            <p:ph type="sldImg"/>
          </p:nvPr>
        </p:nvSpPr>
        <p:spPr>
          <a:xfrm>
            <a:off x="2309813" y="522288"/>
            <a:ext cx="4643437" cy="2611437"/>
          </a:xfrm>
          <a:ln/>
        </p:spPr>
      </p:sp>
      <p:sp>
        <p:nvSpPr>
          <p:cNvPr id="7838723" name="Rectangle 3"/>
          <p:cNvSpPr>
            <a:spLocks noGrp="1" noChangeArrowheads="1"/>
          </p:cNvSpPr>
          <p:nvPr>
            <p:ph type="body" idx="1"/>
          </p:nvPr>
        </p:nvSpPr>
        <p:spPr/>
        <p:txBody>
          <a:bodyPr/>
          <a:lstStyle/>
          <a:p>
            <a:endParaRPr lang="en-CA"/>
          </a:p>
        </p:txBody>
      </p:sp>
    </p:spTree>
  </p:cSld>
  <p:clrMapOvr>
    <a:masterClrMapping/>
  </p:clrMapOvr>
</p:notes>
</file>

<file path=ppt/notesSlides/notesSlide7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AD64B882-476F-48F2-825B-13654A5B7D92}" type="slidenum">
              <a:rPr lang="ar-SA"/>
              <a:pPr/>
              <a:t>909</a:t>
            </a:fld>
            <a:endParaRPr lang="en-US"/>
          </a:p>
        </p:txBody>
      </p:sp>
      <p:sp>
        <p:nvSpPr>
          <p:cNvPr id="7840770" name="Rectangle 2"/>
          <p:cNvSpPr>
            <a:spLocks noGrp="1" noRot="1" noChangeAspect="1" noChangeArrowheads="1" noTextEdit="1"/>
          </p:cNvSpPr>
          <p:nvPr>
            <p:ph type="sldImg"/>
          </p:nvPr>
        </p:nvSpPr>
        <p:spPr>
          <a:xfrm>
            <a:off x="2309813" y="522288"/>
            <a:ext cx="4643437" cy="2611437"/>
          </a:xfrm>
          <a:ln/>
        </p:spPr>
      </p:sp>
      <p:sp>
        <p:nvSpPr>
          <p:cNvPr id="7840771" name="Rectangle 3"/>
          <p:cNvSpPr>
            <a:spLocks noGrp="1" noChangeArrowheads="1"/>
          </p:cNvSpPr>
          <p:nvPr>
            <p:ph type="body" idx="1"/>
          </p:nvPr>
        </p:nvSpPr>
        <p:spPr/>
        <p:txBody>
          <a:bodyPr/>
          <a:lstStyle/>
          <a:p>
            <a:endParaRPr lang="en-CA"/>
          </a:p>
        </p:txBody>
      </p:sp>
    </p:spTree>
  </p:cSld>
  <p:clrMapOvr>
    <a:masterClrMapping/>
  </p:clrMapOvr>
</p:notes>
</file>

<file path=ppt/notesSlides/notesSlide7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4976FA37-8063-4ACC-B231-357592727E40}" type="slidenum">
              <a:rPr lang="ar-SA"/>
              <a:pPr/>
              <a:t>910</a:t>
            </a:fld>
            <a:endParaRPr lang="en-US"/>
          </a:p>
        </p:txBody>
      </p:sp>
      <p:sp>
        <p:nvSpPr>
          <p:cNvPr id="7844866" name="Rectangle 2"/>
          <p:cNvSpPr>
            <a:spLocks noGrp="1" noRot="1" noChangeAspect="1" noChangeArrowheads="1" noTextEdit="1"/>
          </p:cNvSpPr>
          <p:nvPr>
            <p:ph type="sldImg"/>
          </p:nvPr>
        </p:nvSpPr>
        <p:spPr>
          <a:xfrm>
            <a:off x="2309813" y="522288"/>
            <a:ext cx="4643437" cy="2611437"/>
          </a:xfrm>
          <a:ln/>
        </p:spPr>
      </p:sp>
      <p:sp>
        <p:nvSpPr>
          <p:cNvPr id="7844867" name="Rectangle 3"/>
          <p:cNvSpPr>
            <a:spLocks noGrp="1" noChangeArrowheads="1"/>
          </p:cNvSpPr>
          <p:nvPr>
            <p:ph type="body" idx="1"/>
          </p:nvPr>
        </p:nvSpPr>
        <p:spPr/>
        <p:txBody>
          <a:bodyPr/>
          <a:lstStyle/>
          <a:p>
            <a:endParaRPr lang="en-CA"/>
          </a:p>
        </p:txBody>
      </p:sp>
    </p:spTree>
  </p:cSld>
  <p:clrMapOvr>
    <a:masterClrMapping/>
  </p:clrMapOvr>
</p:notes>
</file>

<file path=ppt/notesSlides/notesSlide7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7BDD369A-FA6E-4630-BE0A-096D9AA9B597}" type="slidenum">
              <a:rPr lang="ar-SA"/>
              <a:pPr/>
              <a:t>911</a:t>
            </a:fld>
            <a:endParaRPr lang="en-US"/>
          </a:p>
        </p:txBody>
      </p:sp>
      <p:sp>
        <p:nvSpPr>
          <p:cNvPr id="7846914" name="Rectangle 2"/>
          <p:cNvSpPr>
            <a:spLocks noGrp="1" noRot="1" noChangeAspect="1" noChangeArrowheads="1" noTextEdit="1"/>
          </p:cNvSpPr>
          <p:nvPr>
            <p:ph type="sldImg"/>
          </p:nvPr>
        </p:nvSpPr>
        <p:spPr>
          <a:xfrm>
            <a:off x="2309813" y="522288"/>
            <a:ext cx="4643437" cy="2611437"/>
          </a:xfrm>
          <a:ln/>
        </p:spPr>
      </p:sp>
      <p:sp>
        <p:nvSpPr>
          <p:cNvPr id="7846915" name="Rectangle 3"/>
          <p:cNvSpPr>
            <a:spLocks noGrp="1" noChangeArrowheads="1"/>
          </p:cNvSpPr>
          <p:nvPr>
            <p:ph type="body" idx="1"/>
          </p:nvPr>
        </p:nvSpPr>
        <p:spPr/>
        <p:txBody>
          <a:bodyPr/>
          <a:lstStyle/>
          <a:p>
            <a:endParaRPr lang="en-CA"/>
          </a:p>
        </p:txBody>
      </p:sp>
    </p:spTree>
  </p:cSld>
  <p:clrMapOvr>
    <a:masterClrMapping/>
  </p:clrMapOvr>
</p:notes>
</file>

<file path=ppt/notesSlides/notesSlide7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7BDD369A-FA6E-4630-BE0A-096D9AA9B597}" type="slidenum">
              <a:rPr lang="ar-SA"/>
              <a:pPr/>
              <a:t>912</a:t>
            </a:fld>
            <a:endParaRPr lang="en-US"/>
          </a:p>
        </p:txBody>
      </p:sp>
      <p:sp>
        <p:nvSpPr>
          <p:cNvPr id="7846914" name="Rectangle 2"/>
          <p:cNvSpPr>
            <a:spLocks noGrp="1" noRot="1" noChangeAspect="1" noChangeArrowheads="1" noTextEdit="1"/>
          </p:cNvSpPr>
          <p:nvPr>
            <p:ph type="sldImg"/>
          </p:nvPr>
        </p:nvSpPr>
        <p:spPr>
          <a:xfrm>
            <a:off x="2309813" y="522288"/>
            <a:ext cx="4643437" cy="2611437"/>
          </a:xfrm>
          <a:ln/>
        </p:spPr>
      </p:sp>
      <p:sp>
        <p:nvSpPr>
          <p:cNvPr id="7846915" name="Rectangle 3"/>
          <p:cNvSpPr>
            <a:spLocks noGrp="1" noChangeArrowheads="1"/>
          </p:cNvSpPr>
          <p:nvPr>
            <p:ph type="body" idx="1"/>
          </p:nvPr>
        </p:nvSpPr>
        <p:spPr/>
        <p:txBody>
          <a:bodyPr/>
          <a:lstStyle/>
          <a:p>
            <a:endParaRPr lang="en-CA"/>
          </a:p>
        </p:txBody>
      </p:sp>
    </p:spTree>
    <p:extLst>
      <p:ext uri="{BB962C8B-B14F-4D97-AF65-F5344CB8AC3E}">
        <p14:creationId xmlns:p14="http://schemas.microsoft.com/office/powerpoint/2010/main" val="446791142"/>
      </p:ext>
    </p:extLst>
  </p:cSld>
  <p:clrMapOvr>
    <a:masterClrMapping/>
  </p:clrMapOvr>
</p:notes>
</file>

<file path=ppt/notesSlides/notesSlide7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DE0A8069-3374-4A76-B9EE-C6AB648E03A0}" type="slidenum">
              <a:rPr lang="ar-SA"/>
              <a:pPr/>
              <a:t>913</a:t>
            </a:fld>
            <a:endParaRPr lang="en-US"/>
          </a:p>
        </p:txBody>
      </p:sp>
      <p:sp>
        <p:nvSpPr>
          <p:cNvPr id="11383810" name="Rectangle 2"/>
          <p:cNvSpPr>
            <a:spLocks noGrp="1" noRot="1" noChangeAspect="1" noChangeArrowheads="1" noTextEdit="1"/>
          </p:cNvSpPr>
          <p:nvPr>
            <p:ph type="sldImg"/>
          </p:nvPr>
        </p:nvSpPr>
        <p:spPr>
          <a:xfrm>
            <a:off x="2309813" y="522288"/>
            <a:ext cx="4643437" cy="2611437"/>
          </a:xfrm>
          <a:ln/>
        </p:spPr>
      </p:sp>
      <p:sp>
        <p:nvSpPr>
          <p:cNvPr id="11383811" name="Rectangle 3"/>
          <p:cNvSpPr>
            <a:spLocks noGrp="1" noChangeArrowheads="1"/>
          </p:cNvSpPr>
          <p:nvPr>
            <p:ph type="body" idx="1"/>
          </p:nvPr>
        </p:nvSpPr>
        <p:spPr/>
        <p:txBody>
          <a:bodyPr/>
          <a:lstStyle/>
          <a:p>
            <a:endParaRPr lang="en-CA"/>
          </a:p>
        </p:txBody>
      </p:sp>
    </p:spTree>
  </p:cSld>
  <p:clrMapOvr>
    <a:masterClrMapping/>
  </p:clrMapOvr>
</p:notes>
</file>

<file path=ppt/notesSlides/notesSlide7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12FA8632-7355-40FC-9110-BE5947082FDB}" type="slidenum">
              <a:rPr lang="ar-SA"/>
              <a:pPr/>
              <a:t>914</a:t>
            </a:fld>
            <a:endParaRPr lang="en-US"/>
          </a:p>
        </p:txBody>
      </p:sp>
      <p:sp>
        <p:nvSpPr>
          <p:cNvPr id="11385858" name="Rectangle 2"/>
          <p:cNvSpPr>
            <a:spLocks noGrp="1" noRot="1" noChangeAspect="1" noChangeArrowheads="1" noTextEdit="1"/>
          </p:cNvSpPr>
          <p:nvPr>
            <p:ph type="sldImg"/>
          </p:nvPr>
        </p:nvSpPr>
        <p:spPr>
          <a:xfrm>
            <a:off x="2309813" y="522288"/>
            <a:ext cx="4643437" cy="2611437"/>
          </a:xfrm>
          <a:ln/>
        </p:spPr>
      </p:sp>
      <p:sp>
        <p:nvSpPr>
          <p:cNvPr id="11385859" name="Rectangle 3"/>
          <p:cNvSpPr>
            <a:spLocks noGrp="1" noChangeArrowheads="1"/>
          </p:cNvSpPr>
          <p:nvPr>
            <p:ph type="body" idx="1"/>
          </p:nvPr>
        </p:nvSpPr>
        <p:spPr/>
        <p:txBody>
          <a:bodyPr/>
          <a:lstStyle/>
          <a:p>
            <a:endParaRPr lang="en-CA"/>
          </a:p>
        </p:txBody>
      </p:sp>
    </p:spTree>
  </p:cSld>
  <p:clrMapOvr>
    <a:masterClrMapping/>
  </p:clrMapOvr>
</p:notes>
</file>

<file path=ppt/notesSlides/notesSlide7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D6610FB8-CD19-470F-A96B-9C5C90674CD5}" type="slidenum">
              <a:rPr lang="ar-SA"/>
              <a:pPr/>
              <a:t>915</a:t>
            </a:fld>
            <a:endParaRPr lang="en-US"/>
          </a:p>
        </p:txBody>
      </p:sp>
      <p:sp>
        <p:nvSpPr>
          <p:cNvPr id="7851010" name="Rectangle 2"/>
          <p:cNvSpPr>
            <a:spLocks noGrp="1" noRot="1" noChangeAspect="1" noChangeArrowheads="1" noTextEdit="1"/>
          </p:cNvSpPr>
          <p:nvPr>
            <p:ph type="sldImg"/>
          </p:nvPr>
        </p:nvSpPr>
        <p:spPr>
          <a:xfrm>
            <a:off x="2309813" y="522288"/>
            <a:ext cx="4643437" cy="2611437"/>
          </a:xfrm>
          <a:ln/>
        </p:spPr>
      </p:sp>
      <p:sp>
        <p:nvSpPr>
          <p:cNvPr id="7851011" name="Rectangle 3"/>
          <p:cNvSpPr>
            <a:spLocks noGrp="1" noChangeArrowheads="1"/>
          </p:cNvSpPr>
          <p:nvPr>
            <p:ph type="body" idx="1"/>
          </p:nvPr>
        </p:nvSpPr>
        <p:spPr/>
        <p:txBody>
          <a:bodyPr/>
          <a:lstStyle/>
          <a:p>
            <a:endParaRPr lang="en-CA"/>
          </a:p>
        </p:txBody>
      </p:sp>
    </p:spTree>
  </p:cSld>
  <p:clrMapOvr>
    <a:masterClrMapping/>
  </p:clrMapOvr>
</p:notes>
</file>

<file path=ppt/notesSlides/notesSlide7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D6610FB8-CD19-470F-A96B-9C5C90674CD5}" type="slidenum">
              <a:rPr lang="ar-SA"/>
              <a:pPr/>
              <a:t>916</a:t>
            </a:fld>
            <a:endParaRPr lang="en-US"/>
          </a:p>
        </p:txBody>
      </p:sp>
      <p:sp>
        <p:nvSpPr>
          <p:cNvPr id="7851010" name="Rectangle 2"/>
          <p:cNvSpPr>
            <a:spLocks noGrp="1" noRot="1" noChangeAspect="1" noChangeArrowheads="1" noTextEdit="1"/>
          </p:cNvSpPr>
          <p:nvPr>
            <p:ph type="sldImg"/>
          </p:nvPr>
        </p:nvSpPr>
        <p:spPr>
          <a:xfrm>
            <a:off x="2309813" y="522288"/>
            <a:ext cx="4643437" cy="2611437"/>
          </a:xfrm>
          <a:ln/>
        </p:spPr>
      </p:sp>
      <p:sp>
        <p:nvSpPr>
          <p:cNvPr id="7851011" name="Rectangle 3"/>
          <p:cNvSpPr>
            <a:spLocks noGrp="1" noChangeArrowheads="1"/>
          </p:cNvSpPr>
          <p:nvPr>
            <p:ph type="body" idx="1"/>
          </p:nvPr>
        </p:nvSpPr>
        <p:spPr/>
        <p:txBody>
          <a:bodyPr/>
          <a:lstStyle/>
          <a:p>
            <a:endParaRPr lang="en-CA"/>
          </a:p>
        </p:txBody>
      </p:sp>
    </p:spTree>
    <p:extLst>
      <p:ext uri="{BB962C8B-B14F-4D97-AF65-F5344CB8AC3E}">
        <p14:creationId xmlns:p14="http://schemas.microsoft.com/office/powerpoint/2010/main" val="1331302195"/>
      </p:ext>
    </p:extLst>
  </p:cSld>
  <p:clrMapOvr>
    <a:masterClrMapping/>
  </p:clrMapOvr>
</p:notes>
</file>

<file path=ppt/notesSlides/notesSlide7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CBE06BC3-1051-4655-8763-28897997042B}" type="slidenum">
              <a:rPr lang="ar-SA"/>
              <a:pPr/>
              <a:t>917</a:t>
            </a:fld>
            <a:endParaRPr lang="en-US"/>
          </a:p>
        </p:txBody>
      </p:sp>
      <p:sp>
        <p:nvSpPr>
          <p:cNvPr id="12849154" name="Rectangle 2"/>
          <p:cNvSpPr>
            <a:spLocks noGrp="1" noRot="1" noChangeAspect="1" noChangeArrowheads="1" noTextEdit="1"/>
          </p:cNvSpPr>
          <p:nvPr>
            <p:ph type="sldImg"/>
          </p:nvPr>
        </p:nvSpPr>
        <p:spPr>
          <a:xfrm>
            <a:off x="2309813" y="522288"/>
            <a:ext cx="4643437" cy="2611437"/>
          </a:xfrm>
          <a:ln/>
        </p:spPr>
      </p:sp>
      <p:sp>
        <p:nvSpPr>
          <p:cNvPr id="12849155" name="Rectangle 3"/>
          <p:cNvSpPr>
            <a:spLocks noGrp="1" noChangeArrowheads="1"/>
          </p:cNvSpPr>
          <p:nvPr>
            <p:ph type="body" idx="1"/>
          </p:nvPr>
        </p:nvSpPr>
        <p:spPr/>
        <p:txBody>
          <a:bodyPr/>
          <a:lstStyle/>
          <a:p>
            <a:endParaRPr lang="en-CA"/>
          </a:p>
        </p:txBody>
      </p:sp>
    </p:spTree>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822"/>
        <p:cNvGrpSpPr/>
        <p:nvPr/>
      </p:nvGrpSpPr>
      <p:grpSpPr>
        <a:xfrm>
          <a:off x="0" y="0"/>
          <a:ext cx="0" cy="0"/>
          <a:chOff x="0" y="0"/>
          <a:chExt cx="0" cy="0"/>
        </a:xfrm>
      </p:grpSpPr>
      <p:sp>
        <p:nvSpPr>
          <p:cNvPr id="3823" name="Google Shape;3823;p426: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spcBef>
                <a:spcPts val="0"/>
              </a:spcBef>
              <a:spcAft>
                <a:spcPts val="0"/>
              </a:spcAft>
              <a:buNone/>
            </a:pPr>
            <a:endParaRPr/>
          </a:p>
        </p:txBody>
      </p:sp>
      <p:sp>
        <p:nvSpPr>
          <p:cNvPr id="3824" name="Google Shape;3824;p426:notes"/>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3440213305"/>
      </p:ext>
    </p:extLst>
  </p:cSld>
  <p:clrMapOvr>
    <a:masterClrMapping/>
  </p:clrMapOvr>
</p:notes>
</file>

<file path=ppt/notesSlides/notesSlide7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933</a:t>
            </a:fld>
            <a:endParaRPr lang="fr-FR"/>
          </a:p>
        </p:txBody>
      </p:sp>
    </p:spTree>
    <p:extLst>
      <p:ext uri="{BB962C8B-B14F-4D97-AF65-F5344CB8AC3E}">
        <p14:creationId xmlns:p14="http://schemas.microsoft.com/office/powerpoint/2010/main" val="2730473706"/>
      </p:ext>
    </p:extLst>
  </p:cSld>
  <p:clrMapOvr>
    <a:masterClrMapping/>
  </p:clrMapOvr>
</p:notes>
</file>

<file path=ppt/notesSlides/notesSlide7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934</a:t>
            </a:fld>
            <a:endParaRPr lang="fr-FR"/>
          </a:p>
        </p:txBody>
      </p:sp>
    </p:spTree>
    <p:extLst>
      <p:ext uri="{BB962C8B-B14F-4D97-AF65-F5344CB8AC3E}">
        <p14:creationId xmlns:p14="http://schemas.microsoft.com/office/powerpoint/2010/main" val="350793009"/>
      </p:ext>
    </p:extLst>
  </p:cSld>
  <p:clrMapOvr>
    <a:masterClrMapping/>
  </p:clrMapOvr>
</p:notes>
</file>

<file path=ppt/notesSlides/notesSlide7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935</a:t>
            </a:fld>
            <a:endParaRPr lang="fr-FR"/>
          </a:p>
        </p:txBody>
      </p:sp>
    </p:spTree>
    <p:extLst>
      <p:ext uri="{BB962C8B-B14F-4D97-AF65-F5344CB8AC3E}">
        <p14:creationId xmlns:p14="http://schemas.microsoft.com/office/powerpoint/2010/main" val="3628336352"/>
      </p:ext>
    </p:extLst>
  </p:cSld>
  <p:clrMapOvr>
    <a:masterClrMapping/>
  </p:clrMapOvr>
</p:notes>
</file>

<file path=ppt/notesSlides/notesSlide7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936</a:t>
            </a:fld>
            <a:endParaRPr lang="fr-FR"/>
          </a:p>
        </p:txBody>
      </p:sp>
    </p:spTree>
    <p:extLst>
      <p:ext uri="{BB962C8B-B14F-4D97-AF65-F5344CB8AC3E}">
        <p14:creationId xmlns:p14="http://schemas.microsoft.com/office/powerpoint/2010/main" val="3217628405"/>
      </p:ext>
    </p:extLst>
  </p:cSld>
  <p:clrMapOvr>
    <a:masterClrMapping/>
  </p:clrMapOvr>
</p:notes>
</file>

<file path=ppt/notesSlides/notesSlide7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937</a:t>
            </a:fld>
            <a:endParaRPr lang="fr-FR"/>
          </a:p>
        </p:txBody>
      </p:sp>
    </p:spTree>
    <p:extLst>
      <p:ext uri="{BB962C8B-B14F-4D97-AF65-F5344CB8AC3E}">
        <p14:creationId xmlns:p14="http://schemas.microsoft.com/office/powerpoint/2010/main" val="1102375304"/>
      </p:ext>
    </p:extLst>
  </p:cSld>
  <p:clrMapOvr>
    <a:masterClrMapping/>
  </p:clrMapOvr>
</p:notes>
</file>

<file path=ppt/notesSlides/notesSlide7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938</a:t>
            </a:fld>
            <a:endParaRPr lang="fr-FR"/>
          </a:p>
        </p:txBody>
      </p:sp>
    </p:spTree>
    <p:extLst>
      <p:ext uri="{BB962C8B-B14F-4D97-AF65-F5344CB8AC3E}">
        <p14:creationId xmlns:p14="http://schemas.microsoft.com/office/powerpoint/2010/main" val="1205919875"/>
      </p:ext>
    </p:extLst>
  </p:cSld>
  <p:clrMapOvr>
    <a:masterClrMapping/>
  </p:clrMapOvr>
</p:notes>
</file>

<file path=ppt/notesSlides/notesSlide7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939</a:t>
            </a:fld>
            <a:endParaRPr lang="fr-FR"/>
          </a:p>
        </p:txBody>
      </p:sp>
    </p:spTree>
    <p:extLst>
      <p:ext uri="{BB962C8B-B14F-4D97-AF65-F5344CB8AC3E}">
        <p14:creationId xmlns:p14="http://schemas.microsoft.com/office/powerpoint/2010/main" val="3694084426"/>
      </p:ext>
    </p:extLst>
  </p:cSld>
  <p:clrMapOvr>
    <a:masterClrMapping/>
  </p:clrMapOvr>
</p:notes>
</file>

<file path=ppt/notesSlides/notesSlide7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940</a:t>
            </a:fld>
            <a:endParaRPr lang="fr-FR"/>
          </a:p>
        </p:txBody>
      </p:sp>
    </p:spTree>
    <p:extLst>
      <p:ext uri="{BB962C8B-B14F-4D97-AF65-F5344CB8AC3E}">
        <p14:creationId xmlns:p14="http://schemas.microsoft.com/office/powerpoint/2010/main" val="972376191"/>
      </p:ext>
    </p:extLst>
  </p:cSld>
  <p:clrMapOvr>
    <a:masterClrMapping/>
  </p:clrMapOvr>
</p:notes>
</file>

<file path=ppt/notesSlides/notesSlide7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941</a:t>
            </a:fld>
            <a:endParaRPr lang="fr-FR"/>
          </a:p>
        </p:txBody>
      </p:sp>
    </p:spTree>
    <p:extLst>
      <p:ext uri="{BB962C8B-B14F-4D97-AF65-F5344CB8AC3E}">
        <p14:creationId xmlns:p14="http://schemas.microsoft.com/office/powerpoint/2010/main" val="1593361689"/>
      </p:ext>
    </p:extLst>
  </p:cSld>
  <p:clrMapOvr>
    <a:masterClrMapping/>
  </p:clrMapOvr>
</p:notes>
</file>

<file path=ppt/notesSlides/notesSlide7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942</a:t>
            </a:fld>
            <a:endParaRPr lang="fr-FR"/>
          </a:p>
        </p:txBody>
      </p:sp>
    </p:spTree>
    <p:extLst>
      <p:ext uri="{BB962C8B-B14F-4D97-AF65-F5344CB8AC3E}">
        <p14:creationId xmlns:p14="http://schemas.microsoft.com/office/powerpoint/2010/main" val="1270972725"/>
      </p:ext>
    </p:extLst>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830"/>
        <p:cNvGrpSpPr/>
        <p:nvPr/>
      </p:nvGrpSpPr>
      <p:grpSpPr>
        <a:xfrm>
          <a:off x="0" y="0"/>
          <a:ext cx="0" cy="0"/>
          <a:chOff x="0" y="0"/>
          <a:chExt cx="0" cy="0"/>
        </a:xfrm>
      </p:grpSpPr>
      <p:sp>
        <p:nvSpPr>
          <p:cNvPr id="3831" name="Google Shape;3831;p42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spcBef>
                <a:spcPts val="0"/>
              </a:spcBef>
              <a:spcAft>
                <a:spcPts val="0"/>
              </a:spcAft>
              <a:buNone/>
            </a:pPr>
            <a:endParaRPr/>
          </a:p>
        </p:txBody>
      </p:sp>
      <p:sp>
        <p:nvSpPr>
          <p:cNvPr id="3832" name="Google Shape;3832;p427:notes"/>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2110524654"/>
      </p:ext>
    </p:extLst>
  </p:cSld>
  <p:clrMapOvr>
    <a:masterClrMapping/>
  </p:clrMapOvr>
</p:notes>
</file>

<file path=ppt/notesSlides/notesSlide7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943</a:t>
            </a:fld>
            <a:endParaRPr lang="fr-FR"/>
          </a:p>
        </p:txBody>
      </p:sp>
    </p:spTree>
    <p:extLst>
      <p:ext uri="{BB962C8B-B14F-4D97-AF65-F5344CB8AC3E}">
        <p14:creationId xmlns:p14="http://schemas.microsoft.com/office/powerpoint/2010/main" val="3648469489"/>
      </p:ext>
    </p:extLst>
  </p:cSld>
  <p:clrMapOvr>
    <a:masterClrMapping/>
  </p:clrMapOvr>
</p:notes>
</file>

<file path=ppt/notesSlides/notesSlide7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944</a:t>
            </a:fld>
            <a:endParaRPr lang="fr-FR"/>
          </a:p>
        </p:txBody>
      </p:sp>
    </p:spTree>
    <p:extLst>
      <p:ext uri="{BB962C8B-B14F-4D97-AF65-F5344CB8AC3E}">
        <p14:creationId xmlns:p14="http://schemas.microsoft.com/office/powerpoint/2010/main" val="3020887157"/>
      </p:ext>
    </p:extLst>
  </p:cSld>
  <p:clrMapOvr>
    <a:masterClrMapping/>
  </p:clrMapOvr>
</p:notes>
</file>

<file path=ppt/notesSlides/notesSlide7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945</a:t>
            </a:fld>
            <a:endParaRPr lang="fr-FR"/>
          </a:p>
        </p:txBody>
      </p:sp>
    </p:spTree>
    <p:extLst>
      <p:ext uri="{BB962C8B-B14F-4D97-AF65-F5344CB8AC3E}">
        <p14:creationId xmlns:p14="http://schemas.microsoft.com/office/powerpoint/2010/main" val="3903394616"/>
      </p:ext>
    </p:extLst>
  </p:cSld>
  <p:clrMapOvr>
    <a:masterClrMapping/>
  </p:clrMapOvr>
</p:notes>
</file>

<file path=ppt/notesSlides/notesSlide7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946</a:t>
            </a:fld>
            <a:endParaRPr lang="fr-FR"/>
          </a:p>
        </p:txBody>
      </p:sp>
    </p:spTree>
    <p:extLst>
      <p:ext uri="{BB962C8B-B14F-4D97-AF65-F5344CB8AC3E}">
        <p14:creationId xmlns:p14="http://schemas.microsoft.com/office/powerpoint/2010/main" val="1747142208"/>
      </p:ext>
    </p:extLst>
  </p:cSld>
  <p:clrMapOvr>
    <a:masterClrMapping/>
  </p:clrMapOvr>
</p:notes>
</file>

<file path=ppt/notesSlides/notesSlide7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947</a:t>
            </a:fld>
            <a:endParaRPr lang="fr-FR"/>
          </a:p>
        </p:txBody>
      </p:sp>
    </p:spTree>
    <p:extLst>
      <p:ext uri="{BB962C8B-B14F-4D97-AF65-F5344CB8AC3E}">
        <p14:creationId xmlns:p14="http://schemas.microsoft.com/office/powerpoint/2010/main" val="250904130"/>
      </p:ext>
    </p:extLst>
  </p:cSld>
  <p:clrMapOvr>
    <a:masterClrMapping/>
  </p:clrMapOvr>
</p:notes>
</file>

<file path=ppt/notesSlides/notesSlide7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948</a:t>
            </a:fld>
            <a:endParaRPr lang="fr-FR"/>
          </a:p>
        </p:txBody>
      </p:sp>
    </p:spTree>
    <p:extLst>
      <p:ext uri="{BB962C8B-B14F-4D97-AF65-F5344CB8AC3E}">
        <p14:creationId xmlns:p14="http://schemas.microsoft.com/office/powerpoint/2010/main" val="58225900"/>
      </p:ext>
    </p:extLst>
  </p:cSld>
  <p:clrMapOvr>
    <a:masterClrMapping/>
  </p:clrMapOvr>
</p:notes>
</file>

<file path=ppt/notesSlides/notesSlide7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949</a:t>
            </a:fld>
            <a:endParaRPr lang="fr-FR"/>
          </a:p>
        </p:txBody>
      </p:sp>
    </p:spTree>
    <p:extLst>
      <p:ext uri="{BB962C8B-B14F-4D97-AF65-F5344CB8AC3E}">
        <p14:creationId xmlns:p14="http://schemas.microsoft.com/office/powerpoint/2010/main" val="2209039524"/>
      </p:ext>
    </p:extLst>
  </p:cSld>
  <p:clrMapOvr>
    <a:masterClrMapping/>
  </p:clrMapOvr>
</p:notes>
</file>

<file path=ppt/notesSlides/notesSlide7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950</a:t>
            </a:fld>
            <a:endParaRPr lang="fr-FR"/>
          </a:p>
        </p:txBody>
      </p:sp>
    </p:spTree>
    <p:extLst>
      <p:ext uri="{BB962C8B-B14F-4D97-AF65-F5344CB8AC3E}">
        <p14:creationId xmlns:p14="http://schemas.microsoft.com/office/powerpoint/2010/main" val="2812317809"/>
      </p:ext>
    </p:extLst>
  </p:cSld>
  <p:clrMapOvr>
    <a:masterClrMapping/>
  </p:clrMapOvr>
</p:notes>
</file>

<file path=ppt/notesSlides/notesSlide7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951</a:t>
            </a:fld>
            <a:endParaRPr lang="fr-FR"/>
          </a:p>
        </p:txBody>
      </p:sp>
    </p:spTree>
    <p:extLst>
      <p:ext uri="{BB962C8B-B14F-4D97-AF65-F5344CB8AC3E}">
        <p14:creationId xmlns:p14="http://schemas.microsoft.com/office/powerpoint/2010/main" val="1734357753"/>
      </p:ext>
    </p:extLst>
  </p:cSld>
  <p:clrMapOvr>
    <a:masterClrMapping/>
  </p:clrMapOvr>
</p:notes>
</file>

<file path=ppt/notesSlides/notesSlide7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952</a:t>
            </a:fld>
            <a:endParaRPr lang="fr-FR"/>
          </a:p>
        </p:txBody>
      </p:sp>
    </p:spTree>
    <p:extLst>
      <p:ext uri="{BB962C8B-B14F-4D97-AF65-F5344CB8AC3E}">
        <p14:creationId xmlns:p14="http://schemas.microsoft.com/office/powerpoint/2010/main" val="1470307060"/>
      </p:ext>
    </p:extLst>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838"/>
        <p:cNvGrpSpPr/>
        <p:nvPr/>
      </p:nvGrpSpPr>
      <p:grpSpPr>
        <a:xfrm>
          <a:off x="0" y="0"/>
          <a:ext cx="0" cy="0"/>
          <a:chOff x="0" y="0"/>
          <a:chExt cx="0" cy="0"/>
        </a:xfrm>
      </p:grpSpPr>
      <p:sp>
        <p:nvSpPr>
          <p:cNvPr id="3839" name="Google Shape;3839;p428: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spcBef>
                <a:spcPts val="0"/>
              </a:spcBef>
              <a:spcAft>
                <a:spcPts val="0"/>
              </a:spcAft>
              <a:buNone/>
            </a:pPr>
            <a:endParaRPr/>
          </a:p>
        </p:txBody>
      </p:sp>
      <p:sp>
        <p:nvSpPr>
          <p:cNvPr id="3840" name="Google Shape;3840;p428:notes"/>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2083632105"/>
      </p:ext>
    </p:extLst>
  </p:cSld>
  <p:clrMapOvr>
    <a:masterClrMapping/>
  </p:clrMapOvr>
</p:notes>
</file>

<file path=ppt/notesSlides/notesSlide7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953</a:t>
            </a:fld>
            <a:endParaRPr lang="fr-FR"/>
          </a:p>
        </p:txBody>
      </p:sp>
    </p:spTree>
    <p:extLst>
      <p:ext uri="{BB962C8B-B14F-4D97-AF65-F5344CB8AC3E}">
        <p14:creationId xmlns:p14="http://schemas.microsoft.com/office/powerpoint/2010/main" val="1032746540"/>
      </p:ext>
    </p:extLst>
  </p:cSld>
  <p:clrMapOvr>
    <a:masterClrMapping/>
  </p:clrMapOvr>
</p:notes>
</file>

<file path=ppt/notesSlides/notesSlide7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954</a:t>
            </a:fld>
            <a:endParaRPr lang="fr-FR"/>
          </a:p>
        </p:txBody>
      </p:sp>
    </p:spTree>
    <p:extLst>
      <p:ext uri="{BB962C8B-B14F-4D97-AF65-F5344CB8AC3E}">
        <p14:creationId xmlns:p14="http://schemas.microsoft.com/office/powerpoint/2010/main" val="2683728103"/>
      </p:ext>
    </p:extLst>
  </p:cSld>
  <p:clrMapOvr>
    <a:masterClrMapping/>
  </p:clrMapOvr>
</p:notes>
</file>

<file path=ppt/notesSlides/notesSlide7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3D9D0A2-4D23-4686-912B-7D94E424B7F3}" type="slidenum">
              <a:rPr kumimoji="0" lang="fr-FR"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955</a:t>
            </a:fld>
            <a:endParaRPr kumimoji="0" lang="fr-FR"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413904254"/>
      </p:ext>
    </p:extLst>
  </p:cSld>
  <p:clrMapOvr>
    <a:masterClrMapping/>
  </p:clrMapOvr>
</p:notes>
</file>

<file path=ppt/notesSlides/notesSlide7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3D9D0A2-4D23-4686-912B-7D94E424B7F3}" type="slidenum">
              <a:rPr kumimoji="0" lang="fr-FR"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956</a:t>
            </a:fld>
            <a:endParaRPr kumimoji="0" lang="fr-FR"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834261542"/>
      </p:ext>
    </p:extLst>
  </p:cSld>
  <p:clrMapOvr>
    <a:masterClrMapping/>
  </p:clrMapOvr>
</p:notes>
</file>

<file path=ppt/notesSlides/notesSlide7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957</a:t>
            </a:fld>
            <a:endParaRPr lang="fr-FR"/>
          </a:p>
        </p:txBody>
      </p:sp>
    </p:spTree>
    <p:extLst>
      <p:ext uri="{BB962C8B-B14F-4D97-AF65-F5344CB8AC3E}">
        <p14:creationId xmlns:p14="http://schemas.microsoft.com/office/powerpoint/2010/main" val="4143678880"/>
      </p:ext>
    </p:extLst>
  </p:cSld>
  <p:clrMapOvr>
    <a:masterClrMapping/>
  </p:clrMapOvr>
</p:notes>
</file>

<file path=ppt/notesSlides/notesSlide7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958</a:t>
            </a:fld>
            <a:endParaRPr lang="fr-FR"/>
          </a:p>
        </p:txBody>
      </p:sp>
    </p:spTree>
    <p:extLst>
      <p:ext uri="{BB962C8B-B14F-4D97-AF65-F5344CB8AC3E}">
        <p14:creationId xmlns:p14="http://schemas.microsoft.com/office/powerpoint/2010/main" val="955561686"/>
      </p:ext>
    </p:extLst>
  </p:cSld>
  <p:clrMapOvr>
    <a:masterClrMapping/>
  </p:clrMapOvr>
</p:notes>
</file>

<file path=ppt/notesSlides/notesSlide7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959</a:t>
            </a:fld>
            <a:endParaRPr lang="fr-FR"/>
          </a:p>
        </p:txBody>
      </p:sp>
    </p:spTree>
    <p:extLst>
      <p:ext uri="{BB962C8B-B14F-4D97-AF65-F5344CB8AC3E}">
        <p14:creationId xmlns:p14="http://schemas.microsoft.com/office/powerpoint/2010/main" val="2888451380"/>
      </p:ext>
    </p:extLst>
  </p:cSld>
  <p:clrMapOvr>
    <a:masterClrMapping/>
  </p:clrMapOvr>
</p:notes>
</file>

<file path=ppt/notesSlides/notesSlide7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960</a:t>
            </a:fld>
            <a:endParaRPr lang="fr-FR"/>
          </a:p>
        </p:txBody>
      </p:sp>
    </p:spTree>
    <p:extLst>
      <p:ext uri="{BB962C8B-B14F-4D97-AF65-F5344CB8AC3E}">
        <p14:creationId xmlns:p14="http://schemas.microsoft.com/office/powerpoint/2010/main" val="948743536"/>
      </p:ext>
    </p:extLst>
  </p:cSld>
  <p:clrMapOvr>
    <a:masterClrMapping/>
  </p:clrMapOvr>
</p:notes>
</file>

<file path=ppt/notesSlides/notesSlide7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961</a:t>
            </a:fld>
            <a:endParaRPr lang="fr-FR"/>
          </a:p>
        </p:txBody>
      </p:sp>
    </p:spTree>
    <p:extLst>
      <p:ext uri="{BB962C8B-B14F-4D97-AF65-F5344CB8AC3E}">
        <p14:creationId xmlns:p14="http://schemas.microsoft.com/office/powerpoint/2010/main" val="153577907"/>
      </p:ext>
    </p:extLst>
  </p:cSld>
  <p:clrMapOvr>
    <a:masterClrMapping/>
  </p:clrMapOvr>
</p:notes>
</file>

<file path=ppt/notesSlides/notesSlide7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962</a:t>
            </a:fld>
            <a:endParaRPr lang="fr-FR"/>
          </a:p>
        </p:txBody>
      </p:sp>
    </p:spTree>
    <p:extLst>
      <p:ext uri="{BB962C8B-B14F-4D97-AF65-F5344CB8AC3E}">
        <p14:creationId xmlns:p14="http://schemas.microsoft.com/office/powerpoint/2010/main" val="55602560"/>
      </p:ext>
    </p:extLst>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846"/>
        <p:cNvGrpSpPr/>
        <p:nvPr/>
      </p:nvGrpSpPr>
      <p:grpSpPr>
        <a:xfrm>
          <a:off x="0" y="0"/>
          <a:ext cx="0" cy="0"/>
          <a:chOff x="0" y="0"/>
          <a:chExt cx="0" cy="0"/>
        </a:xfrm>
      </p:grpSpPr>
      <p:sp>
        <p:nvSpPr>
          <p:cNvPr id="3847" name="Google Shape;3847;p429: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spcBef>
                <a:spcPts val="0"/>
              </a:spcBef>
              <a:spcAft>
                <a:spcPts val="0"/>
              </a:spcAft>
              <a:buNone/>
            </a:pPr>
            <a:endParaRPr/>
          </a:p>
        </p:txBody>
      </p:sp>
      <p:sp>
        <p:nvSpPr>
          <p:cNvPr id="3848" name="Google Shape;3848;p429:notes"/>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534578823"/>
      </p:ext>
    </p:extLst>
  </p:cSld>
  <p:clrMapOvr>
    <a:masterClrMapping/>
  </p:clrMapOvr>
</p:notes>
</file>

<file path=ppt/notesSlides/notesSlide7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963</a:t>
            </a:fld>
            <a:endParaRPr lang="fr-FR"/>
          </a:p>
        </p:txBody>
      </p:sp>
    </p:spTree>
    <p:extLst>
      <p:ext uri="{BB962C8B-B14F-4D97-AF65-F5344CB8AC3E}">
        <p14:creationId xmlns:p14="http://schemas.microsoft.com/office/powerpoint/2010/main" val="2974986693"/>
      </p:ext>
    </p:extLst>
  </p:cSld>
  <p:clrMapOvr>
    <a:masterClrMapping/>
  </p:clrMapOvr>
</p:notes>
</file>

<file path=ppt/notesSlides/notesSlide7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964</a:t>
            </a:fld>
            <a:endParaRPr lang="fr-FR"/>
          </a:p>
        </p:txBody>
      </p:sp>
    </p:spTree>
    <p:extLst>
      <p:ext uri="{BB962C8B-B14F-4D97-AF65-F5344CB8AC3E}">
        <p14:creationId xmlns:p14="http://schemas.microsoft.com/office/powerpoint/2010/main" val="1223807359"/>
      </p:ext>
    </p:extLst>
  </p:cSld>
  <p:clrMapOvr>
    <a:masterClrMapping/>
  </p:clrMapOvr>
</p:notes>
</file>

<file path=ppt/notesSlides/notesSlide7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965</a:t>
            </a:fld>
            <a:endParaRPr lang="fr-FR"/>
          </a:p>
        </p:txBody>
      </p:sp>
    </p:spTree>
    <p:extLst>
      <p:ext uri="{BB962C8B-B14F-4D97-AF65-F5344CB8AC3E}">
        <p14:creationId xmlns:p14="http://schemas.microsoft.com/office/powerpoint/2010/main" val="2923518367"/>
      </p:ext>
    </p:extLst>
  </p:cSld>
  <p:clrMapOvr>
    <a:masterClrMapping/>
  </p:clrMapOvr>
</p:notes>
</file>

<file path=ppt/notesSlides/notesSlide7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966</a:t>
            </a:fld>
            <a:endParaRPr lang="fr-FR"/>
          </a:p>
        </p:txBody>
      </p:sp>
    </p:spTree>
    <p:extLst>
      <p:ext uri="{BB962C8B-B14F-4D97-AF65-F5344CB8AC3E}">
        <p14:creationId xmlns:p14="http://schemas.microsoft.com/office/powerpoint/2010/main" val="2288749801"/>
      </p:ext>
    </p:extLst>
  </p:cSld>
  <p:clrMapOvr>
    <a:masterClrMapping/>
  </p:clrMapOvr>
</p:notes>
</file>

<file path=ppt/notesSlides/notesSlide7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967</a:t>
            </a:fld>
            <a:endParaRPr lang="fr-FR" dirty="0"/>
          </a:p>
        </p:txBody>
      </p:sp>
    </p:spTree>
    <p:extLst>
      <p:ext uri="{BB962C8B-B14F-4D97-AF65-F5344CB8AC3E}">
        <p14:creationId xmlns:p14="http://schemas.microsoft.com/office/powerpoint/2010/main" val="3269102190"/>
      </p:ext>
    </p:extLst>
  </p:cSld>
  <p:clrMapOvr>
    <a:masterClrMapping/>
  </p:clrMapOvr>
</p:notes>
</file>

<file path=ppt/notesSlides/notesSlide7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968</a:t>
            </a:fld>
            <a:endParaRPr lang="fr-FR"/>
          </a:p>
        </p:txBody>
      </p:sp>
    </p:spTree>
    <p:extLst>
      <p:ext uri="{BB962C8B-B14F-4D97-AF65-F5344CB8AC3E}">
        <p14:creationId xmlns:p14="http://schemas.microsoft.com/office/powerpoint/2010/main" val="1542650539"/>
      </p:ext>
    </p:extLst>
  </p:cSld>
  <p:clrMapOvr>
    <a:masterClrMapping/>
  </p:clrMapOvr>
</p:notes>
</file>

<file path=ppt/notesSlides/notesSlide7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969</a:t>
            </a:fld>
            <a:endParaRPr lang="fr-FR"/>
          </a:p>
        </p:txBody>
      </p:sp>
    </p:spTree>
    <p:extLst>
      <p:ext uri="{BB962C8B-B14F-4D97-AF65-F5344CB8AC3E}">
        <p14:creationId xmlns:p14="http://schemas.microsoft.com/office/powerpoint/2010/main" val="708534702"/>
      </p:ext>
    </p:extLst>
  </p:cSld>
  <p:clrMapOvr>
    <a:masterClrMapping/>
  </p:clrMapOvr>
</p:notes>
</file>

<file path=ppt/notesSlides/notesSlide7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970</a:t>
            </a:fld>
            <a:endParaRPr lang="fr-FR"/>
          </a:p>
        </p:txBody>
      </p:sp>
    </p:spTree>
    <p:extLst>
      <p:ext uri="{BB962C8B-B14F-4D97-AF65-F5344CB8AC3E}">
        <p14:creationId xmlns:p14="http://schemas.microsoft.com/office/powerpoint/2010/main" val="1946027787"/>
      </p:ext>
    </p:extLst>
  </p:cSld>
  <p:clrMapOvr>
    <a:masterClrMapping/>
  </p:clrMapOvr>
</p:notes>
</file>

<file path=ppt/notesSlides/notesSlide7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971</a:t>
            </a:fld>
            <a:endParaRPr lang="fr-FR"/>
          </a:p>
        </p:txBody>
      </p:sp>
    </p:spTree>
    <p:extLst>
      <p:ext uri="{BB962C8B-B14F-4D97-AF65-F5344CB8AC3E}">
        <p14:creationId xmlns:p14="http://schemas.microsoft.com/office/powerpoint/2010/main" val="2210958883"/>
      </p:ext>
    </p:extLst>
  </p:cSld>
  <p:clrMapOvr>
    <a:masterClrMapping/>
  </p:clrMapOvr>
</p:notes>
</file>

<file path=ppt/notesSlides/notesSlide7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972</a:t>
            </a:fld>
            <a:endParaRPr lang="fr-FR"/>
          </a:p>
        </p:txBody>
      </p:sp>
    </p:spTree>
    <p:extLst>
      <p:ext uri="{BB962C8B-B14F-4D97-AF65-F5344CB8AC3E}">
        <p14:creationId xmlns:p14="http://schemas.microsoft.com/office/powerpoint/2010/main" val="3182894894"/>
      </p:ext>
    </p:extLst>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854"/>
        <p:cNvGrpSpPr/>
        <p:nvPr/>
      </p:nvGrpSpPr>
      <p:grpSpPr>
        <a:xfrm>
          <a:off x="0" y="0"/>
          <a:ext cx="0" cy="0"/>
          <a:chOff x="0" y="0"/>
          <a:chExt cx="0" cy="0"/>
        </a:xfrm>
      </p:grpSpPr>
      <p:sp>
        <p:nvSpPr>
          <p:cNvPr id="3855" name="Google Shape;3855;p430: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spcBef>
                <a:spcPts val="0"/>
              </a:spcBef>
              <a:spcAft>
                <a:spcPts val="0"/>
              </a:spcAft>
              <a:buNone/>
            </a:pPr>
            <a:endParaRPr/>
          </a:p>
        </p:txBody>
      </p:sp>
      <p:sp>
        <p:nvSpPr>
          <p:cNvPr id="3856" name="Google Shape;3856;p430:notes"/>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1443794731"/>
      </p:ext>
    </p:extLst>
  </p:cSld>
  <p:clrMapOvr>
    <a:masterClrMapping/>
  </p:clrMapOvr>
</p:notes>
</file>

<file path=ppt/notesSlides/notesSlide7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973</a:t>
            </a:fld>
            <a:endParaRPr lang="fr-FR"/>
          </a:p>
        </p:txBody>
      </p:sp>
    </p:spTree>
    <p:extLst>
      <p:ext uri="{BB962C8B-B14F-4D97-AF65-F5344CB8AC3E}">
        <p14:creationId xmlns:p14="http://schemas.microsoft.com/office/powerpoint/2010/main" val="2270002802"/>
      </p:ext>
    </p:extLst>
  </p:cSld>
  <p:clrMapOvr>
    <a:masterClrMapping/>
  </p:clrMapOvr>
</p:notes>
</file>

<file path=ppt/notesSlides/notesSlide7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974</a:t>
            </a:fld>
            <a:endParaRPr lang="fr-FR"/>
          </a:p>
        </p:txBody>
      </p:sp>
    </p:spTree>
    <p:extLst>
      <p:ext uri="{BB962C8B-B14F-4D97-AF65-F5344CB8AC3E}">
        <p14:creationId xmlns:p14="http://schemas.microsoft.com/office/powerpoint/2010/main" val="2061810514"/>
      </p:ext>
    </p:extLst>
  </p:cSld>
  <p:clrMapOvr>
    <a:masterClrMapping/>
  </p:clrMapOvr>
</p:notes>
</file>

<file path=ppt/notesSlides/notesSlide7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975</a:t>
            </a:fld>
            <a:endParaRPr lang="fr-FR"/>
          </a:p>
        </p:txBody>
      </p:sp>
    </p:spTree>
    <p:extLst>
      <p:ext uri="{BB962C8B-B14F-4D97-AF65-F5344CB8AC3E}">
        <p14:creationId xmlns:p14="http://schemas.microsoft.com/office/powerpoint/2010/main" val="3100942560"/>
      </p:ext>
    </p:extLst>
  </p:cSld>
  <p:clrMapOvr>
    <a:masterClrMapping/>
  </p:clrMapOvr>
</p:notes>
</file>

<file path=ppt/notesSlides/notesSlide7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976</a:t>
            </a:fld>
            <a:endParaRPr lang="fr-FR"/>
          </a:p>
        </p:txBody>
      </p:sp>
    </p:spTree>
    <p:extLst>
      <p:ext uri="{BB962C8B-B14F-4D97-AF65-F5344CB8AC3E}">
        <p14:creationId xmlns:p14="http://schemas.microsoft.com/office/powerpoint/2010/main" val="130186318"/>
      </p:ext>
    </p:extLst>
  </p:cSld>
  <p:clrMapOvr>
    <a:masterClrMapping/>
  </p:clrMapOvr>
</p:notes>
</file>

<file path=ppt/notesSlides/notesSlide7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977</a:t>
            </a:fld>
            <a:endParaRPr lang="fr-FR"/>
          </a:p>
        </p:txBody>
      </p:sp>
    </p:spTree>
    <p:extLst>
      <p:ext uri="{BB962C8B-B14F-4D97-AF65-F5344CB8AC3E}">
        <p14:creationId xmlns:p14="http://schemas.microsoft.com/office/powerpoint/2010/main" val="1324879230"/>
      </p:ext>
    </p:extLst>
  </p:cSld>
  <p:clrMapOvr>
    <a:masterClrMapping/>
  </p:clrMapOvr>
</p:notes>
</file>

<file path=ppt/notesSlides/notesSlide7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978</a:t>
            </a:fld>
            <a:endParaRPr lang="fr-FR" dirty="0"/>
          </a:p>
        </p:txBody>
      </p:sp>
    </p:spTree>
    <p:extLst>
      <p:ext uri="{BB962C8B-B14F-4D97-AF65-F5344CB8AC3E}">
        <p14:creationId xmlns:p14="http://schemas.microsoft.com/office/powerpoint/2010/main" val="3893858428"/>
      </p:ext>
    </p:extLst>
  </p:cSld>
  <p:clrMapOvr>
    <a:masterClrMapping/>
  </p:clrMapOvr>
</p:notes>
</file>

<file path=ppt/notesSlides/notesSlide7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979</a:t>
            </a:fld>
            <a:endParaRPr lang="fr-FR"/>
          </a:p>
        </p:txBody>
      </p:sp>
    </p:spTree>
    <p:extLst>
      <p:ext uri="{BB962C8B-B14F-4D97-AF65-F5344CB8AC3E}">
        <p14:creationId xmlns:p14="http://schemas.microsoft.com/office/powerpoint/2010/main" val="3644246533"/>
      </p:ext>
    </p:extLst>
  </p:cSld>
  <p:clrMapOvr>
    <a:masterClrMapping/>
  </p:clrMapOvr>
</p:notes>
</file>

<file path=ppt/notesSlides/notesSlide7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980</a:t>
            </a:fld>
            <a:endParaRPr lang="fr-FR"/>
          </a:p>
        </p:txBody>
      </p:sp>
    </p:spTree>
    <p:extLst>
      <p:ext uri="{BB962C8B-B14F-4D97-AF65-F5344CB8AC3E}">
        <p14:creationId xmlns:p14="http://schemas.microsoft.com/office/powerpoint/2010/main" val="3971691676"/>
      </p:ext>
    </p:extLst>
  </p:cSld>
  <p:clrMapOvr>
    <a:masterClrMapping/>
  </p:clrMapOvr>
</p:notes>
</file>

<file path=ppt/notesSlides/notesSlide7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981</a:t>
            </a:fld>
            <a:endParaRPr lang="fr-FR"/>
          </a:p>
        </p:txBody>
      </p:sp>
    </p:spTree>
    <p:extLst>
      <p:ext uri="{BB962C8B-B14F-4D97-AF65-F5344CB8AC3E}">
        <p14:creationId xmlns:p14="http://schemas.microsoft.com/office/powerpoint/2010/main" val="193541956"/>
      </p:ext>
    </p:extLst>
  </p:cSld>
  <p:clrMapOvr>
    <a:masterClrMapping/>
  </p:clrMapOvr>
</p:notes>
</file>

<file path=ppt/notesSlides/notesSlide7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982</a:t>
            </a:fld>
            <a:endParaRPr lang="fr-FR"/>
          </a:p>
        </p:txBody>
      </p:sp>
    </p:spTree>
    <p:extLst>
      <p:ext uri="{BB962C8B-B14F-4D97-AF65-F5344CB8AC3E}">
        <p14:creationId xmlns:p14="http://schemas.microsoft.com/office/powerpoint/2010/main" val="2221654071"/>
      </p:ext>
    </p:extLst>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862"/>
        <p:cNvGrpSpPr/>
        <p:nvPr/>
      </p:nvGrpSpPr>
      <p:grpSpPr>
        <a:xfrm>
          <a:off x="0" y="0"/>
          <a:ext cx="0" cy="0"/>
          <a:chOff x="0" y="0"/>
          <a:chExt cx="0" cy="0"/>
        </a:xfrm>
      </p:grpSpPr>
      <p:sp>
        <p:nvSpPr>
          <p:cNvPr id="3863" name="Google Shape;3863;p431: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spcBef>
                <a:spcPts val="0"/>
              </a:spcBef>
              <a:spcAft>
                <a:spcPts val="0"/>
              </a:spcAft>
              <a:buNone/>
            </a:pPr>
            <a:endParaRPr/>
          </a:p>
        </p:txBody>
      </p:sp>
      <p:sp>
        <p:nvSpPr>
          <p:cNvPr id="3864" name="Google Shape;3864;p431:notes"/>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1024948101"/>
      </p:ext>
    </p:extLst>
  </p:cSld>
  <p:clrMapOvr>
    <a:masterClrMapping/>
  </p:clrMapOvr>
</p:notes>
</file>

<file path=ppt/notesSlides/notesSlide7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983</a:t>
            </a:fld>
            <a:endParaRPr lang="fr-FR"/>
          </a:p>
        </p:txBody>
      </p:sp>
    </p:spTree>
    <p:extLst>
      <p:ext uri="{BB962C8B-B14F-4D97-AF65-F5344CB8AC3E}">
        <p14:creationId xmlns:p14="http://schemas.microsoft.com/office/powerpoint/2010/main" val="873719866"/>
      </p:ext>
    </p:extLst>
  </p:cSld>
  <p:clrMapOvr>
    <a:masterClrMapping/>
  </p:clrMapOvr>
</p:notes>
</file>

<file path=ppt/notesSlides/notesSlide7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984</a:t>
            </a:fld>
            <a:endParaRPr lang="fr-FR"/>
          </a:p>
        </p:txBody>
      </p:sp>
    </p:spTree>
    <p:extLst>
      <p:ext uri="{BB962C8B-B14F-4D97-AF65-F5344CB8AC3E}">
        <p14:creationId xmlns:p14="http://schemas.microsoft.com/office/powerpoint/2010/main" val="3108312894"/>
      </p:ext>
    </p:extLst>
  </p:cSld>
  <p:clrMapOvr>
    <a:masterClrMapping/>
  </p:clrMapOvr>
</p:notes>
</file>

<file path=ppt/notesSlides/notesSlide7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985</a:t>
            </a:fld>
            <a:endParaRPr lang="fr-FR"/>
          </a:p>
        </p:txBody>
      </p:sp>
    </p:spTree>
    <p:extLst>
      <p:ext uri="{BB962C8B-B14F-4D97-AF65-F5344CB8AC3E}">
        <p14:creationId xmlns:p14="http://schemas.microsoft.com/office/powerpoint/2010/main" val="3609979440"/>
      </p:ext>
    </p:extLst>
  </p:cSld>
  <p:clrMapOvr>
    <a:masterClrMapping/>
  </p:clrMapOvr>
</p:notes>
</file>

<file path=ppt/notesSlides/notesSlide7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986</a:t>
            </a:fld>
            <a:endParaRPr lang="fr-FR"/>
          </a:p>
        </p:txBody>
      </p:sp>
    </p:spTree>
    <p:extLst>
      <p:ext uri="{BB962C8B-B14F-4D97-AF65-F5344CB8AC3E}">
        <p14:creationId xmlns:p14="http://schemas.microsoft.com/office/powerpoint/2010/main" val="1104665838"/>
      </p:ext>
    </p:extLst>
  </p:cSld>
  <p:clrMapOvr>
    <a:masterClrMapping/>
  </p:clrMapOvr>
</p:notes>
</file>

<file path=ppt/notesSlides/notesSlide7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987</a:t>
            </a:fld>
            <a:endParaRPr lang="fr-FR"/>
          </a:p>
        </p:txBody>
      </p:sp>
    </p:spTree>
    <p:extLst>
      <p:ext uri="{BB962C8B-B14F-4D97-AF65-F5344CB8AC3E}">
        <p14:creationId xmlns:p14="http://schemas.microsoft.com/office/powerpoint/2010/main" val="1562101214"/>
      </p:ext>
    </p:extLst>
  </p:cSld>
  <p:clrMapOvr>
    <a:masterClrMapping/>
  </p:clrMapOvr>
</p:notes>
</file>

<file path=ppt/notesSlides/notesSlide7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988</a:t>
            </a:fld>
            <a:endParaRPr lang="fr-FR"/>
          </a:p>
        </p:txBody>
      </p:sp>
    </p:spTree>
    <p:extLst>
      <p:ext uri="{BB962C8B-B14F-4D97-AF65-F5344CB8AC3E}">
        <p14:creationId xmlns:p14="http://schemas.microsoft.com/office/powerpoint/2010/main" val="2306641356"/>
      </p:ext>
    </p:extLst>
  </p:cSld>
  <p:clrMapOvr>
    <a:masterClrMapping/>
  </p:clrMapOvr>
</p:notes>
</file>

<file path=ppt/notesSlides/notesSlide7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989</a:t>
            </a:fld>
            <a:endParaRPr lang="fr-FR"/>
          </a:p>
        </p:txBody>
      </p:sp>
    </p:spTree>
    <p:extLst>
      <p:ext uri="{BB962C8B-B14F-4D97-AF65-F5344CB8AC3E}">
        <p14:creationId xmlns:p14="http://schemas.microsoft.com/office/powerpoint/2010/main" val="642834384"/>
      </p:ext>
    </p:extLst>
  </p:cSld>
  <p:clrMapOvr>
    <a:masterClrMapping/>
  </p:clrMapOvr>
</p:notes>
</file>

<file path=ppt/notesSlides/notesSlide7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990</a:t>
            </a:fld>
            <a:endParaRPr lang="fr-FR"/>
          </a:p>
        </p:txBody>
      </p:sp>
    </p:spTree>
    <p:extLst>
      <p:ext uri="{BB962C8B-B14F-4D97-AF65-F5344CB8AC3E}">
        <p14:creationId xmlns:p14="http://schemas.microsoft.com/office/powerpoint/2010/main" val="3891347958"/>
      </p:ext>
    </p:extLst>
  </p:cSld>
  <p:clrMapOvr>
    <a:masterClrMapping/>
  </p:clrMapOvr>
</p:notes>
</file>

<file path=ppt/notesSlides/notesSlide7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991</a:t>
            </a:fld>
            <a:endParaRPr lang="fr-FR"/>
          </a:p>
        </p:txBody>
      </p:sp>
    </p:spTree>
    <p:extLst>
      <p:ext uri="{BB962C8B-B14F-4D97-AF65-F5344CB8AC3E}">
        <p14:creationId xmlns:p14="http://schemas.microsoft.com/office/powerpoint/2010/main" val="266482233"/>
      </p:ext>
    </p:extLst>
  </p:cSld>
  <p:clrMapOvr>
    <a:masterClrMapping/>
  </p:clrMapOvr>
</p:notes>
</file>

<file path=ppt/notesSlides/notesSlide7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992</a:t>
            </a:fld>
            <a:endParaRPr lang="fr-FR"/>
          </a:p>
        </p:txBody>
      </p:sp>
    </p:spTree>
    <p:extLst>
      <p:ext uri="{BB962C8B-B14F-4D97-AF65-F5344CB8AC3E}">
        <p14:creationId xmlns:p14="http://schemas.microsoft.com/office/powerpoint/2010/main" val="111774615"/>
      </p:ext>
    </p:extLst>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870"/>
        <p:cNvGrpSpPr/>
        <p:nvPr/>
      </p:nvGrpSpPr>
      <p:grpSpPr>
        <a:xfrm>
          <a:off x="0" y="0"/>
          <a:ext cx="0" cy="0"/>
          <a:chOff x="0" y="0"/>
          <a:chExt cx="0" cy="0"/>
        </a:xfrm>
      </p:grpSpPr>
      <p:sp>
        <p:nvSpPr>
          <p:cNvPr id="3871" name="Google Shape;3871;p432: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spcBef>
                <a:spcPts val="0"/>
              </a:spcBef>
              <a:spcAft>
                <a:spcPts val="0"/>
              </a:spcAft>
              <a:buNone/>
            </a:pPr>
            <a:endParaRPr/>
          </a:p>
        </p:txBody>
      </p:sp>
      <p:sp>
        <p:nvSpPr>
          <p:cNvPr id="3872" name="Google Shape;3872;p432:notes"/>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3099231619"/>
      </p:ext>
    </p:extLst>
  </p:cSld>
  <p:clrMapOvr>
    <a:masterClrMapping/>
  </p:clrMapOvr>
</p:notes>
</file>

<file path=ppt/notesSlides/notesSlide7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993</a:t>
            </a:fld>
            <a:endParaRPr lang="fr-FR"/>
          </a:p>
        </p:txBody>
      </p:sp>
    </p:spTree>
    <p:extLst>
      <p:ext uri="{BB962C8B-B14F-4D97-AF65-F5344CB8AC3E}">
        <p14:creationId xmlns:p14="http://schemas.microsoft.com/office/powerpoint/2010/main" val="2459130923"/>
      </p:ext>
    </p:extLst>
  </p:cSld>
  <p:clrMapOvr>
    <a:masterClrMapping/>
  </p:clrMapOvr>
</p:notes>
</file>

<file path=ppt/notesSlides/notesSlide7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994</a:t>
            </a:fld>
            <a:endParaRPr lang="fr-FR"/>
          </a:p>
        </p:txBody>
      </p:sp>
    </p:spTree>
    <p:extLst>
      <p:ext uri="{BB962C8B-B14F-4D97-AF65-F5344CB8AC3E}">
        <p14:creationId xmlns:p14="http://schemas.microsoft.com/office/powerpoint/2010/main" val="526466016"/>
      </p:ext>
    </p:extLst>
  </p:cSld>
  <p:clrMapOvr>
    <a:masterClrMapping/>
  </p:clrMapOvr>
</p:notes>
</file>

<file path=ppt/notesSlides/notesSlide7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995</a:t>
            </a:fld>
            <a:endParaRPr lang="fr-FR"/>
          </a:p>
        </p:txBody>
      </p:sp>
    </p:spTree>
    <p:extLst>
      <p:ext uri="{BB962C8B-B14F-4D97-AF65-F5344CB8AC3E}">
        <p14:creationId xmlns:p14="http://schemas.microsoft.com/office/powerpoint/2010/main" val="4044457304"/>
      </p:ext>
    </p:extLst>
  </p:cSld>
  <p:clrMapOvr>
    <a:masterClrMapping/>
  </p:clrMapOvr>
</p:notes>
</file>

<file path=ppt/notesSlides/notesSlide7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996</a:t>
            </a:fld>
            <a:endParaRPr lang="fr-FR"/>
          </a:p>
        </p:txBody>
      </p:sp>
    </p:spTree>
    <p:extLst>
      <p:ext uri="{BB962C8B-B14F-4D97-AF65-F5344CB8AC3E}">
        <p14:creationId xmlns:p14="http://schemas.microsoft.com/office/powerpoint/2010/main" val="2434638930"/>
      </p:ext>
    </p:extLst>
  </p:cSld>
  <p:clrMapOvr>
    <a:masterClrMapping/>
  </p:clrMapOvr>
</p:notes>
</file>

<file path=ppt/notesSlides/notesSlide7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997</a:t>
            </a:fld>
            <a:endParaRPr lang="fr-FR"/>
          </a:p>
        </p:txBody>
      </p:sp>
    </p:spTree>
    <p:extLst>
      <p:ext uri="{BB962C8B-B14F-4D97-AF65-F5344CB8AC3E}">
        <p14:creationId xmlns:p14="http://schemas.microsoft.com/office/powerpoint/2010/main" val="379267603"/>
      </p:ext>
    </p:extLst>
  </p:cSld>
  <p:clrMapOvr>
    <a:masterClrMapping/>
  </p:clrMapOvr>
</p:notes>
</file>

<file path=ppt/notesSlides/notesSlide7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998</a:t>
            </a:fld>
            <a:endParaRPr lang="fr-FR"/>
          </a:p>
        </p:txBody>
      </p:sp>
    </p:spTree>
    <p:extLst>
      <p:ext uri="{BB962C8B-B14F-4D97-AF65-F5344CB8AC3E}">
        <p14:creationId xmlns:p14="http://schemas.microsoft.com/office/powerpoint/2010/main" val="1601088424"/>
      </p:ext>
    </p:extLst>
  </p:cSld>
  <p:clrMapOvr>
    <a:masterClrMapping/>
  </p:clrMapOvr>
</p:notes>
</file>

<file path=ppt/notesSlides/notesSlide7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999</a:t>
            </a:fld>
            <a:endParaRPr lang="fr-FR"/>
          </a:p>
        </p:txBody>
      </p:sp>
    </p:spTree>
    <p:extLst>
      <p:ext uri="{BB962C8B-B14F-4D97-AF65-F5344CB8AC3E}">
        <p14:creationId xmlns:p14="http://schemas.microsoft.com/office/powerpoint/2010/main" val="131768567"/>
      </p:ext>
    </p:extLst>
  </p:cSld>
  <p:clrMapOvr>
    <a:masterClrMapping/>
  </p:clrMapOvr>
</p:notes>
</file>

<file path=ppt/notesSlides/notesSlide7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1000</a:t>
            </a:fld>
            <a:endParaRPr lang="fr-FR"/>
          </a:p>
        </p:txBody>
      </p:sp>
    </p:spTree>
    <p:extLst>
      <p:ext uri="{BB962C8B-B14F-4D97-AF65-F5344CB8AC3E}">
        <p14:creationId xmlns:p14="http://schemas.microsoft.com/office/powerpoint/2010/main" val="47546334"/>
      </p:ext>
    </p:extLst>
  </p:cSld>
  <p:clrMapOvr>
    <a:masterClrMapping/>
  </p:clrMapOvr>
</p:notes>
</file>

<file path=ppt/notesSlides/notesSlide7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1001</a:t>
            </a:fld>
            <a:endParaRPr lang="fr-FR" dirty="0"/>
          </a:p>
        </p:txBody>
      </p:sp>
    </p:spTree>
    <p:extLst>
      <p:ext uri="{BB962C8B-B14F-4D97-AF65-F5344CB8AC3E}">
        <p14:creationId xmlns:p14="http://schemas.microsoft.com/office/powerpoint/2010/main" val="2637524382"/>
      </p:ext>
    </p:extLst>
  </p:cSld>
  <p:clrMapOvr>
    <a:masterClrMapping/>
  </p:clrMapOvr>
</p:notes>
</file>

<file path=ppt/notesSlides/notesSlide7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1002</a:t>
            </a:fld>
            <a:endParaRPr lang="fr-FR"/>
          </a:p>
        </p:txBody>
      </p:sp>
    </p:spTree>
    <p:extLst>
      <p:ext uri="{BB962C8B-B14F-4D97-AF65-F5344CB8AC3E}">
        <p14:creationId xmlns:p14="http://schemas.microsoft.com/office/powerpoint/2010/main" val="2446278322"/>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8</a:t>
            </a:fld>
            <a:endParaRPr lang="fr-FR"/>
          </a:p>
        </p:txBody>
      </p:sp>
    </p:spTree>
    <p:extLst>
      <p:ext uri="{BB962C8B-B14F-4D97-AF65-F5344CB8AC3E}">
        <p14:creationId xmlns:p14="http://schemas.microsoft.com/office/powerpoint/2010/main" val="4002304977"/>
      </p:ext>
    </p:extLst>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878"/>
        <p:cNvGrpSpPr/>
        <p:nvPr/>
      </p:nvGrpSpPr>
      <p:grpSpPr>
        <a:xfrm>
          <a:off x="0" y="0"/>
          <a:ext cx="0" cy="0"/>
          <a:chOff x="0" y="0"/>
          <a:chExt cx="0" cy="0"/>
        </a:xfrm>
      </p:grpSpPr>
      <p:sp>
        <p:nvSpPr>
          <p:cNvPr id="3879" name="Google Shape;3879;p433: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spcBef>
                <a:spcPts val="0"/>
              </a:spcBef>
              <a:spcAft>
                <a:spcPts val="0"/>
              </a:spcAft>
              <a:buNone/>
            </a:pPr>
            <a:endParaRPr/>
          </a:p>
        </p:txBody>
      </p:sp>
      <p:sp>
        <p:nvSpPr>
          <p:cNvPr id="3880" name="Google Shape;3880;p433:notes"/>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2369684350"/>
      </p:ext>
    </p:extLst>
  </p:cSld>
  <p:clrMapOvr>
    <a:masterClrMapping/>
  </p:clrMapOvr>
</p:notes>
</file>

<file path=ppt/notesSlides/notesSlide8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1003</a:t>
            </a:fld>
            <a:endParaRPr lang="fr-FR"/>
          </a:p>
        </p:txBody>
      </p:sp>
    </p:spTree>
    <p:extLst>
      <p:ext uri="{BB962C8B-B14F-4D97-AF65-F5344CB8AC3E}">
        <p14:creationId xmlns:p14="http://schemas.microsoft.com/office/powerpoint/2010/main" val="3984481618"/>
      </p:ext>
    </p:extLst>
  </p:cSld>
  <p:clrMapOvr>
    <a:masterClrMapping/>
  </p:clrMapOvr>
</p:notes>
</file>

<file path=ppt/notesSlides/notesSlide8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1004</a:t>
            </a:fld>
            <a:endParaRPr lang="fr-FR"/>
          </a:p>
        </p:txBody>
      </p:sp>
    </p:spTree>
    <p:extLst>
      <p:ext uri="{BB962C8B-B14F-4D97-AF65-F5344CB8AC3E}">
        <p14:creationId xmlns:p14="http://schemas.microsoft.com/office/powerpoint/2010/main" val="3414518428"/>
      </p:ext>
    </p:extLst>
  </p:cSld>
  <p:clrMapOvr>
    <a:masterClrMapping/>
  </p:clrMapOvr>
</p:notes>
</file>

<file path=ppt/notesSlides/notesSlide8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1005</a:t>
            </a:fld>
            <a:endParaRPr lang="fr-FR"/>
          </a:p>
        </p:txBody>
      </p:sp>
    </p:spTree>
    <p:extLst>
      <p:ext uri="{BB962C8B-B14F-4D97-AF65-F5344CB8AC3E}">
        <p14:creationId xmlns:p14="http://schemas.microsoft.com/office/powerpoint/2010/main" val="3830684203"/>
      </p:ext>
    </p:extLst>
  </p:cSld>
  <p:clrMapOvr>
    <a:masterClrMapping/>
  </p:clrMapOvr>
</p:notes>
</file>

<file path=ppt/notesSlides/notesSlide8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1006</a:t>
            </a:fld>
            <a:endParaRPr lang="fr-FR"/>
          </a:p>
        </p:txBody>
      </p:sp>
    </p:spTree>
    <p:extLst>
      <p:ext uri="{BB962C8B-B14F-4D97-AF65-F5344CB8AC3E}">
        <p14:creationId xmlns:p14="http://schemas.microsoft.com/office/powerpoint/2010/main" val="3425087810"/>
      </p:ext>
    </p:extLst>
  </p:cSld>
  <p:clrMapOvr>
    <a:masterClrMapping/>
  </p:clrMapOvr>
</p:notes>
</file>

<file path=ppt/notesSlides/notesSlide8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1007</a:t>
            </a:fld>
            <a:endParaRPr lang="fr-FR"/>
          </a:p>
        </p:txBody>
      </p:sp>
    </p:spTree>
    <p:extLst>
      <p:ext uri="{BB962C8B-B14F-4D97-AF65-F5344CB8AC3E}">
        <p14:creationId xmlns:p14="http://schemas.microsoft.com/office/powerpoint/2010/main" val="1401242996"/>
      </p:ext>
    </p:extLst>
  </p:cSld>
  <p:clrMapOvr>
    <a:masterClrMapping/>
  </p:clrMapOvr>
</p:notes>
</file>

<file path=ppt/notesSlides/notesSlide8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1008</a:t>
            </a:fld>
            <a:endParaRPr lang="fr-FR"/>
          </a:p>
        </p:txBody>
      </p:sp>
    </p:spTree>
    <p:extLst>
      <p:ext uri="{BB962C8B-B14F-4D97-AF65-F5344CB8AC3E}">
        <p14:creationId xmlns:p14="http://schemas.microsoft.com/office/powerpoint/2010/main" val="3786210709"/>
      </p:ext>
    </p:extLst>
  </p:cSld>
  <p:clrMapOvr>
    <a:masterClrMapping/>
  </p:clrMapOvr>
</p:notes>
</file>

<file path=ppt/notesSlides/notesSlide8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1009</a:t>
            </a:fld>
            <a:endParaRPr lang="fr-FR"/>
          </a:p>
        </p:txBody>
      </p:sp>
    </p:spTree>
    <p:extLst>
      <p:ext uri="{BB962C8B-B14F-4D97-AF65-F5344CB8AC3E}">
        <p14:creationId xmlns:p14="http://schemas.microsoft.com/office/powerpoint/2010/main" val="1251732196"/>
      </p:ext>
    </p:extLst>
  </p:cSld>
  <p:clrMapOvr>
    <a:masterClrMapping/>
  </p:clrMapOvr>
</p:notes>
</file>

<file path=ppt/notesSlides/notesSlide8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1010</a:t>
            </a:fld>
            <a:endParaRPr lang="fr-FR"/>
          </a:p>
        </p:txBody>
      </p:sp>
    </p:spTree>
    <p:extLst>
      <p:ext uri="{BB962C8B-B14F-4D97-AF65-F5344CB8AC3E}">
        <p14:creationId xmlns:p14="http://schemas.microsoft.com/office/powerpoint/2010/main" val="374632715"/>
      </p:ext>
    </p:extLst>
  </p:cSld>
  <p:clrMapOvr>
    <a:masterClrMapping/>
  </p:clrMapOvr>
</p:notes>
</file>

<file path=ppt/notesSlides/notesSlide8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1011</a:t>
            </a:fld>
            <a:endParaRPr lang="fr-FR"/>
          </a:p>
        </p:txBody>
      </p:sp>
    </p:spTree>
    <p:extLst>
      <p:ext uri="{BB962C8B-B14F-4D97-AF65-F5344CB8AC3E}">
        <p14:creationId xmlns:p14="http://schemas.microsoft.com/office/powerpoint/2010/main" val="3345445275"/>
      </p:ext>
    </p:extLst>
  </p:cSld>
  <p:clrMapOvr>
    <a:masterClrMapping/>
  </p:clrMapOvr>
</p:notes>
</file>

<file path=ppt/notesSlides/notesSlide8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1012</a:t>
            </a:fld>
            <a:endParaRPr lang="fr-FR"/>
          </a:p>
        </p:txBody>
      </p:sp>
    </p:spTree>
    <p:extLst>
      <p:ext uri="{BB962C8B-B14F-4D97-AF65-F5344CB8AC3E}">
        <p14:creationId xmlns:p14="http://schemas.microsoft.com/office/powerpoint/2010/main" val="1628974510"/>
      </p:ext>
    </p:extLst>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886"/>
        <p:cNvGrpSpPr/>
        <p:nvPr/>
      </p:nvGrpSpPr>
      <p:grpSpPr>
        <a:xfrm>
          <a:off x="0" y="0"/>
          <a:ext cx="0" cy="0"/>
          <a:chOff x="0" y="0"/>
          <a:chExt cx="0" cy="0"/>
        </a:xfrm>
      </p:grpSpPr>
      <p:sp>
        <p:nvSpPr>
          <p:cNvPr id="3887" name="Google Shape;3887;p434: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spcBef>
                <a:spcPts val="0"/>
              </a:spcBef>
              <a:spcAft>
                <a:spcPts val="0"/>
              </a:spcAft>
              <a:buNone/>
            </a:pPr>
            <a:endParaRPr/>
          </a:p>
        </p:txBody>
      </p:sp>
      <p:sp>
        <p:nvSpPr>
          <p:cNvPr id="3888" name="Google Shape;3888;p434:notes"/>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4243311393"/>
      </p:ext>
    </p:extLst>
  </p:cSld>
  <p:clrMapOvr>
    <a:masterClrMapping/>
  </p:clrMapOvr>
</p:notes>
</file>

<file path=ppt/notesSlides/notesSlide8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1013</a:t>
            </a:fld>
            <a:endParaRPr lang="fr-FR"/>
          </a:p>
        </p:txBody>
      </p:sp>
    </p:spTree>
    <p:extLst>
      <p:ext uri="{BB962C8B-B14F-4D97-AF65-F5344CB8AC3E}">
        <p14:creationId xmlns:p14="http://schemas.microsoft.com/office/powerpoint/2010/main" val="3104944533"/>
      </p:ext>
    </p:extLst>
  </p:cSld>
  <p:clrMapOvr>
    <a:masterClrMapping/>
  </p:clrMapOvr>
</p:notes>
</file>

<file path=ppt/notesSlides/notesSlide8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1014</a:t>
            </a:fld>
            <a:endParaRPr lang="fr-FR"/>
          </a:p>
        </p:txBody>
      </p:sp>
    </p:spTree>
    <p:extLst>
      <p:ext uri="{BB962C8B-B14F-4D97-AF65-F5344CB8AC3E}">
        <p14:creationId xmlns:p14="http://schemas.microsoft.com/office/powerpoint/2010/main" val="2484818086"/>
      </p:ext>
    </p:extLst>
  </p:cSld>
  <p:clrMapOvr>
    <a:masterClrMapping/>
  </p:clrMapOvr>
</p:notes>
</file>

<file path=ppt/notesSlides/notesSlide8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1015</a:t>
            </a:fld>
            <a:endParaRPr lang="fr-FR"/>
          </a:p>
        </p:txBody>
      </p:sp>
    </p:spTree>
    <p:extLst>
      <p:ext uri="{BB962C8B-B14F-4D97-AF65-F5344CB8AC3E}">
        <p14:creationId xmlns:p14="http://schemas.microsoft.com/office/powerpoint/2010/main" val="2462911201"/>
      </p:ext>
    </p:extLst>
  </p:cSld>
  <p:clrMapOvr>
    <a:masterClrMapping/>
  </p:clrMapOvr>
</p:notes>
</file>

<file path=ppt/notesSlides/notesSlide8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1016</a:t>
            </a:fld>
            <a:endParaRPr lang="fr-FR"/>
          </a:p>
        </p:txBody>
      </p:sp>
    </p:spTree>
    <p:extLst>
      <p:ext uri="{BB962C8B-B14F-4D97-AF65-F5344CB8AC3E}">
        <p14:creationId xmlns:p14="http://schemas.microsoft.com/office/powerpoint/2010/main" val="3337232718"/>
      </p:ext>
    </p:extLst>
  </p:cSld>
  <p:clrMapOvr>
    <a:masterClrMapping/>
  </p:clrMapOvr>
</p:notes>
</file>

<file path=ppt/notesSlides/notesSlide8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1017</a:t>
            </a:fld>
            <a:endParaRPr lang="fr-FR"/>
          </a:p>
        </p:txBody>
      </p:sp>
    </p:spTree>
    <p:extLst>
      <p:ext uri="{BB962C8B-B14F-4D97-AF65-F5344CB8AC3E}">
        <p14:creationId xmlns:p14="http://schemas.microsoft.com/office/powerpoint/2010/main" val="3993847804"/>
      </p:ext>
    </p:extLst>
  </p:cSld>
  <p:clrMapOvr>
    <a:masterClrMapping/>
  </p:clrMapOvr>
</p:notes>
</file>

<file path=ppt/notesSlides/notesSlide8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1018</a:t>
            </a:fld>
            <a:endParaRPr lang="fr-FR"/>
          </a:p>
        </p:txBody>
      </p:sp>
    </p:spTree>
    <p:extLst>
      <p:ext uri="{BB962C8B-B14F-4D97-AF65-F5344CB8AC3E}">
        <p14:creationId xmlns:p14="http://schemas.microsoft.com/office/powerpoint/2010/main" val="1450703245"/>
      </p:ext>
    </p:extLst>
  </p:cSld>
  <p:clrMapOvr>
    <a:masterClrMapping/>
  </p:clrMapOvr>
</p:notes>
</file>

<file path=ppt/notesSlides/notesSlide8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1019</a:t>
            </a:fld>
            <a:endParaRPr lang="fr-FR"/>
          </a:p>
        </p:txBody>
      </p:sp>
    </p:spTree>
    <p:extLst>
      <p:ext uri="{BB962C8B-B14F-4D97-AF65-F5344CB8AC3E}">
        <p14:creationId xmlns:p14="http://schemas.microsoft.com/office/powerpoint/2010/main" val="2134986209"/>
      </p:ext>
    </p:extLst>
  </p:cSld>
  <p:clrMapOvr>
    <a:masterClrMapping/>
  </p:clrMapOvr>
</p:notes>
</file>

<file path=ppt/notesSlides/notesSlide8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1020</a:t>
            </a:fld>
            <a:endParaRPr lang="fr-FR" dirty="0"/>
          </a:p>
        </p:txBody>
      </p:sp>
    </p:spTree>
    <p:extLst>
      <p:ext uri="{BB962C8B-B14F-4D97-AF65-F5344CB8AC3E}">
        <p14:creationId xmlns:p14="http://schemas.microsoft.com/office/powerpoint/2010/main" val="926154691"/>
      </p:ext>
    </p:extLst>
  </p:cSld>
  <p:clrMapOvr>
    <a:masterClrMapping/>
  </p:clrMapOvr>
</p:notes>
</file>

<file path=ppt/notesSlides/notesSlide8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1021</a:t>
            </a:fld>
            <a:endParaRPr lang="fr-FR"/>
          </a:p>
        </p:txBody>
      </p:sp>
    </p:spTree>
    <p:extLst>
      <p:ext uri="{BB962C8B-B14F-4D97-AF65-F5344CB8AC3E}">
        <p14:creationId xmlns:p14="http://schemas.microsoft.com/office/powerpoint/2010/main" val="3296651445"/>
      </p:ext>
    </p:extLst>
  </p:cSld>
  <p:clrMapOvr>
    <a:masterClrMapping/>
  </p:clrMapOvr>
</p:notes>
</file>

<file path=ppt/notesSlides/notesSlide8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1022</a:t>
            </a:fld>
            <a:endParaRPr lang="fr-FR"/>
          </a:p>
        </p:txBody>
      </p:sp>
    </p:spTree>
    <p:extLst>
      <p:ext uri="{BB962C8B-B14F-4D97-AF65-F5344CB8AC3E}">
        <p14:creationId xmlns:p14="http://schemas.microsoft.com/office/powerpoint/2010/main" val="3036858905"/>
      </p:ext>
    </p:extLst>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894"/>
        <p:cNvGrpSpPr/>
        <p:nvPr/>
      </p:nvGrpSpPr>
      <p:grpSpPr>
        <a:xfrm>
          <a:off x="0" y="0"/>
          <a:ext cx="0" cy="0"/>
          <a:chOff x="0" y="0"/>
          <a:chExt cx="0" cy="0"/>
        </a:xfrm>
      </p:grpSpPr>
      <p:sp>
        <p:nvSpPr>
          <p:cNvPr id="3895" name="Google Shape;3895;p435: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spcBef>
                <a:spcPts val="0"/>
              </a:spcBef>
              <a:spcAft>
                <a:spcPts val="0"/>
              </a:spcAft>
              <a:buNone/>
            </a:pPr>
            <a:endParaRPr/>
          </a:p>
        </p:txBody>
      </p:sp>
      <p:sp>
        <p:nvSpPr>
          <p:cNvPr id="3896" name="Google Shape;3896;p435:notes"/>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2397215683"/>
      </p:ext>
    </p:extLst>
  </p:cSld>
  <p:clrMapOvr>
    <a:masterClrMapping/>
  </p:clrMapOvr>
</p:notes>
</file>

<file path=ppt/notesSlides/notesSlide8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1023</a:t>
            </a:fld>
            <a:endParaRPr lang="fr-FR"/>
          </a:p>
        </p:txBody>
      </p:sp>
    </p:spTree>
    <p:extLst>
      <p:ext uri="{BB962C8B-B14F-4D97-AF65-F5344CB8AC3E}">
        <p14:creationId xmlns:p14="http://schemas.microsoft.com/office/powerpoint/2010/main" val="1608703197"/>
      </p:ext>
    </p:extLst>
  </p:cSld>
  <p:clrMapOvr>
    <a:masterClrMapping/>
  </p:clrMapOvr>
</p:notes>
</file>

<file path=ppt/notesSlides/notesSlide8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1024</a:t>
            </a:fld>
            <a:endParaRPr lang="fr-FR"/>
          </a:p>
        </p:txBody>
      </p:sp>
    </p:spTree>
    <p:extLst>
      <p:ext uri="{BB962C8B-B14F-4D97-AF65-F5344CB8AC3E}">
        <p14:creationId xmlns:p14="http://schemas.microsoft.com/office/powerpoint/2010/main" val="1791274515"/>
      </p:ext>
    </p:extLst>
  </p:cSld>
  <p:clrMapOvr>
    <a:masterClrMapping/>
  </p:clrMapOvr>
</p:notes>
</file>

<file path=ppt/notesSlides/notesSlide8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1025</a:t>
            </a:fld>
            <a:endParaRPr lang="fr-FR"/>
          </a:p>
        </p:txBody>
      </p:sp>
    </p:spTree>
    <p:extLst>
      <p:ext uri="{BB962C8B-B14F-4D97-AF65-F5344CB8AC3E}">
        <p14:creationId xmlns:p14="http://schemas.microsoft.com/office/powerpoint/2010/main" val="1521211612"/>
      </p:ext>
    </p:extLst>
  </p:cSld>
  <p:clrMapOvr>
    <a:masterClrMapping/>
  </p:clrMapOvr>
</p:notes>
</file>

<file path=ppt/notesSlides/notesSlide8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1026</a:t>
            </a:fld>
            <a:endParaRPr lang="fr-FR"/>
          </a:p>
        </p:txBody>
      </p:sp>
    </p:spTree>
    <p:extLst>
      <p:ext uri="{BB962C8B-B14F-4D97-AF65-F5344CB8AC3E}">
        <p14:creationId xmlns:p14="http://schemas.microsoft.com/office/powerpoint/2010/main" val="2156049455"/>
      </p:ext>
    </p:extLst>
  </p:cSld>
  <p:clrMapOvr>
    <a:masterClrMapping/>
  </p:clrMapOvr>
</p:notes>
</file>

<file path=ppt/notesSlides/notesSlide8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1027</a:t>
            </a:fld>
            <a:endParaRPr lang="fr-FR"/>
          </a:p>
        </p:txBody>
      </p:sp>
    </p:spTree>
    <p:extLst>
      <p:ext uri="{BB962C8B-B14F-4D97-AF65-F5344CB8AC3E}">
        <p14:creationId xmlns:p14="http://schemas.microsoft.com/office/powerpoint/2010/main" val="3660234214"/>
      </p:ext>
    </p:extLst>
  </p:cSld>
  <p:clrMapOvr>
    <a:masterClrMapping/>
  </p:clrMapOvr>
</p:notes>
</file>

<file path=ppt/notesSlides/notesSlide8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1028</a:t>
            </a:fld>
            <a:endParaRPr lang="fr-FR"/>
          </a:p>
        </p:txBody>
      </p:sp>
    </p:spTree>
    <p:extLst>
      <p:ext uri="{BB962C8B-B14F-4D97-AF65-F5344CB8AC3E}">
        <p14:creationId xmlns:p14="http://schemas.microsoft.com/office/powerpoint/2010/main" val="3591263001"/>
      </p:ext>
    </p:extLst>
  </p:cSld>
  <p:clrMapOvr>
    <a:masterClrMapping/>
  </p:clrMapOvr>
</p:notes>
</file>

<file path=ppt/notesSlides/notesSlide8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1029</a:t>
            </a:fld>
            <a:endParaRPr lang="fr-FR"/>
          </a:p>
        </p:txBody>
      </p:sp>
    </p:spTree>
    <p:extLst>
      <p:ext uri="{BB962C8B-B14F-4D97-AF65-F5344CB8AC3E}">
        <p14:creationId xmlns:p14="http://schemas.microsoft.com/office/powerpoint/2010/main" val="723128660"/>
      </p:ext>
    </p:extLst>
  </p:cSld>
  <p:clrMapOvr>
    <a:masterClrMapping/>
  </p:clrMapOvr>
</p:notes>
</file>

<file path=ppt/notesSlides/notesSlide8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1030</a:t>
            </a:fld>
            <a:endParaRPr lang="fr-FR"/>
          </a:p>
        </p:txBody>
      </p:sp>
    </p:spTree>
    <p:extLst>
      <p:ext uri="{BB962C8B-B14F-4D97-AF65-F5344CB8AC3E}">
        <p14:creationId xmlns:p14="http://schemas.microsoft.com/office/powerpoint/2010/main" val="3297205933"/>
      </p:ext>
    </p:extLst>
  </p:cSld>
  <p:clrMapOvr>
    <a:masterClrMapping/>
  </p:clrMapOvr>
</p:notes>
</file>

<file path=ppt/notesSlides/notesSlide8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1031</a:t>
            </a:fld>
            <a:endParaRPr lang="fr-FR"/>
          </a:p>
        </p:txBody>
      </p:sp>
    </p:spTree>
    <p:extLst>
      <p:ext uri="{BB962C8B-B14F-4D97-AF65-F5344CB8AC3E}">
        <p14:creationId xmlns:p14="http://schemas.microsoft.com/office/powerpoint/2010/main" val="3177372011"/>
      </p:ext>
    </p:extLst>
  </p:cSld>
  <p:clrMapOvr>
    <a:masterClrMapping/>
  </p:clrMapOvr>
</p:notes>
</file>

<file path=ppt/notesSlides/notesSlide8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1032</a:t>
            </a:fld>
            <a:endParaRPr lang="fr-FR"/>
          </a:p>
        </p:txBody>
      </p:sp>
    </p:spTree>
    <p:extLst>
      <p:ext uri="{BB962C8B-B14F-4D97-AF65-F5344CB8AC3E}">
        <p14:creationId xmlns:p14="http://schemas.microsoft.com/office/powerpoint/2010/main" val="2123023343"/>
      </p:ext>
    </p:extLst>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902"/>
        <p:cNvGrpSpPr/>
        <p:nvPr/>
      </p:nvGrpSpPr>
      <p:grpSpPr>
        <a:xfrm>
          <a:off x="0" y="0"/>
          <a:ext cx="0" cy="0"/>
          <a:chOff x="0" y="0"/>
          <a:chExt cx="0" cy="0"/>
        </a:xfrm>
      </p:grpSpPr>
      <p:sp>
        <p:nvSpPr>
          <p:cNvPr id="3903" name="Google Shape;3903;p436: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spcBef>
                <a:spcPts val="0"/>
              </a:spcBef>
              <a:spcAft>
                <a:spcPts val="0"/>
              </a:spcAft>
              <a:buNone/>
            </a:pPr>
            <a:endParaRPr/>
          </a:p>
        </p:txBody>
      </p:sp>
      <p:sp>
        <p:nvSpPr>
          <p:cNvPr id="3904" name="Google Shape;3904;p436:notes"/>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3566836480"/>
      </p:ext>
    </p:extLst>
  </p:cSld>
  <p:clrMapOvr>
    <a:masterClrMapping/>
  </p:clrMapOvr>
</p:notes>
</file>

<file path=ppt/notesSlides/notesSlide8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1033</a:t>
            </a:fld>
            <a:endParaRPr lang="fr-FR"/>
          </a:p>
        </p:txBody>
      </p:sp>
    </p:spTree>
    <p:extLst>
      <p:ext uri="{BB962C8B-B14F-4D97-AF65-F5344CB8AC3E}">
        <p14:creationId xmlns:p14="http://schemas.microsoft.com/office/powerpoint/2010/main" val="1643901755"/>
      </p:ext>
    </p:extLst>
  </p:cSld>
  <p:clrMapOvr>
    <a:masterClrMapping/>
  </p:clrMapOvr>
</p:notes>
</file>

<file path=ppt/notesSlides/notesSlide8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1034</a:t>
            </a:fld>
            <a:endParaRPr lang="fr-FR"/>
          </a:p>
        </p:txBody>
      </p:sp>
    </p:spTree>
    <p:extLst>
      <p:ext uri="{BB962C8B-B14F-4D97-AF65-F5344CB8AC3E}">
        <p14:creationId xmlns:p14="http://schemas.microsoft.com/office/powerpoint/2010/main" val="4044722853"/>
      </p:ext>
    </p:extLst>
  </p:cSld>
  <p:clrMapOvr>
    <a:masterClrMapping/>
  </p:clrMapOvr>
</p:notes>
</file>

<file path=ppt/notesSlides/notesSlide8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1035</a:t>
            </a:fld>
            <a:endParaRPr lang="fr-FR"/>
          </a:p>
        </p:txBody>
      </p:sp>
    </p:spTree>
    <p:extLst>
      <p:ext uri="{BB962C8B-B14F-4D97-AF65-F5344CB8AC3E}">
        <p14:creationId xmlns:p14="http://schemas.microsoft.com/office/powerpoint/2010/main" val="1638165131"/>
      </p:ext>
    </p:extLst>
  </p:cSld>
  <p:clrMapOvr>
    <a:masterClrMapping/>
  </p:clrMapOvr>
</p:notes>
</file>

<file path=ppt/notesSlides/notesSlide8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1036</a:t>
            </a:fld>
            <a:endParaRPr lang="fr-FR"/>
          </a:p>
        </p:txBody>
      </p:sp>
    </p:spTree>
    <p:extLst>
      <p:ext uri="{BB962C8B-B14F-4D97-AF65-F5344CB8AC3E}">
        <p14:creationId xmlns:p14="http://schemas.microsoft.com/office/powerpoint/2010/main" val="4111044415"/>
      </p:ext>
    </p:extLst>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910"/>
        <p:cNvGrpSpPr/>
        <p:nvPr/>
      </p:nvGrpSpPr>
      <p:grpSpPr>
        <a:xfrm>
          <a:off x="0" y="0"/>
          <a:ext cx="0" cy="0"/>
          <a:chOff x="0" y="0"/>
          <a:chExt cx="0" cy="0"/>
        </a:xfrm>
      </p:grpSpPr>
      <p:sp>
        <p:nvSpPr>
          <p:cNvPr id="3911" name="Google Shape;3911;p4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spcBef>
                <a:spcPts val="0"/>
              </a:spcBef>
              <a:spcAft>
                <a:spcPts val="0"/>
              </a:spcAft>
              <a:buNone/>
            </a:pPr>
            <a:endParaRPr/>
          </a:p>
        </p:txBody>
      </p:sp>
      <p:sp>
        <p:nvSpPr>
          <p:cNvPr id="3912" name="Google Shape;3912;p437:notes"/>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1780444032"/>
      </p:ext>
    </p:extLst>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918"/>
        <p:cNvGrpSpPr/>
        <p:nvPr/>
      </p:nvGrpSpPr>
      <p:grpSpPr>
        <a:xfrm>
          <a:off x="0" y="0"/>
          <a:ext cx="0" cy="0"/>
          <a:chOff x="0" y="0"/>
          <a:chExt cx="0" cy="0"/>
        </a:xfrm>
      </p:grpSpPr>
      <p:sp>
        <p:nvSpPr>
          <p:cNvPr id="3919" name="Google Shape;3919;p438: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spcBef>
                <a:spcPts val="0"/>
              </a:spcBef>
              <a:spcAft>
                <a:spcPts val="0"/>
              </a:spcAft>
              <a:buNone/>
            </a:pPr>
            <a:endParaRPr/>
          </a:p>
        </p:txBody>
      </p:sp>
      <p:sp>
        <p:nvSpPr>
          <p:cNvPr id="3920" name="Google Shape;3920;p438:notes"/>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2084382290"/>
      </p:ext>
    </p:extLst>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926"/>
        <p:cNvGrpSpPr/>
        <p:nvPr/>
      </p:nvGrpSpPr>
      <p:grpSpPr>
        <a:xfrm>
          <a:off x="0" y="0"/>
          <a:ext cx="0" cy="0"/>
          <a:chOff x="0" y="0"/>
          <a:chExt cx="0" cy="0"/>
        </a:xfrm>
      </p:grpSpPr>
      <p:sp>
        <p:nvSpPr>
          <p:cNvPr id="3927" name="Google Shape;3927;p439: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spcBef>
                <a:spcPts val="0"/>
              </a:spcBef>
              <a:spcAft>
                <a:spcPts val="0"/>
              </a:spcAft>
              <a:buNone/>
            </a:pPr>
            <a:endParaRPr/>
          </a:p>
        </p:txBody>
      </p:sp>
      <p:sp>
        <p:nvSpPr>
          <p:cNvPr id="3928" name="Google Shape;3928;p439:notes"/>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1999666640"/>
      </p:ext>
    </p:extLst>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934"/>
        <p:cNvGrpSpPr/>
        <p:nvPr/>
      </p:nvGrpSpPr>
      <p:grpSpPr>
        <a:xfrm>
          <a:off x="0" y="0"/>
          <a:ext cx="0" cy="0"/>
          <a:chOff x="0" y="0"/>
          <a:chExt cx="0" cy="0"/>
        </a:xfrm>
      </p:grpSpPr>
      <p:sp>
        <p:nvSpPr>
          <p:cNvPr id="3935" name="Google Shape;3935;p440: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spcBef>
                <a:spcPts val="0"/>
              </a:spcBef>
              <a:spcAft>
                <a:spcPts val="0"/>
              </a:spcAft>
              <a:buNone/>
            </a:pPr>
            <a:endParaRPr/>
          </a:p>
        </p:txBody>
      </p:sp>
      <p:sp>
        <p:nvSpPr>
          <p:cNvPr id="3936" name="Google Shape;3936;p440:notes"/>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2700044306"/>
      </p:ext>
    </p:extLst>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942"/>
        <p:cNvGrpSpPr/>
        <p:nvPr/>
      </p:nvGrpSpPr>
      <p:grpSpPr>
        <a:xfrm>
          <a:off x="0" y="0"/>
          <a:ext cx="0" cy="0"/>
          <a:chOff x="0" y="0"/>
          <a:chExt cx="0" cy="0"/>
        </a:xfrm>
      </p:grpSpPr>
      <p:sp>
        <p:nvSpPr>
          <p:cNvPr id="3943" name="Google Shape;3943;p441: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spcBef>
                <a:spcPts val="0"/>
              </a:spcBef>
              <a:spcAft>
                <a:spcPts val="0"/>
              </a:spcAft>
              <a:buNone/>
            </a:pPr>
            <a:endParaRPr/>
          </a:p>
        </p:txBody>
      </p:sp>
      <p:sp>
        <p:nvSpPr>
          <p:cNvPr id="3944" name="Google Shape;3944;p441:notes"/>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4241997457"/>
      </p:ext>
    </p:extLst>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950"/>
        <p:cNvGrpSpPr/>
        <p:nvPr/>
      </p:nvGrpSpPr>
      <p:grpSpPr>
        <a:xfrm>
          <a:off x="0" y="0"/>
          <a:ext cx="0" cy="0"/>
          <a:chOff x="0" y="0"/>
          <a:chExt cx="0" cy="0"/>
        </a:xfrm>
      </p:grpSpPr>
      <p:sp>
        <p:nvSpPr>
          <p:cNvPr id="3951" name="Google Shape;3951;p442: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spcBef>
                <a:spcPts val="0"/>
              </a:spcBef>
              <a:spcAft>
                <a:spcPts val="0"/>
              </a:spcAft>
              <a:buNone/>
            </a:pPr>
            <a:endParaRPr/>
          </a:p>
        </p:txBody>
      </p:sp>
      <p:sp>
        <p:nvSpPr>
          <p:cNvPr id="3952" name="Google Shape;3952;p442:notes"/>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1800451430"/>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9</a:t>
            </a:fld>
            <a:endParaRPr lang="fr-FR"/>
          </a:p>
        </p:txBody>
      </p:sp>
    </p:spTree>
    <p:extLst>
      <p:ext uri="{BB962C8B-B14F-4D97-AF65-F5344CB8AC3E}">
        <p14:creationId xmlns:p14="http://schemas.microsoft.com/office/powerpoint/2010/main" val="2852171421"/>
      </p:ext>
    </p:extLst>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958"/>
        <p:cNvGrpSpPr/>
        <p:nvPr/>
      </p:nvGrpSpPr>
      <p:grpSpPr>
        <a:xfrm>
          <a:off x="0" y="0"/>
          <a:ext cx="0" cy="0"/>
          <a:chOff x="0" y="0"/>
          <a:chExt cx="0" cy="0"/>
        </a:xfrm>
      </p:grpSpPr>
      <p:sp>
        <p:nvSpPr>
          <p:cNvPr id="3959" name="Google Shape;3959;p443: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spcBef>
                <a:spcPts val="0"/>
              </a:spcBef>
              <a:spcAft>
                <a:spcPts val="0"/>
              </a:spcAft>
              <a:buNone/>
            </a:pPr>
            <a:endParaRPr/>
          </a:p>
        </p:txBody>
      </p:sp>
      <p:sp>
        <p:nvSpPr>
          <p:cNvPr id="3960" name="Google Shape;3960;p443:notes"/>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2099870038"/>
      </p:ext>
    </p:extLst>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966"/>
        <p:cNvGrpSpPr/>
        <p:nvPr/>
      </p:nvGrpSpPr>
      <p:grpSpPr>
        <a:xfrm>
          <a:off x="0" y="0"/>
          <a:ext cx="0" cy="0"/>
          <a:chOff x="0" y="0"/>
          <a:chExt cx="0" cy="0"/>
        </a:xfrm>
      </p:grpSpPr>
      <p:sp>
        <p:nvSpPr>
          <p:cNvPr id="3967" name="Google Shape;3967;p444: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spcBef>
                <a:spcPts val="0"/>
              </a:spcBef>
              <a:spcAft>
                <a:spcPts val="0"/>
              </a:spcAft>
              <a:buNone/>
            </a:pPr>
            <a:endParaRPr/>
          </a:p>
        </p:txBody>
      </p:sp>
      <p:sp>
        <p:nvSpPr>
          <p:cNvPr id="3968" name="Google Shape;3968;p444:notes"/>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2187189517"/>
      </p:ext>
    </p:extLst>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5"/>
          </p:nvPr>
        </p:nvSpPr>
        <p:spPr/>
        <p:txBody>
          <a:bodyPr/>
          <a:lstStyle/>
          <a:p>
            <a:fld id="{F3D9D0A2-4D23-4686-912B-7D94E424B7F3}" type="slidenum">
              <a:rPr lang="fr-FR" smtClean="0"/>
              <a:pPr/>
              <a:t>127</a:t>
            </a:fld>
            <a:endParaRPr lang="fr-FR"/>
          </a:p>
        </p:txBody>
      </p:sp>
    </p:spTree>
    <p:extLst>
      <p:ext uri="{BB962C8B-B14F-4D97-AF65-F5344CB8AC3E}">
        <p14:creationId xmlns:p14="http://schemas.microsoft.com/office/powerpoint/2010/main" val="2649373665"/>
      </p:ext>
    </p:extLst>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5"/>
          </p:nvPr>
        </p:nvSpPr>
        <p:spPr/>
        <p:txBody>
          <a:bodyPr/>
          <a:lstStyle/>
          <a:p>
            <a:fld id="{F3D9D0A2-4D23-4686-912B-7D94E424B7F3}" type="slidenum">
              <a:rPr lang="fr-FR" smtClean="0"/>
              <a:pPr/>
              <a:t>128</a:t>
            </a:fld>
            <a:endParaRPr lang="fr-FR"/>
          </a:p>
        </p:txBody>
      </p:sp>
    </p:spTree>
    <p:extLst>
      <p:ext uri="{BB962C8B-B14F-4D97-AF65-F5344CB8AC3E}">
        <p14:creationId xmlns:p14="http://schemas.microsoft.com/office/powerpoint/2010/main" val="1146896477"/>
      </p:ext>
    </p:extLst>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3D9D0A2-4D23-4686-912B-7D94E424B7F3}" type="slidenum">
              <a:rPr kumimoji="0" lang="fr-FR"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129</a:t>
            </a:fld>
            <a:endParaRPr kumimoji="0" lang="fr-FR"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4155349648"/>
      </p:ext>
    </p:extLst>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3D9D0A2-4D23-4686-912B-7D94E424B7F3}" type="slidenum">
              <a:rPr kumimoji="0" lang="fr-FR"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130</a:t>
            </a:fld>
            <a:endParaRPr kumimoji="0" lang="fr-FR"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307430497"/>
      </p:ext>
    </p:extLst>
  </p:cSld>
  <p:clrMapOvr>
    <a:masterClrMapping/>
  </p:clrMapOvr>
</p:notes>
</file>

<file path=ppt/notesSlides/notesSlide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3D9D0A2-4D23-4686-912B-7D94E424B7F3}" type="slidenum">
              <a:rPr kumimoji="0" lang="fr-FR"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131</a:t>
            </a:fld>
            <a:endParaRPr kumimoji="0" lang="fr-FR"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1102354459"/>
      </p:ext>
    </p:extLst>
  </p:cSld>
  <p:clrMapOvr>
    <a:masterClrMapping/>
  </p:clrMapOvr>
</p:notes>
</file>

<file path=ppt/notesSlides/notesSlide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132</a:t>
            </a:fld>
            <a:endParaRPr lang="fr-FR"/>
          </a:p>
        </p:txBody>
      </p:sp>
    </p:spTree>
    <p:extLst>
      <p:ext uri="{BB962C8B-B14F-4D97-AF65-F5344CB8AC3E}">
        <p14:creationId xmlns:p14="http://schemas.microsoft.com/office/powerpoint/2010/main" val="2731759090"/>
      </p:ext>
    </p:extLst>
  </p:cSld>
  <p:clrMapOvr>
    <a:masterClrMapping/>
  </p:clrMapOvr>
</p:notes>
</file>

<file path=ppt/notesSlides/notesSlide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133</a:t>
            </a:fld>
            <a:endParaRPr lang="fr-FR"/>
          </a:p>
        </p:txBody>
      </p:sp>
    </p:spTree>
    <p:extLst>
      <p:ext uri="{BB962C8B-B14F-4D97-AF65-F5344CB8AC3E}">
        <p14:creationId xmlns:p14="http://schemas.microsoft.com/office/powerpoint/2010/main" val="3404592671"/>
      </p:ext>
    </p:extLst>
  </p:cSld>
  <p:clrMapOvr>
    <a:masterClrMapping/>
  </p:clrMapOvr>
</p:notes>
</file>

<file path=ppt/notesSlides/notesSlide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134</a:t>
            </a:fld>
            <a:endParaRPr lang="fr-FR"/>
          </a:p>
        </p:txBody>
      </p:sp>
    </p:spTree>
    <p:extLst>
      <p:ext uri="{BB962C8B-B14F-4D97-AF65-F5344CB8AC3E}">
        <p14:creationId xmlns:p14="http://schemas.microsoft.com/office/powerpoint/2010/main" val="1251579038"/>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Diapositive de titre">
    <p:spTree>
      <p:nvGrpSpPr>
        <p:cNvPr id="1" name=""/>
        <p:cNvGrpSpPr/>
        <p:nvPr/>
      </p:nvGrpSpPr>
      <p:grpSpPr>
        <a:xfrm>
          <a:off x="0" y="0"/>
          <a:ext cx="0" cy="0"/>
          <a:chOff x="0" y="0"/>
          <a:chExt cx="0" cy="0"/>
        </a:xfrm>
      </p:grpSpPr>
      <p:sp>
        <p:nvSpPr>
          <p:cNvPr id="2" name="Titre 1"/>
          <p:cNvSpPr>
            <a:spLocks noGrp="1"/>
          </p:cNvSpPr>
          <p:nvPr>
            <p:ph type="ctrTitle"/>
          </p:nvPr>
        </p:nvSpPr>
        <p:spPr>
          <a:xfrm>
            <a:off x="914400" y="2130426"/>
            <a:ext cx="10363200" cy="1470025"/>
          </a:xfrm>
        </p:spPr>
        <p:txBody>
          <a:bodyPr/>
          <a:lstStyle/>
          <a:p>
            <a:r>
              <a:rPr lang="fr-FR"/>
              <a:t>Cliquez pour modifier le style du titre</a:t>
            </a:r>
          </a:p>
        </p:txBody>
      </p:sp>
      <p:sp>
        <p:nvSpPr>
          <p:cNvPr id="3" name="Sous-titre 2"/>
          <p:cNvSpPr>
            <a:spLocks noGrp="1"/>
          </p:cNvSpPr>
          <p:nvPr>
            <p:ph type="subTitle" idx="1"/>
          </p:nvPr>
        </p:nvSpPr>
        <p:spPr>
          <a:xfrm>
            <a:off x="1828800" y="3886200"/>
            <a:ext cx="85344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fr-FR"/>
              <a:t>Cliquez pour modifier le style des sous-titres du masque</a:t>
            </a:r>
          </a:p>
        </p:txBody>
      </p:sp>
      <p:sp>
        <p:nvSpPr>
          <p:cNvPr id="4" name="Espace réservé de la date 3"/>
          <p:cNvSpPr>
            <a:spLocks noGrp="1"/>
          </p:cNvSpPr>
          <p:nvPr>
            <p:ph type="dt" sz="half" idx="10"/>
          </p:nvPr>
        </p:nvSpPr>
        <p:spPr/>
        <p:txBody>
          <a:bodyPr/>
          <a:lstStyle/>
          <a:p>
            <a:fld id="{88ADBC34-B62F-4D54-AF36-BA0E817DF1BE}" type="datetimeFigureOut">
              <a:rPr lang="fr-FR" smtClean="0"/>
              <a:pPr/>
              <a:t>03/11/2025</a:t>
            </a:fld>
            <a:endParaRPr lang="fr-FR"/>
          </a:p>
        </p:txBody>
      </p:sp>
      <p:sp>
        <p:nvSpPr>
          <p:cNvPr id="5" name="Espace réservé du pied de page 4"/>
          <p:cNvSpPr>
            <a:spLocks noGrp="1"/>
          </p:cNvSpPr>
          <p:nvPr>
            <p:ph type="ftr" sz="quarter" idx="11"/>
          </p:nvPr>
        </p:nvSpPr>
        <p:spPr/>
        <p:txBody>
          <a:bodyPr/>
          <a:lstStyle/>
          <a:p>
            <a:endParaRPr lang="fr-FR"/>
          </a:p>
        </p:txBody>
      </p:sp>
      <p:sp>
        <p:nvSpPr>
          <p:cNvPr id="6" name="Espace réservé du numéro de diapositive 5"/>
          <p:cNvSpPr>
            <a:spLocks noGrp="1"/>
          </p:cNvSpPr>
          <p:nvPr>
            <p:ph type="sldNum" sz="quarter" idx="12"/>
          </p:nvPr>
        </p:nvSpPr>
        <p:spPr/>
        <p:txBody>
          <a:bodyPr/>
          <a:lstStyle/>
          <a:p>
            <a:fld id="{42424321-59C2-440E-8AA1-05FAFD640D22}" type="slidenum">
              <a:rPr lang="fr-FR" smtClean="0"/>
              <a:pPr/>
              <a:t>‹N°›</a:t>
            </a:fld>
            <a:endParaRPr lang="fr-FR"/>
          </a:p>
        </p:txBody>
      </p:sp>
    </p:spTree>
    <p:extLst>
      <p:ext uri="{BB962C8B-B14F-4D97-AF65-F5344CB8AC3E}">
        <p14:creationId xmlns:p14="http://schemas.microsoft.com/office/powerpoint/2010/main" val="1646449963"/>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re et texte vertical">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Cliquez pour modifier le style du titre</a:t>
            </a:r>
          </a:p>
        </p:txBody>
      </p:sp>
      <p:sp>
        <p:nvSpPr>
          <p:cNvPr id="3" name="Espace réservé du texte vertical 2"/>
          <p:cNvSpPr>
            <a:spLocks noGrp="1"/>
          </p:cNvSpPr>
          <p:nvPr>
            <p:ph type="body" orient="vert" idx="1"/>
          </p:nvPr>
        </p:nvSpPr>
        <p:spPr/>
        <p:txBody>
          <a:bodyPr vert="eaVert"/>
          <a:lstStyle/>
          <a:p>
            <a:pPr lvl="0"/>
            <a:r>
              <a:rPr lang="fr-FR"/>
              <a:t>Cliquez pour modifier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4" name="Espace réservé de la date 3"/>
          <p:cNvSpPr>
            <a:spLocks noGrp="1"/>
          </p:cNvSpPr>
          <p:nvPr>
            <p:ph type="dt" sz="half" idx="10"/>
          </p:nvPr>
        </p:nvSpPr>
        <p:spPr/>
        <p:txBody>
          <a:bodyPr/>
          <a:lstStyle/>
          <a:p>
            <a:fld id="{88ADBC34-B62F-4D54-AF36-BA0E817DF1BE}" type="datetimeFigureOut">
              <a:rPr lang="fr-FR" smtClean="0"/>
              <a:pPr/>
              <a:t>03/11/2025</a:t>
            </a:fld>
            <a:endParaRPr lang="fr-FR"/>
          </a:p>
        </p:txBody>
      </p:sp>
      <p:sp>
        <p:nvSpPr>
          <p:cNvPr id="5" name="Espace réservé du pied de page 4"/>
          <p:cNvSpPr>
            <a:spLocks noGrp="1"/>
          </p:cNvSpPr>
          <p:nvPr>
            <p:ph type="ftr" sz="quarter" idx="11"/>
          </p:nvPr>
        </p:nvSpPr>
        <p:spPr/>
        <p:txBody>
          <a:bodyPr/>
          <a:lstStyle/>
          <a:p>
            <a:endParaRPr lang="fr-FR"/>
          </a:p>
        </p:txBody>
      </p:sp>
      <p:sp>
        <p:nvSpPr>
          <p:cNvPr id="6" name="Espace réservé du numéro de diapositive 5"/>
          <p:cNvSpPr>
            <a:spLocks noGrp="1"/>
          </p:cNvSpPr>
          <p:nvPr>
            <p:ph type="sldNum" sz="quarter" idx="12"/>
          </p:nvPr>
        </p:nvSpPr>
        <p:spPr/>
        <p:txBody>
          <a:bodyPr/>
          <a:lstStyle/>
          <a:p>
            <a:fld id="{42424321-59C2-440E-8AA1-05FAFD640D22}" type="slidenum">
              <a:rPr lang="fr-FR" smtClean="0"/>
              <a:pPr/>
              <a:t>‹N°›</a:t>
            </a:fld>
            <a:endParaRPr lang="fr-FR"/>
          </a:p>
        </p:txBody>
      </p:sp>
    </p:spTree>
    <p:extLst>
      <p:ext uri="{BB962C8B-B14F-4D97-AF65-F5344CB8AC3E}">
        <p14:creationId xmlns:p14="http://schemas.microsoft.com/office/powerpoint/2010/main" val="2007939246"/>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Titre vertical et texte">
    <p:spTree>
      <p:nvGrpSpPr>
        <p:cNvPr id="1" name=""/>
        <p:cNvGrpSpPr/>
        <p:nvPr/>
      </p:nvGrpSpPr>
      <p:grpSpPr>
        <a:xfrm>
          <a:off x="0" y="0"/>
          <a:ext cx="0" cy="0"/>
          <a:chOff x="0" y="0"/>
          <a:chExt cx="0" cy="0"/>
        </a:xfrm>
      </p:grpSpPr>
      <p:sp>
        <p:nvSpPr>
          <p:cNvPr id="2" name="Titre vertical 1"/>
          <p:cNvSpPr>
            <a:spLocks noGrp="1"/>
          </p:cNvSpPr>
          <p:nvPr>
            <p:ph type="title" orient="vert"/>
          </p:nvPr>
        </p:nvSpPr>
        <p:spPr>
          <a:xfrm>
            <a:off x="8839200" y="274639"/>
            <a:ext cx="2743200" cy="5851525"/>
          </a:xfrm>
        </p:spPr>
        <p:txBody>
          <a:bodyPr vert="eaVert"/>
          <a:lstStyle/>
          <a:p>
            <a:r>
              <a:rPr lang="fr-FR"/>
              <a:t>Cliquez pour modifier le style du titre</a:t>
            </a:r>
          </a:p>
        </p:txBody>
      </p:sp>
      <p:sp>
        <p:nvSpPr>
          <p:cNvPr id="3" name="Espace réservé du texte vertical 2"/>
          <p:cNvSpPr>
            <a:spLocks noGrp="1"/>
          </p:cNvSpPr>
          <p:nvPr>
            <p:ph type="body" orient="vert" idx="1"/>
          </p:nvPr>
        </p:nvSpPr>
        <p:spPr>
          <a:xfrm>
            <a:off x="609600" y="274639"/>
            <a:ext cx="8026400" cy="5851525"/>
          </a:xfrm>
        </p:spPr>
        <p:txBody>
          <a:bodyPr vert="eaVert"/>
          <a:lstStyle/>
          <a:p>
            <a:pPr lvl="0"/>
            <a:r>
              <a:rPr lang="fr-FR"/>
              <a:t>Cliquez pour modifier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4" name="Espace réservé de la date 3"/>
          <p:cNvSpPr>
            <a:spLocks noGrp="1"/>
          </p:cNvSpPr>
          <p:nvPr>
            <p:ph type="dt" sz="half" idx="10"/>
          </p:nvPr>
        </p:nvSpPr>
        <p:spPr/>
        <p:txBody>
          <a:bodyPr/>
          <a:lstStyle/>
          <a:p>
            <a:fld id="{88ADBC34-B62F-4D54-AF36-BA0E817DF1BE}" type="datetimeFigureOut">
              <a:rPr lang="fr-FR" smtClean="0"/>
              <a:pPr/>
              <a:t>03/11/2025</a:t>
            </a:fld>
            <a:endParaRPr lang="fr-FR"/>
          </a:p>
        </p:txBody>
      </p:sp>
      <p:sp>
        <p:nvSpPr>
          <p:cNvPr id="5" name="Espace réservé du pied de page 4"/>
          <p:cNvSpPr>
            <a:spLocks noGrp="1"/>
          </p:cNvSpPr>
          <p:nvPr>
            <p:ph type="ftr" sz="quarter" idx="11"/>
          </p:nvPr>
        </p:nvSpPr>
        <p:spPr/>
        <p:txBody>
          <a:bodyPr/>
          <a:lstStyle/>
          <a:p>
            <a:endParaRPr lang="fr-FR"/>
          </a:p>
        </p:txBody>
      </p:sp>
      <p:sp>
        <p:nvSpPr>
          <p:cNvPr id="6" name="Espace réservé du numéro de diapositive 5"/>
          <p:cNvSpPr>
            <a:spLocks noGrp="1"/>
          </p:cNvSpPr>
          <p:nvPr>
            <p:ph type="sldNum" sz="quarter" idx="12"/>
          </p:nvPr>
        </p:nvSpPr>
        <p:spPr/>
        <p:txBody>
          <a:bodyPr/>
          <a:lstStyle/>
          <a:p>
            <a:fld id="{42424321-59C2-440E-8AA1-05FAFD640D22}" type="slidenum">
              <a:rPr lang="fr-FR" smtClean="0"/>
              <a:pPr/>
              <a:t>‹N°›</a:t>
            </a:fld>
            <a:endParaRPr lang="fr-FR"/>
          </a:p>
        </p:txBody>
      </p:sp>
    </p:spTree>
    <p:extLst>
      <p:ext uri="{BB962C8B-B14F-4D97-AF65-F5344CB8AC3E}">
        <p14:creationId xmlns:p14="http://schemas.microsoft.com/office/powerpoint/2010/main" val="20036010"/>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txAndObj">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06400" y="0"/>
            <a:ext cx="10363200" cy="1143000"/>
          </a:xfrm>
        </p:spPr>
        <p:txBody>
          <a:bodyPr/>
          <a:lstStyle/>
          <a:p>
            <a:r>
              <a:rPr lang="en-US"/>
              <a:t>Click to edit Master title style</a:t>
            </a:r>
            <a:endParaRPr lang="en-CA"/>
          </a:p>
        </p:txBody>
      </p:sp>
      <p:sp>
        <p:nvSpPr>
          <p:cNvPr id="3" name="Text Placeholder 2"/>
          <p:cNvSpPr>
            <a:spLocks noGrp="1"/>
          </p:cNvSpPr>
          <p:nvPr>
            <p:ph type="body" sz="half" idx="1"/>
          </p:nvPr>
        </p:nvSpPr>
        <p:spPr>
          <a:xfrm>
            <a:off x="406400" y="1371600"/>
            <a:ext cx="5080000" cy="4114800"/>
          </a:xfrm>
        </p:spPr>
        <p:txBody>
          <a:bodyPr/>
          <a:lstStyle>
            <a:lvl2pPr>
              <a:defRPr>
                <a:latin typeface="Arial" pitchFamily="34" charset="0"/>
              </a:defRPr>
            </a:lvl2pPr>
            <a:lvl3pPr>
              <a:defRPr>
                <a:latin typeface="Arial" pitchFamily="34" charset="0"/>
              </a:defRPr>
            </a:lvl3pPr>
            <a:lvl4pPr>
              <a:defRPr>
                <a:latin typeface="Arial" pitchFamily="34" charset="0"/>
              </a:defRPr>
            </a:lvl4pPr>
            <a:lvl5pPr>
              <a:defRPr>
                <a:latin typeface="Arial"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CA" dirty="0"/>
          </a:p>
        </p:txBody>
      </p:sp>
      <p:sp>
        <p:nvSpPr>
          <p:cNvPr id="4" name="Content Placeholder 3"/>
          <p:cNvSpPr>
            <a:spLocks noGrp="1"/>
          </p:cNvSpPr>
          <p:nvPr>
            <p:ph sz="half" idx="2"/>
          </p:nvPr>
        </p:nvSpPr>
        <p:spPr>
          <a:xfrm>
            <a:off x="5689600" y="1371600"/>
            <a:ext cx="5080000" cy="4114800"/>
          </a:xfrm>
        </p:spPr>
        <p:txBody>
          <a:bodyPr/>
          <a:lstStyle>
            <a:lvl2pPr>
              <a:defRPr>
                <a:latin typeface="Arial" pitchFamily="34" charset="0"/>
              </a:defRPr>
            </a:lvl2pPr>
            <a:lvl3pPr>
              <a:defRPr>
                <a:latin typeface="Arial" pitchFamily="34" charset="0"/>
              </a:defRPr>
            </a:lvl3pPr>
            <a:lvl4pPr>
              <a:defRPr>
                <a:latin typeface="Arial" pitchFamily="34" charset="0"/>
              </a:defRPr>
            </a:lvl4pPr>
            <a:lvl5pPr>
              <a:defRPr>
                <a:latin typeface="Arial"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CA" dirty="0"/>
          </a:p>
        </p:txBody>
      </p:sp>
      <p:sp>
        <p:nvSpPr>
          <p:cNvPr id="5" name="Footer Placeholder 4"/>
          <p:cNvSpPr>
            <a:spLocks noGrp="1"/>
          </p:cNvSpPr>
          <p:nvPr>
            <p:ph type="ftr" sz="quarter" idx="10"/>
          </p:nvPr>
        </p:nvSpPr>
        <p:spPr/>
        <p:txBody>
          <a:bodyPr/>
          <a:lstStyle>
            <a:lvl1pPr>
              <a:defRPr smtClean="0"/>
            </a:lvl1pPr>
          </a:lstStyle>
          <a:p>
            <a:pPr>
              <a:defRPr/>
            </a:pPr>
            <a:r>
              <a:rPr lang="en-US"/>
              <a:t>The Raising of Incense</a:t>
            </a:r>
            <a:endParaRPr lang="en-US" b="0">
              <a:solidFill>
                <a:schemeClr val="tx1"/>
              </a:solidFill>
            </a:endParaRPr>
          </a:p>
        </p:txBody>
      </p:sp>
    </p:spTree>
    <p:extLst>
      <p:ext uri="{BB962C8B-B14F-4D97-AF65-F5344CB8AC3E}">
        <p14:creationId xmlns:p14="http://schemas.microsoft.com/office/powerpoint/2010/main" val="3477575151"/>
      </p:ext>
    </p:extLst>
  </p:cSld>
  <p:clrMapOvr>
    <a:masterClrMapping/>
  </p:clrMapOvr>
  <p:transition/>
</p:sldLayout>
</file>

<file path=ppt/slideLayouts/slideLayout13.xml><?xml version="1.0" encoding="utf-8"?>
<p:sldLayout xmlns:a="http://schemas.openxmlformats.org/drawingml/2006/main" xmlns:r="http://schemas.openxmlformats.org/officeDocument/2006/relationships" xmlns:p="http://schemas.openxmlformats.org/presentationml/2006/main" type="objOnly">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406400" y="0"/>
            <a:ext cx="10363200" cy="5486400"/>
          </a:xfrm>
        </p:spPr>
        <p:txBody>
          <a:bodyPr/>
          <a:lstStyle>
            <a:lvl2pPr>
              <a:defRPr>
                <a:latin typeface="Arial" pitchFamily="34" charset="0"/>
              </a:defRPr>
            </a:lvl2pPr>
            <a:lvl3pPr>
              <a:defRPr>
                <a:latin typeface="Arial" pitchFamily="34" charset="0"/>
              </a:defRPr>
            </a:lvl3pPr>
            <a:lvl4pPr>
              <a:defRPr>
                <a:latin typeface="Arial" pitchFamily="34" charset="0"/>
              </a:defRPr>
            </a:lvl4pPr>
            <a:lvl5pPr>
              <a:defRPr>
                <a:latin typeface="Arial"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CA" dirty="0"/>
          </a:p>
        </p:txBody>
      </p:sp>
      <p:sp>
        <p:nvSpPr>
          <p:cNvPr id="3" name="Footer Placeholder 2"/>
          <p:cNvSpPr>
            <a:spLocks noGrp="1"/>
          </p:cNvSpPr>
          <p:nvPr>
            <p:ph type="ftr" sz="quarter" idx="10"/>
          </p:nvPr>
        </p:nvSpPr>
        <p:spPr/>
        <p:txBody>
          <a:bodyPr/>
          <a:lstStyle>
            <a:lvl1pPr>
              <a:defRPr smtClean="0"/>
            </a:lvl1pPr>
          </a:lstStyle>
          <a:p>
            <a:pPr>
              <a:defRPr/>
            </a:pPr>
            <a:r>
              <a:rPr lang="en-US"/>
              <a:t>The Raising of Incense</a:t>
            </a:r>
            <a:endParaRPr lang="en-US" b="0">
              <a:solidFill>
                <a:schemeClr val="tx1"/>
              </a:solidFill>
            </a:endParaRPr>
          </a:p>
        </p:txBody>
      </p:sp>
    </p:spTree>
    <p:extLst>
      <p:ext uri="{BB962C8B-B14F-4D97-AF65-F5344CB8AC3E}">
        <p14:creationId xmlns:p14="http://schemas.microsoft.com/office/powerpoint/2010/main" val="2379137852"/>
      </p:ext>
    </p:extLst>
  </p:cSld>
  <p:clrMapOvr>
    <a:masterClrMapping/>
  </p:clrMapOvr>
  <p:transition/>
</p:sldLayout>
</file>

<file path=ppt/slideLayouts/slideLayout14.xml><?xml version="1.0" encoding="utf-8"?>
<p:sldLayout xmlns:a="http://schemas.openxmlformats.org/drawingml/2006/main" xmlns:r="http://schemas.openxmlformats.org/officeDocument/2006/relationships" xmlns:p="http://schemas.openxmlformats.org/presentationml/2006/main" type="tbl">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06400" y="0"/>
            <a:ext cx="10363200" cy="1143000"/>
          </a:xfrm>
        </p:spPr>
        <p:txBody>
          <a:bodyPr/>
          <a:lstStyle/>
          <a:p>
            <a:r>
              <a:rPr lang="en-US"/>
              <a:t>Click to edit Master title style</a:t>
            </a:r>
          </a:p>
        </p:txBody>
      </p:sp>
      <p:sp>
        <p:nvSpPr>
          <p:cNvPr id="3" name="Table Placeholder 2"/>
          <p:cNvSpPr>
            <a:spLocks noGrp="1"/>
          </p:cNvSpPr>
          <p:nvPr>
            <p:ph type="tbl" idx="1"/>
          </p:nvPr>
        </p:nvSpPr>
        <p:spPr>
          <a:xfrm>
            <a:off x="406400" y="1371600"/>
            <a:ext cx="10363200" cy="4114800"/>
          </a:xfrm>
        </p:spPr>
        <p:txBody>
          <a:bodyPr/>
          <a:lstStyle/>
          <a:p>
            <a:pPr lvl="0"/>
            <a:endParaRPr lang="en-US" noProof="0"/>
          </a:p>
        </p:txBody>
      </p:sp>
    </p:spTree>
    <p:extLst>
      <p:ext uri="{BB962C8B-B14F-4D97-AF65-F5344CB8AC3E}">
        <p14:creationId xmlns:p14="http://schemas.microsoft.com/office/powerpoint/2010/main" val="3617300199"/>
      </p:ext>
    </p:extLst>
  </p:cSld>
  <p:clrMapOvr>
    <a:masterClrMapping/>
  </p:clrMapOvr>
  <p:transition/>
</p:sldLayout>
</file>

<file path=ppt/slideLayouts/slideLayout15.xml><?xml version="1.0" encoding="utf-8"?>
<p:sldLayout xmlns:a="http://schemas.openxmlformats.org/drawingml/2006/main" xmlns:r="http://schemas.openxmlformats.org/officeDocument/2006/relationships" xmlns:p="http://schemas.openxmlformats.org/presentationml/2006/main" type="title" preserve="1">
  <p:cSld name="Diapositive de titre">
    <p:spTree>
      <p:nvGrpSpPr>
        <p:cNvPr id="1" name=""/>
        <p:cNvGrpSpPr/>
        <p:nvPr/>
      </p:nvGrpSpPr>
      <p:grpSpPr>
        <a:xfrm>
          <a:off x="0" y="0"/>
          <a:ext cx="0" cy="0"/>
          <a:chOff x="0" y="0"/>
          <a:chExt cx="0" cy="0"/>
        </a:xfrm>
      </p:grpSpPr>
      <p:sp>
        <p:nvSpPr>
          <p:cNvPr id="2" name="Titre 1"/>
          <p:cNvSpPr>
            <a:spLocks noGrp="1"/>
          </p:cNvSpPr>
          <p:nvPr>
            <p:ph type="ctrTitle"/>
          </p:nvPr>
        </p:nvSpPr>
        <p:spPr>
          <a:xfrm>
            <a:off x="914400" y="2130426"/>
            <a:ext cx="10363200" cy="1470025"/>
          </a:xfrm>
        </p:spPr>
        <p:txBody>
          <a:bodyPr/>
          <a:lstStyle/>
          <a:p>
            <a:r>
              <a:rPr lang="fr-FR"/>
              <a:t>Cliquez pour modifier le style du titre</a:t>
            </a:r>
          </a:p>
        </p:txBody>
      </p:sp>
      <p:sp>
        <p:nvSpPr>
          <p:cNvPr id="3" name="Sous-titre 2"/>
          <p:cNvSpPr>
            <a:spLocks noGrp="1"/>
          </p:cNvSpPr>
          <p:nvPr>
            <p:ph type="subTitle" idx="1"/>
          </p:nvPr>
        </p:nvSpPr>
        <p:spPr>
          <a:xfrm>
            <a:off x="1828800" y="3886200"/>
            <a:ext cx="85344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fr-FR"/>
              <a:t>Cliquez pour modifier le style des sous-titres du masque</a:t>
            </a:r>
          </a:p>
        </p:txBody>
      </p:sp>
      <p:sp>
        <p:nvSpPr>
          <p:cNvPr id="4" name="Espace réservé de la date 3"/>
          <p:cNvSpPr>
            <a:spLocks noGrp="1"/>
          </p:cNvSpPr>
          <p:nvPr>
            <p:ph type="dt" sz="half" idx="10"/>
          </p:nvPr>
        </p:nvSpPr>
        <p:spPr/>
        <p:txBody>
          <a:bodyPr/>
          <a:lstStyle/>
          <a:p>
            <a:fld id="{88ADBC34-B62F-4D54-AF36-BA0E817DF1BE}" type="datetimeFigureOut">
              <a:rPr lang="fr-FR" smtClean="0"/>
              <a:pPr/>
              <a:t>03/11/2025</a:t>
            </a:fld>
            <a:endParaRPr lang="fr-FR"/>
          </a:p>
        </p:txBody>
      </p:sp>
      <p:sp>
        <p:nvSpPr>
          <p:cNvPr id="5" name="Espace réservé du pied de page 4"/>
          <p:cNvSpPr>
            <a:spLocks noGrp="1"/>
          </p:cNvSpPr>
          <p:nvPr>
            <p:ph type="ftr" sz="quarter" idx="11"/>
          </p:nvPr>
        </p:nvSpPr>
        <p:spPr/>
        <p:txBody>
          <a:bodyPr/>
          <a:lstStyle/>
          <a:p>
            <a:endParaRPr lang="fr-FR"/>
          </a:p>
        </p:txBody>
      </p:sp>
      <p:sp>
        <p:nvSpPr>
          <p:cNvPr id="6" name="Espace réservé du numéro de diapositive 5"/>
          <p:cNvSpPr>
            <a:spLocks noGrp="1"/>
          </p:cNvSpPr>
          <p:nvPr>
            <p:ph type="sldNum" sz="quarter" idx="12"/>
          </p:nvPr>
        </p:nvSpPr>
        <p:spPr/>
        <p:txBody>
          <a:bodyPr/>
          <a:lstStyle/>
          <a:p>
            <a:fld id="{42424321-59C2-440E-8AA1-05FAFD640D22}" type="slidenum">
              <a:rPr lang="fr-FR" smtClean="0"/>
              <a:pPr/>
              <a:t>‹N°›</a:t>
            </a:fld>
            <a:endParaRPr lang="fr-FR"/>
          </a:p>
        </p:txBody>
      </p:sp>
    </p:spTree>
    <p:extLst>
      <p:ext uri="{BB962C8B-B14F-4D97-AF65-F5344CB8AC3E}">
        <p14:creationId xmlns:p14="http://schemas.microsoft.com/office/powerpoint/2010/main" val="2741261868"/>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obj" preserve="1">
  <p:cSld name="Titre et contenu">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Cliquez pour modifier le style du titre</a:t>
            </a:r>
          </a:p>
        </p:txBody>
      </p:sp>
      <p:sp>
        <p:nvSpPr>
          <p:cNvPr id="3" name="Espace réservé du contenu 2"/>
          <p:cNvSpPr>
            <a:spLocks noGrp="1"/>
          </p:cNvSpPr>
          <p:nvPr>
            <p:ph idx="1"/>
          </p:nvPr>
        </p:nvSpPr>
        <p:spPr/>
        <p:txBody>
          <a:bodyPr/>
          <a:lstStyle/>
          <a:p>
            <a:pPr lvl="0"/>
            <a:r>
              <a:rPr lang="fr-FR"/>
              <a:t>Cliquez pour modifier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4" name="Espace réservé de la date 3"/>
          <p:cNvSpPr>
            <a:spLocks noGrp="1"/>
          </p:cNvSpPr>
          <p:nvPr>
            <p:ph type="dt" sz="half" idx="10"/>
          </p:nvPr>
        </p:nvSpPr>
        <p:spPr/>
        <p:txBody>
          <a:bodyPr/>
          <a:lstStyle/>
          <a:p>
            <a:fld id="{88ADBC34-B62F-4D54-AF36-BA0E817DF1BE}" type="datetimeFigureOut">
              <a:rPr lang="fr-FR" smtClean="0"/>
              <a:pPr/>
              <a:t>03/11/2025</a:t>
            </a:fld>
            <a:endParaRPr lang="fr-FR"/>
          </a:p>
        </p:txBody>
      </p:sp>
      <p:sp>
        <p:nvSpPr>
          <p:cNvPr id="5" name="Espace réservé du pied de page 4"/>
          <p:cNvSpPr>
            <a:spLocks noGrp="1"/>
          </p:cNvSpPr>
          <p:nvPr>
            <p:ph type="ftr" sz="quarter" idx="11"/>
          </p:nvPr>
        </p:nvSpPr>
        <p:spPr/>
        <p:txBody>
          <a:bodyPr/>
          <a:lstStyle/>
          <a:p>
            <a:endParaRPr lang="fr-FR"/>
          </a:p>
        </p:txBody>
      </p:sp>
      <p:sp>
        <p:nvSpPr>
          <p:cNvPr id="6" name="Espace réservé du numéro de diapositive 5"/>
          <p:cNvSpPr>
            <a:spLocks noGrp="1"/>
          </p:cNvSpPr>
          <p:nvPr>
            <p:ph type="sldNum" sz="quarter" idx="12"/>
          </p:nvPr>
        </p:nvSpPr>
        <p:spPr/>
        <p:txBody>
          <a:bodyPr/>
          <a:lstStyle/>
          <a:p>
            <a:fld id="{42424321-59C2-440E-8AA1-05FAFD640D22}" type="slidenum">
              <a:rPr lang="fr-FR" smtClean="0"/>
              <a:pPr/>
              <a:t>‹N°›</a:t>
            </a:fld>
            <a:endParaRPr lang="fr-FR"/>
          </a:p>
        </p:txBody>
      </p:sp>
    </p:spTree>
    <p:extLst>
      <p:ext uri="{BB962C8B-B14F-4D97-AF65-F5344CB8AC3E}">
        <p14:creationId xmlns:p14="http://schemas.microsoft.com/office/powerpoint/2010/main" val="514771266"/>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secHead" preserve="1">
  <p:cSld name="Titre de section">
    <p:spTree>
      <p:nvGrpSpPr>
        <p:cNvPr id="1" name=""/>
        <p:cNvGrpSpPr/>
        <p:nvPr/>
      </p:nvGrpSpPr>
      <p:grpSpPr>
        <a:xfrm>
          <a:off x="0" y="0"/>
          <a:ext cx="0" cy="0"/>
          <a:chOff x="0" y="0"/>
          <a:chExt cx="0" cy="0"/>
        </a:xfrm>
      </p:grpSpPr>
      <p:sp>
        <p:nvSpPr>
          <p:cNvPr id="2" name="Titre 1"/>
          <p:cNvSpPr>
            <a:spLocks noGrp="1"/>
          </p:cNvSpPr>
          <p:nvPr>
            <p:ph type="title"/>
          </p:nvPr>
        </p:nvSpPr>
        <p:spPr>
          <a:xfrm>
            <a:off x="963084" y="4406901"/>
            <a:ext cx="10363200" cy="1362075"/>
          </a:xfrm>
        </p:spPr>
        <p:txBody>
          <a:bodyPr anchor="t"/>
          <a:lstStyle>
            <a:lvl1pPr algn="l">
              <a:defRPr sz="4000" b="1" cap="all"/>
            </a:lvl1pPr>
          </a:lstStyle>
          <a:p>
            <a:r>
              <a:rPr lang="fr-FR"/>
              <a:t>Cliquez pour modifier le style du titre</a:t>
            </a:r>
          </a:p>
        </p:txBody>
      </p:sp>
      <p:sp>
        <p:nvSpPr>
          <p:cNvPr id="3" name="Espace réservé du texte 2"/>
          <p:cNvSpPr>
            <a:spLocks noGrp="1"/>
          </p:cNvSpPr>
          <p:nvPr>
            <p:ph type="body" idx="1"/>
          </p:nvPr>
        </p:nvSpPr>
        <p:spPr>
          <a:xfrm>
            <a:off x="963084" y="2906713"/>
            <a:ext cx="103632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fr-FR"/>
              <a:t>Cliquez pour modifier les styles du texte du masque</a:t>
            </a:r>
          </a:p>
        </p:txBody>
      </p:sp>
      <p:sp>
        <p:nvSpPr>
          <p:cNvPr id="4" name="Espace réservé de la date 3"/>
          <p:cNvSpPr>
            <a:spLocks noGrp="1"/>
          </p:cNvSpPr>
          <p:nvPr>
            <p:ph type="dt" sz="half" idx="10"/>
          </p:nvPr>
        </p:nvSpPr>
        <p:spPr/>
        <p:txBody>
          <a:bodyPr/>
          <a:lstStyle/>
          <a:p>
            <a:fld id="{88ADBC34-B62F-4D54-AF36-BA0E817DF1BE}" type="datetimeFigureOut">
              <a:rPr lang="fr-FR" smtClean="0"/>
              <a:pPr/>
              <a:t>03/11/2025</a:t>
            </a:fld>
            <a:endParaRPr lang="fr-FR"/>
          </a:p>
        </p:txBody>
      </p:sp>
      <p:sp>
        <p:nvSpPr>
          <p:cNvPr id="5" name="Espace réservé du pied de page 4"/>
          <p:cNvSpPr>
            <a:spLocks noGrp="1"/>
          </p:cNvSpPr>
          <p:nvPr>
            <p:ph type="ftr" sz="quarter" idx="11"/>
          </p:nvPr>
        </p:nvSpPr>
        <p:spPr/>
        <p:txBody>
          <a:bodyPr/>
          <a:lstStyle/>
          <a:p>
            <a:endParaRPr lang="fr-FR"/>
          </a:p>
        </p:txBody>
      </p:sp>
      <p:sp>
        <p:nvSpPr>
          <p:cNvPr id="6" name="Espace réservé du numéro de diapositive 5"/>
          <p:cNvSpPr>
            <a:spLocks noGrp="1"/>
          </p:cNvSpPr>
          <p:nvPr>
            <p:ph type="sldNum" sz="quarter" idx="12"/>
          </p:nvPr>
        </p:nvSpPr>
        <p:spPr/>
        <p:txBody>
          <a:bodyPr/>
          <a:lstStyle/>
          <a:p>
            <a:fld id="{42424321-59C2-440E-8AA1-05FAFD640D22}" type="slidenum">
              <a:rPr lang="fr-FR" smtClean="0"/>
              <a:pPr/>
              <a:t>‹N°›</a:t>
            </a:fld>
            <a:endParaRPr lang="fr-FR"/>
          </a:p>
        </p:txBody>
      </p:sp>
    </p:spTree>
    <p:extLst>
      <p:ext uri="{BB962C8B-B14F-4D97-AF65-F5344CB8AC3E}">
        <p14:creationId xmlns:p14="http://schemas.microsoft.com/office/powerpoint/2010/main" val="17689784"/>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twoObj" preserve="1">
  <p:cSld name="Deux contenus">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Cliquez pour modifier le style du titre</a:t>
            </a:r>
          </a:p>
        </p:txBody>
      </p:sp>
      <p:sp>
        <p:nvSpPr>
          <p:cNvPr id="3" name="Espace réservé du contenu 2"/>
          <p:cNvSpPr>
            <a:spLocks noGrp="1"/>
          </p:cNvSpPr>
          <p:nvPr>
            <p:ph sz="half" idx="1"/>
          </p:nvPr>
        </p:nvSpPr>
        <p:spPr>
          <a:xfrm>
            <a:off x="609600" y="1600201"/>
            <a:ext cx="53848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fr-FR"/>
              <a:t>Cliquez pour modifier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4" name="Espace réservé du contenu 3"/>
          <p:cNvSpPr>
            <a:spLocks noGrp="1"/>
          </p:cNvSpPr>
          <p:nvPr>
            <p:ph sz="half" idx="2"/>
          </p:nvPr>
        </p:nvSpPr>
        <p:spPr>
          <a:xfrm>
            <a:off x="6197600" y="1600201"/>
            <a:ext cx="53848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fr-FR"/>
              <a:t>Cliquez pour modifier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5" name="Espace réservé de la date 4"/>
          <p:cNvSpPr>
            <a:spLocks noGrp="1"/>
          </p:cNvSpPr>
          <p:nvPr>
            <p:ph type="dt" sz="half" idx="10"/>
          </p:nvPr>
        </p:nvSpPr>
        <p:spPr/>
        <p:txBody>
          <a:bodyPr/>
          <a:lstStyle/>
          <a:p>
            <a:fld id="{88ADBC34-B62F-4D54-AF36-BA0E817DF1BE}" type="datetimeFigureOut">
              <a:rPr lang="fr-FR" smtClean="0"/>
              <a:pPr/>
              <a:t>03/11/2025</a:t>
            </a:fld>
            <a:endParaRPr lang="fr-FR"/>
          </a:p>
        </p:txBody>
      </p:sp>
      <p:sp>
        <p:nvSpPr>
          <p:cNvPr id="6" name="Espace réservé du pied de page 5"/>
          <p:cNvSpPr>
            <a:spLocks noGrp="1"/>
          </p:cNvSpPr>
          <p:nvPr>
            <p:ph type="ftr" sz="quarter" idx="11"/>
          </p:nvPr>
        </p:nvSpPr>
        <p:spPr/>
        <p:txBody>
          <a:bodyPr/>
          <a:lstStyle/>
          <a:p>
            <a:endParaRPr lang="fr-FR"/>
          </a:p>
        </p:txBody>
      </p:sp>
      <p:sp>
        <p:nvSpPr>
          <p:cNvPr id="7" name="Espace réservé du numéro de diapositive 6"/>
          <p:cNvSpPr>
            <a:spLocks noGrp="1"/>
          </p:cNvSpPr>
          <p:nvPr>
            <p:ph type="sldNum" sz="quarter" idx="12"/>
          </p:nvPr>
        </p:nvSpPr>
        <p:spPr/>
        <p:txBody>
          <a:bodyPr/>
          <a:lstStyle/>
          <a:p>
            <a:fld id="{42424321-59C2-440E-8AA1-05FAFD640D22}" type="slidenum">
              <a:rPr lang="fr-FR" smtClean="0"/>
              <a:pPr/>
              <a:t>‹N°›</a:t>
            </a:fld>
            <a:endParaRPr lang="fr-FR"/>
          </a:p>
        </p:txBody>
      </p:sp>
    </p:spTree>
    <p:extLst>
      <p:ext uri="{BB962C8B-B14F-4D97-AF65-F5344CB8AC3E}">
        <p14:creationId xmlns:p14="http://schemas.microsoft.com/office/powerpoint/2010/main" val="1761604631"/>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twoTxTwoObj" preserve="1">
  <p:cSld name="Comparaison">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lvl1pPr>
              <a:defRPr/>
            </a:lvl1pPr>
          </a:lstStyle>
          <a:p>
            <a:r>
              <a:rPr lang="fr-FR"/>
              <a:t>Cliquez pour modifier le style du titre</a:t>
            </a:r>
          </a:p>
        </p:txBody>
      </p:sp>
      <p:sp>
        <p:nvSpPr>
          <p:cNvPr id="3" name="Espace réservé du texte 2"/>
          <p:cNvSpPr>
            <a:spLocks noGrp="1"/>
          </p:cNvSpPr>
          <p:nvPr>
            <p:ph type="body" idx="1"/>
          </p:nvPr>
        </p:nvSpPr>
        <p:spPr>
          <a:xfrm>
            <a:off x="609600" y="1535113"/>
            <a:ext cx="5386917"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r-FR"/>
              <a:t>Cliquez pour modifier les styles du texte du masque</a:t>
            </a:r>
          </a:p>
        </p:txBody>
      </p:sp>
      <p:sp>
        <p:nvSpPr>
          <p:cNvPr id="4" name="Espace réservé du contenu 3"/>
          <p:cNvSpPr>
            <a:spLocks noGrp="1"/>
          </p:cNvSpPr>
          <p:nvPr>
            <p:ph sz="half" idx="2"/>
          </p:nvPr>
        </p:nvSpPr>
        <p:spPr>
          <a:xfrm>
            <a:off x="609600" y="2174875"/>
            <a:ext cx="5386917"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fr-FR"/>
              <a:t>Cliquez pour modifier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5" name="Espace réservé du texte 4"/>
          <p:cNvSpPr>
            <a:spLocks noGrp="1"/>
          </p:cNvSpPr>
          <p:nvPr>
            <p:ph type="body" sz="quarter" idx="3"/>
          </p:nvPr>
        </p:nvSpPr>
        <p:spPr>
          <a:xfrm>
            <a:off x="6193368" y="1535113"/>
            <a:ext cx="5389033"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r-FR"/>
              <a:t>Cliquez pour modifier les styles du texte du masque</a:t>
            </a:r>
          </a:p>
        </p:txBody>
      </p:sp>
      <p:sp>
        <p:nvSpPr>
          <p:cNvPr id="6" name="Espace réservé du contenu 5"/>
          <p:cNvSpPr>
            <a:spLocks noGrp="1"/>
          </p:cNvSpPr>
          <p:nvPr>
            <p:ph sz="quarter" idx="4"/>
          </p:nvPr>
        </p:nvSpPr>
        <p:spPr>
          <a:xfrm>
            <a:off x="6193368" y="2174875"/>
            <a:ext cx="5389033"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fr-FR"/>
              <a:t>Cliquez pour modifier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7" name="Espace réservé de la date 6"/>
          <p:cNvSpPr>
            <a:spLocks noGrp="1"/>
          </p:cNvSpPr>
          <p:nvPr>
            <p:ph type="dt" sz="half" idx="10"/>
          </p:nvPr>
        </p:nvSpPr>
        <p:spPr/>
        <p:txBody>
          <a:bodyPr/>
          <a:lstStyle/>
          <a:p>
            <a:fld id="{88ADBC34-B62F-4D54-AF36-BA0E817DF1BE}" type="datetimeFigureOut">
              <a:rPr lang="fr-FR" smtClean="0"/>
              <a:pPr/>
              <a:t>03/11/2025</a:t>
            </a:fld>
            <a:endParaRPr lang="fr-FR"/>
          </a:p>
        </p:txBody>
      </p:sp>
      <p:sp>
        <p:nvSpPr>
          <p:cNvPr id="8" name="Espace réservé du pied de page 7"/>
          <p:cNvSpPr>
            <a:spLocks noGrp="1"/>
          </p:cNvSpPr>
          <p:nvPr>
            <p:ph type="ftr" sz="quarter" idx="11"/>
          </p:nvPr>
        </p:nvSpPr>
        <p:spPr/>
        <p:txBody>
          <a:bodyPr/>
          <a:lstStyle/>
          <a:p>
            <a:endParaRPr lang="fr-FR"/>
          </a:p>
        </p:txBody>
      </p:sp>
      <p:sp>
        <p:nvSpPr>
          <p:cNvPr id="9" name="Espace réservé du numéro de diapositive 8"/>
          <p:cNvSpPr>
            <a:spLocks noGrp="1"/>
          </p:cNvSpPr>
          <p:nvPr>
            <p:ph type="sldNum" sz="quarter" idx="12"/>
          </p:nvPr>
        </p:nvSpPr>
        <p:spPr/>
        <p:txBody>
          <a:bodyPr/>
          <a:lstStyle/>
          <a:p>
            <a:fld id="{42424321-59C2-440E-8AA1-05FAFD640D22}" type="slidenum">
              <a:rPr lang="fr-FR" smtClean="0"/>
              <a:pPr/>
              <a:t>‹N°›</a:t>
            </a:fld>
            <a:endParaRPr lang="fr-FR"/>
          </a:p>
        </p:txBody>
      </p:sp>
    </p:spTree>
    <p:extLst>
      <p:ext uri="{BB962C8B-B14F-4D97-AF65-F5344CB8AC3E}">
        <p14:creationId xmlns:p14="http://schemas.microsoft.com/office/powerpoint/2010/main" val="3993011703"/>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re et contenu">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Cliquez pour modifier le style du titre</a:t>
            </a:r>
          </a:p>
        </p:txBody>
      </p:sp>
      <p:sp>
        <p:nvSpPr>
          <p:cNvPr id="3" name="Espace réservé du contenu 2"/>
          <p:cNvSpPr>
            <a:spLocks noGrp="1"/>
          </p:cNvSpPr>
          <p:nvPr>
            <p:ph idx="1"/>
          </p:nvPr>
        </p:nvSpPr>
        <p:spPr/>
        <p:txBody>
          <a:bodyPr/>
          <a:lstStyle/>
          <a:p>
            <a:pPr lvl="0"/>
            <a:r>
              <a:rPr lang="fr-FR"/>
              <a:t>Cliquez pour modifier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4" name="Espace réservé de la date 3"/>
          <p:cNvSpPr>
            <a:spLocks noGrp="1"/>
          </p:cNvSpPr>
          <p:nvPr>
            <p:ph type="dt" sz="half" idx="10"/>
          </p:nvPr>
        </p:nvSpPr>
        <p:spPr/>
        <p:txBody>
          <a:bodyPr/>
          <a:lstStyle/>
          <a:p>
            <a:fld id="{88ADBC34-B62F-4D54-AF36-BA0E817DF1BE}" type="datetimeFigureOut">
              <a:rPr lang="fr-FR" smtClean="0"/>
              <a:pPr/>
              <a:t>03/11/2025</a:t>
            </a:fld>
            <a:endParaRPr lang="fr-FR"/>
          </a:p>
        </p:txBody>
      </p:sp>
      <p:sp>
        <p:nvSpPr>
          <p:cNvPr id="5" name="Espace réservé du pied de page 4"/>
          <p:cNvSpPr>
            <a:spLocks noGrp="1"/>
          </p:cNvSpPr>
          <p:nvPr>
            <p:ph type="ftr" sz="quarter" idx="11"/>
          </p:nvPr>
        </p:nvSpPr>
        <p:spPr/>
        <p:txBody>
          <a:bodyPr/>
          <a:lstStyle/>
          <a:p>
            <a:endParaRPr lang="fr-FR"/>
          </a:p>
        </p:txBody>
      </p:sp>
      <p:sp>
        <p:nvSpPr>
          <p:cNvPr id="6" name="Espace réservé du numéro de diapositive 5"/>
          <p:cNvSpPr>
            <a:spLocks noGrp="1"/>
          </p:cNvSpPr>
          <p:nvPr>
            <p:ph type="sldNum" sz="quarter" idx="12"/>
          </p:nvPr>
        </p:nvSpPr>
        <p:spPr/>
        <p:txBody>
          <a:bodyPr/>
          <a:lstStyle/>
          <a:p>
            <a:fld id="{42424321-59C2-440E-8AA1-05FAFD640D22}" type="slidenum">
              <a:rPr lang="fr-FR" smtClean="0"/>
              <a:pPr/>
              <a:t>‹N°›</a:t>
            </a:fld>
            <a:endParaRPr lang="fr-FR"/>
          </a:p>
        </p:txBody>
      </p:sp>
    </p:spTree>
    <p:extLst>
      <p:ext uri="{BB962C8B-B14F-4D97-AF65-F5344CB8AC3E}">
        <p14:creationId xmlns:p14="http://schemas.microsoft.com/office/powerpoint/2010/main" val="2684929537"/>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titleOnly" preserve="1">
  <p:cSld name="Titre seul">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Cliquez pour modifier le style du titre</a:t>
            </a:r>
          </a:p>
        </p:txBody>
      </p:sp>
      <p:sp>
        <p:nvSpPr>
          <p:cNvPr id="3" name="Espace réservé de la date 2"/>
          <p:cNvSpPr>
            <a:spLocks noGrp="1"/>
          </p:cNvSpPr>
          <p:nvPr>
            <p:ph type="dt" sz="half" idx="10"/>
          </p:nvPr>
        </p:nvSpPr>
        <p:spPr/>
        <p:txBody>
          <a:bodyPr/>
          <a:lstStyle/>
          <a:p>
            <a:fld id="{88ADBC34-B62F-4D54-AF36-BA0E817DF1BE}" type="datetimeFigureOut">
              <a:rPr lang="fr-FR" smtClean="0"/>
              <a:pPr/>
              <a:t>03/11/2025</a:t>
            </a:fld>
            <a:endParaRPr lang="fr-FR"/>
          </a:p>
        </p:txBody>
      </p:sp>
      <p:sp>
        <p:nvSpPr>
          <p:cNvPr id="4" name="Espace réservé du pied de page 3"/>
          <p:cNvSpPr>
            <a:spLocks noGrp="1"/>
          </p:cNvSpPr>
          <p:nvPr>
            <p:ph type="ftr" sz="quarter" idx="11"/>
          </p:nvPr>
        </p:nvSpPr>
        <p:spPr/>
        <p:txBody>
          <a:bodyPr/>
          <a:lstStyle/>
          <a:p>
            <a:endParaRPr lang="fr-FR"/>
          </a:p>
        </p:txBody>
      </p:sp>
      <p:sp>
        <p:nvSpPr>
          <p:cNvPr id="5" name="Espace réservé du numéro de diapositive 4"/>
          <p:cNvSpPr>
            <a:spLocks noGrp="1"/>
          </p:cNvSpPr>
          <p:nvPr>
            <p:ph type="sldNum" sz="quarter" idx="12"/>
          </p:nvPr>
        </p:nvSpPr>
        <p:spPr/>
        <p:txBody>
          <a:bodyPr/>
          <a:lstStyle/>
          <a:p>
            <a:fld id="{42424321-59C2-440E-8AA1-05FAFD640D22}" type="slidenum">
              <a:rPr lang="fr-FR" smtClean="0"/>
              <a:pPr/>
              <a:t>‹N°›</a:t>
            </a:fld>
            <a:endParaRPr lang="fr-FR"/>
          </a:p>
        </p:txBody>
      </p:sp>
    </p:spTree>
    <p:extLst>
      <p:ext uri="{BB962C8B-B14F-4D97-AF65-F5344CB8AC3E}">
        <p14:creationId xmlns:p14="http://schemas.microsoft.com/office/powerpoint/2010/main" val="109974470"/>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blank" preserve="1">
  <p:cSld name="Vide">
    <p:spTree>
      <p:nvGrpSpPr>
        <p:cNvPr id="1" name=""/>
        <p:cNvGrpSpPr/>
        <p:nvPr/>
      </p:nvGrpSpPr>
      <p:grpSpPr>
        <a:xfrm>
          <a:off x="0" y="0"/>
          <a:ext cx="0" cy="0"/>
          <a:chOff x="0" y="0"/>
          <a:chExt cx="0" cy="0"/>
        </a:xfrm>
      </p:grpSpPr>
      <p:sp>
        <p:nvSpPr>
          <p:cNvPr id="2" name="Espace réservé de la date 1"/>
          <p:cNvSpPr>
            <a:spLocks noGrp="1"/>
          </p:cNvSpPr>
          <p:nvPr>
            <p:ph type="dt" sz="half" idx="10"/>
          </p:nvPr>
        </p:nvSpPr>
        <p:spPr/>
        <p:txBody>
          <a:bodyPr/>
          <a:lstStyle/>
          <a:p>
            <a:fld id="{88ADBC34-B62F-4D54-AF36-BA0E817DF1BE}" type="datetimeFigureOut">
              <a:rPr lang="fr-FR" smtClean="0"/>
              <a:pPr/>
              <a:t>03/11/2025</a:t>
            </a:fld>
            <a:endParaRPr lang="fr-FR"/>
          </a:p>
        </p:txBody>
      </p:sp>
      <p:sp>
        <p:nvSpPr>
          <p:cNvPr id="3" name="Espace réservé du pied de page 2"/>
          <p:cNvSpPr>
            <a:spLocks noGrp="1"/>
          </p:cNvSpPr>
          <p:nvPr>
            <p:ph type="ftr" sz="quarter" idx="11"/>
          </p:nvPr>
        </p:nvSpPr>
        <p:spPr/>
        <p:txBody>
          <a:bodyPr/>
          <a:lstStyle/>
          <a:p>
            <a:endParaRPr lang="fr-FR"/>
          </a:p>
        </p:txBody>
      </p:sp>
      <p:sp>
        <p:nvSpPr>
          <p:cNvPr id="4" name="Espace réservé du numéro de diapositive 3"/>
          <p:cNvSpPr>
            <a:spLocks noGrp="1"/>
          </p:cNvSpPr>
          <p:nvPr>
            <p:ph type="sldNum" sz="quarter" idx="12"/>
          </p:nvPr>
        </p:nvSpPr>
        <p:spPr/>
        <p:txBody>
          <a:bodyPr/>
          <a:lstStyle/>
          <a:p>
            <a:fld id="{42424321-59C2-440E-8AA1-05FAFD640D22}" type="slidenum">
              <a:rPr lang="fr-FR" smtClean="0"/>
              <a:pPr/>
              <a:t>‹N°›</a:t>
            </a:fld>
            <a:endParaRPr lang="fr-FR"/>
          </a:p>
        </p:txBody>
      </p:sp>
    </p:spTree>
    <p:extLst>
      <p:ext uri="{BB962C8B-B14F-4D97-AF65-F5344CB8AC3E}">
        <p14:creationId xmlns:p14="http://schemas.microsoft.com/office/powerpoint/2010/main" val="424277428"/>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objTx" preserve="1">
  <p:cSld name="Contenu avec légende">
    <p:spTree>
      <p:nvGrpSpPr>
        <p:cNvPr id="1" name=""/>
        <p:cNvGrpSpPr/>
        <p:nvPr/>
      </p:nvGrpSpPr>
      <p:grpSpPr>
        <a:xfrm>
          <a:off x="0" y="0"/>
          <a:ext cx="0" cy="0"/>
          <a:chOff x="0" y="0"/>
          <a:chExt cx="0" cy="0"/>
        </a:xfrm>
      </p:grpSpPr>
      <p:sp>
        <p:nvSpPr>
          <p:cNvPr id="2" name="Titre 1"/>
          <p:cNvSpPr>
            <a:spLocks noGrp="1"/>
          </p:cNvSpPr>
          <p:nvPr>
            <p:ph type="title"/>
          </p:nvPr>
        </p:nvSpPr>
        <p:spPr>
          <a:xfrm>
            <a:off x="609601" y="273050"/>
            <a:ext cx="4011084" cy="1162050"/>
          </a:xfrm>
        </p:spPr>
        <p:txBody>
          <a:bodyPr anchor="b"/>
          <a:lstStyle>
            <a:lvl1pPr algn="l">
              <a:defRPr sz="2000" b="1"/>
            </a:lvl1pPr>
          </a:lstStyle>
          <a:p>
            <a:r>
              <a:rPr lang="fr-FR"/>
              <a:t>Cliquez pour modifier le style du titre</a:t>
            </a:r>
          </a:p>
        </p:txBody>
      </p:sp>
      <p:sp>
        <p:nvSpPr>
          <p:cNvPr id="3" name="Espace réservé du contenu 2"/>
          <p:cNvSpPr>
            <a:spLocks noGrp="1"/>
          </p:cNvSpPr>
          <p:nvPr>
            <p:ph idx="1"/>
          </p:nvPr>
        </p:nvSpPr>
        <p:spPr>
          <a:xfrm>
            <a:off x="4766733" y="273051"/>
            <a:ext cx="6815667"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fr-FR"/>
              <a:t>Cliquez pour modifier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4" name="Espace réservé du texte 3"/>
          <p:cNvSpPr>
            <a:spLocks noGrp="1"/>
          </p:cNvSpPr>
          <p:nvPr>
            <p:ph type="body" sz="half" idx="2"/>
          </p:nvPr>
        </p:nvSpPr>
        <p:spPr>
          <a:xfrm>
            <a:off x="609601" y="1435101"/>
            <a:ext cx="4011084"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fr-FR"/>
              <a:t>Cliquez pour modifier les styles du texte du masque</a:t>
            </a:r>
          </a:p>
        </p:txBody>
      </p:sp>
      <p:sp>
        <p:nvSpPr>
          <p:cNvPr id="5" name="Espace réservé de la date 4"/>
          <p:cNvSpPr>
            <a:spLocks noGrp="1"/>
          </p:cNvSpPr>
          <p:nvPr>
            <p:ph type="dt" sz="half" idx="10"/>
          </p:nvPr>
        </p:nvSpPr>
        <p:spPr/>
        <p:txBody>
          <a:bodyPr/>
          <a:lstStyle/>
          <a:p>
            <a:fld id="{88ADBC34-B62F-4D54-AF36-BA0E817DF1BE}" type="datetimeFigureOut">
              <a:rPr lang="fr-FR" smtClean="0"/>
              <a:pPr/>
              <a:t>03/11/2025</a:t>
            </a:fld>
            <a:endParaRPr lang="fr-FR"/>
          </a:p>
        </p:txBody>
      </p:sp>
      <p:sp>
        <p:nvSpPr>
          <p:cNvPr id="6" name="Espace réservé du pied de page 5"/>
          <p:cNvSpPr>
            <a:spLocks noGrp="1"/>
          </p:cNvSpPr>
          <p:nvPr>
            <p:ph type="ftr" sz="quarter" idx="11"/>
          </p:nvPr>
        </p:nvSpPr>
        <p:spPr/>
        <p:txBody>
          <a:bodyPr/>
          <a:lstStyle/>
          <a:p>
            <a:endParaRPr lang="fr-FR"/>
          </a:p>
        </p:txBody>
      </p:sp>
      <p:sp>
        <p:nvSpPr>
          <p:cNvPr id="7" name="Espace réservé du numéro de diapositive 6"/>
          <p:cNvSpPr>
            <a:spLocks noGrp="1"/>
          </p:cNvSpPr>
          <p:nvPr>
            <p:ph type="sldNum" sz="quarter" idx="12"/>
          </p:nvPr>
        </p:nvSpPr>
        <p:spPr/>
        <p:txBody>
          <a:bodyPr/>
          <a:lstStyle/>
          <a:p>
            <a:fld id="{42424321-59C2-440E-8AA1-05FAFD640D22}" type="slidenum">
              <a:rPr lang="fr-FR" smtClean="0"/>
              <a:pPr/>
              <a:t>‹N°›</a:t>
            </a:fld>
            <a:endParaRPr lang="fr-FR"/>
          </a:p>
        </p:txBody>
      </p:sp>
    </p:spTree>
    <p:extLst>
      <p:ext uri="{BB962C8B-B14F-4D97-AF65-F5344CB8AC3E}">
        <p14:creationId xmlns:p14="http://schemas.microsoft.com/office/powerpoint/2010/main" val="3290565943"/>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type="picTx" preserve="1">
  <p:cSld name="Image avec légende">
    <p:spTree>
      <p:nvGrpSpPr>
        <p:cNvPr id="1" name=""/>
        <p:cNvGrpSpPr/>
        <p:nvPr/>
      </p:nvGrpSpPr>
      <p:grpSpPr>
        <a:xfrm>
          <a:off x="0" y="0"/>
          <a:ext cx="0" cy="0"/>
          <a:chOff x="0" y="0"/>
          <a:chExt cx="0" cy="0"/>
        </a:xfrm>
      </p:grpSpPr>
      <p:sp>
        <p:nvSpPr>
          <p:cNvPr id="2" name="Titre 1"/>
          <p:cNvSpPr>
            <a:spLocks noGrp="1"/>
          </p:cNvSpPr>
          <p:nvPr>
            <p:ph type="title"/>
          </p:nvPr>
        </p:nvSpPr>
        <p:spPr>
          <a:xfrm>
            <a:off x="2389717" y="4800600"/>
            <a:ext cx="7315200" cy="566738"/>
          </a:xfrm>
        </p:spPr>
        <p:txBody>
          <a:bodyPr anchor="b"/>
          <a:lstStyle>
            <a:lvl1pPr algn="l">
              <a:defRPr sz="2000" b="1"/>
            </a:lvl1pPr>
          </a:lstStyle>
          <a:p>
            <a:r>
              <a:rPr lang="fr-FR"/>
              <a:t>Cliquez pour modifier le style du titre</a:t>
            </a:r>
          </a:p>
        </p:txBody>
      </p:sp>
      <p:sp>
        <p:nvSpPr>
          <p:cNvPr id="3" name="Espace réservé pour une image  2"/>
          <p:cNvSpPr>
            <a:spLocks noGrp="1"/>
          </p:cNvSpPr>
          <p:nvPr>
            <p:ph type="pic" idx="1"/>
          </p:nvPr>
        </p:nvSpPr>
        <p:spPr>
          <a:xfrm>
            <a:off x="2389717" y="612775"/>
            <a:ext cx="73152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fr-FR"/>
          </a:p>
        </p:txBody>
      </p:sp>
      <p:sp>
        <p:nvSpPr>
          <p:cNvPr id="4" name="Espace réservé du texte 3"/>
          <p:cNvSpPr>
            <a:spLocks noGrp="1"/>
          </p:cNvSpPr>
          <p:nvPr>
            <p:ph type="body" sz="half" idx="2"/>
          </p:nvPr>
        </p:nvSpPr>
        <p:spPr>
          <a:xfrm>
            <a:off x="2389717" y="5367338"/>
            <a:ext cx="73152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fr-FR"/>
              <a:t>Cliquez pour modifier les styles du texte du masque</a:t>
            </a:r>
          </a:p>
        </p:txBody>
      </p:sp>
      <p:sp>
        <p:nvSpPr>
          <p:cNvPr id="5" name="Espace réservé de la date 4"/>
          <p:cNvSpPr>
            <a:spLocks noGrp="1"/>
          </p:cNvSpPr>
          <p:nvPr>
            <p:ph type="dt" sz="half" idx="10"/>
          </p:nvPr>
        </p:nvSpPr>
        <p:spPr/>
        <p:txBody>
          <a:bodyPr/>
          <a:lstStyle/>
          <a:p>
            <a:fld id="{88ADBC34-B62F-4D54-AF36-BA0E817DF1BE}" type="datetimeFigureOut">
              <a:rPr lang="fr-FR" smtClean="0"/>
              <a:pPr/>
              <a:t>03/11/2025</a:t>
            </a:fld>
            <a:endParaRPr lang="fr-FR"/>
          </a:p>
        </p:txBody>
      </p:sp>
      <p:sp>
        <p:nvSpPr>
          <p:cNvPr id="6" name="Espace réservé du pied de page 5"/>
          <p:cNvSpPr>
            <a:spLocks noGrp="1"/>
          </p:cNvSpPr>
          <p:nvPr>
            <p:ph type="ftr" sz="quarter" idx="11"/>
          </p:nvPr>
        </p:nvSpPr>
        <p:spPr/>
        <p:txBody>
          <a:bodyPr/>
          <a:lstStyle/>
          <a:p>
            <a:endParaRPr lang="fr-FR"/>
          </a:p>
        </p:txBody>
      </p:sp>
      <p:sp>
        <p:nvSpPr>
          <p:cNvPr id="7" name="Espace réservé du numéro de diapositive 6"/>
          <p:cNvSpPr>
            <a:spLocks noGrp="1"/>
          </p:cNvSpPr>
          <p:nvPr>
            <p:ph type="sldNum" sz="quarter" idx="12"/>
          </p:nvPr>
        </p:nvSpPr>
        <p:spPr/>
        <p:txBody>
          <a:bodyPr/>
          <a:lstStyle/>
          <a:p>
            <a:fld id="{42424321-59C2-440E-8AA1-05FAFD640D22}" type="slidenum">
              <a:rPr lang="fr-FR" smtClean="0"/>
              <a:pPr/>
              <a:t>‹N°›</a:t>
            </a:fld>
            <a:endParaRPr lang="fr-FR"/>
          </a:p>
        </p:txBody>
      </p:sp>
    </p:spTree>
    <p:extLst>
      <p:ext uri="{BB962C8B-B14F-4D97-AF65-F5344CB8AC3E}">
        <p14:creationId xmlns:p14="http://schemas.microsoft.com/office/powerpoint/2010/main" val="3692566011"/>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type="vertTx" preserve="1">
  <p:cSld name="Titre et texte vertical">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Cliquez pour modifier le style du titre</a:t>
            </a:r>
          </a:p>
        </p:txBody>
      </p:sp>
      <p:sp>
        <p:nvSpPr>
          <p:cNvPr id="3" name="Espace réservé du texte vertical 2"/>
          <p:cNvSpPr>
            <a:spLocks noGrp="1"/>
          </p:cNvSpPr>
          <p:nvPr>
            <p:ph type="body" orient="vert" idx="1"/>
          </p:nvPr>
        </p:nvSpPr>
        <p:spPr/>
        <p:txBody>
          <a:bodyPr vert="eaVert"/>
          <a:lstStyle/>
          <a:p>
            <a:pPr lvl="0"/>
            <a:r>
              <a:rPr lang="fr-FR"/>
              <a:t>Cliquez pour modifier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4" name="Espace réservé de la date 3"/>
          <p:cNvSpPr>
            <a:spLocks noGrp="1"/>
          </p:cNvSpPr>
          <p:nvPr>
            <p:ph type="dt" sz="half" idx="10"/>
          </p:nvPr>
        </p:nvSpPr>
        <p:spPr/>
        <p:txBody>
          <a:bodyPr/>
          <a:lstStyle/>
          <a:p>
            <a:fld id="{88ADBC34-B62F-4D54-AF36-BA0E817DF1BE}" type="datetimeFigureOut">
              <a:rPr lang="fr-FR" smtClean="0"/>
              <a:pPr/>
              <a:t>03/11/2025</a:t>
            </a:fld>
            <a:endParaRPr lang="fr-FR"/>
          </a:p>
        </p:txBody>
      </p:sp>
      <p:sp>
        <p:nvSpPr>
          <p:cNvPr id="5" name="Espace réservé du pied de page 4"/>
          <p:cNvSpPr>
            <a:spLocks noGrp="1"/>
          </p:cNvSpPr>
          <p:nvPr>
            <p:ph type="ftr" sz="quarter" idx="11"/>
          </p:nvPr>
        </p:nvSpPr>
        <p:spPr/>
        <p:txBody>
          <a:bodyPr/>
          <a:lstStyle/>
          <a:p>
            <a:endParaRPr lang="fr-FR"/>
          </a:p>
        </p:txBody>
      </p:sp>
      <p:sp>
        <p:nvSpPr>
          <p:cNvPr id="6" name="Espace réservé du numéro de diapositive 5"/>
          <p:cNvSpPr>
            <a:spLocks noGrp="1"/>
          </p:cNvSpPr>
          <p:nvPr>
            <p:ph type="sldNum" sz="quarter" idx="12"/>
          </p:nvPr>
        </p:nvSpPr>
        <p:spPr/>
        <p:txBody>
          <a:bodyPr/>
          <a:lstStyle/>
          <a:p>
            <a:fld id="{42424321-59C2-440E-8AA1-05FAFD640D22}" type="slidenum">
              <a:rPr lang="fr-FR" smtClean="0"/>
              <a:pPr/>
              <a:t>‹N°›</a:t>
            </a:fld>
            <a:endParaRPr lang="fr-FR"/>
          </a:p>
        </p:txBody>
      </p:sp>
    </p:spTree>
    <p:extLst>
      <p:ext uri="{BB962C8B-B14F-4D97-AF65-F5344CB8AC3E}">
        <p14:creationId xmlns:p14="http://schemas.microsoft.com/office/powerpoint/2010/main" val="1398181143"/>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type="vertTitleAndTx" preserve="1">
  <p:cSld name="Titre vertical et texte">
    <p:spTree>
      <p:nvGrpSpPr>
        <p:cNvPr id="1" name=""/>
        <p:cNvGrpSpPr/>
        <p:nvPr/>
      </p:nvGrpSpPr>
      <p:grpSpPr>
        <a:xfrm>
          <a:off x="0" y="0"/>
          <a:ext cx="0" cy="0"/>
          <a:chOff x="0" y="0"/>
          <a:chExt cx="0" cy="0"/>
        </a:xfrm>
      </p:grpSpPr>
      <p:sp>
        <p:nvSpPr>
          <p:cNvPr id="2" name="Titre vertical 1"/>
          <p:cNvSpPr>
            <a:spLocks noGrp="1"/>
          </p:cNvSpPr>
          <p:nvPr>
            <p:ph type="title" orient="vert"/>
          </p:nvPr>
        </p:nvSpPr>
        <p:spPr>
          <a:xfrm>
            <a:off x="8839200" y="274639"/>
            <a:ext cx="2743200" cy="5851525"/>
          </a:xfrm>
        </p:spPr>
        <p:txBody>
          <a:bodyPr vert="eaVert"/>
          <a:lstStyle/>
          <a:p>
            <a:r>
              <a:rPr lang="fr-FR"/>
              <a:t>Cliquez pour modifier le style du titre</a:t>
            </a:r>
          </a:p>
        </p:txBody>
      </p:sp>
      <p:sp>
        <p:nvSpPr>
          <p:cNvPr id="3" name="Espace réservé du texte vertical 2"/>
          <p:cNvSpPr>
            <a:spLocks noGrp="1"/>
          </p:cNvSpPr>
          <p:nvPr>
            <p:ph type="body" orient="vert" idx="1"/>
          </p:nvPr>
        </p:nvSpPr>
        <p:spPr>
          <a:xfrm>
            <a:off x="609600" y="274639"/>
            <a:ext cx="8026400" cy="5851525"/>
          </a:xfrm>
        </p:spPr>
        <p:txBody>
          <a:bodyPr vert="eaVert"/>
          <a:lstStyle/>
          <a:p>
            <a:pPr lvl="0"/>
            <a:r>
              <a:rPr lang="fr-FR"/>
              <a:t>Cliquez pour modifier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4" name="Espace réservé de la date 3"/>
          <p:cNvSpPr>
            <a:spLocks noGrp="1"/>
          </p:cNvSpPr>
          <p:nvPr>
            <p:ph type="dt" sz="half" idx="10"/>
          </p:nvPr>
        </p:nvSpPr>
        <p:spPr/>
        <p:txBody>
          <a:bodyPr/>
          <a:lstStyle/>
          <a:p>
            <a:fld id="{88ADBC34-B62F-4D54-AF36-BA0E817DF1BE}" type="datetimeFigureOut">
              <a:rPr lang="fr-FR" smtClean="0"/>
              <a:pPr/>
              <a:t>03/11/2025</a:t>
            </a:fld>
            <a:endParaRPr lang="fr-FR"/>
          </a:p>
        </p:txBody>
      </p:sp>
      <p:sp>
        <p:nvSpPr>
          <p:cNvPr id="5" name="Espace réservé du pied de page 4"/>
          <p:cNvSpPr>
            <a:spLocks noGrp="1"/>
          </p:cNvSpPr>
          <p:nvPr>
            <p:ph type="ftr" sz="quarter" idx="11"/>
          </p:nvPr>
        </p:nvSpPr>
        <p:spPr/>
        <p:txBody>
          <a:bodyPr/>
          <a:lstStyle/>
          <a:p>
            <a:endParaRPr lang="fr-FR"/>
          </a:p>
        </p:txBody>
      </p:sp>
      <p:sp>
        <p:nvSpPr>
          <p:cNvPr id="6" name="Espace réservé du numéro de diapositive 5"/>
          <p:cNvSpPr>
            <a:spLocks noGrp="1"/>
          </p:cNvSpPr>
          <p:nvPr>
            <p:ph type="sldNum" sz="quarter" idx="12"/>
          </p:nvPr>
        </p:nvSpPr>
        <p:spPr/>
        <p:txBody>
          <a:bodyPr/>
          <a:lstStyle/>
          <a:p>
            <a:fld id="{42424321-59C2-440E-8AA1-05FAFD640D22}" type="slidenum">
              <a:rPr lang="fr-FR" smtClean="0"/>
              <a:pPr/>
              <a:t>‹N°›</a:t>
            </a:fld>
            <a:endParaRPr lang="fr-FR"/>
          </a:p>
        </p:txBody>
      </p:sp>
    </p:spTree>
    <p:extLst>
      <p:ext uri="{BB962C8B-B14F-4D97-AF65-F5344CB8AC3E}">
        <p14:creationId xmlns:p14="http://schemas.microsoft.com/office/powerpoint/2010/main" val="2745342852"/>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Titre de section">
    <p:spTree>
      <p:nvGrpSpPr>
        <p:cNvPr id="1" name=""/>
        <p:cNvGrpSpPr/>
        <p:nvPr/>
      </p:nvGrpSpPr>
      <p:grpSpPr>
        <a:xfrm>
          <a:off x="0" y="0"/>
          <a:ext cx="0" cy="0"/>
          <a:chOff x="0" y="0"/>
          <a:chExt cx="0" cy="0"/>
        </a:xfrm>
      </p:grpSpPr>
      <p:sp>
        <p:nvSpPr>
          <p:cNvPr id="2" name="Titre 1"/>
          <p:cNvSpPr>
            <a:spLocks noGrp="1"/>
          </p:cNvSpPr>
          <p:nvPr>
            <p:ph type="title"/>
          </p:nvPr>
        </p:nvSpPr>
        <p:spPr>
          <a:xfrm>
            <a:off x="963084" y="4406901"/>
            <a:ext cx="10363200" cy="1362075"/>
          </a:xfrm>
        </p:spPr>
        <p:txBody>
          <a:bodyPr anchor="t"/>
          <a:lstStyle>
            <a:lvl1pPr algn="l">
              <a:defRPr sz="4000" b="1" cap="all"/>
            </a:lvl1pPr>
          </a:lstStyle>
          <a:p>
            <a:r>
              <a:rPr lang="fr-FR"/>
              <a:t>Cliquez pour modifier le style du titre</a:t>
            </a:r>
          </a:p>
        </p:txBody>
      </p:sp>
      <p:sp>
        <p:nvSpPr>
          <p:cNvPr id="3" name="Espace réservé du texte 2"/>
          <p:cNvSpPr>
            <a:spLocks noGrp="1"/>
          </p:cNvSpPr>
          <p:nvPr>
            <p:ph type="body" idx="1"/>
          </p:nvPr>
        </p:nvSpPr>
        <p:spPr>
          <a:xfrm>
            <a:off x="963084" y="2906713"/>
            <a:ext cx="103632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fr-FR"/>
              <a:t>Cliquez pour modifier les styles du texte du masque</a:t>
            </a:r>
          </a:p>
        </p:txBody>
      </p:sp>
      <p:sp>
        <p:nvSpPr>
          <p:cNvPr id="4" name="Espace réservé de la date 3"/>
          <p:cNvSpPr>
            <a:spLocks noGrp="1"/>
          </p:cNvSpPr>
          <p:nvPr>
            <p:ph type="dt" sz="half" idx="10"/>
          </p:nvPr>
        </p:nvSpPr>
        <p:spPr/>
        <p:txBody>
          <a:bodyPr/>
          <a:lstStyle/>
          <a:p>
            <a:fld id="{88ADBC34-B62F-4D54-AF36-BA0E817DF1BE}" type="datetimeFigureOut">
              <a:rPr lang="fr-FR" smtClean="0"/>
              <a:pPr/>
              <a:t>03/11/2025</a:t>
            </a:fld>
            <a:endParaRPr lang="fr-FR"/>
          </a:p>
        </p:txBody>
      </p:sp>
      <p:sp>
        <p:nvSpPr>
          <p:cNvPr id="5" name="Espace réservé du pied de page 4"/>
          <p:cNvSpPr>
            <a:spLocks noGrp="1"/>
          </p:cNvSpPr>
          <p:nvPr>
            <p:ph type="ftr" sz="quarter" idx="11"/>
          </p:nvPr>
        </p:nvSpPr>
        <p:spPr/>
        <p:txBody>
          <a:bodyPr/>
          <a:lstStyle/>
          <a:p>
            <a:endParaRPr lang="fr-FR"/>
          </a:p>
        </p:txBody>
      </p:sp>
      <p:sp>
        <p:nvSpPr>
          <p:cNvPr id="6" name="Espace réservé du numéro de diapositive 5"/>
          <p:cNvSpPr>
            <a:spLocks noGrp="1"/>
          </p:cNvSpPr>
          <p:nvPr>
            <p:ph type="sldNum" sz="quarter" idx="12"/>
          </p:nvPr>
        </p:nvSpPr>
        <p:spPr/>
        <p:txBody>
          <a:bodyPr/>
          <a:lstStyle/>
          <a:p>
            <a:fld id="{42424321-59C2-440E-8AA1-05FAFD640D22}" type="slidenum">
              <a:rPr lang="fr-FR" smtClean="0"/>
              <a:pPr/>
              <a:t>‹N°›</a:t>
            </a:fld>
            <a:endParaRPr lang="fr-FR"/>
          </a:p>
        </p:txBody>
      </p:sp>
    </p:spTree>
    <p:extLst>
      <p:ext uri="{BB962C8B-B14F-4D97-AF65-F5344CB8AC3E}">
        <p14:creationId xmlns:p14="http://schemas.microsoft.com/office/powerpoint/2010/main" val="2944586010"/>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Deux contenus">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Cliquez pour modifier le style du titre</a:t>
            </a:r>
          </a:p>
        </p:txBody>
      </p:sp>
      <p:sp>
        <p:nvSpPr>
          <p:cNvPr id="3" name="Espace réservé du contenu 2"/>
          <p:cNvSpPr>
            <a:spLocks noGrp="1"/>
          </p:cNvSpPr>
          <p:nvPr>
            <p:ph sz="half" idx="1"/>
          </p:nvPr>
        </p:nvSpPr>
        <p:spPr>
          <a:xfrm>
            <a:off x="609600" y="1600201"/>
            <a:ext cx="53848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fr-FR"/>
              <a:t>Cliquez pour modifier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4" name="Espace réservé du contenu 3"/>
          <p:cNvSpPr>
            <a:spLocks noGrp="1"/>
          </p:cNvSpPr>
          <p:nvPr>
            <p:ph sz="half" idx="2"/>
          </p:nvPr>
        </p:nvSpPr>
        <p:spPr>
          <a:xfrm>
            <a:off x="6197600" y="1600201"/>
            <a:ext cx="53848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fr-FR"/>
              <a:t>Cliquez pour modifier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5" name="Espace réservé de la date 4"/>
          <p:cNvSpPr>
            <a:spLocks noGrp="1"/>
          </p:cNvSpPr>
          <p:nvPr>
            <p:ph type="dt" sz="half" idx="10"/>
          </p:nvPr>
        </p:nvSpPr>
        <p:spPr/>
        <p:txBody>
          <a:bodyPr/>
          <a:lstStyle/>
          <a:p>
            <a:fld id="{88ADBC34-B62F-4D54-AF36-BA0E817DF1BE}" type="datetimeFigureOut">
              <a:rPr lang="fr-FR" smtClean="0"/>
              <a:pPr/>
              <a:t>03/11/2025</a:t>
            </a:fld>
            <a:endParaRPr lang="fr-FR"/>
          </a:p>
        </p:txBody>
      </p:sp>
      <p:sp>
        <p:nvSpPr>
          <p:cNvPr id="6" name="Espace réservé du pied de page 5"/>
          <p:cNvSpPr>
            <a:spLocks noGrp="1"/>
          </p:cNvSpPr>
          <p:nvPr>
            <p:ph type="ftr" sz="quarter" idx="11"/>
          </p:nvPr>
        </p:nvSpPr>
        <p:spPr/>
        <p:txBody>
          <a:bodyPr/>
          <a:lstStyle/>
          <a:p>
            <a:endParaRPr lang="fr-FR"/>
          </a:p>
        </p:txBody>
      </p:sp>
      <p:sp>
        <p:nvSpPr>
          <p:cNvPr id="7" name="Espace réservé du numéro de diapositive 6"/>
          <p:cNvSpPr>
            <a:spLocks noGrp="1"/>
          </p:cNvSpPr>
          <p:nvPr>
            <p:ph type="sldNum" sz="quarter" idx="12"/>
          </p:nvPr>
        </p:nvSpPr>
        <p:spPr/>
        <p:txBody>
          <a:bodyPr/>
          <a:lstStyle/>
          <a:p>
            <a:fld id="{42424321-59C2-440E-8AA1-05FAFD640D22}" type="slidenum">
              <a:rPr lang="fr-FR" smtClean="0"/>
              <a:pPr/>
              <a:t>‹N°›</a:t>
            </a:fld>
            <a:endParaRPr lang="fr-FR"/>
          </a:p>
        </p:txBody>
      </p:sp>
    </p:spTree>
    <p:extLst>
      <p:ext uri="{BB962C8B-B14F-4D97-AF65-F5344CB8AC3E}">
        <p14:creationId xmlns:p14="http://schemas.microsoft.com/office/powerpoint/2010/main" val="3327073980"/>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aison">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lvl1pPr>
              <a:defRPr/>
            </a:lvl1pPr>
          </a:lstStyle>
          <a:p>
            <a:r>
              <a:rPr lang="fr-FR"/>
              <a:t>Cliquez pour modifier le style du titre</a:t>
            </a:r>
          </a:p>
        </p:txBody>
      </p:sp>
      <p:sp>
        <p:nvSpPr>
          <p:cNvPr id="3" name="Espace réservé du texte 2"/>
          <p:cNvSpPr>
            <a:spLocks noGrp="1"/>
          </p:cNvSpPr>
          <p:nvPr>
            <p:ph type="body" idx="1"/>
          </p:nvPr>
        </p:nvSpPr>
        <p:spPr>
          <a:xfrm>
            <a:off x="609600" y="1535113"/>
            <a:ext cx="5386917"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r-FR"/>
              <a:t>Cliquez pour modifier les styles du texte du masque</a:t>
            </a:r>
          </a:p>
        </p:txBody>
      </p:sp>
      <p:sp>
        <p:nvSpPr>
          <p:cNvPr id="4" name="Espace réservé du contenu 3"/>
          <p:cNvSpPr>
            <a:spLocks noGrp="1"/>
          </p:cNvSpPr>
          <p:nvPr>
            <p:ph sz="half" idx="2"/>
          </p:nvPr>
        </p:nvSpPr>
        <p:spPr>
          <a:xfrm>
            <a:off x="609600" y="2174875"/>
            <a:ext cx="5386917"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fr-FR"/>
              <a:t>Cliquez pour modifier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5" name="Espace réservé du texte 4"/>
          <p:cNvSpPr>
            <a:spLocks noGrp="1"/>
          </p:cNvSpPr>
          <p:nvPr>
            <p:ph type="body" sz="quarter" idx="3"/>
          </p:nvPr>
        </p:nvSpPr>
        <p:spPr>
          <a:xfrm>
            <a:off x="6193368" y="1535113"/>
            <a:ext cx="5389033"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r-FR"/>
              <a:t>Cliquez pour modifier les styles du texte du masque</a:t>
            </a:r>
          </a:p>
        </p:txBody>
      </p:sp>
      <p:sp>
        <p:nvSpPr>
          <p:cNvPr id="6" name="Espace réservé du contenu 5"/>
          <p:cNvSpPr>
            <a:spLocks noGrp="1"/>
          </p:cNvSpPr>
          <p:nvPr>
            <p:ph sz="quarter" idx="4"/>
          </p:nvPr>
        </p:nvSpPr>
        <p:spPr>
          <a:xfrm>
            <a:off x="6193368" y="2174875"/>
            <a:ext cx="5389033"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fr-FR"/>
              <a:t>Cliquez pour modifier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7" name="Espace réservé de la date 6"/>
          <p:cNvSpPr>
            <a:spLocks noGrp="1"/>
          </p:cNvSpPr>
          <p:nvPr>
            <p:ph type="dt" sz="half" idx="10"/>
          </p:nvPr>
        </p:nvSpPr>
        <p:spPr/>
        <p:txBody>
          <a:bodyPr/>
          <a:lstStyle/>
          <a:p>
            <a:fld id="{88ADBC34-B62F-4D54-AF36-BA0E817DF1BE}" type="datetimeFigureOut">
              <a:rPr lang="fr-FR" smtClean="0"/>
              <a:pPr/>
              <a:t>03/11/2025</a:t>
            </a:fld>
            <a:endParaRPr lang="fr-FR"/>
          </a:p>
        </p:txBody>
      </p:sp>
      <p:sp>
        <p:nvSpPr>
          <p:cNvPr id="8" name="Espace réservé du pied de page 7"/>
          <p:cNvSpPr>
            <a:spLocks noGrp="1"/>
          </p:cNvSpPr>
          <p:nvPr>
            <p:ph type="ftr" sz="quarter" idx="11"/>
          </p:nvPr>
        </p:nvSpPr>
        <p:spPr/>
        <p:txBody>
          <a:bodyPr/>
          <a:lstStyle/>
          <a:p>
            <a:endParaRPr lang="fr-FR"/>
          </a:p>
        </p:txBody>
      </p:sp>
      <p:sp>
        <p:nvSpPr>
          <p:cNvPr id="9" name="Espace réservé du numéro de diapositive 8"/>
          <p:cNvSpPr>
            <a:spLocks noGrp="1"/>
          </p:cNvSpPr>
          <p:nvPr>
            <p:ph type="sldNum" sz="quarter" idx="12"/>
          </p:nvPr>
        </p:nvSpPr>
        <p:spPr/>
        <p:txBody>
          <a:bodyPr/>
          <a:lstStyle/>
          <a:p>
            <a:fld id="{42424321-59C2-440E-8AA1-05FAFD640D22}" type="slidenum">
              <a:rPr lang="fr-FR" smtClean="0"/>
              <a:pPr/>
              <a:t>‹N°›</a:t>
            </a:fld>
            <a:endParaRPr lang="fr-FR"/>
          </a:p>
        </p:txBody>
      </p:sp>
    </p:spTree>
    <p:extLst>
      <p:ext uri="{BB962C8B-B14F-4D97-AF65-F5344CB8AC3E}">
        <p14:creationId xmlns:p14="http://schemas.microsoft.com/office/powerpoint/2010/main" val="510058146"/>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re seul">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Cliquez pour modifier le style du titre</a:t>
            </a:r>
          </a:p>
        </p:txBody>
      </p:sp>
      <p:sp>
        <p:nvSpPr>
          <p:cNvPr id="3" name="Espace réservé de la date 2"/>
          <p:cNvSpPr>
            <a:spLocks noGrp="1"/>
          </p:cNvSpPr>
          <p:nvPr>
            <p:ph type="dt" sz="half" idx="10"/>
          </p:nvPr>
        </p:nvSpPr>
        <p:spPr/>
        <p:txBody>
          <a:bodyPr/>
          <a:lstStyle/>
          <a:p>
            <a:fld id="{88ADBC34-B62F-4D54-AF36-BA0E817DF1BE}" type="datetimeFigureOut">
              <a:rPr lang="fr-FR" smtClean="0"/>
              <a:pPr/>
              <a:t>03/11/2025</a:t>
            </a:fld>
            <a:endParaRPr lang="fr-FR"/>
          </a:p>
        </p:txBody>
      </p:sp>
      <p:sp>
        <p:nvSpPr>
          <p:cNvPr id="4" name="Espace réservé du pied de page 3"/>
          <p:cNvSpPr>
            <a:spLocks noGrp="1"/>
          </p:cNvSpPr>
          <p:nvPr>
            <p:ph type="ftr" sz="quarter" idx="11"/>
          </p:nvPr>
        </p:nvSpPr>
        <p:spPr/>
        <p:txBody>
          <a:bodyPr/>
          <a:lstStyle/>
          <a:p>
            <a:endParaRPr lang="fr-FR"/>
          </a:p>
        </p:txBody>
      </p:sp>
      <p:sp>
        <p:nvSpPr>
          <p:cNvPr id="5" name="Espace réservé du numéro de diapositive 4"/>
          <p:cNvSpPr>
            <a:spLocks noGrp="1"/>
          </p:cNvSpPr>
          <p:nvPr>
            <p:ph type="sldNum" sz="quarter" idx="12"/>
          </p:nvPr>
        </p:nvSpPr>
        <p:spPr/>
        <p:txBody>
          <a:bodyPr/>
          <a:lstStyle/>
          <a:p>
            <a:fld id="{42424321-59C2-440E-8AA1-05FAFD640D22}" type="slidenum">
              <a:rPr lang="fr-FR" smtClean="0"/>
              <a:pPr/>
              <a:t>‹N°›</a:t>
            </a:fld>
            <a:endParaRPr lang="fr-FR"/>
          </a:p>
        </p:txBody>
      </p:sp>
    </p:spTree>
    <p:extLst>
      <p:ext uri="{BB962C8B-B14F-4D97-AF65-F5344CB8AC3E}">
        <p14:creationId xmlns:p14="http://schemas.microsoft.com/office/powerpoint/2010/main" val="1004342862"/>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Vide">
    <p:spTree>
      <p:nvGrpSpPr>
        <p:cNvPr id="1" name=""/>
        <p:cNvGrpSpPr/>
        <p:nvPr/>
      </p:nvGrpSpPr>
      <p:grpSpPr>
        <a:xfrm>
          <a:off x="0" y="0"/>
          <a:ext cx="0" cy="0"/>
          <a:chOff x="0" y="0"/>
          <a:chExt cx="0" cy="0"/>
        </a:xfrm>
      </p:grpSpPr>
      <p:sp>
        <p:nvSpPr>
          <p:cNvPr id="2" name="Espace réservé de la date 1"/>
          <p:cNvSpPr>
            <a:spLocks noGrp="1"/>
          </p:cNvSpPr>
          <p:nvPr>
            <p:ph type="dt" sz="half" idx="10"/>
          </p:nvPr>
        </p:nvSpPr>
        <p:spPr/>
        <p:txBody>
          <a:bodyPr/>
          <a:lstStyle/>
          <a:p>
            <a:fld id="{88ADBC34-B62F-4D54-AF36-BA0E817DF1BE}" type="datetimeFigureOut">
              <a:rPr lang="fr-FR" smtClean="0"/>
              <a:pPr/>
              <a:t>03/11/2025</a:t>
            </a:fld>
            <a:endParaRPr lang="fr-FR"/>
          </a:p>
        </p:txBody>
      </p:sp>
      <p:sp>
        <p:nvSpPr>
          <p:cNvPr id="3" name="Espace réservé du pied de page 2"/>
          <p:cNvSpPr>
            <a:spLocks noGrp="1"/>
          </p:cNvSpPr>
          <p:nvPr>
            <p:ph type="ftr" sz="quarter" idx="11"/>
          </p:nvPr>
        </p:nvSpPr>
        <p:spPr/>
        <p:txBody>
          <a:bodyPr/>
          <a:lstStyle/>
          <a:p>
            <a:endParaRPr lang="fr-FR"/>
          </a:p>
        </p:txBody>
      </p:sp>
      <p:sp>
        <p:nvSpPr>
          <p:cNvPr id="4" name="Espace réservé du numéro de diapositive 3"/>
          <p:cNvSpPr>
            <a:spLocks noGrp="1"/>
          </p:cNvSpPr>
          <p:nvPr>
            <p:ph type="sldNum" sz="quarter" idx="12"/>
          </p:nvPr>
        </p:nvSpPr>
        <p:spPr/>
        <p:txBody>
          <a:bodyPr/>
          <a:lstStyle/>
          <a:p>
            <a:fld id="{42424321-59C2-440E-8AA1-05FAFD640D22}" type="slidenum">
              <a:rPr lang="fr-FR" smtClean="0"/>
              <a:pPr/>
              <a:t>‹N°›</a:t>
            </a:fld>
            <a:endParaRPr lang="fr-FR"/>
          </a:p>
        </p:txBody>
      </p:sp>
    </p:spTree>
    <p:extLst>
      <p:ext uri="{BB962C8B-B14F-4D97-AF65-F5344CB8AC3E}">
        <p14:creationId xmlns:p14="http://schemas.microsoft.com/office/powerpoint/2010/main" val="1220755471"/>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u avec légende">
    <p:spTree>
      <p:nvGrpSpPr>
        <p:cNvPr id="1" name=""/>
        <p:cNvGrpSpPr/>
        <p:nvPr/>
      </p:nvGrpSpPr>
      <p:grpSpPr>
        <a:xfrm>
          <a:off x="0" y="0"/>
          <a:ext cx="0" cy="0"/>
          <a:chOff x="0" y="0"/>
          <a:chExt cx="0" cy="0"/>
        </a:xfrm>
      </p:grpSpPr>
      <p:sp>
        <p:nvSpPr>
          <p:cNvPr id="2" name="Titre 1"/>
          <p:cNvSpPr>
            <a:spLocks noGrp="1"/>
          </p:cNvSpPr>
          <p:nvPr>
            <p:ph type="title"/>
          </p:nvPr>
        </p:nvSpPr>
        <p:spPr>
          <a:xfrm>
            <a:off x="609601" y="273050"/>
            <a:ext cx="4011084" cy="1162050"/>
          </a:xfrm>
        </p:spPr>
        <p:txBody>
          <a:bodyPr anchor="b"/>
          <a:lstStyle>
            <a:lvl1pPr algn="l">
              <a:defRPr sz="2000" b="1"/>
            </a:lvl1pPr>
          </a:lstStyle>
          <a:p>
            <a:r>
              <a:rPr lang="fr-FR"/>
              <a:t>Cliquez pour modifier le style du titre</a:t>
            </a:r>
          </a:p>
        </p:txBody>
      </p:sp>
      <p:sp>
        <p:nvSpPr>
          <p:cNvPr id="3" name="Espace réservé du contenu 2"/>
          <p:cNvSpPr>
            <a:spLocks noGrp="1"/>
          </p:cNvSpPr>
          <p:nvPr>
            <p:ph idx="1"/>
          </p:nvPr>
        </p:nvSpPr>
        <p:spPr>
          <a:xfrm>
            <a:off x="4766733" y="273051"/>
            <a:ext cx="6815667"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fr-FR"/>
              <a:t>Cliquez pour modifier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4" name="Espace réservé du texte 3"/>
          <p:cNvSpPr>
            <a:spLocks noGrp="1"/>
          </p:cNvSpPr>
          <p:nvPr>
            <p:ph type="body" sz="half" idx="2"/>
          </p:nvPr>
        </p:nvSpPr>
        <p:spPr>
          <a:xfrm>
            <a:off x="609601" y="1435101"/>
            <a:ext cx="4011084"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fr-FR"/>
              <a:t>Cliquez pour modifier les styles du texte du masque</a:t>
            </a:r>
          </a:p>
        </p:txBody>
      </p:sp>
      <p:sp>
        <p:nvSpPr>
          <p:cNvPr id="5" name="Espace réservé de la date 4"/>
          <p:cNvSpPr>
            <a:spLocks noGrp="1"/>
          </p:cNvSpPr>
          <p:nvPr>
            <p:ph type="dt" sz="half" idx="10"/>
          </p:nvPr>
        </p:nvSpPr>
        <p:spPr/>
        <p:txBody>
          <a:bodyPr/>
          <a:lstStyle/>
          <a:p>
            <a:fld id="{88ADBC34-B62F-4D54-AF36-BA0E817DF1BE}" type="datetimeFigureOut">
              <a:rPr lang="fr-FR" smtClean="0"/>
              <a:pPr/>
              <a:t>03/11/2025</a:t>
            </a:fld>
            <a:endParaRPr lang="fr-FR"/>
          </a:p>
        </p:txBody>
      </p:sp>
      <p:sp>
        <p:nvSpPr>
          <p:cNvPr id="6" name="Espace réservé du pied de page 5"/>
          <p:cNvSpPr>
            <a:spLocks noGrp="1"/>
          </p:cNvSpPr>
          <p:nvPr>
            <p:ph type="ftr" sz="quarter" idx="11"/>
          </p:nvPr>
        </p:nvSpPr>
        <p:spPr/>
        <p:txBody>
          <a:bodyPr/>
          <a:lstStyle/>
          <a:p>
            <a:endParaRPr lang="fr-FR"/>
          </a:p>
        </p:txBody>
      </p:sp>
      <p:sp>
        <p:nvSpPr>
          <p:cNvPr id="7" name="Espace réservé du numéro de diapositive 6"/>
          <p:cNvSpPr>
            <a:spLocks noGrp="1"/>
          </p:cNvSpPr>
          <p:nvPr>
            <p:ph type="sldNum" sz="quarter" idx="12"/>
          </p:nvPr>
        </p:nvSpPr>
        <p:spPr/>
        <p:txBody>
          <a:bodyPr/>
          <a:lstStyle/>
          <a:p>
            <a:fld id="{42424321-59C2-440E-8AA1-05FAFD640D22}" type="slidenum">
              <a:rPr lang="fr-FR" smtClean="0"/>
              <a:pPr/>
              <a:t>‹N°›</a:t>
            </a:fld>
            <a:endParaRPr lang="fr-FR"/>
          </a:p>
        </p:txBody>
      </p:sp>
    </p:spTree>
    <p:extLst>
      <p:ext uri="{BB962C8B-B14F-4D97-AF65-F5344CB8AC3E}">
        <p14:creationId xmlns:p14="http://schemas.microsoft.com/office/powerpoint/2010/main" val="649193697"/>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Image avec légende">
    <p:spTree>
      <p:nvGrpSpPr>
        <p:cNvPr id="1" name=""/>
        <p:cNvGrpSpPr/>
        <p:nvPr/>
      </p:nvGrpSpPr>
      <p:grpSpPr>
        <a:xfrm>
          <a:off x="0" y="0"/>
          <a:ext cx="0" cy="0"/>
          <a:chOff x="0" y="0"/>
          <a:chExt cx="0" cy="0"/>
        </a:xfrm>
      </p:grpSpPr>
      <p:sp>
        <p:nvSpPr>
          <p:cNvPr id="2" name="Titre 1"/>
          <p:cNvSpPr>
            <a:spLocks noGrp="1"/>
          </p:cNvSpPr>
          <p:nvPr>
            <p:ph type="title"/>
          </p:nvPr>
        </p:nvSpPr>
        <p:spPr>
          <a:xfrm>
            <a:off x="2389717" y="4800600"/>
            <a:ext cx="7315200" cy="566738"/>
          </a:xfrm>
        </p:spPr>
        <p:txBody>
          <a:bodyPr anchor="b"/>
          <a:lstStyle>
            <a:lvl1pPr algn="l">
              <a:defRPr sz="2000" b="1"/>
            </a:lvl1pPr>
          </a:lstStyle>
          <a:p>
            <a:r>
              <a:rPr lang="fr-FR"/>
              <a:t>Cliquez pour modifier le style du titre</a:t>
            </a:r>
          </a:p>
        </p:txBody>
      </p:sp>
      <p:sp>
        <p:nvSpPr>
          <p:cNvPr id="3" name="Espace réservé pour une image  2"/>
          <p:cNvSpPr>
            <a:spLocks noGrp="1"/>
          </p:cNvSpPr>
          <p:nvPr>
            <p:ph type="pic" idx="1"/>
          </p:nvPr>
        </p:nvSpPr>
        <p:spPr>
          <a:xfrm>
            <a:off x="2389717" y="612775"/>
            <a:ext cx="73152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fr-FR"/>
          </a:p>
        </p:txBody>
      </p:sp>
      <p:sp>
        <p:nvSpPr>
          <p:cNvPr id="4" name="Espace réservé du texte 3"/>
          <p:cNvSpPr>
            <a:spLocks noGrp="1"/>
          </p:cNvSpPr>
          <p:nvPr>
            <p:ph type="body" sz="half" idx="2"/>
          </p:nvPr>
        </p:nvSpPr>
        <p:spPr>
          <a:xfrm>
            <a:off x="2389717" y="5367338"/>
            <a:ext cx="73152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fr-FR"/>
              <a:t>Cliquez pour modifier les styles du texte du masque</a:t>
            </a:r>
          </a:p>
        </p:txBody>
      </p:sp>
      <p:sp>
        <p:nvSpPr>
          <p:cNvPr id="5" name="Espace réservé de la date 4"/>
          <p:cNvSpPr>
            <a:spLocks noGrp="1"/>
          </p:cNvSpPr>
          <p:nvPr>
            <p:ph type="dt" sz="half" idx="10"/>
          </p:nvPr>
        </p:nvSpPr>
        <p:spPr/>
        <p:txBody>
          <a:bodyPr/>
          <a:lstStyle/>
          <a:p>
            <a:fld id="{88ADBC34-B62F-4D54-AF36-BA0E817DF1BE}" type="datetimeFigureOut">
              <a:rPr lang="fr-FR" smtClean="0"/>
              <a:pPr/>
              <a:t>03/11/2025</a:t>
            </a:fld>
            <a:endParaRPr lang="fr-FR"/>
          </a:p>
        </p:txBody>
      </p:sp>
      <p:sp>
        <p:nvSpPr>
          <p:cNvPr id="6" name="Espace réservé du pied de page 5"/>
          <p:cNvSpPr>
            <a:spLocks noGrp="1"/>
          </p:cNvSpPr>
          <p:nvPr>
            <p:ph type="ftr" sz="quarter" idx="11"/>
          </p:nvPr>
        </p:nvSpPr>
        <p:spPr/>
        <p:txBody>
          <a:bodyPr/>
          <a:lstStyle/>
          <a:p>
            <a:endParaRPr lang="fr-FR"/>
          </a:p>
        </p:txBody>
      </p:sp>
      <p:sp>
        <p:nvSpPr>
          <p:cNvPr id="7" name="Espace réservé du numéro de diapositive 6"/>
          <p:cNvSpPr>
            <a:spLocks noGrp="1"/>
          </p:cNvSpPr>
          <p:nvPr>
            <p:ph type="sldNum" sz="quarter" idx="12"/>
          </p:nvPr>
        </p:nvSpPr>
        <p:spPr/>
        <p:txBody>
          <a:bodyPr/>
          <a:lstStyle/>
          <a:p>
            <a:fld id="{42424321-59C2-440E-8AA1-05FAFD640D22}" type="slidenum">
              <a:rPr lang="fr-FR" smtClean="0"/>
              <a:pPr/>
              <a:t>‹N°›</a:t>
            </a:fld>
            <a:endParaRPr lang="fr-FR"/>
          </a:p>
        </p:txBody>
      </p:sp>
    </p:spTree>
    <p:extLst>
      <p:ext uri="{BB962C8B-B14F-4D97-AF65-F5344CB8AC3E}">
        <p14:creationId xmlns:p14="http://schemas.microsoft.com/office/powerpoint/2010/main" val="2346154556"/>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6" Type="http://schemas.openxmlformats.org/officeDocument/2006/relationships/image" Target="../media/image1.jpeg"/><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theme" Target="../theme/theme1.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22.xml"/><Relationship Id="rId13" Type="http://schemas.openxmlformats.org/officeDocument/2006/relationships/image" Target="../media/image1.jpeg"/><Relationship Id="rId3" Type="http://schemas.openxmlformats.org/officeDocument/2006/relationships/slideLayout" Target="../slideLayouts/slideLayout17.xml"/><Relationship Id="rId7" Type="http://schemas.openxmlformats.org/officeDocument/2006/relationships/slideLayout" Target="../slideLayouts/slideLayout21.xml"/><Relationship Id="rId12" Type="http://schemas.openxmlformats.org/officeDocument/2006/relationships/theme" Target="../theme/theme2.xml"/><Relationship Id="rId2" Type="http://schemas.openxmlformats.org/officeDocument/2006/relationships/slideLayout" Target="../slideLayouts/slideLayout16.xml"/><Relationship Id="rId1" Type="http://schemas.openxmlformats.org/officeDocument/2006/relationships/slideLayout" Target="../slideLayouts/slideLayout15.xml"/><Relationship Id="rId6" Type="http://schemas.openxmlformats.org/officeDocument/2006/relationships/slideLayout" Target="../slideLayouts/slideLayout20.xml"/><Relationship Id="rId11" Type="http://schemas.openxmlformats.org/officeDocument/2006/relationships/slideLayout" Target="../slideLayouts/slideLayout25.xml"/><Relationship Id="rId5" Type="http://schemas.openxmlformats.org/officeDocument/2006/relationships/slideLayout" Target="../slideLayouts/slideLayout19.xml"/><Relationship Id="rId10" Type="http://schemas.openxmlformats.org/officeDocument/2006/relationships/slideLayout" Target="../slideLayouts/slideLayout24.xml"/><Relationship Id="rId4" Type="http://schemas.openxmlformats.org/officeDocument/2006/relationships/slideLayout" Target="../slideLayouts/slideLayout18.xml"/><Relationship Id="rId9" Type="http://schemas.openxmlformats.org/officeDocument/2006/relationships/slideLayout" Target="../slideLayouts/slideLayout23.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blipFill dpi="0" rotWithShape="1">
          <a:blip r:embed="rId16" cstate="print">
            <a:lum/>
          </a:blip>
          <a:srcRect/>
          <a:stretch>
            <a:fillRect/>
          </a:stretch>
        </a:blipFill>
        <a:effectLst/>
      </p:bgPr>
    </p:bg>
    <p:spTree>
      <p:nvGrpSpPr>
        <p:cNvPr id="1" name=""/>
        <p:cNvGrpSpPr/>
        <p:nvPr/>
      </p:nvGrpSpPr>
      <p:grpSpPr>
        <a:xfrm>
          <a:off x="0" y="0"/>
          <a:ext cx="0" cy="0"/>
          <a:chOff x="0" y="0"/>
          <a:chExt cx="0" cy="0"/>
        </a:xfrm>
      </p:grpSpPr>
      <p:sp>
        <p:nvSpPr>
          <p:cNvPr id="2" name="Espace réservé du titre 1"/>
          <p:cNvSpPr>
            <a:spLocks noGrp="1"/>
          </p:cNvSpPr>
          <p:nvPr>
            <p:ph type="title"/>
          </p:nvPr>
        </p:nvSpPr>
        <p:spPr>
          <a:xfrm>
            <a:off x="609600" y="274638"/>
            <a:ext cx="10972800" cy="1143000"/>
          </a:xfrm>
          <a:prstGeom prst="rect">
            <a:avLst/>
          </a:prstGeom>
        </p:spPr>
        <p:txBody>
          <a:bodyPr vert="horz" lIns="91440" tIns="45720" rIns="91440" bIns="45720" rtlCol="0" anchor="ctr">
            <a:normAutofit/>
          </a:bodyPr>
          <a:lstStyle/>
          <a:p>
            <a:r>
              <a:rPr lang="fr-FR"/>
              <a:t>Cliquez pour modifier le style du titre</a:t>
            </a:r>
          </a:p>
        </p:txBody>
      </p:sp>
      <p:sp>
        <p:nvSpPr>
          <p:cNvPr id="3" name="Espace réservé du texte 2"/>
          <p:cNvSpPr>
            <a:spLocks noGrp="1"/>
          </p:cNvSpPr>
          <p:nvPr>
            <p:ph type="body" idx="1"/>
          </p:nvPr>
        </p:nvSpPr>
        <p:spPr>
          <a:xfrm>
            <a:off x="609600" y="1600201"/>
            <a:ext cx="10972800" cy="4525963"/>
          </a:xfrm>
          <a:prstGeom prst="rect">
            <a:avLst/>
          </a:prstGeom>
        </p:spPr>
        <p:txBody>
          <a:bodyPr vert="horz" lIns="91440" tIns="45720" rIns="91440" bIns="45720" rtlCol="0">
            <a:normAutofit/>
          </a:bodyPr>
          <a:lstStyle/>
          <a:p>
            <a:pPr lvl="0"/>
            <a:r>
              <a:rPr lang="fr-FR"/>
              <a:t>Cliquez pour modifier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4" name="Espace réservé de la date 3"/>
          <p:cNvSpPr>
            <a:spLocks noGrp="1"/>
          </p:cNvSpPr>
          <p:nvPr>
            <p:ph type="dt" sz="half" idx="2"/>
          </p:nvPr>
        </p:nvSpPr>
        <p:spPr>
          <a:xfrm>
            <a:off x="609600" y="6356351"/>
            <a:ext cx="28448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8ADBC34-B62F-4D54-AF36-BA0E817DF1BE}" type="datetimeFigureOut">
              <a:rPr lang="fr-FR" smtClean="0"/>
              <a:pPr/>
              <a:t>03/11/2025</a:t>
            </a:fld>
            <a:endParaRPr lang="fr-FR"/>
          </a:p>
        </p:txBody>
      </p:sp>
      <p:sp>
        <p:nvSpPr>
          <p:cNvPr id="5" name="Espace réservé du pied de page 4"/>
          <p:cNvSpPr>
            <a:spLocks noGrp="1"/>
          </p:cNvSpPr>
          <p:nvPr>
            <p:ph type="ftr" sz="quarter" idx="3"/>
          </p:nvPr>
        </p:nvSpPr>
        <p:spPr>
          <a:xfrm>
            <a:off x="4165600" y="6356351"/>
            <a:ext cx="3860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fr-FR"/>
          </a:p>
        </p:txBody>
      </p:sp>
      <p:sp>
        <p:nvSpPr>
          <p:cNvPr id="6" name="Espace réservé du numéro de diapositive 5"/>
          <p:cNvSpPr>
            <a:spLocks noGrp="1"/>
          </p:cNvSpPr>
          <p:nvPr>
            <p:ph type="sldNum" sz="quarter" idx="4"/>
          </p:nvPr>
        </p:nvSpPr>
        <p:spPr>
          <a:xfrm>
            <a:off x="8737600" y="6356351"/>
            <a:ext cx="28448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42424321-59C2-440E-8AA1-05FAFD640D22}" type="slidenum">
              <a:rPr lang="fr-FR" smtClean="0"/>
              <a:pPr/>
              <a:t>‹N°›</a:t>
            </a:fld>
            <a:endParaRPr lang="fr-FR" dirty="0"/>
          </a:p>
        </p:txBody>
      </p:sp>
    </p:spTree>
    <p:extLst>
      <p:ext uri="{BB962C8B-B14F-4D97-AF65-F5344CB8AC3E}">
        <p14:creationId xmlns:p14="http://schemas.microsoft.com/office/powerpoint/2010/main" val="33087545"/>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72" r:id="rId12"/>
    <p:sldLayoutId id="2147483673" r:id="rId13"/>
    <p:sldLayoutId id="2147483674" r:id="rId14"/>
  </p:sldLayoutIdLst>
  <p:txStyles>
    <p:titleStyle>
      <a:lvl1pPr algn="ctr" defTabSz="9144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blipFill dpi="0" rotWithShape="1">
          <a:blip r:embed="rId13" cstate="print">
            <a:lum/>
          </a:blip>
          <a:srcRect/>
          <a:stretch>
            <a:fillRect/>
          </a:stretch>
        </a:blipFill>
        <a:effectLst/>
      </p:bgPr>
    </p:bg>
    <p:spTree>
      <p:nvGrpSpPr>
        <p:cNvPr id="1" name=""/>
        <p:cNvGrpSpPr/>
        <p:nvPr/>
      </p:nvGrpSpPr>
      <p:grpSpPr>
        <a:xfrm>
          <a:off x="0" y="0"/>
          <a:ext cx="0" cy="0"/>
          <a:chOff x="0" y="0"/>
          <a:chExt cx="0" cy="0"/>
        </a:xfrm>
      </p:grpSpPr>
      <p:sp>
        <p:nvSpPr>
          <p:cNvPr id="2" name="Espace réservé du titre 1"/>
          <p:cNvSpPr>
            <a:spLocks noGrp="1"/>
          </p:cNvSpPr>
          <p:nvPr>
            <p:ph type="title"/>
          </p:nvPr>
        </p:nvSpPr>
        <p:spPr>
          <a:xfrm>
            <a:off x="609600" y="274638"/>
            <a:ext cx="10972800" cy="1143000"/>
          </a:xfrm>
          <a:prstGeom prst="rect">
            <a:avLst/>
          </a:prstGeom>
        </p:spPr>
        <p:txBody>
          <a:bodyPr vert="horz" lIns="91440" tIns="45720" rIns="91440" bIns="45720" rtlCol="0" anchor="ctr">
            <a:normAutofit/>
          </a:bodyPr>
          <a:lstStyle/>
          <a:p>
            <a:r>
              <a:rPr lang="fr-FR"/>
              <a:t>Cliquez pour modifier le style du titre</a:t>
            </a:r>
          </a:p>
        </p:txBody>
      </p:sp>
      <p:sp>
        <p:nvSpPr>
          <p:cNvPr id="3" name="Espace réservé du texte 2"/>
          <p:cNvSpPr>
            <a:spLocks noGrp="1"/>
          </p:cNvSpPr>
          <p:nvPr>
            <p:ph type="body" idx="1"/>
          </p:nvPr>
        </p:nvSpPr>
        <p:spPr>
          <a:xfrm>
            <a:off x="609600" y="1600201"/>
            <a:ext cx="10972800" cy="4525963"/>
          </a:xfrm>
          <a:prstGeom prst="rect">
            <a:avLst/>
          </a:prstGeom>
        </p:spPr>
        <p:txBody>
          <a:bodyPr vert="horz" lIns="91440" tIns="45720" rIns="91440" bIns="45720" rtlCol="0">
            <a:normAutofit/>
          </a:bodyPr>
          <a:lstStyle/>
          <a:p>
            <a:pPr lvl="0"/>
            <a:r>
              <a:rPr lang="fr-FR"/>
              <a:t>Cliquez pour modifier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4" name="Espace réservé de la date 3"/>
          <p:cNvSpPr>
            <a:spLocks noGrp="1"/>
          </p:cNvSpPr>
          <p:nvPr>
            <p:ph type="dt" sz="half" idx="2"/>
          </p:nvPr>
        </p:nvSpPr>
        <p:spPr>
          <a:xfrm>
            <a:off x="609600" y="6356351"/>
            <a:ext cx="28448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8ADBC34-B62F-4D54-AF36-BA0E817DF1BE}" type="datetimeFigureOut">
              <a:rPr lang="fr-FR" smtClean="0"/>
              <a:pPr/>
              <a:t>03/11/2025</a:t>
            </a:fld>
            <a:endParaRPr lang="fr-FR"/>
          </a:p>
        </p:txBody>
      </p:sp>
      <p:sp>
        <p:nvSpPr>
          <p:cNvPr id="5" name="Espace réservé du pied de page 4"/>
          <p:cNvSpPr>
            <a:spLocks noGrp="1"/>
          </p:cNvSpPr>
          <p:nvPr>
            <p:ph type="ftr" sz="quarter" idx="3"/>
          </p:nvPr>
        </p:nvSpPr>
        <p:spPr>
          <a:xfrm>
            <a:off x="4165600" y="6356351"/>
            <a:ext cx="3860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fr-FR"/>
          </a:p>
        </p:txBody>
      </p:sp>
      <p:sp>
        <p:nvSpPr>
          <p:cNvPr id="6" name="Espace réservé du numéro de diapositive 5"/>
          <p:cNvSpPr>
            <a:spLocks noGrp="1"/>
          </p:cNvSpPr>
          <p:nvPr>
            <p:ph type="sldNum" sz="quarter" idx="4"/>
          </p:nvPr>
        </p:nvSpPr>
        <p:spPr>
          <a:xfrm>
            <a:off x="8737600" y="6356351"/>
            <a:ext cx="28448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42424321-59C2-440E-8AA1-05FAFD640D22}" type="slidenum">
              <a:rPr lang="fr-FR" smtClean="0"/>
              <a:pPr/>
              <a:t>‹N°›</a:t>
            </a:fld>
            <a:endParaRPr lang="fr-FR" dirty="0"/>
          </a:p>
        </p:txBody>
      </p:sp>
    </p:spTree>
    <p:extLst>
      <p:ext uri="{BB962C8B-B14F-4D97-AF65-F5344CB8AC3E}">
        <p14:creationId xmlns:p14="http://schemas.microsoft.com/office/powerpoint/2010/main" val="258551686"/>
      </p:ext>
    </p:extLst>
  </p:cSld>
  <p:clrMap bg1="lt1" tx1="dk1" bg2="lt2" tx2="dk2" accent1="accent1" accent2="accent2" accent3="accent3" accent4="accent4" accent5="accent5" accent6="accent6" hlink="hlink" folHlink="folHlink"/>
  <p:sldLayoutIdLst>
    <p:sldLayoutId id="2147483661" r:id="rId1"/>
    <p:sldLayoutId id="2147483662" r:id="rId2"/>
    <p:sldLayoutId id="2147483663" r:id="rId3"/>
    <p:sldLayoutId id="2147483664" r:id="rId4"/>
    <p:sldLayoutId id="2147483665" r:id="rId5"/>
    <p:sldLayoutId id="2147483666" r:id="rId6"/>
    <p:sldLayoutId id="2147483667" r:id="rId7"/>
    <p:sldLayoutId id="2147483668" r:id="rId8"/>
    <p:sldLayoutId id="2147483669" r:id="rId9"/>
    <p:sldLayoutId id="2147483670" r:id="rId10"/>
    <p:sldLayoutId id="2147483671" r:id="rId11"/>
  </p:sldLayoutIdLst>
  <p:txStyles>
    <p:titleStyle>
      <a:lvl1pPr algn="ctr" defTabSz="9144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2.xml"/></Relationships>
</file>

<file path=ppt/slides/_rels/slide100.xml.rels><?xml version="1.0" encoding="UTF-8" standalone="yes"?>
<Relationships xmlns="http://schemas.openxmlformats.org/package/2006/relationships"><Relationship Id="rId2" Type="http://schemas.openxmlformats.org/officeDocument/2006/relationships/notesSlide" Target="../notesSlides/notesSlide71.xml"/><Relationship Id="rId1" Type="http://schemas.openxmlformats.org/officeDocument/2006/relationships/slideLayout" Target="../slideLayouts/slideLayout1.xml"/></Relationships>
</file>

<file path=ppt/slides/_rels/slide1000.xml.rels><?xml version="1.0" encoding="UTF-8" standalone="yes"?>
<Relationships xmlns="http://schemas.openxmlformats.org/package/2006/relationships"><Relationship Id="rId2" Type="http://schemas.openxmlformats.org/officeDocument/2006/relationships/notesSlide" Target="../notesSlides/notesSlide797.xml"/><Relationship Id="rId1" Type="http://schemas.openxmlformats.org/officeDocument/2006/relationships/slideLayout" Target="../slideLayouts/slideLayout2.xml"/></Relationships>
</file>

<file path=ppt/slides/_rels/slide1001.xml.rels><?xml version="1.0" encoding="UTF-8" standalone="yes"?>
<Relationships xmlns="http://schemas.openxmlformats.org/package/2006/relationships"><Relationship Id="rId2" Type="http://schemas.openxmlformats.org/officeDocument/2006/relationships/notesSlide" Target="../notesSlides/notesSlide798.xml"/><Relationship Id="rId1" Type="http://schemas.openxmlformats.org/officeDocument/2006/relationships/slideLayout" Target="../slideLayouts/slideLayout1.xml"/></Relationships>
</file>

<file path=ppt/slides/_rels/slide1002.xml.rels><?xml version="1.0" encoding="UTF-8" standalone="yes"?>
<Relationships xmlns="http://schemas.openxmlformats.org/package/2006/relationships"><Relationship Id="rId2" Type="http://schemas.openxmlformats.org/officeDocument/2006/relationships/notesSlide" Target="../notesSlides/notesSlide799.xml"/><Relationship Id="rId1" Type="http://schemas.openxmlformats.org/officeDocument/2006/relationships/slideLayout" Target="../slideLayouts/slideLayout2.xml"/></Relationships>
</file>

<file path=ppt/slides/_rels/slide1003.xml.rels><?xml version="1.0" encoding="UTF-8" standalone="yes"?>
<Relationships xmlns="http://schemas.openxmlformats.org/package/2006/relationships"><Relationship Id="rId2" Type="http://schemas.openxmlformats.org/officeDocument/2006/relationships/notesSlide" Target="../notesSlides/notesSlide800.xml"/><Relationship Id="rId1" Type="http://schemas.openxmlformats.org/officeDocument/2006/relationships/slideLayout" Target="../slideLayouts/slideLayout2.xml"/></Relationships>
</file>

<file path=ppt/slides/_rels/slide1004.xml.rels><?xml version="1.0" encoding="UTF-8" standalone="yes"?>
<Relationships xmlns="http://schemas.openxmlformats.org/package/2006/relationships"><Relationship Id="rId2" Type="http://schemas.openxmlformats.org/officeDocument/2006/relationships/notesSlide" Target="../notesSlides/notesSlide801.xml"/><Relationship Id="rId1" Type="http://schemas.openxmlformats.org/officeDocument/2006/relationships/slideLayout" Target="../slideLayouts/slideLayout2.xml"/></Relationships>
</file>

<file path=ppt/slides/_rels/slide1005.xml.rels><?xml version="1.0" encoding="UTF-8" standalone="yes"?>
<Relationships xmlns="http://schemas.openxmlformats.org/package/2006/relationships"><Relationship Id="rId2" Type="http://schemas.openxmlformats.org/officeDocument/2006/relationships/notesSlide" Target="../notesSlides/notesSlide802.xml"/><Relationship Id="rId1" Type="http://schemas.openxmlformats.org/officeDocument/2006/relationships/slideLayout" Target="../slideLayouts/slideLayout2.xml"/></Relationships>
</file>

<file path=ppt/slides/_rels/slide1006.xml.rels><?xml version="1.0" encoding="UTF-8" standalone="yes"?>
<Relationships xmlns="http://schemas.openxmlformats.org/package/2006/relationships"><Relationship Id="rId2" Type="http://schemas.openxmlformats.org/officeDocument/2006/relationships/notesSlide" Target="../notesSlides/notesSlide803.xml"/><Relationship Id="rId1" Type="http://schemas.openxmlformats.org/officeDocument/2006/relationships/slideLayout" Target="../slideLayouts/slideLayout2.xml"/></Relationships>
</file>

<file path=ppt/slides/_rels/slide1007.xml.rels><?xml version="1.0" encoding="UTF-8" standalone="yes"?>
<Relationships xmlns="http://schemas.openxmlformats.org/package/2006/relationships"><Relationship Id="rId2" Type="http://schemas.openxmlformats.org/officeDocument/2006/relationships/notesSlide" Target="../notesSlides/notesSlide804.xml"/><Relationship Id="rId1" Type="http://schemas.openxmlformats.org/officeDocument/2006/relationships/slideLayout" Target="../slideLayouts/slideLayout2.xml"/></Relationships>
</file>

<file path=ppt/slides/_rels/slide1008.xml.rels><?xml version="1.0" encoding="UTF-8" standalone="yes"?>
<Relationships xmlns="http://schemas.openxmlformats.org/package/2006/relationships"><Relationship Id="rId2" Type="http://schemas.openxmlformats.org/officeDocument/2006/relationships/notesSlide" Target="../notesSlides/notesSlide805.xml"/><Relationship Id="rId1" Type="http://schemas.openxmlformats.org/officeDocument/2006/relationships/slideLayout" Target="../slideLayouts/slideLayout2.xml"/></Relationships>
</file>

<file path=ppt/slides/_rels/slide1009.xml.rels><?xml version="1.0" encoding="UTF-8" standalone="yes"?>
<Relationships xmlns="http://schemas.openxmlformats.org/package/2006/relationships"><Relationship Id="rId2" Type="http://schemas.openxmlformats.org/officeDocument/2006/relationships/notesSlide" Target="../notesSlides/notesSlide806.xml"/><Relationship Id="rId1" Type="http://schemas.openxmlformats.org/officeDocument/2006/relationships/slideLayout" Target="../slideLayouts/slideLayout2.xml"/></Relationships>
</file>

<file path=ppt/slides/_rels/slide101.xml.rels><?xml version="1.0" encoding="UTF-8" standalone="yes"?>
<Relationships xmlns="http://schemas.openxmlformats.org/package/2006/relationships"><Relationship Id="rId2" Type="http://schemas.openxmlformats.org/officeDocument/2006/relationships/notesSlide" Target="../notesSlides/notesSlide72.xml"/><Relationship Id="rId1" Type="http://schemas.openxmlformats.org/officeDocument/2006/relationships/slideLayout" Target="../slideLayouts/slideLayout1.xml"/></Relationships>
</file>

<file path=ppt/slides/_rels/slide1010.xml.rels><?xml version="1.0" encoding="UTF-8" standalone="yes"?>
<Relationships xmlns="http://schemas.openxmlformats.org/package/2006/relationships"><Relationship Id="rId2" Type="http://schemas.openxmlformats.org/officeDocument/2006/relationships/notesSlide" Target="../notesSlides/notesSlide807.xml"/><Relationship Id="rId1" Type="http://schemas.openxmlformats.org/officeDocument/2006/relationships/slideLayout" Target="../slideLayouts/slideLayout2.xml"/></Relationships>
</file>

<file path=ppt/slides/_rels/slide1011.xml.rels><?xml version="1.0" encoding="UTF-8" standalone="yes"?>
<Relationships xmlns="http://schemas.openxmlformats.org/package/2006/relationships"><Relationship Id="rId2" Type="http://schemas.openxmlformats.org/officeDocument/2006/relationships/notesSlide" Target="../notesSlides/notesSlide808.xml"/><Relationship Id="rId1" Type="http://schemas.openxmlformats.org/officeDocument/2006/relationships/slideLayout" Target="../slideLayouts/slideLayout2.xml"/></Relationships>
</file>

<file path=ppt/slides/_rels/slide1012.xml.rels><?xml version="1.0" encoding="UTF-8" standalone="yes"?>
<Relationships xmlns="http://schemas.openxmlformats.org/package/2006/relationships"><Relationship Id="rId2" Type="http://schemas.openxmlformats.org/officeDocument/2006/relationships/notesSlide" Target="../notesSlides/notesSlide809.xml"/><Relationship Id="rId1" Type="http://schemas.openxmlformats.org/officeDocument/2006/relationships/slideLayout" Target="../slideLayouts/slideLayout2.xml"/></Relationships>
</file>

<file path=ppt/slides/_rels/slide1013.xml.rels><?xml version="1.0" encoding="UTF-8" standalone="yes"?>
<Relationships xmlns="http://schemas.openxmlformats.org/package/2006/relationships"><Relationship Id="rId2" Type="http://schemas.openxmlformats.org/officeDocument/2006/relationships/notesSlide" Target="../notesSlides/notesSlide810.xml"/><Relationship Id="rId1" Type="http://schemas.openxmlformats.org/officeDocument/2006/relationships/slideLayout" Target="../slideLayouts/slideLayout2.xml"/></Relationships>
</file>

<file path=ppt/slides/_rels/slide1014.xml.rels><?xml version="1.0" encoding="UTF-8" standalone="yes"?>
<Relationships xmlns="http://schemas.openxmlformats.org/package/2006/relationships"><Relationship Id="rId2" Type="http://schemas.openxmlformats.org/officeDocument/2006/relationships/notesSlide" Target="../notesSlides/notesSlide811.xml"/><Relationship Id="rId1" Type="http://schemas.openxmlformats.org/officeDocument/2006/relationships/slideLayout" Target="../slideLayouts/slideLayout2.xml"/></Relationships>
</file>

<file path=ppt/slides/_rels/slide1015.xml.rels><?xml version="1.0" encoding="UTF-8" standalone="yes"?>
<Relationships xmlns="http://schemas.openxmlformats.org/package/2006/relationships"><Relationship Id="rId2" Type="http://schemas.openxmlformats.org/officeDocument/2006/relationships/notesSlide" Target="../notesSlides/notesSlide812.xml"/><Relationship Id="rId1" Type="http://schemas.openxmlformats.org/officeDocument/2006/relationships/slideLayout" Target="../slideLayouts/slideLayout2.xml"/></Relationships>
</file>

<file path=ppt/slides/_rels/slide1016.xml.rels><?xml version="1.0" encoding="UTF-8" standalone="yes"?>
<Relationships xmlns="http://schemas.openxmlformats.org/package/2006/relationships"><Relationship Id="rId2" Type="http://schemas.openxmlformats.org/officeDocument/2006/relationships/notesSlide" Target="../notesSlides/notesSlide813.xml"/><Relationship Id="rId1" Type="http://schemas.openxmlformats.org/officeDocument/2006/relationships/slideLayout" Target="../slideLayouts/slideLayout2.xml"/></Relationships>
</file>

<file path=ppt/slides/_rels/slide1017.xml.rels><?xml version="1.0" encoding="UTF-8" standalone="yes"?>
<Relationships xmlns="http://schemas.openxmlformats.org/package/2006/relationships"><Relationship Id="rId2" Type="http://schemas.openxmlformats.org/officeDocument/2006/relationships/notesSlide" Target="../notesSlides/notesSlide814.xml"/><Relationship Id="rId1" Type="http://schemas.openxmlformats.org/officeDocument/2006/relationships/slideLayout" Target="../slideLayouts/slideLayout2.xml"/></Relationships>
</file>

<file path=ppt/slides/_rels/slide1018.xml.rels><?xml version="1.0" encoding="UTF-8" standalone="yes"?>
<Relationships xmlns="http://schemas.openxmlformats.org/package/2006/relationships"><Relationship Id="rId2" Type="http://schemas.openxmlformats.org/officeDocument/2006/relationships/notesSlide" Target="../notesSlides/notesSlide815.xml"/><Relationship Id="rId1" Type="http://schemas.openxmlformats.org/officeDocument/2006/relationships/slideLayout" Target="../slideLayouts/slideLayout2.xml"/></Relationships>
</file>

<file path=ppt/slides/_rels/slide1019.xml.rels><?xml version="1.0" encoding="UTF-8" standalone="yes"?>
<Relationships xmlns="http://schemas.openxmlformats.org/package/2006/relationships"><Relationship Id="rId2" Type="http://schemas.openxmlformats.org/officeDocument/2006/relationships/notesSlide" Target="../notesSlides/notesSlide816.xml"/><Relationship Id="rId1" Type="http://schemas.openxmlformats.org/officeDocument/2006/relationships/slideLayout" Target="../slideLayouts/slideLayout2.xml"/></Relationships>
</file>

<file path=ppt/slides/_rels/slide102.xml.rels><?xml version="1.0" encoding="UTF-8" standalone="yes"?>
<Relationships xmlns="http://schemas.openxmlformats.org/package/2006/relationships"><Relationship Id="rId2" Type="http://schemas.openxmlformats.org/officeDocument/2006/relationships/notesSlide" Target="../notesSlides/notesSlide73.xml"/><Relationship Id="rId1" Type="http://schemas.openxmlformats.org/officeDocument/2006/relationships/slideLayout" Target="../slideLayouts/slideLayout1.xml"/></Relationships>
</file>

<file path=ppt/slides/_rels/slide1020.xml.rels><?xml version="1.0" encoding="UTF-8" standalone="yes"?>
<Relationships xmlns="http://schemas.openxmlformats.org/package/2006/relationships"><Relationship Id="rId2" Type="http://schemas.openxmlformats.org/officeDocument/2006/relationships/notesSlide" Target="../notesSlides/notesSlide817.xml"/><Relationship Id="rId1" Type="http://schemas.openxmlformats.org/officeDocument/2006/relationships/slideLayout" Target="../slideLayouts/slideLayout1.xml"/></Relationships>
</file>

<file path=ppt/slides/_rels/slide1021.xml.rels><?xml version="1.0" encoding="UTF-8" standalone="yes"?>
<Relationships xmlns="http://schemas.openxmlformats.org/package/2006/relationships"><Relationship Id="rId2" Type="http://schemas.openxmlformats.org/officeDocument/2006/relationships/notesSlide" Target="../notesSlides/notesSlide818.xml"/><Relationship Id="rId1" Type="http://schemas.openxmlformats.org/officeDocument/2006/relationships/slideLayout" Target="../slideLayouts/slideLayout2.xml"/></Relationships>
</file>

<file path=ppt/slides/_rels/slide1022.xml.rels><?xml version="1.0" encoding="UTF-8" standalone="yes"?>
<Relationships xmlns="http://schemas.openxmlformats.org/package/2006/relationships"><Relationship Id="rId3" Type="http://schemas.openxmlformats.org/officeDocument/2006/relationships/slide" Target="slide1023.xml"/><Relationship Id="rId2" Type="http://schemas.openxmlformats.org/officeDocument/2006/relationships/notesSlide" Target="../notesSlides/notesSlide819.xml"/><Relationship Id="rId1" Type="http://schemas.openxmlformats.org/officeDocument/2006/relationships/slideLayout" Target="../slideLayouts/slideLayout2.xml"/></Relationships>
</file>

<file path=ppt/slides/_rels/slide1023.xml.rels><?xml version="1.0" encoding="UTF-8" standalone="yes"?>
<Relationships xmlns="http://schemas.openxmlformats.org/package/2006/relationships"><Relationship Id="rId2" Type="http://schemas.openxmlformats.org/officeDocument/2006/relationships/notesSlide" Target="../notesSlides/notesSlide820.xml"/><Relationship Id="rId1" Type="http://schemas.openxmlformats.org/officeDocument/2006/relationships/slideLayout" Target="../slideLayouts/slideLayout2.xml"/></Relationships>
</file>

<file path=ppt/slides/_rels/slide1024.xml.rels><?xml version="1.0" encoding="UTF-8" standalone="yes"?>
<Relationships xmlns="http://schemas.openxmlformats.org/package/2006/relationships"><Relationship Id="rId2" Type="http://schemas.openxmlformats.org/officeDocument/2006/relationships/notesSlide" Target="../notesSlides/notesSlide821.xml"/><Relationship Id="rId1" Type="http://schemas.openxmlformats.org/officeDocument/2006/relationships/slideLayout" Target="../slideLayouts/slideLayout2.xml"/></Relationships>
</file>

<file path=ppt/slides/_rels/slide1025.xml.rels><?xml version="1.0" encoding="UTF-8" standalone="yes"?>
<Relationships xmlns="http://schemas.openxmlformats.org/package/2006/relationships"><Relationship Id="rId2" Type="http://schemas.openxmlformats.org/officeDocument/2006/relationships/notesSlide" Target="../notesSlides/notesSlide822.xml"/><Relationship Id="rId1" Type="http://schemas.openxmlformats.org/officeDocument/2006/relationships/slideLayout" Target="../slideLayouts/slideLayout2.xml"/></Relationships>
</file>

<file path=ppt/slides/_rels/slide1026.xml.rels><?xml version="1.0" encoding="UTF-8" standalone="yes"?>
<Relationships xmlns="http://schemas.openxmlformats.org/package/2006/relationships"><Relationship Id="rId2" Type="http://schemas.openxmlformats.org/officeDocument/2006/relationships/notesSlide" Target="../notesSlides/notesSlide823.xml"/><Relationship Id="rId1" Type="http://schemas.openxmlformats.org/officeDocument/2006/relationships/slideLayout" Target="../slideLayouts/slideLayout2.xml"/></Relationships>
</file>

<file path=ppt/slides/_rels/slide1027.xml.rels><?xml version="1.0" encoding="UTF-8" standalone="yes"?>
<Relationships xmlns="http://schemas.openxmlformats.org/package/2006/relationships"><Relationship Id="rId2" Type="http://schemas.openxmlformats.org/officeDocument/2006/relationships/notesSlide" Target="../notesSlides/notesSlide824.xml"/><Relationship Id="rId1" Type="http://schemas.openxmlformats.org/officeDocument/2006/relationships/slideLayout" Target="../slideLayouts/slideLayout2.xml"/></Relationships>
</file>

<file path=ppt/slides/_rels/slide1028.xml.rels><?xml version="1.0" encoding="UTF-8" standalone="yes"?>
<Relationships xmlns="http://schemas.openxmlformats.org/package/2006/relationships"><Relationship Id="rId2" Type="http://schemas.openxmlformats.org/officeDocument/2006/relationships/notesSlide" Target="../notesSlides/notesSlide825.xml"/><Relationship Id="rId1" Type="http://schemas.openxmlformats.org/officeDocument/2006/relationships/slideLayout" Target="../slideLayouts/slideLayout2.xml"/></Relationships>
</file>

<file path=ppt/slides/_rels/slide1029.xml.rels><?xml version="1.0" encoding="UTF-8" standalone="yes"?>
<Relationships xmlns="http://schemas.openxmlformats.org/package/2006/relationships"><Relationship Id="rId2" Type="http://schemas.openxmlformats.org/officeDocument/2006/relationships/notesSlide" Target="../notesSlides/notesSlide826.xml"/><Relationship Id="rId1" Type="http://schemas.openxmlformats.org/officeDocument/2006/relationships/slideLayout" Target="../slideLayouts/slideLayout2.xml"/></Relationships>
</file>

<file path=ppt/slides/_rels/slide103.xml.rels><?xml version="1.0" encoding="UTF-8" standalone="yes"?>
<Relationships xmlns="http://schemas.openxmlformats.org/package/2006/relationships"><Relationship Id="rId2" Type="http://schemas.openxmlformats.org/officeDocument/2006/relationships/notesSlide" Target="../notesSlides/notesSlide74.xml"/><Relationship Id="rId1" Type="http://schemas.openxmlformats.org/officeDocument/2006/relationships/slideLayout" Target="../slideLayouts/slideLayout1.xml"/></Relationships>
</file>

<file path=ppt/slides/_rels/slide1030.xml.rels><?xml version="1.0" encoding="UTF-8" standalone="yes"?>
<Relationships xmlns="http://schemas.openxmlformats.org/package/2006/relationships"><Relationship Id="rId2" Type="http://schemas.openxmlformats.org/officeDocument/2006/relationships/notesSlide" Target="../notesSlides/notesSlide827.xml"/><Relationship Id="rId1" Type="http://schemas.openxmlformats.org/officeDocument/2006/relationships/slideLayout" Target="../slideLayouts/slideLayout2.xml"/></Relationships>
</file>

<file path=ppt/slides/_rels/slide1031.xml.rels><?xml version="1.0" encoding="UTF-8" standalone="yes"?>
<Relationships xmlns="http://schemas.openxmlformats.org/package/2006/relationships"><Relationship Id="rId2" Type="http://schemas.openxmlformats.org/officeDocument/2006/relationships/notesSlide" Target="../notesSlides/notesSlide828.xml"/><Relationship Id="rId1" Type="http://schemas.openxmlformats.org/officeDocument/2006/relationships/slideLayout" Target="../slideLayouts/slideLayout2.xml"/></Relationships>
</file>

<file path=ppt/slides/_rels/slide1032.xml.rels><?xml version="1.0" encoding="UTF-8" standalone="yes"?>
<Relationships xmlns="http://schemas.openxmlformats.org/package/2006/relationships"><Relationship Id="rId2" Type="http://schemas.openxmlformats.org/officeDocument/2006/relationships/notesSlide" Target="../notesSlides/notesSlide829.xml"/><Relationship Id="rId1" Type="http://schemas.openxmlformats.org/officeDocument/2006/relationships/slideLayout" Target="../slideLayouts/slideLayout2.xml"/></Relationships>
</file>

<file path=ppt/slides/_rels/slide1033.xml.rels><?xml version="1.0" encoding="UTF-8" standalone="yes"?>
<Relationships xmlns="http://schemas.openxmlformats.org/package/2006/relationships"><Relationship Id="rId2" Type="http://schemas.openxmlformats.org/officeDocument/2006/relationships/notesSlide" Target="../notesSlides/notesSlide830.xml"/><Relationship Id="rId1" Type="http://schemas.openxmlformats.org/officeDocument/2006/relationships/slideLayout" Target="../slideLayouts/slideLayout2.xml"/></Relationships>
</file>

<file path=ppt/slides/_rels/slide1034.xml.rels><?xml version="1.0" encoding="UTF-8" standalone="yes"?>
<Relationships xmlns="http://schemas.openxmlformats.org/package/2006/relationships"><Relationship Id="rId2" Type="http://schemas.openxmlformats.org/officeDocument/2006/relationships/notesSlide" Target="../notesSlides/notesSlide831.xml"/><Relationship Id="rId1" Type="http://schemas.openxmlformats.org/officeDocument/2006/relationships/slideLayout" Target="../slideLayouts/slideLayout2.xml"/></Relationships>
</file>

<file path=ppt/slides/_rels/slide1035.xml.rels><?xml version="1.0" encoding="UTF-8" standalone="yes"?>
<Relationships xmlns="http://schemas.openxmlformats.org/package/2006/relationships"><Relationship Id="rId2" Type="http://schemas.openxmlformats.org/officeDocument/2006/relationships/notesSlide" Target="../notesSlides/notesSlide832.xml"/><Relationship Id="rId1" Type="http://schemas.openxmlformats.org/officeDocument/2006/relationships/slideLayout" Target="../slideLayouts/slideLayout2.xml"/></Relationships>
</file>

<file path=ppt/slides/_rels/slide103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833.xml"/><Relationship Id="rId1" Type="http://schemas.openxmlformats.org/officeDocument/2006/relationships/slideLayout" Target="../slideLayouts/slideLayout2.xml"/><Relationship Id="rId4" Type="http://schemas.microsoft.com/office/2007/relationships/hdphoto" Target="../media/hdphoto1.wdp"/></Relationships>
</file>

<file path=ppt/slides/_rels/slide104.xml.rels><?xml version="1.0" encoding="UTF-8" standalone="yes"?>
<Relationships xmlns="http://schemas.openxmlformats.org/package/2006/relationships"><Relationship Id="rId2" Type="http://schemas.openxmlformats.org/officeDocument/2006/relationships/notesSlide" Target="../notesSlides/notesSlide75.xml"/><Relationship Id="rId1" Type="http://schemas.openxmlformats.org/officeDocument/2006/relationships/slideLayout" Target="../slideLayouts/slideLayout1.xml"/></Relationships>
</file>

<file path=ppt/slides/_rels/slide105.xml.rels><?xml version="1.0" encoding="UTF-8" standalone="yes"?>
<Relationships xmlns="http://schemas.openxmlformats.org/package/2006/relationships"><Relationship Id="rId2" Type="http://schemas.openxmlformats.org/officeDocument/2006/relationships/notesSlide" Target="../notesSlides/notesSlide76.xml"/><Relationship Id="rId1" Type="http://schemas.openxmlformats.org/officeDocument/2006/relationships/slideLayout" Target="../slideLayouts/slideLayout1.xml"/></Relationships>
</file>

<file path=ppt/slides/_rels/slide106.xml.rels><?xml version="1.0" encoding="UTF-8" standalone="yes"?>
<Relationships xmlns="http://schemas.openxmlformats.org/package/2006/relationships"><Relationship Id="rId2" Type="http://schemas.openxmlformats.org/officeDocument/2006/relationships/notesSlide" Target="../notesSlides/notesSlide77.xml"/><Relationship Id="rId1" Type="http://schemas.openxmlformats.org/officeDocument/2006/relationships/slideLayout" Target="../slideLayouts/slideLayout1.xml"/></Relationships>
</file>

<file path=ppt/slides/_rels/slide107.xml.rels><?xml version="1.0" encoding="UTF-8" standalone="yes"?>
<Relationships xmlns="http://schemas.openxmlformats.org/package/2006/relationships"><Relationship Id="rId2" Type="http://schemas.openxmlformats.org/officeDocument/2006/relationships/notesSlide" Target="../notesSlides/notesSlide78.xml"/><Relationship Id="rId1" Type="http://schemas.openxmlformats.org/officeDocument/2006/relationships/slideLayout" Target="../slideLayouts/slideLayout1.xml"/></Relationships>
</file>

<file path=ppt/slides/_rels/slide108.xml.rels><?xml version="1.0" encoding="UTF-8" standalone="yes"?>
<Relationships xmlns="http://schemas.openxmlformats.org/package/2006/relationships"><Relationship Id="rId2" Type="http://schemas.openxmlformats.org/officeDocument/2006/relationships/notesSlide" Target="../notesSlides/notesSlide79.xml"/><Relationship Id="rId1" Type="http://schemas.openxmlformats.org/officeDocument/2006/relationships/slideLayout" Target="../slideLayouts/slideLayout1.xml"/></Relationships>
</file>

<file path=ppt/slides/_rels/slide109.xml.rels><?xml version="1.0" encoding="UTF-8" standalone="yes"?>
<Relationships xmlns="http://schemas.openxmlformats.org/package/2006/relationships"><Relationship Id="rId2" Type="http://schemas.openxmlformats.org/officeDocument/2006/relationships/notesSlide" Target="../notesSlides/notesSlide80.xml"/><Relationship Id="rId1" Type="http://schemas.openxmlformats.org/officeDocument/2006/relationships/slideLayout" Target="../slideLayouts/slideLayout1.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2.xml"/></Relationships>
</file>

<file path=ppt/slides/_rels/slide110.xml.rels><?xml version="1.0" encoding="UTF-8" standalone="yes"?>
<Relationships xmlns="http://schemas.openxmlformats.org/package/2006/relationships"><Relationship Id="rId2" Type="http://schemas.openxmlformats.org/officeDocument/2006/relationships/notesSlide" Target="../notesSlides/notesSlide81.xml"/><Relationship Id="rId1" Type="http://schemas.openxmlformats.org/officeDocument/2006/relationships/slideLayout" Target="../slideLayouts/slideLayout1.xml"/></Relationships>
</file>

<file path=ppt/slides/_rels/slide111.xml.rels><?xml version="1.0" encoding="UTF-8" standalone="yes"?>
<Relationships xmlns="http://schemas.openxmlformats.org/package/2006/relationships"><Relationship Id="rId2" Type="http://schemas.openxmlformats.org/officeDocument/2006/relationships/notesSlide" Target="../notesSlides/notesSlide82.xml"/><Relationship Id="rId1" Type="http://schemas.openxmlformats.org/officeDocument/2006/relationships/slideLayout" Target="../slideLayouts/slideLayout1.xml"/></Relationships>
</file>

<file path=ppt/slides/_rels/slide112.xml.rels><?xml version="1.0" encoding="UTF-8" standalone="yes"?>
<Relationships xmlns="http://schemas.openxmlformats.org/package/2006/relationships"><Relationship Id="rId2" Type="http://schemas.openxmlformats.org/officeDocument/2006/relationships/notesSlide" Target="../notesSlides/notesSlide83.xml"/><Relationship Id="rId1" Type="http://schemas.openxmlformats.org/officeDocument/2006/relationships/slideLayout" Target="../slideLayouts/slideLayout1.xml"/></Relationships>
</file>

<file path=ppt/slides/_rels/slide113.xml.rels><?xml version="1.0" encoding="UTF-8" standalone="yes"?>
<Relationships xmlns="http://schemas.openxmlformats.org/package/2006/relationships"><Relationship Id="rId2" Type="http://schemas.openxmlformats.org/officeDocument/2006/relationships/notesSlide" Target="../notesSlides/notesSlide84.xml"/><Relationship Id="rId1" Type="http://schemas.openxmlformats.org/officeDocument/2006/relationships/slideLayout" Target="../slideLayouts/slideLayout1.xml"/></Relationships>
</file>

<file path=ppt/slides/_rels/slide114.xml.rels><?xml version="1.0" encoding="UTF-8" standalone="yes"?>
<Relationships xmlns="http://schemas.openxmlformats.org/package/2006/relationships"><Relationship Id="rId2" Type="http://schemas.openxmlformats.org/officeDocument/2006/relationships/notesSlide" Target="../notesSlides/notesSlide85.xml"/><Relationship Id="rId1" Type="http://schemas.openxmlformats.org/officeDocument/2006/relationships/slideLayout" Target="../slideLayouts/slideLayout1.xml"/></Relationships>
</file>

<file path=ppt/slides/_rels/slide115.xml.rels><?xml version="1.0" encoding="UTF-8" standalone="yes"?>
<Relationships xmlns="http://schemas.openxmlformats.org/package/2006/relationships"><Relationship Id="rId2" Type="http://schemas.openxmlformats.org/officeDocument/2006/relationships/notesSlide" Target="../notesSlides/notesSlide86.xml"/><Relationship Id="rId1" Type="http://schemas.openxmlformats.org/officeDocument/2006/relationships/slideLayout" Target="../slideLayouts/slideLayout1.xml"/></Relationships>
</file>

<file path=ppt/slides/_rels/slide116.xml.rels><?xml version="1.0" encoding="UTF-8" standalone="yes"?>
<Relationships xmlns="http://schemas.openxmlformats.org/package/2006/relationships"><Relationship Id="rId2" Type="http://schemas.openxmlformats.org/officeDocument/2006/relationships/notesSlide" Target="../notesSlides/notesSlide87.xml"/><Relationship Id="rId1" Type="http://schemas.openxmlformats.org/officeDocument/2006/relationships/slideLayout" Target="../slideLayouts/slideLayout1.xml"/></Relationships>
</file>

<file path=ppt/slides/_rels/slide117.xml.rels><?xml version="1.0" encoding="UTF-8" standalone="yes"?>
<Relationships xmlns="http://schemas.openxmlformats.org/package/2006/relationships"><Relationship Id="rId2" Type="http://schemas.openxmlformats.org/officeDocument/2006/relationships/notesSlide" Target="../notesSlides/notesSlide88.xml"/><Relationship Id="rId1" Type="http://schemas.openxmlformats.org/officeDocument/2006/relationships/slideLayout" Target="../slideLayouts/slideLayout1.xml"/></Relationships>
</file>

<file path=ppt/slides/_rels/slide118.xml.rels><?xml version="1.0" encoding="UTF-8" standalone="yes"?>
<Relationships xmlns="http://schemas.openxmlformats.org/package/2006/relationships"><Relationship Id="rId2" Type="http://schemas.openxmlformats.org/officeDocument/2006/relationships/notesSlide" Target="../notesSlides/notesSlide89.xml"/><Relationship Id="rId1" Type="http://schemas.openxmlformats.org/officeDocument/2006/relationships/slideLayout" Target="../slideLayouts/slideLayout1.xml"/></Relationships>
</file>

<file path=ppt/slides/_rels/slide119.xml.rels><?xml version="1.0" encoding="UTF-8" standalone="yes"?>
<Relationships xmlns="http://schemas.openxmlformats.org/package/2006/relationships"><Relationship Id="rId2" Type="http://schemas.openxmlformats.org/officeDocument/2006/relationships/notesSlide" Target="../notesSlides/notesSlide90.xml"/><Relationship Id="rId1" Type="http://schemas.openxmlformats.org/officeDocument/2006/relationships/slideLayout" Target="../slideLayouts/slideLayout1.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2.xml"/></Relationships>
</file>

<file path=ppt/slides/_rels/slide120.xml.rels><?xml version="1.0" encoding="UTF-8" standalone="yes"?>
<Relationships xmlns="http://schemas.openxmlformats.org/package/2006/relationships"><Relationship Id="rId2" Type="http://schemas.openxmlformats.org/officeDocument/2006/relationships/notesSlide" Target="../notesSlides/notesSlide91.xml"/><Relationship Id="rId1" Type="http://schemas.openxmlformats.org/officeDocument/2006/relationships/slideLayout" Target="../slideLayouts/slideLayout1.xml"/></Relationships>
</file>

<file path=ppt/slides/_rels/slide12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22.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123.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24.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25.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26.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27.xml.rels><?xml version="1.0" encoding="UTF-8" standalone="yes"?>
<Relationships xmlns="http://schemas.openxmlformats.org/package/2006/relationships"><Relationship Id="rId2" Type="http://schemas.openxmlformats.org/officeDocument/2006/relationships/notesSlide" Target="../notesSlides/notesSlide92.xml"/><Relationship Id="rId1" Type="http://schemas.openxmlformats.org/officeDocument/2006/relationships/slideLayout" Target="../slideLayouts/slideLayout2.xml"/></Relationships>
</file>

<file path=ppt/slides/_rels/slide128.xml.rels><?xml version="1.0" encoding="UTF-8" standalone="yes"?>
<Relationships xmlns="http://schemas.openxmlformats.org/package/2006/relationships"><Relationship Id="rId2" Type="http://schemas.openxmlformats.org/officeDocument/2006/relationships/notesSlide" Target="../notesSlides/notesSlide93.xml"/><Relationship Id="rId1" Type="http://schemas.openxmlformats.org/officeDocument/2006/relationships/slideLayout" Target="../slideLayouts/slideLayout2.xml"/></Relationships>
</file>

<file path=ppt/slides/_rels/slide129.xml.rels><?xml version="1.0" encoding="UTF-8" standalone="yes"?>
<Relationships xmlns="http://schemas.openxmlformats.org/package/2006/relationships"><Relationship Id="rId2" Type="http://schemas.openxmlformats.org/officeDocument/2006/relationships/notesSlide" Target="../notesSlides/notesSlide94.xml"/><Relationship Id="rId1" Type="http://schemas.openxmlformats.org/officeDocument/2006/relationships/slideLayout" Target="../slideLayouts/slideLayout16.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2.xml"/></Relationships>
</file>

<file path=ppt/slides/_rels/slide130.xml.rels><?xml version="1.0" encoding="UTF-8" standalone="yes"?>
<Relationships xmlns="http://schemas.openxmlformats.org/package/2006/relationships"><Relationship Id="rId2" Type="http://schemas.openxmlformats.org/officeDocument/2006/relationships/notesSlide" Target="../notesSlides/notesSlide95.xml"/><Relationship Id="rId1" Type="http://schemas.openxmlformats.org/officeDocument/2006/relationships/slideLayout" Target="../slideLayouts/slideLayout16.xml"/></Relationships>
</file>

<file path=ppt/slides/_rels/slide131.xml.rels><?xml version="1.0" encoding="UTF-8" standalone="yes"?>
<Relationships xmlns="http://schemas.openxmlformats.org/package/2006/relationships"><Relationship Id="rId2" Type="http://schemas.openxmlformats.org/officeDocument/2006/relationships/notesSlide" Target="../notesSlides/notesSlide96.xml"/><Relationship Id="rId1" Type="http://schemas.openxmlformats.org/officeDocument/2006/relationships/slideLayout" Target="../slideLayouts/slideLayout16.xml"/></Relationships>
</file>

<file path=ppt/slides/_rels/slide132.xml.rels><?xml version="1.0" encoding="UTF-8" standalone="yes"?>
<Relationships xmlns="http://schemas.openxmlformats.org/package/2006/relationships"><Relationship Id="rId2" Type="http://schemas.openxmlformats.org/officeDocument/2006/relationships/notesSlide" Target="../notesSlides/notesSlide97.xml"/><Relationship Id="rId1" Type="http://schemas.openxmlformats.org/officeDocument/2006/relationships/slideLayout" Target="../slideLayouts/slideLayout16.xml"/></Relationships>
</file>

<file path=ppt/slides/_rels/slide133.xml.rels><?xml version="1.0" encoding="UTF-8" standalone="yes"?>
<Relationships xmlns="http://schemas.openxmlformats.org/package/2006/relationships"><Relationship Id="rId2" Type="http://schemas.openxmlformats.org/officeDocument/2006/relationships/notesSlide" Target="../notesSlides/notesSlide98.xml"/><Relationship Id="rId1" Type="http://schemas.openxmlformats.org/officeDocument/2006/relationships/slideLayout" Target="../slideLayouts/slideLayout16.xml"/></Relationships>
</file>

<file path=ppt/slides/_rels/slide134.xml.rels><?xml version="1.0" encoding="UTF-8" standalone="yes"?>
<Relationships xmlns="http://schemas.openxmlformats.org/package/2006/relationships"><Relationship Id="rId2" Type="http://schemas.openxmlformats.org/officeDocument/2006/relationships/notesSlide" Target="../notesSlides/notesSlide99.xml"/><Relationship Id="rId1" Type="http://schemas.openxmlformats.org/officeDocument/2006/relationships/slideLayout" Target="../slideLayouts/slideLayout16.xml"/></Relationships>
</file>

<file path=ppt/slides/_rels/slide135.xml.rels><?xml version="1.0" encoding="UTF-8" standalone="yes"?>
<Relationships xmlns="http://schemas.openxmlformats.org/package/2006/relationships"><Relationship Id="rId2" Type="http://schemas.openxmlformats.org/officeDocument/2006/relationships/notesSlide" Target="../notesSlides/notesSlide100.xml"/><Relationship Id="rId1" Type="http://schemas.openxmlformats.org/officeDocument/2006/relationships/slideLayout" Target="../slideLayouts/slideLayout16.xml"/></Relationships>
</file>

<file path=ppt/slides/_rels/slide136.xml.rels><?xml version="1.0" encoding="UTF-8" standalone="yes"?>
<Relationships xmlns="http://schemas.openxmlformats.org/package/2006/relationships"><Relationship Id="rId2" Type="http://schemas.openxmlformats.org/officeDocument/2006/relationships/notesSlide" Target="../notesSlides/notesSlide101.xml"/><Relationship Id="rId1" Type="http://schemas.openxmlformats.org/officeDocument/2006/relationships/slideLayout" Target="../slideLayouts/slideLayout16.xml"/></Relationships>
</file>

<file path=ppt/slides/_rels/slide137.xml.rels><?xml version="1.0" encoding="UTF-8" standalone="yes"?>
<Relationships xmlns="http://schemas.openxmlformats.org/package/2006/relationships"><Relationship Id="rId2" Type="http://schemas.openxmlformats.org/officeDocument/2006/relationships/notesSlide" Target="../notesSlides/notesSlide102.xml"/><Relationship Id="rId1" Type="http://schemas.openxmlformats.org/officeDocument/2006/relationships/slideLayout" Target="../slideLayouts/slideLayout16.xml"/></Relationships>
</file>

<file path=ppt/slides/_rels/slide138.xml.rels><?xml version="1.0" encoding="UTF-8" standalone="yes"?>
<Relationships xmlns="http://schemas.openxmlformats.org/package/2006/relationships"><Relationship Id="rId2" Type="http://schemas.openxmlformats.org/officeDocument/2006/relationships/notesSlide" Target="../notesSlides/notesSlide103.xml"/><Relationship Id="rId1" Type="http://schemas.openxmlformats.org/officeDocument/2006/relationships/slideLayout" Target="../slideLayouts/slideLayout16.xml"/></Relationships>
</file>

<file path=ppt/slides/_rels/slide139.xml.rels><?xml version="1.0" encoding="UTF-8" standalone="yes"?>
<Relationships xmlns="http://schemas.openxmlformats.org/package/2006/relationships"><Relationship Id="rId2" Type="http://schemas.openxmlformats.org/officeDocument/2006/relationships/notesSlide" Target="../notesSlides/notesSlide104.xml"/><Relationship Id="rId1" Type="http://schemas.openxmlformats.org/officeDocument/2006/relationships/slideLayout" Target="../slideLayouts/slideLayout16.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2.xml"/></Relationships>
</file>

<file path=ppt/slides/_rels/slide140.xml.rels><?xml version="1.0" encoding="UTF-8" standalone="yes"?>
<Relationships xmlns="http://schemas.openxmlformats.org/package/2006/relationships"><Relationship Id="rId2" Type="http://schemas.openxmlformats.org/officeDocument/2006/relationships/notesSlide" Target="../notesSlides/notesSlide105.xml"/><Relationship Id="rId1" Type="http://schemas.openxmlformats.org/officeDocument/2006/relationships/slideLayout" Target="../slideLayouts/slideLayout16.xml"/></Relationships>
</file>

<file path=ppt/slides/_rels/slide141.xml.rels><?xml version="1.0" encoding="UTF-8" standalone="yes"?>
<Relationships xmlns="http://schemas.openxmlformats.org/package/2006/relationships"><Relationship Id="rId2" Type="http://schemas.openxmlformats.org/officeDocument/2006/relationships/notesSlide" Target="../notesSlides/notesSlide106.xml"/><Relationship Id="rId1" Type="http://schemas.openxmlformats.org/officeDocument/2006/relationships/slideLayout" Target="../slideLayouts/slideLayout16.xml"/></Relationships>
</file>

<file path=ppt/slides/_rels/slide142.xml.rels><?xml version="1.0" encoding="UTF-8" standalone="yes"?>
<Relationships xmlns="http://schemas.openxmlformats.org/package/2006/relationships"><Relationship Id="rId2" Type="http://schemas.openxmlformats.org/officeDocument/2006/relationships/notesSlide" Target="../notesSlides/notesSlide107.xml"/><Relationship Id="rId1" Type="http://schemas.openxmlformats.org/officeDocument/2006/relationships/slideLayout" Target="../slideLayouts/slideLayout16.xml"/></Relationships>
</file>

<file path=ppt/slides/_rels/slide143.xml.rels><?xml version="1.0" encoding="UTF-8" standalone="yes"?>
<Relationships xmlns="http://schemas.openxmlformats.org/package/2006/relationships"><Relationship Id="rId2" Type="http://schemas.openxmlformats.org/officeDocument/2006/relationships/notesSlide" Target="../notesSlides/notesSlide108.xml"/><Relationship Id="rId1" Type="http://schemas.openxmlformats.org/officeDocument/2006/relationships/slideLayout" Target="../slideLayouts/slideLayout16.xml"/></Relationships>
</file>

<file path=ppt/slides/_rels/slide144.xml.rels><?xml version="1.0" encoding="UTF-8" standalone="yes"?>
<Relationships xmlns="http://schemas.openxmlformats.org/package/2006/relationships"><Relationship Id="rId2" Type="http://schemas.openxmlformats.org/officeDocument/2006/relationships/notesSlide" Target="../notesSlides/notesSlide109.xml"/><Relationship Id="rId1" Type="http://schemas.openxmlformats.org/officeDocument/2006/relationships/slideLayout" Target="../slideLayouts/slideLayout16.xml"/></Relationships>
</file>

<file path=ppt/slides/_rels/slide145.xml.rels><?xml version="1.0" encoding="UTF-8" standalone="yes"?>
<Relationships xmlns="http://schemas.openxmlformats.org/package/2006/relationships"><Relationship Id="rId2" Type="http://schemas.openxmlformats.org/officeDocument/2006/relationships/notesSlide" Target="../notesSlides/notesSlide110.xml"/><Relationship Id="rId1" Type="http://schemas.openxmlformats.org/officeDocument/2006/relationships/slideLayout" Target="../slideLayouts/slideLayout16.xml"/></Relationships>
</file>

<file path=ppt/slides/_rels/slide146.xml.rels><?xml version="1.0" encoding="UTF-8" standalone="yes"?>
<Relationships xmlns="http://schemas.openxmlformats.org/package/2006/relationships"><Relationship Id="rId2" Type="http://schemas.openxmlformats.org/officeDocument/2006/relationships/notesSlide" Target="../notesSlides/notesSlide111.xml"/><Relationship Id="rId1" Type="http://schemas.openxmlformats.org/officeDocument/2006/relationships/slideLayout" Target="../slideLayouts/slideLayout16.xml"/></Relationships>
</file>

<file path=ppt/slides/_rels/slide147.xml.rels><?xml version="1.0" encoding="UTF-8" standalone="yes"?>
<Relationships xmlns="http://schemas.openxmlformats.org/package/2006/relationships"><Relationship Id="rId2" Type="http://schemas.openxmlformats.org/officeDocument/2006/relationships/notesSlide" Target="../notesSlides/notesSlide112.xml"/><Relationship Id="rId1" Type="http://schemas.openxmlformats.org/officeDocument/2006/relationships/slideLayout" Target="../slideLayouts/slideLayout2.xml"/></Relationships>
</file>

<file path=ppt/slides/_rels/slide148.xml.rels><?xml version="1.0" encoding="UTF-8" standalone="yes"?>
<Relationships xmlns="http://schemas.openxmlformats.org/package/2006/relationships"><Relationship Id="rId2" Type="http://schemas.openxmlformats.org/officeDocument/2006/relationships/notesSlide" Target="../notesSlides/notesSlide113.xml"/><Relationship Id="rId1" Type="http://schemas.openxmlformats.org/officeDocument/2006/relationships/slideLayout" Target="../slideLayouts/slideLayout2.xml"/></Relationships>
</file>

<file path=ppt/slides/_rels/slide149.xml.rels><?xml version="1.0" encoding="UTF-8" standalone="yes"?>
<Relationships xmlns="http://schemas.openxmlformats.org/package/2006/relationships"><Relationship Id="rId2" Type="http://schemas.openxmlformats.org/officeDocument/2006/relationships/notesSlide" Target="../notesSlides/notesSlide114.xml"/><Relationship Id="rId1" Type="http://schemas.openxmlformats.org/officeDocument/2006/relationships/slideLayout" Target="../slideLayouts/slideLayout2.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2.xml"/></Relationships>
</file>

<file path=ppt/slides/_rels/slide150.xml.rels><?xml version="1.0" encoding="UTF-8" standalone="yes"?>
<Relationships xmlns="http://schemas.openxmlformats.org/package/2006/relationships"><Relationship Id="rId2" Type="http://schemas.openxmlformats.org/officeDocument/2006/relationships/notesSlide" Target="../notesSlides/notesSlide115.xml"/><Relationship Id="rId1" Type="http://schemas.openxmlformats.org/officeDocument/2006/relationships/slideLayout" Target="../slideLayouts/slideLayout2.xml"/></Relationships>
</file>

<file path=ppt/slides/_rels/slide151.xml.rels><?xml version="1.0" encoding="UTF-8" standalone="yes"?>
<Relationships xmlns="http://schemas.openxmlformats.org/package/2006/relationships"><Relationship Id="rId2" Type="http://schemas.openxmlformats.org/officeDocument/2006/relationships/notesSlide" Target="../notesSlides/notesSlide116.xml"/><Relationship Id="rId1" Type="http://schemas.openxmlformats.org/officeDocument/2006/relationships/slideLayout" Target="../slideLayouts/slideLayout2.xml"/></Relationships>
</file>

<file path=ppt/slides/_rels/slide152.xml.rels><?xml version="1.0" encoding="UTF-8" standalone="yes"?>
<Relationships xmlns="http://schemas.openxmlformats.org/package/2006/relationships"><Relationship Id="rId2" Type="http://schemas.openxmlformats.org/officeDocument/2006/relationships/notesSlide" Target="../notesSlides/notesSlide117.xml"/><Relationship Id="rId1" Type="http://schemas.openxmlformats.org/officeDocument/2006/relationships/slideLayout" Target="../slideLayouts/slideLayout2.xml"/></Relationships>
</file>

<file path=ppt/slides/_rels/slide153.xml.rels><?xml version="1.0" encoding="UTF-8" standalone="yes"?>
<Relationships xmlns="http://schemas.openxmlformats.org/package/2006/relationships"><Relationship Id="rId2" Type="http://schemas.openxmlformats.org/officeDocument/2006/relationships/notesSlide" Target="../notesSlides/notesSlide118.xml"/><Relationship Id="rId1" Type="http://schemas.openxmlformats.org/officeDocument/2006/relationships/slideLayout" Target="../slideLayouts/slideLayout2.xml"/></Relationships>
</file>

<file path=ppt/slides/_rels/slide154.xml.rels><?xml version="1.0" encoding="UTF-8" standalone="yes"?>
<Relationships xmlns="http://schemas.openxmlformats.org/package/2006/relationships"><Relationship Id="rId3" Type="http://schemas.openxmlformats.org/officeDocument/2006/relationships/slide" Target="slide224.xml"/><Relationship Id="rId2" Type="http://schemas.openxmlformats.org/officeDocument/2006/relationships/notesSlide" Target="../notesSlides/notesSlide119.xml"/><Relationship Id="rId1" Type="http://schemas.openxmlformats.org/officeDocument/2006/relationships/slideLayout" Target="../slideLayouts/slideLayout1.xml"/></Relationships>
</file>

<file path=ppt/slides/_rels/slide155.xml.rels><?xml version="1.0" encoding="UTF-8" standalone="yes"?>
<Relationships xmlns="http://schemas.openxmlformats.org/package/2006/relationships"><Relationship Id="rId2" Type="http://schemas.openxmlformats.org/officeDocument/2006/relationships/notesSlide" Target="../notesSlides/notesSlide120.xml"/><Relationship Id="rId1" Type="http://schemas.openxmlformats.org/officeDocument/2006/relationships/slideLayout" Target="../slideLayouts/slideLayout2.xml"/></Relationships>
</file>

<file path=ppt/slides/_rels/slide156.xml.rels><?xml version="1.0" encoding="UTF-8" standalone="yes"?>
<Relationships xmlns="http://schemas.openxmlformats.org/package/2006/relationships"><Relationship Id="rId2" Type="http://schemas.openxmlformats.org/officeDocument/2006/relationships/notesSlide" Target="../notesSlides/notesSlide121.xml"/><Relationship Id="rId1" Type="http://schemas.openxmlformats.org/officeDocument/2006/relationships/slideLayout" Target="../slideLayouts/slideLayout2.xml"/></Relationships>
</file>

<file path=ppt/slides/_rels/slide157.xml.rels><?xml version="1.0" encoding="UTF-8" standalone="yes"?>
<Relationships xmlns="http://schemas.openxmlformats.org/package/2006/relationships"><Relationship Id="rId2" Type="http://schemas.openxmlformats.org/officeDocument/2006/relationships/notesSlide" Target="../notesSlides/notesSlide122.xml"/><Relationship Id="rId1" Type="http://schemas.openxmlformats.org/officeDocument/2006/relationships/slideLayout" Target="../slideLayouts/slideLayout2.xml"/></Relationships>
</file>

<file path=ppt/slides/_rels/slide158.xml.rels><?xml version="1.0" encoding="UTF-8" standalone="yes"?>
<Relationships xmlns="http://schemas.openxmlformats.org/package/2006/relationships"><Relationship Id="rId2" Type="http://schemas.openxmlformats.org/officeDocument/2006/relationships/notesSlide" Target="../notesSlides/notesSlide123.xml"/><Relationship Id="rId1" Type="http://schemas.openxmlformats.org/officeDocument/2006/relationships/slideLayout" Target="../slideLayouts/slideLayout2.xml"/></Relationships>
</file>

<file path=ppt/slides/_rels/slide159.xml.rels><?xml version="1.0" encoding="UTF-8" standalone="yes"?>
<Relationships xmlns="http://schemas.openxmlformats.org/package/2006/relationships"><Relationship Id="rId2" Type="http://schemas.openxmlformats.org/officeDocument/2006/relationships/notesSlide" Target="../notesSlides/notesSlide124.xml"/><Relationship Id="rId1" Type="http://schemas.openxmlformats.org/officeDocument/2006/relationships/slideLayout" Target="../slideLayouts/slideLayout2.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2.xml"/></Relationships>
</file>

<file path=ppt/slides/_rels/slide160.xml.rels><?xml version="1.0" encoding="UTF-8" standalone="yes"?>
<Relationships xmlns="http://schemas.openxmlformats.org/package/2006/relationships"><Relationship Id="rId3" Type="http://schemas.openxmlformats.org/officeDocument/2006/relationships/slide" Target="slide254.xml"/><Relationship Id="rId2" Type="http://schemas.openxmlformats.org/officeDocument/2006/relationships/notesSlide" Target="../notesSlides/notesSlide125.xml"/><Relationship Id="rId1" Type="http://schemas.openxmlformats.org/officeDocument/2006/relationships/slideLayout" Target="../slideLayouts/slideLayout2.xml"/></Relationships>
</file>

<file path=ppt/slides/_rels/slide161.xml.rels><?xml version="1.0" encoding="UTF-8" standalone="yes"?>
<Relationships xmlns="http://schemas.openxmlformats.org/package/2006/relationships"><Relationship Id="rId2" Type="http://schemas.openxmlformats.org/officeDocument/2006/relationships/notesSlide" Target="../notesSlides/notesSlide126.xml"/><Relationship Id="rId1" Type="http://schemas.openxmlformats.org/officeDocument/2006/relationships/slideLayout" Target="../slideLayouts/slideLayout2.xml"/></Relationships>
</file>

<file path=ppt/slides/_rels/slide162.xml.rels><?xml version="1.0" encoding="UTF-8" standalone="yes"?>
<Relationships xmlns="http://schemas.openxmlformats.org/package/2006/relationships"><Relationship Id="rId3" Type="http://schemas.openxmlformats.org/officeDocument/2006/relationships/slide" Target="slide163.xml"/><Relationship Id="rId2" Type="http://schemas.openxmlformats.org/officeDocument/2006/relationships/notesSlide" Target="../notesSlides/notesSlide127.xml"/><Relationship Id="rId1" Type="http://schemas.openxmlformats.org/officeDocument/2006/relationships/slideLayout" Target="../slideLayouts/slideLayout2.xml"/></Relationships>
</file>

<file path=ppt/slides/_rels/slide163.xml.rels><?xml version="1.0" encoding="UTF-8" standalone="yes"?>
<Relationships xmlns="http://schemas.openxmlformats.org/package/2006/relationships"><Relationship Id="rId2" Type="http://schemas.openxmlformats.org/officeDocument/2006/relationships/notesSlide" Target="../notesSlides/notesSlide128.xml"/><Relationship Id="rId1" Type="http://schemas.openxmlformats.org/officeDocument/2006/relationships/slideLayout" Target="../slideLayouts/slideLayout1.xml"/></Relationships>
</file>

<file path=ppt/slides/_rels/slide164.xml.rels><?xml version="1.0" encoding="UTF-8" standalone="yes"?>
<Relationships xmlns="http://schemas.openxmlformats.org/package/2006/relationships"><Relationship Id="rId2" Type="http://schemas.openxmlformats.org/officeDocument/2006/relationships/notesSlide" Target="../notesSlides/notesSlide129.xml"/><Relationship Id="rId1" Type="http://schemas.openxmlformats.org/officeDocument/2006/relationships/slideLayout" Target="../slideLayouts/slideLayout2.xml"/></Relationships>
</file>

<file path=ppt/slides/_rels/slide165.xml.rels><?xml version="1.0" encoding="UTF-8" standalone="yes"?>
<Relationships xmlns="http://schemas.openxmlformats.org/package/2006/relationships"><Relationship Id="rId2" Type="http://schemas.openxmlformats.org/officeDocument/2006/relationships/notesSlide" Target="../notesSlides/notesSlide130.xml"/><Relationship Id="rId1" Type="http://schemas.openxmlformats.org/officeDocument/2006/relationships/slideLayout" Target="../slideLayouts/slideLayout2.xml"/></Relationships>
</file>

<file path=ppt/slides/_rels/slide166.xml.rels><?xml version="1.0" encoding="UTF-8" standalone="yes"?>
<Relationships xmlns="http://schemas.openxmlformats.org/package/2006/relationships"><Relationship Id="rId2" Type="http://schemas.openxmlformats.org/officeDocument/2006/relationships/notesSlide" Target="../notesSlides/notesSlide131.xml"/><Relationship Id="rId1" Type="http://schemas.openxmlformats.org/officeDocument/2006/relationships/slideLayout" Target="../slideLayouts/slideLayout2.xml"/></Relationships>
</file>

<file path=ppt/slides/_rels/slide167.xml.rels><?xml version="1.0" encoding="UTF-8" standalone="yes"?>
<Relationships xmlns="http://schemas.openxmlformats.org/package/2006/relationships"><Relationship Id="rId2" Type="http://schemas.openxmlformats.org/officeDocument/2006/relationships/notesSlide" Target="../notesSlides/notesSlide132.xml"/><Relationship Id="rId1" Type="http://schemas.openxmlformats.org/officeDocument/2006/relationships/slideLayout" Target="../slideLayouts/slideLayout2.xml"/></Relationships>
</file>

<file path=ppt/slides/_rels/slide168.xml.rels><?xml version="1.0" encoding="UTF-8" standalone="yes"?>
<Relationships xmlns="http://schemas.openxmlformats.org/package/2006/relationships"><Relationship Id="rId2" Type="http://schemas.openxmlformats.org/officeDocument/2006/relationships/notesSlide" Target="../notesSlides/notesSlide133.xml"/><Relationship Id="rId1" Type="http://schemas.openxmlformats.org/officeDocument/2006/relationships/slideLayout" Target="../slideLayouts/slideLayout2.xml"/></Relationships>
</file>

<file path=ppt/slides/_rels/slide169.xml.rels><?xml version="1.0" encoding="UTF-8" standalone="yes"?>
<Relationships xmlns="http://schemas.openxmlformats.org/package/2006/relationships"><Relationship Id="rId2" Type="http://schemas.openxmlformats.org/officeDocument/2006/relationships/notesSlide" Target="../notesSlides/notesSlide134.xml"/><Relationship Id="rId1" Type="http://schemas.openxmlformats.org/officeDocument/2006/relationships/slideLayout" Target="../slideLayouts/slideLayout2.xm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2.xml"/></Relationships>
</file>

<file path=ppt/slides/_rels/slide170.xml.rels><?xml version="1.0" encoding="UTF-8" standalone="yes"?>
<Relationships xmlns="http://schemas.openxmlformats.org/package/2006/relationships"><Relationship Id="rId2" Type="http://schemas.openxmlformats.org/officeDocument/2006/relationships/notesSlide" Target="../notesSlides/notesSlide135.xml"/><Relationship Id="rId1" Type="http://schemas.openxmlformats.org/officeDocument/2006/relationships/slideLayout" Target="../slideLayouts/slideLayout2.xml"/></Relationships>
</file>

<file path=ppt/slides/_rels/slide171.xml.rels><?xml version="1.0" encoding="UTF-8" standalone="yes"?>
<Relationships xmlns="http://schemas.openxmlformats.org/package/2006/relationships"><Relationship Id="rId2" Type="http://schemas.openxmlformats.org/officeDocument/2006/relationships/notesSlide" Target="../notesSlides/notesSlide136.xml"/><Relationship Id="rId1" Type="http://schemas.openxmlformats.org/officeDocument/2006/relationships/slideLayout" Target="../slideLayouts/slideLayout2.xml"/></Relationships>
</file>

<file path=ppt/slides/_rels/slide172.xml.rels><?xml version="1.0" encoding="UTF-8" standalone="yes"?>
<Relationships xmlns="http://schemas.openxmlformats.org/package/2006/relationships"><Relationship Id="rId2" Type="http://schemas.openxmlformats.org/officeDocument/2006/relationships/notesSlide" Target="../notesSlides/notesSlide137.xml"/><Relationship Id="rId1" Type="http://schemas.openxmlformats.org/officeDocument/2006/relationships/slideLayout" Target="../slideLayouts/slideLayout2.xml"/></Relationships>
</file>

<file path=ppt/slides/_rels/slide173.xml.rels><?xml version="1.0" encoding="UTF-8" standalone="yes"?>
<Relationships xmlns="http://schemas.openxmlformats.org/package/2006/relationships"><Relationship Id="rId2" Type="http://schemas.openxmlformats.org/officeDocument/2006/relationships/notesSlide" Target="../notesSlides/notesSlide138.xml"/><Relationship Id="rId1" Type="http://schemas.openxmlformats.org/officeDocument/2006/relationships/slideLayout" Target="../slideLayouts/slideLayout2.xml"/></Relationships>
</file>

<file path=ppt/slides/_rels/slide174.xml.rels><?xml version="1.0" encoding="UTF-8" standalone="yes"?>
<Relationships xmlns="http://schemas.openxmlformats.org/package/2006/relationships"><Relationship Id="rId2" Type="http://schemas.openxmlformats.org/officeDocument/2006/relationships/notesSlide" Target="../notesSlides/notesSlide139.xml"/><Relationship Id="rId1" Type="http://schemas.openxmlformats.org/officeDocument/2006/relationships/slideLayout" Target="../slideLayouts/slideLayout2.xml"/></Relationships>
</file>

<file path=ppt/slides/_rels/slide175.xml.rels><?xml version="1.0" encoding="UTF-8" standalone="yes"?>
<Relationships xmlns="http://schemas.openxmlformats.org/package/2006/relationships"><Relationship Id="rId2" Type="http://schemas.openxmlformats.org/officeDocument/2006/relationships/notesSlide" Target="../notesSlides/notesSlide140.xml"/><Relationship Id="rId1" Type="http://schemas.openxmlformats.org/officeDocument/2006/relationships/slideLayout" Target="../slideLayouts/slideLayout2.xml"/></Relationships>
</file>

<file path=ppt/slides/_rels/slide176.xml.rels><?xml version="1.0" encoding="UTF-8" standalone="yes"?>
<Relationships xmlns="http://schemas.openxmlformats.org/package/2006/relationships"><Relationship Id="rId2" Type="http://schemas.openxmlformats.org/officeDocument/2006/relationships/notesSlide" Target="../notesSlides/notesSlide141.xml"/><Relationship Id="rId1" Type="http://schemas.openxmlformats.org/officeDocument/2006/relationships/slideLayout" Target="../slideLayouts/slideLayout2.xml"/></Relationships>
</file>

<file path=ppt/slides/_rels/slide177.xml.rels><?xml version="1.0" encoding="UTF-8" standalone="yes"?>
<Relationships xmlns="http://schemas.openxmlformats.org/package/2006/relationships"><Relationship Id="rId2" Type="http://schemas.openxmlformats.org/officeDocument/2006/relationships/notesSlide" Target="../notesSlides/notesSlide142.xml"/><Relationship Id="rId1" Type="http://schemas.openxmlformats.org/officeDocument/2006/relationships/slideLayout" Target="../slideLayouts/slideLayout2.xml"/></Relationships>
</file>

<file path=ppt/slides/_rels/slide178.xml.rels><?xml version="1.0" encoding="UTF-8" standalone="yes"?>
<Relationships xmlns="http://schemas.openxmlformats.org/package/2006/relationships"><Relationship Id="rId2" Type="http://schemas.openxmlformats.org/officeDocument/2006/relationships/notesSlide" Target="../notesSlides/notesSlide143.xml"/><Relationship Id="rId1" Type="http://schemas.openxmlformats.org/officeDocument/2006/relationships/slideLayout" Target="../slideLayouts/slideLayout2.xml"/></Relationships>
</file>

<file path=ppt/slides/_rels/slide179.xml.rels><?xml version="1.0" encoding="UTF-8" standalone="yes"?>
<Relationships xmlns="http://schemas.openxmlformats.org/package/2006/relationships"><Relationship Id="rId2" Type="http://schemas.openxmlformats.org/officeDocument/2006/relationships/notesSlide" Target="../notesSlides/notesSlide144.xml"/><Relationship Id="rId1" Type="http://schemas.openxmlformats.org/officeDocument/2006/relationships/slideLayout" Target="../slideLayouts/slideLayout2.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2.xml"/></Relationships>
</file>

<file path=ppt/slides/_rels/slide180.xml.rels><?xml version="1.0" encoding="UTF-8" standalone="yes"?>
<Relationships xmlns="http://schemas.openxmlformats.org/package/2006/relationships"><Relationship Id="rId2" Type="http://schemas.openxmlformats.org/officeDocument/2006/relationships/notesSlide" Target="../notesSlides/notesSlide145.xml"/><Relationship Id="rId1" Type="http://schemas.openxmlformats.org/officeDocument/2006/relationships/slideLayout" Target="../slideLayouts/slideLayout2.xml"/></Relationships>
</file>

<file path=ppt/slides/_rels/slide181.xml.rels><?xml version="1.0" encoding="UTF-8" standalone="yes"?>
<Relationships xmlns="http://schemas.openxmlformats.org/package/2006/relationships"><Relationship Id="rId2" Type="http://schemas.openxmlformats.org/officeDocument/2006/relationships/notesSlide" Target="../notesSlides/notesSlide146.xml"/><Relationship Id="rId1" Type="http://schemas.openxmlformats.org/officeDocument/2006/relationships/slideLayout" Target="../slideLayouts/slideLayout2.xml"/></Relationships>
</file>

<file path=ppt/slides/_rels/slide182.xml.rels><?xml version="1.0" encoding="UTF-8" standalone="yes"?>
<Relationships xmlns="http://schemas.openxmlformats.org/package/2006/relationships"><Relationship Id="rId2" Type="http://schemas.openxmlformats.org/officeDocument/2006/relationships/notesSlide" Target="../notesSlides/notesSlide147.xml"/><Relationship Id="rId1" Type="http://schemas.openxmlformats.org/officeDocument/2006/relationships/slideLayout" Target="../slideLayouts/slideLayout2.xml"/></Relationships>
</file>

<file path=ppt/slides/_rels/slide183.xml.rels><?xml version="1.0" encoding="UTF-8" standalone="yes"?>
<Relationships xmlns="http://schemas.openxmlformats.org/package/2006/relationships"><Relationship Id="rId2" Type="http://schemas.openxmlformats.org/officeDocument/2006/relationships/notesSlide" Target="../notesSlides/notesSlide148.xml"/><Relationship Id="rId1" Type="http://schemas.openxmlformats.org/officeDocument/2006/relationships/slideLayout" Target="../slideLayouts/slideLayout2.xml"/></Relationships>
</file>

<file path=ppt/slides/_rels/slide184.xml.rels><?xml version="1.0" encoding="UTF-8" standalone="yes"?>
<Relationships xmlns="http://schemas.openxmlformats.org/package/2006/relationships"><Relationship Id="rId2" Type="http://schemas.openxmlformats.org/officeDocument/2006/relationships/notesSlide" Target="../notesSlides/notesSlide149.xml"/><Relationship Id="rId1" Type="http://schemas.openxmlformats.org/officeDocument/2006/relationships/slideLayout" Target="../slideLayouts/slideLayout2.xml"/></Relationships>
</file>

<file path=ppt/slides/_rels/slide185.xml.rels><?xml version="1.0" encoding="UTF-8" standalone="yes"?>
<Relationships xmlns="http://schemas.openxmlformats.org/package/2006/relationships"><Relationship Id="rId2" Type="http://schemas.openxmlformats.org/officeDocument/2006/relationships/notesSlide" Target="../notesSlides/notesSlide150.xml"/><Relationship Id="rId1" Type="http://schemas.openxmlformats.org/officeDocument/2006/relationships/slideLayout" Target="../slideLayouts/slideLayout2.xml"/></Relationships>
</file>

<file path=ppt/slides/_rels/slide186.xml.rels><?xml version="1.0" encoding="UTF-8" standalone="yes"?>
<Relationships xmlns="http://schemas.openxmlformats.org/package/2006/relationships"><Relationship Id="rId2" Type="http://schemas.openxmlformats.org/officeDocument/2006/relationships/notesSlide" Target="../notesSlides/notesSlide151.xml"/><Relationship Id="rId1" Type="http://schemas.openxmlformats.org/officeDocument/2006/relationships/slideLayout" Target="../slideLayouts/slideLayout2.xml"/></Relationships>
</file>

<file path=ppt/slides/_rels/slide187.xml.rels><?xml version="1.0" encoding="UTF-8" standalone="yes"?>
<Relationships xmlns="http://schemas.openxmlformats.org/package/2006/relationships"><Relationship Id="rId2" Type="http://schemas.openxmlformats.org/officeDocument/2006/relationships/notesSlide" Target="../notesSlides/notesSlide152.xml"/><Relationship Id="rId1" Type="http://schemas.openxmlformats.org/officeDocument/2006/relationships/slideLayout" Target="../slideLayouts/slideLayout2.xml"/></Relationships>
</file>

<file path=ppt/slides/_rels/slide188.xml.rels><?xml version="1.0" encoding="UTF-8" standalone="yes"?>
<Relationships xmlns="http://schemas.openxmlformats.org/package/2006/relationships"><Relationship Id="rId2" Type="http://schemas.openxmlformats.org/officeDocument/2006/relationships/notesSlide" Target="../notesSlides/notesSlide153.xml"/><Relationship Id="rId1" Type="http://schemas.openxmlformats.org/officeDocument/2006/relationships/slideLayout" Target="../slideLayouts/slideLayout2.xml"/></Relationships>
</file>

<file path=ppt/slides/_rels/slide189.xml.rels><?xml version="1.0" encoding="UTF-8" standalone="yes"?>
<Relationships xmlns="http://schemas.openxmlformats.org/package/2006/relationships"><Relationship Id="rId2" Type="http://schemas.openxmlformats.org/officeDocument/2006/relationships/notesSlide" Target="../notesSlides/notesSlide154.xml"/><Relationship Id="rId1" Type="http://schemas.openxmlformats.org/officeDocument/2006/relationships/slideLayout" Target="../slideLayouts/slideLayout1.xml"/></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2.xml"/></Relationships>
</file>

<file path=ppt/slides/_rels/slide190.xml.rels><?xml version="1.0" encoding="UTF-8" standalone="yes"?>
<Relationships xmlns="http://schemas.openxmlformats.org/package/2006/relationships"><Relationship Id="rId2" Type="http://schemas.openxmlformats.org/officeDocument/2006/relationships/notesSlide" Target="../notesSlides/notesSlide155.xml"/><Relationship Id="rId1" Type="http://schemas.openxmlformats.org/officeDocument/2006/relationships/slideLayout" Target="../slideLayouts/slideLayout2.xml"/></Relationships>
</file>

<file path=ppt/slides/_rels/slide191.xml.rels><?xml version="1.0" encoding="UTF-8" standalone="yes"?>
<Relationships xmlns="http://schemas.openxmlformats.org/package/2006/relationships"><Relationship Id="rId2" Type="http://schemas.openxmlformats.org/officeDocument/2006/relationships/notesSlide" Target="../notesSlides/notesSlide156.xml"/><Relationship Id="rId1" Type="http://schemas.openxmlformats.org/officeDocument/2006/relationships/slideLayout" Target="../slideLayouts/slideLayout2.xml"/></Relationships>
</file>

<file path=ppt/slides/_rels/slide192.xml.rels><?xml version="1.0" encoding="UTF-8" standalone="yes"?>
<Relationships xmlns="http://schemas.openxmlformats.org/package/2006/relationships"><Relationship Id="rId2" Type="http://schemas.openxmlformats.org/officeDocument/2006/relationships/notesSlide" Target="../notesSlides/notesSlide157.xml"/><Relationship Id="rId1" Type="http://schemas.openxmlformats.org/officeDocument/2006/relationships/slideLayout" Target="../slideLayouts/slideLayout2.xml"/></Relationships>
</file>

<file path=ppt/slides/_rels/slide193.xml.rels><?xml version="1.0" encoding="UTF-8" standalone="yes"?>
<Relationships xmlns="http://schemas.openxmlformats.org/package/2006/relationships"><Relationship Id="rId2" Type="http://schemas.openxmlformats.org/officeDocument/2006/relationships/notesSlide" Target="../notesSlides/notesSlide158.xml"/><Relationship Id="rId1" Type="http://schemas.openxmlformats.org/officeDocument/2006/relationships/slideLayout" Target="../slideLayouts/slideLayout2.xml"/></Relationships>
</file>

<file path=ppt/slides/_rels/slide194.xml.rels><?xml version="1.0" encoding="UTF-8" standalone="yes"?>
<Relationships xmlns="http://schemas.openxmlformats.org/package/2006/relationships"><Relationship Id="rId2" Type="http://schemas.openxmlformats.org/officeDocument/2006/relationships/notesSlide" Target="../notesSlides/notesSlide159.xml"/><Relationship Id="rId1" Type="http://schemas.openxmlformats.org/officeDocument/2006/relationships/slideLayout" Target="../slideLayouts/slideLayout2.xml"/></Relationships>
</file>

<file path=ppt/slides/_rels/slide195.xml.rels><?xml version="1.0" encoding="UTF-8" standalone="yes"?>
<Relationships xmlns="http://schemas.openxmlformats.org/package/2006/relationships"><Relationship Id="rId2" Type="http://schemas.openxmlformats.org/officeDocument/2006/relationships/notesSlide" Target="../notesSlides/notesSlide160.xml"/><Relationship Id="rId1" Type="http://schemas.openxmlformats.org/officeDocument/2006/relationships/slideLayout" Target="../slideLayouts/slideLayout2.xml"/></Relationships>
</file>

<file path=ppt/slides/_rels/slide196.xml.rels><?xml version="1.0" encoding="UTF-8" standalone="yes"?>
<Relationships xmlns="http://schemas.openxmlformats.org/package/2006/relationships"><Relationship Id="rId2" Type="http://schemas.openxmlformats.org/officeDocument/2006/relationships/notesSlide" Target="../notesSlides/notesSlide161.xml"/><Relationship Id="rId1" Type="http://schemas.openxmlformats.org/officeDocument/2006/relationships/slideLayout" Target="../slideLayouts/slideLayout2.xml"/></Relationships>
</file>

<file path=ppt/slides/_rels/slide197.xml.rels><?xml version="1.0" encoding="UTF-8" standalone="yes"?>
<Relationships xmlns="http://schemas.openxmlformats.org/package/2006/relationships"><Relationship Id="rId2" Type="http://schemas.openxmlformats.org/officeDocument/2006/relationships/notesSlide" Target="../notesSlides/notesSlide162.xml"/><Relationship Id="rId1" Type="http://schemas.openxmlformats.org/officeDocument/2006/relationships/slideLayout" Target="../slideLayouts/slideLayout2.xml"/></Relationships>
</file>

<file path=ppt/slides/_rels/slide198.xml.rels><?xml version="1.0" encoding="UTF-8" standalone="yes"?>
<Relationships xmlns="http://schemas.openxmlformats.org/package/2006/relationships"><Relationship Id="rId2" Type="http://schemas.openxmlformats.org/officeDocument/2006/relationships/notesSlide" Target="../notesSlides/notesSlide163.xml"/><Relationship Id="rId1" Type="http://schemas.openxmlformats.org/officeDocument/2006/relationships/slideLayout" Target="../slideLayouts/slideLayout2.xml"/></Relationships>
</file>

<file path=ppt/slides/_rels/slide199.xml.rels><?xml version="1.0" encoding="UTF-8" standalone="yes"?>
<Relationships xmlns="http://schemas.openxmlformats.org/package/2006/relationships"><Relationship Id="rId2" Type="http://schemas.openxmlformats.org/officeDocument/2006/relationships/notesSlide" Target="../notesSlides/notesSlide164.xml"/><Relationship Id="rId1" Type="http://schemas.openxmlformats.org/officeDocument/2006/relationships/slideLayout" Target="../slideLayouts/slideLayout2.xml"/></Relationships>
</file>

<file path=ppt/slides/_rels/slide2.xml.rels><?xml version="1.0" encoding="UTF-8" standalone="yes"?>
<Relationships xmlns="http://schemas.openxmlformats.org/package/2006/relationships"><Relationship Id="rId8" Type="http://schemas.openxmlformats.org/officeDocument/2006/relationships/slide" Target="slide753.xml"/><Relationship Id="rId3" Type="http://schemas.openxmlformats.org/officeDocument/2006/relationships/slide" Target="slide3.xml"/><Relationship Id="rId7" Type="http://schemas.openxmlformats.org/officeDocument/2006/relationships/slide" Target="slide526.xml"/><Relationship Id="rId2" Type="http://schemas.openxmlformats.org/officeDocument/2006/relationships/notesSlide" Target="../notesSlides/notesSlide2.xml"/><Relationship Id="rId1" Type="http://schemas.openxmlformats.org/officeDocument/2006/relationships/slideLayout" Target="../slideLayouts/slideLayout1.xml"/><Relationship Id="rId6" Type="http://schemas.openxmlformats.org/officeDocument/2006/relationships/slide" Target="slide416.xml"/><Relationship Id="rId5" Type="http://schemas.openxmlformats.org/officeDocument/2006/relationships/slide" Target="slide320.xml"/><Relationship Id="rId10" Type="http://schemas.openxmlformats.org/officeDocument/2006/relationships/slide" Target="slide978.xml"/><Relationship Id="rId4" Type="http://schemas.openxmlformats.org/officeDocument/2006/relationships/slide" Target="slide224.xml"/><Relationship Id="rId9" Type="http://schemas.openxmlformats.org/officeDocument/2006/relationships/slide" Target="slide933.xml"/></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2.xml"/></Relationships>
</file>

<file path=ppt/slides/_rels/slide200.xml.rels><?xml version="1.0" encoding="UTF-8" standalone="yes"?>
<Relationships xmlns="http://schemas.openxmlformats.org/package/2006/relationships"><Relationship Id="rId2" Type="http://schemas.openxmlformats.org/officeDocument/2006/relationships/notesSlide" Target="../notesSlides/notesSlide165.xml"/><Relationship Id="rId1" Type="http://schemas.openxmlformats.org/officeDocument/2006/relationships/slideLayout" Target="../slideLayouts/slideLayout2.xml"/></Relationships>
</file>

<file path=ppt/slides/_rels/slide201.xml.rels><?xml version="1.0" encoding="UTF-8" standalone="yes"?>
<Relationships xmlns="http://schemas.openxmlformats.org/package/2006/relationships"><Relationship Id="rId2" Type="http://schemas.openxmlformats.org/officeDocument/2006/relationships/notesSlide" Target="../notesSlides/notesSlide166.xml"/><Relationship Id="rId1" Type="http://schemas.openxmlformats.org/officeDocument/2006/relationships/slideLayout" Target="../slideLayouts/slideLayout2.xml"/></Relationships>
</file>

<file path=ppt/slides/_rels/slide202.xml.rels><?xml version="1.0" encoding="UTF-8" standalone="yes"?>
<Relationships xmlns="http://schemas.openxmlformats.org/package/2006/relationships"><Relationship Id="rId2" Type="http://schemas.openxmlformats.org/officeDocument/2006/relationships/notesSlide" Target="../notesSlides/notesSlide167.xml"/><Relationship Id="rId1" Type="http://schemas.openxmlformats.org/officeDocument/2006/relationships/slideLayout" Target="../slideLayouts/slideLayout2.xml"/></Relationships>
</file>

<file path=ppt/slides/_rels/slide203.xml.rels><?xml version="1.0" encoding="UTF-8" standalone="yes"?>
<Relationships xmlns="http://schemas.openxmlformats.org/package/2006/relationships"><Relationship Id="rId2" Type="http://schemas.openxmlformats.org/officeDocument/2006/relationships/notesSlide" Target="../notesSlides/notesSlide168.xml"/><Relationship Id="rId1" Type="http://schemas.openxmlformats.org/officeDocument/2006/relationships/slideLayout" Target="../slideLayouts/slideLayout2.xml"/></Relationships>
</file>

<file path=ppt/slides/_rels/slide204.xml.rels><?xml version="1.0" encoding="UTF-8" standalone="yes"?>
<Relationships xmlns="http://schemas.openxmlformats.org/package/2006/relationships"><Relationship Id="rId2" Type="http://schemas.openxmlformats.org/officeDocument/2006/relationships/notesSlide" Target="../notesSlides/notesSlide169.xml"/><Relationship Id="rId1" Type="http://schemas.openxmlformats.org/officeDocument/2006/relationships/slideLayout" Target="../slideLayouts/slideLayout2.xml"/></Relationships>
</file>

<file path=ppt/slides/_rels/slide205.xml.rels><?xml version="1.0" encoding="UTF-8" standalone="yes"?>
<Relationships xmlns="http://schemas.openxmlformats.org/package/2006/relationships"><Relationship Id="rId2" Type="http://schemas.openxmlformats.org/officeDocument/2006/relationships/notesSlide" Target="../notesSlides/notesSlide170.xml"/><Relationship Id="rId1" Type="http://schemas.openxmlformats.org/officeDocument/2006/relationships/slideLayout" Target="../slideLayouts/slideLayout2.xml"/></Relationships>
</file>

<file path=ppt/slides/_rels/slide206.xml.rels><?xml version="1.0" encoding="UTF-8" standalone="yes"?>
<Relationships xmlns="http://schemas.openxmlformats.org/package/2006/relationships"><Relationship Id="rId2" Type="http://schemas.openxmlformats.org/officeDocument/2006/relationships/notesSlide" Target="../notesSlides/notesSlide171.xml"/><Relationship Id="rId1" Type="http://schemas.openxmlformats.org/officeDocument/2006/relationships/slideLayout" Target="../slideLayouts/slideLayout2.xml"/></Relationships>
</file>

<file path=ppt/slides/_rels/slide207.xml.rels><?xml version="1.0" encoding="UTF-8" standalone="yes"?>
<Relationships xmlns="http://schemas.openxmlformats.org/package/2006/relationships"><Relationship Id="rId2" Type="http://schemas.openxmlformats.org/officeDocument/2006/relationships/notesSlide" Target="../notesSlides/notesSlide172.xml"/><Relationship Id="rId1" Type="http://schemas.openxmlformats.org/officeDocument/2006/relationships/slideLayout" Target="../slideLayouts/slideLayout2.xml"/></Relationships>
</file>

<file path=ppt/slides/_rels/slide208.xml.rels><?xml version="1.0" encoding="UTF-8" standalone="yes"?>
<Relationships xmlns="http://schemas.openxmlformats.org/package/2006/relationships"><Relationship Id="rId2" Type="http://schemas.openxmlformats.org/officeDocument/2006/relationships/notesSlide" Target="../notesSlides/notesSlide173.xml"/><Relationship Id="rId1" Type="http://schemas.openxmlformats.org/officeDocument/2006/relationships/slideLayout" Target="../slideLayouts/slideLayout1.xml"/></Relationships>
</file>

<file path=ppt/slides/_rels/slide209.xml.rels><?xml version="1.0" encoding="UTF-8" standalone="yes"?>
<Relationships xmlns="http://schemas.openxmlformats.org/package/2006/relationships"><Relationship Id="rId2" Type="http://schemas.openxmlformats.org/officeDocument/2006/relationships/notesSlide" Target="../notesSlides/notesSlide174.xml"/><Relationship Id="rId1" Type="http://schemas.openxmlformats.org/officeDocument/2006/relationships/slideLayout" Target="../slideLayouts/slideLayout2.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2.xml"/></Relationships>
</file>

<file path=ppt/slides/_rels/slide210.xml.rels><?xml version="1.0" encoding="UTF-8" standalone="yes"?>
<Relationships xmlns="http://schemas.openxmlformats.org/package/2006/relationships"><Relationship Id="rId3" Type="http://schemas.openxmlformats.org/officeDocument/2006/relationships/slide" Target="slide358.xml"/><Relationship Id="rId2" Type="http://schemas.openxmlformats.org/officeDocument/2006/relationships/notesSlide" Target="../notesSlides/notesSlide175.xml"/><Relationship Id="rId1" Type="http://schemas.openxmlformats.org/officeDocument/2006/relationships/slideLayout" Target="../slideLayouts/slideLayout2.xml"/></Relationships>
</file>

<file path=ppt/slides/_rels/slide211.xml.rels><?xml version="1.0" encoding="UTF-8" standalone="yes"?>
<Relationships xmlns="http://schemas.openxmlformats.org/package/2006/relationships"><Relationship Id="rId2" Type="http://schemas.openxmlformats.org/officeDocument/2006/relationships/notesSlide" Target="../notesSlides/notesSlide176.xml"/><Relationship Id="rId1" Type="http://schemas.openxmlformats.org/officeDocument/2006/relationships/slideLayout" Target="../slideLayouts/slideLayout2.xml"/></Relationships>
</file>

<file path=ppt/slides/_rels/slide212.xml.rels><?xml version="1.0" encoding="UTF-8" standalone="yes"?>
<Relationships xmlns="http://schemas.openxmlformats.org/package/2006/relationships"><Relationship Id="rId2" Type="http://schemas.openxmlformats.org/officeDocument/2006/relationships/notesSlide" Target="../notesSlides/notesSlide177.xml"/><Relationship Id="rId1" Type="http://schemas.openxmlformats.org/officeDocument/2006/relationships/slideLayout" Target="../slideLayouts/slideLayout2.xml"/></Relationships>
</file>

<file path=ppt/slides/_rels/slide213.xml.rels><?xml version="1.0" encoding="UTF-8" standalone="yes"?>
<Relationships xmlns="http://schemas.openxmlformats.org/package/2006/relationships"><Relationship Id="rId2" Type="http://schemas.openxmlformats.org/officeDocument/2006/relationships/notesSlide" Target="../notesSlides/notesSlide178.xml"/><Relationship Id="rId1" Type="http://schemas.openxmlformats.org/officeDocument/2006/relationships/slideLayout" Target="../slideLayouts/slideLayout2.xml"/></Relationships>
</file>

<file path=ppt/slides/_rels/slide214.xml.rels><?xml version="1.0" encoding="UTF-8" standalone="yes"?>
<Relationships xmlns="http://schemas.openxmlformats.org/package/2006/relationships"><Relationship Id="rId2" Type="http://schemas.openxmlformats.org/officeDocument/2006/relationships/notesSlide" Target="../notesSlides/notesSlide179.xml"/><Relationship Id="rId1" Type="http://schemas.openxmlformats.org/officeDocument/2006/relationships/slideLayout" Target="../slideLayouts/slideLayout2.xml"/></Relationships>
</file>

<file path=ppt/slides/_rels/slide215.xml.rels><?xml version="1.0" encoding="UTF-8" standalone="yes"?>
<Relationships xmlns="http://schemas.openxmlformats.org/package/2006/relationships"><Relationship Id="rId2" Type="http://schemas.openxmlformats.org/officeDocument/2006/relationships/notesSlide" Target="../notesSlides/notesSlide180.xml"/><Relationship Id="rId1" Type="http://schemas.openxmlformats.org/officeDocument/2006/relationships/slideLayout" Target="../slideLayouts/slideLayout2.xml"/></Relationships>
</file>

<file path=ppt/slides/_rels/slide216.xml.rels><?xml version="1.0" encoding="UTF-8" standalone="yes"?>
<Relationships xmlns="http://schemas.openxmlformats.org/package/2006/relationships"><Relationship Id="rId2" Type="http://schemas.openxmlformats.org/officeDocument/2006/relationships/notesSlide" Target="../notesSlides/notesSlide181.xml"/><Relationship Id="rId1" Type="http://schemas.openxmlformats.org/officeDocument/2006/relationships/slideLayout" Target="../slideLayouts/slideLayout2.xml"/></Relationships>
</file>

<file path=ppt/slides/_rels/slide217.xml.rels><?xml version="1.0" encoding="UTF-8" standalone="yes"?>
<Relationships xmlns="http://schemas.openxmlformats.org/package/2006/relationships"><Relationship Id="rId2" Type="http://schemas.openxmlformats.org/officeDocument/2006/relationships/notesSlide" Target="../notesSlides/notesSlide182.xml"/><Relationship Id="rId1" Type="http://schemas.openxmlformats.org/officeDocument/2006/relationships/slideLayout" Target="../slideLayouts/slideLayout2.xml"/></Relationships>
</file>

<file path=ppt/slides/_rels/slide218.xml.rels><?xml version="1.0" encoding="UTF-8" standalone="yes"?>
<Relationships xmlns="http://schemas.openxmlformats.org/package/2006/relationships"><Relationship Id="rId2" Type="http://schemas.openxmlformats.org/officeDocument/2006/relationships/notesSlide" Target="../notesSlides/notesSlide183.xml"/><Relationship Id="rId1" Type="http://schemas.openxmlformats.org/officeDocument/2006/relationships/slideLayout" Target="../slideLayouts/slideLayout2.xml"/></Relationships>
</file>

<file path=ppt/slides/_rels/slide219.xml.rels><?xml version="1.0" encoding="UTF-8" standalone="yes"?>
<Relationships xmlns="http://schemas.openxmlformats.org/package/2006/relationships"><Relationship Id="rId2" Type="http://schemas.openxmlformats.org/officeDocument/2006/relationships/notesSlide" Target="../notesSlides/notesSlide184.xml"/><Relationship Id="rId1" Type="http://schemas.openxmlformats.org/officeDocument/2006/relationships/slideLayout" Target="../slideLayouts/slideLayout2.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2.xml"/></Relationships>
</file>

<file path=ppt/slides/_rels/slide220.xml.rels><?xml version="1.0" encoding="UTF-8" standalone="yes"?>
<Relationships xmlns="http://schemas.openxmlformats.org/package/2006/relationships"><Relationship Id="rId2" Type="http://schemas.openxmlformats.org/officeDocument/2006/relationships/notesSlide" Target="../notesSlides/notesSlide185.xml"/><Relationship Id="rId1" Type="http://schemas.openxmlformats.org/officeDocument/2006/relationships/slideLayout" Target="../slideLayouts/slideLayout2.xml"/></Relationships>
</file>

<file path=ppt/slides/_rels/slide221.xml.rels><?xml version="1.0" encoding="UTF-8" standalone="yes"?>
<Relationships xmlns="http://schemas.openxmlformats.org/package/2006/relationships"><Relationship Id="rId2" Type="http://schemas.openxmlformats.org/officeDocument/2006/relationships/notesSlide" Target="../notesSlides/notesSlide186.xml"/><Relationship Id="rId1" Type="http://schemas.openxmlformats.org/officeDocument/2006/relationships/slideLayout" Target="../slideLayouts/slideLayout2.xml"/></Relationships>
</file>

<file path=ppt/slides/_rels/slide222.xml.rels><?xml version="1.0" encoding="UTF-8" standalone="yes"?>
<Relationships xmlns="http://schemas.openxmlformats.org/package/2006/relationships"><Relationship Id="rId2" Type="http://schemas.openxmlformats.org/officeDocument/2006/relationships/notesSlide" Target="../notesSlides/notesSlide187.xml"/><Relationship Id="rId1" Type="http://schemas.openxmlformats.org/officeDocument/2006/relationships/slideLayout" Target="../slideLayouts/slideLayout2.xml"/></Relationships>
</file>

<file path=ppt/slides/_rels/slide223.xml.rels><?xml version="1.0" encoding="UTF-8" standalone="yes"?>
<Relationships xmlns="http://schemas.openxmlformats.org/package/2006/relationships"><Relationship Id="rId2" Type="http://schemas.openxmlformats.org/officeDocument/2006/relationships/notesSlide" Target="../notesSlides/notesSlide188.xml"/><Relationship Id="rId1" Type="http://schemas.openxmlformats.org/officeDocument/2006/relationships/slideLayout" Target="../slideLayouts/slideLayout2.xml"/></Relationships>
</file>

<file path=ppt/slides/_rels/slide224.xml.rels><?xml version="1.0" encoding="UTF-8" standalone="yes"?>
<Relationships xmlns="http://schemas.openxmlformats.org/package/2006/relationships"><Relationship Id="rId8" Type="http://schemas.openxmlformats.org/officeDocument/2006/relationships/slide" Target="slide251.xml"/><Relationship Id="rId3" Type="http://schemas.openxmlformats.org/officeDocument/2006/relationships/hyperlink" Target="http://ppt/slides/slide3.xml" TargetMode="External"/><Relationship Id="rId7" Type="http://schemas.openxmlformats.org/officeDocument/2006/relationships/slide" Target="slide250.xml"/><Relationship Id="rId2" Type="http://schemas.openxmlformats.org/officeDocument/2006/relationships/notesSlide" Target="../notesSlides/notesSlide189.xml"/><Relationship Id="rId1" Type="http://schemas.openxmlformats.org/officeDocument/2006/relationships/slideLayout" Target="../slideLayouts/slideLayout2.xml"/><Relationship Id="rId6" Type="http://schemas.openxmlformats.org/officeDocument/2006/relationships/slide" Target="slide244.xml"/><Relationship Id="rId5" Type="http://schemas.openxmlformats.org/officeDocument/2006/relationships/slide" Target="slide238.xml"/><Relationship Id="rId4" Type="http://schemas.openxmlformats.org/officeDocument/2006/relationships/slide" Target="slide225.xml"/></Relationships>
</file>

<file path=ppt/slides/_rels/slide225.xml.rels><?xml version="1.0" encoding="UTF-8" standalone="yes"?>
<Relationships xmlns="http://schemas.openxmlformats.org/package/2006/relationships"><Relationship Id="rId2" Type="http://schemas.openxmlformats.org/officeDocument/2006/relationships/notesSlide" Target="../notesSlides/notesSlide190.xml"/><Relationship Id="rId1" Type="http://schemas.openxmlformats.org/officeDocument/2006/relationships/slideLayout" Target="../slideLayouts/slideLayout2.xml"/></Relationships>
</file>

<file path=ppt/slides/_rels/slide226.xml.rels><?xml version="1.0" encoding="UTF-8" standalone="yes"?>
<Relationships xmlns="http://schemas.openxmlformats.org/package/2006/relationships"><Relationship Id="rId2" Type="http://schemas.openxmlformats.org/officeDocument/2006/relationships/notesSlide" Target="../notesSlides/notesSlide191.xml"/><Relationship Id="rId1" Type="http://schemas.openxmlformats.org/officeDocument/2006/relationships/slideLayout" Target="../slideLayouts/slideLayout2.xml"/></Relationships>
</file>

<file path=ppt/slides/_rels/slide227.xml.rels><?xml version="1.0" encoding="UTF-8" standalone="yes"?>
<Relationships xmlns="http://schemas.openxmlformats.org/package/2006/relationships"><Relationship Id="rId2" Type="http://schemas.openxmlformats.org/officeDocument/2006/relationships/notesSlide" Target="../notesSlides/notesSlide192.xml"/><Relationship Id="rId1" Type="http://schemas.openxmlformats.org/officeDocument/2006/relationships/slideLayout" Target="../slideLayouts/slideLayout2.xml"/></Relationships>
</file>

<file path=ppt/slides/_rels/slide228.xml.rels><?xml version="1.0" encoding="UTF-8" standalone="yes"?>
<Relationships xmlns="http://schemas.openxmlformats.org/package/2006/relationships"><Relationship Id="rId2" Type="http://schemas.openxmlformats.org/officeDocument/2006/relationships/notesSlide" Target="../notesSlides/notesSlide193.xml"/><Relationship Id="rId1" Type="http://schemas.openxmlformats.org/officeDocument/2006/relationships/slideLayout" Target="../slideLayouts/slideLayout2.xml"/></Relationships>
</file>

<file path=ppt/slides/_rels/slide229.xml.rels><?xml version="1.0" encoding="UTF-8" standalone="yes"?>
<Relationships xmlns="http://schemas.openxmlformats.org/package/2006/relationships"><Relationship Id="rId2" Type="http://schemas.openxmlformats.org/officeDocument/2006/relationships/notesSlide" Target="../notesSlides/notesSlide194.xml"/><Relationship Id="rId1" Type="http://schemas.openxmlformats.org/officeDocument/2006/relationships/slideLayout" Target="../slideLayouts/slideLayout2.xml"/></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2.xml"/></Relationships>
</file>

<file path=ppt/slides/_rels/slide230.xml.rels><?xml version="1.0" encoding="UTF-8" standalone="yes"?>
<Relationships xmlns="http://schemas.openxmlformats.org/package/2006/relationships"><Relationship Id="rId2" Type="http://schemas.openxmlformats.org/officeDocument/2006/relationships/notesSlide" Target="../notesSlides/notesSlide195.xml"/><Relationship Id="rId1" Type="http://schemas.openxmlformats.org/officeDocument/2006/relationships/slideLayout" Target="../slideLayouts/slideLayout2.xml"/></Relationships>
</file>

<file path=ppt/slides/_rels/slide231.xml.rels><?xml version="1.0" encoding="UTF-8" standalone="yes"?>
<Relationships xmlns="http://schemas.openxmlformats.org/package/2006/relationships"><Relationship Id="rId2" Type="http://schemas.openxmlformats.org/officeDocument/2006/relationships/notesSlide" Target="../notesSlides/notesSlide196.xml"/><Relationship Id="rId1" Type="http://schemas.openxmlformats.org/officeDocument/2006/relationships/slideLayout" Target="../slideLayouts/slideLayout2.xml"/></Relationships>
</file>

<file path=ppt/slides/_rels/slide232.xml.rels><?xml version="1.0" encoding="UTF-8" standalone="yes"?>
<Relationships xmlns="http://schemas.openxmlformats.org/package/2006/relationships"><Relationship Id="rId2" Type="http://schemas.openxmlformats.org/officeDocument/2006/relationships/notesSlide" Target="../notesSlides/notesSlide197.xml"/><Relationship Id="rId1" Type="http://schemas.openxmlformats.org/officeDocument/2006/relationships/slideLayout" Target="../slideLayouts/slideLayout2.xml"/></Relationships>
</file>

<file path=ppt/slides/_rels/slide233.xml.rels><?xml version="1.0" encoding="UTF-8" standalone="yes"?>
<Relationships xmlns="http://schemas.openxmlformats.org/package/2006/relationships"><Relationship Id="rId2" Type="http://schemas.openxmlformats.org/officeDocument/2006/relationships/notesSlide" Target="../notesSlides/notesSlide198.xml"/><Relationship Id="rId1" Type="http://schemas.openxmlformats.org/officeDocument/2006/relationships/slideLayout" Target="../slideLayouts/slideLayout2.xml"/></Relationships>
</file>

<file path=ppt/slides/_rels/slide234.xml.rels><?xml version="1.0" encoding="UTF-8" standalone="yes"?>
<Relationships xmlns="http://schemas.openxmlformats.org/package/2006/relationships"><Relationship Id="rId2" Type="http://schemas.openxmlformats.org/officeDocument/2006/relationships/notesSlide" Target="../notesSlides/notesSlide199.xml"/><Relationship Id="rId1" Type="http://schemas.openxmlformats.org/officeDocument/2006/relationships/slideLayout" Target="../slideLayouts/slideLayout2.xml"/></Relationships>
</file>

<file path=ppt/slides/_rels/slide235.xml.rels><?xml version="1.0" encoding="UTF-8" standalone="yes"?>
<Relationships xmlns="http://schemas.openxmlformats.org/package/2006/relationships"><Relationship Id="rId2" Type="http://schemas.openxmlformats.org/officeDocument/2006/relationships/notesSlide" Target="../notesSlides/notesSlide200.xml"/><Relationship Id="rId1" Type="http://schemas.openxmlformats.org/officeDocument/2006/relationships/slideLayout" Target="../slideLayouts/slideLayout2.xml"/></Relationships>
</file>

<file path=ppt/slides/_rels/slide236.xml.rels><?xml version="1.0" encoding="UTF-8" standalone="yes"?>
<Relationships xmlns="http://schemas.openxmlformats.org/package/2006/relationships"><Relationship Id="rId2" Type="http://schemas.openxmlformats.org/officeDocument/2006/relationships/notesSlide" Target="../notesSlides/notesSlide201.xml"/><Relationship Id="rId1" Type="http://schemas.openxmlformats.org/officeDocument/2006/relationships/slideLayout" Target="../slideLayouts/slideLayout2.xml"/></Relationships>
</file>

<file path=ppt/slides/_rels/slide237.xml.rels><?xml version="1.0" encoding="UTF-8" standalone="yes"?>
<Relationships xmlns="http://schemas.openxmlformats.org/package/2006/relationships"><Relationship Id="rId2" Type="http://schemas.openxmlformats.org/officeDocument/2006/relationships/notesSlide" Target="../notesSlides/notesSlide202.xml"/><Relationship Id="rId1" Type="http://schemas.openxmlformats.org/officeDocument/2006/relationships/slideLayout" Target="../slideLayouts/slideLayout2.xml"/></Relationships>
</file>

<file path=ppt/slides/_rels/slide238.xml.rels><?xml version="1.0" encoding="UTF-8" standalone="yes"?>
<Relationships xmlns="http://schemas.openxmlformats.org/package/2006/relationships"><Relationship Id="rId2" Type="http://schemas.openxmlformats.org/officeDocument/2006/relationships/notesSlide" Target="../notesSlides/notesSlide203.xml"/><Relationship Id="rId1" Type="http://schemas.openxmlformats.org/officeDocument/2006/relationships/slideLayout" Target="../slideLayouts/slideLayout2.xml"/></Relationships>
</file>

<file path=ppt/slides/_rels/slide239.xml.rels><?xml version="1.0" encoding="UTF-8" standalone="yes"?>
<Relationships xmlns="http://schemas.openxmlformats.org/package/2006/relationships"><Relationship Id="rId2" Type="http://schemas.openxmlformats.org/officeDocument/2006/relationships/notesSlide" Target="../notesSlides/notesSlide204.xml"/><Relationship Id="rId1" Type="http://schemas.openxmlformats.org/officeDocument/2006/relationships/slideLayout" Target="../slideLayouts/slideLayout2.xm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2.xml"/></Relationships>
</file>

<file path=ppt/slides/_rels/slide240.xml.rels><?xml version="1.0" encoding="UTF-8" standalone="yes"?>
<Relationships xmlns="http://schemas.openxmlformats.org/package/2006/relationships"><Relationship Id="rId2" Type="http://schemas.openxmlformats.org/officeDocument/2006/relationships/notesSlide" Target="../notesSlides/notesSlide205.xml"/><Relationship Id="rId1" Type="http://schemas.openxmlformats.org/officeDocument/2006/relationships/slideLayout" Target="../slideLayouts/slideLayout2.xml"/></Relationships>
</file>

<file path=ppt/slides/_rels/slide24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206.xml"/><Relationship Id="rId1" Type="http://schemas.openxmlformats.org/officeDocument/2006/relationships/slideLayout" Target="../slideLayouts/slideLayout2.xml"/><Relationship Id="rId4" Type="http://schemas.microsoft.com/office/2007/relationships/hdphoto" Target="../media/hdphoto1.wdp"/></Relationships>
</file>

<file path=ppt/slides/_rels/slide24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207.xml"/><Relationship Id="rId1" Type="http://schemas.openxmlformats.org/officeDocument/2006/relationships/slideLayout" Target="../slideLayouts/slideLayout2.xml"/><Relationship Id="rId4" Type="http://schemas.microsoft.com/office/2007/relationships/hdphoto" Target="../media/hdphoto1.wdp"/></Relationships>
</file>

<file path=ppt/slides/_rels/slide243.xml.rels><?xml version="1.0" encoding="UTF-8" standalone="yes"?>
<Relationships xmlns="http://schemas.openxmlformats.org/package/2006/relationships"><Relationship Id="rId2" Type="http://schemas.openxmlformats.org/officeDocument/2006/relationships/notesSlide" Target="../notesSlides/notesSlide208.xml"/><Relationship Id="rId1" Type="http://schemas.openxmlformats.org/officeDocument/2006/relationships/slideLayout" Target="../slideLayouts/slideLayout2.xml"/></Relationships>
</file>

<file path=ppt/slides/_rels/slide244.xml.rels><?xml version="1.0" encoding="UTF-8" standalone="yes"?>
<Relationships xmlns="http://schemas.openxmlformats.org/package/2006/relationships"><Relationship Id="rId2" Type="http://schemas.openxmlformats.org/officeDocument/2006/relationships/notesSlide" Target="../notesSlides/notesSlide209.xml"/><Relationship Id="rId1" Type="http://schemas.openxmlformats.org/officeDocument/2006/relationships/slideLayout" Target="../slideLayouts/slideLayout2.xml"/></Relationships>
</file>

<file path=ppt/slides/_rels/slide245.xml.rels><?xml version="1.0" encoding="UTF-8" standalone="yes"?>
<Relationships xmlns="http://schemas.openxmlformats.org/package/2006/relationships"><Relationship Id="rId2" Type="http://schemas.openxmlformats.org/officeDocument/2006/relationships/notesSlide" Target="../notesSlides/notesSlide210.xml"/><Relationship Id="rId1" Type="http://schemas.openxmlformats.org/officeDocument/2006/relationships/slideLayout" Target="../slideLayouts/slideLayout2.xml"/></Relationships>
</file>

<file path=ppt/slides/_rels/slide246.xml.rels><?xml version="1.0" encoding="UTF-8" standalone="yes"?>
<Relationships xmlns="http://schemas.openxmlformats.org/package/2006/relationships"><Relationship Id="rId2" Type="http://schemas.openxmlformats.org/officeDocument/2006/relationships/notesSlide" Target="../notesSlides/notesSlide211.xml"/><Relationship Id="rId1" Type="http://schemas.openxmlformats.org/officeDocument/2006/relationships/slideLayout" Target="../slideLayouts/slideLayout2.xml"/></Relationships>
</file>

<file path=ppt/slides/_rels/slide247.xml.rels><?xml version="1.0" encoding="UTF-8" standalone="yes"?>
<Relationships xmlns="http://schemas.openxmlformats.org/package/2006/relationships"><Relationship Id="rId2" Type="http://schemas.openxmlformats.org/officeDocument/2006/relationships/notesSlide" Target="../notesSlides/notesSlide212.xml"/><Relationship Id="rId1" Type="http://schemas.openxmlformats.org/officeDocument/2006/relationships/slideLayout" Target="../slideLayouts/slideLayout2.xml"/></Relationships>
</file>

<file path=ppt/slides/_rels/slide248.xml.rels><?xml version="1.0" encoding="UTF-8" standalone="yes"?>
<Relationships xmlns="http://schemas.openxmlformats.org/package/2006/relationships"><Relationship Id="rId2" Type="http://schemas.openxmlformats.org/officeDocument/2006/relationships/notesSlide" Target="../notesSlides/notesSlide213.xml"/><Relationship Id="rId1" Type="http://schemas.openxmlformats.org/officeDocument/2006/relationships/slideLayout" Target="../slideLayouts/slideLayout2.xml"/></Relationships>
</file>

<file path=ppt/slides/_rels/slide249.xml.rels><?xml version="1.0" encoding="UTF-8" standalone="yes"?>
<Relationships xmlns="http://schemas.openxmlformats.org/package/2006/relationships"><Relationship Id="rId2" Type="http://schemas.openxmlformats.org/officeDocument/2006/relationships/notesSlide" Target="../notesSlides/notesSlide214.xml"/><Relationship Id="rId1" Type="http://schemas.openxmlformats.org/officeDocument/2006/relationships/slideLayout" Target="../slideLayouts/slideLayout2.xml"/></Relationships>
</file>

<file path=ppt/slides/_rels/slide25.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2.xml"/></Relationships>
</file>

<file path=ppt/slides/_rels/slide250.xml.rels><?xml version="1.0" encoding="UTF-8" standalone="yes"?>
<Relationships xmlns="http://schemas.openxmlformats.org/package/2006/relationships"><Relationship Id="rId2" Type="http://schemas.openxmlformats.org/officeDocument/2006/relationships/notesSlide" Target="../notesSlides/notesSlide215.xml"/><Relationship Id="rId1" Type="http://schemas.openxmlformats.org/officeDocument/2006/relationships/slideLayout" Target="../slideLayouts/slideLayout2.xml"/></Relationships>
</file>

<file path=ppt/slides/_rels/slide251.xml.rels><?xml version="1.0" encoding="UTF-8" standalone="yes"?>
<Relationships xmlns="http://schemas.openxmlformats.org/package/2006/relationships"><Relationship Id="rId3" Type="http://schemas.openxmlformats.org/officeDocument/2006/relationships/slide" Target="slide320.xml"/><Relationship Id="rId2" Type="http://schemas.openxmlformats.org/officeDocument/2006/relationships/notesSlide" Target="../notesSlides/notesSlide216.xml"/><Relationship Id="rId1" Type="http://schemas.openxmlformats.org/officeDocument/2006/relationships/slideLayout" Target="../slideLayouts/slideLayout1.xml"/></Relationships>
</file>

<file path=ppt/slides/_rels/slide252.xml.rels><?xml version="1.0" encoding="UTF-8" standalone="yes"?>
<Relationships xmlns="http://schemas.openxmlformats.org/package/2006/relationships"><Relationship Id="rId2" Type="http://schemas.openxmlformats.org/officeDocument/2006/relationships/notesSlide" Target="../notesSlides/notesSlide217.xml"/><Relationship Id="rId1" Type="http://schemas.openxmlformats.org/officeDocument/2006/relationships/slideLayout" Target="../slideLayouts/slideLayout2.xml"/></Relationships>
</file>

<file path=ppt/slides/_rels/slide253.xml.rels><?xml version="1.0" encoding="UTF-8" standalone="yes"?>
<Relationships xmlns="http://schemas.openxmlformats.org/package/2006/relationships"><Relationship Id="rId2" Type="http://schemas.openxmlformats.org/officeDocument/2006/relationships/notesSlide" Target="../notesSlides/notesSlide218.xml"/><Relationship Id="rId1" Type="http://schemas.openxmlformats.org/officeDocument/2006/relationships/slideLayout" Target="../slideLayouts/slideLayout2.xml"/></Relationships>
</file>

<file path=ppt/slides/_rels/slide254.xml.rels><?xml version="1.0" encoding="UTF-8" standalone="yes"?>
<Relationships xmlns="http://schemas.openxmlformats.org/package/2006/relationships"><Relationship Id="rId2" Type="http://schemas.openxmlformats.org/officeDocument/2006/relationships/notesSlide" Target="../notesSlides/notesSlide219.xml"/><Relationship Id="rId1" Type="http://schemas.openxmlformats.org/officeDocument/2006/relationships/slideLayout" Target="../slideLayouts/slideLayout2.xml"/></Relationships>
</file>

<file path=ppt/slides/_rels/slide255.xml.rels><?xml version="1.0" encoding="UTF-8" standalone="yes"?>
<Relationships xmlns="http://schemas.openxmlformats.org/package/2006/relationships"><Relationship Id="rId2" Type="http://schemas.openxmlformats.org/officeDocument/2006/relationships/notesSlide" Target="../notesSlides/notesSlide220.xml"/><Relationship Id="rId1" Type="http://schemas.openxmlformats.org/officeDocument/2006/relationships/slideLayout" Target="../slideLayouts/slideLayout2.xml"/></Relationships>
</file>

<file path=ppt/slides/_rels/slide256.xml.rels><?xml version="1.0" encoding="UTF-8" standalone="yes"?>
<Relationships xmlns="http://schemas.openxmlformats.org/package/2006/relationships"><Relationship Id="rId3" Type="http://schemas.openxmlformats.org/officeDocument/2006/relationships/slide" Target="slide350.xml"/><Relationship Id="rId2" Type="http://schemas.openxmlformats.org/officeDocument/2006/relationships/notesSlide" Target="../notesSlides/notesSlide221.xml"/><Relationship Id="rId1" Type="http://schemas.openxmlformats.org/officeDocument/2006/relationships/slideLayout" Target="../slideLayouts/slideLayout2.xml"/></Relationships>
</file>

<file path=ppt/slides/_rels/slide257.xml.rels><?xml version="1.0" encoding="UTF-8" standalone="yes"?>
<Relationships xmlns="http://schemas.openxmlformats.org/package/2006/relationships"><Relationship Id="rId2" Type="http://schemas.openxmlformats.org/officeDocument/2006/relationships/notesSlide" Target="../notesSlides/notesSlide222.xml"/><Relationship Id="rId1" Type="http://schemas.openxmlformats.org/officeDocument/2006/relationships/slideLayout" Target="../slideLayouts/slideLayout2.xml"/></Relationships>
</file>

<file path=ppt/slides/_rels/slide258.xml.rels><?xml version="1.0" encoding="UTF-8" standalone="yes"?>
<Relationships xmlns="http://schemas.openxmlformats.org/package/2006/relationships"><Relationship Id="rId3" Type="http://schemas.openxmlformats.org/officeDocument/2006/relationships/slide" Target="slide259.xml"/><Relationship Id="rId2" Type="http://schemas.openxmlformats.org/officeDocument/2006/relationships/notesSlide" Target="../notesSlides/notesSlide223.xml"/><Relationship Id="rId1" Type="http://schemas.openxmlformats.org/officeDocument/2006/relationships/slideLayout" Target="../slideLayouts/slideLayout2.xml"/></Relationships>
</file>

<file path=ppt/slides/_rels/slide259.xml.rels><?xml version="1.0" encoding="UTF-8" standalone="yes"?>
<Relationships xmlns="http://schemas.openxmlformats.org/package/2006/relationships"><Relationship Id="rId2" Type="http://schemas.openxmlformats.org/officeDocument/2006/relationships/notesSlide" Target="../notesSlides/notesSlide224.xml"/><Relationship Id="rId1" Type="http://schemas.openxmlformats.org/officeDocument/2006/relationships/slideLayout" Target="../slideLayouts/slideLayout1.xml"/></Relationships>
</file>

<file path=ppt/slides/_rels/slide26.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2.xml"/></Relationships>
</file>

<file path=ppt/slides/_rels/slide260.xml.rels><?xml version="1.0" encoding="UTF-8" standalone="yes"?>
<Relationships xmlns="http://schemas.openxmlformats.org/package/2006/relationships"><Relationship Id="rId2" Type="http://schemas.openxmlformats.org/officeDocument/2006/relationships/notesSlide" Target="../notesSlides/notesSlide225.xml"/><Relationship Id="rId1" Type="http://schemas.openxmlformats.org/officeDocument/2006/relationships/slideLayout" Target="../slideLayouts/slideLayout2.xml"/></Relationships>
</file>

<file path=ppt/slides/_rels/slide261.xml.rels><?xml version="1.0" encoding="UTF-8" standalone="yes"?>
<Relationships xmlns="http://schemas.openxmlformats.org/package/2006/relationships"><Relationship Id="rId2" Type="http://schemas.openxmlformats.org/officeDocument/2006/relationships/notesSlide" Target="../notesSlides/notesSlide226.xml"/><Relationship Id="rId1" Type="http://schemas.openxmlformats.org/officeDocument/2006/relationships/slideLayout" Target="../slideLayouts/slideLayout2.xml"/></Relationships>
</file>

<file path=ppt/slides/_rels/slide262.xml.rels><?xml version="1.0" encoding="UTF-8" standalone="yes"?>
<Relationships xmlns="http://schemas.openxmlformats.org/package/2006/relationships"><Relationship Id="rId2" Type="http://schemas.openxmlformats.org/officeDocument/2006/relationships/notesSlide" Target="../notesSlides/notesSlide227.xml"/><Relationship Id="rId1" Type="http://schemas.openxmlformats.org/officeDocument/2006/relationships/slideLayout" Target="../slideLayouts/slideLayout2.xml"/></Relationships>
</file>

<file path=ppt/slides/_rels/slide263.xml.rels><?xml version="1.0" encoding="UTF-8" standalone="yes"?>
<Relationships xmlns="http://schemas.openxmlformats.org/package/2006/relationships"><Relationship Id="rId2" Type="http://schemas.openxmlformats.org/officeDocument/2006/relationships/notesSlide" Target="../notesSlides/notesSlide228.xml"/><Relationship Id="rId1" Type="http://schemas.openxmlformats.org/officeDocument/2006/relationships/slideLayout" Target="../slideLayouts/slideLayout2.xml"/></Relationships>
</file>

<file path=ppt/slides/_rels/slide264.xml.rels><?xml version="1.0" encoding="UTF-8" standalone="yes"?>
<Relationships xmlns="http://schemas.openxmlformats.org/package/2006/relationships"><Relationship Id="rId2" Type="http://schemas.openxmlformats.org/officeDocument/2006/relationships/notesSlide" Target="../notesSlides/notesSlide229.xml"/><Relationship Id="rId1" Type="http://schemas.openxmlformats.org/officeDocument/2006/relationships/slideLayout" Target="../slideLayouts/slideLayout2.xml"/></Relationships>
</file>

<file path=ppt/slides/_rels/slide265.xml.rels><?xml version="1.0" encoding="UTF-8" standalone="yes"?>
<Relationships xmlns="http://schemas.openxmlformats.org/package/2006/relationships"><Relationship Id="rId2" Type="http://schemas.openxmlformats.org/officeDocument/2006/relationships/notesSlide" Target="../notesSlides/notesSlide230.xml"/><Relationship Id="rId1" Type="http://schemas.openxmlformats.org/officeDocument/2006/relationships/slideLayout" Target="../slideLayouts/slideLayout2.xml"/></Relationships>
</file>

<file path=ppt/slides/_rels/slide266.xml.rels><?xml version="1.0" encoding="UTF-8" standalone="yes"?>
<Relationships xmlns="http://schemas.openxmlformats.org/package/2006/relationships"><Relationship Id="rId2" Type="http://schemas.openxmlformats.org/officeDocument/2006/relationships/notesSlide" Target="../notesSlides/notesSlide231.xml"/><Relationship Id="rId1" Type="http://schemas.openxmlformats.org/officeDocument/2006/relationships/slideLayout" Target="../slideLayouts/slideLayout2.xml"/></Relationships>
</file>

<file path=ppt/slides/_rels/slide267.xml.rels><?xml version="1.0" encoding="UTF-8" standalone="yes"?>
<Relationships xmlns="http://schemas.openxmlformats.org/package/2006/relationships"><Relationship Id="rId2" Type="http://schemas.openxmlformats.org/officeDocument/2006/relationships/notesSlide" Target="../notesSlides/notesSlide232.xml"/><Relationship Id="rId1" Type="http://schemas.openxmlformats.org/officeDocument/2006/relationships/slideLayout" Target="../slideLayouts/slideLayout2.xml"/></Relationships>
</file>

<file path=ppt/slides/_rels/slide268.xml.rels><?xml version="1.0" encoding="UTF-8" standalone="yes"?>
<Relationships xmlns="http://schemas.openxmlformats.org/package/2006/relationships"><Relationship Id="rId2" Type="http://schemas.openxmlformats.org/officeDocument/2006/relationships/notesSlide" Target="../notesSlides/notesSlide233.xml"/><Relationship Id="rId1" Type="http://schemas.openxmlformats.org/officeDocument/2006/relationships/slideLayout" Target="../slideLayouts/slideLayout2.xml"/></Relationships>
</file>

<file path=ppt/slides/_rels/slide269.xml.rels><?xml version="1.0" encoding="UTF-8" standalone="yes"?>
<Relationships xmlns="http://schemas.openxmlformats.org/package/2006/relationships"><Relationship Id="rId2" Type="http://schemas.openxmlformats.org/officeDocument/2006/relationships/notesSlide" Target="../notesSlides/notesSlide234.xml"/><Relationship Id="rId1" Type="http://schemas.openxmlformats.org/officeDocument/2006/relationships/slideLayout" Target="../slideLayouts/slideLayout2.xml"/></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2.xml"/></Relationships>
</file>

<file path=ppt/slides/_rels/slide270.xml.rels><?xml version="1.0" encoding="UTF-8" standalone="yes"?>
<Relationships xmlns="http://schemas.openxmlformats.org/package/2006/relationships"><Relationship Id="rId2" Type="http://schemas.openxmlformats.org/officeDocument/2006/relationships/notesSlide" Target="../notesSlides/notesSlide235.xml"/><Relationship Id="rId1" Type="http://schemas.openxmlformats.org/officeDocument/2006/relationships/slideLayout" Target="../slideLayouts/slideLayout2.xml"/></Relationships>
</file>

<file path=ppt/slides/_rels/slide271.xml.rels><?xml version="1.0" encoding="UTF-8" standalone="yes"?>
<Relationships xmlns="http://schemas.openxmlformats.org/package/2006/relationships"><Relationship Id="rId2" Type="http://schemas.openxmlformats.org/officeDocument/2006/relationships/notesSlide" Target="../notesSlides/notesSlide236.xml"/><Relationship Id="rId1" Type="http://schemas.openxmlformats.org/officeDocument/2006/relationships/slideLayout" Target="../slideLayouts/slideLayout2.xml"/></Relationships>
</file>

<file path=ppt/slides/_rels/slide272.xml.rels><?xml version="1.0" encoding="UTF-8" standalone="yes"?>
<Relationships xmlns="http://schemas.openxmlformats.org/package/2006/relationships"><Relationship Id="rId2" Type="http://schemas.openxmlformats.org/officeDocument/2006/relationships/notesSlide" Target="../notesSlides/notesSlide237.xml"/><Relationship Id="rId1" Type="http://schemas.openxmlformats.org/officeDocument/2006/relationships/slideLayout" Target="../slideLayouts/slideLayout2.xml"/></Relationships>
</file>

<file path=ppt/slides/_rels/slide273.xml.rels><?xml version="1.0" encoding="UTF-8" standalone="yes"?>
<Relationships xmlns="http://schemas.openxmlformats.org/package/2006/relationships"><Relationship Id="rId2" Type="http://schemas.openxmlformats.org/officeDocument/2006/relationships/notesSlide" Target="../notesSlides/notesSlide238.xml"/><Relationship Id="rId1" Type="http://schemas.openxmlformats.org/officeDocument/2006/relationships/slideLayout" Target="../slideLayouts/slideLayout2.xml"/></Relationships>
</file>

<file path=ppt/slides/_rels/slide274.xml.rels><?xml version="1.0" encoding="UTF-8" standalone="yes"?>
<Relationships xmlns="http://schemas.openxmlformats.org/package/2006/relationships"><Relationship Id="rId2" Type="http://schemas.openxmlformats.org/officeDocument/2006/relationships/notesSlide" Target="../notesSlides/notesSlide239.xml"/><Relationship Id="rId1" Type="http://schemas.openxmlformats.org/officeDocument/2006/relationships/slideLayout" Target="../slideLayouts/slideLayout2.xml"/></Relationships>
</file>

<file path=ppt/slides/_rels/slide275.xml.rels><?xml version="1.0" encoding="UTF-8" standalone="yes"?>
<Relationships xmlns="http://schemas.openxmlformats.org/package/2006/relationships"><Relationship Id="rId2" Type="http://schemas.openxmlformats.org/officeDocument/2006/relationships/notesSlide" Target="../notesSlides/notesSlide240.xml"/><Relationship Id="rId1" Type="http://schemas.openxmlformats.org/officeDocument/2006/relationships/slideLayout" Target="../slideLayouts/slideLayout2.xml"/></Relationships>
</file>

<file path=ppt/slides/_rels/slide276.xml.rels><?xml version="1.0" encoding="UTF-8" standalone="yes"?>
<Relationships xmlns="http://schemas.openxmlformats.org/package/2006/relationships"><Relationship Id="rId2" Type="http://schemas.openxmlformats.org/officeDocument/2006/relationships/notesSlide" Target="../notesSlides/notesSlide241.xml"/><Relationship Id="rId1" Type="http://schemas.openxmlformats.org/officeDocument/2006/relationships/slideLayout" Target="../slideLayouts/slideLayout2.xml"/></Relationships>
</file>

<file path=ppt/slides/_rels/slide277.xml.rels><?xml version="1.0" encoding="UTF-8" standalone="yes"?>
<Relationships xmlns="http://schemas.openxmlformats.org/package/2006/relationships"><Relationship Id="rId2" Type="http://schemas.openxmlformats.org/officeDocument/2006/relationships/notesSlide" Target="../notesSlides/notesSlide242.xml"/><Relationship Id="rId1" Type="http://schemas.openxmlformats.org/officeDocument/2006/relationships/slideLayout" Target="../slideLayouts/slideLayout2.xml"/></Relationships>
</file>

<file path=ppt/slides/_rels/slide278.xml.rels><?xml version="1.0" encoding="UTF-8" standalone="yes"?>
<Relationships xmlns="http://schemas.openxmlformats.org/package/2006/relationships"><Relationship Id="rId2" Type="http://schemas.openxmlformats.org/officeDocument/2006/relationships/notesSlide" Target="../notesSlides/notesSlide243.xml"/><Relationship Id="rId1" Type="http://schemas.openxmlformats.org/officeDocument/2006/relationships/slideLayout" Target="../slideLayouts/slideLayout2.xml"/></Relationships>
</file>

<file path=ppt/slides/_rels/slide279.xml.rels><?xml version="1.0" encoding="UTF-8" standalone="yes"?>
<Relationships xmlns="http://schemas.openxmlformats.org/package/2006/relationships"><Relationship Id="rId2" Type="http://schemas.openxmlformats.org/officeDocument/2006/relationships/notesSlide" Target="../notesSlides/notesSlide244.xml"/><Relationship Id="rId1" Type="http://schemas.openxmlformats.org/officeDocument/2006/relationships/slideLayout" Target="../slideLayouts/slideLayout2.xml"/></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2.xml"/></Relationships>
</file>

<file path=ppt/slides/_rels/slide280.xml.rels><?xml version="1.0" encoding="UTF-8" standalone="yes"?>
<Relationships xmlns="http://schemas.openxmlformats.org/package/2006/relationships"><Relationship Id="rId2" Type="http://schemas.openxmlformats.org/officeDocument/2006/relationships/notesSlide" Target="../notesSlides/notesSlide245.xml"/><Relationship Id="rId1" Type="http://schemas.openxmlformats.org/officeDocument/2006/relationships/slideLayout" Target="../slideLayouts/slideLayout2.xml"/></Relationships>
</file>

<file path=ppt/slides/_rels/slide281.xml.rels><?xml version="1.0" encoding="UTF-8" standalone="yes"?>
<Relationships xmlns="http://schemas.openxmlformats.org/package/2006/relationships"><Relationship Id="rId2" Type="http://schemas.openxmlformats.org/officeDocument/2006/relationships/notesSlide" Target="../notesSlides/notesSlide246.xml"/><Relationship Id="rId1" Type="http://schemas.openxmlformats.org/officeDocument/2006/relationships/slideLayout" Target="../slideLayouts/slideLayout2.xml"/></Relationships>
</file>

<file path=ppt/slides/_rels/slide282.xml.rels><?xml version="1.0" encoding="UTF-8" standalone="yes"?>
<Relationships xmlns="http://schemas.openxmlformats.org/package/2006/relationships"><Relationship Id="rId2" Type="http://schemas.openxmlformats.org/officeDocument/2006/relationships/notesSlide" Target="../notesSlides/notesSlide247.xml"/><Relationship Id="rId1" Type="http://schemas.openxmlformats.org/officeDocument/2006/relationships/slideLayout" Target="../slideLayouts/slideLayout2.xml"/></Relationships>
</file>

<file path=ppt/slides/_rels/slide283.xml.rels><?xml version="1.0" encoding="UTF-8" standalone="yes"?>
<Relationships xmlns="http://schemas.openxmlformats.org/package/2006/relationships"><Relationship Id="rId2" Type="http://schemas.openxmlformats.org/officeDocument/2006/relationships/notesSlide" Target="../notesSlides/notesSlide248.xml"/><Relationship Id="rId1" Type="http://schemas.openxmlformats.org/officeDocument/2006/relationships/slideLayout" Target="../slideLayouts/slideLayout2.xml"/></Relationships>
</file>

<file path=ppt/slides/_rels/slide284.xml.rels><?xml version="1.0" encoding="UTF-8" standalone="yes"?>
<Relationships xmlns="http://schemas.openxmlformats.org/package/2006/relationships"><Relationship Id="rId2" Type="http://schemas.openxmlformats.org/officeDocument/2006/relationships/notesSlide" Target="../notesSlides/notesSlide249.xml"/><Relationship Id="rId1" Type="http://schemas.openxmlformats.org/officeDocument/2006/relationships/slideLayout" Target="../slideLayouts/slideLayout2.xml"/></Relationships>
</file>

<file path=ppt/slides/_rels/slide285.xml.rels><?xml version="1.0" encoding="UTF-8" standalone="yes"?>
<Relationships xmlns="http://schemas.openxmlformats.org/package/2006/relationships"><Relationship Id="rId2" Type="http://schemas.openxmlformats.org/officeDocument/2006/relationships/notesSlide" Target="../notesSlides/notesSlide250.xml"/><Relationship Id="rId1" Type="http://schemas.openxmlformats.org/officeDocument/2006/relationships/slideLayout" Target="../slideLayouts/slideLayout1.xml"/></Relationships>
</file>

<file path=ppt/slides/_rels/slide286.xml.rels><?xml version="1.0" encoding="UTF-8" standalone="yes"?>
<Relationships xmlns="http://schemas.openxmlformats.org/package/2006/relationships"><Relationship Id="rId2" Type="http://schemas.openxmlformats.org/officeDocument/2006/relationships/notesSlide" Target="../notesSlides/notesSlide251.xml"/><Relationship Id="rId1" Type="http://schemas.openxmlformats.org/officeDocument/2006/relationships/slideLayout" Target="../slideLayouts/slideLayout2.xml"/></Relationships>
</file>

<file path=ppt/slides/_rels/slide287.xml.rels><?xml version="1.0" encoding="UTF-8" standalone="yes"?>
<Relationships xmlns="http://schemas.openxmlformats.org/package/2006/relationships"><Relationship Id="rId2" Type="http://schemas.openxmlformats.org/officeDocument/2006/relationships/notesSlide" Target="../notesSlides/notesSlide252.xml"/><Relationship Id="rId1" Type="http://schemas.openxmlformats.org/officeDocument/2006/relationships/slideLayout" Target="../slideLayouts/slideLayout2.xml"/></Relationships>
</file>

<file path=ppt/slides/_rels/slide288.xml.rels><?xml version="1.0" encoding="UTF-8" standalone="yes"?>
<Relationships xmlns="http://schemas.openxmlformats.org/package/2006/relationships"><Relationship Id="rId2" Type="http://schemas.openxmlformats.org/officeDocument/2006/relationships/notesSlide" Target="../notesSlides/notesSlide253.xml"/><Relationship Id="rId1" Type="http://schemas.openxmlformats.org/officeDocument/2006/relationships/slideLayout" Target="../slideLayouts/slideLayout2.xml"/></Relationships>
</file>

<file path=ppt/slides/_rels/slide289.xml.rels><?xml version="1.0" encoding="UTF-8" standalone="yes"?>
<Relationships xmlns="http://schemas.openxmlformats.org/package/2006/relationships"><Relationship Id="rId2" Type="http://schemas.openxmlformats.org/officeDocument/2006/relationships/notesSlide" Target="../notesSlides/notesSlide254.xml"/><Relationship Id="rId1" Type="http://schemas.openxmlformats.org/officeDocument/2006/relationships/slideLayout" Target="../slideLayouts/slideLayout2.xml"/></Relationships>
</file>

<file path=ppt/slides/_rels/slide29.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2.xml"/></Relationships>
</file>

<file path=ppt/slides/_rels/slide290.xml.rels><?xml version="1.0" encoding="UTF-8" standalone="yes"?>
<Relationships xmlns="http://schemas.openxmlformats.org/package/2006/relationships"><Relationship Id="rId2" Type="http://schemas.openxmlformats.org/officeDocument/2006/relationships/notesSlide" Target="../notesSlides/notesSlide255.xml"/><Relationship Id="rId1" Type="http://schemas.openxmlformats.org/officeDocument/2006/relationships/slideLayout" Target="../slideLayouts/slideLayout2.xml"/></Relationships>
</file>

<file path=ppt/slides/_rels/slide291.xml.rels><?xml version="1.0" encoding="UTF-8" standalone="yes"?>
<Relationships xmlns="http://schemas.openxmlformats.org/package/2006/relationships"><Relationship Id="rId2" Type="http://schemas.openxmlformats.org/officeDocument/2006/relationships/notesSlide" Target="../notesSlides/notesSlide256.xml"/><Relationship Id="rId1" Type="http://schemas.openxmlformats.org/officeDocument/2006/relationships/slideLayout" Target="../slideLayouts/slideLayout2.xml"/></Relationships>
</file>

<file path=ppt/slides/_rels/slide292.xml.rels><?xml version="1.0" encoding="UTF-8" standalone="yes"?>
<Relationships xmlns="http://schemas.openxmlformats.org/package/2006/relationships"><Relationship Id="rId2" Type="http://schemas.openxmlformats.org/officeDocument/2006/relationships/notesSlide" Target="../notesSlides/notesSlide257.xml"/><Relationship Id="rId1" Type="http://schemas.openxmlformats.org/officeDocument/2006/relationships/slideLayout" Target="../slideLayouts/slideLayout2.xml"/></Relationships>
</file>

<file path=ppt/slides/_rels/slide293.xml.rels><?xml version="1.0" encoding="UTF-8" standalone="yes"?>
<Relationships xmlns="http://schemas.openxmlformats.org/package/2006/relationships"><Relationship Id="rId2" Type="http://schemas.openxmlformats.org/officeDocument/2006/relationships/notesSlide" Target="../notesSlides/notesSlide258.xml"/><Relationship Id="rId1" Type="http://schemas.openxmlformats.org/officeDocument/2006/relationships/slideLayout" Target="../slideLayouts/slideLayout2.xml"/></Relationships>
</file>

<file path=ppt/slides/_rels/slide294.xml.rels><?xml version="1.0" encoding="UTF-8" standalone="yes"?>
<Relationships xmlns="http://schemas.openxmlformats.org/package/2006/relationships"><Relationship Id="rId2" Type="http://schemas.openxmlformats.org/officeDocument/2006/relationships/notesSlide" Target="../notesSlides/notesSlide259.xml"/><Relationship Id="rId1" Type="http://schemas.openxmlformats.org/officeDocument/2006/relationships/slideLayout" Target="../slideLayouts/slideLayout2.xml"/></Relationships>
</file>

<file path=ppt/slides/_rels/slide295.xml.rels><?xml version="1.0" encoding="UTF-8" standalone="yes"?>
<Relationships xmlns="http://schemas.openxmlformats.org/package/2006/relationships"><Relationship Id="rId2" Type="http://schemas.openxmlformats.org/officeDocument/2006/relationships/notesSlide" Target="../notesSlides/notesSlide260.xml"/><Relationship Id="rId1" Type="http://schemas.openxmlformats.org/officeDocument/2006/relationships/slideLayout" Target="../slideLayouts/slideLayout2.xml"/></Relationships>
</file>

<file path=ppt/slides/_rels/slide296.xml.rels><?xml version="1.0" encoding="UTF-8" standalone="yes"?>
<Relationships xmlns="http://schemas.openxmlformats.org/package/2006/relationships"><Relationship Id="rId2" Type="http://schemas.openxmlformats.org/officeDocument/2006/relationships/notesSlide" Target="../notesSlides/notesSlide261.xml"/><Relationship Id="rId1" Type="http://schemas.openxmlformats.org/officeDocument/2006/relationships/slideLayout" Target="../slideLayouts/slideLayout2.xml"/></Relationships>
</file>

<file path=ppt/slides/_rels/slide297.xml.rels><?xml version="1.0" encoding="UTF-8" standalone="yes"?>
<Relationships xmlns="http://schemas.openxmlformats.org/package/2006/relationships"><Relationship Id="rId2" Type="http://schemas.openxmlformats.org/officeDocument/2006/relationships/notesSlide" Target="../notesSlides/notesSlide262.xml"/><Relationship Id="rId1" Type="http://schemas.openxmlformats.org/officeDocument/2006/relationships/slideLayout" Target="../slideLayouts/slideLayout2.xml"/></Relationships>
</file>

<file path=ppt/slides/_rels/slide298.xml.rels><?xml version="1.0" encoding="UTF-8" standalone="yes"?>
<Relationships xmlns="http://schemas.openxmlformats.org/package/2006/relationships"><Relationship Id="rId2" Type="http://schemas.openxmlformats.org/officeDocument/2006/relationships/notesSlide" Target="../notesSlides/notesSlide263.xml"/><Relationship Id="rId1" Type="http://schemas.openxmlformats.org/officeDocument/2006/relationships/slideLayout" Target="../slideLayouts/slideLayout2.xml"/></Relationships>
</file>

<file path=ppt/slides/_rels/slide299.xml.rels><?xml version="1.0" encoding="UTF-8" standalone="yes"?>
<Relationships xmlns="http://schemas.openxmlformats.org/package/2006/relationships"><Relationship Id="rId2" Type="http://schemas.openxmlformats.org/officeDocument/2006/relationships/notesSlide" Target="../notesSlides/notesSlide264.xml"/><Relationship Id="rId1" Type="http://schemas.openxmlformats.org/officeDocument/2006/relationships/slideLayout" Target="../slideLayouts/slideLayout2.xml"/></Relationships>
</file>

<file path=ppt/slides/_rels/slide3.xml.rels><?xml version="1.0" encoding="UTF-8" standalone="yes"?>
<Relationships xmlns="http://schemas.openxmlformats.org/package/2006/relationships"><Relationship Id="rId8" Type="http://schemas.openxmlformats.org/officeDocument/2006/relationships/slide" Target="slide152.xml"/><Relationship Id="rId3" Type="http://schemas.openxmlformats.org/officeDocument/2006/relationships/hyperlink" Target="http://ppt/slides/slide3.xml" TargetMode="External"/><Relationship Id="rId7" Type="http://schemas.openxmlformats.org/officeDocument/2006/relationships/slide" Target="slide146.xml"/><Relationship Id="rId2" Type="http://schemas.openxmlformats.org/officeDocument/2006/relationships/notesSlide" Target="../notesSlides/notesSlide3.xml"/><Relationship Id="rId1" Type="http://schemas.openxmlformats.org/officeDocument/2006/relationships/slideLayout" Target="../slideLayouts/slideLayout2.xml"/><Relationship Id="rId6" Type="http://schemas.openxmlformats.org/officeDocument/2006/relationships/slide" Target="slide35.xml"/><Relationship Id="rId5" Type="http://schemas.openxmlformats.org/officeDocument/2006/relationships/slide" Target="slide29.xml"/><Relationship Id="rId4" Type="http://schemas.openxmlformats.org/officeDocument/2006/relationships/slide" Target="slide4.xml"/><Relationship Id="rId9" Type="http://schemas.openxmlformats.org/officeDocument/2006/relationships/slide" Target="slide154.xml"/></Relationships>
</file>

<file path=ppt/slides/_rels/slide30.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2.xml"/></Relationships>
</file>

<file path=ppt/slides/_rels/slide300.xml.rels><?xml version="1.0" encoding="UTF-8" standalone="yes"?>
<Relationships xmlns="http://schemas.openxmlformats.org/package/2006/relationships"><Relationship Id="rId2" Type="http://schemas.openxmlformats.org/officeDocument/2006/relationships/notesSlide" Target="../notesSlides/notesSlide265.xml"/><Relationship Id="rId1" Type="http://schemas.openxmlformats.org/officeDocument/2006/relationships/slideLayout" Target="../slideLayouts/slideLayout2.xml"/></Relationships>
</file>

<file path=ppt/slides/_rels/slide301.xml.rels><?xml version="1.0" encoding="UTF-8" standalone="yes"?>
<Relationships xmlns="http://schemas.openxmlformats.org/package/2006/relationships"><Relationship Id="rId2" Type="http://schemas.openxmlformats.org/officeDocument/2006/relationships/notesSlide" Target="../notesSlides/notesSlide266.xml"/><Relationship Id="rId1" Type="http://schemas.openxmlformats.org/officeDocument/2006/relationships/slideLayout" Target="../slideLayouts/slideLayout2.xml"/></Relationships>
</file>

<file path=ppt/slides/_rels/slide302.xml.rels><?xml version="1.0" encoding="UTF-8" standalone="yes"?>
<Relationships xmlns="http://schemas.openxmlformats.org/package/2006/relationships"><Relationship Id="rId2" Type="http://schemas.openxmlformats.org/officeDocument/2006/relationships/notesSlide" Target="../notesSlides/notesSlide267.xml"/><Relationship Id="rId1" Type="http://schemas.openxmlformats.org/officeDocument/2006/relationships/slideLayout" Target="../slideLayouts/slideLayout2.xml"/></Relationships>
</file>

<file path=ppt/slides/_rels/slide303.xml.rels><?xml version="1.0" encoding="UTF-8" standalone="yes"?>
<Relationships xmlns="http://schemas.openxmlformats.org/package/2006/relationships"><Relationship Id="rId2" Type="http://schemas.openxmlformats.org/officeDocument/2006/relationships/notesSlide" Target="../notesSlides/notesSlide268.xml"/><Relationship Id="rId1" Type="http://schemas.openxmlformats.org/officeDocument/2006/relationships/slideLayout" Target="../slideLayouts/slideLayout2.xml"/></Relationships>
</file>

<file path=ppt/slides/_rels/slide304.xml.rels><?xml version="1.0" encoding="UTF-8" standalone="yes"?>
<Relationships xmlns="http://schemas.openxmlformats.org/package/2006/relationships"><Relationship Id="rId2" Type="http://schemas.openxmlformats.org/officeDocument/2006/relationships/notesSlide" Target="../notesSlides/notesSlide269.xml"/><Relationship Id="rId1" Type="http://schemas.openxmlformats.org/officeDocument/2006/relationships/slideLayout" Target="../slideLayouts/slideLayout1.xml"/></Relationships>
</file>

<file path=ppt/slides/_rels/slide305.xml.rels><?xml version="1.0" encoding="UTF-8" standalone="yes"?>
<Relationships xmlns="http://schemas.openxmlformats.org/package/2006/relationships"><Relationship Id="rId2" Type="http://schemas.openxmlformats.org/officeDocument/2006/relationships/notesSlide" Target="../notesSlides/notesSlide270.xml"/><Relationship Id="rId1" Type="http://schemas.openxmlformats.org/officeDocument/2006/relationships/slideLayout" Target="../slideLayouts/slideLayout2.xml"/></Relationships>
</file>

<file path=ppt/slides/_rels/slide306.xml.rels><?xml version="1.0" encoding="UTF-8" standalone="yes"?>
<Relationships xmlns="http://schemas.openxmlformats.org/package/2006/relationships"><Relationship Id="rId3" Type="http://schemas.openxmlformats.org/officeDocument/2006/relationships/slide" Target="slide358.xml"/><Relationship Id="rId2" Type="http://schemas.openxmlformats.org/officeDocument/2006/relationships/notesSlide" Target="../notesSlides/notesSlide271.xml"/><Relationship Id="rId1" Type="http://schemas.openxmlformats.org/officeDocument/2006/relationships/slideLayout" Target="../slideLayouts/slideLayout2.xml"/></Relationships>
</file>

<file path=ppt/slides/_rels/slide307.xml.rels><?xml version="1.0" encoding="UTF-8" standalone="yes"?>
<Relationships xmlns="http://schemas.openxmlformats.org/package/2006/relationships"><Relationship Id="rId2" Type="http://schemas.openxmlformats.org/officeDocument/2006/relationships/notesSlide" Target="../notesSlides/notesSlide272.xml"/><Relationship Id="rId1" Type="http://schemas.openxmlformats.org/officeDocument/2006/relationships/slideLayout" Target="../slideLayouts/slideLayout2.xml"/></Relationships>
</file>

<file path=ppt/slides/_rels/slide308.xml.rels><?xml version="1.0" encoding="UTF-8" standalone="yes"?>
<Relationships xmlns="http://schemas.openxmlformats.org/package/2006/relationships"><Relationship Id="rId2" Type="http://schemas.openxmlformats.org/officeDocument/2006/relationships/notesSlide" Target="../notesSlides/notesSlide273.xml"/><Relationship Id="rId1" Type="http://schemas.openxmlformats.org/officeDocument/2006/relationships/slideLayout" Target="../slideLayouts/slideLayout2.xml"/></Relationships>
</file>

<file path=ppt/slides/_rels/slide309.xml.rels><?xml version="1.0" encoding="UTF-8" standalone="yes"?>
<Relationships xmlns="http://schemas.openxmlformats.org/package/2006/relationships"><Relationship Id="rId2" Type="http://schemas.openxmlformats.org/officeDocument/2006/relationships/notesSlide" Target="../notesSlides/notesSlide274.xml"/><Relationship Id="rId1" Type="http://schemas.openxmlformats.org/officeDocument/2006/relationships/slideLayout" Target="../slideLayouts/slideLayout2.xml"/></Relationships>
</file>

<file path=ppt/slides/_rels/slide31.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2.xml"/></Relationships>
</file>

<file path=ppt/slides/_rels/slide310.xml.rels><?xml version="1.0" encoding="UTF-8" standalone="yes"?>
<Relationships xmlns="http://schemas.openxmlformats.org/package/2006/relationships"><Relationship Id="rId2" Type="http://schemas.openxmlformats.org/officeDocument/2006/relationships/notesSlide" Target="../notesSlides/notesSlide275.xml"/><Relationship Id="rId1" Type="http://schemas.openxmlformats.org/officeDocument/2006/relationships/slideLayout" Target="../slideLayouts/slideLayout2.xml"/></Relationships>
</file>

<file path=ppt/slides/_rels/slide311.xml.rels><?xml version="1.0" encoding="UTF-8" standalone="yes"?>
<Relationships xmlns="http://schemas.openxmlformats.org/package/2006/relationships"><Relationship Id="rId2" Type="http://schemas.openxmlformats.org/officeDocument/2006/relationships/notesSlide" Target="../notesSlides/notesSlide276.xml"/><Relationship Id="rId1" Type="http://schemas.openxmlformats.org/officeDocument/2006/relationships/slideLayout" Target="../slideLayouts/slideLayout2.xml"/></Relationships>
</file>

<file path=ppt/slides/_rels/slide312.xml.rels><?xml version="1.0" encoding="UTF-8" standalone="yes"?>
<Relationships xmlns="http://schemas.openxmlformats.org/package/2006/relationships"><Relationship Id="rId2" Type="http://schemas.openxmlformats.org/officeDocument/2006/relationships/notesSlide" Target="../notesSlides/notesSlide277.xml"/><Relationship Id="rId1" Type="http://schemas.openxmlformats.org/officeDocument/2006/relationships/slideLayout" Target="../slideLayouts/slideLayout2.xml"/></Relationships>
</file>

<file path=ppt/slides/_rels/slide313.xml.rels><?xml version="1.0" encoding="UTF-8" standalone="yes"?>
<Relationships xmlns="http://schemas.openxmlformats.org/package/2006/relationships"><Relationship Id="rId2" Type="http://schemas.openxmlformats.org/officeDocument/2006/relationships/notesSlide" Target="../notesSlides/notesSlide278.xml"/><Relationship Id="rId1" Type="http://schemas.openxmlformats.org/officeDocument/2006/relationships/slideLayout" Target="../slideLayouts/slideLayout2.xml"/></Relationships>
</file>

<file path=ppt/slides/_rels/slide314.xml.rels><?xml version="1.0" encoding="UTF-8" standalone="yes"?>
<Relationships xmlns="http://schemas.openxmlformats.org/package/2006/relationships"><Relationship Id="rId2" Type="http://schemas.openxmlformats.org/officeDocument/2006/relationships/notesSlide" Target="../notesSlides/notesSlide279.xml"/><Relationship Id="rId1" Type="http://schemas.openxmlformats.org/officeDocument/2006/relationships/slideLayout" Target="../slideLayouts/slideLayout2.xml"/></Relationships>
</file>

<file path=ppt/slides/_rels/slide315.xml.rels><?xml version="1.0" encoding="UTF-8" standalone="yes"?>
<Relationships xmlns="http://schemas.openxmlformats.org/package/2006/relationships"><Relationship Id="rId2" Type="http://schemas.openxmlformats.org/officeDocument/2006/relationships/notesSlide" Target="../notesSlides/notesSlide280.xml"/><Relationship Id="rId1" Type="http://schemas.openxmlformats.org/officeDocument/2006/relationships/slideLayout" Target="../slideLayouts/slideLayout2.xml"/></Relationships>
</file>

<file path=ppt/slides/_rels/slide316.xml.rels><?xml version="1.0" encoding="UTF-8" standalone="yes"?>
<Relationships xmlns="http://schemas.openxmlformats.org/package/2006/relationships"><Relationship Id="rId2" Type="http://schemas.openxmlformats.org/officeDocument/2006/relationships/notesSlide" Target="../notesSlides/notesSlide281.xml"/><Relationship Id="rId1" Type="http://schemas.openxmlformats.org/officeDocument/2006/relationships/slideLayout" Target="../slideLayouts/slideLayout2.xml"/></Relationships>
</file>

<file path=ppt/slides/_rels/slide317.xml.rels><?xml version="1.0" encoding="UTF-8" standalone="yes"?>
<Relationships xmlns="http://schemas.openxmlformats.org/package/2006/relationships"><Relationship Id="rId2" Type="http://schemas.openxmlformats.org/officeDocument/2006/relationships/notesSlide" Target="../notesSlides/notesSlide282.xml"/><Relationship Id="rId1" Type="http://schemas.openxmlformats.org/officeDocument/2006/relationships/slideLayout" Target="../slideLayouts/slideLayout2.xml"/></Relationships>
</file>

<file path=ppt/slides/_rels/slide318.xml.rels><?xml version="1.0" encoding="UTF-8" standalone="yes"?>
<Relationships xmlns="http://schemas.openxmlformats.org/package/2006/relationships"><Relationship Id="rId2" Type="http://schemas.openxmlformats.org/officeDocument/2006/relationships/notesSlide" Target="../notesSlides/notesSlide283.xml"/><Relationship Id="rId1" Type="http://schemas.openxmlformats.org/officeDocument/2006/relationships/slideLayout" Target="../slideLayouts/slideLayout2.xml"/></Relationships>
</file>

<file path=ppt/slides/_rels/slide319.xml.rels><?xml version="1.0" encoding="UTF-8" standalone="yes"?>
<Relationships xmlns="http://schemas.openxmlformats.org/package/2006/relationships"><Relationship Id="rId2" Type="http://schemas.openxmlformats.org/officeDocument/2006/relationships/notesSlide" Target="../notesSlides/notesSlide284.xml"/><Relationship Id="rId1" Type="http://schemas.openxmlformats.org/officeDocument/2006/relationships/slideLayout" Target="../slideLayouts/slideLayout2.xml"/></Relationships>
</file>

<file path=ppt/slides/_rels/slide3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32.xml"/><Relationship Id="rId1" Type="http://schemas.openxmlformats.org/officeDocument/2006/relationships/slideLayout" Target="../slideLayouts/slideLayout2.xml"/><Relationship Id="rId4" Type="http://schemas.microsoft.com/office/2007/relationships/hdphoto" Target="../media/hdphoto1.wdp"/></Relationships>
</file>

<file path=ppt/slides/_rels/slide320.xml.rels><?xml version="1.0" encoding="UTF-8" standalone="yes"?>
<Relationships xmlns="http://schemas.openxmlformats.org/package/2006/relationships"><Relationship Id="rId8" Type="http://schemas.openxmlformats.org/officeDocument/2006/relationships/slide" Target="slide347.xml"/><Relationship Id="rId3" Type="http://schemas.openxmlformats.org/officeDocument/2006/relationships/hyperlink" Target="http://ppt/slides/slide3.xml" TargetMode="External"/><Relationship Id="rId7" Type="http://schemas.openxmlformats.org/officeDocument/2006/relationships/slide" Target="slide345.xml"/><Relationship Id="rId2" Type="http://schemas.openxmlformats.org/officeDocument/2006/relationships/notesSlide" Target="../notesSlides/notesSlide285.xml"/><Relationship Id="rId1" Type="http://schemas.openxmlformats.org/officeDocument/2006/relationships/slideLayout" Target="../slideLayouts/slideLayout2.xml"/><Relationship Id="rId6" Type="http://schemas.openxmlformats.org/officeDocument/2006/relationships/slide" Target="slide339.xml"/><Relationship Id="rId5" Type="http://schemas.openxmlformats.org/officeDocument/2006/relationships/slide" Target="slide333.xml"/><Relationship Id="rId4" Type="http://schemas.openxmlformats.org/officeDocument/2006/relationships/slide" Target="slide321.xml"/></Relationships>
</file>

<file path=ppt/slides/_rels/slide321.xml.rels><?xml version="1.0" encoding="UTF-8" standalone="yes"?>
<Relationships xmlns="http://schemas.openxmlformats.org/package/2006/relationships"><Relationship Id="rId2" Type="http://schemas.openxmlformats.org/officeDocument/2006/relationships/notesSlide" Target="../notesSlides/notesSlide286.xml"/><Relationship Id="rId1" Type="http://schemas.openxmlformats.org/officeDocument/2006/relationships/slideLayout" Target="../slideLayouts/slideLayout2.xml"/></Relationships>
</file>

<file path=ppt/slides/_rels/slide322.xml.rels><?xml version="1.0" encoding="UTF-8" standalone="yes"?>
<Relationships xmlns="http://schemas.openxmlformats.org/package/2006/relationships"><Relationship Id="rId2" Type="http://schemas.openxmlformats.org/officeDocument/2006/relationships/notesSlide" Target="../notesSlides/notesSlide287.xml"/><Relationship Id="rId1" Type="http://schemas.openxmlformats.org/officeDocument/2006/relationships/slideLayout" Target="../slideLayouts/slideLayout2.xml"/></Relationships>
</file>

<file path=ppt/slides/_rels/slide323.xml.rels><?xml version="1.0" encoding="UTF-8" standalone="yes"?>
<Relationships xmlns="http://schemas.openxmlformats.org/package/2006/relationships"><Relationship Id="rId2" Type="http://schemas.openxmlformats.org/officeDocument/2006/relationships/notesSlide" Target="../notesSlides/notesSlide288.xml"/><Relationship Id="rId1" Type="http://schemas.openxmlformats.org/officeDocument/2006/relationships/slideLayout" Target="../slideLayouts/slideLayout2.xml"/></Relationships>
</file>

<file path=ppt/slides/_rels/slide324.xml.rels><?xml version="1.0" encoding="UTF-8" standalone="yes"?>
<Relationships xmlns="http://schemas.openxmlformats.org/package/2006/relationships"><Relationship Id="rId2" Type="http://schemas.openxmlformats.org/officeDocument/2006/relationships/notesSlide" Target="../notesSlides/notesSlide289.xml"/><Relationship Id="rId1" Type="http://schemas.openxmlformats.org/officeDocument/2006/relationships/slideLayout" Target="../slideLayouts/slideLayout2.xml"/></Relationships>
</file>

<file path=ppt/slides/_rels/slide325.xml.rels><?xml version="1.0" encoding="UTF-8" standalone="yes"?>
<Relationships xmlns="http://schemas.openxmlformats.org/package/2006/relationships"><Relationship Id="rId2" Type="http://schemas.openxmlformats.org/officeDocument/2006/relationships/notesSlide" Target="../notesSlides/notesSlide290.xml"/><Relationship Id="rId1" Type="http://schemas.openxmlformats.org/officeDocument/2006/relationships/slideLayout" Target="../slideLayouts/slideLayout2.xml"/></Relationships>
</file>

<file path=ppt/slides/_rels/slide326.xml.rels><?xml version="1.0" encoding="UTF-8" standalone="yes"?>
<Relationships xmlns="http://schemas.openxmlformats.org/package/2006/relationships"><Relationship Id="rId2" Type="http://schemas.openxmlformats.org/officeDocument/2006/relationships/notesSlide" Target="../notesSlides/notesSlide291.xml"/><Relationship Id="rId1" Type="http://schemas.openxmlformats.org/officeDocument/2006/relationships/slideLayout" Target="../slideLayouts/slideLayout2.xml"/></Relationships>
</file>

<file path=ppt/slides/_rels/slide327.xml.rels><?xml version="1.0" encoding="UTF-8" standalone="yes"?>
<Relationships xmlns="http://schemas.openxmlformats.org/package/2006/relationships"><Relationship Id="rId2" Type="http://schemas.openxmlformats.org/officeDocument/2006/relationships/notesSlide" Target="../notesSlides/notesSlide292.xml"/><Relationship Id="rId1" Type="http://schemas.openxmlformats.org/officeDocument/2006/relationships/slideLayout" Target="../slideLayouts/slideLayout2.xml"/></Relationships>
</file>

<file path=ppt/slides/_rels/slide328.xml.rels><?xml version="1.0" encoding="UTF-8" standalone="yes"?>
<Relationships xmlns="http://schemas.openxmlformats.org/package/2006/relationships"><Relationship Id="rId2" Type="http://schemas.openxmlformats.org/officeDocument/2006/relationships/notesSlide" Target="../notesSlides/notesSlide293.xml"/><Relationship Id="rId1" Type="http://schemas.openxmlformats.org/officeDocument/2006/relationships/slideLayout" Target="../slideLayouts/slideLayout2.xml"/></Relationships>
</file>

<file path=ppt/slides/_rels/slide329.xml.rels><?xml version="1.0" encoding="UTF-8" standalone="yes"?>
<Relationships xmlns="http://schemas.openxmlformats.org/package/2006/relationships"><Relationship Id="rId2" Type="http://schemas.openxmlformats.org/officeDocument/2006/relationships/notesSlide" Target="../notesSlides/notesSlide294.xml"/><Relationship Id="rId1" Type="http://schemas.openxmlformats.org/officeDocument/2006/relationships/slideLayout" Target="../slideLayouts/slideLayout2.xml"/></Relationships>
</file>

<file path=ppt/slides/_rels/slide3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33.xml"/><Relationship Id="rId1" Type="http://schemas.openxmlformats.org/officeDocument/2006/relationships/slideLayout" Target="../slideLayouts/slideLayout2.xml"/><Relationship Id="rId4" Type="http://schemas.microsoft.com/office/2007/relationships/hdphoto" Target="../media/hdphoto1.wdp"/></Relationships>
</file>

<file path=ppt/slides/_rels/slide330.xml.rels><?xml version="1.0" encoding="UTF-8" standalone="yes"?>
<Relationships xmlns="http://schemas.openxmlformats.org/package/2006/relationships"><Relationship Id="rId2" Type="http://schemas.openxmlformats.org/officeDocument/2006/relationships/notesSlide" Target="../notesSlides/notesSlide295.xml"/><Relationship Id="rId1" Type="http://schemas.openxmlformats.org/officeDocument/2006/relationships/slideLayout" Target="../slideLayouts/slideLayout2.xml"/></Relationships>
</file>

<file path=ppt/slides/_rels/slide331.xml.rels><?xml version="1.0" encoding="UTF-8" standalone="yes"?>
<Relationships xmlns="http://schemas.openxmlformats.org/package/2006/relationships"><Relationship Id="rId2" Type="http://schemas.openxmlformats.org/officeDocument/2006/relationships/notesSlide" Target="../notesSlides/notesSlide296.xml"/><Relationship Id="rId1" Type="http://schemas.openxmlformats.org/officeDocument/2006/relationships/slideLayout" Target="../slideLayouts/slideLayout2.xml"/></Relationships>
</file>

<file path=ppt/slides/_rels/slide332.xml.rels><?xml version="1.0" encoding="UTF-8" standalone="yes"?>
<Relationships xmlns="http://schemas.openxmlformats.org/package/2006/relationships"><Relationship Id="rId2" Type="http://schemas.openxmlformats.org/officeDocument/2006/relationships/notesSlide" Target="../notesSlides/notesSlide297.xml"/><Relationship Id="rId1" Type="http://schemas.openxmlformats.org/officeDocument/2006/relationships/slideLayout" Target="../slideLayouts/slideLayout2.xml"/></Relationships>
</file>

<file path=ppt/slides/_rels/slide333.xml.rels><?xml version="1.0" encoding="UTF-8" standalone="yes"?>
<Relationships xmlns="http://schemas.openxmlformats.org/package/2006/relationships"><Relationship Id="rId2" Type="http://schemas.openxmlformats.org/officeDocument/2006/relationships/notesSlide" Target="../notesSlides/notesSlide298.xml"/><Relationship Id="rId1" Type="http://schemas.openxmlformats.org/officeDocument/2006/relationships/slideLayout" Target="../slideLayouts/slideLayout2.xml"/></Relationships>
</file>

<file path=ppt/slides/_rels/slide334.xml.rels><?xml version="1.0" encoding="UTF-8" standalone="yes"?>
<Relationships xmlns="http://schemas.openxmlformats.org/package/2006/relationships"><Relationship Id="rId2" Type="http://schemas.openxmlformats.org/officeDocument/2006/relationships/notesSlide" Target="../notesSlides/notesSlide299.xml"/><Relationship Id="rId1" Type="http://schemas.openxmlformats.org/officeDocument/2006/relationships/slideLayout" Target="../slideLayouts/slideLayout2.xml"/></Relationships>
</file>

<file path=ppt/slides/_rels/slide335.xml.rels><?xml version="1.0" encoding="UTF-8" standalone="yes"?>
<Relationships xmlns="http://schemas.openxmlformats.org/package/2006/relationships"><Relationship Id="rId2" Type="http://schemas.openxmlformats.org/officeDocument/2006/relationships/notesSlide" Target="../notesSlides/notesSlide300.xml"/><Relationship Id="rId1" Type="http://schemas.openxmlformats.org/officeDocument/2006/relationships/slideLayout" Target="../slideLayouts/slideLayout2.xml"/></Relationships>
</file>

<file path=ppt/slides/_rels/slide33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301.xml"/><Relationship Id="rId1" Type="http://schemas.openxmlformats.org/officeDocument/2006/relationships/slideLayout" Target="../slideLayouts/slideLayout2.xml"/><Relationship Id="rId4" Type="http://schemas.microsoft.com/office/2007/relationships/hdphoto" Target="../media/hdphoto1.wdp"/></Relationships>
</file>

<file path=ppt/slides/_rels/slide33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302.xml"/><Relationship Id="rId1" Type="http://schemas.openxmlformats.org/officeDocument/2006/relationships/slideLayout" Target="../slideLayouts/slideLayout2.xml"/><Relationship Id="rId4" Type="http://schemas.microsoft.com/office/2007/relationships/hdphoto" Target="../media/hdphoto1.wdp"/></Relationships>
</file>

<file path=ppt/slides/_rels/slide338.xml.rels><?xml version="1.0" encoding="UTF-8" standalone="yes"?>
<Relationships xmlns="http://schemas.openxmlformats.org/package/2006/relationships"><Relationship Id="rId2" Type="http://schemas.openxmlformats.org/officeDocument/2006/relationships/notesSlide" Target="../notesSlides/notesSlide303.xml"/><Relationship Id="rId1" Type="http://schemas.openxmlformats.org/officeDocument/2006/relationships/slideLayout" Target="../slideLayouts/slideLayout2.xml"/></Relationships>
</file>

<file path=ppt/slides/_rels/slide339.xml.rels><?xml version="1.0" encoding="UTF-8" standalone="yes"?>
<Relationships xmlns="http://schemas.openxmlformats.org/package/2006/relationships"><Relationship Id="rId2" Type="http://schemas.openxmlformats.org/officeDocument/2006/relationships/notesSlide" Target="../notesSlides/notesSlide304.xml"/><Relationship Id="rId1" Type="http://schemas.openxmlformats.org/officeDocument/2006/relationships/slideLayout" Target="../slideLayouts/slideLayout2.xml"/></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2.xml"/></Relationships>
</file>

<file path=ppt/slides/_rels/slide340.xml.rels><?xml version="1.0" encoding="UTF-8" standalone="yes"?>
<Relationships xmlns="http://schemas.openxmlformats.org/package/2006/relationships"><Relationship Id="rId2" Type="http://schemas.openxmlformats.org/officeDocument/2006/relationships/notesSlide" Target="../notesSlides/notesSlide305.xml"/><Relationship Id="rId1" Type="http://schemas.openxmlformats.org/officeDocument/2006/relationships/slideLayout" Target="../slideLayouts/slideLayout2.xml"/></Relationships>
</file>

<file path=ppt/slides/_rels/slide341.xml.rels><?xml version="1.0" encoding="UTF-8" standalone="yes"?>
<Relationships xmlns="http://schemas.openxmlformats.org/package/2006/relationships"><Relationship Id="rId2" Type="http://schemas.openxmlformats.org/officeDocument/2006/relationships/notesSlide" Target="../notesSlides/notesSlide306.xml"/><Relationship Id="rId1" Type="http://schemas.openxmlformats.org/officeDocument/2006/relationships/slideLayout" Target="../slideLayouts/slideLayout2.xml"/></Relationships>
</file>

<file path=ppt/slides/_rels/slide342.xml.rels><?xml version="1.0" encoding="UTF-8" standalone="yes"?>
<Relationships xmlns="http://schemas.openxmlformats.org/package/2006/relationships"><Relationship Id="rId2" Type="http://schemas.openxmlformats.org/officeDocument/2006/relationships/notesSlide" Target="../notesSlides/notesSlide307.xml"/><Relationship Id="rId1" Type="http://schemas.openxmlformats.org/officeDocument/2006/relationships/slideLayout" Target="../slideLayouts/slideLayout2.xml"/></Relationships>
</file>

<file path=ppt/slides/_rels/slide343.xml.rels><?xml version="1.0" encoding="UTF-8" standalone="yes"?>
<Relationships xmlns="http://schemas.openxmlformats.org/package/2006/relationships"><Relationship Id="rId2" Type="http://schemas.openxmlformats.org/officeDocument/2006/relationships/notesSlide" Target="../notesSlides/notesSlide308.xml"/><Relationship Id="rId1" Type="http://schemas.openxmlformats.org/officeDocument/2006/relationships/slideLayout" Target="../slideLayouts/slideLayout2.xml"/></Relationships>
</file>

<file path=ppt/slides/_rels/slide344.xml.rels><?xml version="1.0" encoding="UTF-8" standalone="yes"?>
<Relationships xmlns="http://schemas.openxmlformats.org/package/2006/relationships"><Relationship Id="rId2" Type="http://schemas.openxmlformats.org/officeDocument/2006/relationships/notesSlide" Target="../notesSlides/notesSlide309.xml"/><Relationship Id="rId1" Type="http://schemas.openxmlformats.org/officeDocument/2006/relationships/slideLayout" Target="../slideLayouts/slideLayout2.xml"/></Relationships>
</file>

<file path=ppt/slides/_rels/slide345.xml.rels><?xml version="1.0" encoding="UTF-8" standalone="yes"?>
<Relationships xmlns="http://schemas.openxmlformats.org/package/2006/relationships"><Relationship Id="rId2" Type="http://schemas.openxmlformats.org/officeDocument/2006/relationships/notesSlide" Target="../notesSlides/notesSlide310.xml"/><Relationship Id="rId1" Type="http://schemas.openxmlformats.org/officeDocument/2006/relationships/slideLayout" Target="../slideLayouts/slideLayout2.xml"/></Relationships>
</file>

<file path=ppt/slides/_rels/slide346.xml.rels><?xml version="1.0" encoding="UTF-8" standalone="yes"?>
<Relationships xmlns="http://schemas.openxmlformats.org/package/2006/relationships"><Relationship Id="rId2" Type="http://schemas.openxmlformats.org/officeDocument/2006/relationships/notesSlide" Target="../notesSlides/notesSlide311.xml"/><Relationship Id="rId1" Type="http://schemas.openxmlformats.org/officeDocument/2006/relationships/slideLayout" Target="../slideLayouts/slideLayout2.xml"/></Relationships>
</file>

<file path=ppt/slides/_rels/slide347.xml.rels><?xml version="1.0" encoding="UTF-8" standalone="yes"?>
<Relationships xmlns="http://schemas.openxmlformats.org/package/2006/relationships"><Relationship Id="rId3" Type="http://schemas.openxmlformats.org/officeDocument/2006/relationships/slide" Target="slide416.xml"/><Relationship Id="rId2" Type="http://schemas.openxmlformats.org/officeDocument/2006/relationships/notesSlide" Target="../notesSlides/notesSlide312.xml"/><Relationship Id="rId1" Type="http://schemas.openxmlformats.org/officeDocument/2006/relationships/slideLayout" Target="../slideLayouts/slideLayout1.xml"/></Relationships>
</file>

<file path=ppt/slides/_rels/slide348.xml.rels><?xml version="1.0" encoding="UTF-8" standalone="yes"?>
<Relationships xmlns="http://schemas.openxmlformats.org/package/2006/relationships"><Relationship Id="rId2" Type="http://schemas.openxmlformats.org/officeDocument/2006/relationships/notesSlide" Target="../notesSlides/notesSlide313.xml"/><Relationship Id="rId1" Type="http://schemas.openxmlformats.org/officeDocument/2006/relationships/slideLayout" Target="../slideLayouts/slideLayout2.xml"/></Relationships>
</file>

<file path=ppt/slides/_rels/slide349.xml.rels><?xml version="1.0" encoding="UTF-8" standalone="yes"?>
<Relationships xmlns="http://schemas.openxmlformats.org/package/2006/relationships"><Relationship Id="rId2" Type="http://schemas.openxmlformats.org/officeDocument/2006/relationships/notesSlide" Target="../notesSlides/notesSlide314.xml"/><Relationship Id="rId1" Type="http://schemas.openxmlformats.org/officeDocument/2006/relationships/slideLayout" Target="../slideLayouts/slideLayout2.xml"/></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2.xml"/></Relationships>
</file>

<file path=ppt/slides/_rels/slide350.xml.rels><?xml version="1.0" encoding="UTF-8" standalone="yes"?>
<Relationships xmlns="http://schemas.openxmlformats.org/package/2006/relationships"><Relationship Id="rId2" Type="http://schemas.openxmlformats.org/officeDocument/2006/relationships/notesSlide" Target="../notesSlides/notesSlide315.xml"/><Relationship Id="rId1" Type="http://schemas.openxmlformats.org/officeDocument/2006/relationships/slideLayout" Target="../slideLayouts/slideLayout2.xml"/></Relationships>
</file>

<file path=ppt/slides/_rels/slide351.xml.rels><?xml version="1.0" encoding="UTF-8" standalone="yes"?>
<Relationships xmlns="http://schemas.openxmlformats.org/package/2006/relationships"><Relationship Id="rId2" Type="http://schemas.openxmlformats.org/officeDocument/2006/relationships/notesSlide" Target="../notesSlides/notesSlide316.xml"/><Relationship Id="rId1" Type="http://schemas.openxmlformats.org/officeDocument/2006/relationships/slideLayout" Target="../slideLayouts/slideLayout2.xml"/></Relationships>
</file>

<file path=ppt/slides/_rels/slide352.xml.rels><?xml version="1.0" encoding="UTF-8" standalone="yes"?>
<Relationships xmlns="http://schemas.openxmlformats.org/package/2006/relationships"><Relationship Id="rId3" Type="http://schemas.openxmlformats.org/officeDocument/2006/relationships/slide" Target="slide458.xml"/><Relationship Id="rId2" Type="http://schemas.openxmlformats.org/officeDocument/2006/relationships/notesSlide" Target="../notesSlides/notesSlide317.xml"/><Relationship Id="rId1" Type="http://schemas.openxmlformats.org/officeDocument/2006/relationships/slideLayout" Target="../slideLayouts/slideLayout2.xml"/></Relationships>
</file>

<file path=ppt/slides/_rels/slide353.xml.rels><?xml version="1.0" encoding="UTF-8" standalone="yes"?>
<Relationships xmlns="http://schemas.openxmlformats.org/package/2006/relationships"><Relationship Id="rId2" Type="http://schemas.openxmlformats.org/officeDocument/2006/relationships/notesSlide" Target="../notesSlides/notesSlide318.xml"/><Relationship Id="rId1" Type="http://schemas.openxmlformats.org/officeDocument/2006/relationships/slideLayout" Target="../slideLayouts/slideLayout2.xml"/></Relationships>
</file>

<file path=ppt/slides/_rels/slide354.xml.rels><?xml version="1.0" encoding="UTF-8" standalone="yes"?>
<Relationships xmlns="http://schemas.openxmlformats.org/package/2006/relationships"><Relationship Id="rId3" Type="http://schemas.openxmlformats.org/officeDocument/2006/relationships/slide" Target="slide355.xml"/><Relationship Id="rId2" Type="http://schemas.openxmlformats.org/officeDocument/2006/relationships/notesSlide" Target="../notesSlides/notesSlide319.xml"/><Relationship Id="rId1" Type="http://schemas.openxmlformats.org/officeDocument/2006/relationships/slideLayout" Target="../slideLayouts/slideLayout2.xml"/></Relationships>
</file>

<file path=ppt/slides/_rels/slide355.xml.rels><?xml version="1.0" encoding="UTF-8" standalone="yes"?>
<Relationships xmlns="http://schemas.openxmlformats.org/package/2006/relationships"><Relationship Id="rId2" Type="http://schemas.openxmlformats.org/officeDocument/2006/relationships/notesSlide" Target="../notesSlides/notesSlide320.xml"/><Relationship Id="rId1" Type="http://schemas.openxmlformats.org/officeDocument/2006/relationships/slideLayout" Target="../slideLayouts/slideLayout1.xml"/></Relationships>
</file>

<file path=ppt/slides/_rels/slide356.xml.rels><?xml version="1.0" encoding="UTF-8" standalone="yes"?>
<Relationships xmlns="http://schemas.openxmlformats.org/package/2006/relationships"><Relationship Id="rId2" Type="http://schemas.openxmlformats.org/officeDocument/2006/relationships/notesSlide" Target="../notesSlides/notesSlide321.xml"/><Relationship Id="rId1" Type="http://schemas.openxmlformats.org/officeDocument/2006/relationships/slideLayout" Target="../slideLayouts/slideLayout2.xml"/></Relationships>
</file>

<file path=ppt/slides/_rels/slide357.xml.rels><?xml version="1.0" encoding="UTF-8" standalone="yes"?>
<Relationships xmlns="http://schemas.openxmlformats.org/package/2006/relationships"><Relationship Id="rId2" Type="http://schemas.openxmlformats.org/officeDocument/2006/relationships/notesSlide" Target="../notesSlides/notesSlide322.xml"/><Relationship Id="rId1" Type="http://schemas.openxmlformats.org/officeDocument/2006/relationships/slideLayout" Target="../slideLayouts/slideLayout2.xml"/></Relationships>
</file>

<file path=ppt/slides/_rels/slide358.xml.rels><?xml version="1.0" encoding="UTF-8" standalone="yes"?>
<Relationships xmlns="http://schemas.openxmlformats.org/package/2006/relationships"><Relationship Id="rId2" Type="http://schemas.openxmlformats.org/officeDocument/2006/relationships/notesSlide" Target="../notesSlides/notesSlide323.xml"/><Relationship Id="rId1" Type="http://schemas.openxmlformats.org/officeDocument/2006/relationships/slideLayout" Target="../slideLayouts/slideLayout2.xml"/></Relationships>
</file>

<file path=ppt/slides/_rels/slide359.xml.rels><?xml version="1.0" encoding="UTF-8" standalone="yes"?>
<Relationships xmlns="http://schemas.openxmlformats.org/package/2006/relationships"><Relationship Id="rId2" Type="http://schemas.openxmlformats.org/officeDocument/2006/relationships/notesSlide" Target="../notesSlides/notesSlide324.xml"/><Relationship Id="rId1" Type="http://schemas.openxmlformats.org/officeDocument/2006/relationships/slideLayout" Target="../slideLayouts/slideLayout2.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60.xml.rels><?xml version="1.0" encoding="UTF-8" standalone="yes"?>
<Relationships xmlns="http://schemas.openxmlformats.org/package/2006/relationships"><Relationship Id="rId2" Type="http://schemas.openxmlformats.org/officeDocument/2006/relationships/notesSlide" Target="../notesSlides/notesSlide325.xml"/><Relationship Id="rId1" Type="http://schemas.openxmlformats.org/officeDocument/2006/relationships/slideLayout" Target="../slideLayouts/slideLayout2.xml"/></Relationships>
</file>

<file path=ppt/slides/_rels/slide361.xml.rels><?xml version="1.0" encoding="UTF-8" standalone="yes"?>
<Relationships xmlns="http://schemas.openxmlformats.org/package/2006/relationships"><Relationship Id="rId2" Type="http://schemas.openxmlformats.org/officeDocument/2006/relationships/notesSlide" Target="../notesSlides/notesSlide326.xml"/><Relationship Id="rId1" Type="http://schemas.openxmlformats.org/officeDocument/2006/relationships/slideLayout" Target="../slideLayouts/slideLayout2.xml"/></Relationships>
</file>

<file path=ppt/slides/_rels/slide362.xml.rels><?xml version="1.0" encoding="UTF-8" standalone="yes"?>
<Relationships xmlns="http://schemas.openxmlformats.org/package/2006/relationships"><Relationship Id="rId2" Type="http://schemas.openxmlformats.org/officeDocument/2006/relationships/notesSlide" Target="../notesSlides/notesSlide327.xml"/><Relationship Id="rId1" Type="http://schemas.openxmlformats.org/officeDocument/2006/relationships/slideLayout" Target="../slideLayouts/slideLayout2.xml"/></Relationships>
</file>

<file path=ppt/slides/_rels/slide363.xml.rels><?xml version="1.0" encoding="UTF-8" standalone="yes"?>
<Relationships xmlns="http://schemas.openxmlformats.org/package/2006/relationships"><Relationship Id="rId2" Type="http://schemas.openxmlformats.org/officeDocument/2006/relationships/notesSlide" Target="../notesSlides/notesSlide328.xml"/><Relationship Id="rId1" Type="http://schemas.openxmlformats.org/officeDocument/2006/relationships/slideLayout" Target="../slideLayouts/slideLayout2.xml"/></Relationships>
</file>

<file path=ppt/slides/_rels/slide364.xml.rels><?xml version="1.0" encoding="UTF-8" standalone="yes"?>
<Relationships xmlns="http://schemas.openxmlformats.org/package/2006/relationships"><Relationship Id="rId2" Type="http://schemas.openxmlformats.org/officeDocument/2006/relationships/notesSlide" Target="../notesSlides/notesSlide329.xml"/><Relationship Id="rId1" Type="http://schemas.openxmlformats.org/officeDocument/2006/relationships/slideLayout" Target="../slideLayouts/slideLayout2.xml"/></Relationships>
</file>

<file path=ppt/slides/_rels/slide365.xml.rels><?xml version="1.0" encoding="UTF-8" standalone="yes"?>
<Relationships xmlns="http://schemas.openxmlformats.org/package/2006/relationships"><Relationship Id="rId2" Type="http://schemas.openxmlformats.org/officeDocument/2006/relationships/notesSlide" Target="../notesSlides/notesSlide330.xml"/><Relationship Id="rId1" Type="http://schemas.openxmlformats.org/officeDocument/2006/relationships/slideLayout" Target="../slideLayouts/slideLayout2.xml"/></Relationships>
</file>

<file path=ppt/slides/_rels/slide366.xml.rels><?xml version="1.0" encoding="UTF-8" standalone="yes"?>
<Relationships xmlns="http://schemas.openxmlformats.org/package/2006/relationships"><Relationship Id="rId2" Type="http://schemas.openxmlformats.org/officeDocument/2006/relationships/notesSlide" Target="../notesSlides/notesSlide331.xml"/><Relationship Id="rId1" Type="http://schemas.openxmlformats.org/officeDocument/2006/relationships/slideLayout" Target="../slideLayouts/slideLayout2.xml"/></Relationships>
</file>

<file path=ppt/slides/_rels/slide367.xml.rels><?xml version="1.0" encoding="UTF-8" standalone="yes"?>
<Relationships xmlns="http://schemas.openxmlformats.org/package/2006/relationships"><Relationship Id="rId2" Type="http://schemas.openxmlformats.org/officeDocument/2006/relationships/notesSlide" Target="../notesSlides/notesSlide332.xml"/><Relationship Id="rId1" Type="http://schemas.openxmlformats.org/officeDocument/2006/relationships/slideLayout" Target="../slideLayouts/slideLayout2.xml"/></Relationships>
</file>

<file path=ppt/slides/_rels/slide368.xml.rels><?xml version="1.0" encoding="UTF-8" standalone="yes"?>
<Relationships xmlns="http://schemas.openxmlformats.org/package/2006/relationships"><Relationship Id="rId2" Type="http://schemas.openxmlformats.org/officeDocument/2006/relationships/notesSlide" Target="../notesSlides/notesSlide333.xml"/><Relationship Id="rId1" Type="http://schemas.openxmlformats.org/officeDocument/2006/relationships/slideLayout" Target="../slideLayouts/slideLayout2.xml"/></Relationships>
</file>

<file path=ppt/slides/_rels/slide369.xml.rels><?xml version="1.0" encoding="UTF-8" standalone="yes"?>
<Relationships xmlns="http://schemas.openxmlformats.org/package/2006/relationships"><Relationship Id="rId2" Type="http://schemas.openxmlformats.org/officeDocument/2006/relationships/notesSlide" Target="../notesSlides/notesSlide334.xml"/><Relationship Id="rId1" Type="http://schemas.openxmlformats.org/officeDocument/2006/relationships/slideLayout" Target="../slideLayouts/slideLayout2.xml"/></Relationships>
</file>

<file path=ppt/slides/_rels/slide37.xml.rels><?xml version="1.0" encoding="UTF-8" standalone="yes"?>
<Relationships xmlns="http://schemas.openxmlformats.org/package/2006/relationships"><Relationship Id="rId2" Type="http://schemas.openxmlformats.org/officeDocument/2006/relationships/notesSlide" Target="../notesSlides/notesSlide36.xml"/><Relationship Id="rId1" Type="http://schemas.openxmlformats.org/officeDocument/2006/relationships/slideLayout" Target="../slideLayouts/slideLayout2.xml"/></Relationships>
</file>

<file path=ppt/slides/_rels/slide370.xml.rels><?xml version="1.0" encoding="UTF-8" standalone="yes"?>
<Relationships xmlns="http://schemas.openxmlformats.org/package/2006/relationships"><Relationship Id="rId2" Type="http://schemas.openxmlformats.org/officeDocument/2006/relationships/notesSlide" Target="../notesSlides/notesSlide335.xml"/><Relationship Id="rId1" Type="http://schemas.openxmlformats.org/officeDocument/2006/relationships/slideLayout" Target="../slideLayouts/slideLayout2.xml"/></Relationships>
</file>

<file path=ppt/slides/_rels/slide371.xml.rels><?xml version="1.0" encoding="UTF-8" standalone="yes"?>
<Relationships xmlns="http://schemas.openxmlformats.org/package/2006/relationships"><Relationship Id="rId2" Type="http://schemas.openxmlformats.org/officeDocument/2006/relationships/notesSlide" Target="../notesSlides/notesSlide336.xml"/><Relationship Id="rId1" Type="http://schemas.openxmlformats.org/officeDocument/2006/relationships/slideLayout" Target="../slideLayouts/slideLayout2.xml"/></Relationships>
</file>

<file path=ppt/slides/_rels/slide372.xml.rels><?xml version="1.0" encoding="UTF-8" standalone="yes"?>
<Relationships xmlns="http://schemas.openxmlformats.org/package/2006/relationships"><Relationship Id="rId2" Type="http://schemas.openxmlformats.org/officeDocument/2006/relationships/notesSlide" Target="../notesSlides/notesSlide337.xml"/><Relationship Id="rId1" Type="http://schemas.openxmlformats.org/officeDocument/2006/relationships/slideLayout" Target="../slideLayouts/slideLayout2.xml"/></Relationships>
</file>

<file path=ppt/slides/_rels/slide373.xml.rels><?xml version="1.0" encoding="UTF-8" standalone="yes"?>
<Relationships xmlns="http://schemas.openxmlformats.org/package/2006/relationships"><Relationship Id="rId2" Type="http://schemas.openxmlformats.org/officeDocument/2006/relationships/notesSlide" Target="../notesSlides/notesSlide338.xml"/><Relationship Id="rId1" Type="http://schemas.openxmlformats.org/officeDocument/2006/relationships/slideLayout" Target="../slideLayouts/slideLayout2.xml"/></Relationships>
</file>

<file path=ppt/slides/_rels/slide374.xml.rels><?xml version="1.0" encoding="UTF-8" standalone="yes"?>
<Relationships xmlns="http://schemas.openxmlformats.org/package/2006/relationships"><Relationship Id="rId2" Type="http://schemas.openxmlformats.org/officeDocument/2006/relationships/notesSlide" Target="../notesSlides/notesSlide339.xml"/><Relationship Id="rId1" Type="http://schemas.openxmlformats.org/officeDocument/2006/relationships/slideLayout" Target="../slideLayouts/slideLayout2.xml"/></Relationships>
</file>

<file path=ppt/slides/_rels/slide375.xml.rels><?xml version="1.0" encoding="UTF-8" standalone="yes"?>
<Relationships xmlns="http://schemas.openxmlformats.org/package/2006/relationships"><Relationship Id="rId2" Type="http://schemas.openxmlformats.org/officeDocument/2006/relationships/notesSlide" Target="../notesSlides/notesSlide340.xml"/><Relationship Id="rId1" Type="http://schemas.openxmlformats.org/officeDocument/2006/relationships/slideLayout" Target="../slideLayouts/slideLayout2.xml"/></Relationships>
</file>

<file path=ppt/slides/_rels/slide376.xml.rels><?xml version="1.0" encoding="UTF-8" standalone="yes"?>
<Relationships xmlns="http://schemas.openxmlformats.org/package/2006/relationships"><Relationship Id="rId2" Type="http://schemas.openxmlformats.org/officeDocument/2006/relationships/notesSlide" Target="../notesSlides/notesSlide341.xml"/><Relationship Id="rId1" Type="http://schemas.openxmlformats.org/officeDocument/2006/relationships/slideLayout" Target="../slideLayouts/slideLayout2.xml"/></Relationships>
</file>

<file path=ppt/slides/_rels/slide377.xml.rels><?xml version="1.0" encoding="UTF-8" standalone="yes"?>
<Relationships xmlns="http://schemas.openxmlformats.org/package/2006/relationships"><Relationship Id="rId2" Type="http://schemas.openxmlformats.org/officeDocument/2006/relationships/notesSlide" Target="../notesSlides/notesSlide342.xml"/><Relationship Id="rId1" Type="http://schemas.openxmlformats.org/officeDocument/2006/relationships/slideLayout" Target="../slideLayouts/slideLayout2.xml"/></Relationships>
</file>

<file path=ppt/slides/_rels/slide378.xml.rels><?xml version="1.0" encoding="UTF-8" standalone="yes"?>
<Relationships xmlns="http://schemas.openxmlformats.org/package/2006/relationships"><Relationship Id="rId2" Type="http://schemas.openxmlformats.org/officeDocument/2006/relationships/notesSlide" Target="../notesSlides/notesSlide343.xml"/><Relationship Id="rId1" Type="http://schemas.openxmlformats.org/officeDocument/2006/relationships/slideLayout" Target="../slideLayouts/slideLayout2.xml"/></Relationships>
</file>

<file path=ppt/slides/_rels/slide379.xml.rels><?xml version="1.0" encoding="UTF-8" standalone="yes"?>
<Relationships xmlns="http://schemas.openxmlformats.org/package/2006/relationships"><Relationship Id="rId2" Type="http://schemas.openxmlformats.org/officeDocument/2006/relationships/notesSlide" Target="../notesSlides/notesSlide344.xml"/><Relationship Id="rId1" Type="http://schemas.openxmlformats.org/officeDocument/2006/relationships/slideLayout" Target="../slideLayouts/slideLayout2.xml"/></Relationships>
</file>

<file path=ppt/slides/_rels/slide38.xml.rels><?xml version="1.0" encoding="UTF-8" standalone="yes"?>
<Relationships xmlns="http://schemas.openxmlformats.org/package/2006/relationships"><Relationship Id="rId2" Type="http://schemas.openxmlformats.org/officeDocument/2006/relationships/notesSlide" Target="../notesSlides/notesSlide37.xml"/><Relationship Id="rId1" Type="http://schemas.openxmlformats.org/officeDocument/2006/relationships/slideLayout" Target="../slideLayouts/slideLayout2.xml"/></Relationships>
</file>

<file path=ppt/slides/_rels/slide380.xml.rels><?xml version="1.0" encoding="UTF-8" standalone="yes"?>
<Relationships xmlns="http://schemas.openxmlformats.org/package/2006/relationships"><Relationship Id="rId2" Type="http://schemas.openxmlformats.org/officeDocument/2006/relationships/notesSlide" Target="../notesSlides/notesSlide345.xml"/><Relationship Id="rId1" Type="http://schemas.openxmlformats.org/officeDocument/2006/relationships/slideLayout" Target="../slideLayouts/slideLayout2.xml"/></Relationships>
</file>

<file path=ppt/slides/_rels/slide381.xml.rels><?xml version="1.0" encoding="UTF-8" standalone="yes"?>
<Relationships xmlns="http://schemas.openxmlformats.org/package/2006/relationships"><Relationship Id="rId2" Type="http://schemas.openxmlformats.org/officeDocument/2006/relationships/notesSlide" Target="../notesSlides/notesSlide346.xml"/><Relationship Id="rId1" Type="http://schemas.openxmlformats.org/officeDocument/2006/relationships/slideLayout" Target="../slideLayouts/slideLayout1.xml"/></Relationships>
</file>

<file path=ppt/slides/_rels/slide382.xml.rels><?xml version="1.0" encoding="UTF-8" standalone="yes"?>
<Relationships xmlns="http://schemas.openxmlformats.org/package/2006/relationships"><Relationship Id="rId2" Type="http://schemas.openxmlformats.org/officeDocument/2006/relationships/notesSlide" Target="../notesSlides/notesSlide347.xml"/><Relationship Id="rId1" Type="http://schemas.openxmlformats.org/officeDocument/2006/relationships/slideLayout" Target="../slideLayouts/slideLayout2.xml"/></Relationships>
</file>

<file path=ppt/slides/_rels/slide383.xml.rels><?xml version="1.0" encoding="UTF-8" standalone="yes"?>
<Relationships xmlns="http://schemas.openxmlformats.org/package/2006/relationships"><Relationship Id="rId2" Type="http://schemas.openxmlformats.org/officeDocument/2006/relationships/notesSlide" Target="../notesSlides/notesSlide348.xml"/><Relationship Id="rId1" Type="http://schemas.openxmlformats.org/officeDocument/2006/relationships/slideLayout" Target="../slideLayouts/slideLayout2.xml"/></Relationships>
</file>

<file path=ppt/slides/_rels/slide384.xml.rels><?xml version="1.0" encoding="UTF-8" standalone="yes"?>
<Relationships xmlns="http://schemas.openxmlformats.org/package/2006/relationships"><Relationship Id="rId2" Type="http://schemas.openxmlformats.org/officeDocument/2006/relationships/notesSlide" Target="../notesSlides/notesSlide349.xml"/><Relationship Id="rId1" Type="http://schemas.openxmlformats.org/officeDocument/2006/relationships/slideLayout" Target="../slideLayouts/slideLayout2.xml"/></Relationships>
</file>

<file path=ppt/slides/_rels/slide385.xml.rels><?xml version="1.0" encoding="UTF-8" standalone="yes"?>
<Relationships xmlns="http://schemas.openxmlformats.org/package/2006/relationships"><Relationship Id="rId2" Type="http://schemas.openxmlformats.org/officeDocument/2006/relationships/notesSlide" Target="../notesSlides/notesSlide350.xml"/><Relationship Id="rId1" Type="http://schemas.openxmlformats.org/officeDocument/2006/relationships/slideLayout" Target="../slideLayouts/slideLayout2.xml"/></Relationships>
</file>

<file path=ppt/slides/_rels/slide386.xml.rels><?xml version="1.0" encoding="UTF-8" standalone="yes"?>
<Relationships xmlns="http://schemas.openxmlformats.org/package/2006/relationships"><Relationship Id="rId2" Type="http://schemas.openxmlformats.org/officeDocument/2006/relationships/notesSlide" Target="../notesSlides/notesSlide351.xml"/><Relationship Id="rId1" Type="http://schemas.openxmlformats.org/officeDocument/2006/relationships/slideLayout" Target="../slideLayouts/slideLayout2.xml"/></Relationships>
</file>

<file path=ppt/slides/_rels/slide387.xml.rels><?xml version="1.0" encoding="UTF-8" standalone="yes"?>
<Relationships xmlns="http://schemas.openxmlformats.org/package/2006/relationships"><Relationship Id="rId2" Type="http://schemas.openxmlformats.org/officeDocument/2006/relationships/notesSlide" Target="../notesSlides/notesSlide352.xml"/><Relationship Id="rId1" Type="http://schemas.openxmlformats.org/officeDocument/2006/relationships/slideLayout" Target="../slideLayouts/slideLayout2.xml"/></Relationships>
</file>

<file path=ppt/slides/_rels/slide388.xml.rels><?xml version="1.0" encoding="UTF-8" standalone="yes"?>
<Relationships xmlns="http://schemas.openxmlformats.org/package/2006/relationships"><Relationship Id="rId2" Type="http://schemas.openxmlformats.org/officeDocument/2006/relationships/notesSlide" Target="../notesSlides/notesSlide353.xml"/><Relationship Id="rId1" Type="http://schemas.openxmlformats.org/officeDocument/2006/relationships/slideLayout" Target="../slideLayouts/slideLayout2.xml"/></Relationships>
</file>

<file path=ppt/slides/_rels/slide389.xml.rels><?xml version="1.0" encoding="UTF-8" standalone="yes"?>
<Relationships xmlns="http://schemas.openxmlformats.org/package/2006/relationships"><Relationship Id="rId2" Type="http://schemas.openxmlformats.org/officeDocument/2006/relationships/notesSlide" Target="../notesSlides/notesSlide354.xml"/><Relationship Id="rId1" Type="http://schemas.openxmlformats.org/officeDocument/2006/relationships/slideLayout" Target="../slideLayouts/slideLayout2.xml"/></Relationships>
</file>

<file path=ppt/slides/_rels/slide39.xml.rels><?xml version="1.0" encoding="UTF-8" standalone="yes"?>
<Relationships xmlns="http://schemas.openxmlformats.org/package/2006/relationships"><Relationship Id="rId2" Type="http://schemas.openxmlformats.org/officeDocument/2006/relationships/notesSlide" Target="../notesSlides/notesSlide38.xml"/><Relationship Id="rId1" Type="http://schemas.openxmlformats.org/officeDocument/2006/relationships/slideLayout" Target="../slideLayouts/slideLayout2.xml"/></Relationships>
</file>

<file path=ppt/slides/_rels/slide390.xml.rels><?xml version="1.0" encoding="UTF-8" standalone="yes"?>
<Relationships xmlns="http://schemas.openxmlformats.org/package/2006/relationships"><Relationship Id="rId2" Type="http://schemas.openxmlformats.org/officeDocument/2006/relationships/notesSlide" Target="../notesSlides/notesSlide355.xml"/><Relationship Id="rId1" Type="http://schemas.openxmlformats.org/officeDocument/2006/relationships/slideLayout" Target="../slideLayouts/slideLayout2.xml"/></Relationships>
</file>

<file path=ppt/slides/_rels/slide391.xml.rels><?xml version="1.0" encoding="UTF-8" standalone="yes"?>
<Relationships xmlns="http://schemas.openxmlformats.org/package/2006/relationships"><Relationship Id="rId2" Type="http://schemas.openxmlformats.org/officeDocument/2006/relationships/notesSlide" Target="../notesSlides/notesSlide356.xml"/><Relationship Id="rId1" Type="http://schemas.openxmlformats.org/officeDocument/2006/relationships/slideLayout" Target="../slideLayouts/slideLayout2.xml"/></Relationships>
</file>

<file path=ppt/slides/_rels/slide392.xml.rels><?xml version="1.0" encoding="UTF-8" standalone="yes"?>
<Relationships xmlns="http://schemas.openxmlformats.org/package/2006/relationships"><Relationship Id="rId2" Type="http://schemas.openxmlformats.org/officeDocument/2006/relationships/notesSlide" Target="../notesSlides/notesSlide357.xml"/><Relationship Id="rId1" Type="http://schemas.openxmlformats.org/officeDocument/2006/relationships/slideLayout" Target="../slideLayouts/slideLayout2.xml"/></Relationships>
</file>

<file path=ppt/slides/_rels/slide393.xml.rels><?xml version="1.0" encoding="UTF-8" standalone="yes"?>
<Relationships xmlns="http://schemas.openxmlformats.org/package/2006/relationships"><Relationship Id="rId2" Type="http://schemas.openxmlformats.org/officeDocument/2006/relationships/notesSlide" Target="../notesSlides/notesSlide358.xml"/><Relationship Id="rId1" Type="http://schemas.openxmlformats.org/officeDocument/2006/relationships/slideLayout" Target="../slideLayouts/slideLayout2.xml"/></Relationships>
</file>

<file path=ppt/slides/_rels/slide394.xml.rels><?xml version="1.0" encoding="UTF-8" standalone="yes"?>
<Relationships xmlns="http://schemas.openxmlformats.org/package/2006/relationships"><Relationship Id="rId2" Type="http://schemas.openxmlformats.org/officeDocument/2006/relationships/notesSlide" Target="../notesSlides/notesSlide359.xml"/><Relationship Id="rId1" Type="http://schemas.openxmlformats.org/officeDocument/2006/relationships/slideLayout" Target="../slideLayouts/slideLayout2.xml"/></Relationships>
</file>

<file path=ppt/slides/_rels/slide395.xml.rels><?xml version="1.0" encoding="UTF-8" standalone="yes"?>
<Relationships xmlns="http://schemas.openxmlformats.org/package/2006/relationships"><Relationship Id="rId2" Type="http://schemas.openxmlformats.org/officeDocument/2006/relationships/notesSlide" Target="../notesSlides/notesSlide360.xml"/><Relationship Id="rId1" Type="http://schemas.openxmlformats.org/officeDocument/2006/relationships/slideLayout" Target="../slideLayouts/slideLayout2.xml"/></Relationships>
</file>

<file path=ppt/slides/_rels/slide396.xml.rels><?xml version="1.0" encoding="UTF-8" standalone="yes"?>
<Relationships xmlns="http://schemas.openxmlformats.org/package/2006/relationships"><Relationship Id="rId2" Type="http://schemas.openxmlformats.org/officeDocument/2006/relationships/notesSlide" Target="../notesSlides/notesSlide361.xml"/><Relationship Id="rId1" Type="http://schemas.openxmlformats.org/officeDocument/2006/relationships/slideLayout" Target="../slideLayouts/slideLayout2.xml"/></Relationships>
</file>

<file path=ppt/slides/_rels/slide397.xml.rels><?xml version="1.0" encoding="UTF-8" standalone="yes"?>
<Relationships xmlns="http://schemas.openxmlformats.org/package/2006/relationships"><Relationship Id="rId2" Type="http://schemas.openxmlformats.org/officeDocument/2006/relationships/notesSlide" Target="../notesSlides/notesSlide362.xml"/><Relationship Id="rId1" Type="http://schemas.openxmlformats.org/officeDocument/2006/relationships/slideLayout" Target="../slideLayouts/slideLayout2.xml"/></Relationships>
</file>

<file path=ppt/slides/_rels/slide398.xml.rels><?xml version="1.0" encoding="UTF-8" standalone="yes"?>
<Relationships xmlns="http://schemas.openxmlformats.org/package/2006/relationships"><Relationship Id="rId2" Type="http://schemas.openxmlformats.org/officeDocument/2006/relationships/notesSlide" Target="../notesSlides/notesSlide363.xml"/><Relationship Id="rId1" Type="http://schemas.openxmlformats.org/officeDocument/2006/relationships/slideLayout" Target="../slideLayouts/slideLayout2.xml"/></Relationships>
</file>

<file path=ppt/slides/_rels/slide399.xml.rels><?xml version="1.0" encoding="UTF-8" standalone="yes"?>
<Relationships xmlns="http://schemas.openxmlformats.org/package/2006/relationships"><Relationship Id="rId2" Type="http://schemas.openxmlformats.org/officeDocument/2006/relationships/notesSlide" Target="../notesSlides/notesSlide364.xml"/><Relationship Id="rId1" Type="http://schemas.openxmlformats.org/officeDocument/2006/relationships/slideLayout" Target="../slideLayouts/slideLayout2.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2.xml"/></Relationships>
</file>

<file path=ppt/slides/_rels/slide40.xml.rels><?xml version="1.0" encoding="UTF-8" standalone="yes"?>
<Relationships xmlns="http://schemas.openxmlformats.org/package/2006/relationships"><Relationship Id="rId3" Type="http://schemas.openxmlformats.org/officeDocument/2006/relationships/slide" Target="slide42.xml"/><Relationship Id="rId2" Type="http://schemas.openxmlformats.org/officeDocument/2006/relationships/notesSlide" Target="../notesSlides/notesSlide39.xml"/><Relationship Id="rId1" Type="http://schemas.openxmlformats.org/officeDocument/2006/relationships/slideLayout" Target="../slideLayouts/slideLayout2.xml"/></Relationships>
</file>

<file path=ppt/slides/_rels/slide400.xml.rels><?xml version="1.0" encoding="UTF-8" standalone="yes"?>
<Relationships xmlns="http://schemas.openxmlformats.org/package/2006/relationships"><Relationship Id="rId2" Type="http://schemas.openxmlformats.org/officeDocument/2006/relationships/notesSlide" Target="../notesSlides/notesSlide365.xml"/><Relationship Id="rId1" Type="http://schemas.openxmlformats.org/officeDocument/2006/relationships/slideLayout" Target="../slideLayouts/slideLayout1.xml"/></Relationships>
</file>

<file path=ppt/slides/_rels/slide401.xml.rels><?xml version="1.0" encoding="UTF-8" standalone="yes"?>
<Relationships xmlns="http://schemas.openxmlformats.org/package/2006/relationships"><Relationship Id="rId2" Type="http://schemas.openxmlformats.org/officeDocument/2006/relationships/notesSlide" Target="../notesSlides/notesSlide366.xml"/><Relationship Id="rId1" Type="http://schemas.openxmlformats.org/officeDocument/2006/relationships/slideLayout" Target="../slideLayouts/slideLayout2.xml"/></Relationships>
</file>

<file path=ppt/slides/_rels/slide402.xml.rels><?xml version="1.0" encoding="UTF-8" standalone="yes"?>
<Relationships xmlns="http://schemas.openxmlformats.org/package/2006/relationships"><Relationship Id="rId3" Type="http://schemas.openxmlformats.org/officeDocument/2006/relationships/slide" Target="slide358.xml"/><Relationship Id="rId2" Type="http://schemas.openxmlformats.org/officeDocument/2006/relationships/notesSlide" Target="../notesSlides/notesSlide367.xml"/><Relationship Id="rId1" Type="http://schemas.openxmlformats.org/officeDocument/2006/relationships/slideLayout" Target="../slideLayouts/slideLayout2.xml"/></Relationships>
</file>

<file path=ppt/slides/_rels/slide403.xml.rels><?xml version="1.0" encoding="UTF-8" standalone="yes"?>
<Relationships xmlns="http://schemas.openxmlformats.org/package/2006/relationships"><Relationship Id="rId2" Type="http://schemas.openxmlformats.org/officeDocument/2006/relationships/notesSlide" Target="../notesSlides/notesSlide368.xml"/><Relationship Id="rId1" Type="http://schemas.openxmlformats.org/officeDocument/2006/relationships/slideLayout" Target="../slideLayouts/slideLayout2.xml"/></Relationships>
</file>

<file path=ppt/slides/_rels/slide404.xml.rels><?xml version="1.0" encoding="UTF-8" standalone="yes"?>
<Relationships xmlns="http://schemas.openxmlformats.org/package/2006/relationships"><Relationship Id="rId2" Type="http://schemas.openxmlformats.org/officeDocument/2006/relationships/notesSlide" Target="../notesSlides/notesSlide369.xml"/><Relationship Id="rId1" Type="http://schemas.openxmlformats.org/officeDocument/2006/relationships/slideLayout" Target="../slideLayouts/slideLayout2.xml"/></Relationships>
</file>

<file path=ppt/slides/_rels/slide405.xml.rels><?xml version="1.0" encoding="UTF-8" standalone="yes"?>
<Relationships xmlns="http://schemas.openxmlformats.org/package/2006/relationships"><Relationship Id="rId2" Type="http://schemas.openxmlformats.org/officeDocument/2006/relationships/notesSlide" Target="../notesSlides/notesSlide370.xml"/><Relationship Id="rId1" Type="http://schemas.openxmlformats.org/officeDocument/2006/relationships/slideLayout" Target="../slideLayouts/slideLayout2.xml"/></Relationships>
</file>

<file path=ppt/slides/_rels/slide406.xml.rels><?xml version="1.0" encoding="UTF-8" standalone="yes"?>
<Relationships xmlns="http://schemas.openxmlformats.org/package/2006/relationships"><Relationship Id="rId2" Type="http://schemas.openxmlformats.org/officeDocument/2006/relationships/notesSlide" Target="../notesSlides/notesSlide371.xml"/><Relationship Id="rId1" Type="http://schemas.openxmlformats.org/officeDocument/2006/relationships/slideLayout" Target="../slideLayouts/slideLayout2.xml"/></Relationships>
</file>

<file path=ppt/slides/_rels/slide407.xml.rels><?xml version="1.0" encoding="UTF-8" standalone="yes"?>
<Relationships xmlns="http://schemas.openxmlformats.org/package/2006/relationships"><Relationship Id="rId2" Type="http://schemas.openxmlformats.org/officeDocument/2006/relationships/notesSlide" Target="../notesSlides/notesSlide372.xml"/><Relationship Id="rId1" Type="http://schemas.openxmlformats.org/officeDocument/2006/relationships/slideLayout" Target="../slideLayouts/slideLayout2.xml"/></Relationships>
</file>

<file path=ppt/slides/_rels/slide408.xml.rels><?xml version="1.0" encoding="UTF-8" standalone="yes"?>
<Relationships xmlns="http://schemas.openxmlformats.org/package/2006/relationships"><Relationship Id="rId2" Type="http://schemas.openxmlformats.org/officeDocument/2006/relationships/notesSlide" Target="../notesSlides/notesSlide373.xml"/><Relationship Id="rId1" Type="http://schemas.openxmlformats.org/officeDocument/2006/relationships/slideLayout" Target="../slideLayouts/slideLayout2.xml"/></Relationships>
</file>

<file path=ppt/slides/_rels/slide409.xml.rels><?xml version="1.0" encoding="UTF-8" standalone="yes"?>
<Relationships xmlns="http://schemas.openxmlformats.org/package/2006/relationships"><Relationship Id="rId2" Type="http://schemas.openxmlformats.org/officeDocument/2006/relationships/notesSlide" Target="../notesSlides/notesSlide374.xml"/><Relationship Id="rId1" Type="http://schemas.openxmlformats.org/officeDocument/2006/relationships/slideLayout" Target="../slideLayouts/slideLayout2.xml"/></Relationships>
</file>

<file path=ppt/slides/_rels/slide41.xml.rels><?xml version="1.0" encoding="UTF-8" standalone="yes"?>
<Relationships xmlns="http://schemas.openxmlformats.org/package/2006/relationships"><Relationship Id="rId2" Type="http://schemas.openxmlformats.org/officeDocument/2006/relationships/notesSlide" Target="../notesSlides/notesSlide40.xml"/><Relationship Id="rId1" Type="http://schemas.openxmlformats.org/officeDocument/2006/relationships/slideLayout" Target="../slideLayouts/slideLayout2.xml"/></Relationships>
</file>

<file path=ppt/slides/_rels/slide410.xml.rels><?xml version="1.0" encoding="UTF-8" standalone="yes"?>
<Relationships xmlns="http://schemas.openxmlformats.org/package/2006/relationships"><Relationship Id="rId2" Type="http://schemas.openxmlformats.org/officeDocument/2006/relationships/notesSlide" Target="../notesSlides/notesSlide375.xml"/><Relationship Id="rId1" Type="http://schemas.openxmlformats.org/officeDocument/2006/relationships/slideLayout" Target="../slideLayouts/slideLayout2.xml"/></Relationships>
</file>

<file path=ppt/slides/_rels/slide411.xml.rels><?xml version="1.0" encoding="UTF-8" standalone="yes"?>
<Relationships xmlns="http://schemas.openxmlformats.org/package/2006/relationships"><Relationship Id="rId2" Type="http://schemas.openxmlformats.org/officeDocument/2006/relationships/notesSlide" Target="../notesSlides/notesSlide376.xml"/><Relationship Id="rId1" Type="http://schemas.openxmlformats.org/officeDocument/2006/relationships/slideLayout" Target="../slideLayouts/slideLayout2.xml"/></Relationships>
</file>

<file path=ppt/slides/_rels/slide412.xml.rels><?xml version="1.0" encoding="UTF-8" standalone="yes"?>
<Relationships xmlns="http://schemas.openxmlformats.org/package/2006/relationships"><Relationship Id="rId2" Type="http://schemas.openxmlformats.org/officeDocument/2006/relationships/notesSlide" Target="../notesSlides/notesSlide377.xml"/><Relationship Id="rId1" Type="http://schemas.openxmlformats.org/officeDocument/2006/relationships/slideLayout" Target="../slideLayouts/slideLayout2.xml"/></Relationships>
</file>

<file path=ppt/slides/_rels/slide413.xml.rels><?xml version="1.0" encoding="UTF-8" standalone="yes"?>
<Relationships xmlns="http://schemas.openxmlformats.org/package/2006/relationships"><Relationship Id="rId2" Type="http://schemas.openxmlformats.org/officeDocument/2006/relationships/notesSlide" Target="../notesSlides/notesSlide378.xml"/><Relationship Id="rId1" Type="http://schemas.openxmlformats.org/officeDocument/2006/relationships/slideLayout" Target="../slideLayouts/slideLayout2.xml"/></Relationships>
</file>

<file path=ppt/slides/_rels/slide414.xml.rels><?xml version="1.0" encoding="UTF-8" standalone="yes"?>
<Relationships xmlns="http://schemas.openxmlformats.org/package/2006/relationships"><Relationship Id="rId2" Type="http://schemas.openxmlformats.org/officeDocument/2006/relationships/notesSlide" Target="../notesSlides/notesSlide379.xml"/><Relationship Id="rId1" Type="http://schemas.openxmlformats.org/officeDocument/2006/relationships/slideLayout" Target="../slideLayouts/slideLayout2.xml"/></Relationships>
</file>

<file path=ppt/slides/_rels/slide415.xml.rels><?xml version="1.0" encoding="UTF-8" standalone="yes"?>
<Relationships xmlns="http://schemas.openxmlformats.org/package/2006/relationships"><Relationship Id="rId2" Type="http://schemas.openxmlformats.org/officeDocument/2006/relationships/notesSlide" Target="../notesSlides/notesSlide380.xml"/><Relationship Id="rId1" Type="http://schemas.openxmlformats.org/officeDocument/2006/relationships/slideLayout" Target="../slideLayouts/slideLayout2.xml"/></Relationships>
</file>

<file path=ppt/slides/_rels/slide416.xml.rels><?xml version="1.0" encoding="UTF-8" standalone="yes"?>
<Relationships xmlns="http://schemas.openxmlformats.org/package/2006/relationships"><Relationship Id="rId8" Type="http://schemas.openxmlformats.org/officeDocument/2006/relationships/slide" Target="slide455.xml"/><Relationship Id="rId3" Type="http://schemas.openxmlformats.org/officeDocument/2006/relationships/hyperlink" Target="http://ppt/slides/slide3.xml" TargetMode="External"/><Relationship Id="rId7" Type="http://schemas.openxmlformats.org/officeDocument/2006/relationships/slide" Target="slide454.xml"/><Relationship Id="rId2" Type="http://schemas.openxmlformats.org/officeDocument/2006/relationships/notesSlide" Target="../notesSlides/notesSlide381.xml"/><Relationship Id="rId1" Type="http://schemas.openxmlformats.org/officeDocument/2006/relationships/slideLayout" Target="../slideLayouts/slideLayout2.xml"/><Relationship Id="rId6" Type="http://schemas.openxmlformats.org/officeDocument/2006/relationships/slide" Target="slide448.xml"/><Relationship Id="rId5" Type="http://schemas.openxmlformats.org/officeDocument/2006/relationships/slide" Target="slide442.xml"/><Relationship Id="rId4" Type="http://schemas.openxmlformats.org/officeDocument/2006/relationships/slide" Target="slide417.xml"/></Relationships>
</file>

<file path=ppt/slides/_rels/slide417.xml.rels><?xml version="1.0" encoding="UTF-8" standalone="yes"?>
<Relationships xmlns="http://schemas.openxmlformats.org/package/2006/relationships"><Relationship Id="rId2" Type="http://schemas.openxmlformats.org/officeDocument/2006/relationships/notesSlide" Target="../notesSlides/notesSlide382.xml"/><Relationship Id="rId1" Type="http://schemas.openxmlformats.org/officeDocument/2006/relationships/slideLayout" Target="../slideLayouts/slideLayout2.xml"/></Relationships>
</file>

<file path=ppt/slides/_rels/slide418.xml.rels><?xml version="1.0" encoding="UTF-8" standalone="yes"?>
<Relationships xmlns="http://schemas.openxmlformats.org/package/2006/relationships"><Relationship Id="rId2" Type="http://schemas.openxmlformats.org/officeDocument/2006/relationships/notesSlide" Target="../notesSlides/notesSlide383.xml"/><Relationship Id="rId1" Type="http://schemas.openxmlformats.org/officeDocument/2006/relationships/slideLayout" Target="../slideLayouts/slideLayout2.xml"/></Relationships>
</file>

<file path=ppt/slides/_rels/slide419.xml.rels><?xml version="1.0" encoding="UTF-8" standalone="yes"?>
<Relationships xmlns="http://schemas.openxmlformats.org/package/2006/relationships"><Relationship Id="rId2" Type="http://schemas.openxmlformats.org/officeDocument/2006/relationships/notesSlide" Target="../notesSlides/notesSlide384.xml"/><Relationship Id="rId1" Type="http://schemas.openxmlformats.org/officeDocument/2006/relationships/slideLayout" Target="../slideLayouts/slideLayout2.xml"/></Relationships>
</file>

<file path=ppt/slides/_rels/slide42.xml.rels><?xml version="1.0" encoding="UTF-8" standalone="yes"?>
<Relationships xmlns="http://schemas.openxmlformats.org/package/2006/relationships"><Relationship Id="rId2" Type="http://schemas.openxmlformats.org/officeDocument/2006/relationships/notesSlide" Target="../notesSlides/notesSlide41.xml"/><Relationship Id="rId1" Type="http://schemas.openxmlformats.org/officeDocument/2006/relationships/slideLayout" Target="../slideLayouts/slideLayout2.xml"/></Relationships>
</file>

<file path=ppt/slides/_rels/slide420.xml.rels><?xml version="1.0" encoding="UTF-8" standalone="yes"?>
<Relationships xmlns="http://schemas.openxmlformats.org/package/2006/relationships"><Relationship Id="rId2" Type="http://schemas.openxmlformats.org/officeDocument/2006/relationships/notesSlide" Target="../notesSlides/notesSlide385.xml"/><Relationship Id="rId1" Type="http://schemas.openxmlformats.org/officeDocument/2006/relationships/slideLayout" Target="../slideLayouts/slideLayout2.xml"/></Relationships>
</file>

<file path=ppt/slides/_rels/slide421.xml.rels><?xml version="1.0" encoding="UTF-8" standalone="yes"?>
<Relationships xmlns="http://schemas.openxmlformats.org/package/2006/relationships"><Relationship Id="rId2" Type="http://schemas.openxmlformats.org/officeDocument/2006/relationships/notesSlide" Target="../notesSlides/notesSlide386.xml"/><Relationship Id="rId1" Type="http://schemas.openxmlformats.org/officeDocument/2006/relationships/slideLayout" Target="../slideLayouts/slideLayout2.xml"/></Relationships>
</file>

<file path=ppt/slides/_rels/slide422.xml.rels><?xml version="1.0" encoding="UTF-8" standalone="yes"?>
<Relationships xmlns="http://schemas.openxmlformats.org/package/2006/relationships"><Relationship Id="rId2" Type="http://schemas.openxmlformats.org/officeDocument/2006/relationships/notesSlide" Target="../notesSlides/notesSlide387.xml"/><Relationship Id="rId1" Type="http://schemas.openxmlformats.org/officeDocument/2006/relationships/slideLayout" Target="../slideLayouts/slideLayout2.xml"/></Relationships>
</file>

<file path=ppt/slides/_rels/slide423.xml.rels><?xml version="1.0" encoding="UTF-8" standalone="yes"?>
<Relationships xmlns="http://schemas.openxmlformats.org/package/2006/relationships"><Relationship Id="rId2" Type="http://schemas.openxmlformats.org/officeDocument/2006/relationships/notesSlide" Target="../notesSlides/notesSlide388.xml"/><Relationship Id="rId1" Type="http://schemas.openxmlformats.org/officeDocument/2006/relationships/slideLayout" Target="../slideLayouts/slideLayout2.xml"/></Relationships>
</file>

<file path=ppt/slides/_rels/slide424.xml.rels><?xml version="1.0" encoding="UTF-8" standalone="yes"?>
<Relationships xmlns="http://schemas.openxmlformats.org/package/2006/relationships"><Relationship Id="rId2" Type="http://schemas.openxmlformats.org/officeDocument/2006/relationships/notesSlide" Target="../notesSlides/notesSlide389.xml"/><Relationship Id="rId1" Type="http://schemas.openxmlformats.org/officeDocument/2006/relationships/slideLayout" Target="../slideLayouts/slideLayout2.xml"/></Relationships>
</file>

<file path=ppt/slides/_rels/slide425.xml.rels><?xml version="1.0" encoding="UTF-8" standalone="yes"?>
<Relationships xmlns="http://schemas.openxmlformats.org/package/2006/relationships"><Relationship Id="rId2" Type="http://schemas.openxmlformats.org/officeDocument/2006/relationships/notesSlide" Target="../notesSlides/notesSlide390.xml"/><Relationship Id="rId1" Type="http://schemas.openxmlformats.org/officeDocument/2006/relationships/slideLayout" Target="../slideLayouts/slideLayout2.xml"/></Relationships>
</file>

<file path=ppt/slides/_rels/slide426.xml.rels><?xml version="1.0" encoding="UTF-8" standalone="yes"?>
<Relationships xmlns="http://schemas.openxmlformats.org/package/2006/relationships"><Relationship Id="rId2" Type="http://schemas.openxmlformats.org/officeDocument/2006/relationships/notesSlide" Target="../notesSlides/notesSlide391.xml"/><Relationship Id="rId1" Type="http://schemas.openxmlformats.org/officeDocument/2006/relationships/slideLayout" Target="../slideLayouts/slideLayout2.xml"/></Relationships>
</file>

<file path=ppt/slides/_rels/slide427.xml.rels><?xml version="1.0" encoding="UTF-8" standalone="yes"?>
<Relationships xmlns="http://schemas.openxmlformats.org/package/2006/relationships"><Relationship Id="rId2" Type="http://schemas.openxmlformats.org/officeDocument/2006/relationships/notesSlide" Target="../notesSlides/notesSlide392.xml"/><Relationship Id="rId1" Type="http://schemas.openxmlformats.org/officeDocument/2006/relationships/slideLayout" Target="../slideLayouts/slideLayout2.xml"/></Relationships>
</file>

<file path=ppt/slides/_rels/slide428.xml.rels><?xml version="1.0" encoding="UTF-8" standalone="yes"?>
<Relationships xmlns="http://schemas.openxmlformats.org/package/2006/relationships"><Relationship Id="rId2" Type="http://schemas.openxmlformats.org/officeDocument/2006/relationships/notesSlide" Target="../notesSlides/notesSlide393.xml"/><Relationship Id="rId1" Type="http://schemas.openxmlformats.org/officeDocument/2006/relationships/slideLayout" Target="../slideLayouts/slideLayout2.xml"/></Relationships>
</file>

<file path=ppt/slides/_rels/slide429.xml.rels><?xml version="1.0" encoding="UTF-8" standalone="yes"?>
<Relationships xmlns="http://schemas.openxmlformats.org/package/2006/relationships"><Relationship Id="rId2" Type="http://schemas.openxmlformats.org/officeDocument/2006/relationships/notesSlide" Target="../notesSlides/notesSlide394.xml"/><Relationship Id="rId1" Type="http://schemas.openxmlformats.org/officeDocument/2006/relationships/slideLayout" Target="../slideLayouts/slideLayout2.xml"/></Relationships>
</file>

<file path=ppt/slides/_rels/slide43.xml.rels><?xml version="1.0" encoding="UTF-8" standalone="yes"?>
<Relationships xmlns="http://schemas.openxmlformats.org/package/2006/relationships"><Relationship Id="rId2" Type="http://schemas.openxmlformats.org/officeDocument/2006/relationships/notesSlide" Target="../notesSlides/notesSlide42.xml"/><Relationship Id="rId1" Type="http://schemas.openxmlformats.org/officeDocument/2006/relationships/slideLayout" Target="../slideLayouts/slideLayout2.xml"/></Relationships>
</file>

<file path=ppt/slides/_rels/slide430.xml.rels><?xml version="1.0" encoding="UTF-8" standalone="yes"?>
<Relationships xmlns="http://schemas.openxmlformats.org/package/2006/relationships"><Relationship Id="rId2" Type="http://schemas.openxmlformats.org/officeDocument/2006/relationships/notesSlide" Target="../notesSlides/notesSlide395.xml"/><Relationship Id="rId1" Type="http://schemas.openxmlformats.org/officeDocument/2006/relationships/slideLayout" Target="../slideLayouts/slideLayout2.xml"/></Relationships>
</file>

<file path=ppt/slides/_rels/slide431.xml.rels><?xml version="1.0" encoding="UTF-8" standalone="yes"?>
<Relationships xmlns="http://schemas.openxmlformats.org/package/2006/relationships"><Relationship Id="rId2" Type="http://schemas.openxmlformats.org/officeDocument/2006/relationships/notesSlide" Target="../notesSlides/notesSlide396.xml"/><Relationship Id="rId1" Type="http://schemas.openxmlformats.org/officeDocument/2006/relationships/slideLayout" Target="../slideLayouts/slideLayout2.xml"/></Relationships>
</file>

<file path=ppt/slides/_rels/slide432.xml.rels><?xml version="1.0" encoding="UTF-8" standalone="yes"?>
<Relationships xmlns="http://schemas.openxmlformats.org/package/2006/relationships"><Relationship Id="rId2" Type="http://schemas.openxmlformats.org/officeDocument/2006/relationships/notesSlide" Target="../notesSlides/notesSlide397.xml"/><Relationship Id="rId1" Type="http://schemas.openxmlformats.org/officeDocument/2006/relationships/slideLayout" Target="../slideLayouts/slideLayout2.xml"/></Relationships>
</file>

<file path=ppt/slides/_rels/slide433.xml.rels><?xml version="1.0" encoding="UTF-8" standalone="yes"?>
<Relationships xmlns="http://schemas.openxmlformats.org/package/2006/relationships"><Relationship Id="rId2" Type="http://schemas.openxmlformats.org/officeDocument/2006/relationships/notesSlide" Target="../notesSlides/notesSlide398.xml"/><Relationship Id="rId1" Type="http://schemas.openxmlformats.org/officeDocument/2006/relationships/slideLayout" Target="../slideLayouts/slideLayout2.xml"/></Relationships>
</file>

<file path=ppt/slides/_rels/slide434.xml.rels><?xml version="1.0" encoding="UTF-8" standalone="yes"?>
<Relationships xmlns="http://schemas.openxmlformats.org/package/2006/relationships"><Relationship Id="rId2" Type="http://schemas.openxmlformats.org/officeDocument/2006/relationships/notesSlide" Target="../notesSlides/notesSlide399.xml"/><Relationship Id="rId1" Type="http://schemas.openxmlformats.org/officeDocument/2006/relationships/slideLayout" Target="../slideLayouts/slideLayout2.xml"/></Relationships>
</file>

<file path=ppt/slides/_rels/slide435.xml.rels><?xml version="1.0" encoding="UTF-8" standalone="yes"?>
<Relationships xmlns="http://schemas.openxmlformats.org/package/2006/relationships"><Relationship Id="rId2" Type="http://schemas.openxmlformats.org/officeDocument/2006/relationships/notesSlide" Target="../notesSlides/notesSlide400.xml"/><Relationship Id="rId1" Type="http://schemas.openxmlformats.org/officeDocument/2006/relationships/slideLayout" Target="../slideLayouts/slideLayout2.xml"/></Relationships>
</file>

<file path=ppt/slides/_rels/slide436.xml.rels><?xml version="1.0" encoding="UTF-8" standalone="yes"?>
<Relationships xmlns="http://schemas.openxmlformats.org/package/2006/relationships"><Relationship Id="rId2" Type="http://schemas.openxmlformats.org/officeDocument/2006/relationships/notesSlide" Target="../notesSlides/notesSlide401.xml"/><Relationship Id="rId1" Type="http://schemas.openxmlformats.org/officeDocument/2006/relationships/slideLayout" Target="../slideLayouts/slideLayout2.xml"/></Relationships>
</file>

<file path=ppt/slides/_rels/slide437.xml.rels><?xml version="1.0" encoding="UTF-8" standalone="yes"?>
<Relationships xmlns="http://schemas.openxmlformats.org/package/2006/relationships"><Relationship Id="rId2" Type="http://schemas.openxmlformats.org/officeDocument/2006/relationships/notesSlide" Target="../notesSlides/notesSlide402.xml"/><Relationship Id="rId1" Type="http://schemas.openxmlformats.org/officeDocument/2006/relationships/slideLayout" Target="../slideLayouts/slideLayout2.xml"/></Relationships>
</file>

<file path=ppt/slides/_rels/slide438.xml.rels><?xml version="1.0" encoding="UTF-8" standalone="yes"?>
<Relationships xmlns="http://schemas.openxmlformats.org/package/2006/relationships"><Relationship Id="rId2" Type="http://schemas.openxmlformats.org/officeDocument/2006/relationships/notesSlide" Target="../notesSlides/notesSlide403.xml"/><Relationship Id="rId1" Type="http://schemas.openxmlformats.org/officeDocument/2006/relationships/slideLayout" Target="../slideLayouts/slideLayout2.xml"/></Relationships>
</file>

<file path=ppt/slides/_rels/slide439.xml.rels><?xml version="1.0" encoding="UTF-8" standalone="yes"?>
<Relationships xmlns="http://schemas.openxmlformats.org/package/2006/relationships"><Relationship Id="rId2" Type="http://schemas.openxmlformats.org/officeDocument/2006/relationships/notesSlide" Target="../notesSlides/notesSlide404.xml"/><Relationship Id="rId1" Type="http://schemas.openxmlformats.org/officeDocument/2006/relationships/slideLayout" Target="../slideLayouts/slideLayout2.xml"/></Relationships>
</file>

<file path=ppt/slides/_rels/slide44.xml.rels><?xml version="1.0" encoding="UTF-8" standalone="yes"?>
<Relationships xmlns="http://schemas.openxmlformats.org/package/2006/relationships"><Relationship Id="rId2" Type="http://schemas.openxmlformats.org/officeDocument/2006/relationships/notesSlide" Target="../notesSlides/notesSlide43.xml"/><Relationship Id="rId1" Type="http://schemas.openxmlformats.org/officeDocument/2006/relationships/slideLayout" Target="../slideLayouts/slideLayout2.xml"/></Relationships>
</file>

<file path=ppt/slides/_rels/slide440.xml.rels><?xml version="1.0" encoding="UTF-8" standalone="yes"?>
<Relationships xmlns="http://schemas.openxmlformats.org/package/2006/relationships"><Relationship Id="rId2" Type="http://schemas.openxmlformats.org/officeDocument/2006/relationships/notesSlide" Target="../notesSlides/notesSlide405.xml"/><Relationship Id="rId1" Type="http://schemas.openxmlformats.org/officeDocument/2006/relationships/slideLayout" Target="../slideLayouts/slideLayout2.xml"/></Relationships>
</file>

<file path=ppt/slides/_rels/slide441.xml.rels><?xml version="1.0" encoding="UTF-8" standalone="yes"?>
<Relationships xmlns="http://schemas.openxmlformats.org/package/2006/relationships"><Relationship Id="rId2" Type="http://schemas.openxmlformats.org/officeDocument/2006/relationships/notesSlide" Target="../notesSlides/notesSlide406.xml"/><Relationship Id="rId1" Type="http://schemas.openxmlformats.org/officeDocument/2006/relationships/slideLayout" Target="../slideLayouts/slideLayout2.xml"/></Relationships>
</file>

<file path=ppt/slides/_rels/slide442.xml.rels><?xml version="1.0" encoding="UTF-8" standalone="yes"?>
<Relationships xmlns="http://schemas.openxmlformats.org/package/2006/relationships"><Relationship Id="rId2" Type="http://schemas.openxmlformats.org/officeDocument/2006/relationships/notesSlide" Target="../notesSlides/notesSlide407.xml"/><Relationship Id="rId1" Type="http://schemas.openxmlformats.org/officeDocument/2006/relationships/slideLayout" Target="../slideLayouts/slideLayout2.xml"/></Relationships>
</file>

<file path=ppt/slides/_rels/slide443.xml.rels><?xml version="1.0" encoding="UTF-8" standalone="yes"?>
<Relationships xmlns="http://schemas.openxmlformats.org/package/2006/relationships"><Relationship Id="rId2" Type="http://schemas.openxmlformats.org/officeDocument/2006/relationships/notesSlide" Target="../notesSlides/notesSlide408.xml"/><Relationship Id="rId1" Type="http://schemas.openxmlformats.org/officeDocument/2006/relationships/slideLayout" Target="../slideLayouts/slideLayout2.xml"/></Relationships>
</file>

<file path=ppt/slides/_rels/slide444.xml.rels><?xml version="1.0" encoding="UTF-8" standalone="yes"?>
<Relationships xmlns="http://schemas.openxmlformats.org/package/2006/relationships"><Relationship Id="rId2" Type="http://schemas.openxmlformats.org/officeDocument/2006/relationships/notesSlide" Target="../notesSlides/notesSlide409.xml"/><Relationship Id="rId1" Type="http://schemas.openxmlformats.org/officeDocument/2006/relationships/slideLayout" Target="../slideLayouts/slideLayout2.xml"/></Relationships>
</file>

<file path=ppt/slides/_rels/slide44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410.xml"/><Relationship Id="rId1" Type="http://schemas.openxmlformats.org/officeDocument/2006/relationships/slideLayout" Target="../slideLayouts/slideLayout2.xml"/><Relationship Id="rId4" Type="http://schemas.microsoft.com/office/2007/relationships/hdphoto" Target="../media/hdphoto1.wdp"/></Relationships>
</file>

<file path=ppt/slides/_rels/slide44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411.xml"/><Relationship Id="rId1" Type="http://schemas.openxmlformats.org/officeDocument/2006/relationships/slideLayout" Target="../slideLayouts/slideLayout2.xml"/><Relationship Id="rId4" Type="http://schemas.microsoft.com/office/2007/relationships/hdphoto" Target="../media/hdphoto1.wdp"/></Relationships>
</file>

<file path=ppt/slides/_rels/slide447.xml.rels><?xml version="1.0" encoding="UTF-8" standalone="yes"?>
<Relationships xmlns="http://schemas.openxmlformats.org/package/2006/relationships"><Relationship Id="rId2" Type="http://schemas.openxmlformats.org/officeDocument/2006/relationships/notesSlide" Target="../notesSlides/notesSlide412.xml"/><Relationship Id="rId1" Type="http://schemas.openxmlformats.org/officeDocument/2006/relationships/slideLayout" Target="../slideLayouts/slideLayout2.xml"/></Relationships>
</file>

<file path=ppt/slides/_rels/slide448.xml.rels><?xml version="1.0" encoding="UTF-8" standalone="yes"?>
<Relationships xmlns="http://schemas.openxmlformats.org/package/2006/relationships"><Relationship Id="rId2" Type="http://schemas.openxmlformats.org/officeDocument/2006/relationships/notesSlide" Target="../notesSlides/notesSlide413.xml"/><Relationship Id="rId1" Type="http://schemas.openxmlformats.org/officeDocument/2006/relationships/slideLayout" Target="../slideLayouts/slideLayout2.xml"/></Relationships>
</file>

<file path=ppt/slides/_rels/slide449.xml.rels><?xml version="1.0" encoding="UTF-8" standalone="yes"?>
<Relationships xmlns="http://schemas.openxmlformats.org/package/2006/relationships"><Relationship Id="rId2" Type="http://schemas.openxmlformats.org/officeDocument/2006/relationships/notesSlide" Target="../notesSlides/notesSlide414.xml"/><Relationship Id="rId1" Type="http://schemas.openxmlformats.org/officeDocument/2006/relationships/slideLayout" Target="../slideLayouts/slideLayout2.xml"/></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50.xml.rels><?xml version="1.0" encoding="UTF-8" standalone="yes"?>
<Relationships xmlns="http://schemas.openxmlformats.org/package/2006/relationships"><Relationship Id="rId2" Type="http://schemas.openxmlformats.org/officeDocument/2006/relationships/notesSlide" Target="../notesSlides/notesSlide415.xml"/><Relationship Id="rId1" Type="http://schemas.openxmlformats.org/officeDocument/2006/relationships/slideLayout" Target="../slideLayouts/slideLayout2.xml"/></Relationships>
</file>

<file path=ppt/slides/_rels/slide451.xml.rels><?xml version="1.0" encoding="UTF-8" standalone="yes"?>
<Relationships xmlns="http://schemas.openxmlformats.org/package/2006/relationships"><Relationship Id="rId2" Type="http://schemas.openxmlformats.org/officeDocument/2006/relationships/notesSlide" Target="../notesSlides/notesSlide416.xml"/><Relationship Id="rId1" Type="http://schemas.openxmlformats.org/officeDocument/2006/relationships/slideLayout" Target="../slideLayouts/slideLayout2.xml"/></Relationships>
</file>

<file path=ppt/slides/_rels/slide452.xml.rels><?xml version="1.0" encoding="UTF-8" standalone="yes"?>
<Relationships xmlns="http://schemas.openxmlformats.org/package/2006/relationships"><Relationship Id="rId2" Type="http://schemas.openxmlformats.org/officeDocument/2006/relationships/notesSlide" Target="../notesSlides/notesSlide417.xml"/><Relationship Id="rId1" Type="http://schemas.openxmlformats.org/officeDocument/2006/relationships/slideLayout" Target="../slideLayouts/slideLayout2.xml"/></Relationships>
</file>

<file path=ppt/slides/_rels/slide453.xml.rels><?xml version="1.0" encoding="UTF-8" standalone="yes"?>
<Relationships xmlns="http://schemas.openxmlformats.org/package/2006/relationships"><Relationship Id="rId2" Type="http://schemas.openxmlformats.org/officeDocument/2006/relationships/notesSlide" Target="../notesSlides/notesSlide418.xml"/><Relationship Id="rId1" Type="http://schemas.openxmlformats.org/officeDocument/2006/relationships/slideLayout" Target="../slideLayouts/slideLayout2.xml"/></Relationships>
</file>

<file path=ppt/slides/_rels/slide454.xml.rels><?xml version="1.0" encoding="UTF-8" standalone="yes"?>
<Relationships xmlns="http://schemas.openxmlformats.org/package/2006/relationships"><Relationship Id="rId2" Type="http://schemas.openxmlformats.org/officeDocument/2006/relationships/notesSlide" Target="../notesSlides/notesSlide419.xml"/><Relationship Id="rId1" Type="http://schemas.openxmlformats.org/officeDocument/2006/relationships/slideLayout" Target="../slideLayouts/slideLayout2.xml"/></Relationships>
</file>

<file path=ppt/slides/_rels/slide455.xml.rels><?xml version="1.0" encoding="UTF-8" standalone="yes"?>
<Relationships xmlns="http://schemas.openxmlformats.org/package/2006/relationships"><Relationship Id="rId3" Type="http://schemas.openxmlformats.org/officeDocument/2006/relationships/slide" Target="slide933.xml"/><Relationship Id="rId2" Type="http://schemas.openxmlformats.org/officeDocument/2006/relationships/notesSlide" Target="../notesSlides/notesSlide420.xml"/><Relationship Id="rId1" Type="http://schemas.openxmlformats.org/officeDocument/2006/relationships/slideLayout" Target="../slideLayouts/slideLayout1.xml"/></Relationships>
</file>

<file path=ppt/slides/_rels/slide456.xml.rels><?xml version="1.0" encoding="UTF-8" standalone="yes"?>
<Relationships xmlns="http://schemas.openxmlformats.org/package/2006/relationships"><Relationship Id="rId2" Type="http://schemas.openxmlformats.org/officeDocument/2006/relationships/notesSlide" Target="../notesSlides/notesSlide421.xml"/><Relationship Id="rId1" Type="http://schemas.openxmlformats.org/officeDocument/2006/relationships/slideLayout" Target="../slideLayouts/slideLayout2.xml"/></Relationships>
</file>

<file path=ppt/slides/_rels/slide457.xml.rels><?xml version="1.0" encoding="UTF-8" standalone="yes"?>
<Relationships xmlns="http://schemas.openxmlformats.org/package/2006/relationships"><Relationship Id="rId2" Type="http://schemas.openxmlformats.org/officeDocument/2006/relationships/notesSlide" Target="../notesSlides/notesSlide422.xml"/><Relationship Id="rId1" Type="http://schemas.openxmlformats.org/officeDocument/2006/relationships/slideLayout" Target="../slideLayouts/slideLayout2.xml"/></Relationships>
</file>

<file path=ppt/slides/_rels/slide458.xml.rels><?xml version="1.0" encoding="UTF-8" standalone="yes"?>
<Relationships xmlns="http://schemas.openxmlformats.org/package/2006/relationships"><Relationship Id="rId2" Type="http://schemas.openxmlformats.org/officeDocument/2006/relationships/notesSlide" Target="../notesSlides/notesSlide423.xml"/><Relationship Id="rId1" Type="http://schemas.openxmlformats.org/officeDocument/2006/relationships/slideLayout" Target="../slideLayouts/slideLayout2.xml"/></Relationships>
</file>

<file path=ppt/slides/_rels/slide459.xml.rels><?xml version="1.0" encoding="UTF-8" standalone="yes"?>
<Relationships xmlns="http://schemas.openxmlformats.org/package/2006/relationships"><Relationship Id="rId2" Type="http://schemas.openxmlformats.org/officeDocument/2006/relationships/notesSlide" Target="../notesSlides/notesSlide424.xml"/><Relationship Id="rId1" Type="http://schemas.openxmlformats.org/officeDocument/2006/relationships/slideLayout" Target="../slideLayouts/slideLayout2.xml"/></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60.xml.rels><?xml version="1.0" encoding="UTF-8" standalone="yes"?>
<Relationships xmlns="http://schemas.openxmlformats.org/package/2006/relationships"><Relationship Id="rId2" Type="http://schemas.openxmlformats.org/officeDocument/2006/relationships/notesSlide" Target="../notesSlides/notesSlide425.xml"/><Relationship Id="rId1" Type="http://schemas.openxmlformats.org/officeDocument/2006/relationships/slideLayout" Target="../slideLayouts/slideLayout2.xml"/></Relationships>
</file>

<file path=ppt/slides/_rels/slide461.xml.rels><?xml version="1.0" encoding="UTF-8" standalone="yes"?>
<Relationships xmlns="http://schemas.openxmlformats.org/package/2006/relationships"><Relationship Id="rId2" Type="http://schemas.openxmlformats.org/officeDocument/2006/relationships/notesSlide" Target="../notesSlides/notesSlide426.xml"/><Relationship Id="rId1" Type="http://schemas.openxmlformats.org/officeDocument/2006/relationships/slideLayout" Target="../slideLayouts/slideLayout2.xml"/></Relationships>
</file>

<file path=ppt/slides/_rels/slide462.xml.rels><?xml version="1.0" encoding="UTF-8" standalone="yes"?>
<Relationships xmlns="http://schemas.openxmlformats.org/package/2006/relationships"><Relationship Id="rId3" Type="http://schemas.openxmlformats.org/officeDocument/2006/relationships/slide" Target="slide970.xml"/><Relationship Id="rId2" Type="http://schemas.openxmlformats.org/officeDocument/2006/relationships/notesSlide" Target="../notesSlides/notesSlide427.xml"/><Relationship Id="rId1" Type="http://schemas.openxmlformats.org/officeDocument/2006/relationships/slideLayout" Target="../slideLayouts/slideLayout2.xml"/></Relationships>
</file>

<file path=ppt/slides/_rels/slide463.xml.rels><?xml version="1.0" encoding="UTF-8" standalone="yes"?>
<Relationships xmlns="http://schemas.openxmlformats.org/package/2006/relationships"><Relationship Id="rId2" Type="http://schemas.openxmlformats.org/officeDocument/2006/relationships/notesSlide" Target="../notesSlides/notesSlide428.xml"/><Relationship Id="rId1" Type="http://schemas.openxmlformats.org/officeDocument/2006/relationships/slideLayout" Target="../slideLayouts/slideLayout2.xml"/></Relationships>
</file>

<file path=ppt/slides/_rels/slide464.xml.rels><?xml version="1.0" encoding="UTF-8" standalone="yes"?>
<Relationships xmlns="http://schemas.openxmlformats.org/package/2006/relationships"><Relationship Id="rId3" Type="http://schemas.openxmlformats.org/officeDocument/2006/relationships/slide" Target="slide465.xml"/><Relationship Id="rId2" Type="http://schemas.openxmlformats.org/officeDocument/2006/relationships/notesSlide" Target="../notesSlides/notesSlide429.xml"/><Relationship Id="rId1" Type="http://schemas.openxmlformats.org/officeDocument/2006/relationships/slideLayout" Target="../slideLayouts/slideLayout2.xml"/></Relationships>
</file>

<file path=ppt/slides/_rels/slide465.xml.rels><?xml version="1.0" encoding="UTF-8" standalone="yes"?>
<Relationships xmlns="http://schemas.openxmlformats.org/package/2006/relationships"><Relationship Id="rId2" Type="http://schemas.openxmlformats.org/officeDocument/2006/relationships/notesSlide" Target="../notesSlides/notesSlide430.xml"/><Relationship Id="rId1" Type="http://schemas.openxmlformats.org/officeDocument/2006/relationships/slideLayout" Target="../slideLayouts/slideLayout1.xml"/></Relationships>
</file>

<file path=ppt/slides/_rels/slide466.xml.rels><?xml version="1.0" encoding="UTF-8" standalone="yes"?>
<Relationships xmlns="http://schemas.openxmlformats.org/package/2006/relationships"><Relationship Id="rId2" Type="http://schemas.openxmlformats.org/officeDocument/2006/relationships/notesSlide" Target="../notesSlides/notesSlide431.xml"/><Relationship Id="rId1" Type="http://schemas.openxmlformats.org/officeDocument/2006/relationships/slideLayout" Target="../slideLayouts/slideLayout2.xml"/></Relationships>
</file>

<file path=ppt/slides/_rels/slide467.xml.rels><?xml version="1.0" encoding="UTF-8" standalone="yes"?>
<Relationships xmlns="http://schemas.openxmlformats.org/package/2006/relationships"><Relationship Id="rId2" Type="http://schemas.openxmlformats.org/officeDocument/2006/relationships/notesSlide" Target="../notesSlides/notesSlide432.xml"/><Relationship Id="rId1" Type="http://schemas.openxmlformats.org/officeDocument/2006/relationships/slideLayout" Target="../slideLayouts/slideLayout2.xml"/></Relationships>
</file>

<file path=ppt/slides/_rels/slide468.xml.rels><?xml version="1.0" encoding="UTF-8" standalone="yes"?>
<Relationships xmlns="http://schemas.openxmlformats.org/package/2006/relationships"><Relationship Id="rId2" Type="http://schemas.openxmlformats.org/officeDocument/2006/relationships/notesSlide" Target="../notesSlides/notesSlide433.xml"/><Relationship Id="rId1" Type="http://schemas.openxmlformats.org/officeDocument/2006/relationships/slideLayout" Target="../slideLayouts/slideLayout2.xml"/></Relationships>
</file>

<file path=ppt/slides/_rels/slide469.xml.rels><?xml version="1.0" encoding="UTF-8" standalone="yes"?>
<Relationships xmlns="http://schemas.openxmlformats.org/package/2006/relationships"><Relationship Id="rId2" Type="http://schemas.openxmlformats.org/officeDocument/2006/relationships/notesSlide" Target="../notesSlides/notesSlide434.xml"/><Relationship Id="rId1" Type="http://schemas.openxmlformats.org/officeDocument/2006/relationships/slideLayout" Target="../slideLayouts/slideLayout2.xml"/></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70.xml.rels><?xml version="1.0" encoding="UTF-8" standalone="yes"?>
<Relationships xmlns="http://schemas.openxmlformats.org/package/2006/relationships"><Relationship Id="rId2" Type="http://schemas.openxmlformats.org/officeDocument/2006/relationships/notesSlide" Target="../notesSlides/notesSlide435.xml"/><Relationship Id="rId1" Type="http://schemas.openxmlformats.org/officeDocument/2006/relationships/slideLayout" Target="../slideLayouts/slideLayout2.xml"/></Relationships>
</file>

<file path=ppt/slides/_rels/slide471.xml.rels><?xml version="1.0" encoding="UTF-8" standalone="yes"?>
<Relationships xmlns="http://schemas.openxmlformats.org/package/2006/relationships"><Relationship Id="rId2" Type="http://schemas.openxmlformats.org/officeDocument/2006/relationships/notesSlide" Target="../notesSlides/notesSlide436.xml"/><Relationship Id="rId1" Type="http://schemas.openxmlformats.org/officeDocument/2006/relationships/slideLayout" Target="../slideLayouts/slideLayout2.xml"/></Relationships>
</file>

<file path=ppt/slides/_rels/slide472.xml.rels><?xml version="1.0" encoding="UTF-8" standalone="yes"?>
<Relationships xmlns="http://schemas.openxmlformats.org/package/2006/relationships"><Relationship Id="rId2" Type="http://schemas.openxmlformats.org/officeDocument/2006/relationships/notesSlide" Target="../notesSlides/notesSlide437.xml"/><Relationship Id="rId1" Type="http://schemas.openxmlformats.org/officeDocument/2006/relationships/slideLayout" Target="../slideLayouts/slideLayout2.xml"/></Relationships>
</file>

<file path=ppt/slides/_rels/slide473.xml.rels><?xml version="1.0" encoding="UTF-8" standalone="yes"?>
<Relationships xmlns="http://schemas.openxmlformats.org/package/2006/relationships"><Relationship Id="rId2" Type="http://schemas.openxmlformats.org/officeDocument/2006/relationships/notesSlide" Target="../notesSlides/notesSlide438.xml"/><Relationship Id="rId1" Type="http://schemas.openxmlformats.org/officeDocument/2006/relationships/slideLayout" Target="../slideLayouts/slideLayout2.xml"/></Relationships>
</file>

<file path=ppt/slides/_rels/slide474.xml.rels><?xml version="1.0" encoding="UTF-8" standalone="yes"?>
<Relationships xmlns="http://schemas.openxmlformats.org/package/2006/relationships"><Relationship Id="rId2" Type="http://schemas.openxmlformats.org/officeDocument/2006/relationships/notesSlide" Target="../notesSlides/notesSlide439.xml"/><Relationship Id="rId1" Type="http://schemas.openxmlformats.org/officeDocument/2006/relationships/slideLayout" Target="../slideLayouts/slideLayout2.xml"/></Relationships>
</file>

<file path=ppt/slides/_rels/slide475.xml.rels><?xml version="1.0" encoding="UTF-8" standalone="yes"?>
<Relationships xmlns="http://schemas.openxmlformats.org/package/2006/relationships"><Relationship Id="rId2" Type="http://schemas.openxmlformats.org/officeDocument/2006/relationships/notesSlide" Target="../notesSlides/notesSlide440.xml"/><Relationship Id="rId1" Type="http://schemas.openxmlformats.org/officeDocument/2006/relationships/slideLayout" Target="../slideLayouts/slideLayout2.xml"/></Relationships>
</file>

<file path=ppt/slides/_rels/slide476.xml.rels><?xml version="1.0" encoding="UTF-8" standalone="yes"?>
<Relationships xmlns="http://schemas.openxmlformats.org/package/2006/relationships"><Relationship Id="rId2" Type="http://schemas.openxmlformats.org/officeDocument/2006/relationships/notesSlide" Target="../notesSlides/notesSlide441.xml"/><Relationship Id="rId1" Type="http://schemas.openxmlformats.org/officeDocument/2006/relationships/slideLayout" Target="../slideLayouts/slideLayout2.xml"/></Relationships>
</file>

<file path=ppt/slides/_rels/slide477.xml.rels><?xml version="1.0" encoding="UTF-8" standalone="yes"?>
<Relationships xmlns="http://schemas.openxmlformats.org/package/2006/relationships"><Relationship Id="rId2" Type="http://schemas.openxmlformats.org/officeDocument/2006/relationships/notesSlide" Target="../notesSlides/notesSlide442.xml"/><Relationship Id="rId1" Type="http://schemas.openxmlformats.org/officeDocument/2006/relationships/slideLayout" Target="../slideLayouts/slideLayout2.xml"/></Relationships>
</file>

<file path=ppt/slides/_rels/slide478.xml.rels><?xml version="1.0" encoding="UTF-8" standalone="yes"?>
<Relationships xmlns="http://schemas.openxmlformats.org/package/2006/relationships"><Relationship Id="rId2" Type="http://schemas.openxmlformats.org/officeDocument/2006/relationships/notesSlide" Target="../notesSlides/notesSlide443.xml"/><Relationship Id="rId1" Type="http://schemas.openxmlformats.org/officeDocument/2006/relationships/slideLayout" Target="../slideLayouts/slideLayout2.xml"/></Relationships>
</file>

<file path=ppt/slides/_rels/slide479.xml.rels><?xml version="1.0" encoding="UTF-8" standalone="yes"?>
<Relationships xmlns="http://schemas.openxmlformats.org/package/2006/relationships"><Relationship Id="rId2" Type="http://schemas.openxmlformats.org/officeDocument/2006/relationships/notesSlide" Target="../notesSlides/notesSlide444.xml"/><Relationship Id="rId1" Type="http://schemas.openxmlformats.org/officeDocument/2006/relationships/slideLayout" Target="../slideLayouts/slideLayout2.xml"/></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80.xml.rels><?xml version="1.0" encoding="UTF-8" standalone="yes"?>
<Relationships xmlns="http://schemas.openxmlformats.org/package/2006/relationships"><Relationship Id="rId2" Type="http://schemas.openxmlformats.org/officeDocument/2006/relationships/notesSlide" Target="../notesSlides/notesSlide445.xml"/><Relationship Id="rId1" Type="http://schemas.openxmlformats.org/officeDocument/2006/relationships/slideLayout" Target="../slideLayouts/slideLayout2.xml"/></Relationships>
</file>

<file path=ppt/slides/_rels/slide481.xml.rels><?xml version="1.0" encoding="UTF-8" standalone="yes"?>
<Relationships xmlns="http://schemas.openxmlformats.org/package/2006/relationships"><Relationship Id="rId2" Type="http://schemas.openxmlformats.org/officeDocument/2006/relationships/notesSlide" Target="../notesSlides/notesSlide446.xml"/><Relationship Id="rId1" Type="http://schemas.openxmlformats.org/officeDocument/2006/relationships/slideLayout" Target="../slideLayouts/slideLayout2.xml"/></Relationships>
</file>

<file path=ppt/slides/_rels/slide482.xml.rels><?xml version="1.0" encoding="UTF-8" standalone="yes"?>
<Relationships xmlns="http://schemas.openxmlformats.org/package/2006/relationships"><Relationship Id="rId2" Type="http://schemas.openxmlformats.org/officeDocument/2006/relationships/notesSlide" Target="../notesSlides/notesSlide447.xml"/><Relationship Id="rId1" Type="http://schemas.openxmlformats.org/officeDocument/2006/relationships/slideLayout" Target="../slideLayouts/slideLayout2.xml"/></Relationships>
</file>

<file path=ppt/slides/_rels/slide483.xml.rels><?xml version="1.0" encoding="UTF-8" standalone="yes"?>
<Relationships xmlns="http://schemas.openxmlformats.org/package/2006/relationships"><Relationship Id="rId2" Type="http://schemas.openxmlformats.org/officeDocument/2006/relationships/notesSlide" Target="../notesSlides/notesSlide448.xml"/><Relationship Id="rId1" Type="http://schemas.openxmlformats.org/officeDocument/2006/relationships/slideLayout" Target="../slideLayouts/slideLayout2.xml"/></Relationships>
</file>

<file path=ppt/slides/_rels/slide484.xml.rels><?xml version="1.0" encoding="UTF-8" standalone="yes"?>
<Relationships xmlns="http://schemas.openxmlformats.org/package/2006/relationships"><Relationship Id="rId2" Type="http://schemas.openxmlformats.org/officeDocument/2006/relationships/notesSlide" Target="../notesSlides/notesSlide449.xml"/><Relationship Id="rId1" Type="http://schemas.openxmlformats.org/officeDocument/2006/relationships/slideLayout" Target="../slideLayouts/slideLayout2.xml"/></Relationships>
</file>

<file path=ppt/slides/_rels/slide485.xml.rels><?xml version="1.0" encoding="UTF-8" standalone="yes"?>
<Relationships xmlns="http://schemas.openxmlformats.org/package/2006/relationships"><Relationship Id="rId2" Type="http://schemas.openxmlformats.org/officeDocument/2006/relationships/notesSlide" Target="../notesSlides/notesSlide450.xml"/><Relationship Id="rId1" Type="http://schemas.openxmlformats.org/officeDocument/2006/relationships/slideLayout" Target="../slideLayouts/slideLayout2.xml"/></Relationships>
</file>

<file path=ppt/slides/_rels/slide486.xml.rels><?xml version="1.0" encoding="UTF-8" standalone="yes"?>
<Relationships xmlns="http://schemas.openxmlformats.org/package/2006/relationships"><Relationship Id="rId2" Type="http://schemas.openxmlformats.org/officeDocument/2006/relationships/notesSlide" Target="../notesSlides/notesSlide451.xml"/><Relationship Id="rId1" Type="http://schemas.openxmlformats.org/officeDocument/2006/relationships/slideLayout" Target="../slideLayouts/slideLayout2.xml"/></Relationships>
</file>

<file path=ppt/slides/_rels/slide487.xml.rels><?xml version="1.0" encoding="UTF-8" standalone="yes"?>
<Relationships xmlns="http://schemas.openxmlformats.org/package/2006/relationships"><Relationship Id="rId2" Type="http://schemas.openxmlformats.org/officeDocument/2006/relationships/notesSlide" Target="../notesSlides/notesSlide452.xml"/><Relationship Id="rId1" Type="http://schemas.openxmlformats.org/officeDocument/2006/relationships/slideLayout" Target="../slideLayouts/slideLayout2.xml"/></Relationships>
</file>

<file path=ppt/slides/_rels/slide488.xml.rels><?xml version="1.0" encoding="UTF-8" standalone="yes"?>
<Relationships xmlns="http://schemas.openxmlformats.org/package/2006/relationships"><Relationship Id="rId2" Type="http://schemas.openxmlformats.org/officeDocument/2006/relationships/notesSlide" Target="../notesSlides/notesSlide453.xml"/><Relationship Id="rId1" Type="http://schemas.openxmlformats.org/officeDocument/2006/relationships/slideLayout" Target="../slideLayouts/slideLayout2.xml"/></Relationships>
</file>

<file path=ppt/slides/_rels/slide489.xml.rels><?xml version="1.0" encoding="UTF-8" standalone="yes"?>
<Relationships xmlns="http://schemas.openxmlformats.org/package/2006/relationships"><Relationship Id="rId2" Type="http://schemas.openxmlformats.org/officeDocument/2006/relationships/notesSlide" Target="../notesSlides/notesSlide454.xml"/><Relationship Id="rId1" Type="http://schemas.openxmlformats.org/officeDocument/2006/relationships/slideLayout" Target="../slideLayouts/slideLayout2.xml"/></Relationships>
</file>

<file path=ppt/slides/_rels/slide4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90.xml.rels><?xml version="1.0" encoding="UTF-8" standalone="yes"?>
<Relationships xmlns="http://schemas.openxmlformats.org/package/2006/relationships"><Relationship Id="rId2" Type="http://schemas.openxmlformats.org/officeDocument/2006/relationships/notesSlide" Target="../notesSlides/notesSlide455.xml"/><Relationship Id="rId1" Type="http://schemas.openxmlformats.org/officeDocument/2006/relationships/slideLayout" Target="../slideLayouts/slideLayout2.xml"/></Relationships>
</file>

<file path=ppt/slides/_rels/slide491.xml.rels><?xml version="1.0" encoding="UTF-8" standalone="yes"?>
<Relationships xmlns="http://schemas.openxmlformats.org/package/2006/relationships"><Relationship Id="rId2" Type="http://schemas.openxmlformats.org/officeDocument/2006/relationships/notesSlide" Target="../notesSlides/notesSlide456.xml"/><Relationship Id="rId1" Type="http://schemas.openxmlformats.org/officeDocument/2006/relationships/slideLayout" Target="../slideLayouts/slideLayout1.xml"/></Relationships>
</file>

<file path=ppt/slides/_rels/slide492.xml.rels><?xml version="1.0" encoding="UTF-8" standalone="yes"?>
<Relationships xmlns="http://schemas.openxmlformats.org/package/2006/relationships"><Relationship Id="rId2" Type="http://schemas.openxmlformats.org/officeDocument/2006/relationships/notesSlide" Target="../notesSlides/notesSlide457.xml"/><Relationship Id="rId1" Type="http://schemas.openxmlformats.org/officeDocument/2006/relationships/slideLayout" Target="../slideLayouts/slideLayout2.xml"/></Relationships>
</file>

<file path=ppt/slides/_rels/slide493.xml.rels><?xml version="1.0" encoding="UTF-8" standalone="yes"?>
<Relationships xmlns="http://schemas.openxmlformats.org/package/2006/relationships"><Relationship Id="rId2" Type="http://schemas.openxmlformats.org/officeDocument/2006/relationships/notesSlide" Target="../notesSlides/notesSlide458.xml"/><Relationship Id="rId1" Type="http://schemas.openxmlformats.org/officeDocument/2006/relationships/slideLayout" Target="../slideLayouts/slideLayout2.xml"/></Relationships>
</file>

<file path=ppt/slides/_rels/slide494.xml.rels><?xml version="1.0" encoding="UTF-8" standalone="yes"?>
<Relationships xmlns="http://schemas.openxmlformats.org/package/2006/relationships"><Relationship Id="rId2" Type="http://schemas.openxmlformats.org/officeDocument/2006/relationships/notesSlide" Target="../notesSlides/notesSlide459.xml"/><Relationship Id="rId1" Type="http://schemas.openxmlformats.org/officeDocument/2006/relationships/slideLayout" Target="../slideLayouts/slideLayout2.xml"/></Relationships>
</file>

<file path=ppt/slides/_rels/slide495.xml.rels><?xml version="1.0" encoding="UTF-8" standalone="yes"?>
<Relationships xmlns="http://schemas.openxmlformats.org/package/2006/relationships"><Relationship Id="rId2" Type="http://schemas.openxmlformats.org/officeDocument/2006/relationships/notesSlide" Target="../notesSlides/notesSlide460.xml"/><Relationship Id="rId1" Type="http://schemas.openxmlformats.org/officeDocument/2006/relationships/slideLayout" Target="../slideLayouts/slideLayout2.xml"/></Relationships>
</file>

<file path=ppt/slides/_rels/slide496.xml.rels><?xml version="1.0" encoding="UTF-8" standalone="yes"?>
<Relationships xmlns="http://schemas.openxmlformats.org/package/2006/relationships"><Relationship Id="rId2" Type="http://schemas.openxmlformats.org/officeDocument/2006/relationships/notesSlide" Target="../notesSlides/notesSlide461.xml"/><Relationship Id="rId1" Type="http://schemas.openxmlformats.org/officeDocument/2006/relationships/slideLayout" Target="../slideLayouts/slideLayout2.xml"/></Relationships>
</file>

<file path=ppt/slides/_rels/slide497.xml.rels><?xml version="1.0" encoding="UTF-8" standalone="yes"?>
<Relationships xmlns="http://schemas.openxmlformats.org/package/2006/relationships"><Relationship Id="rId2" Type="http://schemas.openxmlformats.org/officeDocument/2006/relationships/notesSlide" Target="../notesSlides/notesSlide462.xml"/><Relationship Id="rId1" Type="http://schemas.openxmlformats.org/officeDocument/2006/relationships/slideLayout" Target="../slideLayouts/slideLayout2.xml"/></Relationships>
</file>

<file path=ppt/slides/_rels/slide498.xml.rels><?xml version="1.0" encoding="UTF-8" standalone="yes"?>
<Relationships xmlns="http://schemas.openxmlformats.org/package/2006/relationships"><Relationship Id="rId2" Type="http://schemas.openxmlformats.org/officeDocument/2006/relationships/notesSlide" Target="../notesSlides/notesSlide463.xml"/><Relationship Id="rId1" Type="http://schemas.openxmlformats.org/officeDocument/2006/relationships/slideLayout" Target="../slideLayouts/slideLayout2.xml"/></Relationships>
</file>

<file path=ppt/slides/_rels/slide499.xml.rels><?xml version="1.0" encoding="UTF-8" standalone="yes"?>
<Relationships xmlns="http://schemas.openxmlformats.org/package/2006/relationships"><Relationship Id="rId2" Type="http://schemas.openxmlformats.org/officeDocument/2006/relationships/notesSlide" Target="../notesSlides/notesSlide464.xml"/><Relationship Id="rId1" Type="http://schemas.openxmlformats.org/officeDocument/2006/relationships/slideLayout" Target="../slideLayouts/slideLayout2.xm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2.xml"/></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00.xml.rels><?xml version="1.0" encoding="UTF-8" standalone="yes"?>
<Relationships xmlns="http://schemas.openxmlformats.org/package/2006/relationships"><Relationship Id="rId2" Type="http://schemas.openxmlformats.org/officeDocument/2006/relationships/notesSlide" Target="../notesSlides/notesSlide465.xml"/><Relationship Id="rId1" Type="http://schemas.openxmlformats.org/officeDocument/2006/relationships/slideLayout" Target="../slideLayouts/slideLayout2.xml"/></Relationships>
</file>

<file path=ppt/slides/_rels/slide501.xml.rels><?xml version="1.0" encoding="UTF-8" standalone="yes"?>
<Relationships xmlns="http://schemas.openxmlformats.org/package/2006/relationships"><Relationship Id="rId2" Type="http://schemas.openxmlformats.org/officeDocument/2006/relationships/notesSlide" Target="../notesSlides/notesSlide466.xml"/><Relationship Id="rId1" Type="http://schemas.openxmlformats.org/officeDocument/2006/relationships/slideLayout" Target="../slideLayouts/slideLayout2.xml"/></Relationships>
</file>

<file path=ppt/slides/_rels/slide502.xml.rels><?xml version="1.0" encoding="UTF-8" standalone="yes"?>
<Relationships xmlns="http://schemas.openxmlformats.org/package/2006/relationships"><Relationship Id="rId2" Type="http://schemas.openxmlformats.org/officeDocument/2006/relationships/notesSlide" Target="../notesSlides/notesSlide467.xml"/><Relationship Id="rId1" Type="http://schemas.openxmlformats.org/officeDocument/2006/relationships/slideLayout" Target="../slideLayouts/slideLayout2.xml"/></Relationships>
</file>

<file path=ppt/slides/_rels/slide503.xml.rels><?xml version="1.0" encoding="UTF-8" standalone="yes"?>
<Relationships xmlns="http://schemas.openxmlformats.org/package/2006/relationships"><Relationship Id="rId2" Type="http://schemas.openxmlformats.org/officeDocument/2006/relationships/notesSlide" Target="../notesSlides/notesSlide468.xml"/><Relationship Id="rId1" Type="http://schemas.openxmlformats.org/officeDocument/2006/relationships/slideLayout" Target="../slideLayouts/slideLayout2.xml"/></Relationships>
</file>

<file path=ppt/slides/_rels/slide504.xml.rels><?xml version="1.0" encoding="UTF-8" standalone="yes"?>
<Relationships xmlns="http://schemas.openxmlformats.org/package/2006/relationships"><Relationship Id="rId2" Type="http://schemas.openxmlformats.org/officeDocument/2006/relationships/notesSlide" Target="../notesSlides/notesSlide469.xml"/><Relationship Id="rId1" Type="http://schemas.openxmlformats.org/officeDocument/2006/relationships/slideLayout" Target="../slideLayouts/slideLayout2.xml"/></Relationships>
</file>

<file path=ppt/slides/_rels/slide505.xml.rels><?xml version="1.0" encoding="UTF-8" standalone="yes"?>
<Relationships xmlns="http://schemas.openxmlformats.org/package/2006/relationships"><Relationship Id="rId2" Type="http://schemas.openxmlformats.org/officeDocument/2006/relationships/notesSlide" Target="../notesSlides/notesSlide470.xml"/><Relationship Id="rId1" Type="http://schemas.openxmlformats.org/officeDocument/2006/relationships/slideLayout" Target="../slideLayouts/slideLayout2.xml"/></Relationships>
</file>

<file path=ppt/slides/_rels/slide506.xml.rels><?xml version="1.0" encoding="UTF-8" standalone="yes"?>
<Relationships xmlns="http://schemas.openxmlformats.org/package/2006/relationships"><Relationship Id="rId2" Type="http://schemas.openxmlformats.org/officeDocument/2006/relationships/notesSlide" Target="../notesSlides/notesSlide471.xml"/><Relationship Id="rId1" Type="http://schemas.openxmlformats.org/officeDocument/2006/relationships/slideLayout" Target="../slideLayouts/slideLayout2.xml"/></Relationships>
</file>

<file path=ppt/slides/_rels/slide507.xml.rels><?xml version="1.0" encoding="UTF-8" standalone="yes"?>
<Relationships xmlns="http://schemas.openxmlformats.org/package/2006/relationships"><Relationship Id="rId2" Type="http://schemas.openxmlformats.org/officeDocument/2006/relationships/notesSlide" Target="../notesSlides/notesSlide472.xml"/><Relationship Id="rId1" Type="http://schemas.openxmlformats.org/officeDocument/2006/relationships/slideLayout" Target="../slideLayouts/slideLayout2.xml"/></Relationships>
</file>

<file path=ppt/slides/_rels/slide508.xml.rels><?xml version="1.0" encoding="UTF-8" standalone="yes"?>
<Relationships xmlns="http://schemas.openxmlformats.org/package/2006/relationships"><Relationship Id="rId2" Type="http://schemas.openxmlformats.org/officeDocument/2006/relationships/notesSlide" Target="../notesSlides/notesSlide473.xml"/><Relationship Id="rId1" Type="http://schemas.openxmlformats.org/officeDocument/2006/relationships/slideLayout" Target="../slideLayouts/slideLayout2.xml"/></Relationships>
</file>

<file path=ppt/slides/_rels/slide509.xml.rels><?xml version="1.0" encoding="UTF-8" standalone="yes"?>
<Relationships xmlns="http://schemas.openxmlformats.org/package/2006/relationships"><Relationship Id="rId2" Type="http://schemas.openxmlformats.org/officeDocument/2006/relationships/notesSlide" Target="../notesSlides/notesSlide474.xml"/><Relationship Id="rId1" Type="http://schemas.openxmlformats.org/officeDocument/2006/relationships/slideLayout" Target="../slideLayouts/slideLayout2.xml"/></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10.xml.rels><?xml version="1.0" encoding="UTF-8" standalone="yes"?>
<Relationships xmlns="http://schemas.openxmlformats.org/package/2006/relationships"><Relationship Id="rId2" Type="http://schemas.openxmlformats.org/officeDocument/2006/relationships/notesSlide" Target="../notesSlides/notesSlide475.xml"/><Relationship Id="rId1" Type="http://schemas.openxmlformats.org/officeDocument/2006/relationships/slideLayout" Target="../slideLayouts/slideLayout1.xml"/></Relationships>
</file>

<file path=ppt/slides/_rels/slide511.xml.rels><?xml version="1.0" encoding="UTF-8" standalone="yes"?>
<Relationships xmlns="http://schemas.openxmlformats.org/package/2006/relationships"><Relationship Id="rId2" Type="http://schemas.openxmlformats.org/officeDocument/2006/relationships/notesSlide" Target="../notesSlides/notesSlide476.xml"/><Relationship Id="rId1" Type="http://schemas.openxmlformats.org/officeDocument/2006/relationships/slideLayout" Target="../slideLayouts/slideLayout2.xml"/></Relationships>
</file>

<file path=ppt/slides/_rels/slide512.xml.rels><?xml version="1.0" encoding="UTF-8" standalone="yes"?>
<Relationships xmlns="http://schemas.openxmlformats.org/package/2006/relationships"><Relationship Id="rId3" Type="http://schemas.openxmlformats.org/officeDocument/2006/relationships/slide" Target="slide358.xml"/><Relationship Id="rId2" Type="http://schemas.openxmlformats.org/officeDocument/2006/relationships/notesSlide" Target="../notesSlides/notesSlide477.xml"/><Relationship Id="rId1" Type="http://schemas.openxmlformats.org/officeDocument/2006/relationships/slideLayout" Target="../slideLayouts/slideLayout2.xml"/></Relationships>
</file>

<file path=ppt/slides/_rels/slide513.xml.rels><?xml version="1.0" encoding="UTF-8" standalone="yes"?>
<Relationships xmlns="http://schemas.openxmlformats.org/package/2006/relationships"><Relationship Id="rId2" Type="http://schemas.openxmlformats.org/officeDocument/2006/relationships/notesSlide" Target="../notesSlides/notesSlide478.xml"/><Relationship Id="rId1" Type="http://schemas.openxmlformats.org/officeDocument/2006/relationships/slideLayout" Target="../slideLayouts/slideLayout2.xml"/></Relationships>
</file>

<file path=ppt/slides/_rels/slide514.xml.rels><?xml version="1.0" encoding="UTF-8" standalone="yes"?>
<Relationships xmlns="http://schemas.openxmlformats.org/package/2006/relationships"><Relationship Id="rId2" Type="http://schemas.openxmlformats.org/officeDocument/2006/relationships/notesSlide" Target="../notesSlides/notesSlide479.xml"/><Relationship Id="rId1" Type="http://schemas.openxmlformats.org/officeDocument/2006/relationships/slideLayout" Target="../slideLayouts/slideLayout2.xml"/></Relationships>
</file>

<file path=ppt/slides/_rels/slide515.xml.rels><?xml version="1.0" encoding="UTF-8" standalone="yes"?>
<Relationships xmlns="http://schemas.openxmlformats.org/package/2006/relationships"><Relationship Id="rId2" Type="http://schemas.openxmlformats.org/officeDocument/2006/relationships/notesSlide" Target="../notesSlides/notesSlide480.xml"/><Relationship Id="rId1" Type="http://schemas.openxmlformats.org/officeDocument/2006/relationships/slideLayout" Target="../slideLayouts/slideLayout2.xml"/></Relationships>
</file>

<file path=ppt/slides/_rels/slide516.xml.rels><?xml version="1.0" encoding="UTF-8" standalone="yes"?>
<Relationships xmlns="http://schemas.openxmlformats.org/package/2006/relationships"><Relationship Id="rId2" Type="http://schemas.openxmlformats.org/officeDocument/2006/relationships/notesSlide" Target="../notesSlides/notesSlide481.xml"/><Relationship Id="rId1" Type="http://schemas.openxmlformats.org/officeDocument/2006/relationships/slideLayout" Target="../slideLayouts/slideLayout2.xml"/></Relationships>
</file>

<file path=ppt/slides/_rels/slide517.xml.rels><?xml version="1.0" encoding="UTF-8" standalone="yes"?>
<Relationships xmlns="http://schemas.openxmlformats.org/package/2006/relationships"><Relationship Id="rId2" Type="http://schemas.openxmlformats.org/officeDocument/2006/relationships/notesSlide" Target="../notesSlides/notesSlide482.xml"/><Relationship Id="rId1" Type="http://schemas.openxmlformats.org/officeDocument/2006/relationships/slideLayout" Target="../slideLayouts/slideLayout2.xml"/></Relationships>
</file>

<file path=ppt/slides/_rels/slide518.xml.rels><?xml version="1.0" encoding="UTF-8" standalone="yes"?>
<Relationships xmlns="http://schemas.openxmlformats.org/package/2006/relationships"><Relationship Id="rId2" Type="http://schemas.openxmlformats.org/officeDocument/2006/relationships/notesSlide" Target="../notesSlides/notesSlide483.xml"/><Relationship Id="rId1" Type="http://schemas.openxmlformats.org/officeDocument/2006/relationships/slideLayout" Target="../slideLayouts/slideLayout2.xml"/></Relationships>
</file>

<file path=ppt/slides/_rels/slide519.xml.rels><?xml version="1.0" encoding="UTF-8" standalone="yes"?>
<Relationships xmlns="http://schemas.openxmlformats.org/package/2006/relationships"><Relationship Id="rId2" Type="http://schemas.openxmlformats.org/officeDocument/2006/relationships/notesSlide" Target="../notesSlides/notesSlide484.xml"/><Relationship Id="rId1" Type="http://schemas.openxmlformats.org/officeDocument/2006/relationships/slideLayout" Target="../slideLayouts/slideLayout2.xml"/></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20.xml.rels><?xml version="1.0" encoding="UTF-8" standalone="yes"?>
<Relationships xmlns="http://schemas.openxmlformats.org/package/2006/relationships"><Relationship Id="rId2" Type="http://schemas.openxmlformats.org/officeDocument/2006/relationships/notesSlide" Target="../notesSlides/notesSlide485.xml"/><Relationship Id="rId1" Type="http://schemas.openxmlformats.org/officeDocument/2006/relationships/slideLayout" Target="../slideLayouts/slideLayout2.xml"/></Relationships>
</file>

<file path=ppt/slides/_rels/slide521.xml.rels><?xml version="1.0" encoding="UTF-8" standalone="yes"?>
<Relationships xmlns="http://schemas.openxmlformats.org/package/2006/relationships"><Relationship Id="rId2" Type="http://schemas.openxmlformats.org/officeDocument/2006/relationships/notesSlide" Target="../notesSlides/notesSlide486.xml"/><Relationship Id="rId1" Type="http://schemas.openxmlformats.org/officeDocument/2006/relationships/slideLayout" Target="../slideLayouts/slideLayout2.xml"/></Relationships>
</file>

<file path=ppt/slides/_rels/slide522.xml.rels><?xml version="1.0" encoding="UTF-8" standalone="yes"?>
<Relationships xmlns="http://schemas.openxmlformats.org/package/2006/relationships"><Relationship Id="rId2" Type="http://schemas.openxmlformats.org/officeDocument/2006/relationships/notesSlide" Target="../notesSlides/notesSlide487.xml"/><Relationship Id="rId1" Type="http://schemas.openxmlformats.org/officeDocument/2006/relationships/slideLayout" Target="../slideLayouts/slideLayout2.xml"/></Relationships>
</file>

<file path=ppt/slides/_rels/slide523.xml.rels><?xml version="1.0" encoding="UTF-8" standalone="yes"?>
<Relationships xmlns="http://schemas.openxmlformats.org/package/2006/relationships"><Relationship Id="rId2" Type="http://schemas.openxmlformats.org/officeDocument/2006/relationships/notesSlide" Target="../notesSlides/notesSlide488.xml"/><Relationship Id="rId1" Type="http://schemas.openxmlformats.org/officeDocument/2006/relationships/slideLayout" Target="../slideLayouts/slideLayout2.xml"/></Relationships>
</file>

<file path=ppt/slides/_rels/slide524.xml.rels><?xml version="1.0" encoding="UTF-8" standalone="yes"?>
<Relationships xmlns="http://schemas.openxmlformats.org/package/2006/relationships"><Relationship Id="rId2" Type="http://schemas.openxmlformats.org/officeDocument/2006/relationships/notesSlide" Target="../notesSlides/notesSlide489.xml"/><Relationship Id="rId1" Type="http://schemas.openxmlformats.org/officeDocument/2006/relationships/slideLayout" Target="../slideLayouts/slideLayout2.xml"/></Relationships>
</file>

<file path=ppt/slides/_rels/slide525.xml.rels><?xml version="1.0" encoding="UTF-8" standalone="yes"?>
<Relationships xmlns="http://schemas.openxmlformats.org/package/2006/relationships"><Relationship Id="rId2" Type="http://schemas.openxmlformats.org/officeDocument/2006/relationships/notesSlide" Target="../notesSlides/notesSlide490.xml"/><Relationship Id="rId1" Type="http://schemas.openxmlformats.org/officeDocument/2006/relationships/slideLayout" Target="../slideLayouts/slideLayout2.xml"/></Relationships>
</file>

<file path=ppt/slides/_rels/slide526.xml.rels><?xml version="1.0" encoding="UTF-8" standalone="yes"?>
<Relationships xmlns="http://schemas.openxmlformats.org/package/2006/relationships"><Relationship Id="rId2" Type="http://schemas.openxmlformats.org/officeDocument/2006/relationships/notesSlide" Target="../notesSlides/notesSlide491.xml"/><Relationship Id="rId1" Type="http://schemas.openxmlformats.org/officeDocument/2006/relationships/slideLayout" Target="../slideLayouts/slideLayout2.xml"/></Relationships>
</file>

<file path=ppt/slides/_rels/slide527.xml.rels><?xml version="1.0" encoding="UTF-8" standalone="yes"?>
<Relationships xmlns="http://schemas.openxmlformats.org/package/2006/relationships"><Relationship Id="rId2" Type="http://schemas.openxmlformats.org/officeDocument/2006/relationships/notesSlide" Target="../notesSlides/notesSlide492.xml"/><Relationship Id="rId1" Type="http://schemas.openxmlformats.org/officeDocument/2006/relationships/slideLayout" Target="../slideLayouts/slideLayout2.xml"/></Relationships>
</file>

<file path=ppt/slides/_rels/slide52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29.xml.rels><?xml version="1.0" encoding="UTF-8" standalone="yes"?>
<Relationships xmlns="http://schemas.openxmlformats.org/package/2006/relationships"><Relationship Id="rId2" Type="http://schemas.openxmlformats.org/officeDocument/2006/relationships/notesSlide" Target="../notesSlides/notesSlide493.xml"/><Relationship Id="rId1" Type="http://schemas.openxmlformats.org/officeDocument/2006/relationships/slideLayout" Target="../slideLayouts/slideLayout2.xml"/></Relationships>
</file>

<file path=ppt/slides/_rels/slide5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30.xml.rels><?xml version="1.0" encoding="UTF-8" standalone="yes"?>
<Relationships xmlns="http://schemas.openxmlformats.org/package/2006/relationships"><Relationship Id="rId2" Type="http://schemas.openxmlformats.org/officeDocument/2006/relationships/notesSlide" Target="../notesSlides/notesSlide494.xml"/><Relationship Id="rId1" Type="http://schemas.openxmlformats.org/officeDocument/2006/relationships/slideLayout" Target="../slideLayouts/slideLayout2.xml"/></Relationships>
</file>

<file path=ppt/slides/_rels/slide531.xml.rels><?xml version="1.0" encoding="UTF-8" standalone="yes"?>
<Relationships xmlns="http://schemas.openxmlformats.org/package/2006/relationships"><Relationship Id="rId2" Type="http://schemas.openxmlformats.org/officeDocument/2006/relationships/notesSlide" Target="../notesSlides/notesSlide495.xml"/><Relationship Id="rId1" Type="http://schemas.openxmlformats.org/officeDocument/2006/relationships/slideLayout" Target="../slideLayouts/slideLayout2.xml"/></Relationships>
</file>

<file path=ppt/slides/_rels/slide532.xml.rels><?xml version="1.0" encoding="UTF-8" standalone="yes"?>
<Relationships xmlns="http://schemas.openxmlformats.org/package/2006/relationships"><Relationship Id="rId3" Type="http://schemas.openxmlformats.org/officeDocument/2006/relationships/slide" Target="slide534.xml"/><Relationship Id="rId2" Type="http://schemas.openxmlformats.org/officeDocument/2006/relationships/notesSlide" Target="../notesSlides/notesSlide496.xml"/><Relationship Id="rId1" Type="http://schemas.openxmlformats.org/officeDocument/2006/relationships/slideLayout" Target="../slideLayouts/slideLayout2.xml"/></Relationships>
</file>

<file path=ppt/slides/_rels/slide533.xml.rels><?xml version="1.0" encoding="UTF-8" standalone="yes"?>
<Relationships xmlns="http://schemas.openxmlformats.org/package/2006/relationships"><Relationship Id="rId2" Type="http://schemas.openxmlformats.org/officeDocument/2006/relationships/notesSlide" Target="../notesSlides/notesSlide497.xml"/><Relationship Id="rId1" Type="http://schemas.openxmlformats.org/officeDocument/2006/relationships/slideLayout" Target="../slideLayouts/slideLayout2.xml"/></Relationships>
</file>

<file path=ppt/slides/_rels/slide534.xml.rels><?xml version="1.0" encoding="UTF-8" standalone="yes"?>
<Relationships xmlns="http://schemas.openxmlformats.org/package/2006/relationships"><Relationship Id="rId2" Type="http://schemas.openxmlformats.org/officeDocument/2006/relationships/notesSlide" Target="../notesSlides/notesSlide498.xml"/><Relationship Id="rId1" Type="http://schemas.openxmlformats.org/officeDocument/2006/relationships/slideLayout" Target="../slideLayouts/slideLayout2.xml"/></Relationships>
</file>

<file path=ppt/slides/_rels/slide535.xml.rels><?xml version="1.0" encoding="UTF-8" standalone="yes"?>
<Relationships xmlns="http://schemas.openxmlformats.org/package/2006/relationships"><Relationship Id="rId2" Type="http://schemas.openxmlformats.org/officeDocument/2006/relationships/notesSlide" Target="../notesSlides/notesSlide499.xml"/><Relationship Id="rId1" Type="http://schemas.openxmlformats.org/officeDocument/2006/relationships/slideLayout" Target="../slideLayouts/slideLayout2.xml"/></Relationships>
</file>

<file path=ppt/slides/_rels/slide536.xml.rels><?xml version="1.0" encoding="UTF-8" standalone="yes"?>
<Relationships xmlns="http://schemas.openxmlformats.org/package/2006/relationships"><Relationship Id="rId2" Type="http://schemas.openxmlformats.org/officeDocument/2006/relationships/notesSlide" Target="../notesSlides/notesSlide500.xml"/><Relationship Id="rId1" Type="http://schemas.openxmlformats.org/officeDocument/2006/relationships/slideLayout" Target="../slideLayouts/slideLayout2.xml"/></Relationships>
</file>

<file path=ppt/slides/_rels/slide53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3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3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4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4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4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4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4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4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4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4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48.xml.rels><?xml version="1.0" encoding="UTF-8" standalone="yes"?>
<Relationships xmlns="http://schemas.openxmlformats.org/package/2006/relationships"><Relationship Id="rId2" Type="http://schemas.openxmlformats.org/officeDocument/2006/relationships/slide" Target="slide549.xml"/><Relationship Id="rId1" Type="http://schemas.openxmlformats.org/officeDocument/2006/relationships/slideLayout" Target="../slideLayouts/slideLayout1.xml"/></Relationships>
</file>

<file path=ppt/slides/_rels/slide54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5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5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5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5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5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5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5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57.xml.rels><?xml version="1.0" encoding="UTF-8" standalone="yes"?>
<Relationships xmlns="http://schemas.openxmlformats.org/package/2006/relationships"><Relationship Id="rId2" Type="http://schemas.openxmlformats.org/officeDocument/2006/relationships/notesSlide" Target="../notesSlides/notesSlide501.xml"/><Relationship Id="rId1" Type="http://schemas.openxmlformats.org/officeDocument/2006/relationships/slideLayout" Target="../slideLayouts/slideLayout2.xml"/></Relationships>
</file>

<file path=ppt/slides/_rels/slide558.xml.rels><?xml version="1.0" encoding="UTF-8" standalone="yes"?>
<Relationships xmlns="http://schemas.openxmlformats.org/package/2006/relationships"><Relationship Id="rId2" Type="http://schemas.openxmlformats.org/officeDocument/2006/relationships/notesSlide" Target="../notesSlides/notesSlide502.xml"/><Relationship Id="rId1" Type="http://schemas.openxmlformats.org/officeDocument/2006/relationships/slideLayout" Target="../slideLayouts/slideLayout2.xml"/></Relationships>
</file>

<file path=ppt/slides/_rels/slide559.xml.rels><?xml version="1.0" encoding="UTF-8" standalone="yes"?>
<Relationships xmlns="http://schemas.openxmlformats.org/package/2006/relationships"><Relationship Id="rId2" Type="http://schemas.openxmlformats.org/officeDocument/2006/relationships/notesSlide" Target="../notesSlides/notesSlide503.xml"/><Relationship Id="rId1" Type="http://schemas.openxmlformats.org/officeDocument/2006/relationships/slideLayout" Target="../slideLayouts/slideLayout2.xml"/></Relationships>
</file>

<file path=ppt/slides/_rels/slide56.xml.rels><?xml version="1.0" encoding="UTF-8" standalone="yes"?>
<Relationships xmlns="http://schemas.openxmlformats.org/package/2006/relationships"><Relationship Id="rId2" Type="http://schemas.openxmlformats.org/officeDocument/2006/relationships/slide" Target="slide57.xml"/><Relationship Id="rId1" Type="http://schemas.openxmlformats.org/officeDocument/2006/relationships/slideLayout" Target="../slideLayouts/slideLayout1.xml"/></Relationships>
</file>

<file path=ppt/slides/_rels/slide560.xml.rels><?xml version="1.0" encoding="UTF-8" standalone="yes"?>
<Relationships xmlns="http://schemas.openxmlformats.org/package/2006/relationships"><Relationship Id="rId2" Type="http://schemas.openxmlformats.org/officeDocument/2006/relationships/notesSlide" Target="../notesSlides/notesSlide504.xml"/><Relationship Id="rId1" Type="http://schemas.openxmlformats.org/officeDocument/2006/relationships/slideLayout" Target="../slideLayouts/slideLayout2.xml"/></Relationships>
</file>

<file path=ppt/slides/_rels/slide561.xml.rels><?xml version="1.0" encoding="UTF-8" standalone="yes"?>
<Relationships xmlns="http://schemas.openxmlformats.org/package/2006/relationships"><Relationship Id="rId2" Type="http://schemas.openxmlformats.org/officeDocument/2006/relationships/notesSlide" Target="../notesSlides/notesSlide505.xml"/><Relationship Id="rId1" Type="http://schemas.openxmlformats.org/officeDocument/2006/relationships/slideLayout" Target="../slideLayouts/slideLayout2.xml"/></Relationships>
</file>

<file path=ppt/slides/_rels/slide562.xml.rels><?xml version="1.0" encoding="UTF-8" standalone="yes"?>
<Relationships xmlns="http://schemas.openxmlformats.org/package/2006/relationships"><Relationship Id="rId2" Type="http://schemas.openxmlformats.org/officeDocument/2006/relationships/notesSlide" Target="../notesSlides/notesSlide506.xml"/><Relationship Id="rId1" Type="http://schemas.openxmlformats.org/officeDocument/2006/relationships/slideLayout" Target="../slideLayouts/slideLayout2.xml"/></Relationships>
</file>

<file path=ppt/slides/_rels/slide563.xml.rels><?xml version="1.0" encoding="UTF-8" standalone="yes"?>
<Relationships xmlns="http://schemas.openxmlformats.org/package/2006/relationships"><Relationship Id="rId2" Type="http://schemas.openxmlformats.org/officeDocument/2006/relationships/notesSlide" Target="../notesSlides/notesSlide507.xml"/><Relationship Id="rId1" Type="http://schemas.openxmlformats.org/officeDocument/2006/relationships/slideLayout" Target="../slideLayouts/slideLayout2.xml"/></Relationships>
</file>

<file path=ppt/slides/_rels/slide564.xml.rels><?xml version="1.0" encoding="UTF-8" standalone="yes"?>
<Relationships xmlns="http://schemas.openxmlformats.org/package/2006/relationships"><Relationship Id="rId2" Type="http://schemas.openxmlformats.org/officeDocument/2006/relationships/notesSlide" Target="../notesSlides/notesSlide508.xml"/><Relationship Id="rId1" Type="http://schemas.openxmlformats.org/officeDocument/2006/relationships/slideLayout" Target="../slideLayouts/slideLayout2.xml"/></Relationships>
</file>

<file path=ppt/slides/_rels/slide565.xml.rels><?xml version="1.0" encoding="UTF-8" standalone="yes"?>
<Relationships xmlns="http://schemas.openxmlformats.org/package/2006/relationships"><Relationship Id="rId2" Type="http://schemas.openxmlformats.org/officeDocument/2006/relationships/notesSlide" Target="../notesSlides/notesSlide509.xml"/><Relationship Id="rId1" Type="http://schemas.openxmlformats.org/officeDocument/2006/relationships/slideLayout" Target="../slideLayouts/slideLayout2.xml"/></Relationships>
</file>

<file path=ppt/slides/_rels/slide566.xml.rels><?xml version="1.0" encoding="UTF-8" standalone="yes"?>
<Relationships xmlns="http://schemas.openxmlformats.org/package/2006/relationships"><Relationship Id="rId2" Type="http://schemas.openxmlformats.org/officeDocument/2006/relationships/notesSlide" Target="../notesSlides/notesSlide510.xml"/><Relationship Id="rId1" Type="http://schemas.openxmlformats.org/officeDocument/2006/relationships/slideLayout" Target="../slideLayouts/slideLayout2.xml"/></Relationships>
</file>

<file path=ppt/slides/_rels/slide567.xml.rels><?xml version="1.0" encoding="UTF-8" standalone="yes"?>
<Relationships xmlns="http://schemas.openxmlformats.org/package/2006/relationships"><Relationship Id="rId2" Type="http://schemas.openxmlformats.org/officeDocument/2006/relationships/notesSlide" Target="../notesSlides/notesSlide511.xml"/><Relationship Id="rId1" Type="http://schemas.openxmlformats.org/officeDocument/2006/relationships/slideLayout" Target="../slideLayouts/slideLayout2.xml"/></Relationships>
</file>

<file path=ppt/slides/_rels/slide568.xml.rels><?xml version="1.0" encoding="UTF-8" standalone="yes"?>
<Relationships xmlns="http://schemas.openxmlformats.org/package/2006/relationships"><Relationship Id="rId2" Type="http://schemas.openxmlformats.org/officeDocument/2006/relationships/notesSlide" Target="../notesSlides/notesSlide512.xml"/><Relationship Id="rId1" Type="http://schemas.openxmlformats.org/officeDocument/2006/relationships/slideLayout" Target="../slideLayouts/slideLayout2.xml"/></Relationships>
</file>

<file path=ppt/slides/_rels/slide569.xml.rels><?xml version="1.0" encoding="UTF-8" standalone="yes"?>
<Relationships xmlns="http://schemas.openxmlformats.org/package/2006/relationships"><Relationship Id="rId2" Type="http://schemas.openxmlformats.org/officeDocument/2006/relationships/notesSlide" Target="../notesSlides/notesSlide513.xml"/><Relationship Id="rId1" Type="http://schemas.openxmlformats.org/officeDocument/2006/relationships/slideLayout" Target="../slideLayouts/slideLayout2.xml"/></Relationships>
</file>

<file path=ppt/slides/_rels/slide5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70.xml.rels><?xml version="1.0" encoding="UTF-8" standalone="yes"?>
<Relationships xmlns="http://schemas.openxmlformats.org/package/2006/relationships"><Relationship Id="rId2" Type="http://schemas.openxmlformats.org/officeDocument/2006/relationships/notesSlide" Target="../notesSlides/notesSlide514.xml"/><Relationship Id="rId1" Type="http://schemas.openxmlformats.org/officeDocument/2006/relationships/slideLayout" Target="../slideLayouts/slideLayout2.xml"/></Relationships>
</file>

<file path=ppt/slides/_rels/slide571.xml.rels><?xml version="1.0" encoding="UTF-8" standalone="yes"?>
<Relationships xmlns="http://schemas.openxmlformats.org/package/2006/relationships"><Relationship Id="rId2" Type="http://schemas.openxmlformats.org/officeDocument/2006/relationships/notesSlide" Target="../notesSlides/notesSlide515.xml"/><Relationship Id="rId1" Type="http://schemas.openxmlformats.org/officeDocument/2006/relationships/slideLayout" Target="../slideLayouts/slideLayout2.xml"/></Relationships>
</file>

<file path=ppt/slides/_rels/slide572.xml.rels><?xml version="1.0" encoding="UTF-8" standalone="yes"?>
<Relationships xmlns="http://schemas.openxmlformats.org/package/2006/relationships"><Relationship Id="rId2" Type="http://schemas.openxmlformats.org/officeDocument/2006/relationships/notesSlide" Target="../notesSlides/notesSlide516.xml"/><Relationship Id="rId1" Type="http://schemas.openxmlformats.org/officeDocument/2006/relationships/slideLayout" Target="../slideLayouts/slideLayout2.xml"/></Relationships>
</file>

<file path=ppt/slides/_rels/slide573.xml.rels><?xml version="1.0" encoding="UTF-8" standalone="yes"?>
<Relationships xmlns="http://schemas.openxmlformats.org/package/2006/relationships"><Relationship Id="rId2" Type="http://schemas.openxmlformats.org/officeDocument/2006/relationships/notesSlide" Target="../notesSlides/notesSlide517.xml"/><Relationship Id="rId1" Type="http://schemas.openxmlformats.org/officeDocument/2006/relationships/slideLayout" Target="../slideLayouts/slideLayout2.xml"/></Relationships>
</file>

<file path=ppt/slides/_rels/slide574.xml.rels><?xml version="1.0" encoding="UTF-8" standalone="yes"?>
<Relationships xmlns="http://schemas.openxmlformats.org/package/2006/relationships"><Relationship Id="rId2" Type="http://schemas.openxmlformats.org/officeDocument/2006/relationships/notesSlide" Target="../notesSlides/notesSlide518.xml"/><Relationship Id="rId1" Type="http://schemas.openxmlformats.org/officeDocument/2006/relationships/slideLayout" Target="../slideLayouts/slideLayout2.xml"/></Relationships>
</file>

<file path=ppt/slides/_rels/slide575.xml.rels><?xml version="1.0" encoding="UTF-8" standalone="yes"?>
<Relationships xmlns="http://schemas.openxmlformats.org/package/2006/relationships"><Relationship Id="rId2" Type="http://schemas.openxmlformats.org/officeDocument/2006/relationships/notesSlide" Target="../notesSlides/notesSlide519.xml"/><Relationship Id="rId1" Type="http://schemas.openxmlformats.org/officeDocument/2006/relationships/slideLayout" Target="../slideLayouts/slideLayout2.xml"/></Relationships>
</file>

<file path=ppt/slides/_rels/slide576.xml.rels><?xml version="1.0" encoding="UTF-8" standalone="yes"?>
<Relationships xmlns="http://schemas.openxmlformats.org/package/2006/relationships"><Relationship Id="rId2" Type="http://schemas.openxmlformats.org/officeDocument/2006/relationships/notesSlide" Target="../notesSlides/notesSlide520.xml"/><Relationship Id="rId1" Type="http://schemas.openxmlformats.org/officeDocument/2006/relationships/slideLayout" Target="../slideLayouts/slideLayout2.xml"/></Relationships>
</file>

<file path=ppt/slides/_rels/slide577.xml.rels><?xml version="1.0" encoding="UTF-8" standalone="yes"?>
<Relationships xmlns="http://schemas.openxmlformats.org/package/2006/relationships"><Relationship Id="rId2" Type="http://schemas.openxmlformats.org/officeDocument/2006/relationships/notesSlide" Target="../notesSlides/notesSlide521.xml"/><Relationship Id="rId1" Type="http://schemas.openxmlformats.org/officeDocument/2006/relationships/slideLayout" Target="../slideLayouts/slideLayout2.xml"/></Relationships>
</file>

<file path=ppt/slides/_rels/slide578.xml.rels><?xml version="1.0" encoding="UTF-8" standalone="yes"?>
<Relationships xmlns="http://schemas.openxmlformats.org/package/2006/relationships"><Relationship Id="rId2" Type="http://schemas.openxmlformats.org/officeDocument/2006/relationships/notesSlide" Target="../notesSlides/notesSlide522.xml"/><Relationship Id="rId1" Type="http://schemas.openxmlformats.org/officeDocument/2006/relationships/slideLayout" Target="../slideLayouts/slideLayout2.xml"/></Relationships>
</file>

<file path=ppt/slides/_rels/slide579.xml.rels><?xml version="1.0" encoding="UTF-8" standalone="yes"?>
<Relationships xmlns="http://schemas.openxmlformats.org/package/2006/relationships"><Relationship Id="rId2" Type="http://schemas.openxmlformats.org/officeDocument/2006/relationships/notesSlide" Target="../notesSlides/notesSlide523.xml"/><Relationship Id="rId1" Type="http://schemas.openxmlformats.org/officeDocument/2006/relationships/slideLayout" Target="../slideLayouts/slideLayout2.xml"/></Relationships>
</file>

<file path=ppt/slides/_rels/slide5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80.xml.rels><?xml version="1.0" encoding="UTF-8" standalone="yes"?>
<Relationships xmlns="http://schemas.openxmlformats.org/package/2006/relationships"><Relationship Id="rId2" Type="http://schemas.openxmlformats.org/officeDocument/2006/relationships/notesSlide" Target="../notesSlides/notesSlide524.xml"/><Relationship Id="rId1" Type="http://schemas.openxmlformats.org/officeDocument/2006/relationships/slideLayout" Target="../slideLayouts/slideLayout2.xml"/></Relationships>
</file>

<file path=ppt/slides/_rels/slide581.xml.rels><?xml version="1.0" encoding="UTF-8" standalone="yes"?>
<Relationships xmlns="http://schemas.openxmlformats.org/package/2006/relationships"><Relationship Id="rId2" Type="http://schemas.openxmlformats.org/officeDocument/2006/relationships/notesSlide" Target="../notesSlides/notesSlide525.xml"/><Relationship Id="rId1" Type="http://schemas.openxmlformats.org/officeDocument/2006/relationships/slideLayout" Target="../slideLayouts/slideLayout2.xml"/></Relationships>
</file>

<file path=ppt/slides/_rels/slide582.xml.rels><?xml version="1.0" encoding="UTF-8" standalone="yes"?>
<Relationships xmlns="http://schemas.openxmlformats.org/package/2006/relationships"><Relationship Id="rId2" Type="http://schemas.openxmlformats.org/officeDocument/2006/relationships/notesSlide" Target="../notesSlides/notesSlide526.xml"/><Relationship Id="rId1" Type="http://schemas.openxmlformats.org/officeDocument/2006/relationships/slideLayout" Target="../slideLayouts/slideLayout2.xml"/></Relationships>
</file>

<file path=ppt/slides/_rels/slide583.xml.rels><?xml version="1.0" encoding="UTF-8" standalone="yes"?>
<Relationships xmlns="http://schemas.openxmlformats.org/package/2006/relationships"><Relationship Id="rId2" Type="http://schemas.openxmlformats.org/officeDocument/2006/relationships/notesSlide" Target="../notesSlides/notesSlide527.xml"/><Relationship Id="rId1" Type="http://schemas.openxmlformats.org/officeDocument/2006/relationships/slideLayout" Target="../slideLayouts/slideLayout2.xml"/></Relationships>
</file>

<file path=ppt/slides/_rels/slide584.xml.rels><?xml version="1.0" encoding="UTF-8" standalone="yes"?>
<Relationships xmlns="http://schemas.openxmlformats.org/package/2006/relationships"><Relationship Id="rId2" Type="http://schemas.openxmlformats.org/officeDocument/2006/relationships/notesSlide" Target="../notesSlides/notesSlide528.xml"/><Relationship Id="rId1" Type="http://schemas.openxmlformats.org/officeDocument/2006/relationships/slideLayout" Target="../slideLayouts/slideLayout2.xml"/></Relationships>
</file>

<file path=ppt/slides/_rels/slide585.xml.rels><?xml version="1.0" encoding="UTF-8" standalone="yes"?>
<Relationships xmlns="http://schemas.openxmlformats.org/package/2006/relationships"><Relationship Id="rId2" Type="http://schemas.openxmlformats.org/officeDocument/2006/relationships/notesSlide" Target="../notesSlides/notesSlide529.xml"/><Relationship Id="rId1" Type="http://schemas.openxmlformats.org/officeDocument/2006/relationships/slideLayout" Target="../slideLayouts/slideLayout2.xml"/></Relationships>
</file>

<file path=ppt/slides/_rels/slide586.xml.rels><?xml version="1.0" encoding="UTF-8" standalone="yes"?>
<Relationships xmlns="http://schemas.openxmlformats.org/package/2006/relationships"><Relationship Id="rId2" Type="http://schemas.openxmlformats.org/officeDocument/2006/relationships/notesSlide" Target="../notesSlides/notesSlide530.xml"/><Relationship Id="rId1" Type="http://schemas.openxmlformats.org/officeDocument/2006/relationships/slideLayout" Target="../slideLayouts/slideLayout2.xml"/></Relationships>
</file>

<file path=ppt/slides/_rels/slide587.xml.rels><?xml version="1.0" encoding="UTF-8" standalone="yes"?>
<Relationships xmlns="http://schemas.openxmlformats.org/package/2006/relationships"><Relationship Id="rId2" Type="http://schemas.openxmlformats.org/officeDocument/2006/relationships/notesSlide" Target="../notesSlides/notesSlide531.xml"/><Relationship Id="rId1" Type="http://schemas.openxmlformats.org/officeDocument/2006/relationships/slideLayout" Target="../slideLayouts/slideLayout2.xml"/></Relationships>
</file>

<file path=ppt/slides/_rels/slide588.xml.rels><?xml version="1.0" encoding="UTF-8" standalone="yes"?>
<Relationships xmlns="http://schemas.openxmlformats.org/package/2006/relationships"><Relationship Id="rId2" Type="http://schemas.openxmlformats.org/officeDocument/2006/relationships/notesSlide" Target="../notesSlides/notesSlide532.xml"/><Relationship Id="rId1" Type="http://schemas.openxmlformats.org/officeDocument/2006/relationships/slideLayout" Target="../slideLayouts/slideLayout2.xml"/></Relationships>
</file>

<file path=ppt/slides/_rels/slide589.xml.rels><?xml version="1.0" encoding="UTF-8" standalone="yes"?>
<Relationships xmlns="http://schemas.openxmlformats.org/package/2006/relationships"><Relationship Id="rId2" Type="http://schemas.openxmlformats.org/officeDocument/2006/relationships/notesSlide" Target="../notesSlides/notesSlide533.xml"/><Relationship Id="rId1" Type="http://schemas.openxmlformats.org/officeDocument/2006/relationships/slideLayout" Target="../slideLayouts/slideLayout2.xml"/></Relationships>
</file>

<file path=ppt/slides/_rels/slide5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90.xml.rels><?xml version="1.0" encoding="UTF-8" standalone="yes"?>
<Relationships xmlns="http://schemas.openxmlformats.org/package/2006/relationships"><Relationship Id="rId2" Type="http://schemas.openxmlformats.org/officeDocument/2006/relationships/notesSlide" Target="../notesSlides/notesSlide534.xml"/><Relationship Id="rId1" Type="http://schemas.openxmlformats.org/officeDocument/2006/relationships/slideLayout" Target="../slideLayouts/slideLayout2.xml"/></Relationships>
</file>

<file path=ppt/slides/_rels/slide591.xml.rels><?xml version="1.0" encoding="UTF-8" standalone="yes"?>
<Relationships xmlns="http://schemas.openxmlformats.org/package/2006/relationships"><Relationship Id="rId2" Type="http://schemas.openxmlformats.org/officeDocument/2006/relationships/notesSlide" Target="../notesSlides/notesSlide535.xml"/><Relationship Id="rId1" Type="http://schemas.openxmlformats.org/officeDocument/2006/relationships/slideLayout" Target="../slideLayouts/slideLayout2.xml"/></Relationships>
</file>

<file path=ppt/slides/_rels/slide592.xml.rels><?xml version="1.0" encoding="UTF-8" standalone="yes"?>
<Relationships xmlns="http://schemas.openxmlformats.org/package/2006/relationships"><Relationship Id="rId2" Type="http://schemas.openxmlformats.org/officeDocument/2006/relationships/notesSlide" Target="../notesSlides/notesSlide536.xml"/><Relationship Id="rId1" Type="http://schemas.openxmlformats.org/officeDocument/2006/relationships/slideLayout" Target="../slideLayouts/slideLayout2.xml"/></Relationships>
</file>

<file path=ppt/slides/_rels/slide593.xml.rels><?xml version="1.0" encoding="UTF-8" standalone="yes"?>
<Relationships xmlns="http://schemas.openxmlformats.org/package/2006/relationships"><Relationship Id="rId2" Type="http://schemas.openxmlformats.org/officeDocument/2006/relationships/notesSlide" Target="../notesSlides/notesSlide537.xml"/><Relationship Id="rId1" Type="http://schemas.openxmlformats.org/officeDocument/2006/relationships/slideLayout" Target="../slideLayouts/slideLayout2.xml"/></Relationships>
</file>

<file path=ppt/slides/_rels/slide594.xml.rels><?xml version="1.0" encoding="UTF-8" standalone="yes"?>
<Relationships xmlns="http://schemas.openxmlformats.org/package/2006/relationships"><Relationship Id="rId2" Type="http://schemas.openxmlformats.org/officeDocument/2006/relationships/notesSlide" Target="../notesSlides/notesSlide538.xml"/><Relationship Id="rId1" Type="http://schemas.openxmlformats.org/officeDocument/2006/relationships/slideLayout" Target="../slideLayouts/slideLayout2.xml"/></Relationships>
</file>

<file path=ppt/slides/_rels/slide595.xml.rels><?xml version="1.0" encoding="UTF-8" standalone="yes"?>
<Relationships xmlns="http://schemas.openxmlformats.org/package/2006/relationships"><Relationship Id="rId2" Type="http://schemas.openxmlformats.org/officeDocument/2006/relationships/notesSlide" Target="../notesSlides/notesSlide539.xml"/><Relationship Id="rId1" Type="http://schemas.openxmlformats.org/officeDocument/2006/relationships/slideLayout" Target="../slideLayouts/slideLayout2.xml"/></Relationships>
</file>

<file path=ppt/slides/_rels/slide596.xml.rels><?xml version="1.0" encoding="UTF-8" standalone="yes"?>
<Relationships xmlns="http://schemas.openxmlformats.org/package/2006/relationships"><Relationship Id="rId2" Type="http://schemas.openxmlformats.org/officeDocument/2006/relationships/slide" Target="slide597.xml"/><Relationship Id="rId1" Type="http://schemas.openxmlformats.org/officeDocument/2006/relationships/slideLayout" Target="../slideLayouts/slideLayout1.xml"/></Relationships>
</file>

<file path=ppt/slides/_rels/slide597.xml.rels><?xml version="1.0" encoding="UTF-8" standalone="yes"?>
<Relationships xmlns="http://schemas.openxmlformats.org/package/2006/relationships"><Relationship Id="rId2" Type="http://schemas.openxmlformats.org/officeDocument/2006/relationships/notesSlide" Target="../notesSlides/notesSlide540.xml"/><Relationship Id="rId1" Type="http://schemas.openxmlformats.org/officeDocument/2006/relationships/slideLayout" Target="../slideLayouts/slideLayout2.xml"/></Relationships>
</file>

<file path=ppt/slides/_rels/slide598.xml.rels><?xml version="1.0" encoding="UTF-8" standalone="yes"?>
<Relationships xmlns="http://schemas.openxmlformats.org/package/2006/relationships"><Relationship Id="rId2" Type="http://schemas.openxmlformats.org/officeDocument/2006/relationships/notesSlide" Target="../notesSlides/notesSlide541.xml"/><Relationship Id="rId1" Type="http://schemas.openxmlformats.org/officeDocument/2006/relationships/slideLayout" Target="../slideLayouts/slideLayout2.xml"/></Relationships>
</file>

<file path=ppt/slides/_rels/slide599.xml.rels><?xml version="1.0" encoding="UTF-8" standalone="yes"?>
<Relationships xmlns="http://schemas.openxmlformats.org/package/2006/relationships"><Relationship Id="rId2" Type="http://schemas.openxmlformats.org/officeDocument/2006/relationships/notesSlide" Target="../notesSlides/notesSlide542.xml"/><Relationship Id="rId1" Type="http://schemas.openxmlformats.org/officeDocument/2006/relationships/slideLayout" Target="../slideLayouts/slideLayout2.xm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2.xml"/></Relationships>
</file>

<file path=ppt/slides/_rels/slide6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00.xml.rels><?xml version="1.0" encoding="UTF-8" standalone="yes"?>
<Relationships xmlns="http://schemas.openxmlformats.org/package/2006/relationships"><Relationship Id="rId2" Type="http://schemas.openxmlformats.org/officeDocument/2006/relationships/notesSlide" Target="../notesSlides/notesSlide543.xml"/><Relationship Id="rId1" Type="http://schemas.openxmlformats.org/officeDocument/2006/relationships/slideLayout" Target="../slideLayouts/slideLayout2.xml"/></Relationships>
</file>

<file path=ppt/slides/_rels/slide601.xml.rels><?xml version="1.0" encoding="UTF-8" standalone="yes"?>
<Relationships xmlns="http://schemas.openxmlformats.org/package/2006/relationships"><Relationship Id="rId2" Type="http://schemas.openxmlformats.org/officeDocument/2006/relationships/notesSlide" Target="../notesSlides/notesSlide544.xml"/><Relationship Id="rId1" Type="http://schemas.openxmlformats.org/officeDocument/2006/relationships/slideLayout" Target="../slideLayouts/slideLayout2.xml"/></Relationships>
</file>

<file path=ppt/slides/_rels/slide602.xml.rels><?xml version="1.0" encoding="UTF-8" standalone="yes"?>
<Relationships xmlns="http://schemas.openxmlformats.org/package/2006/relationships"><Relationship Id="rId2" Type="http://schemas.openxmlformats.org/officeDocument/2006/relationships/notesSlide" Target="../notesSlides/notesSlide545.xml"/><Relationship Id="rId1" Type="http://schemas.openxmlformats.org/officeDocument/2006/relationships/slideLayout" Target="../slideLayouts/slideLayout2.xml"/></Relationships>
</file>

<file path=ppt/slides/_rels/slide603.xml.rels><?xml version="1.0" encoding="UTF-8" standalone="yes"?>
<Relationships xmlns="http://schemas.openxmlformats.org/package/2006/relationships"><Relationship Id="rId2" Type="http://schemas.openxmlformats.org/officeDocument/2006/relationships/notesSlide" Target="../notesSlides/notesSlide546.xml"/><Relationship Id="rId1" Type="http://schemas.openxmlformats.org/officeDocument/2006/relationships/slideLayout" Target="../slideLayouts/slideLayout2.xml"/></Relationships>
</file>

<file path=ppt/slides/_rels/slide604.xml.rels><?xml version="1.0" encoding="UTF-8" standalone="yes"?>
<Relationships xmlns="http://schemas.openxmlformats.org/package/2006/relationships"><Relationship Id="rId2" Type="http://schemas.openxmlformats.org/officeDocument/2006/relationships/notesSlide" Target="../notesSlides/notesSlide547.xml"/><Relationship Id="rId1" Type="http://schemas.openxmlformats.org/officeDocument/2006/relationships/slideLayout" Target="../slideLayouts/slideLayout2.xml"/></Relationships>
</file>

<file path=ppt/slides/_rels/slide605.xml.rels><?xml version="1.0" encoding="UTF-8" standalone="yes"?>
<Relationships xmlns="http://schemas.openxmlformats.org/package/2006/relationships"><Relationship Id="rId2" Type="http://schemas.openxmlformats.org/officeDocument/2006/relationships/notesSlide" Target="../notesSlides/notesSlide548.xml"/><Relationship Id="rId1" Type="http://schemas.openxmlformats.org/officeDocument/2006/relationships/slideLayout" Target="../slideLayouts/slideLayout2.xml"/></Relationships>
</file>

<file path=ppt/slides/_rels/slide606.xml.rels><?xml version="1.0" encoding="UTF-8" standalone="yes"?>
<Relationships xmlns="http://schemas.openxmlformats.org/package/2006/relationships"><Relationship Id="rId2" Type="http://schemas.openxmlformats.org/officeDocument/2006/relationships/notesSlide" Target="../notesSlides/notesSlide549.xml"/><Relationship Id="rId1" Type="http://schemas.openxmlformats.org/officeDocument/2006/relationships/slideLayout" Target="../slideLayouts/slideLayout2.xml"/></Relationships>
</file>

<file path=ppt/slides/_rels/slide607.xml.rels><?xml version="1.0" encoding="UTF-8" standalone="yes"?>
<Relationships xmlns="http://schemas.openxmlformats.org/package/2006/relationships"><Relationship Id="rId2" Type="http://schemas.openxmlformats.org/officeDocument/2006/relationships/notesSlide" Target="../notesSlides/notesSlide550.xml"/><Relationship Id="rId1" Type="http://schemas.openxmlformats.org/officeDocument/2006/relationships/slideLayout" Target="../slideLayouts/slideLayout2.xml"/></Relationships>
</file>

<file path=ppt/slides/_rels/slide608.xml.rels><?xml version="1.0" encoding="UTF-8" standalone="yes"?>
<Relationships xmlns="http://schemas.openxmlformats.org/package/2006/relationships"><Relationship Id="rId2" Type="http://schemas.openxmlformats.org/officeDocument/2006/relationships/notesSlide" Target="../notesSlides/notesSlide551.xml"/><Relationship Id="rId1" Type="http://schemas.openxmlformats.org/officeDocument/2006/relationships/slideLayout" Target="../slideLayouts/slideLayout2.xml"/></Relationships>
</file>

<file path=ppt/slides/_rels/slide609.xml.rels><?xml version="1.0" encoding="UTF-8" standalone="yes"?>
<Relationships xmlns="http://schemas.openxmlformats.org/package/2006/relationships"><Relationship Id="rId3" Type="http://schemas.openxmlformats.org/officeDocument/2006/relationships/slide" Target="slide610.xml"/><Relationship Id="rId2" Type="http://schemas.openxmlformats.org/officeDocument/2006/relationships/notesSlide" Target="../notesSlides/notesSlide552.xml"/><Relationship Id="rId1" Type="http://schemas.openxmlformats.org/officeDocument/2006/relationships/slideLayout" Target="../slideLayouts/slideLayout2.xml"/></Relationships>
</file>

<file path=ppt/slides/_rels/slide6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1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1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1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13.xml.rels><?xml version="1.0" encoding="UTF-8" standalone="yes"?>
<Relationships xmlns="http://schemas.openxmlformats.org/package/2006/relationships"><Relationship Id="rId2" Type="http://schemas.openxmlformats.org/officeDocument/2006/relationships/notesSlide" Target="../notesSlides/notesSlide553.xml"/><Relationship Id="rId1" Type="http://schemas.openxmlformats.org/officeDocument/2006/relationships/slideLayout" Target="../slideLayouts/slideLayout2.xml"/></Relationships>
</file>

<file path=ppt/slides/_rels/slide614.xml.rels><?xml version="1.0" encoding="UTF-8" standalone="yes"?>
<Relationships xmlns="http://schemas.openxmlformats.org/package/2006/relationships"><Relationship Id="rId2" Type="http://schemas.openxmlformats.org/officeDocument/2006/relationships/notesSlide" Target="../notesSlides/notesSlide554.xml"/><Relationship Id="rId1" Type="http://schemas.openxmlformats.org/officeDocument/2006/relationships/slideLayout" Target="../slideLayouts/slideLayout2.xml"/></Relationships>
</file>

<file path=ppt/slides/_rels/slide615.xml.rels><?xml version="1.0" encoding="UTF-8" standalone="yes"?>
<Relationships xmlns="http://schemas.openxmlformats.org/package/2006/relationships"><Relationship Id="rId3" Type="http://schemas.openxmlformats.org/officeDocument/2006/relationships/slide" Target="slide616.xml"/><Relationship Id="rId2" Type="http://schemas.openxmlformats.org/officeDocument/2006/relationships/notesSlide" Target="../notesSlides/notesSlide555.xml"/><Relationship Id="rId1" Type="http://schemas.openxmlformats.org/officeDocument/2006/relationships/slideLayout" Target="../slideLayouts/slideLayout2.xml"/></Relationships>
</file>

<file path=ppt/slides/_rels/slide61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17.xml.rels><?xml version="1.0" encoding="UTF-8" standalone="yes"?>
<Relationships xmlns="http://schemas.openxmlformats.org/package/2006/relationships"><Relationship Id="rId2" Type="http://schemas.openxmlformats.org/officeDocument/2006/relationships/notesSlide" Target="../notesSlides/notesSlide556.xml"/><Relationship Id="rId1" Type="http://schemas.openxmlformats.org/officeDocument/2006/relationships/slideLayout" Target="../slideLayouts/slideLayout2.xml"/></Relationships>
</file>

<file path=ppt/slides/_rels/slide618.xml.rels><?xml version="1.0" encoding="UTF-8" standalone="yes"?>
<Relationships xmlns="http://schemas.openxmlformats.org/package/2006/relationships"><Relationship Id="rId2" Type="http://schemas.openxmlformats.org/officeDocument/2006/relationships/notesSlide" Target="../notesSlides/notesSlide557.xml"/><Relationship Id="rId1" Type="http://schemas.openxmlformats.org/officeDocument/2006/relationships/slideLayout" Target="../slideLayouts/slideLayout2.xml"/></Relationships>
</file>

<file path=ppt/slides/_rels/slide619.xml.rels><?xml version="1.0" encoding="UTF-8" standalone="yes"?>
<Relationships xmlns="http://schemas.openxmlformats.org/package/2006/relationships"><Relationship Id="rId2" Type="http://schemas.openxmlformats.org/officeDocument/2006/relationships/notesSlide" Target="../notesSlides/notesSlide558.xml"/><Relationship Id="rId1" Type="http://schemas.openxmlformats.org/officeDocument/2006/relationships/slideLayout" Target="../slideLayouts/slideLayout2.xml"/></Relationships>
</file>

<file path=ppt/slides/_rels/slide6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20.xml.rels><?xml version="1.0" encoding="UTF-8" standalone="yes"?>
<Relationships xmlns="http://schemas.openxmlformats.org/package/2006/relationships"><Relationship Id="rId2" Type="http://schemas.openxmlformats.org/officeDocument/2006/relationships/notesSlide" Target="../notesSlides/notesSlide559.xml"/><Relationship Id="rId1" Type="http://schemas.openxmlformats.org/officeDocument/2006/relationships/slideLayout" Target="../slideLayouts/slideLayout2.xml"/></Relationships>
</file>

<file path=ppt/slides/_rels/slide621.xml.rels><?xml version="1.0" encoding="UTF-8" standalone="yes"?>
<Relationships xmlns="http://schemas.openxmlformats.org/package/2006/relationships"><Relationship Id="rId2" Type="http://schemas.openxmlformats.org/officeDocument/2006/relationships/notesSlide" Target="../notesSlides/notesSlide560.xml"/><Relationship Id="rId1" Type="http://schemas.openxmlformats.org/officeDocument/2006/relationships/slideLayout" Target="../slideLayouts/slideLayout2.xml"/></Relationships>
</file>

<file path=ppt/slides/_rels/slide622.xml.rels><?xml version="1.0" encoding="UTF-8" standalone="yes"?>
<Relationships xmlns="http://schemas.openxmlformats.org/package/2006/relationships"><Relationship Id="rId2" Type="http://schemas.openxmlformats.org/officeDocument/2006/relationships/notesSlide" Target="../notesSlides/notesSlide561.xml"/><Relationship Id="rId1" Type="http://schemas.openxmlformats.org/officeDocument/2006/relationships/slideLayout" Target="../slideLayouts/slideLayout2.xml"/></Relationships>
</file>

<file path=ppt/slides/_rels/slide623.xml.rels><?xml version="1.0" encoding="UTF-8" standalone="yes"?>
<Relationships xmlns="http://schemas.openxmlformats.org/package/2006/relationships"><Relationship Id="rId2" Type="http://schemas.openxmlformats.org/officeDocument/2006/relationships/notesSlide" Target="../notesSlides/notesSlide562.xml"/><Relationship Id="rId1" Type="http://schemas.openxmlformats.org/officeDocument/2006/relationships/slideLayout" Target="../slideLayouts/slideLayout2.xml"/></Relationships>
</file>

<file path=ppt/slides/_rels/slide624.xml.rels><?xml version="1.0" encoding="UTF-8" standalone="yes"?>
<Relationships xmlns="http://schemas.openxmlformats.org/package/2006/relationships"><Relationship Id="rId2" Type="http://schemas.openxmlformats.org/officeDocument/2006/relationships/notesSlide" Target="../notesSlides/notesSlide563.xml"/><Relationship Id="rId1" Type="http://schemas.openxmlformats.org/officeDocument/2006/relationships/slideLayout" Target="../slideLayouts/slideLayout2.xml"/></Relationships>
</file>

<file path=ppt/slides/_rels/slide62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2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27.xml.rels><?xml version="1.0" encoding="UTF-8" standalone="yes"?>
<Relationships xmlns="http://schemas.openxmlformats.org/package/2006/relationships"><Relationship Id="rId2" Type="http://schemas.openxmlformats.org/officeDocument/2006/relationships/notesSlide" Target="../notesSlides/notesSlide564.xml"/><Relationship Id="rId1" Type="http://schemas.openxmlformats.org/officeDocument/2006/relationships/slideLayout" Target="../slideLayouts/slideLayout2.xml"/></Relationships>
</file>

<file path=ppt/slides/_rels/slide628.xml.rels><?xml version="1.0" encoding="UTF-8" standalone="yes"?>
<Relationships xmlns="http://schemas.openxmlformats.org/package/2006/relationships"><Relationship Id="rId2" Type="http://schemas.openxmlformats.org/officeDocument/2006/relationships/notesSlide" Target="../notesSlides/notesSlide565.xml"/><Relationship Id="rId1" Type="http://schemas.openxmlformats.org/officeDocument/2006/relationships/slideLayout" Target="../slideLayouts/slideLayout2.xml"/></Relationships>
</file>

<file path=ppt/slides/_rels/slide629.xml.rels><?xml version="1.0" encoding="UTF-8" standalone="yes"?>
<Relationships xmlns="http://schemas.openxmlformats.org/package/2006/relationships"><Relationship Id="rId2" Type="http://schemas.openxmlformats.org/officeDocument/2006/relationships/notesSlide" Target="../notesSlides/notesSlide566.xml"/><Relationship Id="rId1" Type="http://schemas.openxmlformats.org/officeDocument/2006/relationships/slideLayout" Target="../slideLayouts/slideLayout2.xml"/></Relationships>
</file>

<file path=ppt/slides/_rels/slide6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30.xml.rels><?xml version="1.0" encoding="UTF-8" standalone="yes"?>
<Relationships xmlns="http://schemas.openxmlformats.org/package/2006/relationships"><Relationship Id="rId2" Type="http://schemas.openxmlformats.org/officeDocument/2006/relationships/notesSlide" Target="../notesSlides/notesSlide567.xml"/><Relationship Id="rId1" Type="http://schemas.openxmlformats.org/officeDocument/2006/relationships/slideLayout" Target="../slideLayouts/slideLayout2.xml"/></Relationships>
</file>

<file path=ppt/slides/_rels/slide631.xml.rels><?xml version="1.0" encoding="UTF-8" standalone="yes"?>
<Relationships xmlns="http://schemas.openxmlformats.org/package/2006/relationships"><Relationship Id="rId2" Type="http://schemas.openxmlformats.org/officeDocument/2006/relationships/notesSlide" Target="../notesSlides/notesSlide568.xml"/><Relationship Id="rId1" Type="http://schemas.openxmlformats.org/officeDocument/2006/relationships/slideLayout" Target="../slideLayouts/slideLayout2.xml"/></Relationships>
</file>

<file path=ppt/slides/_rels/slide632.xml.rels><?xml version="1.0" encoding="UTF-8" standalone="yes"?>
<Relationships xmlns="http://schemas.openxmlformats.org/package/2006/relationships"><Relationship Id="rId2" Type="http://schemas.openxmlformats.org/officeDocument/2006/relationships/notesSlide" Target="../notesSlides/notesSlide569.xml"/><Relationship Id="rId1" Type="http://schemas.openxmlformats.org/officeDocument/2006/relationships/slideLayout" Target="../slideLayouts/slideLayout2.xml"/></Relationships>
</file>

<file path=ppt/slides/_rels/slide633.xml.rels><?xml version="1.0" encoding="UTF-8" standalone="yes"?>
<Relationships xmlns="http://schemas.openxmlformats.org/package/2006/relationships"><Relationship Id="rId2" Type="http://schemas.openxmlformats.org/officeDocument/2006/relationships/notesSlide" Target="../notesSlides/notesSlide570.xml"/><Relationship Id="rId1" Type="http://schemas.openxmlformats.org/officeDocument/2006/relationships/slideLayout" Target="../slideLayouts/slideLayout2.xml"/></Relationships>
</file>

<file path=ppt/slides/_rels/slide634.xml.rels><?xml version="1.0" encoding="UTF-8" standalone="yes"?>
<Relationships xmlns="http://schemas.openxmlformats.org/package/2006/relationships"><Relationship Id="rId2" Type="http://schemas.openxmlformats.org/officeDocument/2006/relationships/notesSlide" Target="../notesSlides/notesSlide571.xml"/><Relationship Id="rId1" Type="http://schemas.openxmlformats.org/officeDocument/2006/relationships/slideLayout" Target="../slideLayouts/slideLayout2.xml"/></Relationships>
</file>

<file path=ppt/slides/_rels/slide635.xml.rels><?xml version="1.0" encoding="UTF-8" standalone="yes"?>
<Relationships xmlns="http://schemas.openxmlformats.org/package/2006/relationships"><Relationship Id="rId2" Type="http://schemas.openxmlformats.org/officeDocument/2006/relationships/notesSlide" Target="../notesSlides/notesSlide572.xml"/><Relationship Id="rId1" Type="http://schemas.openxmlformats.org/officeDocument/2006/relationships/slideLayout" Target="../slideLayouts/slideLayout2.xml"/></Relationships>
</file>

<file path=ppt/slides/_rels/slide636.xml.rels><?xml version="1.0" encoding="UTF-8" standalone="yes"?>
<Relationships xmlns="http://schemas.openxmlformats.org/package/2006/relationships"><Relationship Id="rId2" Type="http://schemas.openxmlformats.org/officeDocument/2006/relationships/notesSlide" Target="../notesSlides/notesSlide573.xml"/><Relationship Id="rId1" Type="http://schemas.openxmlformats.org/officeDocument/2006/relationships/slideLayout" Target="../slideLayouts/slideLayout2.xml"/></Relationships>
</file>

<file path=ppt/slides/_rels/slide637.xml.rels><?xml version="1.0" encoding="UTF-8" standalone="yes"?>
<Relationships xmlns="http://schemas.openxmlformats.org/package/2006/relationships"><Relationship Id="rId2" Type="http://schemas.openxmlformats.org/officeDocument/2006/relationships/notesSlide" Target="../notesSlides/notesSlide574.xml"/><Relationship Id="rId1" Type="http://schemas.openxmlformats.org/officeDocument/2006/relationships/slideLayout" Target="../slideLayouts/slideLayout2.xml"/></Relationships>
</file>

<file path=ppt/slides/_rels/slide638.xml.rels><?xml version="1.0" encoding="UTF-8" standalone="yes"?>
<Relationships xmlns="http://schemas.openxmlformats.org/package/2006/relationships"><Relationship Id="rId2" Type="http://schemas.openxmlformats.org/officeDocument/2006/relationships/notesSlide" Target="../notesSlides/notesSlide575.xml"/><Relationship Id="rId1" Type="http://schemas.openxmlformats.org/officeDocument/2006/relationships/slideLayout" Target="../slideLayouts/slideLayout2.xml"/></Relationships>
</file>

<file path=ppt/slides/_rels/slide639.xml.rels><?xml version="1.0" encoding="UTF-8" standalone="yes"?>
<Relationships xmlns="http://schemas.openxmlformats.org/package/2006/relationships"><Relationship Id="rId2" Type="http://schemas.openxmlformats.org/officeDocument/2006/relationships/notesSlide" Target="../notesSlides/notesSlide576.xml"/><Relationship Id="rId1" Type="http://schemas.openxmlformats.org/officeDocument/2006/relationships/slideLayout" Target="../slideLayouts/slideLayout2.xml"/></Relationships>
</file>

<file path=ppt/slides/_rels/slide6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40.xml.rels><?xml version="1.0" encoding="UTF-8" standalone="yes"?>
<Relationships xmlns="http://schemas.openxmlformats.org/package/2006/relationships"><Relationship Id="rId2" Type="http://schemas.openxmlformats.org/officeDocument/2006/relationships/notesSlide" Target="../notesSlides/notesSlide577.xml"/><Relationship Id="rId1" Type="http://schemas.openxmlformats.org/officeDocument/2006/relationships/slideLayout" Target="../slideLayouts/slideLayout2.xml"/></Relationships>
</file>

<file path=ppt/slides/_rels/slide641.xml.rels><?xml version="1.0" encoding="UTF-8" standalone="yes"?>
<Relationships xmlns="http://schemas.openxmlformats.org/package/2006/relationships"><Relationship Id="rId2" Type="http://schemas.openxmlformats.org/officeDocument/2006/relationships/notesSlide" Target="../notesSlides/notesSlide578.xml"/><Relationship Id="rId1" Type="http://schemas.openxmlformats.org/officeDocument/2006/relationships/slideLayout" Target="../slideLayouts/slideLayout2.xml"/></Relationships>
</file>

<file path=ppt/slides/_rels/slide642.xml.rels><?xml version="1.0" encoding="UTF-8" standalone="yes"?>
<Relationships xmlns="http://schemas.openxmlformats.org/package/2006/relationships"><Relationship Id="rId2" Type="http://schemas.openxmlformats.org/officeDocument/2006/relationships/notesSlide" Target="../notesSlides/notesSlide579.xml"/><Relationship Id="rId1" Type="http://schemas.openxmlformats.org/officeDocument/2006/relationships/slideLayout" Target="../slideLayouts/slideLayout2.xml"/></Relationships>
</file>

<file path=ppt/slides/_rels/slide643.xml.rels><?xml version="1.0" encoding="UTF-8" standalone="yes"?>
<Relationships xmlns="http://schemas.openxmlformats.org/package/2006/relationships"><Relationship Id="rId2" Type="http://schemas.openxmlformats.org/officeDocument/2006/relationships/notesSlide" Target="../notesSlides/notesSlide580.xml"/><Relationship Id="rId1" Type="http://schemas.openxmlformats.org/officeDocument/2006/relationships/slideLayout" Target="../slideLayouts/slideLayout2.xml"/></Relationships>
</file>

<file path=ppt/slides/_rels/slide644.xml.rels><?xml version="1.0" encoding="UTF-8" standalone="yes"?>
<Relationships xmlns="http://schemas.openxmlformats.org/package/2006/relationships"><Relationship Id="rId2" Type="http://schemas.openxmlformats.org/officeDocument/2006/relationships/notesSlide" Target="../notesSlides/notesSlide581.xml"/><Relationship Id="rId1" Type="http://schemas.openxmlformats.org/officeDocument/2006/relationships/slideLayout" Target="../slideLayouts/slideLayout2.xml"/></Relationships>
</file>

<file path=ppt/slides/_rels/slide645.xml.rels><?xml version="1.0" encoding="UTF-8" standalone="yes"?>
<Relationships xmlns="http://schemas.openxmlformats.org/package/2006/relationships"><Relationship Id="rId2" Type="http://schemas.openxmlformats.org/officeDocument/2006/relationships/notesSlide" Target="../notesSlides/notesSlide582.xml"/><Relationship Id="rId1" Type="http://schemas.openxmlformats.org/officeDocument/2006/relationships/slideLayout" Target="../slideLayouts/slideLayout2.xml"/></Relationships>
</file>

<file path=ppt/slides/_rels/slide646.xml.rels><?xml version="1.0" encoding="UTF-8" standalone="yes"?>
<Relationships xmlns="http://schemas.openxmlformats.org/package/2006/relationships"><Relationship Id="rId2" Type="http://schemas.openxmlformats.org/officeDocument/2006/relationships/notesSlide" Target="../notesSlides/notesSlide583.xml"/><Relationship Id="rId1" Type="http://schemas.openxmlformats.org/officeDocument/2006/relationships/slideLayout" Target="../slideLayouts/slideLayout2.xml"/></Relationships>
</file>

<file path=ppt/slides/_rels/slide647.xml.rels><?xml version="1.0" encoding="UTF-8" standalone="yes"?>
<Relationships xmlns="http://schemas.openxmlformats.org/package/2006/relationships"><Relationship Id="rId2" Type="http://schemas.openxmlformats.org/officeDocument/2006/relationships/notesSlide" Target="../notesSlides/notesSlide584.xml"/><Relationship Id="rId1" Type="http://schemas.openxmlformats.org/officeDocument/2006/relationships/slideLayout" Target="../slideLayouts/slideLayout2.xml"/></Relationships>
</file>

<file path=ppt/slides/_rels/slide648.xml.rels><?xml version="1.0" encoding="UTF-8" standalone="yes"?>
<Relationships xmlns="http://schemas.openxmlformats.org/package/2006/relationships"><Relationship Id="rId2" Type="http://schemas.openxmlformats.org/officeDocument/2006/relationships/notesSlide" Target="../notesSlides/notesSlide585.xml"/><Relationship Id="rId1" Type="http://schemas.openxmlformats.org/officeDocument/2006/relationships/slideLayout" Target="../slideLayouts/slideLayout2.xml"/></Relationships>
</file>

<file path=ppt/slides/_rels/slide649.xml.rels><?xml version="1.0" encoding="UTF-8" standalone="yes"?>
<Relationships xmlns="http://schemas.openxmlformats.org/package/2006/relationships"><Relationship Id="rId2" Type="http://schemas.openxmlformats.org/officeDocument/2006/relationships/notesSlide" Target="../notesSlides/notesSlide586.xml"/><Relationship Id="rId1" Type="http://schemas.openxmlformats.org/officeDocument/2006/relationships/slideLayout" Target="../slideLayouts/slideLayout2.xml"/></Relationships>
</file>

<file path=ppt/slides/_rels/slide65.xml.rels><?xml version="1.0" encoding="UTF-8" standalone="yes"?>
<Relationships xmlns="http://schemas.openxmlformats.org/package/2006/relationships"><Relationship Id="rId2" Type="http://schemas.openxmlformats.org/officeDocument/2006/relationships/notesSlide" Target="../notesSlides/notesSlide44.xml"/><Relationship Id="rId1" Type="http://schemas.openxmlformats.org/officeDocument/2006/relationships/slideLayout" Target="../slideLayouts/slideLayout2.xml"/></Relationships>
</file>

<file path=ppt/slides/_rels/slide650.xml.rels><?xml version="1.0" encoding="UTF-8" standalone="yes"?>
<Relationships xmlns="http://schemas.openxmlformats.org/package/2006/relationships"><Relationship Id="rId2" Type="http://schemas.openxmlformats.org/officeDocument/2006/relationships/notesSlide" Target="../notesSlides/notesSlide587.xml"/><Relationship Id="rId1" Type="http://schemas.openxmlformats.org/officeDocument/2006/relationships/slideLayout" Target="../slideLayouts/slideLayout2.xml"/></Relationships>
</file>

<file path=ppt/slides/_rels/slide651.xml.rels><?xml version="1.0" encoding="UTF-8" standalone="yes"?>
<Relationships xmlns="http://schemas.openxmlformats.org/package/2006/relationships"><Relationship Id="rId2" Type="http://schemas.openxmlformats.org/officeDocument/2006/relationships/notesSlide" Target="../notesSlides/notesSlide588.xml"/><Relationship Id="rId1" Type="http://schemas.openxmlformats.org/officeDocument/2006/relationships/slideLayout" Target="../slideLayouts/slideLayout2.xml"/></Relationships>
</file>

<file path=ppt/slides/_rels/slide652.xml.rels><?xml version="1.0" encoding="UTF-8" standalone="yes"?>
<Relationships xmlns="http://schemas.openxmlformats.org/package/2006/relationships"><Relationship Id="rId2" Type="http://schemas.openxmlformats.org/officeDocument/2006/relationships/notesSlide" Target="../notesSlides/notesSlide589.xml"/><Relationship Id="rId1" Type="http://schemas.openxmlformats.org/officeDocument/2006/relationships/slideLayout" Target="../slideLayouts/slideLayout2.xml"/></Relationships>
</file>

<file path=ppt/slides/_rels/slide653.xml.rels><?xml version="1.0" encoding="UTF-8" standalone="yes"?>
<Relationships xmlns="http://schemas.openxmlformats.org/package/2006/relationships"><Relationship Id="rId2" Type="http://schemas.openxmlformats.org/officeDocument/2006/relationships/notesSlide" Target="../notesSlides/notesSlide590.xml"/><Relationship Id="rId1" Type="http://schemas.openxmlformats.org/officeDocument/2006/relationships/slideLayout" Target="../slideLayouts/slideLayout2.xml"/></Relationships>
</file>

<file path=ppt/slides/_rels/slide654.xml.rels><?xml version="1.0" encoding="UTF-8" standalone="yes"?>
<Relationships xmlns="http://schemas.openxmlformats.org/package/2006/relationships"><Relationship Id="rId2" Type="http://schemas.openxmlformats.org/officeDocument/2006/relationships/notesSlide" Target="../notesSlides/notesSlide591.xml"/><Relationship Id="rId1" Type="http://schemas.openxmlformats.org/officeDocument/2006/relationships/slideLayout" Target="../slideLayouts/slideLayout2.xml"/></Relationships>
</file>

<file path=ppt/slides/_rels/slide655.xml.rels><?xml version="1.0" encoding="UTF-8" standalone="yes"?>
<Relationships xmlns="http://schemas.openxmlformats.org/package/2006/relationships"><Relationship Id="rId2" Type="http://schemas.openxmlformats.org/officeDocument/2006/relationships/notesSlide" Target="../notesSlides/notesSlide592.xml"/><Relationship Id="rId1" Type="http://schemas.openxmlformats.org/officeDocument/2006/relationships/slideLayout" Target="../slideLayouts/slideLayout2.xml"/></Relationships>
</file>

<file path=ppt/slides/_rels/slide656.xml.rels><?xml version="1.0" encoding="UTF-8" standalone="yes"?>
<Relationships xmlns="http://schemas.openxmlformats.org/package/2006/relationships"><Relationship Id="rId2" Type="http://schemas.openxmlformats.org/officeDocument/2006/relationships/notesSlide" Target="../notesSlides/notesSlide593.xml"/><Relationship Id="rId1" Type="http://schemas.openxmlformats.org/officeDocument/2006/relationships/slideLayout" Target="../slideLayouts/slideLayout2.xml"/></Relationships>
</file>

<file path=ppt/slides/_rels/slide657.xml.rels><?xml version="1.0" encoding="UTF-8" standalone="yes"?>
<Relationships xmlns="http://schemas.openxmlformats.org/package/2006/relationships"><Relationship Id="rId2" Type="http://schemas.openxmlformats.org/officeDocument/2006/relationships/notesSlide" Target="../notesSlides/notesSlide594.xml"/><Relationship Id="rId1" Type="http://schemas.openxmlformats.org/officeDocument/2006/relationships/slideLayout" Target="../slideLayouts/slideLayout2.xml"/></Relationships>
</file>

<file path=ppt/slides/_rels/slide658.xml.rels><?xml version="1.0" encoding="UTF-8" standalone="yes"?>
<Relationships xmlns="http://schemas.openxmlformats.org/package/2006/relationships"><Relationship Id="rId2" Type="http://schemas.openxmlformats.org/officeDocument/2006/relationships/notesSlide" Target="../notesSlides/notesSlide595.xml"/><Relationship Id="rId1" Type="http://schemas.openxmlformats.org/officeDocument/2006/relationships/slideLayout" Target="../slideLayouts/slideLayout2.xml"/></Relationships>
</file>

<file path=ppt/slides/_rels/slide659.xml.rels><?xml version="1.0" encoding="UTF-8" standalone="yes"?>
<Relationships xmlns="http://schemas.openxmlformats.org/package/2006/relationships"><Relationship Id="rId2" Type="http://schemas.openxmlformats.org/officeDocument/2006/relationships/notesSlide" Target="../notesSlides/notesSlide596.xml"/><Relationship Id="rId1" Type="http://schemas.openxmlformats.org/officeDocument/2006/relationships/slideLayout" Target="../slideLayouts/slideLayout2.xml"/></Relationships>
</file>

<file path=ppt/slides/_rels/slide66.xml.rels><?xml version="1.0" encoding="UTF-8" standalone="yes"?>
<Relationships xmlns="http://schemas.openxmlformats.org/package/2006/relationships"><Relationship Id="rId2" Type="http://schemas.openxmlformats.org/officeDocument/2006/relationships/notesSlide" Target="../notesSlides/notesSlide45.xml"/><Relationship Id="rId1" Type="http://schemas.openxmlformats.org/officeDocument/2006/relationships/slideLayout" Target="../slideLayouts/slideLayout2.xml"/></Relationships>
</file>

<file path=ppt/slides/_rels/slide660.xml.rels><?xml version="1.0" encoding="UTF-8" standalone="yes"?>
<Relationships xmlns="http://schemas.openxmlformats.org/package/2006/relationships"><Relationship Id="rId2" Type="http://schemas.openxmlformats.org/officeDocument/2006/relationships/notesSlide" Target="../notesSlides/notesSlide597.xml"/><Relationship Id="rId1" Type="http://schemas.openxmlformats.org/officeDocument/2006/relationships/slideLayout" Target="../slideLayouts/slideLayout2.xml"/></Relationships>
</file>

<file path=ppt/slides/_rels/slide661.xml.rels><?xml version="1.0" encoding="UTF-8" standalone="yes"?>
<Relationships xmlns="http://schemas.openxmlformats.org/package/2006/relationships"><Relationship Id="rId2" Type="http://schemas.openxmlformats.org/officeDocument/2006/relationships/notesSlide" Target="../notesSlides/notesSlide598.xml"/><Relationship Id="rId1" Type="http://schemas.openxmlformats.org/officeDocument/2006/relationships/slideLayout" Target="../slideLayouts/slideLayout2.xml"/></Relationships>
</file>

<file path=ppt/slides/_rels/slide662.xml.rels><?xml version="1.0" encoding="UTF-8" standalone="yes"?>
<Relationships xmlns="http://schemas.openxmlformats.org/package/2006/relationships"><Relationship Id="rId2" Type="http://schemas.openxmlformats.org/officeDocument/2006/relationships/notesSlide" Target="../notesSlides/notesSlide599.xml"/><Relationship Id="rId1" Type="http://schemas.openxmlformats.org/officeDocument/2006/relationships/slideLayout" Target="../slideLayouts/slideLayout2.xml"/></Relationships>
</file>

<file path=ppt/slides/_rels/slide663.xml.rels><?xml version="1.0" encoding="UTF-8" standalone="yes"?>
<Relationships xmlns="http://schemas.openxmlformats.org/package/2006/relationships"><Relationship Id="rId2" Type="http://schemas.openxmlformats.org/officeDocument/2006/relationships/notesSlide" Target="../notesSlides/notesSlide600.xml"/><Relationship Id="rId1" Type="http://schemas.openxmlformats.org/officeDocument/2006/relationships/slideLayout" Target="../slideLayouts/slideLayout2.xml"/></Relationships>
</file>

<file path=ppt/slides/_rels/slide664.xml.rels><?xml version="1.0" encoding="UTF-8" standalone="yes"?>
<Relationships xmlns="http://schemas.openxmlformats.org/package/2006/relationships"><Relationship Id="rId2" Type="http://schemas.openxmlformats.org/officeDocument/2006/relationships/notesSlide" Target="../notesSlides/notesSlide601.xml"/><Relationship Id="rId1" Type="http://schemas.openxmlformats.org/officeDocument/2006/relationships/slideLayout" Target="../slideLayouts/slideLayout2.xml"/></Relationships>
</file>

<file path=ppt/slides/_rels/slide665.xml.rels><?xml version="1.0" encoding="UTF-8" standalone="yes"?>
<Relationships xmlns="http://schemas.openxmlformats.org/package/2006/relationships"><Relationship Id="rId2" Type="http://schemas.openxmlformats.org/officeDocument/2006/relationships/notesSlide" Target="../notesSlides/notesSlide602.xml"/><Relationship Id="rId1" Type="http://schemas.openxmlformats.org/officeDocument/2006/relationships/slideLayout" Target="../slideLayouts/slideLayout2.xml"/></Relationships>
</file>

<file path=ppt/slides/_rels/slide666.xml.rels><?xml version="1.0" encoding="UTF-8" standalone="yes"?>
<Relationships xmlns="http://schemas.openxmlformats.org/package/2006/relationships"><Relationship Id="rId2" Type="http://schemas.openxmlformats.org/officeDocument/2006/relationships/notesSlide" Target="../notesSlides/notesSlide603.xml"/><Relationship Id="rId1" Type="http://schemas.openxmlformats.org/officeDocument/2006/relationships/slideLayout" Target="../slideLayouts/slideLayout2.xml"/></Relationships>
</file>

<file path=ppt/slides/_rels/slide667.xml.rels><?xml version="1.0" encoding="UTF-8" standalone="yes"?>
<Relationships xmlns="http://schemas.openxmlformats.org/package/2006/relationships"><Relationship Id="rId2" Type="http://schemas.openxmlformats.org/officeDocument/2006/relationships/notesSlide" Target="../notesSlides/notesSlide604.xml"/><Relationship Id="rId1" Type="http://schemas.openxmlformats.org/officeDocument/2006/relationships/slideLayout" Target="../slideLayouts/slideLayout2.xml"/></Relationships>
</file>

<file path=ppt/slides/_rels/slide668.xml.rels><?xml version="1.0" encoding="UTF-8" standalone="yes"?>
<Relationships xmlns="http://schemas.openxmlformats.org/package/2006/relationships"><Relationship Id="rId2" Type="http://schemas.openxmlformats.org/officeDocument/2006/relationships/notesSlide" Target="../notesSlides/notesSlide605.xml"/><Relationship Id="rId1" Type="http://schemas.openxmlformats.org/officeDocument/2006/relationships/slideLayout" Target="../slideLayouts/slideLayout2.xml"/></Relationships>
</file>

<file path=ppt/slides/_rels/slide669.xml.rels><?xml version="1.0" encoding="UTF-8" standalone="yes"?>
<Relationships xmlns="http://schemas.openxmlformats.org/package/2006/relationships"><Relationship Id="rId2" Type="http://schemas.openxmlformats.org/officeDocument/2006/relationships/notesSlide" Target="../notesSlides/notesSlide606.xml"/><Relationship Id="rId1" Type="http://schemas.openxmlformats.org/officeDocument/2006/relationships/slideLayout" Target="../slideLayouts/slideLayout2.xml"/></Relationships>
</file>

<file path=ppt/slides/_rels/slide67.xml.rels><?xml version="1.0" encoding="UTF-8" standalone="yes"?>
<Relationships xmlns="http://schemas.openxmlformats.org/package/2006/relationships"><Relationship Id="rId2" Type="http://schemas.openxmlformats.org/officeDocument/2006/relationships/notesSlide" Target="../notesSlides/notesSlide46.xml"/><Relationship Id="rId1" Type="http://schemas.openxmlformats.org/officeDocument/2006/relationships/slideLayout" Target="../slideLayouts/slideLayout2.xml"/></Relationships>
</file>

<file path=ppt/slides/_rels/slide670.xml.rels><?xml version="1.0" encoding="UTF-8" standalone="yes"?>
<Relationships xmlns="http://schemas.openxmlformats.org/package/2006/relationships"><Relationship Id="rId2" Type="http://schemas.openxmlformats.org/officeDocument/2006/relationships/notesSlide" Target="../notesSlides/notesSlide607.xml"/><Relationship Id="rId1" Type="http://schemas.openxmlformats.org/officeDocument/2006/relationships/slideLayout" Target="../slideLayouts/slideLayout2.xml"/></Relationships>
</file>

<file path=ppt/slides/_rels/slide671.xml.rels><?xml version="1.0" encoding="UTF-8" standalone="yes"?>
<Relationships xmlns="http://schemas.openxmlformats.org/package/2006/relationships"><Relationship Id="rId2" Type="http://schemas.openxmlformats.org/officeDocument/2006/relationships/notesSlide" Target="../notesSlides/notesSlide608.xml"/><Relationship Id="rId1" Type="http://schemas.openxmlformats.org/officeDocument/2006/relationships/slideLayout" Target="../slideLayouts/slideLayout2.xml"/></Relationships>
</file>

<file path=ppt/slides/_rels/slide672.xml.rels><?xml version="1.0" encoding="UTF-8" standalone="yes"?>
<Relationships xmlns="http://schemas.openxmlformats.org/package/2006/relationships"><Relationship Id="rId2" Type="http://schemas.openxmlformats.org/officeDocument/2006/relationships/notesSlide" Target="../notesSlides/notesSlide609.xml"/><Relationship Id="rId1" Type="http://schemas.openxmlformats.org/officeDocument/2006/relationships/slideLayout" Target="../slideLayouts/slideLayout2.xml"/></Relationships>
</file>

<file path=ppt/slides/_rels/slide673.xml.rels><?xml version="1.0" encoding="UTF-8" standalone="yes"?>
<Relationships xmlns="http://schemas.openxmlformats.org/package/2006/relationships"><Relationship Id="rId2" Type="http://schemas.openxmlformats.org/officeDocument/2006/relationships/notesSlide" Target="../notesSlides/notesSlide610.xml"/><Relationship Id="rId1" Type="http://schemas.openxmlformats.org/officeDocument/2006/relationships/slideLayout" Target="../slideLayouts/slideLayout2.xml"/></Relationships>
</file>

<file path=ppt/slides/_rels/slide674.xml.rels><?xml version="1.0" encoding="UTF-8" standalone="yes"?>
<Relationships xmlns="http://schemas.openxmlformats.org/package/2006/relationships"><Relationship Id="rId2" Type="http://schemas.openxmlformats.org/officeDocument/2006/relationships/notesSlide" Target="../notesSlides/notesSlide611.xml"/><Relationship Id="rId1" Type="http://schemas.openxmlformats.org/officeDocument/2006/relationships/slideLayout" Target="../slideLayouts/slideLayout2.xml"/></Relationships>
</file>

<file path=ppt/slides/_rels/slide675.xml.rels><?xml version="1.0" encoding="UTF-8" standalone="yes"?>
<Relationships xmlns="http://schemas.openxmlformats.org/package/2006/relationships"><Relationship Id="rId3" Type="http://schemas.openxmlformats.org/officeDocument/2006/relationships/slide" Target="slide683.xml"/><Relationship Id="rId2" Type="http://schemas.openxmlformats.org/officeDocument/2006/relationships/notesSlide" Target="../notesSlides/notesSlide612.xml"/><Relationship Id="rId1" Type="http://schemas.openxmlformats.org/officeDocument/2006/relationships/slideLayout" Target="../slideLayouts/slideLayout2.xml"/></Relationships>
</file>

<file path=ppt/slides/_rels/slide676.xml.rels><?xml version="1.0" encoding="UTF-8" standalone="yes"?>
<Relationships xmlns="http://schemas.openxmlformats.org/package/2006/relationships"><Relationship Id="rId2" Type="http://schemas.openxmlformats.org/officeDocument/2006/relationships/notesSlide" Target="../notesSlides/notesSlide613.xml"/><Relationship Id="rId1" Type="http://schemas.openxmlformats.org/officeDocument/2006/relationships/slideLayout" Target="../slideLayouts/slideLayout2.xml"/></Relationships>
</file>

<file path=ppt/slides/_rels/slide677.xml.rels><?xml version="1.0" encoding="UTF-8" standalone="yes"?>
<Relationships xmlns="http://schemas.openxmlformats.org/package/2006/relationships"><Relationship Id="rId2" Type="http://schemas.openxmlformats.org/officeDocument/2006/relationships/notesSlide" Target="../notesSlides/notesSlide614.xml"/><Relationship Id="rId1" Type="http://schemas.openxmlformats.org/officeDocument/2006/relationships/slideLayout" Target="../slideLayouts/slideLayout2.xml"/></Relationships>
</file>

<file path=ppt/slides/_rels/slide678.xml.rels><?xml version="1.0" encoding="UTF-8" standalone="yes"?>
<Relationships xmlns="http://schemas.openxmlformats.org/package/2006/relationships"><Relationship Id="rId2" Type="http://schemas.openxmlformats.org/officeDocument/2006/relationships/notesSlide" Target="../notesSlides/notesSlide615.xml"/><Relationship Id="rId1" Type="http://schemas.openxmlformats.org/officeDocument/2006/relationships/slideLayout" Target="../slideLayouts/slideLayout2.xml"/></Relationships>
</file>

<file path=ppt/slides/_rels/slide679.xml.rels><?xml version="1.0" encoding="UTF-8" standalone="yes"?>
<Relationships xmlns="http://schemas.openxmlformats.org/package/2006/relationships"><Relationship Id="rId2" Type="http://schemas.openxmlformats.org/officeDocument/2006/relationships/notesSlide" Target="../notesSlides/notesSlide616.xml"/><Relationship Id="rId1" Type="http://schemas.openxmlformats.org/officeDocument/2006/relationships/slideLayout" Target="../slideLayouts/slideLayout2.xml"/></Relationships>
</file>

<file path=ppt/slides/_rels/slide68.xml.rels><?xml version="1.0" encoding="UTF-8" standalone="yes"?>
<Relationships xmlns="http://schemas.openxmlformats.org/package/2006/relationships"><Relationship Id="rId2" Type="http://schemas.openxmlformats.org/officeDocument/2006/relationships/notesSlide" Target="../notesSlides/notesSlide47.xml"/><Relationship Id="rId1" Type="http://schemas.openxmlformats.org/officeDocument/2006/relationships/slideLayout" Target="../slideLayouts/slideLayout2.xml"/></Relationships>
</file>

<file path=ppt/slides/_rels/slide680.xml.rels><?xml version="1.0" encoding="UTF-8" standalone="yes"?>
<Relationships xmlns="http://schemas.openxmlformats.org/package/2006/relationships"><Relationship Id="rId2" Type="http://schemas.openxmlformats.org/officeDocument/2006/relationships/notesSlide" Target="../notesSlides/notesSlide617.xml"/><Relationship Id="rId1" Type="http://schemas.openxmlformats.org/officeDocument/2006/relationships/slideLayout" Target="../slideLayouts/slideLayout2.xml"/></Relationships>
</file>

<file path=ppt/slides/_rels/slide681.xml.rels><?xml version="1.0" encoding="UTF-8" standalone="yes"?>
<Relationships xmlns="http://schemas.openxmlformats.org/package/2006/relationships"><Relationship Id="rId2" Type="http://schemas.openxmlformats.org/officeDocument/2006/relationships/notesSlide" Target="../notesSlides/notesSlide618.xml"/><Relationship Id="rId1" Type="http://schemas.openxmlformats.org/officeDocument/2006/relationships/slideLayout" Target="../slideLayouts/slideLayout2.xml"/></Relationships>
</file>

<file path=ppt/slides/_rels/slide682.xml.rels><?xml version="1.0" encoding="UTF-8" standalone="yes"?>
<Relationships xmlns="http://schemas.openxmlformats.org/package/2006/relationships"><Relationship Id="rId2" Type="http://schemas.openxmlformats.org/officeDocument/2006/relationships/notesSlide" Target="../notesSlides/notesSlide619.xml"/><Relationship Id="rId1" Type="http://schemas.openxmlformats.org/officeDocument/2006/relationships/slideLayout" Target="../slideLayouts/slideLayout2.xml"/></Relationships>
</file>

<file path=ppt/slides/_rels/slide683.xml.rels><?xml version="1.0" encoding="UTF-8" standalone="yes"?>
<Relationships xmlns="http://schemas.openxmlformats.org/package/2006/relationships"><Relationship Id="rId2" Type="http://schemas.openxmlformats.org/officeDocument/2006/relationships/notesSlide" Target="../notesSlides/notesSlide620.xml"/><Relationship Id="rId1" Type="http://schemas.openxmlformats.org/officeDocument/2006/relationships/slideLayout" Target="../slideLayouts/slideLayout2.xml"/></Relationships>
</file>

<file path=ppt/slides/_rels/slide684.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685.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686.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687.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688.xml.rels><?xml version="1.0" encoding="UTF-8" standalone="yes"?>
<Relationships xmlns="http://schemas.openxmlformats.org/package/2006/relationships"><Relationship Id="rId2" Type="http://schemas.openxmlformats.org/officeDocument/2006/relationships/slide" Target="slide689.xml"/><Relationship Id="rId1" Type="http://schemas.openxmlformats.org/officeDocument/2006/relationships/slideLayout" Target="../slideLayouts/slideLayout13.xml"/></Relationships>
</file>

<file path=ppt/slides/_rels/slide68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9.xml.rels><?xml version="1.0" encoding="UTF-8" standalone="yes"?>
<Relationships xmlns="http://schemas.openxmlformats.org/package/2006/relationships"><Relationship Id="rId2" Type="http://schemas.openxmlformats.org/officeDocument/2006/relationships/notesSlide" Target="../notesSlides/notesSlide48.xml"/><Relationship Id="rId1" Type="http://schemas.openxmlformats.org/officeDocument/2006/relationships/slideLayout" Target="../slideLayouts/slideLayout2.xml"/></Relationships>
</file>

<file path=ppt/slides/_rels/slide69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91.xml.rels><?xml version="1.0" encoding="UTF-8" standalone="yes"?>
<Relationships xmlns="http://schemas.openxmlformats.org/package/2006/relationships"><Relationship Id="rId2" Type="http://schemas.openxmlformats.org/officeDocument/2006/relationships/notesSlide" Target="../notesSlides/notesSlide621.xml"/><Relationship Id="rId1" Type="http://schemas.openxmlformats.org/officeDocument/2006/relationships/slideLayout" Target="../slideLayouts/slideLayout2.xml"/></Relationships>
</file>

<file path=ppt/slides/_rels/slide692.xml.rels><?xml version="1.0" encoding="UTF-8" standalone="yes"?>
<Relationships xmlns="http://schemas.openxmlformats.org/package/2006/relationships"><Relationship Id="rId2" Type="http://schemas.openxmlformats.org/officeDocument/2006/relationships/notesSlide" Target="../notesSlides/notesSlide622.xml"/><Relationship Id="rId1" Type="http://schemas.openxmlformats.org/officeDocument/2006/relationships/slideLayout" Target="../slideLayouts/slideLayout2.xml"/></Relationships>
</file>

<file path=ppt/slides/_rels/slide693.xml.rels><?xml version="1.0" encoding="UTF-8" standalone="yes"?>
<Relationships xmlns="http://schemas.openxmlformats.org/package/2006/relationships"><Relationship Id="rId2" Type="http://schemas.openxmlformats.org/officeDocument/2006/relationships/notesSlide" Target="../notesSlides/notesSlide623.xml"/><Relationship Id="rId1" Type="http://schemas.openxmlformats.org/officeDocument/2006/relationships/slideLayout" Target="../slideLayouts/slideLayout2.xml"/></Relationships>
</file>

<file path=ppt/slides/_rels/slide694.xml.rels><?xml version="1.0" encoding="UTF-8" standalone="yes"?>
<Relationships xmlns="http://schemas.openxmlformats.org/package/2006/relationships"><Relationship Id="rId2" Type="http://schemas.openxmlformats.org/officeDocument/2006/relationships/notesSlide" Target="../notesSlides/notesSlide624.xml"/><Relationship Id="rId1" Type="http://schemas.openxmlformats.org/officeDocument/2006/relationships/slideLayout" Target="../slideLayouts/slideLayout2.xml"/></Relationships>
</file>

<file path=ppt/slides/_rels/slide695.xml.rels><?xml version="1.0" encoding="UTF-8" standalone="yes"?>
<Relationships xmlns="http://schemas.openxmlformats.org/package/2006/relationships"><Relationship Id="rId2" Type="http://schemas.openxmlformats.org/officeDocument/2006/relationships/notesSlide" Target="../notesSlides/notesSlide625.xml"/><Relationship Id="rId1" Type="http://schemas.openxmlformats.org/officeDocument/2006/relationships/slideLayout" Target="../slideLayouts/slideLayout2.xml"/></Relationships>
</file>

<file path=ppt/slides/_rels/slide696.xml.rels><?xml version="1.0" encoding="UTF-8" standalone="yes"?>
<Relationships xmlns="http://schemas.openxmlformats.org/package/2006/relationships"><Relationship Id="rId2" Type="http://schemas.openxmlformats.org/officeDocument/2006/relationships/notesSlide" Target="../notesSlides/notesSlide626.xml"/><Relationship Id="rId1" Type="http://schemas.openxmlformats.org/officeDocument/2006/relationships/slideLayout" Target="../slideLayouts/slideLayout2.xml"/></Relationships>
</file>

<file path=ppt/slides/_rels/slide697.xml.rels><?xml version="1.0" encoding="UTF-8" standalone="yes"?>
<Relationships xmlns="http://schemas.openxmlformats.org/package/2006/relationships"><Relationship Id="rId2" Type="http://schemas.openxmlformats.org/officeDocument/2006/relationships/notesSlide" Target="../notesSlides/notesSlide627.xml"/><Relationship Id="rId1" Type="http://schemas.openxmlformats.org/officeDocument/2006/relationships/slideLayout" Target="../slideLayouts/slideLayout2.xml"/></Relationships>
</file>

<file path=ppt/slides/_rels/slide698.xml.rels><?xml version="1.0" encoding="UTF-8" standalone="yes"?>
<Relationships xmlns="http://schemas.openxmlformats.org/package/2006/relationships"><Relationship Id="rId2" Type="http://schemas.openxmlformats.org/officeDocument/2006/relationships/notesSlide" Target="../notesSlides/notesSlide628.xml"/><Relationship Id="rId1" Type="http://schemas.openxmlformats.org/officeDocument/2006/relationships/slideLayout" Target="../slideLayouts/slideLayout2.xml"/></Relationships>
</file>

<file path=ppt/slides/_rels/slide699.xml.rels><?xml version="1.0" encoding="UTF-8" standalone="yes"?>
<Relationships xmlns="http://schemas.openxmlformats.org/package/2006/relationships"><Relationship Id="rId2" Type="http://schemas.openxmlformats.org/officeDocument/2006/relationships/notesSlide" Target="../notesSlides/notesSlide629.xml"/><Relationship Id="rId1" Type="http://schemas.openxmlformats.org/officeDocument/2006/relationships/slideLayout" Target="../slideLayouts/slideLayout2.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2.xml"/></Relationships>
</file>

<file path=ppt/slides/_rels/slide70.xml.rels><?xml version="1.0" encoding="UTF-8" standalone="yes"?>
<Relationships xmlns="http://schemas.openxmlformats.org/package/2006/relationships"><Relationship Id="rId2" Type="http://schemas.openxmlformats.org/officeDocument/2006/relationships/notesSlide" Target="../notesSlides/notesSlide49.xml"/><Relationship Id="rId1" Type="http://schemas.openxmlformats.org/officeDocument/2006/relationships/slideLayout" Target="../slideLayouts/slideLayout2.xml"/></Relationships>
</file>

<file path=ppt/slides/_rels/slide700.xml.rels><?xml version="1.0" encoding="UTF-8" standalone="yes"?>
<Relationships xmlns="http://schemas.openxmlformats.org/package/2006/relationships"><Relationship Id="rId2" Type="http://schemas.openxmlformats.org/officeDocument/2006/relationships/notesSlide" Target="../notesSlides/notesSlide630.xml"/><Relationship Id="rId1" Type="http://schemas.openxmlformats.org/officeDocument/2006/relationships/slideLayout" Target="../slideLayouts/slideLayout2.xml"/></Relationships>
</file>

<file path=ppt/slides/_rels/slide701.xml.rels><?xml version="1.0" encoding="UTF-8" standalone="yes"?>
<Relationships xmlns="http://schemas.openxmlformats.org/package/2006/relationships"><Relationship Id="rId2" Type="http://schemas.openxmlformats.org/officeDocument/2006/relationships/notesSlide" Target="../notesSlides/notesSlide631.xml"/><Relationship Id="rId1" Type="http://schemas.openxmlformats.org/officeDocument/2006/relationships/slideLayout" Target="../slideLayouts/slideLayout2.xml"/></Relationships>
</file>

<file path=ppt/slides/_rels/slide702.xml.rels><?xml version="1.0" encoding="UTF-8" standalone="yes"?>
<Relationships xmlns="http://schemas.openxmlformats.org/package/2006/relationships"><Relationship Id="rId2" Type="http://schemas.openxmlformats.org/officeDocument/2006/relationships/notesSlide" Target="../notesSlides/notesSlide632.xml"/><Relationship Id="rId1" Type="http://schemas.openxmlformats.org/officeDocument/2006/relationships/slideLayout" Target="../slideLayouts/slideLayout2.xml"/></Relationships>
</file>

<file path=ppt/slides/_rels/slide703.xml.rels><?xml version="1.0" encoding="UTF-8" standalone="yes"?>
<Relationships xmlns="http://schemas.openxmlformats.org/package/2006/relationships"><Relationship Id="rId2" Type="http://schemas.openxmlformats.org/officeDocument/2006/relationships/notesSlide" Target="../notesSlides/notesSlide633.xml"/><Relationship Id="rId1" Type="http://schemas.openxmlformats.org/officeDocument/2006/relationships/slideLayout" Target="../slideLayouts/slideLayout2.xml"/></Relationships>
</file>

<file path=ppt/slides/_rels/slide704.xml.rels><?xml version="1.0" encoding="UTF-8" standalone="yes"?>
<Relationships xmlns="http://schemas.openxmlformats.org/package/2006/relationships"><Relationship Id="rId2" Type="http://schemas.openxmlformats.org/officeDocument/2006/relationships/notesSlide" Target="../notesSlides/notesSlide634.xml"/><Relationship Id="rId1" Type="http://schemas.openxmlformats.org/officeDocument/2006/relationships/slideLayout" Target="../slideLayouts/slideLayout2.xml"/></Relationships>
</file>

<file path=ppt/slides/_rels/slide705.xml.rels><?xml version="1.0" encoding="UTF-8" standalone="yes"?>
<Relationships xmlns="http://schemas.openxmlformats.org/package/2006/relationships"><Relationship Id="rId2" Type="http://schemas.openxmlformats.org/officeDocument/2006/relationships/notesSlide" Target="../notesSlides/notesSlide635.xml"/><Relationship Id="rId1" Type="http://schemas.openxmlformats.org/officeDocument/2006/relationships/slideLayout" Target="../slideLayouts/slideLayout2.xml"/></Relationships>
</file>

<file path=ppt/slides/_rels/slide706.xml.rels><?xml version="1.0" encoding="UTF-8" standalone="yes"?>
<Relationships xmlns="http://schemas.openxmlformats.org/package/2006/relationships"><Relationship Id="rId2" Type="http://schemas.openxmlformats.org/officeDocument/2006/relationships/notesSlide" Target="../notesSlides/notesSlide636.xml"/><Relationship Id="rId1" Type="http://schemas.openxmlformats.org/officeDocument/2006/relationships/slideLayout" Target="../slideLayouts/slideLayout2.xml"/></Relationships>
</file>

<file path=ppt/slides/_rels/slide707.xml.rels><?xml version="1.0" encoding="UTF-8" standalone="yes"?>
<Relationships xmlns="http://schemas.openxmlformats.org/package/2006/relationships"><Relationship Id="rId2" Type="http://schemas.openxmlformats.org/officeDocument/2006/relationships/notesSlide" Target="../notesSlides/notesSlide637.xml"/><Relationship Id="rId1" Type="http://schemas.openxmlformats.org/officeDocument/2006/relationships/slideLayout" Target="../slideLayouts/slideLayout2.xml"/></Relationships>
</file>

<file path=ppt/slides/_rels/slide708.xml.rels><?xml version="1.0" encoding="UTF-8" standalone="yes"?>
<Relationships xmlns="http://schemas.openxmlformats.org/package/2006/relationships"><Relationship Id="rId2" Type="http://schemas.openxmlformats.org/officeDocument/2006/relationships/notesSlide" Target="../notesSlides/notesSlide638.xml"/><Relationship Id="rId1" Type="http://schemas.openxmlformats.org/officeDocument/2006/relationships/slideLayout" Target="../slideLayouts/slideLayout2.xml"/></Relationships>
</file>

<file path=ppt/slides/_rels/slide709.xml.rels><?xml version="1.0" encoding="UTF-8" standalone="yes"?>
<Relationships xmlns="http://schemas.openxmlformats.org/package/2006/relationships"><Relationship Id="rId2" Type="http://schemas.openxmlformats.org/officeDocument/2006/relationships/notesSlide" Target="../notesSlides/notesSlide639.xml"/><Relationship Id="rId1" Type="http://schemas.openxmlformats.org/officeDocument/2006/relationships/slideLayout" Target="../slideLayouts/slideLayout2.xml"/></Relationships>
</file>

<file path=ppt/slides/_rels/slide71.xml.rels><?xml version="1.0" encoding="UTF-8" standalone="yes"?>
<Relationships xmlns="http://schemas.openxmlformats.org/package/2006/relationships"><Relationship Id="rId2" Type="http://schemas.openxmlformats.org/officeDocument/2006/relationships/notesSlide" Target="../notesSlides/notesSlide50.xml"/><Relationship Id="rId1" Type="http://schemas.openxmlformats.org/officeDocument/2006/relationships/slideLayout" Target="../slideLayouts/slideLayout2.xml"/></Relationships>
</file>

<file path=ppt/slides/_rels/slide710.xml.rels><?xml version="1.0" encoding="UTF-8" standalone="yes"?>
<Relationships xmlns="http://schemas.openxmlformats.org/package/2006/relationships"><Relationship Id="rId2" Type="http://schemas.openxmlformats.org/officeDocument/2006/relationships/notesSlide" Target="../notesSlides/notesSlide640.xml"/><Relationship Id="rId1" Type="http://schemas.openxmlformats.org/officeDocument/2006/relationships/slideLayout" Target="../slideLayouts/slideLayout2.xml"/></Relationships>
</file>

<file path=ppt/slides/_rels/slide711.xml.rels><?xml version="1.0" encoding="UTF-8" standalone="yes"?>
<Relationships xmlns="http://schemas.openxmlformats.org/package/2006/relationships"><Relationship Id="rId2" Type="http://schemas.openxmlformats.org/officeDocument/2006/relationships/notesSlide" Target="../notesSlides/notesSlide641.xml"/><Relationship Id="rId1" Type="http://schemas.openxmlformats.org/officeDocument/2006/relationships/slideLayout" Target="../slideLayouts/slideLayout2.xml"/></Relationships>
</file>

<file path=ppt/slides/_rels/slide712.xml.rels><?xml version="1.0" encoding="UTF-8" standalone="yes"?>
<Relationships xmlns="http://schemas.openxmlformats.org/package/2006/relationships"><Relationship Id="rId2" Type="http://schemas.openxmlformats.org/officeDocument/2006/relationships/notesSlide" Target="../notesSlides/notesSlide642.xml"/><Relationship Id="rId1" Type="http://schemas.openxmlformats.org/officeDocument/2006/relationships/slideLayout" Target="../slideLayouts/slideLayout2.xml"/></Relationships>
</file>

<file path=ppt/slides/_rels/slide713.xml.rels><?xml version="1.0" encoding="UTF-8" standalone="yes"?>
<Relationships xmlns="http://schemas.openxmlformats.org/package/2006/relationships"><Relationship Id="rId2" Type="http://schemas.openxmlformats.org/officeDocument/2006/relationships/notesSlide" Target="../notesSlides/notesSlide643.xml"/><Relationship Id="rId1" Type="http://schemas.openxmlformats.org/officeDocument/2006/relationships/slideLayout" Target="../slideLayouts/slideLayout2.xml"/></Relationships>
</file>

<file path=ppt/slides/_rels/slide714.xml.rels><?xml version="1.0" encoding="UTF-8" standalone="yes"?>
<Relationships xmlns="http://schemas.openxmlformats.org/package/2006/relationships"><Relationship Id="rId2" Type="http://schemas.openxmlformats.org/officeDocument/2006/relationships/notesSlide" Target="../notesSlides/notesSlide644.xml"/><Relationship Id="rId1" Type="http://schemas.openxmlformats.org/officeDocument/2006/relationships/slideLayout" Target="../slideLayouts/slideLayout2.xml"/></Relationships>
</file>

<file path=ppt/slides/_rels/slide715.xml.rels><?xml version="1.0" encoding="UTF-8" standalone="yes"?>
<Relationships xmlns="http://schemas.openxmlformats.org/package/2006/relationships"><Relationship Id="rId2" Type="http://schemas.openxmlformats.org/officeDocument/2006/relationships/notesSlide" Target="../notesSlides/notesSlide645.xml"/><Relationship Id="rId1" Type="http://schemas.openxmlformats.org/officeDocument/2006/relationships/slideLayout" Target="../slideLayouts/slideLayout2.xml"/></Relationships>
</file>

<file path=ppt/slides/_rels/slide716.xml.rels><?xml version="1.0" encoding="UTF-8" standalone="yes"?>
<Relationships xmlns="http://schemas.openxmlformats.org/package/2006/relationships"><Relationship Id="rId2" Type="http://schemas.openxmlformats.org/officeDocument/2006/relationships/notesSlide" Target="../notesSlides/notesSlide646.xml"/><Relationship Id="rId1" Type="http://schemas.openxmlformats.org/officeDocument/2006/relationships/slideLayout" Target="../slideLayouts/slideLayout2.xml"/></Relationships>
</file>

<file path=ppt/slides/_rels/slide717.xml.rels><?xml version="1.0" encoding="UTF-8" standalone="yes"?>
<Relationships xmlns="http://schemas.openxmlformats.org/package/2006/relationships"><Relationship Id="rId2" Type="http://schemas.openxmlformats.org/officeDocument/2006/relationships/notesSlide" Target="../notesSlides/notesSlide647.xml"/><Relationship Id="rId1" Type="http://schemas.openxmlformats.org/officeDocument/2006/relationships/slideLayout" Target="../slideLayouts/slideLayout2.xml"/></Relationships>
</file>

<file path=ppt/slides/_rels/slide718.xml.rels><?xml version="1.0" encoding="UTF-8" standalone="yes"?>
<Relationships xmlns="http://schemas.openxmlformats.org/package/2006/relationships"><Relationship Id="rId2" Type="http://schemas.openxmlformats.org/officeDocument/2006/relationships/notesSlide" Target="../notesSlides/notesSlide648.xml"/><Relationship Id="rId1" Type="http://schemas.openxmlformats.org/officeDocument/2006/relationships/slideLayout" Target="../slideLayouts/slideLayout2.xml"/></Relationships>
</file>

<file path=ppt/slides/_rels/slide719.xml.rels><?xml version="1.0" encoding="UTF-8" standalone="yes"?>
<Relationships xmlns="http://schemas.openxmlformats.org/package/2006/relationships"><Relationship Id="rId2" Type="http://schemas.openxmlformats.org/officeDocument/2006/relationships/notesSlide" Target="../notesSlides/notesSlide649.xml"/><Relationship Id="rId1" Type="http://schemas.openxmlformats.org/officeDocument/2006/relationships/slideLayout" Target="../slideLayouts/slideLayout2.xml"/></Relationships>
</file>

<file path=ppt/slides/_rels/slide72.xml.rels><?xml version="1.0" encoding="UTF-8" standalone="yes"?>
<Relationships xmlns="http://schemas.openxmlformats.org/package/2006/relationships"><Relationship Id="rId2" Type="http://schemas.openxmlformats.org/officeDocument/2006/relationships/notesSlide" Target="../notesSlides/notesSlide51.xml"/><Relationship Id="rId1" Type="http://schemas.openxmlformats.org/officeDocument/2006/relationships/slideLayout" Target="../slideLayouts/slideLayout2.xml"/></Relationships>
</file>

<file path=ppt/slides/_rels/slide720.xml.rels><?xml version="1.0" encoding="UTF-8" standalone="yes"?>
<Relationships xmlns="http://schemas.openxmlformats.org/package/2006/relationships"><Relationship Id="rId2" Type="http://schemas.openxmlformats.org/officeDocument/2006/relationships/notesSlide" Target="../notesSlides/notesSlide650.xml"/><Relationship Id="rId1" Type="http://schemas.openxmlformats.org/officeDocument/2006/relationships/slideLayout" Target="../slideLayouts/slideLayout2.xml"/></Relationships>
</file>

<file path=ppt/slides/_rels/slide721.xml.rels><?xml version="1.0" encoding="UTF-8" standalone="yes"?>
<Relationships xmlns="http://schemas.openxmlformats.org/package/2006/relationships"><Relationship Id="rId2" Type="http://schemas.openxmlformats.org/officeDocument/2006/relationships/notesSlide" Target="../notesSlides/notesSlide651.xml"/><Relationship Id="rId1" Type="http://schemas.openxmlformats.org/officeDocument/2006/relationships/slideLayout" Target="../slideLayouts/slideLayout2.xml"/></Relationships>
</file>

<file path=ppt/slides/_rels/slide722.xml.rels><?xml version="1.0" encoding="UTF-8" standalone="yes"?>
<Relationships xmlns="http://schemas.openxmlformats.org/package/2006/relationships"><Relationship Id="rId2" Type="http://schemas.openxmlformats.org/officeDocument/2006/relationships/notesSlide" Target="../notesSlides/notesSlide652.xml"/><Relationship Id="rId1" Type="http://schemas.openxmlformats.org/officeDocument/2006/relationships/slideLayout" Target="../slideLayouts/slideLayout2.xml"/></Relationships>
</file>

<file path=ppt/slides/_rels/slide723.xml.rels><?xml version="1.0" encoding="UTF-8" standalone="yes"?>
<Relationships xmlns="http://schemas.openxmlformats.org/package/2006/relationships"><Relationship Id="rId2" Type="http://schemas.openxmlformats.org/officeDocument/2006/relationships/notesSlide" Target="../notesSlides/notesSlide653.xml"/><Relationship Id="rId1" Type="http://schemas.openxmlformats.org/officeDocument/2006/relationships/slideLayout" Target="../slideLayouts/slideLayout2.xml"/></Relationships>
</file>

<file path=ppt/slides/_rels/slide72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2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2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2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2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2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3.xml.rels><?xml version="1.0" encoding="UTF-8" standalone="yes"?>
<Relationships xmlns="http://schemas.openxmlformats.org/package/2006/relationships"><Relationship Id="rId2" Type="http://schemas.openxmlformats.org/officeDocument/2006/relationships/notesSlide" Target="../notesSlides/notesSlide52.xml"/><Relationship Id="rId1" Type="http://schemas.openxmlformats.org/officeDocument/2006/relationships/slideLayout" Target="../slideLayouts/slideLayout2.xml"/></Relationships>
</file>

<file path=ppt/slides/_rels/slide73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3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3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33.xml.rels><?xml version="1.0" encoding="UTF-8" standalone="yes"?>
<Relationships xmlns="http://schemas.openxmlformats.org/package/2006/relationships"><Relationship Id="rId2" Type="http://schemas.openxmlformats.org/officeDocument/2006/relationships/slide" Target="slide724.xml"/><Relationship Id="rId1" Type="http://schemas.openxmlformats.org/officeDocument/2006/relationships/slideLayout" Target="../slideLayouts/slideLayout1.xml"/></Relationships>
</file>

<file path=ppt/slides/_rels/slide73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3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3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3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3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3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4.xml.rels><?xml version="1.0" encoding="UTF-8" standalone="yes"?>
<Relationships xmlns="http://schemas.openxmlformats.org/package/2006/relationships"><Relationship Id="rId2" Type="http://schemas.openxmlformats.org/officeDocument/2006/relationships/notesSlide" Target="../notesSlides/notesSlide53.xml"/><Relationship Id="rId1" Type="http://schemas.openxmlformats.org/officeDocument/2006/relationships/slideLayout" Target="../slideLayouts/slideLayout2.xml"/></Relationships>
</file>

<file path=ppt/slides/_rels/slide74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4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4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4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4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45.xml.rels><?xml version="1.0" encoding="UTF-8" standalone="yes"?>
<Relationships xmlns="http://schemas.openxmlformats.org/package/2006/relationships"><Relationship Id="rId2" Type="http://schemas.openxmlformats.org/officeDocument/2006/relationships/notesSlide" Target="../notesSlides/notesSlide654.xml"/><Relationship Id="rId1" Type="http://schemas.openxmlformats.org/officeDocument/2006/relationships/slideLayout" Target="../slideLayouts/slideLayout2.xml"/></Relationships>
</file>

<file path=ppt/slides/_rels/slide746.xml.rels><?xml version="1.0" encoding="UTF-8" standalone="yes"?>
<Relationships xmlns="http://schemas.openxmlformats.org/package/2006/relationships"><Relationship Id="rId2" Type="http://schemas.openxmlformats.org/officeDocument/2006/relationships/notesSlide" Target="../notesSlides/notesSlide655.xml"/><Relationship Id="rId1" Type="http://schemas.openxmlformats.org/officeDocument/2006/relationships/slideLayout" Target="../slideLayouts/slideLayout2.xml"/></Relationships>
</file>

<file path=ppt/slides/_rels/slide747.xml.rels><?xml version="1.0" encoding="UTF-8" standalone="yes"?>
<Relationships xmlns="http://schemas.openxmlformats.org/package/2006/relationships"><Relationship Id="rId2" Type="http://schemas.openxmlformats.org/officeDocument/2006/relationships/notesSlide" Target="../notesSlides/notesSlide656.xml"/><Relationship Id="rId1" Type="http://schemas.openxmlformats.org/officeDocument/2006/relationships/slideLayout" Target="../slideLayouts/slideLayout2.xml"/></Relationships>
</file>

<file path=ppt/slides/_rels/slide748.xml.rels><?xml version="1.0" encoding="UTF-8" standalone="yes"?>
<Relationships xmlns="http://schemas.openxmlformats.org/package/2006/relationships"><Relationship Id="rId2" Type="http://schemas.openxmlformats.org/officeDocument/2006/relationships/notesSlide" Target="../notesSlides/notesSlide657.xml"/><Relationship Id="rId1" Type="http://schemas.openxmlformats.org/officeDocument/2006/relationships/slideLayout" Target="../slideLayouts/slideLayout2.xml"/></Relationships>
</file>

<file path=ppt/slides/_rels/slide749.xml.rels><?xml version="1.0" encoding="UTF-8" standalone="yes"?>
<Relationships xmlns="http://schemas.openxmlformats.org/package/2006/relationships"><Relationship Id="rId2" Type="http://schemas.openxmlformats.org/officeDocument/2006/relationships/notesSlide" Target="../notesSlides/notesSlide658.xml"/><Relationship Id="rId1" Type="http://schemas.openxmlformats.org/officeDocument/2006/relationships/slideLayout" Target="../slideLayouts/slideLayout2.xml"/></Relationships>
</file>

<file path=ppt/slides/_rels/slide75.xml.rels><?xml version="1.0" encoding="UTF-8" standalone="yes"?>
<Relationships xmlns="http://schemas.openxmlformats.org/package/2006/relationships"><Relationship Id="rId2" Type="http://schemas.openxmlformats.org/officeDocument/2006/relationships/notesSlide" Target="../notesSlides/notesSlide54.xml"/><Relationship Id="rId1" Type="http://schemas.openxmlformats.org/officeDocument/2006/relationships/slideLayout" Target="../slideLayouts/slideLayout2.xml"/></Relationships>
</file>

<file path=ppt/slides/_rels/slide750.xml.rels><?xml version="1.0" encoding="UTF-8" standalone="yes"?>
<Relationships xmlns="http://schemas.openxmlformats.org/package/2006/relationships"><Relationship Id="rId2" Type="http://schemas.openxmlformats.org/officeDocument/2006/relationships/notesSlide" Target="../notesSlides/notesSlide659.xml"/><Relationship Id="rId1" Type="http://schemas.openxmlformats.org/officeDocument/2006/relationships/slideLayout" Target="../slideLayouts/slideLayout2.xml"/></Relationships>
</file>

<file path=ppt/slides/_rels/slide751.xml.rels><?xml version="1.0" encoding="UTF-8" standalone="yes"?>
<Relationships xmlns="http://schemas.openxmlformats.org/package/2006/relationships"><Relationship Id="rId2" Type="http://schemas.openxmlformats.org/officeDocument/2006/relationships/notesSlide" Target="../notesSlides/notesSlide660.xml"/><Relationship Id="rId1" Type="http://schemas.openxmlformats.org/officeDocument/2006/relationships/slideLayout" Target="../slideLayouts/slideLayout2.xml"/></Relationships>
</file>

<file path=ppt/slides/_rels/slide752.xml.rels><?xml version="1.0" encoding="UTF-8" standalone="yes"?>
<Relationships xmlns="http://schemas.openxmlformats.org/package/2006/relationships"><Relationship Id="rId2" Type="http://schemas.openxmlformats.org/officeDocument/2006/relationships/notesSlide" Target="../notesSlides/notesSlide661.xml"/><Relationship Id="rId1" Type="http://schemas.openxmlformats.org/officeDocument/2006/relationships/slideLayout" Target="../slideLayouts/slideLayout2.xml"/></Relationships>
</file>

<file path=ppt/slides/_rels/slide75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754.xml.rels><?xml version="1.0" encoding="UTF-8" standalone="yes"?>
<Relationships xmlns="http://schemas.openxmlformats.org/package/2006/relationships"><Relationship Id="rId2" Type="http://schemas.openxmlformats.org/officeDocument/2006/relationships/notesSlide" Target="../notesSlides/notesSlide662.xml"/><Relationship Id="rId1" Type="http://schemas.openxmlformats.org/officeDocument/2006/relationships/slideLayout" Target="../slideLayouts/slideLayout7.xml"/></Relationships>
</file>

<file path=ppt/slides/_rels/slide755.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756.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757.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758.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759.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76.xml.rels><?xml version="1.0" encoding="UTF-8" standalone="yes"?>
<Relationships xmlns="http://schemas.openxmlformats.org/package/2006/relationships"><Relationship Id="rId2" Type="http://schemas.openxmlformats.org/officeDocument/2006/relationships/notesSlide" Target="../notesSlides/notesSlide55.xml"/><Relationship Id="rId1" Type="http://schemas.openxmlformats.org/officeDocument/2006/relationships/slideLayout" Target="../slideLayouts/slideLayout2.xml"/></Relationships>
</file>

<file path=ppt/slides/_rels/slide760.xml.rels><?xml version="1.0" encoding="UTF-8" standalone="yes"?>
<Relationships xmlns="http://schemas.openxmlformats.org/package/2006/relationships"><Relationship Id="rId3" Type="http://schemas.microsoft.com/office/2007/relationships/hdphoto" Target="../media/hdphoto2.wdp"/><Relationship Id="rId2" Type="http://schemas.openxmlformats.org/officeDocument/2006/relationships/image" Target="../media/image3.png"/><Relationship Id="rId1" Type="http://schemas.openxmlformats.org/officeDocument/2006/relationships/slideLayout" Target="../slideLayouts/slideLayout13.xml"/></Relationships>
</file>

<file path=ppt/slides/_rels/slide761.xml.rels><?xml version="1.0" encoding="UTF-8" standalone="yes"?>
<Relationships xmlns="http://schemas.openxmlformats.org/package/2006/relationships"><Relationship Id="rId2" Type="http://schemas.openxmlformats.org/officeDocument/2006/relationships/notesSlide" Target="../notesSlides/notesSlide663.xml"/><Relationship Id="rId1" Type="http://schemas.openxmlformats.org/officeDocument/2006/relationships/slideLayout" Target="../slideLayouts/slideLayout13.xml"/></Relationships>
</file>

<file path=ppt/slides/_rels/slide762.xml.rels><?xml version="1.0" encoding="UTF-8" standalone="yes"?>
<Relationships xmlns="http://schemas.openxmlformats.org/package/2006/relationships"><Relationship Id="rId2" Type="http://schemas.openxmlformats.org/officeDocument/2006/relationships/notesSlide" Target="../notesSlides/notesSlide664.xml"/><Relationship Id="rId1" Type="http://schemas.openxmlformats.org/officeDocument/2006/relationships/slideLayout" Target="../slideLayouts/slideLayout2.xml"/></Relationships>
</file>

<file path=ppt/slides/_rels/slide763.xml.rels><?xml version="1.0" encoding="UTF-8" standalone="yes"?>
<Relationships xmlns="http://schemas.openxmlformats.org/package/2006/relationships"><Relationship Id="rId2" Type="http://schemas.openxmlformats.org/officeDocument/2006/relationships/notesSlide" Target="../notesSlides/notesSlide665.xml"/><Relationship Id="rId1" Type="http://schemas.openxmlformats.org/officeDocument/2006/relationships/slideLayout" Target="../slideLayouts/slideLayout2.xml"/></Relationships>
</file>

<file path=ppt/slides/_rels/slide764.xml.rels><?xml version="1.0" encoding="UTF-8" standalone="yes"?>
<Relationships xmlns="http://schemas.openxmlformats.org/package/2006/relationships"><Relationship Id="rId2" Type="http://schemas.openxmlformats.org/officeDocument/2006/relationships/notesSlide" Target="../notesSlides/notesSlide666.xml"/><Relationship Id="rId1" Type="http://schemas.openxmlformats.org/officeDocument/2006/relationships/slideLayout" Target="../slideLayouts/slideLayout13.xml"/></Relationships>
</file>

<file path=ppt/slides/_rels/slide765.xml.rels><?xml version="1.0" encoding="UTF-8" standalone="yes"?>
<Relationships xmlns="http://schemas.openxmlformats.org/package/2006/relationships"><Relationship Id="rId2" Type="http://schemas.openxmlformats.org/officeDocument/2006/relationships/notesSlide" Target="../notesSlides/notesSlide667.xml"/><Relationship Id="rId1" Type="http://schemas.openxmlformats.org/officeDocument/2006/relationships/slideLayout" Target="../slideLayouts/slideLayout13.xml"/></Relationships>
</file>

<file path=ppt/slides/_rels/slide766.xml.rels><?xml version="1.0" encoding="UTF-8" standalone="yes"?>
<Relationships xmlns="http://schemas.openxmlformats.org/package/2006/relationships"><Relationship Id="rId2" Type="http://schemas.openxmlformats.org/officeDocument/2006/relationships/notesSlide" Target="../notesSlides/notesSlide668.xml"/><Relationship Id="rId1" Type="http://schemas.openxmlformats.org/officeDocument/2006/relationships/slideLayout" Target="../slideLayouts/slideLayout2.xml"/></Relationships>
</file>

<file path=ppt/slides/_rels/slide767.xml.rels><?xml version="1.0" encoding="UTF-8" standalone="yes"?>
<Relationships xmlns="http://schemas.openxmlformats.org/package/2006/relationships"><Relationship Id="rId2" Type="http://schemas.openxmlformats.org/officeDocument/2006/relationships/notesSlide" Target="../notesSlides/notesSlide669.xml"/><Relationship Id="rId1" Type="http://schemas.openxmlformats.org/officeDocument/2006/relationships/slideLayout" Target="../slideLayouts/slideLayout2.xml"/></Relationships>
</file>

<file path=ppt/slides/_rels/slide76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769.xml.rels><?xml version="1.0" encoding="UTF-8" standalone="yes"?>
<Relationships xmlns="http://schemas.openxmlformats.org/package/2006/relationships"><Relationship Id="rId2" Type="http://schemas.openxmlformats.org/officeDocument/2006/relationships/notesSlide" Target="../notesSlides/notesSlide670.xml"/><Relationship Id="rId1" Type="http://schemas.openxmlformats.org/officeDocument/2006/relationships/slideLayout" Target="../slideLayouts/slideLayout13.xml"/></Relationships>
</file>

<file path=ppt/slides/_rels/slide77.xml.rels><?xml version="1.0" encoding="UTF-8" standalone="yes"?>
<Relationships xmlns="http://schemas.openxmlformats.org/package/2006/relationships"><Relationship Id="rId2" Type="http://schemas.openxmlformats.org/officeDocument/2006/relationships/notesSlide" Target="../notesSlides/notesSlide56.xml"/><Relationship Id="rId1" Type="http://schemas.openxmlformats.org/officeDocument/2006/relationships/slideLayout" Target="../slideLayouts/slideLayout2.xml"/></Relationships>
</file>

<file path=ppt/slides/_rels/slide77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77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772.xml.rels><?xml version="1.0" encoding="UTF-8" standalone="yes"?>
<Relationships xmlns="http://schemas.openxmlformats.org/package/2006/relationships"><Relationship Id="rId2" Type="http://schemas.openxmlformats.org/officeDocument/2006/relationships/notesSlide" Target="../notesSlides/notesSlide671.xml"/><Relationship Id="rId1" Type="http://schemas.openxmlformats.org/officeDocument/2006/relationships/slideLayout" Target="../slideLayouts/slideLayout13.xml"/></Relationships>
</file>

<file path=ppt/slides/_rels/slide773.xml.rels><?xml version="1.0" encoding="UTF-8" standalone="yes"?>
<Relationships xmlns="http://schemas.openxmlformats.org/package/2006/relationships"><Relationship Id="rId2" Type="http://schemas.openxmlformats.org/officeDocument/2006/relationships/slide" Target="slide775.xml"/><Relationship Id="rId1" Type="http://schemas.openxmlformats.org/officeDocument/2006/relationships/slideLayout" Target="../slideLayouts/slideLayout7.xml"/></Relationships>
</file>

<file path=ppt/slides/_rels/slide77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77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77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77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77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779.xml.rels><?xml version="1.0" encoding="UTF-8" standalone="yes"?>
<Relationships xmlns="http://schemas.openxmlformats.org/package/2006/relationships"><Relationship Id="rId2" Type="http://schemas.openxmlformats.org/officeDocument/2006/relationships/notesSlide" Target="../notesSlides/notesSlide672.xml"/><Relationship Id="rId1" Type="http://schemas.openxmlformats.org/officeDocument/2006/relationships/slideLayout" Target="../slideLayouts/slideLayout2.xml"/></Relationships>
</file>

<file path=ppt/slides/_rels/slide78.xml.rels><?xml version="1.0" encoding="UTF-8" standalone="yes"?>
<Relationships xmlns="http://schemas.openxmlformats.org/package/2006/relationships"><Relationship Id="rId2" Type="http://schemas.openxmlformats.org/officeDocument/2006/relationships/notesSlide" Target="../notesSlides/notesSlide57.xml"/><Relationship Id="rId1" Type="http://schemas.openxmlformats.org/officeDocument/2006/relationships/slideLayout" Target="../slideLayouts/slideLayout2.xml"/></Relationships>
</file>

<file path=ppt/slides/_rels/slide780.xml.rels><?xml version="1.0" encoding="UTF-8" standalone="yes"?>
<Relationships xmlns="http://schemas.openxmlformats.org/package/2006/relationships"><Relationship Id="rId3" Type="http://schemas.openxmlformats.org/officeDocument/2006/relationships/slide" Target="slide781.xml"/><Relationship Id="rId2" Type="http://schemas.openxmlformats.org/officeDocument/2006/relationships/notesSlide" Target="../notesSlides/notesSlide673.xml"/><Relationship Id="rId1" Type="http://schemas.openxmlformats.org/officeDocument/2006/relationships/slideLayout" Target="../slideLayouts/slideLayout2.xml"/></Relationships>
</file>

<file path=ppt/slides/_rels/slide781.xml.rels><?xml version="1.0" encoding="UTF-8" standalone="yes"?>
<Relationships xmlns="http://schemas.openxmlformats.org/package/2006/relationships"><Relationship Id="rId2" Type="http://schemas.openxmlformats.org/officeDocument/2006/relationships/notesSlide" Target="../notesSlides/notesSlide674.xml"/><Relationship Id="rId1" Type="http://schemas.openxmlformats.org/officeDocument/2006/relationships/slideLayout" Target="../slideLayouts/slideLayout2.xml"/></Relationships>
</file>

<file path=ppt/slides/_rels/slide782.xml.rels><?xml version="1.0" encoding="UTF-8" standalone="yes"?>
<Relationships xmlns="http://schemas.openxmlformats.org/package/2006/relationships"><Relationship Id="rId3" Type="http://schemas.openxmlformats.org/officeDocument/2006/relationships/slide" Target="slide783.xml"/><Relationship Id="rId2" Type="http://schemas.openxmlformats.org/officeDocument/2006/relationships/notesSlide" Target="../notesSlides/notesSlide675.xml"/><Relationship Id="rId1" Type="http://schemas.openxmlformats.org/officeDocument/2006/relationships/slideLayout" Target="../slideLayouts/slideLayout14.xml"/></Relationships>
</file>

<file path=ppt/slides/_rels/slide783.xml.rels><?xml version="1.0" encoding="UTF-8" standalone="yes"?>
<Relationships xmlns="http://schemas.openxmlformats.org/package/2006/relationships"><Relationship Id="rId2" Type="http://schemas.openxmlformats.org/officeDocument/2006/relationships/notesSlide" Target="../notesSlides/notesSlide676.xml"/><Relationship Id="rId1" Type="http://schemas.openxmlformats.org/officeDocument/2006/relationships/slideLayout" Target="../slideLayouts/slideLayout2.xml"/></Relationships>
</file>

<file path=ppt/slides/_rels/slide784.xml.rels><?xml version="1.0" encoding="UTF-8" standalone="yes"?>
<Relationships xmlns="http://schemas.openxmlformats.org/package/2006/relationships"><Relationship Id="rId2" Type="http://schemas.openxmlformats.org/officeDocument/2006/relationships/notesSlide" Target="../notesSlides/notesSlide677.xml"/><Relationship Id="rId1" Type="http://schemas.openxmlformats.org/officeDocument/2006/relationships/slideLayout" Target="../slideLayouts/slideLayout2.xml"/></Relationships>
</file>

<file path=ppt/slides/_rels/slide78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8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8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88.xml.rels><?xml version="1.0" encoding="UTF-8" standalone="yes"?>
<Relationships xmlns="http://schemas.openxmlformats.org/package/2006/relationships"><Relationship Id="rId2" Type="http://schemas.openxmlformats.org/officeDocument/2006/relationships/slide" Target="slide789.xml"/><Relationship Id="rId1" Type="http://schemas.openxmlformats.org/officeDocument/2006/relationships/slideLayout" Target="../slideLayouts/slideLayout2.xml"/></Relationships>
</file>

<file path=ppt/slides/_rels/slide78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9.xml.rels><?xml version="1.0" encoding="UTF-8" standalone="yes"?>
<Relationships xmlns="http://schemas.openxmlformats.org/package/2006/relationships"><Relationship Id="rId2" Type="http://schemas.openxmlformats.org/officeDocument/2006/relationships/notesSlide" Target="../notesSlides/notesSlide58.xml"/><Relationship Id="rId1" Type="http://schemas.openxmlformats.org/officeDocument/2006/relationships/slideLayout" Target="../slideLayouts/slideLayout2.xml"/></Relationships>
</file>

<file path=ppt/slides/_rels/slide790.xml.rels><?xml version="1.0" encoding="UTF-8" standalone="yes"?>
<Relationships xmlns="http://schemas.openxmlformats.org/package/2006/relationships"><Relationship Id="rId2" Type="http://schemas.openxmlformats.org/officeDocument/2006/relationships/notesSlide" Target="../notesSlides/notesSlide678.xml"/><Relationship Id="rId1" Type="http://schemas.openxmlformats.org/officeDocument/2006/relationships/slideLayout" Target="../slideLayouts/slideLayout14.xml"/></Relationships>
</file>

<file path=ppt/slides/_rels/slide791.xml.rels><?xml version="1.0" encoding="UTF-8" standalone="yes"?>
<Relationships xmlns="http://schemas.openxmlformats.org/package/2006/relationships"><Relationship Id="rId2" Type="http://schemas.openxmlformats.org/officeDocument/2006/relationships/notesSlide" Target="../notesSlides/notesSlide679.xml"/><Relationship Id="rId1" Type="http://schemas.openxmlformats.org/officeDocument/2006/relationships/slideLayout" Target="../slideLayouts/slideLayout14.xml"/></Relationships>
</file>

<file path=ppt/slides/_rels/slide792.xml.rels><?xml version="1.0" encoding="UTF-8" standalone="yes"?>
<Relationships xmlns="http://schemas.openxmlformats.org/package/2006/relationships"><Relationship Id="rId2" Type="http://schemas.openxmlformats.org/officeDocument/2006/relationships/notesSlide" Target="../notesSlides/notesSlide680.xml"/><Relationship Id="rId1" Type="http://schemas.openxmlformats.org/officeDocument/2006/relationships/slideLayout" Target="../slideLayouts/slideLayout14.xml"/></Relationships>
</file>

<file path=ppt/slides/_rels/slide793.xml.rels><?xml version="1.0" encoding="UTF-8" standalone="yes"?>
<Relationships xmlns="http://schemas.openxmlformats.org/package/2006/relationships"><Relationship Id="rId2" Type="http://schemas.openxmlformats.org/officeDocument/2006/relationships/notesSlide" Target="../notesSlides/notesSlide681.xml"/><Relationship Id="rId1" Type="http://schemas.openxmlformats.org/officeDocument/2006/relationships/slideLayout" Target="../slideLayouts/slideLayout14.xml"/></Relationships>
</file>

<file path=ppt/slides/_rels/slide794.xml.rels><?xml version="1.0" encoding="UTF-8" standalone="yes"?>
<Relationships xmlns="http://schemas.openxmlformats.org/package/2006/relationships"><Relationship Id="rId2" Type="http://schemas.openxmlformats.org/officeDocument/2006/relationships/notesSlide" Target="../notesSlides/notesSlide682.xml"/><Relationship Id="rId1" Type="http://schemas.openxmlformats.org/officeDocument/2006/relationships/slideLayout" Target="../slideLayouts/slideLayout13.xml"/></Relationships>
</file>

<file path=ppt/slides/_rels/slide79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79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79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79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79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2.xml"/></Relationships>
</file>

<file path=ppt/slides/_rels/slide80.xml.rels><?xml version="1.0" encoding="UTF-8" standalone="yes"?>
<Relationships xmlns="http://schemas.openxmlformats.org/package/2006/relationships"><Relationship Id="rId2" Type="http://schemas.openxmlformats.org/officeDocument/2006/relationships/notesSlide" Target="../notesSlides/notesSlide59.xml"/><Relationship Id="rId1" Type="http://schemas.openxmlformats.org/officeDocument/2006/relationships/slideLayout" Target="../slideLayouts/slideLayout2.xml"/></Relationships>
</file>

<file path=ppt/slides/_rels/slide800.xml.rels><?xml version="1.0" encoding="UTF-8" standalone="yes"?>
<Relationships xmlns="http://schemas.openxmlformats.org/package/2006/relationships"><Relationship Id="rId2" Type="http://schemas.openxmlformats.org/officeDocument/2006/relationships/slide" Target="slide801.xml"/><Relationship Id="rId1" Type="http://schemas.openxmlformats.org/officeDocument/2006/relationships/slideLayout" Target="../slideLayouts/slideLayout2.xml"/></Relationships>
</file>

<file path=ppt/slides/_rels/slide80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0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0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04.xml.rels><?xml version="1.0" encoding="UTF-8" standalone="yes"?>
<Relationships xmlns="http://schemas.openxmlformats.org/package/2006/relationships"><Relationship Id="rId3" Type="http://schemas.openxmlformats.org/officeDocument/2006/relationships/image" Target="../media/image4.jpg"/><Relationship Id="rId2" Type="http://schemas.openxmlformats.org/officeDocument/2006/relationships/notesSlide" Target="../notesSlides/notesSlide683.xml"/><Relationship Id="rId1" Type="http://schemas.openxmlformats.org/officeDocument/2006/relationships/slideLayout" Target="../slideLayouts/slideLayout7.xml"/></Relationships>
</file>

<file path=ppt/slides/_rels/slide80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0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0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0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0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1.xml.rels><?xml version="1.0" encoding="UTF-8" standalone="yes"?>
<Relationships xmlns="http://schemas.openxmlformats.org/package/2006/relationships"><Relationship Id="rId2" Type="http://schemas.openxmlformats.org/officeDocument/2006/relationships/notesSlide" Target="../notesSlides/notesSlide60.xml"/><Relationship Id="rId1" Type="http://schemas.openxmlformats.org/officeDocument/2006/relationships/slideLayout" Target="../slideLayouts/slideLayout2.xml"/></Relationships>
</file>

<file path=ppt/slides/_rels/slide81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11.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812.xml.rels><?xml version="1.0" encoding="UTF-8" standalone="yes"?>
<Relationships xmlns="http://schemas.openxmlformats.org/package/2006/relationships"><Relationship Id="rId2" Type="http://schemas.openxmlformats.org/officeDocument/2006/relationships/notesSlide" Target="../notesSlides/notesSlide684.xml"/><Relationship Id="rId1" Type="http://schemas.openxmlformats.org/officeDocument/2006/relationships/slideLayout" Target="../slideLayouts/slideLayout13.xml"/></Relationships>
</file>

<file path=ppt/slides/_rels/slide813.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814.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815.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816.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817.xml.rels><?xml version="1.0" encoding="UTF-8" standalone="yes"?>
<Relationships xmlns="http://schemas.openxmlformats.org/package/2006/relationships"><Relationship Id="rId2" Type="http://schemas.openxmlformats.org/officeDocument/2006/relationships/slide" Target="slide818.xml"/><Relationship Id="rId1" Type="http://schemas.openxmlformats.org/officeDocument/2006/relationships/slideLayout" Target="../slideLayouts/slideLayout13.xml"/></Relationships>
</file>

<file path=ppt/slides/_rels/slide818.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819.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82.xml.rels><?xml version="1.0" encoding="UTF-8" standalone="yes"?>
<Relationships xmlns="http://schemas.openxmlformats.org/package/2006/relationships"><Relationship Id="rId2" Type="http://schemas.openxmlformats.org/officeDocument/2006/relationships/notesSlide" Target="../notesSlides/notesSlide61.xml"/><Relationship Id="rId1" Type="http://schemas.openxmlformats.org/officeDocument/2006/relationships/slideLayout" Target="../slideLayouts/slideLayout2.xml"/></Relationships>
</file>

<file path=ppt/slides/_rels/slide820.xml.rels><?xml version="1.0" encoding="UTF-8" standalone="yes"?>
<Relationships xmlns="http://schemas.openxmlformats.org/package/2006/relationships"><Relationship Id="rId2" Type="http://schemas.openxmlformats.org/officeDocument/2006/relationships/notesSlide" Target="../notesSlides/notesSlide685.xml"/><Relationship Id="rId1" Type="http://schemas.openxmlformats.org/officeDocument/2006/relationships/slideLayout" Target="../slideLayouts/slideLayout13.xml"/></Relationships>
</file>

<file path=ppt/slides/_rels/slide821.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822.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82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2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2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2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2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28.xml.rels><?xml version="1.0" encoding="UTF-8" standalone="yes"?>
<Relationships xmlns="http://schemas.openxmlformats.org/package/2006/relationships"><Relationship Id="rId2" Type="http://schemas.openxmlformats.org/officeDocument/2006/relationships/notesSlide" Target="../notesSlides/notesSlide686.xml"/><Relationship Id="rId1" Type="http://schemas.openxmlformats.org/officeDocument/2006/relationships/slideLayout" Target="../slideLayouts/slideLayout13.xml"/></Relationships>
</file>

<file path=ppt/slides/_rels/slide829.xml.rels><?xml version="1.0" encoding="UTF-8" standalone="yes"?>
<Relationships xmlns="http://schemas.openxmlformats.org/package/2006/relationships"><Relationship Id="rId2" Type="http://schemas.openxmlformats.org/officeDocument/2006/relationships/notesSlide" Target="../notesSlides/notesSlide687.xml"/><Relationship Id="rId1" Type="http://schemas.openxmlformats.org/officeDocument/2006/relationships/slideLayout" Target="../slideLayouts/slideLayout13.xml"/></Relationships>
</file>

<file path=ppt/slides/_rels/slide83.xml.rels><?xml version="1.0" encoding="UTF-8" standalone="yes"?>
<Relationships xmlns="http://schemas.openxmlformats.org/package/2006/relationships"><Relationship Id="rId2" Type="http://schemas.openxmlformats.org/officeDocument/2006/relationships/notesSlide" Target="../notesSlides/notesSlide62.xml"/><Relationship Id="rId1" Type="http://schemas.openxmlformats.org/officeDocument/2006/relationships/slideLayout" Target="../slideLayouts/slideLayout2.xml"/></Relationships>
</file>

<file path=ppt/slides/_rels/slide830.xml.rels><?xml version="1.0" encoding="UTF-8" standalone="yes"?>
<Relationships xmlns="http://schemas.openxmlformats.org/package/2006/relationships"><Relationship Id="rId2" Type="http://schemas.openxmlformats.org/officeDocument/2006/relationships/notesSlide" Target="../notesSlides/notesSlide688.xml"/><Relationship Id="rId1" Type="http://schemas.openxmlformats.org/officeDocument/2006/relationships/slideLayout" Target="../slideLayouts/slideLayout13.xml"/></Relationships>
</file>

<file path=ppt/slides/_rels/slide831.xml.rels><?xml version="1.0" encoding="UTF-8" standalone="yes"?>
<Relationships xmlns="http://schemas.openxmlformats.org/package/2006/relationships"><Relationship Id="rId2" Type="http://schemas.openxmlformats.org/officeDocument/2006/relationships/notesSlide" Target="../notesSlides/notesSlide689.xml"/><Relationship Id="rId1" Type="http://schemas.openxmlformats.org/officeDocument/2006/relationships/slideLayout" Target="../slideLayouts/slideLayout7.xml"/></Relationships>
</file>

<file path=ppt/slides/_rels/slide832.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833.xml.rels><?xml version="1.0" encoding="UTF-8" standalone="yes"?>
<Relationships xmlns="http://schemas.openxmlformats.org/package/2006/relationships"><Relationship Id="rId2" Type="http://schemas.openxmlformats.org/officeDocument/2006/relationships/notesSlide" Target="../notesSlides/notesSlide690.xml"/><Relationship Id="rId1" Type="http://schemas.openxmlformats.org/officeDocument/2006/relationships/slideLayout" Target="../slideLayouts/slideLayout13.xml"/></Relationships>
</file>

<file path=ppt/slides/_rels/slide834.xml.rels><?xml version="1.0" encoding="UTF-8" standalone="yes"?>
<Relationships xmlns="http://schemas.openxmlformats.org/package/2006/relationships"><Relationship Id="rId2" Type="http://schemas.openxmlformats.org/officeDocument/2006/relationships/notesSlide" Target="../notesSlides/notesSlide691.xml"/><Relationship Id="rId1" Type="http://schemas.openxmlformats.org/officeDocument/2006/relationships/slideLayout" Target="../slideLayouts/slideLayout13.xml"/></Relationships>
</file>

<file path=ppt/slides/_rels/slide835.xml.rels><?xml version="1.0" encoding="UTF-8" standalone="yes"?>
<Relationships xmlns="http://schemas.openxmlformats.org/package/2006/relationships"><Relationship Id="rId2" Type="http://schemas.openxmlformats.org/officeDocument/2006/relationships/notesSlide" Target="../notesSlides/notesSlide692.xml"/><Relationship Id="rId1" Type="http://schemas.openxmlformats.org/officeDocument/2006/relationships/slideLayout" Target="../slideLayouts/slideLayout13.xml"/></Relationships>
</file>

<file path=ppt/slides/_rels/slide836.xml.rels><?xml version="1.0" encoding="UTF-8" standalone="yes"?>
<Relationships xmlns="http://schemas.openxmlformats.org/package/2006/relationships"><Relationship Id="rId2" Type="http://schemas.openxmlformats.org/officeDocument/2006/relationships/notesSlide" Target="../notesSlides/notesSlide693.xml"/><Relationship Id="rId1" Type="http://schemas.openxmlformats.org/officeDocument/2006/relationships/slideLayout" Target="../slideLayouts/slideLayout13.xml"/></Relationships>
</file>

<file path=ppt/slides/_rels/slide837.xml.rels><?xml version="1.0" encoding="UTF-8" standalone="yes"?>
<Relationships xmlns="http://schemas.openxmlformats.org/package/2006/relationships"><Relationship Id="rId2" Type="http://schemas.openxmlformats.org/officeDocument/2006/relationships/notesSlide" Target="../notesSlides/notesSlide694.xml"/><Relationship Id="rId1" Type="http://schemas.openxmlformats.org/officeDocument/2006/relationships/slideLayout" Target="../slideLayouts/slideLayout13.xml"/></Relationships>
</file>

<file path=ppt/slides/_rels/slide838.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839.xml.rels><?xml version="1.0" encoding="UTF-8" standalone="yes"?>
<Relationships xmlns="http://schemas.openxmlformats.org/package/2006/relationships"><Relationship Id="rId2" Type="http://schemas.openxmlformats.org/officeDocument/2006/relationships/notesSlide" Target="../notesSlides/notesSlide695.xml"/><Relationship Id="rId1" Type="http://schemas.openxmlformats.org/officeDocument/2006/relationships/slideLayout" Target="../slideLayouts/slideLayout13.xml"/></Relationships>
</file>

<file path=ppt/slides/_rels/slide84.xml.rels><?xml version="1.0" encoding="UTF-8" standalone="yes"?>
<Relationships xmlns="http://schemas.openxmlformats.org/package/2006/relationships"><Relationship Id="rId2" Type="http://schemas.openxmlformats.org/officeDocument/2006/relationships/notesSlide" Target="../notesSlides/notesSlide63.xml"/><Relationship Id="rId1" Type="http://schemas.openxmlformats.org/officeDocument/2006/relationships/slideLayout" Target="../slideLayouts/slideLayout2.xml"/></Relationships>
</file>

<file path=ppt/slides/_rels/slide840.xml.rels><?xml version="1.0" encoding="UTF-8" standalone="yes"?>
<Relationships xmlns="http://schemas.openxmlformats.org/package/2006/relationships"><Relationship Id="rId2" Type="http://schemas.openxmlformats.org/officeDocument/2006/relationships/notesSlide" Target="../notesSlides/notesSlide696.xml"/><Relationship Id="rId1" Type="http://schemas.openxmlformats.org/officeDocument/2006/relationships/slideLayout" Target="../slideLayouts/slideLayout13.xml"/></Relationships>
</file>

<file path=ppt/slides/_rels/slide841.xml.rels><?xml version="1.0" encoding="UTF-8" standalone="yes"?>
<Relationships xmlns="http://schemas.openxmlformats.org/package/2006/relationships"><Relationship Id="rId2" Type="http://schemas.openxmlformats.org/officeDocument/2006/relationships/notesSlide" Target="../notesSlides/notesSlide697.xml"/><Relationship Id="rId1" Type="http://schemas.openxmlformats.org/officeDocument/2006/relationships/slideLayout" Target="../slideLayouts/slideLayout13.xml"/></Relationships>
</file>

<file path=ppt/slides/_rels/slide842.xml.rels><?xml version="1.0" encoding="UTF-8" standalone="yes"?>
<Relationships xmlns="http://schemas.openxmlformats.org/package/2006/relationships"><Relationship Id="rId2" Type="http://schemas.openxmlformats.org/officeDocument/2006/relationships/notesSlide" Target="../notesSlides/notesSlide698.xml"/><Relationship Id="rId1" Type="http://schemas.openxmlformats.org/officeDocument/2006/relationships/slideLayout" Target="../slideLayouts/slideLayout13.xml"/></Relationships>
</file>

<file path=ppt/slides/_rels/slide843.xml.rels><?xml version="1.0" encoding="UTF-8" standalone="yes"?>
<Relationships xmlns="http://schemas.openxmlformats.org/package/2006/relationships"><Relationship Id="rId2" Type="http://schemas.openxmlformats.org/officeDocument/2006/relationships/notesSlide" Target="../notesSlides/notesSlide699.xml"/><Relationship Id="rId1" Type="http://schemas.openxmlformats.org/officeDocument/2006/relationships/slideLayout" Target="../slideLayouts/slideLayout13.xml"/></Relationships>
</file>

<file path=ppt/slides/_rels/slide844.xml.rels><?xml version="1.0" encoding="UTF-8" standalone="yes"?>
<Relationships xmlns="http://schemas.openxmlformats.org/package/2006/relationships"><Relationship Id="rId2" Type="http://schemas.openxmlformats.org/officeDocument/2006/relationships/notesSlide" Target="../notesSlides/notesSlide700.xml"/><Relationship Id="rId1" Type="http://schemas.openxmlformats.org/officeDocument/2006/relationships/slideLayout" Target="../slideLayouts/slideLayout12.xml"/></Relationships>
</file>

<file path=ppt/slides/_rels/slide845.xml.rels><?xml version="1.0" encoding="UTF-8" standalone="yes"?>
<Relationships xmlns="http://schemas.openxmlformats.org/package/2006/relationships"><Relationship Id="rId2" Type="http://schemas.openxmlformats.org/officeDocument/2006/relationships/notesSlide" Target="../notesSlides/notesSlide701.xml"/><Relationship Id="rId1" Type="http://schemas.openxmlformats.org/officeDocument/2006/relationships/slideLayout" Target="../slideLayouts/slideLayout12.xml"/></Relationships>
</file>

<file path=ppt/slides/_rels/slide846.xml.rels><?xml version="1.0" encoding="UTF-8" standalone="yes"?>
<Relationships xmlns="http://schemas.openxmlformats.org/package/2006/relationships"><Relationship Id="rId2" Type="http://schemas.openxmlformats.org/officeDocument/2006/relationships/notesSlide" Target="../notesSlides/notesSlide702.xml"/><Relationship Id="rId1" Type="http://schemas.openxmlformats.org/officeDocument/2006/relationships/slideLayout" Target="../slideLayouts/slideLayout12.xml"/></Relationships>
</file>

<file path=ppt/slides/_rels/slide847.xml.rels><?xml version="1.0" encoding="UTF-8" standalone="yes"?>
<Relationships xmlns="http://schemas.openxmlformats.org/package/2006/relationships"><Relationship Id="rId2" Type="http://schemas.openxmlformats.org/officeDocument/2006/relationships/notesSlide" Target="../notesSlides/notesSlide703.xml"/><Relationship Id="rId1" Type="http://schemas.openxmlformats.org/officeDocument/2006/relationships/slideLayout" Target="../slideLayouts/slideLayout4.xml"/></Relationships>
</file>

<file path=ppt/slides/_rels/slide848.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849.xml.rels><?xml version="1.0" encoding="UTF-8" standalone="yes"?>
<Relationships xmlns="http://schemas.openxmlformats.org/package/2006/relationships"><Relationship Id="rId2" Type="http://schemas.openxmlformats.org/officeDocument/2006/relationships/notesSlide" Target="../notesSlides/notesSlide704.xml"/><Relationship Id="rId1" Type="http://schemas.openxmlformats.org/officeDocument/2006/relationships/slideLayout" Target="../slideLayouts/slideLayout12.xml"/></Relationships>
</file>

<file path=ppt/slides/_rels/slide85.xml.rels><?xml version="1.0" encoding="UTF-8" standalone="yes"?>
<Relationships xmlns="http://schemas.openxmlformats.org/package/2006/relationships"><Relationship Id="rId2" Type="http://schemas.openxmlformats.org/officeDocument/2006/relationships/notesSlide" Target="../notesSlides/notesSlide64.xml"/><Relationship Id="rId1" Type="http://schemas.openxmlformats.org/officeDocument/2006/relationships/slideLayout" Target="../slideLayouts/slideLayout2.xml"/></Relationships>
</file>

<file path=ppt/slides/_rels/slide850.xml.rels><?xml version="1.0" encoding="UTF-8" standalone="yes"?>
<Relationships xmlns="http://schemas.openxmlformats.org/package/2006/relationships"><Relationship Id="rId2" Type="http://schemas.openxmlformats.org/officeDocument/2006/relationships/notesSlide" Target="../notesSlides/notesSlide705.xml"/><Relationship Id="rId1" Type="http://schemas.openxmlformats.org/officeDocument/2006/relationships/slideLayout" Target="../slideLayouts/slideLayout13.xml"/></Relationships>
</file>

<file path=ppt/slides/_rels/slide851.xml.rels><?xml version="1.0" encoding="UTF-8" standalone="yes"?>
<Relationships xmlns="http://schemas.openxmlformats.org/package/2006/relationships"><Relationship Id="rId2" Type="http://schemas.openxmlformats.org/officeDocument/2006/relationships/notesSlide" Target="../notesSlides/notesSlide706.xml"/><Relationship Id="rId1" Type="http://schemas.openxmlformats.org/officeDocument/2006/relationships/slideLayout" Target="../slideLayouts/slideLayout13.xml"/></Relationships>
</file>

<file path=ppt/slides/_rels/slide852.xml.rels><?xml version="1.0" encoding="UTF-8" standalone="yes"?>
<Relationships xmlns="http://schemas.openxmlformats.org/package/2006/relationships"><Relationship Id="rId2" Type="http://schemas.openxmlformats.org/officeDocument/2006/relationships/notesSlide" Target="../notesSlides/notesSlide707.xml"/><Relationship Id="rId1" Type="http://schemas.openxmlformats.org/officeDocument/2006/relationships/slideLayout" Target="../slideLayouts/slideLayout13.xml"/></Relationships>
</file>

<file path=ppt/slides/_rels/slide853.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854.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855.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85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5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5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59.xml.rels><?xml version="1.0" encoding="UTF-8" standalone="yes"?>
<Relationships xmlns="http://schemas.openxmlformats.org/package/2006/relationships"><Relationship Id="rId2" Type="http://schemas.openxmlformats.org/officeDocument/2006/relationships/notesSlide" Target="../notesSlides/notesSlide708.xml"/><Relationship Id="rId1" Type="http://schemas.openxmlformats.org/officeDocument/2006/relationships/slideLayout" Target="../slideLayouts/slideLayout7.xml"/></Relationships>
</file>

<file path=ppt/slides/_rels/slide86.xml.rels><?xml version="1.0" encoding="UTF-8" standalone="yes"?>
<Relationships xmlns="http://schemas.openxmlformats.org/package/2006/relationships"><Relationship Id="rId2" Type="http://schemas.openxmlformats.org/officeDocument/2006/relationships/notesSlide" Target="../notesSlides/notesSlide65.xml"/><Relationship Id="rId1" Type="http://schemas.openxmlformats.org/officeDocument/2006/relationships/slideLayout" Target="../slideLayouts/slideLayout2.xml"/></Relationships>
</file>

<file path=ppt/slides/_rels/slide860.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861.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86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6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64.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865.xml.rels><?xml version="1.0" encoding="UTF-8" standalone="yes"?>
<Relationships xmlns="http://schemas.openxmlformats.org/package/2006/relationships"><Relationship Id="rId2" Type="http://schemas.openxmlformats.org/officeDocument/2006/relationships/notesSlide" Target="../notesSlides/notesSlide709.xml"/><Relationship Id="rId1" Type="http://schemas.openxmlformats.org/officeDocument/2006/relationships/slideLayout" Target="../slideLayouts/slideLayout13.xml"/></Relationships>
</file>

<file path=ppt/slides/_rels/slide866.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867.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868.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869.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8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70.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871.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872.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873.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874.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875.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876.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877.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878.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879.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8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80.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881.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882.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883.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884.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885.xml.rels><?xml version="1.0" encoding="UTF-8" standalone="yes"?>
<Relationships xmlns="http://schemas.openxmlformats.org/package/2006/relationships"><Relationship Id="rId2" Type="http://schemas.openxmlformats.org/officeDocument/2006/relationships/notesSlide" Target="../notesSlides/notesSlide710.xml"/><Relationship Id="rId1" Type="http://schemas.openxmlformats.org/officeDocument/2006/relationships/slideLayout" Target="../slideLayouts/slideLayout7.xml"/></Relationships>
</file>

<file path=ppt/slides/_rels/slide886.xml.rels><?xml version="1.0" encoding="UTF-8" standalone="yes"?>
<Relationships xmlns="http://schemas.openxmlformats.org/package/2006/relationships"><Relationship Id="rId2" Type="http://schemas.openxmlformats.org/officeDocument/2006/relationships/notesSlide" Target="../notesSlides/notesSlide711.xml"/><Relationship Id="rId1" Type="http://schemas.openxmlformats.org/officeDocument/2006/relationships/slideLayout" Target="../slideLayouts/slideLayout7.xml"/></Relationships>
</file>

<file path=ppt/slides/_rels/slide88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8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8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9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91.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892.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893.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894.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895.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896.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897.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898.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899.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2.xml"/></Relationships>
</file>

<file path=ppt/slides/_rels/slide9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00.xml.rels><?xml version="1.0" encoding="UTF-8" standalone="yes"?>
<Relationships xmlns="http://schemas.openxmlformats.org/package/2006/relationships"><Relationship Id="rId2" Type="http://schemas.openxmlformats.org/officeDocument/2006/relationships/notesSlide" Target="../notesSlides/notesSlide712.xml"/><Relationship Id="rId1" Type="http://schemas.openxmlformats.org/officeDocument/2006/relationships/slideLayout" Target="../slideLayouts/slideLayout13.xml"/></Relationships>
</file>

<file path=ppt/slides/_rels/slide901.xml.rels><?xml version="1.0" encoding="UTF-8" standalone="yes"?>
<Relationships xmlns="http://schemas.openxmlformats.org/package/2006/relationships"><Relationship Id="rId2" Type="http://schemas.openxmlformats.org/officeDocument/2006/relationships/notesSlide" Target="../notesSlides/notesSlide713.xml"/><Relationship Id="rId1" Type="http://schemas.openxmlformats.org/officeDocument/2006/relationships/slideLayout" Target="../slideLayouts/slideLayout14.xml"/></Relationships>
</file>

<file path=ppt/slides/_rels/slide902.xml.rels><?xml version="1.0" encoding="UTF-8" standalone="yes"?>
<Relationships xmlns="http://schemas.openxmlformats.org/package/2006/relationships"><Relationship Id="rId2" Type="http://schemas.openxmlformats.org/officeDocument/2006/relationships/notesSlide" Target="../notesSlides/notesSlide714.xml"/><Relationship Id="rId1" Type="http://schemas.openxmlformats.org/officeDocument/2006/relationships/slideLayout" Target="../slideLayouts/slideLayout14.xml"/></Relationships>
</file>

<file path=ppt/slides/_rels/slide903.xml.rels><?xml version="1.0" encoding="UTF-8" standalone="yes"?>
<Relationships xmlns="http://schemas.openxmlformats.org/package/2006/relationships"><Relationship Id="rId2" Type="http://schemas.openxmlformats.org/officeDocument/2006/relationships/notesSlide" Target="../notesSlides/notesSlide715.xml"/><Relationship Id="rId1" Type="http://schemas.openxmlformats.org/officeDocument/2006/relationships/slideLayout" Target="../slideLayouts/slideLayout7.xml"/></Relationships>
</file>

<file path=ppt/slides/_rels/slide904.xml.rels><?xml version="1.0" encoding="UTF-8" standalone="yes"?>
<Relationships xmlns="http://schemas.openxmlformats.org/package/2006/relationships"><Relationship Id="rId2" Type="http://schemas.openxmlformats.org/officeDocument/2006/relationships/notesSlide" Target="../notesSlides/notesSlide716.xml"/><Relationship Id="rId1" Type="http://schemas.openxmlformats.org/officeDocument/2006/relationships/slideLayout" Target="../slideLayouts/slideLayout7.xml"/></Relationships>
</file>

<file path=ppt/slides/_rels/slide905.xml.rels><?xml version="1.0" encoding="UTF-8" standalone="yes"?>
<Relationships xmlns="http://schemas.openxmlformats.org/package/2006/relationships"><Relationship Id="rId2" Type="http://schemas.openxmlformats.org/officeDocument/2006/relationships/notesSlide" Target="../notesSlides/notesSlide717.xml"/><Relationship Id="rId1" Type="http://schemas.openxmlformats.org/officeDocument/2006/relationships/slideLayout" Target="../slideLayouts/slideLayout7.xml"/></Relationships>
</file>

<file path=ppt/slides/_rels/slide906.xml.rels><?xml version="1.0" encoding="UTF-8" standalone="yes"?>
<Relationships xmlns="http://schemas.openxmlformats.org/package/2006/relationships"><Relationship Id="rId2" Type="http://schemas.openxmlformats.org/officeDocument/2006/relationships/notesSlide" Target="../notesSlides/notesSlide718.xml"/><Relationship Id="rId1" Type="http://schemas.openxmlformats.org/officeDocument/2006/relationships/slideLayout" Target="../slideLayouts/slideLayout7.xml"/></Relationships>
</file>

<file path=ppt/slides/_rels/slide907.xml.rels><?xml version="1.0" encoding="UTF-8" standalone="yes"?>
<Relationships xmlns="http://schemas.openxmlformats.org/package/2006/relationships"><Relationship Id="rId2" Type="http://schemas.openxmlformats.org/officeDocument/2006/relationships/notesSlide" Target="../notesSlides/notesSlide719.xml"/><Relationship Id="rId1" Type="http://schemas.openxmlformats.org/officeDocument/2006/relationships/slideLayout" Target="../slideLayouts/slideLayout14.xml"/></Relationships>
</file>

<file path=ppt/slides/_rels/slide908.xml.rels><?xml version="1.0" encoding="UTF-8" standalone="yes"?>
<Relationships xmlns="http://schemas.openxmlformats.org/package/2006/relationships"><Relationship Id="rId2" Type="http://schemas.openxmlformats.org/officeDocument/2006/relationships/notesSlide" Target="../notesSlides/notesSlide720.xml"/><Relationship Id="rId1" Type="http://schemas.openxmlformats.org/officeDocument/2006/relationships/slideLayout" Target="../slideLayouts/slideLayout7.xml"/></Relationships>
</file>

<file path=ppt/slides/_rels/slide909.xml.rels><?xml version="1.0" encoding="UTF-8" standalone="yes"?>
<Relationships xmlns="http://schemas.openxmlformats.org/package/2006/relationships"><Relationship Id="rId2" Type="http://schemas.openxmlformats.org/officeDocument/2006/relationships/notesSlide" Target="../notesSlides/notesSlide721.xml"/><Relationship Id="rId1" Type="http://schemas.openxmlformats.org/officeDocument/2006/relationships/slideLayout" Target="../slideLayouts/slideLayout7.xml"/></Relationships>
</file>

<file path=ppt/slides/_rels/slide9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10.xml.rels><?xml version="1.0" encoding="UTF-8" standalone="yes"?>
<Relationships xmlns="http://schemas.openxmlformats.org/package/2006/relationships"><Relationship Id="rId2" Type="http://schemas.openxmlformats.org/officeDocument/2006/relationships/notesSlide" Target="../notesSlides/notesSlide722.xml"/><Relationship Id="rId1" Type="http://schemas.openxmlformats.org/officeDocument/2006/relationships/slideLayout" Target="../slideLayouts/slideLayout7.xml"/></Relationships>
</file>

<file path=ppt/slides/_rels/slide911.xml.rels><?xml version="1.0" encoding="UTF-8" standalone="yes"?>
<Relationships xmlns="http://schemas.openxmlformats.org/package/2006/relationships"><Relationship Id="rId2" Type="http://schemas.openxmlformats.org/officeDocument/2006/relationships/notesSlide" Target="../notesSlides/notesSlide723.xml"/><Relationship Id="rId1" Type="http://schemas.openxmlformats.org/officeDocument/2006/relationships/slideLayout" Target="../slideLayouts/slideLayout13.xml"/></Relationships>
</file>

<file path=ppt/slides/_rels/slide912.xml.rels><?xml version="1.0" encoding="UTF-8" standalone="yes"?>
<Relationships xmlns="http://schemas.openxmlformats.org/package/2006/relationships"><Relationship Id="rId2" Type="http://schemas.openxmlformats.org/officeDocument/2006/relationships/notesSlide" Target="../notesSlides/notesSlide724.xml"/><Relationship Id="rId1" Type="http://schemas.openxmlformats.org/officeDocument/2006/relationships/slideLayout" Target="../slideLayouts/slideLayout13.xml"/></Relationships>
</file>

<file path=ppt/slides/_rels/slide913.xml.rels><?xml version="1.0" encoding="UTF-8" standalone="yes"?>
<Relationships xmlns="http://schemas.openxmlformats.org/package/2006/relationships"><Relationship Id="rId2" Type="http://schemas.openxmlformats.org/officeDocument/2006/relationships/notesSlide" Target="../notesSlides/notesSlide725.xml"/><Relationship Id="rId1" Type="http://schemas.openxmlformats.org/officeDocument/2006/relationships/slideLayout" Target="../slideLayouts/slideLayout13.xml"/></Relationships>
</file>

<file path=ppt/slides/_rels/slide914.xml.rels><?xml version="1.0" encoding="UTF-8" standalone="yes"?>
<Relationships xmlns="http://schemas.openxmlformats.org/package/2006/relationships"><Relationship Id="rId2" Type="http://schemas.openxmlformats.org/officeDocument/2006/relationships/notesSlide" Target="../notesSlides/notesSlide726.xml"/><Relationship Id="rId1" Type="http://schemas.openxmlformats.org/officeDocument/2006/relationships/slideLayout" Target="../slideLayouts/slideLayout13.xml"/></Relationships>
</file>

<file path=ppt/slides/_rels/slide915.xml.rels><?xml version="1.0" encoding="UTF-8" standalone="yes"?>
<Relationships xmlns="http://schemas.openxmlformats.org/package/2006/relationships"><Relationship Id="rId2" Type="http://schemas.openxmlformats.org/officeDocument/2006/relationships/notesSlide" Target="../notesSlides/notesSlide727.xml"/><Relationship Id="rId1" Type="http://schemas.openxmlformats.org/officeDocument/2006/relationships/slideLayout" Target="../slideLayouts/slideLayout7.xml"/></Relationships>
</file>

<file path=ppt/slides/_rels/slide916.xml.rels><?xml version="1.0" encoding="UTF-8" standalone="yes"?>
<Relationships xmlns="http://schemas.openxmlformats.org/package/2006/relationships"><Relationship Id="rId2" Type="http://schemas.openxmlformats.org/officeDocument/2006/relationships/notesSlide" Target="../notesSlides/notesSlide728.xml"/><Relationship Id="rId1" Type="http://schemas.openxmlformats.org/officeDocument/2006/relationships/slideLayout" Target="../slideLayouts/slideLayout7.xml"/></Relationships>
</file>

<file path=ppt/slides/_rels/slide917.xml.rels><?xml version="1.0" encoding="UTF-8" standalone="yes"?>
<Relationships xmlns="http://schemas.openxmlformats.org/package/2006/relationships"><Relationship Id="rId2" Type="http://schemas.openxmlformats.org/officeDocument/2006/relationships/notesSlide" Target="../notesSlides/notesSlide729.xml"/><Relationship Id="rId1" Type="http://schemas.openxmlformats.org/officeDocument/2006/relationships/slideLayout" Target="../slideLayouts/slideLayout7.xml"/></Relationships>
</file>

<file path=ppt/slides/_rels/slide91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1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2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2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2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2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2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2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2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27.xml.rels><?xml version="1.0" encoding="UTF-8" standalone="yes"?>
<Relationships xmlns="http://schemas.openxmlformats.org/package/2006/relationships"><Relationship Id="rId2" Type="http://schemas.openxmlformats.org/officeDocument/2006/relationships/slide" Target="slide918.xml"/><Relationship Id="rId1" Type="http://schemas.openxmlformats.org/officeDocument/2006/relationships/slideLayout" Target="../slideLayouts/slideLayout1.xml"/></Relationships>
</file>

<file path=ppt/slides/_rels/slide92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2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3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3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3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33.xml.rels><?xml version="1.0" encoding="UTF-8" standalone="yes"?>
<Relationships xmlns="http://schemas.openxmlformats.org/package/2006/relationships"><Relationship Id="rId8" Type="http://schemas.openxmlformats.org/officeDocument/2006/relationships/slide" Target="slide967.xml"/><Relationship Id="rId3" Type="http://schemas.openxmlformats.org/officeDocument/2006/relationships/hyperlink" Target="http://ppt/slides/slide3.xml" TargetMode="External"/><Relationship Id="rId7" Type="http://schemas.openxmlformats.org/officeDocument/2006/relationships/slide" Target="slide964.xml"/><Relationship Id="rId2" Type="http://schemas.openxmlformats.org/officeDocument/2006/relationships/notesSlide" Target="../notesSlides/notesSlide730.xml"/><Relationship Id="rId1" Type="http://schemas.openxmlformats.org/officeDocument/2006/relationships/slideLayout" Target="../slideLayouts/slideLayout2.xml"/><Relationship Id="rId6" Type="http://schemas.openxmlformats.org/officeDocument/2006/relationships/slide" Target="slide958.xml"/><Relationship Id="rId5" Type="http://schemas.openxmlformats.org/officeDocument/2006/relationships/slide" Target="slide952.xml"/><Relationship Id="rId4" Type="http://schemas.openxmlformats.org/officeDocument/2006/relationships/slide" Target="slide934.xml"/></Relationships>
</file>

<file path=ppt/slides/_rels/slide934.xml.rels><?xml version="1.0" encoding="UTF-8" standalone="yes"?>
<Relationships xmlns="http://schemas.openxmlformats.org/package/2006/relationships"><Relationship Id="rId2" Type="http://schemas.openxmlformats.org/officeDocument/2006/relationships/notesSlide" Target="../notesSlides/notesSlide731.xml"/><Relationship Id="rId1" Type="http://schemas.openxmlformats.org/officeDocument/2006/relationships/slideLayout" Target="../slideLayouts/slideLayout2.xml"/></Relationships>
</file>

<file path=ppt/slides/_rels/slide935.xml.rels><?xml version="1.0" encoding="UTF-8" standalone="yes"?>
<Relationships xmlns="http://schemas.openxmlformats.org/package/2006/relationships"><Relationship Id="rId2" Type="http://schemas.openxmlformats.org/officeDocument/2006/relationships/notesSlide" Target="../notesSlides/notesSlide732.xml"/><Relationship Id="rId1" Type="http://schemas.openxmlformats.org/officeDocument/2006/relationships/slideLayout" Target="../slideLayouts/slideLayout2.xml"/></Relationships>
</file>

<file path=ppt/slides/_rels/slide936.xml.rels><?xml version="1.0" encoding="UTF-8" standalone="yes"?>
<Relationships xmlns="http://schemas.openxmlformats.org/package/2006/relationships"><Relationship Id="rId2" Type="http://schemas.openxmlformats.org/officeDocument/2006/relationships/notesSlide" Target="../notesSlides/notesSlide733.xml"/><Relationship Id="rId1" Type="http://schemas.openxmlformats.org/officeDocument/2006/relationships/slideLayout" Target="../slideLayouts/slideLayout2.xml"/></Relationships>
</file>

<file path=ppt/slides/_rels/slide937.xml.rels><?xml version="1.0" encoding="UTF-8" standalone="yes"?>
<Relationships xmlns="http://schemas.openxmlformats.org/package/2006/relationships"><Relationship Id="rId2" Type="http://schemas.openxmlformats.org/officeDocument/2006/relationships/notesSlide" Target="../notesSlides/notesSlide734.xml"/><Relationship Id="rId1" Type="http://schemas.openxmlformats.org/officeDocument/2006/relationships/slideLayout" Target="../slideLayouts/slideLayout2.xml"/></Relationships>
</file>

<file path=ppt/slides/_rels/slide938.xml.rels><?xml version="1.0" encoding="UTF-8" standalone="yes"?>
<Relationships xmlns="http://schemas.openxmlformats.org/package/2006/relationships"><Relationship Id="rId2" Type="http://schemas.openxmlformats.org/officeDocument/2006/relationships/notesSlide" Target="../notesSlides/notesSlide735.xml"/><Relationship Id="rId1" Type="http://schemas.openxmlformats.org/officeDocument/2006/relationships/slideLayout" Target="../slideLayouts/slideLayout2.xml"/></Relationships>
</file>

<file path=ppt/slides/_rels/slide939.xml.rels><?xml version="1.0" encoding="UTF-8" standalone="yes"?>
<Relationships xmlns="http://schemas.openxmlformats.org/package/2006/relationships"><Relationship Id="rId2" Type="http://schemas.openxmlformats.org/officeDocument/2006/relationships/notesSlide" Target="../notesSlides/notesSlide736.xml"/><Relationship Id="rId1" Type="http://schemas.openxmlformats.org/officeDocument/2006/relationships/slideLayout" Target="../slideLayouts/slideLayout2.xml"/></Relationships>
</file>

<file path=ppt/slides/_rels/slide9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40.xml.rels><?xml version="1.0" encoding="UTF-8" standalone="yes"?>
<Relationships xmlns="http://schemas.openxmlformats.org/package/2006/relationships"><Relationship Id="rId2" Type="http://schemas.openxmlformats.org/officeDocument/2006/relationships/notesSlide" Target="../notesSlides/notesSlide737.xml"/><Relationship Id="rId1" Type="http://schemas.openxmlformats.org/officeDocument/2006/relationships/slideLayout" Target="../slideLayouts/slideLayout2.xml"/></Relationships>
</file>

<file path=ppt/slides/_rels/slide941.xml.rels><?xml version="1.0" encoding="UTF-8" standalone="yes"?>
<Relationships xmlns="http://schemas.openxmlformats.org/package/2006/relationships"><Relationship Id="rId2" Type="http://schemas.openxmlformats.org/officeDocument/2006/relationships/notesSlide" Target="../notesSlides/notesSlide738.xml"/><Relationship Id="rId1" Type="http://schemas.openxmlformats.org/officeDocument/2006/relationships/slideLayout" Target="../slideLayouts/slideLayout2.xml"/></Relationships>
</file>

<file path=ppt/slides/_rels/slide942.xml.rels><?xml version="1.0" encoding="UTF-8" standalone="yes"?>
<Relationships xmlns="http://schemas.openxmlformats.org/package/2006/relationships"><Relationship Id="rId2" Type="http://schemas.openxmlformats.org/officeDocument/2006/relationships/notesSlide" Target="../notesSlides/notesSlide739.xml"/><Relationship Id="rId1" Type="http://schemas.openxmlformats.org/officeDocument/2006/relationships/slideLayout" Target="../slideLayouts/slideLayout2.xml"/></Relationships>
</file>

<file path=ppt/slides/_rels/slide943.xml.rels><?xml version="1.0" encoding="UTF-8" standalone="yes"?>
<Relationships xmlns="http://schemas.openxmlformats.org/package/2006/relationships"><Relationship Id="rId2" Type="http://schemas.openxmlformats.org/officeDocument/2006/relationships/notesSlide" Target="../notesSlides/notesSlide740.xml"/><Relationship Id="rId1" Type="http://schemas.openxmlformats.org/officeDocument/2006/relationships/slideLayout" Target="../slideLayouts/slideLayout2.xml"/></Relationships>
</file>

<file path=ppt/slides/_rels/slide944.xml.rels><?xml version="1.0" encoding="UTF-8" standalone="yes"?>
<Relationships xmlns="http://schemas.openxmlformats.org/package/2006/relationships"><Relationship Id="rId2" Type="http://schemas.openxmlformats.org/officeDocument/2006/relationships/notesSlide" Target="../notesSlides/notesSlide741.xml"/><Relationship Id="rId1" Type="http://schemas.openxmlformats.org/officeDocument/2006/relationships/slideLayout" Target="../slideLayouts/slideLayout2.xml"/></Relationships>
</file>

<file path=ppt/slides/_rels/slide945.xml.rels><?xml version="1.0" encoding="UTF-8" standalone="yes"?>
<Relationships xmlns="http://schemas.openxmlformats.org/package/2006/relationships"><Relationship Id="rId2" Type="http://schemas.openxmlformats.org/officeDocument/2006/relationships/notesSlide" Target="../notesSlides/notesSlide742.xml"/><Relationship Id="rId1" Type="http://schemas.openxmlformats.org/officeDocument/2006/relationships/slideLayout" Target="../slideLayouts/slideLayout2.xml"/></Relationships>
</file>

<file path=ppt/slides/_rels/slide946.xml.rels><?xml version="1.0" encoding="UTF-8" standalone="yes"?>
<Relationships xmlns="http://schemas.openxmlformats.org/package/2006/relationships"><Relationship Id="rId2" Type="http://schemas.openxmlformats.org/officeDocument/2006/relationships/notesSlide" Target="../notesSlides/notesSlide743.xml"/><Relationship Id="rId1" Type="http://schemas.openxmlformats.org/officeDocument/2006/relationships/slideLayout" Target="../slideLayouts/slideLayout2.xml"/></Relationships>
</file>

<file path=ppt/slides/_rels/slide947.xml.rels><?xml version="1.0" encoding="UTF-8" standalone="yes"?>
<Relationships xmlns="http://schemas.openxmlformats.org/package/2006/relationships"><Relationship Id="rId2" Type="http://schemas.openxmlformats.org/officeDocument/2006/relationships/notesSlide" Target="../notesSlides/notesSlide744.xml"/><Relationship Id="rId1" Type="http://schemas.openxmlformats.org/officeDocument/2006/relationships/slideLayout" Target="../slideLayouts/slideLayout2.xml"/></Relationships>
</file>

<file path=ppt/slides/_rels/slide948.xml.rels><?xml version="1.0" encoding="UTF-8" standalone="yes"?>
<Relationships xmlns="http://schemas.openxmlformats.org/package/2006/relationships"><Relationship Id="rId2" Type="http://schemas.openxmlformats.org/officeDocument/2006/relationships/notesSlide" Target="../notesSlides/notesSlide745.xml"/><Relationship Id="rId1" Type="http://schemas.openxmlformats.org/officeDocument/2006/relationships/slideLayout" Target="../slideLayouts/slideLayout2.xml"/></Relationships>
</file>

<file path=ppt/slides/_rels/slide949.xml.rels><?xml version="1.0" encoding="UTF-8" standalone="yes"?>
<Relationships xmlns="http://schemas.openxmlformats.org/package/2006/relationships"><Relationship Id="rId2" Type="http://schemas.openxmlformats.org/officeDocument/2006/relationships/notesSlide" Target="../notesSlides/notesSlide746.xml"/><Relationship Id="rId1" Type="http://schemas.openxmlformats.org/officeDocument/2006/relationships/slideLayout" Target="../slideLayouts/slideLayout2.xml"/></Relationships>
</file>

<file path=ppt/slides/_rels/slide95.xml.rels><?xml version="1.0" encoding="UTF-8" standalone="yes"?>
<Relationships xmlns="http://schemas.openxmlformats.org/package/2006/relationships"><Relationship Id="rId2" Type="http://schemas.openxmlformats.org/officeDocument/2006/relationships/notesSlide" Target="../notesSlides/notesSlide66.xml"/><Relationship Id="rId1" Type="http://schemas.openxmlformats.org/officeDocument/2006/relationships/slideLayout" Target="../slideLayouts/slideLayout1.xml"/></Relationships>
</file>

<file path=ppt/slides/_rels/slide950.xml.rels><?xml version="1.0" encoding="UTF-8" standalone="yes"?>
<Relationships xmlns="http://schemas.openxmlformats.org/package/2006/relationships"><Relationship Id="rId2" Type="http://schemas.openxmlformats.org/officeDocument/2006/relationships/notesSlide" Target="../notesSlides/notesSlide747.xml"/><Relationship Id="rId1" Type="http://schemas.openxmlformats.org/officeDocument/2006/relationships/slideLayout" Target="../slideLayouts/slideLayout2.xml"/></Relationships>
</file>

<file path=ppt/slides/_rels/slide951.xml.rels><?xml version="1.0" encoding="UTF-8" standalone="yes"?>
<Relationships xmlns="http://schemas.openxmlformats.org/package/2006/relationships"><Relationship Id="rId2" Type="http://schemas.openxmlformats.org/officeDocument/2006/relationships/notesSlide" Target="../notesSlides/notesSlide748.xml"/><Relationship Id="rId1" Type="http://schemas.openxmlformats.org/officeDocument/2006/relationships/slideLayout" Target="../slideLayouts/slideLayout2.xml"/></Relationships>
</file>

<file path=ppt/slides/_rels/slide952.xml.rels><?xml version="1.0" encoding="UTF-8" standalone="yes"?>
<Relationships xmlns="http://schemas.openxmlformats.org/package/2006/relationships"><Relationship Id="rId2" Type="http://schemas.openxmlformats.org/officeDocument/2006/relationships/notesSlide" Target="../notesSlides/notesSlide749.xml"/><Relationship Id="rId1" Type="http://schemas.openxmlformats.org/officeDocument/2006/relationships/slideLayout" Target="../slideLayouts/slideLayout2.xml"/></Relationships>
</file>

<file path=ppt/slides/_rels/slide953.xml.rels><?xml version="1.0" encoding="UTF-8" standalone="yes"?>
<Relationships xmlns="http://schemas.openxmlformats.org/package/2006/relationships"><Relationship Id="rId2" Type="http://schemas.openxmlformats.org/officeDocument/2006/relationships/notesSlide" Target="../notesSlides/notesSlide750.xml"/><Relationship Id="rId1" Type="http://schemas.openxmlformats.org/officeDocument/2006/relationships/slideLayout" Target="../slideLayouts/slideLayout2.xml"/></Relationships>
</file>

<file path=ppt/slides/_rels/slide954.xml.rels><?xml version="1.0" encoding="UTF-8" standalone="yes"?>
<Relationships xmlns="http://schemas.openxmlformats.org/package/2006/relationships"><Relationship Id="rId2" Type="http://schemas.openxmlformats.org/officeDocument/2006/relationships/notesSlide" Target="../notesSlides/notesSlide751.xml"/><Relationship Id="rId1" Type="http://schemas.openxmlformats.org/officeDocument/2006/relationships/slideLayout" Target="../slideLayouts/slideLayout2.xml"/></Relationships>
</file>

<file path=ppt/slides/_rels/slide95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752.xml"/><Relationship Id="rId1" Type="http://schemas.openxmlformats.org/officeDocument/2006/relationships/slideLayout" Target="../slideLayouts/slideLayout2.xml"/><Relationship Id="rId4" Type="http://schemas.microsoft.com/office/2007/relationships/hdphoto" Target="../media/hdphoto1.wdp"/></Relationships>
</file>

<file path=ppt/slides/_rels/slide95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753.xml"/><Relationship Id="rId1" Type="http://schemas.openxmlformats.org/officeDocument/2006/relationships/slideLayout" Target="../slideLayouts/slideLayout2.xml"/><Relationship Id="rId4" Type="http://schemas.microsoft.com/office/2007/relationships/hdphoto" Target="../media/hdphoto1.wdp"/></Relationships>
</file>

<file path=ppt/slides/_rels/slide957.xml.rels><?xml version="1.0" encoding="UTF-8" standalone="yes"?>
<Relationships xmlns="http://schemas.openxmlformats.org/package/2006/relationships"><Relationship Id="rId2" Type="http://schemas.openxmlformats.org/officeDocument/2006/relationships/notesSlide" Target="../notesSlides/notesSlide754.xml"/><Relationship Id="rId1" Type="http://schemas.openxmlformats.org/officeDocument/2006/relationships/slideLayout" Target="../slideLayouts/slideLayout2.xml"/></Relationships>
</file>

<file path=ppt/slides/_rels/slide958.xml.rels><?xml version="1.0" encoding="UTF-8" standalone="yes"?>
<Relationships xmlns="http://schemas.openxmlformats.org/package/2006/relationships"><Relationship Id="rId2" Type="http://schemas.openxmlformats.org/officeDocument/2006/relationships/notesSlide" Target="../notesSlides/notesSlide755.xml"/><Relationship Id="rId1" Type="http://schemas.openxmlformats.org/officeDocument/2006/relationships/slideLayout" Target="../slideLayouts/slideLayout2.xml"/></Relationships>
</file>

<file path=ppt/slides/_rels/slide959.xml.rels><?xml version="1.0" encoding="UTF-8" standalone="yes"?>
<Relationships xmlns="http://schemas.openxmlformats.org/package/2006/relationships"><Relationship Id="rId2" Type="http://schemas.openxmlformats.org/officeDocument/2006/relationships/notesSlide" Target="../notesSlides/notesSlide756.xml"/><Relationship Id="rId1" Type="http://schemas.openxmlformats.org/officeDocument/2006/relationships/slideLayout" Target="../slideLayouts/slideLayout2.xml"/></Relationships>
</file>

<file path=ppt/slides/_rels/slide96.xml.rels><?xml version="1.0" encoding="UTF-8" standalone="yes"?>
<Relationships xmlns="http://schemas.openxmlformats.org/package/2006/relationships"><Relationship Id="rId2" Type="http://schemas.openxmlformats.org/officeDocument/2006/relationships/notesSlide" Target="../notesSlides/notesSlide67.xml"/><Relationship Id="rId1" Type="http://schemas.openxmlformats.org/officeDocument/2006/relationships/slideLayout" Target="../slideLayouts/slideLayout1.xml"/></Relationships>
</file>

<file path=ppt/slides/_rels/slide960.xml.rels><?xml version="1.0" encoding="UTF-8" standalone="yes"?>
<Relationships xmlns="http://schemas.openxmlformats.org/package/2006/relationships"><Relationship Id="rId2" Type="http://schemas.openxmlformats.org/officeDocument/2006/relationships/notesSlide" Target="../notesSlides/notesSlide757.xml"/><Relationship Id="rId1" Type="http://schemas.openxmlformats.org/officeDocument/2006/relationships/slideLayout" Target="../slideLayouts/slideLayout2.xml"/></Relationships>
</file>

<file path=ppt/slides/_rels/slide961.xml.rels><?xml version="1.0" encoding="UTF-8" standalone="yes"?>
<Relationships xmlns="http://schemas.openxmlformats.org/package/2006/relationships"><Relationship Id="rId2" Type="http://schemas.openxmlformats.org/officeDocument/2006/relationships/notesSlide" Target="../notesSlides/notesSlide758.xml"/><Relationship Id="rId1" Type="http://schemas.openxmlformats.org/officeDocument/2006/relationships/slideLayout" Target="../slideLayouts/slideLayout2.xml"/></Relationships>
</file>

<file path=ppt/slides/_rels/slide962.xml.rels><?xml version="1.0" encoding="UTF-8" standalone="yes"?>
<Relationships xmlns="http://schemas.openxmlformats.org/package/2006/relationships"><Relationship Id="rId2" Type="http://schemas.openxmlformats.org/officeDocument/2006/relationships/notesSlide" Target="../notesSlides/notesSlide759.xml"/><Relationship Id="rId1" Type="http://schemas.openxmlformats.org/officeDocument/2006/relationships/slideLayout" Target="../slideLayouts/slideLayout2.xml"/></Relationships>
</file>

<file path=ppt/slides/_rels/slide963.xml.rels><?xml version="1.0" encoding="UTF-8" standalone="yes"?>
<Relationships xmlns="http://schemas.openxmlformats.org/package/2006/relationships"><Relationship Id="rId2" Type="http://schemas.openxmlformats.org/officeDocument/2006/relationships/notesSlide" Target="../notesSlides/notesSlide760.xml"/><Relationship Id="rId1" Type="http://schemas.openxmlformats.org/officeDocument/2006/relationships/slideLayout" Target="../slideLayouts/slideLayout2.xml"/></Relationships>
</file>

<file path=ppt/slides/_rels/slide964.xml.rels><?xml version="1.0" encoding="UTF-8" standalone="yes"?>
<Relationships xmlns="http://schemas.openxmlformats.org/package/2006/relationships"><Relationship Id="rId2" Type="http://schemas.openxmlformats.org/officeDocument/2006/relationships/notesSlide" Target="../notesSlides/notesSlide761.xml"/><Relationship Id="rId1" Type="http://schemas.openxmlformats.org/officeDocument/2006/relationships/slideLayout" Target="../slideLayouts/slideLayout2.xml"/></Relationships>
</file>

<file path=ppt/slides/_rels/slide965.xml.rels><?xml version="1.0" encoding="UTF-8" standalone="yes"?>
<Relationships xmlns="http://schemas.openxmlformats.org/package/2006/relationships"><Relationship Id="rId2" Type="http://schemas.openxmlformats.org/officeDocument/2006/relationships/notesSlide" Target="../notesSlides/notesSlide762.xml"/><Relationship Id="rId1" Type="http://schemas.openxmlformats.org/officeDocument/2006/relationships/slideLayout" Target="../slideLayouts/slideLayout2.xml"/></Relationships>
</file>

<file path=ppt/slides/_rels/slide966.xml.rels><?xml version="1.0" encoding="UTF-8" standalone="yes"?>
<Relationships xmlns="http://schemas.openxmlformats.org/package/2006/relationships"><Relationship Id="rId2" Type="http://schemas.openxmlformats.org/officeDocument/2006/relationships/notesSlide" Target="../notesSlides/notesSlide763.xml"/><Relationship Id="rId1" Type="http://schemas.openxmlformats.org/officeDocument/2006/relationships/slideLayout" Target="../slideLayouts/slideLayout2.xml"/></Relationships>
</file>

<file path=ppt/slides/_rels/slide967.xml.rels><?xml version="1.0" encoding="UTF-8" standalone="yes"?>
<Relationships xmlns="http://schemas.openxmlformats.org/package/2006/relationships"><Relationship Id="rId2" Type="http://schemas.openxmlformats.org/officeDocument/2006/relationships/notesSlide" Target="../notesSlides/notesSlide764.xml"/><Relationship Id="rId1" Type="http://schemas.openxmlformats.org/officeDocument/2006/relationships/slideLayout" Target="../slideLayouts/slideLayout1.xml"/></Relationships>
</file>

<file path=ppt/slides/_rels/slide968.xml.rels><?xml version="1.0" encoding="UTF-8" standalone="yes"?>
<Relationships xmlns="http://schemas.openxmlformats.org/package/2006/relationships"><Relationship Id="rId2" Type="http://schemas.openxmlformats.org/officeDocument/2006/relationships/notesSlide" Target="../notesSlides/notesSlide765.xml"/><Relationship Id="rId1" Type="http://schemas.openxmlformats.org/officeDocument/2006/relationships/slideLayout" Target="../slideLayouts/slideLayout2.xml"/></Relationships>
</file>

<file path=ppt/slides/_rels/slide969.xml.rels><?xml version="1.0" encoding="UTF-8" standalone="yes"?>
<Relationships xmlns="http://schemas.openxmlformats.org/package/2006/relationships"><Relationship Id="rId3" Type="http://schemas.openxmlformats.org/officeDocument/2006/relationships/slide" Target="slide157.xml"/><Relationship Id="rId2" Type="http://schemas.openxmlformats.org/officeDocument/2006/relationships/notesSlide" Target="../notesSlides/notesSlide766.xml"/><Relationship Id="rId1" Type="http://schemas.openxmlformats.org/officeDocument/2006/relationships/slideLayout" Target="../slideLayouts/slideLayout2.xml"/></Relationships>
</file>

<file path=ppt/slides/_rels/slide97.xml.rels><?xml version="1.0" encoding="UTF-8" standalone="yes"?>
<Relationships xmlns="http://schemas.openxmlformats.org/package/2006/relationships"><Relationship Id="rId2" Type="http://schemas.openxmlformats.org/officeDocument/2006/relationships/notesSlide" Target="../notesSlides/notesSlide68.xml"/><Relationship Id="rId1" Type="http://schemas.openxmlformats.org/officeDocument/2006/relationships/slideLayout" Target="../slideLayouts/slideLayout1.xml"/></Relationships>
</file>

<file path=ppt/slides/_rels/slide970.xml.rels><?xml version="1.0" encoding="UTF-8" standalone="yes"?>
<Relationships xmlns="http://schemas.openxmlformats.org/package/2006/relationships"><Relationship Id="rId2" Type="http://schemas.openxmlformats.org/officeDocument/2006/relationships/notesSlide" Target="../notesSlides/notesSlide767.xml"/><Relationship Id="rId1" Type="http://schemas.openxmlformats.org/officeDocument/2006/relationships/slideLayout" Target="../slideLayouts/slideLayout2.xml"/></Relationships>
</file>

<file path=ppt/slides/_rels/slide971.xml.rels><?xml version="1.0" encoding="UTF-8" standalone="yes"?>
<Relationships xmlns="http://schemas.openxmlformats.org/package/2006/relationships"><Relationship Id="rId2" Type="http://schemas.openxmlformats.org/officeDocument/2006/relationships/notesSlide" Target="../notesSlides/notesSlide768.xml"/><Relationship Id="rId1" Type="http://schemas.openxmlformats.org/officeDocument/2006/relationships/slideLayout" Target="../slideLayouts/slideLayout2.xml"/></Relationships>
</file>

<file path=ppt/slides/_rels/slide972.xml.rels><?xml version="1.0" encoding="UTF-8" standalone="yes"?>
<Relationships xmlns="http://schemas.openxmlformats.org/package/2006/relationships"><Relationship Id="rId2" Type="http://schemas.openxmlformats.org/officeDocument/2006/relationships/notesSlide" Target="../notesSlides/notesSlide769.xml"/><Relationship Id="rId1" Type="http://schemas.openxmlformats.org/officeDocument/2006/relationships/slideLayout" Target="../slideLayouts/slideLayout2.xml"/></Relationships>
</file>

<file path=ppt/slides/_rels/slide973.xml.rels><?xml version="1.0" encoding="UTF-8" standalone="yes"?>
<Relationships xmlns="http://schemas.openxmlformats.org/package/2006/relationships"><Relationship Id="rId2" Type="http://schemas.openxmlformats.org/officeDocument/2006/relationships/notesSlide" Target="../notesSlides/notesSlide770.xml"/><Relationship Id="rId1" Type="http://schemas.openxmlformats.org/officeDocument/2006/relationships/slideLayout" Target="../slideLayouts/slideLayout2.xml"/></Relationships>
</file>

<file path=ppt/slides/_rels/slide974.xml.rels><?xml version="1.0" encoding="UTF-8" standalone="yes"?>
<Relationships xmlns="http://schemas.openxmlformats.org/package/2006/relationships"><Relationship Id="rId2" Type="http://schemas.openxmlformats.org/officeDocument/2006/relationships/notesSlide" Target="../notesSlides/notesSlide771.xml"/><Relationship Id="rId1" Type="http://schemas.openxmlformats.org/officeDocument/2006/relationships/slideLayout" Target="../slideLayouts/slideLayout2.xml"/></Relationships>
</file>

<file path=ppt/slides/_rels/slide975.xml.rels><?xml version="1.0" encoding="UTF-8" standalone="yes"?>
<Relationships xmlns="http://schemas.openxmlformats.org/package/2006/relationships"><Relationship Id="rId2" Type="http://schemas.openxmlformats.org/officeDocument/2006/relationships/notesSlide" Target="../notesSlides/notesSlide772.xml"/><Relationship Id="rId1" Type="http://schemas.openxmlformats.org/officeDocument/2006/relationships/slideLayout" Target="../slideLayouts/slideLayout2.xml"/></Relationships>
</file>

<file path=ppt/slides/_rels/slide976.xml.rels><?xml version="1.0" encoding="UTF-8" standalone="yes"?>
<Relationships xmlns="http://schemas.openxmlformats.org/package/2006/relationships"><Relationship Id="rId2" Type="http://schemas.openxmlformats.org/officeDocument/2006/relationships/notesSlide" Target="../notesSlides/notesSlide773.xml"/><Relationship Id="rId1" Type="http://schemas.openxmlformats.org/officeDocument/2006/relationships/slideLayout" Target="../slideLayouts/slideLayout2.xml"/></Relationships>
</file>

<file path=ppt/slides/_rels/slide977.xml.rels><?xml version="1.0" encoding="UTF-8" standalone="yes"?>
<Relationships xmlns="http://schemas.openxmlformats.org/package/2006/relationships"><Relationship Id="rId2" Type="http://schemas.openxmlformats.org/officeDocument/2006/relationships/notesSlide" Target="../notesSlides/notesSlide774.xml"/><Relationship Id="rId1" Type="http://schemas.openxmlformats.org/officeDocument/2006/relationships/slideLayout" Target="../slideLayouts/slideLayout2.xml"/></Relationships>
</file>

<file path=ppt/slides/_rels/slide978.xml.rels><?xml version="1.0" encoding="UTF-8" standalone="yes"?>
<Relationships xmlns="http://schemas.openxmlformats.org/package/2006/relationships"><Relationship Id="rId2" Type="http://schemas.openxmlformats.org/officeDocument/2006/relationships/notesSlide" Target="../notesSlides/notesSlide775.xml"/><Relationship Id="rId1" Type="http://schemas.openxmlformats.org/officeDocument/2006/relationships/slideLayout" Target="../slideLayouts/slideLayout1.xml"/></Relationships>
</file>

<file path=ppt/slides/_rels/slide979.xml.rels><?xml version="1.0" encoding="UTF-8" standalone="yes"?>
<Relationships xmlns="http://schemas.openxmlformats.org/package/2006/relationships"><Relationship Id="rId2" Type="http://schemas.openxmlformats.org/officeDocument/2006/relationships/notesSlide" Target="../notesSlides/notesSlide776.xml"/><Relationship Id="rId1" Type="http://schemas.openxmlformats.org/officeDocument/2006/relationships/slideLayout" Target="../slideLayouts/slideLayout2.xml"/></Relationships>
</file>

<file path=ppt/slides/_rels/slide98.xml.rels><?xml version="1.0" encoding="UTF-8" standalone="yes"?>
<Relationships xmlns="http://schemas.openxmlformats.org/package/2006/relationships"><Relationship Id="rId2" Type="http://schemas.openxmlformats.org/officeDocument/2006/relationships/notesSlide" Target="../notesSlides/notesSlide69.xml"/><Relationship Id="rId1" Type="http://schemas.openxmlformats.org/officeDocument/2006/relationships/slideLayout" Target="../slideLayouts/slideLayout1.xml"/></Relationships>
</file>

<file path=ppt/slides/_rels/slide980.xml.rels><?xml version="1.0" encoding="UTF-8" standalone="yes"?>
<Relationships xmlns="http://schemas.openxmlformats.org/package/2006/relationships"><Relationship Id="rId2" Type="http://schemas.openxmlformats.org/officeDocument/2006/relationships/notesSlide" Target="../notesSlides/notesSlide777.xml"/><Relationship Id="rId1" Type="http://schemas.openxmlformats.org/officeDocument/2006/relationships/slideLayout" Target="../slideLayouts/slideLayout2.xml"/></Relationships>
</file>

<file path=ppt/slides/_rels/slide981.xml.rels><?xml version="1.0" encoding="UTF-8" standalone="yes"?>
<Relationships xmlns="http://schemas.openxmlformats.org/package/2006/relationships"><Relationship Id="rId2" Type="http://schemas.openxmlformats.org/officeDocument/2006/relationships/notesSlide" Target="../notesSlides/notesSlide778.xml"/><Relationship Id="rId1" Type="http://schemas.openxmlformats.org/officeDocument/2006/relationships/slideLayout" Target="../slideLayouts/slideLayout2.xml"/></Relationships>
</file>

<file path=ppt/slides/_rels/slide982.xml.rels><?xml version="1.0" encoding="UTF-8" standalone="yes"?>
<Relationships xmlns="http://schemas.openxmlformats.org/package/2006/relationships"><Relationship Id="rId2" Type="http://schemas.openxmlformats.org/officeDocument/2006/relationships/notesSlide" Target="../notesSlides/notesSlide779.xml"/><Relationship Id="rId1" Type="http://schemas.openxmlformats.org/officeDocument/2006/relationships/slideLayout" Target="../slideLayouts/slideLayout2.xml"/></Relationships>
</file>

<file path=ppt/slides/_rels/slide983.xml.rels><?xml version="1.0" encoding="UTF-8" standalone="yes"?>
<Relationships xmlns="http://schemas.openxmlformats.org/package/2006/relationships"><Relationship Id="rId2" Type="http://schemas.openxmlformats.org/officeDocument/2006/relationships/notesSlide" Target="../notesSlides/notesSlide780.xml"/><Relationship Id="rId1" Type="http://schemas.openxmlformats.org/officeDocument/2006/relationships/slideLayout" Target="../slideLayouts/slideLayout2.xml"/></Relationships>
</file>

<file path=ppt/slides/_rels/slide984.xml.rels><?xml version="1.0" encoding="UTF-8" standalone="yes"?>
<Relationships xmlns="http://schemas.openxmlformats.org/package/2006/relationships"><Relationship Id="rId2" Type="http://schemas.openxmlformats.org/officeDocument/2006/relationships/notesSlide" Target="../notesSlides/notesSlide781.xml"/><Relationship Id="rId1" Type="http://schemas.openxmlformats.org/officeDocument/2006/relationships/slideLayout" Target="../slideLayouts/slideLayout2.xml"/></Relationships>
</file>

<file path=ppt/slides/_rels/slide985.xml.rels><?xml version="1.0" encoding="UTF-8" standalone="yes"?>
<Relationships xmlns="http://schemas.openxmlformats.org/package/2006/relationships"><Relationship Id="rId2" Type="http://schemas.openxmlformats.org/officeDocument/2006/relationships/notesSlide" Target="../notesSlides/notesSlide782.xml"/><Relationship Id="rId1" Type="http://schemas.openxmlformats.org/officeDocument/2006/relationships/slideLayout" Target="../slideLayouts/slideLayout2.xml"/></Relationships>
</file>

<file path=ppt/slides/_rels/slide986.xml.rels><?xml version="1.0" encoding="UTF-8" standalone="yes"?>
<Relationships xmlns="http://schemas.openxmlformats.org/package/2006/relationships"><Relationship Id="rId2" Type="http://schemas.openxmlformats.org/officeDocument/2006/relationships/notesSlide" Target="../notesSlides/notesSlide783.xml"/><Relationship Id="rId1" Type="http://schemas.openxmlformats.org/officeDocument/2006/relationships/slideLayout" Target="../slideLayouts/slideLayout2.xml"/></Relationships>
</file>

<file path=ppt/slides/_rels/slide987.xml.rels><?xml version="1.0" encoding="UTF-8" standalone="yes"?>
<Relationships xmlns="http://schemas.openxmlformats.org/package/2006/relationships"><Relationship Id="rId2" Type="http://schemas.openxmlformats.org/officeDocument/2006/relationships/notesSlide" Target="../notesSlides/notesSlide784.xml"/><Relationship Id="rId1" Type="http://schemas.openxmlformats.org/officeDocument/2006/relationships/slideLayout" Target="../slideLayouts/slideLayout2.xml"/></Relationships>
</file>

<file path=ppt/slides/_rels/slide988.xml.rels><?xml version="1.0" encoding="UTF-8" standalone="yes"?>
<Relationships xmlns="http://schemas.openxmlformats.org/package/2006/relationships"><Relationship Id="rId2" Type="http://schemas.openxmlformats.org/officeDocument/2006/relationships/notesSlide" Target="../notesSlides/notesSlide785.xml"/><Relationship Id="rId1" Type="http://schemas.openxmlformats.org/officeDocument/2006/relationships/slideLayout" Target="../slideLayouts/slideLayout2.xml"/></Relationships>
</file>

<file path=ppt/slides/_rels/slide989.xml.rels><?xml version="1.0" encoding="UTF-8" standalone="yes"?>
<Relationships xmlns="http://schemas.openxmlformats.org/package/2006/relationships"><Relationship Id="rId2" Type="http://schemas.openxmlformats.org/officeDocument/2006/relationships/notesSlide" Target="../notesSlides/notesSlide786.xml"/><Relationship Id="rId1" Type="http://schemas.openxmlformats.org/officeDocument/2006/relationships/slideLayout" Target="../slideLayouts/slideLayout2.xml"/></Relationships>
</file>

<file path=ppt/slides/_rels/slide99.xml.rels><?xml version="1.0" encoding="UTF-8" standalone="yes"?>
<Relationships xmlns="http://schemas.openxmlformats.org/package/2006/relationships"><Relationship Id="rId2" Type="http://schemas.openxmlformats.org/officeDocument/2006/relationships/notesSlide" Target="../notesSlides/notesSlide70.xml"/><Relationship Id="rId1" Type="http://schemas.openxmlformats.org/officeDocument/2006/relationships/slideLayout" Target="../slideLayouts/slideLayout1.xml"/></Relationships>
</file>

<file path=ppt/slides/_rels/slide990.xml.rels><?xml version="1.0" encoding="UTF-8" standalone="yes"?>
<Relationships xmlns="http://schemas.openxmlformats.org/package/2006/relationships"><Relationship Id="rId2" Type="http://schemas.openxmlformats.org/officeDocument/2006/relationships/notesSlide" Target="../notesSlides/notesSlide787.xml"/><Relationship Id="rId1" Type="http://schemas.openxmlformats.org/officeDocument/2006/relationships/slideLayout" Target="../slideLayouts/slideLayout2.xml"/></Relationships>
</file>

<file path=ppt/slides/_rels/slide991.xml.rels><?xml version="1.0" encoding="UTF-8" standalone="yes"?>
<Relationships xmlns="http://schemas.openxmlformats.org/package/2006/relationships"><Relationship Id="rId2" Type="http://schemas.openxmlformats.org/officeDocument/2006/relationships/notesSlide" Target="../notesSlides/notesSlide788.xml"/><Relationship Id="rId1" Type="http://schemas.openxmlformats.org/officeDocument/2006/relationships/slideLayout" Target="../slideLayouts/slideLayout2.xml"/></Relationships>
</file>

<file path=ppt/slides/_rels/slide992.xml.rels><?xml version="1.0" encoding="UTF-8" standalone="yes"?>
<Relationships xmlns="http://schemas.openxmlformats.org/package/2006/relationships"><Relationship Id="rId2" Type="http://schemas.openxmlformats.org/officeDocument/2006/relationships/notesSlide" Target="../notesSlides/notesSlide789.xml"/><Relationship Id="rId1" Type="http://schemas.openxmlformats.org/officeDocument/2006/relationships/slideLayout" Target="../slideLayouts/slideLayout2.xml"/></Relationships>
</file>

<file path=ppt/slides/_rels/slide993.xml.rels><?xml version="1.0" encoding="UTF-8" standalone="yes"?>
<Relationships xmlns="http://schemas.openxmlformats.org/package/2006/relationships"><Relationship Id="rId2" Type="http://schemas.openxmlformats.org/officeDocument/2006/relationships/notesSlide" Target="../notesSlides/notesSlide790.xml"/><Relationship Id="rId1" Type="http://schemas.openxmlformats.org/officeDocument/2006/relationships/slideLayout" Target="../slideLayouts/slideLayout2.xml"/></Relationships>
</file>

<file path=ppt/slides/_rels/slide994.xml.rels><?xml version="1.0" encoding="UTF-8" standalone="yes"?>
<Relationships xmlns="http://schemas.openxmlformats.org/package/2006/relationships"><Relationship Id="rId2" Type="http://schemas.openxmlformats.org/officeDocument/2006/relationships/notesSlide" Target="../notesSlides/notesSlide791.xml"/><Relationship Id="rId1" Type="http://schemas.openxmlformats.org/officeDocument/2006/relationships/slideLayout" Target="../slideLayouts/slideLayout2.xml"/></Relationships>
</file>

<file path=ppt/slides/_rels/slide995.xml.rels><?xml version="1.0" encoding="UTF-8" standalone="yes"?>
<Relationships xmlns="http://schemas.openxmlformats.org/package/2006/relationships"><Relationship Id="rId2" Type="http://schemas.openxmlformats.org/officeDocument/2006/relationships/notesSlide" Target="../notesSlides/notesSlide792.xml"/><Relationship Id="rId1" Type="http://schemas.openxmlformats.org/officeDocument/2006/relationships/slideLayout" Target="../slideLayouts/slideLayout2.xml"/></Relationships>
</file>

<file path=ppt/slides/_rels/slide996.xml.rels><?xml version="1.0" encoding="UTF-8" standalone="yes"?>
<Relationships xmlns="http://schemas.openxmlformats.org/package/2006/relationships"><Relationship Id="rId2" Type="http://schemas.openxmlformats.org/officeDocument/2006/relationships/notesSlide" Target="../notesSlides/notesSlide793.xml"/><Relationship Id="rId1" Type="http://schemas.openxmlformats.org/officeDocument/2006/relationships/slideLayout" Target="../slideLayouts/slideLayout2.xml"/></Relationships>
</file>

<file path=ppt/slides/_rels/slide997.xml.rels><?xml version="1.0" encoding="UTF-8" standalone="yes"?>
<Relationships xmlns="http://schemas.openxmlformats.org/package/2006/relationships"><Relationship Id="rId2" Type="http://schemas.openxmlformats.org/officeDocument/2006/relationships/notesSlide" Target="../notesSlides/notesSlide794.xml"/><Relationship Id="rId1" Type="http://schemas.openxmlformats.org/officeDocument/2006/relationships/slideLayout" Target="../slideLayouts/slideLayout2.xml"/></Relationships>
</file>

<file path=ppt/slides/_rels/slide998.xml.rels><?xml version="1.0" encoding="UTF-8" standalone="yes"?>
<Relationships xmlns="http://schemas.openxmlformats.org/package/2006/relationships"><Relationship Id="rId2" Type="http://schemas.openxmlformats.org/officeDocument/2006/relationships/notesSlide" Target="../notesSlides/notesSlide795.xml"/><Relationship Id="rId1" Type="http://schemas.openxmlformats.org/officeDocument/2006/relationships/slideLayout" Target="../slideLayouts/slideLayout2.xml"/></Relationships>
</file>

<file path=ppt/slides/_rels/slide999.xml.rels><?xml version="1.0" encoding="UTF-8" standalone="yes"?>
<Relationships xmlns="http://schemas.openxmlformats.org/package/2006/relationships"><Relationship Id="rId2" Type="http://schemas.openxmlformats.org/officeDocument/2006/relationships/notesSlide" Target="../notesSlides/notesSlide796.xml"/><Relationship Id="rId1" Type="http://schemas.openxmlformats.org/officeDocument/2006/relationships/slideLayout" Target="../slideLayouts/slideLayout2.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E17DC675-7680-42CC-A00E-5749DEE5E413}"/>
              </a:ext>
            </a:extLst>
          </p:cNvPr>
          <p:cNvSpPr/>
          <p:nvPr/>
        </p:nvSpPr>
        <p:spPr>
          <a:xfrm>
            <a:off x="443372" y="2636912"/>
            <a:ext cx="11305256" cy="2160240"/>
          </a:xfrm>
          <a:prstGeom prst="rect">
            <a:avLst/>
          </a:prstGeom>
        </p:spPr>
        <p:txBody>
          <a:bodyPr vert="horz" lIns="91440" tIns="45720" rIns="91440" bIns="45720" rtlCol="0" anchor="ctr">
            <a:noAutofit/>
          </a:bodyPr>
          <a:lstStyle/>
          <a:p>
            <a:pPr algn="ctr"/>
            <a:r>
              <a:rPr lang="ar-SA" sz="7200" b="1" dirty="0">
                <a:solidFill>
                  <a:srgbClr val="C00000"/>
                </a:solidFill>
                <a:latin typeface="Times New Roman" panose="02020603050405020304" pitchFamily="18" charset="0"/>
              </a:rPr>
              <a:t>صلوات الخميس الكبير   </a:t>
            </a:r>
            <a:r>
              <a:rPr lang="fr-FR" sz="6600" b="1" dirty="0">
                <a:solidFill>
                  <a:srgbClr val="C00000"/>
                </a:solidFill>
                <a:latin typeface="NewCaledoniaLTStd-SemiBd"/>
              </a:rPr>
              <a:t>	</a:t>
            </a:r>
            <a:endParaRPr lang="fr-FR" sz="3600" dirty="0">
              <a:solidFill>
                <a:srgbClr val="C00000"/>
              </a:solidFill>
              <a:latin typeface="Arial" panose="020B0604020202020204" pitchFamily="34" charset="0"/>
            </a:endParaRPr>
          </a:p>
        </p:txBody>
      </p:sp>
      <p:sp>
        <p:nvSpPr>
          <p:cNvPr id="7" name="Titre 1">
            <a:extLst>
              <a:ext uri="{FF2B5EF4-FFF2-40B4-BE49-F238E27FC236}">
                <a16:creationId xmlns:a16="http://schemas.microsoft.com/office/drawing/2014/main" id="{062BC627-B07B-444C-93A4-6D5B1A046B78}"/>
              </a:ext>
            </a:extLst>
          </p:cNvPr>
          <p:cNvSpPr txBox="1">
            <a:spLocks/>
          </p:cNvSpPr>
          <p:nvPr/>
        </p:nvSpPr>
        <p:spPr>
          <a:xfrm>
            <a:off x="443372" y="939604"/>
            <a:ext cx="11305256" cy="1785764"/>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fr-FR" sz="3600" b="1" dirty="0">
                <a:solidFill>
                  <a:srgbClr val="C00000"/>
                </a:solidFill>
                <a:latin typeface="Castellar" panose="020A0402060406010301" pitchFamily="18" charset="0"/>
              </a:rPr>
              <a:t>Prière du Jeudi saint</a:t>
            </a:r>
          </a:p>
        </p:txBody>
      </p:sp>
      <p:sp>
        <p:nvSpPr>
          <p:cNvPr id="4" name="Titre 1">
            <a:extLst>
              <a:ext uri="{FF2B5EF4-FFF2-40B4-BE49-F238E27FC236}">
                <a16:creationId xmlns:a16="http://schemas.microsoft.com/office/drawing/2014/main" id="{9A2F7FD1-E84C-42CF-8635-7CFC94253160}"/>
              </a:ext>
            </a:extLst>
          </p:cNvPr>
          <p:cNvSpPr txBox="1">
            <a:spLocks/>
          </p:cNvSpPr>
          <p:nvPr/>
        </p:nvSpPr>
        <p:spPr>
          <a:xfrm>
            <a:off x="443372" y="6494460"/>
            <a:ext cx="11305256" cy="355600"/>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fr-FR" sz="1600" b="1" dirty="0">
                <a:solidFill>
                  <a:schemeClr val="bg1"/>
                </a:solidFill>
              </a:rPr>
              <a:t>Diocèse Copte Orthodoxe de Paris et du Nord de la France</a:t>
            </a:r>
          </a:p>
        </p:txBody>
      </p:sp>
    </p:spTree>
    <p:extLst>
      <p:ext uri="{BB962C8B-B14F-4D97-AF65-F5344CB8AC3E}">
        <p14:creationId xmlns:p14="http://schemas.microsoft.com/office/powerpoint/2010/main" val="459527413"/>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7369" y="548680"/>
            <a:ext cx="5616624" cy="5976664"/>
          </a:xfrm>
        </p:spPr>
        <p:txBody>
          <a:bodyPr>
            <a:noAutofit/>
          </a:bodyPr>
          <a:lstStyle/>
          <a:p>
            <a:pPr marL="0" indent="0" algn="just">
              <a:buNone/>
            </a:pPr>
            <a:r>
              <a:rPr lang="fr-FR" sz="2800" b="1" dirty="0"/>
              <a:t>«Si tu entends bien la voix du Seigneur, ton Dieu, si tu fais ce qui est droit à ses yeux, si tu prêtes l'oreille à ses commandements, si tu gardes tous ses décrets, je ne t'infligerai aucune des maladies que j'ai infligées à l'Égypte, car c'est moi le Seigneur qui te guéris.» Ils arrivèrent à </a:t>
            </a:r>
            <a:r>
              <a:rPr lang="fr-FR" sz="2800" b="1" dirty="0" err="1"/>
              <a:t>Elim</a:t>
            </a:r>
            <a:r>
              <a:rPr lang="fr-FR" sz="2800" b="1" dirty="0"/>
              <a:t>: il y a là douze sources d'eau et soixante-dix palmiers. Ils campèrent là, près de l'eau. Ils partirent d'</a:t>
            </a:r>
            <a:r>
              <a:rPr lang="fr-FR" sz="2800" b="1" dirty="0" err="1"/>
              <a:t>Elim</a:t>
            </a:r>
            <a:endParaRPr lang="fr-FR" sz="2800" b="1" dirty="0"/>
          </a:p>
        </p:txBody>
      </p:sp>
      <p:sp>
        <p:nvSpPr>
          <p:cNvPr id="4" name="Rectangle 3">
            <a:extLst>
              <a:ext uri="{FF2B5EF4-FFF2-40B4-BE49-F238E27FC236}">
                <a16:creationId xmlns:a16="http://schemas.microsoft.com/office/drawing/2014/main" id="{91243CA8-04CE-43A8-A980-AAAC9EEED9CA}"/>
              </a:ext>
            </a:extLst>
          </p:cNvPr>
          <p:cNvSpPr/>
          <p:nvPr/>
        </p:nvSpPr>
        <p:spPr>
          <a:xfrm>
            <a:off x="6240016" y="582935"/>
            <a:ext cx="5472608" cy="5798393"/>
          </a:xfrm>
          <a:prstGeom prst="rect">
            <a:avLst/>
          </a:prstGeom>
        </p:spPr>
        <p:txBody>
          <a:bodyPr wrap="square">
            <a:normAutofit/>
          </a:bodyPr>
          <a:lstStyle/>
          <a:p>
            <a:pPr algn="just" rtl="1"/>
            <a:r>
              <a:rPr lang="ar-SA" sz="3600" b="1" dirty="0"/>
              <a:t>إن أنت سمعت وأطعت صوت الرب </a:t>
            </a:r>
            <a:r>
              <a:rPr lang="ar-EG" sz="3600" b="1" dirty="0"/>
              <a:t>إ</a:t>
            </a:r>
            <a:r>
              <a:rPr lang="ar-SA" sz="3600" b="1" dirty="0" err="1"/>
              <a:t>لهك</a:t>
            </a:r>
            <a:r>
              <a:rPr lang="ar-EG" sz="3600" b="1" dirty="0" err="1"/>
              <a:t>،</a:t>
            </a:r>
            <a:r>
              <a:rPr lang="ar-SA" sz="3600" b="1" dirty="0"/>
              <a:t> وعملت ما يرضيه أمامه وحفظت كل وصاياه وأوامره، فكل مرض أتيت به على المصريين لا أجلبه عليك</a:t>
            </a:r>
            <a:r>
              <a:rPr lang="ar-EG" sz="3600" b="1" dirty="0" err="1"/>
              <a:t>،</a:t>
            </a:r>
            <a:r>
              <a:rPr lang="ar-SA" sz="3600" b="1" dirty="0"/>
              <a:t> لأنى أنا الرب الذى يشفيك. وجاءوا الى </a:t>
            </a:r>
            <a:r>
              <a:rPr lang="ar-SA" sz="3600" b="1" dirty="0" err="1"/>
              <a:t>ايليم</a:t>
            </a:r>
            <a:r>
              <a:rPr lang="ar-EG" sz="3600" b="1" dirty="0"/>
              <a:t> وكان هناك اثنتا عشرة عين ماء وسبعون </a:t>
            </a:r>
            <a:r>
              <a:rPr lang="ar-EG" sz="3600" b="1" dirty="0" err="1"/>
              <a:t>نخلة.</a:t>
            </a:r>
            <a:r>
              <a:rPr lang="ar-EG" sz="3600" b="1" dirty="0"/>
              <a:t> فنزلوا هناك عند الماء، ثم </a:t>
            </a:r>
            <a:r>
              <a:rPr lang="ar-EG" sz="3600" b="1" dirty="0" err="1"/>
              <a:t>إرتحلوا</a:t>
            </a:r>
            <a:r>
              <a:rPr lang="ar-EG" sz="3600" b="1" dirty="0"/>
              <a:t> من </a:t>
            </a:r>
            <a:r>
              <a:rPr lang="ar-EG" sz="3600" b="1" dirty="0" err="1"/>
              <a:t>إيليم</a:t>
            </a:r>
            <a:endParaRPr lang="ar-SA" sz="3600" b="1" dirty="0">
              <a:solidFill>
                <a:srgbClr val="C00000"/>
              </a:solidFill>
              <a:latin typeface="Times New Roman" panose="02020603050405020304" pitchFamily="18" charset="0"/>
            </a:endParaRPr>
          </a:p>
        </p:txBody>
      </p:sp>
      <p:sp>
        <p:nvSpPr>
          <p:cNvPr id="8" name="ZoneTexte 7">
            <a:extLst>
              <a:ext uri="{FF2B5EF4-FFF2-40B4-BE49-F238E27FC236}">
                <a16:creationId xmlns:a16="http://schemas.microsoft.com/office/drawing/2014/main" id="{17EB9E0E-099C-42F2-A2D3-CB82BBB219EC}"/>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de l’aube </a:t>
            </a:r>
            <a:r>
              <a:rPr lang="fr-FR" sz="1600" b="1" i="1" dirty="0">
                <a:solidFill>
                  <a:schemeClr val="bg1"/>
                </a:solidFill>
              </a:rPr>
              <a:t>du Jeudi Saint</a:t>
            </a:r>
            <a:endParaRPr lang="fr-FR" sz="1600" b="1" dirty="0">
              <a:solidFill>
                <a:schemeClr val="bg1"/>
              </a:solidFill>
            </a:endParaRPr>
          </a:p>
        </p:txBody>
      </p:sp>
      <p:sp>
        <p:nvSpPr>
          <p:cNvPr id="9" name="Rectangle 74">
            <a:extLst>
              <a:ext uri="{FF2B5EF4-FFF2-40B4-BE49-F238E27FC236}">
                <a16:creationId xmlns:a16="http://schemas.microsoft.com/office/drawing/2014/main" id="{EFA9D6ED-5B92-45D5-B2B3-49501FAAB2D5}"/>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باكر يوم الخميس الكبير</a:t>
            </a:r>
            <a:r>
              <a:rPr lang="fr-FR" sz="2000" b="1" dirty="0">
                <a:solidFill>
                  <a:schemeClr val="bg1"/>
                </a:solidFill>
              </a:rPr>
              <a:t> </a:t>
            </a:r>
            <a:endParaRPr lang="en-US" altLang="fr-FR" sz="2000" b="1" i="1" dirty="0">
              <a:solidFill>
                <a:schemeClr val="bg1"/>
              </a:solidFill>
            </a:endParaRPr>
          </a:p>
        </p:txBody>
      </p:sp>
    </p:spTree>
    <p:extLst>
      <p:ext uri="{BB962C8B-B14F-4D97-AF65-F5344CB8AC3E}">
        <p14:creationId xmlns:p14="http://schemas.microsoft.com/office/powerpoint/2010/main" val="13298282"/>
      </p:ext>
    </p:extLst>
  </p:cSld>
  <p:clrMapOvr>
    <a:masterClrMapping/>
  </p:clrMapOvr>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Shape 3809"/>
        <p:cNvGrpSpPr/>
        <p:nvPr/>
      </p:nvGrpSpPr>
      <p:grpSpPr>
        <a:xfrm>
          <a:off x="0" y="0"/>
          <a:ext cx="0" cy="0"/>
          <a:chOff x="0" y="0"/>
          <a:chExt cx="0" cy="0"/>
        </a:xfrm>
      </p:grpSpPr>
      <p:sp>
        <p:nvSpPr>
          <p:cNvPr id="3810" name="Google Shape;3810;p528"/>
          <p:cNvSpPr txBox="1"/>
          <p:nvPr/>
        </p:nvSpPr>
        <p:spPr>
          <a:xfrm>
            <a:off x="6864349" y="768613"/>
            <a:ext cx="4895851" cy="2123618"/>
          </a:xfrm>
          <a:prstGeom prst="rect">
            <a:avLst/>
          </a:prstGeom>
          <a:noFill/>
          <a:ln>
            <a:noFill/>
          </a:ln>
        </p:spPr>
        <p:txBody>
          <a:bodyPr spcFirstLastPara="1" wrap="square" lIns="91425" tIns="45700" rIns="91425" bIns="45700" anchor="t" anchorCtr="0">
            <a:spAutoFit/>
          </a:bodyPr>
          <a:lstStyle/>
          <a:p>
            <a:pPr marL="0" marR="0" lvl="0" indent="0" algn="just" rtl="1">
              <a:lnSpc>
                <a:spcPct val="100000"/>
              </a:lnSpc>
              <a:spcBef>
                <a:spcPts val="0"/>
              </a:spcBef>
              <a:spcAft>
                <a:spcPts val="0"/>
              </a:spcAft>
              <a:buClr>
                <a:srgbClr val="FFFFFF"/>
              </a:buClr>
              <a:buSzPts val="4400"/>
              <a:buFont typeface="Calibri"/>
              <a:buNone/>
            </a:pPr>
            <a:r>
              <a:rPr lang="en-US" sz="4400" b="1" i="0" u="none" dirty="0" err="1">
                <a:latin typeface="Calibri"/>
                <a:ea typeface="Calibri"/>
                <a:cs typeface="Calibri"/>
                <a:sym typeface="Calibri"/>
              </a:rPr>
              <a:t>أى</a:t>
            </a:r>
            <a:r>
              <a:rPr lang="en-US" sz="4400" b="1" i="0" u="none" dirty="0">
                <a:latin typeface="Calibri"/>
                <a:ea typeface="Calibri"/>
                <a:cs typeface="Calibri"/>
                <a:sym typeface="Calibri"/>
              </a:rPr>
              <a:t> </a:t>
            </a:r>
            <a:r>
              <a:rPr lang="en-US" sz="4400" b="1" i="0" u="none" dirty="0" err="1">
                <a:latin typeface="Calibri"/>
                <a:ea typeface="Calibri"/>
                <a:cs typeface="Calibri"/>
                <a:sym typeface="Calibri"/>
              </a:rPr>
              <a:t>يسوع</a:t>
            </a:r>
            <a:r>
              <a:rPr lang="en-US" sz="4400" b="1" i="0" u="none" dirty="0">
                <a:latin typeface="Calibri"/>
                <a:ea typeface="Calibri"/>
                <a:cs typeface="Calibri"/>
                <a:sym typeface="Calibri"/>
              </a:rPr>
              <a:t> </a:t>
            </a:r>
            <a:r>
              <a:rPr lang="en-US" sz="4400" b="1" i="0" u="none" dirty="0" err="1">
                <a:latin typeface="Calibri"/>
                <a:ea typeface="Calibri"/>
                <a:cs typeface="Calibri"/>
                <a:sym typeface="Calibri"/>
              </a:rPr>
              <a:t>المولود</a:t>
            </a:r>
            <a:r>
              <a:rPr lang="en-US" sz="4400" b="1" i="0" u="none" dirty="0">
                <a:latin typeface="Calibri"/>
                <a:ea typeface="Calibri"/>
                <a:cs typeface="Calibri"/>
                <a:sym typeface="Calibri"/>
              </a:rPr>
              <a:t> </a:t>
            </a:r>
            <a:r>
              <a:rPr lang="en-US" sz="4400" b="1" i="0" u="none" dirty="0" err="1">
                <a:latin typeface="Calibri"/>
                <a:ea typeface="Calibri"/>
                <a:cs typeface="Calibri"/>
                <a:sym typeface="Calibri"/>
              </a:rPr>
              <a:t>من</a:t>
            </a:r>
            <a:r>
              <a:rPr lang="en-US" sz="4400" b="1" i="0" u="none" dirty="0">
                <a:latin typeface="Calibri"/>
                <a:ea typeface="Calibri"/>
                <a:cs typeface="Calibri"/>
                <a:sym typeface="Calibri"/>
              </a:rPr>
              <a:t> </a:t>
            </a:r>
            <a:r>
              <a:rPr lang="en-US" sz="4400" b="1" i="0" u="none" dirty="0" err="1">
                <a:latin typeface="Calibri"/>
                <a:ea typeface="Calibri"/>
                <a:cs typeface="Calibri"/>
                <a:sym typeface="Calibri"/>
              </a:rPr>
              <a:t>الآب</a:t>
            </a:r>
            <a:r>
              <a:rPr lang="en-US" sz="4400" b="1" i="0" u="none" dirty="0">
                <a:latin typeface="Calibri"/>
                <a:ea typeface="Calibri"/>
                <a:cs typeface="Calibri"/>
                <a:sym typeface="Calibri"/>
              </a:rPr>
              <a:t> </a:t>
            </a:r>
            <a:r>
              <a:rPr lang="en-US" sz="4400" b="1" i="0" u="none" dirty="0" err="1">
                <a:latin typeface="Calibri"/>
                <a:ea typeface="Calibri"/>
                <a:cs typeface="Calibri"/>
                <a:sym typeface="Calibri"/>
              </a:rPr>
              <a:t>ولد</a:t>
            </a:r>
            <a:r>
              <a:rPr lang="en-US" sz="4400" b="1" i="0" u="none" dirty="0">
                <a:latin typeface="Calibri"/>
                <a:ea typeface="Calibri"/>
                <a:cs typeface="Calibri"/>
                <a:sym typeface="Calibri"/>
              </a:rPr>
              <a:t> </a:t>
            </a:r>
            <a:r>
              <a:rPr lang="en-US" sz="4400" b="1" i="0" u="none" dirty="0" err="1">
                <a:latin typeface="Calibri"/>
                <a:ea typeface="Calibri"/>
                <a:cs typeface="Calibri"/>
                <a:sym typeface="Calibri"/>
              </a:rPr>
              <a:t>لنا</a:t>
            </a:r>
            <a:r>
              <a:rPr lang="en-US" sz="4400" b="1" i="0" u="none" dirty="0">
                <a:latin typeface="Calibri"/>
                <a:ea typeface="Calibri"/>
                <a:cs typeface="Calibri"/>
                <a:sym typeface="Calibri"/>
              </a:rPr>
              <a:t> </a:t>
            </a:r>
            <a:r>
              <a:rPr lang="en-US" sz="4400" b="1" i="0" u="none" dirty="0" err="1">
                <a:latin typeface="Calibri"/>
                <a:ea typeface="Calibri"/>
                <a:cs typeface="Calibri"/>
                <a:sym typeface="Calibri"/>
              </a:rPr>
              <a:t>منك</a:t>
            </a:r>
            <a:r>
              <a:rPr lang="en-US" sz="4400" b="1" i="0" u="none" dirty="0">
                <a:latin typeface="Calibri"/>
                <a:ea typeface="Calibri"/>
                <a:cs typeface="Calibri"/>
                <a:sym typeface="Calibri"/>
              </a:rPr>
              <a:t> </a:t>
            </a:r>
            <a:r>
              <a:rPr lang="en-US" sz="4400" b="1" i="0" u="none" dirty="0" err="1">
                <a:latin typeface="Calibri"/>
                <a:ea typeface="Calibri"/>
                <a:cs typeface="Calibri"/>
                <a:sym typeface="Calibri"/>
              </a:rPr>
              <a:t>وحرر</a:t>
            </a:r>
            <a:r>
              <a:rPr lang="en-US" sz="4400" b="1" i="0" u="none" dirty="0">
                <a:latin typeface="Calibri"/>
                <a:ea typeface="Calibri"/>
                <a:cs typeface="Calibri"/>
                <a:sym typeface="Calibri"/>
              </a:rPr>
              <a:t> </a:t>
            </a:r>
            <a:r>
              <a:rPr lang="en-US" sz="4400" b="1" i="0" u="none" dirty="0" err="1">
                <a:latin typeface="Calibri"/>
                <a:ea typeface="Calibri"/>
                <a:cs typeface="Calibri"/>
                <a:sym typeface="Calibri"/>
              </a:rPr>
              <a:t>جنسنا</a:t>
            </a:r>
            <a:endParaRPr b="1" dirty="0"/>
          </a:p>
        </p:txBody>
      </p:sp>
      <p:sp>
        <p:nvSpPr>
          <p:cNvPr id="3811" name="Google Shape;3811;p528"/>
          <p:cNvSpPr txBox="1"/>
          <p:nvPr/>
        </p:nvSpPr>
        <p:spPr>
          <a:xfrm>
            <a:off x="431800" y="760676"/>
            <a:ext cx="6240000" cy="2308284"/>
          </a:xfrm>
          <a:prstGeom prst="rect">
            <a:avLst/>
          </a:prstGeom>
          <a:noFill/>
          <a:ln>
            <a:noFill/>
          </a:ln>
        </p:spPr>
        <p:txBody>
          <a:bodyPr spcFirstLastPara="1" wrap="square" lIns="91425" tIns="45700" rIns="91425" bIns="45700" anchor="t" anchorCtr="0">
            <a:spAutoFit/>
          </a:bodyPr>
          <a:lstStyle/>
          <a:p>
            <a:pPr marL="0" marR="0" lvl="0" indent="0" algn="just" rtl="0">
              <a:lnSpc>
                <a:spcPct val="100000"/>
              </a:lnSpc>
              <a:spcBef>
                <a:spcPts val="0"/>
              </a:spcBef>
              <a:spcAft>
                <a:spcPts val="0"/>
              </a:spcAft>
              <a:buClr>
                <a:srgbClr val="FFFFFF"/>
              </a:buClr>
              <a:buSzPts val="3600"/>
              <a:buFont typeface="Arial"/>
              <a:buNone/>
            </a:pPr>
            <a:r>
              <a:rPr lang="en-US" sz="3600" b="1" i="0" u="none" dirty="0">
                <a:latin typeface="CS Avva Shenouda" panose="020B7200000000000000" pitchFamily="34" charset="0"/>
                <a:ea typeface="Arial"/>
                <a:cs typeface="Arial"/>
                <a:sym typeface="Arial"/>
              </a:rPr>
              <a:t>¿ </a:t>
            </a:r>
            <a:r>
              <a:rPr lang="en-US" sz="3600" b="1" i="0" u="none" dirty="0" err="1">
                <a:latin typeface="CS Avva Shenouda" panose="020B7200000000000000" pitchFamily="34" charset="0"/>
                <a:ea typeface="Arial"/>
                <a:cs typeface="Arial"/>
                <a:sym typeface="Arial"/>
              </a:rPr>
              <a:t>Ete</a:t>
            </a:r>
            <a:r>
              <a:rPr lang="en-US" sz="3600" b="1" i="0" u="none" dirty="0">
                <a:latin typeface="CS Avva Shenouda" panose="020B7200000000000000" pitchFamily="34" charset="0"/>
                <a:ea typeface="Arial"/>
                <a:cs typeface="Arial"/>
                <a:sym typeface="Arial"/>
              </a:rPr>
              <a:t> </a:t>
            </a:r>
            <a:r>
              <a:rPr lang="en-US" sz="3600" b="1" i="0" u="none" dirty="0" err="1">
                <a:latin typeface="CS Avva Shenouda" panose="020B7200000000000000" pitchFamily="34" charset="0"/>
                <a:ea typeface="Arial"/>
                <a:cs typeface="Arial"/>
                <a:sym typeface="Arial"/>
              </a:rPr>
              <a:t>vai</a:t>
            </a:r>
            <a:r>
              <a:rPr lang="en-US" sz="3600" b="1" i="0" u="none" dirty="0">
                <a:latin typeface="CS Avva Shenouda" panose="020B7200000000000000" pitchFamily="34" charset="0"/>
                <a:ea typeface="Arial"/>
                <a:cs typeface="Arial"/>
                <a:sym typeface="Arial"/>
              </a:rPr>
              <a:t> </a:t>
            </a:r>
            <a:r>
              <a:rPr lang="en-US" sz="3600" b="1" i="0" u="none" dirty="0" err="1">
                <a:latin typeface="CS Avva Shenouda" panose="020B7200000000000000" pitchFamily="34" charset="0"/>
                <a:ea typeface="Arial"/>
                <a:cs typeface="Arial"/>
                <a:sym typeface="Arial"/>
              </a:rPr>
              <a:t>pe</a:t>
            </a:r>
            <a:r>
              <a:rPr lang="en-US" sz="3600" b="1" i="0" u="none" dirty="0">
                <a:latin typeface="CS Avva Shenouda" panose="020B7200000000000000" pitchFamily="34" charset="0"/>
                <a:ea typeface="Arial"/>
                <a:cs typeface="Arial"/>
                <a:sym typeface="Arial"/>
              </a:rPr>
              <a:t> I=y=c@ </a:t>
            </a:r>
            <a:r>
              <a:rPr lang="en-US" sz="3600" b="1" i="0" u="none" dirty="0" err="1">
                <a:latin typeface="CS Avva Shenouda" panose="020B7200000000000000" pitchFamily="34" charset="0"/>
                <a:ea typeface="Arial"/>
                <a:cs typeface="Arial"/>
                <a:sym typeface="Arial"/>
              </a:rPr>
              <a:t>pimici</a:t>
            </a:r>
            <a:r>
              <a:rPr lang="en-US" sz="3600" b="1" i="0" u="none" dirty="0">
                <a:latin typeface="CS Avva Shenouda" panose="020B7200000000000000" pitchFamily="34" charset="0"/>
                <a:ea typeface="Arial"/>
                <a:cs typeface="Arial"/>
                <a:sym typeface="Arial"/>
              </a:rPr>
              <a:t> `</a:t>
            </a:r>
            <a:r>
              <a:rPr lang="en-US" sz="3600" b="1" i="0" u="none" dirty="0" err="1">
                <a:latin typeface="CS Avva Shenouda" panose="020B7200000000000000" pitchFamily="34" charset="0"/>
                <a:ea typeface="Arial"/>
                <a:cs typeface="Arial"/>
                <a:sym typeface="Arial"/>
              </a:rPr>
              <a:t>ebolqen</a:t>
            </a:r>
            <a:r>
              <a:rPr lang="en-US" sz="3600" b="1" i="0" u="none" dirty="0">
                <a:latin typeface="CS Avva Shenouda" panose="020B7200000000000000" pitchFamily="34" charset="0"/>
                <a:ea typeface="Arial"/>
                <a:cs typeface="Arial"/>
                <a:sym typeface="Arial"/>
              </a:rPr>
              <a:t> `</a:t>
            </a:r>
            <a:r>
              <a:rPr lang="en-US" sz="3600" b="1" i="0" u="none" dirty="0" err="1">
                <a:latin typeface="CS Avva Shenouda" panose="020B7200000000000000" pitchFamily="34" charset="0"/>
                <a:ea typeface="Arial"/>
                <a:cs typeface="Arial"/>
                <a:sym typeface="Arial"/>
              </a:rPr>
              <a:t>Viwt</a:t>
            </a:r>
            <a:r>
              <a:rPr lang="en-US" sz="3600" b="1" i="0" u="none" dirty="0">
                <a:latin typeface="CS Avva Shenouda" panose="020B7200000000000000" pitchFamily="34" charset="0"/>
                <a:ea typeface="Arial"/>
                <a:cs typeface="Arial"/>
                <a:sym typeface="Arial"/>
              </a:rPr>
              <a:t>@ </a:t>
            </a:r>
            <a:r>
              <a:rPr lang="en-US" sz="3600" b="1" i="0" u="none" dirty="0" err="1">
                <a:latin typeface="CS Avva Shenouda" panose="020B7200000000000000" pitchFamily="34" charset="0"/>
                <a:ea typeface="Arial"/>
                <a:cs typeface="Arial"/>
                <a:sym typeface="Arial"/>
              </a:rPr>
              <a:t>aumacf</a:t>
            </a:r>
            <a:r>
              <a:rPr lang="en-US" sz="3600" b="1" i="0" u="none" dirty="0">
                <a:latin typeface="CS Avva Shenouda" panose="020B7200000000000000" pitchFamily="34" charset="0"/>
                <a:ea typeface="Arial"/>
                <a:cs typeface="Arial"/>
                <a:sym typeface="Arial"/>
              </a:rPr>
              <a:t>   nan   `</a:t>
            </a:r>
            <a:r>
              <a:rPr lang="en-US" sz="3600" b="1" i="0" u="none" dirty="0" err="1">
                <a:latin typeface="CS Avva Shenouda" panose="020B7200000000000000" pitchFamily="34" charset="0"/>
                <a:ea typeface="Arial"/>
                <a:cs typeface="Arial"/>
                <a:sym typeface="Arial"/>
              </a:rPr>
              <a:t>ebol</a:t>
            </a:r>
            <a:r>
              <a:rPr lang="en-US" sz="3600" b="1" i="0" u="none" dirty="0">
                <a:latin typeface="CS Avva Shenouda" panose="020B7200000000000000" pitchFamily="34" charset="0"/>
                <a:ea typeface="Arial"/>
                <a:cs typeface="Arial"/>
                <a:sym typeface="Arial"/>
              </a:rPr>
              <a:t>  `</a:t>
            </a:r>
            <a:r>
              <a:rPr lang="en-US" sz="3600" b="1" i="0" u="none" dirty="0" err="1">
                <a:latin typeface="CS Avva Shenouda" panose="020B7200000000000000" pitchFamily="34" charset="0"/>
                <a:ea typeface="Arial"/>
                <a:cs typeface="Arial"/>
                <a:sym typeface="Arial"/>
              </a:rPr>
              <a:t>nqy</a:t>
            </a:r>
            <a:r>
              <a:rPr lang="en-US" sz="3600" b="1" i="0" u="none" dirty="0">
                <a:latin typeface="CS Avva Shenouda" panose="020B7200000000000000" pitchFamily="34" charset="0"/>
                <a:ea typeface="Arial"/>
                <a:cs typeface="Arial"/>
                <a:sym typeface="Arial"/>
              </a:rPr>
              <a:t>]@ </a:t>
            </a:r>
            <a:r>
              <a:rPr lang="en-US" sz="3600" b="1" i="0" u="none" dirty="0" err="1">
                <a:latin typeface="CS Avva Shenouda" panose="020B7200000000000000" pitchFamily="34" charset="0"/>
                <a:ea typeface="Arial"/>
                <a:cs typeface="Arial"/>
                <a:sym typeface="Arial"/>
              </a:rPr>
              <a:t>afer</a:t>
            </a:r>
            <a:r>
              <a:rPr lang="en-US" sz="3600" b="1" i="0" u="none" dirty="0">
                <a:latin typeface="CS Avva Shenouda" panose="020B7200000000000000" pitchFamily="34" charset="0"/>
                <a:ea typeface="Arial"/>
                <a:cs typeface="Arial"/>
                <a:sym typeface="Arial"/>
              </a:rPr>
              <a:t> </a:t>
            </a:r>
            <a:r>
              <a:rPr lang="en-US" sz="3600" b="1" i="0" u="none" dirty="0" err="1">
                <a:latin typeface="CS Avva Shenouda" panose="020B7200000000000000" pitchFamily="34" charset="0"/>
                <a:ea typeface="Arial"/>
                <a:cs typeface="Arial"/>
                <a:sym typeface="Arial"/>
              </a:rPr>
              <a:t>penjenoc</a:t>
            </a:r>
            <a:endParaRPr b="1" dirty="0">
              <a:latin typeface="CS Avva Shenouda" panose="020B7200000000000000" pitchFamily="34" charset="0"/>
            </a:endParaRPr>
          </a:p>
          <a:p>
            <a:pPr marL="0" marR="0" lvl="0" indent="0" algn="just" rtl="0">
              <a:lnSpc>
                <a:spcPct val="100000"/>
              </a:lnSpc>
              <a:spcBef>
                <a:spcPts val="0"/>
              </a:spcBef>
              <a:spcAft>
                <a:spcPts val="0"/>
              </a:spcAft>
              <a:buClr>
                <a:srgbClr val="FFFFFF"/>
              </a:buClr>
              <a:buSzPts val="3600"/>
              <a:buFont typeface="Arial"/>
              <a:buNone/>
            </a:pPr>
            <a:r>
              <a:rPr lang="en-US" sz="3600" b="1" i="0" u="none" dirty="0">
                <a:latin typeface="CS Avva Shenouda" panose="020B7200000000000000" pitchFamily="34" charset="0"/>
                <a:ea typeface="Arial"/>
                <a:cs typeface="Arial"/>
                <a:sym typeface="Arial"/>
              </a:rPr>
              <a:t> `</a:t>
            </a:r>
            <a:r>
              <a:rPr lang="en-US" sz="3600" b="1" i="0" u="none" dirty="0" err="1">
                <a:latin typeface="CS Avva Shenouda" panose="020B7200000000000000" pitchFamily="34" charset="0"/>
                <a:ea typeface="Arial"/>
                <a:cs typeface="Arial"/>
                <a:sym typeface="Arial"/>
              </a:rPr>
              <a:t>nremhe</a:t>
            </a:r>
            <a:r>
              <a:rPr lang="en-US" sz="3600" b="1" i="0" u="none" dirty="0">
                <a:latin typeface="CS Avva Shenouda" panose="020B7200000000000000" pitchFamily="34" charset="0"/>
                <a:ea typeface="Arial"/>
                <a:cs typeface="Arial"/>
                <a:sym typeface="Arial"/>
              </a:rPr>
              <a:t>.</a:t>
            </a:r>
            <a:endParaRPr b="1" dirty="0">
              <a:latin typeface="CS Avva Shenouda" panose="020B7200000000000000" pitchFamily="34" charset="0"/>
            </a:endParaRPr>
          </a:p>
        </p:txBody>
      </p:sp>
      <p:sp>
        <p:nvSpPr>
          <p:cNvPr id="3812" name="Google Shape;3812;p528"/>
          <p:cNvSpPr txBox="1"/>
          <p:nvPr/>
        </p:nvSpPr>
        <p:spPr>
          <a:xfrm>
            <a:off x="1786467" y="3959225"/>
            <a:ext cx="8544800" cy="2062200"/>
          </a:xfrm>
          <a:prstGeom prst="rect">
            <a:avLst/>
          </a:prstGeom>
          <a:noFill/>
          <a:ln>
            <a:noFill/>
          </a:ln>
        </p:spPr>
        <p:txBody>
          <a:bodyPr spcFirstLastPara="1" wrap="square" lIns="91425" tIns="45700" rIns="91425" bIns="45700" anchor="t" anchorCtr="0">
            <a:spAutoFit/>
          </a:bodyPr>
          <a:lstStyle/>
          <a:p>
            <a:pPr marL="0" marR="0" lvl="0" indent="0" algn="ctr" rtl="0">
              <a:lnSpc>
                <a:spcPct val="100000"/>
              </a:lnSpc>
              <a:spcBef>
                <a:spcPts val="0"/>
              </a:spcBef>
              <a:spcAft>
                <a:spcPts val="0"/>
              </a:spcAft>
              <a:buClr>
                <a:srgbClr val="FFFFFF"/>
              </a:buClr>
              <a:buSzPts val="3200"/>
              <a:buFont typeface="Book Antiqua"/>
              <a:buNone/>
            </a:pPr>
            <a:r>
              <a:rPr lang="en-US" sz="3200" b="1" i="0" u="none">
                <a:latin typeface="Book Antiqua"/>
                <a:ea typeface="Book Antiqua"/>
                <a:cs typeface="Book Antiqua"/>
                <a:sym typeface="Book Antiqua"/>
              </a:rPr>
              <a:t>C’est Jésus, né du Père, </a:t>
            </a:r>
            <a:endParaRPr b="1"/>
          </a:p>
          <a:p>
            <a:pPr marL="0" marR="0" lvl="0" indent="0" algn="ctr" rtl="0">
              <a:lnSpc>
                <a:spcPct val="100000"/>
              </a:lnSpc>
              <a:spcBef>
                <a:spcPts val="0"/>
              </a:spcBef>
              <a:spcAft>
                <a:spcPts val="0"/>
              </a:spcAft>
              <a:buClr>
                <a:srgbClr val="FFFFFF"/>
              </a:buClr>
              <a:buSzPts val="3200"/>
              <a:buFont typeface="Book Antiqua"/>
              <a:buNone/>
            </a:pPr>
            <a:r>
              <a:rPr lang="en-US" sz="3200" b="1" i="0" u="none">
                <a:latin typeface="Book Antiqua"/>
                <a:ea typeface="Book Antiqua"/>
                <a:cs typeface="Book Antiqua"/>
                <a:sym typeface="Book Antiqua"/>
              </a:rPr>
              <a:t>que tu nous as enfanté. </a:t>
            </a:r>
            <a:endParaRPr b="1"/>
          </a:p>
          <a:p>
            <a:pPr marL="0" marR="0" lvl="0" indent="0" algn="ctr" rtl="0">
              <a:lnSpc>
                <a:spcPct val="100000"/>
              </a:lnSpc>
              <a:spcBef>
                <a:spcPts val="0"/>
              </a:spcBef>
              <a:spcAft>
                <a:spcPts val="0"/>
              </a:spcAft>
              <a:buClr>
                <a:srgbClr val="FFFFFF"/>
              </a:buClr>
              <a:buSzPts val="3200"/>
              <a:buFont typeface="Book Antiqua"/>
              <a:buNone/>
            </a:pPr>
            <a:r>
              <a:rPr lang="en-US" sz="3200" b="1" i="0" u="none">
                <a:latin typeface="Book Antiqua"/>
                <a:ea typeface="Book Antiqua"/>
                <a:cs typeface="Book Antiqua"/>
                <a:sym typeface="Book Antiqua"/>
              </a:rPr>
              <a:t>Il a libéré </a:t>
            </a:r>
            <a:endParaRPr b="1"/>
          </a:p>
          <a:p>
            <a:pPr marL="0" marR="0" lvl="0" indent="0" algn="ctr" rtl="0">
              <a:lnSpc>
                <a:spcPct val="100000"/>
              </a:lnSpc>
              <a:spcBef>
                <a:spcPts val="0"/>
              </a:spcBef>
              <a:spcAft>
                <a:spcPts val="0"/>
              </a:spcAft>
              <a:buClr>
                <a:srgbClr val="FFFFFF"/>
              </a:buClr>
              <a:buSzPts val="3200"/>
              <a:buFont typeface="Book Antiqua"/>
              <a:buNone/>
            </a:pPr>
            <a:r>
              <a:rPr lang="en-US" sz="3200" b="1" i="0" u="none">
                <a:latin typeface="Book Antiqua"/>
                <a:ea typeface="Book Antiqua"/>
                <a:cs typeface="Book Antiqua"/>
                <a:sym typeface="Book Antiqua"/>
              </a:rPr>
              <a:t>le genre humain</a:t>
            </a:r>
            <a:endParaRPr b="1"/>
          </a:p>
        </p:txBody>
      </p:sp>
      <p:sp>
        <p:nvSpPr>
          <p:cNvPr id="5" name="ZoneTexte 4">
            <a:extLst>
              <a:ext uri="{FF2B5EF4-FFF2-40B4-BE49-F238E27FC236}">
                <a16:creationId xmlns:a16="http://schemas.microsoft.com/office/drawing/2014/main" id="{3868735E-1499-4987-8489-936D1532BB95}"/>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de l’aube </a:t>
            </a:r>
            <a:r>
              <a:rPr lang="fr-FR" sz="1600" b="1" i="1" dirty="0">
                <a:solidFill>
                  <a:schemeClr val="bg1"/>
                </a:solidFill>
              </a:rPr>
              <a:t>du Jeudi Saint</a:t>
            </a:r>
            <a:endParaRPr lang="fr-FR" sz="1600" b="1" dirty="0">
              <a:solidFill>
                <a:schemeClr val="bg1"/>
              </a:solidFill>
            </a:endParaRPr>
          </a:p>
        </p:txBody>
      </p:sp>
      <p:sp>
        <p:nvSpPr>
          <p:cNvPr id="6" name="Rectangle 74">
            <a:extLst>
              <a:ext uri="{FF2B5EF4-FFF2-40B4-BE49-F238E27FC236}">
                <a16:creationId xmlns:a16="http://schemas.microsoft.com/office/drawing/2014/main" id="{35303A08-4F14-4544-B852-6D2897686FDB}"/>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باكر يوم الخميس</a:t>
            </a:r>
            <a:endParaRPr lang="en-US" altLang="fr-FR" sz="2000" b="1" i="1" dirty="0">
              <a:solidFill>
                <a:schemeClr val="bg1"/>
              </a:solidFill>
            </a:endParaRPr>
          </a:p>
        </p:txBody>
      </p:sp>
    </p:spTree>
    <p:extLst>
      <p:ext uri="{BB962C8B-B14F-4D97-AF65-F5344CB8AC3E}">
        <p14:creationId xmlns:p14="http://schemas.microsoft.com/office/powerpoint/2010/main" val="3390383767"/>
      </p:ext>
    </p:extLst>
  </p:cSld>
  <p:clrMapOvr>
    <a:masterClrMapping/>
  </p:clrMapOvr>
</p:sld>
</file>

<file path=ppt/slides/slide10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546266" y="776123"/>
            <a:ext cx="5367646" cy="5452374"/>
          </a:xfrm>
        </p:spPr>
        <p:txBody>
          <a:bodyPr numCol="1" spcCol="72000" anchor="ctr">
            <a:noAutofit/>
          </a:bodyPr>
          <a:lstStyle/>
          <a:p>
            <a:pPr marL="0" indent="0" algn="just">
              <a:spcBef>
                <a:spcPts val="0"/>
              </a:spcBef>
              <a:buNone/>
            </a:pPr>
            <a:r>
              <a:rPr lang="fr-FR" sz="3600" b="1" dirty="0">
                <a:latin typeface="Book Antiqua" panose="02040602050305030304" pitchFamily="18" charset="0"/>
              </a:rPr>
              <a:t>Priez et implorez pour cette sainte Pâques de notre Bon Sauveur. Qu'Il l'accomplisse pour nous en paix, nous montre la joie de Sa sainte résurrection en étant tous en bonne santé, </a:t>
            </a:r>
            <a:r>
              <a:rPr lang="fr-FR" sz="3600" b="1" dirty="0">
                <a:solidFill>
                  <a:srgbClr val="C00000"/>
                </a:solidFill>
                <a:latin typeface="Book Antiqua" panose="02040602050305030304" pitchFamily="18" charset="0"/>
              </a:rPr>
              <a:t>et nous pardonne nos péchés.</a:t>
            </a: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spcBef>
                <a:spcPts val="0"/>
              </a:spcBef>
              <a:buNone/>
            </a:pPr>
            <a:endParaRPr lang="fr-FR" sz="4000" b="1" dirty="0">
              <a:latin typeface="CS Avva Shenouda" panose="020B7200000000000000" pitchFamily="34"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278091" y="547656"/>
            <a:ext cx="5569612" cy="5909310"/>
          </a:xfrm>
          <a:prstGeom prst="rect">
            <a:avLst/>
          </a:prstGeom>
        </p:spPr>
        <p:txBody>
          <a:bodyPr wrap="square" anchor="ctr" anchorCtr="0">
            <a:spAutoFit/>
          </a:bodyPr>
          <a:lstStyle/>
          <a:p>
            <a:pPr algn="just" rtl="1"/>
            <a:r>
              <a:rPr lang="ar-AE" sz="5400" b="1" dirty="0">
                <a:latin typeface="Book Antiqua" panose="02040602050305030304" pitchFamily="18" charset="0"/>
              </a:rPr>
              <a:t>صلوا واطلبوا عن هذه </a:t>
            </a:r>
            <a:r>
              <a:rPr lang="ar-AE" sz="5400" b="1" dirty="0" err="1">
                <a:latin typeface="Book Antiqua" panose="02040602050305030304" pitchFamily="18" charset="0"/>
              </a:rPr>
              <a:t>البصخة</a:t>
            </a:r>
            <a:r>
              <a:rPr lang="ar-AE" sz="5400" b="1" dirty="0">
                <a:latin typeface="Book Antiqua" panose="02040602050305030304" pitchFamily="18" charset="0"/>
              </a:rPr>
              <a:t> المقدسة التي لمخلصنا الصالح لكي يكملها لنا بسلام ويرينا بهجة قيامته المقدسة ونحن جميعاً سالمين </a:t>
            </a:r>
            <a:r>
              <a:rPr lang="ar-AE" sz="5400" b="1" dirty="0">
                <a:solidFill>
                  <a:srgbClr val="C00000"/>
                </a:solidFill>
                <a:latin typeface="Book Antiqua" panose="02040602050305030304" pitchFamily="18" charset="0"/>
              </a:rPr>
              <a:t>ويغفر لنا خطايانا.</a:t>
            </a:r>
          </a:p>
        </p:txBody>
      </p:sp>
    </p:spTree>
    <p:extLst>
      <p:ext uri="{BB962C8B-B14F-4D97-AF65-F5344CB8AC3E}">
        <p14:creationId xmlns:p14="http://schemas.microsoft.com/office/powerpoint/2010/main" val="1945258782"/>
      </p:ext>
    </p:extLst>
  </p:cSld>
  <p:clrMapOvr>
    <a:masterClrMapping/>
  </p:clrMapOvr>
</p:sld>
</file>

<file path=ppt/slides/slide10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E17DC675-7680-42CC-A00E-5749DEE5E413}"/>
              </a:ext>
            </a:extLst>
          </p:cNvPr>
          <p:cNvSpPr/>
          <p:nvPr/>
        </p:nvSpPr>
        <p:spPr>
          <a:xfrm>
            <a:off x="443372" y="3426898"/>
            <a:ext cx="11305256" cy="2160240"/>
          </a:xfrm>
          <a:prstGeom prst="rect">
            <a:avLst/>
          </a:prstGeom>
        </p:spPr>
        <p:txBody>
          <a:bodyPr vert="horz" lIns="91440" tIns="45720" rIns="91440" bIns="45720" rtlCol="0" anchor="ctr">
            <a:noAutofit/>
          </a:bodyPr>
          <a:lstStyle/>
          <a:p>
            <a:pPr algn="ctr"/>
            <a:r>
              <a:rPr lang="ar-SA" sz="7200" b="1" dirty="0">
                <a:solidFill>
                  <a:srgbClr val="C00000"/>
                </a:solidFill>
                <a:latin typeface="Times New Roman" panose="02020603050405020304" pitchFamily="18" charset="0"/>
              </a:rPr>
              <a:t>ختام</a:t>
            </a:r>
          </a:p>
        </p:txBody>
      </p:sp>
      <p:sp>
        <p:nvSpPr>
          <p:cNvPr id="7" name="Titre 1">
            <a:extLst>
              <a:ext uri="{FF2B5EF4-FFF2-40B4-BE49-F238E27FC236}">
                <a16:creationId xmlns:a16="http://schemas.microsoft.com/office/drawing/2014/main" id="{062BC627-B07B-444C-93A4-6D5B1A046B78}"/>
              </a:ext>
            </a:extLst>
          </p:cNvPr>
          <p:cNvSpPr txBox="1">
            <a:spLocks/>
          </p:cNvSpPr>
          <p:nvPr/>
        </p:nvSpPr>
        <p:spPr>
          <a:xfrm>
            <a:off x="443372" y="939604"/>
            <a:ext cx="11305256" cy="1785764"/>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fr-FR" sz="7000" b="1" dirty="0">
                <a:solidFill>
                  <a:srgbClr val="C00000"/>
                </a:solidFill>
                <a:latin typeface="Castellar" panose="020A0402060406010301" pitchFamily="18" charset="0"/>
              </a:rPr>
              <a:t>Conclusion</a:t>
            </a:r>
          </a:p>
        </p:txBody>
      </p:sp>
    </p:spTree>
    <p:extLst>
      <p:ext uri="{BB962C8B-B14F-4D97-AF65-F5344CB8AC3E}">
        <p14:creationId xmlns:p14="http://schemas.microsoft.com/office/powerpoint/2010/main" val="4139218408"/>
      </p:ext>
    </p:extLst>
  </p:cSld>
  <p:clrMapOvr>
    <a:masterClrMapping/>
  </p:clrMapOvr>
</p:sld>
</file>

<file path=ppt/slides/slide10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358813" y="702813"/>
            <a:ext cx="3512186" cy="5452374"/>
          </a:xfrm>
        </p:spPr>
        <p:txBody>
          <a:bodyPr numCol="1" spcCol="72000" anchor="ctr">
            <a:noAutofit/>
          </a:bodyPr>
          <a:lstStyle/>
          <a:p>
            <a:pPr marL="0" indent="0" algn="just">
              <a:buNone/>
            </a:pPr>
            <a:r>
              <a:rPr lang="fr-FR" sz="4000" b="1" dirty="0">
                <a:latin typeface="Book Antiqua" panose="02040602050305030304" pitchFamily="18" charset="0"/>
              </a:rPr>
              <a:t>Dieu aie pitié de nous, accorde-nous Ta miséricorde. Traite nous selon Ta bonté dans ton Royaume.</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lvl="0" algn="ctr" rtl="1" fontAlgn="base">
              <a:spcBef>
                <a:spcPct val="20000"/>
              </a:spcBef>
              <a:spcAft>
                <a:spcPct val="0"/>
              </a:spcAft>
            </a:pPr>
            <a:endParaRPr lang="ar-SA" altLang="fr-FR" sz="3600" dirty="0">
              <a:latin typeface="Times New Roman" panose="02020603050405020304" pitchFamily="18" charset="0"/>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spcBef>
                <a:spcPts val="0"/>
              </a:spcBef>
              <a:buNone/>
            </a:pPr>
            <a:endParaRPr lang="fr-FR" sz="4000" b="1" dirty="0">
              <a:latin typeface="CS Avva Shenouda" panose="020B7200000000000000" pitchFamily="34"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8258630" y="1075250"/>
            <a:ext cx="3511194" cy="4708981"/>
          </a:xfrm>
          <a:prstGeom prst="rect">
            <a:avLst/>
          </a:prstGeom>
        </p:spPr>
        <p:txBody>
          <a:bodyPr wrap="square" anchor="ctr" anchorCtr="0">
            <a:spAutoFit/>
          </a:bodyPr>
          <a:lstStyle/>
          <a:p>
            <a:pPr algn="just" rtl="1"/>
            <a:r>
              <a:rPr lang="ar-AE" sz="6000" b="1" dirty="0">
                <a:latin typeface="Book Antiqua" panose="02040602050305030304" pitchFamily="18" charset="0"/>
              </a:rPr>
              <a:t>يا الله </a:t>
            </a:r>
            <a:r>
              <a:rPr lang="ar-AE" sz="6000" b="1" dirty="0" err="1">
                <a:latin typeface="Book Antiqua" panose="02040602050305030304" pitchFamily="18" charset="0"/>
              </a:rPr>
              <a:t>إرحمنا</a:t>
            </a:r>
            <a:r>
              <a:rPr lang="ar-AE" sz="6000" b="1" dirty="0">
                <a:latin typeface="Book Antiqua" panose="02040602050305030304" pitchFamily="18" charset="0"/>
              </a:rPr>
              <a:t>، قرر لنا رحمة، </a:t>
            </a:r>
            <a:r>
              <a:rPr lang="ar-AE" sz="6000" b="1" dirty="0" err="1">
                <a:latin typeface="Book Antiqua" panose="02040602050305030304" pitchFamily="18" charset="0"/>
              </a:rPr>
              <a:t>إصنع</a:t>
            </a:r>
            <a:r>
              <a:rPr lang="ar-AE" sz="6000" b="1" dirty="0">
                <a:latin typeface="Book Antiqua" panose="02040602050305030304" pitchFamily="18" charset="0"/>
              </a:rPr>
              <a:t> معنا رحمة </a:t>
            </a:r>
            <a:r>
              <a:rPr lang="ar-AE" sz="6000" b="1" dirty="0" err="1">
                <a:latin typeface="Book Antiqua" panose="02040602050305030304" pitchFamily="18" charset="0"/>
              </a:rPr>
              <a:t>فى</a:t>
            </a:r>
            <a:r>
              <a:rPr lang="ar-AE" sz="6000" b="1" dirty="0">
                <a:latin typeface="Book Antiqua" panose="02040602050305030304" pitchFamily="18" charset="0"/>
              </a:rPr>
              <a:t> ملكوتك.</a:t>
            </a:r>
          </a:p>
        </p:txBody>
      </p:sp>
      <p:sp>
        <p:nvSpPr>
          <p:cNvPr id="6" name="Rectangle 5">
            <a:extLst>
              <a:ext uri="{FF2B5EF4-FFF2-40B4-BE49-F238E27FC236}">
                <a16:creationId xmlns:a16="http://schemas.microsoft.com/office/drawing/2014/main" id="{4BBA31EA-5709-4658-9C29-41BF2557899C}"/>
              </a:ext>
            </a:extLst>
          </p:cNvPr>
          <p:cNvSpPr/>
          <p:nvPr/>
        </p:nvSpPr>
        <p:spPr>
          <a:xfrm>
            <a:off x="4129485" y="1055054"/>
            <a:ext cx="3933030" cy="5078313"/>
          </a:xfrm>
          <a:prstGeom prst="rect">
            <a:avLst/>
          </a:prstGeom>
        </p:spPr>
        <p:txBody>
          <a:bodyPr wrap="square">
            <a:spAutoFit/>
          </a:bodyPr>
          <a:lstStyle/>
          <a:p>
            <a:pPr algn="just"/>
            <a:r>
              <a:rPr lang="fr-FR" sz="5400" b="1" dirty="0" err="1">
                <a:latin typeface="Avva_Marcos" panose="04020500000000000000" pitchFamily="82" charset="0"/>
              </a:rPr>
              <a:t>F</a:t>
            </a:r>
            <a:r>
              <a:rPr lang="fr-FR" sz="5400" b="1" dirty="0" err="1">
                <a:latin typeface="CS Avva Shenouda" panose="020B7200000000000000" pitchFamily="34" charset="0"/>
              </a:rPr>
              <a:t>nou</a:t>
            </a:r>
            <a:r>
              <a:rPr lang="fr-FR" sz="5400" b="1" dirty="0">
                <a:latin typeface="CS Avva Shenouda" panose="020B7200000000000000" pitchFamily="34" charset="0"/>
              </a:rPr>
              <a:t>] </a:t>
            </a:r>
            <a:r>
              <a:rPr lang="fr-FR" sz="5400" b="1" dirty="0" err="1">
                <a:latin typeface="CS Avva Shenouda" panose="020B7200000000000000" pitchFamily="34" charset="0"/>
              </a:rPr>
              <a:t>nai</a:t>
            </a:r>
            <a:r>
              <a:rPr lang="fr-FR" sz="5400" b="1" dirty="0">
                <a:latin typeface="CS Avva Shenouda" panose="020B7200000000000000" pitchFamily="34" charset="0"/>
              </a:rPr>
              <a:t> nan ;es </a:t>
            </a:r>
            <a:r>
              <a:rPr lang="fr-FR" sz="5400" b="1" dirty="0" err="1">
                <a:latin typeface="CS Avva Shenouda" panose="020B7200000000000000" pitchFamily="34" charset="0"/>
              </a:rPr>
              <a:t>ounai</a:t>
            </a:r>
            <a:r>
              <a:rPr lang="fr-FR" sz="5400" b="1" dirty="0">
                <a:latin typeface="CS Avva Shenouda" panose="020B7200000000000000" pitchFamily="34" charset="0"/>
              </a:rPr>
              <a:t> `</a:t>
            </a:r>
            <a:r>
              <a:rPr lang="fr-FR" sz="5400" b="1" dirty="0" err="1">
                <a:latin typeface="CS Avva Shenouda" panose="020B7200000000000000" pitchFamily="34" charset="0"/>
              </a:rPr>
              <a:t>eron</a:t>
            </a:r>
            <a:r>
              <a:rPr lang="fr-FR" sz="5400" b="1" dirty="0">
                <a:latin typeface="CS Avva Shenouda" panose="020B7200000000000000" pitchFamily="34" charset="0"/>
              </a:rPr>
              <a:t> `</a:t>
            </a:r>
            <a:r>
              <a:rPr lang="fr-FR" sz="5400" b="1" dirty="0" err="1">
                <a:latin typeface="CS Avva Shenouda" panose="020B7200000000000000" pitchFamily="34" charset="0"/>
              </a:rPr>
              <a:t>ari</a:t>
            </a:r>
            <a:r>
              <a:rPr lang="fr-FR" sz="5400" b="1" dirty="0">
                <a:latin typeface="CS Avva Shenouda" panose="020B7200000000000000" pitchFamily="34" charset="0"/>
              </a:rPr>
              <a:t> </a:t>
            </a:r>
            <a:r>
              <a:rPr lang="fr-FR" sz="5400" b="1" dirty="0" err="1">
                <a:latin typeface="CS Avva Shenouda" panose="020B7200000000000000" pitchFamily="34" charset="0"/>
              </a:rPr>
              <a:t>ounai</a:t>
            </a:r>
            <a:r>
              <a:rPr lang="fr-FR" sz="5400" b="1" dirty="0">
                <a:latin typeface="CS Avva Shenouda" panose="020B7200000000000000" pitchFamily="34" charset="0"/>
              </a:rPr>
              <a:t> </a:t>
            </a:r>
            <a:r>
              <a:rPr lang="fr-FR" sz="5400" b="1" dirty="0" err="1">
                <a:latin typeface="CS Avva Shenouda" panose="020B7200000000000000" pitchFamily="34" charset="0"/>
              </a:rPr>
              <a:t>neman</a:t>
            </a:r>
            <a:r>
              <a:rPr lang="fr-FR" sz="5400" b="1" dirty="0">
                <a:latin typeface="CS Avva Shenouda" panose="020B7200000000000000" pitchFamily="34" charset="0"/>
              </a:rPr>
              <a:t> </a:t>
            </a:r>
            <a:r>
              <a:rPr lang="fr-FR" sz="5400" b="1" dirty="0" err="1">
                <a:latin typeface="CS Avva Shenouda" panose="020B7200000000000000" pitchFamily="34" charset="0"/>
              </a:rPr>
              <a:t>qen</a:t>
            </a:r>
            <a:r>
              <a:rPr lang="fr-FR" sz="5400" b="1" dirty="0">
                <a:latin typeface="CS Avva Shenouda" panose="020B7200000000000000" pitchFamily="34" charset="0"/>
              </a:rPr>
              <a:t> </a:t>
            </a:r>
            <a:r>
              <a:rPr lang="fr-FR" sz="5400" b="1" dirty="0" err="1">
                <a:latin typeface="CS Avva Shenouda" panose="020B7200000000000000" pitchFamily="34" charset="0"/>
              </a:rPr>
              <a:t>tekmetouro</a:t>
            </a:r>
            <a:endParaRPr lang="fr-FR" sz="5400" b="1" dirty="0">
              <a:latin typeface="CS Avva Shenouda" panose="020B7200000000000000" pitchFamily="34" charset="0"/>
            </a:endParaRPr>
          </a:p>
        </p:txBody>
      </p:sp>
    </p:spTree>
    <p:extLst>
      <p:ext uri="{BB962C8B-B14F-4D97-AF65-F5344CB8AC3E}">
        <p14:creationId xmlns:p14="http://schemas.microsoft.com/office/powerpoint/2010/main" val="2718032193"/>
      </p:ext>
    </p:extLst>
  </p:cSld>
  <p:clrMapOvr>
    <a:masterClrMapping/>
  </p:clrMapOvr>
</p:sld>
</file>

<file path=ppt/slides/slide10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1847528" y="618978"/>
            <a:ext cx="8496944" cy="5416062"/>
          </a:xfrm>
        </p:spPr>
        <p:txBody>
          <a:bodyPr>
            <a:noAutofit/>
          </a:bodyPr>
          <a:lstStyle/>
          <a:p>
            <a:pPr marL="0" indent="0">
              <a:buNone/>
            </a:pPr>
            <a:r>
              <a:rPr lang="fr-FR" sz="4800" b="1" dirty="0" err="1">
                <a:latin typeface="CS Avva Shenouda" panose="020B7200000000000000" pitchFamily="34" charset="0"/>
              </a:rPr>
              <a:t>Kuri``e</a:t>
            </a:r>
            <a:r>
              <a:rPr lang="fr-FR" sz="4800" b="1" dirty="0">
                <a:latin typeface="CS Avva Shenouda" panose="020B7200000000000000" pitchFamily="34" charset="0"/>
              </a:rPr>
              <a:t> ``</a:t>
            </a:r>
            <a:r>
              <a:rPr lang="fr-FR" sz="4800" b="1" dirty="0" err="1">
                <a:latin typeface="CS Avva Shenouda" panose="020B7200000000000000" pitchFamily="34" charset="0"/>
              </a:rPr>
              <a:t>ele</a:t>
            </a:r>
            <a:r>
              <a:rPr lang="fr-FR" sz="4800" b="1" dirty="0">
                <a:latin typeface="CS Avva Shenouda" panose="020B7200000000000000" pitchFamily="34" charset="0"/>
              </a:rPr>
              <a:t>``</a:t>
            </a:r>
            <a:r>
              <a:rPr lang="fr-FR" sz="4800" b="1" dirty="0" err="1">
                <a:latin typeface="CS Avva Shenouda" panose="020B7200000000000000" pitchFamily="34" charset="0"/>
              </a:rPr>
              <a:t>ycon</a:t>
            </a:r>
            <a:r>
              <a:rPr lang="fr-FR" sz="4800" b="1" dirty="0">
                <a:latin typeface="CS Avva Shenouda" panose="020B7200000000000000" pitchFamily="34" charset="0"/>
              </a:rPr>
              <a:t> </a:t>
            </a:r>
          </a:p>
          <a:p>
            <a:pPr marL="0" indent="0">
              <a:buNone/>
            </a:pPr>
            <a:endParaRPr lang="fr-FR" sz="4800" b="1" dirty="0">
              <a:latin typeface="CS Avva Shenouda" panose="020B7200000000000000" pitchFamily="34" charset="0"/>
            </a:endParaRPr>
          </a:p>
          <a:p>
            <a:pPr marL="0" indent="0" algn="ctr">
              <a:buNone/>
            </a:pPr>
            <a:r>
              <a:rPr lang="fr-FR" sz="4800" b="1" dirty="0" err="1">
                <a:latin typeface="CS Avva Shenouda" panose="020B7200000000000000" pitchFamily="34" charset="0"/>
              </a:rPr>
              <a:t>Kuri``e</a:t>
            </a:r>
            <a:r>
              <a:rPr lang="fr-FR" sz="4800" b="1" dirty="0">
                <a:latin typeface="CS Avva Shenouda" panose="020B7200000000000000" pitchFamily="34" charset="0"/>
              </a:rPr>
              <a:t> ``</a:t>
            </a:r>
            <a:r>
              <a:rPr lang="fr-FR" sz="4800" b="1" dirty="0" err="1">
                <a:latin typeface="CS Avva Shenouda" panose="020B7200000000000000" pitchFamily="34" charset="0"/>
              </a:rPr>
              <a:t>ele</a:t>
            </a:r>
            <a:r>
              <a:rPr lang="fr-FR" sz="4800" b="1" dirty="0">
                <a:latin typeface="CS Avva Shenouda" panose="020B7200000000000000" pitchFamily="34" charset="0"/>
              </a:rPr>
              <a:t>``</a:t>
            </a:r>
            <a:r>
              <a:rPr lang="fr-FR" sz="4800" b="1" dirty="0" err="1">
                <a:latin typeface="CS Avva Shenouda" panose="020B7200000000000000" pitchFamily="34" charset="0"/>
              </a:rPr>
              <a:t>ycon</a:t>
            </a:r>
            <a:r>
              <a:rPr lang="fr-FR" sz="4800" b="1" dirty="0">
                <a:latin typeface="CS Avva Shenouda" panose="020B7200000000000000" pitchFamily="34" charset="0"/>
              </a:rPr>
              <a:t> </a:t>
            </a:r>
          </a:p>
          <a:p>
            <a:pPr marL="0" indent="0" algn="ctr">
              <a:buNone/>
            </a:pPr>
            <a:endParaRPr lang="fr-FR" sz="4800" b="1" dirty="0">
              <a:latin typeface="CS Avva Shenouda" panose="020B7200000000000000" pitchFamily="34" charset="0"/>
            </a:endParaRPr>
          </a:p>
          <a:p>
            <a:pPr marL="0" indent="0" algn="r">
              <a:buNone/>
            </a:pPr>
            <a:r>
              <a:rPr lang="fr-FR" sz="4800" b="1" dirty="0" err="1">
                <a:latin typeface="CS Avva Shenouda" panose="020B7200000000000000" pitchFamily="34" charset="0"/>
              </a:rPr>
              <a:t>Kuri``e</a:t>
            </a:r>
            <a:r>
              <a:rPr lang="fr-FR" sz="4800" b="1" dirty="0">
                <a:latin typeface="CS Avva Shenouda" panose="020B7200000000000000" pitchFamily="34" charset="0"/>
              </a:rPr>
              <a:t> ``</a:t>
            </a:r>
            <a:r>
              <a:rPr lang="fr-FR" sz="4800" b="1" dirty="0" err="1">
                <a:latin typeface="CS Avva Shenouda" panose="020B7200000000000000" pitchFamily="34" charset="0"/>
              </a:rPr>
              <a:t>ele</a:t>
            </a:r>
            <a:r>
              <a:rPr lang="fr-FR" sz="4800" b="1" dirty="0">
                <a:latin typeface="CS Avva Shenouda" panose="020B7200000000000000" pitchFamily="34" charset="0"/>
              </a:rPr>
              <a:t>``</a:t>
            </a:r>
            <a:r>
              <a:rPr lang="fr-FR" sz="4800" b="1" dirty="0" err="1">
                <a:latin typeface="CS Avva Shenouda" panose="020B7200000000000000" pitchFamily="34" charset="0"/>
              </a:rPr>
              <a:t>ycon</a:t>
            </a:r>
            <a:endParaRPr lang="fr-FR" sz="4800" b="1" dirty="0">
              <a:latin typeface="CS Avva Shenouda" panose="020B7200000000000000" pitchFamily="34" charset="0"/>
            </a:endParaRPr>
          </a:p>
        </p:txBody>
      </p:sp>
    </p:spTree>
    <p:extLst>
      <p:ext uri="{BB962C8B-B14F-4D97-AF65-F5344CB8AC3E}">
        <p14:creationId xmlns:p14="http://schemas.microsoft.com/office/powerpoint/2010/main" val="1396475998"/>
      </p:ext>
    </p:extLst>
  </p:cSld>
  <p:clrMapOvr>
    <a:masterClrMapping/>
  </p:clrMapOvr>
</p:sld>
</file>

<file path=ppt/slides/slide10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1847528" y="773723"/>
            <a:ext cx="8496944" cy="4951828"/>
          </a:xfrm>
        </p:spPr>
        <p:txBody>
          <a:bodyPr>
            <a:noAutofit/>
          </a:bodyPr>
          <a:lstStyle/>
          <a:p>
            <a:pPr marL="0" indent="0">
              <a:buNone/>
            </a:pPr>
            <a:r>
              <a:rPr lang="fr-FR" sz="4800" b="1" dirty="0" err="1">
                <a:solidFill>
                  <a:srgbClr val="C00000"/>
                </a:solidFill>
                <a:latin typeface="CS Avva Shenouda" panose="020B7200000000000000" pitchFamily="34" charset="0"/>
              </a:rPr>
              <a:t>Kuri``e</a:t>
            </a:r>
            <a:r>
              <a:rPr lang="fr-FR" sz="4800" b="1" dirty="0">
                <a:solidFill>
                  <a:srgbClr val="C00000"/>
                </a:solidFill>
                <a:latin typeface="CS Avva Shenouda" panose="020B7200000000000000" pitchFamily="34" charset="0"/>
              </a:rPr>
              <a:t> ``</a:t>
            </a:r>
            <a:r>
              <a:rPr lang="fr-FR" sz="4800" b="1" dirty="0" err="1">
                <a:solidFill>
                  <a:srgbClr val="C00000"/>
                </a:solidFill>
                <a:latin typeface="CS Avva Shenouda" panose="020B7200000000000000" pitchFamily="34" charset="0"/>
              </a:rPr>
              <a:t>ele</a:t>
            </a:r>
            <a:r>
              <a:rPr lang="fr-FR" sz="4800" b="1" dirty="0">
                <a:solidFill>
                  <a:srgbClr val="C00000"/>
                </a:solidFill>
                <a:latin typeface="CS Avva Shenouda" panose="020B7200000000000000" pitchFamily="34" charset="0"/>
              </a:rPr>
              <a:t>``</a:t>
            </a:r>
            <a:r>
              <a:rPr lang="fr-FR" sz="4800" b="1" dirty="0" err="1">
                <a:solidFill>
                  <a:srgbClr val="C00000"/>
                </a:solidFill>
                <a:latin typeface="CS Avva Shenouda" panose="020B7200000000000000" pitchFamily="34" charset="0"/>
              </a:rPr>
              <a:t>ycon</a:t>
            </a:r>
            <a:r>
              <a:rPr lang="fr-FR" sz="4800" b="1" dirty="0">
                <a:solidFill>
                  <a:srgbClr val="C00000"/>
                </a:solidFill>
                <a:latin typeface="CS Avva Shenouda" panose="020B7200000000000000" pitchFamily="34" charset="0"/>
              </a:rPr>
              <a:t> </a:t>
            </a:r>
          </a:p>
          <a:p>
            <a:pPr marL="0" indent="0">
              <a:buNone/>
            </a:pPr>
            <a:endParaRPr lang="fr-FR" sz="4800" b="1" dirty="0">
              <a:solidFill>
                <a:srgbClr val="C00000"/>
              </a:solidFill>
              <a:latin typeface="CS Avva Shenouda" panose="020B7200000000000000" pitchFamily="34" charset="0"/>
            </a:endParaRPr>
          </a:p>
          <a:p>
            <a:pPr marL="0" indent="0" algn="ctr">
              <a:buNone/>
            </a:pPr>
            <a:r>
              <a:rPr lang="fr-FR" sz="4800" b="1" dirty="0" err="1">
                <a:solidFill>
                  <a:srgbClr val="C00000"/>
                </a:solidFill>
                <a:latin typeface="CS Avva Shenouda" panose="020B7200000000000000" pitchFamily="34" charset="0"/>
              </a:rPr>
              <a:t>Kuri``e</a:t>
            </a:r>
            <a:r>
              <a:rPr lang="fr-FR" sz="4800" b="1" dirty="0">
                <a:solidFill>
                  <a:srgbClr val="C00000"/>
                </a:solidFill>
                <a:latin typeface="CS Avva Shenouda" panose="020B7200000000000000" pitchFamily="34" charset="0"/>
              </a:rPr>
              <a:t> ``</a:t>
            </a:r>
            <a:r>
              <a:rPr lang="fr-FR" sz="4800" b="1" dirty="0" err="1">
                <a:solidFill>
                  <a:srgbClr val="C00000"/>
                </a:solidFill>
                <a:latin typeface="CS Avva Shenouda" panose="020B7200000000000000" pitchFamily="34" charset="0"/>
              </a:rPr>
              <a:t>ele</a:t>
            </a:r>
            <a:r>
              <a:rPr lang="fr-FR" sz="4800" b="1" dirty="0">
                <a:solidFill>
                  <a:srgbClr val="C00000"/>
                </a:solidFill>
                <a:latin typeface="CS Avva Shenouda" panose="020B7200000000000000" pitchFamily="34" charset="0"/>
              </a:rPr>
              <a:t>``</a:t>
            </a:r>
            <a:r>
              <a:rPr lang="fr-FR" sz="4800" b="1" dirty="0" err="1">
                <a:solidFill>
                  <a:srgbClr val="C00000"/>
                </a:solidFill>
                <a:latin typeface="CS Avva Shenouda" panose="020B7200000000000000" pitchFamily="34" charset="0"/>
              </a:rPr>
              <a:t>ycon</a:t>
            </a:r>
            <a:r>
              <a:rPr lang="fr-FR" sz="4800" b="1" dirty="0">
                <a:solidFill>
                  <a:srgbClr val="C00000"/>
                </a:solidFill>
                <a:latin typeface="CS Avva Shenouda" panose="020B7200000000000000" pitchFamily="34" charset="0"/>
              </a:rPr>
              <a:t> </a:t>
            </a:r>
          </a:p>
          <a:p>
            <a:pPr marL="0" indent="0" algn="ctr">
              <a:buNone/>
            </a:pPr>
            <a:endParaRPr lang="fr-FR" sz="4800" b="1" dirty="0">
              <a:solidFill>
                <a:srgbClr val="C00000"/>
              </a:solidFill>
              <a:latin typeface="CS Avva Shenouda" panose="020B7200000000000000" pitchFamily="34" charset="0"/>
            </a:endParaRPr>
          </a:p>
          <a:p>
            <a:pPr marL="0" indent="0" algn="r">
              <a:buNone/>
            </a:pPr>
            <a:r>
              <a:rPr lang="fr-FR" sz="4800" b="1" dirty="0" err="1">
                <a:solidFill>
                  <a:srgbClr val="C00000"/>
                </a:solidFill>
                <a:latin typeface="CS Avva Shenouda" panose="020B7200000000000000" pitchFamily="34" charset="0"/>
              </a:rPr>
              <a:t>Kuri``e</a:t>
            </a:r>
            <a:r>
              <a:rPr lang="fr-FR" sz="4800" b="1" dirty="0">
                <a:solidFill>
                  <a:srgbClr val="C00000"/>
                </a:solidFill>
                <a:latin typeface="CS Avva Shenouda" panose="020B7200000000000000" pitchFamily="34" charset="0"/>
              </a:rPr>
              <a:t> ``</a:t>
            </a:r>
            <a:r>
              <a:rPr lang="fr-FR" sz="4800" b="1" dirty="0" err="1">
                <a:solidFill>
                  <a:srgbClr val="C00000"/>
                </a:solidFill>
                <a:latin typeface="CS Avva Shenouda" panose="020B7200000000000000" pitchFamily="34" charset="0"/>
              </a:rPr>
              <a:t>ele</a:t>
            </a:r>
            <a:r>
              <a:rPr lang="fr-FR" sz="4800" b="1" dirty="0">
                <a:solidFill>
                  <a:srgbClr val="C00000"/>
                </a:solidFill>
                <a:latin typeface="CS Avva Shenouda" panose="020B7200000000000000" pitchFamily="34" charset="0"/>
              </a:rPr>
              <a:t>``</a:t>
            </a:r>
            <a:r>
              <a:rPr lang="fr-FR" sz="4800" b="1" dirty="0" err="1">
                <a:solidFill>
                  <a:srgbClr val="C00000"/>
                </a:solidFill>
                <a:latin typeface="CS Avva Shenouda" panose="020B7200000000000000" pitchFamily="34" charset="0"/>
              </a:rPr>
              <a:t>ycon</a:t>
            </a:r>
            <a:endParaRPr lang="fr-FR" sz="4800" b="1" dirty="0">
              <a:solidFill>
                <a:srgbClr val="C00000"/>
              </a:solidFill>
              <a:latin typeface="CS Avva Shenouda" panose="020B7200000000000000" pitchFamily="34" charset="0"/>
            </a:endParaRPr>
          </a:p>
        </p:txBody>
      </p:sp>
    </p:spTree>
    <p:extLst>
      <p:ext uri="{BB962C8B-B14F-4D97-AF65-F5344CB8AC3E}">
        <p14:creationId xmlns:p14="http://schemas.microsoft.com/office/powerpoint/2010/main" val="3620769587"/>
      </p:ext>
    </p:extLst>
  </p:cSld>
  <p:clrMapOvr>
    <a:masterClrMapping/>
  </p:clrMapOvr>
</p:sld>
</file>

<file path=ppt/slides/slide10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1847528" y="618978"/>
            <a:ext cx="8496944" cy="5416062"/>
          </a:xfrm>
        </p:spPr>
        <p:txBody>
          <a:bodyPr>
            <a:noAutofit/>
          </a:bodyPr>
          <a:lstStyle/>
          <a:p>
            <a:pPr marL="0" indent="0">
              <a:buNone/>
            </a:pPr>
            <a:r>
              <a:rPr lang="fr-FR" sz="4800" b="1" dirty="0" err="1">
                <a:latin typeface="CS Avva Shenouda" panose="020B7200000000000000" pitchFamily="34" charset="0"/>
              </a:rPr>
              <a:t>Kuri``e</a:t>
            </a:r>
            <a:r>
              <a:rPr lang="fr-FR" sz="4800" b="1" dirty="0">
                <a:latin typeface="CS Avva Shenouda" panose="020B7200000000000000" pitchFamily="34" charset="0"/>
              </a:rPr>
              <a:t> ``</a:t>
            </a:r>
            <a:r>
              <a:rPr lang="fr-FR" sz="4800" b="1" dirty="0" err="1">
                <a:latin typeface="CS Avva Shenouda" panose="020B7200000000000000" pitchFamily="34" charset="0"/>
              </a:rPr>
              <a:t>ele</a:t>
            </a:r>
            <a:r>
              <a:rPr lang="fr-FR" sz="4800" b="1" dirty="0">
                <a:latin typeface="CS Avva Shenouda" panose="020B7200000000000000" pitchFamily="34" charset="0"/>
              </a:rPr>
              <a:t>``</a:t>
            </a:r>
            <a:r>
              <a:rPr lang="fr-FR" sz="4800" b="1" dirty="0" err="1">
                <a:latin typeface="CS Avva Shenouda" panose="020B7200000000000000" pitchFamily="34" charset="0"/>
              </a:rPr>
              <a:t>ycon</a:t>
            </a:r>
            <a:r>
              <a:rPr lang="fr-FR" sz="4800" b="1" dirty="0">
                <a:latin typeface="CS Avva Shenouda" panose="020B7200000000000000" pitchFamily="34" charset="0"/>
              </a:rPr>
              <a:t> </a:t>
            </a:r>
          </a:p>
          <a:p>
            <a:pPr marL="0" indent="0">
              <a:buNone/>
            </a:pPr>
            <a:endParaRPr lang="fr-FR" sz="4800" b="1" dirty="0">
              <a:latin typeface="CS Avva Shenouda" panose="020B7200000000000000" pitchFamily="34" charset="0"/>
            </a:endParaRPr>
          </a:p>
          <a:p>
            <a:pPr marL="0" indent="0" algn="ctr">
              <a:buNone/>
            </a:pPr>
            <a:r>
              <a:rPr lang="fr-FR" sz="4800" b="1" dirty="0" err="1">
                <a:latin typeface="CS Avva Shenouda" panose="020B7200000000000000" pitchFamily="34" charset="0"/>
              </a:rPr>
              <a:t>Kuri``e</a:t>
            </a:r>
            <a:r>
              <a:rPr lang="fr-FR" sz="4800" b="1" dirty="0">
                <a:latin typeface="CS Avva Shenouda" panose="020B7200000000000000" pitchFamily="34" charset="0"/>
              </a:rPr>
              <a:t> ``</a:t>
            </a:r>
            <a:r>
              <a:rPr lang="fr-FR" sz="4800" b="1" dirty="0" err="1">
                <a:latin typeface="CS Avva Shenouda" panose="020B7200000000000000" pitchFamily="34" charset="0"/>
              </a:rPr>
              <a:t>ele</a:t>
            </a:r>
            <a:r>
              <a:rPr lang="fr-FR" sz="4800" b="1" dirty="0">
                <a:latin typeface="CS Avva Shenouda" panose="020B7200000000000000" pitchFamily="34" charset="0"/>
              </a:rPr>
              <a:t>``</a:t>
            </a:r>
            <a:r>
              <a:rPr lang="fr-FR" sz="4800" b="1" dirty="0" err="1">
                <a:latin typeface="CS Avva Shenouda" panose="020B7200000000000000" pitchFamily="34" charset="0"/>
              </a:rPr>
              <a:t>ycon</a:t>
            </a:r>
            <a:r>
              <a:rPr lang="fr-FR" sz="4800" b="1" dirty="0">
                <a:latin typeface="CS Avva Shenouda" panose="020B7200000000000000" pitchFamily="34" charset="0"/>
              </a:rPr>
              <a:t> </a:t>
            </a:r>
          </a:p>
          <a:p>
            <a:pPr marL="0" indent="0" algn="ctr">
              <a:buNone/>
            </a:pPr>
            <a:endParaRPr lang="fr-FR" sz="4800" b="1" dirty="0">
              <a:latin typeface="CS Avva Shenouda" panose="020B7200000000000000" pitchFamily="34" charset="0"/>
            </a:endParaRPr>
          </a:p>
          <a:p>
            <a:pPr marL="0" indent="0" algn="r">
              <a:buNone/>
            </a:pPr>
            <a:r>
              <a:rPr lang="fr-FR" sz="4800" b="1" dirty="0" err="1">
                <a:latin typeface="CS Avva Shenouda" panose="020B7200000000000000" pitchFamily="34" charset="0"/>
              </a:rPr>
              <a:t>Kuri``e</a:t>
            </a:r>
            <a:r>
              <a:rPr lang="fr-FR" sz="4800" b="1" dirty="0">
                <a:latin typeface="CS Avva Shenouda" panose="020B7200000000000000" pitchFamily="34" charset="0"/>
              </a:rPr>
              <a:t> ``</a:t>
            </a:r>
            <a:r>
              <a:rPr lang="fr-FR" sz="4800" b="1" dirty="0" err="1">
                <a:latin typeface="CS Avva Shenouda" panose="020B7200000000000000" pitchFamily="34" charset="0"/>
              </a:rPr>
              <a:t>ele</a:t>
            </a:r>
            <a:r>
              <a:rPr lang="fr-FR" sz="4800" b="1" dirty="0">
                <a:latin typeface="CS Avva Shenouda" panose="020B7200000000000000" pitchFamily="34" charset="0"/>
              </a:rPr>
              <a:t>``</a:t>
            </a:r>
            <a:r>
              <a:rPr lang="fr-FR" sz="4800" b="1" dirty="0" err="1">
                <a:latin typeface="CS Avva Shenouda" panose="020B7200000000000000" pitchFamily="34" charset="0"/>
              </a:rPr>
              <a:t>ycon</a:t>
            </a:r>
            <a:endParaRPr lang="fr-FR" sz="4800" b="1" dirty="0">
              <a:latin typeface="CS Avva Shenouda" panose="020B7200000000000000" pitchFamily="34" charset="0"/>
            </a:endParaRPr>
          </a:p>
        </p:txBody>
      </p:sp>
    </p:spTree>
    <p:extLst>
      <p:ext uri="{BB962C8B-B14F-4D97-AF65-F5344CB8AC3E}">
        <p14:creationId xmlns:p14="http://schemas.microsoft.com/office/powerpoint/2010/main" val="2114548174"/>
      </p:ext>
    </p:extLst>
  </p:cSld>
  <p:clrMapOvr>
    <a:masterClrMapping/>
  </p:clrMapOvr>
</p:sld>
</file>

<file path=ppt/slides/slide10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1847528" y="773723"/>
            <a:ext cx="8496944" cy="4951828"/>
          </a:xfrm>
        </p:spPr>
        <p:txBody>
          <a:bodyPr>
            <a:noAutofit/>
          </a:bodyPr>
          <a:lstStyle/>
          <a:p>
            <a:pPr marL="0" indent="0">
              <a:buNone/>
            </a:pPr>
            <a:r>
              <a:rPr lang="fr-FR" sz="4800" b="1" dirty="0" err="1">
                <a:solidFill>
                  <a:srgbClr val="C00000"/>
                </a:solidFill>
                <a:latin typeface="CS Avva Shenouda" panose="020B7200000000000000" pitchFamily="34" charset="0"/>
              </a:rPr>
              <a:t>Kuri``e</a:t>
            </a:r>
            <a:r>
              <a:rPr lang="fr-FR" sz="4800" b="1" dirty="0">
                <a:solidFill>
                  <a:srgbClr val="C00000"/>
                </a:solidFill>
                <a:latin typeface="CS Avva Shenouda" panose="020B7200000000000000" pitchFamily="34" charset="0"/>
              </a:rPr>
              <a:t> ``</a:t>
            </a:r>
            <a:r>
              <a:rPr lang="fr-FR" sz="4800" b="1" dirty="0" err="1">
                <a:solidFill>
                  <a:srgbClr val="C00000"/>
                </a:solidFill>
                <a:latin typeface="CS Avva Shenouda" panose="020B7200000000000000" pitchFamily="34" charset="0"/>
              </a:rPr>
              <a:t>ele</a:t>
            </a:r>
            <a:r>
              <a:rPr lang="fr-FR" sz="4800" b="1" dirty="0">
                <a:solidFill>
                  <a:srgbClr val="C00000"/>
                </a:solidFill>
                <a:latin typeface="CS Avva Shenouda" panose="020B7200000000000000" pitchFamily="34" charset="0"/>
              </a:rPr>
              <a:t>``</a:t>
            </a:r>
            <a:r>
              <a:rPr lang="fr-FR" sz="4800" b="1" dirty="0" err="1">
                <a:solidFill>
                  <a:srgbClr val="C00000"/>
                </a:solidFill>
                <a:latin typeface="CS Avva Shenouda" panose="020B7200000000000000" pitchFamily="34" charset="0"/>
              </a:rPr>
              <a:t>ycon</a:t>
            </a:r>
            <a:r>
              <a:rPr lang="fr-FR" sz="4800" b="1" dirty="0">
                <a:solidFill>
                  <a:srgbClr val="C00000"/>
                </a:solidFill>
                <a:latin typeface="CS Avva Shenouda" panose="020B7200000000000000" pitchFamily="34" charset="0"/>
              </a:rPr>
              <a:t> </a:t>
            </a:r>
          </a:p>
          <a:p>
            <a:pPr marL="0" indent="0">
              <a:buNone/>
            </a:pPr>
            <a:endParaRPr lang="fr-FR" sz="4800" b="1" dirty="0">
              <a:solidFill>
                <a:srgbClr val="C00000"/>
              </a:solidFill>
              <a:latin typeface="CS Avva Shenouda" panose="020B7200000000000000" pitchFamily="34" charset="0"/>
            </a:endParaRPr>
          </a:p>
          <a:p>
            <a:pPr marL="0" indent="0" algn="ctr">
              <a:buNone/>
            </a:pPr>
            <a:r>
              <a:rPr lang="fr-FR" sz="4800" b="1" dirty="0" err="1">
                <a:solidFill>
                  <a:srgbClr val="C00000"/>
                </a:solidFill>
                <a:latin typeface="CS Avva Shenouda" panose="020B7200000000000000" pitchFamily="34" charset="0"/>
              </a:rPr>
              <a:t>Kuri``e</a:t>
            </a:r>
            <a:r>
              <a:rPr lang="fr-FR" sz="4800" b="1" dirty="0">
                <a:solidFill>
                  <a:srgbClr val="C00000"/>
                </a:solidFill>
                <a:latin typeface="CS Avva Shenouda" panose="020B7200000000000000" pitchFamily="34" charset="0"/>
              </a:rPr>
              <a:t> ``</a:t>
            </a:r>
            <a:r>
              <a:rPr lang="fr-FR" sz="4800" b="1" dirty="0" err="1">
                <a:solidFill>
                  <a:srgbClr val="C00000"/>
                </a:solidFill>
                <a:latin typeface="CS Avva Shenouda" panose="020B7200000000000000" pitchFamily="34" charset="0"/>
              </a:rPr>
              <a:t>ele</a:t>
            </a:r>
            <a:r>
              <a:rPr lang="fr-FR" sz="4800" b="1" dirty="0">
                <a:solidFill>
                  <a:srgbClr val="C00000"/>
                </a:solidFill>
                <a:latin typeface="CS Avva Shenouda" panose="020B7200000000000000" pitchFamily="34" charset="0"/>
              </a:rPr>
              <a:t>``</a:t>
            </a:r>
            <a:r>
              <a:rPr lang="fr-FR" sz="4800" b="1" dirty="0" err="1">
                <a:solidFill>
                  <a:srgbClr val="C00000"/>
                </a:solidFill>
                <a:latin typeface="CS Avva Shenouda" panose="020B7200000000000000" pitchFamily="34" charset="0"/>
              </a:rPr>
              <a:t>ycon</a:t>
            </a:r>
            <a:r>
              <a:rPr lang="fr-FR" sz="4800" b="1" dirty="0">
                <a:solidFill>
                  <a:srgbClr val="C00000"/>
                </a:solidFill>
                <a:latin typeface="CS Avva Shenouda" panose="020B7200000000000000" pitchFamily="34" charset="0"/>
              </a:rPr>
              <a:t> </a:t>
            </a:r>
          </a:p>
          <a:p>
            <a:pPr marL="0" indent="0" algn="ctr">
              <a:buNone/>
            </a:pPr>
            <a:endParaRPr lang="fr-FR" sz="4800" b="1" dirty="0">
              <a:solidFill>
                <a:srgbClr val="C00000"/>
              </a:solidFill>
              <a:latin typeface="CS Avva Shenouda" panose="020B7200000000000000" pitchFamily="34" charset="0"/>
            </a:endParaRPr>
          </a:p>
          <a:p>
            <a:pPr marL="0" indent="0" algn="r">
              <a:buNone/>
            </a:pPr>
            <a:r>
              <a:rPr lang="fr-FR" sz="4800" b="1" dirty="0" err="1">
                <a:solidFill>
                  <a:srgbClr val="C00000"/>
                </a:solidFill>
                <a:latin typeface="CS Avva Shenouda" panose="020B7200000000000000" pitchFamily="34" charset="0"/>
              </a:rPr>
              <a:t>Kuri``e</a:t>
            </a:r>
            <a:r>
              <a:rPr lang="fr-FR" sz="4800" b="1" dirty="0">
                <a:solidFill>
                  <a:srgbClr val="C00000"/>
                </a:solidFill>
                <a:latin typeface="CS Avva Shenouda" panose="020B7200000000000000" pitchFamily="34" charset="0"/>
              </a:rPr>
              <a:t> ``</a:t>
            </a:r>
            <a:r>
              <a:rPr lang="fr-FR" sz="4800" b="1" dirty="0" err="1">
                <a:solidFill>
                  <a:srgbClr val="C00000"/>
                </a:solidFill>
                <a:latin typeface="CS Avva Shenouda" panose="020B7200000000000000" pitchFamily="34" charset="0"/>
              </a:rPr>
              <a:t>ele</a:t>
            </a:r>
            <a:r>
              <a:rPr lang="fr-FR" sz="4800" b="1" dirty="0">
                <a:solidFill>
                  <a:srgbClr val="C00000"/>
                </a:solidFill>
                <a:latin typeface="CS Avva Shenouda" panose="020B7200000000000000" pitchFamily="34" charset="0"/>
              </a:rPr>
              <a:t>``</a:t>
            </a:r>
            <a:r>
              <a:rPr lang="fr-FR" sz="4800" b="1" dirty="0" err="1">
                <a:solidFill>
                  <a:srgbClr val="C00000"/>
                </a:solidFill>
                <a:latin typeface="CS Avva Shenouda" panose="020B7200000000000000" pitchFamily="34" charset="0"/>
              </a:rPr>
              <a:t>ycon</a:t>
            </a:r>
            <a:endParaRPr lang="fr-FR" sz="4800" b="1" dirty="0">
              <a:solidFill>
                <a:srgbClr val="C00000"/>
              </a:solidFill>
              <a:latin typeface="CS Avva Shenouda" panose="020B7200000000000000" pitchFamily="34" charset="0"/>
            </a:endParaRPr>
          </a:p>
        </p:txBody>
      </p:sp>
    </p:spTree>
    <p:extLst>
      <p:ext uri="{BB962C8B-B14F-4D97-AF65-F5344CB8AC3E}">
        <p14:creationId xmlns:p14="http://schemas.microsoft.com/office/powerpoint/2010/main" val="2687676378"/>
      </p:ext>
    </p:extLst>
  </p:cSld>
  <p:clrMapOvr>
    <a:masterClrMapping/>
  </p:clrMapOvr>
</p:sld>
</file>

<file path=ppt/slides/slide10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628539" y="3491227"/>
            <a:ext cx="5867221" cy="2907171"/>
          </a:xfrm>
        </p:spPr>
        <p:txBody>
          <a:bodyPr numCol="1" spcCol="72000" anchor="ctr">
            <a:noAutofit/>
          </a:bodyPr>
          <a:lstStyle/>
          <a:p>
            <a:pPr marL="0" indent="0" algn="just">
              <a:buNone/>
            </a:pPr>
            <a:r>
              <a:rPr lang="fr-FR" sz="3600" b="1" dirty="0">
                <a:latin typeface="Book Antiqua" panose="02040602050305030304" pitchFamily="18" charset="0"/>
              </a:rPr>
              <a:t>Ô Toi, Roi de la paix</a:t>
            </a:r>
          </a:p>
          <a:p>
            <a:pPr marL="0" indent="0" algn="just">
              <a:buNone/>
            </a:pPr>
            <a:r>
              <a:rPr lang="fr-FR" sz="3600" b="1" dirty="0">
                <a:latin typeface="Book Antiqua" panose="02040602050305030304" pitchFamily="18" charset="0"/>
              </a:rPr>
              <a:t>Ta paix, donne-la nous</a:t>
            </a:r>
          </a:p>
          <a:p>
            <a:pPr marL="0" indent="0" algn="just">
              <a:buNone/>
            </a:pPr>
            <a:r>
              <a:rPr lang="fr-FR" sz="3600" b="1" dirty="0">
                <a:latin typeface="Book Antiqua" panose="02040602050305030304" pitchFamily="18" charset="0"/>
              </a:rPr>
              <a:t>Accorde-nous Ta paix</a:t>
            </a:r>
          </a:p>
          <a:p>
            <a:pPr marL="0" indent="0" algn="just">
              <a:buNone/>
            </a:pPr>
            <a:r>
              <a:rPr lang="fr-FR" sz="3600" b="1" dirty="0">
                <a:latin typeface="Book Antiqua" panose="02040602050305030304" pitchFamily="18" charset="0"/>
              </a:rPr>
              <a:t>Et remets nos péchés</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lvl="0" algn="ctr" rtl="1" fontAlgn="base">
              <a:spcBef>
                <a:spcPct val="20000"/>
              </a:spcBef>
              <a:spcAft>
                <a:spcPct val="0"/>
              </a:spcAft>
            </a:pPr>
            <a:endParaRPr lang="ar-SA" altLang="fr-FR" sz="3600" dirty="0">
              <a:latin typeface="Times New Roman" panose="02020603050405020304" pitchFamily="18" charset="0"/>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606906" y="452551"/>
            <a:ext cx="10978188" cy="3139051"/>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buNone/>
            </a:pPr>
            <a:r>
              <a:rPr lang="fr-FR" sz="4800" b="1" dirty="0" err="1">
                <a:latin typeface="Avva_Marcos" panose="04020500000000000000" pitchFamily="82" charset="0"/>
              </a:rPr>
              <a:t>P</a:t>
            </a:r>
            <a:r>
              <a:rPr lang="fr-FR" sz="4800" b="1" dirty="0" err="1">
                <a:latin typeface="CS Avva Shenouda" panose="020B7200000000000000" pitchFamily="34" charset="0"/>
              </a:rPr>
              <a:t>ouro</a:t>
            </a:r>
            <a:r>
              <a:rPr lang="fr-FR" sz="4800" b="1" dirty="0">
                <a:latin typeface="CS Avva Shenouda" panose="020B7200000000000000" pitchFamily="34" charset="0"/>
              </a:rPr>
              <a:t> `</a:t>
            </a:r>
            <a:r>
              <a:rPr lang="fr-FR" sz="4800" b="1" dirty="0" err="1">
                <a:latin typeface="CS Avva Shenouda" panose="020B7200000000000000" pitchFamily="34" charset="0"/>
              </a:rPr>
              <a:t>nte</a:t>
            </a:r>
            <a:r>
              <a:rPr lang="fr-FR" sz="4800" b="1" dirty="0">
                <a:latin typeface="CS Avva Shenouda" panose="020B7200000000000000" pitchFamily="34" charset="0"/>
              </a:rPr>
              <a:t> ]</a:t>
            </a:r>
            <a:r>
              <a:rPr lang="fr-FR" sz="4800" b="1" dirty="0" err="1">
                <a:latin typeface="CS Avva Shenouda" panose="020B7200000000000000" pitchFamily="34" charset="0"/>
              </a:rPr>
              <a:t>hiryny</a:t>
            </a:r>
            <a:r>
              <a:rPr lang="fr-FR" sz="4800" b="1" dirty="0">
                <a:latin typeface="CS Avva Shenouda" panose="020B7200000000000000" pitchFamily="34" charset="0"/>
              </a:rPr>
              <a:t> @ moi nan `</a:t>
            </a:r>
            <a:r>
              <a:rPr lang="fr-FR" sz="4800" b="1" dirty="0" err="1">
                <a:latin typeface="CS Avva Shenouda" panose="020B7200000000000000" pitchFamily="34" charset="0"/>
              </a:rPr>
              <a:t>ntekhiryny</a:t>
            </a:r>
            <a:r>
              <a:rPr lang="fr-FR" sz="4800" b="1" dirty="0">
                <a:latin typeface="CS Avva Shenouda" panose="020B7200000000000000" pitchFamily="34" charset="0"/>
              </a:rPr>
              <a:t> @ </a:t>
            </a:r>
            <a:r>
              <a:rPr lang="fr-FR" sz="4800" b="1" dirty="0" err="1">
                <a:latin typeface="CS Avva Shenouda" panose="020B7200000000000000" pitchFamily="34" charset="0"/>
              </a:rPr>
              <a:t>cemni</a:t>
            </a:r>
            <a:r>
              <a:rPr lang="fr-FR" sz="4800" b="1" dirty="0">
                <a:latin typeface="CS Avva Shenouda" panose="020B7200000000000000" pitchFamily="34" charset="0"/>
              </a:rPr>
              <a:t> nan `</a:t>
            </a:r>
            <a:r>
              <a:rPr lang="fr-FR" sz="4800" b="1" dirty="0" err="1">
                <a:latin typeface="CS Avva Shenouda" panose="020B7200000000000000" pitchFamily="34" charset="0"/>
              </a:rPr>
              <a:t>ntekhiryny</a:t>
            </a:r>
            <a:r>
              <a:rPr lang="fr-FR" sz="4800" b="1" dirty="0">
                <a:latin typeface="CS Avva Shenouda" panose="020B7200000000000000" pitchFamily="34" charset="0"/>
              </a:rPr>
              <a:t> @ ,a </a:t>
            </a:r>
            <a:r>
              <a:rPr lang="fr-FR" sz="4800" b="1" dirty="0" err="1">
                <a:latin typeface="CS Avva Shenouda" panose="020B7200000000000000" pitchFamily="34" charset="0"/>
              </a:rPr>
              <a:t>nennobi</a:t>
            </a:r>
            <a:r>
              <a:rPr lang="fr-FR" sz="4800" b="1" dirty="0">
                <a:latin typeface="CS Avva Shenouda" panose="020B7200000000000000" pitchFamily="34" charset="0"/>
              </a:rPr>
              <a:t> nan `</a:t>
            </a:r>
            <a:r>
              <a:rPr lang="fr-FR" sz="4800" b="1" dirty="0" err="1">
                <a:latin typeface="CS Avva Shenouda" panose="020B7200000000000000" pitchFamily="34" charset="0"/>
              </a:rPr>
              <a:t>ebol</a:t>
            </a:r>
            <a:r>
              <a:rPr lang="fr-FR" sz="4800" b="1" dirty="0">
                <a:latin typeface="CS Avva Shenouda" panose="020B7200000000000000" pitchFamily="34" charset="0"/>
              </a:rPr>
              <a:t>.</a:t>
            </a:r>
          </a:p>
        </p:txBody>
      </p:sp>
      <p:sp>
        <p:nvSpPr>
          <p:cNvPr id="13" name="Espace réservé du contenu 2">
            <a:extLst>
              <a:ext uri="{FF2B5EF4-FFF2-40B4-BE49-F238E27FC236}">
                <a16:creationId xmlns:a16="http://schemas.microsoft.com/office/drawing/2014/main" id="{BAEE9C64-186B-45FE-92FC-55891E69D351}"/>
              </a:ext>
            </a:extLst>
          </p:cNvPr>
          <p:cNvSpPr txBox="1">
            <a:spLocks/>
          </p:cNvSpPr>
          <p:nvPr/>
        </p:nvSpPr>
        <p:spPr>
          <a:xfrm>
            <a:off x="8650513" y="486947"/>
            <a:ext cx="3138029" cy="5991072"/>
          </a:xfrm>
          <a:prstGeom prst="rect">
            <a:avLst/>
          </a:prstGeom>
        </p:spPr>
        <p:txBody>
          <a:bodyPr vert="horz" lIns="91440" tIns="45720" rIns="91440" bIns="45720" numCol="1" spcCol="72000" rtlCol="0" anchor="ctr">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buNone/>
            </a:pPr>
            <a:endParaRPr lang="fr-FR" sz="4000" b="1" dirty="0">
              <a:latin typeface="Book Antiqua" panose="02040602050305030304" pitchFamily="18"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526163" y="3523940"/>
            <a:ext cx="5003866" cy="2800767"/>
          </a:xfrm>
          <a:prstGeom prst="rect">
            <a:avLst/>
          </a:prstGeom>
        </p:spPr>
        <p:txBody>
          <a:bodyPr wrap="square" anchor="ctr" anchorCtr="0">
            <a:spAutoFit/>
          </a:bodyPr>
          <a:lstStyle/>
          <a:p>
            <a:pPr algn="just" rtl="1"/>
            <a:r>
              <a:rPr lang="ar-AE" sz="4400" b="1" dirty="0">
                <a:latin typeface="Book Antiqua" panose="02040602050305030304" pitchFamily="18" charset="0"/>
              </a:rPr>
              <a:t>يا ملك السلام </a:t>
            </a:r>
            <a:endParaRPr lang="fr-FR" sz="4400" b="1" dirty="0">
              <a:latin typeface="Book Antiqua" panose="02040602050305030304" pitchFamily="18" charset="0"/>
            </a:endParaRPr>
          </a:p>
          <a:p>
            <a:pPr algn="just" rtl="1"/>
            <a:r>
              <a:rPr lang="ar-AE" sz="4400" b="1" dirty="0">
                <a:latin typeface="Book Antiqua" panose="02040602050305030304" pitchFamily="18" charset="0"/>
              </a:rPr>
              <a:t>أعطنا سلامك </a:t>
            </a:r>
            <a:endParaRPr lang="fr-FR" sz="4400" b="1" dirty="0">
              <a:latin typeface="Book Antiqua" panose="02040602050305030304" pitchFamily="18" charset="0"/>
            </a:endParaRPr>
          </a:p>
          <a:p>
            <a:pPr algn="just" rtl="1"/>
            <a:r>
              <a:rPr lang="ar-AE" sz="4400" b="1" dirty="0">
                <a:latin typeface="Book Antiqua" panose="02040602050305030304" pitchFamily="18" charset="0"/>
              </a:rPr>
              <a:t>قرر لنا سلامك</a:t>
            </a:r>
            <a:endParaRPr lang="fr-FR" sz="4400" b="1" dirty="0">
              <a:latin typeface="Book Antiqua" panose="02040602050305030304" pitchFamily="18" charset="0"/>
            </a:endParaRPr>
          </a:p>
          <a:p>
            <a:pPr algn="just" rtl="1"/>
            <a:r>
              <a:rPr lang="ar-AE" sz="4400" b="1" dirty="0">
                <a:latin typeface="Book Antiqua" panose="02040602050305030304" pitchFamily="18" charset="0"/>
              </a:rPr>
              <a:t>واغفر لنا خطايانا.</a:t>
            </a:r>
          </a:p>
        </p:txBody>
      </p:sp>
    </p:spTree>
    <p:extLst>
      <p:ext uri="{BB962C8B-B14F-4D97-AF65-F5344CB8AC3E}">
        <p14:creationId xmlns:p14="http://schemas.microsoft.com/office/powerpoint/2010/main" val="4058367622"/>
      </p:ext>
    </p:extLst>
  </p:cSld>
  <p:clrMapOvr>
    <a:masterClrMapping/>
  </p:clrMapOvr>
</p:sld>
</file>

<file path=ppt/slides/slide10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1847528" y="618978"/>
            <a:ext cx="8496944" cy="5416062"/>
          </a:xfrm>
        </p:spPr>
        <p:txBody>
          <a:bodyPr>
            <a:noAutofit/>
          </a:bodyPr>
          <a:lstStyle/>
          <a:p>
            <a:pPr marL="0" indent="0">
              <a:buNone/>
            </a:pPr>
            <a:r>
              <a:rPr lang="fr-FR" sz="4800" b="1" dirty="0" err="1">
                <a:latin typeface="CS Avva Shenouda" panose="020B7200000000000000" pitchFamily="34" charset="0"/>
              </a:rPr>
              <a:t>Kuri``e</a:t>
            </a:r>
            <a:r>
              <a:rPr lang="fr-FR" sz="4800" b="1" dirty="0">
                <a:latin typeface="CS Avva Shenouda" panose="020B7200000000000000" pitchFamily="34" charset="0"/>
              </a:rPr>
              <a:t> ``</a:t>
            </a:r>
            <a:r>
              <a:rPr lang="fr-FR" sz="4800" b="1" dirty="0" err="1">
                <a:latin typeface="CS Avva Shenouda" panose="020B7200000000000000" pitchFamily="34" charset="0"/>
              </a:rPr>
              <a:t>ele</a:t>
            </a:r>
            <a:r>
              <a:rPr lang="fr-FR" sz="4800" b="1" dirty="0">
                <a:latin typeface="CS Avva Shenouda" panose="020B7200000000000000" pitchFamily="34" charset="0"/>
              </a:rPr>
              <a:t>``</a:t>
            </a:r>
            <a:r>
              <a:rPr lang="fr-FR" sz="4800" b="1" dirty="0" err="1">
                <a:latin typeface="CS Avva Shenouda" panose="020B7200000000000000" pitchFamily="34" charset="0"/>
              </a:rPr>
              <a:t>ycon</a:t>
            </a:r>
            <a:r>
              <a:rPr lang="fr-FR" sz="4800" b="1" dirty="0">
                <a:latin typeface="CS Avva Shenouda" panose="020B7200000000000000" pitchFamily="34" charset="0"/>
              </a:rPr>
              <a:t> </a:t>
            </a:r>
          </a:p>
          <a:p>
            <a:pPr marL="0" indent="0">
              <a:buNone/>
            </a:pPr>
            <a:endParaRPr lang="fr-FR" sz="4800" b="1" dirty="0">
              <a:latin typeface="CS Avva Shenouda" panose="020B7200000000000000" pitchFamily="34" charset="0"/>
            </a:endParaRPr>
          </a:p>
          <a:p>
            <a:pPr marL="0" indent="0" algn="ctr">
              <a:buNone/>
            </a:pPr>
            <a:r>
              <a:rPr lang="fr-FR" sz="4800" b="1" dirty="0" err="1">
                <a:latin typeface="CS Avva Shenouda" panose="020B7200000000000000" pitchFamily="34" charset="0"/>
              </a:rPr>
              <a:t>Kuri``e</a:t>
            </a:r>
            <a:r>
              <a:rPr lang="fr-FR" sz="4800" b="1" dirty="0">
                <a:latin typeface="CS Avva Shenouda" panose="020B7200000000000000" pitchFamily="34" charset="0"/>
              </a:rPr>
              <a:t> ``</a:t>
            </a:r>
            <a:r>
              <a:rPr lang="fr-FR" sz="4800" b="1" dirty="0" err="1">
                <a:latin typeface="CS Avva Shenouda" panose="020B7200000000000000" pitchFamily="34" charset="0"/>
              </a:rPr>
              <a:t>ele</a:t>
            </a:r>
            <a:r>
              <a:rPr lang="fr-FR" sz="4800" b="1" dirty="0">
                <a:latin typeface="CS Avva Shenouda" panose="020B7200000000000000" pitchFamily="34" charset="0"/>
              </a:rPr>
              <a:t>``</a:t>
            </a:r>
            <a:r>
              <a:rPr lang="fr-FR" sz="4800" b="1" dirty="0" err="1">
                <a:latin typeface="CS Avva Shenouda" panose="020B7200000000000000" pitchFamily="34" charset="0"/>
              </a:rPr>
              <a:t>ycon</a:t>
            </a:r>
            <a:r>
              <a:rPr lang="fr-FR" sz="4800" b="1" dirty="0">
                <a:latin typeface="CS Avva Shenouda" panose="020B7200000000000000" pitchFamily="34" charset="0"/>
              </a:rPr>
              <a:t> </a:t>
            </a:r>
          </a:p>
          <a:p>
            <a:pPr marL="0" indent="0" algn="ctr">
              <a:buNone/>
            </a:pPr>
            <a:endParaRPr lang="fr-FR" sz="4800" b="1" dirty="0">
              <a:latin typeface="CS Avva Shenouda" panose="020B7200000000000000" pitchFamily="34" charset="0"/>
            </a:endParaRPr>
          </a:p>
          <a:p>
            <a:pPr marL="0" indent="0" algn="r">
              <a:buNone/>
            </a:pPr>
            <a:r>
              <a:rPr lang="fr-FR" sz="4800" b="1" dirty="0" err="1">
                <a:latin typeface="CS Avva Shenouda" panose="020B7200000000000000" pitchFamily="34" charset="0"/>
              </a:rPr>
              <a:t>Kuri``e</a:t>
            </a:r>
            <a:r>
              <a:rPr lang="fr-FR" sz="4800" b="1" dirty="0">
                <a:latin typeface="CS Avva Shenouda" panose="020B7200000000000000" pitchFamily="34" charset="0"/>
              </a:rPr>
              <a:t> ``</a:t>
            </a:r>
            <a:r>
              <a:rPr lang="fr-FR" sz="4800" b="1" dirty="0" err="1">
                <a:latin typeface="CS Avva Shenouda" panose="020B7200000000000000" pitchFamily="34" charset="0"/>
              </a:rPr>
              <a:t>ele</a:t>
            </a:r>
            <a:r>
              <a:rPr lang="fr-FR" sz="4800" b="1" dirty="0">
                <a:latin typeface="CS Avva Shenouda" panose="020B7200000000000000" pitchFamily="34" charset="0"/>
              </a:rPr>
              <a:t>``</a:t>
            </a:r>
            <a:r>
              <a:rPr lang="fr-FR" sz="4800" b="1" dirty="0" err="1">
                <a:latin typeface="CS Avva Shenouda" panose="020B7200000000000000" pitchFamily="34" charset="0"/>
              </a:rPr>
              <a:t>ycon</a:t>
            </a:r>
            <a:endParaRPr lang="fr-FR" sz="4800" b="1" dirty="0">
              <a:latin typeface="CS Avva Shenouda" panose="020B7200000000000000" pitchFamily="34" charset="0"/>
            </a:endParaRPr>
          </a:p>
        </p:txBody>
      </p:sp>
    </p:spTree>
    <p:extLst>
      <p:ext uri="{BB962C8B-B14F-4D97-AF65-F5344CB8AC3E}">
        <p14:creationId xmlns:p14="http://schemas.microsoft.com/office/powerpoint/2010/main" val="3400349607"/>
      </p:ext>
    </p:extLst>
  </p:cSld>
  <p:clrMapOvr>
    <a:masterClrMapping/>
  </p:clrMapOvr>
</p:sld>
</file>

<file path=ppt/slides/slide10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1847528" y="773723"/>
            <a:ext cx="8496944" cy="4951828"/>
          </a:xfrm>
        </p:spPr>
        <p:txBody>
          <a:bodyPr>
            <a:noAutofit/>
          </a:bodyPr>
          <a:lstStyle/>
          <a:p>
            <a:pPr marL="0" indent="0">
              <a:buNone/>
            </a:pPr>
            <a:r>
              <a:rPr lang="fr-FR" sz="4800" b="1" dirty="0" err="1">
                <a:solidFill>
                  <a:srgbClr val="C00000"/>
                </a:solidFill>
                <a:latin typeface="CS Avva Shenouda" panose="020B7200000000000000" pitchFamily="34" charset="0"/>
              </a:rPr>
              <a:t>Kuri``e</a:t>
            </a:r>
            <a:r>
              <a:rPr lang="fr-FR" sz="4800" b="1" dirty="0">
                <a:solidFill>
                  <a:srgbClr val="C00000"/>
                </a:solidFill>
                <a:latin typeface="CS Avva Shenouda" panose="020B7200000000000000" pitchFamily="34" charset="0"/>
              </a:rPr>
              <a:t> ``</a:t>
            </a:r>
            <a:r>
              <a:rPr lang="fr-FR" sz="4800" b="1" dirty="0" err="1">
                <a:solidFill>
                  <a:srgbClr val="C00000"/>
                </a:solidFill>
                <a:latin typeface="CS Avva Shenouda" panose="020B7200000000000000" pitchFamily="34" charset="0"/>
              </a:rPr>
              <a:t>ele</a:t>
            </a:r>
            <a:r>
              <a:rPr lang="fr-FR" sz="4800" b="1" dirty="0">
                <a:solidFill>
                  <a:srgbClr val="C00000"/>
                </a:solidFill>
                <a:latin typeface="CS Avva Shenouda" panose="020B7200000000000000" pitchFamily="34" charset="0"/>
              </a:rPr>
              <a:t>``</a:t>
            </a:r>
            <a:r>
              <a:rPr lang="fr-FR" sz="4800" b="1" dirty="0" err="1">
                <a:solidFill>
                  <a:srgbClr val="C00000"/>
                </a:solidFill>
                <a:latin typeface="CS Avva Shenouda" panose="020B7200000000000000" pitchFamily="34" charset="0"/>
              </a:rPr>
              <a:t>ycon</a:t>
            </a:r>
            <a:r>
              <a:rPr lang="fr-FR" sz="4800" b="1" dirty="0">
                <a:solidFill>
                  <a:srgbClr val="C00000"/>
                </a:solidFill>
                <a:latin typeface="CS Avva Shenouda" panose="020B7200000000000000" pitchFamily="34" charset="0"/>
              </a:rPr>
              <a:t> </a:t>
            </a:r>
          </a:p>
          <a:p>
            <a:pPr marL="0" indent="0">
              <a:buNone/>
            </a:pPr>
            <a:endParaRPr lang="fr-FR" sz="4800" b="1" dirty="0">
              <a:solidFill>
                <a:srgbClr val="C00000"/>
              </a:solidFill>
              <a:latin typeface="CS Avva Shenouda" panose="020B7200000000000000" pitchFamily="34" charset="0"/>
            </a:endParaRPr>
          </a:p>
          <a:p>
            <a:pPr marL="0" indent="0" algn="ctr">
              <a:buNone/>
            </a:pPr>
            <a:r>
              <a:rPr lang="fr-FR" sz="4800" b="1" dirty="0" err="1">
                <a:solidFill>
                  <a:srgbClr val="C00000"/>
                </a:solidFill>
                <a:latin typeface="CS Avva Shenouda" panose="020B7200000000000000" pitchFamily="34" charset="0"/>
              </a:rPr>
              <a:t>Kuri``e</a:t>
            </a:r>
            <a:r>
              <a:rPr lang="fr-FR" sz="4800" b="1" dirty="0">
                <a:solidFill>
                  <a:srgbClr val="C00000"/>
                </a:solidFill>
                <a:latin typeface="CS Avva Shenouda" panose="020B7200000000000000" pitchFamily="34" charset="0"/>
              </a:rPr>
              <a:t> ``</a:t>
            </a:r>
            <a:r>
              <a:rPr lang="fr-FR" sz="4800" b="1" dirty="0" err="1">
                <a:solidFill>
                  <a:srgbClr val="C00000"/>
                </a:solidFill>
                <a:latin typeface="CS Avva Shenouda" panose="020B7200000000000000" pitchFamily="34" charset="0"/>
              </a:rPr>
              <a:t>ele</a:t>
            </a:r>
            <a:r>
              <a:rPr lang="fr-FR" sz="4800" b="1" dirty="0">
                <a:solidFill>
                  <a:srgbClr val="C00000"/>
                </a:solidFill>
                <a:latin typeface="CS Avva Shenouda" panose="020B7200000000000000" pitchFamily="34" charset="0"/>
              </a:rPr>
              <a:t>``</a:t>
            </a:r>
            <a:r>
              <a:rPr lang="fr-FR" sz="4800" b="1" dirty="0" err="1">
                <a:solidFill>
                  <a:srgbClr val="C00000"/>
                </a:solidFill>
                <a:latin typeface="CS Avva Shenouda" panose="020B7200000000000000" pitchFamily="34" charset="0"/>
              </a:rPr>
              <a:t>ycon</a:t>
            </a:r>
            <a:r>
              <a:rPr lang="fr-FR" sz="4800" b="1" dirty="0">
                <a:solidFill>
                  <a:srgbClr val="C00000"/>
                </a:solidFill>
                <a:latin typeface="CS Avva Shenouda" panose="020B7200000000000000" pitchFamily="34" charset="0"/>
              </a:rPr>
              <a:t> </a:t>
            </a:r>
          </a:p>
          <a:p>
            <a:pPr marL="0" indent="0" algn="ctr">
              <a:buNone/>
            </a:pPr>
            <a:endParaRPr lang="fr-FR" sz="4800" b="1" dirty="0">
              <a:solidFill>
                <a:srgbClr val="C00000"/>
              </a:solidFill>
              <a:latin typeface="CS Avva Shenouda" panose="020B7200000000000000" pitchFamily="34" charset="0"/>
            </a:endParaRPr>
          </a:p>
          <a:p>
            <a:pPr marL="0" indent="0" algn="r">
              <a:buNone/>
            </a:pPr>
            <a:r>
              <a:rPr lang="fr-FR" sz="4800" b="1" dirty="0" err="1">
                <a:solidFill>
                  <a:srgbClr val="C00000"/>
                </a:solidFill>
                <a:latin typeface="CS Avva Shenouda" panose="020B7200000000000000" pitchFamily="34" charset="0"/>
              </a:rPr>
              <a:t>Kuri``e</a:t>
            </a:r>
            <a:r>
              <a:rPr lang="fr-FR" sz="4800" b="1" dirty="0">
                <a:solidFill>
                  <a:srgbClr val="C00000"/>
                </a:solidFill>
                <a:latin typeface="CS Avva Shenouda" panose="020B7200000000000000" pitchFamily="34" charset="0"/>
              </a:rPr>
              <a:t> ``</a:t>
            </a:r>
            <a:r>
              <a:rPr lang="fr-FR" sz="4800" b="1" dirty="0" err="1">
                <a:solidFill>
                  <a:srgbClr val="C00000"/>
                </a:solidFill>
                <a:latin typeface="CS Avva Shenouda" panose="020B7200000000000000" pitchFamily="34" charset="0"/>
              </a:rPr>
              <a:t>ele</a:t>
            </a:r>
            <a:r>
              <a:rPr lang="fr-FR" sz="4800" b="1" dirty="0">
                <a:solidFill>
                  <a:srgbClr val="C00000"/>
                </a:solidFill>
                <a:latin typeface="CS Avva Shenouda" panose="020B7200000000000000" pitchFamily="34" charset="0"/>
              </a:rPr>
              <a:t>``</a:t>
            </a:r>
            <a:r>
              <a:rPr lang="fr-FR" sz="4800" b="1" dirty="0" err="1">
                <a:solidFill>
                  <a:srgbClr val="C00000"/>
                </a:solidFill>
                <a:latin typeface="CS Avva Shenouda" panose="020B7200000000000000" pitchFamily="34" charset="0"/>
              </a:rPr>
              <a:t>ycon</a:t>
            </a:r>
            <a:endParaRPr lang="fr-FR" sz="4800" b="1" dirty="0">
              <a:solidFill>
                <a:srgbClr val="C00000"/>
              </a:solidFill>
              <a:latin typeface="CS Avva Shenouda" panose="020B7200000000000000" pitchFamily="34" charset="0"/>
            </a:endParaRPr>
          </a:p>
        </p:txBody>
      </p:sp>
    </p:spTree>
    <p:extLst>
      <p:ext uri="{BB962C8B-B14F-4D97-AF65-F5344CB8AC3E}">
        <p14:creationId xmlns:p14="http://schemas.microsoft.com/office/powerpoint/2010/main" val="3629717593"/>
      </p:ext>
    </p:extLst>
  </p:cSld>
  <p:clrMapOvr>
    <a:masterClrMapping/>
  </p:clrMapOvr>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Shape 3817"/>
        <p:cNvGrpSpPr/>
        <p:nvPr/>
      </p:nvGrpSpPr>
      <p:grpSpPr>
        <a:xfrm>
          <a:off x="0" y="0"/>
          <a:ext cx="0" cy="0"/>
          <a:chOff x="0" y="0"/>
          <a:chExt cx="0" cy="0"/>
        </a:xfrm>
      </p:grpSpPr>
      <p:sp>
        <p:nvSpPr>
          <p:cNvPr id="3818" name="Google Shape;3818;p529"/>
          <p:cNvSpPr txBox="1"/>
          <p:nvPr/>
        </p:nvSpPr>
        <p:spPr>
          <a:xfrm>
            <a:off x="6864349" y="768613"/>
            <a:ext cx="4895851" cy="2123618"/>
          </a:xfrm>
          <a:prstGeom prst="rect">
            <a:avLst/>
          </a:prstGeom>
          <a:noFill/>
          <a:ln>
            <a:noFill/>
          </a:ln>
        </p:spPr>
        <p:txBody>
          <a:bodyPr spcFirstLastPara="1" wrap="square" lIns="91425" tIns="45700" rIns="91425" bIns="45700" anchor="t" anchorCtr="0">
            <a:spAutoFit/>
          </a:bodyPr>
          <a:lstStyle/>
          <a:p>
            <a:pPr marL="0" marR="0" lvl="0" indent="0" algn="just" rtl="1">
              <a:lnSpc>
                <a:spcPct val="100000"/>
              </a:lnSpc>
              <a:spcBef>
                <a:spcPts val="0"/>
              </a:spcBef>
              <a:spcAft>
                <a:spcPts val="0"/>
              </a:spcAft>
              <a:buClr>
                <a:srgbClr val="FFFFFF"/>
              </a:buClr>
              <a:buSzPts val="4400"/>
              <a:buFont typeface="Calibri"/>
              <a:buNone/>
            </a:pPr>
            <a:r>
              <a:rPr lang="en-US" sz="4400" b="1" i="0" u="none" dirty="0" err="1">
                <a:latin typeface="Calibri"/>
                <a:ea typeface="Calibri"/>
                <a:cs typeface="Calibri"/>
                <a:sym typeface="Calibri"/>
              </a:rPr>
              <a:t>فلنقل</a:t>
            </a:r>
            <a:r>
              <a:rPr lang="en-US" sz="4400" b="1" i="0" u="none" dirty="0">
                <a:latin typeface="Calibri"/>
                <a:ea typeface="Calibri"/>
                <a:cs typeface="Calibri"/>
                <a:sym typeface="Calibri"/>
              </a:rPr>
              <a:t> </a:t>
            </a:r>
            <a:r>
              <a:rPr lang="en-US" sz="4400" b="1" i="0" u="none" dirty="0" err="1">
                <a:latin typeface="Calibri"/>
                <a:ea typeface="Calibri"/>
                <a:cs typeface="Calibri"/>
                <a:sym typeface="Calibri"/>
              </a:rPr>
              <a:t>هذا</a:t>
            </a:r>
            <a:r>
              <a:rPr lang="en-US" sz="4400" b="1" i="0" u="none" dirty="0">
                <a:latin typeface="Calibri"/>
                <a:ea typeface="Calibri"/>
                <a:cs typeface="Calibri"/>
                <a:sym typeface="Calibri"/>
              </a:rPr>
              <a:t> </a:t>
            </a:r>
            <a:r>
              <a:rPr lang="en-US" sz="4400" b="1" i="0" u="none" dirty="0" err="1">
                <a:latin typeface="Calibri"/>
                <a:ea typeface="Calibri"/>
                <a:cs typeface="Calibri"/>
                <a:sym typeface="Calibri"/>
              </a:rPr>
              <a:t>من</a:t>
            </a:r>
            <a:r>
              <a:rPr lang="en-US" sz="4400" b="1" i="0" u="none" dirty="0">
                <a:latin typeface="Calibri"/>
                <a:ea typeface="Calibri"/>
                <a:cs typeface="Calibri"/>
                <a:sym typeface="Calibri"/>
              </a:rPr>
              <a:t> </a:t>
            </a:r>
            <a:r>
              <a:rPr lang="en-US" sz="4400" b="1" i="0" u="none" dirty="0" err="1">
                <a:latin typeface="Calibri"/>
                <a:ea typeface="Calibri"/>
                <a:cs typeface="Calibri"/>
                <a:sym typeface="Calibri"/>
              </a:rPr>
              <a:t>قلبنا</a:t>
            </a:r>
            <a:r>
              <a:rPr lang="en-US" sz="4400" b="1" i="0" u="none" dirty="0">
                <a:latin typeface="Calibri"/>
                <a:ea typeface="Calibri"/>
                <a:cs typeface="Calibri"/>
                <a:sym typeface="Calibri"/>
              </a:rPr>
              <a:t> </a:t>
            </a:r>
            <a:r>
              <a:rPr lang="en-US" sz="4400" b="1" i="0" u="none" dirty="0" err="1">
                <a:latin typeface="Calibri"/>
                <a:ea typeface="Calibri"/>
                <a:cs typeface="Calibri"/>
                <a:sym typeface="Calibri"/>
              </a:rPr>
              <a:t>أولاً</a:t>
            </a:r>
            <a:r>
              <a:rPr lang="en-US" sz="4400" b="1" i="0" u="none" dirty="0">
                <a:latin typeface="Calibri"/>
                <a:ea typeface="Calibri"/>
                <a:cs typeface="Calibri"/>
                <a:sym typeface="Calibri"/>
              </a:rPr>
              <a:t> </a:t>
            </a:r>
            <a:r>
              <a:rPr lang="en-US" sz="4400" b="1" i="0" u="none" dirty="0" err="1">
                <a:latin typeface="Calibri"/>
                <a:ea typeface="Calibri"/>
                <a:cs typeface="Calibri"/>
                <a:sym typeface="Calibri"/>
              </a:rPr>
              <a:t>وبعد</a:t>
            </a:r>
            <a:r>
              <a:rPr lang="en-US" sz="4400" b="1" i="0" u="none" dirty="0">
                <a:latin typeface="Calibri"/>
                <a:ea typeface="Calibri"/>
                <a:cs typeface="Calibri"/>
                <a:sym typeface="Calibri"/>
              </a:rPr>
              <a:t> </a:t>
            </a:r>
            <a:r>
              <a:rPr lang="en-US" sz="4400" b="1" i="0" u="none" dirty="0" err="1">
                <a:latin typeface="Calibri"/>
                <a:ea typeface="Calibri"/>
                <a:cs typeface="Calibri"/>
                <a:sym typeface="Calibri"/>
              </a:rPr>
              <a:t>ذلك</a:t>
            </a:r>
            <a:r>
              <a:rPr lang="en-US" sz="4400" b="1" i="0" u="none" dirty="0">
                <a:latin typeface="Calibri"/>
                <a:ea typeface="Calibri"/>
                <a:cs typeface="Calibri"/>
                <a:sym typeface="Calibri"/>
              </a:rPr>
              <a:t> </a:t>
            </a:r>
            <a:r>
              <a:rPr lang="en-US" sz="4400" b="1" i="0" u="none" dirty="0" err="1">
                <a:latin typeface="Calibri"/>
                <a:ea typeface="Calibri"/>
                <a:cs typeface="Calibri"/>
                <a:sym typeface="Calibri"/>
              </a:rPr>
              <a:t>بلساننا</a:t>
            </a:r>
            <a:r>
              <a:rPr lang="en-US" sz="4400" b="1" i="0" u="none" dirty="0">
                <a:latin typeface="Calibri"/>
                <a:ea typeface="Calibri"/>
                <a:cs typeface="Calibri"/>
                <a:sym typeface="Calibri"/>
              </a:rPr>
              <a:t> </a:t>
            </a:r>
            <a:r>
              <a:rPr lang="en-US" sz="4400" b="1" i="0" u="none" dirty="0" err="1">
                <a:latin typeface="Calibri"/>
                <a:ea typeface="Calibri"/>
                <a:cs typeface="Calibri"/>
                <a:sym typeface="Calibri"/>
              </a:rPr>
              <a:t>أيضا</a:t>
            </a:r>
            <a:r>
              <a:rPr lang="en-US" sz="4400" b="1" i="0" u="none" dirty="0">
                <a:latin typeface="Calibri"/>
                <a:ea typeface="Calibri"/>
                <a:cs typeface="Calibri"/>
                <a:sym typeface="Calibri"/>
              </a:rPr>
              <a:t> </a:t>
            </a:r>
            <a:r>
              <a:rPr lang="en-US" sz="4400" b="1" i="0" u="none" dirty="0" err="1">
                <a:latin typeface="Calibri"/>
                <a:ea typeface="Calibri"/>
                <a:cs typeface="Calibri"/>
                <a:sym typeface="Calibri"/>
              </a:rPr>
              <a:t>صارخين</a:t>
            </a:r>
            <a:r>
              <a:rPr lang="en-US" sz="4400" b="1" i="0" u="none" dirty="0">
                <a:latin typeface="Calibri"/>
                <a:ea typeface="Calibri"/>
                <a:cs typeface="Calibri"/>
                <a:sym typeface="Calibri"/>
              </a:rPr>
              <a:t> </a:t>
            </a:r>
            <a:r>
              <a:rPr lang="en-US" sz="4400" b="1" i="0" u="none" dirty="0" err="1">
                <a:latin typeface="Calibri"/>
                <a:ea typeface="Calibri"/>
                <a:cs typeface="Calibri"/>
                <a:sym typeface="Calibri"/>
              </a:rPr>
              <a:t>قائلين</a:t>
            </a:r>
            <a:endParaRPr b="1" dirty="0"/>
          </a:p>
        </p:txBody>
      </p:sp>
      <p:sp>
        <p:nvSpPr>
          <p:cNvPr id="3819" name="Google Shape;3819;p529"/>
          <p:cNvSpPr txBox="1"/>
          <p:nvPr/>
        </p:nvSpPr>
        <p:spPr>
          <a:xfrm>
            <a:off x="431800" y="760676"/>
            <a:ext cx="6240000" cy="2308284"/>
          </a:xfrm>
          <a:prstGeom prst="rect">
            <a:avLst/>
          </a:prstGeom>
          <a:noFill/>
          <a:ln>
            <a:noFill/>
          </a:ln>
        </p:spPr>
        <p:txBody>
          <a:bodyPr spcFirstLastPara="1" wrap="square" lIns="91425" tIns="45700" rIns="91425" bIns="45700" anchor="t" anchorCtr="0">
            <a:spAutoFit/>
          </a:bodyPr>
          <a:lstStyle/>
          <a:p>
            <a:pPr marL="0" marR="0" lvl="0" indent="0" algn="just" rtl="0">
              <a:lnSpc>
                <a:spcPct val="100000"/>
              </a:lnSpc>
              <a:spcBef>
                <a:spcPts val="0"/>
              </a:spcBef>
              <a:spcAft>
                <a:spcPts val="0"/>
              </a:spcAft>
              <a:buClr>
                <a:srgbClr val="FFFFFF"/>
              </a:buClr>
              <a:buSzPts val="3400"/>
              <a:buFont typeface="Arial"/>
              <a:buNone/>
            </a:pPr>
            <a:r>
              <a:rPr lang="en-US" sz="3600" b="1" dirty="0" err="1">
                <a:latin typeface="CS Avva Shenouda" panose="020B7200000000000000" pitchFamily="34" charset="0"/>
                <a:ea typeface="Arial"/>
                <a:cs typeface="Arial"/>
                <a:sym typeface="Arial"/>
              </a:rPr>
              <a:t>Vai</a:t>
            </a:r>
            <a:r>
              <a:rPr lang="en-US" sz="3600" b="1" dirty="0">
                <a:latin typeface="CS Avva Shenouda" panose="020B7200000000000000" pitchFamily="34" charset="0"/>
                <a:ea typeface="Arial"/>
                <a:cs typeface="Arial"/>
                <a:sym typeface="Arial"/>
              </a:rPr>
              <a:t> gar </a:t>
            </a:r>
            <a:r>
              <a:rPr lang="en-US" sz="3600" b="1" dirty="0" err="1">
                <a:latin typeface="CS Avva Shenouda" panose="020B7200000000000000" pitchFamily="34" charset="0"/>
                <a:ea typeface="Arial"/>
                <a:cs typeface="Arial"/>
                <a:sym typeface="Arial"/>
              </a:rPr>
              <a:t>marentaouof</a:t>
            </a:r>
            <a:r>
              <a:rPr lang="en-US" sz="3600" b="1" i="0" u="none" dirty="0">
                <a:latin typeface="CS Avva Shenouda" panose="020B7200000000000000" pitchFamily="34" charset="0"/>
                <a:ea typeface="Arial"/>
                <a:cs typeface="Arial"/>
                <a:sym typeface="Arial"/>
              </a:rPr>
              <a:t>@ `</a:t>
            </a:r>
            <a:r>
              <a:rPr lang="en-US" sz="3600" b="1" i="0" u="none" dirty="0" err="1">
                <a:latin typeface="CS Avva Shenouda" panose="020B7200000000000000" pitchFamily="34" charset="0"/>
                <a:ea typeface="Arial"/>
                <a:cs typeface="Arial"/>
                <a:sym typeface="Arial"/>
              </a:rPr>
              <a:t>ebolqen</a:t>
            </a:r>
            <a:r>
              <a:rPr lang="en-US" sz="3600" b="1" i="0" u="none" dirty="0">
                <a:latin typeface="CS Avva Shenouda" panose="020B7200000000000000" pitchFamily="34" charset="0"/>
                <a:ea typeface="Arial"/>
                <a:cs typeface="Arial"/>
                <a:sym typeface="Arial"/>
              </a:rPr>
              <a:t>     </a:t>
            </a:r>
            <a:r>
              <a:rPr lang="en-US" sz="3600" b="1" i="0" u="none" dirty="0" err="1">
                <a:latin typeface="CS Avva Shenouda" panose="020B7200000000000000" pitchFamily="34" charset="0"/>
                <a:ea typeface="Arial"/>
                <a:cs typeface="Arial"/>
                <a:sym typeface="Arial"/>
              </a:rPr>
              <a:t>penhyt</a:t>
            </a:r>
            <a:r>
              <a:rPr lang="en-US" sz="3600" b="1" i="0" u="none" dirty="0">
                <a:latin typeface="CS Avva Shenouda" panose="020B7200000000000000" pitchFamily="34" charset="0"/>
                <a:ea typeface="Arial"/>
                <a:cs typeface="Arial"/>
                <a:sym typeface="Arial"/>
              </a:rPr>
              <a:t>  `</a:t>
            </a:r>
            <a:r>
              <a:rPr lang="en-US" sz="3600" b="1" i="0" u="none" dirty="0" err="1">
                <a:latin typeface="CS Avva Shenouda" panose="020B7200000000000000" pitchFamily="34" charset="0"/>
                <a:ea typeface="Arial"/>
                <a:cs typeface="Arial"/>
                <a:sym typeface="Arial"/>
              </a:rPr>
              <a:t>nsorp</a:t>
            </a:r>
            <a:r>
              <a:rPr lang="en-US" sz="3600" b="1" i="0" u="none" dirty="0">
                <a:latin typeface="CS Avva Shenouda" panose="020B7200000000000000" pitchFamily="34" charset="0"/>
                <a:ea typeface="Arial"/>
                <a:cs typeface="Arial"/>
                <a:sym typeface="Arial"/>
              </a:rPr>
              <a:t>@ </a:t>
            </a:r>
            <a:r>
              <a:rPr lang="en-US" sz="3600" b="1" i="0" u="none" dirty="0" err="1">
                <a:latin typeface="CS Avva Shenouda" panose="020B7200000000000000" pitchFamily="34" charset="0"/>
                <a:ea typeface="Arial"/>
                <a:cs typeface="Arial"/>
                <a:sym typeface="Arial"/>
              </a:rPr>
              <a:t>menencwc</a:t>
            </a:r>
            <a:r>
              <a:rPr lang="en-US" sz="3600" b="1" i="0" u="none" dirty="0">
                <a:latin typeface="CS Avva Shenouda" panose="020B7200000000000000" pitchFamily="34" charset="0"/>
                <a:ea typeface="Arial"/>
                <a:cs typeface="Arial"/>
                <a:sym typeface="Arial"/>
              </a:rPr>
              <a:t> on </a:t>
            </a:r>
            <a:r>
              <a:rPr lang="en-US" sz="3600" b="1" i="0" u="none" dirty="0" err="1">
                <a:latin typeface="CS Avva Shenouda" panose="020B7200000000000000" pitchFamily="34" charset="0"/>
                <a:ea typeface="Arial"/>
                <a:cs typeface="Arial"/>
                <a:sym typeface="Arial"/>
              </a:rPr>
              <a:t>qen</a:t>
            </a:r>
            <a:r>
              <a:rPr lang="en-US" sz="3600" b="1" i="0" u="none" dirty="0">
                <a:latin typeface="CS Avva Shenouda" panose="020B7200000000000000" pitchFamily="34" charset="0"/>
                <a:ea typeface="Arial"/>
                <a:cs typeface="Arial"/>
                <a:sym typeface="Arial"/>
              </a:rPr>
              <a:t> </a:t>
            </a:r>
            <a:r>
              <a:rPr lang="en-US" sz="3600" b="1" i="0" u="none" dirty="0" err="1">
                <a:latin typeface="CS Avva Shenouda" panose="020B7200000000000000" pitchFamily="34" charset="0"/>
                <a:ea typeface="Arial"/>
                <a:cs typeface="Arial"/>
                <a:sym typeface="Arial"/>
              </a:rPr>
              <a:t>penkelac</a:t>
            </a:r>
            <a:r>
              <a:rPr lang="en-US" sz="3600" b="1" i="0" u="none" dirty="0">
                <a:latin typeface="CS Avva Shenouda" panose="020B7200000000000000" pitchFamily="34" charset="0"/>
                <a:ea typeface="Arial"/>
                <a:cs typeface="Arial"/>
                <a:sym typeface="Arial"/>
              </a:rPr>
              <a:t>@ </a:t>
            </a:r>
            <a:r>
              <a:rPr lang="en-US" sz="3600" b="1" i="0" u="none" dirty="0" err="1">
                <a:latin typeface="CS Avva Shenouda" panose="020B7200000000000000" pitchFamily="34" charset="0"/>
                <a:ea typeface="Arial"/>
                <a:cs typeface="Arial"/>
                <a:sym typeface="Arial"/>
              </a:rPr>
              <a:t>enws</a:t>
            </a:r>
            <a:r>
              <a:rPr lang="en-US" sz="3600" b="1" i="0" u="none" dirty="0">
                <a:latin typeface="CS Avva Shenouda" panose="020B7200000000000000" pitchFamily="34" charset="0"/>
                <a:ea typeface="Arial"/>
                <a:cs typeface="Arial"/>
                <a:sym typeface="Arial"/>
              </a:rPr>
              <a:t> `</a:t>
            </a:r>
            <a:r>
              <a:rPr lang="en-US" sz="3600" b="1" i="0" u="none" dirty="0" err="1">
                <a:latin typeface="CS Avva Shenouda" panose="020B7200000000000000" pitchFamily="34" charset="0"/>
                <a:ea typeface="Arial"/>
                <a:cs typeface="Arial"/>
                <a:sym typeface="Arial"/>
              </a:rPr>
              <a:t>ebol</a:t>
            </a:r>
            <a:r>
              <a:rPr lang="en-US" sz="3600" b="1" i="0" u="none" dirty="0">
                <a:latin typeface="CS Avva Shenouda" panose="020B7200000000000000" pitchFamily="34" charset="0"/>
                <a:ea typeface="Arial"/>
                <a:cs typeface="Arial"/>
                <a:sym typeface="Arial"/>
              </a:rPr>
              <a:t> </a:t>
            </a:r>
            <a:r>
              <a:rPr lang="en-US" sz="3600" b="1" i="0" u="none" dirty="0" err="1">
                <a:latin typeface="CS Avva Shenouda" panose="020B7200000000000000" pitchFamily="34" charset="0"/>
                <a:ea typeface="Arial"/>
                <a:cs typeface="Arial"/>
                <a:sym typeface="Arial"/>
              </a:rPr>
              <a:t>enjw</a:t>
            </a:r>
            <a:r>
              <a:rPr lang="en-US" sz="3600" b="1" i="0" u="none" dirty="0">
                <a:latin typeface="CS Avva Shenouda" panose="020B7200000000000000" pitchFamily="34" charset="0"/>
                <a:ea typeface="Arial"/>
                <a:cs typeface="Arial"/>
                <a:sym typeface="Arial"/>
              </a:rPr>
              <a:t> `</a:t>
            </a:r>
            <a:r>
              <a:rPr lang="en-US" sz="3600" b="1" i="0" u="none" dirty="0" err="1">
                <a:latin typeface="CS Avva Shenouda" panose="020B7200000000000000" pitchFamily="34" charset="0"/>
                <a:ea typeface="Arial"/>
                <a:cs typeface="Arial"/>
                <a:sym typeface="Arial"/>
              </a:rPr>
              <a:t>mmoc</a:t>
            </a:r>
            <a:r>
              <a:rPr lang="en-US" sz="3600" b="1" i="0" u="none" dirty="0">
                <a:latin typeface="CS Avva Shenouda" panose="020B7200000000000000" pitchFamily="34" charset="0"/>
                <a:ea typeface="Arial"/>
                <a:cs typeface="Arial"/>
                <a:sym typeface="Arial"/>
              </a:rPr>
              <a:t>.</a:t>
            </a:r>
            <a:endParaRPr b="1" dirty="0">
              <a:latin typeface="CS Avva Shenouda" panose="020B7200000000000000" pitchFamily="34" charset="0"/>
            </a:endParaRPr>
          </a:p>
        </p:txBody>
      </p:sp>
      <p:sp>
        <p:nvSpPr>
          <p:cNvPr id="3820" name="Google Shape;3820;p529"/>
          <p:cNvSpPr txBox="1"/>
          <p:nvPr/>
        </p:nvSpPr>
        <p:spPr>
          <a:xfrm>
            <a:off x="1488016" y="3959225"/>
            <a:ext cx="9313200" cy="2062200"/>
          </a:xfrm>
          <a:prstGeom prst="rect">
            <a:avLst/>
          </a:prstGeom>
          <a:noFill/>
          <a:ln>
            <a:noFill/>
          </a:ln>
        </p:spPr>
        <p:txBody>
          <a:bodyPr spcFirstLastPara="1" wrap="square" lIns="91425" tIns="45700" rIns="91425" bIns="45700" anchor="t" anchorCtr="0">
            <a:spAutoFit/>
          </a:bodyPr>
          <a:lstStyle/>
          <a:p>
            <a:pPr marL="0" marR="0" lvl="0" indent="0" algn="ctr" rtl="0">
              <a:lnSpc>
                <a:spcPct val="100000"/>
              </a:lnSpc>
              <a:spcBef>
                <a:spcPts val="0"/>
              </a:spcBef>
              <a:spcAft>
                <a:spcPts val="0"/>
              </a:spcAft>
              <a:buClr>
                <a:srgbClr val="FFFFFF"/>
              </a:buClr>
              <a:buSzPts val="3200"/>
              <a:buFont typeface="Book Antiqua"/>
              <a:buNone/>
            </a:pPr>
            <a:r>
              <a:rPr lang="en-US" sz="3200" b="1" i="0" u="none">
                <a:latin typeface="Book Antiqua"/>
                <a:ea typeface="Book Antiqua"/>
                <a:cs typeface="Book Antiqua"/>
                <a:sym typeface="Book Antiqua"/>
              </a:rPr>
              <a:t>Disons cela </a:t>
            </a:r>
            <a:endParaRPr b="1"/>
          </a:p>
          <a:p>
            <a:pPr marL="0" marR="0" lvl="0" indent="0" algn="ctr" rtl="0">
              <a:lnSpc>
                <a:spcPct val="100000"/>
              </a:lnSpc>
              <a:spcBef>
                <a:spcPts val="0"/>
              </a:spcBef>
              <a:spcAft>
                <a:spcPts val="0"/>
              </a:spcAft>
              <a:buClr>
                <a:srgbClr val="FFFFFF"/>
              </a:buClr>
              <a:buSzPts val="3200"/>
              <a:buFont typeface="Book Antiqua"/>
              <a:buNone/>
            </a:pPr>
            <a:r>
              <a:rPr lang="en-US" sz="3200" b="1" i="0" u="none">
                <a:latin typeface="Book Antiqua"/>
                <a:ea typeface="Book Antiqua"/>
                <a:cs typeface="Book Antiqua"/>
                <a:sym typeface="Book Antiqua"/>
              </a:rPr>
              <a:t>de tout notre cœur, </a:t>
            </a:r>
            <a:endParaRPr b="1"/>
          </a:p>
          <a:p>
            <a:pPr marL="0" marR="0" lvl="0" indent="0" algn="ctr" rtl="0">
              <a:lnSpc>
                <a:spcPct val="100000"/>
              </a:lnSpc>
              <a:spcBef>
                <a:spcPts val="0"/>
              </a:spcBef>
              <a:spcAft>
                <a:spcPts val="0"/>
              </a:spcAft>
              <a:buClr>
                <a:srgbClr val="FFFFFF"/>
              </a:buClr>
              <a:buSzPts val="3200"/>
              <a:buFont typeface="Book Antiqua"/>
              <a:buNone/>
            </a:pPr>
            <a:r>
              <a:rPr lang="en-US" sz="3200" b="1" i="0" u="none">
                <a:latin typeface="Book Antiqua"/>
                <a:ea typeface="Book Antiqua"/>
                <a:cs typeface="Book Antiqua"/>
                <a:sym typeface="Book Antiqua"/>
              </a:rPr>
              <a:t>puis avec la bouche </a:t>
            </a:r>
            <a:endParaRPr b="1"/>
          </a:p>
          <a:p>
            <a:pPr marL="0" marR="0" lvl="0" indent="0" algn="ctr" rtl="0">
              <a:lnSpc>
                <a:spcPct val="100000"/>
              </a:lnSpc>
              <a:spcBef>
                <a:spcPts val="0"/>
              </a:spcBef>
              <a:spcAft>
                <a:spcPts val="0"/>
              </a:spcAft>
              <a:buClr>
                <a:srgbClr val="FFFFFF"/>
              </a:buClr>
              <a:buSzPts val="3200"/>
              <a:buFont typeface="Book Antiqua"/>
              <a:buNone/>
            </a:pPr>
            <a:r>
              <a:rPr lang="en-US" sz="3200" b="1" i="0" u="none">
                <a:latin typeface="Book Antiqua"/>
                <a:ea typeface="Book Antiqua"/>
                <a:cs typeface="Book Antiqua"/>
                <a:sym typeface="Book Antiqua"/>
              </a:rPr>
              <a:t>en proclamant et en disant:</a:t>
            </a:r>
            <a:endParaRPr b="1"/>
          </a:p>
        </p:txBody>
      </p:sp>
      <p:sp>
        <p:nvSpPr>
          <p:cNvPr id="5" name="ZoneTexte 4">
            <a:extLst>
              <a:ext uri="{FF2B5EF4-FFF2-40B4-BE49-F238E27FC236}">
                <a16:creationId xmlns:a16="http://schemas.microsoft.com/office/drawing/2014/main" id="{43BD63F9-AF4B-40BF-A35E-692BEE5623E0}"/>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de l’aube </a:t>
            </a:r>
            <a:r>
              <a:rPr lang="fr-FR" sz="1600" b="1" i="1" dirty="0">
                <a:solidFill>
                  <a:schemeClr val="bg1"/>
                </a:solidFill>
              </a:rPr>
              <a:t>du Jeudi Saint</a:t>
            </a:r>
            <a:endParaRPr lang="fr-FR" sz="1600" b="1" dirty="0">
              <a:solidFill>
                <a:schemeClr val="bg1"/>
              </a:solidFill>
            </a:endParaRPr>
          </a:p>
        </p:txBody>
      </p:sp>
      <p:sp>
        <p:nvSpPr>
          <p:cNvPr id="6" name="Rectangle 74">
            <a:extLst>
              <a:ext uri="{FF2B5EF4-FFF2-40B4-BE49-F238E27FC236}">
                <a16:creationId xmlns:a16="http://schemas.microsoft.com/office/drawing/2014/main" id="{3E4BBFE0-4E1B-4FEF-9EC0-CA199F5EFE33}"/>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باكر يوم الخميس</a:t>
            </a:r>
            <a:endParaRPr lang="en-US" altLang="fr-FR" sz="2000" b="1" i="1" dirty="0">
              <a:solidFill>
                <a:schemeClr val="bg1"/>
              </a:solidFill>
            </a:endParaRPr>
          </a:p>
        </p:txBody>
      </p:sp>
    </p:spTree>
    <p:extLst>
      <p:ext uri="{BB962C8B-B14F-4D97-AF65-F5344CB8AC3E}">
        <p14:creationId xmlns:p14="http://schemas.microsoft.com/office/powerpoint/2010/main" val="2000520171"/>
      </p:ext>
    </p:extLst>
  </p:cSld>
  <p:clrMapOvr>
    <a:masterClrMapping/>
  </p:clrMapOvr>
</p:sld>
</file>

<file path=ppt/slides/slide10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607877" y="3322596"/>
            <a:ext cx="5867221" cy="2907171"/>
          </a:xfrm>
        </p:spPr>
        <p:txBody>
          <a:bodyPr numCol="1" spcCol="72000" anchor="ctr">
            <a:noAutofit/>
          </a:bodyPr>
          <a:lstStyle/>
          <a:p>
            <a:pPr marL="0" indent="0" algn="just">
              <a:buNone/>
            </a:pPr>
            <a:r>
              <a:rPr lang="fr-FR" sz="3600" b="1" dirty="0">
                <a:latin typeface="Book Antiqua" panose="02040602050305030304" pitchFamily="18" charset="0"/>
              </a:rPr>
              <a:t>Et chasse les ennemis</a:t>
            </a:r>
          </a:p>
          <a:p>
            <a:pPr marL="0" indent="0" algn="just">
              <a:buNone/>
            </a:pPr>
            <a:r>
              <a:rPr lang="fr-FR" sz="3600" b="1" dirty="0">
                <a:latin typeface="Book Antiqua" panose="02040602050305030304" pitchFamily="18" charset="0"/>
              </a:rPr>
              <a:t>Les ennemis de l’Eglise</a:t>
            </a:r>
          </a:p>
          <a:p>
            <a:pPr marL="0" indent="0" algn="just">
              <a:buNone/>
            </a:pPr>
            <a:r>
              <a:rPr lang="fr-FR" sz="3600" b="1" dirty="0">
                <a:latin typeface="Book Antiqua" panose="02040602050305030304" pitchFamily="18" charset="0"/>
              </a:rPr>
              <a:t>Aussi fortifie-la</a:t>
            </a:r>
          </a:p>
          <a:p>
            <a:pPr marL="0" indent="0" algn="just">
              <a:buNone/>
            </a:pPr>
            <a:r>
              <a:rPr lang="fr-FR" sz="3600" b="1" dirty="0">
                <a:latin typeface="Book Antiqua" panose="02040602050305030304" pitchFamily="18" charset="0"/>
              </a:rPr>
              <a:t>Jamais, ne s’ébranlera</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lvl="0" algn="ctr" rtl="1" fontAlgn="base">
              <a:spcBef>
                <a:spcPct val="20000"/>
              </a:spcBef>
              <a:spcAft>
                <a:spcPct val="0"/>
              </a:spcAft>
            </a:pPr>
            <a:endParaRPr lang="ar-SA" altLang="fr-FR" sz="3600" dirty="0">
              <a:latin typeface="Times New Roman" panose="02020603050405020304" pitchFamily="18" charset="0"/>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606906" y="452551"/>
            <a:ext cx="10978188" cy="3139051"/>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buNone/>
            </a:pPr>
            <a:r>
              <a:rPr lang="fr-FR" sz="4800" b="1" dirty="0" err="1">
                <a:latin typeface="CS Avva Shenouda" panose="020B7200000000000000" pitchFamily="34" charset="0"/>
              </a:rPr>
              <a:t>Jwr</a:t>
            </a:r>
            <a:r>
              <a:rPr lang="fr-FR" sz="4800" b="1" dirty="0">
                <a:latin typeface="CS Avva Shenouda" panose="020B7200000000000000" pitchFamily="34" charset="0"/>
              </a:rPr>
              <a:t> </a:t>
            </a:r>
            <a:r>
              <a:rPr lang="fr-FR" sz="4800" b="1" dirty="0" err="1">
                <a:latin typeface="CS Avva Shenouda" panose="020B7200000000000000" pitchFamily="34" charset="0"/>
              </a:rPr>
              <a:t>ebol</a:t>
            </a:r>
            <a:r>
              <a:rPr lang="fr-FR" sz="4800" b="1" dirty="0">
                <a:latin typeface="CS Avva Shenouda" panose="020B7200000000000000" pitchFamily="34" charset="0"/>
              </a:rPr>
              <a:t> `</a:t>
            </a:r>
            <a:r>
              <a:rPr lang="fr-FR" sz="4800" b="1" dirty="0" err="1">
                <a:latin typeface="CS Avva Shenouda" panose="020B7200000000000000" pitchFamily="34" charset="0"/>
              </a:rPr>
              <a:t>nnijaji</a:t>
            </a:r>
            <a:r>
              <a:rPr lang="fr-FR" sz="4800" b="1" dirty="0">
                <a:latin typeface="CS Avva Shenouda" panose="020B7200000000000000" pitchFamily="34" charset="0"/>
              </a:rPr>
              <a:t> @ `</a:t>
            </a:r>
            <a:r>
              <a:rPr lang="fr-FR" sz="4800" b="1" dirty="0" err="1">
                <a:latin typeface="CS Avva Shenouda" panose="020B7200000000000000" pitchFamily="34" charset="0"/>
              </a:rPr>
              <a:t>nte</a:t>
            </a:r>
            <a:r>
              <a:rPr lang="fr-FR" sz="4800" b="1" dirty="0">
                <a:latin typeface="CS Avva Shenouda" panose="020B7200000000000000" pitchFamily="34" charset="0"/>
              </a:rPr>
              <a:t> ]</a:t>
            </a:r>
            <a:r>
              <a:rPr lang="fr-FR" sz="4800" b="1" dirty="0" err="1">
                <a:latin typeface="CS Avva Shenouda" panose="020B7200000000000000" pitchFamily="34" charset="0"/>
              </a:rPr>
              <a:t>ek`klyci`a</a:t>
            </a:r>
            <a:r>
              <a:rPr lang="fr-FR" sz="4800" b="1" dirty="0">
                <a:latin typeface="CS Avva Shenouda" panose="020B7200000000000000" pitchFamily="34" charset="0"/>
              </a:rPr>
              <a:t> @ `</a:t>
            </a:r>
            <a:r>
              <a:rPr lang="fr-FR" sz="4800" b="1" dirty="0" err="1">
                <a:latin typeface="CS Avva Shenouda" panose="020B7200000000000000" pitchFamily="34" charset="0"/>
              </a:rPr>
              <a:t>aricobt</a:t>
            </a:r>
            <a:r>
              <a:rPr lang="fr-FR" sz="4800" b="1" dirty="0">
                <a:latin typeface="CS Avva Shenouda" panose="020B7200000000000000" pitchFamily="34" charset="0"/>
              </a:rPr>
              <a:t> `</a:t>
            </a:r>
            <a:r>
              <a:rPr lang="fr-FR" sz="4800" b="1" dirty="0" err="1">
                <a:latin typeface="CS Avva Shenouda" panose="020B7200000000000000" pitchFamily="34" charset="0"/>
              </a:rPr>
              <a:t>eroc</a:t>
            </a:r>
            <a:r>
              <a:rPr lang="fr-FR" sz="4800" b="1" dirty="0">
                <a:latin typeface="CS Avva Shenouda" panose="020B7200000000000000" pitchFamily="34" charset="0"/>
              </a:rPr>
              <a:t> @ `</a:t>
            </a:r>
            <a:r>
              <a:rPr lang="fr-FR" sz="4800" b="1" dirty="0" err="1">
                <a:latin typeface="CS Avva Shenouda" panose="020B7200000000000000" pitchFamily="34" charset="0"/>
              </a:rPr>
              <a:t>nneckim</a:t>
            </a:r>
            <a:r>
              <a:rPr lang="fr-FR" sz="4800" b="1" dirty="0">
                <a:latin typeface="CS Avva Shenouda" panose="020B7200000000000000" pitchFamily="34" charset="0"/>
              </a:rPr>
              <a:t> sa `</a:t>
            </a:r>
            <a:r>
              <a:rPr lang="fr-FR" sz="4800" b="1" dirty="0" err="1">
                <a:latin typeface="CS Avva Shenouda" panose="020B7200000000000000" pitchFamily="34" charset="0"/>
              </a:rPr>
              <a:t>eneh</a:t>
            </a:r>
            <a:r>
              <a:rPr lang="fr-FR" sz="4800" b="1" dirty="0">
                <a:latin typeface="CS Avva Shenouda" panose="020B7200000000000000" pitchFamily="34" charset="0"/>
              </a:rPr>
              <a:t>.</a:t>
            </a:r>
          </a:p>
        </p:txBody>
      </p:sp>
      <p:sp>
        <p:nvSpPr>
          <p:cNvPr id="13" name="Espace réservé du contenu 2">
            <a:extLst>
              <a:ext uri="{FF2B5EF4-FFF2-40B4-BE49-F238E27FC236}">
                <a16:creationId xmlns:a16="http://schemas.microsoft.com/office/drawing/2014/main" id="{BAEE9C64-186B-45FE-92FC-55891E69D351}"/>
              </a:ext>
            </a:extLst>
          </p:cNvPr>
          <p:cNvSpPr txBox="1">
            <a:spLocks/>
          </p:cNvSpPr>
          <p:nvPr/>
        </p:nvSpPr>
        <p:spPr>
          <a:xfrm>
            <a:off x="8650513" y="486947"/>
            <a:ext cx="3138029" cy="5991072"/>
          </a:xfrm>
          <a:prstGeom prst="rect">
            <a:avLst/>
          </a:prstGeom>
        </p:spPr>
        <p:txBody>
          <a:bodyPr vert="horz" lIns="91440" tIns="45720" rIns="91440" bIns="45720" numCol="1" spcCol="72000" rtlCol="0" anchor="ctr">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buNone/>
            </a:pPr>
            <a:endParaRPr lang="fr-FR" sz="4000" b="1" dirty="0">
              <a:latin typeface="Book Antiqua" panose="02040602050305030304" pitchFamily="18"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7318852" y="3429000"/>
            <a:ext cx="4266242" cy="2800767"/>
          </a:xfrm>
          <a:prstGeom prst="rect">
            <a:avLst/>
          </a:prstGeom>
        </p:spPr>
        <p:txBody>
          <a:bodyPr wrap="square" anchor="ctr" anchorCtr="0">
            <a:spAutoFit/>
          </a:bodyPr>
          <a:lstStyle/>
          <a:p>
            <a:pPr algn="just" rtl="1"/>
            <a:r>
              <a:rPr lang="ar-AE" sz="4400" b="1" dirty="0">
                <a:latin typeface="Book Antiqua" panose="02040602050305030304" pitchFamily="18" charset="0"/>
              </a:rPr>
              <a:t>فرق أعداء الكنيسة وحصنها </a:t>
            </a:r>
            <a:endParaRPr lang="fr-FR" sz="4400" b="1" dirty="0">
              <a:latin typeface="Book Antiqua" panose="02040602050305030304" pitchFamily="18" charset="0"/>
            </a:endParaRPr>
          </a:p>
          <a:p>
            <a:pPr algn="just" rtl="1"/>
            <a:r>
              <a:rPr lang="ar-AE" sz="4400" b="1" dirty="0">
                <a:latin typeface="Book Antiqua" panose="02040602050305030304" pitchFamily="18" charset="0"/>
              </a:rPr>
              <a:t>فلا تتزعزع </a:t>
            </a:r>
            <a:endParaRPr lang="fr-FR" sz="4400" b="1" dirty="0">
              <a:latin typeface="Book Antiqua" panose="02040602050305030304" pitchFamily="18" charset="0"/>
            </a:endParaRPr>
          </a:p>
          <a:p>
            <a:pPr algn="just" rtl="1"/>
            <a:r>
              <a:rPr lang="ar-AE" sz="4400" b="1" dirty="0">
                <a:latin typeface="Book Antiqua" panose="02040602050305030304" pitchFamily="18" charset="0"/>
              </a:rPr>
              <a:t>إلى الأبد.</a:t>
            </a:r>
          </a:p>
        </p:txBody>
      </p:sp>
    </p:spTree>
    <p:extLst>
      <p:ext uri="{BB962C8B-B14F-4D97-AF65-F5344CB8AC3E}">
        <p14:creationId xmlns:p14="http://schemas.microsoft.com/office/powerpoint/2010/main" val="4198845506"/>
      </p:ext>
    </p:extLst>
  </p:cSld>
  <p:clrMapOvr>
    <a:masterClrMapping/>
  </p:clrMapOvr>
</p:sld>
</file>

<file path=ppt/slides/slide10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1847528" y="618978"/>
            <a:ext cx="8496944" cy="5416062"/>
          </a:xfrm>
        </p:spPr>
        <p:txBody>
          <a:bodyPr>
            <a:noAutofit/>
          </a:bodyPr>
          <a:lstStyle/>
          <a:p>
            <a:pPr marL="0" indent="0">
              <a:buNone/>
            </a:pPr>
            <a:r>
              <a:rPr lang="fr-FR" sz="4800" b="1" dirty="0" err="1">
                <a:latin typeface="CS Avva Shenouda" panose="020B7200000000000000" pitchFamily="34" charset="0"/>
              </a:rPr>
              <a:t>Kuri``e</a:t>
            </a:r>
            <a:r>
              <a:rPr lang="fr-FR" sz="4800" b="1" dirty="0">
                <a:latin typeface="CS Avva Shenouda" panose="020B7200000000000000" pitchFamily="34" charset="0"/>
              </a:rPr>
              <a:t> ``</a:t>
            </a:r>
            <a:r>
              <a:rPr lang="fr-FR" sz="4800" b="1" dirty="0" err="1">
                <a:latin typeface="CS Avva Shenouda" panose="020B7200000000000000" pitchFamily="34" charset="0"/>
              </a:rPr>
              <a:t>ele</a:t>
            </a:r>
            <a:r>
              <a:rPr lang="fr-FR" sz="4800" b="1" dirty="0">
                <a:latin typeface="CS Avva Shenouda" panose="020B7200000000000000" pitchFamily="34" charset="0"/>
              </a:rPr>
              <a:t>``</a:t>
            </a:r>
            <a:r>
              <a:rPr lang="fr-FR" sz="4800" b="1" dirty="0" err="1">
                <a:latin typeface="CS Avva Shenouda" panose="020B7200000000000000" pitchFamily="34" charset="0"/>
              </a:rPr>
              <a:t>ycon</a:t>
            </a:r>
            <a:r>
              <a:rPr lang="fr-FR" sz="4800" b="1" dirty="0">
                <a:latin typeface="CS Avva Shenouda" panose="020B7200000000000000" pitchFamily="34" charset="0"/>
              </a:rPr>
              <a:t> </a:t>
            </a:r>
          </a:p>
          <a:p>
            <a:pPr marL="0" indent="0">
              <a:buNone/>
            </a:pPr>
            <a:endParaRPr lang="fr-FR" sz="4800" b="1" dirty="0">
              <a:latin typeface="CS Avva Shenouda" panose="020B7200000000000000" pitchFamily="34" charset="0"/>
            </a:endParaRPr>
          </a:p>
          <a:p>
            <a:pPr marL="0" indent="0" algn="ctr">
              <a:buNone/>
            </a:pPr>
            <a:r>
              <a:rPr lang="fr-FR" sz="4800" b="1" dirty="0" err="1">
                <a:latin typeface="CS Avva Shenouda" panose="020B7200000000000000" pitchFamily="34" charset="0"/>
              </a:rPr>
              <a:t>Kuri``e</a:t>
            </a:r>
            <a:r>
              <a:rPr lang="fr-FR" sz="4800" b="1" dirty="0">
                <a:latin typeface="CS Avva Shenouda" panose="020B7200000000000000" pitchFamily="34" charset="0"/>
              </a:rPr>
              <a:t> ``</a:t>
            </a:r>
            <a:r>
              <a:rPr lang="fr-FR" sz="4800" b="1" dirty="0" err="1">
                <a:latin typeface="CS Avva Shenouda" panose="020B7200000000000000" pitchFamily="34" charset="0"/>
              </a:rPr>
              <a:t>ele</a:t>
            </a:r>
            <a:r>
              <a:rPr lang="fr-FR" sz="4800" b="1" dirty="0">
                <a:latin typeface="CS Avva Shenouda" panose="020B7200000000000000" pitchFamily="34" charset="0"/>
              </a:rPr>
              <a:t>``</a:t>
            </a:r>
            <a:r>
              <a:rPr lang="fr-FR" sz="4800" b="1" dirty="0" err="1">
                <a:latin typeface="CS Avva Shenouda" panose="020B7200000000000000" pitchFamily="34" charset="0"/>
              </a:rPr>
              <a:t>ycon</a:t>
            </a:r>
            <a:r>
              <a:rPr lang="fr-FR" sz="4800" b="1" dirty="0">
                <a:latin typeface="CS Avva Shenouda" panose="020B7200000000000000" pitchFamily="34" charset="0"/>
              </a:rPr>
              <a:t> </a:t>
            </a:r>
          </a:p>
          <a:p>
            <a:pPr marL="0" indent="0" algn="ctr">
              <a:buNone/>
            </a:pPr>
            <a:endParaRPr lang="fr-FR" sz="4800" b="1" dirty="0">
              <a:latin typeface="CS Avva Shenouda" panose="020B7200000000000000" pitchFamily="34" charset="0"/>
            </a:endParaRPr>
          </a:p>
          <a:p>
            <a:pPr marL="0" indent="0" algn="r">
              <a:buNone/>
            </a:pPr>
            <a:r>
              <a:rPr lang="fr-FR" sz="4800" b="1" dirty="0" err="1">
                <a:latin typeface="CS Avva Shenouda" panose="020B7200000000000000" pitchFamily="34" charset="0"/>
              </a:rPr>
              <a:t>Kuri``e</a:t>
            </a:r>
            <a:r>
              <a:rPr lang="fr-FR" sz="4800" b="1" dirty="0">
                <a:latin typeface="CS Avva Shenouda" panose="020B7200000000000000" pitchFamily="34" charset="0"/>
              </a:rPr>
              <a:t> ``</a:t>
            </a:r>
            <a:r>
              <a:rPr lang="fr-FR" sz="4800" b="1" dirty="0" err="1">
                <a:latin typeface="CS Avva Shenouda" panose="020B7200000000000000" pitchFamily="34" charset="0"/>
              </a:rPr>
              <a:t>ele</a:t>
            </a:r>
            <a:r>
              <a:rPr lang="fr-FR" sz="4800" b="1" dirty="0">
                <a:latin typeface="CS Avva Shenouda" panose="020B7200000000000000" pitchFamily="34" charset="0"/>
              </a:rPr>
              <a:t>``</a:t>
            </a:r>
            <a:r>
              <a:rPr lang="fr-FR" sz="4800" b="1" dirty="0" err="1">
                <a:latin typeface="CS Avva Shenouda" panose="020B7200000000000000" pitchFamily="34" charset="0"/>
              </a:rPr>
              <a:t>ycon</a:t>
            </a:r>
            <a:endParaRPr lang="fr-FR" sz="4800" b="1" dirty="0">
              <a:latin typeface="CS Avva Shenouda" panose="020B7200000000000000" pitchFamily="34" charset="0"/>
            </a:endParaRPr>
          </a:p>
        </p:txBody>
      </p:sp>
    </p:spTree>
    <p:extLst>
      <p:ext uri="{BB962C8B-B14F-4D97-AF65-F5344CB8AC3E}">
        <p14:creationId xmlns:p14="http://schemas.microsoft.com/office/powerpoint/2010/main" val="977965542"/>
      </p:ext>
    </p:extLst>
  </p:cSld>
  <p:clrMapOvr>
    <a:masterClrMapping/>
  </p:clrMapOvr>
</p:sld>
</file>

<file path=ppt/slides/slide10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1847528" y="773723"/>
            <a:ext cx="8496944" cy="4951828"/>
          </a:xfrm>
        </p:spPr>
        <p:txBody>
          <a:bodyPr>
            <a:noAutofit/>
          </a:bodyPr>
          <a:lstStyle/>
          <a:p>
            <a:pPr marL="0" indent="0">
              <a:buNone/>
            </a:pPr>
            <a:r>
              <a:rPr lang="fr-FR" sz="4800" b="1" dirty="0" err="1">
                <a:solidFill>
                  <a:srgbClr val="C00000"/>
                </a:solidFill>
                <a:latin typeface="CS Avva Shenouda" panose="020B7200000000000000" pitchFamily="34" charset="0"/>
              </a:rPr>
              <a:t>Kuri``e</a:t>
            </a:r>
            <a:r>
              <a:rPr lang="fr-FR" sz="4800" b="1" dirty="0">
                <a:solidFill>
                  <a:srgbClr val="C00000"/>
                </a:solidFill>
                <a:latin typeface="CS Avva Shenouda" panose="020B7200000000000000" pitchFamily="34" charset="0"/>
              </a:rPr>
              <a:t> ``</a:t>
            </a:r>
            <a:r>
              <a:rPr lang="fr-FR" sz="4800" b="1" dirty="0" err="1">
                <a:solidFill>
                  <a:srgbClr val="C00000"/>
                </a:solidFill>
                <a:latin typeface="CS Avva Shenouda" panose="020B7200000000000000" pitchFamily="34" charset="0"/>
              </a:rPr>
              <a:t>ele</a:t>
            </a:r>
            <a:r>
              <a:rPr lang="fr-FR" sz="4800" b="1" dirty="0">
                <a:solidFill>
                  <a:srgbClr val="C00000"/>
                </a:solidFill>
                <a:latin typeface="CS Avva Shenouda" panose="020B7200000000000000" pitchFamily="34" charset="0"/>
              </a:rPr>
              <a:t>``</a:t>
            </a:r>
            <a:r>
              <a:rPr lang="fr-FR" sz="4800" b="1" dirty="0" err="1">
                <a:solidFill>
                  <a:srgbClr val="C00000"/>
                </a:solidFill>
                <a:latin typeface="CS Avva Shenouda" panose="020B7200000000000000" pitchFamily="34" charset="0"/>
              </a:rPr>
              <a:t>ycon</a:t>
            </a:r>
            <a:r>
              <a:rPr lang="fr-FR" sz="4800" b="1" dirty="0">
                <a:solidFill>
                  <a:srgbClr val="C00000"/>
                </a:solidFill>
                <a:latin typeface="CS Avva Shenouda" panose="020B7200000000000000" pitchFamily="34" charset="0"/>
              </a:rPr>
              <a:t> </a:t>
            </a:r>
          </a:p>
          <a:p>
            <a:pPr marL="0" indent="0">
              <a:buNone/>
            </a:pPr>
            <a:endParaRPr lang="fr-FR" sz="4800" b="1" dirty="0">
              <a:solidFill>
                <a:srgbClr val="C00000"/>
              </a:solidFill>
              <a:latin typeface="CS Avva Shenouda" panose="020B7200000000000000" pitchFamily="34" charset="0"/>
            </a:endParaRPr>
          </a:p>
          <a:p>
            <a:pPr marL="0" indent="0" algn="ctr">
              <a:buNone/>
            </a:pPr>
            <a:r>
              <a:rPr lang="fr-FR" sz="4800" b="1" dirty="0" err="1">
                <a:solidFill>
                  <a:srgbClr val="C00000"/>
                </a:solidFill>
                <a:latin typeface="CS Avva Shenouda" panose="020B7200000000000000" pitchFamily="34" charset="0"/>
              </a:rPr>
              <a:t>Kuri``e</a:t>
            </a:r>
            <a:r>
              <a:rPr lang="fr-FR" sz="4800" b="1" dirty="0">
                <a:solidFill>
                  <a:srgbClr val="C00000"/>
                </a:solidFill>
                <a:latin typeface="CS Avva Shenouda" panose="020B7200000000000000" pitchFamily="34" charset="0"/>
              </a:rPr>
              <a:t> ``</a:t>
            </a:r>
            <a:r>
              <a:rPr lang="fr-FR" sz="4800" b="1" dirty="0" err="1">
                <a:solidFill>
                  <a:srgbClr val="C00000"/>
                </a:solidFill>
                <a:latin typeface="CS Avva Shenouda" panose="020B7200000000000000" pitchFamily="34" charset="0"/>
              </a:rPr>
              <a:t>ele</a:t>
            </a:r>
            <a:r>
              <a:rPr lang="fr-FR" sz="4800" b="1" dirty="0">
                <a:solidFill>
                  <a:srgbClr val="C00000"/>
                </a:solidFill>
                <a:latin typeface="CS Avva Shenouda" panose="020B7200000000000000" pitchFamily="34" charset="0"/>
              </a:rPr>
              <a:t>``</a:t>
            </a:r>
            <a:r>
              <a:rPr lang="fr-FR" sz="4800" b="1" dirty="0" err="1">
                <a:solidFill>
                  <a:srgbClr val="C00000"/>
                </a:solidFill>
                <a:latin typeface="CS Avva Shenouda" panose="020B7200000000000000" pitchFamily="34" charset="0"/>
              </a:rPr>
              <a:t>ycon</a:t>
            </a:r>
            <a:r>
              <a:rPr lang="fr-FR" sz="4800" b="1" dirty="0">
                <a:solidFill>
                  <a:srgbClr val="C00000"/>
                </a:solidFill>
                <a:latin typeface="CS Avva Shenouda" panose="020B7200000000000000" pitchFamily="34" charset="0"/>
              </a:rPr>
              <a:t> </a:t>
            </a:r>
          </a:p>
          <a:p>
            <a:pPr marL="0" indent="0" algn="ctr">
              <a:buNone/>
            </a:pPr>
            <a:endParaRPr lang="fr-FR" sz="4800" b="1" dirty="0">
              <a:solidFill>
                <a:srgbClr val="C00000"/>
              </a:solidFill>
              <a:latin typeface="CS Avva Shenouda" panose="020B7200000000000000" pitchFamily="34" charset="0"/>
            </a:endParaRPr>
          </a:p>
          <a:p>
            <a:pPr marL="0" indent="0" algn="r">
              <a:buNone/>
            </a:pPr>
            <a:r>
              <a:rPr lang="fr-FR" sz="4800" b="1" dirty="0" err="1">
                <a:solidFill>
                  <a:srgbClr val="C00000"/>
                </a:solidFill>
                <a:latin typeface="CS Avva Shenouda" panose="020B7200000000000000" pitchFamily="34" charset="0"/>
              </a:rPr>
              <a:t>Kuri``e</a:t>
            </a:r>
            <a:r>
              <a:rPr lang="fr-FR" sz="4800" b="1" dirty="0">
                <a:solidFill>
                  <a:srgbClr val="C00000"/>
                </a:solidFill>
                <a:latin typeface="CS Avva Shenouda" panose="020B7200000000000000" pitchFamily="34" charset="0"/>
              </a:rPr>
              <a:t> ``</a:t>
            </a:r>
            <a:r>
              <a:rPr lang="fr-FR" sz="4800" b="1" dirty="0" err="1">
                <a:solidFill>
                  <a:srgbClr val="C00000"/>
                </a:solidFill>
                <a:latin typeface="CS Avva Shenouda" panose="020B7200000000000000" pitchFamily="34" charset="0"/>
              </a:rPr>
              <a:t>ele</a:t>
            </a:r>
            <a:r>
              <a:rPr lang="fr-FR" sz="4800" b="1" dirty="0">
                <a:solidFill>
                  <a:srgbClr val="C00000"/>
                </a:solidFill>
                <a:latin typeface="CS Avva Shenouda" panose="020B7200000000000000" pitchFamily="34" charset="0"/>
              </a:rPr>
              <a:t>``</a:t>
            </a:r>
            <a:r>
              <a:rPr lang="fr-FR" sz="4800" b="1" dirty="0" err="1">
                <a:solidFill>
                  <a:srgbClr val="C00000"/>
                </a:solidFill>
                <a:latin typeface="CS Avva Shenouda" panose="020B7200000000000000" pitchFamily="34" charset="0"/>
              </a:rPr>
              <a:t>ycon</a:t>
            </a:r>
            <a:endParaRPr lang="fr-FR" sz="4800" b="1" dirty="0">
              <a:solidFill>
                <a:srgbClr val="C00000"/>
              </a:solidFill>
              <a:latin typeface="CS Avva Shenouda" panose="020B7200000000000000" pitchFamily="34" charset="0"/>
            </a:endParaRPr>
          </a:p>
        </p:txBody>
      </p:sp>
    </p:spTree>
    <p:extLst>
      <p:ext uri="{BB962C8B-B14F-4D97-AF65-F5344CB8AC3E}">
        <p14:creationId xmlns:p14="http://schemas.microsoft.com/office/powerpoint/2010/main" val="949919994"/>
      </p:ext>
    </p:extLst>
  </p:cSld>
  <p:clrMapOvr>
    <a:masterClrMapping/>
  </p:clrMapOvr>
</p:sld>
</file>

<file path=ppt/slides/slide10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607877" y="3436535"/>
            <a:ext cx="5867221" cy="2907171"/>
          </a:xfrm>
        </p:spPr>
        <p:txBody>
          <a:bodyPr numCol="1" spcCol="72000" anchor="ctr">
            <a:noAutofit/>
          </a:bodyPr>
          <a:lstStyle/>
          <a:p>
            <a:pPr marL="0" indent="0" algn="just">
              <a:buNone/>
            </a:pPr>
            <a:r>
              <a:rPr lang="fr-FR" sz="3600" b="1" dirty="0">
                <a:latin typeface="Book Antiqua" panose="02040602050305030304" pitchFamily="18" charset="0"/>
              </a:rPr>
              <a:t>Notre Dieu Emmanuel</a:t>
            </a:r>
          </a:p>
          <a:p>
            <a:pPr marL="0" indent="0" algn="just">
              <a:buNone/>
            </a:pPr>
            <a:r>
              <a:rPr lang="fr-FR" sz="3600" b="1" dirty="0">
                <a:latin typeface="Book Antiqua" panose="02040602050305030304" pitchFamily="18" charset="0"/>
              </a:rPr>
              <a:t>Est maintenant parmi nous</a:t>
            </a:r>
          </a:p>
          <a:p>
            <a:pPr marL="0" indent="0" algn="just">
              <a:buNone/>
            </a:pPr>
            <a:r>
              <a:rPr lang="fr-FR" sz="3600" b="1" dirty="0">
                <a:latin typeface="Book Antiqua" panose="02040602050305030304" pitchFamily="18" charset="0"/>
              </a:rPr>
              <a:t>Avec la gloire du Père</a:t>
            </a:r>
          </a:p>
          <a:p>
            <a:pPr marL="0" indent="0" algn="just">
              <a:buNone/>
            </a:pPr>
            <a:r>
              <a:rPr lang="fr-FR" sz="3600" b="1" dirty="0">
                <a:latin typeface="Book Antiqua" panose="02040602050305030304" pitchFamily="18" charset="0"/>
              </a:rPr>
              <a:t>Avec le Saint-Esprit</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lvl="0" algn="ctr" rtl="1" fontAlgn="base">
              <a:spcBef>
                <a:spcPct val="20000"/>
              </a:spcBef>
              <a:spcAft>
                <a:spcPct val="0"/>
              </a:spcAft>
            </a:pPr>
            <a:endParaRPr lang="ar-SA" altLang="fr-FR" sz="3600" dirty="0">
              <a:latin typeface="Times New Roman" panose="02020603050405020304" pitchFamily="18" charset="0"/>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606906" y="452551"/>
            <a:ext cx="10978188" cy="3139051"/>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buNone/>
            </a:pPr>
            <a:r>
              <a:rPr lang="nl-NL" sz="4800" b="1" dirty="0" err="1">
                <a:latin typeface="CS Avva Shenouda" panose="020B7200000000000000" pitchFamily="34" charset="0"/>
              </a:rPr>
              <a:t>Emmanouyl</a:t>
            </a:r>
            <a:r>
              <a:rPr lang="nl-NL" sz="4800" b="1" dirty="0">
                <a:latin typeface="CS Avva Shenouda" panose="020B7200000000000000" pitchFamily="34" charset="0"/>
              </a:rPr>
              <a:t> </a:t>
            </a:r>
            <a:r>
              <a:rPr lang="nl-NL" sz="4800" b="1" dirty="0" err="1">
                <a:latin typeface="CS Avva Shenouda" panose="020B7200000000000000" pitchFamily="34" charset="0"/>
              </a:rPr>
              <a:t>Pennou</a:t>
            </a:r>
            <a:r>
              <a:rPr lang="nl-NL" sz="4800" b="1" dirty="0">
                <a:latin typeface="CS Avva Shenouda" panose="020B7200000000000000" pitchFamily="34" charset="0"/>
              </a:rPr>
              <a:t>] @ </a:t>
            </a:r>
            <a:r>
              <a:rPr lang="nl-NL" sz="4800" b="1" dirty="0" err="1">
                <a:latin typeface="CS Avva Shenouda" panose="020B7200000000000000" pitchFamily="34" charset="0"/>
              </a:rPr>
              <a:t>qen</a:t>
            </a:r>
            <a:r>
              <a:rPr lang="nl-NL" sz="4800" b="1" dirty="0">
                <a:latin typeface="CS Avva Shenouda" panose="020B7200000000000000" pitchFamily="34" charset="0"/>
              </a:rPr>
              <a:t> </a:t>
            </a:r>
            <a:r>
              <a:rPr lang="nl-NL" sz="4800" b="1" dirty="0" err="1">
                <a:latin typeface="CS Avva Shenouda" panose="020B7200000000000000" pitchFamily="34" charset="0"/>
              </a:rPr>
              <a:t>tenmy</a:t>
            </a:r>
            <a:r>
              <a:rPr lang="nl-NL" sz="4800" b="1" dirty="0">
                <a:latin typeface="CS Avva Shenouda" panose="020B7200000000000000" pitchFamily="34" charset="0"/>
              </a:rPr>
              <a:t>] ]nou @ </a:t>
            </a:r>
            <a:r>
              <a:rPr lang="nl-NL" sz="4800" b="1" dirty="0" err="1">
                <a:latin typeface="CS Avva Shenouda" panose="020B7200000000000000" pitchFamily="34" charset="0"/>
              </a:rPr>
              <a:t>qen</a:t>
            </a:r>
            <a:r>
              <a:rPr lang="nl-NL" sz="4800" b="1" dirty="0">
                <a:latin typeface="CS Avva Shenouda" panose="020B7200000000000000" pitchFamily="34" charset="0"/>
              </a:rPr>
              <a:t> `</a:t>
            </a:r>
            <a:r>
              <a:rPr lang="nl-NL" sz="4800" b="1" dirty="0" err="1">
                <a:latin typeface="CS Avva Shenouda" panose="020B7200000000000000" pitchFamily="34" charset="0"/>
              </a:rPr>
              <a:t>p`wou</a:t>
            </a:r>
            <a:r>
              <a:rPr lang="nl-NL" sz="4800" b="1" dirty="0">
                <a:latin typeface="CS Avva Shenouda" panose="020B7200000000000000" pitchFamily="34" charset="0"/>
              </a:rPr>
              <a:t> `</a:t>
            </a:r>
            <a:r>
              <a:rPr lang="nl-NL" sz="4800" b="1" dirty="0" err="1">
                <a:latin typeface="CS Avva Shenouda" panose="020B7200000000000000" pitchFamily="34" charset="0"/>
              </a:rPr>
              <a:t>nte</a:t>
            </a:r>
            <a:r>
              <a:rPr lang="nl-NL" sz="4800" b="1" dirty="0">
                <a:latin typeface="CS Avva Shenouda" panose="020B7200000000000000" pitchFamily="34" charset="0"/>
              </a:rPr>
              <a:t> </a:t>
            </a:r>
            <a:r>
              <a:rPr lang="nl-NL" sz="4800" b="1" dirty="0" err="1">
                <a:latin typeface="CS Avva Shenouda" panose="020B7200000000000000" pitchFamily="34" charset="0"/>
              </a:rPr>
              <a:t>Pefiwt</a:t>
            </a:r>
            <a:r>
              <a:rPr lang="nl-NL" sz="4800" b="1" dirty="0">
                <a:latin typeface="CS Avva Shenouda" panose="020B7200000000000000" pitchFamily="34" charset="0"/>
              </a:rPr>
              <a:t> @ </a:t>
            </a:r>
            <a:r>
              <a:rPr lang="nl-NL" sz="4800" b="1" dirty="0" err="1">
                <a:latin typeface="CS Avva Shenouda" panose="020B7200000000000000" pitchFamily="34" charset="0"/>
              </a:rPr>
              <a:t>nem</a:t>
            </a:r>
            <a:r>
              <a:rPr lang="nl-NL" sz="4800" b="1" dirty="0">
                <a:latin typeface="CS Avva Shenouda" panose="020B7200000000000000" pitchFamily="34" charset="0"/>
              </a:rPr>
              <a:t> </a:t>
            </a:r>
            <a:r>
              <a:rPr lang="nl-NL" sz="4800" b="1" dirty="0" err="1">
                <a:latin typeface="CS Avva Shenouda" panose="020B7200000000000000" pitchFamily="34" charset="0"/>
              </a:rPr>
              <a:t>Pi`pneuma</a:t>
            </a:r>
            <a:r>
              <a:rPr lang="nl-NL" sz="4800" b="1" dirty="0">
                <a:latin typeface="CS Avva Shenouda" panose="020B7200000000000000" pitchFamily="34" charset="0"/>
              </a:rPr>
              <a:t> `</a:t>
            </a:r>
            <a:r>
              <a:rPr lang="nl-NL" sz="4800" b="1" dirty="0" err="1">
                <a:latin typeface="CS Avva Shenouda" panose="020B7200000000000000" pitchFamily="34" charset="0"/>
              </a:rPr>
              <a:t>e;ouab</a:t>
            </a:r>
            <a:r>
              <a:rPr lang="nl-NL" sz="4800" b="1" dirty="0">
                <a:latin typeface="CS Avva Shenouda" panose="020B7200000000000000" pitchFamily="34" charset="0"/>
              </a:rPr>
              <a:t>.</a:t>
            </a:r>
            <a:endParaRPr lang="fr-FR" sz="4800" b="1" dirty="0">
              <a:latin typeface="CS Avva Shenouda" panose="020B7200000000000000" pitchFamily="34" charset="0"/>
            </a:endParaRPr>
          </a:p>
        </p:txBody>
      </p:sp>
      <p:sp>
        <p:nvSpPr>
          <p:cNvPr id="13" name="Espace réservé du contenu 2">
            <a:extLst>
              <a:ext uri="{FF2B5EF4-FFF2-40B4-BE49-F238E27FC236}">
                <a16:creationId xmlns:a16="http://schemas.microsoft.com/office/drawing/2014/main" id="{BAEE9C64-186B-45FE-92FC-55891E69D351}"/>
              </a:ext>
            </a:extLst>
          </p:cNvPr>
          <p:cNvSpPr txBox="1">
            <a:spLocks/>
          </p:cNvSpPr>
          <p:nvPr/>
        </p:nvSpPr>
        <p:spPr>
          <a:xfrm>
            <a:off x="8650513" y="486947"/>
            <a:ext cx="3138029" cy="5991072"/>
          </a:xfrm>
          <a:prstGeom prst="rect">
            <a:avLst/>
          </a:prstGeom>
        </p:spPr>
        <p:txBody>
          <a:bodyPr vert="horz" lIns="91440" tIns="45720" rIns="91440" bIns="45720" numCol="1" spcCol="72000" rtlCol="0" anchor="ctr">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buNone/>
            </a:pPr>
            <a:endParaRPr lang="fr-FR" sz="4000" b="1" dirty="0">
              <a:latin typeface="Book Antiqua" panose="02040602050305030304" pitchFamily="18"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581228" y="3489738"/>
            <a:ext cx="5003866" cy="2800767"/>
          </a:xfrm>
          <a:prstGeom prst="rect">
            <a:avLst/>
          </a:prstGeom>
        </p:spPr>
        <p:txBody>
          <a:bodyPr wrap="square" anchor="ctr" anchorCtr="0">
            <a:spAutoFit/>
          </a:bodyPr>
          <a:lstStyle/>
          <a:p>
            <a:pPr algn="just" rtl="1"/>
            <a:r>
              <a:rPr lang="ar-AE" sz="4400" b="1" dirty="0" err="1">
                <a:latin typeface="Book Antiqua" panose="02040602050305030304" pitchFamily="18" charset="0"/>
              </a:rPr>
              <a:t>عمانوئيل</a:t>
            </a:r>
            <a:r>
              <a:rPr lang="ar-AE" sz="4400" b="1" dirty="0">
                <a:latin typeface="Book Antiqua" panose="02040602050305030304" pitchFamily="18" charset="0"/>
              </a:rPr>
              <a:t> إلهنا</a:t>
            </a:r>
            <a:endParaRPr lang="fr-FR" sz="4400" b="1" dirty="0">
              <a:latin typeface="Book Antiqua" panose="02040602050305030304" pitchFamily="18" charset="0"/>
            </a:endParaRPr>
          </a:p>
          <a:p>
            <a:pPr algn="just" rtl="1"/>
            <a:r>
              <a:rPr lang="ar-AE" sz="4400" b="1" dirty="0">
                <a:latin typeface="Book Antiqua" panose="02040602050305030304" pitchFamily="18" charset="0"/>
              </a:rPr>
              <a:t> فى وسطنا الآن </a:t>
            </a:r>
            <a:endParaRPr lang="fr-FR" sz="4400" b="1" dirty="0">
              <a:latin typeface="Book Antiqua" panose="02040602050305030304" pitchFamily="18" charset="0"/>
            </a:endParaRPr>
          </a:p>
          <a:p>
            <a:pPr algn="just" rtl="1"/>
            <a:r>
              <a:rPr lang="ar-AE" sz="4400" b="1" dirty="0">
                <a:latin typeface="Book Antiqua" panose="02040602050305030304" pitchFamily="18" charset="0"/>
              </a:rPr>
              <a:t>بمجد أبيه </a:t>
            </a:r>
            <a:endParaRPr lang="fr-FR" sz="4400" b="1" dirty="0">
              <a:latin typeface="Book Antiqua" panose="02040602050305030304" pitchFamily="18" charset="0"/>
            </a:endParaRPr>
          </a:p>
          <a:p>
            <a:pPr algn="just" rtl="1"/>
            <a:r>
              <a:rPr lang="ar-AE" sz="4400" b="1" dirty="0">
                <a:latin typeface="Book Antiqua" panose="02040602050305030304" pitchFamily="18" charset="0"/>
              </a:rPr>
              <a:t>والروح القدس</a:t>
            </a:r>
          </a:p>
        </p:txBody>
      </p:sp>
    </p:spTree>
    <p:extLst>
      <p:ext uri="{BB962C8B-B14F-4D97-AF65-F5344CB8AC3E}">
        <p14:creationId xmlns:p14="http://schemas.microsoft.com/office/powerpoint/2010/main" val="2159466461"/>
      </p:ext>
    </p:extLst>
  </p:cSld>
  <p:clrMapOvr>
    <a:masterClrMapping/>
  </p:clrMapOvr>
</p:sld>
</file>

<file path=ppt/slides/slide10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1847528" y="618978"/>
            <a:ext cx="8496944" cy="5416062"/>
          </a:xfrm>
        </p:spPr>
        <p:txBody>
          <a:bodyPr>
            <a:noAutofit/>
          </a:bodyPr>
          <a:lstStyle/>
          <a:p>
            <a:pPr marL="0" indent="0">
              <a:buNone/>
            </a:pPr>
            <a:r>
              <a:rPr lang="fr-FR" sz="4800" b="1" dirty="0" err="1">
                <a:latin typeface="CS Avva Shenouda" panose="020B7200000000000000" pitchFamily="34" charset="0"/>
              </a:rPr>
              <a:t>Kuri``e</a:t>
            </a:r>
            <a:r>
              <a:rPr lang="fr-FR" sz="4800" b="1" dirty="0">
                <a:latin typeface="CS Avva Shenouda" panose="020B7200000000000000" pitchFamily="34" charset="0"/>
              </a:rPr>
              <a:t> ``</a:t>
            </a:r>
            <a:r>
              <a:rPr lang="fr-FR" sz="4800" b="1" dirty="0" err="1">
                <a:latin typeface="CS Avva Shenouda" panose="020B7200000000000000" pitchFamily="34" charset="0"/>
              </a:rPr>
              <a:t>ele</a:t>
            </a:r>
            <a:r>
              <a:rPr lang="fr-FR" sz="4800" b="1" dirty="0">
                <a:latin typeface="CS Avva Shenouda" panose="020B7200000000000000" pitchFamily="34" charset="0"/>
              </a:rPr>
              <a:t>``</a:t>
            </a:r>
            <a:r>
              <a:rPr lang="fr-FR" sz="4800" b="1" dirty="0" err="1">
                <a:latin typeface="CS Avva Shenouda" panose="020B7200000000000000" pitchFamily="34" charset="0"/>
              </a:rPr>
              <a:t>ycon</a:t>
            </a:r>
            <a:r>
              <a:rPr lang="fr-FR" sz="4800" b="1" dirty="0">
                <a:latin typeface="CS Avva Shenouda" panose="020B7200000000000000" pitchFamily="34" charset="0"/>
              </a:rPr>
              <a:t> </a:t>
            </a:r>
          </a:p>
          <a:p>
            <a:pPr marL="0" indent="0">
              <a:buNone/>
            </a:pPr>
            <a:endParaRPr lang="fr-FR" sz="4800" b="1" dirty="0">
              <a:latin typeface="CS Avva Shenouda" panose="020B7200000000000000" pitchFamily="34" charset="0"/>
            </a:endParaRPr>
          </a:p>
          <a:p>
            <a:pPr marL="0" indent="0" algn="ctr">
              <a:buNone/>
            </a:pPr>
            <a:r>
              <a:rPr lang="fr-FR" sz="4800" b="1" dirty="0" err="1">
                <a:latin typeface="CS Avva Shenouda" panose="020B7200000000000000" pitchFamily="34" charset="0"/>
              </a:rPr>
              <a:t>Kuri``e</a:t>
            </a:r>
            <a:r>
              <a:rPr lang="fr-FR" sz="4800" b="1" dirty="0">
                <a:latin typeface="CS Avva Shenouda" panose="020B7200000000000000" pitchFamily="34" charset="0"/>
              </a:rPr>
              <a:t> ``</a:t>
            </a:r>
            <a:r>
              <a:rPr lang="fr-FR" sz="4800" b="1" dirty="0" err="1">
                <a:latin typeface="CS Avva Shenouda" panose="020B7200000000000000" pitchFamily="34" charset="0"/>
              </a:rPr>
              <a:t>ele</a:t>
            </a:r>
            <a:r>
              <a:rPr lang="fr-FR" sz="4800" b="1" dirty="0">
                <a:latin typeface="CS Avva Shenouda" panose="020B7200000000000000" pitchFamily="34" charset="0"/>
              </a:rPr>
              <a:t>``</a:t>
            </a:r>
            <a:r>
              <a:rPr lang="fr-FR" sz="4800" b="1" dirty="0" err="1">
                <a:latin typeface="CS Avva Shenouda" panose="020B7200000000000000" pitchFamily="34" charset="0"/>
              </a:rPr>
              <a:t>ycon</a:t>
            </a:r>
            <a:r>
              <a:rPr lang="fr-FR" sz="4800" b="1" dirty="0">
                <a:latin typeface="CS Avva Shenouda" panose="020B7200000000000000" pitchFamily="34" charset="0"/>
              </a:rPr>
              <a:t> </a:t>
            </a:r>
          </a:p>
          <a:p>
            <a:pPr marL="0" indent="0" algn="ctr">
              <a:buNone/>
            </a:pPr>
            <a:endParaRPr lang="fr-FR" sz="4800" b="1" dirty="0">
              <a:latin typeface="CS Avva Shenouda" panose="020B7200000000000000" pitchFamily="34" charset="0"/>
            </a:endParaRPr>
          </a:p>
          <a:p>
            <a:pPr marL="0" indent="0" algn="r">
              <a:buNone/>
            </a:pPr>
            <a:r>
              <a:rPr lang="fr-FR" sz="4800" b="1" dirty="0" err="1">
                <a:latin typeface="CS Avva Shenouda" panose="020B7200000000000000" pitchFamily="34" charset="0"/>
              </a:rPr>
              <a:t>Kuri``e</a:t>
            </a:r>
            <a:r>
              <a:rPr lang="fr-FR" sz="4800" b="1" dirty="0">
                <a:latin typeface="CS Avva Shenouda" panose="020B7200000000000000" pitchFamily="34" charset="0"/>
              </a:rPr>
              <a:t> ``</a:t>
            </a:r>
            <a:r>
              <a:rPr lang="fr-FR" sz="4800" b="1" dirty="0" err="1">
                <a:latin typeface="CS Avva Shenouda" panose="020B7200000000000000" pitchFamily="34" charset="0"/>
              </a:rPr>
              <a:t>ele</a:t>
            </a:r>
            <a:r>
              <a:rPr lang="fr-FR" sz="4800" b="1" dirty="0">
                <a:latin typeface="CS Avva Shenouda" panose="020B7200000000000000" pitchFamily="34" charset="0"/>
              </a:rPr>
              <a:t>``</a:t>
            </a:r>
            <a:r>
              <a:rPr lang="fr-FR" sz="4800" b="1" dirty="0" err="1">
                <a:latin typeface="CS Avva Shenouda" panose="020B7200000000000000" pitchFamily="34" charset="0"/>
              </a:rPr>
              <a:t>ycon</a:t>
            </a:r>
            <a:endParaRPr lang="fr-FR" sz="4800" b="1" dirty="0">
              <a:latin typeface="CS Avva Shenouda" panose="020B7200000000000000" pitchFamily="34" charset="0"/>
            </a:endParaRPr>
          </a:p>
        </p:txBody>
      </p:sp>
    </p:spTree>
    <p:extLst>
      <p:ext uri="{BB962C8B-B14F-4D97-AF65-F5344CB8AC3E}">
        <p14:creationId xmlns:p14="http://schemas.microsoft.com/office/powerpoint/2010/main" val="2079445881"/>
      </p:ext>
    </p:extLst>
  </p:cSld>
  <p:clrMapOvr>
    <a:masterClrMapping/>
  </p:clrMapOvr>
</p:sld>
</file>

<file path=ppt/slides/slide10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1847528" y="773723"/>
            <a:ext cx="8496944" cy="4951828"/>
          </a:xfrm>
        </p:spPr>
        <p:txBody>
          <a:bodyPr>
            <a:noAutofit/>
          </a:bodyPr>
          <a:lstStyle/>
          <a:p>
            <a:pPr marL="0" indent="0">
              <a:buNone/>
            </a:pPr>
            <a:r>
              <a:rPr lang="fr-FR" sz="4800" b="1" dirty="0" err="1">
                <a:solidFill>
                  <a:srgbClr val="C00000"/>
                </a:solidFill>
                <a:latin typeface="CS Avva Shenouda" panose="020B7200000000000000" pitchFamily="34" charset="0"/>
              </a:rPr>
              <a:t>Kuri``e</a:t>
            </a:r>
            <a:r>
              <a:rPr lang="fr-FR" sz="4800" b="1" dirty="0">
                <a:solidFill>
                  <a:srgbClr val="C00000"/>
                </a:solidFill>
                <a:latin typeface="CS Avva Shenouda" panose="020B7200000000000000" pitchFamily="34" charset="0"/>
              </a:rPr>
              <a:t> ``</a:t>
            </a:r>
            <a:r>
              <a:rPr lang="fr-FR" sz="4800" b="1" dirty="0" err="1">
                <a:solidFill>
                  <a:srgbClr val="C00000"/>
                </a:solidFill>
                <a:latin typeface="CS Avva Shenouda" panose="020B7200000000000000" pitchFamily="34" charset="0"/>
              </a:rPr>
              <a:t>ele</a:t>
            </a:r>
            <a:r>
              <a:rPr lang="fr-FR" sz="4800" b="1" dirty="0">
                <a:solidFill>
                  <a:srgbClr val="C00000"/>
                </a:solidFill>
                <a:latin typeface="CS Avva Shenouda" panose="020B7200000000000000" pitchFamily="34" charset="0"/>
              </a:rPr>
              <a:t>``</a:t>
            </a:r>
            <a:r>
              <a:rPr lang="fr-FR" sz="4800" b="1" dirty="0" err="1">
                <a:solidFill>
                  <a:srgbClr val="C00000"/>
                </a:solidFill>
                <a:latin typeface="CS Avva Shenouda" panose="020B7200000000000000" pitchFamily="34" charset="0"/>
              </a:rPr>
              <a:t>ycon</a:t>
            </a:r>
            <a:r>
              <a:rPr lang="fr-FR" sz="4800" b="1" dirty="0">
                <a:solidFill>
                  <a:srgbClr val="C00000"/>
                </a:solidFill>
                <a:latin typeface="CS Avva Shenouda" panose="020B7200000000000000" pitchFamily="34" charset="0"/>
              </a:rPr>
              <a:t> </a:t>
            </a:r>
          </a:p>
          <a:p>
            <a:pPr marL="0" indent="0">
              <a:buNone/>
            </a:pPr>
            <a:endParaRPr lang="fr-FR" sz="4800" b="1" dirty="0">
              <a:solidFill>
                <a:srgbClr val="C00000"/>
              </a:solidFill>
              <a:latin typeface="CS Avva Shenouda" panose="020B7200000000000000" pitchFamily="34" charset="0"/>
            </a:endParaRPr>
          </a:p>
          <a:p>
            <a:pPr marL="0" indent="0" algn="ctr">
              <a:buNone/>
            </a:pPr>
            <a:r>
              <a:rPr lang="fr-FR" sz="4800" b="1" dirty="0" err="1">
                <a:solidFill>
                  <a:srgbClr val="C00000"/>
                </a:solidFill>
                <a:latin typeface="CS Avva Shenouda" panose="020B7200000000000000" pitchFamily="34" charset="0"/>
              </a:rPr>
              <a:t>Kuri``e</a:t>
            </a:r>
            <a:r>
              <a:rPr lang="fr-FR" sz="4800" b="1" dirty="0">
                <a:solidFill>
                  <a:srgbClr val="C00000"/>
                </a:solidFill>
                <a:latin typeface="CS Avva Shenouda" panose="020B7200000000000000" pitchFamily="34" charset="0"/>
              </a:rPr>
              <a:t> ``</a:t>
            </a:r>
            <a:r>
              <a:rPr lang="fr-FR" sz="4800" b="1" dirty="0" err="1">
                <a:solidFill>
                  <a:srgbClr val="C00000"/>
                </a:solidFill>
                <a:latin typeface="CS Avva Shenouda" panose="020B7200000000000000" pitchFamily="34" charset="0"/>
              </a:rPr>
              <a:t>ele</a:t>
            </a:r>
            <a:r>
              <a:rPr lang="fr-FR" sz="4800" b="1" dirty="0">
                <a:solidFill>
                  <a:srgbClr val="C00000"/>
                </a:solidFill>
                <a:latin typeface="CS Avva Shenouda" panose="020B7200000000000000" pitchFamily="34" charset="0"/>
              </a:rPr>
              <a:t>``</a:t>
            </a:r>
            <a:r>
              <a:rPr lang="fr-FR" sz="4800" b="1" dirty="0" err="1">
                <a:solidFill>
                  <a:srgbClr val="C00000"/>
                </a:solidFill>
                <a:latin typeface="CS Avva Shenouda" panose="020B7200000000000000" pitchFamily="34" charset="0"/>
              </a:rPr>
              <a:t>ycon</a:t>
            </a:r>
            <a:r>
              <a:rPr lang="fr-FR" sz="4800" b="1" dirty="0">
                <a:solidFill>
                  <a:srgbClr val="C00000"/>
                </a:solidFill>
                <a:latin typeface="CS Avva Shenouda" panose="020B7200000000000000" pitchFamily="34" charset="0"/>
              </a:rPr>
              <a:t> </a:t>
            </a:r>
          </a:p>
          <a:p>
            <a:pPr marL="0" indent="0" algn="ctr">
              <a:buNone/>
            </a:pPr>
            <a:endParaRPr lang="fr-FR" sz="4800" b="1" dirty="0">
              <a:solidFill>
                <a:srgbClr val="C00000"/>
              </a:solidFill>
              <a:latin typeface="CS Avva Shenouda" panose="020B7200000000000000" pitchFamily="34" charset="0"/>
            </a:endParaRPr>
          </a:p>
          <a:p>
            <a:pPr marL="0" indent="0" algn="r">
              <a:buNone/>
            </a:pPr>
            <a:r>
              <a:rPr lang="fr-FR" sz="4800" b="1" dirty="0" err="1">
                <a:solidFill>
                  <a:srgbClr val="C00000"/>
                </a:solidFill>
                <a:latin typeface="CS Avva Shenouda" panose="020B7200000000000000" pitchFamily="34" charset="0"/>
              </a:rPr>
              <a:t>Kuri``e</a:t>
            </a:r>
            <a:r>
              <a:rPr lang="fr-FR" sz="4800" b="1" dirty="0">
                <a:solidFill>
                  <a:srgbClr val="C00000"/>
                </a:solidFill>
                <a:latin typeface="CS Avva Shenouda" panose="020B7200000000000000" pitchFamily="34" charset="0"/>
              </a:rPr>
              <a:t> ``</a:t>
            </a:r>
            <a:r>
              <a:rPr lang="fr-FR" sz="4800" b="1" dirty="0" err="1">
                <a:solidFill>
                  <a:srgbClr val="C00000"/>
                </a:solidFill>
                <a:latin typeface="CS Avva Shenouda" panose="020B7200000000000000" pitchFamily="34" charset="0"/>
              </a:rPr>
              <a:t>ele</a:t>
            </a:r>
            <a:r>
              <a:rPr lang="fr-FR" sz="4800" b="1" dirty="0">
                <a:solidFill>
                  <a:srgbClr val="C00000"/>
                </a:solidFill>
                <a:latin typeface="CS Avva Shenouda" panose="020B7200000000000000" pitchFamily="34" charset="0"/>
              </a:rPr>
              <a:t>``</a:t>
            </a:r>
            <a:r>
              <a:rPr lang="fr-FR" sz="4800" b="1" dirty="0" err="1">
                <a:solidFill>
                  <a:srgbClr val="C00000"/>
                </a:solidFill>
                <a:latin typeface="CS Avva Shenouda" panose="020B7200000000000000" pitchFamily="34" charset="0"/>
              </a:rPr>
              <a:t>ycon</a:t>
            </a:r>
            <a:endParaRPr lang="fr-FR" sz="4800" b="1" dirty="0">
              <a:solidFill>
                <a:srgbClr val="C00000"/>
              </a:solidFill>
              <a:latin typeface="CS Avva Shenouda" panose="020B7200000000000000" pitchFamily="34" charset="0"/>
            </a:endParaRPr>
          </a:p>
        </p:txBody>
      </p:sp>
    </p:spTree>
    <p:extLst>
      <p:ext uri="{BB962C8B-B14F-4D97-AF65-F5344CB8AC3E}">
        <p14:creationId xmlns:p14="http://schemas.microsoft.com/office/powerpoint/2010/main" val="3968867414"/>
      </p:ext>
    </p:extLst>
  </p:cSld>
  <p:clrMapOvr>
    <a:masterClrMapping/>
  </p:clrMapOvr>
</p:sld>
</file>

<file path=ppt/slides/slide10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606906" y="3505532"/>
            <a:ext cx="5867221" cy="2907171"/>
          </a:xfrm>
        </p:spPr>
        <p:txBody>
          <a:bodyPr numCol="1" spcCol="72000" anchor="ctr">
            <a:noAutofit/>
          </a:bodyPr>
          <a:lstStyle/>
          <a:p>
            <a:pPr marL="0" indent="0" algn="just">
              <a:buNone/>
            </a:pPr>
            <a:r>
              <a:rPr lang="fr-FR" sz="3600" b="1" dirty="0">
                <a:latin typeface="Book Antiqua" panose="02040602050305030304" pitchFamily="18" charset="0"/>
              </a:rPr>
              <a:t>Qu’Il nous bénisse tous</a:t>
            </a:r>
          </a:p>
          <a:p>
            <a:pPr marL="0" indent="0" algn="just">
              <a:buNone/>
            </a:pPr>
            <a:r>
              <a:rPr lang="fr-FR" sz="3600" b="1" dirty="0">
                <a:latin typeface="Book Antiqua" panose="02040602050305030304" pitchFamily="18" charset="0"/>
              </a:rPr>
              <a:t>Et purifie nos cœurs</a:t>
            </a:r>
          </a:p>
          <a:p>
            <a:pPr marL="0" indent="0" algn="just">
              <a:buNone/>
            </a:pPr>
            <a:r>
              <a:rPr lang="fr-FR" sz="3600" b="1" dirty="0">
                <a:latin typeface="Book Antiqua" panose="02040602050305030304" pitchFamily="18" charset="0"/>
              </a:rPr>
              <a:t>Guérisse les maladies</a:t>
            </a:r>
          </a:p>
          <a:p>
            <a:pPr marL="0" indent="0" algn="just">
              <a:buNone/>
            </a:pPr>
            <a:r>
              <a:rPr lang="fr-FR" sz="3600" b="1" dirty="0">
                <a:latin typeface="Book Antiqua" panose="02040602050305030304" pitchFamily="18" charset="0"/>
              </a:rPr>
              <a:t>De nos âmes et nos corps</a:t>
            </a: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606906" y="510916"/>
            <a:ext cx="10813366" cy="3139051"/>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buNone/>
            </a:pPr>
            <a:r>
              <a:rPr lang="nl-NL" sz="4800" b="1" dirty="0">
                <a:latin typeface="CS Avva Shenouda" panose="020B7200000000000000" pitchFamily="34" charset="0"/>
              </a:rPr>
              <a:t>`</a:t>
            </a:r>
            <a:r>
              <a:rPr lang="nl-NL" sz="4800" b="1" dirty="0" err="1">
                <a:latin typeface="CS Avva Shenouda" panose="020B7200000000000000" pitchFamily="34" charset="0"/>
              </a:rPr>
              <a:t>Ntef`cmou</a:t>
            </a:r>
            <a:r>
              <a:rPr lang="nl-NL" sz="4800" b="1" dirty="0">
                <a:latin typeface="CS Avva Shenouda" panose="020B7200000000000000" pitchFamily="34" charset="0"/>
              </a:rPr>
              <a:t> `</a:t>
            </a:r>
            <a:r>
              <a:rPr lang="nl-NL" sz="4800" b="1" dirty="0" err="1">
                <a:latin typeface="CS Avva Shenouda" panose="020B7200000000000000" pitchFamily="34" charset="0"/>
              </a:rPr>
              <a:t>eron</a:t>
            </a:r>
            <a:r>
              <a:rPr lang="nl-NL" sz="4800" b="1" dirty="0">
                <a:latin typeface="CS Avva Shenouda" panose="020B7200000000000000" pitchFamily="34" charset="0"/>
              </a:rPr>
              <a:t> </a:t>
            </a:r>
            <a:r>
              <a:rPr lang="nl-NL" sz="4800" b="1" dirty="0" err="1">
                <a:latin typeface="CS Avva Shenouda" panose="020B7200000000000000" pitchFamily="34" charset="0"/>
              </a:rPr>
              <a:t>tyren</a:t>
            </a:r>
            <a:r>
              <a:rPr lang="nl-NL" sz="4800" b="1" dirty="0">
                <a:latin typeface="CS Avva Shenouda" panose="020B7200000000000000" pitchFamily="34" charset="0"/>
              </a:rPr>
              <a:t> @ `</a:t>
            </a:r>
            <a:r>
              <a:rPr lang="nl-NL" sz="4800" b="1" dirty="0" err="1">
                <a:latin typeface="CS Avva Shenouda" panose="020B7200000000000000" pitchFamily="34" charset="0"/>
              </a:rPr>
              <a:t>nteftoubo</a:t>
            </a:r>
            <a:r>
              <a:rPr lang="nl-NL" sz="4800" b="1" dirty="0">
                <a:latin typeface="CS Avva Shenouda" panose="020B7200000000000000" pitchFamily="34" charset="0"/>
              </a:rPr>
              <a:t> `</a:t>
            </a:r>
            <a:r>
              <a:rPr lang="nl-NL" sz="4800" b="1" dirty="0" err="1">
                <a:latin typeface="CS Avva Shenouda" panose="020B7200000000000000" pitchFamily="34" charset="0"/>
              </a:rPr>
              <a:t>nnenhyt</a:t>
            </a:r>
            <a:r>
              <a:rPr lang="nl-NL" sz="4800" b="1" dirty="0">
                <a:latin typeface="CS Avva Shenouda" panose="020B7200000000000000" pitchFamily="34" charset="0"/>
              </a:rPr>
              <a:t> @ `</a:t>
            </a:r>
            <a:r>
              <a:rPr lang="nl-NL" sz="4800" b="1" dirty="0" err="1">
                <a:latin typeface="CS Avva Shenouda" panose="020B7200000000000000" pitchFamily="34" charset="0"/>
              </a:rPr>
              <a:t>nteftalso</a:t>
            </a:r>
            <a:r>
              <a:rPr lang="nl-NL" sz="4800" b="1" dirty="0">
                <a:latin typeface="CS Avva Shenouda" panose="020B7200000000000000" pitchFamily="34" charset="0"/>
              </a:rPr>
              <a:t> `</a:t>
            </a:r>
            <a:r>
              <a:rPr lang="nl-NL" sz="4800" b="1" dirty="0" err="1">
                <a:latin typeface="CS Avva Shenouda" panose="020B7200000000000000" pitchFamily="34" charset="0"/>
              </a:rPr>
              <a:t>nniswni</a:t>
            </a:r>
            <a:r>
              <a:rPr lang="nl-NL" sz="4800" b="1" dirty="0">
                <a:latin typeface="CS Avva Shenouda" panose="020B7200000000000000" pitchFamily="34" charset="0"/>
              </a:rPr>
              <a:t> @ `</a:t>
            </a:r>
            <a:r>
              <a:rPr lang="nl-NL" sz="4800" b="1" dirty="0" err="1">
                <a:latin typeface="CS Avva Shenouda" panose="020B7200000000000000" pitchFamily="34" charset="0"/>
              </a:rPr>
              <a:t>nte</a:t>
            </a:r>
            <a:r>
              <a:rPr lang="nl-NL" sz="4800" b="1" dirty="0">
                <a:latin typeface="CS Avva Shenouda" panose="020B7200000000000000" pitchFamily="34" charset="0"/>
              </a:rPr>
              <a:t> </a:t>
            </a:r>
            <a:r>
              <a:rPr lang="nl-NL" sz="4800" b="1" dirty="0" err="1">
                <a:latin typeface="CS Avva Shenouda" panose="020B7200000000000000" pitchFamily="34" charset="0"/>
              </a:rPr>
              <a:t>nen'u,y</a:t>
            </a:r>
            <a:r>
              <a:rPr lang="nl-NL" sz="4800" b="1" dirty="0">
                <a:latin typeface="CS Avva Shenouda" panose="020B7200000000000000" pitchFamily="34" charset="0"/>
              </a:rPr>
              <a:t> </a:t>
            </a:r>
            <a:r>
              <a:rPr lang="nl-NL" sz="4800" b="1" dirty="0" err="1">
                <a:latin typeface="CS Avva Shenouda" panose="020B7200000000000000" pitchFamily="34" charset="0"/>
              </a:rPr>
              <a:t>nem</a:t>
            </a:r>
            <a:r>
              <a:rPr lang="nl-NL" sz="4800" b="1" dirty="0">
                <a:latin typeface="CS Avva Shenouda" panose="020B7200000000000000" pitchFamily="34" charset="0"/>
              </a:rPr>
              <a:t> </a:t>
            </a:r>
            <a:r>
              <a:rPr lang="nl-NL" sz="4800" b="1" dirty="0" err="1">
                <a:latin typeface="CS Avva Shenouda" panose="020B7200000000000000" pitchFamily="34" charset="0"/>
              </a:rPr>
              <a:t>nencwma</a:t>
            </a:r>
            <a:r>
              <a:rPr lang="nl-NL" sz="4800" b="1" dirty="0">
                <a:latin typeface="CS Avva Shenouda" panose="020B7200000000000000" pitchFamily="34" charset="0"/>
              </a:rPr>
              <a:t>.</a:t>
            </a:r>
            <a:endParaRPr lang="fr-FR" sz="4800" b="1" dirty="0">
              <a:latin typeface="CS Avva Shenouda" panose="020B7200000000000000" pitchFamily="34" charset="0"/>
            </a:endParaRPr>
          </a:p>
        </p:txBody>
      </p:sp>
      <p:sp>
        <p:nvSpPr>
          <p:cNvPr id="13" name="Espace réservé du contenu 2">
            <a:extLst>
              <a:ext uri="{FF2B5EF4-FFF2-40B4-BE49-F238E27FC236}">
                <a16:creationId xmlns:a16="http://schemas.microsoft.com/office/drawing/2014/main" id="{BAEE9C64-186B-45FE-92FC-55891E69D351}"/>
              </a:ext>
            </a:extLst>
          </p:cNvPr>
          <p:cNvSpPr txBox="1">
            <a:spLocks/>
          </p:cNvSpPr>
          <p:nvPr/>
        </p:nvSpPr>
        <p:spPr>
          <a:xfrm>
            <a:off x="8650513" y="486947"/>
            <a:ext cx="3138029" cy="5991072"/>
          </a:xfrm>
          <a:prstGeom prst="rect">
            <a:avLst/>
          </a:prstGeom>
        </p:spPr>
        <p:txBody>
          <a:bodyPr vert="horz" lIns="91440" tIns="45720" rIns="91440" bIns="45720" numCol="1" spcCol="72000" rtlCol="0" anchor="ctr">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buNone/>
            </a:pPr>
            <a:endParaRPr lang="fr-FR" sz="4000" b="1" dirty="0">
              <a:latin typeface="Book Antiqua" panose="02040602050305030304" pitchFamily="18"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581228" y="3505532"/>
            <a:ext cx="5003866" cy="2800767"/>
          </a:xfrm>
          <a:prstGeom prst="rect">
            <a:avLst/>
          </a:prstGeom>
        </p:spPr>
        <p:txBody>
          <a:bodyPr wrap="square" anchor="ctr" anchorCtr="0">
            <a:spAutoFit/>
          </a:bodyPr>
          <a:lstStyle/>
          <a:p>
            <a:pPr algn="just" rtl="1"/>
            <a:r>
              <a:rPr lang="ar-AE" sz="4400" b="1" dirty="0">
                <a:latin typeface="Book Antiqua" panose="02040602050305030304" pitchFamily="18" charset="0"/>
              </a:rPr>
              <a:t>ليباركنا كلنا</a:t>
            </a:r>
            <a:endParaRPr lang="fr-FR" sz="4400" b="1" dirty="0">
              <a:latin typeface="Book Antiqua" panose="02040602050305030304" pitchFamily="18" charset="0"/>
            </a:endParaRPr>
          </a:p>
          <a:p>
            <a:pPr algn="just" rtl="1"/>
            <a:r>
              <a:rPr lang="ar-AE" sz="4400" b="1" dirty="0">
                <a:latin typeface="Book Antiqua" panose="02040602050305030304" pitchFamily="18" charset="0"/>
              </a:rPr>
              <a:t> ويطهِّر قلوبنا</a:t>
            </a:r>
            <a:endParaRPr lang="fr-FR" sz="4400" b="1" dirty="0">
              <a:latin typeface="Book Antiqua" panose="02040602050305030304" pitchFamily="18" charset="0"/>
            </a:endParaRPr>
          </a:p>
          <a:p>
            <a:pPr algn="just" rtl="1"/>
            <a:r>
              <a:rPr lang="ar-AE" sz="4400" b="1" dirty="0">
                <a:latin typeface="Book Antiqua" panose="02040602050305030304" pitchFamily="18" charset="0"/>
              </a:rPr>
              <a:t> ويشفى أمراض</a:t>
            </a:r>
            <a:endParaRPr lang="fr-FR" sz="4400" b="1" dirty="0">
              <a:latin typeface="Book Antiqua" panose="02040602050305030304" pitchFamily="18" charset="0"/>
            </a:endParaRPr>
          </a:p>
          <a:p>
            <a:pPr algn="just" rtl="1"/>
            <a:r>
              <a:rPr lang="ar-AE" sz="4400" b="1" dirty="0">
                <a:latin typeface="Book Antiqua" panose="02040602050305030304" pitchFamily="18" charset="0"/>
              </a:rPr>
              <a:t> نفوسنا وأجسادنا.</a:t>
            </a:r>
          </a:p>
        </p:txBody>
      </p:sp>
    </p:spTree>
    <p:extLst>
      <p:ext uri="{BB962C8B-B14F-4D97-AF65-F5344CB8AC3E}">
        <p14:creationId xmlns:p14="http://schemas.microsoft.com/office/powerpoint/2010/main" val="1864188851"/>
      </p:ext>
    </p:extLst>
  </p:cSld>
  <p:clrMapOvr>
    <a:masterClrMapping/>
  </p:clrMapOvr>
</p:sld>
</file>

<file path=ppt/slides/slide10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1847528" y="618978"/>
            <a:ext cx="8496944" cy="5416062"/>
          </a:xfrm>
        </p:spPr>
        <p:txBody>
          <a:bodyPr>
            <a:noAutofit/>
          </a:bodyPr>
          <a:lstStyle/>
          <a:p>
            <a:pPr marL="0" indent="0">
              <a:buNone/>
            </a:pPr>
            <a:r>
              <a:rPr lang="fr-FR" sz="4800" b="1" dirty="0" err="1">
                <a:latin typeface="CS Avva Shenouda" panose="020B7200000000000000" pitchFamily="34" charset="0"/>
              </a:rPr>
              <a:t>Kuri``e</a:t>
            </a:r>
            <a:r>
              <a:rPr lang="fr-FR" sz="4800" b="1" dirty="0">
                <a:latin typeface="CS Avva Shenouda" panose="020B7200000000000000" pitchFamily="34" charset="0"/>
              </a:rPr>
              <a:t> ``</a:t>
            </a:r>
            <a:r>
              <a:rPr lang="fr-FR" sz="4800" b="1" dirty="0" err="1">
                <a:latin typeface="CS Avva Shenouda" panose="020B7200000000000000" pitchFamily="34" charset="0"/>
              </a:rPr>
              <a:t>ele</a:t>
            </a:r>
            <a:r>
              <a:rPr lang="fr-FR" sz="4800" b="1" dirty="0">
                <a:latin typeface="CS Avva Shenouda" panose="020B7200000000000000" pitchFamily="34" charset="0"/>
              </a:rPr>
              <a:t>``</a:t>
            </a:r>
            <a:r>
              <a:rPr lang="fr-FR" sz="4800" b="1" dirty="0" err="1">
                <a:latin typeface="CS Avva Shenouda" panose="020B7200000000000000" pitchFamily="34" charset="0"/>
              </a:rPr>
              <a:t>ycon</a:t>
            </a:r>
            <a:r>
              <a:rPr lang="fr-FR" sz="4800" b="1" dirty="0">
                <a:latin typeface="CS Avva Shenouda" panose="020B7200000000000000" pitchFamily="34" charset="0"/>
              </a:rPr>
              <a:t> </a:t>
            </a:r>
          </a:p>
          <a:p>
            <a:pPr marL="0" indent="0">
              <a:buNone/>
            </a:pPr>
            <a:endParaRPr lang="fr-FR" sz="4800" b="1" dirty="0">
              <a:latin typeface="CS Avva Shenouda" panose="020B7200000000000000" pitchFamily="34" charset="0"/>
            </a:endParaRPr>
          </a:p>
          <a:p>
            <a:pPr marL="0" indent="0" algn="ctr">
              <a:buNone/>
            </a:pPr>
            <a:r>
              <a:rPr lang="fr-FR" sz="4800" b="1" dirty="0" err="1">
                <a:latin typeface="CS Avva Shenouda" panose="020B7200000000000000" pitchFamily="34" charset="0"/>
              </a:rPr>
              <a:t>Kuri``e</a:t>
            </a:r>
            <a:r>
              <a:rPr lang="fr-FR" sz="4800" b="1" dirty="0">
                <a:latin typeface="CS Avva Shenouda" panose="020B7200000000000000" pitchFamily="34" charset="0"/>
              </a:rPr>
              <a:t> ``</a:t>
            </a:r>
            <a:r>
              <a:rPr lang="fr-FR" sz="4800" b="1" dirty="0" err="1">
                <a:latin typeface="CS Avva Shenouda" panose="020B7200000000000000" pitchFamily="34" charset="0"/>
              </a:rPr>
              <a:t>ele</a:t>
            </a:r>
            <a:r>
              <a:rPr lang="fr-FR" sz="4800" b="1" dirty="0">
                <a:latin typeface="CS Avva Shenouda" panose="020B7200000000000000" pitchFamily="34" charset="0"/>
              </a:rPr>
              <a:t>``</a:t>
            </a:r>
            <a:r>
              <a:rPr lang="fr-FR" sz="4800" b="1" dirty="0" err="1">
                <a:latin typeface="CS Avva Shenouda" panose="020B7200000000000000" pitchFamily="34" charset="0"/>
              </a:rPr>
              <a:t>ycon</a:t>
            </a:r>
            <a:r>
              <a:rPr lang="fr-FR" sz="4800" b="1" dirty="0">
                <a:latin typeface="CS Avva Shenouda" panose="020B7200000000000000" pitchFamily="34" charset="0"/>
              </a:rPr>
              <a:t> </a:t>
            </a:r>
          </a:p>
          <a:p>
            <a:pPr marL="0" indent="0" algn="ctr">
              <a:buNone/>
            </a:pPr>
            <a:endParaRPr lang="fr-FR" sz="4800" b="1" dirty="0">
              <a:latin typeface="CS Avva Shenouda" panose="020B7200000000000000" pitchFamily="34" charset="0"/>
            </a:endParaRPr>
          </a:p>
          <a:p>
            <a:pPr marL="0" indent="0" algn="r">
              <a:buNone/>
            </a:pPr>
            <a:r>
              <a:rPr lang="fr-FR" sz="4800" b="1" dirty="0" err="1">
                <a:latin typeface="CS Avva Shenouda" panose="020B7200000000000000" pitchFamily="34" charset="0"/>
              </a:rPr>
              <a:t>Kuri``e</a:t>
            </a:r>
            <a:r>
              <a:rPr lang="fr-FR" sz="4800" b="1" dirty="0">
                <a:latin typeface="CS Avva Shenouda" panose="020B7200000000000000" pitchFamily="34" charset="0"/>
              </a:rPr>
              <a:t> ``</a:t>
            </a:r>
            <a:r>
              <a:rPr lang="fr-FR" sz="4800" b="1" dirty="0" err="1">
                <a:latin typeface="CS Avva Shenouda" panose="020B7200000000000000" pitchFamily="34" charset="0"/>
              </a:rPr>
              <a:t>ele</a:t>
            </a:r>
            <a:r>
              <a:rPr lang="fr-FR" sz="4800" b="1" dirty="0">
                <a:latin typeface="CS Avva Shenouda" panose="020B7200000000000000" pitchFamily="34" charset="0"/>
              </a:rPr>
              <a:t>``</a:t>
            </a:r>
            <a:r>
              <a:rPr lang="fr-FR" sz="4800" b="1" dirty="0" err="1">
                <a:latin typeface="CS Avva Shenouda" panose="020B7200000000000000" pitchFamily="34" charset="0"/>
              </a:rPr>
              <a:t>ycon</a:t>
            </a:r>
            <a:endParaRPr lang="fr-FR" sz="4800" b="1" dirty="0">
              <a:latin typeface="CS Avva Shenouda" panose="020B7200000000000000" pitchFamily="34" charset="0"/>
            </a:endParaRPr>
          </a:p>
        </p:txBody>
      </p:sp>
    </p:spTree>
    <p:extLst>
      <p:ext uri="{BB962C8B-B14F-4D97-AF65-F5344CB8AC3E}">
        <p14:creationId xmlns:p14="http://schemas.microsoft.com/office/powerpoint/2010/main" val="1714742668"/>
      </p:ext>
    </p:extLst>
  </p:cSld>
  <p:clrMapOvr>
    <a:masterClrMapping/>
  </p:clrMapOvr>
</p:sld>
</file>

<file path=ppt/slides/slide10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1847528" y="773723"/>
            <a:ext cx="8496944" cy="4951828"/>
          </a:xfrm>
        </p:spPr>
        <p:txBody>
          <a:bodyPr>
            <a:noAutofit/>
          </a:bodyPr>
          <a:lstStyle/>
          <a:p>
            <a:pPr marL="0" indent="0">
              <a:buNone/>
            </a:pPr>
            <a:r>
              <a:rPr lang="fr-FR" sz="4800" b="1" dirty="0" err="1">
                <a:solidFill>
                  <a:srgbClr val="C00000"/>
                </a:solidFill>
                <a:latin typeface="CS Avva Shenouda" panose="020B7200000000000000" pitchFamily="34" charset="0"/>
              </a:rPr>
              <a:t>Kuri``e</a:t>
            </a:r>
            <a:r>
              <a:rPr lang="fr-FR" sz="4800" b="1" dirty="0">
                <a:solidFill>
                  <a:srgbClr val="C00000"/>
                </a:solidFill>
                <a:latin typeface="CS Avva Shenouda" panose="020B7200000000000000" pitchFamily="34" charset="0"/>
              </a:rPr>
              <a:t> ``</a:t>
            </a:r>
            <a:r>
              <a:rPr lang="fr-FR" sz="4800" b="1" dirty="0" err="1">
                <a:solidFill>
                  <a:srgbClr val="C00000"/>
                </a:solidFill>
                <a:latin typeface="CS Avva Shenouda" panose="020B7200000000000000" pitchFamily="34" charset="0"/>
              </a:rPr>
              <a:t>ele</a:t>
            </a:r>
            <a:r>
              <a:rPr lang="fr-FR" sz="4800" b="1" dirty="0">
                <a:solidFill>
                  <a:srgbClr val="C00000"/>
                </a:solidFill>
                <a:latin typeface="CS Avva Shenouda" panose="020B7200000000000000" pitchFamily="34" charset="0"/>
              </a:rPr>
              <a:t>``</a:t>
            </a:r>
            <a:r>
              <a:rPr lang="fr-FR" sz="4800" b="1" dirty="0" err="1">
                <a:solidFill>
                  <a:srgbClr val="C00000"/>
                </a:solidFill>
                <a:latin typeface="CS Avva Shenouda" panose="020B7200000000000000" pitchFamily="34" charset="0"/>
              </a:rPr>
              <a:t>ycon</a:t>
            </a:r>
            <a:r>
              <a:rPr lang="fr-FR" sz="4800" b="1" dirty="0">
                <a:solidFill>
                  <a:srgbClr val="C00000"/>
                </a:solidFill>
                <a:latin typeface="CS Avva Shenouda" panose="020B7200000000000000" pitchFamily="34" charset="0"/>
              </a:rPr>
              <a:t> </a:t>
            </a:r>
          </a:p>
          <a:p>
            <a:pPr marL="0" indent="0">
              <a:buNone/>
            </a:pPr>
            <a:endParaRPr lang="fr-FR" sz="4800" b="1" dirty="0">
              <a:solidFill>
                <a:srgbClr val="C00000"/>
              </a:solidFill>
              <a:latin typeface="CS Avva Shenouda" panose="020B7200000000000000" pitchFamily="34" charset="0"/>
            </a:endParaRPr>
          </a:p>
          <a:p>
            <a:pPr marL="0" indent="0" algn="ctr">
              <a:buNone/>
            </a:pPr>
            <a:r>
              <a:rPr lang="fr-FR" sz="4800" b="1" dirty="0" err="1">
                <a:solidFill>
                  <a:srgbClr val="C00000"/>
                </a:solidFill>
                <a:latin typeface="CS Avva Shenouda" panose="020B7200000000000000" pitchFamily="34" charset="0"/>
              </a:rPr>
              <a:t>Kuri``e</a:t>
            </a:r>
            <a:r>
              <a:rPr lang="fr-FR" sz="4800" b="1" dirty="0">
                <a:solidFill>
                  <a:srgbClr val="C00000"/>
                </a:solidFill>
                <a:latin typeface="CS Avva Shenouda" panose="020B7200000000000000" pitchFamily="34" charset="0"/>
              </a:rPr>
              <a:t> ``</a:t>
            </a:r>
            <a:r>
              <a:rPr lang="fr-FR" sz="4800" b="1" dirty="0" err="1">
                <a:solidFill>
                  <a:srgbClr val="C00000"/>
                </a:solidFill>
                <a:latin typeface="CS Avva Shenouda" panose="020B7200000000000000" pitchFamily="34" charset="0"/>
              </a:rPr>
              <a:t>ele</a:t>
            </a:r>
            <a:r>
              <a:rPr lang="fr-FR" sz="4800" b="1" dirty="0">
                <a:solidFill>
                  <a:srgbClr val="C00000"/>
                </a:solidFill>
                <a:latin typeface="CS Avva Shenouda" panose="020B7200000000000000" pitchFamily="34" charset="0"/>
              </a:rPr>
              <a:t>``</a:t>
            </a:r>
            <a:r>
              <a:rPr lang="fr-FR" sz="4800" b="1" dirty="0" err="1">
                <a:solidFill>
                  <a:srgbClr val="C00000"/>
                </a:solidFill>
                <a:latin typeface="CS Avva Shenouda" panose="020B7200000000000000" pitchFamily="34" charset="0"/>
              </a:rPr>
              <a:t>ycon</a:t>
            </a:r>
            <a:r>
              <a:rPr lang="fr-FR" sz="4800" b="1" dirty="0">
                <a:solidFill>
                  <a:srgbClr val="C00000"/>
                </a:solidFill>
                <a:latin typeface="CS Avva Shenouda" panose="020B7200000000000000" pitchFamily="34" charset="0"/>
              </a:rPr>
              <a:t> </a:t>
            </a:r>
          </a:p>
          <a:p>
            <a:pPr marL="0" indent="0" algn="ctr">
              <a:buNone/>
            </a:pPr>
            <a:endParaRPr lang="fr-FR" sz="4800" b="1" dirty="0">
              <a:solidFill>
                <a:srgbClr val="C00000"/>
              </a:solidFill>
              <a:latin typeface="CS Avva Shenouda" panose="020B7200000000000000" pitchFamily="34" charset="0"/>
            </a:endParaRPr>
          </a:p>
          <a:p>
            <a:pPr marL="0" indent="0" algn="r">
              <a:buNone/>
            </a:pPr>
            <a:r>
              <a:rPr lang="fr-FR" sz="4800" b="1" dirty="0" err="1">
                <a:solidFill>
                  <a:srgbClr val="C00000"/>
                </a:solidFill>
                <a:latin typeface="CS Avva Shenouda" panose="020B7200000000000000" pitchFamily="34" charset="0"/>
              </a:rPr>
              <a:t>Kuri``e</a:t>
            </a:r>
            <a:r>
              <a:rPr lang="fr-FR" sz="4800" b="1" dirty="0">
                <a:solidFill>
                  <a:srgbClr val="C00000"/>
                </a:solidFill>
                <a:latin typeface="CS Avva Shenouda" panose="020B7200000000000000" pitchFamily="34" charset="0"/>
              </a:rPr>
              <a:t> ``</a:t>
            </a:r>
            <a:r>
              <a:rPr lang="fr-FR" sz="4800" b="1" dirty="0" err="1">
                <a:solidFill>
                  <a:srgbClr val="C00000"/>
                </a:solidFill>
                <a:latin typeface="CS Avva Shenouda" panose="020B7200000000000000" pitchFamily="34" charset="0"/>
              </a:rPr>
              <a:t>ele</a:t>
            </a:r>
            <a:r>
              <a:rPr lang="fr-FR" sz="4800" b="1" dirty="0">
                <a:solidFill>
                  <a:srgbClr val="C00000"/>
                </a:solidFill>
                <a:latin typeface="CS Avva Shenouda" panose="020B7200000000000000" pitchFamily="34" charset="0"/>
              </a:rPr>
              <a:t>``</a:t>
            </a:r>
            <a:r>
              <a:rPr lang="fr-FR" sz="4800" b="1" dirty="0" err="1">
                <a:solidFill>
                  <a:srgbClr val="C00000"/>
                </a:solidFill>
                <a:latin typeface="CS Avva Shenouda" panose="020B7200000000000000" pitchFamily="34" charset="0"/>
              </a:rPr>
              <a:t>ycon</a:t>
            </a:r>
            <a:endParaRPr lang="fr-FR" sz="4800" b="1" dirty="0">
              <a:solidFill>
                <a:srgbClr val="C00000"/>
              </a:solidFill>
              <a:latin typeface="CS Avva Shenouda" panose="020B7200000000000000" pitchFamily="34" charset="0"/>
            </a:endParaRPr>
          </a:p>
        </p:txBody>
      </p:sp>
    </p:spTree>
    <p:extLst>
      <p:ext uri="{BB962C8B-B14F-4D97-AF65-F5344CB8AC3E}">
        <p14:creationId xmlns:p14="http://schemas.microsoft.com/office/powerpoint/2010/main" val="1893691243"/>
      </p:ext>
    </p:extLst>
  </p:cSld>
  <p:clrMapOvr>
    <a:masterClrMapping/>
  </p:clrMapOvr>
</p:sld>
</file>

<file path=ppt/slides/slide10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606906" y="3505532"/>
            <a:ext cx="6261892" cy="2907171"/>
          </a:xfrm>
        </p:spPr>
        <p:txBody>
          <a:bodyPr numCol="1" spcCol="72000" anchor="ctr">
            <a:noAutofit/>
          </a:bodyPr>
          <a:lstStyle/>
          <a:p>
            <a:pPr marL="0" indent="0" algn="just">
              <a:buNone/>
            </a:pPr>
            <a:r>
              <a:rPr lang="fr-FR" sz="3400" b="1" dirty="0">
                <a:latin typeface="Book Antiqua" panose="02040602050305030304" pitchFamily="18" charset="0"/>
              </a:rPr>
              <a:t>Nous T'adorons ô Christ</a:t>
            </a:r>
          </a:p>
          <a:p>
            <a:pPr marL="0" indent="0" algn="just">
              <a:buNone/>
            </a:pPr>
            <a:r>
              <a:rPr lang="fr-FR" sz="3400" b="1" dirty="0">
                <a:latin typeface="Book Antiqua" panose="02040602050305030304" pitchFamily="18" charset="0"/>
              </a:rPr>
              <a:t>Avec Ton Père Très Bon</a:t>
            </a:r>
          </a:p>
          <a:p>
            <a:pPr marL="0" indent="0" algn="just">
              <a:buNone/>
            </a:pPr>
            <a:r>
              <a:rPr lang="fr-FR" sz="3400" b="1" dirty="0">
                <a:latin typeface="Book Antiqua" panose="02040602050305030304" pitchFamily="18" charset="0"/>
              </a:rPr>
              <a:t>Avec le Saint-Esprit</a:t>
            </a:r>
          </a:p>
          <a:p>
            <a:pPr marL="0" indent="0" algn="just">
              <a:buNone/>
            </a:pPr>
            <a:r>
              <a:rPr lang="fr-FR" sz="3000" b="1" dirty="0">
                <a:latin typeface="Book Antiqua" panose="02040602050305030304" pitchFamily="18" charset="0"/>
              </a:rPr>
              <a:t>Car Tu fus crucifié et nous sauvas</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lvl="0" algn="ctr" rtl="1" fontAlgn="base">
              <a:spcBef>
                <a:spcPct val="20000"/>
              </a:spcBef>
              <a:spcAft>
                <a:spcPct val="0"/>
              </a:spcAft>
            </a:pPr>
            <a:endParaRPr lang="ar-SA" altLang="fr-FR" sz="3600" dirty="0">
              <a:latin typeface="Times New Roman" panose="02020603050405020304" pitchFamily="18" charset="0"/>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606906" y="452551"/>
            <a:ext cx="10832822" cy="3139051"/>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buNone/>
            </a:pPr>
            <a:r>
              <a:rPr lang="nl-NL" sz="4800" b="1" dirty="0" err="1">
                <a:latin typeface="CS Avva Shenouda" panose="020B7200000000000000" pitchFamily="34" charset="0"/>
              </a:rPr>
              <a:t>Tenouwst</a:t>
            </a:r>
            <a:r>
              <a:rPr lang="nl-NL" sz="4800" b="1" dirty="0">
                <a:latin typeface="CS Avva Shenouda" panose="020B7200000000000000" pitchFamily="34" charset="0"/>
              </a:rPr>
              <a:t> `</a:t>
            </a:r>
            <a:r>
              <a:rPr lang="nl-NL" sz="4800" b="1" dirty="0" err="1">
                <a:latin typeface="CS Avva Shenouda" panose="020B7200000000000000" pitchFamily="34" charset="0"/>
              </a:rPr>
              <a:t>mmok</a:t>
            </a:r>
            <a:r>
              <a:rPr lang="nl-NL" sz="4800" b="1" dirty="0">
                <a:latin typeface="CS Avva Shenouda" panose="020B7200000000000000" pitchFamily="34" charset="0"/>
              </a:rPr>
              <a:t> `w Pi`,</a:t>
            </a:r>
            <a:r>
              <a:rPr lang="nl-NL" sz="4800" b="1" dirty="0" err="1">
                <a:latin typeface="CS Avva Shenouda" panose="020B7200000000000000" pitchFamily="34" charset="0"/>
              </a:rPr>
              <a:t>rictoc</a:t>
            </a:r>
            <a:r>
              <a:rPr lang="nl-NL" sz="4800" b="1" dirty="0">
                <a:latin typeface="CS Avva Shenouda" panose="020B7200000000000000" pitchFamily="34" charset="0"/>
              </a:rPr>
              <a:t> @ </a:t>
            </a:r>
            <a:r>
              <a:rPr lang="nl-NL" sz="4800" b="1" dirty="0" err="1">
                <a:latin typeface="CS Avva Shenouda" panose="020B7200000000000000" pitchFamily="34" charset="0"/>
              </a:rPr>
              <a:t>nem</a:t>
            </a:r>
            <a:r>
              <a:rPr lang="nl-NL" sz="4800" b="1" dirty="0">
                <a:latin typeface="CS Avva Shenouda" panose="020B7200000000000000" pitchFamily="34" charset="0"/>
              </a:rPr>
              <a:t> </a:t>
            </a:r>
            <a:r>
              <a:rPr lang="nl-NL" sz="4800" b="1" dirty="0" err="1">
                <a:latin typeface="CS Avva Shenouda" panose="020B7200000000000000" pitchFamily="34" charset="0"/>
              </a:rPr>
              <a:t>pekiwt</a:t>
            </a:r>
            <a:r>
              <a:rPr lang="nl-NL" sz="4800" b="1" dirty="0">
                <a:latin typeface="CS Avva Shenouda" panose="020B7200000000000000" pitchFamily="34" charset="0"/>
              </a:rPr>
              <a:t> `</a:t>
            </a:r>
            <a:r>
              <a:rPr lang="nl-NL" sz="4800" b="1" dirty="0" err="1">
                <a:latin typeface="CS Avva Shenouda" panose="020B7200000000000000" pitchFamily="34" charset="0"/>
              </a:rPr>
              <a:t>n`aga;oc</a:t>
            </a:r>
            <a:r>
              <a:rPr lang="nl-NL" sz="4800" b="1" dirty="0">
                <a:latin typeface="CS Avva Shenouda" panose="020B7200000000000000" pitchFamily="34" charset="0"/>
              </a:rPr>
              <a:t> @ </a:t>
            </a:r>
            <a:r>
              <a:rPr lang="nl-NL" sz="4800" b="1" dirty="0" err="1">
                <a:latin typeface="CS Avva Shenouda" panose="020B7200000000000000" pitchFamily="34" charset="0"/>
              </a:rPr>
              <a:t>nem</a:t>
            </a:r>
            <a:r>
              <a:rPr lang="nl-NL" sz="4800" b="1" dirty="0">
                <a:latin typeface="CS Avva Shenouda" panose="020B7200000000000000" pitchFamily="34" charset="0"/>
              </a:rPr>
              <a:t> </a:t>
            </a:r>
            <a:r>
              <a:rPr lang="nl-NL" sz="4800" b="1" dirty="0" err="1">
                <a:latin typeface="CS Avva Shenouda" panose="020B7200000000000000" pitchFamily="34" charset="0"/>
              </a:rPr>
              <a:t>Pi`pneuma</a:t>
            </a:r>
            <a:r>
              <a:rPr lang="nl-NL" sz="4800" b="1" dirty="0">
                <a:latin typeface="CS Avva Shenouda" panose="020B7200000000000000" pitchFamily="34" charset="0"/>
              </a:rPr>
              <a:t> `</a:t>
            </a:r>
            <a:r>
              <a:rPr lang="nl-NL" sz="4800" b="1" dirty="0" err="1">
                <a:latin typeface="CS Avva Shenouda" panose="020B7200000000000000" pitchFamily="34" charset="0"/>
              </a:rPr>
              <a:t>e;ouab</a:t>
            </a:r>
            <a:r>
              <a:rPr lang="nl-NL" sz="4800" b="1" dirty="0">
                <a:latin typeface="CS Avva Shenouda" panose="020B7200000000000000" pitchFamily="34" charset="0"/>
              </a:rPr>
              <a:t> @ je </a:t>
            </a:r>
            <a:r>
              <a:rPr lang="nl-NL" sz="4800" b="1" dirty="0" err="1">
                <a:latin typeface="CS Avva Shenouda" panose="020B7200000000000000" pitchFamily="34" charset="0"/>
              </a:rPr>
              <a:t>auask</a:t>
            </a:r>
            <a:r>
              <a:rPr lang="nl-NL" sz="4800" b="1" dirty="0">
                <a:latin typeface="CS Avva Shenouda" panose="020B7200000000000000" pitchFamily="34" charset="0"/>
              </a:rPr>
              <a:t> </a:t>
            </a:r>
            <a:r>
              <a:rPr lang="nl-NL" sz="4800" b="1" dirty="0" err="1">
                <a:latin typeface="CS Avva Shenouda" panose="020B7200000000000000" pitchFamily="34" charset="0"/>
              </a:rPr>
              <a:t>akcw</a:t>
            </a:r>
            <a:r>
              <a:rPr lang="nl-NL" sz="4800" b="1" dirty="0">
                <a:latin typeface="CS Avva Shenouda" panose="020B7200000000000000" pitchFamily="34" charset="0"/>
              </a:rPr>
              <a:t>] `</a:t>
            </a:r>
            <a:r>
              <a:rPr lang="nl-NL" sz="4800" b="1" dirty="0" err="1">
                <a:latin typeface="CS Avva Shenouda" panose="020B7200000000000000" pitchFamily="34" charset="0"/>
              </a:rPr>
              <a:t>mmon</a:t>
            </a:r>
            <a:r>
              <a:rPr lang="nl-NL" sz="4800" b="1" dirty="0">
                <a:latin typeface="CS Avva Shenouda" panose="020B7200000000000000" pitchFamily="34" charset="0"/>
              </a:rPr>
              <a:t>.</a:t>
            </a:r>
          </a:p>
        </p:txBody>
      </p:sp>
      <p:sp>
        <p:nvSpPr>
          <p:cNvPr id="13" name="Espace réservé du contenu 2">
            <a:extLst>
              <a:ext uri="{FF2B5EF4-FFF2-40B4-BE49-F238E27FC236}">
                <a16:creationId xmlns:a16="http://schemas.microsoft.com/office/drawing/2014/main" id="{BAEE9C64-186B-45FE-92FC-55891E69D351}"/>
              </a:ext>
            </a:extLst>
          </p:cNvPr>
          <p:cNvSpPr txBox="1">
            <a:spLocks/>
          </p:cNvSpPr>
          <p:nvPr/>
        </p:nvSpPr>
        <p:spPr>
          <a:xfrm>
            <a:off x="8650513" y="486947"/>
            <a:ext cx="3138029" cy="5991072"/>
          </a:xfrm>
          <a:prstGeom prst="rect">
            <a:avLst/>
          </a:prstGeom>
        </p:spPr>
        <p:txBody>
          <a:bodyPr vert="horz" lIns="91440" tIns="45720" rIns="91440" bIns="45720" numCol="1" spcCol="72000" rtlCol="0" anchor="ctr">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buNone/>
            </a:pPr>
            <a:endParaRPr lang="fr-FR" sz="4000" b="1" dirty="0">
              <a:latin typeface="Book Antiqua" panose="02040602050305030304" pitchFamily="18"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7033846" y="3433340"/>
            <a:ext cx="4570930" cy="2800767"/>
          </a:xfrm>
          <a:prstGeom prst="rect">
            <a:avLst/>
          </a:prstGeom>
        </p:spPr>
        <p:txBody>
          <a:bodyPr wrap="square" anchor="ctr" anchorCtr="0">
            <a:spAutoFit/>
          </a:bodyPr>
          <a:lstStyle/>
          <a:p>
            <a:pPr algn="just" rtl="1"/>
            <a:r>
              <a:rPr lang="ar-AE" sz="4400" b="1" dirty="0">
                <a:latin typeface="Book Antiqua" panose="02040602050305030304" pitchFamily="18" charset="0"/>
              </a:rPr>
              <a:t>نسجد لك أيها المسيح</a:t>
            </a:r>
            <a:endParaRPr lang="fr-FR" sz="4400" b="1" dirty="0">
              <a:latin typeface="Book Antiqua" panose="02040602050305030304" pitchFamily="18" charset="0"/>
            </a:endParaRPr>
          </a:p>
          <a:p>
            <a:pPr algn="just" rtl="1"/>
            <a:r>
              <a:rPr lang="ar-AE" sz="4400" b="1" dirty="0">
                <a:latin typeface="Book Antiqua" panose="02040602050305030304" pitchFamily="18" charset="0"/>
              </a:rPr>
              <a:t> مع أبيك الصالح </a:t>
            </a:r>
            <a:endParaRPr lang="fr-FR" sz="4400" b="1" dirty="0">
              <a:latin typeface="Book Antiqua" panose="02040602050305030304" pitchFamily="18" charset="0"/>
            </a:endParaRPr>
          </a:p>
          <a:p>
            <a:pPr algn="just" rtl="1"/>
            <a:r>
              <a:rPr lang="ar-AE" sz="4400" b="1" dirty="0">
                <a:latin typeface="Book Antiqua" panose="02040602050305030304" pitchFamily="18" charset="0"/>
              </a:rPr>
              <a:t>والروح القدس</a:t>
            </a:r>
            <a:endParaRPr lang="fr-FR" sz="4400" b="1" dirty="0">
              <a:latin typeface="Book Antiqua" panose="02040602050305030304" pitchFamily="18" charset="0"/>
            </a:endParaRPr>
          </a:p>
          <a:p>
            <a:pPr algn="just" rtl="1"/>
            <a:r>
              <a:rPr lang="ar-AE" sz="4400" b="1" dirty="0">
                <a:latin typeface="Book Antiqua" panose="02040602050305030304" pitchFamily="18" charset="0"/>
              </a:rPr>
              <a:t> لأنك صلبت وخلصتنا.</a:t>
            </a:r>
          </a:p>
        </p:txBody>
      </p:sp>
    </p:spTree>
    <p:extLst>
      <p:ext uri="{BB962C8B-B14F-4D97-AF65-F5344CB8AC3E}">
        <p14:creationId xmlns:p14="http://schemas.microsoft.com/office/powerpoint/2010/main" val="4122245995"/>
      </p:ext>
    </p:extLst>
  </p:cSld>
  <p:clrMapOvr>
    <a:masterClrMapping/>
  </p:clrMapOvr>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Shape 3825"/>
        <p:cNvGrpSpPr/>
        <p:nvPr/>
      </p:nvGrpSpPr>
      <p:grpSpPr>
        <a:xfrm>
          <a:off x="0" y="0"/>
          <a:ext cx="0" cy="0"/>
          <a:chOff x="0" y="0"/>
          <a:chExt cx="0" cy="0"/>
        </a:xfrm>
      </p:grpSpPr>
      <p:sp>
        <p:nvSpPr>
          <p:cNvPr id="3826" name="Google Shape;3826;p530"/>
          <p:cNvSpPr txBox="1"/>
          <p:nvPr/>
        </p:nvSpPr>
        <p:spPr>
          <a:xfrm>
            <a:off x="6835856" y="772290"/>
            <a:ext cx="4924344" cy="2800726"/>
          </a:xfrm>
          <a:prstGeom prst="rect">
            <a:avLst/>
          </a:prstGeom>
          <a:noFill/>
          <a:ln>
            <a:noFill/>
          </a:ln>
        </p:spPr>
        <p:txBody>
          <a:bodyPr spcFirstLastPara="1" wrap="square" lIns="91425" tIns="45700" rIns="91425" bIns="45700" anchor="t" anchorCtr="0">
            <a:spAutoFit/>
          </a:bodyPr>
          <a:lstStyle/>
          <a:p>
            <a:pPr marL="0" marR="0" lvl="0" indent="0" algn="just" rtl="1">
              <a:lnSpc>
                <a:spcPct val="100000"/>
              </a:lnSpc>
              <a:spcBef>
                <a:spcPts val="0"/>
              </a:spcBef>
              <a:spcAft>
                <a:spcPts val="0"/>
              </a:spcAft>
              <a:buClr>
                <a:srgbClr val="FFFFFF"/>
              </a:buClr>
              <a:buSzPts val="4400"/>
              <a:buFont typeface="Calibri"/>
              <a:buNone/>
            </a:pPr>
            <a:r>
              <a:rPr lang="en-US" sz="4400" b="1" i="0" u="none" dirty="0" err="1">
                <a:latin typeface="Calibri"/>
                <a:ea typeface="Calibri"/>
                <a:cs typeface="Calibri"/>
                <a:sym typeface="Calibri"/>
              </a:rPr>
              <a:t>يا</a:t>
            </a:r>
            <a:r>
              <a:rPr lang="en-US" sz="4400" b="1" i="0" u="none" dirty="0">
                <a:latin typeface="Calibri"/>
                <a:ea typeface="Calibri"/>
                <a:cs typeface="Calibri"/>
                <a:sym typeface="Calibri"/>
              </a:rPr>
              <a:t> </a:t>
            </a:r>
            <a:r>
              <a:rPr lang="en-US" sz="4400" b="1" i="0" u="none" dirty="0" err="1">
                <a:latin typeface="Calibri"/>
                <a:ea typeface="Calibri"/>
                <a:cs typeface="Calibri"/>
                <a:sym typeface="Calibri"/>
              </a:rPr>
              <a:t>ربنا</a:t>
            </a:r>
            <a:r>
              <a:rPr lang="en-US" sz="4400" b="1" i="0" u="none" dirty="0">
                <a:latin typeface="Calibri"/>
                <a:ea typeface="Calibri"/>
                <a:cs typeface="Calibri"/>
                <a:sym typeface="Calibri"/>
              </a:rPr>
              <a:t> </a:t>
            </a:r>
            <a:r>
              <a:rPr lang="en-US" sz="4400" b="1" i="0" u="none" dirty="0" err="1">
                <a:latin typeface="Calibri"/>
                <a:ea typeface="Calibri"/>
                <a:cs typeface="Calibri"/>
                <a:sym typeface="Calibri"/>
              </a:rPr>
              <a:t>يسوع</a:t>
            </a:r>
            <a:r>
              <a:rPr lang="en-US" sz="4400" b="1" i="0" u="none" dirty="0">
                <a:latin typeface="Calibri"/>
                <a:ea typeface="Calibri"/>
                <a:cs typeface="Calibri"/>
                <a:sym typeface="Calibri"/>
              </a:rPr>
              <a:t> </a:t>
            </a:r>
            <a:r>
              <a:rPr lang="en-US" sz="4400" b="1" i="0" u="none" dirty="0" err="1">
                <a:latin typeface="Calibri"/>
                <a:ea typeface="Calibri"/>
                <a:cs typeface="Calibri"/>
                <a:sym typeface="Calibri"/>
              </a:rPr>
              <a:t>المسيح</a:t>
            </a:r>
            <a:r>
              <a:rPr lang="en-US" sz="4400" b="1" i="0" u="none" dirty="0">
                <a:latin typeface="Calibri"/>
                <a:ea typeface="Calibri"/>
                <a:cs typeface="Calibri"/>
                <a:sym typeface="Calibri"/>
              </a:rPr>
              <a:t> </a:t>
            </a:r>
            <a:r>
              <a:rPr lang="en-US" sz="4400" b="1" i="0" u="none" dirty="0" err="1">
                <a:latin typeface="Calibri"/>
                <a:ea typeface="Calibri"/>
                <a:cs typeface="Calibri"/>
                <a:sym typeface="Calibri"/>
              </a:rPr>
              <a:t>اجعل</a:t>
            </a:r>
            <a:r>
              <a:rPr lang="en-US" sz="4400" b="1" i="0" u="none" dirty="0">
                <a:latin typeface="Calibri"/>
                <a:ea typeface="Calibri"/>
                <a:cs typeface="Calibri"/>
                <a:sym typeface="Calibri"/>
              </a:rPr>
              <a:t> </a:t>
            </a:r>
            <a:r>
              <a:rPr lang="en-US" sz="4400" b="1" i="0" u="none" dirty="0" err="1">
                <a:latin typeface="Calibri"/>
                <a:ea typeface="Calibri"/>
                <a:cs typeface="Calibri"/>
                <a:sym typeface="Calibri"/>
              </a:rPr>
              <a:t>لك</a:t>
            </a:r>
            <a:r>
              <a:rPr lang="en-US" sz="4400" b="1" i="0" u="none" dirty="0">
                <a:latin typeface="Calibri"/>
                <a:ea typeface="Calibri"/>
                <a:cs typeface="Calibri"/>
                <a:sym typeface="Calibri"/>
              </a:rPr>
              <a:t> </a:t>
            </a:r>
            <a:r>
              <a:rPr lang="en-US" sz="4400" b="1" i="0" u="none" dirty="0" err="1">
                <a:latin typeface="Calibri"/>
                <a:ea typeface="Calibri"/>
                <a:cs typeface="Calibri"/>
                <a:sym typeface="Calibri"/>
              </a:rPr>
              <a:t>فينا</a:t>
            </a:r>
            <a:r>
              <a:rPr lang="en-US" sz="4400" b="1" i="0" u="none" dirty="0">
                <a:latin typeface="Calibri"/>
                <a:ea typeface="Calibri"/>
                <a:cs typeface="Calibri"/>
                <a:sym typeface="Calibri"/>
              </a:rPr>
              <a:t> </a:t>
            </a:r>
            <a:r>
              <a:rPr lang="en-US" sz="4400" b="1" i="0" u="none" dirty="0" err="1">
                <a:latin typeface="Calibri"/>
                <a:ea typeface="Calibri"/>
                <a:cs typeface="Calibri"/>
                <a:sym typeface="Calibri"/>
              </a:rPr>
              <a:t>هيكلاً</a:t>
            </a:r>
            <a:r>
              <a:rPr lang="en-US" sz="4400" b="1" i="0" u="none" dirty="0">
                <a:latin typeface="Calibri"/>
                <a:ea typeface="Calibri"/>
                <a:cs typeface="Calibri"/>
                <a:sym typeface="Calibri"/>
              </a:rPr>
              <a:t> </a:t>
            </a:r>
            <a:r>
              <a:rPr lang="en-US" sz="4400" b="1" i="0" u="none" dirty="0" err="1">
                <a:latin typeface="Calibri"/>
                <a:ea typeface="Calibri"/>
                <a:cs typeface="Calibri"/>
                <a:sym typeface="Calibri"/>
              </a:rPr>
              <a:t>لروحك</a:t>
            </a:r>
            <a:r>
              <a:rPr lang="en-US" sz="4400" b="1" i="0" u="none" dirty="0">
                <a:latin typeface="Calibri"/>
                <a:ea typeface="Calibri"/>
                <a:cs typeface="Calibri"/>
                <a:sym typeface="Calibri"/>
              </a:rPr>
              <a:t> </a:t>
            </a:r>
            <a:r>
              <a:rPr lang="en-US" sz="4400" b="1" i="0" u="none" dirty="0" err="1">
                <a:latin typeface="Calibri"/>
                <a:ea typeface="Calibri"/>
                <a:cs typeface="Calibri"/>
                <a:sym typeface="Calibri"/>
              </a:rPr>
              <a:t>القدوس</a:t>
            </a:r>
            <a:r>
              <a:rPr lang="en-US" sz="4400" b="1" i="0" u="none" dirty="0">
                <a:latin typeface="Calibri"/>
                <a:ea typeface="Calibri"/>
                <a:cs typeface="Calibri"/>
                <a:sym typeface="Calibri"/>
              </a:rPr>
              <a:t> </a:t>
            </a:r>
            <a:r>
              <a:rPr lang="en-US" sz="4400" b="1" i="0" u="none" dirty="0" err="1">
                <a:latin typeface="Calibri"/>
                <a:ea typeface="Calibri"/>
                <a:cs typeface="Calibri"/>
                <a:sym typeface="Calibri"/>
              </a:rPr>
              <a:t>يعطيك</a:t>
            </a:r>
            <a:r>
              <a:rPr lang="en-US" sz="4400" b="1" i="0" u="none" dirty="0">
                <a:latin typeface="Calibri"/>
                <a:ea typeface="Calibri"/>
                <a:cs typeface="Calibri"/>
                <a:sym typeface="Calibri"/>
              </a:rPr>
              <a:t> </a:t>
            </a:r>
            <a:r>
              <a:rPr lang="en-US" sz="4400" b="1" i="0" u="none" dirty="0" err="1">
                <a:latin typeface="Calibri"/>
                <a:ea typeface="Calibri"/>
                <a:cs typeface="Calibri"/>
                <a:sym typeface="Calibri"/>
              </a:rPr>
              <a:t>تمجيدا</a:t>
            </a:r>
            <a:endParaRPr b="1" dirty="0"/>
          </a:p>
        </p:txBody>
      </p:sp>
      <p:sp>
        <p:nvSpPr>
          <p:cNvPr id="3827" name="Google Shape;3827;p530"/>
          <p:cNvSpPr txBox="1"/>
          <p:nvPr/>
        </p:nvSpPr>
        <p:spPr>
          <a:xfrm>
            <a:off x="431800" y="764353"/>
            <a:ext cx="6240000" cy="2308284"/>
          </a:xfrm>
          <a:prstGeom prst="rect">
            <a:avLst/>
          </a:prstGeom>
          <a:noFill/>
          <a:ln>
            <a:noFill/>
          </a:ln>
        </p:spPr>
        <p:txBody>
          <a:bodyPr spcFirstLastPara="1" wrap="square" lIns="91425" tIns="45700" rIns="91425" bIns="45700" anchor="t" anchorCtr="0">
            <a:spAutoFit/>
          </a:bodyPr>
          <a:lstStyle/>
          <a:p>
            <a:pPr marL="0" marR="0" lvl="0" indent="0" algn="just" rtl="0">
              <a:lnSpc>
                <a:spcPct val="100000"/>
              </a:lnSpc>
              <a:spcBef>
                <a:spcPts val="0"/>
              </a:spcBef>
              <a:spcAft>
                <a:spcPts val="0"/>
              </a:spcAft>
              <a:buClr>
                <a:srgbClr val="FFFFFF"/>
              </a:buClr>
              <a:buSzPts val="3600"/>
              <a:buFont typeface="Arial"/>
              <a:buNone/>
            </a:pPr>
            <a:r>
              <a:rPr lang="en-US" sz="3600" b="1" i="0" u="none" dirty="0">
                <a:latin typeface="CS Avva Shenouda" panose="020B7200000000000000" pitchFamily="34" charset="0"/>
                <a:ea typeface="Arial"/>
                <a:cs typeface="Arial"/>
                <a:sym typeface="Arial"/>
              </a:rPr>
              <a:t>¿ Je pen=o=c I=y=c P=,=c@ </a:t>
            </a:r>
            <a:r>
              <a:rPr lang="en-US" sz="3600" b="1" i="0" u="none" dirty="0" err="1">
                <a:latin typeface="CS Avva Shenouda" panose="020B7200000000000000" pitchFamily="34" charset="0"/>
                <a:ea typeface="Arial"/>
                <a:cs typeface="Arial"/>
                <a:sym typeface="Arial"/>
              </a:rPr>
              <a:t>ma;ami`o</a:t>
            </a:r>
            <a:r>
              <a:rPr lang="en-US" sz="3600" b="1" i="0" u="none" dirty="0">
                <a:latin typeface="CS Avva Shenouda" panose="020B7200000000000000" pitchFamily="34" charset="0"/>
                <a:ea typeface="Arial"/>
                <a:cs typeface="Arial"/>
                <a:sym typeface="Arial"/>
              </a:rPr>
              <a:t> </a:t>
            </a:r>
            <a:r>
              <a:rPr lang="en-US" sz="3600" b="1" i="0" u="none" dirty="0" err="1">
                <a:latin typeface="CS Avva Shenouda" panose="020B7200000000000000" pitchFamily="34" charset="0"/>
                <a:ea typeface="Arial"/>
                <a:cs typeface="Arial"/>
                <a:sym typeface="Arial"/>
              </a:rPr>
              <a:t>nak</a:t>
            </a:r>
            <a:r>
              <a:rPr lang="en-US" sz="3600" b="1" i="0" u="none" dirty="0">
                <a:latin typeface="CS Avva Shenouda" panose="020B7200000000000000" pitchFamily="34" charset="0"/>
                <a:ea typeface="Arial"/>
                <a:cs typeface="Arial"/>
                <a:sym typeface="Arial"/>
              </a:rPr>
              <a:t> `</a:t>
            </a:r>
            <a:r>
              <a:rPr lang="en-US" sz="3600" b="1" i="0" u="none" dirty="0" err="1">
                <a:latin typeface="CS Avva Shenouda" panose="020B7200000000000000" pitchFamily="34" charset="0"/>
                <a:ea typeface="Arial"/>
                <a:cs typeface="Arial"/>
                <a:sym typeface="Arial"/>
              </a:rPr>
              <a:t>n`qryi</a:t>
            </a:r>
            <a:r>
              <a:rPr lang="en-US" sz="3600" b="1" i="0" u="none" dirty="0">
                <a:latin typeface="CS Avva Shenouda" panose="020B7200000000000000" pitchFamily="34" charset="0"/>
                <a:ea typeface="Arial"/>
                <a:cs typeface="Arial"/>
                <a:sym typeface="Arial"/>
              </a:rPr>
              <a:t> `</a:t>
            </a:r>
            <a:r>
              <a:rPr lang="en-US" sz="3600" b="1" i="0" u="none" dirty="0" err="1">
                <a:latin typeface="CS Avva Shenouda" panose="020B7200000000000000" pitchFamily="34" charset="0"/>
                <a:ea typeface="Arial"/>
                <a:cs typeface="Arial"/>
                <a:sym typeface="Arial"/>
              </a:rPr>
              <a:t>nqyten</a:t>
            </a:r>
            <a:r>
              <a:rPr lang="en-US" sz="3600" b="1" i="0" u="none" dirty="0">
                <a:latin typeface="CS Avva Shenouda" panose="020B7200000000000000" pitchFamily="34" charset="0"/>
                <a:ea typeface="Arial"/>
                <a:cs typeface="Arial"/>
                <a:sym typeface="Arial"/>
              </a:rPr>
              <a:t>@ `</a:t>
            </a:r>
            <a:r>
              <a:rPr lang="en-US" sz="3600" b="1" i="0" u="none" dirty="0" err="1">
                <a:latin typeface="CS Avva Shenouda" panose="020B7200000000000000" pitchFamily="34" charset="0"/>
                <a:ea typeface="Arial"/>
                <a:cs typeface="Arial"/>
                <a:sym typeface="Arial"/>
              </a:rPr>
              <a:t>nou`ervei</a:t>
            </a:r>
            <a:r>
              <a:rPr lang="en-US" sz="3600" b="1" i="0" u="none" dirty="0">
                <a:latin typeface="CS Avva Shenouda" panose="020B7200000000000000" pitchFamily="34" charset="0"/>
                <a:ea typeface="Arial"/>
                <a:cs typeface="Arial"/>
                <a:sym typeface="Arial"/>
              </a:rPr>
              <a:t> `</a:t>
            </a:r>
            <a:r>
              <a:rPr lang="en-US" sz="3600" b="1" i="0" u="none" dirty="0" err="1">
                <a:latin typeface="CS Avva Shenouda" panose="020B7200000000000000" pitchFamily="34" charset="0"/>
                <a:ea typeface="Arial"/>
                <a:cs typeface="Arial"/>
                <a:sym typeface="Arial"/>
              </a:rPr>
              <a:t>nte</a:t>
            </a:r>
            <a:r>
              <a:rPr lang="en-US" sz="3600" b="1" i="0" u="none" dirty="0">
                <a:latin typeface="CS Avva Shenouda" panose="020B7200000000000000" pitchFamily="34" charset="0"/>
                <a:ea typeface="Arial"/>
                <a:cs typeface="Arial"/>
                <a:sym typeface="Arial"/>
              </a:rPr>
              <a:t> </a:t>
            </a:r>
            <a:r>
              <a:rPr lang="en-US" sz="3600" b="1" i="0" u="none" dirty="0" err="1">
                <a:latin typeface="CS Avva Shenouda" panose="020B7200000000000000" pitchFamily="34" charset="0"/>
                <a:ea typeface="Arial"/>
                <a:cs typeface="Arial"/>
                <a:sym typeface="Arial"/>
              </a:rPr>
              <a:t>Pek`pneuma</a:t>
            </a:r>
            <a:r>
              <a:rPr lang="en-US" sz="3600" b="1" i="0" u="none" dirty="0">
                <a:latin typeface="CS Avva Shenouda" panose="020B7200000000000000" pitchFamily="34" charset="0"/>
                <a:ea typeface="Arial"/>
                <a:cs typeface="Arial"/>
                <a:sym typeface="Arial"/>
              </a:rPr>
              <a:t> =e=;=u@ </a:t>
            </a:r>
            <a:r>
              <a:rPr lang="en-US" sz="3600" b="1" i="0" u="none" dirty="0" err="1">
                <a:latin typeface="CS Avva Shenouda" panose="020B7200000000000000" pitchFamily="34" charset="0"/>
                <a:ea typeface="Arial"/>
                <a:cs typeface="Arial"/>
                <a:sym typeface="Arial"/>
              </a:rPr>
              <a:t>eu</a:t>
            </a:r>
            <a:r>
              <a:rPr lang="en-US" sz="3600" b="1" i="0" u="none" dirty="0">
                <a:latin typeface="CS Avva Shenouda" panose="020B7200000000000000" pitchFamily="34" charset="0"/>
                <a:ea typeface="Arial"/>
                <a:cs typeface="Arial"/>
                <a:sym typeface="Arial"/>
              </a:rPr>
              <a:t>]</a:t>
            </a:r>
            <a:r>
              <a:rPr lang="en-US" sz="3600" b="1" i="0" u="none" dirty="0" err="1">
                <a:latin typeface="CS Avva Shenouda" panose="020B7200000000000000" pitchFamily="34" charset="0"/>
                <a:ea typeface="Arial"/>
                <a:cs typeface="Arial"/>
                <a:sym typeface="Arial"/>
              </a:rPr>
              <a:t>doxologi`a</a:t>
            </a:r>
            <a:r>
              <a:rPr lang="en-US" sz="3600" b="1" i="0" u="none" dirty="0">
                <a:latin typeface="CS Avva Shenouda" panose="020B7200000000000000" pitchFamily="34" charset="0"/>
                <a:ea typeface="Arial"/>
                <a:cs typeface="Arial"/>
                <a:sym typeface="Arial"/>
              </a:rPr>
              <a:t> </a:t>
            </a:r>
            <a:r>
              <a:rPr lang="en-US" sz="3600" b="1" i="0" u="none" dirty="0" err="1">
                <a:latin typeface="CS Avva Shenouda" panose="020B7200000000000000" pitchFamily="34" charset="0"/>
                <a:ea typeface="Arial"/>
                <a:cs typeface="Arial"/>
                <a:sym typeface="Arial"/>
              </a:rPr>
              <a:t>nak</a:t>
            </a:r>
            <a:r>
              <a:rPr lang="en-US" sz="3600" b="1" i="0" u="none" dirty="0">
                <a:latin typeface="CS Avva Shenouda" panose="020B7200000000000000" pitchFamily="34" charset="0"/>
                <a:ea typeface="Arial"/>
                <a:cs typeface="Arial"/>
                <a:sym typeface="Arial"/>
              </a:rPr>
              <a:t>.</a:t>
            </a:r>
            <a:endParaRPr b="1" dirty="0">
              <a:latin typeface="CS Avva Shenouda" panose="020B7200000000000000" pitchFamily="34" charset="0"/>
            </a:endParaRPr>
          </a:p>
        </p:txBody>
      </p:sp>
      <p:sp>
        <p:nvSpPr>
          <p:cNvPr id="3828" name="Google Shape;3828;p530"/>
          <p:cNvSpPr txBox="1"/>
          <p:nvPr/>
        </p:nvSpPr>
        <p:spPr>
          <a:xfrm>
            <a:off x="1786467" y="3959225"/>
            <a:ext cx="8544800" cy="2062200"/>
          </a:xfrm>
          <a:prstGeom prst="rect">
            <a:avLst/>
          </a:prstGeom>
          <a:noFill/>
          <a:ln>
            <a:noFill/>
          </a:ln>
        </p:spPr>
        <p:txBody>
          <a:bodyPr spcFirstLastPara="1" wrap="square" lIns="91425" tIns="45700" rIns="91425" bIns="45700" anchor="t" anchorCtr="0">
            <a:spAutoFit/>
          </a:bodyPr>
          <a:lstStyle/>
          <a:p>
            <a:pPr marL="0" marR="0" lvl="0" indent="0" algn="ctr" rtl="0">
              <a:lnSpc>
                <a:spcPct val="100000"/>
              </a:lnSpc>
              <a:spcBef>
                <a:spcPts val="0"/>
              </a:spcBef>
              <a:spcAft>
                <a:spcPts val="0"/>
              </a:spcAft>
              <a:buClr>
                <a:srgbClr val="FFFFFF"/>
              </a:buClr>
              <a:buSzPts val="3200"/>
              <a:buFont typeface="Book Antiqua"/>
              <a:buNone/>
            </a:pPr>
            <a:r>
              <a:rPr lang="en-US" sz="3200" b="1" i="0" u="none" dirty="0">
                <a:latin typeface="Book Antiqua"/>
                <a:ea typeface="Book Antiqua"/>
                <a:cs typeface="Book Antiqua"/>
                <a:sym typeface="Book Antiqua"/>
              </a:rPr>
              <a:t>Ô </a:t>
            </a:r>
            <a:r>
              <a:rPr lang="en-US" sz="3200" b="1" i="0" u="none" dirty="0" err="1">
                <a:latin typeface="Book Antiqua"/>
                <a:ea typeface="Book Antiqua"/>
                <a:cs typeface="Book Antiqua"/>
                <a:sym typeface="Book Antiqua"/>
              </a:rPr>
              <a:t>notre</a:t>
            </a:r>
            <a:r>
              <a:rPr lang="en-US" sz="3200" b="1" i="0" u="none" dirty="0">
                <a:latin typeface="Book Antiqua"/>
                <a:ea typeface="Book Antiqua"/>
                <a:cs typeface="Book Antiqua"/>
                <a:sym typeface="Book Antiqua"/>
              </a:rPr>
              <a:t> Seigneur </a:t>
            </a:r>
            <a:r>
              <a:rPr lang="en-US" sz="3200" b="1" i="0" u="none" dirty="0" err="1">
                <a:latin typeface="Book Antiqua"/>
                <a:ea typeface="Book Antiqua"/>
                <a:cs typeface="Book Antiqua"/>
                <a:sym typeface="Book Antiqua"/>
              </a:rPr>
              <a:t>Jésus</a:t>
            </a:r>
            <a:r>
              <a:rPr lang="en-US" sz="3200" b="1" i="0" u="none" dirty="0">
                <a:latin typeface="Book Antiqua"/>
                <a:ea typeface="Book Antiqua"/>
                <a:cs typeface="Book Antiqua"/>
                <a:sym typeface="Book Antiqua"/>
              </a:rPr>
              <a:t> Christ, </a:t>
            </a:r>
          </a:p>
          <a:p>
            <a:pPr marL="0" marR="0" lvl="0" indent="0" algn="ctr" rtl="0">
              <a:lnSpc>
                <a:spcPct val="100000"/>
              </a:lnSpc>
              <a:spcBef>
                <a:spcPts val="0"/>
              </a:spcBef>
              <a:spcAft>
                <a:spcPts val="0"/>
              </a:spcAft>
              <a:buClr>
                <a:srgbClr val="FFFFFF"/>
              </a:buClr>
              <a:buSzPts val="3200"/>
              <a:buFont typeface="Book Antiqua"/>
              <a:buNone/>
            </a:pPr>
            <a:r>
              <a:rPr lang="en-US" sz="3200" b="1" i="0" u="none" dirty="0" err="1">
                <a:latin typeface="Book Antiqua"/>
                <a:ea typeface="Book Antiqua"/>
                <a:cs typeface="Book Antiqua"/>
                <a:sym typeface="Book Antiqua"/>
              </a:rPr>
              <a:t>construis</a:t>
            </a:r>
            <a:r>
              <a:rPr lang="en-US" sz="3200" b="1" i="0" u="none" dirty="0">
                <a:latin typeface="Book Antiqua"/>
                <a:ea typeface="Book Antiqua"/>
                <a:cs typeface="Book Antiqua"/>
                <a:sym typeface="Book Antiqua"/>
              </a:rPr>
              <a:t> pour Toi </a:t>
            </a:r>
            <a:r>
              <a:rPr lang="en-US" sz="3200" b="1" i="0" u="none" dirty="0" err="1">
                <a:latin typeface="Book Antiqua"/>
                <a:ea typeface="Book Antiqua"/>
                <a:cs typeface="Book Antiqua"/>
                <a:sym typeface="Book Antiqua"/>
              </a:rPr>
              <a:t>en</a:t>
            </a:r>
            <a:r>
              <a:rPr lang="en-US" sz="3200" b="1" i="0" u="none" dirty="0">
                <a:latin typeface="Book Antiqua"/>
                <a:ea typeface="Book Antiqua"/>
                <a:cs typeface="Book Antiqua"/>
                <a:sym typeface="Book Antiqua"/>
              </a:rPr>
              <a:t> nous </a:t>
            </a:r>
            <a:endParaRPr b="1" dirty="0"/>
          </a:p>
          <a:p>
            <a:pPr marL="0" marR="0" lvl="0" indent="0" algn="ctr" rtl="0">
              <a:lnSpc>
                <a:spcPct val="100000"/>
              </a:lnSpc>
              <a:spcBef>
                <a:spcPts val="0"/>
              </a:spcBef>
              <a:spcAft>
                <a:spcPts val="0"/>
              </a:spcAft>
              <a:buClr>
                <a:srgbClr val="FFFFFF"/>
              </a:buClr>
              <a:buSzPts val="3200"/>
              <a:buFont typeface="Book Antiqua"/>
              <a:buNone/>
            </a:pPr>
            <a:r>
              <a:rPr lang="en-US" sz="3200" b="1" i="0" u="none" dirty="0">
                <a:latin typeface="Book Antiqua"/>
                <a:ea typeface="Book Antiqua"/>
                <a:cs typeface="Book Antiqua"/>
                <a:sym typeface="Book Antiqua"/>
              </a:rPr>
              <a:t>un temple à Ton Esprit Saint </a:t>
            </a:r>
            <a:endParaRPr b="1" dirty="0"/>
          </a:p>
          <a:p>
            <a:pPr marL="0" marR="0" lvl="0" indent="0" algn="ctr" rtl="0">
              <a:lnSpc>
                <a:spcPct val="100000"/>
              </a:lnSpc>
              <a:spcBef>
                <a:spcPts val="0"/>
              </a:spcBef>
              <a:spcAft>
                <a:spcPts val="0"/>
              </a:spcAft>
              <a:buClr>
                <a:srgbClr val="FFFFFF"/>
              </a:buClr>
              <a:buSzPts val="3200"/>
              <a:buFont typeface="Book Antiqua"/>
              <a:buNone/>
            </a:pPr>
            <a:r>
              <a:rPr lang="en-US" sz="3200" b="1" i="0" u="none" dirty="0">
                <a:latin typeface="Book Antiqua"/>
                <a:ea typeface="Book Antiqua"/>
                <a:cs typeface="Book Antiqua"/>
                <a:sym typeface="Book Antiqua"/>
              </a:rPr>
              <a:t>et à Ta </a:t>
            </a:r>
            <a:r>
              <a:rPr lang="en-US" sz="3200" b="1" i="0" u="none" dirty="0" err="1">
                <a:latin typeface="Book Antiqua"/>
                <a:ea typeface="Book Antiqua"/>
                <a:cs typeface="Book Antiqua"/>
                <a:sym typeface="Book Antiqua"/>
              </a:rPr>
              <a:t>gloire</a:t>
            </a:r>
            <a:endParaRPr b="1" dirty="0"/>
          </a:p>
        </p:txBody>
      </p:sp>
      <p:sp>
        <p:nvSpPr>
          <p:cNvPr id="5" name="ZoneTexte 4">
            <a:extLst>
              <a:ext uri="{FF2B5EF4-FFF2-40B4-BE49-F238E27FC236}">
                <a16:creationId xmlns:a16="http://schemas.microsoft.com/office/drawing/2014/main" id="{221FBA0F-D968-4179-B775-61A18F9F9228}"/>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de l’aube </a:t>
            </a:r>
            <a:r>
              <a:rPr lang="fr-FR" sz="1600" b="1" i="1" dirty="0">
                <a:solidFill>
                  <a:schemeClr val="bg1"/>
                </a:solidFill>
              </a:rPr>
              <a:t>du Jeudi Saint</a:t>
            </a:r>
            <a:endParaRPr lang="fr-FR" sz="1600" b="1" dirty="0">
              <a:solidFill>
                <a:schemeClr val="bg1"/>
              </a:solidFill>
            </a:endParaRPr>
          </a:p>
        </p:txBody>
      </p:sp>
      <p:sp>
        <p:nvSpPr>
          <p:cNvPr id="6" name="Rectangle 74">
            <a:extLst>
              <a:ext uri="{FF2B5EF4-FFF2-40B4-BE49-F238E27FC236}">
                <a16:creationId xmlns:a16="http://schemas.microsoft.com/office/drawing/2014/main" id="{9580A9E8-CCB2-4DF4-BCD4-E9FCB7122E0F}"/>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باكر يوم الخميس</a:t>
            </a:r>
            <a:endParaRPr lang="en-US" altLang="fr-FR" sz="2000" b="1" i="1" dirty="0">
              <a:solidFill>
                <a:schemeClr val="bg1"/>
              </a:solidFill>
            </a:endParaRPr>
          </a:p>
        </p:txBody>
      </p:sp>
    </p:spTree>
    <p:extLst>
      <p:ext uri="{BB962C8B-B14F-4D97-AF65-F5344CB8AC3E}">
        <p14:creationId xmlns:p14="http://schemas.microsoft.com/office/powerpoint/2010/main" val="4178482064"/>
      </p:ext>
    </p:extLst>
  </p:cSld>
  <p:clrMapOvr>
    <a:masterClrMapping/>
  </p:clrMapOvr>
</p:sld>
</file>

<file path=ppt/slides/slide10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E17DC675-7680-42CC-A00E-5749DEE5E413}"/>
              </a:ext>
            </a:extLst>
          </p:cNvPr>
          <p:cNvSpPr/>
          <p:nvPr/>
        </p:nvSpPr>
        <p:spPr>
          <a:xfrm>
            <a:off x="443372" y="3426898"/>
            <a:ext cx="11305256" cy="2160240"/>
          </a:xfrm>
          <a:prstGeom prst="rect">
            <a:avLst/>
          </a:prstGeom>
        </p:spPr>
        <p:txBody>
          <a:bodyPr vert="horz" lIns="91440" tIns="45720" rIns="91440" bIns="45720" rtlCol="0" anchor="ctr">
            <a:noAutofit/>
          </a:bodyPr>
          <a:lstStyle/>
          <a:p>
            <a:pPr algn="ctr"/>
            <a:r>
              <a:rPr lang="ar-SA" sz="7200" b="1" dirty="0">
                <a:solidFill>
                  <a:srgbClr val="C00000"/>
                </a:solidFill>
                <a:latin typeface="Times New Roman" panose="02020603050405020304" pitchFamily="18" charset="0"/>
              </a:rPr>
              <a:t>البركة والختام في أسبوع الآلام</a:t>
            </a:r>
          </a:p>
        </p:txBody>
      </p:sp>
      <p:sp>
        <p:nvSpPr>
          <p:cNvPr id="7" name="Titre 1">
            <a:extLst>
              <a:ext uri="{FF2B5EF4-FFF2-40B4-BE49-F238E27FC236}">
                <a16:creationId xmlns:a16="http://schemas.microsoft.com/office/drawing/2014/main" id="{062BC627-B07B-444C-93A4-6D5B1A046B78}"/>
              </a:ext>
            </a:extLst>
          </p:cNvPr>
          <p:cNvSpPr txBox="1">
            <a:spLocks/>
          </p:cNvSpPr>
          <p:nvPr/>
        </p:nvSpPr>
        <p:spPr>
          <a:xfrm>
            <a:off x="443372" y="939604"/>
            <a:ext cx="11305256" cy="1785764"/>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fr-FR" sz="7000" b="1" dirty="0">
                <a:solidFill>
                  <a:srgbClr val="C00000"/>
                </a:solidFill>
                <a:latin typeface="Bookman Old Style" panose="02050604050505020204" pitchFamily="18" charset="0"/>
              </a:rPr>
              <a:t>Bénédiction finale</a:t>
            </a:r>
          </a:p>
        </p:txBody>
      </p:sp>
    </p:spTree>
    <p:extLst>
      <p:ext uri="{BB962C8B-B14F-4D97-AF65-F5344CB8AC3E}">
        <p14:creationId xmlns:p14="http://schemas.microsoft.com/office/powerpoint/2010/main" val="617121834"/>
      </p:ext>
    </p:extLst>
  </p:cSld>
  <p:clrMapOvr>
    <a:masterClrMapping/>
  </p:clrMapOvr>
</p:sld>
</file>

<file path=ppt/slides/slide10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606906" y="3505532"/>
            <a:ext cx="5867221" cy="2907171"/>
          </a:xfrm>
        </p:spPr>
        <p:txBody>
          <a:bodyPr numCol="1" spcCol="72000" anchor="ctr">
            <a:noAutofit/>
          </a:bodyPr>
          <a:lstStyle/>
          <a:p>
            <a:pPr marL="0" indent="0" algn="just">
              <a:buNone/>
            </a:pPr>
            <a:r>
              <a:rPr lang="fr-FR" b="1" dirty="0">
                <a:latin typeface="Book Antiqua" panose="02040602050305030304" pitchFamily="18" charset="0"/>
              </a:rPr>
              <a:t>Amen Alléluia, Gloire au Père au Fils et au Saint-Esprit, Maintenant et pour toujours et pour les siècles des siècles Amen</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lvl="0" algn="ctr" rtl="1" fontAlgn="base">
              <a:spcBef>
                <a:spcPct val="20000"/>
              </a:spcBef>
              <a:spcAft>
                <a:spcPct val="0"/>
              </a:spcAft>
            </a:pPr>
            <a:endParaRPr lang="ar-SA" altLang="fr-FR" sz="3600" dirty="0">
              <a:latin typeface="Times New Roman" panose="02020603050405020304" pitchFamily="18" charset="0"/>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606906" y="452551"/>
            <a:ext cx="10832822" cy="3139051"/>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buNone/>
            </a:pPr>
            <a:r>
              <a:rPr lang="nl-NL" sz="4400" b="1" dirty="0" err="1">
                <a:latin typeface="CS Avva Shenouda" panose="020B7200000000000000" pitchFamily="34" charset="0"/>
              </a:rPr>
              <a:t>Amyn</a:t>
            </a:r>
            <a:r>
              <a:rPr lang="nl-NL" sz="4400" b="1" dirty="0">
                <a:latin typeface="CS Avva Shenouda" panose="020B7200000000000000" pitchFamily="34" charset="0"/>
              </a:rPr>
              <a:t>@ =a=l </a:t>
            </a:r>
            <a:r>
              <a:rPr lang="nl-NL" sz="4400" b="1" dirty="0" err="1">
                <a:latin typeface="CS Avva Shenouda" panose="020B7200000000000000" pitchFamily="34" charset="0"/>
              </a:rPr>
              <a:t>doxa</a:t>
            </a:r>
            <a:r>
              <a:rPr lang="nl-NL" sz="4400" b="1" dirty="0">
                <a:latin typeface="CS Avva Shenouda" panose="020B7200000000000000" pitchFamily="34" charset="0"/>
              </a:rPr>
              <a:t> </a:t>
            </a:r>
            <a:r>
              <a:rPr lang="nl-NL" sz="4400" b="1" dirty="0" err="1">
                <a:latin typeface="CS Avva Shenouda" panose="020B7200000000000000" pitchFamily="34" charset="0"/>
              </a:rPr>
              <a:t>Patri</a:t>
            </a:r>
            <a:r>
              <a:rPr lang="nl-NL" sz="4400" b="1" dirty="0">
                <a:latin typeface="CS Avva Shenouda" panose="020B7200000000000000" pitchFamily="34" charset="0"/>
              </a:rPr>
              <a:t> </a:t>
            </a:r>
            <a:r>
              <a:rPr lang="nl-NL" sz="4400" b="1" dirty="0" err="1">
                <a:latin typeface="CS Avva Shenouda" panose="020B7200000000000000" pitchFamily="34" charset="0"/>
              </a:rPr>
              <a:t>ke</a:t>
            </a:r>
            <a:r>
              <a:rPr lang="nl-NL" sz="4400" b="1" dirty="0">
                <a:latin typeface="CS Avva Shenouda" panose="020B7200000000000000" pitchFamily="34" charset="0"/>
              </a:rPr>
              <a:t> </a:t>
            </a:r>
            <a:r>
              <a:rPr lang="nl-NL" sz="4400" b="1" dirty="0" err="1">
                <a:latin typeface="CS Avva Shenouda" panose="020B7200000000000000" pitchFamily="34" charset="0"/>
              </a:rPr>
              <a:t>Uiw</a:t>
            </a:r>
            <a:r>
              <a:rPr lang="nl-NL" sz="4400" b="1" dirty="0">
                <a:latin typeface="CS Avva Shenouda" panose="020B7200000000000000" pitchFamily="34" charset="0"/>
              </a:rPr>
              <a:t> </a:t>
            </a:r>
            <a:r>
              <a:rPr lang="nl-NL" sz="4400" b="1" dirty="0" err="1">
                <a:latin typeface="CS Avva Shenouda" panose="020B7200000000000000" pitchFamily="34" charset="0"/>
              </a:rPr>
              <a:t>ke</a:t>
            </a:r>
            <a:r>
              <a:rPr lang="nl-NL" sz="4400" b="1" dirty="0">
                <a:latin typeface="CS Avva Shenouda" panose="020B7200000000000000" pitchFamily="34" charset="0"/>
              </a:rPr>
              <a:t> </a:t>
            </a:r>
            <a:r>
              <a:rPr lang="nl-NL" sz="4400" b="1" dirty="0" err="1">
                <a:latin typeface="CS Avva Shenouda" panose="020B7200000000000000" pitchFamily="34" charset="0"/>
              </a:rPr>
              <a:t>agiw</a:t>
            </a:r>
            <a:r>
              <a:rPr lang="nl-NL" sz="4400" b="1" dirty="0">
                <a:latin typeface="CS Avva Shenouda" panose="020B7200000000000000" pitchFamily="34" charset="0"/>
              </a:rPr>
              <a:t> </a:t>
            </a:r>
            <a:r>
              <a:rPr lang="nl-NL" sz="4400" b="1" dirty="0" err="1">
                <a:latin typeface="CS Avva Shenouda" panose="020B7200000000000000" pitchFamily="34" charset="0"/>
              </a:rPr>
              <a:t>Pneumati</a:t>
            </a:r>
            <a:r>
              <a:rPr lang="nl-NL" sz="4400" b="1" dirty="0">
                <a:latin typeface="CS Avva Shenouda" panose="020B7200000000000000" pitchFamily="34" charset="0"/>
              </a:rPr>
              <a:t>@ </a:t>
            </a:r>
            <a:r>
              <a:rPr lang="nl-NL" sz="4400" b="1" dirty="0" err="1">
                <a:latin typeface="CS Avva Shenouda" panose="020B7200000000000000" pitchFamily="34" charset="0"/>
              </a:rPr>
              <a:t>ke</a:t>
            </a:r>
            <a:r>
              <a:rPr lang="nl-NL" sz="4400" b="1" dirty="0">
                <a:latin typeface="CS Avva Shenouda" panose="020B7200000000000000" pitchFamily="34" charset="0"/>
              </a:rPr>
              <a:t> </a:t>
            </a:r>
            <a:r>
              <a:rPr lang="nl-NL" sz="4400" b="1" dirty="0" err="1">
                <a:latin typeface="CS Avva Shenouda" panose="020B7200000000000000" pitchFamily="34" charset="0"/>
              </a:rPr>
              <a:t>nun</a:t>
            </a:r>
            <a:r>
              <a:rPr lang="nl-NL" sz="4400" b="1" dirty="0">
                <a:latin typeface="CS Avva Shenouda" panose="020B7200000000000000" pitchFamily="34" charset="0"/>
              </a:rPr>
              <a:t> </a:t>
            </a:r>
            <a:r>
              <a:rPr lang="nl-NL" sz="4400" b="1" dirty="0" err="1">
                <a:latin typeface="CS Avva Shenouda" panose="020B7200000000000000" pitchFamily="34" charset="0"/>
              </a:rPr>
              <a:t>ke</a:t>
            </a:r>
            <a:r>
              <a:rPr lang="nl-NL" sz="4400" b="1" dirty="0">
                <a:latin typeface="CS Avva Shenouda" panose="020B7200000000000000" pitchFamily="34" charset="0"/>
              </a:rPr>
              <a:t> `</a:t>
            </a:r>
            <a:r>
              <a:rPr lang="nl-NL" sz="4400" b="1" dirty="0" err="1">
                <a:latin typeface="CS Avva Shenouda" panose="020B7200000000000000" pitchFamily="34" charset="0"/>
              </a:rPr>
              <a:t>a`i</a:t>
            </a:r>
            <a:r>
              <a:rPr lang="nl-NL" sz="4400" b="1" dirty="0">
                <a:latin typeface="CS Avva Shenouda" panose="020B7200000000000000" pitchFamily="34" charset="0"/>
              </a:rPr>
              <a:t> </a:t>
            </a:r>
            <a:r>
              <a:rPr lang="nl-NL" sz="4400" b="1" dirty="0" err="1">
                <a:latin typeface="CS Avva Shenouda" panose="020B7200000000000000" pitchFamily="34" charset="0"/>
              </a:rPr>
              <a:t>ke</a:t>
            </a:r>
            <a:r>
              <a:rPr lang="nl-NL" sz="4400" b="1" dirty="0">
                <a:latin typeface="CS Avva Shenouda" panose="020B7200000000000000" pitchFamily="34" charset="0"/>
              </a:rPr>
              <a:t> ic </a:t>
            </a:r>
            <a:r>
              <a:rPr lang="nl-NL" sz="4400" b="1" dirty="0" err="1">
                <a:latin typeface="CS Avva Shenouda" panose="020B7200000000000000" pitchFamily="34" charset="0"/>
              </a:rPr>
              <a:t>touc</a:t>
            </a:r>
            <a:r>
              <a:rPr lang="nl-NL" sz="4400" b="1" dirty="0">
                <a:latin typeface="CS Avva Shenouda" panose="020B7200000000000000" pitchFamily="34" charset="0"/>
              </a:rPr>
              <a:t> `</a:t>
            </a:r>
            <a:r>
              <a:rPr lang="nl-NL" sz="4400" b="1" dirty="0" err="1">
                <a:latin typeface="CS Avva Shenouda" panose="020B7200000000000000" pitchFamily="34" charset="0"/>
              </a:rPr>
              <a:t>e`wnac</a:t>
            </a:r>
            <a:r>
              <a:rPr lang="nl-NL" sz="4400" b="1" dirty="0">
                <a:latin typeface="CS Avva Shenouda" panose="020B7200000000000000" pitchFamily="34" charset="0"/>
              </a:rPr>
              <a:t> </a:t>
            </a:r>
            <a:r>
              <a:rPr lang="nl-NL" sz="4400" b="1" dirty="0" err="1">
                <a:latin typeface="CS Avva Shenouda" panose="020B7200000000000000" pitchFamily="34" charset="0"/>
              </a:rPr>
              <a:t>twn</a:t>
            </a:r>
            <a:r>
              <a:rPr lang="nl-NL" sz="4400" b="1" dirty="0">
                <a:latin typeface="CS Avva Shenouda" panose="020B7200000000000000" pitchFamily="34" charset="0"/>
              </a:rPr>
              <a:t> `</a:t>
            </a:r>
            <a:r>
              <a:rPr lang="nl-NL" sz="4400" b="1" dirty="0" err="1">
                <a:latin typeface="CS Avva Shenouda" panose="020B7200000000000000" pitchFamily="34" charset="0"/>
              </a:rPr>
              <a:t>e`wnwn</a:t>
            </a:r>
            <a:r>
              <a:rPr lang="nl-NL" sz="4400" b="1" dirty="0">
                <a:latin typeface="CS Avva Shenouda" panose="020B7200000000000000" pitchFamily="34" charset="0"/>
              </a:rPr>
              <a:t> `</a:t>
            </a:r>
            <a:r>
              <a:rPr lang="nl-NL" sz="4400" b="1" dirty="0" err="1">
                <a:latin typeface="CS Avva Shenouda" panose="020B7200000000000000" pitchFamily="34" charset="0"/>
              </a:rPr>
              <a:t>amyn</a:t>
            </a:r>
            <a:r>
              <a:rPr lang="nl-NL" sz="4400" b="1" dirty="0">
                <a:latin typeface="CS Avva Shenouda" panose="020B7200000000000000" pitchFamily="34" charset="0"/>
              </a:rPr>
              <a:t>.</a:t>
            </a:r>
          </a:p>
        </p:txBody>
      </p:sp>
      <p:sp>
        <p:nvSpPr>
          <p:cNvPr id="13" name="Espace réservé du contenu 2">
            <a:extLst>
              <a:ext uri="{FF2B5EF4-FFF2-40B4-BE49-F238E27FC236}">
                <a16:creationId xmlns:a16="http://schemas.microsoft.com/office/drawing/2014/main" id="{BAEE9C64-186B-45FE-92FC-55891E69D351}"/>
              </a:ext>
            </a:extLst>
          </p:cNvPr>
          <p:cNvSpPr txBox="1">
            <a:spLocks/>
          </p:cNvSpPr>
          <p:nvPr/>
        </p:nvSpPr>
        <p:spPr>
          <a:xfrm>
            <a:off x="8650513" y="486947"/>
            <a:ext cx="3138029" cy="5991072"/>
          </a:xfrm>
          <a:prstGeom prst="rect">
            <a:avLst/>
          </a:prstGeom>
        </p:spPr>
        <p:txBody>
          <a:bodyPr vert="horz" lIns="91440" tIns="45720" rIns="91440" bIns="45720" numCol="1" spcCol="72000" rtlCol="0" anchor="ctr">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buNone/>
            </a:pPr>
            <a:endParaRPr lang="fr-FR" sz="4000" b="1" dirty="0">
              <a:latin typeface="Book Antiqua" panose="02040602050305030304" pitchFamily="18"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581229" y="3608879"/>
            <a:ext cx="5003866" cy="2800767"/>
          </a:xfrm>
          <a:prstGeom prst="rect">
            <a:avLst/>
          </a:prstGeom>
        </p:spPr>
        <p:txBody>
          <a:bodyPr wrap="square" anchor="ctr" anchorCtr="0">
            <a:spAutoFit/>
          </a:bodyPr>
          <a:lstStyle/>
          <a:p>
            <a:pPr algn="just" rtl="1"/>
            <a:r>
              <a:rPr lang="ar-AE" sz="4400" b="1" dirty="0">
                <a:latin typeface="Book Antiqua" panose="02040602050305030304" pitchFamily="18" charset="0"/>
              </a:rPr>
              <a:t>امين </a:t>
            </a:r>
            <a:r>
              <a:rPr lang="ar-AE" sz="4400" b="1" dirty="0" err="1">
                <a:latin typeface="Book Antiqua" panose="02040602050305030304" pitchFamily="18" charset="0"/>
              </a:rPr>
              <a:t>هلليلويا</a:t>
            </a:r>
            <a:r>
              <a:rPr lang="ar-AE" sz="4400" b="1" dirty="0">
                <a:latin typeface="Book Antiqua" panose="02040602050305030304" pitchFamily="18" charset="0"/>
              </a:rPr>
              <a:t>. المجد </a:t>
            </a:r>
            <a:r>
              <a:rPr lang="ar-AE" sz="4400" b="1" dirty="0" err="1">
                <a:latin typeface="Book Antiqua" panose="02040602050305030304" pitchFamily="18" charset="0"/>
              </a:rPr>
              <a:t>للآب</a:t>
            </a:r>
            <a:r>
              <a:rPr lang="ar-AE" sz="4400" b="1" dirty="0">
                <a:latin typeface="Book Antiqua" panose="02040602050305030304" pitchFamily="18" charset="0"/>
              </a:rPr>
              <a:t> وال</a:t>
            </a:r>
            <a:r>
              <a:rPr lang="ar-EG" sz="4400" b="1" dirty="0">
                <a:latin typeface="Book Antiqua" panose="02040602050305030304" pitchFamily="18" charset="0"/>
              </a:rPr>
              <a:t>إ</a:t>
            </a:r>
            <a:r>
              <a:rPr lang="ar-AE" sz="4400" b="1" dirty="0">
                <a:latin typeface="Book Antiqua" panose="02040602050305030304" pitchFamily="18" charset="0"/>
              </a:rPr>
              <a:t>بن والروح القدس، ال</a:t>
            </a:r>
            <a:r>
              <a:rPr lang="ar-EG" sz="4400" b="1" dirty="0">
                <a:latin typeface="Book Antiqua" panose="02040602050305030304" pitchFamily="18" charset="0"/>
              </a:rPr>
              <a:t>آ</a:t>
            </a:r>
            <a:r>
              <a:rPr lang="ar-AE" sz="4400" b="1" dirty="0">
                <a:latin typeface="Book Antiqua" panose="02040602050305030304" pitchFamily="18" charset="0"/>
              </a:rPr>
              <a:t>ن و كل </a:t>
            </a:r>
            <a:r>
              <a:rPr lang="ar-EG" sz="4400" b="1" dirty="0">
                <a:latin typeface="Book Antiqua" panose="02040602050305030304" pitchFamily="18" charset="0"/>
              </a:rPr>
              <a:t>أ</a:t>
            </a:r>
            <a:r>
              <a:rPr lang="ar-AE" sz="4400" b="1" dirty="0">
                <a:latin typeface="Book Antiqua" panose="02040602050305030304" pitchFamily="18" charset="0"/>
              </a:rPr>
              <a:t>وان وإلي دهر الدهور. آمين.</a:t>
            </a:r>
          </a:p>
        </p:txBody>
      </p:sp>
    </p:spTree>
    <p:extLst>
      <p:ext uri="{BB962C8B-B14F-4D97-AF65-F5344CB8AC3E}">
        <p14:creationId xmlns:p14="http://schemas.microsoft.com/office/powerpoint/2010/main" val="1982410004"/>
      </p:ext>
    </p:extLst>
  </p:cSld>
  <p:clrMapOvr>
    <a:masterClrMapping/>
  </p:clrMapOvr>
</p:sld>
</file>

<file path=ppt/slides/slide10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606906" y="3505532"/>
            <a:ext cx="5867221" cy="2907171"/>
          </a:xfrm>
        </p:spPr>
        <p:txBody>
          <a:bodyPr numCol="1" spcCol="72000" anchor="ctr">
            <a:noAutofit/>
          </a:bodyPr>
          <a:lstStyle/>
          <a:p>
            <a:pPr marL="0" indent="0" algn="just">
              <a:spcBef>
                <a:spcPts val="0"/>
              </a:spcBef>
              <a:buNone/>
            </a:pPr>
            <a:r>
              <a:rPr lang="fr-FR" sz="3000" b="1" dirty="0">
                <a:latin typeface="Book Antiqua" panose="02040602050305030304" pitchFamily="18" charset="0"/>
              </a:rPr>
              <a:t>Nous clamons et nous disons: Ô notre Seigneur Jésus Christ: </a:t>
            </a:r>
            <a:r>
              <a:rPr lang="fr-FR" sz="3000" b="1" dirty="0">
                <a:solidFill>
                  <a:srgbClr val="C00000"/>
                </a:solidFill>
                <a:latin typeface="Book Antiqua" panose="02040602050305030304" pitchFamily="18" charset="0"/>
              </a:rPr>
              <a:t>qui a été crucifié, écrase Satan sous nos pieds. </a:t>
            </a:r>
            <a:r>
              <a:rPr lang="fr-FR" sz="3000" b="1" dirty="0">
                <a:latin typeface="Book Antiqua" panose="02040602050305030304" pitchFamily="18" charset="0"/>
              </a:rPr>
              <a:t>Sauve nous et aie pitié de nous</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lvl="0" algn="ctr" rtl="1" fontAlgn="base">
              <a:spcBef>
                <a:spcPct val="20000"/>
              </a:spcBef>
              <a:spcAft>
                <a:spcPct val="0"/>
              </a:spcAft>
            </a:pPr>
            <a:endParaRPr lang="ar-SA" altLang="fr-FR" sz="3600" dirty="0">
              <a:latin typeface="Times New Roman" panose="02020603050405020304" pitchFamily="18" charset="0"/>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606905" y="452551"/>
            <a:ext cx="11162917" cy="3139051"/>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spcBef>
                <a:spcPts val="0"/>
              </a:spcBef>
              <a:buNone/>
            </a:pPr>
            <a:r>
              <a:rPr lang="nl-NL" sz="4000" b="1" dirty="0" err="1">
                <a:latin typeface="CS Avva Shenouda" panose="020B7200000000000000" pitchFamily="34" charset="0"/>
              </a:rPr>
              <a:t>Tenws</a:t>
            </a:r>
            <a:r>
              <a:rPr lang="nl-NL" sz="4000" b="1" dirty="0">
                <a:latin typeface="CS Avva Shenouda" panose="020B7200000000000000" pitchFamily="34" charset="0"/>
              </a:rPr>
              <a:t> `</a:t>
            </a:r>
            <a:r>
              <a:rPr lang="nl-NL" sz="4000" b="1" dirty="0" err="1">
                <a:latin typeface="CS Avva Shenouda" panose="020B7200000000000000" pitchFamily="34" charset="0"/>
              </a:rPr>
              <a:t>ebol</a:t>
            </a:r>
            <a:r>
              <a:rPr lang="nl-NL" sz="4000" b="1" dirty="0">
                <a:latin typeface="CS Avva Shenouda" panose="020B7200000000000000" pitchFamily="34" charset="0"/>
              </a:rPr>
              <a:t> </a:t>
            </a:r>
            <a:r>
              <a:rPr lang="nl-NL" sz="4000" b="1" dirty="0" err="1">
                <a:latin typeface="CS Avva Shenouda" panose="020B7200000000000000" pitchFamily="34" charset="0"/>
              </a:rPr>
              <a:t>enjw</a:t>
            </a:r>
            <a:r>
              <a:rPr lang="nl-NL" sz="4000" b="1" dirty="0">
                <a:latin typeface="CS Avva Shenouda" panose="020B7200000000000000" pitchFamily="34" charset="0"/>
              </a:rPr>
              <a:t> `</a:t>
            </a:r>
            <a:r>
              <a:rPr lang="nl-NL" sz="4000" b="1" dirty="0" err="1">
                <a:latin typeface="CS Avva Shenouda" panose="020B7200000000000000" pitchFamily="34" charset="0"/>
              </a:rPr>
              <a:t>mmoc</a:t>
            </a:r>
            <a:r>
              <a:rPr lang="nl-NL" sz="4000" b="1" dirty="0">
                <a:latin typeface="CS Avva Shenouda" panose="020B7200000000000000" pitchFamily="34" charset="0"/>
              </a:rPr>
              <a:t> @ je `w pen=o=c I=y=c P=,=c @ </a:t>
            </a:r>
            <a:r>
              <a:rPr lang="nl-NL" sz="4000" b="1" dirty="0" err="1">
                <a:solidFill>
                  <a:srgbClr val="C00000"/>
                </a:solidFill>
                <a:latin typeface="CS Avva Shenouda" panose="020B7200000000000000" pitchFamily="34" charset="0"/>
              </a:rPr>
              <a:t>vy`etauask</a:t>
            </a:r>
            <a:r>
              <a:rPr lang="nl-NL" sz="4000" b="1" dirty="0">
                <a:solidFill>
                  <a:srgbClr val="C00000"/>
                </a:solidFill>
                <a:latin typeface="CS Avva Shenouda" panose="020B7200000000000000" pitchFamily="34" charset="0"/>
              </a:rPr>
              <a:t> `</a:t>
            </a:r>
            <a:r>
              <a:rPr lang="nl-NL" sz="4000" b="1" dirty="0" err="1">
                <a:solidFill>
                  <a:srgbClr val="C00000"/>
                </a:solidFill>
                <a:latin typeface="CS Avva Shenouda" panose="020B7200000000000000" pitchFamily="34" charset="0"/>
              </a:rPr>
              <a:t>epi`ctauroc</a:t>
            </a:r>
            <a:r>
              <a:rPr lang="nl-NL" sz="4000" b="1" dirty="0">
                <a:solidFill>
                  <a:srgbClr val="C00000"/>
                </a:solidFill>
                <a:latin typeface="CS Avva Shenouda" panose="020B7200000000000000" pitchFamily="34" charset="0"/>
              </a:rPr>
              <a:t> @ </a:t>
            </a:r>
            <a:r>
              <a:rPr lang="nl-NL" sz="4000" b="1" dirty="0" err="1">
                <a:solidFill>
                  <a:srgbClr val="C00000"/>
                </a:solidFill>
                <a:latin typeface="CS Avva Shenouda" panose="020B7200000000000000" pitchFamily="34" charset="0"/>
              </a:rPr>
              <a:t>ek`eqomqem</a:t>
            </a:r>
            <a:r>
              <a:rPr lang="nl-NL" sz="4000" b="1" dirty="0">
                <a:solidFill>
                  <a:srgbClr val="C00000"/>
                </a:solidFill>
                <a:latin typeface="CS Avva Shenouda" panose="020B7200000000000000" pitchFamily="34" charset="0"/>
              </a:rPr>
              <a:t> `</a:t>
            </a:r>
            <a:r>
              <a:rPr lang="nl-NL" sz="4000" b="1" dirty="0" err="1">
                <a:solidFill>
                  <a:srgbClr val="C00000"/>
                </a:solidFill>
                <a:latin typeface="CS Avva Shenouda" panose="020B7200000000000000" pitchFamily="34" charset="0"/>
              </a:rPr>
              <a:t>m`pcatanac</a:t>
            </a:r>
            <a:r>
              <a:rPr lang="nl-NL" sz="4000" b="1" dirty="0">
                <a:solidFill>
                  <a:srgbClr val="C00000"/>
                </a:solidFill>
                <a:latin typeface="CS Avva Shenouda" panose="020B7200000000000000" pitchFamily="34" charset="0"/>
              </a:rPr>
              <a:t> @ </a:t>
            </a:r>
            <a:r>
              <a:rPr lang="nl-NL" sz="4000" b="1" dirty="0" err="1">
                <a:solidFill>
                  <a:srgbClr val="C00000"/>
                </a:solidFill>
                <a:latin typeface="CS Avva Shenouda" panose="020B7200000000000000" pitchFamily="34" charset="0"/>
              </a:rPr>
              <a:t>capecyt</a:t>
            </a:r>
            <a:r>
              <a:rPr lang="nl-NL" sz="4000" b="1" dirty="0">
                <a:solidFill>
                  <a:srgbClr val="C00000"/>
                </a:solidFill>
                <a:latin typeface="CS Avva Shenouda" panose="020B7200000000000000" pitchFamily="34" charset="0"/>
              </a:rPr>
              <a:t> `</a:t>
            </a:r>
            <a:r>
              <a:rPr lang="nl-NL" sz="4000" b="1" dirty="0" err="1">
                <a:solidFill>
                  <a:srgbClr val="C00000"/>
                </a:solidFill>
                <a:latin typeface="CS Avva Shenouda" panose="020B7200000000000000" pitchFamily="34" charset="0"/>
              </a:rPr>
              <a:t>nnen</a:t>
            </a:r>
            <a:r>
              <a:rPr lang="nl-NL" sz="4000" b="1" dirty="0">
                <a:solidFill>
                  <a:srgbClr val="C00000"/>
                </a:solidFill>
                <a:latin typeface="CS Avva Shenouda" panose="020B7200000000000000" pitchFamily="34" charset="0"/>
              </a:rPr>
              <a:t>[</a:t>
            </a:r>
            <a:r>
              <a:rPr lang="nl-NL" sz="4000" b="1" dirty="0" err="1">
                <a:solidFill>
                  <a:srgbClr val="C00000"/>
                </a:solidFill>
                <a:latin typeface="CS Avva Shenouda" panose="020B7200000000000000" pitchFamily="34" charset="0"/>
              </a:rPr>
              <a:t>alauj</a:t>
            </a:r>
            <a:r>
              <a:rPr lang="nl-NL" sz="4000" b="1" dirty="0">
                <a:solidFill>
                  <a:srgbClr val="C00000"/>
                </a:solidFill>
                <a:latin typeface="CS Avva Shenouda" panose="020B7200000000000000" pitchFamily="34" charset="0"/>
              </a:rPr>
              <a:t> </a:t>
            </a:r>
            <a:r>
              <a:rPr lang="nl-NL" sz="4000" b="1" dirty="0">
                <a:latin typeface="CS Avva Shenouda" panose="020B7200000000000000" pitchFamily="34" charset="0"/>
              </a:rPr>
              <a:t>@ </a:t>
            </a:r>
            <a:r>
              <a:rPr lang="nl-NL" sz="4000" b="1" dirty="0" err="1">
                <a:latin typeface="CS Avva Shenouda" panose="020B7200000000000000" pitchFamily="34" charset="0"/>
              </a:rPr>
              <a:t>Cw</a:t>
            </a:r>
            <a:r>
              <a:rPr lang="nl-NL" sz="4000" b="1" dirty="0">
                <a:latin typeface="CS Avva Shenouda" panose="020B7200000000000000" pitchFamily="34" charset="0"/>
              </a:rPr>
              <a:t>] `</a:t>
            </a:r>
            <a:r>
              <a:rPr lang="nl-NL" sz="4000" b="1" dirty="0" err="1">
                <a:latin typeface="CS Avva Shenouda" panose="020B7200000000000000" pitchFamily="34" charset="0"/>
              </a:rPr>
              <a:t>mmon</a:t>
            </a:r>
            <a:r>
              <a:rPr lang="nl-NL" sz="4000" b="1" dirty="0">
                <a:latin typeface="CS Avva Shenouda" panose="020B7200000000000000" pitchFamily="34" charset="0"/>
              </a:rPr>
              <a:t> </a:t>
            </a:r>
            <a:r>
              <a:rPr lang="nl-NL" sz="4000" b="1" dirty="0" err="1">
                <a:latin typeface="CS Avva Shenouda" panose="020B7200000000000000" pitchFamily="34" charset="0"/>
              </a:rPr>
              <a:t>ouoh</a:t>
            </a:r>
            <a:r>
              <a:rPr lang="nl-NL" sz="4000" b="1" dirty="0">
                <a:latin typeface="CS Avva Shenouda" panose="020B7200000000000000" pitchFamily="34" charset="0"/>
              </a:rPr>
              <a:t> </a:t>
            </a:r>
            <a:r>
              <a:rPr lang="nl-NL" sz="4000" b="1" dirty="0" err="1">
                <a:latin typeface="CS Avva Shenouda" panose="020B7200000000000000" pitchFamily="34" charset="0"/>
              </a:rPr>
              <a:t>nai</a:t>
            </a:r>
            <a:r>
              <a:rPr lang="nl-NL" sz="4000" b="1" dirty="0">
                <a:latin typeface="CS Avva Shenouda" panose="020B7200000000000000" pitchFamily="34" charset="0"/>
              </a:rPr>
              <a:t> </a:t>
            </a:r>
            <a:r>
              <a:rPr lang="nl-NL" sz="4000" b="1" dirty="0" err="1">
                <a:latin typeface="CS Avva Shenouda" panose="020B7200000000000000" pitchFamily="34" charset="0"/>
              </a:rPr>
              <a:t>nan</a:t>
            </a:r>
            <a:endParaRPr lang="nl-NL" sz="4000" b="1" dirty="0">
              <a:latin typeface="CS Avva Shenouda" panose="020B7200000000000000" pitchFamily="34" charset="0"/>
            </a:endParaRPr>
          </a:p>
        </p:txBody>
      </p:sp>
      <p:sp>
        <p:nvSpPr>
          <p:cNvPr id="13" name="Espace réservé du contenu 2">
            <a:extLst>
              <a:ext uri="{FF2B5EF4-FFF2-40B4-BE49-F238E27FC236}">
                <a16:creationId xmlns:a16="http://schemas.microsoft.com/office/drawing/2014/main" id="{BAEE9C64-186B-45FE-92FC-55891E69D351}"/>
              </a:ext>
            </a:extLst>
          </p:cNvPr>
          <p:cNvSpPr txBox="1">
            <a:spLocks/>
          </p:cNvSpPr>
          <p:nvPr/>
        </p:nvSpPr>
        <p:spPr>
          <a:xfrm>
            <a:off x="8650513" y="486947"/>
            <a:ext cx="3138029" cy="5991072"/>
          </a:xfrm>
          <a:prstGeom prst="rect">
            <a:avLst/>
          </a:prstGeom>
        </p:spPr>
        <p:txBody>
          <a:bodyPr vert="horz" lIns="91440" tIns="45720" rIns="91440" bIns="45720" numCol="1" spcCol="72000" rtlCol="0" anchor="ctr">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buNone/>
            </a:pPr>
            <a:endParaRPr lang="fr-FR" sz="4000" b="1" dirty="0">
              <a:latin typeface="Book Antiqua" panose="02040602050305030304" pitchFamily="18"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565073" y="3793545"/>
            <a:ext cx="5058932" cy="2431435"/>
          </a:xfrm>
          <a:prstGeom prst="rect">
            <a:avLst/>
          </a:prstGeom>
        </p:spPr>
        <p:txBody>
          <a:bodyPr wrap="square" anchor="ctr" anchorCtr="0">
            <a:spAutoFit/>
          </a:bodyPr>
          <a:lstStyle/>
          <a:p>
            <a:pPr algn="just" rtl="1"/>
            <a:r>
              <a:rPr lang="ar-AE" sz="3800" b="1" dirty="0">
                <a:latin typeface="Book Antiqua" panose="02040602050305030304" pitchFamily="18" charset="0"/>
              </a:rPr>
              <a:t>نصرخ قائلين: يا ربنا يسوع</a:t>
            </a:r>
            <a:r>
              <a:rPr lang="fr-FR" sz="3800" b="1" dirty="0">
                <a:latin typeface="Book Antiqua" panose="02040602050305030304" pitchFamily="18" charset="0"/>
              </a:rPr>
              <a:t> </a:t>
            </a:r>
            <a:r>
              <a:rPr lang="ar-AE" sz="3800" b="1" dirty="0">
                <a:solidFill>
                  <a:srgbClr val="C00000"/>
                </a:solidFill>
                <a:latin typeface="Book Antiqua" panose="02040602050305030304" pitchFamily="18" charset="0"/>
              </a:rPr>
              <a:t>المسيح</a:t>
            </a:r>
            <a:r>
              <a:rPr lang="fr-FR" sz="3800" b="1" dirty="0">
                <a:solidFill>
                  <a:srgbClr val="C00000"/>
                </a:solidFill>
                <a:latin typeface="Book Antiqua" panose="02040602050305030304" pitchFamily="18" charset="0"/>
              </a:rPr>
              <a:t> </a:t>
            </a:r>
            <a:r>
              <a:rPr lang="ar-AE" sz="3800" b="1" dirty="0">
                <a:solidFill>
                  <a:srgbClr val="C00000"/>
                </a:solidFill>
                <a:latin typeface="Book Antiqua" panose="02040602050305030304" pitchFamily="18" charset="0"/>
              </a:rPr>
              <a:t>الذي صلبت على الصليب وسحقت الشيطان</a:t>
            </a:r>
            <a:r>
              <a:rPr lang="fr-FR" sz="3800" b="1" dirty="0">
                <a:solidFill>
                  <a:srgbClr val="C00000"/>
                </a:solidFill>
                <a:latin typeface="Book Antiqua" panose="02040602050305030304" pitchFamily="18" charset="0"/>
              </a:rPr>
              <a:t> </a:t>
            </a:r>
            <a:r>
              <a:rPr lang="ar-AE" sz="3800" b="1" dirty="0">
                <a:solidFill>
                  <a:srgbClr val="C00000"/>
                </a:solidFill>
                <a:latin typeface="Book Antiqua" panose="02040602050305030304" pitchFamily="18" charset="0"/>
              </a:rPr>
              <a:t>تحت أقدامنا.</a:t>
            </a:r>
            <a:r>
              <a:rPr lang="fr-FR" sz="3800" b="1" dirty="0">
                <a:solidFill>
                  <a:srgbClr val="C00000"/>
                </a:solidFill>
                <a:latin typeface="Book Antiqua" panose="02040602050305030304" pitchFamily="18" charset="0"/>
              </a:rPr>
              <a:t> </a:t>
            </a:r>
            <a:r>
              <a:rPr lang="ar-AE" sz="3800" b="1" dirty="0">
                <a:latin typeface="Book Antiqua" panose="02040602050305030304" pitchFamily="18" charset="0"/>
              </a:rPr>
              <a:t>خلصنا </a:t>
            </a:r>
            <a:r>
              <a:rPr lang="ar-AE" sz="3800" b="1" dirty="0" err="1">
                <a:latin typeface="Book Antiqua" panose="02040602050305030304" pitchFamily="18" charset="0"/>
              </a:rPr>
              <a:t>وإرحمنا</a:t>
            </a:r>
            <a:endParaRPr lang="ar-AE" sz="3800" b="1" dirty="0">
              <a:latin typeface="Book Antiqua" panose="02040602050305030304" pitchFamily="18" charset="0"/>
            </a:endParaRPr>
          </a:p>
        </p:txBody>
      </p:sp>
      <p:sp>
        <p:nvSpPr>
          <p:cNvPr id="2" name="Rectangle 1">
            <a:hlinkClick r:id="rId3" action="ppaction://hlinksldjump"/>
            <a:extLst>
              <a:ext uri="{FF2B5EF4-FFF2-40B4-BE49-F238E27FC236}">
                <a16:creationId xmlns:a16="http://schemas.microsoft.com/office/drawing/2014/main" id="{EDBA1956-1DCD-41E1-866D-76291B689F28}"/>
              </a:ext>
            </a:extLst>
          </p:cNvPr>
          <p:cNvSpPr/>
          <p:nvPr/>
        </p:nvSpPr>
        <p:spPr>
          <a:xfrm>
            <a:off x="5624430" y="6064063"/>
            <a:ext cx="1589649" cy="377815"/>
          </a:xfrm>
          <a:prstGeom prst="rect">
            <a:avLst/>
          </a:prstGeom>
        </p:spPr>
        <p:style>
          <a:lnRef idx="1">
            <a:schemeClr val="accent2"/>
          </a:lnRef>
          <a:fillRef idx="2">
            <a:schemeClr val="accent2"/>
          </a:fillRef>
          <a:effectRef idx="1">
            <a:schemeClr val="accent2"/>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nl-NL" dirty="0" err="1">
                <a:ln w="0"/>
                <a:solidFill>
                  <a:schemeClr val="tx1"/>
                </a:solidFill>
                <a:effectLst>
                  <a:outerShdw blurRad="38100" dist="19050" dir="2700000" algn="tl" rotWithShape="0">
                    <a:schemeClr val="dk1">
                      <a:alpha val="40000"/>
                    </a:schemeClr>
                  </a:outerShdw>
                </a:effectLst>
                <a:latin typeface="CS Avva Shenouda" panose="020B7200000000000000" pitchFamily="34" charset="0"/>
              </a:rPr>
              <a:t>Ak</a:t>
            </a:r>
            <a:r>
              <a:rPr lang="nl-NL" dirty="0">
                <a:ln w="0"/>
                <a:solidFill>
                  <a:schemeClr val="tx1"/>
                </a:solidFill>
                <a:effectLst>
                  <a:outerShdw blurRad="38100" dist="19050" dir="2700000" algn="tl" rotWithShape="0">
                    <a:schemeClr val="dk1">
                      <a:alpha val="40000"/>
                    </a:schemeClr>
                  </a:outerShdw>
                </a:effectLst>
                <a:latin typeface="CS Avva Shenouda" panose="020B7200000000000000" pitchFamily="34" charset="0"/>
              </a:rPr>
              <a:t>[i</a:t>
            </a:r>
            <a:endParaRPr lang="fr-FR" dirty="0">
              <a:ln w="0"/>
              <a:solidFill>
                <a:schemeClr val="tx1"/>
              </a:solidFill>
              <a:effectLst>
                <a:outerShdw blurRad="38100" dist="19050" dir="2700000" algn="tl" rotWithShape="0">
                  <a:schemeClr val="dk1">
                    <a:alpha val="40000"/>
                  </a:schemeClr>
                </a:outerShdw>
              </a:effectLst>
            </a:endParaRPr>
          </a:p>
        </p:txBody>
      </p:sp>
    </p:spTree>
    <p:extLst>
      <p:ext uri="{BB962C8B-B14F-4D97-AF65-F5344CB8AC3E}">
        <p14:creationId xmlns:p14="http://schemas.microsoft.com/office/powerpoint/2010/main" val="3241553668"/>
      </p:ext>
    </p:extLst>
  </p:cSld>
  <p:clrMapOvr>
    <a:masterClrMapping/>
  </p:clrMapOvr>
</p:sld>
</file>

<file path=ppt/slides/slide102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606906" y="3505532"/>
            <a:ext cx="5867221" cy="2907171"/>
          </a:xfrm>
        </p:spPr>
        <p:txBody>
          <a:bodyPr numCol="1" spcCol="72000" anchor="ctr">
            <a:noAutofit/>
          </a:bodyPr>
          <a:lstStyle/>
          <a:p>
            <a:pPr marL="0" indent="0" algn="just">
              <a:buNone/>
            </a:pPr>
            <a:r>
              <a:rPr lang="fr-FR" sz="3600" b="1" dirty="0">
                <a:latin typeface="Book Antiqua" panose="02040602050305030304" pitchFamily="18" charset="0"/>
              </a:rPr>
              <a:t>Tu as obtenu la grâce de Moïse, la prêtrise de Melchisédech, l’âge de Jacob et la longue vie de Mathusalem</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lvl="0" algn="ctr" rtl="1" fontAlgn="base">
              <a:spcBef>
                <a:spcPct val="20000"/>
              </a:spcBef>
              <a:spcAft>
                <a:spcPct val="0"/>
              </a:spcAft>
            </a:pPr>
            <a:endParaRPr lang="ar-SA" altLang="fr-FR" sz="3600" dirty="0">
              <a:latin typeface="Times New Roman" panose="02020603050405020304" pitchFamily="18" charset="0"/>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606906" y="452551"/>
            <a:ext cx="10832822" cy="3139051"/>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buNone/>
            </a:pPr>
            <a:r>
              <a:rPr lang="nl-NL" sz="4800" b="1" dirty="0" err="1">
                <a:latin typeface="CS Avva Shenouda" panose="020B7200000000000000" pitchFamily="34" charset="0"/>
              </a:rPr>
              <a:t>Ak</a:t>
            </a:r>
            <a:r>
              <a:rPr lang="nl-NL" sz="4800" b="1" dirty="0">
                <a:latin typeface="CS Avva Shenouda" panose="020B7200000000000000" pitchFamily="34" charset="0"/>
              </a:rPr>
              <a:t>[i `</a:t>
            </a:r>
            <a:r>
              <a:rPr lang="nl-NL" sz="4800" b="1" dirty="0" err="1">
                <a:latin typeface="CS Avva Shenouda" panose="020B7200000000000000" pitchFamily="34" charset="0"/>
              </a:rPr>
              <a:t>t,aric</a:t>
            </a:r>
            <a:r>
              <a:rPr lang="nl-NL" sz="4800" b="1" dirty="0">
                <a:latin typeface="CS Avva Shenouda" panose="020B7200000000000000" pitchFamily="34" charset="0"/>
              </a:rPr>
              <a:t> `</a:t>
            </a:r>
            <a:r>
              <a:rPr lang="nl-NL" sz="4800" b="1" dirty="0" err="1">
                <a:latin typeface="CS Avva Shenouda" panose="020B7200000000000000" pitchFamily="34" charset="0"/>
              </a:rPr>
              <a:t>mMw`ucyc</a:t>
            </a:r>
            <a:r>
              <a:rPr lang="nl-NL" sz="4800" b="1" dirty="0">
                <a:latin typeface="CS Avva Shenouda" panose="020B7200000000000000" pitchFamily="34" charset="0"/>
              </a:rPr>
              <a:t>@ ]</a:t>
            </a:r>
            <a:r>
              <a:rPr lang="nl-NL" sz="4800" b="1" dirty="0" err="1">
                <a:latin typeface="CS Avva Shenouda" panose="020B7200000000000000" pitchFamily="34" charset="0"/>
              </a:rPr>
              <a:t>met`ouyb</a:t>
            </a:r>
            <a:r>
              <a:rPr lang="nl-NL" sz="4800" b="1" dirty="0">
                <a:latin typeface="CS Avva Shenouda" panose="020B7200000000000000" pitchFamily="34" charset="0"/>
              </a:rPr>
              <a:t> `</a:t>
            </a:r>
            <a:r>
              <a:rPr lang="nl-NL" sz="4800" b="1" dirty="0" err="1">
                <a:latin typeface="CS Avva Shenouda" panose="020B7200000000000000" pitchFamily="34" charset="0"/>
              </a:rPr>
              <a:t>nte</a:t>
            </a:r>
            <a:r>
              <a:rPr lang="nl-NL" sz="4800" b="1" dirty="0">
                <a:latin typeface="CS Avva Shenouda" panose="020B7200000000000000" pitchFamily="34" charset="0"/>
              </a:rPr>
              <a:t> </a:t>
            </a:r>
            <a:r>
              <a:rPr lang="nl-NL" sz="4800" b="1" dirty="0" err="1">
                <a:latin typeface="CS Avva Shenouda" panose="020B7200000000000000" pitchFamily="34" charset="0"/>
              </a:rPr>
              <a:t>Mel,icadek</a:t>
            </a:r>
            <a:r>
              <a:rPr lang="nl-NL" sz="4800" b="1" dirty="0">
                <a:latin typeface="CS Avva Shenouda" panose="020B7200000000000000" pitchFamily="34" charset="0"/>
              </a:rPr>
              <a:t>@ ]</a:t>
            </a:r>
            <a:r>
              <a:rPr lang="nl-NL" sz="4800" b="1" dirty="0" err="1">
                <a:latin typeface="CS Avva Shenouda" panose="020B7200000000000000" pitchFamily="34" charset="0"/>
              </a:rPr>
              <a:t>metqellw</a:t>
            </a:r>
            <a:r>
              <a:rPr lang="nl-NL" sz="4800" b="1" dirty="0">
                <a:latin typeface="CS Avva Shenouda" panose="020B7200000000000000" pitchFamily="34" charset="0"/>
              </a:rPr>
              <a:t> `</a:t>
            </a:r>
            <a:r>
              <a:rPr lang="nl-NL" sz="4800" b="1" dirty="0" err="1">
                <a:latin typeface="CS Avva Shenouda" panose="020B7200000000000000" pitchFamily="34" charset="0"/>
              </a:rPr>
              <a:t>nte</a:t>
            </a:r>
            <a:r>
              <a:rPr lang="nl-NL" sz="4800" b="1" dirty="0">
                <a:latin typeface="CS Avva Shenouda" panose="020B7200000000000000" pitchFamily="34" charset="0"/>
              </a:rPr>
              <a:t> </a:t>
            </a:r>
            <a:r>
              <a:rPr lang="nl-NL" sz="4800" b="1" dirty="0" err="1">
                <a:latin typeface="CS Avva Shenouda" panose="020B7200000000000000" pitchFamily="34" charset="0"/>
              </a:rPr>
              <a:t>Iakwb</a:t>
            </a:r>
            <a:r>
              <a:rPr lang="nl-NL" sz="4800" b="1" dirty="0">
                <a:latin typeface="CS Avva Shenouda" panose="020B7200000000000000" pitchFamily="34" charset="0"/>
              </a:rPr>
              <a:t>@ </a:t>
            </a:r>
            <a:r>
              <a:rPr lang="nl-NL" sz="4800" b="1" dirty="0" err="1">
                <a:latin typeface="CS Avva Shenouda" panose="020B7200000000000000" pitchFamily="34" charset="0"/>
              </a:rPr>
              <a:t>pinoj</a:t>
            </a:r>
            <a:r>
              <a:rPr lang="nl-NL" sz="4800" b="1" dirty="0">
                <a:latin typeface="CS Avva Shenouda" panose="020B7200000000000000" pitchFamily="34" charset="0"/>
              </a:rPr>
              <a:t> `</a:t>
            </a:r>
            <a:r>
              <a:rPr lang="nl-NL" sz="4800" b="1" dirty="0" err="1">
                <a:latin typeface="CS Avva Shenouda" panose="020B7200000000000000" pitchFamily="34" charset="0"/>
              </a:rPr>
              <a:t>n`ahi</a:t>
            </a:r>
            <a:r>
              <a:rPr lang="nl-NL" sz="4800" b="1" dirty="0">
                <a:latin typeface="CS Avva Shenouda" panose="020B7200000000000000" pitchFamily="34" charset="0"/>
              </a:rPr>
              <a:t> `</a:t>
            </a:r>
            <a:r>
              <a:rPr lang="nl-NL" sz="4800" b="1" dirty="0" err="1">
                <a:latin typeface="CS Avva Shenouda" panose="020B7200000000000000" pitchFamily="34" charset="0"/>
              </a:rPr>
              <a:t>nte</a:t>
            </a:r>
            <a:r>
              <a:rPr lang="nl-NL" sz="4800" b="1" dirty="0">
                <a:latin typeface="CS Avva Shenouda" panose="020B7200000000000000" pitchFamily="34" charset="0"/>
              </a:rPr>
              <a:t> </a:t>
            </a:r>
            <a:r>
              <a:rPr lang="nl-NL" sz="4800" b="1" dirty="0" err="1">
                <a:latin typeface="CS Avva Shenouda" panose="020B7200000000000000" pitchFamily="34" charset="0"/>
              </a:rPr>
              <a:t>Ma;oucala</a:t>
            </a:r>
            <a:r>
              <a:rPr lang="nl-NL" sz="4800" b="1" dirty="0">
                <a:latin typeface="CS Avva Shenouda" panose="020B7200000000000000" pitchFamily="34" charset="0"/>
              </a:rPr>
              <a:t>@</a:t>
            </a:r>
          </a:p>
        </p:txBody>
      </p:sp>
      <p:sp>
        <p:nvSpPr>
          <p:cNvPr id="13" name="Espace réservé du contenu 2">
            <a:extLst>
              <a:ext uri="{FF2B5EF4-FFF2-40B4-BE49-F238E27FC236}">
                <a16:creationId xmlns:a16="http://schemas.microsoft.com/office/drawing/2014/main" id="{BAEE9C64-186B-45FE-92FC-55891E69D351}"/>
              </a:ext>
            </a:extLst>
          </p:cNvPr>
          <p:cNvSpPr txBox="1">
            <a:spLocks/>
          </p:cNvSpPr>
          <p:nvPr/>
        </p:nvSpPr>
        <p:spPr>
          <a:xfrm>
            <a:off x="8650513" y="486947"/>
            <a:ext cx="3138029" cy="5991072"/>
          </a:xfrm>
          <a:prstGeom prst="rect">
            <a:avLst/>
          </a:prstGeom>
        </p:spPr>
        <p:txBody>
          <a:bodyPr vert="horz" lIns="91440" tIns="45720" rIns="91440" bIns="45720" numCol="1" spcCol="72000" rtlCol="0" anchor="ctr">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buNone/>
            </a:pPr>
            <a:endParaRPr lang="fr-FR" sz="4000" b="1" dirty="0">
              <a:latin typeface="Book Antiqua" panose="02040602050305030304" pitchFamily="18"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581229" y="3608879"/>
            <a:ext cx="5003866" cy="2800767"/>
          </a:xfrm>
          <a:prstGeom prst="rect">
            <a:avLst/>
          </a:prstGeom>
        </p:spPr>
        <p:txBody>
          <a:bodyPr wrap="square" anchor="ctr" anchorCtr="0">
            <a:spAutoFit/>
          </a:bodyPr>
          <a:lstStyle/>
          <a:p>
            <a:pPr algn="just" rtl="1"/>
            <a:r>
              <a:rPr lang="ar-AE" sz="4400" b="1" dirty="0">
                <a:latin typeface="Book Antiqua" panose="02040602050305030304" pitchFamily="18" charset="0"/>
              </a:rPr>
              <a:t>نلت نعمة موسي، وكهنوت </a:t>
            </a:r>
            <a:r>
              <a:rPr lang="ar-AE" sz="4400" b="1" dirty="0" err="1">
                <a:latin typeface="Book Antiqua" panose="02040602050305030304" pitchFamily="18" charset="0"/>
              </a:rPr>
              <a:t>ملشيصادق</a:t>
            </a:r>
            <a:r>
              <a:rPr lang="ar-AE" sz="4400" b="1" dirty="0">
                <a:latin typeface="Book Antiqua" panose="02040602050305030304" pitchFamily="18" charset="0"/>
              </a:rPr>
              <a:t>، وشيخوخة يعقوب، وطول عمر </a:t>
            </a:r>
            <a:r>
              <a:rPr lang="ar-AE" sz="4400" b="1" dirty="0" err="1">
                <a:latin typeface="Book Antiqua" panose="02040602050305030304" pitchFamily="18" charset="0"/>
              </a:rPr>
              <a:t>متوشالح</a:t>
            </a:r>
            <a:endParaRPr lang="ar-AE" sz="4400" b="1" dirty="0">
              <a:latin typeface="Book Antiqua" panose="02040602050305030304" pitchFamily="18" charset="0"/>
            </a:endParaRPr>
          </a:p>
        </p:txBody>
      </p:sp>
    </p:spTree>
    <p:extLst>
      <p:ext uri="{BB962C8B-B14F-4D97-AF65-F5344CB8AC3E}">
        <p14:creationId xmlns:p14="http://schemas.microsoft.com/office/powerpoint/2010/main" val="4294302741"/>
      </p:ext>
    </p:extLst>
  </p:cSld>
  <p:clrMapOvr>
    <a:masterClrMapping/>
  </p:clrMapOvr>
</p:sld>
</file>

<file path=ppt/slides/slide102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606906" y="3505532"/>
            <a:ext cx="5867221" cy="2907171"/>
          </a:xfrm>
        </p:spPr>
        <p:txBody>
          <a:bodyPr numCol="1" spcCol="72000" anchor="ctr">
            <a:noAutofit/>
          </a:bodyPr>
          <a:lstStyle/>
          <a:p>
            <a:pPr marL="0" indent="0" algn="just">
              <a:buNone/>
            </a:pPr>
            <a:r>
              <a:rPr lang="fr-FR" sz="3600" b="1" dirty="0">
                <a:latin typeface="Book Antiqua" panose="02040602050305030304" pitchFamily="18" charset="0"/>
              </a:rPr>
              <a:t>l’intelligence de David, la sagesse de Salomon et l’Esprit paraclet qui est descendu sur les apôtres.</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lvl="0" algn="ctr" rtl="1" fontAlgn="base">
              <a:spcBef>
                <a:spcPct val="20000"/>
              </a:spcBef>
              <a:spcAft>
                <a:spcPct val="0"/>
              </a:spcAft>
            </a:pPr>
            <a:endParaRPr lang="ar-SA" altLang="fr-FR" sz="3600" dirty="0">
              <a:latin typeface="Times New Roman" panose="02020603050405020304" pitchFamily="18" charset="0"/>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606906" y="452551"/>
            <a:ext cx="10832822" cy="3139051"/>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buNone/>
            </a:pPr>
            <a:r>
              <a:rPr lang="nl-NL" sz="4800" b="1" dirty="0" err="1">
                <a:latin typeface="CS Avva Shenouda" panose="020B7200000000000000" pitchFamily="34" charset="0"/>
              </a:rPr>
              <a:t>pika</a:t>
            </a:r>
            <a:r>
              <a:rPr lang="nl-NL" sz="4800" b="1" dirty="0">
                <a:latin typeface="CS Avva Shenouda" panose="020B7200000000000000" pitchFamily="34" charset="0"/>
              </a:rPr>
              <a:t>] </a:t>
            </a:r>
            <a:r>
              <a:rPr lang="nl-NL" sz="4800" b="1" dirty="0" err="1">
                <a:latin typeface="CS Avva Shenouda" panose="020B7200000000000000" pitchFamily="34" charset="0"/>
              </a:rPr>
              <a:t>etcwtp</a:t>
            </a:r>
            <a:r>
              <a:rPr lang="nl-NL" sz="4800" b="1" dirty="0">
                <a:latin typeface="CS Avva Shenouda" panose="020B7200000000000000" pitchFamily="34" charset="0"/>
              </a:rPr>
              <a:t> `</a:t>
            </a:r>
            <a:r>
              <a:rPr lang="nl-NL" sz="4800" b="1" dirty="0" err="1">
                <a:latin typeface="CS Avva Shenouda" panose="020B7200000000000000" pitchFamily="34" charset="0"/>
              </a:rPr>
              <a:t>nte</a:t>
            </a:r>
            <a:r>
              <a:rPr lang="nl-NL" sz="4800" b="1" dirty="0">
                <a:latin typeface="CS Avva Shenouda" panose="020B7200000000000000" pitchFamily="34" charset="0"/>
              </a:rPr>
              <a:t> </a:t>
            </a:r>
            <a:r>
              <a:rPr lang="nl-NL" sz="4800" b="1" dirty="0" err="1">
                <a:latin typeface="CS Avva Shenouda" panose="020B7200000000000000" pitchFamily="34" charset="0"/>
              </a:rPr>
              <a:t>Dauid</a:t>
            </a:r>
            <a:r>
              <a:rPr lang="nl-NL" sz="4800" b="1" dirty="0">
                <a:latin typeface="CS Avva Shenouda" panose="020B7200000000000000" pitchFamily="34" charset="0"/>
              </a:rPr>
              <a:t> @ ]</a:t>
            </a:r>
            <a:r>
              <a:rPr lang="nl-NL" sz="4800" b="1" dirty="0" err="1">
                <a:latin typeface="CS Avva Shenouda" panose="020B7200000000000000" pitchFamily="34" charset="0"/>
              </a:rPr>
              <a:t>covia</a:t>
            </a:r>
            <a:r>
              <a:rPr lang="nl-NL" sz="4800" b="1" dirty="0">
                <a:latin typeface="CS Avva Shenouda" panose="020B7200000000000000" pitchFamily="34" charset="0"/>
              </a:rPr>
              <a:t> `</a:t>
            </a:r>
            <a:r>
              <a:rPr lang="nl-NL" sz="4800" b="1" dirty="0" err="1">
                <a:latin typeface="CS Avva Shenouda" panose="020B7200000000000000" pitchFamily="34" charset="0"/>
              </a:rPr>
              <a:t>nte</a:t>
            </a:r>
            <a:r>
              <a:rPr lang="nl-NL" sz="4800" b="1" dirty="0">
                <a:latin typeface="CS Avva Shenouda" panose="020B7200000000000000" pitchFamily="34" charset="0"/>
              </a:rPr>
              <a:t> </a:t>
            </a:r>
            <a:r>
              <a:rPr lang="nl-NL" sz="4800" b="1" dirty="0" err="1">
                <a:latin typeface="CS Avva Shenouda" panose="020B7200000000000000" pitchFamily="34" charset="0"/>
              </a:rPr>
              <a:t>Colomwn</a:t>
            </a:r>
            <a:r>
              <a:rPr lang="nl-NL" sz="4800" b="1" dirty="0">
                <a:latin typeface="CS Avva Shenouda" panose="020B7200000000000000" pitchFamily="34" charset="0"/>
              </a:rPr>
              <a:t> @ </a:t>
            </a:r>
            <a:r>
              <a:rPr lang="nl-NL" sz="4800" b="1" dirty="0" err="1">
                <a:latin typeface="CS Avva Shenouda" panose="020B7200000000000000" pitchFamily="34" charset="0"/>
              </a:rPr>
              <a:t>pi`Pneuma</a:t>
            </a:r>
            <a:r>
              <a:rPr lang="nl-NL" sz="4800" b="1" dirty="0">
                <a:latin typeface="CS Avva Shenouda" panose="020B7200000000000000" pitchFamily="34" charset="0"/>
              </a:rPr>
              <a:t> `</a:t>
            </a:r>
            <a:r>
              <a:rPr lang="nl-NL" sz="4800" b="1" dirty="0" err="1">
                <a:latin typeface="CS Avva Shenouda" panose="020B7200000000000000" pitchFamily="34" charset="0"/>
              </a:rPr>
              <a:t>mParaklyton</a:t>
            </a:r>
            <a:r>
              <a:rPr lang="nl-NL" sz="4800" b="1" dirty="0">
                <a:latin typeface="CS Avva Shenouda" panose="020B7200000000000000" pitchFamily="34" charset="0"/>
              </a:rPr>
              <a:t> </a:t>
            </a:r>
            <a:r>
              <a:rPr lang="nl-NL" sz="4800" b="1" dirty="0" err="1">
                <a:latin typeface="CS Avva Shenouda" panose="020B7200000000000000" pitchFamily="34" charset="0"/>
              </a:rPr>
              <a:t>vy`etaf`i</a:t>
            </a:r>
            <a:r>
              <a:rPr lang="nl-NL" sz="4800" b="1" dirty="0">
                <a:latin typeface="CS Avva Shenouda" panose="020B7200000000000000" pitchFamily="34" charset="0"/>
              </a:rPr>
              <a:t> `</a:t>
            </a:r>
            <a:r>
              <a:rPr lang="nl-NL" sz="4800" b="1" dirty="0" err="1">
                <a:latin typeface="CS Avva Shenouda" panose="020B7200000000000000" pitchFamily="34" charset="0"/>
              </a:rPr>
              <a:t>ejen</a:t>
            </a:r>
            <a:r>
              <a:rPr lang="nl-NL" sz="4800" b="1" dirty="0">
                <a:latin typeface="CS Avva Shenouda" panose="020B7200000000000000" pitchFamily="34" charset="0"/>
              </a:rPr>
              <a:t> </a:t>
            </a:r>
            <a:r>
              <a:rPr lang="nl-NL" sz="4800" b="1" dirty="0" err="1">
                <a:latin typeface="CS Avva Shenouda" panose="020B7200000000000000" pitchFamily="34" charset="0"/>
              </a:rPr>
              <a:t>ni`apoctoloc</a:t>
            </a:r>
            <a:endParaRPr lang="nl-NL" sz="4800" b="1" dirty="0">
              <a:latin typeface="CS Avva Shenouda" panose="020B7200000000000000" pitchFamily="34" charset="0"/>
            </a:endParaRPr>
          </a:p>
        </p:txBody>
      </p:sp>
      <p:sp>
        <p:nvSpPr>
          <p:cNvPr id="13" name="Espace réservé du contenu 2">
            <a:extLst>
              <a:ext uri="{FF2B5EF4-FFF2-40B4-BE49-F238E27FC236}">
                <a16:creationId xmlns:a16="http://schemas.microsoft.com/office/drawing/2014/main" id="{BAEE9C64-186B-45FE-92FC-55891E69D351}"/>
              </a:ext>
            </a:extLst>
          </p:cNvPr>
          <p:cNvSpPr txBox="1">
            <a:spLocks/>
          </p:cNvSpPr>
          <p:nvPr/>
        </p:nvSpPr>
        <p:spPr>
          <a:xfrm>
            <a:off x="8650513" y="486947"/>
            <a:ext cx="3138029" cy="5991072"/>
          </a:xfrm>
          <a:prstGeom prst="rect">
            <a:avLst/>
          </a:prstGeom>
        </p:spPr>
        <p:txBody>
          <a:bodyPr vert="horz" lIns="91440" tIns="45720" rIns="91440" bIns="45720" numCol="1" spcCol="72000" rtlCol="0" anchor="ctr">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buNone/>
            </a:pPr>
            <a:endParaRPr lang="fr-FR" sz="4000" b="1" dirty="0">
              <a:latin typeface="Book Antiqua" panose="02040602050305030304" pitchFamily="18"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581229" y="3608879"/>
            <a:ext cx="5003866" cy="2800767"/>
          </a:xfrm>
          <a:prstGeom prst="rect">
            <a:avLst/>
          </a:prstGeom>
        </p:spPr>
        <p:txBody>
          <a:bodyPr wrap="square" anchor="ctr" anchorCtr="0">
            <a:spAutoFit/>
          </a:bodyPr>
          <a:lstStyle/>
          <a:p>
            <a:pPr algn="just" rtl="1"/>
            <a:r>
              <a:rPr lang="ar-AE" sz="4400" b="1" dirty="0">
                <a:latin typeface="Book Antiqua" panose="02040602050305030304" pitchFamily="18" charset="0"/>
              </a:rPr>
              <a:t>والفهم المختار الذي لداود، وحكمة سليمان، والروح المعزي الذي حلَّ علي الرسل</a:t>
            </a:r>
          </a:p>
        </p:txBody>
      </p:sp>
    </p:spTree>
    <p:extLst>
      <p:ext uri="{BB962C8B-B14F-4D97-AF65-F5344CB8AC3E}">
        <p14:creationId xmlns:p14="http://schemas.microsoft.com/office/powerpoint/2010/main" val="3349375044"/>
      </p:ext>
    </p:extLst>
  </p:cSld>
  <p:clrMapOvr>
    <a:masterClrMapping/>
  </p:clrMapOvr>
</p:sld>
</file>

<file path=ppt/slides/slide102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606906" y="3505532"/>
            <a:ext cx="5867221" cy="2907171"/>
          </a:xfrm>
        </p:spPr>
        <p:txBody>
          <a:bodyPr numCol="1" spcCol="72000" anchor="ctr">
            <a:noAutofit/>
          </a:bodyPr>
          <a:lstStyle/>
          <a:p>
            <a:pPr marL="0" indent="0" algn="just">
              <a:buNone/>
            </a:pPr>
            <a:r>
              <a:rPr lang="fr-FR" sz="3600" b="1" dirty="0">
                <a:latin typeface="Book Antiqua" panose="02040602050305030304" pitchFamily="18" charset="0"/>
              </a:rPr>
              <a:t>Le Seigneur garde la vie et le relèvement de notre bienheureux père, le grand prêtre, le pape </a:t>
            </a:r>
            <a:r>
              <a:rPr lang="fr-FR" sz="3600" b="1" dirty="0" err="1">
                <a:latin typeface="Book Antiqua" panose="02040602050305030304" pitchFamily="18" charset="0"/>
              </a:rPr>
              <a:t>anba</a:t>
            </a:r>
            <a:r>
              <a:rPr lang="fr-FR" sz="3600" b="1" dirty="0">
                <a:latin typeface="Book Antiqua" panose="02040602050305030304" pitchFamily="18" charset="0"/>
              </a:rPr>
              <a:t> </a:t>
            </a:r>
            <a:r>
              <a:rPr lang="fr-FR" sz="3600" b="1" dirty="0" err="1">
                <a:latin typeface="Book Antiqua" panose="02040602050305030304" pitchFamily="18" charset="0"/>
              </a:rPr>
              <a:t>Tawadros</a:t>
            </a:r>
            <a:endParaRPr lang="fr-FR" sz="3600" b="1" dirty="0">
              <a:latin typeface="Book Antiqua" panose="02040602050305030304" pitchFamily="18" charset="0"/>
            </a:endParaRP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lvl="0" algn="ctr" rtl="1" fontAlgn="base">
              <a:spcBef>
                <a:spcPct val="20000"/>
              </a:spcBef>
              <a:spcAft>
                <a:spcPct val="0"/>
              </a:spcAft>
            </a:pPr>
            <a:endParaRPr lang="ar-SA" altLang="fr-FR" sz="3600" dirty="0">
              <a:latin typeface="Times New Roman" panose="02020603050405020304" pitchFamily="18" charset="0"/>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606906" y="452551"/>
            <a:ext cx="10832822" cy="3139051"/>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buNone/>
            </a:pPr>
            <a:r>
              <a:rPr lang="nl-NL" sz="4800" b="1" dirty="0">
                <a:latin typeface="CS Avva Shenouda" panose="020B7200000000000000" pitchFamily="34" charset="0"/>
              </a:rPr>
              <a:t>P=o=c </a:t>
            </a:r>
            <a:r>
              <a:rPr lang="nl-NL" sz="4800" b="1" dirty="0" err="1">
                <a:latin typeface="CS Avva Shenouda" panose="020B7200000000000000" pitchFamily="34" charset="0"/>
              </a:rPr>
              <a:t>ef`e`areh</a:t>
            </a:r>
            <a:r>
              <a:rPr lang="nl-NL" sz="4800" b="1" dirty="0">
                <a:latin typeface="CS Avva Shenouda" panose="020B7200000000000000" pitchFamily="34" charset="0"/>
              </a:rPr>
              <a:t> </a:t>
            </a:r>
            <a:r>
              <a:rPr lang="nl-NL" sz="4800" b="1" dirty="0" err="1">
                <a:latin typeface="CS Avva Shenouda" panose="020B7200000000000000" pitchFamily="34" charset="0"/>
              </a:rPr>
              <a:t>ep`wnq</a:t>
            </a:r>
            <a:r>
              <a:rPr lang="nl-NL" sz="4800" b="1" dirty="0">
                <a:latin typeface="CS Avva Shenouda" panose="020B7200000000000000" pitchFamily="34" charset="0"/>
              </a:rPr>
              <a:t> @ </a:t>
            </a:r>
            <a:r>
              <a:rPr lang="nl-NL" sz="4800" b="1" dirty="0" err="1">
                <a:latin typeface="CS Avva Shenouda" panose="020B7200000000000000" pitchFamily="34" charset="0"/>
              </a:rPr>
              <a:t>nem</a:t>
            </a:r>
            <a:r>
              <a:rPr lang="nl-NL" sz="4800" b="1" dirty="0">
                <a:latin typeface="CS Avva Shenouda" panose="020B7200000000000000" pitchFamily="34" charset="0"/>
              </a:rPr>
              <a:t> `</a:t>
            </a:r>
            <a:r>
              <a:rPr lang="nl-NL" sz="4800" b="1" dirty="0" err="1">
                <a:latin typeface="CS Avva Shenouda" panose="020B7200000000000000" pitchFamily="34" charset="0"/>
              </a:rPr>
              <a:t>ptaho</a:t>
            </a:r>
            <a:r>
              <a:rPr lang="nl-NL" sz="4800" b="1" dirty="0">
                <a:latin typeface="CS Avva Shenouda" panose="020B7200000000000000" pitchFamily="34" charset="0"/>
              </a:rPr>
              <a:t> `</a:t>
            </a:r>
            <a:r>
              <a:rPr lang="nl-NL" sz="4800" b="1" dirty="0" err="1">
                <a:latin typeface="CS Avva Shenouda" panose="020B7200000000000000" pitchFamily="34" charset="0"/>
              </a:rPr>
              <a:t>eratf</a:t>
            </a:r>
            <a:r>
              <a:rPr lang="nl-NL" sz="4800" b="1" dirty="0">
                <a:latin typeface="CS Avva Shenouda" panose="020B7200000000000000" pitchFamily="34" charset="0"/>
              </a:rPr>
              <a:t> @  `</a:t>
            </a:r>
            <a:r>
              <a:rPr lang="nl-NL" sz="4800" b="1" dirty="0" err="1">
                <a:latin typeface="CS Avva Shenouda" panose="020B7200000000000000" pitchFamily="34" charset="0"/>
              </a:rPr>
              <a:t>mpeniwt</a:t>
            </a:r>
            <a:r>
              <a:rPr lang="nl-NL" sz="4800" b="1" dirty="0">
                <a:latin typeface="CS Avva Shenouda" panose="020B7200000000000000" pitchFamily="34" charset="0"/>
              </a:rPr>
              <a:t> </a:t>
            </a:r>
            <a:r>
              <a:rPr lang="nl-NL" sz="4800" b="1" dirty="0" err="1">
                <a:latin typeface="CS Avva Shenouda" panose="020B7200000000000000" pitchFamily="34" charset="0"/>
              </a:rPr>
              <a:t>ettaiyout</a:t>
            </a:r>
            <a:r>
              <a:rPr lang="nl-NL" sz="4800" b="1" dirty="0">
                <a:latin typeface="CS Avva Shenouda" panose="020B7200000000000000" pitchFamily="34" charset="0"/>
              </a:rPr>
              <a:t> `</a:t>
            </a:r>
            <a:r>
              <a:rPr lang="nl-NL" sz="4800" b="1" dirty="0" err="1">
                <a:latin typeface="CS Avva Shenouda" panose="020B7200000000000000" pitchFamily="34" charset="0"/>
              </a:rPr>
              <a:t>n`ar,y`ereuc</a:t>
            </a:r>
            <a:r>
              <a:rPr lang="nl-NL" sz="4800" b="1" dirty="0">
                <a:latin typeface="CS Avva Shenouda" panose="020B7200000000000000" pitchFamily="34" charset="0"/>
              </a:rPr>
              <a:t> @ papa </a:t>
            </a:r>
            <a:r>
              <a:rPr lang="nl-NL" sz="4800" b="1" dirty="0" err="1">
                <a:latin typeface="CS Avva Shenouda" panose="020B7200000000000000" pitchFamily="34" charset="0"/>
              </a:rPr>
              <a:t>abba</a:t>
            </a:r>
            <a:r>
              <a:rPr lang="nl-NL" sz="4800" b="1" dirty="0">
                <a:latin typeface="CS Avva Shenouda" panose="020B7200000000000000" pitchFamily="34" charset="0"/>
              </a:rPr>
              <a:t> </a:t>
            </a:r>
            <a:r>
              <a:rPr lang="nl-NL" sz="4800" b="1" dirty="0" err="1">
                <a:latin typeface="CS Avva Shenouda" panose="020B7200000000000000" pitchFamily="34" charset="0"/>
              </a:rPr>
              <a:t>Tawadroc</a:t>
            </a:r>
            <a:endParaRPr lang="nl-NL" sz="4800" b="1" dirty="0">
              <a:latin typeface="CS Avva Shenouda" panose="020B7200000000000000" pitchFamily="34" charset="0"/>
            </a:endParaRPr>
          </a:p>
        </p:txBody>
      </p:sp>
      <p:sp>
        <p:nvSpPr>
          <p:cNvPr id="13" name="Espace réservé du contenu 2">
            <a:extLst>
              <a:ext uri="{FF2B5EF4-FFF2-40B4-BE49-F238E27FC236}">
                <a16:creationId xmlns:a16="http://schemas.microsoft.com/office/drawing/2014/main" id="{BAEE9C64-186B-45FE-92FC-55891E69D351}"/>
              </a:ext>
            </a:extLst>
          </p:cNvPr>
          <p:cNvSpPr txBox="1">
            <a:spLocks/>
          </p:cNvSpPr>
          <p:nvPr/>
        </p:nvSpPr>
        <p:spPr>
          <a:xfrm>
            <a:off x="8650513" y="486947"/>
            <a:ext cx="3138029" cy="5991072"/>
          </a:xfrm>
          <a:prstGeom prst="rect">
            <a:avLst/>
          </a:prstGeom>
        </p:spPr>
        <p:txBody>
          <a:bodyPr vert="horz" lIns="91440" tIns="45720" rIns="91440" bIns="45720" numCol="1" spcCol="72000" rtlCol="0" anchor="ctr">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buNone/>
            </a:pPr>
            <a:endParaRPr lang="fr-FR" sz="4000" b="1" dirty="0">
              <a:latin typeface="Book Antiqua" panose="02040602050305030304" pitchFamily="18"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581229" y="3947433"/>
            <a:ext cx="5003866" cy="2123658"/>
          </a:xfrm>
          <a:prstGeom prst="rect">
            <a:avLst/>
          </a:prstGeom>
        </p:spPr>
        <p:txBody>
          <a:bodyPr wrap="square" anchor="ctr" anchorCtr="0">
            <a:spAutoFit/>
          </a:bodyPr>
          <a:lstStyle/>
          <a:p>
            <a:pPr algn="just" rtl="1"/>
            <a:r>
              <a:rPr lang="ar-AE" sz="4400" b="1" dirty="0">
                <a:latin typeface="Book Antiqua" panose="02040602050305030304" pitchFamily="18" charset="0"/>
              </a:rPr>
              <a:t>الرب يحفظ حياة وقيام أبينا المكرم رئيس الكهنة البابا أنبا </a:t>
            </a:r>
            <a:r>
              <a:rPr lang="ar-AE" sz="4400" b="1" dirty="0" err="1">
                <a:latin typeface="Book Antiqua" panose="02040602050305030304" pitchFamily="18" charset="0"/>
              </a:rPr>
              <a:t>تاوضروس</a:t>
            </a:r>
            <a:endParaRPr lang="ar-AE" sz="4400" b="1" dirty="0">
              <a:latin typeface="Book Antiqua" panose="02040602050305030304" pitchFamily="18" charset="0"/>
            </a:endParaRPr>
          </a:p>
        </p:txBody>
      </p:sp>
      <p:sp>
        <p:nvSpPr>
          <p:cNvPr id="8" name="ZoneTexte 7">
            <a:extLst>
              <a:ext uri="{FF2B5EF4-FFF2-40B4-BE49-F238E27FC236}">
                <a16:creationId xmlns:a16="http://schemas.microsoft.com/office/drawing/2014/main" id="{10D9C172-3C33-474E-95E7-38F6FDB2C0F4}"/>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des funérailles générales</a:t>
            </a:r>
          </a:p>
        </p:txBody>
      </p:sp>
      <p:sp>
        <p:nvSpPr>
          <p:cNvPr id="9" name="Rectangle 74">
            <a:extLst>
              <a:ext uri="{FF2B5EF4-FFF2-40B4-BE49-F238E27FC236}">
                <a16:creationId xmlns:a16="http://schemas.microsoft.com/office/drawing/2014/main" id="{C48B2082-BF67-4F24-99F0-3D48E00976E0}"/>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صلاة </a:t>
            </a:r>
            <a:r>
              <a:rPr lang="ar-SA" sz="2000" b="1" dirty="0" err="1">
                <a:solidFill>
                  <a:schemeClr val="bg1"/>
                </a:solidFill>
              </a:rPr>
              <a:t>التجنيز</a:t>
            </a:r>
            <a:r>
              <a:rPr lang="ar-SA" sz="2000" b="1" dirty="0">
                <a:solidFill>
                  <a:schemeClr val="bg1"/>
                </a:solidFill>
              </a:rPr>
              <a:t> العام</a:t>
            </a:r>
            <a:endParaRPr lang="en-US" altLang="fr-FR" sz="2000" b="1" i="1" dirty="0">
              <a:solidFill>
                <a:schemeClr val="bg1"/>
              </a:solidFill>
            </a:endParaRPr>
          </a:p>
        </p:txBody>
      </p:sp>
    </p:spTree>
    <p:extLst>
      <p:ext uri="{BB962C8B-B14F-4D97-AF65-F5344CB8AC3E}">
        <p14:creationId xmlns:p14="http://schemas.microsoft.com/office/powerpoint/2010/main" val="710957578"/>
      </p:ext>
    </p:extLst>
  </p:cSld>
  <p:clrMapOvr>
    <a:masterClrMapping/>
  </p:clrMapOvr>
</p:sld>
</file>

<file path=ppt/slides/slide102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606906" y="3505532"/>
            <a:ext cx="5867221" cy="2907171"/>
          </a:xfrm>
        </p:spPr>
        <p:txBody>
          <a:bodyPr numCol="1" spcCol="72000" anchor="ctr">
            <a:noAutofit/>
          </a:bodyPr>
          <a:lstStyle/>
          <a:p>
            <a:pPr marL="0" indent="0" algn="just">
              <a:buNone/>
            </a:pPr>
            <a:r>
              <a:rPr lang="fr-FR" sz="3600" b="1" dirty="0">
                <a:latin typeface="Book Antiqua" panose="02040602050305030304" pitchFamily="18" charset="0"/>
              </a:rPr>
              <a:t>Et notre bienheureux père </a:t>
            </a:r>
          </a:p>
          <a:p>
            <a:pPr marL="0" indent="0" algn="just">
              <a:buNone/>
            </a:pPr>
            <a:r>
              <a:rPr lang="fr-FR" sz="3600" b="1" dirty="0">
                <a:latin typeface="Book Antiqua" panose="02040602050305030304" pitchFamily="18" charset="0"/>
              </a:rPr>
              <a:t>l’évêque </a:t>
            </a:r>
            <a:r>
              <a:rPr lang="fr-FR" sz="3600" b="1" dirty="0" err="1">
                <a:latin typeface="Book Antiqua" panose="02040602050305030304" pitchFamily="18" charset="0"/>
              </a:rPr>
              <a:t>Anba</a:t>
            </a:r>
            <a:r>
              <a:rPr lang="fr-FR" sz="3600" b="1" dirty="0">
                <a:latin typeface="Book Antiqua" panose="02040602050305030304" pitchFamily="18" charset="0"/>
              </a:rPr>
              <a:t> Marc</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lvl="0" algn="ctr" rtl="1" fontAlgn="base">
              <a:spcBef>
                <a:spcPct val="20000"/>
              </a:spcBef>
              <a:spcAft>
                <a:spcPct val="0"/>
              </a:spcAft>
            </a:pPr>
            <a:endParaRPr lang="ar-SA" altLang="fr-FR" sz="3600" dirty="0">
              <a:latin typeface="Times New Roman" panose="02020603050405020304" pitchFamily="18" charset="0"/>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606906" y="452551"/>
            <a:ext cx="10832822" cy="3139051"/>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buNone/>
            </a:pPr>
            <a:r>
              <a:rPr lang="nl-NL" sz="4800" b="1" dirty="0" err="1">
                <a:latin typeface="CS Avva Shenouda" panose="020B7200000000000000" pitchFamily="34" charset="0"/>
              </a:rPr>
              <a:t>Nem</a:t>
            </a:r>
            <a:r>
              <a:rPr lang="nl-NL" sz="4800" b="1" dirty="0">
                <a:latin typeface="CS Avva Shenouda" panose="020B7200000000000000" pitchFamily="34" charset="0"/>
              </a:rPr>
              <a:t> </a:t>
            </a:r>
            <a:r>
              <a:rPr lang="nl-NL" sz="4800" b="1" dirty="0" err="1">
                <a:latin typeface="CS Avva Shenouda" panose="020B7200000000000000" pitchFamily="34" charset="0"/>
              </a:rPr>
              <a:t>peniwt</a:t>
            </a:r>
            <a:r>
              <a:rPr lang="nl-NL" sz="4800" b="1" dirty="0">
                <a:latin typeface="CS Avva Shenouda" panose="020B7200000000000000" pitchFamily="34" charset="0"/>
              </a:rPr>
              <a:t> `</a:t>
            </a:r>
            <a:r>
              <a:rPr lang="nl-NL" sz="4800" b="1" dirty="0" err="1">
                <a:latin typeface="CS Avva Shenouda" panose="020B7200000000000000" pitchFamily="34" charset="0"/>
              </a:rPr>
              <a:t>n`epickopoc</a:t>
            </a:r>
            <a:r>
              <a:rPr lang="nl-NL" sz="4800" b="1" dirty="0">
                <a:latin typeface="CS Avva Shenouda" panose="020B7200000000000000" pitchFamily="34" charset="0"/>
              </a:rPr>
              <a:t> </a:t>
            </a:r>
            <a:r>
              <a:rPr lang="nl-NL" sz="4800" b="1" dirty="0" err="1">
                <a:latin typeface="CS Avva Shenouda" panose="020B7200000000000000" pitchFamily="34" charset="0"/>
              </a:rPr>
              <a:t>abba</a:t>
            </a:r>
            <a:r>
              <a:rPr lang="nl-NL" sz="4800" b="1" dirty="0">
                <a:latin typeface="CS Avva Shenouda" panose="020B7200000000000000" pitchFamily="34" charset="0"/>
              </a:rPr>
              <a:t> Mark</a:t>
            </a:r>
          </a:p>
        </p:txBody>
      </p:sp>
      <p:sp>
        <p:nvSpPr>
          <p:cNvPr id="13" name="Espace réservé du contenu 2">
            <a:extLst>
              <a:ext uri="{FF2B5EF4-FFF2-40B4-BE49-F238E27FC236}">
                <a16:creationId xmlns:a16="http://schemas.microsoft.com/office/drawing/2014/main" id="{BAEE9C64-186B-45FE-92FC-55891E69D351}"/>
              </a:ext>
            </a:extLst>
          </p:cNvPr>
          <p:cNvSpPr txBox="1">
            <a:spLocks/>
          </p:cNvSpPr>
          <p:nvPr/>
        </p:nvSpPr>
        <p:spPr>
          <a:xfrm>
            <a:off x="8650513" y="486947"/>
            <a:ext cx="3138029" cy="5991072"/>
          </a:xfrm>
          <a:prstGeom prst="rect">
            <a:avLst/>
          </a:prstGeom>
        </p:spPr>
        <p:txBody>
          <a:bodyPr vert="horz" lIns="91440" tIns="45720" rIns="91440" bIns="45720" numCol="1" spcCol="72000" rtlCol="0" anchor="ctr">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buNone/>
            </a:pPr>
            <a:endParaRPr lang="fr-FR" sz="4000" b="1" dirty="0">
              <a:latin typeface="Book Antiqua" panose="02040602050305030304" pitchFamily="18"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581229" y="4624541"/>
            <a:ext cx="5003866" cy="769441"/>
          </a:xfrm>
          <a:prstGeom prst="rect">
            <a:avLst/>
          </a:prstGeom>
        </p:spPr>
        <p:txBody>
          <a:bodyPr wrap="square" anchor="ctr" anchorCtr="0">
            <a:spAutoFit/>
          </a:bodyPr>
          <a:lstStyle/>
          <a:p>
            <a:pPr algn="just" rtl="1"/>
            <a:r>
              <a:rPr lang="ar-AE" sz="4400" b="1" dirty="0">
                <a:latin typeface="Book Antiqua" panose="02040602050305030304" pitchFamily="18" charset="0"/>
              </a:rPr>
              <a:t>وأبينا الأسقف</a:t>
            </a:r>
            <a:r>
              <a:rPr lang="fr-FR" sz="4400" b="1" dirty="0">
                <a:latin typeface="Book Antiqua" panose="02040602050305030304" pitchFamily="18" charset="0"/>
              </a:rPr>
              <a:t> </a:t>
            </a:r>
            <a:r>
              <a:rPr lang="ar-AE" sz="4400" b="1" dirty="0">
                <a:latin typeface="Book Antiqua" panose="02040602050305030304" pitchFamily="18" charset="0"/>
              </a:rPr>
              <a:t>أنبا</a:t>
            </a:r>
            <a:r>
              <a:rPr lang="fr-FR" sz="4400" b="1" dirty="0">
                <a:latin typeface="Book Antiqua" panose="02040602050305030304" pitchFamily="18" charset="0"/>
              </a:rPr>
              <a:t> </a:t>
            </a:r>
            <a:r>
              <a:rPr lang="ar-AE" sz="4400" b="1" dirty="0">
                <a:latin typeface="Book Antiqua" panose="02040602050305030304" pitchFamily="18" charset="0"/>
              </a:rPr>
              <a:t>مارك</a:t>
            </a:r>
          </a:p>
        </p:txBody>
      </p:sp>
      <p:sp>
        <p:nvSpPr>
          <p:cNvPr id="8" name="ZoneTexte 7">
            <a:extLst>
              <a:ext uri="{FF2B5EF4-FFF2-40B4-BE49-F238E27FC236}">
                <a16:creationId xmlns:a16="http://schemas.microsoft.com/office/drawing/2014/main" id="{77104868-7D1F-43D3-849A-1E0953FEB41B}"/>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des funérailles générales</a:t>
            </a:r>
          </a:p>
        </p:txBody>
      </p:sp>
      <p:sp>
        <p:nvSpPr>
          <p:cNvPr id="9" name="Rectangle 74">
            <a:extLst>
              <a:ext uri="{FF2B5EF4-FFF2-40B4-BE49-F238E27FC236}">
                <a16:creationId xmlns:a16="http://schemas.microsoft.com/office/drawing/2014/main" id="{C815E955-A6E9-41F2-8DAE-822107258067}"/>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صلاة </a:t>
            </a:r>
            <a:r>
              <a:rPr lang="ar-SA" sz="2000" b="1" dirty="0" err="1">
                <a:solidFill>
                  <a:schemeClr val="bg1"/>
                </a:solidFill>
              </a:rPr>
              <a:t>التجنيز</a:t>
            </a:r>
            <a:r>
              <a:rPr lang="ar-SA" sz="2000" b="1" dirty="0">
                <a:solidFill>
                  <a:schemeClr val="bg1"/>
                </a:solidFill>
              </a:rPr>
              <a:t> العام</a:t>
            </a:r>
            <a:endParaRPr lang="en-US" altLang="fr-FR" sz="2000" b="1" i="1" dirty="0">
              <a:solidFill>
                <a:schemeClr val="bg1"/>
              </a:solidFill>
            </a:endParaRPr>
          </a:p>
        </p:txBody>
      </p:sp>
    </p:spTree>
    <p:extLst>
      <p:ext uri="{BB962C8B-B14F-4D97-AF65-F5344CB8AC3E}">
        <p14:creationId xmlns:p14="http://schemas.microsoft.com/office/powerpoint/2010/main" val="1151523382"/>
      </p:ext>
    </p:extLst>
  </p:cSld>
  <p:clrMapOvr>
    <a:masterClrMapping/>
  </p:clrMapOvr>
</p:sld>
</file>

<file path=ppt/slides/slide102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606906" y="3602807"/>
            <a:ext cx="5867221" cy="2907171"/>
          </a:xfrm>
        </p:spPr>
        <p:txBody>
          <a:bodyPr numCol="1" spcCol="72000" anchor="ctr">
            <a:noAutofit/>
          </a:bodyPr>
          <a:lstStyle/>
          <a:p>
            <a:pPr marL="0" indent="0" algn="just">
              <a:buNone/>
            </a:pPr>
            <a:r>
              <a:rPr lang="fr-FR" sz="3600" b="1" dirty="0">
                <a:latin typeface="Book Antiqua" panose="02040602050305030304" pitchFamily="18" charset="0"/>
              </a:rPr>
              <a:t>Le Dieu du ciel les maintiennent sur leurs trônes de nombreuses années paisibles</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lvl="0" algn="ctr" rtl="1" fontAlgn="base">
              <a:spcBef>
                <a:spcPct val="20000"/>
              </a:spcBef>
              <a:spcAft>
                <a:spcPct val="0"/>
              </a:spcAft>
            </a:pPr>
            <a:endParaRPr lang="ar-SA" altLang="fr-FR" sz="3600" dirty="0">
              <a:latin typeface="Times New Roman" panose="02020603050405020304" pitchFamily="18" charset="0"/>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606906" y="684431"/>
            <a:ext cx="10832822" cy="2907171"/>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buNone/>
            </a:pPr>
            <a:r>
              <a:rPr lang="nl-NL" sz="4800" b="1" dirty="0">
                <a:latin typeface="CS Avva Shenouda" panose="020B7200000000000000" pitchFamily="34" charset="0"/>
              </a:rPr>
              <a:t>V] `</a:t>
            </a:r>
            <a:r>
              <a:rPr lang="nl-NL" sz="4800" b="1" dirty="0" err="1">
                <a:latin typeface="CS Avva Shenouda" panose="020B7200000000000000" pitchFamily="34" charset="0"/>
              </a:rPr>
              <a:t>nte</a:t>
            </a:r>
            <a:r>
              <a:rPr lang="nl-NL" sz="4800" b="1" dirty="0">
                <a:latin typeface="CS Avva Shenouda" panose="020B7200000000000000" pitchFamily="34" charset="0"/>
              </a:rPr>
              <a:t> `</a:t>
            </a:r>
            <a:r>
              <a:rPr lang="nl-NL" sz="4800" b="1" dirty="0" err="1">
                <a:latin typeface="CS Avva Shenouda" panose="020B7200000000000000" pitchFamily="34" charset="0"/>
              </a:rPr>
              <a:t>tve</a:t>
            </a:r>
            <a:r>
              <a:rPr lang="nl-NL" sz="4800" b="1" dirty="0">
                <a:latin typeface="CS Avva Shenouda" panose="020B7200000000000000" pitchFamily="34" charset="0"/>
              </a:rPr>
              <a:t> </a:t>
            </a:r>
            <a:r>
              <a:rPr lang="nl-NL" sz="4800" b="1" dirty="0" err="1">
                <a:latin typeface="CS Avva Shenouda" panose="020B7200000000000000" pitchFamily="34" charset="0"/>
              </a:rPr>
              <a:t>ef`etajro`ou</a:t>
            </a:r>
            <a:r>
              <a:rPr lang="nl-NL" sz="4800" b="1" dirty="0">
                <a:latin typeface="CS Avva Shenouda" panose="020B7200000000000000" pitchFamily="34" charset="0"/>
              </a:rPr>
              <a:t> hijen nou`;</a:t>
            </a:r>
            <a:r>
              <a:rPr lang="nl-NL" sz="4800" b="1" dirty="0" err="1">
                <a:latin typeface="CS Avva Shenouda" panose="020B7200000000000000" pitchFamily="34" charset="0"/>
              </a:rPr>
              <a:t>ronoc</a:t>
            </a:r>
            <a:r>
              <a:rPr lang="nl-NL" sz="4800" b="1" dirty="0">
                <a:latin typeface="CS Avva Shenouda" panose="020B7200000000000000" pitchFamily="34" charset="0"/>
              </a:rPr>
              <a:t> `</a:t>
            </a:r>
            <a:r>
              <a:rPr lang="nl-NL" sz="4800" b="1" dirty="0" err="1">
                <a:latin typeface="CS Avva Shenouda" panose="020B7200000000000000" pitchFamily="34" charset="0"/>
              </a:rPr>
              <a:t>nhanmys</a:t>
            </a:r>
            <a:r>
              <a:rPr lang="nl-NL" sz="4800" b="1" dirty="0">
                <a:latin typeface="CS Avva Shenouda" panose="020B7200000000000000" pitchFamily="34" charset="0"/>
              </a:rPr>
              <a:t> `</a:t>
            </a:r>
            <a:r>
              <a:rPr lang="nl-NL" sz="4800" b="1" dirty="0" err="1">
                <a:latin typeface="CS Avva Shenouda" panose="020B7200000000000000" pitchFamily="34" charset="0"/>
              </a:rPr>
              <a:t>nrompi</a:t>
            </a:r>
            <a:r>
              <a:rPr lang="nl-NL" sz="4800" b="1" dirty="0">
                <a:latin typeface="CS Avva Shenouda" panose="020B7200000000000000" pitchFamily="34" charset="0"/>
              </a:rPr>
              <a:t> </a:t>
            </a:r>
            <a:r>
              <a:rPr lang="nl-NL" sz="4800" b="1" dirty="0" err="1">
                <a:latin typeface="CS Avva Shenouda" panose="020B7200000000000000" pitchFamily="34" charset="0"/>
              </a:rPr>
              <a:t>nem</a:t>
            </a:r>
            <a:r>
              <a:rPr lang="nl-NL" sz="4800" b="1" dirty="0">
                <a:latin typeface="CS Avva Shenouda" panose="020B7200000000000000" pitchFamily="34" charset="0"/>
              </a:rPr>
              <a:t> </a:t>
            </a:r>
            <a:r>
              <a:rPr lang="nl-NL" sz="4800" b="1" dirty="0" err="1">
                <a:latin typeface="CS Avva Shenouda" panose="020B7200000000000000" pitchFamily="34" charset="0"/>
              </a:rPr>
              <a:t>hancyou</a:t>
            </a:r>
            <a:r>
              <a:rPr lang="nl-NL" sz="4800" b="1" dirty="0">
                <a:latin typeface="CS Avva Shenouda" panose="020B7200000000000000" pitchFamily="34" charset="0"/>
              </a:rPr>
              <a:t> `</a:t>
            </a:r>
            <a:r>
              <a:rPr lang="nl-NL" sz="4800" b="1" dirty="0" err="1">
                <a:latin typeface="CS Avva Shenouda" panose="020B7200000000000000" pitchFamily="34" charset="0"/>
              </a:rPr>
              <a:t>nhirynikon</a:t>
            </a:r>
            <a:r>
              <a:rPr lang="nl-NL" sz="4800" b="1" dirty="0">
                <a:latin typeface="CS Avva Shenouda" panose="020B7200000000000000" pitchFamily="34" charset="0"/>
              </a:rPr>
              <a:t>. </a:t>
            </a:r>
          </a:p>
        </p:txBody>
      </p:sp>
      <p:sp>
        <p:nvSpPr>
          <p:cNvPr id="13" name="Espace réservé du contenu 2">
            <a:extLst>
              <a:ext uri="{FF2B5EF4-FFF2-40B4-BE49-F238E27FC236}">
                <a16:creationId xmlns:a16="http://schemas.microsoft.com/office/drawing/2014/main" id="{BAEE9C64-186B-45FE-92FC-55891E69D351}"/>
              </a:ext>
            </a:extLst>
          </p:cNvPr>
          <p:cNvSpPr txBox="1">
            <a:spLocks/>
          </p:cNvSpPr>
          <p:nvPr/>
        </p:nvSpPr>
        <p:spPr>
          <a:xfrm>
            <a:off x="8650513" y="486947"/>
            <a:ext cx="3138029" cy="5991072"/>
          </a:xfrm>
          <a:prstGeom prst="rect">
            <a:avLst/>
          </a:prstGeom>
        </p:spPr>
        <p:txBody>
          <a:bodyPr vert="horz" lIns="91440" tIns="45720" rIns="91440" bIns="45720" numCol="1" spcCol="72000" rtlCol="0" anchor="ctr">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buNone/>
            </a:pPr>
            <a:endParaRPr lang="fr-FR" sz="4000" b="1" dirty="0">
              <a:latin typeface="Book Antiqua" panose="02040602050305030304" pitchFamily="18"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581229" y="3947433"/>
            <a:ext cx="5003866" cy="2123658"/>
          </a:xfrm>
          <a:prstGeom prst="rect">
            <a:avLst/>
          </a:prstGeom>
        </p:spPr>
        <p:txBody>
          <a:bodyPr wrap="square" anchor="ctr" anchorCtr="0">
            <a:spAutoFit/>
          </a:bodyPr>
          <a:lstStyle/>
          <a:p>
            <a:pPr algn="just" rtl="1"/>
            <a:r>
              <a:rPr lang="ar-AE" sz="4400" b="1" dirty="0">
                <a:latin typeface="Book Antiqua" panose="02040602050305030304" pitchFamily="18" charset="0"/>
              </a:rPr>
              <a:t>إله السماء يثبتهم علي كرسيهم، سنين كثيرة وأزمنة سلامية</a:t>
            </a:r>
          </a:p>
        </p:txBody>
      </p:sp>
    </p:spTree>
    <p:extLst>
      <p:ext uri="{BB962C8B-B14F-4D97-AF65-F5344CB8AC3E}">
        <p14:creationId xmlns:p14="http://schemas.microsoft.com/office/powerpoint/2010/main" val="1112644078"/>
      </p:ext>
    </p:extLst>
  </p:cSld>
  <p:clrMapOvr>
    <a:masterClrMapping/>
  </p:clrMapOvr>
</p:sld>
</file>

<file path=ppt/slides/slide102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606906" y="3505532"/>
            <a:ext cx="5867221" cy="2907171"/>
          </a:xfrm>
        </p:spPr>
        <p:txBody>
          <a:bodyPr numCol="1" spcCol="72000" anchor="ctr">
            <a:noAutofit/>
          </a:bodyPr>
          <a:lstStyle/>
          <a:p>
            <a:pPr marL="0" indent="0" algn="just">
              <a:buNone/>
            </a:pPr>
            <a:r>
              <a:rPr lang="fr-FR" sz="3600" b="1" dirty="0">
                <a:latin typeface="Book Antiqua" panose="02040602050305030304" pitchFamily="18" charset="0"/>
              </a:rPr>
              <a:t>et qu’il leur soumette tous leurs ennemis rapidement.</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lvl="0" algn="ctr" rtl="1" fontAlgn="base">
              <a:spcBef>
                <a:spcPct val="20000"/>
              </a:spcBef>
              <a:spcAft>
                <a:spcPct val="0"/>
              </a:spcAft>
            </a:pPr>
            <a:endParaRPr lang="ar-SA" altLang="fr-FR" sz="3600" dirty="0">
              <a:latin typeface="Times New Roman" panose="02020603050405020304" pitchFamily="18" charset="0"/>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606906" y="452551"/>
            <a:ext cx="10832822" cy="3139051"/>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buNone/>
            </a:pPr>
            <a:r>
              <a:rPr lang="nl-NL" sz="4800" b="1" dirty="0" err="1">
                <a:latin typeface="CS Avva Shenouda" panose="020B7200000000000000" pitchFamily="34" charset="0"/>
              </a:rPr>
              <a:t>Ntef;ebio</a:t>
            </a:r>
            <a:r>
              <a:rPr lang="nl-NL" sz="4800" b="1" dirty="0">
                <a:latin typeface="CS Avva Shenouda" panose="020B7200000000000000" pitchFamily="34" charset="0"/>
              </a:rPr>
              <a:t> ``</a:t>
            </a:r>
            <a:r>
              <a:rPr lang="nl-NL" sz="4800" b="1" dirty="0" err="1">
                <a:latin typeface="CS Avva Shenouda" panose="020B7200000000000000" pitchFamily="34" charset="0"/>
              </a:rPr>
              <a:t>nnoujaji</a:t>
            </a:r>
            <a:r>
              <a:rPr lang="nl-NL" sz="4800" b="1" dirty="0">
                <a:latin typeface="CS Avva Shenouda" panose="020B7200000000000000" pitchFamily="34" charset="0"/>
              </a:rPr>
              <a:t> </a:t>
            </a:r>
            <a:r>
              <a:rPr lang="nl-NL" sz="4800" b="1" dirty="0" err="1">
                <a:latin typeface="CS Avva Shenouda" panose="020B7200000000000000" pitchFamily="34" charset="0"/>
              </a:rPr>
              <a:t>tyrou</a:t>
            </a:r>
            <a:r>
              <a:rPr lang="nl-NL" sz="4800" b="1" dirty="0">
                <a:latin typeface="CS Avva Shenouda" panose="020B7200000000000000" pitchFamily="34" charset="0"/>
              </a:rPr>
              <a:t> </a:t>
            </a:r>
            <a:r>
              <a:rPr lang="nl-NL" sz="4800" b="1" dirty="0" err="1">
                <a:latin typeface="CS Avva Shenouda" panose="020B7200000000000000" pitchFamily="34" charset="0"/>
              </a:rPr>
              <a:t>capecyt</a:t>
            </a:r>
            <a:r>
              <a:rPr lang="nl-NL" sz="4800" b="1" dirty="0">
                <a:latin typeface="CS Avva Shenouda" panose="020B7200000000000000" pitchFamily="34" charset="0"/>
              </a:rPr>
              <a:t> `</a:t>
            </a:r>
            <a:r>
              <a:rPr lang="nl-NL" sz="4800" b="1" dirty="0" err="1">
                <a:latin typeface="CS Avva Shenouda" panose="020B7200000000000000" pitchFamily="34" charset="0"/>
              </a:rPr>
              <a:t>nnou</a:t>
            </a:r>
            <a:r>
              <a:rPr lang="nl-NL" sz="4800" b="1" dirty="0">
                <a:latin typeface="CS Avva Shenouda" panose="020B7200000000000000" pitchFamily="34" charset="0"/>
              </a:rPr>
              <a:t>[</a:t>
            </a:r>
            <a:r>
              <a:rPr lang="nl-NL" sz="4800" b="1" dirty="0" err="1">
                <a:latin typeface="CS Avva Shenouda" panose="020B7200000000000000" pitchFamily="34" charset="0"/>
              </a:rPr>
              <a:t>alauj</a:t>
            </a:r>
            <a:r>
              <a:rPr lang="nl-NL" sz="4800" b="1" dirty="0">
                <a:latin typeface="CS Avva Shenouda" panose="020B7200000000000000" pitchFamily="34" charset="0"/>
              </a:rPr>
              <a:t> `</a:t>
            </a:r>
            <a:r>
              <a:rPr lang="nl-NL" sz="4800" b="1" dirty="0" err="1">
                <a:latin typeface="CS Avva Shenouda" panose="020B7200000000000000" pitchFamily="34" charset="0"/>
              </a:rPr>
              <a:t>n,wlem</a:t>
            </a:r>
            <a:r>
              <a:rPr lang="nl-NL" sz="4800" b="1" dirty="0">
                <a:latin typeface="CS Avva Shenouda" panose="020B7200000000000000" pitchFamily="34" charset="0"/>
              </a:rPr>
              <a:t>.</a:t>
            </a:r>
          </a:p>
        </p:txBody>
      </p:sp>
      <p:sp>
        <p:nvSpPr>
          <p:cNvPr id="13" name="Espace réservé du contenu 2">
            <a:extLst>
              <a:ext uri="{FF2B5EF4-FFF2-40B4-BE49-F238E27FC236}">
                <a16:creationId xmlns:a16="http://schemas.microsoft.com/office/drawing/2014/main" id="{BAEE9C64-186B-45FE-92FC-55891E69D351}"/>
              </a:ext>
            </a:extLst>
          </p:cNvPr>
          <p:cNvSpPr txBox="1">
            <a:spLocks/>
          </p:cNvSpPr>
          <p:nvPr/>
        </p:nvSpPr>
        <p:spPr>
          <a:xfrm>
            <a:off x="8650513" y="486947"/>
            <a:ext cx="3138029" cy="5991072"/>
          </a:xfrm>
          <a:prstGeom prst="rect">
            <a:avLst/>
          </a:prstGeom>
        </p:spPr>
        <p:txBody>
          <a:bodyPr vert="horz" lIns="91440" tIns="45720" rIns="91440" bIns="45720" numCol="1" spcCol="72000" rtlCol="0" anchor="ctr">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buNone/>
            </a:pPr>
            <a:endParaRPr lang="fr-FR" sz="4000" b="1" dirty="0">
              <a:latin typeface="Book Antiqua" panose="02040602050305030304" pitchFamily="18"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581229" y="4285987"/>
            <a:ext cx="5003866" cy="1446550"/>
          </a:xfrm>
          <a:prstGeom prst="rect">
            <a:avLst/>
          </a:prstGeom>
        </p:spPr>
        <p:txBody>
          <a:bodyPr wrap="square" anchor="ctr" anchorCtr="0">
            <a:spAutoFit/>
          </a:bodyPr>
          <a:lstStyle/>
          <a:p>
            <a:pPr algn="just" rtl="1"/>
            <a:r>
              <a:rPr lang="ar-AE" sz="4400" b="1" dirty="0">
                <a:latin typeface="Book Antiqua" panose="02040602050305030304" pitchFamily="18" charset="0"/>
              </a:rPr>
              <a:t>ويخضع جميع أعدائهم تحت أقدامهم سريعاً.</a:t>
            </a:r>
          </a:p>
        </p:txBody>
      </p:sp>
    </p:spTree>
    <p:extLst>
      <p:ext uri="{BB962C8B-B14F-4D97-AF65-F5344CB8AC3E}">
        <p14:creationId xmlns:p14="http://schemas.microsoft.com/office/powerpoint/2010/main" val="292918985"/>
      </p:ext>
    </p:extLst>
  </p:cSld>
  <p:clrMapOvr>
    <a:masterClrMapping/>
  </p:clrMapOvr>
</p:sld>
</file>

<file path=ppt/slides/slide102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606906" y="3505532"/>
            <a:ext cx="5867221" cy="2907171"/>
          </a:xfrm>
        </p:spPr>
        <p:txBody>
          <a:bodyPr numCol="1" spcCol="72000" anchor="ctr">
            <a:noAutofit/>
          </a:bodyPr>
          <a:lstStyle/>
          <a:p>
            <a:pPr marL="0" indent="0" algn="just">
              <a:buNone/>
            </a:pPr>
            <a:r>
              <a:rPr lang="fr-FR" sz="3600" b="1" dirty="0">
                <a:latin typeface="Book Antiqua" panose="02040602050305030304" pitchFamily="18" charset="0"/>
              </a:rPr>
              <a:t>Implore le Christ pour nous, qu’il nous accorde paisiblement la rémission  de nos péchés selon sa grande miséricorde.</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lvl="0" algn="ctr" rtl="1" fontAlgn="base">
              <a:spcBef>
                <a:spcPct val="20000"/>
              </a:spcBef>
              <a:spcAft>
                <a:spcPct val="0"/>
              </a:spcAft>
            </a:pPr>
            <a:endParaRPr lang="ar-SA" altLang="fr-FR" sz="3600" dirty="0">
              <a:latin typeface="Times New Roman" panose="02020603050405020304" pitchFamily="18" charset="0"/>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606906" y="452551"/>
            <a:ext cx="10832822" cy="3139051"/>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buNone/>
            </a:pPr>
            <a:r>
              <a:rPr lang="nl-NL" sz="4800" b="1" dirty="0" err="1">
                <a:latin typeface="CS Avva Shenouda" panose="020B7200000000000000" pitchFamily="34" charset="0"/>
              </a:rPr>
              <a:t>Twbh</a:t>
            </a:r>
            <a:r>
              <a:rPr lang="nl-NL" sz="4800" b="1" dirty="0">
                <a:latin typeface="CS Avva Shenouda" panose="020B7200000000000000" pitchFamily="34" charset="0"/>
              </a:rPr>
              <a:t> `</a:t>
            </a:r>
            <a:r>
              <a:rPr lang="nl-NL" sz="4800" b="1" dirty="0" err="1">
                <a:latin typeface="CS Avva Shenouda" panose="020B7200000000000000" pitchFamily="34" charset="0"/>
              </a:rPr>
              <a:t>eP</a:t>
            </a:r>
            <a:r>
              <a:rPr lang="nl-NL" sz="4800" b="1" dirty="0">
                <a:latin typeface="CS Avva Shenouda" panose="020B7200000000000000" pitchFamily="34" charset="0"/>
              </a:rPr>
              <a:t>=,=c `</a:t>
            </a:r>
            <a:r>
              <a:rPr lang="nl-NL" sz="4800" b="1" dirty="0" err="1">
                <a:latin typeface="CS Avva Shenouda" panose="020B7200000000000000" pitchFamily="34" charset="0"/>
              </a:rPr>
              <a:t>e`hryi</a:t>
            </a:r>
            <a:r>
              <a:rPr lang="nl-NL" sz="4800" b="1" dirty="0">
                <a:latin typeface="CS Avva Shenouda" panose="020B7200000000000000" pitchFamily="34" charset="0"/>
              </a:rPr>
              <a:t> `</a:t>
            </a:r>
            <a:r>
              <a:rPr lang="nl-NL" sz="4800" b="1" dirty="0" err="1">
                <a:latin typeface="CS Avva Shenouda" panose="020B7200000000000000" pitchFamily="34" charset="0"/>
              </a:rPr>
              <a:t>ejwn</a:t>
            </a:r>
            <a:r>
              <a:rPr lang="nl-NL" sz="4800" b="1" dirty="0">
                <a:latin typeface="CS Avva Shenouda" panose="020B7200000000000000" pitchFamily="34" charset="0"/>
              </a:rPr>
              <a:t> `</a:t>
            </a:r>
            <a:r>
              <a:rPr lang="nl-NL" sz="4800" b="1" dirty="0" err="1">
                <a:latin typeface="CS Avva Shenouda" panose="020B7200000000000000" pitchFamily="34" charset="0"/>
              </a:rPr>
              <a:t>ntef,a</a:t>
            </a:r>
            <a:r>
              <a:rPr lang="nl-NL" sz="4800" b="1" dirty="0">
                <a:latin typeface="CS Avva Shenouda" panose="020B7200000000000000" pitchFamily="34" charset="0"/>
              </a:rPr>
              <a:t> </a:t>
            </a:r>
            <a:r>
              <a:rPr lang="nl-NL" sz="4800" b="1" dirty="0" err="1">
                <a:latin typeface="CS Avva Shenouda" panose="020B7200000000000000" pitchFamily="34" charset="0"/>
              </a:rPr>
              <a:t>nennobi</a:t>
            </a:r>
            <a:r>
              <a:rPr lang="nl-NL" sz="4800" b="1" dirty="0">
                <a:latin typeface="CS Avva Shenouda" panose="020B7200000000000000" pitchFamily="34" charset="0"/>
              </a:rPr>
              <a:t> </a:t>
            </a:r>
            <a:r>
              <a:rPr lang="nl-NL" sz="4800" b="1" dirty="0" err="1">
                <a:latin typeface="CS Avva Shenouda" panose="020B7200000000000000" pitchFamily="34" charset="0"/>
              </a:rPr>
              <a:t>nan</a:t>
            </a:r>
            <a:r>
              <a:rPr lang="nl-NL" sz="4800" b="1" dirty="0">
                <a:latin typeface="CS Avva Shenouda" panose="020B7200000000000000" pitchFamily="34" charset="0"/>
              </a:rPr>
              <a:t> `</a:t>
            </a:r>
            <a:r>
              <a:rPr lang="nl-NL" sz="4800" b="1" dirty="0" err="1">
                <a:latin typeface="CS Avva Shenouda" panose="020B7200000000000000" pitchFamily="34" charset="0"/>
              </a:rPr>
              <a:t>ebol</a:t>
            </a:r>
            <a:r>
              <a:rPr lang="nl-NL" sz="4800" b="1" dirty="0">
                <a:latin typeface="CS Avva Shenouda" panose="020B7200000000000000" pitchFamily="34" charset="0"/>
              </a:rPr>
              <a:t> </a:t>
            </a:r>
            <a:r>
              <a:rPr lang="nl-NL" sz="4800" b="1" dirty="0" err="1">
                <a:latin typeface="CS Avva Shenouda" panose="020B7200000000000000" pitchFamily="34" charset="0"/>
              </a:rPr>
              <a:t>qen</a:t>
            </a:r>
            <a:r>
              <a:rPr lang="nl-NL" sz="4800" b="1" dirty="0">
                <a:latin typeface="CS Avva Shenouda" panose="020B7200000000000000" pitchFamily="34" charset="0"/>
              </a:rPr>
              <a:t> `</a:t>
            </a:r>
            <a:r>
              <a:rPr lang="nl-NL" sz="4800" b="1" dirty="0" err="1">
                <a:latin typeface="CS Avva Shenouda" panose="020B7200000000000000" pitchFamily="34" charset="0"/>
              </a:rPr>
              <a:t>ouhiryny</a:t>
            </a:r>
            <a:r>
              <a:rPr lang="nl-NL" sz="4800" b="1" dirty="0">
                <a:latin typeface="CS Avva Shenouda" panose="020B7200000000000000" pitchFamily="34" charset="0"/>
              </a:rPr>
              <a:t> </a:t>
            </a:r>
            <a:r>
              <a:rPr lang="nl-NL" sz="4800" b="1" dirty="0" err="1">
                <a:latin typeface="CS Avva Shenouda" panose="020B7200000000000000" pitchFamily="34" charset="0"/>
              </a:rPr>
              <a:t>kata</a:t>
            </a:r>
            <a:r>
              <a:rPr lang="nl-NL" sz="4800" b="1" dirty="0">
                <a:latin typeface="CS Avva Shenouda" panose="020B7200000000000000" pitchFamily="34" charset="0"/>
              </a:rPr>
              <a:t> </a:t>
            </a:r>
            <a:r>
              <a:rPr lang="nl-NL" sz="4800" b="1" dirty="0" err="1">
                <a:latin typeface="CS Avva Shenouda" panose="020B7200000000000000" pitchFamily="34" charset="0"/>
              </a:rPr>
              <a:t>pefnis</a:t>
            </a:r>
            <a:r>
              <a:rPr lang="nl-NL" sz="4800" b="1" dirty="0">
                <a:latin typeface="CS Avva Shenouda" panose="020B7200000000000000" pitchFamily="34" charset="0"/>
              </a:rPr>
              <a:t>] `</a:t>
            </a:r>
            <a:r>
              <a:rPr lang="nl-NL" sz="4800" b="1" dirty="0" err="1">
                <a:latin typeface="CS Avva Shenouda" panose="020B7200000000000000" pitchFamily="34" charset="0"/>
              </a:rPr>
              <a:t>nnai</a:t>
            </a:r>
            <a:r>
              <a:rPr lang="nl-NL" sz="4800" b="1" dirty="0">
                <a:latin typeface="CS Avva Shenouda" panose="020B7200000000000000" pitchFamily="34" charset="0"/>
              </a:rPr>
              <a:t>.</a:t>
            </a:r>
          </a:p>
        </p:txBody>
      </p:sp>
      <p:sp>
        <p:nvSpPr>
          <p:cNvPr id="13" name="Espace réservé du contenu 2">
            <a:extLst>
              <a:ext uri="{FF2B5EF4-FFF2-40B4-BE49-F238E27FC236}">
                <a16:creationId xmlns:a16="http://schemas.microsoft.com/office/drawing/2014/main" id="{BAEE9C64-186B-45FE-92FC-55891E69D351}"/>
              </a:ext>
            </a:extLst>
          </p:cNvPr>
          <p:cNvSpPr txBox="1">
            <a:spLocks/>
          </p:cNvSpPr>
          <p:nvPr/>
        </p:nvSpPr>
        <p:spPr>
          <a:xfrm>
            <a:off x="8650513" y="486947"/>
            <a:ext cx="3138029" cy="5991072"/>
          </a:xfrm>
          <a:prstGeom prst="rect">
            <a:avLst/>
          </a:prstGeom>
        </p:spPr>
        <p:txBody>
          <a:bodyPr vert="horz" lIns="91440" tIns="45720" rIns="91440" bIns="45720" numCol="1" spcCol="72000" rtlCol="0" anchor="ctr">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buNone/>
            </a:pPr>
            <a:endParaRPr lang="fr-FR" sz="4000" b="1" dirty="0">
              <a:latin typeface="Book Antiqua" panose="02040602050305030304" pitchFamily="18"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581229" y="3947433"/>
            <a:ext cx="5003866" cy="2123658"/>
          </a:xfrm>
          <a:prstGeom prst="rect">
            <a:avLst/>
          </a:prstGeom>
        </p:spPr>
        <p:txBody>
          <a:bodyPr wrap="square" anchor="ctr" anchorCtr="0">
            <a:spAutoFit/>
          </a:bodyPr>
          <a:lstStyle/>
          <a:p>
            <a:pPr algn="just" rtl="1"/>
            <a:r>
              <a:rPr lang="ar-AE" sz="4400" b="1" dirty="0">
                <a:latin typeface="Book Antiqua" panose="02040602050305030304" pitchFamily="18" charset="0"/>
              </a:rPr>
              <a:t>أطلب من المسيح عنا ليغفر لنا خطايانا بسلام كعظيم رحمته.</a:t>
            </a:r>
          </a:p>
        </p:txBody>
      </p:sp>
    </p:spTree>
    <p:extLst>
      <p:ext uri="{BB962C8B-B14F-4D97-AF65-F5344CB8AC3E}">
        <p14:creationId xmlns:p14="http://schemas.microsoft.com/office/powerpoint/2010/main" val="3001879726"/>
      </p:ext>
    </p:extLst>
  </p:cSld>
  <p:clrMapOvr>
    <a:masterClrMapping/>
  </p:clrMapOvr>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Shape 3833"/>
        <p:cNvGrpSpPr/>
        <p:nvPr/>
      </p:nvGrpSpPr>
      <p:grpSpPr>
        <a:xfrm>
          <a:off x="0" y="0"/>
          <a:ext cx="0" cy="0"/>
          <a:chOff x="0" y="0"/>
          <a:chExt cx="0" cy="0"/>
        </a:xfrm>
      </p:grpSpPr>
      <p:sp>
        <p:nvSpPr>
          <p:cNvPr id="3834" name="Google Shape;3834;p531"/>
          <p:cNvSpPr txBox="1"/>
          <p:nvPr/>
        </p:nvSpPr>
        <p:spPr>
          <a:xfrm>
            <a:off x="6864349" y="772290"/>
            <a:ext cx="4776267" cy="2554505"/>
          </a:xfrm>
          <a:prstGeom prst="rect">
            <a:avLst/>
          </a:prstGeom>
          <a:noFill/>
          <a:ln>
            <a:noFill/>
          </a:ln>
        </p:spPr>
        <p:txBody>
          <a:bodyPr spcFirstLastPara="1" wrap="square" lIns="91425" tIns="45700" rIns="91425" bIns="45700" anchor="t" anchorCtr="0">
            <a:spAutoFit/>
          </a:bodyPr>
          <a:lstStyle/>
          <a:p>
            <a:pPr marL="0" marR="0" lvl="0" indent="0" algn="just" rtl="1">
              <a:lnSpc>
                <a:spcPct val="100000"/>
              </a:lnSpc>
              <a:spcBef>
                <a:spcPts val="0"/>
              </a:spcBef>
              <a:spcAft>
                <a:spcPts val="0"/>
              </a:spcAft>
              <a:buClr>
                <a:srgbClr val="FFFFFF"/>
              </a:buClr>
              <a:buSzPts val="4400"/>
              <a:buFont typeface="Calibri"/>
              <a:buNone/>
            </a:pPr>
            <a:r>
              <a:rPr lang="en-US" sz="4000" b="1" i="0" u="none" dirty="0" err="1">
                <a:latin typeface="Calibri"/>
                <a:ea typeface="Calibri"/>
                <a:cs typeface="Calibri"/>
                <a:sym typeface="Calibri"/>
              </a:rPr>
              <a:t>السلام</a:t>
            </a:r>
            <a:r>
              <a:rPr lang="en-US" sz="4000" b="1" i="0" u="none" dirty="0">
                <a:latin typeface="Calibri"/>
                <a:ea typeface="Calibri"/>
                <a:cs typeface="Calibri"/>
                <a:sym typeface="Calibri"/>
              </a:rPr>
              <a:t> </a:t>
            </a:r>
            <a:r>
              <a:rPr lang="en-US" sz="4000" b="1" i="0" u="none" dirty="0" err="1">
                <a:latin typeface="Calibri"/>
                <a:ea typeface="Calibri"/>
                <a:cs typeface="Calibri"/>
                <a:sym typeface="Calibri"/>
              </a:rPr>
              <a:t>لك</a:t>
            </a:r>
            <a:r>
              <a:rPr lang="en-US" sz="4000" b="1" i="0" u="none" dirty="0">
                <a:latin typeface="Calibri"/>
                <a:ea typeface="Calibri"/>
                <a:cs typeface="Calibri"/>
                <a:sym typeface="Calibri"/>
              </a:rPr>
              <a:t> </a:t>
            </a:r>
            <a:r>
              <a:rPr lang="en-US" sz="4000" b="1" i="0" u="none" dirty="0" err="1">
                <a:latin typeface="Calibri"/>
                <a:ea typeface="Calibri"/>
                <a:cs typeface="Calibri"/>
                <a:sym typeface="Calibri"/>
              </a:rPr>
              <a:t>أيتها</a:t>
            </a:r>
            <a:r>
              <a:rPr lang="en-US" sz="4000" b="1" i="0" u="none" dirty="0">
                <a:latin typeface="Calibri"/>
                <a:ea typeface="Calibri"/>
                <a:cs typeface="Calibri"/>
                <a:sym typeface="Calibri"/>
              </a:rPr>
              <a:t> </a:t>
            </a:r>
            <a:r>
              <a:rPr lang="en-US" sz="4000" b="1" i="0" u="none" dirty="0" err="1">
                <a:latin typeface="Calibri"/>
                <a:ea typeface="Calibri"/>
                <a:cs typeface="Calibri"/>
                <a:sym typeface="Calibri"/>
              </a:rPr>
              <a:t>العذراء</a:t>
            </a:r>
            <a:r>
              <a:rPr lang="en-US" sz="4000" b="1" i="0" u="none" dirty="0">
                <a:latin typeface="Calibri"/>
                <a:ea typeface="Calibri"/>
                <a:cs typeface="Calibri"/>
                <a:sym typeface="Calibri"/>
              </a:rPr>
              <a:t> </a:t>
            </a:r>
            <a:r>
              <a:rPr lang="en-US" sz="4000" b="1" i="0" u="none" dirty="0" err="1">
                <a:latin typeface="Calibri"/>
                <a:ea typeface="Calibri"/>
                <a:cs typeface="Calibri"/>
                <a:sym typeface="Calibri"/>
              </a:rPr>
              <a:t>الملكة</a:t>
            </a:r>
            <a:r>
              <a:rPr lang="en-US" sz="4000" b="1" i="0" u="none" dirty="0">
                <a:latin typeface="Calibri"/>
                <a:ea typeface="Calibri"/>
                <a:cs typeface="Calibri"/>
                <a:sym typeface="Calibri"/>
              </a:rPr>
              <a:t> </a:t>
            </a:r>
            <a:r>
              <a:rPr lang="en-US" sz="4000" b="1" i="0" u="none" dirty="0" err="1">
                <a:latin typeface="Calibri"/>
                <a:ea typeface="Calibri"/>
                <a:cs typeface="Calibri"/>
                <a:sym typeface="Calibri"/>
              </a:rPr>
              <a:t>الحقيقية</a:t>
            </a:r>
            <a:r>
              <a:rPr lang="en-US" sz="4000" b="1" i="0" u="none" dirty="0">
                <a:latin typeface="Calibri"/>
                <a:ea typeface="Calibri"/>
                <a:cs typeface="Calibri"/>
                <a:sym typeface="Calibri"/>
              </a:rPr>
              <a:t> </a:t>
            </a:r>
            <a:r>
              <a:rPr lang="en-US" sz="4000" b="1" i="0" u="none" dirty="0" err="1">
                <a:latin typeface="Calibri"/>
                <a:ea typeface="Calibri"/>
                <a:cs typeface="Calibri"/>
                <a:sym typeface="Calibri"/>
              </a:rPr>
              <a:t>الحقانية</a:t>
            </a:r>
            <a:r>
              <a:rPr lang="en-US" sz="4000" b="1" i="0" u="none" dirty="0">
                <a:latin typeface="Calibri"/>
                <a:ea typeface="Calibri"/>
                <a:cs typeface="Calibri"/>
                <a:sym typeface="Calibri"/>
              </a:rPr>
              <a:t>. </a:t>
            </a:r>
            <a:r>
              <a:rPr lang="en-US" sz="4000" b="1" i="0" u="none" dirty="0" err="1">
                <a:latin typeface="Calibri"/>
                <a:ea typeface="Calibri"/>
                <a:cs typeface="Calibri"/>
                <a:sym typeface="Calibri"/>
              </a:rPr>
              <a:t>السلام</a:t>
            </a:r>
            <a:r>
              <a:rPr lang="en-US" sz="4000" b="1" i="0" u="none" dirty="0">
                <a:latin typeface="Calibri"/>
                <a:ea typeface="Calibri"/>
                <a:cs typeface="Calibri"/>
                <a:sym typeface="Calibri"/>
              </a:rPr>
              <a:t> </a:t>
            </a:r>
            <a:r>
              <a:rPr lang="en-US" sz="4000" b="1" i="0" u="none" dirty="0" err="1">
                <a:latin typeface="Calibri"/>
                <a:ea typeface="Calibri"/>
                <a:cs typeface="Calibri"/>
                <a:sym typeface="Calibri"/>
              </a:rPr>
              <a:t>لفخر</a:t>
            </a:r>
            <a:r>
              <a:rPr lang="en-US" sz="4000" b="1" i="0" u="none" dirty="0">
                <a:latin typeface="Calibri"/>
                <a:ea typeface="Calibri"/>
                <a:cs typeface="Calibri"/>
                <a:sym typeface="Calibri"/>
              </a:rPr>
              <a:t> </a:t>
            </a:r>
            <a:r>
              <a:rPr lang="en-US" sz="4000" b="1" i="0" u="none" dirty="0" err="1">
                <a:latin typeface="Calibri"/>
                <a:ea typeface="Calibri"/>
                <a:cs typeface="Calibri"/>
                <a:sym typeface="Calibri"/>
              </a:rPr>
              <a:t>جنسنا</a:t>
            </a:r>
            <a:r>
              <a:rPr lang="en-US" sz="4000" b="1" i="0" u="none" dirty="0">
                <a:latin typeface="Calibri"/>
                <a:ea typeface="Calibri"/>
                <a:cs typeface="Calibri"/>
                <a:sym typeface="Calibri"/>
              </a:rPr>
              <a:t>. </a:t>
            </a:r>
            <a:r>
              <a:rPr lang="en-US" sz="4000" b="1" i="0" u="none" dirty="0" err="1">
                <a:latin typeface="Calibri"/>
                <a:ea typeface="Calibri"/>
                <a:cs typeface="Calibri"/>
                <a:sym typeface="Calibri"/>
              </a:rPr>
              <a:t>ولدت</a:t>
            </a:r>
            <a:r>
              <a:rPr lang="en-US" sz="4000" b="1" i="0" u="none" dirty="0">
                <a:latin typeface="Calibri"/>
                <a:ea typeface="Calibri"/>
                <a:cs typeface="Calibri"/>
                <a:sym typeface="Calibri"/>
              </a:rPr>
              <a:t> </a:t>
            </a:r>
            <a:r>
              <a:rPr lang="en-US" sz="4000" b="1" i="0" u="none" dirty="0" err="1">
                <a:latin typeface="Calibri"/>
                <a:ea typeface="Calibri"/>
                <a:cs typeface="Calibri"/>
                <a:sym typeface="Calibri"/>
              </a:rPr>
              <a:t>لنا</a:t>
            </a:r>
            <a:r>
              <a:rPr lang="en-US" sz="4000" b="1" i="0" u="none" dirty="0">
                <a:latin typeface="Calibri"/>
                <a:ea typeface="Calibri"/>
                <a:cs typeface="Calibri"/>
                <a:sym typeface="Calibri"/>
              </a:rPr>
              <a:t> </a:t>
            </a:r>
            <a:r>
              <a:rPr lang="en-US" sz="4000" b="1" i="0" u="none" dirty="0" err="1">
                <a:latin typeface="Calibri"/>
                <a:ea typeface="Calibri"/>
                <a:cs typeface="Calibri"/>
                <a:sym typeface="Calibri"/>
              </a:rPr>
              <a:t>عمانوئيل</a:t>
            </a:r>
            <a:r>
              <a:rPr lang="en-US" sz="4000" b="1" i="0" u="none" dirty="0">
                <a:latin typeface="Calibri"/>
                <a:ea typeface="Calibri"/>
                <a:cs typeface="Calibri"/>
                <a:sym typeface="Calibri"/>
              </a:rPr>
              <a:t>.</a:t>
            </a:r>
            <a:endParaRPr sz="4000" b="1" dirty="0"/>
          </a:p>
        </p:txBody>
      </p:sp>
      <p:sp>
        <p:nvSpPr>
          <p:cNvPr id="3835" name="Google Shape;3835;p531"/>
          <p:cNvSpPr txBox="1"/>
          <p:nvPr/>
        </p:nvSpPr>
        <p:spPr>
          <a:xfrm>
            <a:off x="431800" y="764353"/>
            <a:ext cx="6240000" cy="2308284"/>
          </a:xfrm>
          <a:prstGeom prst="rect">
            <a:avLst/>
          </a:prstGeom>
          <a:noFill/>
          <a:ln>
            <a:noFill/>
          </a:ln>
        </p:spPr>
        <p:txBody>
          <a:bodyPr spcFirstLastPara="1" wrap="square" lIns="91425" tIns="45700" rIns="91425" bIns="45700" anchor="t" anchorCtr="0">
            <a:spAutoFit/>
          </a:bodyPr>
          <a:lstStyle/>
          <a:p>
            <a:pPr marL="0" marR="0" lvl="0" indent="0" algn="just" rtl="0">
              <a:lnSpc>
                <a:spcPct val="100000"/>
              </a:lnSpc>
              <a:spcBef>
                <a:spcPts val="0"/>
              </a:spcBef>
              <a:spcAft>
                <a:spcPts val="0"/>
              </a:spcAft>
              <a:buClr>
                <a:srgbClr val="FFFFFF"/>
              </a:buClr>
              <a:buSzPts val="3600"/>
              <a:buFont typeface="Arial"/>
              <a:buNone/>
            </a:pPr>
            <a:r>
              <a:rPr lang="en-US" sz="3600" b="1" i="0" u="none" dirty="0">
                <a:latin typeface="CS Avva Shenouda" panose="020B7200000000000000" pitchFamily="34" charset="0"/>
                <a:ea typeface="Arial"/>
                <a:cs typeface="Arial"/>
                <a:sym typeface="Arial"/>
              </a:rPr>
              <a:t>&lt;ere ne `w ]</a:t>
            </a:r>
            <a:r>
              <a:rPr lang="en-US" sz="3600" b="1" i="0" u="none" dirty="0" err="1">
                <a:latin typeface="CS Avva Shenouda" panose="020B7200000000000000" pitchFamily="34" charset="0"/>
                <a:ea typeface="Arial"/>
                <a:cs typeface="Arial"/>
                <a:sym typeface="Arial"/>
              </a:rPr>
              <a:t>par;enoc</a:t>
            </a:r>
            <a:r>
              <a:rPr lang="en-US" sz="3600" b="1" i="0" u="none" dirty="0">
                <a:latin typeface="CS Avva Shenouda" panose="020B7200000000000000" pitchFamily="34" charset="0"/>
                <a:ea typeface="Arial"/>
                <a:cs typeface="Arial"/>
                <a:sym typeface="Arial"/>
              </a:rPr>
              <a:t>  @ ]</a:t>
            </a:r>
            <a:r>
              <a:rPr lang="en-US" sz="3600" b="1" i="0" u="none" dirty="0" err="1">
                <a:latin typeface="CS Avva Shenouda" panose="020B7200000000000000" pitchFamily="34" charset="0"/>
                <a:ea typeface="Arial"/>
                <a:cs typeface="Arial"/>
                <a:sym typeface="Arial"/>
              </a:rPr>
              <a:t>ourw</a:t>
            </a:r>
            <a:r>
              <a:rPr lang="en-US" sz="3600" b="1" i="0" u="none" dirty="0">
                <a:latin typeface="CS Avva Shenouda" panose="020B7200000000000000" pitchFamily="34" charset="0"/>
                <a:ea typeface="Arial"/>
                <a:cs typeface="Arial"/>
                <a:sym typeface="Arial"/>
              </a:rPr>
              <a:t>       `</a:t>
            </a:r>
            <a:r>
              <a:rPr lang="en-US" sz="3600" b="1" i="0" u="none" dirty="0" err="1">
                <a:latin typeface="CS Avva Shenouda" panose="020B7200000000000000" pitchFamily="34" charset="0"/>
                <a:ea typeface="Arial"/>
                <a:cs typeface="Arial"/>
                <a:sym typeface="Arial"/>
              </a:rPr>
              <a:t>mmyi</a:t>
            </a:r>
            <a:r>
              <a:rPr lang="en-US" sz="3600" b="1" i="0" u="none" dirty="0">
                <a:latin typeface="CS Avva Shenouda" panose="020B7200000000000000" pitchFamily="34" charset="0"/>
                <a:ea typeface="Arial"/>
                <a:cs typeface="Arial"/>
                <a:sym typeface="Arial"/>
              </a:rPr>
              <a:t>  `</a:t>
            </a:r>
            <a:r>
              <a:rPr lang="en-US" sz="3600" b="1" i="0" u="none" dirty="0" err="1">
                <a:latin typeface="CS Avva Shenouda" panose="020B7200000000000000" pitchFamily="34" charset="0"/>
                <a:ea typeface="Arial"/>
                <a:cs typeface="Arial"/>
                <a:sym typeface="Arial"/>
              </a:rPr>
              <a:t>n`aly;iny</a:t>
            </a:r>
            <a:r>
              <a:rPr lang="en-US" sz="3600" b="1" i="0" u="none" dirty="0">
                <a:latin typeface="CS Avva Shenouda" panose="020B7200000000000000" pitchFamily="34" charset="0"/>
                <a:ea typeface="Arial"/>
                <a:cs typeface="Arial"/>
                <a:sym typeface="Arial"/>
              </a:rPr>
              <a:t>   @   ,ere  `</a:t>
            </a:r>
            <a:r>
              <a:rPr lang="en-US" sz="3600" b="1" i="0" u="none" dirty="0" err="1">
                <a:latin typeface="CS Avva Shenouda" panose="020B7200000000000000" pitchFamily="34" charset="0"/>
                <a:ea typeface="Arial"/>
                <a:cs typeface="Arial"/>
                <a:sym typeface="Arial"/>
              </a:rPr>
              <a:t>psousou</a:t>
            </a:r>
            <a:r>
              <a:rPr lang="en-US" sz="3600" b="1" i="0" u="none" dirty="0">
                <a:latin typeface="CS Avva Shenouda" panose="020B7200000000000000" pitchFamily="34" charset="0"/>
                <a:ea typeface="Arial"/>
                <a:cs typeface="Arial"/>
                <a:sym typeface="Arial"/>
              </a:rPr>
              <a:t> `</a:t>
            </a:r>
            <a:r>
              <a:rPr lang="en-US" sz="3600" b="1" i="0" u="none" dirty="0" err="1">
                <a:latin typeface="CS Avva Shenouda" panose="020B7200000000000000" pitchFamily="34" charset="0"/>
                <a:ea typeface="Arial"/>
                <a:cs typeface="Arial"/>
                <a:sym typeface="Arial"/>
              </a:rPr>
              <a:t>nte</a:t>
            </a:r>
            <a:r>
              <a:rPr lang="en-US" sz="3600" b="1" i="0" u="none" dirty="0">
                <a:latin typeface="CS Avva Shenouda" panose="020B7200000000000000" pitchFamily="34" charset="0"/>
                <a:ea typeface="Arial"/>
                <a:cs typeface="Arial"/>
                <a:sym typeface="Arial"/>
              </a:rPr>
              <a:t> </a:t>
            </a:r>
            <a:r>
              <a:rPr lang="en-US" sz="3600" b="1" i="0" u="none" dirty="0" err="1">
                <a:latin typeface="CS Avva Shenouda" panose="020B7200000000000000" pitchFamily="34" charset="0"/>
                <a:ea typeface="Arial"/>
                <a:cs typeface="Arial"/>
                <a:sym typeface="Arial"/>
              </a:rPr>
              <a:t>pengenoc</a:t>
            </a:r>
            <a:r>
              <a:rPr lang="en-US" sz="3600" b="1" i="0" u="none" dirty="0">
                <a:latin typeface="CS Avva Shenouda" panose="020B7200000000000000" pitchFamily="34" charset="0"/>
                <a:ea typeface="Arial"/>
                <a:cs typeface="Arial"/>
                <a:sym typeface="Arial"/>
              </a:rPr>
              <a:t>@ `</a:t>
            </a:r>
            <a:r>
              <a:rPr lang="en-US" sz="3600" b="1" i="0" u="none" dirty="0" err="1">
                <a:latin typeface="CS Avva Shenouda" panose="020B7200000000000000" pitchFamily="34" charset="0"/>
                <a:ea typeface="Arial"/>
                <a:cs typeface="Arial"/>
                <a:sym typeface="Arial"/>
              </a:rPr>
              <a:t>are`jvo</a:t>
            </a:r>
            <a:r>
              <a:rPr lang="en-US" sz="3600" b="1" i="0" u="none" dirty="0">
                <a:latin typeface="CS Avva Shenouda" panose="020B7200000000000000" pitchFamily="34" charset="0"/>
                <a:ea typeface="Arial"/>
                <a:cs typeface="Arial"/>
                <a:sym typeface="Arial"/>
              </a:rPr>
              <a:t> nan `</a:t>
            </a:r>
            <a:r>
              <a:rPr lang="en-US" sz="3600" b="1" i="0" u="none" dirty="0" err="1">
                <a:latin typeface="CS Avva Shenouda" panose="020B7200000000000000" pitchFamily="34" charset="0"/>
                <a:ea typeface="Arial"/>
                <a:cs typeface="Arial"/>
                <a:sym typeface="Arial"/>
              </a:rPr>
              <a:t>nEmmanouyl</a:t>
            </a:r>
            <a:r>
              <a:rPr lang="en-US" sz="3600" b="1" i="0" u="none" dirty="0">
                <a:latin typeface="CS Avva Shenouda" panose="020B7200000000000000" pitchFamily="34" charset="0"/>
                <a:ea typeface="Arial"/>
                <a:cs typeface="Arial"/>
                <a:sym typeface="Arial"/>
              </a:rPr>
              <a:t>.</a:t>
            </a:r>
            <a:endParaRPr b="1" dirty="0">
              <a:latin typeface="CS Avva Shenouda" panose="020B7200000000000000" pitchFamily="34" charset="0"/>
            </a:endParaRPr>
          </a:p>
        </p:txBody>
      </p:sp>
      <p:sp>
        <p:nvSpPr>
          <p:cNvPr id="3836" name="Google Shape;3836;p531"/>
          <p:cNvSpPr txBox="1"/>
          <p:nvPr/>
        </p:nvSpPr>
        <p:spPr>
          <a:xfrm>
            <a:off x="1488016" y="3959225"/>
            <a:ext cx="9313200" cy="2062200"/>
          </a:xfrm>
          <a:prstGeom prst="rect">
            <a:avLst/>
          </a:prstGeom>
          <a:noFill/>
          <a:ln>
            <a:noFill/>
          </a:ln>
        </p:spPr>
        <p:txBody>
          <a:bodyPr spcFirstLastPara="1" wrap="square" lIns="91425" tIns="45700" rIns="91425" bIns="45700" anchor="t" anchorCtr="0">
            <a:spAutoFit/>
          </a:bodyPr>
          <a:lstStyle/>
          <a:p>
            <a:pPr marL="0" marR="0" lvl="0" indent="0" algn="ctr" rtl="0">
              <a:lnSpc>
                <a:spcPct val="100000"/>
              </a:lnSpc>
              <a:spcBef>
                <a:spcPts val="0"/>
              </a:spcBef>
              <a:spcAft>
                <a:spcPts val="0"/>
              </a:spcAft>
              <a:buClr>
                <a:srgbClr val="FFFFFF"/>
              </a:buClr>
              <a:buSzPts val="3200"/>
              <a:buFont typeface="Book Antiqua"/>
              <a:buNone/>
            </a:pPr>
            <a:r>
              <a:rPr lang="fr-FR" sz="3200" b="1" i="0" u="none" dirty="0">
                <a:latin typeface="Book Antiqua"/>
                <a:ea typeface="Book Antiqua"/>
                <a:cs typeface="Book Antiqua"/>
                <a:sym typeface="Book Antiqua"/>
              </a:rPr>
              <a:t>Ô Vierge Salut à toi,</a:t>
            </a:r>
            <a:endParaRPr dirty="0"/>
          </a:p>
          <a:p>
            <a:pPr marL="0" marR="0" lvl="0" indent="0" algn="ctr" rtl="0">
              <a:lnSpc>
                <a:spcPct val="100000"/>
              </a:lnSpc>
              <a:spcBef>
                <a:spcPts val="0"/>
              </a:spcBef>
              <a:spcAft>
                <a:spcPts val="0"/>
              </a:spcAft>
              <a:buClr>
                <a:srgbClr val="FFFFFF"/>
              </a:buClr>
              <a:buSzPts val="3200"/>
              <a:buFont typeface="Book Antiqua"/>
              <a:buNone/>
            </a:pPr>
            <a:r>
              <a:rPr lang="en-US" sz="3200" b="1" i="0" u="none" dirty="0">
                <a:latin typeface="Book Antiqua"/>
                <a:ea typeface="Book Antiqua"/>
                <a:cs typeface="Book Antiqua"/>
                <a:sym typeface="Book Antiqua"/>
              </a:rPr>
              <a:t>Toi la </a:t>
            </a:r>
            <a:r>
              <a:rPr lang="en-US" sz="3200" b="1" i="0" u="none" dirty="0" err="1">
                <a:latin typeface="Book Antiqua"/>
                <a:ea typeface="Book Antiqua"/>
                <a:cs typeface="Book Antiqua"/>
                <a:sym typeface="Book Antiqua"/>
              </a:rPr>
              <a:t>Reine</a:t>
            </a:r>
            <a:r>
              <a:rPr lang="en-US" sz="3200" b="1" i="0" u="none" dirty="0">
                <a:latin typeface="Book Antiqua"/>
                <a:ea typeface="Book Antiqua"/>
                <a:cs typeface="Book Antiqua"/>
                <a:sym typeface="Book Antiqua"/>
              </a:rPr>
              <a:t> </a:t>
            </a:r>
            <a:r>
              <a:rPr lang="en-US" sz="3200" b="1" i="0" u="none" dirty="0" err="1">
                <a:latin typeface="Book Antiqua"/>
                <a:ea typeface="Book Antiqua"/>
                <a:cs typeface="Book Antiqua"/>
                <a:sym typeface="Book Antiqua"/>
              </a:rPr>
              <a:t>véritable</a:t>
            </a:r>
            <a:r>
              <a:rPr lang="en-US" sz="3200" b="1" i="0" u="none" dirty="0">
                <a:latin typeface="Book Antiqua"/>
                <a:ea typeface="Book Antiqua"/>
                <a:cs typeface="Book Antiqua"/>
                <a:sym typeface="Book Antiqua"/>
              </a:rPr>
              <a:t>. </a:t>
            </a:r>
            <a:endParaRPr dirty="0"/>
          </a:p>
          <a:p>
            <a:pPr marL="0" marR="0" lvl="0" indent="0" algn="ctr" rtl="0">
              <a:lnSpc>
                <a:spcPct val="100000"/>
              </a:lnSpc>
              <a:spcBef>
                <a:spcPts val="0"/>
              </a:spcBef>
              <a:spcAft>
                <a:spcPts val="0"/>
              </a:spcAft>
              <a:buClr>
                <a:srgbClr val="FFFFFF"/>
              </a:buClr>
              <a:buSzPts val="3200"/>
              <a:buFont typeface="Book Antiqua"/>
              <a:buNone/>
            </a:pPr>
            <a:r>
              <a:rPr lang="en-US" sz="3200" b="1" i="0" u="none" dirty="0" err="1">
                <a:latin typeface="Book Antiqua"/>
                <a:ea typeface="Book Antiqua"/>
                <a:cs typeface="Book Antiqua"/>
                <a:sym typeface="Book Antiqua"/>
              </a:rPr>
              <a:t>Salut</a:t>
            </a:r>
            <a:r>
              <a:rPr lang="en-US" sz="3200" b="1" i="0" u="none" dirty="0">
                <a:latin typeface="Book Antiqua"/>
                <a:ea typeface="Book Antiqua"/>
                <a:cs typeface="Book Antiqua"/>
                <a:sym typeface="Book Antiqua"/>
              </a:rPr>
              <a:t> à </a:t>
            </a:r>
            <a:r>
              <a:rPr lang="en-US" sz="3200" b="1" i="0" u="none" dirty="0" err="1">
                <a:latin typeface="Book Antiqua"/>
                <a:ea typeface="Book Antiqua"/>
                <a:cs typeface="Book Antiqua"/>
                <a:sym typeface="Book Antiqua"/>
              </a:rPr>
              <a:t>toi</a:t>
            </a:r>
            <a:r>
              <a:rPr lang="en-US" sz="3200" b="1" i="0" u="none" dirty="0">
                <a:latin typeface="Book Antiqua"/>
                <a:ea typeface="Book Antiqua"/>
                <a:cs typeface="Book Antiqua"/>
                <a:sym typeface="Book Antiqua"/>
              </a:rPr>
              <a:t> </a:t>
            </a:r>
            <a:r>
              <a:rPr lang="en-US" sz="3200" b="1" i="0" u="none" dirty="0" err="1">
                <a:latin typeface="Book Antiqua"/>
                <a:ea typeface="Book Antiqua"/>
                <a:cs typeface="Book Antiqua"/>
                <a:sym typeface="Book Antiqua"/>
              </a:rPr>
              <a:t>fierté</a:t>
            </a:r>
            <a:r>
              <a:rPr lang="en-US" sz="3200" b="1" i="0" u="none" dirty="0">
                <a:latin typeface="Book Antiqua"/>
                <a:ea typeface="Book Antiqua"/>
                <a:cs typeface="Book Antiqua"/>
                <a:sym typeface="Book Antiqua"/>
              </a:rPr>
              <a:t> des hommes. </a:t>
            </a:r>
            <a:endParaRPr dirty="0"/>
          </a:p>
          <a:p>
            <a:pPr marL="0" marR="0" lvl="0" indent="0" algn="ctr" rtl="0">
              <a:lnSpc>
                <a:spcPct val="100000"/>
              </a:lnSpc>
              <a:spcBef>
                <a:spcPts val="0"/>
              </a:spcBef>
              <a:spcAft>
                <a:spcPts val="0"/>
              </a:spcAft>
              <a:buClr>
                <a:srgbClr val="FFFFFF"/>
              </a:buClr>
              <a:buSzPts val="3200"/>
              <a:buFont typeface="Book Antiqua"/>
              <a:buNone/>
            </a:pPr>
            <a:r>
              <a:rPr lang="en-US" sz="3200" b="1" i="0" u="none" dirty="0" err="1">
                <a:latin typeface="Book Antiqua"/>
                <a:ea typeface="Book Antiqua"/>
                <a:cs typeface="Book Antiqua"/>
                <a:sym typeface="Book Antiqua"/>
              </a:rPr>
              <a:t>Tu</a:t>
            </a:r>
            <a:r>
              <a:rPr lang="en-US" sz="3200" b="1" i="0" u="none" dirty="0">
                <a:latin typeface="Book Antiqua"/>
                <a:ea typeface="Book Antiqua"/>
                <a:cs typeface="Book Antiqua"/>
                <a:sym typeface="Book Antiqua"/>
              </a:rPr>
              <a:t> </a:t>
            </a:r>
            <a:r>
              <a:rPr lang="en-US" sz="3200" b="1" i="0" u="none" dirty="0" err="1">
                <a:latin typeface="Book Antiqua"/>
                <a:ea typeface="Book Antiqua"/>
                <a:cs typeface="Book Antiqua"/>
                <a:sym typeface="Book Antiqua"/>
              </a:rPr>
              <a:t>enfantas</a:t>
            </a:r>
            <a:r>
              <a:rPr lang="en-US" sz="3200" b="1" i="0" u="none" dirty="0">
                <a:latin typeface="Book Antiqua"/>
                <a:ea typeface="Book Antiqua"/>
                <a:cs typeface="Book Antiqua"/>
                <a:sym typeface="Book Antiqua"/>
              </a:rPr>
              <a:t> Emmanuel.</a:t>
            </a:r>
            <a:endParaRPr dirty="0"/>
          </a:p>
        </p:txBody>
      </p:sp>
      <p:sp>
        <p:nvSpPr>
          <p:cNvPr id="5" name="ZoneTexte 4">
            <a:extLst>
              <a:ext uri="{FF2B5EF4-FFF2-40B4-BE49-F238E27FC236}">
                <a16:creationId xmlns:a16="http://schemas.microsoft.com/office/drawing/2014/main" id="{E531CFD6-A6C5-42C4-BB89-043D27CA0EF9}"/>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de l’aube </a:t>
            </a:r>
            <a:r>
              <a:rPr lang="fr-FR" sz="1600" b="1" i="1" dirty="0">
                <a:solidFill>
                  <a:schemeClr val="bg1"/>
                </a:solidFill>
              </a:rPr>
              <a:t>du Jeudi Saint</a:t>
            </a:r>
            <a:endParaRPr lang="fr-FR" sz="1600" b="1" dirty="0">
              <a:solidFill>
                <a:schemeClr val="bg1"/>
              </a:solidFill>
            </a:endParaRPr>
          </a:p>
        </p:txBody>
      </p:sp>
      <p:sp>
        <p:nvSpPr>
          <p:cNvPr id="6" name="Rectangle 74">
            <a:extLst>
              <a:ext uri="{FF2B5EF4-FFF2-40B4-BE49-F238E27FC236}">
                <a16:creationId xmlns:a16="http://schemas.microsoft.com/office/drawing/2014/main" id="{2AC6D45D-5EEC-419E-B026-43AC35C28891}"/>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باكر يوم الخميس</a:t>
            </a:r>
            <a:endParaRPr lang="en-US" altLang="fr-FR" sz="2000" b="1" i="1" dirty="0">
              <a:solidFill>
                <a:schemeClr val="bg1"/>
              </a:solidFill>
            </a:endParaRPr>
          </a:p>
        </p:txBody>
      </p:sp>
    </p:spTree>
    <p:extLst>
      <p:ext uri="{BB962C8B-B14F-4D97-AF65-F5344CB8AC3E}">
        <p14:creationId xmlns:p14="http://schemas.microsoft.com/office/powerpoint/2010/main" val="313190686"/>
      </p:ext>
    </p:extLst>
  </p:cSld>
  <p:clrMapOvr>
    <a:masterClrMapping/>
  </p:clrMapOvr>
</p:sld>
</file>

<file path=ppt/slides/slide10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606906" y="3505532"/>
            <a:ext cx="5867221" cy="2907171"/>
          </a:xfrm>
        </p:spPr>
        <p:txBody>
          <a:bodyPr numCol="1" spcCol="72000" anchor="ctr">
            <a:noAutofit/>
          </a:bodyPr>
          <a:lstStyle/>
          <a:p>
            <a:pPr marL="0" indent="0" algn="just">
              <a:buNone/>
            </a:pPr>
            <a:r>
              <a:rPr lang="fr-FR" b="1" dirty="0">
                <a:latin typeface="Book Antiqua" panose="02040602050305030304" pitchFamily="18" charset="0"/>
              </a:rPr>
              <a:t>Pitié Seigneur, Pitié Seigneur, Seigneur Bénis nous Amen. Bénissez moi, Bénissez moi, voici la </a:t>
            </a:r>
            <a:r>
              <a:rPr lang="fr-FR" b="1" dirty="0" err="1">
                <a:latin typeface="Book Antiqua" panose="02040602050305030304" pitchFamily="18" charset="0"/>
              </a:rPr>
              <a:t>métanoia</a:t>
            </a:r>
            <a:r>
              <a:rPr lang="fr-FR" b="1" dirty="0">
                <a:latin typeface="Book Antiqua" panose="02040602050305030304" pitchFamily="18" charset="0"/>
              </a:rPr>
              <a:t> pardonnez moi et dites la bénédiction</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lvl="0" algn="ctr" rtl="1" fontAlgn="base">
              <a:spcBef>
                <a:spcPct val="20000"/>
              </a:spcBef>
              <a:spcAft>
                <a:spcPct val="0"/>
              </a:spcAft>
            </a:pPr>
            <a:endParaRPr lang="ar-SA" altLang="fr-FR" sz="3600" dirty="0">
              <a:latin typeface="Times New Roman" panose="02020603050405020304" pitchFamily="18" charset="0"/>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606906" y="684431"/>
            <a:ext cx="10832822" cy="2907171"/>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buNone/>
            </a:pPr>
            <a:r>
              <a:rPr lang="nl-NL" sz="4800" b="1" dirty="0" err="1">
                <a:latin typeface="CS Avva Shenouda" panose="020B7200000000000000" pitchFamily="34" charset="0"/>
              </a:rPr>
              <a:t>Kuri`e</a:t>
            </a:r>
            <a:r>
              <a:rPr lang="nl-NL" sz="4800" b="1" dirty="0">
                <a:latin typeface="CS Avva Shenouda" panose="020B7200000000000000" pitchFamily="34" charset="0"/>
              </a:rPr>
              <a:t>   `</a:t>
            </a:r>
            <a:r>
              <a:rPr lang="nl-NL" sz="4800" b="1" dirty="0" err="1">
                <a:latin typeface="CS Avva Shenouda" panose="020B7200000000000000" pitchFamily="34" charset="0"/>
              </a:rPr>
              <a:t>ele`ycon</a:t>
            </a:r>
            <a:r>
              <a:rPr lang="nl-NL" sz="4800" b="1" dirty="0">
                <a:latin typeface="CS Avva Shenouda" panose="020B7200000000000000" pitchFamily="34" charset="0"/>
              </a:rPr>
              <a:t>  </a:t>
            </a:r>
            <a:r>
              <a:rPr lang="nl-NL" sz="4800" b="1" dirty="0" err="1">
                <a:latin typeface="CS Avva Shenouda" panose="020B7200000000000000" pitchFamily="34" charset="0"/>
              </a:rPr>
              <a:t>Kuri`e</a:t>
            </a:r>
            <a:r>
              <a:rPr lang="nl-NL" sz="4800" b="1" dirty="0">
                <a:latin typeface="CS Avva Shenouda" panose="020B7200000000000000" pitchFamily="34" charset="0"/>
              </a:rPr>
              <a:t> `</a:t>
            </a:r>
            <a:r>
              <a:rPr lang="nl-NL" sz="4800" b="1" dirty="0" err="1">
                <a:latin typeface="CS Avva Shenouda" panose="020B7200000000000000" pitchFamily="34" charset="0"/>
              </a:rPr>
              <a:t>ele`ycon</a:t>
            </a:r>
            <a:r>
              <a:rPr lang="nl-NL" sz="4800" b="1" dirty="0">
                <a:latin typeface="CS Avva Shenouda" panose="020B7200000000000000" pitchFamily="34" charset="0"/>
              </a:rPr>
              <a:t> </a:t>
            </a:r>
            <a:r>
              <a:rPr lang="nl-NL" sz="4800" b="1" dirty="0" err="1">
                <a:latin typeface="CS Avva Shenouda" panose="020B7200000000000000" pitchFamily="34" charset="0"/>
              </a:rPr>
              <a:t>Kurie</a:t>
            </a:r>
            <a:r>
              <a:rPr lang="nl-NL" sz="4800" b="1" dirty="0">
                <a:latin typeface="CS Avva Shenouda" panose="020B7200000000000000" pitchFamily="34" charset="0"/>
              </a:rPr>
              <a:t> </a:t>
            </a:r>
            <a:r>
              <a:rPr lang="nl-NL" sz="4800" b="1" dirty="0" err="1">
                <a:latin typeface="CS Avva Shenouda" panose="020B7200000000000000" pitchFamily="34" charset="0"/>
              </a:rPr>
              <a:t>eulogycon</a:t>
            </a:r>
            <a:r>
              <a:rPr lang="nl-NL" sz="4800" b="1" dirty="0">
                <a:latin typeface="CS Avva Shenouda" panose="020B7200000000000000" pitchFamily="34" charset="0"/>
              </a:rPr>
              <a:t> `</a:t>
            </a:r>
            <a:r>
              <a:rPr lang="nl-NL" sz="4800" b="1" dirty="0" err="1">
                <a:latin typeface="CS Avva Shenouda" panose="020B7200000000000000" pitchFamily="34" charset="0"/>
              </a:rPr>
              <a:t>amyn</a:t>
            </a:r>
            <a:r>
              <a:rPr lang="nl-NL" sz="4800" b="1" dirty="0">
                <a:latin typeface="CS Avva Shenouda" panose="020B7200000000000000" pitchFamily="34" charset="0"/>
              </a:rPr>
              <a:t> @ `</a:t>
            </a:r>
            <a:r>
              <a:rPr lang="nl-NL" sz="4800" b="1" dirty="0" err="1">
                <a:latin typeface="CS Avva Shenouda" panose="020B7200000000000000" pitchFamily="34" charset="0"/>
              </a:rPr>
              <a:t>cmou</a:t>
            </a:r>
            <a:r>
              <a:rPr lang="nl-NL" sz="4800" b="1" dirty="0">
                <a:latin typeface="CS Avva Shenouda" panose="020B7200000000000000" pitchFamily="34" charset="0"/>
              </a:rPr>
              <a:t> `</a:t>
            </a:r>
            <a:r>
              <a:rPr lang="nl-NL" sz="4800" b="1" dirty="0" err="1">
                <a:latin typeface="CS Avva Shenouda" panose="020B7200000000000000" pitchFamily="34" charset="0"/>
              </a:rPr>
              <a:t>eroi</a:t>
            </a:r>
            <a:r>
              <a:rPr lang="nl-NL" sz="4800" b="1" dirty="0">
                <a:latin typeface="CS Avva Shenouda" panose="020B7200000000000000" pitchFamily="34" charset="0"/>
              </a:rPr>
              <a:t> @ `</a:t>
            </a:r>
            <a:r>
              <a:rPr lang="nl-NL" sz="4800" b="1" dirty="0" err="1">
                <a:latin typeface="CS Avva Shenouda" panose="020B7200000000000000" pitchFamily="34" charset="0"/>
              </a:rPr>
              <a:t>cmou</a:t>
            </a:r>
            <a:r>
              <a:rPr lang="nl-NL" sz="4800" b="1" dirty="0">
                <a:latin typeface="CS Avva Shenouda" panose="020B7200000000000000" pitchFamily="34" charset="0"/>
              </a:rPr>
              <a:t> `</a:t>
            </a:r>
            <a:r>
              <a:rPr lang="nl-NL" sz="4800" b="1" dirty="0" err="1">
                <a:latin typeface="CS Avva Shenouda" panose="020B7200000000000000" pitchFamily="34" charset="0"/>
              </a:rPr>
              <a:t>eroi</a:t>
            </a:r>
            <a:r>
              <a:rPr lang="nl-NL" sz="4800" b="1" dirty="0">
                <a:latin typeface="CS Avva Shenouda" panose="020B7200000000000000" pitchFamily="34" charset="0"/>
              </a:rPr>
              <a:t> @ ic ]</a:t>
            </a:r>
            <a:r>
              <a:rPr lang="nl-NL" sz="4800" b="1" dirty="0" err="1">
                <a:latin typeface="CS Avva Shenouda" panose="020B7200000000000000" pitchFamily="34" charset="0"/>
              </a:rPr>
              <a:t>metanoi`a</a:t>
            </a:r>
            <a:r>
              <a:rPr lang="nl-NL" sz="4800" b="1" dirty="0">
                <a:latin typeface="CS Avva Shenouda" panose="020B7200000000000000" pitchFamily="34" charset="0"/>
              </a:rPr>
              <a:t> @ ,w </a:t>
            </a:r>
            <a:r>
              <a:rPr lang="nl-NL" sz="4800" b="1" dirty="0" err="1">
                <a:latin typeface="CS Avva Shenouda" panose="020B7200000000000000" pitchFamily="34" charset="0"/>
              </a:rPr>
              <a:t>nyi</a:t>
            </a:r>
            <a:r>
              <a:rPr lang="nl-NL" sz="4800" b="1" dirty="0">
                <a:latin typeface="CS Avva Shenouda" panose="020B7200000000000000" pitchFamily="34" charset="0"/>
              </a:rPr>
              <a:t> `</a:t>
            </a:r>
            <a:r>
              <a:rPr lang="nl-NL" sz="4800" b="1" dirty="0" err="1">
                <a:latin typeface="CS Avva Shenouda" panose="020B7200000000000000" pitchFamily="34" charset="0"/>
              </a:rPr>
              <a:t>ebol</a:t>
            </a:r>
            <a:r>
              <a:rPr lang="nl-NL" sz="4800" b="1" dirty="0">
                <a:latin typeface="CS Avva Shenouda" panose="020B7200000000000000" pitchFamily="34" charset="0"/>
              </a:rPr>
              <a:t> </a:t>
            </a:r>
            <a:r>
              <a:rPr lang="nl-NL" sz="4800" b="1" dirty="0" err="1">
                <a:latin typeface="CS Avva Shenouda" panose="020B7200000000000000" pitchFamily="34" charset="0"/>
              </a:rPr>
              <a:t>jw</a:t>
            </a:r>
            <a:r>
              <a:rPr lang="nl-NL" sz="4800" b="1" dirty="0">
                <a:latin typeface="CS Avva Shenouda" panose="020B7200000000000000" pitchFamily="34" charset="0"/>
              </a:rPr>
              <a:t> `</a:t>
            </a:r>
            <a:r>
              <a:rPr lang="nl-NL" sz="4800" b="1" dirty="0" err="1">
                <a:latin typeface="CS Avva Shenouda" panose="020B7200000000000000" pitchFamily="34" charset="0"/>
              </a:rPr>
              <a:t>mpi`cmou</a:t>
            </a:r>
            <a:r>
              <a:rPr lang="nl-NL" sz="4800" b="1" dirty="0">
                <a:latin typeface="CS Avva Shenouda" panose="020B7200000000000000" pitchFamily="34" charset="0"/>
              </a:rPr>
              <a:t>.</a:t>
            </a:r>
          </a:p>
        </p:txBody>
      </p:sp>
      <p:sp>
        <p:nvSpPr>
          <p:cNvPr id="13" name="Espace réservé du contenu 2">
            <a:extLst>
              <a:ext uri="{FF2B5EF4-FFF2-40B4-BE49-F238E27FC236}">
                <a16:creationId xmlns:a16="http://schemas.microsoft.com/office/drawing/2014/main" id="{BAEE9C64-186B-45FE-92FC-55891E69D351}"/>
              </a:ext>
            </a:extLst>
          </p:cNvPr>
          <p:cNvSpPr txBox="1">
            <a:spLocks/>
          </p:cNvSpPr>
          <p:nvPr/>
        </p:nvSpPr>
        <p:spPr>
          <a:xfrm>
            <a:off x="8650513" y="486947"/>
            <a:ext cx="3138029" cy="5991072"/>
          </a:xfrm>
          <a:prstGeom prst="rect">
            <a:avLst/>
          </a:prstGeom>
        </p:spPr>
        <p:txBody>
          <a:bodyPr vert="horz" lIns="91440" tIns="45720" rIns="91440" bIns="45720" numCol="1" spcCol="72000" rtlCol="0" anchor="ctr">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buNone/>
            </a:pPr>
            <a:endParaRPr lang="fr-FR" sz="4000" b="1" dirty="0">
              <a:latin typeface="Book Antiqua" panose="02040602050305030304" pitchFamily="18"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581229" y="3731990"/>
            <a:ext cx="5003866" cy="2554545"/>
          </a:xfrm>
          <a:prstGeom prst="rect">
            <a:avLst/>
          </a:prstGeom>
        </p:spPr>
        <p:txBody>
          <a:bodyPr wrap="square" anchor="ctr" anchorCtr="0">
            <a:spAutoFit/>
          </a:bodyPr>
          <a:lstStyle/>
          <a:p>
            <a:pPr algn="just" rtl="1"/>
            <a:r>
              <a:rPr lang="ar-AE" sz="4000" b="1" dirty="0">
                <a:latin typeface="Book Antiqua" panose="02040602050305030304" pitchFamily="18" charset="0"/>
              </a:rPr>
              <a:t>يا رب </a:t>
            </a:r>
            <a:r>
              <a:rPr lang="ar-AE" sz="4000" b="1" dirty="0" err="1">
                <a:latin typeface="Book Antiqua" panose="02040602050305030304" pitchFamily="18" charset="0"/>
              </a:rPr>
              <a:t>إرحم</a:t>
            </a:r>
            <a:r>
              <a:rPr lang="ar-AE" sz="4000" b="1" dirty="0">
                <a:latin typeface="Book Antiqua" panose="02040602050305030304" pitchFamily="18" charset="0"/>
              </a:rPr>
              <a:t>. يا رب </a:t>
            </a:r>
            <a:r>
              <a:rPr lang="ar-AE" sz="4000" b="1" dirty="0" err="1">
                <a:latin typeface="Book Antiqua" panose="02040602050305030304" pitchFamily="18" charset="0"/>
              </a:rPr>
              <a:t>إرحم</a:t>
            </a:r>
            <a:r>
              <a:rPr lang="ar-AE" sz="4000" b="1" dirty="0">
                <a:latin typeface="Book Antiqua" panose="02040602050305030304" pitchFamily="18" charset="0"/>
              </a:rPr>
              <a:t>. يا رب بارك. آمين. باركوا علي</a:t>
            </a:r>
            <a:r>
              <a:rPr lang="ar-EG" sz="4000" b="1" dirty="0">
                <a:latin typeface="Book Antiqua" panose="02040602050305030304" pitchFamily="18" charset="0"/>
              </a:rPr>
              <a:t>ّ</a:t>
            </a:r>
            <a:r>
              <a:rPr lang="ar-AE" sz="4000" b="1" dirty="0" err="1">
                <a:latin typeface="Book Antiqua" panose="02040602050305030304" pitchFamily="18" charset="0"/>
              </a:rPr>
              <a:t>.</a:t>
            </a:r>
            <a:r>
              <a:rPr lang="ar-AE" sz="4000" b="1" dirty="0">
                <a:latin typeface="Book Antiqua" panose="02040602050305030304" pitchFamily="18" charset="0"/>
              </a:rPr>
              <a:t> باركوا علي</a:t>
            </a:r>
            <a:r>
              <a:rPr lang="ar-EG" sz="4000" b="1" dirty="0">
                <a:latin typeface="Book Antiqua" panose="02040602050305030304" pitchFamily="18" charset="0"/>
              </a:rPr>
              <a:t>ّ</a:t>
            </a:r>
            <a:r>
              <a:rPr lang="ar-AE" sz="4000" b="1" dirty="0" err="1">
                <a:latin typeface="Book Antiqua" panose="02040602050305030304" pitchFamily="18" charset="0"/>
              </a:rPr>
              <a:t>.</a:t>
            </a:r>
            <a:r>
              <a:rPr lang="ar-AE" sz="4000" b="1" dirty="0">
                <a:latin typeface="Book Antiqua" panose="02040602050305030304" pitchFamily="18" charset="0"/>
              </a:rPr>
              <a:t> ها </a:t>
            </a:r>
            <a:r>
              <a:rPr lang="ar-AE" sz="4000" b="1" dirty="0" err="1">
                <a:latin typeface="Book Antiqua" panose="02040602050305030304" pitchFamily="18" charset="0"/>
              </a:rPr>
              <a:t>مطانية</a:t>
            </a:r>
            <a:r>
              <a:rPr lang="ar-AE" sz="4000" b="1" dirty="0">
                <a:latin typeface="Book Antiqua" panose="02040602050305030304" pitchFamily="18" charset="0"/>
              </a:rPr>
              <a:t>. اغفروا لي. قُل البركة</a:t>
            </a:r>
          </a:p>
        </p:txBody>
      </p:sp>
    </p:spTree>
    <p:extLst>
      <p:ext uri="{BB962C8B-B14F-4D97-AF65-F5344CB8AC3E}">
        <p14:creationId xmlns:p14="http://schemas.microsoft.com/office/powerpoint/2010/main" val="4273048144"/>
      </p:ext>
    </p:extLst>
  </p:cSld>
  <p:clrMapOvr>
    <a:masterClrMapping/>
  </p:clrMapOvr>
</p:sld>
</file>

<file path=ppt/slides/slide10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546266" y="776123"/>
            <a:ext cx="5367646" cy="5452374"/>
          </a:xfrm>
        </p:spPr>
        <p:txBody>
          <a:bodyPr numCol="1" spcCol="72000" anchor="ctr">
            <a:noAutofit/>
          </a:bodyPr>
          <a:lstStyle/>
          <a:p>
            <a:pPr marL="0" indent="0" algn="just">
              <a:spcBef>
                <a:spcPts val="0"/>
              </a:spcBef>
              <a:buNone/>
            </a:pPr>
            <a:r>
              <a:rPr lang="fr-FR" b="1" dirty="0">
                <a:latin typeface="Book Antiqua" panose="02040602050305030304" pitchFamily="18" charset="0"/>
              </a:rPr>
              <a:t>Jésus-Christ notre vrai Dieu, qui par Sa volonté a subi Sa Passion et a été crucifié pour nous, nous bénisse de toute bénédiction spirituelle et nous aide. Qu'Il accomplisse pour nous cette Sainte Pâques et nous montre la joie de Sa sainte résurrection de nombreuses années paisibles. </a:t>
            </a:r>
            <a:endParaRPr lang="fr-FR" b="1" dirty="0">
              <a:solidFill>
                <a:srgbClr val="C00000"/>
              </a:solidFill>
              <a:latin typeface="Book Antiqua" panose="02040602050305030304" pitchFamily="18" charset="0"/>
            </a:endParaRP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lvl="0" algn="just" rtl="1" fontAlgn="base">
              <a:spcBef>
                <a:spcPct val="20000"/>
              </a:spcBef>
              <a:spcAft>
                <a:spcPct val="0"/>
              </a:spcAft>
            </a:pPr>
            <a:endParaRPr lang="ar-SA" altLang="fr-FR" sz="2800" dirty="0">
              <a:latin typeface="Times New Roman" panose="02020603050405020304" pitchFamily="18" charset="0"/>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07777"/>
          </a:xfrm>
          <a:prstGeom prst="rect">
            <a:avLst/>
          </a:prstGeom>
        </p:spPr>
        <p:txBody>
          <a:bodyPr wrap="none">
            <a:spAutoFit/>
          </a:bodyPr>
          <a:lstStyle/>
          <a:p>
            <a:pPr algn="just"/>
            <a:endParaRPr lang="fr-FR" sz="1400"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spcBef>
                <a:spcPts val="0"/>
              </a:spcBef>
              <a:buNone/>
            </a:pPr>
            <a:endParaRPr lang="fr-FR" b="1" dirty="0">
              <a:latin typeface="CS Avva Shenouda" panose="020B7200000000000000" pitchFamily="34"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278091" y="747709"/>
            <a:ext cx="5367643" cy="5509200"/>
          </a:xfrm>
          <a:prstGeom prst="rect">
            <a:avLst/>
          </a:prstGeom>
        </p:spPr>
        <p:txBody>
          <a:bodyPr wrap="square" anchor="ctr" anchorCtr="0">
            <a:spAutoFit/>
          </a:bodyPr>
          <a:lstStyle/>
          <a:p>
            <a:pPr algn="just" rtl="1"/>
            <a:r>
              <a:rPr lang="ar-AE" sz="4400" b="1" dirty="0">
                <a:latin typeface="Book Antiqua" panose="02040602050305030304" pitchFamily="18" charset="0"/>
              </a:rPr>
              <a:t>يسوع المسيح </a:t>
            </a:r>
            <a:r>
              <a:rPr lang="ar-EG" sz="4400" b="1" dirty="0">
                <a:latin typeface="Book Antiqua" panose="02040602050305030304" pitchFamily="18" charset="0"/>
              </a:rPr>
              <a:t>إ</a:t>
            </a:r>
            <a:r>
              <a:rPr lang="ar-AE" sz="4400" b="1" dirty="0">
                <a:latin typeface="Book Antiqua" panose="02040602050305030304" pitchFamily="18" charset="0"/>
              </a:rPr>
              <a:t>لهنا </a:t>
            </a:r>
            <a:r>
              <a:rPr lang="ar-AE" sz="4400" b="1" dirty="0" err="1">
                <a:latin typeface="Book Antiqua" panose="02040602050305030304" pitchFamily="18" charset="0"/>
              </a:rPr>
              <a:t>الحقيقى</a:t>
            </a:r>
            <a:r>
              <a:rPr lang="ar-AE" sz="4400" b="1" dirty="0">
                <a:latin typeface="Book Antiqua" panose="02040602050305030304" pitchFamily="18" charset="0"/>
              </a:rPr>
              <a:t> الذى قبل الآلام بإرادته وصلب على الصليب من أجلنا، يباركنا بكل بركة روحية ويعيننا ويكمل لنا </a:t>
            </a:r>
            <a:r>
              <a:rPr lang="ar-AE" sz="4400" b="1" dirty="0" err="1">
                <a:latin typeface="Book Antiqua" panose="02040602050305030304" pitchFamily="18" charset="0"/>
              </a:rPr>
              <a:t>البصخة</a:t>
            </a:r>
            <a:r>
              <a:rPr lang="ar-AE" sz="4400" b="1" dirty="0">
                <a:latin typeface="Book Antiqua" panose="02040602050305030304" pitchFamily="18" charset="0"/>
              </a:rPr>
              <a:t> المقدسة ويرينا فرح قيامته المقدسة سنيناً كثيرة وأزمنة سالمة،</a:t>
            </a:r>
            <a:endParaRPr lang="ar-AE" sz="4400" b="1" dirty="0">
              <a:solidFill>
                <a:srgbClr val="C00000"/>
              </a:solidFill>
              <a:latin typeface="Book Antiqua" panose="02040602050305030304" pitchFamily="18" charset="0"/>
            </a:endParaRPr>
          </a:p>
        </p:txBody>
      </p:sp>
    </p:spTree>
    <p:extLst>
      <p:ext uri="{BB962C8B-B14F-4D97-AF65-F5344CB8AC3E}">
        <p14:creationId xmlns:p14="http://schemas.microsoft.com/office/powerpoint/2010/main" val="451374748"/>
      </p:ext>
    </p:extLst>
  </p:cSld>
  <p:clrMapOvr>
    <a:masterClrMapping/>
  </p:clrMapOvr>
</p:sld>
</file>

<file path=ppt/slides/slide10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546266" y="776123"/>
            <a:ext cx="5367646" cy="5452374"/>
          </a:xfrm>
        </p:spPr>
        <p:txBody>
          <a:bodyPr numCol="1" spcCol="72000" anchor="ctr">
            <a:noAutofit/>
          </a:bodyPr>
          <a:lstStyle/>
          <a:p>
            <a:pPr marL="0" indent="0" algn="just">
              <a:spcBef>
                <a:spcPts val="0"/>
              </a:spcBef>
              <a:buNone/>
            </a:pPr>
            <a:r>
              <a:rPr lang="fr-FR" b="1" dirty="0">
                <a:latin typeface="Book Antiqua" panose="02040602050305030304" pitchFamily="18" charset="0"/>
              </a:rPr>
              <a:t>Par les prières et les supplications que ne cessent de T'adresser pour nous notre Dame et notre Reine à tous, la Sainte Mère de Dieu, Sainte Marie ; et les 3 puissants lumineux Michel, Gabriel et Raphaël, et tous les </a:t>
            </a:r>
            <a:r>
              <a:rPr lang="fr-FR" b="1" dirty="0" err="1">
                <a:latin typeface="Book Antiqua" panose="02040602050305030304" pitchFamily="18" charset="0"/>
              </a:rPr>
              <a:t>choeurs</a:t>
            </a:r>
            <a:r>
              <a:rPr lang="fr-FR" b="1" dirty="0">
                <a:latin typeface="Book Antiqua" panose="02040602050305030304" pitchFamily="18" charset="0"/>
              </a:rPr>
              <a:t> des anges, des archanges et les puissances célestes. </a:t>
            </a:r>
            <a:endParaRPr lang="fr-FR" b="1" dirty="0">
              <a:solidFill>
                <a:srgbClr val="C00000"/>
              </a:solidFill>
              <a:latin typeface="Book Antiqua" panose="02040602050305030304" pitchFamily="18" charset="0"/>
            </a:endParaRP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lvl="0" algn="just" rtl="1" fontAlgn="base">
              <a:spcBef>
                <a:spcPct val="20000"/>
              </a:spcBef>
              <a:spcAft>
                <a:spcPct val="0"/>
              </a:spcAft>
            </a:pPr>
            <a:endParaRPr lang="ar-SA" altLang="fr-FR" sz="2800" dirty="0">
              <a:latin typeface="Times New Roman" panose="02020603050405020304" pitchFamily="18" charset="0"/>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07777"/>
          </a:xfrm>
          <a:prstGeom prst="rect">
            <a:avLst/>
          </a:prstGeom>
        </p:spPr>
        <p:txBody>
          <a:bodyPr wrap="none">
            <a:spAutoFit/>
          </a:bodyPr>
          <a:lstStyle/>
          <a:p>
            <a:pPr algn="just"/>
            <a:endParaRPr lang="fr-FR" sz="1400"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spcBef>
                <a:spcPts val="0"/>
              </a:spcBef>
              <a:buNone/>
            </a:pPr>
            <a:endParaRPr lang="fr-FR" b="1" dirty="0">
              <a:latin typeface="CS Avva Shenouda" panose="020B7200000000000000" pitchFamily="34"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278091" y="1978815"/>
            <a:ext cx="5367643" cy="3046988"/>
          </a:xfrm>
          <a:prstGeom prst="rect">
            <a:avLst/>
          </a:prstGeom>
        </p:spPr>
        <p:txBody>
          <a:bodyPr wrap="square" anchor="ctr" anchorCtr="0">
            <a:spAutoFit/>
          </a:bodyPr>
          <a:lstStyle/>
          <a:p>
            <a:pPr algn="just" rtl="1"/>
            <a:r>
              <a:rPr lang="ar-AE" sz="4800" b="1" dirty="0" err="1">
                <a:latin typeface="Book Antiqua" panose="02040602050305030304" pitchFamily="18" charset="0"/>
              </a:rPr>
              <a:t>بالسؤالات</a:t>
            </a:r>
            <a:r>
              <a:rPr lang="ar-AE" sz="4800" b="1" dirty="0">
                <a:latin typeface="Book Antiqua" panose="02040602050305030304" pitchFamily="18" charset="0"/>
              </a:rPr>
              <a:t> التي ترفعها عنا كل حين والدة الإله القديسة مريم وكل صفوف الملائكة ورؤساء الملائكة</a:t>
            </a:r>
            <a:endParaRPr lang="ar-AE" sz="4800" b="1" dirty="0">
              <a:solidFill>
                <a:srgbClr val="C00000"/>
              </a:solidFill>
              <a:latin typeface="Book Antiqua" panose="02040602050305030304" pitchFamily="18" charset="0"/>
            </a:endParaRPr>
          </a:p>
        </p:txBody>
      </p:sp>
    </p:spTree>
    <p:extLst>
      <p:ext uri="{BB962C8B-B14F-4D97-AF65-F5344CB8AC3E}">
        <p14:creationId xmlns:p14="http://schemas.microsoft.com/office/powerpoint/2010/main" val="800365942"/>
      </p:ext>
    </p:extLst>
  </p:cSld>
  <p:clrMapOvr>
    <a:masterClrMapping/>
  </p:clrMapOvr>
</p:sld>
</file>

<file path=ppt/slides/slide10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546266" y="776123"/>
            <a:ext cx="5367646" cy="5452374"/>
          </a:xfrm>
        </p:spPr>
        <p:txBody>
          <a:bodyPr numCol="1" spcCol="72000" anchor="ctr">
            <a:noAutofit/>
          </a:bodyPr>
          <a:lstStyle/>
          <a:p>
            <a:pPr marL="0" indent="0" algn="just">
              <a:spcBef>
                <a:spcPts val="0"/>
              </a:spcBef>
              <a:buNone/>
            </a:pPr>
            <a:r>
              <a:rPr lang="fr-FR" b="1" dirty="0">
                <a:latin typeface="Book Antiqua" panose="02040602050305030304" pitchFamily="18" charset="0"/>
              </a:rPr>
              <a:t>Et par les prières des patriarches, des prophètes, des apôtres, des martyrs, et tout le chœur des porteurs de la croix, les justes et l'ange de ce jour béni et par la bénédiction de la Mère de Dieu, la très Sainte Marie en premier et dernier lieu</a:t>
            </a:r>
            <a:endParaRPr lang="fr-FR" b="1" dirty="0">
              <a:solidFill>
                <a:srgbClr val="C00000"/>
              </a:solidFill>
              <a:latin typeface="Book Antiqua" panose="02040602050305030304" pitchFamily="18" charset="0"/>
            </a:endParaRP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lvl="0" algn="just" rtl="1" fontAlgn="base">
              <a:spcBef>
                <a:spcPct val="20000"/>
              </a:spcBef>
              <a:spcAft>
                <a:spcPct val="0"/>
              </a:spcAft>
            </a:pPr>
            <a:endParaRPr lang="ar-SA" altLang="fr-FR" sz="2800" dirty="0">
              <a:latin typeface="Times New Roman" panose="02020603050405020304" pitchFamily="18" charset="0"/>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07777"/>
          </a:xfrm>
          <a:prstGeom prst="rect">
            <a:avLst/>
          </a:prstGeom>
        </p:spPr>
        <p:txBody>
          <a:bodyPr wrap="none">
            <a:spAutoFit/>
          </a:bodyPr>
          <a:lstStyle/>
          <a:p>
            <a:pPr algn="just"/>
            <a:endParaRPr lang="fr-FR" sz="1400"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spcBef>
                <a:spcPts val="0"/>
              </a:spcBef>
              <a:buNone/>
            </a:pPr>
            <a:endParaRPr lang="fr-FR" b="1" dirty="0">
              <a:latin typeface="CS Avva Shenouda" panose="020B7200000000000000" pitchFamily="34"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278091" y="1609483"/>
            <a:ext cx="5367643" cy="3785652"/>
          </a:xfrm>
          <a:prstGeom prst="rect">
            <a:avLst/>
          </a:prstGeom>
        </p:spPr>
        <p:txBody>
          <a:bodyPr wrap="square" anchor="ctr" anchorCtr="0">
            <a:spAutoFit/>
          </a:bodyPr>
          <a:lstStyle/>
          <a:p>
            <a:pPr algn="just" rtl="1"/>
            <a:r>
              <a:rPr lang="ar-AE" sz="4800" b="1" dirty="0">
                <a:latin typeface="Book Antiqua" panose="02040602050305030304" pitchFamily="18" charset="0"/>
              </a:rPr>
              <a:t>والآباء والأنبياء والرسل والشهداء والأبرار والصديقون ولباس الصليب والنساك والمعترفون والسواح</a:t>
            </a:r>
          </a:p>
        </p:txBody>
      </p:sp>
    </p:spTree>
    <p:extLst>
      <p:ext uri="{BB962C8B-B14F-4D97-AF65-F5344CB8AC3E}">
        <p14:creationId xmlns:p14="http://schemas.microsoft.com/office/powerpoint/2010/main" val="3003762510"/>
      </p:ext>
    </p:extLst>
  </p:cSld>
  <p:clrMapOvr>
    <a:masterClrMapping/>
  </p:clrMapOvr>
</p:sld>
</file>

<file path=ppt/slides/slide10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546266" y="776123"/>
            <a:ext cx="5367646" cy="5452374"/>
          </a:xfrm>
        </p:spPr>
        <p:txBody>
          <a:bodyPr numCol="1" spcCol="72000" anchor="ctr">
            <a:noAutofit/>
          </a:bodyPr>
          <a:lstStyle/>
          <a:p>
            <a:pPr marL="0" indent="0" algn="just">
              <a:spcBef>
                <a:spcPts val="0"/>
              </a:spcBef>
              <a:buNone/>
            </a:pPr>
            <a:r>
              <a:rPr lang="fr-FR" b="1" dirty="0">
                <a:latin typeface="Book Antiqua" panose="02040602050305030304" pitchFamily="18" charset="0"/>
              </a:rPr>
              <a:t>et par la bénédiction de cette Sainte Pâques de notre bon Sauveur. Que leurs saintes bénédictions, leurs grâces, leurs puissances, leurs dons, leur amour, et leur secours soient avec nous tous éternellement, amen !</a:t>
            </a:r>
            <a:endParaRPr lang="fr-FR" b="1" dirty="0">
              <a:solidFill>
                <a:srgbClr val="C00000"/>
              </a:solidFill>
              <a:latin typeface="Book Antiqua" panose="02040602050305030304" pitchFamily="18" charset="0"/>
            </a:endParaRP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lvl="0" algn="just" rtl="1" fontAlgn="base">
              <a:spcBef>
                <a:spcPct val="20000"/>
              </a:spcBef>
              <a:spcAft>
                <a:spcPct val="0"/>
              </a:spcAft>
            </a:pPr>
            <a:endParaRPr lang="ar-SA" altLang="fr-FR" sz="2800" dirty="0">
              <a:latin typeface="Times New Roman" panose="02020603050405020304" pitchFamily="18" charset="0"/>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07777"/>
          </a:xfrm>
          <a:prstGeom prst="rect">
            <a:avLst/>
          </a:prstGeom>
        </p:spPr>
        <p:txBody>
          <a:bodyPr wrap="none">
            <a:spAutoFit/>
          </a:bodyPr>
          <a:lstStyle/>
          <a:p>
            <a:pPr algn="just"/>
            <a:endParaRPr lang="fr-FR" sz="1400"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spcBef>
                <a:spcPts val="0"/>
              </a:spcBef>
              <a:buNone/>
            </a:pPr>
            <a:endParaRPr lang="fr-FR" b="1" dirty="0">
              <a:latin typeface="CS Avva Shenouda" panose="020B7200000000000000" pitchFamily="34"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278091" y="1240152"/>
            <a:ext cx="5367643" cy="4524315"/>
          </a:xfrm>
          <a:prstGeom prst="rect">
            <a:avLst/>
          </a:prstGeom>
        </p:spPr>
        <p:txBody>
          <a:bodyPr wrap="square" anchor="ctr" anchorCtr="0">
            <a:spAutoFit/>
          </a:bodyPr>
          <a:lstStyle/>
          <a:p>
            <a:pPr algn="just" rtl="1"/>
            <a:r>
              <a:rPr lang="ar-AE" sz="4800" b="1" dirty="0">
                <a:latin typeface="Book Antiqua" panose="02040602050305030304" pitchFamily="18" charset="0"/>
              </a:rPr>
              <a:t>وبركة </a:t>
            </a:r>
            <a:r>
              <a:rPr lang="ar-AE" sz="4800" b="1" dirty="0" err="1">
                <a:latin typeface="Book Antiqua" panose="02040602050305030304" pitchFamily="18" charset="0"/>
              </a:rPr>
              <a:t>البصخة</a:t>
            </a:r>
            <a:r>
              <a:rPr lang="ar-AE" sz="4800" b="1" dirty="0">
                <a:latin typeface="Book Antiqua" panose="02040602050305030304" pitchFamily="18" charset="0"/>
              </a:rPr>
              <a:t> المقدسة التي لمخلصنا الصالح، بركتهم المقدسة ونعمتهم وقوتهم وهبتهم ومحبتهم ومعونتهم تكون معنا كلنا إلى الأبد. آمين.</a:t>
            </a:r>
          </a:p>
        </p:txBody>
      </p:sp>
    </p:spTree>
    <p:extLst>
      <p:ext uri="{BB962C8B-B14F-4D97-AF65-F5344CB8AC3E}">
        <p14:creationId xmlns:p14="http://schemas.microsoft.com/office/powerpoint/2010/main" val="3711441652"/>
      </p:ext>
    </p:extLst>
  </p:cSld>
  <p:clrMapOvr>
    <a:masterClrMapping/>
  </p:clrMapOvr>
</p:sld>
</file>

<file path=ppt/slides/slide10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358813" y="512313"/>
            <a:ext cx="3512186" cy="5452374"/>
          </a:xfrm>
        </p:spPr>
        <p:txBody>
          <a:bodyPr numCol="1" spcCol="72000" anchor="ctr">
            <a:noAutofit/>
          </a:bodyPr>
          <a:lstStyle/>
          <a:p>
            <a:pPr marL="0" indent="0" algn="ctr">
              <a:buNone/>
            </a:pPr>
            <a:r>
              <a:rPr lang="fr-FR" sz="4800" b="1" dirty="0">
                <a:latin typeface="Book Antiqua" panose="02040602050305030304" pitchFamily="18" charset="0"/>
              </a:rPr>
              <a:t>Le Christ notre Dieu</a:t>
            </a:r>
          </a:p>
          <a:p>
            <a:pPr marL="0" indent="0" algn="ctr">
              <a:buNone/>
            </a:pPr>
            <a:endParaRPr lang="fr-FR" sz="4800" b="1" dirty="0">
              <a:latin typeface="Book Antiqua" panose="02040602050305030304" pitchFamily="18" charset="0"/>
            </a:endParaRPr>
          </a:p>
          <a:p>
            <a:pPr marL="0" indent="0" algn="ctr">
              <a:buNone/>
            </a:pPr>
            <a:r>
              <a:rPr lang="fr-FR" sz="4800" b="1" dirty="0">
                <a:solidFill>
                  <a:srgbClr val="C00000"/>
                </a:solidFill>
                <a:latin typeface="Book Antiqua" panose="02040602050305030304" pitchFamily="18" charset="0"/>
              </a:rPr>
              <a:t>Amen, ainsi soit-il</a:t>
            </a: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spcBef>
                <a:spcPts val="0"/>
              </a:spcBef>
              <a:buNone/>
            </a:pPr>
            <a:endParaRPr lang="fr-FR" sz="4000" b="1" dirty="0">
              <a:latin typeface="CS Avva Shenouda" panose="020B7200000000000000" pitchFamily="34"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8258630" y="1460715"/>
            <a:ext cx="3511194" cy="3785652"/>
          </a:xfrm>
          <a:prstGeom prst="rect">
            <a:avLst/>
          </a:prstGeom>
        </p:spPr>
        <p:txBody>
          <a:bodyPr wrap="square" anchor="ctr" anchorCtr="0">
            <a:spAutoFit/>
          </a:bodyPr>
          <a:lstStyle/>
          <a:p>
            <a:pPr algn="ctr" rtl="1"/>
            <a:r>
              <a:rPr lang="ar-AE" sz="6000" b="1" dirty="0">
                <a:latin typeface="Book Antiqua" panose="02040602050305030304" pitchFamily="18" charset="0"/>
              </a:rPr>
              <a:t>المسيح إلهنا</a:t>
            </a:r>
            <a:endParaRPr lang="fr-FR" sz="6000" b="1" dirty="0">
              <a:latin typeface="Book Antiqua" panose="02040602050305030304" pitchFamily="18" charset="0"/>
            </a:endParaRPr>
          </a:p>
          <a:p>
            <a:pPr algn="ctr" rtl="1"/>
            <a:endParaRPr lang="fr-FR" sz="6000" b="1" dirty="0">
              <a:latin typeface="Book Antiqua" panose="02040602050305030304" pitchFamily="18" charset="0"/>
            </a:endParaRPr>
          </a:p>
          <a:p>
            <a:pPr algn="ctr" rtl="1"/>
            <a:endParaRPr lang="fr-FR" sz="6000" b="1" dirty="0">
              <a:latin typeface="Book Antiqua" panose="02040602050305030304" pitchFamily="18" charset="0"/>
            </a:endParaRPr>
          </a:p>
          <a:p>
            <a:pPr algn="ctr" rtl="1"/>
            <a:r>
              <a:rPr lang="ar-AE" sz="6000" b="1" dirty="0">
                <a:solidFill>
                  <a:srgbClr val="C00000"/>
                </a:solidFill>
                <a:latin typeface="Book Antiqua" panose="02040602050305030304" pitchFamily="18" charset="0"/>
              </a:rPr>
              <a:t>آمين. يكون</a:t>
            </a:r>
          </a:p>
        </p:txBody>
      </p:sp>
      <p:sp>
        <p:nvSpPr>
          <p:cNvPr id="6" name="Rectangle 5">
            <a:extLst>
              <a:ext uri="{FF2B5EF4-FFF2-40B4-BE49-F238E27FC236}">
                <a16:creationId xmlns:a16="http://schemas.microsoft.com/office/drawing/2014/main" id="{4BBA31EA-5709-4658-9C29-41BF2557899C}"/>
              </a:ext>
            </a:extLst>
          </p:cNvPr>
          <p:cNvSpPr/>
          <p:nvPr/>
        </p:nvSpPr>
        <p:spPr>
          <a:xfrm>
            <a:off x="4129485" y="1283654"/>
            <a:ext cx="3933030" cy="4247317"/>
          </a:xfrm>
          <a:prstGeom prst="rect">
            <a:avLst/>
          </a:prstGeom>
        </p:spPr>
        <p:txBody>
          <a:bodyPr wrap="square">
            <a:spAutoFit/>
          </a:bodyPr>
          <a:lstStyle/>
          <a:p>
            <a:pPr algn="ctr"/>
            <a:r>
              <a:rPr lang="fr-FR" sz="5400" b="1" dirty="0">
                <a:latin typeface="CS Avva Shenouda" panose="020B7200000000000000" pitchFamily="34" charset="0"/>
              </a:rPr>
              <a:t>Pi`,</a:t>
            </a:r>
            <a:r>
              <a:rPr lang="fr-FR" sz="5400" b="1" dirty="0" err="1">
                <a:latin typeface="CS Avva Shenouda" panose="020B7200000000000000" pitchFamily="34" charset="0"/>
              </a:rPr>
              <a:t>rictoc</a:t>
            </a:r>
            <a:r>
              <a:rPr lang="fr-FR" sz="5400" b="1" dirty="0">
                <a:latin typeface="CS Avva Shenouda" panose="020B7200000000000000" pitchFamily="34" charset="0"/>
              </a:rPr>
              <a:t> </a:t>
            </a:r>
            <a:r>
              <a:rPr lang="fr-FR" sz="5400" b="1" dirty="0" err="1">
                <a:latin typeface="CS Avva Shenouda" panose="020B7200000000000000" pitchFamily="34" charset="0"/>
              </a:rPr>
              <a:t>Pennou</a:t>
            </a:r>
            <a:r>
              <a:rPr lang="fr-FR" sz="5400" b="1" dirty="0">
                <a:latin typeface="CS Avva Shenouda" panose="020B7200000000000000" pitchFamily="34" charset="0"/>
              </a:rPr>
              <a:t>]</a:t>
            </a:r>
          </a:p>
          <a:p>
            <a:pPr algn="ctr"/>
            <a:endParaRPr lang="fr-FR" sz="5400" b="1" dirty="0">
              <a:latin typeface="CS Avva Shenouda" panose="020B7200000000000000" pitchFamily="34" charset="0"/>
            </a:endParaRPr>
          </a:p>
          <a:p>
            <a:pPr algn="ctr"/>
            <a:r>
              <a:rPr lang="fr-FR" sz="5400" b="1" dirty="0" err="1">
                <a:solidFill>
                  <a:srgbClr val="C00000"/>
                </a:solidFill>
                <a:latin typeface="CS Avva Shenouda" panose="020B7200000000000000" pitchFamily="34" charset="0"/>
              </a:rPr>
              <a:t>Amyn</a:t>
            </a:r>
            <a:r>
              <a:rPr lang="fr-FR" sz="5400" b="1" dirty="0">
                <a:solidFill>
                  <a:srgbClr val="C00000"/>
                </a:solidFill>
                <a:latin typeface="CS Avva Shenouda" panose="020B7200000000000000" pitchFamily="34" charset="0"/>
              </a:rPr>
              <a:t> </a:t>
            </a:r>
            <a:r>
              <a:rPr lang="fr-FR" sz="5400" b="1" dirty="0" err="1">
                <a:solidFill>
                  <a:srgbClr val="C00000"/>
                </a:solidFill>
                <a:latin typeface="CS Avva Shenouda" panose="020B7200000000000000" pitchFamily="34" charset="0"/>
              </a:rPr>
              <a:t>ec`eswpi</a:t>
            </a:r>
            <a:endParaRPr lang="fr-FR" sz="5400" b="1" dirty="0">
              <a:solidFill>
                <a:srgbClr val="C00000"/>
              </a:solidFill>
              <a:latin typeface="CS Avva Shenouda" panose="020B7200000000000000" pitchFamily="34" charset="0"/>
            </a:endParaRPr>
          </a:p>
        </p:txBody>
      </p:sp>
    </p:spTree>
    <p:extLst>
      <p:ext uri="{BB962C8B-B14F-4D97-AF65-F5344CB8AC3E}">
        <p14:creationId xmlns:p14="http://schemas.microsoft.com/office/powerpoint/2010/main" val="3157671221"/>
      </p:ext>
    </p:extLst>
  </p:cSld>
  <p:clrMapOvr>
    <a:masterClrMapping/>
  </p:clrMapOvr>
</p:sld>
</file>

<file path=ppt/slides/slide10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Image 6">
            <a:extLst>
              <a:ext uri="{FF2B5EF4-FFF2-40B4-BE49-F238E27FC236}">
                <a16:creationId xmlns:a16="http://schemas.microsoft.com/office/drawing/2014/main" id="{BC27060C-EA04-4E9F-A745-0C9B06414EBB}"/>
              </a:ext>
            </a:extLst>
          </p:cNvPr>
          <p:cNvPicPr>
            <a:picLocks noChangeAspect="1"/>
          </p:cNvPicPr>
          <p:nvPr/>
        </p:nvPicPr>
        <p:blipFill>
          <a:blip r:embed="rId3">
            <a:extLst>
              <a:ext uri="{BEBA8EAE-BF5A-486C-A8C5-ECC9F3942E4B}">
                <a14:imgProps xmlns:a14="http://schemas.microsoft.com/office/drawing/2010/main">
                  <a14:imgLayer r:embed="rId4">
                    <a14:imgEffect>
                      <a14:backgroundRemoval t="803" b="98280" l="1613" r="97312">
                        <a14:foregroundMark x1="1613" y1="21330" x2="1613" y2="21330"/>
                        <a14:foregroundMark x1="45161" y1="1032" x2="45161" y2="1032"/>
                        <a14:foregroundMark x1="97670" y1="21330" x2="97670" y2="21330"/>
                        <a14:foregroundMark x1="59140" y1="91399" x2="59140" y2="91399"/>
                        <a14:foregroundMark x1="59498" y1="95757" x2="59498" y2="95757"/>
                        <a14:foregroundMark x1="48925" y1="98280" x2="48925" y2="98280"/>
                      </a14:backgroundRemoval>
                    </a14:imgEffect>
                  </a14:imgLayer>
                </a14:imgProps>
              </a:ext>
              <a:ext uri="{28A0092B-C50C-407E-A947-70E740481C1C}">
                <a14:useLocalDpi xmlns:a14="http://schemas.microsoft.com/office/drawing/2010/main" val="0"/>
              </a:ext>
            </a:extLst>
          </a:blip>
          <a:stretch>
            <a:fillRect/>
          </a:stretch>
        </p:blipFill>
        <p:spPr>
          <a:xfrm>
            <a:off x="4787255" y="867795"/>
            <a:ext cx="2617489" cy="5184576"/>
          </a:xfrm>
          <a:prstGeom prst="rect">
            <a:avLst/>
          </a:prstGeom>
          <a:ln>
            <a:noFill/>
          </a:ln>
          <a:effectLst>
            <a:outerShdw blurRad="292100" dist="139700" dir="2700000" algn="tl" rotWithShape="0">
              <a:srgbClr val="333333">
                <a:alpha val="65000"/>
              </a:srgbClr>
            </a:outerShdw>
          </a:effectLst>
        </p:spPr>
      </p:pic>
    </p:spTree>
    <p:extLst>
      <p:ext uri="{BB962C8B-B14F-4D97-AF65-F5344CB8AC3E}">
        <p14:creationId xmlns:p14="http://schemas.microsoft.com/office/powerpoint/2010/main" val="370241911"/>
      </p:ext>
    </p:extLst>
  </p:cSld>
  <p:clrMapOvr>
    <a:masterClrMapping/>
  </p:clrMapOvr>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Shape 3841"/>
        <p:cNvGrpSpPr/>
        <p:nvPr/>
      </p:nvGrpSpPr>
      <p:grpSpPr>
        <a:xfrm>
          <a:off x="0" y="0"/>
          <a:ext cx="0" cy="0"/>
          <a:chOff x="0" y="0"/>
          <a:chExt cx="0" cy="0"/>
        </a:xfrm>
      </p:grpSpPr>
      <p:sp>
        <p:nvSpPr>
          <p:cNvPr id="3842" name="Google Shape;3842;p532"/>
          <p:cNvSpPr txBox="1"/>
          <p:nvPr/>
        </p:nvSpPr>
        <p:spPr>
          <a:xfrm>
            <a:off x="6864349" y="772290"/>
            <a:ext cx="4895851" cy="2800726"/>
          </a:xfrm>
          <a:prstGeom prst="rect">
            <a:avLst/>
          </a:prstGeom>
          <a:noFill/>
          <a:ln>
            <a:noFill/>
          </a:ln>
        </p:spPr>
        <p:txBody>
          <a:bodyPr spcFirstLastPara="1" wrap="square" lIns="91425" tIns="45700" rIns="91425" bIns="45700" anchor="t" anchorCtr="0">
            <a:spAutoFit/>
          </a:bodyPr>
          <a:lstStyle/>
          <a:p>
            <a:pPr marL="0" marR="0" lvl="0" indent="0" algn="just" rtl="1">
              <a:lnSpc>
                <a:spcPct val="100000"/>
              </a:lnSpc>
              <a:spcBef>
                <a:spcPts val="0"/>
              </a:spcBef>
              <a:spcAft>
                <a:spcPts val="0"/>
              </a:spcAft>
              <a:buClr>
                <a:srgbClr val="FFFFFF"/>
              </a:buClr>
              <a:buSzPts val="4400"/>
              <a:buFont typeface="Calibri"/>
              <a:buNone/>
            </a:pPr>
            <a:r>
              <a:rPr lang="en-US" sz="4400" b="1" i="0" u="none" dirty="0" err="1">
                <a:latin typeface="Calibri"/>
                <a:ea typeface="Calibri"/>
                <a:cs typeface="Calibri"/>
                <a:sym typeface="Calibri"/>
              </a:rPr>
              <a:t>نسألك</a:t>
            </a:r>
            <a:r>
              <a:rPr lang="en-US" sz="4400" b="1" i="0" u="none" dirty="0">
                <a:latin typeface="Calibri"/>
                <a:ea typeface="Calibri"/>
                <a:cs typeface="Calibri"/>
                <a:sym typeface="Calibri"/>
              </a:rPr>
              <a:t> </a:t>
            </a:r>
            <a:r>
              <a:rPr lang="en-US" sz="4400" b="1" i="0" u="none" dirty="0" err="1">
                <a:latin typeface="Calibri"/>
                <a:ea typeface="Calibri"/>
                <a:cs typeface="Calibri"/>
                <a:sym typeface="Calibri"/>
              </a:rPr>
              <a:t>أن</a:t>
            </a:r>
            <a:r>
              <a:rPr lang="en-US" sz="4400" b="1" i="0" u="none" dirty="0">
                <a:latin typeface="Calibri"/>
                <a:ea typeface="Calibri"/>
                <a:cs typeface="Calibri"/>
                <a:sym typeface="Calibri"/>
              </a:rPr>
              <a:t> </a:t>
            </a:r>
            <a:r>
              <a:rPr lang="en-US" sz="4400" b="1" i="0" u="none" dirty="0" err="1">
                <a:latin typeface="Calibri"/>
                <a:ea typeface="Calibri"/>
                <a:cs typeface="Calibri"/>
                <a:sym typeface="Calibri"/>
              </a:rPr>
              <a:t>تذكرينا</a:t>
            </a:r>
            <a:r>
              <a:rPr lang="en-US" sz="4400" b="1" i="0" u="none" dirty="0">
                <a:latin typeface="Calibri"/>
                <a:ea typeface="Calibri"/>
                <a:cs typeface="Calibri"/>
                <a:sym typeface="Calibri"/>
              </a:rPr>
              <a:t> </a:t>
            </a:r>
            <a:r>
              <a:rPr lang="en-US" sz="4400" b="1" i="0" u="none" dirty="0" err="1">
                <a:latin typeface="Calibri"/>
                <a:ea typeface="Calibri"/>
                <a:cs typeface="Calibri"/>
                <a:sym typeface="Calibri"/>
              </a:rPr>
              <a:t>أيتها</a:t>
            </a:r>
            <a:r>
              <a:rPr lang="en-US" sz="4400" b="1" i="0" u="none" dirty="0">
                <a:latin typeface="Calibri"/>
                <a:ea typeface="Calibri"/>
                <a:cs typeface="Calibri"/>
                <a:sym typeface="Calibri"/>
              </a:rPr>
              <a:t> </a:t>
            </a:r>
            <a:r>
              <a:rPr lang="en-US" sz="4400" b="1" i="0" u="none" dirty="0" err="1">
                <a:latin typeface="Calibri"/>
                <a:ea typeface="Calibri"/>
                <a:cs typeface="Calibri"/>
                <a:sym typeface="Calibri"/>
              </a:rPr>
              <a:t>الشفيعة</a:t>
            </a:r>
            <a:r>
              <a:rPr lang="en-US" sz="4400" b="1" i="0" u="none" dirty="0">
                <a:latin typeface="Calibri"/>
                <a:ea typeface="Calibri"/>
                <a:cs typeface="Calibri"/>
                <a:sym typeface="Calibri"/>
              </a:rPr>
              <a:t> </a:t>
            </a:r>
            <a:r>
              <a:rPr lang="en-US" sz="4400" b="1" i="0" u="none" dirty="0" err="1">
                <a:latin typeface="Calibri"/>
                <a:ea typeface="Calibri"/>
                <a:cs typeface="Calibri"/>
                <a:sym typeface="Calibri"/>
              </a:rPr>
              <a:t>المؤتمنة</a:t>
            </a:r>
            <a:r>
              <a:rPr lang="en-US" sz="4400" b="1" i="0" u="none" dirty="0">
                <a:latin typeface="Calibri"/>
                <a:ea typeface="Calibri"/>
                <a:cs typeface="Calibri"/>
                <a:sym typeface="Calibri"/>
              </a:rPr>
              <a:t> </a:t>
            </a:r>
            <a:r>
              <a:rPr lang="en-US" sz="4400" b="1" i="0" u="none" dirty="0" err="1">
                <a:latin typeface="Calibri"/>
                <a:ea typeface="Calibri"/>
                <a:cs typeface="Calibri"/>
                <a:sym typeface="Calibri"/>
              </a:rPr>
              <a:t>أمام</a:t>
            </a:r>
            <a:r>
              <a:rPr lang="en-US" sz="4400" b="1" i="0" u="none" dirty="0">
                <a:latin typeface="Calibri"/>
                <a:ea typeface="Calibri"/>
                <a:cs typeface="Calibri"/>
                <a:sym typeface="Calibri"/>
              </a:rPr>
              <a:t> </a:t>
            </a:r>
            <a:r>
              <a:rPr lang="en-US" sz="4400" b="1" i="0" u="none" dirty="0" err="1">
                <a:latin typeface="Calibri"/>
                <a:ea typeface="Calibri"/>
                <a:cs typeface="Calibri"/>
                <a:sym typeface="Calibri"/>
              </a:rPr>
              <a:t>ربنا</a:t>
            </a:r>
            <a:r>
              <a:rPr lang="en-US" sz="4400" b="1" i="0" u="none" dirty="0">
                <a:latin typeface="Calibri"/>
                <a:ea typeface="Calibri"/>
                <a:cs typeface="Calibri"/>
                <a:sym typeface="Calibri"/>
              </a:rPr>
              <a:t> </a:t>
            </a:r>
            <a:r>
              <a:rPr lang="en-US" sz="4400" b="1" i="0" u="none" dirty="0" err="1">
                <a:latin typeface="Calibri"/>
                <a:ea typeface="Calibri"/>
                <a:cs typeface="Calibri"/>
                <a:sym typeface="Calibri"/>
              </a:rPr>
              <a:t>يسوع</a:t>
            </a:r>
            <a:r>
              <a:rPr lang="en-US" sz="4400" b="1" i="0" u="none" dirty="0">
                <a:latin typeface="Calibri"/>
                <a:ea typeface="Calibri"/>
                <a:cs typeface="Calibri"/>
                <a:sym typeface="Calibri"/>
              </a:rPr>
              <a:t> </a:t>
            </a:r>
            <a:r>
              <a:rPr lang="en-US" sz="4400" b="1" i="0" u="none" dirty="0" err="1">
                <a:latin typeface="Calibri"/>
                <a:ea typeface="Calibri"/>
                <a:cs typeface="Calibri"/>
                <a:sym typeface="Calibri"/>
              </a:rPr>
              <a:t>المسيح</a:t>
            </a:r>
            <a:r>
              <a:rPr lang="en-US" sz="4400" b="1" i="0" u="none" dirty="0">
                <a:latin typeface="Calibri"/>
                <a:ea typeface="Calibri"/>
                <a:cs typeface="Calibri"/>
                <a:sym typeface="Calibri"/>
              </a:rPr>
              <a:t> </a:t>
            </a:r>
            <a:r>
              <a:rPr lang="en-US" sz="4400" b="1" i="0" u="none" dirty="0" err="1">
                <a:latin typeface="Calibri"/>
                <a:ea typeface="Calibri"/>
                <a:cs typeface="Calibri"/>
                <a:sym typeface="Calibri"/>
              </a:rPr>
              <a:t>ليغفر</a:t>
            </a:r>
            <a:r>
              <a:rPr lang="en-US" sz="4400" b="1" i="0" u="none" dirty="0">
                <a:latin typeface="Calibri"/>
                <a:ea typeface="Calibri"/>
                <a:cs typeface="Calibri"/>
                <a:sym typeface="Calibri"/>
              </a:rPr>
              <a:t> </a:t>
            </a:r>
            <a:r>
              <a:rPr lang="en-US" sz="4400" b="1" i="0" u="none" dirty="0" err="1">
                <a:latin typeface="Calibri"/>
                <a:ea typeface="Calibri"/>
                <a:cs typeface="Calibri"/>
                <a:sym typeface="Calibri"/>
              </a:rPr>
              <a:t>لنا</a:t>
            </a:r>
            <a:r>
              <a:rPr lang="en-US" sz="4400" b="1" i="0" u="none" dirty="0">
                <a:latin typeface="Calibri"/>
                <a:ea typeface="Calibri"/>
                <a:cs typeface="Calibri"/>
                <a:sym typeface="Calibri"/>
              </a:rPr>
              <a:t> </a:t>
            </a:r>
            <a:r>
              <a:rPr lang="en-US" sz="4400" b="1" i="0" u="none" dirty="0" err="1">
                <a:latin typeface="Calibri"/>
                <a:ea typeface="Calibri"/>
                <a:cs typeface="Calibri"/>
                <a:sym typeface="Calibri"/>
              </a:rPr>
              <a:t>خطايانا</a:t>
            </a:r>
            <a:r>
              <a:rPr lang="en-US" sz="4400" b="1" i="0" u="none" dirty="0">
                <a:latin typeface="Calibri"/>
                <a:ea typeface="Calibri"/>
                <a:cs typeface="Calibri"/>
                <a:sym typeface="Calibri"/>
              </a:rPr>
              <a:t>.</a:t>
            </a:r>
            <a:endParaRPr b="1" dirty="0"/>
          </a:p>
        </p:txBody>
      </p:sp>
      <p:sp>
        <p:nvSpPr>
          <p:cNvPr id="3843" name="Google Shape;3843;p532"/>
          <p:cNvSpPr txBox="1"/>
          <p:nvPr/>
        </p:nvSpPr>
        <p:spPr>
          <a:xfrm>
            <a:off x="431800" y="764353"/>
            <a:ext cx="6240000" cy="2308284"/>
          </a:xfrm>
          <a:prstGeom prst="rect">
            <a:avLst/>
          </a:prstGeom>
          <a:noFill/>
          <a:ln>
            <a:noFill/>
          </a:ln>
        </p:spPr>
        <p:txBody>
          <a:bodyPr spcFirstLastPara="1" wrap="square" lIns="91425" tIns="45700" rIns="91425" bIns="45700" anchor="t" anchorCtr="0">
            <a:spAutoFit/>
          </a:bodyPr>
          <a:lstStyle/>
          <a:p>
            <a:pPr marL="0" marR="0" lvl="0" indent="0" algn="just" rtl="0">
              <a:lnSpc>
                <a:spcPct val="100000"/>
              </a:lnSpc>
              <a:spcBef>
                <a:spcPts val="0"/>
              </a:spcBef>
              <a:spcAft>
                <a:spcPts val="0"/>
              </a:spcAft>
              <a:buClr>
                <a:srgbClr val="FFFFFF"/>
              </a:buClr>
              <a:buSzPts val="3500"/>
              <a:buFont typeface="Arial"/>
              <a:buNone/>
            </a:pPr>
            <a:r>
              <a:rPr lang="en-US" sz="3600" b="1" i="0" u="none" dirty="0">
                <a:latin typeface="CS Avva Shenouda" panose="020B7200000000000000" pitchFamily="34" charset="0"/>
                <a:ea typeface="Arial"/>
                <a:cs typeface="Arial"/>
                <a:sym typeface="Arial"/>
              </a:rPr>
              <a:t>¿Ten]ho </a:t>
            </a:r>
            <a:r>
              <a:rPr lang="en-US" sz="3600" b="1" i="0" u="none" dirty="0" err="1">
                <a:latin typeface="CS Avva Shenouda" panose="020B7200000000000000" pitchFamily="34" charset="0"/>
                <a:ea typeface="Arial"/>
                <a:cs typeface="Arial"/>
                <a:sym typeface="Arial"/>
              </a:rPr>
              <a:t>aripenmeui</a:t>
            </a:r>
            <a:r>
              <a:rPr lang="en-US" sz="3600" b="1" i="0" u="none" dirty="0">
                <a:latin typeface="CS Avva Shenouda" panose="020B7200000000000000" pitchFamily="34" charset="0"/>
                <a:ea typeface="Arial"/>
                <a:cs typeface="Arial"/>
                <a:sym typeface="Arial"/>
              </a:rPr>
              <a:t>@ `w ]`</a:t>
            </a:r>
            <a:r>
              <a:rPr lang="en-US" sz="3600" b="1" i="0" u="none" dirty="0" err="1">
                <a:latin typeface="CS Avva Shenouda" panose="020B7200000000000000" pitchFamily="34" charset="0"/>
                <a:ea typeface="Arial"/>
                <a:cs typeface="Arial"/>
                <a:sym typeface="Arial"/>
              </a:rPr>
              <a:t>procatatyc</a:t>
            </a:r>
            <a:r>
              <a:rPr lang="en-US" sz="3600" b="1" i="0" u="none" dirty="0">
                <a:latin typeface="CS Avva Shenouda" panose="020B7200000000000000" pitchFamily="34" charset="0"/>
                <a:ea typeface="Arial"/>
                <a:cs typeface="Arial"/>
                <a:sym typeface="Arial"/>
              </a:rPr>
              <a:t> `</a:t>
            </a:r>
            <a:r>
              <a:rPr lang="en-US" sz="3600" b="1" i="0" u="none" dirty="0" err="1">
                <a:latin typeface="CS Avva Shenouda" panose="020B7200000000000000" pitchFamily="34" charset="0"/>
                <a:ea typeface="Arial"/>
                <a:cs typeface="Arial"/>
                <a:sym typeface="Arial"/>
              </a:rPr>
              <a:t>etenhot</a:t>
            </a:r>
            <a:r>
              <a:rPr lang="en-US" sz="3600" b="1" i="0" u="none" dirty="0">
                <a:latin typeface="CS Avva Shenouda" panose="020B7200000000000000" pitchFamily="34" charset="0"/>
                <a:ea typeface="Arial"/>
                <a:cs typeface="Arial"/>
                <a:sym typeface="Arial"/>
              </a:rPr>
              <a:t>@ </a:t>
            </a:r>
            <a:r>
              <a:rPr lang="en-US" sz="3600" b="1" i="0" u="none" dirty="0" err="1">
                <a:latin typeface="CS Avva Shenouda" panose="020B7200000000000000" pitchFamily="34" charset="0"/>
                <a:ea typeface="Arial"/>
                <a:cs typeface="Arial"/>
                <a:sym typeface="Arial"/>
              </a:rPr>
              <a:t>nahren</a:t>
            </a:r>
            <a:r>
              <a:rPr lang="en-US" sz="3600" b="1" i="0" u="none" dirty="0">
                <a:latin typeface="CS Avva Shenouda" panose="020B7200000000000000" pitchFamily="34" charset="0"/>
                <a:ea typeface="Arial"/>
                <a:cs typeface="Arial"/>
                <a:sym typeface="Arial"/>
              </a:rPr>
              <a:t> pen=o=c    I=y=c     P=,=c@</a:t>
            </a:r>
            <a:endParaRPr sz="3600" b="1" dirty="0">
              <a:latin typeface="CS Avva Shenouda" panose="020B7200000000000000" pitchFamily="34" charset="0"/>
            </a:endParaRPr>
          </a:p>
          <a:p>
            <a:pPr marL="0" marR="0" lvl="0" indent="0" algn="just" rtl="0">
              <a:lnSpc>
                <a:spcPct val="100000"/>
              </a:lnSpc>
              <a:spcBef>
                <a:spcPts val="0"/>
              </a:spcBef>
              <a:spcAft>
                <a:spcPts val="0"/>
              </a:spcAft>
              <a:buClr>
                <a:srgbClr val="FFFFFF"/>
              </a:buClr>
              <a:buSzPts val="3500"/>
              <a:buFont typeface="Arial"/>
              <a:buNone/>
            </a:pPr>
            <a:r>
              <a:rPr lang="en-US" sz="3600" b="1" i="0" u="none" dirty="0">
                <a:latin typeface="CS Avva Shenouda" panose="020B7200000000000000" pitchFamily="34" charset="0"/>
                <a:ea typeface="Arial"/>
                <a:cs typeface="Arial"/>
                <a:sym typeface="Arial"/>
              </a:rPr>
              <a:t> `</a:t>
            </a:r>
            <a:r>
              <a:rPr lang="en-US" sz="3600" b="1" i="0" u="none" dirty="0" err="1">
                <a:latin typeface="CS Avva Shenouda" panose="020B7200000000000000" pitchFamily="34" charset="0"/>
                <a:ea typeface="Arial"/>
                <a:cs typeface="Arial"/>
                <a:sym typeface="Arial"/>
              </a:rPr>
              <a:t>ntef,a</a:t>
            </a:r>
            <a:r>
              <a:rPr lang="en-US" sz="3600" b="1" i="0" u="none" dirty="0">
                <a:latin typeface="CS Avva Shenouda" panose="020B7200000000000000" pitchFamily="34" charset="0"/>
                <a:ea typeface="Arial"/>
                <a:cs typeface="Arial"/>
                <a:sym typeface="Arial"/>
              </a:rPr>
              <a:t> </a:t>
            </a:r>
            <a:r>
              <a:rPr lang="en-US" sz="3600" b="1" i="0" u="none" dirty="0" err="1">
                <a:latin typeface="CS Avva Shenouda" panose="020B7200000000000000" pitchFamily="34" charset="0"/>
                <a:ea typeface="Arial"/>
                <a:cs typeface="Arial"/>
                <a:sym typeface="Arial"/>
              </a:rPr>
              <a:t>nennobi</a:t>
            </a:r>
            <a:r>
              <a:rPr lang="en-US" sz="3600" b="1" i="0" u="none" dirty="0">
                <a:latin typeface="CS Avva Shenouda" panose="020B7200000000000000" pitchFamily="34" charset="0"/>
                <a:ea typeface="Arial"/>
                <a:cs typeface="Arial"/>
                <a:sym typeface="Arial"/>
              </a:rPr>
              <a:t> nan  `</a:t>
            </a:r>
            <a:r>
              <a:rPr lang="en-US" sz="3600" b="1" i="0" u="none" dirty="0" err="1">
                <a:latin typeface="CS Avva Shenouda" panose="020B7200000000000000" pitchFamily="34" charset="0"/>
                <a:ea typeface="Arial"/>
                <a:cs typeface="Arial"/>
                <a:sym typeface="Arial"/>
              </a:rPr>
              <a:t>ebol</a:t>
            </a:r>
            <a:endParaRPr sz="3600" b="1" dirty="0">
              <a:latin typeface="CS Avva Shenouda" panose="020B7200000000000000" pitchFamily="34" charset="0"/>
            </a:endParaRPr>
          </a:p>
        </p:txBody>
      </p:sp>
      <p:sp>
        <p:nvSpPr>
          <p:cNvPr id="3844" name="Google Shape;3844;p532"/>
          <p:cNvSpPr txBox="1"/>
          <p:nvPr/>
        </p:nvSpPr>
        <p:spPr>
          <a:xfrm>
            <a:off x="1200149" y="3959225"/>
            <a:ext cx="9791600" cy="2062063"/>
          </a:xfrm>
          <a:prstGeom prst="rect">
            <a:avLst/>
          </a:prstGeom>
          <a:noFill/>
          <a:ln>
            <a:noFill/>
          </a:ln>
        </p:spPr>
        <p:txBody>
          <a:bodyPr spcFirstLastPara="1" wrap="square" lIns="91425" tIns="45700" rIns="91425" bIns="45700" anchor="t" anchorCtr="0">
            <a:spAutoFit/>
          </a:bodyPr>
          <a:lstStyle/>
          <a:p>
            <a:pPr marL="0" marR="0" lvl="0" indent="0" algn="ctr" rtl="0">
              <a:lnSpc>
                <a:spcPct val="100000"/>
              </a:lnSpc>
              <a:spcBef>
                <a:spcPts val="0"/>
              </a:spcBef>
              <a:spcAft>
                <a:spcPts val="0"/>
              </a:spcAft>
              <a:buClr>
                <a:srgbClr val="FFFFFF"/>
              </a:buClr>
              <a:buSzPts val="3200"/>
              <a:buFont typeface="Book Antiqua"/>
              <a:buNone/>
            </a:pPr>
            <a:r>
              <a:rPr lang="fr-FR" sz="3200" b="1" i="0" u="none" dirty="0">
                <a:latin typeface="Book Antiqua"/>
                <a:ea typeface="Book Antiqua"/>
                <a:cs typeface="Book Antiqua"/>
                <a:sym typeface="Book Antiqua"/>
              </a:rPr>
              <a:t>Souviens toi nous t’implorons,</a:t>
            </a:r>
          </a:p>
          <a:p>
            <a:pPr marL="0" marR="0" lvl="0" indent="0" algn="ctr" rtl="0">
              <a:lnSpc>
                <a:spcPct val="100000"/>
              </a:lnSpc>
              <a:spcBef>
                <a:spcPts val="0"/>
              </a:spcBef>
              <a:spcAft>
                <a:spcPts val="0"/>
              </a:spcAft>
              <a:buClr>
                <a:srgbClr val="FFFFFF"/>
              </a:buClr>
              <a:buSzPts val="3200"/>
              <a:buFont typeface="Book Antiqua"/>
              <a:buNone/>
            </a:pPr>
            <a:r>
              <a:rPr lang="fr-FR" sz="3200" b="1" dirty="0">
                <a:latin typeface="Book Antiqua"/>
                <a:sym typeface="Book Antiqua"/>
              </a:rPr>
              <a:t>Ô intercesseur fidèle,</a:t>
            </a:r>
          </a:p>
          <a:p>
            <a:pPr marL="0" marR="0" lvl="0" indent="0" algn="ctr" rtl="0">
              <a:lnSpc>
                <a:spcPct val="100000"/>
              </a:lnSpc>
              <a:spcBef>
                <a:spcPts val="0"/>
              </a:spcBef>
              <a:spcAft>
                <a:spcPts val="0"/>
              </a:spcAft>
              <a:buClr>
                <a:srgbClr val="FFFFFF"/>
              </a:buClr>
              <a:buSzPts val="3200"/>
              <a:buFont typeface="Book Antiqua"/>
              <a:buNone/>
            </a:pPr>
            <a:r>
              <a:rPr lang="fr-FR" sz="3200" b="1" dirty="0">
                <a:latin typeface="Book Antiqua"/>
                <a:sym typeface="Book Antiqua"/>
              </a:rPr>
              <a:t>Devant notre Seigneur Jésus-Christ</a:t>
            </a:r>
          </a:p>
          <a:p>
            <a:pPr marL="0" marR="0" lvl="0" indent="0" algn="ctr" rtl="0">
              <a:lnSpc>
                <a:spcPct val="100000"/>
              </a:lnSpc>
              <a:spcBef>
                <a:spcPts val="0"/>
              </a:spcBef>
              <a:spcAft>
                <a:spcPts val="0"/>
              </a:spcAft>
              <a:buClr>
                <a:srgbClr val="FFFFFF"/>
              </a:buClr>
              <a:buSzPts val="3200"/>
              <a:buFont typeface="Book Antiqua"/>
              <a:buNone/>
            </a:pPr>
            <a:r>
              <a:rPr lang="fr-FR" sz="3200" b="1" dirty="0">
                <a:latin typeface="Book Antiqua"/>
                <a:sym typeface="Book Antiqua"/>
              </a:rPr>
              <a:t>Pour qu’il nous pardonne nos péchés</a:t>
            </a:r>
            <a:endParaRPr b="1" dirty="0"/>
          </a:p>
        </p:txBody>
      </p:sp>
      <p:sp>
        <p:nvSpPr>
          <p:cNvPr id="6" name="ZoneTexte 5">
            <a:extLst>
              <a:ext uri="{FF2B5EF4-FFF2-40B4-BE49-F238E27FC236}">
                <a16:creationId xmlns:a16="http://schemas.microsoft.com/office/drawing/2014/main" id="{DC933F4D-CEE9-4B92-8AF5-6E179F7F352B}"/>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de l’aube </a:t>
            </a:r>
            <a:r>
              <a:rPr lang="fr-FR" sz="1600" b="1" i="1" dirty="0">
                <a:solidFill>
                  <a:schemeClr val="bg1"/>
                </a:solidFill>
              </a:rPr>
              <a:t>du Jeudi Saint</a:t>
            </a:r>
            <a:endParaRPr lang="fr-FR" sz="1600" b="1" dirty="0">
              <a:solidFill>
                <a:schemeClr val="bg1"/>
              </a:solidFill>
            </a:endParaRPr>
          </a:p>
        </p:txBody>
      </p:sp>
      <p:sp>
        <p:nvSpPr>
          <p:cNvPr id="7" name="Rectangle 74">
            <a:extLst>
              <a:ext uri="{FF2B5EF4-FFF2-40B4-BE49-F238E27FC236}">
                <a16:creationId xmlns:a16="http://schemas.microsoft.com/office/drawing/2014/main" id="{00CB9B6C-8C99-482C-B5B6-6F42B4097927}"/>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باكر يوم الخميس</a:t>
            </a:r>
            <a:endParaRPr lang="en-US" altLang="fr-FR" sz="2000" b="1" i="1" dirty="0">
              <a:solidFill>
                <a:schemeClr val="bg1"/>
              </a:solidFill>
            </a:endParaRPr>
          </a:p>
        </p:txBody>
      </p:sp>
    </p:spTree>
    <p:extLst>
      <p:ext uri="{BB962C8B-B14F-4D97-AF65-F5344CB8AC3E}">
        <p14:creationId xmlns:p14="http://schemas.microsoft.com/office/powerpoint/2010/main" val="3373695208"/>
      </p:ext>
    </p:extLst>
  </p:cSld>
  <p:clrMapOvr>
    <a:masterClrMapping/>
  </p:clrMapOvr>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Shape 3849"/>
        <p:cNvGrpSpPr/>
        <p:nvPr/>
      </p:nvGrpSpPr>
      <p:grpSpPr>
        <a:xfrm>
          <a:off x="0" y="0"/>
          <a:ext cx="0" cy="0"/>
          <a:chOff x="0" y="0"/>
          <a:chExt cx="0" cy="0"/>
        </a:xfrm>
      </p:grpSpPr>
      <p:sp>
        <p:nvSpPr>
          <p:cNvPr id="3850" name="Google Shape;3850;p533"/>
          <p:cNvSpPr txBox="1"/>
          <p:nvPr/>
        </p:nvSpPr>
        <p:spPr>
          <a:xfrm>
            <a:off x="6864349" y="768613"/>
            <a:ext cx="4895851" cy="2800726"/>
          </a:xfrm>
          <a:prstGeom prst="rect">
            <a:avLst/>
          </a:prstGeom>
          <a:noFill/>
          <a:ln>
            <a:noFill/>
          </a:ln>
        </p:spPr>
        <p:txBody>
          <a:bodyPr spcFirstLastPara="1" wrap="square" lIns="91425" tIns="45700" rIns="91425" bIns="45700" anchor="t" anchorCtr="0">
            <a:spAutoFit/>
          </a:bodyPr>
          <a:lstStyle/>
          <a:p>
            <a:pPr marL="0" marR="0" lvl="0" indent="0" algn="just" rtl="1">
              <a:lnSpc>
                <a:spcPct val="100000"/>
              </a:lnSpc>
              <a:spcBef>
                <a:spcPts val="0"/>
              </a:spcBef>
              <a:spcAft>
                <a:spcPts val="0"/>
              </a:spcAft>
              <a:buClr>
                <a:srgbClr val="FFFFFF"/>
              </a:buClr>
              <a:buSzPts val="4400"/>
              <a:buFont typeface="Calibri"/>
              <a:buNone/>
            </a:pPr>
            <a:r>
              <a:rPr lang="en-US" sz="4400" b="1" i="0" u="none" dirty="0" err="1">
                <a:latin typeface="Calibri"/>
                <a:ea typeface="Calibri"/>
                <a:cs typeface="Calibri"/>
                <a:sym typeface="Calibri"/>
              </a:rPr>
              <a:t>ميخائيل</a:t>
            </a:r>
            <a:r>
              <a:rPr lang="en-US" sz="4400" b="1" i="0" u="none" dirty="0">
                <a:latin typeface="Calibri"/>
                <a:ea typeface="Calibri"/>
                <a:cs typeface="Calibri"/>
                <a:sym typeface="Calibri"/>
              </a:rPr>
              <a:t> </a:t>
            </a:r>
            <a:r>
              <a:rPr lang="en-US" sz="4400" b="1" i="0" u="none" dirty="0" err="1">
                <a:latin typeface="Calibri"/>
                <a:ea typeface="Calibri"/>
                <a:cs typeface="Calibri"/>
                <a:sym typeface="Calibri"/>
              </a:rPr>
              <a:t>رئيس</a:t>
            </a:r>
            <a:r>
              <a:rPr lang="en-US" sz="4400" b="1" i="0" u="none" dirty="0">
                <a:latin typeface="Calibri"/>
                <a:ea typeface="Calibri"/>
                <a:cs typeface="Calibri"/>
                <a:sym typeface="Calibri"/>
              </a:rPr>
              <a:t> </a:t>
            </a:r>
            <a:r>
              <a:rPr lang="en-US" sz="4400" b="1" i="0" u="none" dirty="0" err="1">
                <a:latin typeface="Calibri"/>
                <a:ea typeface="Calibri"/>
                <a:cs typeface="Calibri"/>
                <a:sym typeface="Calibri"/>
              </a:rPr>
              <a:t>السمائيين</a:t>
            </a:r>
            <a:r>
              <a:rPr lang="en-US" sz="4400" b="1" i="0" u="none" dirty="0">
                <a:latin typeface="Calibri"/>
                <a:ea typeface="Calibri"/>
                <a:cs typeface="Calibri"/>
                <a:sym typeface="Calibri"/>
              </a:rPr>
              <a:t> </a:t>
            </a:r>
            <a:r>
              <a:rPr lang="en-US" sz="4400" b="1" i="0" u="none" dirty="0" err="1">
                <a:latin typeface="Calibri"/>
                <a:ea typeface="Calibri"/>
                <a:cs typeface="Calibri"/>
                <a:sym typeface="Calibri"/>
              </a:rPr>
              <a:t>هو</a:t>
            </a:r>
            <a:r>
              <a:rPr lang="en-US" sz="4400" b="1" i="0" u="none" dirty="0">
                <a:latin typeface="Calibri"/>
                <a:ea typeface="Calibri"/>
                <a:cs typeface="Calibri"/>
                <a:sym typeface="Calibri"/>
              </a:rPr>
              <a:t> </a:t>
            </a:r>
            <a:r>
              <a:rPr lang="en-US" sz="4400" b="1" i="0" u="none" dirty="0" err="1">
                <a:latin typeface="Calibri"/>
                <a:ea typeface="Calibri"/>
                <a:cs typeface="Calibri"/>
                <a:sym typeface="Calibri"/>
              </a:rPr>
              <a:t>الأول</a:t>
            </a:r>
            <a:r>
              <a:rPr lang="en-US" sz="4400" b="1" i="0" u="none" dirty="0">
                <a:latin typeface="Calibri"/>
                <a:ea typeface="Calibri"/>
                <a:cs typeface="Calibri"/>
                <a:sym typeface="Calibri"/>
              </a:rPr>
              <a:t> </a:t>
            </a:r>
            <a:r>
              <a:rPr lang="en-US" sz="4400" b="1" i="0" u="none" dirty="0" err="1">
                <a:latin typeface="Calibri"/>
                <a:ea typeface="Calibri"/>
                <a:cs typeface="Calibri"/>
                <a:sym typeface="Calibri"/>
              </a:rPr>
              <a:t>فى</a:t>
            </a:r>
            <a:r>
              <a:rPr lang="en-US" sz="4400" b="1" i="0" u="none" dirty="0">
                <a:latin typeface="Calibri"/>
                <a:ea typeface="Calibri"/>
                <a:cs typeface="Calibri"/>
                <a:sym typeface="Calibri"/>
              </a:rPr>
              <a:t> </a:t>
            </a:r>
            <a:r>
              <a:rPr lang="en-US" sz="4400" b="1" i="0" u="none" dirty="0" err="1">
                <a:latin typeface="Calibri"/>
                <a:ea typeface="Calibri"/>
                <a:cs typeface="Calibri"/>
                <a:sym typeface="Calibri"/>
              </a:rPr>
              <a:t>الطقوس</a:t>
            </a:r>
            <a:r>
              <a:rPr lang="en-US" sz="4400" b="1" i="0" u="none" dirty="0">
                <a:latin typeface="Calibri"/>
                <a:ea typeface="Calibri"/>
                <a:cs typeface="Calibri"/>
                <a:sym typeface="Calibri"/>
              </a:rPr>
              <a:t> </a:t>
            </a:r>
            <a:r>
              <a:rPr lang="en-US" sz="4400" b="1" i="0" u="none" dirty="0" err="1">
                <a:latin typeface="Calibri"/>
                <a:ea typeface="Calibri"/>
                <a:cs typeface="Calibri"/>
                <a:sym typeface="Calibri"/>
              </a:rPr>
              <a:t>الملائكية</a:t>
            </a:r>
            <a:r>
              <a:rPr lang="en-US" sz="4400" b="1" i="0" u="none" dirty="0">
                <a:latin typeface="Calibri"/>
                <a:ea typeface="Calibri"/>
                <a:cs typeface="Calibri"/>
                <a:sym typeface="Calibri"/>
              </a:rPr>
              <a:t> </a:t>
            </a:r>
            <a:r>
              <a:rPr lang="en-US" sz="4400" b="1" i="0" u="none" dirty="0" err="1">
                <a:latin typeface="Calibri"/>
                <a:ea typeface="Calibri"/>
                <a:cs typeface="Calibri"/>
                <a:sym typeface="Calibri"/>
              </a:rPr>
              <a:t>يخدم</a:t>
            </a:r>
            <a:r>
              <a:rPr lang="en-US" sz="4400" b="1" i="0" u="none" dirty="0">
                <a:latin typeface="Calibri"/>
                <a:ea typeface="Calibri"/>
                <a:cs typeface="Calibri"/>
                <a:sym typeface="Calibri"/>
              </a:rPr>
              <a:t> </a:t>
            </a:r>
            <a:r>
              <a:rPr lang="en-US" sz="4400" b="1" i="0" u="none" dirty="0" err="1">
                <a:latin typeface="Calibri"/>
                <a:ea typeface="Calibri"/>
                <a:cs typeface="Calibri"/>
                <a:sym typeface="Calibri"/>
              </a:rPr>
              <a:t>أمام</a:t>
            </a:r>
            <a:r>
              <a:rPr lang="en-US" sz="4400" b="1" i="0" u="none" dirty="0">
                <a:latin typeface="Calibri"/>
                <a:ea typeface="Calibri"/>
                <a:cs typeface="Calibri"/>
                <a:sym typeface="Calibri"/>
              </a:rPr>
              <a:t> </a:t>
            </a:r>
            <a:r>
              <a:rPr lang="en-US" sz="4400" b="1" i="0" u="none" dirty="0" err="1">
                <a:latin typeface="Calibri"/>
                <a:ea typeface="Calibri"/>
                <a:cs typeface="Calibri"/>
                <a:sym typeface="Calibri"/>
              </a:rPr>
              <a:t>الرب</a:t>
            </a:r>
            <a:endParaRPr b="1" dirty="0"/>
          </a:p>
        </p:txBody>
      </p:sp>
      <p:sp>
        <p:nvSpPr>
          <p:cNvPr id="3851" name="Google Shape;3851;p533"/>
          <p:cNvSpPr txBox="1"/>
          <p:nvPr/>
        </p:nvSpPr>
        <p:spPr>
          <a:xfrm>
            <a:off x="431800" y="760676"/>
            <a:ext cx="6240000" cy="2308284"/>
          </a:xfrm>
          <a:prstGeom prst="rect">
            <a:avLst/>
          </a:prstGeom>
          <a:noFill/>
          <a:ln>
            <a:noFill/>
          </a:ln>
        </p:spPr>
        <p:txBody>
          <a:bodyPr spcFirstLastPara="1" wrap="square" lIns="91425" tIns="45700" rIns="91425" bIns="45700" anchor="t" anchorCtr="0">
            <a:spAutoFit/>
          </a:bodyPr>
          <a:lstStyle/>
          <a:p>
            <a:pPr marL="0" marR="0" lvl="0" indent="0" algn="just" rtl="0">
              <a:lnSpc>
                <a:spcPct val="100000"/>
              </a:lnSpc>
              <a:spcBef>
                <a:spcPts val="0"/>
              </a:spcBef>
              <a:spcAft>
                <a:spcPts val="0"/>
              </a:spcAft>
              <a:buClr>
                <a:srgbClr val="FFFFFF"/>
              </a:buClr>
              <a:buSzPts val="3600"/>
              <a:buFont typeface="Arial"/>
              <a:buNone/>
            </a:pPr>
            <a:r>
              <a:rPr lang="en-US" sz="3600" b="1" i="0" u="none" dirty="0" err="1">
                <a:latin typeface="CS Avva Shenouda" panose="020B7200000000000000" pitchFamily="34" charset="0"/>
                <a:ea typeface="Arial"/>
                <a:cs typeface="Arial"/>
                <a:sym typeface="Arial"/>
              </a:rPr>
              <a:t>Mi,ayl</a:t>
            </a:r>
            <a:r>
              <a:rPr lang="en-US" sz="3600" b="1" i="0" u="none" dirty="0">
                <a:latin typeface="CS Avva Shenouda" panose="020B7200000000000000" pitchFamily="34" charset="0"/>
                <a:ea typeface="Arial"/>
                <a:cs typeface="Arial"/>
                <a:sym typeface="Arial"/>
              </a:rPr>
              <a:t> `</a:t>
            </a:r>
            <a:r>
              <a:rPr lang="en-US" sz="3600" b="1" i="0" u="none" dirty="0" err="1">
                <a:latin typeface="CS Avva Shenouda" panose="020B7200000000000000" pitchFamily="34" charset="0"/>
                <a:ea typeface="Arial"/>
                <a:cs typeface="Arial"/>
                <a:sym typeface="Arial"/>
              </a:rPr>
              <a:t>p`ar,wn</a:t>
            </a:r>
            <a:r>
              <a:rPr lang="en-US" sz="3600" b="1" i="0" u="none" dirty="0">
                <a:latin typeface="CS Avva Shenouda" panose="020B7200000000000000" pitchFamily="34" charset="0"/>
                <a:ea typeface="Arial"/>
                <a:cs typeface="Arial"/>
                <a:sym typeface="Arial"/>
              </a:rPr>
              <a:t>  `</a:t>
            </a:r>
            <a:r>
              <a:rPr lang="en-US" sz="3600" b="1" i="0" u="none" dirty="0" err="1">
                <a:latin typeface="CS Avva Shenouda" panose="020B7200000000000000" pitchFamily="34" charset="0"/>
                <a:ea typeface="Arial"/>
                <a:cs typeface="Arial"/>
                <a:sym typeface="Arial"/>
              </a:rPr>
              <a:t>nna</a:t>
            </a:r>
            <a:r>
              <a:rPr lang="en-US" sz="3600" b="1" i="0" u="none" dirty="0">
                <a:latin typeface="CS Avva Shenouda" panose="020B7200000000000000" pitchFamily="34" charset="0"/>
                <a:ea typeface="Arial"/>
                <a:cs typeface="Arial"/>
                <a:sym typeface="Arial"/>
              </a:rPr>
              <a:t> </a:t>
            </a:r>
            <a:r>
              <a:rPr lang="en-US" sz="3600" b="1" i="0" u="none" dirty="0" err="1">
                <a:latin typeface="CS Avva Shenouda" panose="020B7200000000000000" pitchFamily="34" charset="0"/>
                <a:ea typeface="Arial"/>
                <a:cs typeface="Arial"/>
                <a:sym typeface="Arial"/>
              </a:rPr>
              <a:t>nivyoui</a:t>
            </a:r>
            <a:r>
              <a:rPr lang="en-US" sz="3600" b="1" i="0" u="none" dirty="0">
                <a:latin typeface="CS Avva Shenouda" panose="020B7200000000000000" pitchFamily="34" charset="0"/>
                <a:ea typeface="Arial"/>
                <a:cs typeface="Arial"/>
                <a:sym typeface="Arial"/>
              </a:rPr>
              <a:t>@ `</a:t>
            </a:r>
            <a:r>
              <a:rPr lang="en-US" sz="3600" b="1" i="0" u="none" dirty="0" err="1">
                <a:latin typeface="CS Avva Shenouda" panose="020B7200000000000000" pitchFamily="34" charset="0"/>
                <a:ea typeface="Arial"/>
                <a:cs typeface="Arial"/>
                <a:sym typeface="Arial"/>
              </a:rPr>
              <a:t>n;of</a:t>
            </a:r>
            <a:r>
              <a:rPr lang="en-US" sz="3600" b="1" i="0" u="none" dirty="0">
                <a:latin typeface="CS Avva Shenouda" panose="020B7200000000000000" pitchFamily="34" charset="0"/>
                <a:ea typeface="Arial"/>
                <a:cs typeface="Arial"/>
                <a:sym typeface="Arial"/>
              </a:rPr>
              <a:t> </a:t>
            </a:r>
            <a:r>
              <a:rPr lang="en-US" sz="3600" b="1" i="0" u="none" dirty="0" err="1">
                <a:latin typeface="CS Avva Shenouda" panose="020B7200000000000000" pitchFamily="34" charset="0"/>
                <a:ea typeface="Arial"/>
                <a:cs typeface="Arial"/>
                <a:sym typeface="Arial"/>
              </a:rPr>
              <a:t>etoi</a:t>
            </a:r>
            <a:r>
              <a:rPr lang="en-US" sz="3600" b="1" i="0" u="none" dirty="0">
                <a:latin typeface="CS Avva Shenouda" panose="020B7200000000000000" pitchFamily="34" charset="0"/>
                <a:ea typeface="Arial"/>
                <a:cs typeface="Arial"/>
                <a:sym typeface="Arial"/>
              </a:rPr>
              <a:t> `</a:t>
            </a:r>
            <a:r>
              <a:rPr lang="en-US" sz="3600" b="1" i="0" u="none" dirty="0" err="1">
                <a:latin typeface="CS Avva Shenouda" panose="020B7200000000000000" pitchFamily="34" charset="0"/>
                <a:ea typeface="Arial"/>
                <a:cs typeface="Arial"/>
                <a:sym typeface="Arial"/>
              </a:rPr>
              <a:t>nsorp</a:t>
            </a:r>
            <a:r>
              <a:rPr lang="en-US" sz="3600" b="1" i="0" u="none" dirty="0">
                <a:latin typeface="CS Avva Shenouda" panose="020B7200000000000000" pitchFamily="34" charset="0"/>
                <a:ea typeface="Arial"/>
                <a:cs typeface="Arial"/>
                <a:sym typeface="Arial"/>
              </a:rPr>
              <a:t>@ </a:t>
            </a:r>
            <a:r>
              <a:rPr lang="en-US" sz="3600" b="1" i="0" u="none" dirty="0" err="1">
                <a:latin typeface="CS Avva Shenouda" panose="020B7200000000000000" pitchFamily="34" charset="0"/>
                <a:ea typeface="Arial"/>
                <a:cs typeface="Arial"/>
                <a:sym typeface="Arial"/>
              </a:rPr>
              <a:t>qen</a:t>
            </a:r>
            <a:r>
              <a:rPr lang="en-US" sz="3600" b="1" i="0" u="none" dirty="0">
                <a:latin typeface="CS Avva Shenouda" panose="020B7200000000000000" pitchFamily="34" charset="0"/>
                <a:ea typeface="Arial"/>
                <a:cs typeface="Arial"/>
                <a:sym typeface="Arial"/>
              </a:rPr>
              <a:t> </a:t>
            </a:r>
            <a:r>
              <a:rPr lang="en-US" sz="3600" b="1" i="0" u="none" dirty="0" err="1">
                <a:latin typeface="CS Avva Shenouda" panose="020B7200000000000000" pitchFamily="34" charset="0"/>
                <a:ea typeface="Arial"/>
                <a:cs typeface="Arial"/>
                <a:sym typeface="Arial"/>
              </a:rPr>
              <a:t>nitaxic</a:t>
            </a:r>
            <a:r>
              <a:rPr lang="en-US" sz="3600" b="1" i="0" u="none" dirty="0">
                <a:latin typeface="CS Avva Shenouda" panose="020B7200000000000000" pitchFamily="34" charset="0"/>
                <a:ea typeface="Arial"/>
                <a:cs typeface="Arial"/>
                <a:sym typeface="Arial"/>
              </a:rPr>
              <a:t> `</a:t>
            </a:r>
            <a:r>
              <a:rPr lang="en-US" sz="3600" b="1" i="0" u="none" dirty="0" err="1">
                <a:latin typeface="CS Avva Shenouda" panose="020B7200000000000000" pitchFamily="34" charset="0"/>
                <a:ea typeface="Arial"/>
                <a:cs typeface="Arial"/>
                <a:sym typeface="Arial"/>
              </a:rPr>
              <a:t>n`aggelikon</a:t>
            </a:r>
            <a:r>
              <a:rPr lang="en-US" sz="3600" b="1" i="0" u="none" dirty="0">
                <a:latin typeface="CS Avva Shenouda" panose="020B7200000000000000" pitchFamily="34" charset="0"/>
                <a:ea typeface="Arial"/>
                <a:cs typeface="Arial"/>
                <a:sym typeface="Arial"/>
              </a:rPr>
              <a:t>@ </a:t>
            </a:r>
            <a:r>
              <a:rPr lang="en-US" sz="3600" b="1" i="0" u="none" dirty="0" err="1">
                <a:latin typeface="CS Avva Shenouda" panose="020B7200000000000000" pitchFamily="34" charset="0"/>
                <a:ea typeface="Arial"/>
                <a:cs typeface="Arial"/>
                <a:sym typeface="Arial"/>
              </a:rPr>
              <a:t>efsemsi</a:t>
            </a:r>
            <a:r>
              <a:rPr lang="en-US" sz="3600" b="1" i="0" u="none" dirty="0">
                <a:latin typeface="CS Avva Shenouda" panose="020B7200000000000000" pitchFamily="34" charset="0"/>
                <a:ea typeface="Arial"/>
                <a:cs typeface="Arial"/>
                <a:sym typeface="Arial"/>
              </a:rPr>
              <a:t> `</a:t>
            </a:r>
            <a:r>
              <a:rPr lang="en-US" sz="3600" b="1" i="0" u="none" dirty="0" err="1">
                <a:latin typeface="CS Avva Shenouda" panose="020B7200000000000000" pitchFamily="34" charset="0"/>
                <a:ea typeface="Arial"/>
                <a:cs typeface="Arial"/>
                <a:sym typeface="Arial"/>
              </a:rPr>
              <a:t>mpe`m;o</a:t>
            </a:r>
            <a:r>
              <a:rPr lang="en-US" sz="3600" b="1" i="0" u="none" dirty="0">
                <a:latin typeface="CS Avva Shenouda" panose="020B7200000000000000" pitchFamily="34" charset="0"/>
                <a:ea typeface="Arial"/>
                <a:cs typeface="Arial"/>
                <a:sym typeface="Arial"/>
              </a:rPr>
              <a:t>         `</a:t>
            </a:r>
            <a:r>
              <a:rPr lang="en-US" sz="3600" b="1" i="0" u="none" dirty="0" err="1">
                <a:latin typeface="CS Avva Shenouda" panose="020B7200000000000000" pitchFamily="34" charset="0"/>
                <a:ea typeface="Arial"/>
                <a:cs typeface="Arial"/>
                <a:sym typeface="Arial"/>
              </a:rPr>
              <a:t>mP</a:t>
            </a:r>
            <a:r>
              <a:rPr lang="en-US" sz="3600" b="1" i="0" u="none" dirty="0">
                <a:latin typeface="CS Avva Shenouda" panose="020B7200000000000000" pitchFamily="34" charset="0"/>
                <a:ea typeface="Arial"/>
                <a:cs typeface="Arial"/>
                <a:sym typeface="Arial"/>
              </a:rPr>
              <a:t>=o=c.</a:t>
            </a:r>
            <a:endParaRPr b="1" dirty="0">
              <a:latin typeface="CS Avva Shenouda" panose="020B7200000000000000" pitchFamily="34" charset="0"/>
            </a:endParaRPr>
          </a:p>
        </p:txBody>
      </p:sp>
      <p:sp>
        <p:nvSpPr>
          <p:cNvPr id="3852" name="Google Shape;3852;p533"/>
          <p:cNvSpPr txBox="1"/>
          <p:nvPr/>
        </p:nvSpPr>
        <p:spPr>
          <a:xfrm>
            <a:off x="624416" y="3959225"/>
            <a:ext cx="10848000" cy="2062200"/>
          </a:xfrm>
          <a:prstGeom prst="rect">
            <a:avLst/>
          </a:prstGeom>
          <a:noFill/>
          <a:ln>
            <a:noFill/>
          </a:ln>
        </p:spPr>
        <p:txBody>
          <a:bodyPr spcFirstLastPara="1" wrap="square" lIns="91425" tIns="45700" rIns="91425" bIns="45700" anchor="t" anchorCtr="0">
            <a:spAutoFit/>
          </a:bodyPr>
          <a:lstStyle/>
          <a:p>
            <a:pPr marL="0" marR="0" lvl="0" indent="0" algn="ctr" rtl="0">
              <a:lnSpc>
                <a:spcPct val="100000"/>
              </a:lnSpc>
              <a:spcBef>
                <a:spcPts val="0"/>
              </a:spcBef>
              <a:spcAft>
                <a:spcPts val="0"/>
              </a:spcAft>
              <a:buClr>
                <a:srgbClr val="FFFFFF"/>
              </a:buClr>
              <a:buSzPts val="3200"/>
              <a:buFont typeface="Book Antiqua"/>
              <a:buNone/>
            </a:pPr>
            <a:r>
              <a:rPr lang="en-US" sz="3200" b="1" i="0" u="none" dirty="0">
                <a:latin typeface="Book Antiqua"/>
                <a:ea typeface="Book Antiqua"/>
                <a:cs typeface="Book Antiqua"/>
                <a:sym typeface="Book Antiqua"/>
              </a:rPr>
              <a:t>Michel, le plus grand </a:t>
            </a:r>
            <a:r>
              <a:rPr lang="en-US" sz="3200" b="1" i="0" u="none" dirty="0" err="1">
                <a:latin typeface="Book Antiqua"/>
                <a:ea typeface="Book Antiqua"/>
                <a:cs typeface="Book Antiqua"/>
                <a:sym typeface="Book Antiqua"/>
              </a:rPr>
              <a:t>parmi</a:t>
            </a:r>
            <a:r>
              <a:rPr lang="en-US" sz="3200" b="1" i="0" u="none" dirty="0">
                <a:latin typeface="Book Antiqua"/>
                <a:ea typeface="Book Antiqua"/>
                <a:cs typeface="Book Antiqua"/>
                <a:sym typeface="Book Antiqua"/>
              </a:rPr>
              <a:t> </a:t>
            </a:r>
            <a:endParaRPr b="1" dirty="0"/>
          </a:p>
          <a:p>
            <a:pPr marL="0" marR="0" lvl="0" indent="0" algn="ctr" rtl="0">
              <a:lnSpc>
                <a:spcPct val="100000"/>
              </a:lnSpc>
              <a:spcBef>
                <a:spcPts val="0"/>
              </a:spcBef>
              <a:spcAft>
                <a:spcPts val="0"/>
              </a:spcAft>
              <a:buClr>
                <a:srgbClr val="FFFFFF"/>
              </a:buClr>
              <a:buSzPts val="3200"/>
              <a:buFont typeface="Book Antiqua"/>
              <a:buNone/>
            </a:pPr>
            <a:r>
              <a:rPr lang="en-US" sz="3200" b="1" i="0" u="none" dirty="0">
                <a:latin typeface="Book Antiqua"/>
                <a:ea typeface="Book Antiqua"/>
                <a:cs typeface="Book Antiqua"/>
                <a:sym typeface="Book Antiqua"/>
              </a:rPr>
              <a:t>les </a:t>
            </a:r>
            <a:r>
              <a:rPr lang="en-US" sz="3200" b="1" i="0" u="none" dirty="0" err="1">
                <a:latin typeface="Book Antiqua"/>
                <a:ea typeface="Book Antiqua"/>
                <a:cs typeface="Book Antiqua"/>
                <a:sym typeface="Book Antiqua"/>
              </a:rPr>
              <a:t>célestes</a:t>
            </a:r>
            <a:r>
              <a:rPr lang="en-US" sz="3200" b="1" i="0" u="none" dirty="0">
                <a:latin typeface="Book Antiqua"/>
                <a:ea typeface="Book Antiqua"/>
                <a:cs typeface="Book Antiqua"/>
                <a:sym typeface="Book Antiqua"/>
              </a:rPr>
              <a:t> </a:t>
            </a:r>
            <a:r>
              <a:rPr lang="en-US" sz="3200" b="1" i="0" u="none" dirty="0" err="1">
                <a:latin typeface="Book Antiqua"/>
                <a:ea typeface="Book Antiqua"/>
                <a:cs typeface="Book Antiqua"/>
                <a:sym typeface="Book Antiqua"/>
              </a:rPr>
              <a:t>est</a:t>
            </a:r>
            <a:r>
              <a:rPr lang="en-US" sz="3200" b="1" i="0" u="none" dirty="0">
                <a:latin typeface="Book Antiqua"/>
                <a:ea typeface="Book Antiqua"/>
                <a:cs typeface="Book Antiqua"/>
                <a:sym typeface="Book Antiqua"/>
              </a:rPr>
              <a:t> le premier </a:t>
            </a:r>
            <a:endParaRPr b="1" dirty="0"/>
          </a:p>
          <a:p>
            <a:pPr marL="0" marR="0" lvl="0" indent="0" algn="ctr" rtl="0">
              <a:lnSpc>
                <a:spcPct val="100000"/>
              </a:lnSpc>
              <a:spcBef>
                <a:spcPts val="0"/>
              </a:spcBef>
              <a:spcAft>
                <a:spcPts val="0"/>
              </a:spcAft>
              <a:buClr>
                <a:srgbClr val="FFFFFF"/>
              </a:buClr>
              <a:buSzPts val="3200"/>
              <a:buFont typeface="Book Antiqua"/>
              <a:buNone/>
            </a:pPr>
            <a:r>
              <a:rPr lang="en-US" sz="3200" b="1" i="0" u="none" dirty="0" err="1">
                <a:latin typeface="Book Antiqua"/>
                <a:ea typeface="Book Antiqua"/>
                <a:cs typeface="Book Antiqua"/>
                <a:sym typeface="Book Antiqua"/>
              </a:rPr>
              <a:t>dans</a:t>
            </a:r>
            <a:r>
              <a:rPr lang="en-US" sz="3200" b="1" i="0" u="none" dirty="0">
                <a:latin typeface="Book Antiqua"/>
                <a:ea typeface="Book Antiqua"/>
                <a:cs typeface="Book Antiqua"/>
                <a:sym typeface="Book Antiqua"/>
              </a:rPr>
              <a:t> les </a:t>
            </a:r>
            <a:r>
              <a:rPr lang="en-US" sz="3200" b="1" i="0" u="none" dirty="0" err="1">
                <a:latin typeface="Book Antiqua"/>
                <a:ea typeface="Book Antiqua"/>
                <a:cs typeface="Book Antiqua"/>
                <a:sym typeface="Book Antiqua"/>
              </a:rPr>
              <a:t>chœurs</a:t>
            </a:r>
            <a:r>
              <a:rPr lang="en-US" sz="3200" b="1" i="0" u="none" dirty="0">
                <a:latin typeface="Book Antiqua"/>
                <a:ea typeface="Book Antiqua"/>
                <a:cs typeface="Book Antiqua"/>
                <a:sym typeface="Book Antiqua"/>
              </a:rPr>
              <a:t> </a:t>
            </a:r>
            <a:r>
              <a:rPr lang="en-US" sz="3200" b="1" i="0" u="none" dirty="0" err="1">
                <a:latin typeface="Book Antiqua"/>
                <a:ea typeface="Book Antiqua"/>
                <a:cs typeface="Book Antiqua"/>
                <a:sym typeface="Book Antiqua"/>
              </a:rPr>
              <a:t>angéliques</a:t>
            </a:r>
            <a:r>
              <a:rPr lang="en-US" sz="3200" b="1" i="0" u="none" dirty="0">
                <a:latin typeface="Book Antiqua"/>
                <a:ea typeface="Book Antiqua"/>
                <a:cs typeface="Book Antiqua"/>
                <a:sym typeface="Book Antiqua"/>
              </a:rPr>
              <a:t>. </a:t>
            </a:r>
            <a:endParaRPr b="1" dirty="0"/>
          </a:p>
          <a:p>
            <a:pPr marL="0" marR="0" lvl="0" indent="0" algn="ctr" rtl="0">
              <a:lnSpc>
                <a:spcPct val="100000"/>
              </a:lnSpc>
              <a:spcBef>
                <a:spcPts val="0"/>
              </a:spcBef>
              <a:spcAft>
                <a:spcPts val="0"/>
              </a:spcAft>
              <a:buClr>
                <a:srgbClr val="FFFFFF"/>
              </a:buClr>
              <a:buSzPts val="3200"/>
              <a:buFont typeface="Book Antiqua"/>
              <a:buNone/>
            </a:pPr>
            <a:r>
              <a:rPr lang="en-US" sz="3200" b="1" i="0" u="none" dirty="0">
                <a:latin typeface="Book Antiqua"/>
                <a:ea typeface="Book Antiqua"/>
                <a:cs typeface="Book Antiqua"/>
                <a:sym typeface="Book Antiqua"/>
              </a:rPr>
              <a:t>Il </a:t>
            </a:r>
            <a:r>
              <a:rPr lang="en-US" sz="3200" b="1" i="0" u="none" dirty="0" err="1">
                <a:latin typeface="Book Antiqua"/>
                <a:ea typeface="Book Antiqua"/>
                <a:cs typeface="Book Antiqua"/>
                <a:sym typeface="Book Antiqua"/>
              </a:rPr>
              <a:t>sert</a:t>
            </a:r>
            <a:r>
              <a:rPr lang="en-US" sz="3200" b="1" i="0" u="none" dirty="0">
                <a:latin typeface="Book Antiqua"/>
                <a:ea typeface="Book Antiqua"/>
                <a:cs typeface="Book Antiqua"/>
                <a:sym typeface="Book Antiqua"/>
              </a:rPr>
              <a:t> le Seigneur.</a:t>
            </a:r>
            <a:endParaRPr b="1" dirty="0"/>
          </a:p>
        </p:txBody>
      </p:sp>
      <p:sp>
        <p:nvSpPr>
          <p:cNvPr id="5" name="ZoneTexte 4">
            <a:extLst>
              <a:ext uri="{FF2B5EF4-FFF2-40B4-BE49-F238E27FC236}">
                <a16:creationId xmlns:a16="http://schemas.microsoft.com/office/drawing/2014/main" id="{3389B5A3-C47F-403F-A071-D298F63F5DFE}"/>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de l’aube </a:t>
            </a:r>
            <a:r>
              <a:rPr lang="fr-FR" sz="1600" b="1" i="1" dirty="0">
                <a:solidFill>
                  <a:schemeClr val="bg1"/>
                </a:solidFill>
              </a:rPr>
              <a:t>du Jeudi Saint</a:t>
            </a:r>
            <a:endParaRPr lang="fr-FR" sz="1600" b="1" dirty="0">
              <a:solidFill>
                <a:schemeClr val="bg1"/>
              </a:solidFill>
            </a:endParaRPr>
          </a:p>
        </p:txBody>
      </p:sp>
      <p:sp>
        <p:nvSpPr>
          <p:cNvPr id="6" name="Rectangle 74">
            <a:extLst>
              <a:ext uri="{FF2B5EF4-FFF2-40B4-BE49-F238E27FC236}">
                <a16:creationId xmlns:a16="http://schemas.microsoft.com/office/drawing/2014/main" id="{BA9887FC-63CF-404C-BA4E-A068EE81B302}"/>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باكر يوم الخميس</a:t>
            </a:r>
            <a:endParaRPr lang="en-US" altLang="fr-FR" sz="2000" b="1" i="1" dirty="0">
              <a:solidFill>
                <a:schemeClr val="bg1"/>
              </a:solidFill>
            </a:endParaRPr>
          </a:p>
        </p:txBody>
      </p:sp>
    </p:spTree>
    <p:extLst>
      <p:ext uri="{BB962C8B-B14F-4D97-AF65-F5344CB8AC3E}">
        <p14:creationId xmlns:p14="http://schemas.microsoft.com/office/powerpoint/2010/main" val="684543332"/>
      </p:ext>
    </p:extLst>
  </p:cSld>
  <p:clrMapOvr>
    <a:masterClrMapping/>
  </p:clrMapOvr>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Shape 3857"/>
        <p:cNvGrpSpPr/>
        <p:nvPr/>
      </p:nvGrpSpPr>
      <p:grpSpPr>
        <a:xfrm>
          <a:off x="0" y="0"/>
          <a:ext cx="0" cy="0"/>
          <a:chOff x="0" y="0"/>
          <a:chExt cx="0" cy="0"/>
        </a:xfrm>
      </p:grpSpPr>
      <p:sp>
        <p:nvSpPr>
          <p:cNvPr id="3858" name="Google Shape;3858;p534"/>
          <p:cNvSpPr txBox="1"/>
          <p:nvPr/>
        </p:nvSpPr>
        <p:spPr>
          <a:xfrm>
            <a:off x="6864349" y="768613"/>
            <a:ext cx="4895851" cy="2800726"/>
          </a:xfrm>
          <a:prstGeom prst="rect">
            <a:avLst/>
          </a:prstGeom>
          <a:noFill/>
          <a:ln>
            <a:noFill/>
          </a:ln>
        </p:spPr>
        <p:txBody>
          <a:bodyPr spcFirstLastPara="1" wrap="square" lIns="91425" tIns="45700" rIns="91425" bIns="45700" anchor="t" anchorCtr="0">
            <a:spAutoFit/>
          </a:bodyPr>
          <a:lstStyle/>
          <a:p>
            <a:pPr marL="0" marR="0" lvl="0" indent="0" algn="just" rtl="1">
              <a:lnSpc>
                <a:spcPct val="100000"/>
              </a:lnSpc>
              <a:spcBef>
                <a:spcPts val="0"/>
              </a:spcBef>
              <a:spcAft>
                <a:spcPts val="0"/>
              </a:spcAft>
              <a:buClr>
                <a:srgbClr val="FFFFFF"/>
              </a:buClr>
              <a:buSzPts val="4400"/>
              <a:buFont typeface="Calibri"/>
              <a:buNone/>
            </a:pPr>
            <a:r>
              <a:rPr lang="en-US" sz="4400" b="1" i="0" u="none" dirty="0" err="1">
                <a:latin typeface="Calibri"/>
                <a:ea typeface="Calibri"/>
                <a:cs typeface="Calibri"/>
                <a:sym typeface="Calibri"/>
              </a:rPr>
              <a:t>ان</a:t>
            </a:r>
            <a:r>
              <a:rPr lang="en-US" sz="4400" b="1" i="0" u="none" dirty="0">
                <a:latin typeface="Calibri"/>
                <a:ea typeface="Calibri"/>
                <a:cs typeface="Calibri"/>
                <a:sym typeface="Calibri"/>
              </a:rPr>
              <a:t> </a:t>
            </a:r>
            <a:r>
              <a:rPr lang="en-US" sz="4400" b="1" i="0" u="none" dirty="0" err="1">
                <a:latin typeface="Calibri"/>
                <a:ea typeface="Calibri"/>
                <a:cs typeface="Calibri"/>
                <a:sym typeface="Calibri"/>
              </a:rPr>
              <a:t>الله</a:t>
            </a:r>
            <a:r>
              <a:rPr lang="en-US" sz="4400" b="1" i="0" u="none" dirty="0">
                <a:latin typeface="Calibri"/>
                <a:ea typeface="Calibri"/>
                <a:cs typeface="Calibri"/>
                <a:sym typeface="Calibri"/>
              </a:rPr>
              <a:t> </a:t>
            </a:r>
            <a:r>
              <a:rPr lang="en-US" sz="4400" b="1" i="0" u="none" dirty="0" err="1">
                <a:latin typeface="Calibri"/>
                <a:ea typeface="Calibri"/>
                <a:cs typeface="Calibri"/>
                <a:sym typeface="Calibri"/>
              </a:rPr>
              <a:t>يرسل</a:t>
            </a:r>
            <a:r>
              <a:rPr lang="en-US" sz="4400" b="1" i="0" u="none" dirty="0">
                <a:latin typeface="Calibri"/>
                <a:ea typeface="Calibri"/>
                <a:cs typeface="Calibri"/>
                <a:sym typeface="Calibri"/>
              </a:rPr>
              <a:t> </a:t>
            </a:r>
            <a:r>
              <a:rPr lang="en-US" sz="4400" b="1" i="0" u="none" dirty="0" err="1">
                <a:latin typeface="Calibri"/>
                <a:ea typeface="Calibri"/>
                <a:cs typeface="Calibri"/>
                <a:sym typeface="Calibri"/>
              </a:rPr>
              <a:t>لنا</a:t>
            </a:r>
            <a:r>
              <a:rPr lang="en-US" sz="4400" b="1" i="0" u="none" dirty="0">
                <a:latin typeface="Calibri"/>
                <a:ea typeface="Calibri"/>
                <a:cs typeface="Calibri"/>
                <a:sym typeface="Calibri"/>
              </a:rPr>
              <a:t> </a:t>
            </a:r>
            <a:r>
              <a:rPr lang="en-US" sz="4400" b="1" i="0" u="none" dirty="0" err="1">
                <a:latin typeface="Calibri"/>
                <a:ea typeface="Calibri"/>
                <a:cs typeface="Calibri"/>
                <a:sym typeface="Calibri"/>
              </a:rPr>
              <a:t>مراحمه</a:t>
            </a:r>
            <a:r>
              <a:rPr lang="en-US" sz="4400" b="1" i="0" u="none" dirty="0">
                <a:latin typeface="Calibri"/>
                <a:ea typeface="Calibri"/>
                <a:cs typeface="Calibri"/>
                <a:sym typeface="Calibri"/>
              </a:rPr>
              <a:t> </a:t>
            </a:r>
            <a:r>
              <a:rPr lang="en-US" sz="4400" b="1" i="0" u="none" dirty="0" err="1">
                <a:latin typeface="Calibri"/>
                <a:ea typeface="Calibri"/>
                <a:cs typeface="Calibri"/>
                <a:sym typeface="Calibri"/>
              </a:rPr>
              <a:t>ورأفاته</a:t>
            </a:r>
            <a:r>
              <a:rPr lang="en-US" sz="4400" b="1" i="0" u="none" dirty="0">
                <a:latin typeface="Calibri"/>
                <a:ea typeface="Calibri"/>
                <a:cs typeface="Calibri"/>
                <a:sym typeface="Calibri"/>
              </a:rPr>
              <a:t> </a:t>
            </a:r>
            <a:r>
              <a:rPr lang="en-US" sz="4400" b="1" i="0" u="none" dirty="0" err="1">
                <a:latin typeface="Calibri"/>
                <a:ea typeface="Calibri"/>
                <a:cs typeface="Calibri"/>
                <a:sym typeface="Calibri"/>
              </a:rPr>
              <a:t>بسؤالات</a:t>
            </a:r>
            <a:r>
              <a:rPr lang="en-US" sz="4400" b="1" i="0" u="none" dirty="0">
                <a:latin typeface="Calibri"/>
                <a:ea typeface="Calibri"/>
                <a:cs typeface="Calibri"/>
                <a:sym typeface="Calibri"/>
              </a:rPr>
              <a:t> </a:t>
            </a:r>
            <a:r>
              <a:rPr lang="en-US" sz="4400" b="1" i="0" u="none" dirty="0" err="1">
                <a:latin typeface="Calibri"/>
                <a:ea typeface="Calibri"/>
                <a:cs typeface="Calibri"/>
                <a:sym typeface="Calibri"/>
              </a:rPr>
              <a:t>ميخائيل</a:t>
            </a:r>
            <a:r>
              <a:rPr lang="en-US" sz="4400" b="1" i="0" u="none" dirty="0">
                <a:latin typeface="Calibri"/>
                <a:ea typeface="Calibri"/>
                <a:cs typeface="Calibri"/>
                <a:sym typeface="Calibri"/>
              </a:rPr>
              <a:t> </a:t>
            </a:r>
            <a:r>
              <a:rPr lang="en-US" sz="4400" b="1" i="0" u="none" dirty="0" err="1">
                <a:latin typeface="Calibri"/>
                <a:ea typeface="Calibri"/>
                <a:cs typeface="Calibri"/>
                <a:sym typeface="Calibri"/>
              </a:rPr>
              <a:t>رئيس</a:t>
            </a:r>
            <a:r>
              <a:rPr lang="en-US" sz="4400" b="1" i="0" u="none" dirty="0">
                <a:latin typeface="Calibri"/>
                <a:ea typeface="Calibri"/>
                <a:cs typeface="Calibri"/>
                <a:sym typeface="Calibri"/>
              </a:rPr>
              <a:t> </a:t>
            </a:r>
            <a:r>
              <a:rPr lang="en-US" sz="4400" b="1" i="0" u="none" dirty="0" err="1">
                <a:latin typeface="Calibri"/>
                <a:ea typeface="Calibri"/>
                <a:cs typeface="Calibri"/>
                <a:sym typeface="Calibri"/>
              </a:rPr>
              <a:t>الملائكة</a:t>
            </a:r>
            <a:r>
              <a:rPr lang="en-US" sz="4400" b="1" i="0" u="none" dirty="0">
                <a:latin typeface="Calibri"/>
                <a:ea typeface="Calibri"/>
                <a:cs typeface="Calibri"/>
                <a:sym typeface="Calibri"/>
              </a:rPr>
              <a:t> </a:t>
            </a:r>
            <a:r>
              <a:rPr lang="en-US" sz="4400" b="1" i="0" u="none" dirty="0" err="1">
                <a:latin typeface="Calibri"/>
                <a:ea typeface="Calibri"/>
                <a:cs typeface="Calibri"/>
                <a:sym typeface="Calibri"/>
              </a:rPr>
              <a:t>العظيم</a:t>
            </a:r>
            <a:endParaRPr b="1" dirty="0"/>
          </a:p>
        </p:txBody>
      </p:sp>
      <p:sp>
        <p:nvSpPr>
          <p:cNvPr id="3859" name="Google Shape;3859;p534"/>
          <p:cNvSpPr txBox="1"/>
          <p:nvPr/>
        </p:nvSpPr>
        <p:spPr>
          <a:xfrm>
            <a:off x="431800" y="760676"/>
            <a:ext cx="6240000" cy="2308284"/>
          </a:xfrm>
          <a:prstGeom prst="rect">
            <a:avLst/>
          </a:prstGeom>
          <a:noFill/>
          <a:ln>
            <a:noFill/>
          </a:ln>
        </p:spPr>
        <p:txBody>
          <a:bodyPr spcFirstLastPara="1" wrap="square" lIns="91425" tIns="45700" rIns="91425" bIns="45700" anchor="t" anchorCtr="0">
            <a:spAutoFit/>
          </a:bodyPr>
          <a:lstStyle/>
          <a:p>
            <a:pPr marL="0" marR="0" lvl="0" indent="0" algn="just" rtl="0">
              <a:lnSpc>
                <a:spcPct val="100000"/>
              </a:lnSpc>
              <a:spcBef>
                <a:spcPts val="0"/>
              </a:spcBef>
              <a:spcAft>
                <a:spcPts val="0"/>
              </a:spcAft>
              <a:buClr>
                <a:srgbClr val="FFFFFF"/>
              </a:buClr>
              <a:buSzPts val="3600"/>
              <a:buFont typeface="Arial"/>
              <a:buNone/>
            </a:pPr>
            <a:r>
              <a:rPr lang="en-US" sz="3600" b="1" i="0" u="none" dirty="0">
                <a:latin typeface="CS Avva Shenouda" panose="020B7200000000000000" pitchFamily="34" charset="0"/>
                <a:ea typeface="Arial"/>
                <a:cs typeface="Arial"/>
                <a:sym typeface="Arial"/>
              </a:rPr>
              <a:t>¿</a:t>
            </a:r>
            <a:r>
              <a:rPr lang="en-US" sz="3600" b="1" i="0" u="none" dirty="0" err="1">
                <a:latin typeface="CS Avva Shenouda" panose="020B7200000000000000" pitchFamily="34" charset="0"/>
                <a:ea typeface="Arial"/>
                <a:cs typeface="Arial"/>
                <a:sym typeface="Arial"/>
              </a:rPr>
              <a:t>Sare</a:t>
            </a:r>
            <a:r>
              <a:rPr lang="en-US" sz="3600" b="1" i="0" u="none" dirty="0">
                <a:latin typeface="CS Avva Shenouda" panose="020B7200000000000000" pitchFamily="34" charset="0"/>
                <a:ea typeface="Arial"/>
                <a:cs typeface="Arial"/>
                <a:sym typeface="Arial"/>
              </a:rPr>
              <a:t> V] </a:t>
            </a:r>
            <a:r>
              <a:rPr lang="en-US" sz="3600" b="1" i="0" u="none" dirty="0" err="1">
                <a:latin typeface="CS Avva Shenouda" panose="020B7200000000000000" pitchFamily="34" charset="0"/>
                <a:ea typeface="Arial"/>
                <a:cs typeface="Arial"/>
                <a:sym typeface="Arial"/>
              </a:rPr>
              <a:t>ouwrp</a:t>
            </a:r>
            <a:r>
              <a:rPr lang="en-US" sz="3600" b="1" i="0" u="none" dirty="0">
                <a:latin typeface="CS Avva Shenouda" panose="020B7200000000000000" pitchFamily="34" charset="0"/>
                <a:ea typeface="Arial"/>
                <a:cs typeface="Arial"/>
                <a:sym typeface="Arial"/>
              </a:rPr>
              <a:t> nan@ `</a:t>
            </a:r>
            <a:r>
              <a:rPr lang="en-US" sz="3600" b="1" i="0" u="none" dirty="0" err="1">
                <a:latin typeface="CS Avva Shenouda" panose="020B7200000000000000" pitchFamily="34" charset="0"/>
                <a:ea typeface="Arial"/>
                <a:cs typeface="Arial"/>
                <a:sym typeface="Arial"/>
              </a:rPr>
              <a:t>nnefnai</a:t>
            </a:r>
            <a:r>
              <a:rPr lang="en-US" sz="3600" b="1" i="0" u="none" dirty="0">
                <a:latin typeface="CS Avva Shenouda" panose="020B7200000000000000" pitchFamily="34" charset="0"/>
                <a:ea typeface="Arial"/>
                <a:cs typeface="Arial"/>
                <a:sym typeface="Arial"/>
              </a:rPr>
              <a:t> </a:t>
            </a:r>
            <a:r>
              <a:rPr lang="en-US" sz="3600" b="1" i="0" u="none" dirty="0" err="1">
                <a:latin typeface="CS Avva Shenouda" panose="020B7200000000000000" pitchFamily="34" charset="0"/>
                <a:ea typeface="Arial"/>
                <a:cs typeface="Arial"/>
                <a:sym typeface="Arial"/>
              </a:rPr>
              <a:t>nem</a:t>
            </a:r>
            <a:r>
              <a:rPr lang="en-US" sz="3600" b="1" i="0" u="none" dirty="0">
                <a:latin typeface="CS Avva Shenouda" panose="020B7200000000000000" pitchFamily="34" charset="0"/>
                <a:ea typeface="Arial"/>
                <a:cs typeface="Arial"/>
                <a:sym typeface="Arial"/>
              </a:rPr>
              <a:t> </a:t>
            </a:r>
            <a:r>
              <a:rPr lang="en-US" sz="3600" b="1" i="0" u="none" dirty="0" err="1">
                <a:latin typeface="CS Avva Shenouda" panose="020B7200000000000000" pitchFamily="34" charset="0"/>
                <a:ea typeface="Arial"/>
                <a:cs typeface="Arial"/>
                <a:sym typeface="Arial"/>
              </a:rPr>
              <a:t>nefmetsenhyt</a:t>
            </a:r>
            <a:r>
              <a:rPr lang="en-US" sz="3600" b="1" i="0" u="none" dirty="0">
                <a:latin typeface="CS Avva Shenouda" panose="020B7200000000000000" pitchFamily="34" charset="0"/>
                <a:ea typeface="Arial"/>
                <a:cs typeface="Arial"/>
                <a:sym typeface="Arial"/>
              </a:rPr>
              <a:t>@ </a:t>
            </a:r>
            <a:r>
              <a:rPr lang="en-US" sz="3600" b="1" i="0" u="none" dirty="0" err="1">
                <a:latin typeface="CS Avva Shenouda" panose="020B7200000000000000" pitchFamily="34" charset="0"/>
                <a:ea typeface="Arial"/>
                <a:cs typeface="Arial"/>
                <a:sym typeface="Arial"/>
              </a:rPr>
              <a:t>hiten</a:t>
            </a:r>
            <a:r>
              <a:rPr lang="en-US" sz="3600" b="1" i="0" u="none" dirty="0">
                <a:latin typeface="CS Avva Shenouda" panose="020B7200000000000000" pitchFamily="34" charset="0"/>
                <a:ea typeface="Arial"/>
                <a:cs typeface="Arial"/>
                <a:sym typeface="Arial"/>
              </a:rPr>
              <a:t> </a:t>
            </a:r>
            <a:r>
              <a:rPr lang="en-US" sz="3600" b="1" i="0" u="none" dirty="0" err="1">
                <a:latin typeface="CS Avva Shenouda" panose="020B7200000000000000" pitchFamily="34" charset="0"/>
                <a:ea typeface="Arial"/>
                <a:cs typeface="Arial"/>
                <a:sym typeface="Arial"/>
              </a:rPr>
              <a:t>ni</a:t>
            </a:r>
            <a:r>
              <a:rPr lang="en-US" sz="3600" b="1" i="0" u="none" dirty="0">
                <a:latin typeface="CS Avva Shenouda" panose="020B7200000000000000" pitchFamily="34" charset="0"/>
                <a:ea typeface="Arial"/>
                <a:cs typeface="Arial"/>
                <a:sym typeface="Arial"/>
              </a:rPr>
              <a:t>]ho `</a:t>
            </a:r>
            <a:r>
              <a:rPr lang="en-US" sz="3600" b="1" i="0" u="none" dirty="0" err="1">
                <a:latin typeface="CS Avva Shenouda" panose="020B7200000000000000" pitchFamily="34" charset="0"/>
                <a:ea typeface="Arial"/>
                <a:cs typeface="Arial"/>
                <a:sym typeface="Arial"/>
              </a:rPr>
              <a:t>nte</a:t>
            </a:r>
            <a:r>
              <a:rPr lang="en-US" sz="3600" b="1" i="0" u="none" dirty="0">
                <a:latin typeface="CS Avva Shenouda" panose="020B7200000000000000" pitchFamily="34" charset="0"/>
                <a:ea typeface="Arial"/>
                <a:cs typeface="Arial"/>
                <a:sym typeface="Arial"/>
              </a:rPr>
              <a:t> </a:t>
            </a:r>
            <a:r>
              <a:rPr lang="en-US" sz="3600" b="1" i="0" u="none" dirty="0" err="1">
                <a:latin typeface="CS Avva Shenouda" panose="020B7200000000000000" pitchFamily="34" charset="0"/>
                <a:ea typeface="Arial"/>
                <a:cs typeface="Arial"/>
                <a:sym typeface="Arial"/>
              </a:rPr>
              <a:t>Mi,ayl</a:t>
            </a:r>
            <a:r>
              <a:rPr lang="en-US" sz="3600" b="1" i="0" u="none" dirty="0">
                <a:latin typeface="CS Avva Shenouda" panose="020B7200000000000000" pitchFamily="34" charset="0"/>
                <a:ea typeface="Arial"/>
                <a:cs typeface="Arial"/>
                <a:sym typeface="Arial"/>
              </a:rPr>
              <a:t>@ </a:t>
            </a:r>
            <a:r>
              <a:rPr lang="en-US" sz="3600" b="1" i="0" u="none" dirty="0" err="1">
                <a:latin typeface="CS Avva Shenouda" panose="020B7200000000000000" pitchFamily="34" charset="0"/>
                <a:ea typeface="Arial"/>
                <a:cs typeface="Arial"/>
                <a:sym typeface="Arial"/>
              </a:rPr>
              <a:t>pinis</a:t>
            </a:r>
            <a:r>
              <a:rPr lang="en-US" sz="3600" b="1" i="0" u="none" dirty="0">
                <a:latin typeface="CS Avva Shenouda" panose="020B7200000000000000" pitchFamily="34" charset="0"/>
                <a:ea typeface="Arial"/>
                <a:cs typeface="Arial"/>
                <a:sym typeface="Arial"/>
              </a:rPr>
              <a:t>] </a:t>
            </a:r>
            <a:r>
              <a:rPr lang="en-US" sz="3600" b="1" i="0" u="none" dirty="0" err="1">
                <a:latin typeface="CS Avva Shenouda" panose="020B7200000000000000" pitchFamily="34" charset="0"/>
                <a:ea typeface="Arial"/>
                <a:cs typeface="Arial"/>
                <a:sym typeface="Arial"/>
              </a:rPr>
              <a:t>n`ar,y`aggeloc</a:t>
            </a:r>
            <a:r>
              <a:rPr lang="en-US" sz="3600" b="1" i="0" u="none" dirty="0">
                <a:latin typeface="CS Avva Shenouda" panose="020B7200000000000000" pitchFamily="34" charset="0"/>
                <a:ea typeface="Arial"/>
                <a:cs typeface="Arial"/>
                <a:sym typeface="Arial"/>
              </a:rPr>
              <a:t>.</a:t>
            </a:r>
            <a:endParaRPr b="1" dirty="0">
              <a:latin typeface="CS Avva Shenouda" panose="020B7200000000000000" pitchFamily="34" charset="0"/>
            </a:endParaRPr>
          </a:p>
        </p:txBody>
      </p:sp>
      <p:sp>
        <p:nvSpPr>
          <p:cNvPr id="3860" name="Google Shape;3860;p534"/>
          <p:cNvSpPr txBox="1"/>
          <p:nvPr/>
        </p:nvSpPr>
        <p:spPr>
          <a:xfrm>
            <a:off x="1786467" y="3959225"/>
            <a:ext cx="8544800" cy="2062200"/>
          </a:xfrm>
          <a:prstGeom prst="rect">
            <a:avLst/>
          </a:prstGeom>
          <a:noFill/>
          <a:ln>
            <a:noFill/>
          </a:ln>
        </p:spPr>
        <p:txBody>
          <a:bodyPr spcFirstLastPara="1" wrap="square" lIns="91425" tIns="45700" rIns="91425" bIns="45700" anchor="t" anchorCtr="0">
            <a:spAutoFit/>
          </a:bodyPr>
          <a:lstStyle/>
          <a:p>
            <a:pPr lvl="0" algn="ctr">
              <a:buClr>
                <a:srgbClr val="FFFFFF"/>
              </a:buClr>
              <a:buSzPts val="3200"/>
            </a:pPr>
            <a:r>
              <a:rPr lang="fr-FR" sz="3200" b="1" dirty="0">
                <a:latin typeface="Book Antiqua"/>
                <a:ea typeface="Book Antiqua"/>
                <a:cs typeface="Book Antiqua"/>
                <a:sym typeface="Book Antiqua"/>
              </a:rPr>
              <a:t>Et ainsi Dieu nous envoie</a:t>
            </a:r>
          </a:p>
          <a:p>
            <a:pPr lvl="0" algn="ctr">
              <a:buClr>
                <a:srgbClr val="FFFFFF"/>
              </a:buClr>
              <a:buSzPts val="3200"/>
            </a:pPr>
            <a:r>
              <a:rPr lang="fr-FR" sz="3200" b="1" dirty="0">
                <a:latin typeface="Book Antiqua"/>
                <a:ea typeface="Book Antiqua"/>
                <a:cs typeface="Book Antiqua"/>
                <a:sym typeface="Book Antiqua"/>
              </a:rPr>
              <a:t>Sa pitié, Ses compassions</a:t>
            </a:r>
          </a:p>
          <a:p>
            <a:pPr lvl="0" algn="ctr">
              <a:buClr>
                <a:srgbClr val="FFFFFF"/>
              </a:buClr>
              <a:buSzPts val="3200"/>
            </a:pPr>
            <a:r>
              <a:rPr lang="fr-FR" sz="3200" b="1" dirty="0">
                <a:latin typeface="Book Antiqua"/>
                <a:ea typeface="Book Antiqua"/>
                <a:cs typeface="Book Antiqua"/>
                <a:sym typeface="Book Antiqua"/>
              </a:rPr>
              <a:t>C’est grâce aux implorations</a:t>
            </a:r>
          </a:p>
          <a:p>
            <a:pPr lvl="0" algn="ctr">
              <a:buClr>
                <a:srgbClr val="FFFFFF"/>
              </a:buClr>
              <a:buSzPts val="3200"/>
            </a:pPr>
            <a:r>
              <a:rPr lang="fr-FR" sz="3200" b="1" dirty="0">
                <a:latin typeface="Book Antiqua"/>
                <a:ea typeface="Book Antiqua"/>
                <a:cs typeface="Book Antiqua"/>
                <a:sym typeface="Book Antiqua"/>
              </a:rPr>
              <a:t>De Michel, le grand archange</a:t>
            </a:r>
          </a:p>
        </p:txBody>
      </p:sp>
      <p:sp>
        <p:nvSpPr>
          <p:cNvPr id="5" name="ZoneTexte 4">
            <a:extLst>
              <a:ext uri="{FF2B5EF4-FFF2-40B4-BE49-F238E27FC236}">
                <a16:creationId xmlns:a16="http://schemas.microsoft.com/office/drawing/2014/main" id="{9AFAF33F-6B5D-4794-8EAD-45F6093E7ADE}"/>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de l’aube </a:t>
            </a:r>
            <a:r>
              <a:rPr lang="fr-FR" sz="1600" b="1" i="1" dirty="0">
                <a:solidFill>
                  <a:schemeClr val="bg1"/>
                </a:solidFill>
              </a:rPr>
              <a:t>du Jeudi Saint</a:t>
            </a:r>
            <a:endParaRPr lang="fr-FR" sz="1600" b="1" dirty="0">
              <a:solidFill>
                <a:schemeClr val="bg1"/>
              </a:solidFill>
            </a:endParaRPr>
          </a:p>
        </p:txBody>
      </p:sp>
      <p:sp>
        <p:nvSpPr>
          <p:cNvPr id="6" name="Rectangle 74">
            <a:extLst>
              <a:ext uri="{FF2B5EF4-FFF2-40B4-BE49-F238E27FC236}">
                <a16:creationId xmlns:a16="http://schemas.microsoft.com/office/drawing/2014/main" id="{7068009C-C3FC-4B20-9F10-680D2FEE0E6E}"/>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باكر يوم الخميس</a:t>
            </a:r>
            <a:endParaRPr lang="en-US" altLang="fr-FR" sz="2000" b="1" i="1" dirty="0">
              <a:solidFill>
                <a:schemeClr val="bg1"/>
              </a:solidFill>
            </a:endParaRPr>
          </a:p>
        </p:txBody>
      </p:sp>
    </p:spTree>
    <p:extLst>
      <p:ext uri="{BB962C8B-B14F-4D97-AF65-F5344CB8AC3E}">
        <p14:creationId xmlns:p14="http://schemas.microsoft.com/office/powerpoint/2010/main" val="402495608"/>
      </p:ext>
    </p:extLst>
  </p:cSld>
  <p:clrMapOvr>
    <a:masterClrMapping/>
  </p:clrMapOvr>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Shape 3865"/>
        <p:cNvGrpSpPr/>
        <p:nvPr/>
      </p:nvGrpSpPr>
      <p:grpSpPr>
        <a:xfrm>
          <a:off x="0" y="0"/>
          <a:ext cx="0" cy="0"/>
          <a:chOff x="0" y="0"/>
          <a:chExt cx="0" cy="0"/>
        </a:xfrm>
      </p:grpSpPr>
      <p:sp>
        <p:nvSpPr>
          <p:cNvPr id="3866" name="Google Shape;3866;p535"/>
          <p:cNvSpPr txBox="1"/>
          <p:nvPr/>
        </p:nvSpPr>
        <p:spPr>
          <a:xfrm>
            <a:off x="6864349" y="768613"/>
            <a:ext cx="4895851" cy="2123618"/>
          </a:xfrm>
          <a:prstGeom prst="rect">
            <a:avLst/>
          </a:prstGeom>
          <a:noFill/>
          <a:ln>
            <a:noFill/>
          </a:ln>
        </p:spPr>
        <p:txBody>
          <a:bodyPr spcFirstLastPara="1" wrap="square" lIns="91425" tIns="45700" rIns="91425" bIns="45700" anchor="t" anchorCtr="0">
            <a:spAutoFit/>
          </a:bodyPr>
          <a:lstStyle/>
          <a:p>
            <a:pPr marL="0" marR="0" lvl="0" indent="0" algn="just" rtl="1">
              <a:lnSpc>
                <a:spcPct val="100000"/>
              </a:lnSpc>
              <a:spcBef>
                <a:spcPts val="0"/>
              </a:spcBef>
              <a:spcAft>
                <a:spcPts val="0"/>
              </a:spcAft>
              <a:buClr>
                <a:srgbClr val="FFFFFF"/>
              </a:buClr>
              <a:buSzPts val="4400"/>
              <a:buFont typeface="Calibri"/>
              <a:buNone/>
            </a:pPr>
            <a:r>
              <a:rPr lang="en-US" sz="4400" b="1" i="0" u="none" dirty="0" err="1">
                <a:latin typeface="Calibri"/>
                <a:ea typeface="Calibri"/>
                <a:cs typeface="Calibri"/>
                <a:sym typeface="Calibri"/>
              </a:rPr>
              <a:t>وتكمل</a:t>
            </a:r>
            <a:r>
              <a:rPr lang="en-US" sz="4400" b="1" i="0" u="none" dirty="0">
                <a:latin typeface="Calibri"/>
                <a:ea typeface="Calibri"/>
                <a:cs typeface="Calibri"/>
                <a:sym typeface="Calibri"/>
              </a:rPr>
              <a:t> </a:t>
            </a:r>
            <a:r>
              <a:rPr lang="en-US" sz="4400" b="1" i="0" u="none" dirty="0" err="1">
                <a:latin typeface="Calibri"/>
                <a:ea typeface="Calibri"/>
                <a:cs typeface="Calibri"/>
                <a:sym typeface="Calibri"/>
              </a:rPr>
              <a:t>الأثمار</a:t>
            </a:r>
            <a:r>
              <a:rPr lang="en-US" sz="4400" b="1" i="0" u="none" dirty="0">
                <a:latin typeface="Calibri"/>
                <a:ea typeface="Calibri"/>
                <a:cs typeface="Calibri"/>
                <a:sym typeface="Calibri"/>
              </a:rPr>
              <a:t> </a:t>
            </a:r>
            <a:r>
              <a:rPr lang="en-US" sz="4400" b="1" i="0" u="none" dirty="0" err="1">
                <a:latin typeface="Calibri"/>
                <a:ea typeface="Calibri"/>
                <a:cs typeface="Calibri"/>
                <a:sym typeface="Calibri"/>
              </a:rPr>
              <a:t>بطلبات</a:t>
            </a:r>
            <a:r>
              <a:rPr lang="en-US" sz="4400" b="1" i="0" u="none" dirty="0">
                <a:latin typeface="Calibri"/>
                <a:ea typeface="Calibri"/>
                <a:cs typeface="Calibri"/>
                <a:sym typeface="Calibri"/>
              </a:rPr>
              <a:t> </a:t>
            </a:r>
            <a:r>
              <a:rPr lang="en-US" sz="4400" b="1" i="0" u="none" dirty="0" err="1">
                <a:latin typeface="Calibri"/>
                <a:ea typeface="Calibri"/>
                <a:cs typeface="Calibri"/>
                <a:sym typeface="Calibri"/>
              </a:rPr>
              <a:t>ميخائيل</a:t>
            </a:r>
            <a:r>
              <a:rPr lang="en-US" sz="4400" b="1" i="0" u="none" dirty="0">
                <a:latin typeface="Calibri"/>
                <a:ea typeface="Calibri"/>
                <a:cs typeface="Calibri"/>
                <a:sym typeface="Calibri"/>
              </a:rPr>
              <a:t> </a:t>
            </a:r>
            <a:r>
              <a:rPr lang="en-US" sz="4400" b="1" i="0" u="none" dirty="0" err="1">
                <a:latin typeface="Calibri"/>
                <a:ea typeface="Calibri"/>
                <a:cs typeface="Calibri"/>
                <a:sym typeface="Calibri"/>
              </a:rPr>
              <a:t>لأنه</a:t>
            </a:r>
            <a:r>
              <a:rPr lang="en-US" sz="4400" b="1" i="0" u="none" dirty="0">
                <a:latin typeface="Calibri"/>
                <a:ea typeface="Calibri"/>
                <a:cs typeface="Calibri"/>
                <a:sym typeface="Calibri"/>
              </a:rPr>
              <a:t> </a:t>
            </a:r>
            <a:r>
              <a:rPr lang="en-US" sz="4400" b="1" i="0" u="none" dirty="0" err="1">
                <a:latin typeface="Calibri"/>
                <a:ea typeface="Calibri"/>
                <a:cs typeface="Calibri"/>
                <a:sym typeface="Calibri"/>
              </a:rPr>
              <a:t>قريب</a:t>
            </a:r>
            <a:r>
              <a:rPr lang="en-US" sz="4400" b="1" i="0" u="none" dirty="0">
                <a:latin typeface="Calibri"/>
                <a:ea typeface="Calibri"/>
                <a:cs typeface="Calibri"/>
                <a:sym typeface="Calibri"/>
              </a:rPr>
              <a:t> </a:t>
            </a:r>
            <a:r>
              <a:rPr lang="en-US" sz="4400" b="1" i="0" u="none" dirty="0" err="1">
                <a:latin typeface="Calibri"/>
                <a:ea typeface="Calibri"/>
                <a:cs typeface="Calibri"/>
                <a:sym typeface="Calibri"/>
              </a:rPr>
              <a:t>إلى</a:t>
            </a:r>
            <a:r>
              <a:rPr lang="en-US" sz="4400" b="1" i="0" u="none" dirty="0">
                <a:latin typeface="Calibri"/>
                <a:ea typeface="Calibri"/>
                <a:cs typeface="Calibri"/>
                <a:sym typeface="Calibri"/>
              </a:rPr>
              <a:t> </a:t>
            </a:r>
            <a:r>
              <a:rPr lang="en-US" sz="4400" b="1" i="0" u="none" dirty="0" err="1">
                <a:latin typeface="Calibri"/>
                <a:ea typeface="Calibri"/>
                <a:cs typeface="Calibri"/>
                <a:sym typeface="Calibri"/>
              </a:rPr>
              <a:t>الله</a:t>
            </a:r>
            <a:r>
              <a:rPr lang="en-US" sz="4400" b="1" i="0" u="none" dirty="0">
                <a:latin typeface="Calibri"/>
                <a:ea typeface="Calibri"/>
                <a:cs typeface="Calibri"/>
                <a:sym typeface="Calibri"/>
              </a:rPr>
              <a:t> </a:t>
            </a:r>
            <a:r>
              <a:rPr lang="en-US" sz="4400" b="1" i="0" u="none" dirty="0" err="1">
                <a:latin typeface="Calibri"/>
                <a:ea typeface="Calibri"/>
                <a:cs typeface="Calibri"/>
                <a:sym typeface="Calibri"/>
              </a:rPr>
              <a:t>يسأل</a:t>
            </a:r>
            <a:r>
              <a:rPr lang="en-US" sz="4400" b="1" i="0" u="none" dirty="0">
                <a:latin typeface="Calibri"/>
                <a:ea typeface="Calibri"/>
                <a:cs typeface="Calibri"/>
                <a:sym typeface="Calibri"/>
              </a:rPr>
              <a:t> </a:t>
            </a:r>
            <a:r>
              <a:rPr lang="en-US" sz="4400" b="1" i="0" u="none" dirty="0" err="1">
                <a:latin typeface="Calibri"/>
                <a:ea typeface="Calibri"/>
                <a:cs typeface="Calibri"/>
                <a:sym typeface="Calibri"/>
              </a:rPr>
              <a:t>عنا</a:t>
            </a:r>
            <a:r>
              <a:rPr lang="en-US" sz="4400" b="1" i="0" u="none" dirty="0">
                <a:latin typeface="Calibri"/>
                <a:ea typeface="Calibri"/>
                <a:cs typeface="Calibri"/>
                <a:sym typeface="Calibri"/>
              </a:rPr>
              <a:t>.</a:t>
            </a:r>
            <a:endParaRPr b="1" dirty="0"/>
          </a:p>
        </p:txBody>
      </p:sp>
      <p:sp>
        <p:nvSpPr>
          <p:cNvPr id="3867" name="Google Shape;3867;p535"/>
          <p:cNvSpPr txBox="1"/>
          <p:nvPr/>
        </p:nvSpPr>
        <p:spPr>
          <a:xfrm>
            <a:off x="431800" y="760676"/>
            <a:ext cx="6240000" cy="2308284"/>
          </a:xfrm>
          <a:prstGeom prst="rect">
            <a:avLst/>
          </a:prstGeom>
          <a:noFill/>
          <a:ln>
            <a:noFill/>
          </a:ln>
        </p:spPr>
        <p:txBody>
          <a:bodyPr spcFirstLastPara="1" wrap="square" lIns="91425" tIns="45700" rIns="91425" bIns="45700" anchor="t" anchorCtr="0">
            <a:spAutoFit/>
          </a:bodyPr>
          <a:lstStyle/>
          <a:p>
            <a:pPr marL="0" marR="0" lvl="0" indent="0" algn="just" rtl="0">
              <a:lnSpc>
                <a:spcPct val="100000"/>
              </a:lnSpc>
              <a:spcBef>
                <a:spcPts val="0"/>
              </a:spcBef>
              <a:spcAft>
                <a:spcPts val="0"/>
              </a:spcAft>
              <a:buClr>
                <a:srgbClr val="FFFFFF"/>
              </a:buClr>
              <a:buSzPts val="3600"/>
              <a:buFont typeface="Arial"/>
              <a:buNone/>
            </a:pPr>
            <a:r>
              <a:rPr lang="en-US" sz="3600" b="1" i="0" u="none" dirty="0" err="1">
                <a:latin typeface="CS Avva Shenouda" panose="020B7200000000000000" pitchFamily="34" charset="0"/>
                <a:ea typeface="Arial"/>
                <a:cs typeface="Arial"/>
                <a:sym typeface="Arial"/>
              </a:rPr>
              <a:t>Saujwk</a:t>
            </a:r>
            <a:r>
              <a:rPr lang="en-US" sz="3600" b="1" i="0" u="none" dirty="0">
                <a:latin typeface="CS Avva Shenouda" panose="020B7200000000000000" pitchFamily="34" charset="0"/>
                <a:ea typeface="Arial"/>
                <a:cs typeface="Arial"/>
                <a:sym typeface="Arial"/>
              </a:rPr>
              <a:t> `</a:t>
            </a:r>
            <a:r>
              <a:rPr lang="en-US" sz="3600" b="1" i="0" u="none" dirty="0" err="1">
                <a:latin typeface="CS Avva Shenouda" panose="020B7200000000000000" pitchFamily="34" charset="0"/>
                <a:ea typeface="Arial"/>
                <a:cs typeface="Arial"/>
                <a:sym typeface="Arial"/>
              </a:rPr>
              <a:t>ebol</a:t>
            </a:r>
            <a:r>
              <a:rPr lang="en-US" sz="3600" b="1" i="0" u="none" dirty="0">
                <a:latin typeface="CS Avva Shenouda" panose="020B7200000000000000" pitchFamily="34" charset="0"/>
                <a:ea typeface="Arial"/>
                <a:cs typeface="Arial"/>
                <a:sym typeface="Arial"/>
              </a:rPr>
              <a:t> `</a:t>
            </a:r>
            <a:r>
              <a:rPr lang="en-US" sz="3600" b="1" i="0" u="none" dirty="0" err="1">
                <a:latin typeface="CS Avva Shenouda" panose="020B7200000000000000" pitchFamily="34" charset="0"/>
                <a:ea typeface="Arial"/>
                <a:cs typeface="Arial"/>
                <a:sym typeface="Arial"/>
              </a:rPr>
              <a:t>nje</a:t>
            </a:r>
            <a:r>
              <a:rPr lang="en-US" sz="3600" b="1" i="0" u="none" dirty="0">
                <a:latin typeface="CS Avva Shenouda" panose="020B7200000000000000" pitchFamily="34" charset="0"/>
                <a:ea typeface="Arial"/>
                <a:cs typeface="Arial"/>
                <a:sym typeface="Arial"/>
              </a:rPr>
              <a:t> </a:t>
            </a:r>
            <a:r>
              <a:rPr lang="en-US" sz="3600" b="1" i="0" u="none" dirty="0" err="1">
                <a:latin typeface="CS Avva Shenouda" panose="020B7200000000000000" pitchFamily="34" charset="0"/>
                <a:ea typeface="Arial"/>
                <a:cs typeface="Arial"/>
                <a:sym typeface="Arial"/>
              </a:rPr>
              <a:t>nikarpoc</a:t>
            </a:r>
            <a:r>
              <a:rPr lang="en-US" sz="3600" b="1" i="0" u="none" dirty="0">
                <a:latin typeface="CS Avva Shenouda" panose="020B7200000000000000" pitchFamily="34" charset="0"/>
                <a:ea typeface="Arial"/>
                <a:cs typeface="Arial"/>
                <a:sym typeface="Arial"/>
              </a:rPr>
              <a:t>@ </a:t>
            </a:r>
            <a:r>
              <a:rPr lang="en-US" sz="3600" b="1" i="0" u="none" dirty="0" err="1">
                <a:latin typeface="CS Avva Shenouda" panose="020B7200000000000000" pitchFamily="34" charset="0"/>
                <a:ea typeface="Arial"/>
                <a:cs typeface="Arial"/>
                <a:sym typeface="Arial"/>
              </a:rPr>
              <a:t>hiten</a:t>
            </a:r>
            <a:r>
              <a:rPr lang="en-US" sz="3600" b="1" i="0" u="none" dirty="0">
                <a:latin typeface="CS Avva Shenouda" panose="020B7200000000000000" pitchFamily="34" charset="0"/>
                <a:ea typeface="Arial"/>
                <a:cs typeface="Arial"/>
                <a:sym typeface="Arial"/>
              </a:rPr>
              <a:t> </a:t>
            </a:r>
            <a:r>
              <a:rPr lang="en-US" sz="3600" b="1" i="0" u="none" dirty="0" err="1">
                <a:latin typeface="CS Avva Shenouda" panose="020B7200000000000000" pitchFamily="34" charset="0"/>
                <a:ea typeface="Arial"/>
                <a:cs typeface="Arial"/>
                <a:sym typeface="Arial"/>
              </a:rPr>
              <a:t>nentwbh</a:t>
            </a:r>
            <a:r>
              <a:rPr lang="en-US" sz="3600" b="1" i="0" u="none" dirty="0">
                <a:latin typeface="CS Avva Shenouda" panose="020B7200000000000000" pitchFamily="34" charset="0"/>
                <a:ea typeface="Arial"/>
                <a:cs typeface="Arial"/>
                <a:sym typeface="Arial"/>
              </a:rPr>
              <a:t> `</a:t>
            </a:r>
            <a:r>
              <a:rPr lang="en-US" sz="3600" b="1" i="0" u="none" dirty="0" err="1">
                <a:latin typeface="CS Avva Shenouda" panose="020B7200000000000000" pitchFamily="34" charset="0"/>
                <a:ea typeface="Arial"/>
                <a:cs typeface="Arial"/>
                <a:sym typeface="Arial"/>
              </a:rPr>
              <a:t>mMi,ayl</a:t>
            </a:r>
            <a:r>
              <a:rPr lang="en-US" sz="3600" b="1" i="0" u="none" dirty="0">
                <a:latin typeface="CS Avva Shenouda" panose="020B7200000000000000" pitchFamily="34" charset="0"/>
                <a:ea typeface="Arial"/>
                <a:cs typeface="Arial"/>
                <a:sym typeface="Arial"/>
              </a:rPr>
              <a:t>@ je `</a:t>
            </a:r>
            <a:r>
              <a:rPr lang="en-US" sz="3600" b="1" i="0" u="none" dirty="0" err="1">
                <a:latin typeface="CS Avva Shenouda" panose="020B7200000000000000" pitchFamily="34" charset="0"/>
                <a:ea typeface="Arial"/>
                <a:cs typeface="Arial"/>
                <a:sym typeface="Arial"/>
              </a:rPr>
              <a:t>n;of</a:t>
            </a:r>
            <a:r>
              <a:rPr lang="en-US" sz="3600" b="1" i="0" u="none" dirty="0">
                <a:latin typeface="CS Avva Shenouda" panose="020B7200000000000000" pitchFamily="34" charset="0"/>
                <a:ea typeface="Arial"/>
                <a:cs typeface="Arial"/>
                <a:sym typeface="Arial"/>
              </a:rPr>
              <a:t> </a:t>
            </a:r>
            <a:r>
              <a:rPr lang="en-US" sz="3600" b="1" i="0" u="none" dirty="0" err="1">
                <a:latin typeface="CS Avva Shenouda" panose="020B7200000000000000" pitchFamily="34" charset="0"/>
                <a:ea typeface="Arial"/>
                <a:cs typeface="Arial"/>
                <a:sym typeface="Arial"/>
              </a:rPr>
              <a:t>etqent</a:t>
            </a:r>
            <a:r>
              <a:rPr lang="en-US" sz="3600" b="1" i="0" u="none" dirty="0">
                <a:latin typeface="CS Avva Shenouda" panose="020B7200000000000000" pitchFamily="34" charset="0"/>
                <a:ea typeface="Arial"/>
                <a:cs typeface="Arial"/>
                <a:sym typeface="Arial"/>
              </a:rPr>
              <a:t> `</a:t>
            </a:r>
            <a:r>
              <a:rPr lang="en-US" sz="3600" b="1" i="0" u="none" dirty="0" err="1">
                <a:latin typeface="CS Avva Shenouda" panose="020B7200000000000000" pitchFamily="34" charset="0"/>
                <a:ea typeface="Arial"/>
                <a:cs typeface="Arial"/>
                <a:sym typeface="Arial"/>
              </a:rPr>
              <a:t>eqoun</a:t>
            </a:r>
            <a:r>
              <a:rPr lang="en-US" sz="3600" b="1" i="0" u="none" dirty="0">
                <a:latin typeface="CS Avva Shenouda" panose="020B7200000000000000" pitchFamily="34" charset="0"/>
                <a:ea typeface="Arial"/>
                <a:cs typeface="Arial"/>
                <a:sym typeface="Arial"/>
              </a:rPr>
              <a:t> `eV]@ </a:t>
            </a:r>
            <a:r>
              <a:rPr lang="en-US" sz="3600" b="1" i="0" u="none" dirty="0" err="1">
                <a:latin typeface="CS Avva Shenouda" panose="020B7200000000000000" pitchFamily="34" charset="0"/>
                <a:ea typeface="Arial"/>
                <a:cs typeface="Arial"/>
                <a:sym typeface="Arial"/>
              </a:rPr>
              <a:t>ef</a:t>
            </a:r>
            <a:r>
              <a:rPr lang="en-US" sz="3600" b="1" i="0" u="none" dirty="0">
                <a:latin typeface="CS Avva Shenouda" panose="020B7200000000000000" pitchFamily="34" charset="0"/>
                <a:ea typeface="Arial"/>
                <a:cs typeface="Arial"/>
                <a:sym typeface="Arial"/>
              </a:rPr>
              <a:t>]ho `</a:t>
            </a:r>
            <a:r>
              <a:rPr lang="en-US" sz="3600" b="1" i="0" u="none" dirty="0" err="1">
                <a:latin typeface="CS Avva Shenouda" panose="020B7200000000000000" pitchFamily="34" charset="0"/>
                <a:ea typeface="Arial"/>
                <a:cs typeface="Arial"/>
                <a:sym typeface="Arial"/>
              </a:rPr>
              <a:t>e`hryi</a:t>
            </a:r>
            <a:r>
              <a:rPr lang="en-US" sz="3600" b="1" i="0" u="none" dirty="0">
                <a:latin typeface="CS Avva Shenouda" panose="020B7200000000000000" pitchFamily="34" charset="0"/>
                <a:ea typeface="Arial"/>
                <a:cs typeface="Arial"/>
                <a:sym typeface="Arial"/>
              </a:rPr>
              <a:t> `</a:t>
            </a:r>
            <a:r>
              <a:rPr lang="en-US" sz="3600" b="1" i="0" u="none" dirty="0" err="1">
                <a:latin typeface="CS Avva Shenouda" panose="020B7200000000000000" pitchFamily="34" charset="0"/>
                <a:ea typeface="Arial"/>
                <a:cs typeface="Arial"/>
                <a:sym typeface="Arial"/>
              </a:rPr>
              <a:t>ejwn</a:t>
            </a:r>
            <a:r>
              <a:rPr lang="en-US" sz="3600" b="1" i="0" u="none" dirty="0">
                <a:latin typeface="CS Avva Shenouda" panose="020B7200000000000000" pitchFamily="34" charset="0"/>
                <a:ea typeface="Arial"/>
                <a:cs typeface="Arial"/>
                <a:sym typeface="Arial"/>
              </a:rPr>
              <a:t>.</a:t>
            </a:r>
            <a:endParaRPr b="1" dirty="0">
              <a:latin typeface="CS Avva Shenouda" panose="020B7200000000000000" pitchFamily="34" charset="0"/>
            </a:endParaRPr>
          </a:p>
        </p:txBody>
      </p:sp>
      <p:sp>
        <p:nvSpPr>
          <p:cNvPr id="3868" name="Google Shape;3868;p535"/>
          <p:cNvSpPr txBox="1"/>
          <p:nvPr/>
        </p:nvSpPr>
        <p:spPr>
          <a:xfrm>
            <a:off x="1786467" y="3959225"/>
            <a:ext cx="8544800" cy="2062200"/>
          </a:xfrm>
          <a:prstGeom prst="rect">
            <a:avLst/>
          </a:prstGeom>
          <a:noFill/>
          <a:ln>
            <a:noFill/>
          </a:ln>
        </p:spPr>
        <p:txBody>
          <a:bodyPr spcFirstLastPara="1" wrap="square" lIns="91425" tIns="45700" rIns="91425" bIns="45700" anchor="t" anchorCtr="0">
            <a:spAutoFit/>
          </a:bodyPr>
          <a:lstStyle/>
          <a:p>
            <a:pPr lvl="0" algn="ctr">
              <a:buClr>
                <a:srgbClr val="FFFFFF"/>
              </a:buClr>
              <a:buSzPts val="3200"/>
            </a:pPr>
            <a:r>
              <a:rPr lang="fr-FR" sz="3200" b="1" dirty="0">
                <a:latin typeface="Book Antiqua"/>
                <a:ea typeface="Book Antiqua"/>
                <a:cs typeface="Book Antiqua"/>
                <a:sym typeface="Book Antiqua"/>
              </a:rPr>
              <a:t>Aussi les fruits s’accomplissent</a:t>
            </a:r>
          </a:p>
          <a:p>
            <a:pPr lvl="0" algn="ctr">
              <a:buClr>
                <a:srgbClr val="FFFFFF"/>
              </a:buClr>
              <a:buSzPts val="3200"/>
            </a:pPr>
            <a:r>
              <a:rPr lang="fr-FR" sz="3200" b="1" dirty="0">
                <a:latin typeface="Book Antiqua"/>
                <a:ea typeface="Book Antiqua"/>
                <a:cs typeface="Book Antiqua"/>
                <a:sym typeface="Book Antiqua"/>
              </a:rPr>
              <a:t>Par les demandes de Michel</a:t>
            </a:r>
          </a:p>
          <a:p>
            <a:pPr lvl="0" algn="ctr">
              <a:buClr>
                <a:srgbClr val="FFFFFF"/>
              </a:buClr>
              <a:buSzPts val="3200"/>
            </a:pPr>
            <a:r>
              <a:rPr lang="fr-FR" sz="3200" b="1" dirty="0">
                <a:latin typeface="Book Antiqua"/>
                <a:ea typeface="Book Antiqua"/>
                <a:cs typeface="Book Antiqua"/>
                <a:sym typeface="Book Antiqua"/>
              </a:rPr>
              <a:t>Car il est proche de Dieu</a:t>
            </a:r>
          </a:p>
          <a:p>
            <a:pPr lvl="0" algn="ctr">
              <a:buClr>
                <a:srgbClr val="FFFFFF"/>
              </a:buClr>
              <a:buSzPts val="3200"/>
            </a:pPr>
            <a:r>
              <a:rPr lang="fr-FR" sz="3200" b="1" dirty="0">
                <a:latin typeface="Book Antiqua"/>
                <a:ea typeface="Book Antiqua"/>
                <a:cs typeface="Book Antiqua"/>
                <a:sym typeface="Book Antiqua"/>
              </a:rPr>
              <a:t>Et il l’implore pour nous</a:t>
            </a:r>
          </a:p>
        </p:txBody>
      </p:sp>
      <p:sp>
        <p:nvSpPr>
          <p:cNvPr id="5" name="ZoneTexte 4">
            <a:extLst>
              <a:ext uri="{FF2B5EF4-FFF2-40B4-BE49-F238E27FC236}">
                <a16:creationId xmlns:a16="http://schemas.microsoft.com/office/drawing/2014/main" id="{2D23EE99-4732-4607-A6FE-311DA159E746}"/>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de l’aube </a:t>
            </a:r>
            <a:r>
              <a:rPr lang="fr-FR" sz="1600" b="1" i="1" dirty="0">
                <a:solidFill>
                  <a:schemeClr val="bg1"/>
                </a:solidFill>
              </a:rPr>
              <a:t>du Jeudi Saint</a:t>
            </a:r>
            <a:endParaRPr lang="fr-FR" sz="1600" b="1" dirty="0">
              <a:solidFill>
                <a:schemeClr val="bg1"/>
              </a:solidFill>
            </a:endParaRPr>
          </a:p>
        </p:txBody>
      </p:sp>
      <p:sp>
        <p:nvSpPr>
          <p:cNvPr id="6" name="Rectangle 74">
            <a:extLst>
              <a:ext uri="{FF2B5EF4-FFF2-40B4-BE49-F238E27FC236}">
                <a16:creationId xmlns:a16="http://schemas.microsoft.com/office/drawing/2014/main" id="{609862E3-611C-4BD7-A1B1-9B04701CF474}"/>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باكر يوم الخميس</a:t>
            </a:r>
            <a:endParaRPr lang="en-US" altLang="fr-FR" sz="2000" b="1" i="1" dirty="0">
              <a:solidFill>
                <a:schemeClr val="bg1"/>
              </a:solidFill>
            </a:endParaRPr>
          </a:p>
        </p:txBody>
      </p:sp>
    </p:spTree>
    <p:extLst>
      <p:ext uri="{BB962C8B-B14F-4D97-AF65-F5344CB8AC3E}">
        <p14:creationId xmlns:p14="http://schemas.microsoft.com/office/powerpoint/2010/main" val="1150288904"/>
      </p:ext>
    </p:extLst>
  </p:cSld>
  <p:clrMapOvr>
    <a:masterClrMapping/>
  </p:clrMapOvr>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Shape 3873"/>
        <p:cNvGrpSpPr/>
        <p:nvPr/>
      </p:nvGrpSpPr>
      <p:grpSpPr>
        <a:xfrm>
          <a:off x="0" y="0"/>
          <a:ext cx="0" cy="0"/>
          <a:chOff x="0" y="0"/>
          <a:chExt cx="0" cy="0"/>
        </a:xfrm>
      </p:grpSpPr>
      <p:sp>
        <p:nvSpPr>
          <p:cNvPr id="3874" name="Google Shape;3874;p536"/>
          <p:cNvSpPr txBox="1"/>
          <p:nvPr/>
        </p:nvSpPr>
        <p:spPr>
          <a:xfrm>
            <a:off x="6864349" y="772290"/>
            <a:ext cx="4895851" cy="2800726"/>
          </a:xfrm>
          <a:prstGeom prst="rect">
            <a:avLst/>
          </a:prstGeom>
          <a:noFill/>
          <a:ln>
            <a:noFill/>
          </a:ln>
        </p:spPr>
        <p:txBody>
          <a:bodyPr spcFirstLastPara="1" wrap="square" lIns="91425" tIns="45700" rIns="91425" bIns="45700" anchor="t" anchorCtr="0">
            <a:spAutoFit/>
          </a:bodyPr>
          <a:lstStyle/>
          <a:p>
            <a:pPr marL="0" marR="0" lvl="0" indent="0" algn="just" rtl="1">
              <a:lnSpc>
                <a:spcPct val="100000"/>
              </a:lnSpc>
              <a:spcBef>
                <a:spcPts val="0"/>
              </a:spcBef>
              <a:spcAft>
                <a:spcPts val="0"/>
              </a:spcAft>
              <a:buClr>
                <a:srgbClr val="FFFFFF"/>
              </a:buClr>
              <a:buSzPts val="4400"/>
              <a:buFont typeface="Calibri"/>
              <a:buNone/>
            </a:pPr>
            <a:r>
              <a:rPr lang="en-US" sz="4400" b="1" i="0" u="none" dirty="0" err="1">
                <a:latin typeface="Calibri"/>
                <a:ea typeface="Calibri"/>
                <a:cs typeface="Calibri"/>
                <a:sym typeface="Calibri"/>
              </a:rPr>
              <a:t>كل</a:t>
            </a:r>
            <a:r>
              <a:rPr lang="en-US" sz="4400" b="1" i="0" u="none" dirty="0">
                <a:latin typeface="Calibri"/>
                <a:ea typeface="Calibri"/>
                <a:cs typeface="Calibri"/>
                <a:sym typeface="Calibri"/>
              </a:rPr>
              <a:t> </a:t>
            </a:r>
            <a:r>
              <a:rPr lang="en-US" sz="4400" b="1" i="0" u="none" dirty="0" err="1">
                <a:latin typeface="Calibri"/>
                <a:ea typeface="Calibri"/>
                <a:cs typeface="Calibri"/>
                <a:sym typeface="Calibri"/>
              </a:rPr>
              <a:t>عطية</a:t>
            </a:r>
            <a:r>
              <a:rPr lang="en-US" sz="4400" b="1" i="0" u="none" dirty="0">
                <a:latin typeface="Calibri"/>
                <a:ea typeface="Calibri"/>
                <a:cs typeface="Calibri"/>
                <a:sym typeface="Calibri"/>
              </a:rPr>
              <a:t> </a:t>
            </a:r>
            <a:r>
              <a:rPr lang="en-US" sz="4400" b="1" i="0" u="none" dirty="0" err="1">
                <a:latin typeface="Calibri"/>
                <a:ea typeface="Calibri"/>
                <a:cs typeface="Calibri"/>
                <a:sym typeface="Calibri"/>
              </a:rPr>
              <a:t>صالحة</a:t>
            </a:r>
            <a:r>
              <a:rPr lang="en-US" sz="4400" b="1" i="0" u="none" dirty="0">
                <a:latin typeface="Calibri"/>
                <a:ea typeface="Calibri"/>
                <a:cs typeface="Calibri"/>
                <a:sym typeface="Calibri"/>
              </a:rPr>
              <a:t> </a:t>
            </a:r>
            <a:r>
              <a:rPr lang="en-US" sz="4400" b="1" i="0" u="none" dirty="0" err="1">
                <a:latin typeface="Calibri"/>
                <a:ea typeface="Calibri"/>
                <a:cs typeface="Calibri"/>
                <a:sym typeface="Calibri"/>
              </a:rPr>
              <a:t>وكل</a:t>
            </a:r>
            <a:r>
              <a:rPr lang="en-US" sz="4400" b="1" i="0" u="none" dirty="0">
                <a:latin typeface="Calibri"/>
                <a:ea typeface="Calibri"/>
                <a:cs typeface="Calibri"/>
                <a:sym typeface="Calibri"/>
              </a:rPr>
              <a:t> </a:t>
            </a:r>
            <a:r>
              <a:rPr lang="en-US" sz="4400" b="1" i="0" u="none" dirty="0" err="1">
                <a:latin typeface="Calibri"/>
                <a:ea typeface="Calibri"/>
                <a:cs typeface="Calibri"/>
                <a:sym typeface="Calibri"/>
              </a:rPr>
              <a:t>موهبة</a:t>
            </a:r>
            <a:r>
              <a:rPr lang="en-US" sz="4400" b="1" i="0" u="none" dirty="0">
                <a:latin typeface="Calibri"/>
                <a:ea typeface="Calibri"/>
                <a:cs typeface="Calibri"/>
                <a:sym typeface="Calibri"/>
              </a:rPr>
              <a:t> </a:t>
            </a:r>
            <a:r>
              <a:rPr lang="en-US" sz="4400" b="1" i="0" u="none" dirty="0" err="1">
                <a:latin typeface="Calibri"/>
                <a:ea typeface="Calibri"/>
                <a:cs typeface="Calibri"/>
                <a:sym typeface="Calibri"/>
              </a:rPr>
              <a:t>تامة</a:t>
            </a:r>
            <a:r>
              <a:rPr lang="en-US" sz="4400" b="1" i="0" u="none" dirty="0">
                <a:latin typeface="Calibri"/>
                <a:ea typeface="Calibri"/>
                <a:cs typeface="Calibri"/>
                <a:sym typeface="Calibri"/>
              </a:rPr>
              <a:t> </a:t>
            </a:r>
            <a:r>
              <a:rPr lang="en-US" sz="4400" b="1" i="0" u="none" dirty="0" err="1">
                <a:latin typeface="Calibri"/>
                <a:ea typeface="Calibri"/>
                <a:cs typeface="Calibri"/>
                <a:sym typeface="Calibri"/>
              </a:rPr>
              <a:t>انما</a:t>
            </a:r>
            <a:r>
              <a:rPr lang="en-US" sz="4400" b="1" i="0" u="none" dirty="0">
                <a:latin typeface="Calibri"/>
                <a:ea typeface="Calibri"/>
                <a:cs typeface="Calibri"/>
                <a:sym typeface="Calibri"/>
              </a:rPr>
              <a:t> </a:t>
            </a:r>
            <a:r>
              <a:rPr lang="en-US" sz="4400" b="1" i="0" u="none" dirty="0" err="1">
                <a:latin typeface="Calibri"/>
                <a:ea typeface="Calibri"/>
                <a:cs typeface="Calibri"/>
                <a:sym typeface="Calibri"/>
              </a:rPr>
              <a:t>تهبط</a:t>
            </a:r>
            <a:r>
              <a:rPr lang="en-US" sz="4400" b="1" i="0" u="none" dirty="0">
                <a:latin typeface="Calibri"/>
                <a:ea typeface="Calibri"/>
                <a:cs typeface="Calibri"/>
                <a:sym typeface="Calibri"/>
              </a:rPr>
              <a:t> </a:t>
            </a:r>
            <a:r>
              <a:rPr lang="en-US" sz="4400" b="1" i="0" u="none" dirty="0" err="1">
                <a:latin typeface="Calibri"/>
                <a:ea typeface="Calibri"/>
                <a:cs typeface="Calibri"/>
                <a:sym typeface="Calibri"/>
              </a:rPr>
              <a:t>لنا</a:t>
            </a:r>
            <a:r>
              <a:rPr lang="en-US" sz="4400" b="1" i="0" u="none" dirty="0">
                <a:latin typeface="Calibri"/>
                <a:ea typeface="Calibri"/>
                <a:cs typeface="Calibri"/>
                <a:sym typeface="Calibri"/>
              </a:rPr>
              <a:t> </a:t>
            </a:r>
            <a:r>
              <a:rPr lang="en-US" sz="4400" b="1" i="0" u="none" dirty="0" err="1">
                <a:latin typeface="Calibri"/>
                <a:ea typeface="Calibri"/>
                <a:cs typeface="Calibri"/>
                <a:sym typeface="Calibri"/>
              </a:rPr>
              <a:t>من</a:t>
            </a:r>
            <a:r>
              <a:rPr lang="en-US" sz="4400" b="1" i="0" u="none" dirty="0">
                <a:latin typeface="Calibri"/>
                <a:ea typeface="Calibri"/>
                <a:cs typeface="Calibri"/>
                <a:sym typeface="Calibri"/>
              </a:rPr>
              <a:t> </a:t>
            </a:r>
            <a:r>
              <a:rPr lang="en-US" sz="4400" b="1" i="0" u="none" dirty="0" err="1">
                <a:latin typeface="Calibri"/>
                <a:ea typeface="Calibri"/>
                <a:cs typeface="Calibri"/>
                <a:sym typeface="Calibri"/>
              </a:rPr>
              <a:t>فوق</a:t>
            </a:r>
            <a:r>
              <a:rPr lang="en-US" sz="4400" b="1" i="0" u="none" dirty="0">
                <a:latin typeface="Calibri"/>
                <a:ea typeface="Calibri"/>
                <a:cs typeface="Calibri"/>
                <a:sym typeface="Calibri"/>
              </a:rPr>
              <a:t> </a:t>
            </a:r>
            <a:r>
              <a:rPr lang="en-US" sz="4400" b="1" i="0" u="none" dirty="0" err="1">
                <a:latin typeface="Calibri"/>
                <a:ea typeface="Calibri"/>
                <a:cs typeface="Calibri"/>
                <a:sym typeface="Calibri"/>
              </a:rPr>
              <a:t>من</a:t>
            </a:r>
            <a:r>
              <a:rPr lang="en-US" sz="4400" b="1" i="0" u="none" dirty="0">
                <a:latin typeface="Calibri"/>
                <a:ea typeface="Calibri"/>
                <a:cs typeface="Calibri"/>
                <a:sym typeface="Calibri"/>
              </a:rPr>
              <a:t> </a:t>
            </a:r>
            <a:r>
              <a:rPr lang="en-US" sz="4400" b="1" i="0" u="none" dirty="0" err="1">
                <a:latin typeface="Calibri"/>
                <a:ea typeface="Calibri"/>
                <a:cs typeface="Calibri"/>
                <a:sym typeface="Calibri"/>
              </a:rPr>
              <a:t>عند</a:t>
            </a:r>
            <a:r>
              <a:rPr lang="en-US" sz="4400" b="1" i="0" u="none" dirty="0">
                <a:latin typeface="Calibri"/>
                <a:ea typeface="Calibri"/>
                <a:cs typeface="Calibri"/>
                <a:sym typeface="Calibri"/>
              </a:rPr>
              <a:t> </a:t>
            </a:r>
            <a:r>
              <a:rPr lang="en-US" sz="4400" b="1" i="0" u="none" dirty="0" err="1">
                <a:latin typeface="Calibri"/>
                <a:ea typeface="Calibri"/>
                <a:cs typeface="Calibri"/>
                <a:sym typeface="Calibri"/>
              </a:rPr>
              <a:t>أبى</a:t>
            </a:r>
            <a:r>
              <a:rPr lang="en-US" sz="4400" b="1" i="0" u="none" dirty="0">
                <a:latin typeface="Calibri"/>
                <a:ea typeface="Calibri"/>
                <a:cs typeface="Calibri"/>
                <a:sym typeface="Calibri"/>
              </a:rPr>
              <a:t> </a:t>
            </a:r>
            <a:r>
              <a:rPr lang="en-US" sz="4400" b="1" i="0" u="none" dirty="0" err="1">
                <a:latin typeface="Calibri"/>
                <a:ea typeface="Calibri"/>
                <a:cs typeface="Calibri"/>
                <a:sym typeface="Calibri"/>
              </a:rPr>
              <a:t>الأنوار</a:t>
            </a:r>
            <a:r>
              <a:rPr lang="en-US" sz="4400" b="1" i="0" u="none" dirty="0">
                <a:latin typeface="Calibri"/>
                <a:ea typeface="Calibri"/>
                <a:cs typeface="Calibri"/>
                <a:sym typeface="Calibri"/>
              </a:rPr>
              <a:t>.</a:t>
            </a:r>
            <a:endParaRPr b="1" dirty="0"/>
          </a:p>
        </p:txBody>
      </p:sp>
      <p:sp>
        <p:nvSpPr>
          <p:cNvPr id="3875" name="Google Shape;3875;p536"/>
          <p:cNvSpPr txBox="1"/>
          <p:nvPr/>
        </p:nvSpPr>
        <p:spPr>
          <a:xfrm>
            <a:off x="431800" y="764353"/>
            <a:ext cx="6240000" cy="2308284"/>
          </a:xfrm>
          <a:prstGeom prst="rect">
            <a:avLst/>
          </a:prstGeom>
          <a:noFill/>
          <a:ln>
            <a:noFill/>
          </a:ln>
        </p:spPr>
        <p:txBody>
          <a:bodyPr spcFirstLastPara="1" wrap="square" lIns="91425" tIns="45700" rIns="91425" bIns="45700" anchor="t" anchorCtr="0">
            <a:spAutoFit/>
          </a:bodyPr>
          <a:lstStyle/>
          <a:p>
            <a:pPr marL="0" marR="0" lvl="0" indent="0" algn="just" rtl="0">
              <a:lnSpc>
                <a:spcPct val="100000"/>
              </a:lnSpc>
              <a:spcBef>
                <a:spcPts val="0"/>
              </a:spcBef>
              <a:spcAft>
                <a:spcPts val="0"/>
              </a:spcAft>
              <a:buClr>
                <a:srgbClr val="FFFFFF"/>
              </a:buClr>
              <a:buSzPts val="3600"/>
              <a:buFont typeface="Arial"/>
              <a:buNone/>
            </a:pPr>
            <a:r>
              <a:rPr lang="en-US" sz="3600" b="1" i="0" u="none" dirty="0">
                <a:latin typeface="CS Avva Shenouda" panose="020B7200000000000000" pitchFamily="34" charset="0"/>
                <a:ea typeface="Arial"/>
                <a:cs typeface="Arial"/>
                <a:sym typeface="Arial"/>
              </a:rPr>
              <a:t>¿</a:t>
            </a:r>
            <a:r>
              <a:rPr lang="en-US" sz="3600" b="1" i="0" u="none" dirty="0" err="1">
                <a:latin typeface="CS Avva Shenouda" panose="020B7200000000000000" pitchFamily="34" charset="0"/>
                <a:ea typeface="Arial"/>
                <a:cs typeface="Arial"/>
                <a:sym typeface="Arial"/>
              </a:rPr>
              <a:t>Taio</a:t>
            </a:r>
            <a:r>
              <a:rPr lang="en-US" sz="3600" b="1" i="0" u="none" dirty="0">
                <a:latin typeface="CS Avva Shenouda" panose="020B7200000000000000" pitchFamily="34" charset="0"/>
                <a:ea typeface="Arial"/>
                <a:cs typeface="Arial"/>
                <a:sym typeface="Arial"/>
              </a:rPr>
              <a:t> </a:t>
            </a:r>
            <a:r>
              <a:rPr lang="en-US" sz="3600" b="1" i="0" u="none" dirty="0" err="1">
                <a:latin typeface="CS Avva Shenouda" panose="020B7200000000000000" pitchFamily="34" charset="0"/>
                <a:ea typeface="Arial"/>
                <a:cs typeface="Arial"/>
                <a:sym typeface="Arial"/>
              </a:rPr>
              <a:t>niben</a:t>
            </a:r>
            <a:r>
              <a:rPr lang="en-US" sz="3600" b="1" i="0" u="none" dirty="0">
                <a:latin typeface="CS Avva Shenouda" panose="020B7200000000000000" pitchFamily="34" charset="0"/>
                <a:ea typeface="Arial"/>
                <a:cs typeface="Arial"/>
                <a:sym typeface="Arial"/>
              </a:rPr>
              <a:t> </a:t>
            </a:r>
            <a:r>
              <a:rPr lang="en-US" sz="3600" b="1" i="0" u="none" dirty="0" err="1">
                <a:latin typeface="CS Avva Shenouda" panose="020B7200000000000000" pitchFamily="34" charset="0"/>
                <a:ea typeface="Arial"/>
                <a:cs typeface="Arial"/>
                <a:sym typeface="Arial"/>
              </a:rPr>
              <a:t>e;naneu</a:t>
            </a:r>
            <a:r>
              <a:rPr lang="en-US" sz="3600" b="1" i="0" u="none" dirty="0">
                <a:latin typeface="CS Avva Shenouda" panose="020B7200000000000000" pitchFamily="34" charset="0"/>
                <a:ea typeface="Arial"/>
                <a:cs typeface="Arial"/>
                <a:sym typeface="Arial"/>
              </a:rPr>
              <a:t>@ </a:t>
            </a:r>
            <a:r>
              <a:rPr lang="en-US" sz="3600" b="1" i="0" u="none" dirty="0" err="1">
                <a:latin typeface="CS Avva Shenouda" panose="020B7200000000000000" pitchFamily="34" charset="0"/>
                <a:ea typeface="Arial"/>
                <a:cs typeface="Arial"/>
                <a:sym typeface="Arial"/>
              </a:rPr>
              <a:t>nem</a:t>
            </a:r>
            <a:r>
              <a:rPr lang="en-US" sz="3600" b="1" i="0" u="none" dirty="0">
                <a:latin typeface="CS Avva Shenouda" panose="020B7200000000000000" pitchFamily="34" charset="0"/>
                <a:ea typeface="Arial"/>
                <a:cs typeface="Arial"/>
                <a:sym typeface="Arial"/>
              </a:rPr>
              <a:t> </a:t>
            </a:r>
            <a:r>
              <a:rPr lang="en-US" sz="3600" b="1" i="0" u="none" dirty="0" err="1">
                <a:latin typeface="CS Avva Shenouda" panose="020B7200000000000000" pitchFamily="34" charset="0"/>
                <a:ea typeface="Arial"/>
                <a:cs typeface="Arial"/>
                <a:sym typeface="Arial"/>
              </a:rPr>
              <a:t>dwron</a:t>
            </a:r>
            <a:r>
              <a:rPr lang="en-US" sz="3600" b="1" i="0" u="none" dirty="0">
                <a:latin typeface="CS Avva Shenouda" panose="020B7200000000000000" pitchFamily="34" charset="0"/>
                <a:ea typeface="Arial"/>
                <a:cs typeface="Arial"/>
                <a:sym typeface="Arial"/>
              </a:rPr>
              <a:t> </a:t>
            </a:r>
            <a:r>
              <a:rPr lang="en-US" sz="3600" b="1" i="0" u="none" dirty="0" err="1">
                <a:latin typeface="CS Avva Shenouda" panose="020B7200000000000000" pitchFamily="34" charset="0"/>
                <a:ea typeface="Arial"/>
                <a:cs typeface="Arial"/>
                <a:sym typeface="Arial"/>
              </a:rPr>
              <a:t>niben</a:t>
            </a:r>
            <a:r>
              <a:rPr lang="en-US" sz="3600" b="1" i="0" u="none" dirty="0">
                <a:latin typeface="CS Avva Shenouda" panose="020B7200000000000000" pitchFamily="34" charset="0"/>
                <a:ea typeface="Arial"/>
                <a:cs typeface="Arial"/>
                <a:sym typeface="Arial"/>
              </a:rPr>
              <a:t> </a:t>
            </a:r>
            <a:r>
              <a:rPr lang="en-US" sz="3600" b="1" i="0" u="none" dirty="0" err="1">
                <a:latin typeface="CS Avva Shenouda" panose="020B7200000000000000" pitchFamily="34" charset="0"/>
                <a:ea typeface="Arial"/>
                <a:cs typeface="Arial"/>
                <a:sym typeface="Arial"/>
              </a:rPr>
              <a:t>etjyk</a:t>
            </a:r>
            <a:r>
              <a:rPr lang="en-US" sz="3600" b="1" i="0" u="none" dirty="0">
                <a:latin typeface="CS Avva Shenouda" panose="020B7200000000000000" pitchFamily="34" charset="0"/>
                <a:ea typeface="Arial"/>
                <a:cs typeface="Arial"/>
                <a:sym typeface="Arial"/>
              </a:rPr>
              <a:t> `</a:t>
            </a:r>
            <a:r>
              <a:rPr lang="en-US" sz="3600" b="1" i="0" u="none" dirty="0" err="1">
                <a:latin typeface="CS Avva Shenouda" panose="020B7200000000000000" pitchFamily="34" charset="0"/>
                <a:ea typeface="Arial"/>
                <a:cs typeface="Arial"/>
                <a:sym typeface="Arial"/>
              </a:rPr>
              <a:t>ebol</a:t>
            </a:r>
            <a:r>
              <a:rPr lang="en-US" sz="3600" b="1" i="0" u="none" dirty="0">
                <a:latin typeface="CS Avva Shenouda" panose="020B7200000000000000" pitchFamily="34" charset="0"/>
                <a:ea typeface="Arial"/>
                <a:cs typeface="Arial"/>
                <a:sym typeface="Arial"/>
              </a:rPr>
              <a:t>@ </a:t>
            </a:r>
            <a:r>
              <a:rPr lang="en-US" sz="3600" b="1" i="0" u="none" dirty="0" err="1">
                <a:latin typeface="CS Avva Shenouda" panose="020B7200000000000000" pitchFamily="34" charset="0"/>
                <a:ea typeface="Arial"/>
                <a:cs typeface="Arial"/>
                <a:sym typeface="Arial"/>
              </a:rPr>
              <a:t>eunyou</a:t>
            </a:r>
            <a:r>
              <a:rPr lang="en-US" sz="3600" b="1" i="0" u="none" dirty="0">
                <a:latin typeface="CS Avva Shenouda" panose="020B7200000000000000" pitchFamily="34" charset="0"/>
                <a:ea typeface="Arial"/>
                <a:cs typeface="Arial"/>
                <a:sym typeface="Arial"/>
              </a:rPr>
              <a:t> nan `</a:t>
            </a:r>
            <a:r>
              <a:rPr lang="en-US" sz="3600" b="1" i="0" u="none" dirty="0" err="1">
                <a:latin typeface="CS Avva Shenouda" panose="020B7200000000000000" pitchFamily="34" charset="0"/>
                <a:ea typeface="Arial"/>
                <a:cs typeface="Arial"/>
                <a:sym typeface="Arial"/>
              </a:rPr>
              <a:t>ebol</a:t>
            </a:r>
            <a:r>
              <a:rPr lang="en-US" sz="3600" b="1" i="0" u="none" dirty="0">
                <a:latin typeface="CS Avva Shenouda" panose="020B7200000000000000" pitchFamily="34" charset="0"/>
                <a:ea typeface="Arial"/>
                <a:cs typeface="Arial"/>
                <a:sym typeface="Arial"/>
              </a:rPr>
              <a:t> `</a:t>
            </a:r>
            <a:r>
              <a:rPr lang="en-US" sz="3600" b="1" i="0" u="none" dirty="0" err="1">
                <a:latin typeface="CS Avva Shenouda" panose="020B7200000000000000" pitchFamily="34" charset="0"/>
                <a:ea typeface="Arial"/>
                <a:cs typeface="Arial"/>
                <a:sym typeface="Arial"/>
              </a:rPr>
              <a:t>m`pswi</a:t>
            </a:r>
            <a:r>
              <a:rPr lang="en-US" sz="3600" b="1" i="0" u="none" dirty="0">
                <a:latin typeface="CS Avva Shenouda" panose="020B7200000000000000" pitchFamily="34" charset="0"/>
                <a:ea typeface="Arial"/>
                <a:cs typeface="Arial"/>
                <a:sym typeface="Arial"/>
              </a:rPr>
              <a:t>@ </a:t>
            </a:r>
            <a:r>
              <a:rPr lang="en-US" sz="3600" b="1" i="0" u="none" dirty="0" err="1">
                <a:latin typeface="CS Avva Shenouda" panose="020B7200000000000000" pitchFamily="34" charset="0"/>
                <a:ea typeface="Arial"/>
                <a:cs typeface="Arial"/>
                <a:sym typeface="Arial"/>
              </a:rPr>
              <a:t>hiten</a:t>
            </a:r>
            <a:r>
              <a:rPr lang="en-US" sz="3600" b="1" i="0" u="none" dirty="0">
                <a:latin typeface="CS Avva Shenouda" panose="020B7200000000000000" pitchFamily="34" charset="0"/>
                <a:ea typeface="Arial"/>
                <a:cs typeface="Arial"/>
                <a:sym typeface="Arial"/>
              </a:rPr>
              <a:t> </a:t>
            </a:r>
            <a:r>
              <a:rPr lang="en-US" sz="3600" b="1" i="0" u="none" dirty="0" err="1">
                <a:latin typeface="CS Avva Shenouda" panose="020B7200000000000000" pitchFamily="34" charset="0"/>
                <a:ea typeface="Arial"/>
                <a:cs typeface="Arial"/>
                <a:sym typeface="Arial"/>
              </a:rPr>
              <a:t>Viwt</a:t>
            </a:r>
            <a:r>
              <a:rPr lang="en-US" sz="3600" b="1" i="0" u="none" dirty="0">
                <a:latin typeface="CS Avva Shenouda" panose="020B7200000000000000" pitchFamily="34" charset="0"/>
                <a:ea typeface="Arial"/>
                <a:cs typeface="Arial"/>
                <a:sym typeface="Arial"/>
              </a:rPr>
              <a:t> `</a:t>
            </a:r>
            <a:r>
              <a:rPr lang="en-US" sz="3600" b="1" i="0" u="none" dirty="0" err="1">
                <a:latin typeface="CS Avva Shenouda" panose="020B7200000000000000" pitchFamily="34" charset="0"/>
                <a:ea typeface="Arial"/>
                <a:cs typeface="Arial"/>
                <a:sym typeface="Arial"/>
              </a:rPr>
              <a:t>nte</a:t>
            </a:r>
            <a:r>
              <a:rPr lang="en-US" sz="3600" b="1" i="0" u="none" dirty="0">
                <a:latin typeface="CS Avva Shenouda" panose="020B7200000000000000" pitchFamily="34" charset="0"/>
                <a:ea typeface="Arial"/>
                <a:cs typeface="Arial"/>
                <a:sym typeface="Arial"/>
              </a:rPr>
              <a:t> </a:t>
            </a:r>
            <a:r>
              <a:rPr lang="en-US" sz="3600" b="1" i="0" u="none" dirty="0" err="1">
                <a:latin typeface="CS Avva Shenouda" panose="020B7200000000000000" pitchFamily="34" charset="0"/>
                <a:ea typeface="Arial"/>
                <a:cs typeface="Arial"/>
                <a:sym typeface="Arial"/>
              </a:rPr>
              <a:t>niouwini</a:t>
            </a:r>
            <a:r>
              <a:rPr lang="en-US" sz="3600" b="1" i="0" u="none" dirty="0">
                <a:latin typeface="CS Avva Shenouda" panose="020B7200000000000000" pitchFamily="34" charset="0"/>
                <a:ea typeface="Arial"/>
                <a:cs typeface="Arial"/>
                <a:sym typeface="Arial"/>
              </a:rPr>
              <a:t>.</a:t>
            </a:r>
            <a:endParaRPr b="1" dirty="0">
              <a:latin typeface="CS Avva Shenouda" panose="020B7200000000000000" pitchFamily="34" charset="0"/>
            </a:endParaRPr>
          </a:p>
        </p:txBody>
      </p:sp>
      <p:sp>
        <p:nvSpPr>
          <p:cNvPr id="3876" name="Google Shape;3876;p536"/>
          <p:cNvSpPr txBox="1"/>
          <p:nvPr/>
        </p:nvSpPr>
        <p:spPr>
          <a:xfrm>
            <a:off x="1786467" y="3959225"/>
            <a:ext cx="8544800" cy="2062200"/>
          </a:xfrm>
          <a:prstGeom prst="rect">
            <a:avLst/>
          </a:prstGeom>
          <a:noFill/>
          <a:ln>
            <a:noFill/>
          </a:ln>
        </p:spPr>
        <p:txBody>
          <a:bodyPr spcFirstLastPara="1" wrap="square" lIns="91425" tIns="45700" rIns="91425" bIns="45700" anchor="t" anchorCtr="0">
            <a:spAutoFit/>
          </a:bodyPr>
          <a:lstStyle/>
          <a:p>
            <a:pPr lvl="0" algn="ctr">
              <a:buClr>
                <a:srgbClr val="FFFFFF"/>
              </a:buClr>
              <a:buSzPts val="3200"/>
            </a:pPr>
            <a:r>
              <a:rPr lang="fr-FR" sz="3200" b="1" dirty="0">
                <a:latin typeface="Book Antiqua"/>
                <a:ea typeface="Book Antiqua"/>
                <a:cs typeface="Book Antiqua"/>
                <a:sym typeface="Book Antiqua"/>
              </a:rPr>
              <a:t>Chaque don bien favorable</a:t>
            </a:r>
          </a:p>
          <a:p>
            <a:pPr lvl="0" algn="ctr">
              <a:buClr>
                <a:srgbClr val="FFFFFF"/>
              </a:buClr>
              <a:buSzPts val="3200"/>
            </a:pPr>
            <a:r>
              <a:rPr lang="fr-FR" sz="3200" b="1" dirty="0">
                <a:latin typeface="Book Antiqua"/>
                <a:ea typeface="Book Antiqua"/>
                <a:cs typeface="Book Antiqua"/>
                <a:sym typeface="Book Antiqua"/>
              </a:rPr>
              <a:t>Chaque talent parfait aussi</a:t>
            </a:r>
          </a:p>
          <a:p>
            <a:pPr lvl="0" algn="ctr">
              <a:buClr>
                <a:srgbClr val="FFFFFF"/>
              </a:buClr>
              <a:buSzPts val="3200"/>
            </a:pPr>
            <a:r>
              <a:rPr lang="fr-FR" sz="3200" b="1" dirty="0">
                <a:latin typeface="Book Antiqua"/>
                <a:ea typeface="Book Antiqua"/>
                <a:cs typeface="Book Antiqua"/>
                <a:sym typeface="Book Antiqua"/>
              </a:rPr>
              <a:t>Nous parvient depuis là-haut</a:t>
            </a:r>
          </a:p>
          <a:p>
            <a:pPr lvl="0" algn="ctr">
              <a:buClr>
                <a:srgbClr val="FFFFFF"/>
              </a:buClr>
              <a:buSzPts val="3200"/>
            </a:pPr>
            <a:r>
              <a:rPr lang="fr-FR" sz="3200" b="1" dirty="0">
                <a:latin typeface="Book Antiqua"/>
                <a:ea typeface="Book Antiqua"/>
                <a:cs typeface="Book Antiqua"/>
                <a:sym typeface="Book Antiqua"/>
              </a:rPr>
              <a:t>Il  vient du Père des lumières</a:t>
            </a:r>
          </a:p>
        </p:txBody>
      </p:sp>
      <p:sp>
        <p:nvSpPr>
          <p:cNvPr id="5" name="ZoneTexte 4">
            <a:extLst>
              <a:ext uri="{FF2B5EF4-FFF2-40B4-BE49-F238E27FC236}">
                <a16:creationId xmlns:a16="http://schemas.microsoft.com/office/drawing/2014/main" id="{D98AFC87-1E8B-4E3D-9C20-8DF5507A0AD9}"/>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de l’aube </a:t>
            </a:r>
            <a:r>
              <a:rPr lang="fr-FR" sz="1600" b="1" i="1" dirty="0">
                <a:solidFill>
                  <a:schemeClr val="bg1"/>
                </a:solidFill>
              </a:rPr>
              <a:t>du Jeudi Saint</a:t>
            </a:r>
            <a:endParaRPr lang="fr-FR" sz="1600" b="1" dirty="0">
              <a:solidFill>
                <a:schemeClr val="bg1"/>
              </a:solidFill>
            </a:endParaRPr>
          </a:p>
        </p:txBody>
      </p:sp>
      <p:sp>
        <p:nvSpPr>
          <p:cNvPr id="6" name="Rectangle 74">
            <a:extLst>
              <a:ext uri="{FF2B5EF4-FFF2-40B4-BE49-F238E27FC236}">
                <a16:creationId xmlns:a16="http://schemas.microsoft.com/office/drawing/2014/main" id="{9D3EE9DB-AF48-4DD3-A840-FB0CDCA223CC}"/>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باكر يوم الخميس</a:t>
            </a:r>
            <a:endParaRPr lang="en-US" altLang="fr-FR" sz="2000" b="1" i="1" dirty="0">
              <a:solidFill>
                <a:schemeClr val="bg1"/>
              </a:solidFill>
            </a:endParaRPr>
          </a:p>
        </p:txBody>
      </p:sp>
    </p:spTree>
    <p:extLst>
      <p:ext uri="{BB962C8B-B14F-4D97-AF65-F5344CB8AC3E}">
        <p14:creationId xmlns:p14="http://schemas.microsoft.com/office/powerpoint/2010/main" val="4139868399"/>
      </p:ext>
    </p:extLst>
  </p:cSld>
  <p:clrMapOvr>
    <a:masterClrMapping/>
  </p:clrMapOvr>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Shape 3881"/>
        <p:cNvGrpSpPr/>
        <p:nvPr/>
      </p:nvGrpSpPr>
      <p:grpSpPr>
        <a:xfrm>
          <a:off x="0" y="0"/>
          <a:ext cx="0" cy="0"/>
          <a:chOff x="0" y="0"/>
          <a:chExt cx="0" cy="0"/>
        </a:xfrm>
      </p:grpSpPr>
      <p:sp>
        <p:nvSpPr>
          <p:cNvPr id="3882" name="Google Shape;3882;p537"/>
          <p:cNvSpPr txBox="1"/>
          <p:nvPr/>
        </p:nvSpPr>
        <p:spPr>
          <a:xfrm>
            <a:off x="6864349" y="768613"/>
            <a:ext cx="4895851" cy="2123618"/>
          </a:xfrm>
          <a:prstGeom prst="rect">
            <a:avLst/>
          </a:prstGeom>
          <a:noFill/>
          <a:ln>
            <a:noFill/>
          </a:ln>
        </p:spPr>
        <p:txBody>
          <a:bodyPr spcFirstLastPara="1" wrap="square" lIns="91425" tIns="45700" rIns="91425" bIns="45700" anchor="t" anchorCtr="0">
            <a:spAutoFit/>
          </a:bodyPr>
          <a:lstStyle/>
          <a:p>
            <a:pPr marL="0" marR="0" lvl="0" indent="0" algn="just" rtl="1">
              <a:lnSpc>
                <a:spcPct val="100000"/>
              </a:lnSpc>
              <a:spcBef>
                <a:spcPts val="0"/>
              </a:spcBef>
              <a:spcAft>
                <a:spcPts val="0"/>
              </a:spcAft>
              <a:buClr>
                <a:srgbClr val="FFFFFF"/>
              </a:buClr>
              <a:buSzPts val="4400"/>
              <a:buFont typeface="Calibri"/>
              <a:buNone/>
            </a:pPr>
            <a:r>
              <a:rPr lang="en-US" sz="4400" b="1" i="0" u="none" dirty="0" err="1">
                <a:latin typeface="Calibri"/>
                <a:ea typeface="Calibri"/>
                <a:cs typeface="Calibri"/>
                <a:sym typeface="Calibri"/>
              </a:rPr>
              <a:t>فلنسبح</a:t>
            </a:r>
            <a:r>
              <a:rPr lang="en-US" sz="4400" b="1" i="0" u="none" dirty="0">
                <a:latin typeface="Calibri"/>
                <a:ea typeface="Calibri"/>
                <a:cs typeface="Calibri"/>
                <a:sym typeface="Calibri"/>
              </a:rPr>
              <a:t> </a:t>
            </a:r>
            <a:r>
              <a:rPr lang="en-US" sz="4400" b="1" i="0" u="none" dirty="0" err="1">
                <a:latin typeface="Calibri"/>
                <a:ea typeface="Calibri"/>
                <a:cs typeface="Calibri"/>
                <a:sym typeface="Calibri"/>
              </a:rPr>
              <a:t>ونمجد</a:t>
            </a:r>
            <a:r>
              <a:rPr lang="en-US" sz="4400" b="1" i="0" u="none" dirty="0">
                <a:latin typeface="Calibri"/>
                <a:ea typeface="Calibri"/>
                <a:cs typeface="Calibri"/>
                <a:sym typeface="Calibri"/>
              </a:rPr>
              <a:t> </a:t>
            </a:r>
            <a:r>
              <a:rPr lang="en-US" sz="4400" b="1" i="0" u="none" dirty="0" err="1">
                <a:latin typeface="Calibri"/>
                <a:ea typeface="Calibri"/>
                <a:cs typeface="Calibri"/>
                <a:sym typeface="Calibri"/>
              </a:rPr>
              <a:t>ونسجد</a:t>
            </a:r>
            <a:r>
              <a:rPr lang="en-US" sz="4400" b="1" i="0" u="none" dirty="0">
                <a:latin typeface="Calibri"/>
                <a:ea typeface="Calibri"/>
                <a:cs typeface="Calibri"/>
                <a:sym typeface="Calibri"/>
              </a:rPr>
              <a:t> </a:t>
            </a:r>
            <a:r>
              <a:rPr lang="en-US" sz="4400" b="1" i="0" u="none" dirty="0" err="1">
                <a:latin typeface="Calibri"/>
                <a:ea typeface="Calibri"/>
                <a:cs typeface="Calibri"/>
                <a:sym typeface="Calibri"/>
              </a:rPr>
              <a:t>للثالوث</a:t>
            </a:r>
            <a:r>
              <a:rPr lang="en-US" sz="4400" b="1" i="0" u="none" dirty="0">
                <a:latin typeface="Calibri"/>
                <a:ea typeface="Calibri"/>
                <a:cs typeface="Calibri"/>
                <a:sym typeface="Calibri"/>
              </a:rPr>
              <a:t> </a:t>
            </a:r>
            <a:r>
              <a:rPr lang="en-US" sz="4400" b="1" i="0" u="none" dirty="0" err="1">
                <a:latin typeface="Calibri"/>
                <a:ea typeface="Calibri"/>
                <a:cs typeface="Calibri"/>
                <a:sym typeface="Calibri"/>
              </a:rPr>
              <a:t>القدوس</a:t>
            </a:r>
            <a:r>
              <a:rPr lang="en-US" sz="4400" b="1" i="0" u="none" dirty="0">
                <a:latin typeface="Calibri"/>
                <a:ea typeface="Calibri"/>
                <a:cs typeface="Calibri"/>
                <a:sym typeface="Calibri"/>
              </a:rPr>
              <a:t> </a:t>
            </a:r>
            <a:r>
              <a:rPr lang="en-US" sz="4400" b="1" i="0" u="none" dirty="0" err="1">
                <a:latin typeface="Calibri"/>
                <a:ea typeface="Calibri"/>
                <a:cs typeface="Calibri"/>
                <a:sym typeface="Calibri"/>
              </a:rPr>
              <a:t>المساوى</a:t>
            </a:r>
            <a:r>
              <a:rPr lang="en-US" sz="4400" b="1" i="0" u="none" dirty="0">
                <a:latin typeface="Calibri"/>
                <a:ea typeface="Calibri"/>
                <a:cs typeface="Calibri"/>
                <a:sym typeface="Calibri"/>
              </a:rPr>
              <a:t> </a:t>
            </a:r>
            <a:r>
              <a:rPr lang="en-US" sz="4400" b="1" i="0" u="none" dirty="0" err="1">
                <a:latin typeface="Calibri"/>
                <a:ea typeface="Calibri"/>
                <a:cs typeface="Calibri"/>
                <a:sym typeface="Calibri"/>
              </a:rPr>
              <a:t>الدائم</a:t>
            </a:r>
            <a:r>
              <a:rPr lang="en-US" sz="4400" b="1" i="0" u="none" dirty="0">
                <a:latin typeface="Calibri"/>
                <a:ea typeface="Calibri"/>
                <a:cs typeface="Calibri"/>
                <a:sym typeface="Calibri"/>
              </a:rPr>
              <a:t> </a:t>
            </a:r>
            <a:r>
              <a:rPr lang="en-US" sz="4400" b="1" i="0" u="none" dirty="0" err="1">
                <a:latin typeface="Calibri"/>
                <a:ea typeface="Calibri"/>
                <a:cs typeface="Calibri"/>
                <a:sym typeface="Calibri"/>
              </a:rPr>
              <a:t>إلى</a:t>
            </a:r>
            <a:r>
              <a:rPr lang="en-US" sz="4400" b="1" i="0" u="none" dirty="0">
                <a:latin typeface="Calibri"/>
                <a:ea typeface="Calibri"/>
                <a:cs typeface="Calibri"/>
                <a:sym typeface="Calibri"/>
              </a:rPr>
              <a:t> </a:t>
            </a:r>
            <a:r>
              <a:rPr lang="en-US" sz="4400" b="1" i="0" u="none" dirty="0" err="1">
                <a:latin typeface="Calibri"/>
                <a:ea typeface="Calibri"/>
                <a:cs typeface="Calibri"/>
                <a:sym typeface="Calibri"/>
              </a:rPr>
              <a:t>الأبد</a:t>
            </a:r>
            <a:endParaRPr b="1" dirty="0"/>
          </a:p>
        </p:txBody>
      </p:sp>
      <p:sp>
        <p:nvSpPr>
          <p:cNvPr id="3883" name="Google Shape;3883;p537"/>
          <p:cNvSpPr txBox="1"/>
          <p:nvPr/>
        </p:nvSpPr>
        <p:spPr>
          <a:xfrm>
            <a:off x="431800" y="760676"/>
            <a:ext cx="6240000" cy="2308284"/>
          </a:xfrm>
          <a:prstGeom prst="rect">
            <a:avLst/>
          </a:prstGeom>
          <a:noFill/>
          <a:ln>
            <a:noFill/>
          </a:ln>
        </p:spPr>
        <p:txBody>
          <a:bodyPr spcFirstLastPara="1" wrap="square" lIns="91425" tIns="45700" rIns="91425" bIns="45700" anchor="t" anchorCtr="0">
            <a:spAutoFit/>
          </a:bodyPr>
          <a:lstStyle/>
          <a:p>
            <a:pPr marL="0" marR="0" lvl="0" indent="0" algn="just" rtl="0">
              <a:lnSpc>
                <a:spcPct val="100000"/>
              </a:lnSpc>
              <a:spcBef>
                <a:spcPts val="0"/>
              </a:spcBef>
              <a:spcAft>
                <a:spcPts val="0"/>
              </a:spcAft>
              <a:buClr>
                <a:srgbClr val="FFFFFF"/>
              </a:buClr>
              <a:buSzPts val="3600"/>
              <a:buFont typeface="Arial"/>
              <a:buNone/>
            </a:pPr>
            <a:r>
              <a:rPr lang="en-US" sz="3600" b="1" i="0" u="none" dirty="0" err="1">
                <a:latin typeface="CS Avva Shenouda" panose="020B7200000000000000" pitchFamily="34" charset="0"/>
                <a:ea typeface="Arial"/>
                <a:cs typeface="Arial"/>
                <a:sym typeface="Arial"/>
              </a:rPr>
              <a:t>Marenhwc</a:t>
            </a:r>
            <a:r>
              <a:rPr lang="en-US" sz="3600" b="1" i="0" u="none" dirty="0">
                <a:latin typeface="CS Avva Shenouda" panose="020B7200000000000000" pitchFamily="34" charset="0"/>
                <a:ea typeface="Arial"/>
                <a:cs typeface="Arial"/>
                <a:sym typeface="Arial"/>
              </a:rPr>
              <a:t> `</a:t>
            </a:r>
            <a:r>
              <a:rPr lang="en-US" sz="3600" b="1" i="0" u="none" dirty="0" err="1">
                <a:latin typeface="CS Avva Shenouda" panose="020B7200000000000000" pitchFamily="34" charset="0"/>
                <a:ea typeface="Arial"/>
                <a:cs typeface="Arial"/>
                <a:sym typeface="Arial"/>
              </a:rPr>
              <a:t>nten</a:t>
            </a:r>
            <a:r>
              <a:rPr lang="en-US" sz="3600" b="1" i="0" u="none" dirty="0">
                <a:latin typeface="CS Avva Shenouda" panose="020B7200000000000000" pitchFamily="34" charset="0"/>
                <a:ea typeface="Arial"/>
                <a:cs typeface="Arial"/>
                <a:sym typeface="Arial"/>
              </a:rPr>
              <a:t>]</a:t>
            </a:r>
            <a:r>
              <a:rPr lang="en-US" sz="3600" b="1" i="0" u="none" dirty="0" err="1">
                <a:latin typeface="CS Avva Shenouda" panose="020B7200000000000000" pitchFamily="34" charset="0"/>
                <a:ea typeface="Arial"/>
                <a:cs typeface="Arial"/>
                <a:sym typeface="Arial"/>
              </a:rPr>
              <a:t>wou</a:t>
            </a:r>
            <a:r>
              <a:rPr lang="en-US" sz="3600" b="1" i="0" u="none" dirty="0">
                <a:latin typeface="CS Avva Shenouda" panose="020B7200000000000000" pitchFamily="34" charset="0"/>
                <a:ea typeface="Arial"/>
                <a:cs typeface="Arial"/>
                <a:sym typeface="Arial"/>
              </a:rPr>
              <a:t>@ `</a:t>
            </a:r>
            <a:r>
              <a:rPr lang="en-US" sz="3600" b="1" i="0" u="none" dirty="0" err="1">
                <a:latin typeface="CS Avva Shenouda" panose="020B7200000000000000" pitchFamily="34" charset="0"/>
                <a:ea typeface="Arial"/>
                <a:cs typeface="Arial"/>
                <a:sym typeface="Arial"/>
              </a:rPr>
              <a:t>ntenouwst</a:t>
            </a:r>
            <a:r>
              <a:rPr lang="en-US" sz="3600" b="1" i="0" u="none" dirty="0">
                <a:latin typeface="CS Avva Shenouda" panose="020B7200000000000000" pitchFamily="34" charset="0"/>
                <a:ea typeface="Arial"/>
                <a:cs typeface="Arial"/>
                <a:sym typeface="Arial"/>
              </a:rPr>
              <a:t> n}`</a:t>
            </a:r>
            <a:r>
              <a:rPr lang="en-US" sz="3600" b="1" i="0" u="none" dirty="0" err="1">
                <a:latin typeface="CS Avva Shenouda" panose="020B7200000000000000" pitchFamily="34" charset="0"/>
                <a:ea typeface="Arial"/>
                <a:cs typeface="Arial"/>
                <a:sym typeface="Arial"/>
              </a:rPr>
              <a:t>triac</a:t>
            </a:r>
            <a:r>
              <a:rPr lang="en-US" sz="3600" b="1" i="0" u="none" dirty="0">
                <a:latin typeface="CS Avva Shenouda" panose="020B7200000000000000" pitchFamily="34" charset="0"/>
                <a:ea typeface="Arial"/>
                <a:cs typeface="Arial"/>
                <a:sym typeface="Arial"/>
              </a:rPr>
              <a:t> =e=;=u@ </a:t>
            </a:r>
            <a:r>
              <a:rPr lang="en-US" sz="3600" b="1" i="0" u="none" dirty="0" err="1">
                <a:latin typeface="CS Avva Shenouda" panose="020B7200000000000000" pitchFamily="34" charset="0"/>
                <a:ea typeface="Arial"/>
                <a:cs typeface="Arial"/>
                <a:sym typeface="Arial"/>
              </a:rPr>
              <a:t>etoi</a:t>
            </a:r>
            <a:r>
              <a:rPr lang="en-US" sz="3600" b="1" i="0" u="none" dirty="0">
                <a:latin typeface="CS Avva Shenouda" panose="020B7200000000000000" pitchFamily="34" charset="0"/>
                <a:ea typeface="Arial"/>
                <a:cs typeface="Arial"/>
                <a:sym typeface="Arial"/>
              </a:rPr>
              <a:t> `</a:t>
            </a:r>
            <a:r>
              <a:rPr lang="en-US" sz="3600" b="1" i="0" u="none" dirty="0" err="1">
                <a:latin typeface="CS Avva Shenouda" panose="020B7200000000000000" pitchFamily="34" charset="0"/>
                <a:ea typeface="Arial"/>
                <a:cs typeface="Arial"/>
                <a:sym typeface="Arial"/>
              </a:rPr>
              <a:t>nomooucioc</a:t>
            </a:r>
            <a:r>
              <a:rPr lang="en-US" sz="3600" b="1" i="0" u="none" dirty="0">
                <a:latin typeface="CS Avva Shenouda" panose="020B7200000000000000" pitchFamily="34" charset="0"/>
                <a:ea typeface="Arial"/>
                <a:cs typeface="Arial"/>
                <a:sym typeface="Arial"/>
              </a:rPr>
              <a:t>@ </a:t>
            </a:r>
            <a:r>
              <a:rPr lang="en-US" sz="3600" b="1" i="0" u="none" dirty="0" err="1">
                <a:latin typeface="CS Avva Shenouda" panose="020B7200000000000000" pitchFamily="34" charset="0"/>
                <a:ea typeface="Arial"/>
                <a:cs typeface="Arial"/>
                <a:sym typeface="Arial"/>
              </a:rPr>
              <a:t>e;myn</a:t>
            </a:r>
            <a:r>
              <a:rPr lang="en-US" sz="3600" b="1" i="0" u="none" dirty="0">
                <a:latin typeface="CS Avva Shenouda" panose="020B7200000000000000" pitchFamily="34" charset="0"/>
                <a:ea typeface="Arial"/>
                <a:cs typeface="Arial"/>
                <a:sym typeface="Arial"/>
              </a:rPr>
              <a:t> `</a:t>
            </a:r>
            <a:r>
              <a:rPr lang="en-US" sz="3600" b="1" i="0" u="none" dirty="0" err="1">
                <a:latin typeface="CS Avva Shenouda" panose="020B7200000000000000" pitchFamily="34" charset="0"/>
                <a:ea typeface="Arial"/>
                <a:cs typeface="Arial"/>
                <a:sym typeface="Arial"/>
              </a:rPr>
              <a:t>ebol</a:t>
            </a:r>
            <a:r>
              <a:rPr lang="en-US" sz="3600" b="1" i="0" u="none" dirty="0">
                <a:latin typeface="CS Avva Shenouda" panose="020B7200000000000000" pitchFamily="34" charset="0"/>
                <a:ea typeface="Arial"/>
                <a:cs typeface="Arial"/>
                <a:sym typeface="Arial"/>
              </a:rPr>
              <a:t> </a:t>
            </a:r>
            <a:r>
              <a:rPr lang="en-US" sz="3600" b="1" i="0" u="none" dirty="0" err="1">
                <a:latin typeface="CS Avva Shenouda" panose="020B7200000000000000" pitchFamily="34" charset="0"/>
                <a:ea typeface="Arial"/>
                <a:cs typeface="Arial"/>
                <a:sym typeface="Arial"/>
              </a:rPr>
              <a:t>sa</a:t>
            </a:r>
            <a:r>
              <a:rPr lang="en-US" sz="3600" b="1" i="0" u="none" dirty="0">
                <a:latin typeface="CS Avva Shenouda" panose="020B7200000000000000" pitchFamily="34" charset="0"/>
                <a:ea typeface="Arial"/>
                <a:cs typeface="Arial"/>
                <a:sym typeface="Arial"/>
              </a:rPr>
              <a:t> `</a:t>
            </a:r>
            <a:r>
              <a:rPr lang="en-US" sz="3600" b="1" i="0" u="none" dirty="0" err="1">
                <a:latin typeface="CS Avva Shenouda" panose="020B7200000000000000" pitchFamily="34" charset="0"/>
                <a:ea typeface="Arial"/>
                <a:cs typeface="Arial"/>
                <a:sym typeface="Arial"/>
              </a:rPr>
              <a:t>eneh</a:t>
            </a:r>
            <a:r>
              <a:rPr lang="en-US" sz="3600" b="1" i="0" u="none" dirty="0">
                <a:latin typeface="CS Avva Shenouda" panose="020B7200000000000000" pitchFamily="34" charset="0"/>
                <a:ea typeface="Arial"/>
                <a:cs typeface="Arial"/>
                <a:sym typeface="Arial"/>
              </a:rPr>
              <a:t>.</a:t>
            </a:r>
            <a:endParaRPr b="1" dirty="0">
              <a:latin typeface="CS Avva Shenouda" panose="020B7200000000000000" pitchFamily="34" charset="0"/>
            </a:endParaRPr>
          </a:p>
        </p:txBody>
      </p:sp>
      <p:sp>
        <p:nvSpPr>
          <p:cNvPr id="3884" name="Google Shape;3884;p537"/>
          <p:cNvSpPr txBox="1"/>
          <p:nvPr/>
        </p:nvSpPr>
        <p:spPr>
          <a:xfrm>
            <a:off x="1786467" y="3959225"/>
            <a:ext cx="8544800" cy="2062200"/>
          </a:xfrm>
          <a:prstGeom prst="rect">
            <a:avLst/>
          </a:prstGeom>
          <a:noFill/>
          <a:ln>
            <a:noFill/>
          </a:ln>
        </p:spPr>
        <p:txBody>
          <a:bodyPr spcFirstLastPara="1" wrap="square" lIns="91425" tIns="45700" rIns="91425" bIns="45700" anchor="t" anchorCtr="0">
            <a:spAutoFit/>
          </a:bodyPr>
          <a:lstStyle/>
          <a:p>
            <a:pPr lvl="0" algn="ctr">
              <a:buClr>
                <a:srgbClr val="FFFFFF"/>
              </a:buClr>
              <a:buSzPts val="3200"/>
            </a:pPr>
            <a:r>
              <a:rPr lang="fr-FR" sz="3200" b="1" dirty="0">
                <a:latin typeface="Book Antiqua"/>
                <a:ea typeface="Book Antiqua"/>
                <a:cs typeface="Book Antiqua"/>
                <a:sym typeface="Book Antiqua"/>
              </a:rPr>
              <a:t>Et louons et rendons gloire</a:t>
            </a:r>
          </a:p>
          <a:p>
            <a:pPr lvl="0" algn="ctr">
              <a:buClr>
                <a:srgbClr val="FFFFFF"/>
              </a:buClr>
              <a:buSzPts val="3200"/>
            </a:pPr>
            <a:r>
              <a:rPr lang="fr-FR" sz="3200" b="1" dirty="0">
                <a:latin typeface="Book Antiqua"/>
                <a:ea typeface="Book Antiqua"/>
                <a:cs typeface="Book Antiqua"/>
                <a:sym typeface="Book Antiqua"/>
              </a:rPr>
              <a:t>A la Sainte Trinité</a:t>
            </a:r>
          </a:p>
          <a:p>
            <a:pPr lvl="0" algn="ctr">
              <a:buClr>
                <a:srgbClr val="FFFFFF"/>
              </a:buClr>
              <a:buSzPts val="3200"/>
            </a:pPr>
            <a:r>
              <a:rPr lang="fr-FR" sz="3200" b="1" dirty="0">
                <a:latin typeface="Book Antiqua"/>
                <a:ea typeface="Book Antiqua"/>
                <a:cs typeface="Book Antiqua"/>
                <a:sym typeface="Book Antiqua"/>
              </a:rPr>
              <a:t>Elle qui est consubstantielle</a:t>
            </a:r>
          </a:p>
          <a:p>
            <a:pPr lvl="0" algn="ctr">
              <a:buClr>
                <a:srgbClr val="FFFFFF"/>
              </a:buClr>
              <a:buSzPts val="3200"/>
            </a:pPr>
            <a:r>
              <a:rPr lang="fr-FR" sz="3200" b="1" dirty="0">
                <a:latin typeface="Book Antiqua"/>
                <a:ea typeface="Book Antiqua"/>
                <a:cs typeface="Book Antiqua"/>
                <a:sym typeface="Book Antiqua"/>
              </a:rPr>
              <a:t>Et qui dure à tout jamais</a:t>
            </a:r>
          </a:p>
        </p:txBody>
      </p:sp>
      <p:sp>
        <p:nvSpPr>
          <p:cNvPr id="5" name="ZoneTexte 4">
            <a:extLst>
              <a:ext uri="{FF2B5EF4-FFF2-40B4-BE49-F238E27FC236}">
                <a16:creationId xmlns:a16="http://schemas.microsoft.com/office/drawing/2014/main" id="{A3B941A3-163A-46AC-B0A5-E07BF236EF39}"/>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de l’aube </a:t>
            </a:r>
            <a:r>
              <a:rPr lang="fr-FR" sz="1600" b="1" i="1" dirty="0">
                <a:solidFill>
                  <a:schemeClr val="bg1"/>
                </a:solidFill>
              </a:rPr>
              <a:t>du Jeudi Saint</a:t>
            </a:r>
            <a:endParaRPr lang="fr-FR" sz="1600" b="1" dirty="0">
              <a:solidFill>
                <a:schemeClr val="bg1"/>
              </a:solidFill>
            </a:endParaRPr>
          </a:p>
        </p:txBody>
      </p:sp>
      <p:sp>
        <p:nvSpPr>
          <p:cNvPr id="6" name="Rectangle 74">
            <a:extLst>
              <a:ext uri="{FF2B5EF4-FFF2-40B4-BE49-F238E27FC236}">
                <a16:creationId xmlns:a16="http://schemas.microsoft.com/office/drawing/2014/main" id="{C5CD7890-3FFB-462C-8685-F4DA7490B759}"/>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باكر يوم الخميس</a:t>
            </a:r>
            <a:endParaRPr lang="en-US" altLang="fr-FR" sz="2000" b="1" i="1" dirty="0">
              <a:solidFill>
                <a:schemeClr val="bg1"/>
              </a:solidFill>
            </a:endParaRPr>
          </a:p>
        </p:txBody>
      </p:sp>
    </p:spTree>
    <p:extLst>
      <p:ext uri="{BB962C8B-B14F-4D97-AF65-F5344CB8AC3E}">
        <p14:creationId xmlns:p14="http://schemas.microsoft.com/office/powerpoint/2010/main" val="1455652985"/>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7369" y="548680"/>
            <a:ext cx="5616624" cy="5832648"/>
          </a:xfrm>
        </p:spPr>
        <p:txBody>
          <a:bodyPr>
            <a:noAutofit/>
          </a:bodyPr>
          <a:lstStyle/>
          <a:p>
            <a:pPr marL="0" indent="0" algn="just">
              <a:buNone/>
            </a:pPr>
            <a:r>
              <a:rPr lang="fr-FR" sz="2800" b="1" dirty="0"/>
              <a:t>et toute la communauté des fils d'Israël arriva au désert de </a:t>
            </a:r>
            <a:r>
              <a:rPr lang="fr-FR" sz="2800" b="1" dirty="0" err="1"/>
              <a:t>Sîn</a:t>
            </a:r>
            <a:r>
              <a:rPr lang="fr-FR" sz="2800" b="1" dirty="0"/>
              <a:t>, entre </a:t>
            </a:r>
            <a:r>
              <a:rPr lang="fr-FR" sz="2800" b="1" dirty="0" err="1"/>
              <a:t>Elim</a:t>
            </a:r>
            <a:r>
              <a:rPr lang="fr-FR" sz="2800" b="1" dirty="0"/>
              <a:t> et le Sinaï, le quinzième jour du deuxième mois de leur sortie d'Égypte. Dans le désert, toute la communauté des fils d'Israël murmura contre Moïse et Aaron. Les fils d'Israël leur dirent: «Ah ! si nous étions morts de la main du Seigneur au pays d'Égypte, quand nous étions assis près du chaudron de viande, quand nous mangions du pain à satiété ! </a:t>
            </a:r>
            <a:endParaRPr lang="fr-FR" sz="2800" b="1" i="1" dirty="0">
              <a:solidFill>
                <a:srgbClr val="C00000"/>
              </a:solidFill>
            </a:endParaRPr>
          </a:p>
        </p:txBody>
      </p:sp>
      <p:sp>
        <p:nvSpPr>
          <p:cNvPr id="4" name="Rectangle 3">
            <a:extLst>
              <a:ext uri="{FF2B5EF4-FFF2-40B4-BE49-F238E27FC236}">
                <a16:creationId xmlns:a16="http://schemas.microsoft.com/office/drawing/2014/main" id="{91243CA8-04CE-43A8-A980-AAAC9EEED9CA}"/>
              </a:ext>
            </a:extLst>
          </p:cNvPr>
          <p:cNvSpPr/>
          <p:nvPr/>
        </p:nvSpPr>
        <p:spPr>
          <a:xfrm>
            <a:off x="6240016" y="582935"/>
            <a:ext cx="5472608" cy="5798393"/>
          </a:xfrm>
          <a:prstGeom prst="rect">
            <a:avLst/>
          </a:prstGeom>
        </p:spPr>
        <p:txBody>
          <a:bodyPr wrap="square">
            <a:normAutofit/>
          </a:bodyPr>
          <a:lstStyle/>
          <a:p>
            <a:pPr algn="just" rtl="1"/>
            <a:r>
              <a:rPr lang="ar-SA" sz="3600" b="1" dirty="0"/>
              <a:t>وأتى كل جماعة بنى إسرائيل الى برية سيناء التى بين </a:t>
            </a:r>
            <a:r>
              <a:rPr lang="ar-SA" sz="3600" b="1" dirty="0" err="1"/>
              <a:t>إيليم</a:t>
            </a:r>
            <a:r>
              <a:rPr lang="ar-SA" sz="3600" b="1" dirty="0"/>
              <a:t> وبين سيناء فى اليوم الخامس عشر من الشهر الثانى لخروجهم من أرض مصر، فتذمر جماعة بنى إسرائيل على موسى وهارون وقال لهما بنو إسرائيل : ليتنا متنا فى أرض مصر إذ كنا جالسين عند قدور اللحم ونأكل خبزاً و</a:t>
            </a:r>
            <a:r>
              <a:rPr lang="ar-EG" sz="3600" b="1" dirty="0"/>
              <a:t>ن</a:t>
            </a:r>
            <a:r>
              <a:rPr lang="ar-SA" sz="3600" b="1" dirty="0"/>
              <a:t>شبع</a:t>
            </a:r>
            <a:r>
              <a:rPr lang="ar-EG" sz="3600" b="1" dirty="0" err="1"/>
              <a:t>.</a:t>
            </a:r>
            <a:r>
              <a:rPr lang="ar-SA" sz="3600" b="1" dirty="0"/>
              <a:t> </a:t>
            </a:r>
            <a:endParaRPr lang="ar-SA" sz="3600" b="1" dirty="0">
              <a:solidFill>
                <a:srgbClr val="C00000"/>
              </a:solidFill>
              <a:latin typeface="Times New Roman" panose="02020603050405020304" pitchFamily="18" charset="0"/>
            </a:endParaRPr>
          </a:p>
        </p:txBody>
      </p:sp>
      <p:sp>
        <p:nvSpPr>
          <p:cNvPr id="8" name="ZoneTexte 7">
            <a:extLst>
              <a:ext uri="{FF2B5EF4-FFF2-40B4-BE49-F238E27FC236}">
                <a16:creationId xmlns:a16="http://schemas.microsoft.com/office/drawing/2014/main" id="{17EB9E0E-099C-42F2-A2D3-CB82BBB219EC}"/>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de l’aube </a:t>
            </a:r>
            <a:r>
              <a:rPr lang="fr-FR" sz="1600" b="1" i="1" dirty="0">
                <a:solidFill>
                  <a:schemeClr val="bg1"/>
                </a:solidFill>
              </a:rPr>
              <a:t>du Jeudi Saint</a:t>
            </a:r>
            <a:endParaRPr lang="fr-FR" sz="1600" b="1" dirty="0">
              <a:solidFill>
                <a:schemeClr val="bg1"/>
              </a:solidFill>
            </a:endParaRPr>
          </a:p>
        </p:txBody>
      </p:sp>
      <p:sp>
        <p:nvSpPr>
          <p:cNvPr id="9" name="Rectangle 74">
            <a:extLst>
              <a:ext uri="{FF2B5EF4-FFF2-40B4-BE49-F238E27FC236}">
                <a16:creationId xmlns:a16="http://schemas.microsoft.com/office/drawing/2014/main" id="{EFA9D6ED-5B92-45D5-B2B3-49501FAAB2D5}"/>
              </a:ext>
            </a:extLst>
          </p:cNvPr>
          <p:cNvSpPr>
            <a:spLocks noChangeArrowheads="1"/>
          </p:cNvSpPr>
          <p:nvPr/>
        </p:nvSpPr>
        <p:spPr bwMode="auto">
          <a:xfrm>
            <a:off x="9552384" y="53414"/>
            <a:ext cx="2448272"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باكر يوم الخميس الكبير</a:t>
            </a:r>
            <a:r>
              <a:rPr lang="fr-FR" sz="2000" b="1" dirty="0">
                <a:solidFill>
                  <a:schemeClr val="bg1"/>
                </a:solidFill>
              </a:rPr>
              <a:t> </a:t>
            </a:r>
            <a:endParaRPr lang="en-US" altLang="fr-FR" sz="2000" b="1" i="1" dirty="0">
              <a:solidFill>
                <a:schemeClr val="bg1"/>
              </a:solidFill>
            </a:endParaRPr>
          </a:p>
        </p:txBody>
      </p:sp>
    </p:spTree>
    <p:extLst>
      <p:ext uri="{BB962C8B-B14F-4D97-AF65-F5344CB8AC3E}">
        <p14:creationId xmlns:p14="http://schemas.microsoft.com/office/powerpoint/2010/main" val="1821303547"/>
      </p:ext>
    </p:extLst>
  </p:cSld>
  <p:clrMapOvr>
    <a:masterClrMapping/>
  </p:clrMapOvr>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Shape 3889"/>
        <p:cNvGrpSpPr/>
        <p:nvPr/>
      </p:nvGrpSpPr>
      <p:grpSpPr>
        <a:xfrm>
          <a:off x="0" y="0"/>
          <a:ext cx="0" cy="0"/>
          <a:chOff x="0" y="0"/>
          <a:chExt cx="0" cy="0"/>
        </a:xfrm>
      </p:grpSpPr>
      <p:sp>
        <p:nvSpPr>
          <p:cNvPr id="3890" name="Google Shape;3890;p538"/>
          <p:cNvSpPr txBox="1"/>
          <p:nvPr/>
        </p:nvSpPr>
        <p:spPr>
          <a:xfrm>
            <a:off x="6864349" y="768613"/>
            <a:ext cx="4895851" cy="2554505"/>
          </a:xfrm>
          <a:prstGeom prst="rect">
            <a:avLst/>
          </a:prstGeom>
          <a:noFill/>
          <a:ln>
            <a:noFill/>
          </a:ln>
        </p:spPr>
        <p:txBody>
          <a:bodyPr spcFirstLastPara="1" wrap="square" lIns="91425" tIns="45700" rIns="91425" bIns="45700" anchor="t" anchorCtr="0">
            <a:spAutoFit/>
          </a:bodyPr>
          <a:lstStyle/>
          <a:p>
            <a:pPr lvl="0" algn="just" rtl="1">
              <a:buClr>
                <a:srgbClr val="FFFFFF"/>
              </a:buClr>
              <a:buSzPts val="4400"/>
            </a:pPr>
            <a:r>
              <a:rPr lang="ar-AE" sz="4000" b="1" dirty="0">
                <a:ea typeface="Calibri"/>
                <a:cs typeface="Calibri"/>
                <a:sym typeface="Calibri"/>
              </a:rPr>
              <a:t>اشفع فينا أمام الرب يا رئيس الملائكة الطاهر ميخائيل رئيس </a:t>
            </a:r>
            <a:r>
              <a:rPr lang="ar-AE" sz="4000" b="1" dirty="0" err="1">
                <a:ea typeface="Calibri"/>
                <a:cs typeface="Calibri"/>
                <a:sym typeface="Calibri"/>
              </a:rPr>
              <a:t>السمائيين</a:t>
            </a:r>
            <a:r>
              <a:rPr lang="ar-AE" sz="4000" b="1" dirty="0">
                <a:ea typeface="Calibri"/>
                <a:cs typeface="Calibri"/>
                <a:sym typeface="Calibri"/>
              </a:rPr>
              <a:t> ليغفر لنا خطايانا</a:t>
            </a:r>
          </a:p>
        </p:txBody>
      </p:sp>
      <p:sp>
        <p:nvSpPr>
          <p:cNvPr id="3891" name="Google Shape;3891;p538"/>
          <p:cNvSpPr txBox="1"/>
          <p:nvPr/>
        </p:nvSpPr>
        <p:spPr>
          <a:xfrm>
            <a:off x="431800" y="760676"/>
            <a:ext cx="6240000" cy="2308284"/>
          </a:xfrm>
          <a:prstGeom prst="rect">
            <a:avLst/>
          </a:prstGeom>
          <a:noFill/>
          <a:ln>
            <a:noFill/>
          </a:ln>
        </p:spPr>
        <p:txBody>
          <a:bodyPr spcFirstLastPara="1" wrap="square" lIns="91425" tIns="45700" rIns="91425" bIns="45700" anchor="t" anchorCtr="0">
            <a:spAutoFit/>
          </a:bodyPr>
          <a:lstStyle/>
          <a:p>
            <a:pPr marL="0" marR="0" lvl="0" indent="0" algn="just" rtl="0">
              <a:lnSpc>
                <a:spcPct val="100000"/>
              </a:lnSpc>
              <a:spcBef>
                <a:spcPts val="0"/>
              </a:spcBef>
              <a:spcAft>
                <a:spcPts val="0"/>
              </a:spcAft>
              <a:buClr>
                <a:srgbClr val="FFFFFF"/>
              </a:buClr>
              <a:buSzPts val="3600"/>
              <a:buFont typeface="Arial"/>
              <a:buNone/>
            </a:pPr>
            <a:r>
              <a:rPr lang="en-US" sz="3600" b="1" i="0" u="none" dirty="0">
                <a:latin typeface="CS Avva Shenouda" panose="020B7200000000000000" pitchFamily="34" charset="0"/>
                <a:ea typeface="Arial"/>
                <a:cs typeface="Arial"/>
                <a:sym typeface="Arial"/>
              </a:rPr>
              <a:t>¿</a:t>
            </a:r>
            <a:r>
              <a:rPr lang="en-US" sz="3600" b="1" i="0" u="none" dirty="0" err="1">
                <a:latin typeface="CS Avva Shenouda" panose="020B7200000000000000" pitchFamily="34" charset="0"/>
                <a:ea typeface="Arial"/>
                <a:cs typeface="Arial"/>
                <a:sym typeface="Arial"/>
              </a:rPr>
              <a:t>Ariprecbeuin</a:t>
            </a:r>
            <a:r>
              <a:rPr lang="en-US" sz="3600" b="1" i="0" u="none" dirty="0">
                <a:latin typeface="CS Avva Shenouda" panose="020B7200000000000000" pitchFamily="34" charset="0"/>
                <a:ea typeface="Arial"/>
                <a:cs typeface="Arial"/>
                <a:sym typeface="Arial"/>
              </a:rPr>
              <a:t> `</a:t>
            </a:r>
            <a:r>
              <a:rPr lang="en-US" sz="3600" b="1" i="0" u="none" dirty="0" err="1">
                <a:latin typeface="CS Avva Shenouda" panose="020B7200000000000000" pitchFamily="34" charset="0"/>
                <a:ea typeface="Arial"/>
                <a:cs typeface="Arial"/>
                <a:sym typeface="Arial"/>
              </a:rPr>
              <a:t>e`hryi</a:t>
            </a:r>
            <a:r>
              <a:rPr lang="en-US" sz="3600" b="1" i="0" u="none" dirty="0">
                <a:latin typeface="CS Avva Shenouda" panose="020B7200000000000000" pitchFamily="34" charset="0"/>
                <a:ea typeface="Arial"/>
                <a:cs typeface="Arial"/>
                <a:sym typeface="Arial"/>
              </a:rPr>
              <a:t> </a:t>
            </a:r>
            <a:r>
              <a:rPr lang="en-US" sz="3600" b="1" i="0" u="none" dirty="0" err="1">
                <a:latin typeface="CS Avva Shenouda" panose="020B7200000000000000" pitchFamily="34" charset="0"/>
                <a:ea typeface="Arial"/>
                <a:cs typeface="Arial"/>
                <a:sym typeface="Arial"/>
              </a:rPr>
              <a:t>ejwn</a:t>
            </a:r>
            <a:r>
              <a:rPr lang="en-US" sz="3600" b="1" i="0" u="none" dirty="0">
                <a:latin typeface="CS Avva Shenouda" panose="020B7200000000000000" pitchFamily="34" charset="0"/>
                <a:ea typeface="Arial"/>
                <a:cs typeface="Arial"/>
                <a:sym typeface="Arial"/>
              </a:rPr>
              <a:t>@ w </a:t>
            </a:r>
            <a:r>
              <a:rPr lang="en-US" sz="3600" b="1" i="0" u="none" dirty="0" err="1">
                <a:latin typeface="CS Avva Shenouda" panose="020B7200000000000000" pitchFamily="34" charset="0"/>
                <a:ea typeface="Arial"/>
                <a:cs typeface="Arial"/>
                <a:sym typeface="Arial"/>
              </a:rPr>
              <a:t>pi`ar,y`aggeloc</a:t>
            </a:r>
            <a:r>
              <a:rPr lang="en-US" sz="3600" b="1" i="0" u="none" dirty="0">
                <a:latin typeface="CS Avva Shenouda" panose="020B7200000000000000" pitchFamily="34" charset="0"/>
                <a:ea typeface="Arial"/>
                <a:cs typeface="Arial"/>
                <a:sym typeface="Arial"/>
              </a:rPr>
              <a:t> =e=;=u@ </a:t>
            </a:r>
            <a:r>
              <a:rPr lang="en-US" sz="3600" b="1" i="0" u="none" dirty="0" err="1">
                <a:latin typeface="CS Avva Shenouda" panose="020B7200000000000000" pitchFamily="34" charset="0"/>
                <a:ea typeface="Arial"/>
                <a:cs typeface="Arial"/>
                <a:sym typeface="Arial"/>
              </a:rPr>
              <a:t>Mi,ayl</a:t>
            </a:r>
            <a:r>
              <a:rPr lang="en-US" sz="3600" b="1" i="0" u="none" dirty="0">
                <a:latin typeface="CS Avva Shenouda" panose="020B7200000000000000" pitchFamily="34" charset="0"/>
                <a:ea typeface="Arial"/>
                <a:cs typeface="Arial"/>
                <a:sym typeface="Arial"/>
              </a:rPr>
              <a:t> `</a:t>
            </a:r>
            <a:r>
              <a:rPr lang="en-US" sz="3600" b="1" i="0" u="none" dirty="0" err="1">
                <a:latin typeface="CS Avva Shenouda" panose="020B7200000000000000" pitchFamily="34" charset="0"/>
                <a:ea typeface="Arial"/>
                <a:cs typeface="Arial"/>
                <a:sym typeface="Arial"/>
              </a:rPr>
              <a:t>p`ar,wn</a:t>
            </a:r>
            <a:r>
              <a:rPr lang="en-US" sz="3600" b="1" i="0" u="none" dirty="0">
                <a:latin typeface="CS Avva Shenouda" panose="020B7200000000000000" pitchFamily="34" charset="0"/>
                <a:ea typeface="Arial"/>
                <a:cs typeface="Arial"/>
                <a:sym typeface="Arial"/>
              </a:rPr>
              <a:t> `</a:t>
            </a:r>
            <a:r>
              <a:rPr lang="en-US" sz="3600" b="1" i="0" u="none" dirty="0" err="1">
                <a:latin typeface="CS Avva Shenouda" panose="020B7200000000000000" pitchFamily="34" charset="0"/>
                <a:ea typeface="Arial"/>
                <a:cs typeface="Arial"/>
                <a:sym typeface="Arial"/>
              </a:rPr>
              <a:t>nna</a:t>
            </a:r>
            <a:r>
              <a:rPr lang="en-US" sz="3600" b="1" i="0" u="none" dirty="0">
                <a:latin typeface="CS Avva Shenouda" panose="020B7200000000000000" pitchFamily="34" charset="0"/>
                <a:ea typeface="Arial"/>
                <a:cs typeface="Arial"/>
                <a:sym typeface="Arial"/>
              </a:rPr>
              <a:t> </a:t>
            </a:r>
            <a:r>
              <a:rPr lang="en-US" sz="3600" b="1" i="0" u="none" dirty="0" err="1">
                <a:latin typeface="CS Avva Shenouda" panose="020B7200000000000000" pitchFamily="34" charset="0"/>
                <a:ea typeface="Arial"/>
                <a:cs typeface="Arial"/>
                <a:sym typeface="Arial"/>
              </a:rPr>
              <a:t>nivyoui</a:t>
            </a:r>
            <a:r>
              <a:rPr lang="en-US" sz="3600" b="1" i="0" u="none" dirty="0">
                <a:latin typeface="CS Avva Shenouda" panose="020B7200000000000000" pitchFamily="34" charset="0"/>
                <a:ea typeface="Arial"/>
                <a:cs typeface="Arial"/>
                <a:sym typeface="Arial"/>
              </a:rPr>
              <a:t>@ `</a:t>
            </a:r>
            <a:r>
              <a:rPr lang="en-US" sz="3600" b="1" i="0" u="none" dirty="0" err="1">
                <a:latin typeface="CS Avva Shenouda" panose="020B7200000000000000" pitchFamily="34" charset="0"/>
                <a:ea typeface="Arial"/>
                <a:cs typeface="Arial"/>
                <a:sym typeface="Arial"/>
              </a:rPr>
              <a:t>ntef,a</a:t>
            </a:r>
            <a:r>
              <a:rPr lang="en-US" sz="3600" b="1" i="0" u="none" dirty="0">
                <a:latin typeface="CS Avva Shenouda" panose="020B7200000000000000" pitchFamily="34" charset="0"/>
                <a:ea typeface="Arial"/>
                <a:cs typeface="Arial"/>
                <a:sym typeface="Arial"/>
              </a:rPr>
              <a:t> </a:t>
            </a:r>
            <a:r>
              <a:rPr lang="en-US" sz="3600" b="1" i="0" u="none" dirty="0" err="1">
                <a:latin typeface="CS Avva Shenouda" panose="020B7200000000000000" pitchFamily="34" charset="0"/>
                <a:ea typeface="Arial"/>
                <a:cs typeface="Arial"/>
                <a:sym typeface="Arial"/>
              </a:rPr>
              <a:t>nennobi</a:t>
            </a:r>
            <a:r>
              <a:rPr lang="en-US" sz="3600" b="1" i="0" u="none" dirty="0">
                <a:latin typeface="CS Avva Shenouda" panose="020B7200000000000000" pitchFamily="34" charset="0"/>
                <a:ea typeface="Arial"/>
                <a:cs typeface="Arial"/>
                <a:sym typeface="Arial"/>
              </a:rPr>
              <a:t> nan `</a:t>
            </a:r>
            <a:r>
              <a:rPr lang="en-US" sz="3600" b="1" i="0" u="none" dirty="0" err="1">
                <a:latin typeface="CS Avva Shenouda" panose="020B7200000000000000" pitchFamily="34" charset="0"/>
                <a:ea typeface="Arial"/>
                <a:cs typeface="Arial"/>
                <a:sym typeface="Arial"/>
              </a:rPr>
              <a:t>ebol</a:t>
            </a:r>
            <a:r>
              <a:rPr lang="en-US" sz="3600" b="1" i="0" u="none" dirty="0">
                <a:latin typeface="CS Avva Shenouda" panose="020B7200000000000000" pitchFamily="34" charset="0"/>
                <a:ea typeface="Arial"/>
                <a:cs typeface="Arial"/>
                <a:sym typeface="Arial"/>
              </a:rPr>
              <a:t>.</a:t>
            </a:r>
            <a:endParaRPr b="1" dirty="0">
              <a:latin typeface="CS Avva Shenouda" panose="020B7200000000000000" pitchFamily="34" charset="0"/>
            </a:endParaRPr>
          </a:p>
        </p:txBody>
      </p:sp>
      <p:sp>
        <p:nvSpPr>
          <p:cNvPr id="3892" name="Google Shape;3892;p538"/>
          <p:cNvSpPr txBox="1"/>
          <p:nvPr/>
        </p:nvSpPr>
        <p:spPr>
          <a:xfrm>
            <a:off x="1007533" y="3959225"/>
            <a:ext cx="10176800" cy="2062200"/>
          </a:xfrm>
          <a:prstGeom prst="rect">
            <a:avLst/>
          </a:prstGeom>
          <a:noFill/>
          <a:ln>
            <a:noFill/>
          </a:ln>
        </p:spPr>
        <p:txBody>
          <a:bodyPr spcFirstLastPara="1" wrap="square" lIns="91425" tIns="45700" rIns="91425" bIns="45700" anchor="t" anchorCtr="0">
            <a:spAutoFit/>
          </a:bodyPr>
          <a:lstStyle/>
          <a:p>
            <a:pPr lvl="0" algn="ctr">
              <a:buClr>
                <a:srgbClr val="FFFFFF"/>
              </a:buClr>
              <a:buSzPts val="3200"/>
            </a:pPr>
            <a:r>
              <a:rPr lang="fr-FR" sz="3200" b="1" dirty="0">
                <a:latin typeface="Book Antiqua"/>
                <a:ea typeface="Book Antiqua"/>
                <a:cs typeface="Book Antiqua"/>
                <a:sym typeface="Book Antiqua"/>
              </a:rPr>
              <a:t>Intercède pour nous tous</a:t>
            </a:r>
          </a:p>
          <a:p>
            <a:pPr lvl="0" algn="ctr">
              <a:buClr>
                <a:srgbClr val="FFFFFF"/>
              </a:buClr>
              <a:buSzPts val="3200"/>
            </a:pPr>
            <a:r>
              <a:rPr lang="fr-FR" sz="3200" b="1" dirty="0">
                <a:latin typeface="Book Antiqua"/>
                <a:ea typeface="Book Antiqua"/>
                <a:cs typeface="Book Antiqua"/>
                <a:sym typeface="Book Antiqua"/>
              </a:rPr>
              <a:t>Ô archange pur Michel</a:t>
            </a:r>
          </a:p>
          <a:p>
            <a:pPr lvl="0" algn="ctr">
              <a:buClr>
                <a:srgbClr val="FFFFFF"/>
              </a:buClr>
              <a:buSzPts val="3200"/>
            </a:pPr>
            <a:r>
              <a:rPr lang="fr-FR" sz="3200" b="1" dirty="0">
                <a:latin typeface="Book Antiqua"/>
                <a:ea typeface="Book Antiqua"/>
                <a:cs typeface="Book Antiqua"/>
                <a:sym typeface="Book Antiqua"/>
              </a:rPr>
              <a:t>Ô toi le chef des célestes</a:t>
            </a:r>
          </a:p>
          <a:p>
            <a:pPr lvl="0" algn="ctr">
              <a:buClr>
                <a:srgbClr val="FFFFFF"/>
              </a:buClr>
              <a:buSzPts val="3200"/>
            </a:pPr>
            <a:r>
              <a:rPr lang="fr-FR" sz="3200" b="1" dirty="0">
                <a:latin typeface="Book Antiqua"/>
                <a:ea typeface="Book Antiqua"/>
                <a:cs typeface="Book Antiqua"/>
                <a:sym typeface="Book Antiqua"/>
              </a:rPr>
              <a:t>Pour qu’Il nous pardonne nos péchés</a:t>
            </a:r>
          </a:p>
        </p:txBody>
      </p:sp>
      <p:sp>
        <p:nvSpPr>
          <p:cNvPr id="5" name="ZoneTexte 4">
            <a:extLst>
              <a:ext uri="{FF2B5EF4-FFF2-40B4-BE49-F238E27FC236}">
                <a16:creationId xmlns:a16="http://schemas.microsoft.com/office/drawing/2014/main" id="{F3A59F29-EC67-42FD-8E9F-B4E4EC7AFCA7}"/>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de l’aube </a:t>
            </a:r>
            <a:r>
              <a:rPr lang="fr-FR" sz="1600" b="1" i="1" dirty="0">
                <a:solidFill>
                  <a:schemeClr val="bg1"/>
                </a:solidFill>
              </a:rPr>
              <a:t>du Jeudi Saint</a:t>
            </a:r>
            <a:endParaRPr lang="fr-FR" sz="1600" b="1" dirty="0">
              <a:solidFill>
                <a:schemeClr val="bg1"/>
              </a:solidFill>
            </a:endParaRPr>
          </a:p>
        </p:txBody>
      </p:sp>
      <p:sp>
        <p:nvSpPr>
          <p:cNvPr id="6" name="Rectangle 74">
            <a:extLst>
              <a:ext uri="{FF2B5EF4-FFF2-40B4-BE49-F238E27FC236}">
                <a16:creationId xmlns:a16="http://schemas.microsoft.com/office/drawing/2014/main" id="{C9FA607C-F078-4433-9059-D58BEBA5514D}"/>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باكر يوم الخميس</a:t>
            </a:r>
            <a:endParaRPr lang="en-US" altLang="fr-FR" sz="2000" b="1" i="1" dirty="0">
              <a:solidFill>
                <a:schemeClr val="bg1"/>
              </a:solidFill>
            </a:endParaRPr>
          </a:p>
        </p:txBody>
      </p:sp>
    </p:spTree>
    <p:extLst>
      <p:ext uri="{BB962C8B-B14F-4D97-AF65-F5344CB8AC3E}">
        <p14:creationId xmlns:p14="http://schemas.microsoft.com/office/powerpoint/2010/main" val="872459026"/>
      </p:ext>
    </p:extLst>
  </p:cSld>
  <p:clrMapOvr>
    <a:masterClrMapping/>
  </p:clrMapOvr>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Shape 3897"/>
        <p:cNvGrpSpPr/>
        <p:nvPr/>
      </p:nvGrpSpPr>
      <p:grpSpPr>
        <a:xfrm>
          <a:off x="0" y="0"/>
          <a:ext cx="0" cy="0"/>
          <a:chOff x="0" y="0"/>
          <a:chExt cx="0" cy="0"/>
        </a:xfrm>
      </p:grpSpPr>
      <p:sp>
        <p:nvSpPr>
          <p:cNvPr id="3898" name="Google Shape;3898;p539"/>
          <p:cNvSpPr txBox="1"/>
          <p:nvPr/>
        </p:nvSpPr>
        <p:spPr>
          <a:xfrm>
            <a:off x="6864349" y="544652"/>
            <a:ext cx="4895851" cy="2800726"/>
          </a:xfrm>
          <a:prstGeom prst="rect">
            <a:avLst/>
          </a:prstGeom>
          <a:noFill/>
          <a:ln>
            <a:noFill/>
          </a:ln>
        </p:spPr>
        <p:txBody>
          <a:bodyPr spcFirstLastPara="1" wrap="square" lIns="91425" tIns="45700" rIns="91425" bIns="45700" anchor="t" anchorCtr="0">
            <a:spAutoFit/>
          </a:bodyPr>
          <a:lstStyle/>
          <a:p>
            <a:pPr marL="0" marR="0" lvl="0" indent="0" algn="just" rtl="1">
              <a:lnSpc>
                <a:spcPct val="100000"/>
              </a:lnSpc>
              <a:spcBef>
                <a:spcPts val="0"/>
              </a:spcBef>
              <a:spcAft>
                <a:spcPts val="0"/>
              </a:spcAft>
              <a:buClr>
                <a:srgbClr val="FFFFFF"/>
              </a:buClr>
              <a:buSzPts val="4400"/>
              <a:buFont typeface="Calibri"/>
              <a:buNone/>
            </a:pPr>
            <a:r>
              <a:rPr lang="en-US" sz="4400" b="1" i="0" u="none" dirty="0" err="1">
                <a:latin typeface="Calibri"/>
                <a:ea typeface="Calibri"/>
                <a:cs typeface="Calibri"/>
                <a:sym typeface="Calibri"/>
              </a:rPr>
              <a:t>سبع</a:t>
            </a:r>
            <a:r>
              <a:rPr lang="en-US" sz="4400" b="1" i="0" u="none" dirty="0">
                <a:latin typeface="Calibri"/>
                <a:ea typeface="Calibri"/>
                <a:cs typeface="Calibri"/>
                <a:sym typeface="Calibri"/>
              </a:rPr>
              <a:t> </a:t>
            </a:r>
            <a:r>
              <a:rPr lang="en-US" sz="4400" b="1" i="0" u="none" dirty="0" err="1">
                <a:latin typeface="Calibri"/>
                <a:ea typeface="Calibri"/>
                <a:cs typeface="Calibri"/>
                <a:sym typeface="Calibri"/>
              </a:rPr>
              <a:t>سنين</a:t>
            </a:r>
            <a:r>
              <a:rPr lang="en-US" sz="4400" b="1" i="0" u="none" dirty="0">
                <a:latin typeface="Calibri"/>
                <a:ea typeface="Calibri"/>
                <a:cs typeface="Calibri"/>
                <a:sym typeface="Calibri"/>
              </a:rPr>
              <a:t> </a:t>
            </a:r>
            <a:r>
              <a:rPr lang="en-US" sz="4400" b="1" i="0" u="none" dirty="0" err="1">
                <a:latin typeface="Calibri"/>
                <a:ea typeface="Calibri"/>
                <a:cs typeface="Calibri"/>
                <a:sym typeface="Calibri"/>
              </a:rPr>
              <a:t>أكملها</a:t>
            </a:r>
            <a:r>
              <a:rPr lang="en-US" sz="4400" b="1" i="0" u="none" dirty="0">
                <a:latin typeface="Calibri"/>
                <a:ea typeface="Calibri"/>
                <a:cs typeface="Calibri"/>
                <a:sym typeface="Calibri"/>
              </a:rPr>
              <a:t>، </a:t>
            </a:r>
            <a:r>
              <a:rPr lang="en-US" sz="4400" b="1" i="0" u="none" dirty="0" err="1">
                <a:latin typeface="Calibri"/>
                <a:ea typeface="Calibri"/>
                <a:cs typeface="Calibri"/>
                <a:sym typeface="Calibri"/>
              </a:rPr>
              <a:t>القديس</a:t>
            </a:r>
            <a:r>
              <a:rPr lang="en-US" sz="4400" b="1" i="0" u="none" dirty="0">
                <a:latin typeface="Calibri"/>
                <a:ea typeface="Calibri"/>
                <a:cs typeface="Calibri"/>
                <a:sym typeface="Calibri"/>
              </a:rPr>
              <a:t> </a:t>
            </a:r>
            <a:r>
              <a:rPr lang="en-US" sz="4400" b="1" i="0" u="none" dirty="0" err="1">
                <a:latin typeface="Calibri"/>
                <a:ea typeface="Calibri"/>
                <a:cs typeface="Calibri"/>
                <a:sym typeface="Calibri"/>
              </a:rPr>
              <a:t>جيؤرجيوس</a:t>
            </a:r>
            <a:r>
              <a:rPr lang="en-US" sz="4400" b="1" i="0" u="none" dirty="0">
                <a:latin typeface="Calibri"/>
                <a:ea typeface="Calibri"/>
                <a:cs typeface="Calibri"/>
                <a:sym typeface="Calibri"/>
              </a:rPr>
              <a:t>، </a:t>
            </a:r>
            <a:r>
              <a:rPr lang="en-US" sz="4400" b="1" i="0" u="none" dirty="0" err="1">
                <a:latin typeface="Calibri"/>
                <a:ea typeface="Calibri"/>
                <a:cs typeface="Calibri"/>
                <a:sym typeface="Calibri"/>
              </a:rPr>
              <a:t>السبعين</a:t>
            </a:r>
            <a:r>
              <a:rPr lang="en-US" sz="4400" b="1" i="0" u="none" dirty="0">
                <a:latin typeface="Calibri"/>
                <a:ea typeface="Calibri"/>
                <a:cs typeface="Calibri"/>
                <a:sym typeface="Calibri"/>
              </a:rPr>
              <a:t> </a:t>
            </a:r>
            <a:r>
              <a:rPr lang="en-US" sz="4400" b="1" i="0" u="none" dirty="0" err="1">
                <a:latin typeface="Calibri"/>
                <a:ea typeface="Calibri"/>
                <a:cs typeface="Calibri"/>
                <a:sym typeface="Calibri"/>
              </a:rPr>
              <a:t>ملكاً</a:t>
            </a:r>
            <a:r>
              <a:rPr lang="en-US" sz="4400" b="1" i="0" u="none" dirty="0">
                <a:latin typeface="Calibri"/>
                <a:ea typeface="Calibri"/>
                <a:cs typeface="Calibri"/>
                <a:sym typeface="Calibri"/>
              </a:rPr>
              <a:t> </a:t>
            </a:r>
            <a:r>
              <a:rPr lang="en-US" sz="4400" b="1" i="0" u="none" dirty="0" err="1">
                <a:latin typeface="Calibri"/>
                <a:ea typeface="Calibri"/>
                <a:cs typeface="Calibri"/>
                <a:sym typeface="Calibri"/>
              </a:rPr>
              <a:t>المنافقين</a:t>
            </a:r>
            <a:r>
              <a:rPr lang="en-US" sz="4400" b="1" i="0" u="none" dirty="0">
                <a:latin typeface="Calibri"/>
                <a:ea typeface="Calibri"/>
                <a:cs typeface="Calibri"/>
                <a:sym typeface="Calibri"/>
              </a:rPr>
              <a:t>، </a:t>
            </a:r>
            <a:r>
              <a:rPr lang="en-US" sz="4400" b="1" i="0" u="none" dirty="0" err="1">
                <a:latin typeface="Calibri"/>
                <a:ea typeface="Calibri"/>
                <a:cs typeface="Calibri"/>
                <a:sym typeface="Calibri"/>
              </a:rPr>
              <a:t>يحكمون</a:t>
            </a:r>
            <a:r>
              <a:rPr lang="en-US" sz="4400" b="1" i="0" u="none" dirty="0">
                <a:latin typeface="Calibri"/>
                <a:ea typeface="Calibri"/>
                <a:cs typeface="Calibri"/>
                <a:sym typeface="Calibri"/>
              </a:rPr>
              <a:t> </a:t>
            </a:r>
            <a:r>
              <a:rPr lang="en-US" sz="4400" b="1" i="0" u="none" dirty="0" err="1">
                <a:latin typeface="Calibri"/>
                <a:ea typeface="Calibri"/>
                <a:cs typeface="Calibri"/>
                <a:sym typeface="Calibri"/>
              </a:rPr>
              <a:t>عليه</a:t>
            </a:r>
            <a:r>
              <a:rPr lang="en-US" sz="4400" b="1" i="0" u="none" dirty="0">
                <a:latin typeface="Calibri"/>
                <a:ea typeface="Calibri"/>
                <a:cs typeface="Calibri"/>
                <a:sym typeface="Calibri"/>
              </a:rPr>
              <a:t> </a:t>
            </a:r>
            <a:r>
              <a:rPr lang="en-US" sz="4400" b="1" i="0" u="none" dirty="0" err="1">
                <a:latin typeface="Calibri"/>
                <a:ea typeface="Calibri"/>
                <a:cs typeface="Calibri"/>
                <a:sym typeface="Calibri"/>
              </a:rPr>
              <a:t>كل</a:t>
            </a:r>
            <a:r>
              <a:rPr lang="en-US" sz="4400" b="1" i="0" u="none" dirty="0">
                <a:latin typeface="Calibri"/>
                <a:ea typeface="Calibri"/>
                <a:cs typeface="Calibri"/>
                <a:sym typeface="Calibri"/>
              </a:rPr>
              <a:t> </a:t>
            </a:r>
            <a:r>
              <a:rPr lang="en-US" sz="4400" b="1" i="0" u="none" dirty="0" err="1">
                <a:latin typeface="Calibri"/>
                <a:ea typeface="Calibri"/>
                <a:cs typeface="Calibri"/>
                <a:sym typeface="Calibri"/>
              </a:rPr>
              <a:t>يوم</a:t>
            </a:r>
            <a:endParaRPr b="1" dirty="0"/>
          </a:p>
        </p:txBody>
      </p:sp>
      <p:sp>
        <p:nvSpPr>
          <p:cNvPr id="3899" name="Google Shape;3899;p539"/>
          <p:cNvSpPr txBox="1"/>
          <p:nvPr/>
        </p:nvSpPr>
        <p:spPr>
          <a:xfrm>
            <a:off x="431800" y="544652"/>
            <a:ext cx="6240000" cy="2308284"/>
          </a:xfrm>
          <a:prstGeom prst="rect">
            <a:avLst/>
          </a:prstGeom>
          <a:noFill/>
          <a:ln>
            <a:noFill/>
          </a:ln>
        </p:spPr>
        <p:txBody>
          <a:bodyPr spcFirstLastPara="1" wrap="square" lIns="91425" tIns="45700" rIns="91425" bIns="45700" anchor="t" anchorCtr="0">
            <a:spAutoFit/>
          </a:bodyPr>
          <a:lstStyle/>
          <a:p>
            <a:pPr marL="0" marR="0" lvl="0" indent="0" algn="just" rtl="0">
              <a:lnSpc>
                <a:spcPct val="100000"/>
              </a:lnSpc>
              <a:spcBef>
                <a:spcPts val="0"/>
              </a:spcBef>
              <a:spcAft>
                <a:spcPts val="0"/>
              </a:spcAft>
              <a:buClr>
                <a:srgbClr val="FFFFFF"/>
              </a:buClr>
              <a:buSzPts val="3600"/>
              <a:buFont typeface="Arial"/>
              <a:buNone/>
            </a:pPr>
            <a:r>
              <a:rPr lang="en-US" sz="3600" b="1" i="0" u="none" dirty="0" err="1">
                <a:latin typeface="CS Avva Shenouda" panose="020B7200000000000000" pitchFamily="34" charset="0"/>
                <a:ea typeface="Arial"/>
                <a:cs typeface="Arial"/>
                <a:sym typeface="Arial"/>
              </a:rPr>
              <a:t>Sasf</a:t>
            </a:r>
            <a:r>
              <a:rPr lang="en-US" sz="3600" b="1" i="0" u="none" dirty="0">
                <a:latin typeface="CS Avva Shenouda" panose="020B7200000000000000" pitchFamily="34" charset="0"/>
                <a:ea typeface="Arial"/>
                <a:cs typeface="Arial"/>
                <a:sym typeface="Arial"/>
              </a:rPr>
              <a:t> (=z) `</a:t>
            </a:r>
            <a:r>
              <a:rPr lang="en-US" sz="3600" b="1" i="0" u="none" dirty="0" err="1">
                <a:latin typeface="CS Avva Shenouda" panose="020B7200000000000000" pitchFamily="34" charset="0"/>
                <a:ea typeface="Arial"/>
                <a:cs typeface="Arial"/>
                <a:sym typeface="Arial"/>
              </a:rPr>
              <a:t>nrompi</a:t>
            </a:r>
            <a:r>
              <a:rPr lang="en-US" sz="3600" b="1" i="0" u="none" dirty="0">
                <a:latin typeface="CS Avva Shenouda" panose="020B7200000000000000" pitchFamily="34" charset="0"/>
                <a:ea typeface="Arial"/>
                <a:cs typeface="Arial"/>
                <a:sym typeface="Arial"/>
              </a:rPr>
              <a:t> </a:t>
            </a:r>
            <a:r>
              <a:rPr lang="en-US" sz="3600" b="1" i="0" u="none" dirty="0" err="1">
                <a:latin typeface="CS Avva Shenouda" panose="020B7200000000000000" pitchFamily="34" charset="0"/>
                <a:ea typeface="Arial"/>
                <a:cs typeface="Arial"/>
                <a:sym typeface="Arial"/>
              </a:rPr>
              <a:t>afjokou</a:t>
            </a:r>
            <a:r>
              <a:rPr lang="en-US" sz="3600" b="1" i="0" u="none" dirty="0">
                <a:latin typeface="CS Avva Shenouda" panose="020B7200000000000000" pitchFamily="34" charset="0"/>
                <a:ea typeface="Arial"/>
                <a:cs typeface="Arial"/>
                <a:sym typeface="Arial"/>
              </a:rPr>
              <a:t> `</a:t>
            </a:r>
            <a:r>
              <a:rPr lang="en-US" sz="3600" b="1" i="0" u="none" dirty="0" err="1">
                <a:latin typeface="CS Avva Shenouda" panose="020B7200000000000000" pitchFamily="34" charset="0"/>
                <a:ea typeface="Arial"/>
                <a:cs typeface="Arial"/>
                <a:sym typeface="Arial"/>
              </a:rPr>
              <a:t>ebol</a:t>
            </a:r>
            <a:r>
              <a:rPr lang="en-US" sz="3600" b="1" i="0" u="none" dirty="0">
                <a:latin typeface="CS Avva Shenouda" panose="020B7200000000000000" pitchFamily="34" charset="0"/>
                <a:ea typeface="Arial"/>
                <a:cs typeface="Arial"/>
                <a:sym typeface="Arial"/>
              </a:rPr>
              <a:t>@ `</a:t>
            </a:r>
            <a:r>
              <a:rPr lang="en-US" sz="3600" b="1" i="0" u="none" dirty="0" err="1">
                <a:latin typeface="CS Avva Shenouda" panose="020B7200000000000000" pitchFamily="34" charset="0"/>
                <a:ea typeface="Arial"/>
                <a:cs typeface="Arial"/>
                <a:sym typeface="Arial"/>
              </a:rPr>
              <a:t>nje</a:t>
            </a:r>
            <a:r>
              <a:rPr lang="en-US" sz="3600" b="1" i="0" u="none" dirty="0">
                <a:latin typeface="CS Avva Shenouda" panose="020B7200000000000000" pitchFamily="34" charset="0"/>
                <a:ea typeface="Arial"/>
                <a:cs typeface="Arial"/>
                <a:sym typeface="Arial"/>
              </a:rPr>
              <a:t> </a:t>
            </a:r>
            <a:r>
              <a:rPr lang="en-US" sz="3600" b="1" i="0" u="none" dirty="0" err="1">
                <a:latin typeface="CS Avva Shenouda" panose="020B7200000000000000" pitchFamily="34" charset="0"/>
                <a:ea typeface="Arial"/>
                <a:cs typeface="Arial"/>
                <a:sym typeface="Arial"/>
              </a:rPr>
              <a:t>vy</a:t>
            </a:r>
            <a:r>
              <a:rPr lang="en-US" sz="3600" b="1" i="0" u="none" dirty="0">
                <a:latin typeface="CS Avva Shenouda" panose="020B7200000000000000" pitchFamily="34" charset="0"/>
                <a:ea typeface="Arial"/>
                <a:cs typeface="Arial"/>
                <a:sym typeface="Arial"/>
              </a:rPr>
              <a:t>=e=;=u </a:t>
            </a:r>
            <a:r>
              <a:rPr lang="en-US" sz="3600" b="1" i="0" u="none" dirty="0" err="1">
                <a:latin typeface="CS Avva Shenouda" panose="020B7200000000000000" pitchFamily="34" charset="0"/>
                <a:ea typeface="Arial"/>
                <a:cs typeface="Arial"/>
                <a:sym typeface="Arial"/>
              </a:rPr>
              <a:t>Ge`wrgioc</a:t>
            </a:r>
            <a:r>
              <a:rPr lang="en-US" sz="3600" b="1" i="0" u="none" dirty="0">
                <a:latin typeface="CS Avva Shenouda" panose="020B7200000000000000" pitchFamily="34" charset="0"/>
                <a:ea typeface="Arial"/>
                <a:cs typeface="Arial"/>
                <a:sym typeface="Arial"/>
              </a:rPr>
              <a:t>@ `ere </a:t>
            </a:r>
            <a:r>
              <a:rPr lang="en-US" sz="3600" b="1" i="0" u="none" dirty="0" err="1">
                <a:latin typeface="CS Avva Shenouda" panose="020B7200000000000000" pitchFamily="34" charset="0"/>
                <a:ea typeface="Arial"/>
                <a:cs typeface="Arial"/>
                <a:sym typeface="Arial"/>
              </a:rPr>
              <a:t>pi`sbe</a:t>
            </a:r>
            <a:r>
              <a:rPr lang="en-US" sz="3600" b="1" i="0" u="none" dirty="0">
                <a:latin typeface="CS Avva Shenouda" panose="020B7200000000000000" pitchFamily="34" charset="0"/>
                <a:ea typeface="Arial"/>
                <a:cs typeface="Arial"/>
                <a:sym typeface="Arial"/>
              </a:rPr>
              <a:t> `</a:t>
            </a:r>
            <a:r>
              <a:rPr lang="en-US" sz="3600" b="1" i="0" u="none" dirty="0" err="1">
                <a:latin typeface="CS Avva Shenouda" panose="020B7200000000000000" pitchFamily="34" charset="0"/>
                <a:ea typeface="Arial"/>
                <a:cs typeface="Arial"/>
                <a:sym typeface="Arial"/>
              </a:rPr>
              <a:t>nouro</a:t>
            </a:r>
            <a:r>
              <a:rPr lang="en-US" sz="3600" b="1" i="0" u="none" dirty="0">
                <a:latin typeface="CS Avva Shenouda" panose="020B7200000000000000" pitchFamily="34" charset="0"/>
                <a:ea typeface="Arial"/>
                <a:cs typeface="Arial"/>
                <a:sym typeface="Arial"/>
              </a:rPr>
              <a:t> `</a:t>
            </a:r>
            <a:r>
              <a:rPr lang="en-US" sz="3600" b="1" i="0" u="none" dirty="0" err="1">
                <a:latin typeface="CS Avva Shenouda" panose="020B7200000000000000" pitchFamily="34" charset="0"/>
                <a:ea typeface="Arial"/>
                <a:cs typeface="Arial"/>
                <a:sym typeface="Arial"/>
              </a:rPr>
              <a:t>n`anomoc</a:t>
            </a:r>
            <a:r>
              <a:rPr lang="en-US" sz="3600" b="1" i="0" u="none" dirty="0">
                <a:latin typeface="CS Avva Shenouda" panose="020B7200000000000000" pitchFamily="34" charset="0"/>
                <a:ea typeface="Arial"/>
                <a:cs typeface="Arial"/>
                <a:sym typeface="Arial"/>
              </a:rPr>
              <a:t>@ </a:t>
            </a:r>
            <a:r>
              <a:rPr lang="en-US" sz="3600" b="1" i="0" u="none" dirty="0" err="1">
                <a:latin typeface="CS Avva Shenouda" panose="020B7200000000000000" pitchFamily="34" charset="0"/>
                <a:ea typeface="Arial"/>
                <a:cs typeface="Arial"/>
                <a:sym typeface="Arial"/>
              </a:rPr>
              <a:t>eu</a:t>
            </a:r>
            <a:r>
              <a:rPr lang="en-US" sz="3600" b="1" i="0" u="none" dirty="0">
                <a:latin typeface="CS Avva Shenouda" panose="020B7200000000000000" pitchFamily="34" charset="0"/>
                <a:ea typeface="Arial"/>
                <a:cs typeface="Arial"/>
                <a:sym typeface="Arial"/>
              </a:rPr>
              <a:t>]hap `</a:t>
            </a:r>
            <a:r>
              <a:rPr lang="en-US" sz="3600" b="1" i="0" u="none" dirty="0" err="1">
                <a:latin typeface="CS Avva Shenouda" panose="020B7200000000000000" pitchFamily="34" charset="0"/>
                <a:ea typeface="Arial"/>
                <a:cs typeface="Arial"/>
                <a:sym typeface="Arial"/>
              </a:rPr>
              <a:t>erof</a:t>
            </a:r>
            <a:r>
              <a:rPr lang="en-US" sz="3600" b="1" i="0" u="none" dirty="0">
                <a:latin typeface="CS Avva Shenouda" panose="020B7200000000000000" pitchFamily="34" charset="0"/>
                <a:ea typeface="Arial"/>
                <a:cs typeface="Arial"/>
                <a:sym typeface="Arial"/>
              </a:rPr>
              <a:t> `</a:t>
            </a:r>
            <a:r>
              <a:rPr lang="en-US" sz="3600" b="1" i="0" u="none" dirty="0" err="1">
                <a:latin typeface="CS Avva Shenouda" panose="020B7200000000000000" pitchFamily="34" charset="0"/>
                <a:ea typeface="Arial"/>
                <a:cs typeface="Arial"/>
                <a:sym typeface="Arial"/>
              </a:rPr>
              <a:t>mmyni</a:t>
            </a:r>
            <a:r>
              <a:rPr lang="en-US" sz="3600" b="1" i="0" u="none" dirty="0">
                <a:latin typeface="CS Avva Shenouda" panose="020B7200000000000000" pitchFamily="34" charset="0"/>
                <a:ea typeface="Arial"/>
                <a:cs typeface="Arial"/>
                <a:sym typeface="Arial"/>
              </a:rPr>
              <a:t>.</a:t>
            </a:r>
            <a:endParaRPr b="1" dirty="0">
              <a:latin typeface="CS Avva Shenouda" panose="020B7200000000000000" pitchFamily="34" charset="0"/>
            </a:endParaRPr>
          </a:p>
        </p:txBody>
      </p:sp>
      <p:sp>
        <p:nvSpPr>
          <p:cNvPr id="3900" name="Google Shape;3900;p539"/>
          <p:cNvSpPr txBox="1"/>
          <p:nvPr/>
        </p:nvSpPr>
        <p:spPr>
          <a:xfrm>
            <a:off x="1786467" y="3959225"/>
            <a:ext cx="8544800" cy="2062200"/>
          </a:xfrm>
          <a:prstGeom prst="rect">
            <a:avLst/>
          </a:prstGeom>
          <a:noFill/>
          <a:ln>
            <a:noFill/>
          </a:ln>
        </p:spPr>
        <p:txBody>
          <a:bodyPr spcFirstLastPara="1" wrap="square" lIns="91425" tIns="45700" rIns="91425" bIns="45700" anchor="t" anchorCtr="0">
            <a:spAutoFit/>
          </a:bodyPr>
          <a:lstStyle/>
          <a:p>
            <a:pPr lvl="0" algn="ctr">
              <a:buClr>
                <a:srgbClr val="FFFFFF"/>
              </a:buClr>
              <a:buSzPts val="3200"/>
            </a:pPr>
            <a:r>
              <a:rPr lang="fr-FR" sz="3200" b="1" dirty="0">
                <a:latin typeface="Book Antiqua"/>
                <a:ea typeface="Book Antiqua"/>
                <a:cs typeface="Book Antiqua"/>
                <a:sym typeface="Book Antiqua"/>
              </a:rPr>
              <a:t>Durant sept années entières</a:t>
            </a:r>
          </a:p>
          <a:p>
            <a:pPr lvl="0" algn="ctr">
              <a:buClr>
                <a:srgbClr val="FFFFFF"/>
              </a:buClr>
              <a:buSzPts val="3200"/>
            </a:pPr>
            <a:r>
              <a:rPr lang="fr-FR" sz="3200" b="1" dirty="0">
                <a:latin typeface="Book Antiqua"/>
                <a:ea typeface="Book Antiqua"/>
                <a:cs typeface="Book Antiqua"/>
                <a:sym typeface="Book Antiqua"/>
              </a:rPr>
              <a:t>Saint Georges avait enduré</a:t>
            </a:r>
          </a:p>
          <a:p>
            <a:pPr lvl="0" algn="ctr">
              <a:buClr>
                <a:srgbClr val="FFFFFF"/>
              </a:buClr>
              <a:buSzPts val="3200"/>
            </a:pPr>
            <a:r>
              <a:rPr lang="fr-FR" sz="3200" b="1" dirty="0">
                <a:latin typeface="Book Antiqua"/>
                <a:ea typeface="Book Antiqua"/>
                <a:cs typeface="Book Antiqua"/>
                <a:sym typeface="Book Antiqua"/>
              </a:rPr>
              <a:t>Les soixante-dix rois impies</a:t>
            </a:r>
          </a:p>
          <a:p>
            <a:pPr lvl="0" algn="ctr">
              <a:buClr>
                <a:srgbClr val="FFFFFF"/>
              </a:buClr>
              <a:buSzPts val="3200"/>
            </a:pPr>
            <a:r>
              <a:rPr lang="fr-FR" sz="3200" b="1" dirty="0">
                <a:latin typeface="Book Antiqua"/>
                <a:ea typeface="Book Antiqua"/>
                <a:cs typeface="Book Antiqua"/>
                <a:sym typeface="Book Antiqua"/>
              </a:rPr>
              <a:t>Qui le jugeaient tous les jours</a:t>
            </a:r>
          </a:p>
        </p:txBody>
      </p:sp>
      <p:sp>
        <p:nvSpPr>
          <p:cNvPr id="5" name="ZoneTexte 4">
            <a:extLst>
              <a:ext uri="{FF2B5EF4-FFF2-40B4-BE49-F238E27FC236}">
                <a16:creationId xmlns:a16="http://schemas.microsoft.com/office/drawing/2014/main" id="{D0FE94AF-7791-4A08-B80B-113C506DA423}"/>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de l’aube </a:t>
            </a:r>
            <a:r>
              <a:rPr lang="fr-FR" sz="1600" b="1" i="1" dirty="0">
                <a:solidFill>
                  <a:schemeClr val="bg1"/>
                </a:solidFill>
              </a:rPr>
              <a:t>du Jeudi Saint</a:t>
            </a:r>
            <a:endParaRPr lang="fr-FR" sz="1600" b="1" dirty="0">
              <a:solidFill>
                <a:schemeClr val="bg1"/>
              </a:solidFill>
            </a:endParaRPr>
          </a:p>
        </p:txBody>
      </p:sp>
      <p:sp>
        <p:nvSpPr>
          <p:cNvPr id="6" name="Rectangle 74">
            <a:extLst>
              <a:ext uri="{FF2B5EF4-FFF2-40B4-BE49-F238E27FC236}">
                <a16:creationId xmlns:a16="http://schemas.microsoft.com/office/drawing/2014/main" id="{8DA483B2-42B2-4298-969C-FCDDCC12389A}"/>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باكر يوم الخميس</a:t>
            </a:r>
            <a:endParaRPr lang="en-US" altLang="fr-FR" sz="2000" b="1" i="1" dirty="0">
              <a:solidFill>
                <a:schemeClr val="bg1"/>
              </a:solidFill>
            </a:endParaRPr>
          </a:p>
        </p:txBody>
      </p:sp>
    </p:spTree>
    <p:extLst>
      <p:ext uri="{BB962C8B-B14F-4D97-AF65-F5344CB8AC3E}">
        <p14:creationId xmlns:p14="http://schemas.microsoft.com/office/powerpoint/2010/main" val="3065780179"/>
      </p:ext>
    </p:extLst>
  </p:cSld>
  <p:clrMapOvr>
    <a:masterClrMapping/>
  </p:clrMapOvr>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Shape 3905"/>
        <p:cNvGrpSpPr/>
        <p:nvPr/>
      </p:nvGrpSpPr>
      <p:grpSpPr>
        <a:xfrm>
          <a:off x="0" y="0"/>
          <a:ext cx="0" cy="0"/>
          <a:chOff x="0" y="0"/>
          <a:chExt cx="0" cy="0"/>
        </a:xfrm>
      </p:grpSpPr>
      <p:sp>
        <p:nvSpPr>
          <p:cNvPr id="3906" name="Google Shape;3906;p540"/>
          <p:cNvSpPr txBox="1"/>
          <p:nvPr/>
        </p:nvSpPr>
        <p:spPr>
          <a:xfrm>
            <a:off x="6864349" y="772290"/>
            <a:ext cx="4895851" cy="2554505"/>
          </a:xfrm>
          <a:prstGeom prst="rect">
            <a:avLst/>
          </a:prstGeom>
          <a:noFill/>
          <a:ln>
            <a:noFill/>
          </a:ln>
        </p:spPr>
        <p:txBody>
          <a:bodyPr spcFirstLastPara="1" wrap="square" lIns="91425" tIns="45700" rIns="91425" bIns="45700" anchor="t" anchorCtr="0">
            <a:spAutoFit/>
          </a:bodyPr>
          <a:lstStyle/>
          <a:p>
            <a:pPr marL="0" marR="0" lvl="0" indent="0" algn="just" rtl="1">
              <a:lnSpc>
                <a:spcPct val="100000"/>
              </a:lnSpc>
              <a:spcBef>
                <a:spcPts val="0"/>
              </a:spcBef>
              <a:spcAft>
                <a:spcPts val="0"/>
              </a:spcAft>
              <a:buClr>
                <a:srgbClr val="FFFFFF"/>
              </a:buClr>
              <a:buSzPts val="4400"/>
              <a:buFont typeface="Calibri"/>
              <a:buNone/>
            </a:pPr>
            <a:r>
              <a:rPr lang="en-US" sz="4000" b="1" i="0" u="none" dirty="0" err="1">
                <a:latin typeface="Calibri"/>
                <a:ea typeface="Calibri"/>
                <a:cs typeface="Calibri"/>
                <a:sym typeface="Calibri"/>
              </a:rPr>
              <a:t>ولم</a:t>
            </a:r>
            <a:r>
              <a:rPr lang="en-US" sz="4000" b="1" i="0" u="none" dirty="0">
                <a:latin typeface="Calibri"/>
                <a:ea typeface="Calibri"/>
                <a:cs typeface="Calibri"/>
                <a:sym typeface="Calibri"/>
              </a:rPr>
              <a:t> </a:t>
            </a:r>
            <a:r>
              <a:rPr lang="en-US" sz="4000" b="1" i="0" u="none" dirty="0" err="1">
                <a:latin typeface="Calibri"/>
                <a:ea typeface="Calibri"/>
                <a:cs typeface="Calibri"/>
                <a:sym typeface="Calibri"/>
              </a:rPr>
              <a:t>يقدروا</a:t>
            </a:r>
            <a:r>
              <a:rPr lang="en-US" sz="4000" b="1" i="0" u="none" dirty="0">
                <a:latin typeface="Calibri"/>
                <a:ea typeface="Calibri"/>
                <a:cs typeface="Calibri"/>
                <a:sym typeface="Calibri"/>
              </a:rPr>
              <a:t> </a:t>
            </a:r>
            <a:r>
              <a:rPr lang="en-US" sz="4000" b="1" i="0" u="none" dirty="0" err="1">
                <a:latin typeface="Calibri"/>
                <a:ea typeface="Calibri"/>
                <a:cs typeface="Calibri"/>
                <a:sym typeface="Calibri"/>
              </a:rPr>
              <a:t>أن</a:t>
            </a:r>
            <a:r>
              <a:rPr lang="en-US" sz="4000" b="1" i="0" u="none" dirty="0">
                <a:latin typeface="Calibri"/>
                <a:ea typeface="Calibri"/>
                <a:cs typeface="Calibri"/>
                <a:sym typeface="Calibri"/>
              </a:rPr>
              <a:t> </a:t>
            </a:r>
            <a:r>
              <a:rPr lang="en-US" sz="4000" b="1" i="0" u="none" dirty="0" err="1">
                <a:latin typeface="Calibri"/>
                <a:ea typeface="Calibri"/>
                <a:cs typeface="Calibri"/>
                <a:sym typeface="Calibri"/>
              </a:rPr>
              <a:t>يميلوا</a:t>
            </a:r>
            <a:r>
              <a:rPr lang="en-US" sz="4000" b="1" i="0" u="none" dirty="0">
                <a:latin typeface="Calibri"/>
                <a:ea typeface="Calibri"/>
                <a:cs typeface="Calibri"/>
                <a:sym typeface="Calibri"/>
              </a:rPr>
              <a:t> </a:t>
            </a:r>
            <a:r>
              <a:rPr lang="en-US" sz="4000" b="1" i="0" u="none" dirty="0" err="1">
                <a:latin typeface="Calibri"/>
                <a:ea typeface="Calibri"/>
                <a:cs typeface="Calibri"/>
                <a:sym typeface="Calibri"/>
              </a:rPr>
              <a:t>أفكاره</a:t>
            </a:r>
            <a:r>
              <a:rPr lang="en-US" sz="4000" b="1" i="0" u="none" dirty="0">
                <a:latin typeface="Calibri"/>
                <a:ea typeface="Calibri"/>
                <a:cs typeface="Calibri"/>
                <a:sym typeface="Calibri"/>
              </a:rPr>
              <a:t>، </a:t>
            </a:r>
            <a:r>
              <a:rPr lang="en-US" sz="4000" b="1" i="0" u="none" dirty="0" err="1">
                <a:latin typeface="Calibri"/>
                <a:ea typeface="Calibri"/>
                <a:cs typeface="Calibri"/>
                <a:sym typeface="Calibri"/>
              </a:rPr>
              <a:t>ولا</a:t>
            </a:r>
            <a:r>
              <a:rPr lang="en-US" sz="4000" b="1" i="0" u="none" dirty="0">
                <a:latin typeface="Calibri"/>
                <a:ea typeface="Calibri"/>
                <a:cs typeface="Calibri"/>
                <a:sym typeface="Calibri"/>
              </a:rPr>
              <a:t> </a:t>
            </a:r>
            <a:r>
              <a:rPr lang="en-US" sz="4000" b="1" i="0" u="none" dirty="0" err="1">
                <a:latin typeface="Calibri"/>
                <a:ea typeface="Calibri"/>
                <a:cs typeface="Calibri"/>
                <a:sym typeface="Calibri"/>
              </a:rPr>
              <a:t>إيمانه</a:t>
            </a:r>
            <a:r>
              <a:rPr lang="en-US" sz="4000" b="1" i="0" u="none" dirty="0">
                <a:latin typeface="Calibri"/>
                <a:ea typeface="Calibri"/>
                <a:cs typeface="Calibri"/>
                <a:sym typeface="Calibri"/>
              </a:rPr>
              <a:t> </a:t>
            </a:r>
            <a:r>
              <a:rPr lang="en-US" sz="4000" b="1" i="0" u="none" dirty="0" err="1">
                <a:latin typeface="Calibri"/>
                <a:ea typeface="Calibri"/>
                <a:cs typeface="Calibri"/>
                <a:sym typeface="Calibri"/>
              </a:rPr>
              <a:t>المستقيم</a:t>
            </a:r>
            <a:r>
              <a:rPr lang="en-US" sz="4000" b="1" i="0" u="none" dirty="0">
                <a:latin typeface="Calibri"/>
                <a:ea typeface="Calibri"/>
                <a:cs typeface="Calibri"/>
                <a:sym typeface="Calibri"/>
              </a:rPr>
              <a:t>، </a:t>
            </a:r>
            <a:r>
              <a:rPr lang="en-US" sz="4000" b="1" i="0" u="none" dirty="0" err="1">
                <a:latin typeface="Calibri"/>
                <a:ea typeface="Calibri"/>
                <a:cs typeface="Calibri"/>
                <a:sym typeface="Calibri"/>
              </a:rPr>
              <a:t>ولا</a:t>
            </a:r>
            <a:r>
              <a:rPr lang="en-US" sz="4000" b="1" i="0" u="none" dirty="0">
                <a:latin typeface="Calibri"/>
                <a:ea typeface="Calibri"/>
                <a:cs typeface="Calibri"/>
                <a:sym typeface="Calibri"/>
              </a:rPr>
              <a:t> </a:t>
            </a:r>
            <a:r>
              <a:rPr lang="en-US" sz="4000" b="1" i="0" u="none" dirty="0" err="1">
                <a:latin typeface="Calibri"/>
                <a:ea typeface="Calibri"/>
                <a:cs typeface="Calibri"/>
                <a:sym typeface="Calibri"/>
              </a:rPr>
              <a:t>عظم</a:t>
            </a:r>
            <a:r>
              <a:rPr lang="en-US" sz="4000" b="1" i="0" u="none" dirty="0">
                <a:latin typeface="Calibri"/>
                <a:ea typeface="Calibri"/>
                <a:cs typeface="Calibri"/>
                <a:sym typeface="Calibri"/>
              </a:rPr>
              <a:t> </a:t>
            </a:r>
            <a:r>
              <a:rPr lang="en-US" sz="4000" b="1" i="0" u="none" dirty="0" err="1">
                <a:latin typeface="Calibri"/>
                <a:ea typeface="Calibri"/>
                <a:cs typeface="Calibri"/>
                <a:sym typeface="Calibri"/>
              </a:rPr>
              <a:t>محبته</a:t>
            </a:r>
            <a:r>
              <a:rPr lang="en-US" sz="4000" b="1" i="0" u="none" dirty="0">
                <a:latin typeface="Calibri"/>
                <a:ea typeface="Calibri"/>
                <a:cs typeface="Calibri"/>
                <a:sym typeface="Calibri"/>
              </a:rPr>
              <a:t>، </a:t>
            </a:r>
            <a:r>
              <a:rPr lang="en-US" sz="4000" b="1" i="0" u="none" dirty="0" err="1">
                <a:latin typeface="Calibri"/>
                <a:ea typeface="Calibri"/>
                <a:cs typeface="Calibri"/>
                <a:sym typeface="Calibri"/>
              </a:rPr>
              <a:t>في</a:t>
            </a:r>
            <a:r>
              <a:rPr lang="en-US" sz="4000" b="1" i="0" u="none" dirty="0">
                <a:latin typeface="Calibri"/>
                <a:ea typeface="Calibri"/>
                <a:cs typeface="Calibri"/>
                <a:sym typeface="Calibri"/>
              </a:rPr>
              <a:t> </a:t>
            </a:r>
            <a:r>
              <a:rPr lang="en-US" sz="4000" b="1" i="0" u="none" dirty="0" err="1">
                <a:latin typeface="Calibri"/>
                <a:ea typeface="Calibri"/>
                <a:cs typeface="Calibri"/>
                <a:sym typeface="Calibri"/>
              </a:rPr>
              <a:t>الملك</a:t>
            </a:r>
            <a:r>
              <a:rPr lang="en-US" sz="4000" b="1" i="0" u="none" dirty="0">
                <a:latin typeface="Calibri"/>
                <a:ea typeface="Calibri"/>
                <a:cs typeface="Calibri"/>
                <a:sym typeface="Calibri"/>
              </a:rPr>
              <a:t> </a:t>
            </a:r>
            <a:r>
              <a:rPr lang="en-US" sz="4000" b="1" i="0" u="none" dirty="0" err="1">
                <a:latin typeface="Calibri"/>
                <a:ea typeface="Calibri"/>
                <a:cs typeface="Calibri"/>
                <a:sym typeface="Calibri"/>
              </a:rPr>
              <a:t>المسيح</a:t>
            </a:r>
            <a:endParaRPr sz="1600" b="1" dirty="0"/>
          </a:p>
        </p:txBody>
      </p:sp>
      <p:sp>
        <p:nvSpPr>
          <p:cNvPr id="3907" name="Google Shape;3907;p540"/>
          <p:cNvSpPr txBox="1"/>
          <p:nvPr/>
        </p:nvSpPr>
        <p:spPr>
          <a:xfrm>
            <a:off x="431800" y="764353"/>
            <a:ext cx="6240000" cy="2308284"/>
          </a:xfrm>
          <a:prstGeom prst="rect">
            <a:avLst/>
          </a:prstGeom>
          <a:noFill/>
          <a:ln>
            <a:noFill/>
          </a:ln>
        </p:spPr>
        <p:txBody>
          <a:bodyPr spcFirstLastPara="1" wrap="square" lIns="91425" tIns="45700" rIns="91425" bIns="45700" anchor="t" anchorCtr="0">
            <a:spAutoFit/>
          </a:bodyPr>
          <a:lstStyle/>
          <a:p>
            <a:pPr marL="0" marR="0" lvl="0" indent="0" algn="just" rtl="0">
              <a:lnSpc>
                <a:spcPct val="100000"/>
              </a:lnSpc>
              <a:spcBef>
                <a:spcPts val="0"/>
              </a:spcBef>
              <a:spcAft>
                <a:spcPts val="0"/>
              </a:spcAft>
              <a:buClr>
                <a:srgbClr val="FFFFFF"/>
              </a:buClr>
              <a:buSzPts val="3600"/>
              <a:buFont typeface="Arial"/>
              <a:buNone/>
            </a:pPr>
            <a:r>
              <a:rPr lang="en-US" sz="3600" b="1" i="0" u="none" dirty="0">
                <a:latin typeface="CS Avva Shenouda" panose="020B7200000000000000" pitchFamily="34" charset="0"/>
                <a:ea typeface="Arial"/>
                <a:cs typeface="Arial"/>
                <a:sym typeface="Arial"/>
              </a:rPr>
              <a:t>¿`</a:t>
            </a:r>
            <a:r>
              <a:rPr lang="en-US" sz="3600" b="1" i="0" u="none" dirty="0" err="1">
                <a:latin typeface="CS Avva Shenouda" panose="020B7200000000000000" pitchFamily="34" charset="0"/>
                <a:ea typeface="Arial"/>
                <a:cs typeface="Arial"/>
                <a:sym typeface="Arial"/>
              </a:rPr>
              <a:t>Mpou`svwnh</a:t>
            </a:r>
            <a:r>
              <a:rPr lang="en-US" sz="3600" b="1" i="0" u="none" dirty="0">
                <a:latin typeface="CS Avva Shenouda" panose="020B7200000000000000" pitchFamily="34" charset="0"/>
                <a:ea typeface="Arial"/>
                <a:cs typeface="Arial"/>
                <a:sym typeface="Arial"/>
              </a:rPr>
              <a:t> `</a:t>
            </a:r>
            <a:r>
              <a:rPr lang="en-US" sz="3600" b="1" i="0" u="none" dirty="0" err="1">
                <a:latin typeface="CS Avva Shenouda" panose="020B7200000000000000" pitchFamily="34" charset="0"/>
                <a:ea typeface="Arial"/>
                <a:cs typeface="Arial"/>
                <a:sym typeface="Arial"/>
              </a:rPr>
              <a:t>mpeflogicmoc</a:t>
            </a:r>
            <a:r>
              <a:rPr lang="en-US" sz="3600" b="1" i="0" u="none" dirty="0">
                <a:latin typeface="CS Avva Shenouda" panose="020B7200000000000000" pitchFamily="34" charset="0"/>
                <a:ea typeface="Arial"/>
                <a:cs typeface="Arial"/>
                <a:sym typeface="Arial"/>
              </a:rPr>
              <a:t> @ </a:t>
            </a:r>
            <a:r>
              <a:rPr lang="en-US" sz="3600" b="1" i="0" u="none" dirty="0" err="1">
                <a:latin typeface="CS Avva Shenouda" panose="020B7200000000000000" pitchFamily="34" charset="0"/>
                <a:ea typeface="Arial"/>
                <a:cs typeface="Arial"/>
                <a:sym typeface="Arial"/>
              </a:rPr>
              <a:t>oude</a:t>
            </a:r>
            <a:r>
              <a:rPr lang="en-US" sz="3600" b="1" i="0" u="none" dirty="0">
                <a:latin typeface="CS Avva Shenouda" panose="020B7200000000000000" pitchFamily="34" charset="0"/>
                <a:ea typeface="Arial"/>
                <a:cs typeface="Arial"/>
                <a:sym typeface="Arial"/>
              </a:rPr>
              <a:t> </a:t>
            </a:r>
            <a:r>
              <a:rPr lang="en-US" sz="3600" b="1" i="0" u="none" dirty="0" err="1">
                <a:latin typeface="CS Avva Shenouda" panose="020B7200000000000000" pitchFamily="34" charset="0"/>
                <a:ea typeface="Arial"/>
                <a:cs typeface="Arial"/>
                <a:sym typeface="Arial"/>
              </a:rPr>
              <a:t>pefnah</a:t>
            </a:r>
            <a:r>
              <a:rPr lang="en-US" sz="3600" b="1" i="0" u="none" dirty="0">
                <a:latin typeface="CS Avva Shenouda" panose="020B7200000000000000" pitchFamily="34" charset="0"/>
                <a:ea typeface="Arial"/>
                <a:cs typeface="Arial"/>
                <a:sym typeface="Arial"/>
              </a:rPr>
              <a:t>] </a:t>
            </a:r>
            <a:r>
              <a:rPr lang="en-US" sz="3600" b="1" i="0" u="none" dirty="0" err="1">
                <a:latin typeface="CS Avva Shenouda" panose="020B7200000000000000" pitchFamily="34" charset="0"/>
                <a:ea typeface="Arial"/>
                <a:cs typeface="Arial"/>
                <a:sym typeface="Arial"/>
              </a:rPr>
              <a:t>etcoutwn</a:t>
            </a:r>
            <a:r>
              <a:rPr lang="en-US" sz="3600" b="1" i="0" u="none" dirty="0">
                <a:latin typeface="CS Avva Shenouda" panose="020B7200000000000000" pitchFamily="34" charset="0"/>
                <a:ea typeface="Arial"/>
                <a:cs typeface="Arial"/>
                <a:sym typeface="Arial"/>
              </a:rPr>
              <a:t>@ </a:t>
            </a:r>
            <a:r>
              <a:rPr lang="en-US" sz="3600" b="1" i="0" u="none" dirty="0" err="1">
                <a:latin typeface="CS Avva Shenouda" panose="020B7200000000000000" pitchFamily="34" charset="0"/>
                <a:ea typeface="Arial"/>
                <a:cs typeface="Arial"/>
                <a:sym typeface="Arial"/>
              </a:rPr>
              <a:t>oude</a:t>
            </a:r>
            <a:r>
              <a:rPr lang="en-US" sz="3600" b="1" i="0" u="none" dirty="0">
                <a:latin typeface="CS Avva Shenouda" panose="020B7200000000000000" pitchFamily="34" charset="0"/>
                <a:ea typeface="Arial"/>
                <a:cs typeface="Arial"/>
                <a:sym typeface="Arial"/>
              </a:rPr>
              <a:t> </a:t>
            </a:r>
            <a:r>
              <a:rPr lang="en-US" sz="3600" b="1" i="0" u="none" dirty="0" err="1">
                <a:latin typeface="CS Avva Shenouda" panose="020B7200000000000000" pitchFamily="34" charset="0"/>
                <a:ea typeface="Arial"/>
                <a:cs typeface="Arial"/>
                <a:sym typeface="Arial"/>
              </a:rPr>
              <a:t>tefnis</a:t>
            </a:r>
            <a:r>
              <a:rPr lang="en-US" sz="3600" b="1" i="0" u="none" dirty="0">
                <a:latin typeface="CS Avva Shenouda" panose="020B7200000000000000" pitchFamily="34" charset="0"/>
                <a:ea typeface="Arial"/>
                <a:cs typeface="Arial"/>
                <a:sym typeface="Arial"/>
              </a:rPr>
              <a:t>] `</a:t>
            </a:r>
            <a:r>
              <a:rPr lang="en-US" sz="3600" b="1" i="0" u="none" dirty="0" err="1">
                <a:latin typeface="CS Avva Shenouda" panose="020B7200000000000000" pitchFamily="34" charset="0"/>
                <a:ea typeface="Arial"/>
                <a:cs typeface="Arial"/>
                <a:sym typeface="Arial"/>
              </a:rPr>
              <a:t>n`agapy</a:t>
            </a:r>
            <a:r>
              <a:rPr lang="en-US" sz="3600" b="1" i="0" u="none" dirty="0">
                <a:latin typeface="CS Avva Shenouda" panose="020B7200000000000000" pitchFamily="34" charset="0"/>
                <a:ea typeface="Arial"/>
                <a:cs typeface="Arial"/>
                <a:sym typeface="Arial"/>
              </a:rPr>
              <a:t> @ `</a:t>
            </a:r>
            <a:r>
              <a:rPr lang="en-US" sz="3600" b="1" i="0" u="none" dirty="0" err="1">
                <a:latin typeface="CS Avva Shenouda" panose="020B7200000000000000" pitchFamily="34" charset="0"/>
                <a:ea typeface="Arial"/>
                <a:cs typeface="Arial"/>
                <a:sym typeface="Arial"/>
              </a:rPr>
              <a:t>eqoun</a:t>
            </a:r>
            <a:r>
              <a:rPr lang="en-US" sz="3600" b="1" i="0" u="none" dirty="0">
                <a:latin typeface="CS Avva Shenouda" panose="020B7200000000000000" pitchFamily="34" charset="0"/>
                <a:ea typeface="Arial"/>
                <a:cs typeface="Arial"/>
                <a:sym typeface="Arial"/>
              </a:rPr>
              <a:t> `</a:t>
            </a:r>
            <a:r>
              <a:rPr lang="en-US" sz="3600" b="1" i="0" u="none" dirty="0" err="1">
                <a:latin typeface="CS Avva Shenouda" panose="020B7200000000000000" pitchFamily="34" charset="0"/>
                <a:ea typeface="Arial"/>
                <a:cs typeface="Arial"/>
                <a:sym typeface="Arial"/>
              </a:rPr>
              <a:t>e`pouro</a:t>
            </a:r>
            <a:r>
              <a:rPr lang="en-US" sz="3600" b="1" i="0" u="none" dirty="0">
                <a:latin typeface="CS Avva Shenouda" panose="020B7200000000000000" pitchFamily="34" charset="0"/>
                <a:ea typeface="Arial"/>
                <a:cs typeface="Arial"/>
                <a:sym typeface="Arial"/>
              </a:rPr>
              <a:t> P=,=c.</a:t>
            </a:r>
            <a:endParaRPr b="1" dirty="0">
              <a:latin typeface="CS Avva Shenouda" panose="020B7200000000000000" pitchFamily="34" charset="0"/>
            </a:endParaRPr>
          </a:p>
        </p:txBody>
      </p:sp>
      <p:sp>
        <p:nvSpPr>
          <p:cNvPr id="3908" name="Google Shape;3908;p540"/>
          <p:cNvSpPr txBox="1"/>
          <p:nvPr/>
        </p:nvSpPr>
        <p:spPr>
          <a:xfrm>
            <a:off x="1786467" y="3959225"/>
            <a:ext cx="8544800" cy="2062200"/>
          </a:xfrm>
          <a:prstGeom prst="rect">
            <a:avLst/>
          </a:prstGeom>
          <a:noFill/>
          <a:ln>
            <a:noFill/>
          </a:ln>
        </p:spPr>
        <p:txBody>
          <a:bodyPr spcFirstLastPara="1" wrap="square" lIns="91425" tIns="45700" rIns="91425" bIns="45700" anchor="t" anchorCtr="0">
            <a:spAutoFit/>
          </a:bodyPr>
          <a:lstStyle/>
          <a:p>
            <a:pPr lvl="0" algn="ctr">
              <a:buClr>
                <a:srgbClr val="FFFFFF"/>
              </a:buClr>
              <a:buSzPts val="3200"/>
            </a:pPr>
            <a:r>
              <a:rPr lang="fr-FR" sz="3200" b="1" dirty="0">
                <a:latin typeface="Book Antiqua"/>
                <a:ea typeface="Book Antiqua"/>
                <a:cs typeface="Book Antiqua"/>
                <a:sym typeface="Book Antiqua"/>
              </a:rPr>
              <a:t>Ils n’ont pas pu détourner</a:t>
            </a:r>
          </a:p>
          <a:p>
            <a:pPr lvl="0" algn="ctr">
              <a:buClr>
                <a:srgbClr val="FFFFFF"/>
              </a:buClr>
              <a:buSzPts val="3200"/>
            </a:pPr>
            <a:r>
              <a:rPr lang="fr-FR" sz="3200" b="1" dirty="0">
                <a:latin typeface="Book Antiqua"/>
                <a:ea typeface="Book Antiqua"/>
                <a:cs typeface="Book Antiqua"/>
                <a:sym typeface="Book Antiqua"/>
              </a:rPr>
              <a:t>Ses idées, ni sa vraie Foi</a:t>
            </a:r>
          </a:p>
          <a:p>
            <a:pPr lvl="0" algn="ctr">
              <a:buClr>
                <a:srgbClr val="FFFFFF"/>
              </a:buClr>
              <a:buSzPts val="3200"/>
            </a:pPr>
            <a:r>
              <a:rPr lang="fr-FR" sz="3200" b="1" dirty="0">
                <a:latin typeface="Book Antiqua"/>
                <a:ea typeface="Book Antiqua"/>
                <a:cs typeface="Book Antiqua"/>
                <a:sym typeface="Book Antiqua"/>
              </a:rPr>
              <a:t>Et ni son très grand amour</a:t>
            </a:r>
          </a:p>
          <a:p>
            <a:pPr lvl="0" algn="ctr">
              <a:buClr>
                <a:srgbClr val="FFFFFF"/>
              </a:buClr>
              <a:buSzPts val="3200"/>
            </a:pPr>
            <a:r>
              <a:rPr lang="fr-FR" sz="3200" b="1" dirty="0">
                <a:latin typeface="Book Antiqua"/>
                <a:ea typeface="Book Antiqua"/>
                <a:cs typeface="Book Antiqua"/>
                <a:sym typeface="Book Antiqua"/>
              </a:rPr>
              <a:t>Pour le Roi, le Christ Messie</a:t>
            </a:r>
          </a:p>
        </p:txBody>
      </p:sp>
      <p:sp>
        <p:nvSpPr>
          <p:cNvPr id="5" name="ZoneTexte 4">
            <a:extLst>
              <a:ext uri="{FF2B5EF4-FFF2-40B4-BE49-F238E27FC236}">
                <a16:creationId xmlns:a16="http://schemas.microsoft.com/office/drawing/2014/main" id="{A8C4F937-F7BF-4FC4-A3CF-5358AD5BED55}"/>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de l’aube </a:t>
            </a:r>
            <a:r>
              <a:rPr lang="fr-FR" sz="1600" b="1" i="1" dirty="0">
                <a:solidFill>
                  <a:schemeClr val="bg1"/>
                </a:solidFill>
              </a:rPr>
              <a:t>du Jeudi Saint</a:t>
            </a:r>
            <a:endParaRPr lang="fr-FR" sz="1600" b="1" dirty="0">
              <a:solidFill>
                <a:schemeClr val="bg1"/>
              </a:solidFill>
            </a:endParaRPr>
          </a:p>
        </p:txBody>
      </p:sp>
      <p:sp>
        <p:nvSpPr>
          <p:cNvPr id="6" name="Rectangle 74">
            <a:extLst>
              <a:ext uri="{FF2B5EF4-FFF2-40B4-BE49-F238E27FC236}">
                <a16:creationId xmlns:a16="http://schemas.microsoft.com/office/drawing/2014/main" id="{01C31B87-5527-41B0-A455-2381CE0A8D44}"/>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باكر يوم الخميس</a:t>
            </a:r>
            <a:endParaRPr lang="en-US" altLang="fr-FR" sz="2000" b="1" i="1" dirty="0">
              <a:solidFill>
                <a:schemeClr val="bg1"/>
              </a:solidFill>
            </a:endParaRPr>
          </a:p>
        </p:txBody>
      </p:sp>
    </p:spTree>
    <p:extLst>
      <p:ext uri="{BB962C8B-B14F-4D97-AF65-F5344CB8AC3E}">
        <p14:creationId xmlns:p14="http://schemas.microsoft.com/office/powerpoint/2010/main" val="1933425946"/>
      </p:ext>
    </p:extLst>
  </p:cSld>
  <p:clrMapOvr>
    <a:masterClrMapping/>
  </p:clrMapOvr>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Shape 3913"/>
        <p:cNvGrpSpPr/>
        <p:nvPr/>
      </p:nvGrpSpPr>
      <p:grpSpPr>
        <a:xfrm>
          <a:off x="0" y="0"/>
          <a:ext cx="0" cy="0"/>
          <a:chOff x="0" y="0"/>
          <a:chExt cx="0" cy="0"/>
        </a:xfrm>
      </p:grpSpPr>
      <p:sp>
        <p:nvSpPr>
          <p:cNvPr id="3914" name="Google Shape;3914;p541"/>
          <p:cNvSpPr txBox="1"/>
          <p:nvPr/>
        </p:nvSpPr>
        <p:spPr>
          <a:xfrm>
            <a:off x="6864349" y="718671"/>
            <a:ext cx="4895851" cy="2800726"/>
          </a:xfrm>
          <a:prstGeom prst="rect">
            <a:avLst/>
          </a:prstGeom>
          <a:noFill/>
          <a:ln>
            <a:noFill/>
          </a:ln>
        </p:spPr>
        <p:txBody>
          <a:bodyPr spcFirstLastPara="1" wrap="square" lIns="91425" tIns="45700" rIns="91425" bIns="45700" anchor="t" anchorCtr="0">
            <a:spAutoFit/>
          </a:bodyPr>
          <a:lstStyle/>
          <a:p>
            <a:pPr marL="0" marR="0" lvl="0" indent="0" algn="just" rtl="1">
              <a:lnSpc>
                <a:spcPct val="100000"/>
              </a:lnSpc>
              <a:spcBef>
                <a:spcPts val="0"/>
              </a:spcBef>
              <a:spcAft>
                <a:spcPts val="0"/>
              </a:spcAft>
              <a:buClr>
                <a:srgbClr val="FFFFFF"/>
              </a:buClr>
              <a:buSzPts val="4400"/>
              <a:buFont typeface="Calibri"/>
              <a:buNone/>
            </a:pPr>
            <a:r>
              <a:rPr lang="en-US" sz="4400" b="1" i="0" u="none" dirty="0" err="1">
                <a:latin typeface="Calibri"/>
                <a:ea typeface="Calibri"/>
                <a:cs typeface="Calibri"/>
                <a:sym typeface="Calibri"/>
              </a:rPr>
              <a:t>وكان</a:t>
            </a:r>
            <a:r>
              <a:rPr lang="en-US" sz="4400" b="1" i="0" u="none" dirty="0">
                <a:latin typeface="Calibri"/>
                <a:ea typeface="Calibri"/>
                <a:cs typeface="Calibri"/>
                <a:sym typeface="Calibri"/>
              </a:rPr>
              <a:t> </a:t>
            </a:r>
            <a:r>
              <a:rPr lang="en-US" sz="4400" b="1" i="0" u="none" dirty="0" err="1">
                <a:latin typeface="Calibri"/>
                <a:ea typeface="Calibri"/>
                <a:cs typeface="Calibri"/>
                <a:sym typeface="Calibri"/>
              </a:rPr>
              <a:t>يرتل</a:t>
            </a:r>
            <a:r>
              <a:rPr lang="en-US" sz="4400" b="1" i="0" u="none" dirty="0">
                <a:latin typeface="Calibri"/>
                <a:ea typeface="Calibri"/>
                <a:cs typeface="Calibri"/>
                <a:sym typeface="Calibri"/>
              </a:rPr>
              <a:t> </a:t>
            </a:r>
            <a:r>
              <a:rPr lang="en-US" sz="4400" b="1" i="0" u="none" dirty="0" err="1">
                <a:latin typeface="Calibri"/>
                <a:ea typeface="Calibri"/>
                <a:cs typeface="Calibri"/>
                <a:sym typeface="Calibri"/>
              </a:rPr>
              <a:t>مع</a:t>
            </a:r>
            <a:r>
              <a:rPr lang="en-US" sz="4400" b="1" i="0" u="none" dirty="0">
                <a:latin typeface="Calibri"/>
                <a:ea typeface="Calibri"/>
                <a:cs typeface="Calibri"/>
                <a:sym typeface="Calibri"/>
              </a:rPr>
              <a:t> </a:t>
            </a:r>
            <a:r>
              <a:rPr lang="en-US" sz="4400" b="1" i="0" u="none" dirty="0" err="1">
                <a:latin typeface="Calibri"/>
                <a:ea typeface="Calibri"/>
                <a:cs typeface="Calibri"/>
                <a:sym typeface="Calibri"/>
              </a:rPr>
              <a:t>داود</a:t>
            </a:r>
            <a:r>
              <a:rPr lang="en-US" sz="4400" b="1" i="0" u="none" dirty="0">
                <a:latin typeface="Calibri"/>
                <a:ea typeface="Calibri"/>
                <a:cs typeface="Calibri"/>
                <a:sym typeface="Calibri"/>
              </a:rPr>
              <a:t> </a:t>
            </a:r>
            <a:r>
              <a:rPr lang="en-US" sz="4400" b="1" i="0" u="none" dirty="0" err="1">
                <a:latin typeface="Calibri"/>
                <a:ea typeface="Calibri"/>
                <a:cs typeface="Calibri"/>
                <a:sym typeface="Calibri"/>
              </a:rPr>
              <a:t>قائلاً</a:t>
            </a:r>
            <a:r>
              <a:rPr lang="en-US" sz="4400" b="1" i="0" u="none" dirty="0">
                <a:latin typeface="Calibri"/>
                <a:ea typeface="Calibri"/>
                <a:cs typeface="Calibri"/>
                <a:sym typeface="Calibri"/>
              </a:rPr>
              <a:t>، </a:t>
            </a:r>
            <a:r>
              <a:rPr lang="en-US" sz="4400" b="1" i="0" u="none" dirty="0" err="1">
                <a:latin typeface="Calibri"/>
                <a:ea typeface="Calibri"/>
                <a:cs typeface="Calibri"/>
                <a:sym typeface="Calibri"/>
              </a:rPr>
              <a:t>أحاط</a:t>
            </a:r>
            <a:r>
              <a:rPr lang="en-US" sz="4400" b="1" i="0" u="none" dirty="0">
                <a:latin typeface="Calibri"/>
                <a:ea typeface="Calibri"/>
                <a:cs typeface="Calibri"/>
                <a:sym typeface="Calibri"/>
              </a:rPr>
              <a:t> </a:t>
            </a:r>
            <a:r>
              <a:rPr lang="en-US" sz="4400" b="1" i="0" u="none" dirty="0" err="1">
                <a:latin typeface="Calibri"/>
                <a:ea typeface="Calibri"/>
                <a:cs typeface="Calibri"/>
                <a:sym typeface="Calibri"/>
              </a:rPr>
              <a:t>بي</a:t>
            </a:r>
            <a:r>
              <a:rPr lang="en-US" sz="4400" b="1" i="0" u="none" dirty="0">
                <a:latin typeface="Calibri"/>
                <a:ea typeface="Calibri"/>
                <a:cs typeface="Calibri"/>
                <a:sym typeface="Calibri"/>
              </a:rPr>
              <a:t> </a:t>
            </a:r>
            <a:r>
              <a:rPr lang="en-US" sz="4400" b="1" i="0" u="none" dirty="0" err="1">
                <a:latin typeface="Calibri"/>
                <a:ea typeface="Calibri"/>
                <a:cs typeface="Calibri"/>
                <a:sym typeface="Calibri"/>
              </a:rPr>
              <a:t>جميع</a:t>
            </a:r>
            <a:r>
              <a:rPr lang="en-US" sz="4400" b="1" i="0" u="none" dirty="0">
                <a:latin typeface="Calibri"/>
                <a:ea typeface="Calibri"/>
                <a:cs typeface="Calibri"/>
                <a:sym typeface="Calibri"/>
              </a:rPr>
              <a:t> </a:t>
            </a:r>
            <a:r>
              <a:rPr lang="en-US" sz="4400" b="1" i="0" u="none" dirty="0" err="1">
                <a:latin typeface="Calibri"/>
                <a:ea typeface="Calibri"/>
                <a:cs typeface="Calibri"/>
                <a:sym typeface="Calibri"/>
              </a:rPr>
              <a:t>الأمم</a:t>
            </a:r>
            <a:r>
              <a:rPr lang="en-US" sz="4400" b="1" i="0" u="none" dirty="0">
                <a:latin typeface="Calibri"/>
                <a:ea typeface="Calibri"/>
                <a:cs typeface="Calibri"/>
                <a:sym typeface="Calibri"/>
              </a:rPr>
              <a:t>، </a:t>
            </a:r>
            <a:r>
              <a:rPr lang="en-US" sz="4400" b="1" i="0" u="none" dirty="0" err="1">
                <a:latin typeface="Calibri"/>
                <a:ea typeface="Calibri"/>
                <a:cs typeface="Calibri"/>
                <a:sym typeface="Calibri"/>
              </a:rPr>
              <a:t>لكن</a:t>
            </a:r>
            <a:r>
              <a:rPr lang="en-US" sz="4400" b="1" i="0" u="none" dirty="0">
                <a:latin typeface="Calibri"/>
                <a:ea typeface="Calibri"/>
                <a:cs typeface="Calibri"/>
                <a:sym typeface="Calibri"/>
              </a:rPr>
              <a:t> </a:t>
            </a:r>
            <a:r>
              <a:rPr lang="en-US" sz="4400" b="1" i="0" u="none" dirty="0" err="1">
                <a:latin typeface="Calibri"/>
                <a:ea typeface="Calibri"/>
                <a:cs typeface="Calibri"/>
                <a:sym typeface="Calibri"/>
              </a:rPr>
              <a:t>بإسم</a:t>
            </a:r>
            <a:r>
              <a:rPr lang="en-US" sz="4400" b="1" i="0" u="none" dirty="0">
                <a:latin typeface="Calibri"/>
                <a:ea typeface="Calibri"/>
                <a:cs typeface="Calibri"/>
                <a:sym typeface="Calibri"/>
              </a:rPr>
              <a:t> </a:t>
            </a:r>
            <a:r>
              <a:rPr lang="en-US" sz="4400" b="1" i="0" u="none" dirty="0" err="1">
                <a:latin typeface="Calibri"/>
                <a:ea typeface="Calibri"/>
                <a:cs typeface="Calibri"/>
                <a:sym typeface="Calibri"/>
              </a:rPr>
              <a:t>يسوع</a:t>
            </a:r>
            <a:r>
              <a:rPr lang="en-US" sz="4400" b="1" i="0" u="none" dirty="0">
                <a:latin typeface="Calibri"/>
                <a:ea typeface="Calibri"/>
                <a:cs typeface="Calibri"/>
                <a:sym typeface="Calibri"/>
              </a:rPr>
              <a:t> </a:t>
            </a:r>
            <a:r>
              <a:rPr lang="en-US" sz="4400" b="1" i="0" u="none" dirty="0" err="1">
                <a:latin typeface="Calibri"/>
                <a:ea typeface="Calibri"/>
                <a:cs typeface="Calibri"/>
                <a:sym typeface="Calibri"/>
              </a:rPr>
              <a:t>إلهي</a:t>
            </a:r>
            <a:r>
              <a:rPr lang="en-US" sz="4400" b="1" i="0" u="none" dirty="0">
                <a:latin typeface="Calibri"/>
                <a:ea typeface="Calibri"/>
                <a:cs typeface="Calibri"/>
                <a:sym typeface="Calibri"/>
              </a:rPr>
              <a:t>، </a:t>
            </a:r>
            <a:r>
              <a:rPr lang="en-US" sz="4400" b="1" i="0" u="none" dirty="0" err="1">
                <a:latin typeface="Calibri"/>
                <a:ea typeface="Calibri"/>
                <a:cs typeface="Calibri"/>
                <a:sym typeface="Calibri"/>
              </a:rPr>
              <a:t>انتقمت</a:t>
            </a:r>
            <a:r>
              <a:rPr lang="en-US" sz="4400" b="1" i="0" u="none" dirty="0">
                <a:latin typeface="Calibri"/>
                <a:ea typeface="Calibri"/>
                <a:cs typeface="Calibri"/>
                <a:sym typeface="Calibri"/>
              </a:rPr>
              <a:t> </a:t>
            </a:r>
            <a:r>
              <a:rPr lang="en-US" sz="4400" b="1" i="0" u="none" dirty="0" err="1">
                <a:latin typeface="Calibri"/>
                <a:ea typeface="Calibri"/>
                <a:cs typeface="Calibri"/>
                <a:sym typeface="Calibri"/>
              </a:rPr>
              <a:t>منهم</a:t>
            </a:r>
            <a:r>
              <a:rPr lang="en-US" sz="4400" b="1" i="0" u="none" dirty="0">
                <a:latin typeface="Calibri"/>
                <a:ea typeface="Calibri"/>
                <a:cs typeface="Calibri"/>
                <a:sym typeface="Calibri"/>
              </a:rPr>
              <a:t>.</a:t>
            </a:r>
            <a:endParaRPr b="1" dirty="0"/>
          </a:p>
        </p:txBody>
      </p:sp>
      <p:sp>
        <p:nvSpPr>
          <p:cNvPr id="3915" name="Google Shape;3915;p541"/>
          <p:cNvSpPr txBox="1"/>
          <p:nvPr/>
        </p:nvSpPr>
        <p:spPr>
          <a:xfrm>
            <a:off x="431800" y="710734"/>
            <a:ext cx="6240000" cy="2862282"/>
          </a:xfrm>
          <a:prstGeom prst="rect">
            <a:avLst/>
          </a:prstGeom>
          <a:noFill/>
          <a:ln>
            <a:noFill/>
          </a:ln>
        </p:spPr>
        <p:txBody>
          <a:bodyPr spcFirstLastPara="1" wrap="square" lIns="91425" tIns="45700" rIns="91425" bIns="45700" anchor="t" anchorCtr="0">
            <a:spAutoFit/>
          </a:bodyPr>
          <a:lstStyle/>
          <a:p>
            <a:pPr marL="0" marR="0" lvl="0" indent="0" algn="just" rtl="0">
              <a:lnSpc>
                <a:spcPct val="100000"/>
              </a:lnSpc>
              <a:spcBef>
                <a:spcPts val="0"/>
              </a:spcBef>
              <a:spcAft>
                <a:spcPts val="0"/>
              </a:spcAft>
              <a:buClr>
                <a:srgbClr val="FFFFFF"/>
              </a:buClr>
              <a:buSzPts val="3200"/>
              <a:buFont typeface="Arial"/>
              <a:buNone/>
            </a:pPr>
            <a:r>
              <a:rPr lang="en-US" sz="3600" b="1" i="0" u="none" dirty="0" err="1">
                <a:latin typeface="CS Avva Shenouda" panose="020B7200000000000000" pitchFamily="34" charset="0"/>
                <a:ea typeface="Arial"/>
                <a:cs typeface="Arial"/>
                <a:sym typeface="Arial"/>
              </a:rPr>
              <a:t>Naf`er'alin</a:t>
            </a:r>
            <a:r>
              <a:rPr lang="en-US" sz="3600" b="1" i="0" u="none" dirty="0">
                <a:latin typeface="CS Avva Shenouda" panose="020B7200000000000000" pitchFamily="34" charset="0"/>
                <a:ea typeface="Arial"/>
                <a:cs typeface="Arial"/>
                <a:sym typeface="Arial"/>
              </a:rPr>
              <a:t> </a:t>
            </a:r>
            <a:r>
              <a:rPr lang="en-US" sz="3600" b="1" i="0" u="none" dirty="0" err="1">
                <a:latin typeface="CS Avva Shenouda" panose="020B7200000000000000" pitchFamily="34" charset="0"/>
                <a:ea typeface="Arial"/>
                <a:cs typeface="Arial"/>
                <a:sym typeface="Arial"/>
              </a:rPr>
              <a:t>nem</a:t>
            </a:r>
            <a:r>
              <a:rPr lang="en-US" sz="3600" b="1" i="0" u="none" dirty="0">
                <a:latin typeface="CS Avva Shenouda" panose="020B7200000000000000" pitchFamily="34" charset="0"/>
                <a:ea typeface="Arial"/>
                <a:cs typeface="Arial"/>
                <a:sym typeface="Arial"/>
              </a:rPr>
              <a:t> </a:t>
            </a:r>
            <a:r>
              <a:rPr lang="en-US" sz="3600" b="1" i="0" u="none" dirty="0" err="1">
                <a:latin typeface="CS Avva Shenouda" panose="020B7200000000000000" pitchFamily="34" charset="0"/>
                <a:ea typeface="Arial"/>
                <a:cs typeface="Arial"/>
                <a:sym typeface="Arial"/>
              </a:rPr>
              <a:t>Dauid</a:t>
            </a:r>
            <a:r>
              <a:rPr lang="en-US" sz="3600" b="1" i="0" u="none" dirty="0">
                <a:latin typeface="CS Avva Shenouda" panose="020B7200000000000000" pitchFamily="34" charset="0"/>
                <a:ea typeface="Arial"/>
                <a:cs typeface="Arial"/>
                <a:sym typeface="Arial"/>
              </a:rPr>
              <a:t>@ je </a:t>
            </a:r>
            <a:r>
              <a:rPr lang="en-US" sz="3600" b="1" i="0" u="none" dirty="0" err="1">
                <a:latin typeface="CS Avva Shenouda" panose="020B7200000000000000" pitchFamily="34" charset="0"/>
                <a:ea typeface="Arial"/>
                <a:cs typeface="Arial"/>
                <a:sym typeface="Arial"/>
              </a:rPr>
              <a:t>aukw</a:t>
            </a:r>
            <a:r>
              <a:rPr lang="en-US" sz="3600" b="1" i="0" u="none" dirty="0">
                <a:latin typeface="CS Avva Shenouda" panose="020B7200000000000000" pitchFamily="34" charset="0"/>
                <a:ea typeface="Arial"/>
                <a:cs typeface="Arial"/>
                <a:sym typeface="Arial"/>
              </a:rPr>
              <a:t>] `</a:t>
            </a:r>
            <a:r>
              <a:rPr lang="en-US" sz="3600" b="1" i="0" u="none" dirty="0" err="1">
                <a:latin typeface="CS Avva Shenouda" panose="020B7200000000000000" pitchFamily="34" charset="0"/>
                <a:ea typeface="Arial"/>
                <a:cs typeface="Arial"/>
                <a:sym typeface="Arial"/>
              </a:rPr>
              <a:t>eroi</a:t>
            </a:r>
            <a:r>
              <a:rPr lang="en-US" sz="3600" b="1" i="0" u="none" dirty="0">
                <a:latin typeface="CS Avva Shenouda" panose="020B7200000000000000" pitchFamily="34" charset="0"/>
                <a:ea typeface="Arial"/>
                <a:cs typeface="Arial"/>
                <a:sym typeface="Arial"/>
              </a:rPr>
              <a:t> `</a:t>
            </a:r>
            <a:r>
              <a:rPr lang="en-US" sz="3600" b="1" i="0" u="none" dirty="0" err="1">
                <a:latin typeface="CS Avva Shenouda" panose="020B7200000000000000" pitchFamily="34" charset="0"/>
                <a:ea typeface="Arial"/>
                <a:cs typeface="Arial"/>
                <a:sym typeface="Arial"/>
              </a:rPr>
              <a:t>nje</a:t>
            </a:r>
            <a:r>
              <a:rPr lang="en-US" sz="3600" b="1" i="0" u="none" dirty="0">
                <a:latin typeface="CS Avva Shenouda" panose="020B7200000000000000" pitchFamily="34" charset="0"/>
                <a:ea typeface="Arial"/>
                <a:cs typeface="Arial"/>
                <a:sym typeface="Arial"/>
              </a:rPr>
              <a:t> </a:t>
            </a:r>
            <a:r>
              <a:rPr lang="en-US" sz="3600" b="1" i="0" u="none" dirty="0" err="1">
                <a:latin typeface="CS Avva Shenouda" panose="020B7200000000000000" pitchFamily="34" charset="0"/>
                <a:ea typeface="Arial"/>
                <a:cs typeface="Arial"/>
                <a:sym typeface="Arial"/>
              </a:rPr>
              <a:t>ni`e;noc</a:t>
            </a:r>
            <a:r>
              <a:rPr lang="en-US" sz="3600" b="1" i="0" u="none" dirty="0">
                <a:latin typeface="CS Avva Shenouda" panose="020B7200000000000000" pitchFamily="34" charset="0"/>
                <a:ea typeface="Arial"/>
                <a:cs typeface="Arial"/>
                <a:sym typeface="Arial"/>
              </a:rPr>
              <a:t> </a:t>
            </a:r>
            <a:r>
              <a:rPr lang="en-US" sz="3600" b="1" i="0" u="none" dirty="0" err="1">
                <a:latin typeface="CS Avva Shenouda" panose="020B7200000000000000" pitchFamily="34" charset="0"/>
                <a:ea typeface="Arial"/>
                <a:cs typeface="Arial"/>
                <a:sym typeface="Arial"/>
              </a:rPr>
              <a:t>tyrou</a:t>
            </a:r>
            <a:r>
              <a:rPr lang="en-US" sz="3600" b="1" i="0" u="none" dirty="0">
                <a:latin typeface="CS Avva Shenouda" panose="020B7200000000000000" pitchFamily="34" charset="0"/>
                <a:ea typeface="Arial"/>
                <a:cs typeface="Arial"/>
                <a:sym typeface="Arial"/>
              </a:rPr>
              <a:t>@ </a:t>
            </a:r>
            <a:r>
              <a:rPr lang="en-US" sz="3600" b="1" i="0" u="none" dirty="0" err="1">
                <a:latin typeface="CS Avva Shenouda" panose="020B7200000000000000" pitchFamily="34" charset="0"/>
                <a:ea typeface="Arial"/>
                <a:cs typeface="Arial"/>
                <a:sym typeface="Arial"/>
              </a:rPr>
              <a:t>alla</a:t>
            </a:r>
            <a:r>
              <a:rPr lang="en-US" sz="3600" b="1" i="0" u="none" dirty="0">
                <a:latin typeface="CS Avva Shenouda" panose="020B7200000000000000" pitchFamily="34" charset="0"/>
                <a:ea typeface="Arial"/>
                <a:cs typeface="Arial"/>
                <a:sym typeface="Arial"/>
              </a:rPr>
              <a:t> </a:t>
            </a:r>
            <a:r>
              <a:rPr lang="en-US" sz="3600" b="1" i="0" u="none" dirty="0" err="1">
                <a:latin typeface="CS Avva Shenouda" panose="020B7200000000000000" pitchFamily="34" charset="0"/>
                <a:ea typeface="Arial"/>
                <a:cs typeface="Arial"/>
                <a:sym typeface="Arial"/>
              </a:rPr>
              <a:t>qen</a:t>
            </a:r>
            <a:r>
              <a:rPr lang="en-US" sz="3600" b="1" i="0" u="none" dirty="0">
                <a:latin typeface="CS Avva Shenouda" panose="020B7200000000000000" pitchFamily="34" charset="0"/>
                <a:ea typeface="Arial"/>
                <a:cs typeface="Arial"/>
                <a:sym typeface="Arial"/>
              </a:rPr>
              <a:t> `</a:t>
            </a:r>
            <a:r>
              <a:rPr lang="en-US" sz="3600" b="1" i="0" u="none" dirty="0" err="1">
                <a:latin typeface="CS Avva Shenouda" panose="020B7200000000000000" pitchFamily="34" charset="0"/>
                <a:ea typeface="Arial"/>
                <a:cs typeface="Arial"/>
                <a:sym typeface="Arial"/>
              </a:rPr>
              <a:t>vran</a:t>
            </a:r>
            <a:r>
              <a:rPr lang="en-US" sz="3600" b="1" i="0" u="none" dirty="0">
                <a:latin typeface="CS Avva Shenouda" panose="020B7200000000000000" pitchFamily="34" charset="0"/>
                <a:ea typeface="Arial"/>
                <a:cs typeface="Arial"/>
                <a:sym typeface="Arial"/>
              </a:rPr>
              <a:t> `</a:t>
            </a:r>
            <a:r>
              <a:rPr lang="en-US" sz="3600" b="1" i="0" u="none" dirty="0" err="1">
                <a:latin typeface="CS Avva Shenouda" panose="020B7200000000000000" pitchFamily="34" charset="0"/>
                <a:ea typeface="Arial"/>
                <a:cs typeface="Arial"/>
                <a:sym typeface="Arial"/>
              </a:rPr>
              <a:t>nI</a:t>
            </a:r>
            <a:r>
              <a:rPr lang="en-US" sz="3600" b="1" i="0" u="none" dirty="0">
                <a:latin typeface="CS Avva Shenouda" panose="020B7200000000000000" pitchFamily="34" charset="0"/>
                <a:ea typeface="Arial"/>
                <a:cs typeface="Arial"/>
                <a:sym typeface="Arial"/>
              </a:rPr>
              <a:t>=y=c </a:t>
            </a:r>
            <a:r>
              <a:rPr lang="en-US" sz="3600" b="1" i="0" u="none" dirty="0" err="1">
                <a:latin typeface="CS Avva Shenouda" panose="020B7200000000000000" pitchFamily="34" charset="0"/>
                <a:ea typeface="Arial"/>
                <a:cs typeface="Arial"/>
                <a:sym typeface="Arial"/>
              </a:rPr>
              <a:t>panou</a:t>
            </a:r>
            <a:r>
              <a:rPr lang="en-US" sz="3600" b="1" i="0" u="none" dirty="0">
                <a:latin typeface="CS Avva Shenouda" panose="020B7200000000000000" pitchFamily="34" charset="0"/>
                <a:ea typeface="Arial"/>
                <a:cs typeface="Arial"/>
                <a:sym typeface="Arial"/>
              </a:rPr>
              <a:t>]@ </a:t>
            </a:r>
            <a:r>
              <a:rPr lang="en-US" sz="3600" b="1" i="0" u="none" dirty="0" err="1">
                <a:latin typeface="CS Avva Shenouda" panose="020B7200000000000000" pitchFamily="34" charset="0"/>
                <a:ea typeface="Arial"/>
                <a:cs typeface="Arial"/>
                <a:sym typeface="Arial"/>
              </a:rPr>
              <a:t>ai</a:t>
            </a:r>
            <a:r>
              <a:rPr lang="en-US" sz="3600" b="1" i="0" u="none" dirty="0">
                <a:latin typeface="CS Avva Shenouda" panose="020B7200000000000000" pitchFamily="34" charset="0"/>
                <a:ea typeface="Arial"/>
                <a:cs typeface="Arial"/>
                <a:sym typeface="Arial"/>
              </a:rPr>
              <a:t>[</a:t>
            </a:r>
            <a:r>
              <a:rPr lang="en-US" sz="3600" b="1" i="0" u="none" dirty="0" err="1">
                <a:latin typeface="CS Avva Shenouda" panose="020B7200000000000000" pitchFamily="34" charset="0"/>
                <a:ea typeface="Arial"/>
                <a:cs typeface="Arial"/>
                <a:sym typeface="Arial"/>
              </a:rPr>
              <a:t>i</a:t>
            </a:r>
            <a:r>
              <a:rPr lang="en-US" sz="3600" b="1" i="0" u="none" dirty="0">
                <a:latin typeface="CS Avva Shenouda" panose="020B7200000000000000" pitchFamily="34" charset="0"/>
                <a:ea typeface="Arial"/>
                <a:cs typeface="Arial"/>
                <a:sym typeface="Arial"/>
              </a:rPr>
              <a:t> `</a:t>
            </a:r>
            <a:r>
              <a:rPr lang="en-US" sz="3600" b="1" i="0" u="none" dirty="0" err="1">
                <a:latin typeface="CS Avva Shenouda" panose="020B7200000000000000" pitchFamily="34" charset="0"/>
                <a:ea typeface="Arial"/>
                <a:cs typeface="Arial"/>
                <a:sym typeface="Arial"/>
              </a:rPr>
              <a:t>mpa</a:t>
            </a:r>
            <a:r>
              <a:rPr lang="en-US" sz="3600" b="1" i="0" u="none" dirty="0">
                <a:latin typeface="CS Avva Shenouda" panose="020B7200000000000000" pitchFamily="34" charset="0"/>
                <a:ea typeface="Arial"/>
                <a:cs typeface="Arial"/>
                <a:sym typeface="Arial"/>
              </a:rPr>
              <a:t>[</a:t>
            </a:r>
            <a:r>
              <a:rPr lang="en-US" sz="3600" b="1" i="0" u="none" dirty="0" err="1">
                <a:latin typeface="CS Avva Shenouda" panose="020B7200000000000000" pitchFamily="34" charset="0"/>
                <a:ea typeface="Arial"/>
                <a:cs typeface="Arial"/>
                <a:sym typeface="Arial"/>
              </a:rPr>
              <a:t>i</a:t>
            </a:r>
            <a:r>
              <a:rPr lang="en-US" sz="3600" b="1" i="0" u="none" dirty="0">
                <a:latin typeface="CS Avva Shenouda" panose="020B7200000000000000" pitchFamily="34" charset="0"/>
                <a:ea typeface="Arial"/>
                <a:cs typeface="Arial"/>
                <a:sym typeface="Arial"/>
              </a:rPr>
              <a:t> `</a:t>
            </a:r>
            <a:r>
              <a:rPr lang="en-US" sz="3600" b="1" i="0" u="none" dirty="0" err="1">
                <a:latin typeface="CS Avva Shenouda" panose="020B7200000000000000" pitchFamily="34" charset="0"/>
                <a:ea typeface="Arial"/>
                <a:cs typeface="Arial"/>
                <a:sym typeface="Arial"/>
              </a:rPr>
              <a:t>m`psis</a:t>
            </a:r>
            <a:r>
              <a:rPr lang="en-US" sz="3600" b="1" i="0" u="none" dirty="0">
                <a:latin typeface="CS Avva Shenouda" panose="020B7200000000000000" pitchFamily="34" charset="0"/>
                <a:ea typeface="Arial"/>
                <a:cs typeface="Arial"/>
                <a:sym typeface="Arial"/>
              </a:rPr>
              <a:t> </a:t>
            </a:r>
            <a:r>
              <a:rPr lang="en-US" sz="3600" b="1" i="0" u="none" dirty="0" err="1">
                <a:latin typeface="CS Avva Shenouda" panose="020B7200000000000000" pitchFamily="34" charset="0"/>
                <a:ea typeface="Arial"/>
                <a:cs typeface="Arial"/>
                <a:sym typeface="Arial"/>
              </a:rPr>
              <a:t>nemwou</a:t>
            </a:r>
            <a:r>
              <a:rPr lang="en-US" sz="3600" b="1" i="0" u="none" dirty="0">
                <a:latin typeface="CS Avva Shenouda" panose="020B7200000000000000" pitchFamily="34" charset="0"/>
                <a:ea typeface="Arial"/>
                <a:cs typeface="Arial"/>
                <a:sym typeface="Arial"/>
              </a:rPr>
              <a:t>.</a:t>
            </a:r>
            <a:endParaRPr sz="2000" b="1" dirty="0">
              <a:latin typeface="CS Avva Shenouda" panose="020B7200000000000000" pitchFamily="34" charset="0"/>
            </a:endParaRPr>
          </a:p>
        </p:txBody>
      </p:sp>
      <p:sp>
        <p:nvSpPr>
          <p:cNvPr id="3916" name="Google Shape;3916;p541"/>
          <p:cNvSpPr txBox="1"/>
          <p:nvPr/>
        </p:nvSpPr>
        <p:spPr>
          <a:xfrm>
            <a:off x="1786467" y="3959225"/>
            <a:ext cx="8544800" cy="2062063"/>
          </a:xfrm>
          <a:prstGeom prst="rect">
            <a:avLst/>
          </a:prstGeom>
          <a:noFill/>
          <a:ln>
            <a:noFill/>
          </a:ln>
        </p:spPr>
        <p:txBody>
          <a:bodyPr spcFirstLastPara="1" wrap="square" lIns="91425" tIns="45700" rIns="91425" bIns="45700" anchor="t" anchorCtr="0">
            <a:spAutoFit/>
          </a:bodyPr>
          <a:lstStyle/>
          <a:p>
            <a:pPr lvl="0" algn="ctr">
              <a:buClr>
                <a:srgbClr val="FFFFFF"/>
              </a:buClr>
              <a:buSzPts val="3200"/>
            </a:pPr>
            <a:r>
              <a:rPr lang="fr-FR" sz="3200" b="1" dirty="0">
                <a:latin typeface="Book Antiqua"/>
                <a:ea typeface="Book Antiqua"/>
                <a:cs typeface="Book Antiqua"/>
                <a:sym typeface="Book Antiqua"/>
              </a:rPr>
              <a:t>Il chantait avec David</a:t>
            </a:r>
          </a:p>
          <a:p>
            <a:pPr lvl="0" algn="ctr">
              <a:buClr>
                <a:srgbClr val="FFFFFF"/>
              </a:buClr>
              <a:buSzPts val="3200"/>
            </a:pPr>
            <a:r>
              <a:rPr lang="fr-FR" sz="3200" b="1" dirty="0">
                <a:latin typeface="Book Antiqua"/>
                <a:ea typeface="Book Antiqua"/>
                <a:cs typeface="Book Antiqua"/>
                <a:sym typeface="Book Antiqua"/>
              </a:rPr>
              <a:t>Les nations m’avaient cerné</a:t>
            </a:r>
          </a:p>
          <a:p>
            <a:pPr lvl="0" algn="ctr">
              <a:buClr>
                <a:srgbClr val="FFFFFF"/>
              </a:buClr>
              <a:buSzPts val="3200"/>
            </a:pPr>
            <a:r>
              <a:rPr lang="fr-FR" sz="3200" b="1" dirty="0">
                <a:latin typeface="Book Antiqua"/>
                <a:ea typeface="Book Antiqua"/>
                <a:cs typeface="Book Antiqua"/>
                <a:sym typeface="Book Antiqua"/>
              </a:rPr>
              <a:t>Au nom de Jésus mon Dieu</a:t>
            </a:r>
          </a:p>
          <a:p>
            <a:pPr lvl="0" algn="ctr">
              <a:buClr>
                <a:srgbClr val="FFFFFF"/>
              </a:buClr>
              <a:buSzPts val="3200"/>
            </a:pPr>
            <a:r>
              <a:rPr lang="fr-FR" sz="3200" b="1" dirty="0">
                <a:latin typeface="Book Antiqua"/>
                <a:ea typeface="Book Antiqua"/>
                <a:cs typeface="Book Antiqua"/>
                <a:sym typeface="Book Antiqua"/>
              </a:rPr>
              <a:t>Je les ai toutes détruites</a:t>
            </a:r>
          </a:p>
        </p:txBody>
      </p:sp>
      <p:sp>
        <p:nvSpPr>
          <p:cNvPr id="5" name="ZoneTexte 4">
            <a:extLst>
              <a:ext uri="{FF2B5EF4-FFF2-40B4-BE49-F238E27FC236}">
                <a16:creationId xmlns:a16="http://schemas.microsoft.com/office/drawing/2014/main" id="{440DEDEA-49D9-43EE-B368-D96B95B5CEF6}"/>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de l’aube </a:t>
            </a:r>
            <a:r>
              <a:rPr lang="fr-FR" sz="1600" b="1" i="1" dirty="0">
                <a:solidFill>
                  <a:schemeClr val="bg1"/>
                </a:solidFill>
              </a:rPr>
              <a:t>du Jeudi Saint</a:t>
            </a:r>
            <a:endParaRPr lang="fr-FR" sz="1600" b="1" dirty="0">
              <a:solidFill>
                <a:schemeClr val="bg1"/>
              </a:solidFill>
            </a:endParaRPr>
          </a:p>
        </p:txBody>
      </p:sp>
      <p:sp>
        <p:nvSpPr>
          <p:cNvPr id="6" name="Rectangle 74">
            <a:extLst>
              <a:ext uri="{FF2B5EF4-FFF2-40B4-BE49-F238E27FC236}">
                <a16:creationId xmlns:a16="http://schemas.microsoft.com/office/drawing/2014/main" id="{D3CFFD09-8E50-423D-875E-37C5A924BFF0}"/>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باكر يوم الخميس</a:t>
            </a:r>
            <a:endParaRPr lang="en-US" altLang="fr-FR" sz="2000" b="1" i="1" dirty="0">
              <a:solidFill>
                <a:schemeClr val="bg1"/>
              </a:solidFill>
            </a:endParaRPr>
          </a:p>
        </p:txBody>
      </p:sp>
    </p:spTree>
    <p:extLst>
      <p:ext uri="{BB962C8B-B14F-4D97-AF65-F5344CB8AC3E}">
        <p14:creationId xmlns:p14="http://schemas.microsoft.com/office/powerpoint/2010/main" val="2048876996"/>
      </p:ext>
    </p:extLst>
  </p:cSld>
  <p:clrMapOvr>
    <a:masterClrMapping/>
  </p:clrMapOvr>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Shape 3921"/>
        <p:cNvGrpSpPr/>
        <p:nvPr/>
      </p:nvGrpSpPr>
      <p:grpSpPr>
        <a:xfrm>
          <a:off x="0" y="0"/>
          <a:ext cx="0" cy="0"/>
          <a:chOff x="0" y="0"/>
          <a:chExt cx="0" cy="0"/>
        </a:xfrm>
      </p:grpSpPr>
      <p:sp>
        <p:nvSpPr>
          <p:cNvPr id="3922" name="Google Shape;3922;p542"/>
          <p:cNvSpPr txBox="1"/>
          <p:nvPr/>
        </p:nvSpPr>
        <p:spPr>
          <a:xfrm>
            <a:off x="6864349" y="700282"/>
            <a:ext cx="4895851" cy="2554505"/>
          </a:xfrm>
          <a:prstGeom prst="rect">
            <a:avLst/>
          </a:prstGeom>
          <a:noFill/>
          <a:ln>
            <a:noFill/>
          </a:ln>
        </p:spPr>
        <p:txBody>
          <a:bodyPr spcFirstLastPara="1" wrap="square" lIns="91425" tIns="45700" rIns="91425" bIns="45700" anchor="t" anchorCtr="0">
            <a:spAutoFit/>
          </a:bodyPr>
          <a:lstStyle/>
          <a:p>
            <a:pPr marL="0" marR="0" lvl="0" indent="0" algn="just" rtl="1">
              <a:lnSpc>
                <a:spcPct val="100000"/>
              </a:lnSpc>
              <a:spcBef>
                <a:spcPts val="0"/>
              </a:spcBef>
              <a:spcAft>
                <a:spcPts val="0"/>
              </a:spcAft>
              <a:buClr>
                <a:srgbClr val="FFFFFF"/>
              </a:buClr>
              <a:buSzPts val="4400"/>
              <a:buFont typeface="Calibri"/>
              <a:buNone/>
            </a:pPr>
            <a:r>
              <a:rPr lang="en-US" sz="4000" b="1" i="0" u="none" dirty="0" err="1">
                <a:latin typeface="Calibri"/>
                <a:ea typeface="Calibri"/>
                <a:cs typeface="Calibri"/>
                <a:sym typeface="Calibri"/>
              </a:rPr>
              <a:t>عظيمة</a:t>
            </a:r>
            <a:r>
              <a:rPr lang="en-US" sz="4000" b="1" i="0" u="none" dirty="0">
                <a:latin typeface="Calibri"/>
                <a:ea typeface="Calibri"/>
                <a:cs typeface="Calibri"/>
                <a:sym typeface="Calibri"/>
              </a:rPr>
              <a:t> </a:t>
            </a:r>
            <a:r>
              <a:rPr lang="en-US" sz="4000" b="1" i="0" u="none" dirty="0" err="1">
                <a:latin typeface="Calibri"/>
                <a:ea typeface="Calibri"/>
                <a:cs typeface="Calibri"/>
                <a:sym typeface="Calibri"/>
              </a:rPr>
              <a:t>هي</a:t>
            </a:r>
            <a:r>
              <a:rPr lang="en-US" sz="4000" b="1" i="0" u="none" dirty="0">
                <a:latin typeface="Calibri"/>
                <a:ea typeface="Calibri"/>
                <a:cs typeface="Calibri"/>
                <a:sym typeface="Calibri"/>
              </a:rPr>
              <a:t> </a:t>
            </a:r>
            <a:r>
              <a:rPr lang="en-US" sz="4000" b="1" i="0" u="none" dirty="0" err="1">
                <a:latin typeface="Calibri"/>
                <a:ea typeface="Calibri"/>
                <a:cs typeface="Calibri"/>
                <a:sym typeface="Calibri"/>
              </a:rPr>
              <a:t>كرامتك</a:t>
            </a:r>
            <a:r>
              <a:rPr lang="en-US" sz="4000" b="1" i="0" u="none" dirty="0">
                <a:latin typeface="Calibri"/>
                <a:ea typeface="Calibri"/>
                <a:cs typeface="Calibri"/>
                <a:sym typeface="Calibri"/>
              </a:rPr>
              <a:t>، </a:t>
            </a:r>
            <a:r>
              <a:rPr lang="en-US" sz="4000" b="1" i="0" u="none" dirty="0" err="1">
                <a:latin typeface="Calibri"/>
                <a:ea typeface="Calibri"/>
                <a:cs typeface="Calibri"/>
                <a:sym typeface="Calibri"/>
              </a:rPr>
              <a:t>يا</a:t>
            </a:r>
            <a:r>
              <a:rPr lang="en-US" sz="4000" b="1" i="0" u="none" dirty="0">
                <a:latin typeface="Calibri"/>
                <a:ea typeface="Calibri"/>
                <a:cs typeface="Calibri"/>
                <a:sym typeface="Calibri"/>
              </a:rPr>
              <a:t> </a:t>
            </a:r>
            <a:r>
              <a:rPr lang="en-US" sz="4000" b="1" i="0" u="none" dirty="0" err="1">
                <a:latin typeface="Calibri"/>
                <a:ea typeface="Calibri"/>
                <a:cs typeface="Calibri"/>
                <a:sym typeface="Calibri"/>
              </a:rPr>
              <a:t>سيدي</a:t>
            </a:r>
            <a:r>
              <a:rPr lang="en-US" sz="4000" b="1" i="0" u="none" dirty="0">
                <a:latin typeface="Calibri"/>
                <a:ea typeface="Calibri"/>
                <a:cs typeface="Calibri"/>
                <a:sym typeface="Calibri"/>
              </a:rPr>
              <a:t> </a:t>
            </a:r>
            <a:r>
              <a:rPr lang="en-US" sz="4000" b="1" i="0" u="none" dirty="0" err="1">
                <a:latin typeface="Calibri"/>
                <a:ea typeface="Calibri"/>
                <a:cs typeface="Calibri"/>
                <a:sym typeface="Calibri"/>
              </a:rPr>
              <a:t>الملك</a:t>
            </a:r>
            <a:r>
              <a:rPr lang="en-US" sz="4000" b="1" i="0" u="none" dirty="0">
                <a:latin typeface="Calibri"/>
                <a:ea typeface="Calibri"/>
                <a:cs typeface="Calibri"/>
                <a:sym typeface="Calibri"/>
              </a:rPr>
              <a:t> </a:t>
            </a:r>
            <a:r>
              <a:rPr lang="en-US" sz="4000" b="1" i="0" u="none" dirty="0" err="1">
                <a:latin typeface="Calibri"/>
                <a:ea typeface="Calibri"/>
                <a:cs typeface="Calibri"/>
                <a:sym typeface="Calibri"/>
              </a:rPr>
              <a:t>جيؤرجيوس</a:t>
            </a:r>
            <a:r>
              <a:rPr lang="en-US" sz="4000" b="1" i="0" u="none" dirty="0">
                <a:latin typeface="Calibri"/>
                <a:ea typeface="Calibri"/>
                <a:cs typeface="Calibri"/>
                <a:sym typeface="Calibri"/>
              </a:rPr>
              <a:t>، </a:t>
            </a:r>
            <a:r>
              <a:rPr lang="en-US" sz="4000" b="1" i="0" u="none" dirty="0" err="1">
                <a:latin typeface="Calibri"/>
                <a:ea typeface="Calibri"/>
                <a:cs typeface="Calibri"/>
                <a:sym typeface="Calibri"/>
              </a:rPr>
              <a:t>المسيح</a:t>
            </a:r>
            <a:r>
              <a:rPr lang="en-US" sz="4000" b="1" i="0" u="none" dirty="0">
                <a:latin typeface="Calibri"/>
                <a:ea typeface="Calibri"/>
                <a:cs typeface="Calibri"/>
                <a:sym typeface="Calibri"/>
              </a:rPr>
              <a:t> </a:t>
            </a:r>
            <a:r>
              <a:rPr lang="en-US" sz="4000" b="1" i="0" u="none" dirty="0" err="1">
                <a:latin typeface="Calibri"/>
                <a:ea typeface="Calibri"/>
                <a:cs typeface="Calibri"/>
                <a:sym typeface="Calibri"/>
              </a:rPr>
              <a:t>يفرح</a:t>
            </a:r>
            <a:r>
              <a:rPr lang="en-US" sz="4000" b="1" i="0" u="none" dirty="0">
                <a:latin typeface="Calibri"/>
                <a:ea typeface="Calibri"/>
                <a:cs typeface="Calibri"/>
                <a:sym typeface="Calibri"/>
              </a:rPr>
              <a:t> </a:t>
            </a:r>
            <a:r>
              <a:rPr lang="en-US" sz="4000" b="1" i="0" u="none" dirty="0" err="1">
                <a:latin typeface="Calibri"/>
                <a:ea typeface="Calibri"/>
                <a:cs typeface="Calibri"/>
                <a:sym typeface="Calibri"/>
              </a:rPr>
              <a:t>معك</a:t>
            </a:r>
            <a:r>
              <a:rPr lang="en-US" sz="4000" b="1" i="0" u="none" dirty="0">
                <a:latin typeface="Calibri"/>
                <a:ea typeface="Calibri"/>
                <a:cs typeface="Calibri"/>
                <a:sym typeface="Calibri"/>
              </a:rPr>
              <a:t>، </a:t>
            </a:r>
            <a:r>
              <a:rPr lang="en-US" sz="4000" b="1" i="0" u="none" dirty="0" err="1">
                <a:latin typeface="Calibri"/>
                <a:ea typeface="Calibri"/>
                <a:cs typeface="Calibri"/>
                <a:sym typeface="Calibri"/>
              </a:rPr>
              <a:t>في</a:t>
            </a:r>
            <a:r>
              <a:rPr lang="en-US" sz="4000" b="1" i="0" u="none" dirty="0">
                <a:latin typeface="Calibri"/>
                <a:ea typeface="Calibri"/>
                <a:cs typeface="Calibri"/>
                <a:sym typeface="Calibri"/>
              </a:rPr>
              <a:t> </a:t>
            </a:r>
            <a:r>
              <a:rPr lang="en-US" sz="4000" b="1" i="0" u="none" dirty="0" err="1">
                <a:latin typeface="Calibri"/>
                <a:ea typeface="Calibri"/>
                <a:cs typeface="Calibri"/>
                <a:sym typeface="Calibri"/>
              </a:rPr>
              <a:t>أورشليم</a:t>
            </a:r>
            <a:r>
              <a:rPr lang="en-US" sz="4000" b="1" i="0" u="none" dirty="0">
                <a:latin typeface="Calibri"/>
                <a:ea typeface="Calibri"/>
                <a:cs typeface="Calibri"/>
                <a:sym typeface="Calibri"/>
              </a:rPr>
              <a:t> </a:t>
            </a:r>
            <a:r>
              <a:rPr lang="en-US" sz="4000" b="1" i="0" u="none" dirty="0" err="1">
                <a:latin typeface="Calibri"/>
                <a:ea typeface="Calibri"/>
                <a:cs typeface="Calibri"/>
                <a:sym typeface="Calibri"/>
              </a:rPr>
              <a:t>السمائية</a:t>
            </a:r>
            <a:endParaRPr sz="1600" b="1" dirty="0"/>
          </a:p>
        </p:txBody>
      </p:sp>
      <p:sp>
        <p:nvSpPr>
          <p:cNvPr id="3923" name="Google Shape;3923;p542"/>
          <p:cNvSpPr txBox="1"/>
          <p:nvPr/>
        </p:nvSpPr>
        <p:spPr>
          <a:xfrm>
            <a:off x="431800" y="692345"/>
            <a:ext cx="6240000" cy="2308284"/>
          </a:xfrm>
          <a:prstGeom prst="rect">
            <a:avLst/>
          </a:prstGeom>
          <a:noFill/>
          <a:ln>
            <a:noFill/>
          </a:ln>
        </p:spPr>
        <p:txBody>
          <a:bodyPr spcFirstLastPara="1" wrap="square" lIns="91425" tIns="45700" rIns="91425" bIns="45700" anchor="t" anchorCtr="0">
            <a:spAutoFit/>
          </a:bodyPr>
          <a:lstStyle/>
          <a:p>
            <a:pPr marL="0" marR="0" lvl="0" indent="0" algn="just" rtl="0">
              <a:lnSpc>
                <a:spcPct val="100000"/>
              </a:lnSpc>
              <a:spcBef>
                <a:spcPts val="0"/>
              </a:spcBef>
              <a:spcAft>
                <a:spcPts val="0"/>
              </a:spcAft>
              <a:buClr>
                <a:srgbClr val="FFFFFF"/>
              </a:buClr>
              <a:buSzPts val="3600"/>
              <a:buFont typeface="Arial"/>
              <a:buNone/>
            </a:pPr>
            <a:r>
              <a:rPr lang="en-US" sz="3600" b="1" i="0" u="none" dirty="0">
                <a:latin typeface="CS Avva Shenouda" panose="020B7200000000000000" pitchFamily="34" charset="0"/>
                <a:ea typeface="Arial"/>
                <a:cs typeface="Arial"/>
                <a:sym typeface="Arial"/>
              </a:rPr>
              <a:t>¿</a:t>
            </a:r>
            <a:r>
              <a:rPr lang="en-US" sz="3600" b="1" i="0" u="none" dirty="0" err="1">
                <a:latin typeface="CS Avva Shenouda" panose="020B7200000000000000" pitchFamily="34" charset="0"/>
                <a:ea typeface="Arial"/>
                <a:cs typeface="Arial"/>
                <a:sym typeface="Arial"/>
              </a:rPr>
              <a:t>Ounis</a:t>
            </a:r>
            <a:r>
              <a:rPr lang="en-US" sz="3600" b="1" i="0" u="none" dirty="0">
                <a:latin typeface="CS Avva Shenouda" panose="020B7200000000000000" pitchFamily="34" charset="0"/>
                <a:ea typeface="Arial"/>
                <a:cs typeface="Arial"/>
                <a:sym typeface="Arial"/>
              </a:rPr>
              <a:t>] gar </a:t>
            </a:r>
            <a:r>
              <a:rPr lang="en-US" sz="3600" b="1" i="0" u="none" dirty="0" err="1">
                <a:latin typeface="CS Avva Shenouda" panose="020B7200000000000000" pitchFamily="34" charset="0"/>
                <a:ea typeface="Arial"/>
                <a:cs typeface="Arial"/>
                <a:sym typeface="Arial"/>
              </a:rPr>
              <a:t>pe</a:t>
            </a:r>
            <a:r>
              <a:rPr lang="en-US" sz="3600" b="1" i="0" u="none" dirty="0">
                <a:latin typeface="CS Avva Shenouda" panose="020B7200000000000000" pitchFamily="34" charset="0"/>
                <a:ea typeface="Arial"/>
                <a:cs typeface="Arial"/>
                <a:sym typeface="Arial"/>
              </a:rPr>
              <a:t> </a:t>
            </a:r>
            <a:r>
              <a:rPr lang="en-US" sz="3600" b="1" i="0" u="none" dirty="0" err="1">
                <a:latin typeface="CS Avva Shenouda" panose="020B7200000000000000" pitchFamily="34" charset="0"/>
                <a:ea typeface="Arial"/>
                <a:cs typeface="Arial"/>
                <a:sym typeface="Arial"/>
              </a:rPr>
              <a:t>pektaio</a:t>
            </a:r>
            <a:r>
              <a:rPr lang="en-US" sz="3600" b="1" i="0" u="none" dirty="0">
                <a:latin typeface="CS Avva Shenouda" panose="020B7200000000000000" pitchFamily="34" charset="0"/>
                <a:ea typeface="Arial"/>
                <a:cs typeface="Arial"/>
                <a:sym typeface="Arial"/>
              </a:rPr>
              <a:t>@ `w pa=o=c `</a:t>
            </a:r>
            <a:r>
              <a:rPr lang="en-US" sz="3600" b="1" i="0" u="none" dirty="0" err="1">
                <a:latin typeface="CS Avva Shenouda" panose="020B7200000000000000" pitchFamily="34" charset="0"/>
                <a:ea typeface="Arial"/>
                <a:cs typeface="Arial"/>
                <a:sym typeface="Arial"/>
              </a:rPr>
              <a:t>pouro</a:t>
            </a:r>
            <a:r>
              <a:rPr lang="en-US" sz="3600" b="1" i="0" u="none" dirty="0">
                <a:latin typeface="CS Avva Shenouda" panose="020B7200000000000000" pitchFamily="34" charset="0"/>
                <a:ea typeface="Arial"/>
                <a:cs typeface="Arial"/>
                <a:sym typeface="Arial"/>
              </a:rPr>
              <a:t> </a:t>
            </a:r>
            <a:r>
              <a:rPr lang="en-US" sz="3600" b="1" i="0" u="none" dirty="0" err="1">
                <a:latin typeface="CS Avva Shenouda" panose="020B7200000000000000" pitchFamily="34" charset="0"/>
                <a:ea typeface="Arial"/>
                <a:cs typeface="Arial"/>
                <a:sym typeface="Arial"/>
              </a:rPr>
              <a:t>Ge`wrgioc</a:t>
            </a:r>
            <a:r>
              <a:rPr lang="en-US" sz="3600" b="1" i="0" u="none" dirty="0">
                <a:latin typeface="CS Avva Shenouda" panose="020B7200000000000000" pitchFamily="34" charset="0"/>
                <a:ea typeface="Arial"/>
                <a:cs typeface="Arial"/>
                <a:sym typeface="Arial"/>
              </a:rPr>
              <a:t>@ `ere P=,=c </a:t>
            </a:r>
            <a:r>
              <a:rPr lang="en-US" sz="3600" b="1" i="0" u="none" dirty="0" err="1">
                <a:latin typeface="CS Avva Shenouda" panose="020B7200000000000000" pitchFamily="34" charset="0"/>
                <a:ea typeface="Arial"/>
                <a:cs typeface="Arial"/>
                <a:sym typeface="Arial"/>
              </a:rPr>
              <a:t>rasi</a:t>
            </a:r>
            <a:r>
              <a:rPr lang="en-US" sz="3600" b="1" i="0" u="none" dirty="0">
                <a:latin typeface="CS Avva Shenouda" panose="020B7200000000000000" pitchFamily="34" charset="0"/>
                <a:ea typeface="Arial"/>
                <a:cs typeface="Arial"/>
                <a:sym typeface="Arial"/>
              </a:rPr>
              <a:t> </a:t>
            </a:r>
            <a:r>
              <a:rPr lang="en-US" sz="3600" b="1" i="0" u="none" dirty="0" err="1">
                <a:latin typeface="CS Avva Shenouda" panose="020B7200000000000000" pitchFamily="34" charset="0"/>
                <a:ea typeface="Arial"/>
                <a:cs typeface="Arial"/>
                <a:sym typeface="Arial"/>
              </a:rPr>
              <a:t>nemak</a:t>
            </a:r>
            <a:r>
              <a:rPr lang="en-US" sz="3600" b="1" i="0" u="none" dirty="0">
                <a:latin typeface="CS Avva Shenouda" panose="020B7200000000000000" pitchFamily="34" charset="0"/>
                <a:ea typeface="Arial"/>
                <a:cs typeface="Arial"/>
                <a:sym typeface="Arial"/>
              </a:rPr>
              <a:t>@ </a:t>
            </a:r>
            <a:r>
              <a:rPr lang="en-US" sz="3600" b="1" i="0" u="none" dirty="0" err="1">
                <a:latin typeface="CS Avva Shenouda" panose="020B7200000000000000" pitchFamily="34" charset="0"/>
                <a:ea typeface="Arial"/>
                <a:cs typeface="Arial"/>
                <a:sym typeface="Arial"/>
              </a:rPr>
              <a:t>qen</a:t>
            </a:r>
            <a:r>
              <a:rPr lang="en-US" sz="3600" b="1" i="0" u="none" dirty="0">
                <a:latin typeface="CS Avva Shenouda" panose="020B7200000000000000" pitchFamily="34" charset="0"/>
                <a:ea typeface="Arial"/>
                <a:cs typeface="Arial"/>
                <a:sym typeface="Arial"/>
              </a:rPr>
              <a:t> </a:t>
            </a:r>
            <a:r>
              <a:rPr lang="en-US" sz="3600" b="1" i="0" u="none" dirty="0" err="1">
                <a:latin typeface="CS Avva Shenouda" panose="020B7200000000000000" pitchFamily="34" charset="0"/>
                <a:ea typeface="Arial"/>
                <a:cs typeface="Arial"/>
                <a:sym typeface="Arial"/>
              </a:rPr>
              <a:t>Ieroucalym</a:t>
            </a:r>
            <a:r>
              <a:rPr lang="en-US" sz="3600" b="1" i="0" u="none" dirty="0">
                <a:latin typeface="CS Avva Shenouda" panose="020B7200000000000000" pitchFamily="34" charset="0"/>
                <a:ea typeface="Arial"/>
                <a:cs typeface="Arial"/>
                <a:sym typeface="Arial"/>
              </a:rPr>
              <a:t> `</a:t>
            </a:r>
            <a:r>
              <a:rPr lang="en-US" sz="3600" b="1" i="0" u="none" dirty="0" err="1">
                <a:latin typeface="CS Avva Shenouda" panose="020B7200000000000000" pitchFamily="34" charset="0"/>
                <a:ea typeface="Arial"/>
                <a:cs typeface="Arial"/>
                <a:sym typeface="Arial"/>
              </a:rPr>
              <a:t>nte</a:t>
            </a:r>
            <a:r>
              <a:rPr lang="en-US" sz="3600" b="1" i="0" u="none" dirty="0">
                <a:latin typeface="CS Avva Shenouda" panose="020B7200000000000000" pitchFamily="34" charset="0"/>
                <a:ea typeface="Arial"/>
                <a:cs typeface="Arial"/>
                <a:sym typeface="Arial"/>
              </a:rPr>
              <a:t> `</a:t>
            </a:r>
            <a:r>
              <a:rPr lang="en-US" sz="3600" b="1" i="0" u="none" dirty="0" err="1">
                <a:latin typeface="CS Avva Shenouda" panose="020B7200000000000000" pitchFamily="34" charset="0"/>
                <a:ea typeface="Arial"/>
                <a:cs typeface="Arial"/>
                <a:sym typeface="Arial"/>
              </a:rPr>
              <a:t>tve</a:t>
            </a:r>
            <a:r>
              <a:rPr lang="en-US" sz="3600" b="1" i="0" u="none" dirty="0">
                <a:latin typeface="CS Avva Shenouda" panose="020B7200000000000000" pitchFamily="34" charset="0"/>
                <a:ea typeface="Arial"/>
                <a:cs typeface="Arial"/>
                <a:sym typeface="Arial"/>
              </a:rPr>
              <a:t>.</a:t>
            </a:r>
            <a:endParaRPr b="1" dirty="0">
              <a:latin typeface="CS Avva Shenouda" panose="020B7200000000000000" pitchFamily="34" charset="0"/>
            </a:endParaRPr>
          </a:p>
        </p:txBody>
      </p:sp>
      <p:sp>
        <p:nvSpPr>
          <p:cNvPr id="3924" name="Google Shape;3924;p542"/>
          <p:cNvSpPr txBox="1"/>
          <p:nvPr/>
        </p:nvSpPr>
        <p:spPr>
          <a:xfrm>
            <a:off x="1786467" y="3959225"/>
            <a:ext cx="8544800" cy="2062200"/>
          </a:xfrm>
          <a:prstGeom prst="rect">
            <a:avLst/>
          </a:prstGeom>
          <a:noFill/>
          <a:ln>
            <a:noFill/>
          </a:ln>
        </p:spPr>
        <p:txBody>
          <a:bodyPr spcFirstLastPara="1" wrap="square" lIns="91425" tIns="45700" rIns="91425" bIns="45700" anchor="t" anchorCtr="0">
            <a:spAutoFit/>
          </a:bodyPr>
          <a:lstStyle/>
          <a:p>
            <a:pPr lvl="0" algn="ctr">
              <a:buClr>
                <a:srgbClr val="FFFFFF"/>
              </a:buClr>
              <a:buSzPts val="3200"/>
            </a:pPr>
            <a:r>
              <a:rPr lang="fr-FR" sz="3200" b="1" dirty="0">
                <a:latin typeface="Book Antiqua"/>
                <a:ea typeface="Book Antiqua"/>
                <a:cs typeface="Book Antiqua"/>
                <a:sym typeface="Book Antiqua"/>
              </a:rPr>
              <a:t>Et très grand est ton honneur</a:t>
            </a:r>
          </a:p>
          <a:p>
            <a:pPr lvl="0" algn="ctr">
              <a:buClr>
                <a:srgbClr val="FFFFFF"/>
              </a:buClr>
              <a:buSzPts val="3200"/>
            </a:pPr>
            <a:r>
              <a:rPr lang="fr-FR" sz="3200" b="1" dirty="0">
                <a:latin typeface="Book Antiqua"/>
                <a:ea typeface="Book Antiqua"/>
                <a:cs typeface="Book Antiqua"/>
                <a:sym typeface="Book Antiqua"/>
              </a:rPr>
              <a:t>Ô mon maître le roi Georges</a:t>
            </a:r>
          </a:p>
          <a:p>
            <a:pPr lvl="0" algn="ctr">
              <a:buClr>
                <a:srgbClr val="FFFFFF"/>
              </a:buClr>
              <a:buSzPts val="3200"/>
            </a:pPr>
            <a:r>
              <a:rPr lang="fr-FR" sz="3200" b="1" dirty="0">
                <a:latin typeface="Book Antiqua"/>
                <a:ea typeface="Book Antiqua"/>
                <a:cs typeface="Book Antiqua"/>
                <a:sym typeface="Book Antiqua"/>
              </a:rPr>
              <a:t>Christ se réjouit avec toi</a:t>
            </a:r>
          </a:p>
          <a:p>
            <a:pPr lvl="0" algn="ctr">
              <a:buClr>
                <a:srgbClr val="FFFFFF"/>
              </a:buClr>
              <a:buSzPts val="3200"/>
            </a:pPr>
            <a:r>
              <a:rPr lang="fr-FR" sz="3200" b="1" dirty="0">
                <a:latin typeface="Book Antiqua"/>
                <a:ea typeface="Book Antiqua"/>
                <a:cs typeface="Book Antiqua"/>
                <a:sym typeface="Book Antiqua"/>
              </a:rPr>
              <a:t>Dans Jérusalem céleste</a:t>
            </a:r>
          </a:p>
        </p:txBody>
      </p:sp>
      <p:sp>
        <p:nvSpPr>
          <p:cNvPr id="5" name="ZoneTexte 4">
            <a:extLst>
              <a:ext uri="{FF2B5EF4-FFF2-40B4-BE49-F238E27FC236}">
                <a16:creationId xmlns:a16="http://schemas.microsoft.com/office/drawing/2014/main" id="{E2EA2E65-C35F-4E60-9528-A090ACAF7DFB}"/>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de l’aube </a:t>
            </a:r>
            <a:r>
              <a:rPr lang="fr-FR" sz="1600" b="1" i="1" dirty="0">
                <a:solidFill>
                  <a:schemeClr val="bg1"/>
                </a:solidFill>
              </a:rPr>
              <a:t>du Jeudi Saint</a:t>
            </a:r>
            <a:endParaRPr lang="fr-FR" sz="1600" b="1" dirty="0">
              <a:solidFill>
                <a:schemeClr val="bg1"/>
              </a:solidFill>
            </a:endParaRPr>
          </a:p>
        </p:txBody>
      </p:sp>
      <p:sp>
        <p:nvSpPr>
          <p:cNvPr id="6" name="Rectangle 74">
            <a:extLst>
              <a:ext uri="{FF2B5EF4-FFF2-40B4-BE49-F238E27FC236}">
                <a16:creationId xmlns:a16="http://schemas.microsoft.com/office/drawing/2014/main" id="{4A273218-2954-4929-AAA7-52E17FB7EEA2}"/>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باكر يوم الخميس</a:t>
            </a:r>
            <a:endParaRPr lang="en-US" altLang="fr-FR" sz="2000" b="1" i="1" dirty="0">
              <a:solidFill>
                <a:schemeClr val="bg1"/>
              </a:solidFill>
            </a:endParaRPr>
          </a:p>
        </p:txBody>
      </p:sp>
    </p:spTree>
    <p:extLst>
      <p:ext uri="{BB962C8B-B14F-4D97-AF65-F5344CB8AC3E}">
        <p14:creationId xmlns:p14="http://schemas.microsoft.com/office/powerpoint/2010/main" val="1836390621"/>
      </p:ext>
    </p:extLst>
  </p:cSld>
  <p:clrMapOvr>
    <a:masterClrMapping/>
  </p:clrMapOvr>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Shape 3929"/>
        <p:cNvGrpSpPr/>
        <p:nvPr/>
      </p:nvGrpSpPr>
      <p:grpSpPr>
        <a:xfrm>
          <a:off x="0" y="0"/>
          <a:ext cx="0" cy="0"/>
          <a:chOff x="0" y="0"/>
          <a:chExt cx="0" cy="0"/>
        </a:xfrm>
      </p:grpSpPr>
      <p:sp>
        <p:nvSpPr>
          <p:cNvPr id="3930" name="Google Shape;3930;p543"/>
          <p:cNvSpPr txBox="1"/>
          <p:nvPr/>
        </p:nvSpPr>
        <p:spPr>
          <a:xfrm>
            <a:off x="6864349" y="751384"/>
            <a:ext cx="4895851" cy="2554505"/>
          </a:xfrm>
          <a:prstGeom prst="rect">
            <a:avLst/>
          </a:prstGeom>
          <a:noFill/>
          <a:ln>
            <a:noFill/>
          </a:ln>
        </p:spPr>
        <p:txBody>
          <a:bodyPr spcFirstLastPara="1" wrap="square" lIns="91425" tIns="45700" rIns="91425" bIns="45700" anchor="t" anchorCtr="0">
            <a:spAutoFit/>
          </a:bodyPr>
          <a:lstStyle/>
          <a:p>
            <a:pPr marL="0" marR="0" lvl="0" indent="0" algn="just" rtl="1">
              <a:lnSpc>
                <a:spcPct val="100000"/>
              </a:lnSpc>
              <a:spcBef>
                <a:spcPts val="0"/>
              </a:spcBef>
              <a:spcAft>
                <a:spcPts val="0"/>
              </a:spcAft>
              <a:buClr>
                <a:srgbClr val="FFFFFF"/>
              </a:buClr>
              <a:buSzPts val="4200"/>
              <a:buFont typeface="Calibri"/>
              <a:buNone/>
            </a:pPr>
            <a:r>
              <a:rPr lang="en-US" sz="4000" b="1" i="0" u="none" dirty="0" err="1">
                <a:latin typeface="Calibri"/>
                <a:ea typeface="Calibri"/>
                <a:cs typeface="Calibri"/>
                <a:sym typeface="Calibri"/>
              </a:rPr>
              <a:t>السلام</a:t>
            </a:r>
            <a:r>
              <a:rPr lang="en-US" sz="4000" b="1" i="0" u="none" dirty="0">
                <a:latin typeface="Calibri"/>
                <a:ea typeface="Calibri"/>
                <a:cs typeface="Calibri"/>
                <a:sym typeface="Calibri"/>
              </a:rPr>
              <a:t> </a:t>
            </a:r>
            <a:r>
              <a:rPr lang="en-US" sz="4000" b="1" i="0" u="none" dirty="0" err="1">
                <a:latin typeface="Calibri"/>
                <a:ea typeface="Calibri"/>
                <a:cs typeface="Calibri"/>
                <a:sym typeface="Calibri"/>
              </a:rPr>
              <a:t>لك</a:t>
            </a:r>
            <a:r>
              <a:rPr lang="en-US" sz="4000" b="1" i="0" u="none" dirty="0">
                <a:latin typeface="Calibri"/>
                <a:ea typeface="Calibri"/>
                <a:cs typeface="Calibri"/>
                <a:sym typeface="Calibri"/>
              </a:rPr>
              <a:t> </a:t>
            </a:r>
            <a:r>
              <a:rPr lang="en-US" sz="4000" b="1" i="0" u="none" dirty="0" err="1">
                <a:latin typeface="Calibri"/>
                <a:ea typeface="Calibri"/>
                <a:cs typeface="Calibri"/>
                <a:sym typeface="Calibri"/>
              </a:rPr>
              <a:t>أيها</a:t>
            </a:r>
            <a:r>
              <a:rPr lang="en-US" sz="4000" b="1" i="0" u="none" dirty="0">
                <a:latin typeface="Calibri"/>
                <a:ea typeface="Calibri"/>
                <a:cs typeface="Calibri"/>
                <a:sym typeface="Calibri"/>
              </a:rPr>
              <a:t> </a:t>
            </a:r>
            <a:r>
              <a:rPr lang="en-US" sz="4000" b="1" i="0" u="none" dirty="0" err="1">
                <a:latin typeface="Calibri"/>
                <a:ea typeface="Calibri"/>
                <a:cs typeface="Calibri"/>
                <a:sym typeface="Calibri"/>
              </a:rPr>
              <a:t>الشهيد</a:t>
            </a:r>
            <a:r>
              <a:rPr lang="en-US" sz="4000" b="1" i="0" u="none" dirty="0">
                <a:latin typeface="Calibri"/>
                <a:ea typeface="Calibri"/>
                <a:cs typeface="Calibri"/>
                <a:sym typeface="Calibri"/>
              </a:rPr>
              <a:t>، </a:t>
            </a:r>
            <a:r>
              <a:rPr lang="en-US" sz="4000" b="1" i="0" u="none" dirty="0" err="1">
                <a:latin typeface="Calibri"/>
                <a:ea typeface="Calibri"/>
                <a:cs typeface="Calibri"/>
                <a:sym typeface="Calibri"/>
              </a:rPr>
              <a:t>السلام</a:t>
            </a:r>
            <a:r>
              <a:rPr lang="en-US" sz="4000" b="1" i="0" u="none" dirty="0">
                <a:latin typeface="Calibri"/>
                <a:ea typeface="Calibri"/>
                <a:cs typeface="Calibri"/>
                <a:sym typeface="Calibri"/>
              </a:rPr>
              <a:t> </a:t>
            </a:r>
            <a:r>
              <a:rPr lang="en-US" sz="4000" b="1" i="0" u="none" dirty="0" err="1">
                <a:latin typeface="Calibri"/>
                <a:ea typeface="Calibri"/>
                <a:cs typeface="Calibri"/>
                <a:sym typeface="Calibri"/>
              </a:rPr>
              <a:t>للشجاع</a:t>
            </a:r>
            <a:r>
              <a:rPr lang="en-US" sz="4000" b="1" i="0" u="none" dirty="0">
                <a:latin typeface="Calibri"/>
                <a:ea typeface="Calibri"/>
                <a:cs typeface="Calibri"/>
                <a:sym typeface="Calibri"/>
              </a:rPr>
              <a:t> </a:t>
            </a:r>
            <a:r>
              <a:rPr lang="en-US" sz="4000" b="1" i="0" u="none" dirty="0" err="1">
                <a:latin typeface="Calibri"/>
                <a:ea typeface="Calibri"/>
                <a:cs typeface="Calibri"/>
                <a:sym typeface="Calibri"/>
              </a:rPr>
              <a:t>المجاهد</a:t>
            </a:r>
            <a:r>
              <a:rPr lang="en-US" sz="4000" b="1" i="0" u="none" dirty="0">
                <a:latin typeface="Calibri"/>
                <a:ea typeface="Calibri"/>
                <a:cs typeface="Calibri"/>
                <a:sym typeface="Calibri"/>
              </a:rPr>
              <a:t>، </a:t>
            </a:r>
            <a:r>
              <a:rPr lang="en-US" sz="4000" b="1" i="0" u="none" dirty="0" err="1">
                <a:latin typeface="Calibri"/>
                <a:ea typeface="Calibri"/>
                <a:cs typeface="Calibri"/>
                <a:sym typeface="Calibri"/>
              </a:rPr>
              <a:t>السلام</a:t>
            </a:r>
            <a:r>
              <a:rPr lang="en-US" sz="4000" b="1" i="0" u="none" dirty="0">
                <a:latin typeface="Calibri"/>
                <a:ea typeface="Calibri"/>
                <a:cs typeface="Calibri"/>
                <a:sym typeface="Calibri"/>
              </a:rPr>
              <a:t> </a:t>
            </a:r>
            <a:r>
              <a:rPr lang="en-US" sz="4000" b="1" i="0" u="none" dirty="0" err="1">
                <a:latin typeface="Calibri"/>
                <a:ea typeface="Calibri"/>
                <a:cs typeface="Calibri"/>
                <a:sym typeface="Calibri"/>
              </a:rPr>
              <a:t>لللابس</a:t>
            </a:r>
            <a:r>
              <a:rPr lang="en-US" sz="4000" b="1" i="0" u="none" dirty="0">
                <a:latin typeface="Calibri"/>
                <a:ea typeface="Calibri"/>
                <a:cs typeface="Calibri"/>
                <a:sym typeface="Calibri"/>
              </a:rPr>
              <a:t> </a:t>
            </a:r>
            <a:r>
              <a:rPr lang="en-US" sz="4000" b="1" i="0" u="none" dirty="0" err="1">
                <a:latin typeface="Calibri"/>
                <a:ea typeface="Calibri"/>
                <a:cs typeface="Calibri"/>
                <a:sym typeface="Calibri"/>
              </a:rPr>
              <a:t>الجهاد</a:t>
            </a:r>
            <a:r>
              <a:rPr lang="en-US" sz="4000" b="1" i="0" u="none" dirty="0">
                <a:latin typeface="Calibri"/>
                <a:ea typeface="Calibri"/>
                <a:cs typeface="Calibri"/>
                <a:sym typeface="Calibri"/>
              </a:rPr>
              <a:t>، </a:t>
            </a:r>
            <a:r>
              <a:rPr lang="en-US" sz="4000" b="1" i="0" u="none" dirty="0" err="1">
                <a:latin typeface="Calibri"/>
                <a:ea typeface="Calibri"/>
                <a:cs typeface="Calibri"/>
                <a:sym typeface="Calibri"/>
              </a:rPr>
              <a:t>سيدي</a:t>
            </a:r>
            <a:r>
              <a:rPr lang="en-US" sz="4000" b="1" i="0" u="none" dirty="0">
                <a:latin typeface="Calibri"/>
                <a:ea typeface="Calibri"/>
                <a:cs typeface="Calibri"/>
                <a:sym typeface="Calibri"/>
              </a:rPr>
              <a:t> </a:t>
            </a:r>
            <a:r>
              <a:rPr lang="en-US" sz="4000" b="1" i="0" u="none" dirty="0" err="1">
                <a:latin typeface="Calibri"/>
                <a:ea typeface="Calibri"/>
                <a:cs typeface="Calibri"/>
                <a:sym typeface="Calibri"/>
              </a:rPr>
              <a:t>الملك</a:t>
            </a:r>
            <a:r>
              <a:rPr lang="en-US" sz="4000" b="1" i="0" u="none" dirty="0">
                <a:latin typeface="Calibri"/>
                <a:ea typeface="Calibri"/>
                <a:cs typeface="Calibri"/>
                <a:sym typeface="Calibri"/>
              </a:rPr>
              <a:t> </a:t>
            </a:r>
            <a:r>
              <a:rPr lang="en-US" sz="4000" b="1" i="0" u="none" dirty="0" err="1">
                <a:latin typeface="Calibri"/>
                <a:ea typeface="Calibri"/>
                <a:cs typeface="Calibri"/>
                <a:sym typeface="Calibri"/>
              </a:rPr>
              <a:t>جيؤرجيوس</a:t>
            </a:r>
            <a:endParaRPr sz="1600" b="1" dirty="0"/>
          </a:p>
        </p:txBody>
      </p:sp>
      <p:sp>
        <p:nvSpPr>
          <p:cNvPr id="3931" name="Google Shape;3931;p543"/>
          <p:cNvSpPr txBox="1"/>
          <p:nvPr/>
        </p:nvSpPr>
        <p:spPr>
          <a:xfrm>
            <a:off x="431800" y="743447"/>
            <a:ext cx="6240000" cy="2308284"/>
          </a:xfrm>
          <a:prstGeom prst="rect">
            <a:avLst/>
          </a:prstGeom>
          <a:noFill/>
          <a:ln>
            <a:noFill/>
          </a:ln>
        </p:spPr>
        <p:txBody>
          <a:bodyPr spcFirstLastPara="1" wrap="square" lIns="91425" tIns="45700" rIns="91425" bIns="45700" anchor="t" anchorCtr="0">
            <a:spAutoFit/>
          </a:bodyPr>
          <a:lstStyle/>
          <a:p>
            <a:pPr marL="0" marR="0" lvl="0" indent="0" algn="just" rtl="0">
              <a:lnSpc>
                <a:spcPct val="100000"/>
              </a:lnSpc>
              <a:spcBef>
                <a:spcPts val="0"/>
              </a:spcBef>
              <a:spcAft>
                <a:spcPts val="0"/>
              </a:spcAft>
              <a:buClr>
                <a:srgbClr val="FFFFFF"/>
              </a:buClr>
              <a:buSzPts val="3600"/>
              <a:buFont typeface="Arial"/>
              <a:buNone/>
            </a:pPr>
            <a:r>
              <a:rPr lang="en-US" sz="3600" b="1" i="0" u="none" dirty="0">
                <a:latin typeface="CS Avva Shenouda" panose="020B7200000000000000" pitchFamily="34" charset="0"/>
                <a:ea typeface="Arial"/>
                <a:cs typeface="Arial"/>
                <a:sym typeface="Arial"/>
              </a:rPr>
              <a:t>&lt;ere </a:t>
            </a:r>
            <a:r>
              <a:rPr lang="en-US" sz="3600" b="1" i="0" u="none" dirty="0" err="1">
                <a:latin typeface="CS Avva Shenouda" panose="020B7200000000000000" pitchFamily="34" charset="0"/>
                <a:ea typeface="Arial"/>
                <a:cs typeface="Arial"/>
                <a:sym typeface="Arial"/>
              </a:rPr>
              <a:t>nak</a:t>
            </a:r>
            <a:r>
              <a:rPr lang="en-US" sz="3600" b="1" i="0" u="none" dirty="0">
                <a:latin typeface="CS Avva Shenouda" panose="020B7200000000000000" pitchFamily="34" charset="0"/>
                <a:ea typeface="Arial"/>
                <a:cs typeface="Arial"/>
                <a:sym typeface="Arial"/>
              </a:rPr>
              <a:t> `w </a:t>
            </a:r>
            <a:r>
              <a:rPr lang="en-US" sz="3600" b="1" i="0" u="none" dirty="0" err="1">
                <a:latin typeface="CS Avva Shenouda" panose="020B7200000000000000" pitchFamily="34" charset="0"/>
                <a:ea typeface="Arial"/>
                <a:cs typeface="Arial"/>
                <a:sym typeface="Arial"/>
              </a:rPr>
              <a:t>pimarturoc</a:t>
            </a:r>
            <a:r>
              <a:rPr lang="en-US" sz="3600" b="1" i="0" u="none" dirty="0">
                <a:latin typeface="CS Avva Shenouda" panose="020B7200000000000000" pitchFamily="34" charset="0"/>
                <a:ea typeface="Arial"/>
                <a:cs typeface="Arial"/>
                <a:sym typeface="Arial"/>
              </a:rPr>
              <a:t>@ ,ere </a:t>
            </a:r>
            <a:r>
              <a:rPr lang="en-US" sz="3600" b="1" i="0" u="none" dirty="0" err="1">
                <a:latin typeface="CS Avva Shenouda" panose="020B7200000000000000" pitchFamily="34" charset="0"/>
                <a:ea typeface="Arial"/>
                <a:cs typeface="Arial"/>
                <a:sym typeface="Arial"/>
              </a:rPr>
              <a:t>piswij</a:t>
            </a:r>
            <a:r>
              <a:rPr lang="en-US" sz="3600" b="1" i="0" u="none" dirty="0">
                <a:latin typeface="CS Avva Shenouda" panose="020B7200000000000000" pitchFamily="34" charset="0"/>
                <a:ea typeface="Arial"/>
                <a:cs typeface="Arial"/>
                <a:sym typeface="Arial"/>
              </a:rPr>
              <a:t> `</a:t>
            </a:r>
            <a:r>
              <a:rPr lang="en-US" sz="3600" b="1" i="0" u="none" dirty="0" err="1">
                <a:latin typeface="CS Avva Shenouda" panose="020B7200000000000000" pitchFamily="34" charset="0"/>
                <a:ea typeface="Arial"/>
                <a:cs typeface="Arial"/>
                <a:sym typeface="Arial"/>
              </a:rPr>
              <a:t>ngenneoc</a:t>
            </a:r>
            <a:r>
              <a:rPr lang="en-US" sz="3600" b="1" i="0" u="none" dirty="0">
                <a:latin typeface="CS Avva Shenouda" panose="020B7200000000000000" pitchFamily="34" charset="0"/>
                <a:ea typeface="Arial"/>
                <a:cs typeface="Arial"/>
                <a:sym typeface="Arial"/>
              </a:rPr>
              <a:t>@ ,ere </a:t>
            </a:r>
            <a:r>
              <a:rPr lang="en-US" sz="3600" b="1" i="0" u="none" dirty="0" err="1">
                <a:latin typeface="CS Avva Shenouda" panose="020B7200000000000000" pitchFamily="34" charset="0"/>
                <a:ea typeface="Arial"/>
                <a:cs typeface="Arial"/>
                <a:sym typeface="Arial"/>
              </a:rPr>
              <a:t>pi`a;lovoroc</a:t>
            </a:r>
            <a:r>
              <a:rPr lang="en-US" sz="3600" b="1" i="0" u="none" dirty="0">
                <a:latin typeface="CS Avva Shenouda" panose="020B7200000000000000" pitchFamily="34" charset="0"/>
                <a:ea typeface="Arial"/>
                <a:cs typeface="Arial"/>
                <a:sym typeface="Arial"/>
              </a:rPr>
              <a:t>@ pa=o=c `</a:t>
            </a:r>
            <a:r>
              <a:rPr lang="en-US" sz="3600" b="1" i="0" u="none" dirty="0" err="1">
                <a:latin typeface="CS Avva Shenouda" panose="020B7200000000000000" pitchFamily="34" charset="0"/>
                <a:ea typeface="Arial"/>
                <a:cs typeface="Arial"/>
                <a:sym typeface="Arial"/>
              </a:rPr>
              <a:t>pouro</a:t>
            </a:r>
            <a:r>
              <a:rPr lang="en-US" sz="3600" b="1" i="0" u="none" dirty="0">
                <a:latin typeface="CS Avva Shenouda" panose="020B7200000000000000" pitchFamily="34" charset="0"/>
                <a:ea typeface="Arial"/>
                <a:cs typeface="Arial"/>
                <a:sym typeface="Arial"/>
              </a:rPr>
              <a:t> </a:t>
            </a:r>
            <a:r>
              <a:rPr lang="en-US" sz="3600" b="1" i="0" u="none" dirty="0" err="1">
                <a:latin typeface="CS Avva Shenouda" panose="020B7200000000000000" pitchFamily="34" charset="0"/>
                <a:ea typeface="Arial"/>
                <a:cs typeface="Arial"/>
                <a:sym typeface="Arial"/>
              </a:rPr>
              <a:t>Ge`wrgioc</a:t>
            </a:r>
            <a:r>
              <a:rPr lang="en-US" sz="3600" b="1" i="0" u="none" dirty="0">
                <a:latin typeface="CS Avva Shenouda" panose="020B7200000000000000" pitchFamily="34" charset="0"/>
                <a:ea typeface="Arial"/>
                <a:cs typeface="Arial"/>
                <a:sym typeface="Arial"/>
              </a:rPr>
              <a:t>.</a:t>
            </a:r>
            <a:endParaRPr b="1" dirty="0">
              <a:latin typeface="CS Avva Shenouda" panose="020B7200000000000000" pitchFamily="34" charset="0"/>
            </a:endParaRPr>
          </a:p>
        </p:txBody>
      </p:sp>
      <p:sp>
        <p:nvSpPr>
          <p:cNvPr id="3932" name="Google Shape;3932;p543"/>
          <p:cNvSpPr txBox="1"/>
          <p:nvPr/>
        </p:nvSpPr>
        <p:spPr>
          <a:xfrm>
            <a:off x="1786467" y="3959225"/>
            <a:ext cx="8544800" cy="2062200"/>
          </a:xfrm>
          <a:prstGeom prst="rect">
            <a:avLst/>
          </a:prstGeom>
          <a:noFill/>
          <a:ln>
            <a:noFill/>
          </a:ln>
        </p:spPr>
        <p:txBody>
          <a:bodyPr spcFirstLastPara="1" wrap="square" lIns="91425" tIns="45700" rIns="91425" bIns="45700" anchor="t" anchorCtr="0">
            <a:spAutoFit/>
          </a:bodyPr>
          <a:lstStyle/>
          <a:p>
            <a:pPr lvl="0" algn="ctr">
              <a:buClr>
                <a:srgbClr val="FFFFFF"/>
              </a:buClr>
              <a:buSzPts val="3200"/>
            </a:pPr>
            <a:r>
              <a:rPr lang="fr-FR" sz="3200" b="1" dirty="0">
                <a:latin typeface="Book Antiqua"/>
                <a:ea typeface="Book Antiqua"/>
                <a:cs typeface="Book Antiqua"/>
                <a:sym typeface="Book Antiqua"/>
              </a:rPr>
              <a:t>Salut à toi ô martyr, </a:t>
            </a:r>
          </a:p>
          <a:p>
            <a:pPr lvl="0" algn="ctr">
              <a:buClr>
                <a:srgbClr val="FFFFFF"/>
              </a:buClr>
              <a:buSzPts val="3200"/>
            </a:pPr>
            <a:r>
              <a:rPr lang="fr-FR" sz="3200" b="1" dirty="0">
                <a:latin typeface="Book Antiqua"/>
                <a:ea typeface="Book Antiqua"/>
                <a:cs typeface="Book Antiqua"/>
                <a:sym typeface="Book Antiqua"/>
              </a:rPr>
              <a:t>salut courageux héros, </a:t>
            </a:r>
          </a:p>
          <a:p>
            <a:pPr lvl="0" algn="ctr">
              <a:buClr>
                <a:srgbClr val="FFFFFF"/>
              </a:buClr>
              <a:buSzPts val="3200"/>
            </a:pPr>
            <a:r>
              <a:rPr lang="fr-FR" sz="3200" b="1" dirty="0">
                <a:latin typeface="Book Antiqua"/>
                <a:ea typeface="Book Antiqua"/>
                <a:cs typeface="Book Antiqua"/>
                <a:sym typeface="Book Antiqua"/>
              </a:rPr>
              <a:t>salut au persévérant, </a:t>
            </a:r>
          </a:p>
          <a:p>
            <a:pPr lvl="0" algn="ctr">
              <a:buClr>
                <a:srgbClr val="FFFFFF"/>
              </a:buClr>
              <a:buSzPts val="3200"/>
            </a:pPr>
            <a:r>
              <a:rPr lang="fr-FR" sz="3200" b="1" dirty="0">
                <a:latin typeface="Book Antiqua"/>
                <a:ea typeface="Book Antiqua"/>
                <a:cs typeface="Book Antiqua"/>
                <a:sym typeface="Book Antiqua"/>
              </a:rPr>
              <a:t>mon seigneur le roi Georges.</a:t>
            </a:r>
          </a:p>
        </p:txBody>
      </p:sp>
      <p:sp>
        <p:nvSpPr>
          <p:cNvPr id="5" name="ZoneTexte 4">
            <a:extLst>
              <a:ext uri="{FF2B5EF4-FFF2-40B4-BE49-F238E27FC236}">
                <a16:creationId xmlns:a16="http://schemas.microsoft.com/office/drawing/2014/main" id="{3572DB89-629E-4E6D-B11D-013FFE233217}"/>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de l’aube </a:t>
            </a:r>
            <a:r>
              <a:rPr lang="fr-FR" sz="1600" b="1" i="1" dirty="0">
                <a:solidFill>
                  <a:schemeClr val="bg1"/>
                </a:solidFill>
              </a:rPr>
              <a:t>du Jeudi Saint</a:t>
            </a:r>
            <a:endParaRPr lang="fr-FR" sz="1600" b="1" dirty="0">
              <a:solidFill>
                <a:schemeClr val="bg1"/>
              </a:solidFill>
            </a:endParaRPr>
          </a:p>
        </p:txBody>
      </p:sp>
      <p:sp>
        <p:nvSpPr>
          <p:cNvPr id="6" name="Rectangle 74">
            <a:extLst>
              <a:ext uri="{FF2B5EF4-FFF2-40B4-BE49-F238E27FC236}">
                <a16:creationId xmlns:a16="http://schemas.microsoft.com/office/drawing/2014/main" id="{F0EAF322-3EAB-4572-9A3B-A0523A087E4C}"/>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باكر يوم الخميس</a:t>
            </a:r>
            <a:endParaRPr lang="en-US" altLang="fr-FR" sz="2000" b="1" i="1" dirty="0">
              <a:solidFill>
                <a:schemeClr val="bg1"/>
              </a:solidFill>
            </a:endParaRPr>
          </a:p>
        </p:txBody>
      </p:sp>
    </p:spTree>
    <p:extLst>
      <p:ext uri="{BB962C8B-B14F-4D97-AF65-F5344CB8AC3E}">
        <p14:creationId xmlns:p14="http://schemas.microsoft.com/office/powerpoint/2010/main" val="1618212251"/>
      </p:ext>
    </p:extLst>
  </p:cSld>
  <p:clrMapOvr>
    <a:masterClrMapping/>
  </p:clrMapOvr>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Shape 3937"/>
        <p:cNvGrpSpPr/>
        <p:nvPr/>
      </p:nvGrpSpPr>
      <p:grpSpPr>
        <a:xfrm>
          <a:off x="0" y="0"/>
          <a:ext cx="0" cy="0"/>
          <a:chOff x="0" y="0"/>
          <a:chExt cx="0" cy="0"/>
        </a:xfrm>
      </p:grpSpPr>
      <p:sp>
        <p:nvSpPr>
          <p:cNvPr id="3938" name="Google Shape;3938;p544"/>
          <p:cNvSpPr txBox="1"/>
          <p:nvPr/>
        </p:nvSpPr>
        <p:spPr>
          <a:xfrm>
            <a:off x="6864349" y="718671"/>
            <a:ext cx="4895851" cy="2800726"/>
          </a:xfrm>
          <a:prstGeom prst="rect">
            <a:avLst/>
          </a:prstGeom>
          <a:noFill/>
          <a:ln>
            <a:noFill/>
          </a:ln>
        </p:spPr>
        <p:txBody>
          <a:bodyPr spcFirstLastPara="1" wrap="square" lIns="91425" tIns="45700" rIns="91425" bIns="45700" anchor="t" anchorCtr="0">
            <a:spAutoFit/>
          </a:bodyPr>
          <a:lstStyle/>
          <a:p>
            <a:pPr marL="0" marR="0" lvl="0" indent="0" algn="just" rtl="1">
              <a:lnSpc>
                <a:spcPct val="100000"/>
              </a:lnSpc>
              <a:spcBef>
                <a:spcPts val="0"/>
              </a:spcBef>
              <a:spcAft>
                <a:spcPts val="0"/>
              </a:spcAft>
              <a:buClr>
                <a:srgbClr val="FFFFFF"/>
              </a:buClr>
              <a:buSzPts val="4400"/>
              <a:buFont typeface="Calibri"/>
              <a:buNone/>
            </a:pPr>
            <a:r>
              <a:rPr lang="en-US" sz="4400" b="1" i="0" u="none" dirty="0" err="1">
                <a:latin typeface="Calibri"/>
                <a:ea typeface="Calibri"/>
                <a:cs typeface="Calibri"/>
                <a:sym typeface="Calibri"/>
              </a:rPr>
              <a:t>أطلب</a:t>
            </a:r>
            <a:r>
              <a:rPr lang="en-US" sz="4400" b="1" i="0" u="none" dirty="0">
                <a:latin typeface="Calibri"/>
                <a:ea typeface="Calibri"/>
                <a:cs typeface="Calibri"/>
                <a:sym typeface="Calibri"/>
              </a:rPr>
              <a:t> </a:t>
            </a:r>
            <a:r>
              <a:rPr lang="en-US" sz="4400" b="1" i="0" u="none" dirty="0" err="1">
                <a:latin typeface="Calibri"/>
                <a:ea typeface="Calibri"/>
                <a:cs typeface="Calibri"/>
                <a:sym typeface="Calibri"/>
              </a:rPr>
              <a:t>من</a:t>
            </a:r>
            <a:r>
              <a:rPr lang="en-US" sz="4400" b="1" i="0" u="none" dirty="0">
                <a:latin typeface="Calibri"/>
                <a:ea typeface="Calibri"/>
                <a:cs typeface="Calibri"/>
                <a:sym typeface="Calibri"/>
              </a:rPr>
              <a:t> </a:t>
            </a:r>
            <a:r>
              <a:rPr lang="en-US" sz="4400" b="1" i="0" u="none" dirty="0" err="1">
                <a:latin typeface="Calibri"/>
                <a:ea typeface="Calibri"/>
                <a:cs typeface="Calibri"/>
                <a:sym typeface="Calibri"/>
              </a:rPr>
              <a:t>الرب</a:t>
            </a:r>
            <a:r>
              <a:rPr lang="en-US" sz="4400" b="1" i="0" u="none" dirty="0">
                <a:latin typeface="Calibri"/>
                <a:ea typeface="Calibri"/>
                <a:cs typeface="Calibri"/>
                <a:sym typeface="Calibri"/>
              </a:rPr>
              <a:t> </a:t>
            </a:r>
            <a:r>
              <a:rPr lang="en-US" sz="4400" b="1" i="0" u="none" dirty="0" err="1">
                <a:latin typeface="Calibri"/>
                <a:ea typeface="Calibri"/>
                <a:cs typeface="Calibri"/>
                <a:sym typeface="Calibri"/>
              </a:rPr>
              <a:t>عنا</a:t>
            </a:r>
            <a:r>
              <a:rPr lang="en-US" sz="4400" b="1" i="0" u="none" dirty="0">
                <a:latin typeface="Calibri"/>
                <a:ea typeface="Calibri"/>
                <a:cs typeface="Calibri"/>
                <a:sym typeface="Calibri"/>
              </a:rPr>
              <a:t>، </a:t>
            </a:r>
            <a:r>
              <a:rPr lang="en-US" sz="4400" b="1" i="0" u="none" dirty="0" err="1">
                <a:latin typeface="Calibri"/>
                <a:ea typeface="Calibri"/>
                <a:cs typeface="Calibri"/>
                <a:sym typeface="Calibri"/>
              </a:rPr>
              <a:t>أيها</a:t>
            </a:r>
            <a:r>
              <a:rPr lang="en-US" sz="4400" b="1" i="0" u="none" dirty="0">
                <a:latin typeface="Calibri"/>
                <a:ea typeface="Calibri"/>
                <a:cs typeface="Calibri"/>
                <a:sym typeface="Calibri"/>
              </a:rPr>
              <a:t> </a:t>
            </a:r>
            <a:r>
              <a:rPr lang="en-US" sz="4400" b="1" i="0" u="none" dirty="0" err="1">
                <a:latin typeface="Calibri"/>
                <a:ea typeface="Calibri"/>
                <a:cs typeface="Calibri"/>
                <a:sym typeface="Calibri"/>
              </a:rPr>
              <a:t>الشهيد</a:t>
            </a:r>
            <a:r>
              <a:rPr lang="en-US" sz="4400" b="1" i="0" u="none" dirty="0">
                <a:latin typeface="Calibri"/>
                <a:ea typeface="Calibri"/>
                <a:cs typeface="Calibri"/>
                <a:sym typeface="Calibri"/>
              </a:rPr>
              <a:t> </a:t>
            </a:r>
            <a:r>
              <a:rPr lang="en-US" sz="4400" b="1" i="0" u="none" dirty="0" err="1">
                <a:latin typeface="Calibri"/>
                <a:ea typeface="Calibri"/>
                <a:cs typeface="Calibri"/>
                <a:sym typeface="Calibri"/>
              </a:rPr>
              <a:t>المجاهد</a:t>
            </a:r>
            <a:r>
              <a:rPr lang="en-US" sz="4400" b="1" i="0" u="none" dirty="0">
                <a:latin typeface="Calibri"/>
                <a:ea typeface="Calibri"/>
                <a:cs typeface="Calibri"/>
                <a:sym typeface="Calibri"/>
              </a:rPr>
              <a:t>، </a:t>
            </a:r>
            <a:r>
              <a:rPr lang="en-US" sz="4400" b="1" i="0" u="none" dirty="0" err="1">
                <a:latin typeface="Calibri"/>
                <a:ea typeface="Calibri"/>
                <a:cs typeface="Calibri"/>
                <a:sym typeface="Calibri"/>
              </a:rPr>
              <a:t>سيدي</a:t>
            </a:r>
            <a:r>
              <a:rPr lang="en-US" sz="4400" b="1" i="0" u="none" dirty="0">
                <a:latin typeface="Calibri"/>
                <a:ea typeface="Calibri"/>
                <a:cs typeface="Calibri"/>
                <a:sym typeface="Calibri"/>
              </a:rPr>
              <a:t> </a:t>
            </a:r>
            <a:r>
              <a:rPr lang="en-US" sz="4400" b="1" i="0" u="none" dirty="0" err="1">
                <a:latin typeface="Calibri"/>
                <a:ea typeface="Calibri"/>
                <a:cs typeface="Calibri"/>
                <a:sym typeface="Calibri"/>
              </a:rPr>
              <a:t>الملك</a:t>
            </a:r>
            <a:r>
              <a:rPr lang="en-US" sz="4400" b="1" i="0" u="none" dirty="0">
                <a:latin typeface="Calibri"/>
                <a:ea typeface="Calibri"/>
                <a:cs typeface="Calibri"/>
                <a:sym typeface="Calibri"/>
              </a:rPr>
              <a:t> </a:t>
            </a:r>
            <a:r>
              <a:rPr lang="en-US" sz="4400" b="1" i="0" u="none" dirty="0" err="1">
                <a:latin typeface="Calibri"/>
                <a:ea typeface="Calibri"/>
                <a:cs typeface="Calibri"/>
                <a:sym typeface="Calibri"/>
              </a:rPr>
              <a:t>جيؤرجيوس</a:t>
            </a:r>
            <a:r>
              <a:rPr lang="en-US" sz="4400" b="1" i="0" u="none" dirty="0">
                <a:latin typeface="Calibri"/>
                <a:ea typeface="Calibri"/>
                <a:cs typeface="Calibri"/>
                <a:sym typeface="Calibri"/>
              </a:rPr>
              <a:t>، </a:t>
            </a:r>
            <a:r>
              <a:rPr lang="en-US" sz="4400" b="1" i="0" u="none" dirty="0" err="1">
                <a:latin typeface="Calibri"/>
                <a:ea typeface="Calibri"/>
                <a:cs typeface="Calibri"/>
                <a:sym typeface="Calibri"/>
              </a:rPr>
              <a:t>ليغفر</a:t>
            </a:r>
            <a:r>
              <a:rPr lang="en-US" sz="4400" b="1" i="0" u="none" dirty="0">
                <a:latin typeface="Calibri"/>
                <a:ea typeface="Calibri"/>
                <a:cs typeface="Calibri"/>
                <a:sym typeface="Calibri"/>
              </a:rPr>
              <a:t> </a:t>
            </a:r>
            <a:r>
              <a:rPr lang="en-US" sz="4400" b="1" i="0" u="none" dirty="0" err="1">
                <a:latin typeface="Calibri"/>
                <a:ea typeface="Calibri"/>
                <a:cs typeface="Calibri"/>
                <a:sym typeface="Calibri"/>
              </a:rPr>
              <a:t>لنا</a:t>
            </a:r>
            <a:r>
              <a:rPr lang="en-US" sz="4400" b="1" i="0" u="none" dirty="0">
                <a:latin typeface="Calibri"/>
                <a:ea typeface="Calibri"/>
                <a:cs typeface="Calibri"/>
                <a:sym typeface="Calibri"/>
              </a:rPr>
              <a:t> </a:t>
            </a:r>
            <a:r>
              <a:rPr lang="en-US" sz="4400" b="1" i="0" u="none" dirty="0" err="1">
                <a:latin typeface="Calibri"/>
                <a:ea typeface="Calibri"/>
                <a:cs typeface="Calibri"/>
                <a:sym typeface="Calibri"/>
              </a:rPr>
              <a:t>خطايانا</a:t>
            </a:r>
            <a:r>
              <a:rPr lang="en-US" sz="4400" b="1" i="0" u="none" dirty="0">
                <a:latin typeface="Calibri"/>
                <a:ea typeface="Calibri"/>
                <a:cs typeface="Calibri"/>
                <a:sym typeface="Calibri"/>
              </a:rPr>
              <a:t>.</a:t>
            </a:r>
            <a:endParaRPr b="1" dirty="0"/>
          </a:p>
        </p:txBody>
      </p:sp>
      <p:sp>
        <p:nvSpPr>
          <p:cNvPr id="3939" name="Google Shape;3939;p544"/>
          <p:cNvSpPr txBox="1"/>
          <p:nvPr/>
        </p:nvSpPr>
        <p:spPr>
          <a:xfrm>
            <a:off x="431800" y="710734"/>
            <a:ext cx="6240000" cy="2862282"/>
          </a:xfrm>
          <a:prstGeom prst="rect">
            <a:avLst/>
          </a:prstGeom>
          <a:noFill/>
          <a:ln>
            <a:noFill/>
          </a:ln>
        </p:spPr>
        <p:txBody>
          <a:bodyPr spcFirstLastPara="1" wrap="square" lIns="91425" tIns="45700" rIns="91425" bIns="45700" anchor="t" anchorCtr="0">
            <a:spAutoFit/>
          </a:bodyPr>
          <a:lstStyle/>
          <a:p>
            <a:pPr marL="0" marR="0" lvl="0" indent="0" algn="just" rtl="0">
              <a:lnSpc>
                <a:spcPct val="100000"/>
              </a:lnSpc>
              <a:spcBef>
                <a:spcPts val="0"/>
              </a:spcBef>
              <a:spcAft>
                <a:spcPts val="0"/>
              </a:spcAft>
              <a:buClr>
                <a:srgbClr val="FFFFFF"/>
              </a:buClr>
              <a:buSzPts val="3400"/>
              <a:buFont typeface="Arial"/>
              <a:buNone/>
            </a:pPr>
            <a:r>
              <a:rPr lang="en-US" sz="3600" b="1" i="0" u="none" dirty="0">
                <a:latin typeface="CS Avva Shenouda" panose="020B7200000000000000" pitchFamily="34" charset="0"/>
                <a:ea typeface="Arial"/>
                <a:cs typeface="Arial"/>
                <a:sym typeface="Arial"/>
              </a:rPr>
              <a:t>¿</a:t>
            </a:r>
            <a:r>
              <a:rPr lang="en-US" sz="3600" b="1" i="0" u="none" dirty="0" err="1">
                <a:latin typeface="CS Avva Shenouda" panose="020B7200000000000000" pitchFamily="34" charset="0"/>
                <a:ea typeface="Arial"/>
                <a:cs typeface="Arial"/>
                <a:sym typeface="Arial"/>
              </a:rPr>
              <a:t>Twbh</a:t>
            </a:r>
            <a:r>
              <a:rPr lang="en-US" sz="3600" b="1" i="0" u="none" dirty="0">
                <a:latin typeface="CS Avva Shenouda" panose="020B7200000000000000" pitchFamily="34" charset="0"/>
                <a:ea typeface="Arial"/>
                <a:cs typeface="Arial"/>
                <a:sym typeface="Arial"/>
              </a:rPr>
              <a:t> `</a:t>
            </a:r>
            <a:r>
              <a:rPr lang="en-US" sz="3600" b="1" i="0" u="none" dirty="0" err="1">
                <a:latin typeface="CS Avva Shenouda" panose="020B7200000000000000" pitchFamily="34" charset="0"/>
                <a:ea typeface="Arial"/>
                <a:cs typeface="Arial"/>
                <a:sym typeface="Arial"/>
              </a:rPr>
              <a:t>mP</a:t>
            </a:r>
            <a:r>
              <a:rPr lang="en-US" sz="3600" b="1" i="0" u="none" dirty="0">
                <a:latin typeface="CS Avva Shenouda" panose="020B7200000000000000" pitchFamily="34" charset="0"/>
                <a:ea typeface="Arial"/>
                <a:cs typeface="Arial"/>
                <a:sym typeface="Arial"/>
              </a:rPr>
              <a:t>=o=c `</a:t>
            </a:r>
            <a:r>
              <a:rPr lang="en-US" sz="3600" b="1" i="0" u="none" dirty="0" err="1">
                <a:latin typeface="CS Avva Shenouda" panose="020B7200000000000000" pitchFamily="34" charset="0"/>
                <a:ea typeface="Arial"/>
                <a:cs typeface="Arial"/>
                <a:sym typeface="Arial"/>
              </a:rPr>
              <a:t>e`hryi</a:t>
            </a:r>
            <a:r>
              <a:rPr lang="en-US" sz="3600" b="1" i="0" u="none" dirty="0">
                <a:latin typeface="CS Avva Shenouda" panose="020B7200000000000000" pitchFamily="34" charset="0"/>
                <a:ea typeface="Arial"/>
                <a:cs typeface="Arial"/>
                <a:sym typeface="Arial"/>
              </a:rPr>
              <a:t>    `</a:t>
            </a:r>
            <a:r>
              <a:rPr lang="en-US" sz="3600" b="1" i="0" u="none" dirty="0" err="1">
                <a:latin typeface="CS Avva Shenouda" panose="020B7200000000000000" pitchFamily="34" charset="0"/>
                <a:ea typeface="Arial"/>
                <a:cs typeface="Arial"/>
                <a:sym typeface="Arial"/>
              </a:rPr>
              <a:t>ejwn</a:t>
            </a:r>
            <a:r>
              <a:rPr lang="en-US" sz="3600" b="1" i="0" u="none" dirty="0">
                <a:latin typeface="CS Avva Shenouda" panose="020B7200000000000000" pitchFamily="34" charset="0"/>
                <a:ea typeface="Arial"/>
                <a:cs typeface="Arial"/>
                <a:sym typeface="Arial"/>
              </a:rPr>
              <a:t>@ `w </a:t>
            </a:r>
            <a:r>
              <a:rPr lang="en-US" sz="3600" b="1" i="0" u="none" dirty="0" err="1">
                <a:latin typeface="CS Avva Shenouda" panose="020B7200000000000000" pitchFamily="34" charset="0"/>
                <a:ea typeface="Arial"/>
                <a:cs typeface="Arial"/>
                <a:sym typeface="Arial"/>
              </a:rPr>
              <a:t>pi`a;lovoroc</a:t>
            </a:r>
            <a:r>
              <a:rPr lang="en-US" sz="3600" b="1" i="0" u="none" dirty="0">
                <a:latin typeface="CS Avva Shenouda" panose="020B7200000000000000" pitchFamily="34" charset="0"/>
                <a:ea typeface="Arial"/>
                <a:cs typeface="Arial"/>
                <a:sym typeface="Arial"/>
              </a:rPr>
              <a:t>                  `</a:t>
            </a:r>
            <a:r>
              <a:rPr lang="en-US" sz="3600" b="1" i="0" u="none" dirty="0" err="1">
                <a:latin typeface="CS Avva Shenouda" panose="020B7200000000000000" pitchFamily="34" charset="0"/>
                <a:ea typeface="Arial"/>
                <a:cs typeface="Arial"/>
                <a:sym typeface="Arial"/>
              </a:rPr>
              <a:t>mmarturoc</a:t>
            </a:r>
            <a:r>
              <a:rPr lang="en-US" sz="3600" b="1" i="0" u="none" dirty="0">
                <a:latin typeface="CS Avva Shenouda" panose="020B7200000000000000" pitchFamily="34" charset="0"/>
                <a:ea typeface="Arial"/>
                <a:cs typeface="Arial"/>
                <a:sym typeface="Arial"/>
              </a:rPr>
              <a:t> @pa=o=c `</a:t>
            </a:r>
            <a:r>
              <a:rPr lang="en-US" sz="3600" b="1" i="0" u="none" dirty="0" err="1">
                <a:latin typeface="CS Avva Shenouda" panose="020B7200000000000000" pitchFamily="34" charset="0"/>
                <a:ea typeface="Arial"/>
                <a:cs typeface="Arial"/>
                <a:sym typeface="Arial"/>
              </a:rPr>
              <a:t>pouro</a:t>
            </a:r>
            <a:r>
              <a:rPr lang="en-US" sz="3600" b="1" i="0" u="none" dirty="0">
                <a:latin typeface="CS Avva Shenouda" panose="020B7200000000000000" pitchFamily="34" charset="0"/>
                <a:ea typeface="Arial"/>
                <a:cs typeface="Arial"/>
                <a:sym typeface="Arial"/>
              </a:rPr>
              <a:t> </a:t>
            </a:r>
            <a:r>
              <a:rPr lang="en-US" sz="3600" b="1" i="0" u="none" dirty="0" err="1">
                <a:latin typeface="CS Avva Shenouda" panose="020B7200000000000000" pitchFamily="34" charset="0"/>
                <a:ea typeface="Arial"/>
                <a:cs typeface="Arial"/>
                <a:sym typeface="Arial"/>
              </a:rPr>
              <a:t>Ge`wrgioc</a:t>
            </a:r>
            <a:r>
              <a:rPr lang="en-US" sz="3600" b="1" i="0" u="none" dirty="0">
                <a:latin typeface="CS Avva Shenouda" panose="020B7200000000000000" pitchFamily="34" charset="0"/>
                <a:ea typeface="Arial"/>
                <a:cs typeface="Arial"/>
                <a:sym typeface="Arial"/>
              </a:rPr>
              <a:t> @ `</a:t>
            </a:r>
            <a:r>
              <a:rPr lang="en-US" sz="3600" b="1" i="0" u="none" dirty="0" err="1">
                <a:latin typeface="CS Avva Shenouda" panose="020B7200000000000000" pitchFamily="34" charset="0"/>
                <a:ea typeface="Arial"/>
                <a:cs typeface="Arial"/>
                <a:sym typeface="Arial"/>
              </a:rPr>
              <a:t>ntef,a</a:t>
            </a:r>
            <a:r>
              <a:rPr lang="en-US" sz="3600" b="1" i="0" u="none" dirty="0">
                <a:latin typeface="CS Avva Shenouda" panose="020B7200000000000000" pitchFamily="34" charset="0"/>
                <a:ea typeface="Arial"/>
                <a:cs typeface="Arial"/>
                <a:sym typeface="Arial"/>
              </a:rPr>
              <a:t> </a:t>
            </a:r>
            <a:r>
              <a:rPr lang="en-US" sz="3600" b="1" i="0" u="none" dirty="0" err="1">
                <a:latin typeface="CS Avva Shenouda" panose="020B7200000000000000" pitchFamily="34" charset="0"/>
                <a:ea typeface="Arial"/>
                <a:cs typeface="Arial"/>
                <a:sym typeface="Arial"/>
              </a:rPr>
              <a:t>nennobi</a:t>
            </a:r>
            <a:r>
              <a:rPr lang="en-US" sz="3600" b="1" i="0" u="none" dirty="0">
                <a:latin typeface="CS Avva Shenouda" panose="020B7200000000000000" pitchFamily="34" charset="0"/>
                <a:ea typeface="Arial"/>
                <a:cs typeface="Arial"/>
                <a:sym typeface="Arial"/>
              </a:rPr>
              <a:t> nan </a:t>
            </a:r>
            <a:r>
              <a:rPr lang="en-US" sz="3600" b="1" i="0" u="none" dirty="0" err="1">
                <a:latin typeface="CS Avva Shenouda" panose="020B7200000000000000" pitchFamily="34" charset="0"/>
                <a:ea typeface="Arial"/>
                <a:cs typeface="Arial"/>
                <a:sym typeface="Arial"/>
              </a:rPr>
              <a:t>ebol</a:t>
            </a:r>
            <a:r>
              <a:rPr lang="en-US" sz="3600" b="1" i="0" u="none" dirty="0">
                <a:latin typeface="CS Avva Shenouda" panose="020B7200000000000000" pitchFamily="34" charset="0"/>
                <a:ea typeface="Arial"/>
                <a:cs typeface="Arial"/>
                <a:sym typeface="Arial"/>
              </a:rPr>
              <a:t>.</a:t>
            </a:r>
            <a:endParaRPr sz="2000" b="1" dirty="0">
              <a:latin typeface="CS Avva Shenouda" panose="020B7200000000000000" pitchFamily="34" charset="0"/>
            </a:endParaRPr>
          </a:p>
        </p:txBody>
      </p:sp>
      <p:sp>
        <p:nvSpPr>
          <p:cNvPr id="3940" name="Google Shape;3940;p544"/>
          <p:cNvSpPr txBox="1"/>
          <p:nvPr/>
        </p:nvSpPr>
        <p:spPr>
          <a:xfrm>
            <a:off x="1200149" y="3959225"/>
            <a:ext cx="9889200" cy="2062200"/>
          </a:xfrm>
          <a:prstGeom prst="rect">
            <a:avLst/>
          </a:prstGeom>
          <a:noFill/>
          <a:ln>
            <a:noFill/>
          </a:ln>
        </p:spPr>
        <p:txBody>
          <a:bodyPr spcFirstLastPara="1" wrap="square" lIns="91425" tIns="45700" rIns="91425" bIns="45700" anchor="t" anchorCtr="0">
            <a:spAutoFit/>
          </a:bodyPr>
          <a:lstStyle/>
          <a:p>
            <a:pPr marL="0" marR="0" lvl="0" indent="0" algn="ctr" rtl="0">
              <a:lnSpc>
                <a:spcPct val="100000"/>
              </a:lnSpc>
              <a:spcBef>
                <a:spcPts val="0"/>
              </a:spcBef>
              <a:spcAft>
                <a:spcPts val="0"/>
              </a:spcAft>
              <a:buClr>
                <a:srgbClr val="FFFFFF"/>
              </a:buClr>
              <a:buSzPts val="3200"/>
              <a:buFont typeface="Book Antiqua"/>
              <a:buNone/>
            </a:pPr>
            <a:r>
              <a:rPr lang="en-US" sz="3200" b="1" i="0" u="none">
                <a:latin typeface="Book Antiqua"/>
                <a:ea typeface="Book Antiqua"/>
                <a:cs typeface="Book Antiqua"/>
                <a:sym typeface="Book Antiqua"/>
              </a:rPr>
              <a:t>Implore le Seigneur pour nous, </a:t>
            </a:r>
            <a:endParaRPr b="1"/>
          </a:p>
          <a:p>
            <a:pPr marL="0" marR="0" lvl="0" indent="0" algn="ctr" rtl="0">
              <a:lnSpc>
                <a:spcPct val="100000"/>
              </a:lnSpc>
              <a:spcBef>
                <a:spcPts val="0"/>
              </a:spcBef>
              <a:spcAft>
                <a:spcPts val="0"/>
              </a:spcAft>
              <a:buClr>
                <a:srgbClr val="FFFFFF"/>
              </a:buClr>
              <a:buSzPts val="3200"/>
              <a:buFont typeface="Book Antiqua"/>
              <a:buNone/>
            </a:pPr>
            <a:r>
              <a:rPr lang="en-US" sz="3200" b="1" i="0" u="none">
                <a:latin typeface="Book Antiqua"/>
                <a:ea typeface="Book Antiqua"/>
                <a:cs typeface="Book Antiqua"/>
                <a:sym typeface="Book Antiqua"/>
              </a:rPr>
              <a:t>le persévérant martyr, </a:t>
            </a:r>
            <a:endParaRPr b="1"/>
          </a:p>
          <a:p>
            <a:pPr marL="0" marR="0" lvl="0" indent="0" algn="ctr" rtl="0">
              <a:lnSpc>
                <a:spcPct val="100000"/>
              </a:lnSpc>
              <a:spcBef>
                <a:spcPts val="0"/>
              </a:spcBef>
              <a:spcAft>
                <a:spcPts val="0"/>
              </a:spcAft>
              <a:buClr>
                <a:srgbClr val="FFFFFF"/>
              </a:buClr>
              <a:buSzPts val="3200"/>
              <a:buFont typeface="Book Antiqua"/>
              <a:buNone/>
            </a:pPr>
            <a:r>
              <a:rPr lang="en-US" sz="3200" b="1" i="0" u="none">
                <a:latin typeface="Book Antiqua"/>
                <a:ea typeface="Book Antiqua"/>
                <a:cs typeface="Book Antiqua"/>
                <a:sym typeface="Book Antiqua"/>
              </a:rPr>
              <a:t>Ô mon Seigneur le roi Georges, </a:t>
            </a:r>
            <a:endParaRPr b="1"/>
          </a:p>
          <a:p>
            <a:pPr marL="0" marR="0" lvl="0" indent="0" algn="ctr" rtl="0">
              <a:lnSpc>
                <a:spcPct val="100000"/>
              </a:lnSpc>
              <a:spcBef>
                <a:spcPts val="0"/>
              </a:spcBef>
              <a:spcAft>
                <a:spcPts val="0"/>
              </a:spcAft>
              <a:buClr>
                <a:srgbClr val="FFFFFF"/>
              </a:buClr>
              <a:buSzPts val="3200"/>
              <a:buFont typeface="Book Antiqua"/>
              <a:buNone/>
            </a:pPr>
            <a:r>
              <a:rPr lang="en-US" sz="3200" b="1" i="0" u="none">
                <a:latin typeface="Book Antiqua"/>
                <a:ea typeface="Book Antiqua"/>
                <a:cs typeface="Book Antiqua"/>
                <a:sym typeface="Book Antiqua"/>
              </a:rPr>
              <a:t>pour qu’Il nous pardonne nos péchés.</a:t>
            </a:r>
            <a:endParaRPr b="1"/>
          </a:p>
        </p:txBody>
      </p:sp>
      <p:sp>
        <p:nvSpPr>
          <p:cNvPr id="5" name="ZoneTexte 4">
            <a:extLst>
              <a:ext uri="{FF2B5EF4-FFF2-40B4-BE49-F238E27FC236}">
                <a16:creationId xmlns:a16="http://schemas.microsoft.com/office/drawing/2014/main" id="{B9993D5C-4A12-467A-B6A6-75A65061AE4C}"/>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de l’aube </a:t>
            </a:r>
            <a:r>
              <a:rPr lang="fr-FR" sz="1600" b="1" i="1" dirty="0">
                <a:solidFill>
                  <a:schemeClr val="bg1"/>
                </a:solidFill>
              </a:rPr>
              <a:t>du Jeudi Saint</a:t>
            </a:r>
            <a:endParaRPr lang="fr-FR" sz="1600" b="1" dirty="0">
              <a:solidFill>
                <a:schemeClr val="bg1"/>
              </a:solidFill>
            </a:endParaRPr>
          </a:p>
        </p:txBody>
      </p:sp>
      <p:sp>
        <p:nvSpPr>
          <p:cNvPr id="6" name="Rectangle 74">
            <a:extLst>
              <a:ext uri="{FF2B5EF4-FFF2-40B4-BE49-F238E27FC236}">
                <a16:creationId xmlns:a16="http://schemas.microsoft.com/office/drawing/2014/main" id="{98E2946F-70FA-489C-8722-FB34591CFD9C}"/>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باكر يوم الخميس</a:t>
            </a:r>
            <a:endParaRPr lang="en-US" altLang="fr-FR" sz="2000" b="1" i="1" dirty="0">
              <a:solidFill>
                <a:schemeClr val="bg1"/>
              </a:solidFill>
            </a:endParaRPr>
          </a:p>
        </p:txBody>
      </p:sp>
    </p:spTree>
    <p:extLst>
      <p:ext uri="{BB962C8B-B14F-4D97-AF65-F5344CB8AC3E}">
        <p14:creationId xmlns:p14="http://schemas.microsoft.com/office/powerpoint/2010/main" val="1129386022"/>
      </p:ext>
    </p:extLst>
  </p:cSld>
  <p:clrMapOvr>
    <a:masterClrMapping/>
  </p:clrMapOvr>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Shape 3945"/>
        <p:cNvGrpSpPr/>
        <p:nvPr/>
      </p:nvGrpSpPr>
      <p:grpSpPr>
        <a:xfrm>
          <a:off x="0" y="0"/>
          <a:ext cx="0" cy="0"/>
          <a:chOff x="0" y="0"/>
          <a:chExt cx="0" cy="0"/>
        </a:xfrm>
      </p:grpSpPr>
      <p:sp>
        <p:nvSpPr>
          <p:cNvPr id="3946" name="Google Shape;3946;p545"/>
          <p:cNvSpPr txBox="1"/>
          <p:nvPr/>
        </p:nvSpPr>
        <p:spPr>
          <a:xfrm>
            <a:off x="6864349" y="718671"/>
            <a:ext cx="4895851" cy="2554505"/>
          </a:xfrm>
          <a:prstGeom prst="rect">
            <a:avLst/>
          </a:prstGeom>
          <a:noFill/>
          <a:ln>
            <a:noFill/>
          </a:ln>
        </p:spPr>
        <p:txBody>
          <a:bodyPr spcFirstLastPara="1" wrap="square" lIns="91425" tIns="45700" rIns="91425" bIns="45700" anchor="t" anchorCtr="0">
            <a:spAutoFit/>
          </a:bodyPr>
          <a:lstStyle/>
          <a:p>
            <a:pPr marL="0" marR="0" lvl="0" indent="0" algn="just" rtl="1">
              <a:lnSpc>
                <a:spcPct val="100000"/>
              </a:lnSpc>
              <a:spcBef>
                <a:spcPts val="0"/>
              </a:spcBef>
              <a:spcAft>
                <a:spcPts val="0"/>
              </a:spcAft>
              <a:buClr>
                <a:srgbClr val="FFFFFF"/>
              </a:buClr>
              <a:buSzPts val="4200"/>
              <a:buFont typeface="Calibri"/>
              <a:buNone/>
            </a:pPr>
            <a:r>
              <a:rPr lang="en-US" sz="4000" b="1" i="0" u="none" dirty="0" err="1">
                <a:latin typeface="Calibri"/>
                <a:ea typeface="Calibri"/>
                <a:cs typeface="Calibri"/>
                <a:sym typeface="Calibri"/>
              </a:rPr>
              <a:t>كونى</a:t>
            </a:r>
            <a:r>
              <a:rPr lang="en-US" sz="4000" b="1" i="0" u="none" dirty="0">
                <a:latin typeface="Calibri"/>
                <a:ea typeface="Calibri"/>
                <a:cs typeface="Calibri"/>
                <a:sym typeface="Calibri"/>
              </a:rPr>
              <a:t> </a:t>
            </a:r>
            <a:r>
              <a:rPr lang="en-US" sz="4000" b="1" i="0" u="none" dirty="0" err="1">
                <a:latin typeface="Calibri"/>
                <a:ea typeface="Calibri"/>
                <a:cs typeface="Calibri"/>
                <a:sym typeface="Calibri"/>
              </a:rPr>
              <a:t>أنتِ</a:t>
            </a:r>
            <a:r>
              <a:rPr lang="en-US" sz="4000" b="1" i="0" u="none" dirty="0">
                <a:latin typeface="Calibri"/>
                <a:ea typeface="Calibri"/>
                <a:cs typeface="Calibri"/>
                <a:sym typeface="Calibri"/>
              </a:rPr>
              <a:t> </a:t>
            </a:r>
            <a:r>
              <a:rPr lang="en-US" sz="4000" b="1" i="0" u="none" dirty="0" err="1">
                <a:latin typeface="Calibri"/>
                <a:ea typeface="Calibri"/>
                <a:cs typeface="Calibri"/>
                <a:sym typeface="Calibri"/>
              </a:rPr>
              <a:t>ناظرة</a:t>
            </a:r>
            <a:r>
              <a:rPr lang="en-US" sz="4000" b="1" i="0" u="none" dirty="0">
                <a:latin typeface="Calibri"/>
                <a:ea typeface="Calibri"/>
                <a:cs typeface="Calibri"/>
                <a:sym typeface="Calibri"/>
              </a:rPr>
              <a:t> </a:t>
            </a:r>
            <a:r>
              <a:rPr lang="en-US" sz="4000" b="1" i="0" u="none" dirty="0" err="1">
                <a:latin typeface="Calibri"/>
                <a:ea typeface="Calibri"/>
                <a:cs typeface="Calibri"/>
                <a:sym typeface="Calibri"/>
              </a:rPr>
              <a:t>علينا</a:t>
            </a:r>
            <a:r>
              <a:rPr lang="en-US" sz="4000" b="1" i="0" u="none" dirty="0">
                <a:latin typeface="Calibri"/>
                <a:ea typeface="Calibri"/>
                <a:cs typeface="Calibri"/>
                <a:sym typeface="Calibri"/>
              </a:rPr>
              <a:t> </a:t>
            </a:r>
            <a:r>
              <a:rPr lang="en-US" sz="4000" b="1" i="0" u="none" dirty="0" err="1">
                <a:latin typeface="Calibri"/>
                <a:ea typeface="Calibri"/>
                <a:cs typeface="Calibri"/>
                <a:sym typeface="Calibri"/>
              </a:rPr>
              <a:t>فى</a:t>
            </a:r>
            <a:r>
              <a:rPr lang="en-US" sz="4000" b="1" i="0" u="none" dirty="0">
                <a:latin typeface="Calibri"/>
                <a:ea typeface="Calibri"/>
                <a:cs typeface="Calibri"/>
                <a:sym typeface="Calibri"/>
              </a:rPr>
              <a:t> </a:t>
            </a:r>
            <a:r>
              <a:rPr lang="en-US" sz="4000" b="1" i="0" u="none" dirty="0" err="1">
                <a:latin typeface="Calibri"/>
                <a:ea typeface="Calibri"/>
                <a:cs typeface="Calibri"/>
                <a:sym typeface="Calibri"/>
              </a:rPr>
              <a:t>المواضع</a:t>
            </a:r>
            <a:r>
              <a:rPr lang="en-US" sz="4000" b="1" i="0" u="none" dirty="0">
                <a:latin typeface="Calibri"/>
                <a:ea typeface="Calibri"/>
                <a:cs typeface="Calibri"/>
                <a:sym typeface="Calibri"/>
              </a:rPr>
              <a:t> </a:t>
            </a:r>
            <a:r>
              <a:rPr lang="en-US" sz="4000" b="1" i="0" u="none" dirty="0" err="1">
                <a:latin typeface="Calibri"/>
                <a:ea typeface="Calibri"/>
                <a:cs typeface="Calibri"/>
                <a:sym typeface="Calibri"/>
              </a:rPr>
              <a:t>العالية</a:t>
            </a:r>
            <a:r>
              <a:rPr lang="en-US" sz="4000" b="1" i="0" u="none" dirty="0">
                <a:latin typeface="Calibri"/>
                <a:ea typeface="Calibri"/>
                <a:cs typeface="Calibri"/>
                <a:sym typeface="Calibri"/>
              </a:rPr>
              <a:t> </a:t>
            </a:r>
            <a:r>
              <a:rPr lang="en-US" sz="4000" b="1" i="0" u="none" dirty="0" err="1">
                <a:latin typeface="Calibri"/>
                <a:ea typeface="Calibri"/>
                <a:cs typeface="Calibri"/>
                <a:sym typeface="Calibri"/>
              </a:rPr>
              <a:t>التى</a:t>
            </a:r>
            <a:r>
              <a:rPr lang="en-US" sz="4000" b="1" i="0" u="none" dirty="0">
                <a:latin typeface="Calibri"/>
                <a:ea typeface="Calibri"/>
                <a:cs typeface="Calibri"/>
                <a:sym typeface="Calibri"/>
              </a:rPr>
              <a:t> </a:t>
            </a:r>
            <a:r>
              <a:rPr lang="en-US" sz="4000" b="1" i="0" u="none" dirty="0" err="1">
                <a:latin typeface="Calibri"/>
                <a:ea typeface="Calibri"/>
                <a:cs typeface="Calibri"/>
                <a:sym typeface="Calibri"/>
              </a:rPr>
              <a:t>أنتِ</a:t>
            </a:r>
            <a:r>
              <a:rPr lang="en-US" sz="4000" b="1" i="0" u="none" dirty="0">
                <a:latin typeface="Calibri"/>
                <a:ea typeface="Calibri"/>
                <a:cs typeface="Calibri"/>
                <a:sym typeface="Calibri"/>
              </a:rPr>
              <a:t> </a:t>
            </a:r>
            <a:r>
              <a:rPr lang="en-US" sz="4000" b="1" i="0" u="none" dirty="0" err="1">
                <a:latin typeface="Calibri"/>
                <a:ea typeface="Calibri"/>
                <a:cs typeface="Calibri"/>
                <a:sym typeface="Calibri"/>
              </a:rPr>
              <a:t>كائنة</a:t>
            </a:r>
            <a:r>
              <a:rPr lang="en-US" sz="4000" b="1" i="0" u="none" dirty="0">
                <a:latin typeface="Calibri"/>
                <a:ea typeface="Calibri"/>
                <a:cs typeface="Calibri"/>
                <a:sym typeface="Calibri"/>
              </a:rPr>
              <a:t> </a:t>
            </a:r>
            <a:r>
              <a:rPr lang="en-US" sz="4000" b="1" i="0" u="none" dirty="0" err="1">
                <a:latin typeface="Calibri"/>
                <a:ea typeface="Calibri"/>
                <a:cs typeface="Calibri"/>
                <a:sym typeface="Calibri"/>
              </a:rPr>
              <a:t>فيها</a:t>
            </a:r>
            <a:r>
              <a:rPr lang="en-US" sz="4000" b="1" i="0" u="none" dirty="0">
                <a:latin typeface="Calibri"/>
                <a:ea typeface="Calibri"/>
                <a:cs typeface="Calibri"/>
                <a:sym typeface="Calibri"/>
              </a:rPr>
              <a:t>. </a:t>
            </a:r>
            <a:r>
              <a:rPr lang="en-US" sz="4000" b="1" i="0" u="none" dirty="0" err="1">
                <a:latin typeface="Calibri"/>
                <a:ea typeface="Calibri"/>
                <a:cs typeface="Calibri"/>
                <a:sym typeface="Calibri"/>
              </a:rPr>
              <a:t>يا</a:t>
            </a:r>
            <a:r>
              <a:rPr lang="en-US" sz="4000" b="1" i="0" u="none" dirty="0">
                <a:latin typeface="Calibri"/>
                <a:ea typeface="Calibri"/>
                <a:cs typeface="Calibri"/>
                <a:sym typeface="Calibri"/>
              </a:rPr>
              <a:t> </a:t>
            </a:r>
            <a:r>
              <a:rPr lang="en-US" sz="4000" b="1" i="0" u="none" dirty="0" err="1">
                <a:latin typeface="Calibri"/>
                <a:ea typeface="Calibri"/>
                <a:cs typeface="Calibri"/>
                <a:sym typeface="Calibri"/>
              </a:rPr>
              <a:t>سيدتنا</a:t>
            </a:r>
            <a:r>
              <a:rPr lang="en-US" sz="4000" b="1" i="0" u="none" dirty="0">
                <a:latin typeface="Calibri"/>
                <a:ea typeface="Calibri"/>
                <a:cs typeface="Calibri"/>
                <a:sym typeface="Calibri"/>
              </a:rPr>
              <a:t> </a:t>
            </a:r>
            <a:r>
              <a:rPr lang="en-US" sz="4000" b="1" i="0" u="none" dirty="0" err="1">
                <a:latin typeface="Calibri"/>
                <a:ea typeface="Calibri"/>
                <a:cs typeface="Calibri"/>
                <a:sym typeface="Calibri"/>
              </a:rPr>
              <a:t>كلنا</a:t>
            </a:r>
            <a:r>
              <a:rPr lang="en-US" sz="4000" b="1" i="0" u="none" dirty="0">
                <a:latin typeface="Calibri"/>
                <a:ea typeface="Calibri"/>
                <a:cs typeface="Calibri"/>
                <a:sym typeface="Calibri"/>
              </a:rPr>
              <a:t> </a:t>
            </a:r>
            <a:r>
              <a:rPr lang="en-US" sz="4000" b="1" i="0" u="none" dirty="0" err="1">
                <a:latin typeface="Calibri"/>
                <a:ea typeface="Calibri"/>
                <a:cs typeface="Calibri"/>
                <a:sym typeface="Calibri"/>
              </a:rPr>
              <a:t>والدة</a:t>
            </a:r>
            <a:r>
              <a:rPr lang="en-US" sz="4000" b="1" i="0" u="none" dirty="0">
                <a:latin typeface="Calibri"/>
                <a:ea typeface="Calibri"/>
                <a:cs typeface="Calibri"/>
                <a:sym typeface="Calibri"/>
              </a:rPr>
              <a:t> </a:t>
            </a:r>
            <a:r>
              <a:rPr lang="en-US" sz="4000" b="1" i="0" u="none" dirty="0" err="1">
                <a:latin typeface="Calibri"/>
                <a:ea typeface="Calibri"/>
                <a:cs typeface="Calibri"/>
                <a:sym typeface="Calibri"/>
              </a:rPr>
              <a:t>الإله</a:t>
            </a:r>
            <a:r>
              <a:rPr lang="en-US" sz="4000" b="1" i="0" u="none" dirty="0">
                <a:latin typeface="Calibri"/>
                <a:ea typeface="Calibri"/>
                <a:cs typeface="Calibri"/>
                <a:sym typeface="Calibri"/>
              </a:rPr>
              <a:t> </a:t>
            </a:r>
            <a:r>
              <a:rPr lang="en-US" sz="4000" b="1" i="0" u="none" dirty="0" err="1">
                <a:latin typeface="Calibri"/>
                <a:ea typeface="Calibri"/>
                <a:cs typeface="Calibri"/>
                <a:sym typeface="Calibri"/>
              </a:rPr>
              <a:t>العذراء</a:t>
            </a:r>
            <a:r>
              <a:rPr lang="en-US" sz="4000" b="1" i="0" u="none" dirty="0">
                <a:latin typeface="Calibri"/>
                <a:ea typeface="Calibri"/>
                <a:cs typeface="Calibri"/>
                <a:sym typeface="Calibri"/>
              </a:rPr>
              <a:t> </a:t>
            </a:r>
            <a:r>
              <a:rPr lang="en-US" sz="4000" b="1" i="0" u="none" dirty="0" err="1">
                <a:latin typeface="Calibri"/>
                <a:ea typeface="Calibri"/>
                <a:cs typeface="Calibri"/>
                <a:sym typeface="Calibri"/>
              </a:rPr>
              <a:t>كل</a:t>
            </a:r>
            <a:r>
              <a:rPr lang="en-US" sz="4000" b="1" i="0" u="none" dirty="0">
                <a:latin typeface="Calibri"/>
                <a:ea typeface="Calibri"/>
                <a:cs typeface="Calibri"/>
                <a:sym typeface="Calibri"/>
              </a:rPr>
              <a:t> </a:t>
            </a:r>
            <a:r>
              <a:rPr lang="en-US" sz="4000" b="1" i="0" u="none" dirty="0" err="1">
                <a:latin typeface="Calibri"/>
                <a:ea typeface="Calibri"/>
                <a:cs typeface="Calibri"/>
                <a:sym typeface="Calibri"/>
              </a:rPr>
              <a:t>حين</a:t>
            </a:r>
            <a:r>
              <a:rPr lang="en-US" sz="4000" b="1" i="0" u="none" dirty="0">
                <a:latin typeface="Calibri"/>
                <a:ea typeface="Calibri"/>
                <a:cs typeface="Calibri"/>
                <a:sym typeface="Calibri"/>
              </a:rPr>
              <a:t>.</a:t>
            </a:r>
            <a:endParaRPr sz="1600" b="1" dirty="0"/>
          </a:p>
        </p:txBody>
      </p:sp>
      <p:sp>
        <p:nvSpPr>
          <p:cNvPr id="3947" name="Google Shape;3947;p545"/>
          <p:cNvSpPr txBox="1"/>
          <p:nvPr/>
        </p:nvSpPr>
        <p:spPr>
          <a:xfrm>
            <a:off x="431800" y="710734"/>
            <a:ext cx="6240000" cy="2862282"/>
          </a:xfrm>
          <a:prstGeom prst="rect">
            <a:avLst/>
          </a:prstGeom>
          <a:noFill/>
          <a:ln>
            <a:noFill/>
          </a:ln>
        </p:spPr>
        <p:txBody>
          <a:bodyPr spcFirstLastPara="1" wrap="square" lIns="91425" tIns="45700" rIns="91425" bIns="45700" anchor="t" anchorCtr="0">
            <a:spAutoFit/>
          </a:bodyPr>
          <a:lstStyle/>
          <a:p>
            <a:pPr marL="0" marR="0" lvl="0" indent="0" algn="just" rtl="0">
              <a:lnSpc>
                <a:spcPct val="100000"/>
              </a:lnSpc>
              <a:spcBef>
                <a:spcPts val="0"/>
              </a:spcBef>
              <a:spcAft>
                <a:spcPts val="0"/>
              </a:spcAft>
              <a:buClr>
                <a:srgbClr val="FFFFFF"/>
              </a:buClr>
              <a:buSzPts val="3400"/>
              <a:buFont typeface="Arial"/>
              <a:buNone/>
            </a:pPr>
            <a:r>
              <a:rPr lang="en-US" sz="3600" b="1" i="0" u="none" dirty="0" err="1">
                <a:latin typeface="CS Avva Shenouda" panose="020B7200000000000000" pitchFamily="34" charset="0"/>
                <a:ea typeface="Arial"/>
                <a:cs typeface="Arial"/>
                <a:sym typeface="Arial"/>
              </a:rPr>
              <a:t>Swpi</a:t>
            </a:r>
            <a:r>
              <a:rPr lang="en-US" sz="3600" b="1" i="0" u="none" dirty="0">
                <a:latin typeface="CS Avva Shenouda" panose="020B7200000000000000" pitchFamily="34" charset="0"/>
                <a:ea typeface="Arial"/>
                <a:cs typeface="Arial"/>
                <a:sym typeface="Arial"/>
              </a:rPr>
              <a:t> `</a:t>
            </a:r>
            <a:r>
              <a:rPr lang="en-US" sz="3600" b="1" i="0" u="none" dirty="0" err="1">
                <a:latin typeface="CS Avva Shenouda" panose="020B7200000000000000" pitchFamily="34" charset="0"/>
                <a:ea typeface="Arial"/>
                <a:cs typeface="Arial"/>
                <a:sym typeface="Arial"/>
              </a:rPr>
              <a:t>n;o</a:t>
            </a:r>
            <a:r>
              <a:rPr lang="en-US" sz="3600" b="1" i="0" u="none" dirty="0">
                <a:latin typeface="CS Avva Shenouda" panose="020B7200000000000000" pitchFamily="34" charset="0"/>
                <a:ea typeface="Arial"/>
                <a:cs typeface="Arial"/>
                <a:sym typeface="Arial"/>
              </a:rPr>
              <a:t> `ere </a:t>
            </a:r>
            <a:r>
              <a:rPr lang="en-US" sz="3600" b="1" i="0" u="none" dirty="0" err="1">
                <a:latin typeface="CS Avva Shenouda" panose="020B7200000000000000" pitchFamily="34" charset="0"/>
                <a:ea typeface="Arial"/>
                <a:cs typeface="Arial"/>
                <a:sym typeface="Arial"/>
              </a:rPr>
              <a:t>comc</a:t>
            </a:r>
            <a:r>
              <a:rPr lang="en-US" sz="3600" b="1" i="0" u="none" dirty="0">
                <a:latin typeface="CS Avva Shenouda" panose="020B7200000000000000" pitchFamily="34" charset="0"/>
                <a:ea typeface="Arial"/>
                <a:cs typeface="Arial"/>
                <a:sym typeface="Arial"/>
              </a:rPr>
              <a:t> `</a:t>
            </a:r>
            <a:r>
              <a:rPr lang="en-US" sz="3600" b="1" i="0" u="none" dirty="0" err="1">
                <a:latin typeface="CS Avva Shenouda" panose="020B7200000000000000" pitchFamily="34" charset="0"/>
                <a:ea typeface="Arial"/>
                <a:cs typeface="Arial"/>
                <a:sym typeface="Arial"/>
              </a:rPr>
              <a:t>ejwn</a:t>
            </a:r>
            <a:r>
              <a:rPr lang="en-US" sz="3600" b="1" i="0" u="none" dirty="0">
                <a:latin typeface="CS Avva Shenouda" panose="020B7200000000000000" pitchFamily="34" charset="0"/>
                <a:ea typeface="Arial"/>
                <a:cs typeface="Arial"/>
                <a:sym typeface="Arial"/>
              </a:rPr>
              <a:t>@ </a:t>
            </a:r>
            <a:r>
              <a:rPr lang="en-US" sz="3600" b="1" i="0" u="none" dirty="0" err="1">
                <a:latin typeface="CS Avva Shenouda" panose="020B7200000000000000" pitchFamily="34" charset="0"/>
                <a:ea typeface="Arial"/>
                <a:cs typeface="Arial"/>
                <a:sym typeface="Arial"/>
              </a:rPr>
              <a:t>qen</a:t>
            </a:r>
            <a:r>
              <a:rPr lang="en-US" sz="3600" b="1" i="0" u="none" dirty="0">
                <a:latin typeface="CS Avva Shenouda" panose="020B7200000000000000" pitchFamily="34" charset="0"/>
                <a:ea typeface="Arial"/>
                <a:cs typeface="Arial"/>
                <a:sym typeface="Arial"/>
              </a:rPr>
              <a:t> </a:t>
            </a:r>
            <a:r>
              <a:rPr lang="en-US" sz="3600" b="1" i="0" u="none" dirty="0" err="1">
                <a:latin typeface="CS Avva Shenouda" panose="020B7200000000000000" pitchFamily="34" charset="0"/>
                <a:ea typeface="Arial"/>
                <a:cs typeface="Arial"/>
                <a:sym typeface="Arial"/>
              </a:rPr>
              <a:t>nima</a:t>
            </a:r>
            <a:r>
              <a:rPr lang="en-US" sz="3600" b="1" i="0" u="none" dirty="0">
                <a:latin typeface="CS Avva Shenouda" panose="020B7200000000000000" pitchFamily="34" charset="0"/>
                <a:ea typeface="Arial"/>
                <a:cs typeface="Arial"/>
                <a:sym typeface="Arial"/>
              </a:rPr>
              <a:t> et[</a:t>
            </a:r>
            <a:r>
              <a:rPr lang="en-US" sz="3600" b="1" i="0" u="none" dirty="0" err="1">
                <a:latin typeface="CS Avva Shenouda" panose="020B7200000000000000" pitchFamily="34" charset="0"/>
                <a:ea typeface="Arial"/>
                <a:cs typeface="Arial"/>
                <a:sym typeface="Arial"/>
              </a:rPr>
              <a:t>oci</a:t>
            </a:r>
            <a:r>
              <a:rPr lang="en-US" sz="3600" b="1" i="0" u="none" dirty="0">
                <a:latin typeface="CS Avva Shenouda" panose="020B7200000000000000" pitchFamily="34" charset="0"/>
                <a:ea typeface="Arial"/>
                <a:cs typeface="Arial"/>
                <a:sym typeface="Arial"/>
              </a:rPr>
              <a:t> `</a:t>
            </a:r>
            <a:r>
              <a:rPr lang="en-US" sz="3600" b="1" i="0" u="none" dirty="0" err="1">
                <a:latin typeface="CS Avva Shenouda" panose="020B7200000000000000" pitchFamily="34" charset="0"/>
                <a:ea typeface="Arial"/>
                <a:cs typeface="Arial"/>
                <a:sym typeface="Arial"/>
              </a:rPr>
              <a:t>etere,y</a:t>
            </a:r>
            <a:r>
              <a:rPr lang="en-US" sz="3600" b="1" i="0" u="none" dirty="0">
                <a:latin typeface="CS Avva Shenouda" panose="020B7200000000000000" pitchFamily="34" charset="0"/>
                <a:ea typeface="Arial"/>
                <a:cs typeface="Arial"/>
                <a:sym typeface="Arial"/>
              </a:rPr>
              <a:t> `</a:t>
            </a:r>
            <a:r>
              <a:rPr lang="en-US" sz="3600" b="1" i="0" u="none" dirty="0" err="1">
                <a:latin typeface="CS Avva Shenouda" panose="020B7200000000000000" pitchFamily="34" charset="0"/>
                <a:ea typeface="Arial"/>
                <a:cs typeface="Arial"/>
                <a:sym typeface="Arial"/>
              </a:rPr>
              <a:t>nqytou</a:t>
            </a:r>
            <a:r>
              <a:rPr lang="en-US" sz="3600" b="1" i="0" u="none" dirty="0">
                <a:latin typeface="CS Avva Shenouda" panose="020B7200000000000000" pitchFamily="34" charset="0"/>
                <a:ea typeface="Arial"/>
                <a:cs typeface="Arial"/>
                <a:sym typeface="Arial"/>
              </a:rPr>
              <a:t>@ `w ten=o=c `</a:t>
            </a:r>
            <a:r>
              <a:rPr lang="en-US" sz="3600" b="1" i="0" u="none" dirty="0" err="1">
                <a:latin typeface="CS Avva Shenouda" panose="020B7200000000000000" pitchFamily="34" charset="0"/>
                <a:ea typeface="Arial"/>
                <a:cs typeface="Arial"/>
                <a:sym typeface="Arial"/>
              </a:rPr>
              <a:t>nnyb</a:t>
            </a:r>
            <a:r>
              <a:rPr lang="en-US" sz="3600" b="1" i="0" u="none" dirty="0">
                <a:latin typeface="CS Avva Shenouda" panose="020B7200000000000000" pitchFamily="34" charset="0"/>
                <a:ea typeface="Arial"/>
                <a:cs typeface="Arial"/>
                <a:sym typeface="Arial"/>
              </a:rPr>
              <a:t> </a:t>
            </a:r>
            <a:r>
              <a:rPr lang="en-US" sz="3600" b="1" i="0" u="none" dirty="0" err="1">
                <a:latin typeface="CS Avva Shenouda" panose="020B7200000000000000" pitchFamily="34" charset="0"/>
                <a:ea typeface="Arial"/>
                <a:cs typeface="Arial"/>
                <a:sym typeface="Arial"/>
              </a:rPr>
              <a:t>tyren</a:t>
            </a:r>
            <a:r>
              <a:rPr lang="en-US" sz="3600" b="1" i="0" u="none" dirty="0">
                <a:latin typeface="CS Avva Shenouda" panose="020B7200000000000000" pitchFamily="34" charset="0"/>
                <a:ea typeface="Arial"/>
                <a:cs typeface="Arial"/>
                <a:sym typeface="Arial"/>
              </a:rPr>
              <a:t> ];</a:t>
            </a:r>
            <a:r>
              <a:rPr lang="en-US" sz="3600" b="1" i="0" u="none" dirty="0" err="1">
                <a:latin typeface="CS Avva Shenouda" panose="020B7200000000000000" pitchFamily="34" charset="0"/>
                <a:ea typeface="Arial"/>
                <a:cs typeface="Arial"/>
                <a:sym typeface="Arial"/>
              </a:rPr>
              <a:t>e`otokoc</a:t>
            </a:r>
            <a:r>
              <a:rPr lang="en-US" sz="3600" b="1" i="0" u="none" dirty="0">
                <a:latin typeface="CS Avva Shenouda" panose="020B7200000000000000" pitchFamily="34" charset="0"/>
                <a:ea typeface="Arial"/>
                <a:cs typeface="Arial"/>
                <a:sym typeface="Arial"/>
              </a:rPr>
              <a:t>  @   </a:t>
            </a:r>
            <a:r>
              <a:rPr lang="en-US" sz="3600" b="1" i="0" u="none" dirty="0" err="1">
                <a:latin typeface="CS Avva Shenouda" panose="020B7200000000000000" pitchFamily="34" charset="0"/>
                <a:ea typeface="Arial"/>
                <a:cs typeface="Arial"/>
                <a:sym typeface="Arial"/>
              </a:rPr>
              <a:t>etoi</a:t>
            </a:r>
            <a:r>
              <a:rPr lang="en-US" sz="3600" b="1" i="0" u="none" dirty="0">
                <a:latin typeface="CS Avva Shenouda" panose="020B7200000000000000" pitchFamily="34" charset="0"/>
                <a:ea typeface="Arial"/>
                <a:cs typeface="Arial"/>
                <a:sym typeface="Arial"/>
              </a:rPr>
              <a:t> `</a:t>
            </a:r>
            <a:r>
              <a:rPr lang="en-US" sz="3600" b="1" i="0" u="none" dirty="0" err="1">
                <a:latin typeface="CS Avva Shenouda" panose="020B7200000000000000" pitchFamily="34" charset="0"/>
                <a:ea typeface="Arial"/>
                <a:cs typeface="Arial"/>
                <a:sym typeface="Arial"/>
              </a:rPr>
              <a:t>mpar;enoc</a:t>
            </a:r>
            <a:r>
              <a:rPr lang="en-US" sz="3600" b="1" i="0" u="none" dirty="0">
                <a:latin typeface="CS Avva Shenouda" panose="020B7200000000000000" pitchFamily="34" charset="0"/>
                <a:ea typeface="Arial"/>
                <a:cs typeface="Arial"/>
                <a:sym typeface="Arial"/>
              </a:rPr>
              <a:t> `</a:t>
            </a:r>
            <a:r>
              <a:rPr lang="en-US" sz="3600" b="1" i="0" u="none" dirty="0" err="1">
                <a:latin typeface="CS Avva Shenouda" panose="020B7200000000000000" pitchFamily="34" charset="0"/>
                <a:ea typeface="Arial"/>
                <a:cs typeface="Arial"/>
                <a:sym typeface="Arial"/>
              </a:rPr>
              <a:t>ncyou</a:t>
            </a:r>
            <a:r>
              <a:rPr lang="en-US" sz="3600" b="1" i="0" u="none" dirty="0">
                <a:latin typeface="CS Avva Shenouda" panose="020B7200000000000000" pitchFamily="34" charset="0"/>
                <a:ea typeface="Arial"/>
                <a:cs typeface="Arial"/>
                <a:sym typeface="Arial"/>
              </a:rPr>
              <a:t> </a:t>
            </a:r>
            <a:r>
              <a:rPr lang="en-US" sz="3600" b="1" i="0" u="none" dirty="0" err="1">
                <a:latin typeface="CS Avva Shenouda" panose="020B7200000000000000" pitchFamily="34" charset="0"/>
                <a:ea typeface="Arial"/>
                <a:cs typeface="Arial"/>
                <a:sym typeface="Arial"/>
              </a:rPr>
              <a:t>niben</a:t>
            </a:r>
            <a:r>
              <a:rPr lang="en-US" sz="3600" b="1" i="0" u="none" dirty="0">
                <a:latin typeface="CS Avva Shenouda" panose="020B7200000000000000" pitchFamily="34" charset="0"/>
                <a:ea typeface="Arial"/>
                <a:cs typeface="Arial"/>
                <a:sym typeface="Arial"/>
              </a:rPr>
              <a:t>.</a:t>
            </a:r>
            <a:endParaRPr sz="2000" b="1" dirty="0">
              <a:latin typeface="CS Avva Shenouda" panose="020B7200000000000000" pitchFamily="34" charset="0"/>
            </a:endParaRPr>
          </a:p>
        </p:txBody>
      </p:sp>
      <p:sp>
        <p:nvSpPr>
          <p:cNvPr id="3948" name="Google Shape;3948;p545"/>
          <p:cNvSpPr txBox="1"/>
          <p:nvPr/>
        </p:nvSpPr>
        <p:spPr>
          <a:xfrm>
            <a:off x="1786467" y="3959225"/>
            <a:ext cx="9110000" cy="2062200"/>
          </a:xfrm>
          <a:prstGeom prst="rect">
            <a:avLst/>
          </a:prstGeom>
          <a:noFill/>
          <a:ln>
            <a:noFill/>
          </a:ln>
        </p:spPr>
        <p:txBody>
          <a:bodyPr spcFirstLastPara="1" wrap="square" lIns="91425" tIns="45700" rIns="91425" bIns="45700" anchor="t" anchorCtr="0">
            <a:spAutoFit/>
          </a:bodyPr>
          <a:lstStyle/>
          <a:p>
            <a:pPr lvl="0" algn="ctr">
              <a:buClr>
                <a:srgbClr val="FFFFFF"/>
              </a:buClr>
              <a:buSzPts val="3200"/>
            </a:pPr>
            <a:r>
              <a:rPr lang="fr-FR" sz="3200" b="1" dirty="0">
                <a:latin typeface="Book Antiqua"/>
                <a:ea typeface="Book Antiqua"/>
                <a:cs typeface="Book Antiqua"/>
                <a:sym typeface="Book Antiqua"/>
              </a:rPr>
              <a:t>Aussi sois notre avocate </a:t>
            </a:r>
          </a:p>
          <a:p>
            <a:pPr lvl="0" algn="ctr">
              <a:buClr>
                <a:srgbClr val="FFFFFF"/>
              </a:buClr>
              <a:buSzPts val="3200"/>
            </a:pPr>
            <a:r>
              <a:rPr lang="fr-FR" sz="3200" b="1" dirty="0">
                <a:latin typeface="Book Antiqua"/>
                <a:ea typeface="Book Antiqua"/>
                <a:cs typeface="Book Antiqua"/>
                <a:sym typeface="Book Antiqua"/>
              </a:rPr>
              <a:t>Dans les lieux très élevés </a:t>
            </a:r>
          </a:p>
          <a:p>
            <a:pPr lvl="0" algn="ctr">
              <a:buClr>
                <a:srgbClr val="FFFFFF"/>
              </a:buClr>
              <a:buSzPts val="3200"/>
            </a:pPr>
            <a:r>
              <a:rPr lang="fr-FR" sz="3200" b="1" dirty="0">
                <a:latin typeface="Book Antiqua"/>
                <a:ea typeface="Book Antiqua"/>
                <a:cs typeface="Book Antiqua"/>
                <a:sym typeface="Book Antiqua"/>
              </a:rPr>
              <a:t>Où tu règnes Ô notre Dame</a:t>
            </a:r>
          </a:p>
          <a:p>
            <a:pPr lvl="0" algn="ctr">
              <a:buClr>
                <a:srgbClr val="FFFFFF"/>
              </a:buClr>
              <a:buSzPts val="3200"/>
            </a:pPr>
            <a:r>
              <a:rPr lang="fr-FR" sz="3200" b="1" dirty="0">
                <a:latin typeface="Book Antiqua"/>
                <a:ea typeface="Book Antiqua"/>
                <a:cs typeface="Book Antiqua"/>
                <a:sym typeface="Book Antiqua"/>
              </a:rPr>
              <a:t>Mère de Dieu Ô toujours vierge</a:t>
            </a:r>
          </a:p>
        </p:txBody>
      </p:sp>
      <p:sp>
        <p:nvSpPr>
          <p:cNvPr id="5" name="ZoneTexte 4">
            <a:extLst>
              <a:ext uri="{FF2B5EF4-FFF2-40B4-BE49-F238E27FC236}">
                <a16:creationId xmlns:a16="http://schemas.microsoft.com/office/drawing/2014/main" id="{B4566E95-6BC3-43E1-A6DB-F9E253F9C41A}"/>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de l’aube </a:t>
            </a:r>
            <a:r>
              <a:rPr lang="fr-FR" sz="1600" b="1" i="1" dirty="0">
                <a:solidFill>
                  <a:schemeClr val="bg1"/>
                </a:solidFill>
              </a:rPr>
              <a:t>du Jeudi Saint</a:t>
            </a:r>
            <a:endParaRPr lang="fr-FR" sz="1600" b="1" dirty="0">
              <a:solidFill>
                <a:schemeClr val="bg1"/>
              </a:solidFill>
            </a:endParaRPr>
          </a:p>
        </p:txBody>
      </p:sp>
      <p:sp>
        <p:nvSpPr>
          <p:cNvPr id="6" name="Rectangle 74">
            <a:extLst>
              <a:ext uri="{FF2B5EF4-FFF2-40B4-BE49-F238E27FC236}">
                <a16:creationId xmlns:a16="http://schemas.microsoft.com/office/drawing/2014/main" id="{061AB3EF-BE6C-4F4F-A37F-4B17766000A7}"/>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باكر يوم الخميس</a:t>
            </a:r>
            <a:endParaRPr lang="en-US" altLang="fr-FR" sz="2000" b="1" i="1" dirty="0">
              <a:solidFill>
                <a:schemeClr val="bg1"/>
              </a:solidFill>
            </a:endParaRPr>
          </a:p>
        </p:txBody>
      </p:sp>
    </p:spTree>
    <p:extLst>
      <p:ext uri="{BB962C8B-B14F-4D97-AF65-F5344CB8AC3E}">
        <p14:creationId xmlns:p14="http://schemas.microsoft.com/office/powerpoint/2010/main" val="3835905746"/>
      </p:ext>
    </p:extLst>
  </p:cSld>
  <p:clrMapOvr>
    <a:masterClrMapping/>
  </p:clrMapOvr>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Shape 3953"/>
        <p:cNvGrpSpPr/>
        <p:nvPr/>
      </p:nvGrpSpPr>
      <p:grpSpPr>
        <a:xfrm>
          <a:off x="0" y="0"/>
          <a:ext cx="0" cy="0"/>
          <a:chOff x="0" y="0"/>
          <a:chExt cx="0" cy="0"/>
        </a:xfrm>
      </p:grpSpPr>
      <p:sp>
        <p:nvSpPr>
          <p:cNvPr id="3954" name="Google Shape;3954;p546"/>
          <p:cNvSpPr txBox="1"/>
          <p:nvPr/>
        </p:nvSpPr>
        <p:spPr>
          <a:xfrm>
            <a:off x="6864349" y="768613"/>
            <a:ext cx="4895851" cy="2800726"/>
          </a:xfrm>
          <a:prstGeom prst="rect">
            <a:avLst/>
          </a:prstGeom>
          <a:noFill/>
          <a:ln>
            <a:noFill/>
          </a:ln>
        </p:spPr>
        <p:txBody>
          <a:bodyPr spcFirstLastPara="1" wrap="square" lIns="91425" tIns="45700" rIns="91425" bIns="45700" anchor="t" anchorCtr="0">
            <a:spAutoFit/>
          </a:bodyPr>
          <a:lstStyle/>
          <a:p>
            <a:pPr marL="0" marR="0" lvl="0" indent="0" algn="just" rtl="1">
              <a:lnSpc>
                <a:spcPct val="100000"/>
              </a:lnSpc>
              <a:spcBef>
                <a:spcPts val="0"/>
              </a:spcBef>
              <a:spcAft>
                <a:spcPts val="0"/>
              </a:spcAft>
              <a:buClr>
                <a:srgbClr val="FFFFFF"/>
              </a:buClr>
              <a:buSzPts val="4400"/>
              <a:buFont typeface="Calibri"/>
              <a:buNone/>
            </a:pPr>
            <a:r>
              <a:rPr lang="en-US" sz="4400" b="1" i="0" u="none" dirty="0" err="1">
                <a:latin typeface="Calibri"/>
                <a:ea typeface="Calibri"/>
                <a:cs typeface="Calibri"/>
                <a:sym typeface="Calibri"/>
              </a:rPr>
              <a:t>إسألى</a:t>
            </a:r>
            <a:r>
              <a:rPr lang="en-US" sz="4400" b="1" i="0" u="none" dirty="0">
                <a:latin typeface="Calibri"/>
                <a:ea typeface="Calibri"/>
                <a:cs typeface="Calibri"/>
                <a:sym typeface="Calibri"/>
              </a:rPr>
              <a:t> </a:t>
            </a:r>
            <a:r>
              <a:rPr lang="en-US" sz="4400" b="1" i="0" u="none" dirty="0" err="1">
                <a:latin typeface="Calibri"/>
                <a:ea typeface="Calibri"/>
                <a:cs typeface="Calibri"/>
                <a:sym typeface="Calibri"/>
              </a:rPr>
              <a:t>الذى</a:t>
            </a:r>
            <a:r>
              <a:rPr lang="en-US" sz="4400" b="1" i="0" u="none" dirty="0">
                <a:latin typeface="Calibri"/>
                <a:ea typeface="Calibri"/>
                <a:cs typeface="Calibri"/>
                <a:sym typeface="Calibri"/>
              </a:rPr>
              <a:t> </a:t>
            </a:r>
            <a:r>
              <a:rPr lang="en-US" sz="4400" b="1" i="0" u="none" dirty="0" err="1">
                <a:latin typeface="Calibri"/>
                <a:ea typeface="Calibri"/>
                <a:cs typeface="Calibri"/>
                <a:sym typeface="Calibri"/>
              </a:rPr>
              <a:t>ولدته</a:t>
            </a:r>
            <a:r>
              <a:rPr lang="en-US" sz="4400" b="1" i="0" u="none" dirty="0">
                <a:latin typeface="Calibri"/>
                <a:ea typeface="Calibri"/>
                <a:cs typeface="Calibri"/>
                <a:sym typeface="Calibri"/>
              </a:rPr>
              <a:t> </a:t>
            </a:r>
            <a:r>
              <a:rPr lang="en-US" sz="4400" b="1" i="0" u="none" dirty="0" err="1">
                <a:latin typeface="Calibri"/>
                <a:ea typeface="Calibri"/>
                <a:cs typeface="Calibri"/>
                <a:sym typeface="Calibri"/>
              </a:rPr>
              <a:t>مخلصنا</a:t>
            </a:r>
            <a:r>
              <a:rPr lang="en-US" sz="4400" b="1" i="0" u="none" dirty="0">
                <a:latin typeface="Calibri"/>
                <a:ea typeface="Calibri"/>
                <a:cs typeface="Calibri"/>
                <a:sym typeface="Calibri"/>
              </a:rPr>
              <a:t> </a:t>
            </a:r>
            <a:r>
              <a:rPr lang="en-US" sz="4400" b="1" i="0" u="none" dirty="0" err="1">
                <a:latin typeface="Calibri"/>
                <a:ea typeface="Calibri"/>
                <a:cs typeface="Calibri"/>
                <a:sym typeface="Calibri"/>
              </a:rPr>
              <a:t>الصالح</a:t>
            </a:r>
            <a:r>
              <a:rPr lang="en-US" sz="4400" b="1" i="0" u="none" dirty="0">
                <a:latin typeface="Calibri"/>
                <a:ea typeface="Calibri"/>
                <a:cs typeface="Calibri"/>
                <a:sym typeface="Calibri"/>
              </a:rPr>
              <a:t> </a:t>
            </a:r>
            <a:r>
              <a:rPr lang="en-US" sz="4400" b="1" i="0" u="none" dirty="0" err="1">
                <a:latin typeface="Calibri"/>
                <a:ea typeface="Calibri"/>
                <a:cs typeface="Calibri"/>
                <a:sym typeface="Calibri"/>
              </a:rPr>
              <a:t>أن</a:t>
            </a:r>
            <a:r>
              <a:rPr lang="en-US" sz="4400" b="1" i="0" u="none" dirty="0">
                <a:latin typeface="Calibri"/>
                <a:ea typeface="Calibri"/>
                <a:cs typeface="Calibri"/>
                <a:sym typeface="Calibri"/>
              </a:rPr>
              <a:t> </a:t>
            </a:r>
            <a:r>
              <a:rPr lang="en-US" sz="4400" b="1" i="0" u="none" dirty="0" err="1">
                <a:latin typeface="Calibri"/>
                <a:ea typeface="Calibri"/>
                <a:cs typeface="Calibri"/>
                <a:sym typeface="Calibri"/>
              </a:rPr>
              <a:t>يرفع</a:t>
            </a:r>
            <a:r>
              <a:rPr lang="en-US" sz="4400" b="1" i="0" u="none" dirty="0">
                <a:latin typeface="Calibri"/>
                <a:ea typeface="Calibri"/>
                <a:cs typeface="Calibri"/>
                <a:sym typeface="Calibri"/>
              </a:rPr>
              <a:t> </a:t>
            </a:r>
            <a:r>
              <a:rPr lang="en-US" sz="4400" b="1" i="0" u="none" dirty="0" err="1">
                <a:latin typeface="Calibri"/>
                <a:ea typeface="Calibri"/>
                <a:cs typeface="Calibri"/>
                <a:sym typeface="Calibri"/>
              </a:rPr>
              <a:t>عنا</a:t>
            </a:r>
            <a:r>
              <a:rPr lang="en-US" sz="4400" b="1" i="0" u="none" dirty="0">
                <a:latin typeface="Calibri"/>
                <a:ea typeface="Calibri"/>
                <a:cs typeface="Calibri"/>
                <a:sym typeface="Calibri"/>
              </a:rPr>
              <a:t> </a:t>
            </a:r>
            <a:r>
              <a:rPr lang="en-US" sz="4400" b="1" i="0" u="none" dirty="0" err="1">
                <a:latin typeface="Calibri"/>
                <a:ea typeface="Calibri"/>
                <a:cs typeface="Calibri"/>
                <a:sym typeface="Calibri"/>
              </a:rPr>
              <a:t>هذه</a:t>
            </a:r>
            <a:r>
              <a:rPr lang="en-US" sz="4400" b="1" i="0" u="none" dirty="0">
                <a:latin typeface="Calibri"/>
                <a:ea typeface="Calibri"/>
                <a:cs typeface="Calibri"/>
                <a:sym typeface="Calibri"/>
              </a:rPr>
              <a:t> </a:t>
            </a:r>
            <a:r>
              <a:rPr lang="en-US" sz="4400" b="1" i="0" u="none" dirty="0" err="1">
                <a:latin typeface="Calibri"/>
                <a:ea typeface="Calibri"/>
                <a:cs typeface="Calibri"/>
                <a:sym typeface="Calibri"/>
              </a:rPr>
              <a:t>الأتعاب</a:t>
            </a:r>
            <a:r>
              <a:rPr lang="en-US" sz="4400" b="1" i="0" u="none" dirty="0">
                <a:latin typeface="Calibri"/>
                <a:ea typeface="Calibri"/>
                <a:cs typeface="Calibri"/>
                <a:sym typeface="Calibri"/>
              </a:rPr>
              <a:t> </a:t>
            </a:r>
            <a:r>
              <a:rPr lang="en-US" sz="4400" b="1" i="0" u="none" dirty="0" err="1">
                <a:latin typeface="Calibri"/>
                <a:ea typeface="Calibri"/>
                <a:cs typeface="Calibri"/>
                <a:sym typeface="Calibri"/>
              </a:rPr>
              <a:t>ويقرر</a:t>
            </a:r>
            <a:r>
              <a:rPr lang="en-US" sz="4400" b="1" i="0" u="none" dirty="0">
                <a:latin typeface="Calibri"/>
                <a:ea typeface="Calibri"/>
                <a:cs typeface="Calibri"/>
                <a:sym typeface="Calibri"/>
              </a:rPr>
              <a:t> </a:t>
            </a:r>
            <a:r>
              <a:rPr lang="en-US" sz="4400" b="1" i="0" u="none" dirty="0" err="1">
                <a:latin typeface="Calibri"/>
                <a:ea typeface="Calibri"/>
                <a:cs typeface="Calibri"/>
                <a:sym typeface="Calibri"/>
              </a:rPr>
              <a:t>لنا</a:t>
            </a:r>
            <a:r>
              <a:rPr lang="en-US" sz="4400" b="1" i="0" u="none" dirty="0">
                <a:latin typeface="Calibri"/>
                <a:ea typeface="Calibri"/>
                <a:cs typeface="Calibri"/>
                <a:sym typeface="Calibri"/>
              </a:rPr>
              <a:t> </a:t>
            </a:r>
            <a:r>
              <a:rPr lang="en-US" sz="4400" b="1" i="0" u="none" dirty="0" err="1">
                <a:latin typeface="Calibri"/>
                <a:ea typeface="Calibri"/>
                <a:cs typeface="Calibri"/>
                <a:sym typeface="Calibri"/>
              </a:rPr>
              <a:t>سلامه</a:t>
            </a:r>
            <a:r>
              <a:rPr lang="en-US" sz="4400" b="1" i="0" u="none" dirty="0">
                <a:latin typeface="Calibri"/>
                <a:ea typeface="Calibri"/>
                <a:cs typeface="Calibri"/>
                <a:sym typeface="Calibri"/>
              </a:rPr>
              <a:t>. </a:t>
            </a:r>
            <a:endParaRPr b="1" dirty="0"/>
          </a:p>
        </p:txBody>
      </p:sp>
      <p:sp>
        <p:nvSpPr>
          <p:cNvPr id="3955" name="Google Shape;3955;p546"/>
          <p:cNvSpPr txBox="1"/>
          <p:nvPr/>
        </p:nvSpPr>
        <p:spPr>
          <a:xfrm>
            <a:off x="431800" y="760676"/>
            <a:ext cx="6240000" cy="2308284"/>
          </a:xfrm>
          <a:prstGeom prst="rect">
            <a:avLst/>
          </a:prstGeom>
          <a:noFill/>
          <a:ln>
            <a:noFill/>
          </a:ln>
        </p:spPr>
        <p:txBody>
          <a:bodyPr spcFirstLastPara="1" wrap="square" lIns="91425" tIns="45700" rIns="91425" bIns="45700" anchor="t" anchorCtr="0">
            <a:spAutoFit/>
          </a:bodyPr>
          <a:lstStyle/>
          <a:p>
            <a:pPr marL="0" marR="0" lvl="0" indent="0" algn="just" rtl="0">
              <a:lnSpc>
                <a:spcPct val="100000"/>
              </a:lnSpc>
              <a:spcBef>
                <a:spcPts val="0"/>
              </a:spcBef>
              <a:spcAft>
                <a:spcPts val="0"/>
              </a:spcAft>
              <a:buClr>
                <a:srgbClr val="FFFFFF"/>
              </a:buClr>
              <a:buSzPts val="3400"/>
              <a:buFont typeface="Arial"/>
              <a:buNone/>
            </a:pPr>
            <a:r>
              <a:rPr lang="en-US" sz="3600" b="1" i="0" u="none" dirty="0">
                <a:latin typeface="CS Avva Shenouda" panose="020B7200000000000000" pitchFamily="34" charset="0"/>
                <a:ea typeface="Arial"/>
                <a:cs typeface="Arial"/>
                <a:sym typeface="Arial"/>
              </a:rPr>
              <a:t>¿Ma]ho `</a:t>
            </a:r>
            <a:r>
              <a:rPr lang="en-US" sz="3600" b="1" i="0" u="none" dirty="0" err="1">
                <a:latin typeface="CS Avva Shenouda" panose="020B7200000000000000" pitchFamily="34" charset="0"/>
                <a:ea typeface="Arial"/>
                <a:cs typeface="Arial"/>
                <a:sym typeface="Arial"/>
              </a:rPr>
              <a:t>mvy`etaremacf</a:t>
            </a:r>
            <a:r>
              <a:rPr lang="en-US" sz="3600" b="1" i="0" u="none" dirty="0">
                <a:latin typeface="CS Avva Shenouda" panose="020B7200000000000000" pitchFamily="34" charset="0"/>
                <a:ea typeface="Arial"/>
                <a:cs typeface="Arial"/>
                <a:sym typeface="Arial"/>
              </a:rPr>
              <a:t>@ </a:t>
            </a:r>
            <a:r>
              <a:rPr lang="en-US" sz="3600" b="1" i="0" u="none" dirty="0" err="1">
                <a:latin typeface="CS Avva Shenouda" panose="020B7200000000000000" pitchFamily="34" charset="0"/>
                <a:ea typeface="Arial"/>
                <a:cs typeface="Arial"/>
                <a:sym typeface="Arial"/>
              </a:rPr>
              <a:t>pencwtyr</a:t>
            </a:r>
            <a:r>
              <a:rPr lang="en-US" sz="3600" b="1" i="0" u="none" dirty="0">
                <a:latin typeface="CS Avva Shenouda" panose="020B7200000000000000" pitchFamily="34" charset="0"/>
                <a:ea typeface="Arial"/>
                <a:cs typeface="Arial"/>
                <a:sym typeface="Arial"/>
              </a:rPr>
              <a:t> `</a:t>
            </a:r>
            <a:r>
              <a:rPr lang="en-US" sz="3600" b="1" i="0" u="none" dirty="0" err="1">
                <a:latin typeface="CS Avva Shenouda" panose="020B7200000000000000" pitchFamily="34" charset="0"/>
                <a:ea typeface="Arial"/>
                <a:cs typeface="Arial"/>
                <a:sym typeface="Arial"/>
              </a:rPr>
              <a:t>n`aga;oc</a:t>
            </a:r>
            <a:r>
              <a:rPr lang="en-US" sz="3600" b="1" i="0" u="none" dirty="0">
                <a:latin typeface="CS Avva Shenouda" panose="020B7200000000000000" pitchFamily="34" charset="0"/>
                <a:ea typeface="Arial"/>
                <a:cs typeface="Arial"/>
                <a:sym typeface="Arial"/>
              </a:rPr>
              <a:t> @ `</a:t>
            </a:r>
            <a:r>
              <a:rPr lang="en-US" sz="3600" b="1" i="0" u="none" dirty="0" err="1">
                <a:latin typeface="CS Avva Shenouda" panose="020B7200000000000000" pitchFamily="34" charset="0"/>
                <a:ea typeface="Arial"/>
                <a:cs typeface="Arial"/>
                <a:sym typeface="Arial"/>
              </a:rPr>
              <a:t>ntef`wli</a:t>
            </a:r>
            <a:r>
              <a:rPr lang="en-US" sz="3600" b="1" i="0" u="none" dirty="0">
                <a:latin typeface="CS Avva Shenouda" panose="020B7200000000000000" pitchFamily="34" charset="0"/>
                <a:ea typeface="Arial"/>
                <a:cs typeface="Arial"/>
                <a:sym typeface="Arial"/>
              </a:rPr>
              <a:t> `</a:t>
            </a:r>
            <a:r>
              <a:rPr lang="en-US" sz="3600" b="1" i="0" u="none" dirty="0" err="1">
                <a:latin typeface="CS Avva Shenouda" panose="020B7200000000000000" pitchFamily="34" charset="0"/>
                <a:ea typeface="Arial"/>
                <a:cs typeface="Arial"/>
                <a:sym typeface="Arial"/>
              </a:rPr>
              <a:t>nnaiqici</a:t>
            </a:r>
            <a:r>
              <a:rPr lang="en-US" sz="3600" b="1" i="0" u="none" dirty="0">
                <a:latin typeface="CS Avva Shenouda" panose="020B7200000000000000" pitchFamily="34" charset="0"/>
                <a:ea typeface="Arial"/>
                <a:cs typeface="Arial"/>
                <a:sym typeface="Arial"/>
              </a:rPr>
              <a:t>  `</a:t>
            </a:r>
            <a:r>
              <a:rPr lang="en-US" sz="3600" b="1" i="0" u="none" dirty="0" err="1">
                <a:latin typeface="CS Avva Shenouda" panose="020B7200000000000000" pitchFamily="34" charset="0"/>
                <a:ea typeface="Arial"/>
                <a:cs typeface="Arial"/>
                <a:sym typeface="Arial"/>
              </a:rPr>
              <a:t>ebolharon</a:t>
            </a:r>
            <a:r>
              <a:rPr lang="en-US" sz="3600" b="1" i="0" u="none" dirty="0">
                <a:latin typeface="CS Avva Shenouda" panose="020B7200000000000000" pitchFamily="34" charset="0"/>
                <a:ea typeface="Arial"/>
                <a:cs typeface="Arial"/>
                <a:sym typeface="Arial"/>
              </a:rPr>
              <a:t>@ `</a:t>
            </a:r>
            <a:r>
              <a:rPr lang="en-US" sz="3600" b="1" i="0" u="none" dirty="0" err="1">
                <a:latin typeface="CS Avva Shenouda" panose="020B7200000000000000" pitchFamily="34" charset="0"/>
                <a:ea typeface="Arial"/>
                <a:cs typeface="Arial"/>
                <a:sym typeface="Arial"/>
              </a:rPr>
              <a:t>ntefcemni</a:t>
            </a:r>
            <a:r>
              <a:rPr lang="en-US" sz="3600" b="1" i="0" u="none" dirty="0">
                <a:latin typeface="CS Avva Shenouda" panose="020B7200000000000000" pitchFamily="34" charset="0"/>
                <a:ea typeface="Arial"/>
                <a:cs typeface="Arial"/>
                <a:sym typeface="Arial"/>
              </a:rPr>
              <a:t> nan `</a:t>
            </a:r>
            <a:r>
              <a:rPr lang="en-US" sz="3600" b="1" i="0" u="none" dirty="0" err="1">
                <a:latin typeface="CS Avva Shenouda" panose="020B7200000000000000" pitchFamily="34" charset="0"/>
                <a:ea typeface="Arial"/>
                <a:cs typeface="Arial"/>
                <a:sym typeface="Arial"/>
              </a:rPr>
              <a:t>ntefhiryny</a:t>
            </a:r>
            <a:r>
              <a:rPr lang="en-US" sz="3600" b="1" i="0" u="none" dirty="0">
                <a:latin typeface="CS Avva Shenouda" panose="020B7200000000000000" pitchFamily="34" charset="0"/>
                <a:ea typeface="Arial"/>
                <a:cs typeface="Arial"/>
                <a:sym typeface="Arial"/>
              </a:rPr>
              <a:t>.</a:t>
            </a:r>
            <a:endParaRPr sz="2000" b="1" dirty="0">
              <a:latin typeface="CS Avva Shenouda" panose="020B7200000000000000" pitchFamily="34" charset="0"/>
            </a:endParaRPr>
          </a:p>
        </p:txBody>
      </p:sp>
      <p:sp>
        <p:nvSpPr>
          <p:cNvPr id="3956" name="Google Shape;3956;p546"/>
          <p:cNvSpPr txBox="1"/>
          <p:nvPr/>
        </p:nvSpPr>
        <p:spPr>
          <a:xfrm>
            <a:off x="1200149" y="3959225"/>
            <a:ext cx="9889200" cy="2062200"/>
          </a:xfrm>
          <a:prstGeom prst="rect">
            <a:avLst/>
          </a:prstGeom>
          <a:noFill/>
          <a:ln>
            <a:noFill/>
          </a:ln>
        </p:spPr>
        <p:txBody>
          <a:bodyPr spcFirstLastPara="1" wrap="square" lIns="91425" tIns="45700" rIns="91425" bIns="45700" anchor="t" anchorCtr="0">
            <a:spAutoFit/>
          </a:bodyPr>
          <a:lstStyle/>
          <a:p>
            <a:pPr lvl="0" algn="ctr">
              <a:buClr>
                <a:srgbClr val="FFFFFF"/>
              </a:buClr>
              <a:buSzPts val="3200"/>
            </a:pPr>
            <a:r>
              <a:rPr lang="fr-FR" sz="3200" b="1" dirty="0">
                <a:latin typeface="Book Antiqua"/>
                <a:ea typeface="Book Antiqua"/>
                <a:cs typeface="Book Antiqua"/>
                <a:sym typeface="Book Antiqua"/>
              </a:rPr>
              <a:t>Implore notre bon Sauveur</a:t>
            </a:r>
          </a:p>
          <a:p>
            <a:pPr lvl="0" algn="ctr">
              <a:buClr>
                <a:srgbClr val="FFFFFF"/>
              </a:buClr>
              <a:buSzPts val="3200"/>
            </a:pPr>
            <a:r>
              <a:rPr lang="fr-FR" sz="3200" b="1" dirty="0">
                <a:latin typeface="Book Antiqua"/>
                <a:ea typeface="Book Antiqua"/>
                <a:cs typeface="Book Antiqua"/>
                <a:sym typeface="Book Antiqua"/>
              </a:rPr>
              <a:t>Celui que tu enfantas</a:t>
            </a:r>
          </a:p>
          <a:p>
            <a:pPr lvl="0" algn="ctr">
              <a:buClr>
                <a:srgbClr val="FFFFFF"/>
              </a:buClr>
              <a:buSzPts val="3200"/>
            </a:pPr>
            <a:r>
              <a:rPr lang="fr-FR" sz="3200" b="1" dirty="0">
                <a:latin typeface="Book Antiqua"/>
                <a:ea typeface="Book Antiqua"/>
                <a:cs typeface="Book Antiqua"/>
                <a:sym typeface="Book Antiqua"/>
              </a:rPr>
              <a:t>Qu’il nous épargne les peines</a:t>
            </a:r>
          </a:p>
          <a:p>
            <a:pPr lvl="0" algn="ctr">
              <a:buClr>
                <a:srgbClr val="FFFFFF"/>
              </a:buClr>
              <a:buSzPts val="3200"/>
            </a:pPr>
            <a:r>
              <a:rPr lang="fr-FR" sz="3200" b="1" dirty="0">
                <a:latin typeface="Book Antiqua"/>
                <a:ea typeface="Book Antiqua"/>
                <a:cs typeface="Book Antiqua"/>
                <a:sym typeface="Book Antiqua"/>
              </a:rPr>
              <a:t>Et qu’il nous donne sa paix</a:t>
            </a:r>
          </a:p>
        </p:txBody>
      </p:sp>
      <p:sp>
        <p:nvSpPr>
          <p:cNvPr id="5" name="ZoneTexte 4">
            <a:extLst>
              <a:ext uri="{FF2B5EF4-FFF2-40B4-BE49-F238E27FC236}">
                <a16:creationId xmlns:a16="http://schemas.microsoft.com/office/drawing/2014/main" id="{6C09E04F-9AB3-4E73-AA63-C63B90D3AEB8}"/>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de l’aube </a:t>
            </a:r>
            <a:r>
              <a:rPr lang="fr-FR" sz="1600" b="1" i="1" dirty="0">
                <a:solidFill>
                  <a:schemeClr val="bg1"/>
                </a:solidFill>
              </a:rPr>
              <a:t>du Jeudi Saint</a:t>
            </a:r>
            <a:endParaRPr lang="fr-FR" sz="1600" b="1" dirty="0">
              <a:solidFill>
                <a:schemeClr val="bg1"/>
              </a:solidFill>
            </a:endParaRPr>
          </a:p>
        </p:txBody>
      </p:sp>
      <p:sp>
        <p:nvSpPr>
          <p:cNvPr id="6" name="Rectangle 74">
            <a:extLst>
              <a:ext uri="{FF2B5EF4-FFF2-40B4-BE49-F238E27FC236}">
                <a16:creationId xmlns:a16="http://schemas.microsoft.com/office/drawing/2014/main" id="{E3CB1AB2-87A3-4801-9B02-D733672D0C50}"/>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باكر يوم الخميس</a:t>
            </a:r>
            <a:endParaRPr lang="en-US" altLang="fr-FR" sz="2000" b="1" i="1" dirty="0">
              <a:solidFill>
                <a:schemeClr val="bg1"/>
              </a:solidFill>
            </a:endParaRPr>
          </a:p>
        </p:txBody>
      </p:sp>
    </p:spTree>
    <p:extLst>
      <p:ext uri="{BB962C8B-B14F-4D97-AF65-F5344CB8AC3E}">
        <p14:creationId xmlns:p14="http://schemas.microsoft.com/office/powerpoint/2010/main" val="1380698817"/>
      </p:ext>
    </p:extLst>
  </p:cSld>
  <p:clrMapOvr>
    <a:masterClrMapping/>
  </p:clrMapOvr>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Shape 3961"/>
        <p:cNvGrpSpPr/>
        <p:nvPr/>
      </p:nvGrpSpPr>
      <p:grpSpPr>
        <a:xfrm>
          <a:off x="0" y="0"/>
          <a:ext cx="0" cy="0"/>
          <a:chOff x="0" y="0"/>
          <a:chExt cx="0" cy="0"/>
        </a:xfrm>
      </p:grpSpPr>
      <p:sp>
        <p:nvSpPr>
          <p:cNvPr id="3962" name="Google Shape;3962;p547"/>
          <p:cNvSpPr txBox="1"/>
          <p:nvPr/>
        </p:nvSpPr>
        <p:spPr>
          <a:xfrm>
            <a:off x="6864349" y="772641"/>
            <a:ext cx="4895851" cy="2554505"/>
          </a:xfrm>
          <a:prstGeom prst="rect">
            <a:avLst/>
          </a:prstGeom>
          <a:noFill/>
          <a:ln>
            <a:noFill/>
          </a:ln>
        </p:spPr>
        <p:txBody>
          <a:bodyPr spcFirstLastPara="1" wrap="square" lIns="91425" tIns="45700" rIns="91425" bIns="45700" anchor="t" anchorCtr="0">
            <a:spAutoFit/>
          </a:bodyPr>
          <a:lstStyle/>
          <a:p>
            <a:pPr marL="0" marR="0" lvl="0" indent="0" algn="just" rtl="1">
              <a:lnSpc>
                <a:spcPct val="100000"/>
              </a:lnSpc>
              <a:spcBef>
                <a:spcPts val="0"/>
              </a:spcBef>
              <a:spcAft>
                <a:spcPts val="0"/>
              </a:spcAft>
              <a:buClr>
                <a:srgbClr val="FFFFFF"/>
              </a:buClr>
              <a:buSzPts val="4200"/>
              <a:buFont typeface="Calibri"/>
              <a:buNone/>
            </a:pPr>
            <a:r>
              <a:rPr lang="en-US" sz="4000" b="1" i="0" u="none" dirty="0" err="1">
                <a:latin typeface="Calibri"/>
                <a:ea typeface="Calibri"/>
                <a:cs typeface="Calibri"/>
                <a:sym typeface="Calibri"/>
              </a:rPr>
              <a:t>السلام</a:t>
            </a:r>
            <a:r>
              <a:rPr lang="en-US" sz="4000" b="1" i="0" u="none" dirty="0">
                <a:latin typeface="Calibri"/>
                <a:ea typeface="Calibri"/>
                <a:cs typeface="Calibri"/>
                <a:sym typeface="Calibri"/>
              </a:rPr>
              <a:t> </a:t>
            </a:r>
            <a:r>
              <a:rPr lang="en-US" sz="4000" b="1" i="0" u="none" dirty="0" err="1">
                <a:latin typeface="Calibri"/>
                <a:ea typeface="Calibri"/>
                <a:cs typeface="Calibri"/>
                <a:sym typeface="Calibri"/>
              </a:rPr>
              <a:t>لك</a:t>
            </a:r>
            <a:r>
              <a:rPr lang="en-US" sz="4000" b="1" i="0" u="none" dirty="0">
                <a:latin typeface="Calibri"/>
                <a:ea typeface="Calibri"/>
                <a:cs typeface="Calibri"/>
                <a:sym typeface="Calibri"/>
              </a:rPr>
              <a:t> </a:t>
            </a:r>
            <a:r>
              <a:rPr lang="en-US" sz="4000" b="1" i="0" u="none" dirty="0" err="1">
                <a:latin typeface="Calibri"/>
                <a:ea typeface="Calibri"/>
                <a:cs typeface="Calibri"/>
                <a:sym typeface="Calibri"/>
              </a:rPr>
              <a:t>أيتها</a:t>
            </a:r>
            <a:r>
              <a:rPr lang="en-US" sz="4000" b="1" i="0" u="none" dirty="0">
                <a:latin typeface="Calibri"/>
                <a:ea typeface="Calibri"/>
                <a:cs typeface="Calibri"/>
                <a:sym typeface="Calibri"/>
              </a:rPr>
              <a:t> </a:t>
            </a:r>
            <a:r>
              <a:rPr lang="en-US" sz="4000" b="1" i="0" u="none" dirty="0" err="1">
                <a:latin typeface="Calibri"/>
                <a:ea typeface="Calibri"/>
                <a:cs typeface="Calibri"/>
                <a:sym typeface="Calibri"/>
              </a:rPr>
              <a:t>العذراء</a:t>
            </a:r>
            <a:r>
              <a:rPr lang="en-US" sz="4000" b="1" i="0" u="none" dirty="0">
                <a:latin typeface="Calibri"/>
                <a:ea typeface="Calibri"/>
                <a:cs typeface="Calibri"/>
                <a:sym typeface="Calibri"/>
              </a:rPr>
              <a:t> </a:t>
            </a:r>
            <a:r>
              <a:rPr lang="en-US" sz="4000" b="1" i="0" u="none" dirty="0" err="1">
                <a:latin typeface="Calibri"/>
                <a:ea typeface="Calibri"/>
                <a:cs typeface="Calibri"/>
                <a:sym typeface="Calibri"/>
              </a:rPr>
              <a:t>الملكة</a:t>
            </a:r>
            <a:r>
              <a:rPr lang="en-US" sz="4000" b="1" i="0" u="none" dirty="0">
                <a:latin typeface="Calibri"/>
                <a:ea typeface="Calibri"/>
                <a:cs typeface="Calibri"/>
                <a:sym typeface="Calibri"/>
              </a:rPr>
              <a:t> </a:t>
            </a:r>
            <a:r>
              <a:rPr lang="en-US" sz="4000" b="1" i="0" u="none" dirty="0" err="1">
                <a:latin typeface="Calibri"/>
                <a:ea typeface="Calibri"/>
                <a:cs typeface="Calibri"/>
                <a:sym typeface="Calibri"/>
              </a:rPr>
              <a:t>الحقيقية</a:t>
            </a:r>
            <a:r>
              <a:rPr lang="en-US" sz="4000" b="1" i="0" u="none" dirty="0">
                <a:latin typeface="Calibri"/>
                <a:ea typeface="Calibri"/>
                <a:cs typeface="Calibri"/>
                <a:sym typeface="Calibri"/>
              </a:rPr>
              <a:t> </a:t>
            </a:r>
            <a:r>
              <a:rPr lang="en-US" sz="4000" b="1" i="0" u="none" dirty="0" err="1">
                <a:latin typeface="Calibri"/>
                <a:ea typeface="Calibri"/>
                <a:cs typeface="Calibri"/>
                <a:sym typeface="Calibri"/>
              </a:rPr>
              <a:t>الحقانية</a:t>
            </a:r>
            <a:r>
              <a:rPr lang="en-US" sz="4000" b="1" i="0" u="none" dirty="0">
                <a:latin typeface="Calibri"/>
                <a:ea typeface="Calibri"/>
                <a:cs typeface="Calibri"/>
                <a:sym typeface="Calibri"/>
              </a:rPr>
              <a:t>. </a:t>
            </a:r>
            <a:r>
              <a:rPr lang="en-US" sz="4000" b="1" i="0" u="none" dirty="0" err="1">
                <a:latin typeface="Calibri"/>
                <a:ea typeface="Calibri"/>
                <a:cs typeface="Calibri"/>
                <a:sym typeface="Calibri"/>
              </a:rPr>
              <a:t>السلام</a:t>
            </a:r>
            <a:r>
              <a:rPr lang="en-US" sz="4000" b="1" i="0" u="none" dirty="0">
                <a:latin typeface="Calibri"/>
                <a:ea typeface="Calibri"/>
                <a:cs typeface="Calibri"/>
                <a:sym typeface="Calibri"/>
              </a:rPr>
              <a:t> </a:t>
            </a:r>
            <a:r>
              <a:rPr lang="en-US" sz="4000" b="1" i="0" u="none" dirty="0" err="1">
                <a:latin typeface="Calibri"/>
                <a:ea typeface="Calibri"/>
                <a:cs typeface="Calibri"/>
                <a:sym typeface="Calibri"/>
              </a:rPr>
              <a:t>لفخر</a:t>
            </a:r>
            <a:r>
              <a:rPr lang="en-US" sz="4000" b="1" i="0" u="none" dirty="0">
                <a:latin typeface="Calibri"/>
                <a:ea typeface="Calibri"/>
                <a:cs typeface="Calibri"/>
                <a:sym typeface="Calibri"/>
              </a:rPr>
              <a:t> </a:t>
            </a:r>
            <a:r>
              <a:rPr lang="en-US" sz="4000" b="1" i="0" u="none" dirty="0" err="1">
                <a:latin typeface="Calibri"/>
                <a:ea typeface="Calibri"/>
                <a:cs typeface="Calibri"/>
                <a:sym typeface="Calibri"/>
              </a:rPr>
              <a:t>جنسنا</a:t>
            </a:r>
            <a:r>
              <a:rPr lang="en-US" sz="4000" b="1" i="0" u="none" dirty="0">
                <a:latin typeface="Calibri"/>
                <a:ea typeface="Calibri"/>
                <a:cs typeface="Calibri"/>
                <a:sym typeface="Calibri"/>
              </a:rPr>
              <a:t>. </a:t>
            </a:r>
            <a:r>
              <a:rPr lang="en-US" sz="4000" b="1" i="0" u="none" dirty="0" err="1">
                <a:latin typeface="Calibri"/>
                <a:ea typeface="Calibri"/>
                <a:cs typeface="Calibri"/>
                <a:sym typeface="Calibri"/>
              </a:rPr>
              <a:t>ولدت</a:t>
            </a:r>
            <a:r>
              <a:rPr lang="en-US" sz="4000" b="1" i="0" u="none" dirty="0">
                <a:latin typeface="Calibri"/>
                <a:ea typeface="Calibri"/>
                <a:cs typeface="Calibri"/>
                <a:sym typeface="Calibri"/>
              </a:rPr>
              <a:t> </a:t>
            </a:r>
            <a:r>
              <a:rPr lang="en-US" sz="4000" b="1" i="0" u="none" dirty="0" err="1">
                <a:latin typeface="Calibri"/>
                <a:ea typeface="Calibri"/>
                <a:cs typeface="Calibri"/>
                <a:sym typeface="Calibri"/>
              </a:rPr>
              <a:t>لنا</a:t>
            </a:r>
            <a:r>
              <a:rPr lang="en-US" sz="4000" b="1" i="0" u="none" dirty="0">
                <a:latin typeface="Calibri"/>
                <a:ea typeface="Calibri"/>
                <a:cs typeface="Calibri"/>
                <a:sym typeface="Calibri"/>
              </a:rPr>
              <a:t> </a:t>
            </a:r>
            <a:r>
              <a:rPr lang="en-US" sz="4000" b="1" i="0" u="none" dirty="0" err="1">
                <a:latin typeface="Calibri"/>
                <a:ea typeface="Calibri"/>
                <a:cs typeface="Calibri"/>
                <a:sym typeface="Calibri"/>
              </a:rPr>
              <a:t>عمانوئيل</a:t>
            </a:r>
            <a:endParaRPr sz="1600" b="1" dirty="0"/>
          </a:p>
        </p:txBody>
      </p:sp>
      <p:sp>
        <p:nvSpPr>
          <p:cNvPr id="3963" name="Google Shape;3963;p547"/>
          <p:cNvSpPr txBox="1"/>
          <p:nvPr/>
        </p:nvSpPr>
        <p:spPr>
          <a:xfrm>
            <a:off x="431800" y="764704"/>
            <a:ext cx="6240000" cy="2308284"/>
          </a:xfrm>
          <a:prstGeom prst="rect">
            <a:avLst/>
          </a:prstGeom>
          <a:noFill/>
          <a:ln>
            <a:noFill/>
          </a:ln>
        </p:spPr>
        <p:txBody>
          <a:bodyPr spcFirstLastPara="1" wrap="square" lIns="91425" tIns="45700" rIns="91425" bIns="45700" anchor="t" anchorCtr="0">
            <a:spAutoFit/>
          </a:bodyPr>
          <a:lstStyle/>
          <a:p>
            <a:pPr marL="0" marR="0" lvl="0" indent="0" algn="just" rtl="0">
              <a:lnSpc>
                <a:spcPct val="100000"/>
              </a:lnSpc>
              <a:spcBef>
                <a:spcPts val="0"/>
              </a:spcBef>
              <a:spcAft>
                <a:spcPts val="0"/>
              </a:spcAft>
              <a:buClr>
                <a:srgbClr val="FFFFFF"/>
              </a:buClr>
              <a:buSzPts val="3600"/>
              <a:buFont typeface="Arial"/>
              <a:buNone/>
            </a:pPr>
            <a:r>
              <a:rPr lang="en-US" sz="3600" b="1" i="0" u="none" dirty="0">
                <a:latin typeface="CS Avva Shenouda" panose="020B7200000000000000" pitchFamily="34" charset="0"/>
                <a:ea typeface="Arial"/>
                <a:cs typeface="Arial"/>
                <a:sym typeface="Arial"/>
              </a:rPr>
              <a:t>&lt;ere ne `w ]</a:t>
            </a:r>
            <a:r>
              <a:rPr lang="en-US" sz="3600" b="1" i="0" u="none" dirty="0" err="1">
                <a:latin typeface="CS Avva Shenouda" panose="020B7200000000000000" pitchFamily="34" charset="0"/>
                <a:ea typeface="Arial"/>
                <a:cs typeface="Arial"/>
                <a:sym typeface="Arial"/>
              </a:rPr>
              <a:t>par;enoc</a:t>
            </a:r>
            <a:r>
              <a:rPr lang="en-US" sz="3600" b="1" i="0" u="none" dirty="0">
                <a:latin typeface="CS Avva Shenouda" panose="020B7200000000000000" pitchFamily="34" charset="0"/>
                <a:ea typeface="Arial"/>
                <a:cs typeface="Arial"/>
                <a:sym typeface="Arial"/>
              </a:rPr>
              <a:t> @]</a:t>
            </a:r>
            <a:r>
              <a:rPr lang="en-US" sz="3600" b="1" i="0" u="none" dirty="0" err="1">
                <a:latin typeface="CS Avva Shenouda" panose="020B7200000000000000" pitchFamily="34" charset="0"/>
                <a:ea typeface="Arial"/>
                <a:cs typeface="Arial"/>
                <a:sym typeface="Arial"/>
              </a:rPr>
              <a:t>ourw</a:t>
            </a:r>
            <a:r>
              <a:rPr lang="en-US" sz="3600" b="1" i="0" u="none" dirty="0">
                <a:latin typeface="CS Avva Shenouda" panose="020B7200000000000000" pitchFamily="34" charset="0"/>
                <a:ea typeface="Arial"/>
                <a:cs typeface="Arial"/>
                <a:sym typeface="Arial"/>
              </a:rPr>
              <a:t> `</a:t>
            </a:r>
            <a:r>
              <a:rPr lang="en-US" sz="3600" b="1" i="0" u="none" dirty="0" err="1">
                <a:latin typeface="CS Avva Shenouda" panose="020B7200000000000000" pitchFamily="34" charset="0"/>
                <a:ea typeface="Arial"/>
                <a:cs typeface="Arial"/>
                <a:sym typeface="Arial"/>
              </a:rPr>
              <a:t>mmyi</a:t>
            </a:r>
            <a:r>
              <a:rPr lang="en-US" sz="3600" b="1" i="0" u="none" dirty="0">
                <a:latin typeface="CS Avva Shenouda" panose="020B7200000000000000" pitchFamily="34" charset="0"/>
                <a:ea typeface="Arial"/>
                <a:cs typeface="Arial"/>
                <a:sym typeface="Arial"/>
              </a:rPr>
              <a:t> `</a:t>
            </a:r>
            <a:r>
              <a:rPr lang="en-US" sz="3600" b="1" i="0" u="none" dirty="0" err="1">
                <a:latin typeface="CS Avva Shenouda" panose="020B7200000000000000" pitchFamily="34" charset="0"/>
                <a:ea typeface="Arial"/>
                <a:cs typeface="Arial"/>
                <a:sym typeface="Arial"/>
              </a:rPr>
              <a:t>n`aly;iny</a:t>
            </a:r>
            <a:r>
              <a:rPr lang="en-US" sz="3600" b="1" i="0" u="none" dirty="0">
                <a:latin typeface="CS Avva Shenouda" panose="020B7200000000000000" pitchFamily="34" charset="0"/>
                <a:ea typeface="Arial"/>
                <a:cs typeface="Arial"/>
                <a:sym typeface="Arial"/>
              </a:rPr>
              <a:t> @ ,ere `</a:t>
            </a:r>
            <a:r>
              <a:rPr lang="en-US" sz="3600" b="1" i="0" u="none" dirty="0" err="1">
                <a:latin typeface="CS Avva Shenouda" panose="020B7200000000000000" pitchFamily="34" charset="0"/>
                <a:ea typeface="Arial"/>
                <a:cs typeface="Arial"/>
                <a:sym typeface="Arial"/>
              </a:rPr>
              <a:t>psousou</a:t>
            </a:r>
            <a:r>
              <a:rPr lang="en-US" sz="3600" b="1" i="0" u="none" dirty="0">
                <a:latin typeface="CS Avva Shenouda" panose="020B7200000000000000" pitchFamily="34" charset="0"/>
                <a:ea typeface="Arial"/>
                <a:cs typeface="Arial"/>
                <a:sym typeface="Arial"/>
              </a:rPr>
              <a:t> `</a:t>
            </a:r>
            <a:r>
              <a:rPr lang="en-US" sz="3600" b="1" i="0" u="none" dirty="0" err="1">
                <a:latin typeface="CS Avva Shenouda" panose="020B7200000000000000" pitchFamily="34" charset="0"/>
                <a:ea typeface="Arial"/>
                <a:cs typeface="Arial"/>
                <a:sym typeface="Arial"/>
              </a:rPr>
              <a:t>nte</a:t>
            </a:r>
            <a:r>
              <a:rPr lang="en-US" sz="3600" b="1" i="0" u="none" dirty="0">
                <a:latin typeface="CS Avva Shenouda" panose="020B7200000000000000" pitchFamily="34" charset="0"/>
                <a:ea typeface="Arial"/>
                <a:cs typeface="Arial"/>
                <a:sym typeface="Arial"/>
              </a:rPr>
              <a:t> </a:t>
            </a:r>
            <a:r>
              <a:rPr lang="en-US" sz="3600" b="1" i="0" u="none" dirty="0" err="1">
                <a:latin typeface="CS Avva Shenouda" panose="020B7200000000000000" pitchFamily="34" charset="0"/>
                <a:ea typeface="Arial"/>
                <a:cs typeface="Arial"/>
                <a:sym typeface="Arial"/>
              </a:rPr>
              <a:t>pengenoc</a:t>
            </a:r>
            <a:r>
              <a:rPr lang="en-US" sz="3600" b="1" i="0" u="none" dirty="0">
                <a:latin typeface="CS Avva Shenouda" panose="020B7200000000000000" pitchFamily="34" charset="0"/>
                <a:ea typeface="Arial"/>
                <a:cs typeface="Arial"/>
                <a:sym typeface="Arial"/>
              </a:rPr>
              <a:t>@ `</a:t>
            </a:r>
            <a:r>
              <a:rPr lang="en-US" sz="3600" b="1" i="0" u="none" dirty="0" err="1">
                <a:latin typeface="CS Avva Shenouda" panose="020B7200000000000000" pitchFamily="34" charset="0"/>
                <a:ea typeface="Arial"/>
                <a:cs typeface="Arial"/>
                <a:sym typeface="Arial"/>
              </a:rPr>
              <a:t>are`jvo</a:t>
            </a:r>
            <a:r>
              <a:rPr lang="en-US" sz="3600" b="1" i="0" u="none" dirty="0">
                <a:latin typeface="CS Avva Shenouda" panose="020B7200000000000000" pitchFamily="34" charset="0"/>
                <a:ea typeface="Arial"/>
                <a:cs typeface="Arial"/>
                <a:sym typeface="Arial"/>
              </a:rPr>
              <a:t> nan `</a:t>
            </a:r>
            <a:r>
              <a:rPr lang="en-US" sz="3600" b="1" i="0" u="none" dirty="0" err="1">
                <a:latin typeface="CS Avva Shenouda" panose="020B7200000000000000" pitchFamily="34" charset="0"/>
                <a:ea typeface="Arial"/>
                <a:cs typeface="Arial"/>
                <a:sym typeface="Arial"/>
              </a:rPr>
              <a:t>nEmmanouyl</a:t>
            </a:r>
            <a:r>
              <a:rPr lang="en-US" sz="3600" b="1" i="0" u="none" dirty="0">
                <a:latin typeface="CS Avva Shenouda" panose="020B7200000000000000" pitchFamily="34" charset="0"/>
                <a:ea typeface="Arial"/>
                <a:cs typeface="Arial"/>
                <a:sym typeface="Arial"/>
              </a:rPr>
              <a:t>.</a:t>
            </a:r>
            <a:endParaRPr b="1" dirty="0">
              <a:latin typeface="CS Avva Shenouda" panose="020B7200000000000000" pitchFamily="34" charset="0"/>
            </a:endParaRPr>
          </a:p>
        </p:txBody>
      </p:sp>
      <p:sp>
        <p:nvSpPr>
          <p:cNvPr id="3964" name="Google Shape;3964;p547"/>
          <p:cNvSpPr txBox="1"/>
          <p:nvPr/>
        </p:nvSpPr>
        <p:spPr>
          <a:xfrm>
            <a:off x="1786467" y="3959225"/>
            <a:ext cx="8544800" cy="2062063"/>
          </a:xfrm>
          <a:prstGeom prst="rect">
            <a:avLst/>
          </a:prstGeom>
          <a:noFill/>
          <a:ln>
            <a:noFill/>
          </a:ln>
        </p:spPr>
        <p:txBody>
          <a:bodyPr spcFirstLastPara="1" wrap="square" lIns="91425" tIns="45700" rIns="91425" bIns="45700" anchor="t" anchorCtr="0">
            <a:spAutoFit/>
          </a:bodyPr>
          <a:lstStyle/>
          <a:p>
            <a:pPr marL="0" marR="0" lvl="0" indent="0" algn="ctr" rtl="0">
              <a:lnSpc>
                <a:spcPct val="100000"/>
              </a:lnSpc>
              <a:spcBef>
                <a:spcPts val="0"/>
              </a:spcBef>
              <a:spcAft>
                <a:spcPts val="0"/>
              </a:spcAft>
              <a:buClr>
                <a:srgbClr val="FFFFFF"/>
              </a:buClr>
              <a:buSzPts val="3200"/>
              <a:buFont typeface="Book Antiqua"/>
              <a:buNone/>
            </a:pPr>
            <a:r>
              <a:rPr lang="fr-FR" sz="3200" b="1" i="0" u="none" dirty="0">
                <a:latin typeface="Book Antiqua"/>
                <a:ea typeface="Book Antiqua"/>
                <a:cs typeface="Book Antiqua"/>
                <a:sym typeface="Book Antiqua"/>
              </a:rPr>
              <a:t>Ô Vierge Salut à toi,</a:t>
            </a:r>
          </a:p>
          <a:p>
            <a:pPr marL="0" marR="0" lvl="0" indent="0" algn="ctr" rtl="0">
              <a:lnSpc>
                <a:spcPct val="100000"/>
              </a:lnSpc>
              <a:spcBef>
                <a:spcPts val="0"/>
              </a:spcBef>
              <a:spcAft>
                <a:spcPts val="0"/>
              </a:spcAft>
              <a:buClr>
                <a:srgbClr val="FFFFFF"/>
              </a:buClr>
              <a:buSzPts val="3200"/>
              <a:buFont typeface="Book Antiqua"/>
              <a:buNone/>
            </a:pPr>
            <a:r>
              <a:rPr lang="fr-FR" sz="3200" b="1" dirty="0">
                <a:latin typeface="Book Antiqua"/>
                <a:sym typeface="Book Antiqua"/>
              </a:rPr>
              <a:t>Toi la Reine Véritable,</a:t>
            </a:r>
          </a:p>
          <a:p>
            <a:pPr marL="0" marR="0" lvl="0" indent="0" algn="ctr" rtl="0">
              <a:lnSpc>
                <a:spcPct val="100000"/>
              </a:lnSpc>
              <a:spcBef>
                <a:spcPts val="0"/>
              </a:spcBef>
              <a:spcAft>
                <a:spcPts val="0"/>
              </a:spcAft>
              <a:buClr>
                <a:srgbClr val="FFFFFF"/>
              </a:buClr>
              <a:buSzPts val="3200"/>
              <a:buFont typeface="Book Antiqua"/>
              <a:buNone/>
            </a:pPr>
            <a:r>
              <a:rPr lang="fr-FR" sz="3200" b="1" dirty="0">
                <a:latin typeface="Book Antiqua"/>
                <a:sym typeface="Book Antiqua"/>
              </a:rPr>
              <a:t>Salut fierté du genre humain</a:t>
            </a:r>
          </a:p>
          <a:p>
            <a:pPr marL="0" marR="0" lvl="0" indent="0" algn="ctr" rtl="0">
              <a:lnSpc>
                <a:spcPct val="100000"/>
              </a:lnSpc>
              <a:spcBef>
                <a:spcPts val="0"/>
              </a:spcBef>
              <a:spcAft>
                <a:spcPts val="0"/>
              </a:spcAft>
              <a:buClr>
                <a:srgbClr val="FFFFFF"/>
              </a:buClr>
              <a:buSzPts val="3200"/>
              <a:buFont typeface="Book Antiqua"/>
              <a:buNone/>
            </a:pPr>
            <a:r>
              <a:rPr lang="fr-FR" sz="3200" b="1" dirty="0">
                <a:latin typeface="Book Antiqua"/>
                <a:sym typeface="Book Antiqua"/>
              </a:rPr>
              <a:t>Tu enfantas Emmanuel</a:t>
            </a:r>
            <a:endParaRPr b="1" dirty="0"/>
          </a:p>
        </p:txBody>
      </p:sp>
      <p:sp>
        <p:nvSpPr>
          <p:cNvPr id="5" name="ZoneTexte 4">
            <a:extLst>
              <a:ext uri="{FF2B5EF4-FFF2-40B4-BE49-F238E27FC236}">
                <a16:creationId xmlns:a16="http://schemas.microsoft.com/office/drawing/2014/main" id="{42B1A5CC-D28A-4A98-92DC-6F77DA71293F}"/>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de l’aube </a:t>
            </a:r>
            <a:r>
              <a:rPr lang="fr-FR" sz="1600" b="1" i="1" dirty="0">
                <a:solidFill>
                  <a:schemeClr val="bg1"/>
                </a:solidFill>
              </a:rPr>
              <a:t>du Jeudi Saint</a:t>
            </a:r>
            <a:endParaRPr lang="fr-FR" sz="1600" b="1" dirty="0">
              <a:solidFill>
                <a:schemeClr val="bg1"/>
              </a:solidFill>
            </a:endParaRPr>
          </a:p>
        </p:txBody>
      </p:sp>
      <p:sp>
        <p:nvSpPr>
          <p:cNvPr id="6" name="Rectangle 74">
            <a:extLst>
              <a:ext uri="{FF2B5EF4-FFF2-40B4-BE49-F238E27FC236}">
                <a16:creationId xmlns:a16="http://schemas.microsoft.com/office/drawing/2014/main" id="{D64B8519-D15E-4720-BF86-A776A9BBA016}"/>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باكر يوم الخميس</a:t>
            </a:r>
            <a:endParaRPr lang="en-US" altLang="fr-FR" sz="2000" b="1" i="1" dirty="0">
              <a:solidFill>
                <a:schemeClr val="bg1"/>
              </a:solidFill>
            </a:endParaRPr>
          </a:p>
        </p:txBody>
      </p:sp>
    </p:spTree>
    <p:extLst>
      <p:ext uri="{BB962C8B-B14F-4D97-AF65-F5344CB8AC3E}">
        <p14:creationId xmlns:p14="http://schemas.microsoft.com/office/powerpoint/2010/main" val="3655651543"/>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7369" y="548680"/>
            <a:ext cx="5616624" cy="5832648"/>
          </a:xfrm>
        </p:spPr>
        <p:txBody>
          <a:bodyPr>
            <a:noAutofit/>
          </a:bodyPr>
          <a:lstStyle/>
          <a:p>
            <a:pPr marL="0" indent="0" algn="just">
              <a:buNone/>
            </a:pPr>
            <a:r>
              <a:rPr lang="fr-FR" sz="2800" b="1" dirty="0"/>
              <a:t>Vous nous avez fait sortir dans ce désert pour laisser mourir de faim toute cette assemblée! </a:t>
            </a:r>
            <a:endParaRPr lang="ar-EG" sz="2800" b="1" dirty="0"/>
          </a:p>
          <a:p>
            <a:pPr marL="0" indent="0" algn="just">
              <a:buNone/>
            </a:pPr>
            <a:endParaRPr lang="fr-FR" sz="2800" b="1" i="1" dirty="0"/>
          </a:p>
          <a:p>
            <a:pPr marL="0" indent="0" algn="just">
              <a:buNone/>
            </a:pPr>
            <a:r>
              <a:rPr lang="fr-FR" sz="2800" b="1" i="1" dirty="0">
                <a:solidFill>
                  <a:srgbClr val="C00000"/>
                </a:solidFill>
              </a:rPr>
              <a:t>Gloire à la sainte Trinité notre Dieu.</a:t>
            </a:r>
          </a:p>
        </p:txBody>
      </p:sp>
      <p:sp>
        <p:nvSpPr>
          <p:cNvPr id="4" name="Rectangle 3">
            <a:extLst>
              <a:ext uri="{FF2B5EF4-FFF2-40B4-BE49-F238E27FC236}">
                <a16:creationId xmlns:a16="http://schemas.microsoft.com/office/drawing/2014/main" id="{91243CA8-04CE-43A8-A980-AAAC9EEED9CA}"/>
              </a:ext>
            </a:extLst>
          </p:cNvPr>
          <p:cNvSpPr/>
          <p:nvPr/>
        </p:nvSpPr>
        <p:spPr>
          <a:xfrm>
            <a:off x="6240016" y="582935"/>
            <a:ext cx="5472608" cy="5798393"/>
          </a:xfrm>
          <a:prstGeom prst="rect">
            <a:avLst/>
          </a:prstGeom>
        </p:spPr>
        <p:txBody>
          <a:bodyPr wrap="square">
            <a:normAutofit/>
          </a:bodyPr>
          <a:lstStyle/>
          <a:p>
            <a:pPr algn="just" rtl="1"/>
            <a:r>
              <a:rPr lang="ar-EG" sz="3600" b="1" dirty="0"/>
              <a:t>فأنكما </a:t>
            </a:r>
            <a:r>
              <a:rPr lang="ar-SA" sz="3600" b="1" dirty="0"/>
              <a:t>أخرجتم</a:t>
            </a:r>
            <a:r>
              <a:rPr lang="ar-EG" sz="3600" b="1" dirty="0"/>
              <a:t>ا</a:t>
            </a:r>
            <a:r>
              <a:rPr lang="ar-SA" sz="3600" b="1" dirty="0" err="1"/>
              <a:t>نا</a:t>
            </a:r>
            <a:r>
              <a:rPr lang="ar-SA" sz="3600" b="1" dirty="0"/>
              <a:t> الى البرية، لكى تميتونا مع كل الجماعة بالجوع.</a:t>
            </a:r>
            <a:endParaRPr lang="fr-FR" sz="3600" b="1" dirty="0"/>
          </a:p>
          <a:p>
            <a:pPr algn="just" rtl="1"/>
            <a:endParaRPr lang="fr-FR" sz="3600" b="1" i="1" dirty="0">
              <a:solidFill>
                <a:srgbClr val="C00000"/>
              </a:solidFill>
            </a:endParaRPr>
          </a:p>
          <a:p>
            <a:pPr algn="just" rtl="1"/>
            <a:r>
              <a:rPr lang="ar-SA" sz="3600" b="1" i="1" dirty="0">
                <a:solidFill>
                  <a:srgbClr val="C00000"/>
                </a:solidFill>
              </a:rPr>
              <a:t>مجدًا للثالوث الأقدس إلهنا آمين.</a:t>
            </a:r>
            <a:endParaRPr lang="ar-SA" sz="3600" b="1" dirty="0">
              <a:solidFill>
                <a:srgbClr val="C00000"/>
              </a:solidFill>
              <a:latin typeface="Times New Roman" panose="02020603050405020304" pitchFamily="18" charset="0"/>
            </a:endParaRPr>
          </a:p>
        </p:txBody>
      </p:sp>
      <p:sp>
        <p:nvSpPr>
          <p:cNvPr id="8" name="ZoneTexte 7">
            <a:extLst>
              <a:ext uri="{FF2B5EF4-FFF2-40B4-BE49-F238E27FC236}">
                <a16:creationId xmlns:a16="http://schemas.microsoft.com/office/drawing/2014/main" id="{17EB9E0E-099C-42F2-A2D3-CB82BBB219EC}"/>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de l’aube </a:t>
            </a:r>
            <a:r>
              <a:rPr lang="fr-FR" sz="1600" b="1" i="1" dirty="0">
                <a:solidFill>
                  <a:schemeClr val="bg1"/>
                </a:solidFill>
              </a:rPr>
              <a:t>du Jeudi Saint</a:t>
            </a:r>
            <a:endParaRPr lang="fr-FR" sz="1600" b="1" dirty="0">
              <a:solidFill>
                <a:schemeClr val="bg1"/>
              </a:solidFill>
            </a:endParaRPr>
          </a:p>
        </p:txBody>
      </p:sp>
      <p:sp>
        <p:nvSpPr>
          <p:cNvPr id="9" name="Rectangle 74">
            <a:extLst>
              <a:ext uri="{FF2B5EF4-FFF2-40B4-BE49-F238E27FC236}">
                <a16:creationId xmlns:a16="http://schemas.microsoft.com/office/drawing/2014/main" id="{EFA9D6ED-5B92-45D5-B2B3-49501FAAB2D5}"/>
              </a:ext>
            </a:extLst>
          </p:cNvPr>
          <p:cNvSpPr>
            <a:spLocks noChangeArrowheads="1"/>
          </p:cNvSpPr>
          <p:nvPr/>
        </p:nvSpPr>
        <p:spPr bwMode="auto">
          <a:xfrm>
            <a:off x="9552384" y="53414"/>
            <a:ext cx="2448272"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باكر يوم الخميس الكبير</a:t>
            </a:r>
            <a:r>
              <a:rPr lang="fr-FR" sz="2000" b="1" dirty="0">
                <a:solidFill>
                  <a:schemeClr val="bg1"/>
                </a:solidFill>
              </a:rPr>
              <a:t> </a:t>
            </a:r>
            <a:endParaRPr lang="en-US" altLang="fr-FR" sz="2000" b="1" i="1" dirty="0">
              <a:solidFill>
                <a:schemeClr val="bg1"/>
              </a:solidFill>
            </a:endParaRPr>
          </a:p>
        </p:txBody>
      </p:sp>
    </p:spTree>
    <p:extLst>
      <p:ext uri="{BB962C8B-B14F-4D97-AF65-F5344CB8AC3E}">
        <p14:creationId xmlns:p14="http://schemas.microsoft.com/office/powerpoint/2010/main" val="3014893693"/>
      </p:ext>
    </p:extLst>
  </p:cSld>
  <p:clrMapOvr>
    <a:masterClrMapping/>
  </p:clrMapOvr>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Shape 3969"/>
        <p:cNvGrpSpPr/>
        <p:nvPr/>
      </p:nvGrpSpPr>
      <p:grpSpPr>
        <a:xfrm>
          <a:off x="0" y="0"/>
          <a:ext cx="0" cy="0"/>
          <a:chOff x="0" y="0"/>
          <a:chExt cx="0" cy="0"/>
        </a:xfrm>
      </p:grpSpPr>
      <p:sp>
        <p:nvSpPr>
          <p:cNvPr id="3970" name="Google Shape;3970;p548"/>
          <p:cNvSpPr txBox="1"/>
          <p:nvPr/>
        </p:nvSpPr>
        <p:spPr>
          <a:xfrm>
            <a:off x="6864349" y="772290"/>
            <a:ext cx="4895851" cy="2554505"/>
          </a:xfrm>
          <a:prstGeom prst="rect">
            <a:avLst/>
          </a:prstGeom>
          <a:noFill/>
          <a:ln>
            <a:noFill/>
          </a:ln>
        </p:spPr>
        <p:txBody>
          <a:bodyPr spcFirstLastPara="1" wrap="square" lIns="91425" tIns="45700" rIns="91425" bIns="45700" anchor="t" anchorCtr="0">
            <a:spAutoFit/>
          </a:bodyPr>
          <a:lstStyle/>
          <a:p>
            <a:pPr marL="0" marR="0" lvl="0" indent="0" algn="just" rtl="1">
              <a:lnSpc>
                <a:spcPct val="100000"/>
              </a:lnSpc>
              <a:spcBef>
                <a:spcPts val="0"/>
              </a:spcBef>
              <a:spcAft>
                <a:spcPts val="0"/>
              </a:spcAft>
              <a:buClr>
                <a:srgbClr val="FFFFFF"/>
              </a:buClr>
              <a:buSzPts val="4400"/>
              <a:buFont typeface="Calibri"/>
              <a:buNone/>
            </a:pPr>
            <a:r>
              <a:rPr lang="en-US" sz="4000" b="1" i="0" u="none" dirty="0" err="1">
                <a:latin typeface="Calibri"/>
                <a:ea typeface="Calibri"/>
                <a:cs typeface="Calibri"/>
                <a:sym typeface="Calibri"/>
              </a:rPr>
              <a:t>نسألك</a:t>
            </a:r>
            <a:r>
              <a:rPr lang="en-US" sz="4000" b="1" i="0" u="none" dirty="0">
                <a:latin typeface="Calibri"/>
                <a:ea typeface="Calibri"/>
                <a:cs typeface="Calibri"/>
                <a:sym typeface="Calibri"/>
              </a:rPr>
              <a:t> </a:t>
            </a:r>
            <a:r>
              <a:rPr lang="en-US" sz="4000" b="1" i="0" u="none" dirty="0" err="1">
                <a:latin typeface="Calibri"/>
                <a:ea typeface="Calibri"/>
                <a:cs typeface="Calibri"/>
                <a:sym typeface="Calibri"/>
              </a:rPr>
              <a:t>أن</a:t>
            </a:r>
            <a:r>
              <a:rPr lang="en-US" sz="4000" b="1" i="0" u="none" dirty="0">
                <a:latin typeface="Calibri"/>
                <a:ea typeface="Calibri"/>
                <a:cs typeface="Calibri"/>
                <a:sym typeface="Calibri"/>
              </a:rPr>
              <a:t> </a:t>
            </a:r>
            <a:r>
              <a:rPr lang="en-US" sz="4000" b="1" i="0" u="none" dirty="0" err="1">
                <a:latin typeface="Calibri"/>
                <a:ea typeface="Calibri"/>
                <a:cs typeface="Calibri"/>
                <a:sym typeface="Calibri"/>
              </a:rPr>
              <a:t>تذكرينا</a:t>
            </a:r>
            <a:r>
              <a:rPr lang="en-US" sz="4000" b="1" i="0" u="none" dirty="0">
                <a:latin typeface="Calibri"/>
                <a:ea typeface="Calibri"/>
                <a:cs typeface="Calibri"/>
                <a:sym typeface="Calibri"/>
              </a:rPr>
              <a:t> </a:t>
            </a:r>
            <a:r>
              <a:rPr lang="en-US" sz="4000" b="1" i="0" u="none" dirty="0" err="1">
                <a:latin typeface="Calibri"/>
                <a:ea typeface="Calibri"/>
                <a:cs typeface="Calibri"/>
                <a:sym typeface="Calibri"/>
              </a:rPr>
              <a:t>أيتها</a:t>
            </a:r>
            <a:r>
              <a:rPr lang="en-US" sz="4000" b="1" i="0" u="none" dirty="0">
                <a:latin typeface="Calibri"/>
                <a:ea typeface="Calibri"/>
                <a:cs typeface="Calibri"/>
                <a:sym typeface="Calibri"/>
              </a:rPr>
              <a:t> </a:t>
            </a:r>
            <a:r>
              <a:rPr lang="en-US" sz="4000" b="1" i="0" u="none" dirty="0" err="1">
                <a:latin typeface="Calibri"/>
                <a:ea typeface="Calibri"/>
                <a:cs typeface="Calibri"/>
                <a:sym typeface="Calibri"/>
              </a:rPr>
              <a:t>الشفيعة</a:t>
            </a:r>
            <a:r>
              <a:rPr lang="en-US" sz="4000" b="1" i="0" u="none" dirty="0">
                <a:latin typeface="Calibri"/>
                <a:ea typeface="Calibri"/>
                <a:cs typeface="Calibri"/>
                <a:sym typeface="Calibri"/>
              </a:rPr>
              <a:t> </a:t>
            </a:r>
            <a:r>
              <a:rPr lang="en-US" sz="4000" b="1" i="0" u="none" dirty="0" err="1">
                <a:latin typeface="Calibri"/>
                <a:ea typeface="Calibri"/>
                <a:cs typeface="Calibri"/>
                <a:sym typeface="Calibri"/>
              </a:rPr>
              <a:t>المؤتمنة</a:t>
            </a:r>
            <a:r>
              <a:rPr lang="en-US" sz="4000" b="1" i="0" u="none" dirty="0">
                <a:latin typeface="Calibri"/>
                <a:ea typeface="Calibri"/>
                <a:cs typeface="Calibri"/>
                <a:sym typeface="Calibri"/>
              </a:rPr>
              <a:t> </a:t>
            </a:r>
            <a:r>
              <a:rPr lang="en-US" sz="4000" b="1" i="0" u="none" dirty="0" err="1">
                <a:latin typeface="Calibri"/>
                <a:ea typeface="Calibri"/>
                <a:cs typeface="Calibri"/>
                <a:sym typeface="Calibri"/>
              </a:rPr>
              <a:t>أمام</a:t>
            </a:r>
            <a:r>
              <a:rPr lang="en-US" sz="4000" b="1" i="0" u="none" dirty="0">
                <a:latin typeface="Calibri"/>
                <a:ea typeface="Calibri"/>
                <a:cs typeface="Calibri"/>
                <a:sym typeface="Calibri"/>
              </a:rPr>
              <a:t> </a:t>
            </a:r>
            <a:r>
              <a:rPr lang="en-US" sz="4000" b="1" i="0" u="none" dirty="0" err="1">
                <a:latin typeface="Calibri"/>
                <a:ea typeface="Calibri"/>
                <a:cs typeface="Calibri"/>
                <a:sym typeface="Calibri"/>
              </a:rPr>
              <a:t>ربنا</a:t>
            </a:r>
            <a:r>
              <a:rPr lang="en-US" sz="4000" b="1" i="0" u="none" dirty="0">
                <a:latin typeface="Calibri"/>
                <a:ea typeface="Calibri"/>
                <a:cs typeface="Calibri"/>
                <a:sym typeface="Calibri"/>
              </a:rPr>
              <a:t> </a:t>
            </a:r>
            <a:r>
              <a:rPr lang="en-US" sz="4000" b="1" i="0" u="none" dirty="0" err="1">
                <a:latin typeface="Calibri"/>
                <a:ea typeface="Calibri"/>
                <a:cs typeface="Calibri"/>
                <a:sym typeface="Calibri"/>
              </a:rPr>
              <a:t>يسوع</a:t>
            </a:r>
            <a:r>
              <a:rPr lang="en-US" sz="4000" b="1" i="0" u="none" dirty="0">
                <a:latin typeface="Calibri"/>
                <a:ea typeface="Calibri"/>
                <a:cs typeface="Calibri"/>
                <a:sym typeface="Calibri"/>
              </a:rPr>
              <a:t> </a:t>
            </a:r>
            <a:r>
              <a:rPr lang="en-US" sz="4000" b="1" i="0" u="none" dirty="0" err="1">
                <a:latin typeface="Calibri"/>
                <a:ea typeface="Calibri"/>
                <a:cs typeface="Calibri"/>
                <a:sym typeface="Calibri"/>
              </a:rPr>
              <a:t>المسيح</a:t>
            </a:r>
            <a:r>
              <a:rPr lang="en-US" sz="4000" b="1" i="0" u="none" dirty="0">
                <a:latin typeface="Calibri"/>
                <a:ea typeface="Calibri"/>
                <a:cs typeface="Calibri"/>
                <a:sym typeface="Calibri"/>
              </a:rPr>
              <a:t> </a:t>
            </a:r>
            <a:r>
              <a:rPr lang="en-US" sz="4000" b="1" i="0" u="none" dirty="0" err="1">
                <a:latin typeface="Calibri"/>
                <a:ea typeface="Calibri"/>
                <a:cs typeface="Calibri"/>
                <a:sym typeface="Calibri"/>
              </a:rPr>
              <a:t>ليغفر</a:t>
            </a:r>
            <a:r>
              <a:rPr lang="en-US" sz="4000" b="1" i="0" u="none" dirty="0">
                <a:latin typeface="Calibri"/>
                <a:ea typeface="Calibri"/>
                <a:cs typeface="Calibri"/>
                <a:sym typeface="Calibri"/>
              </a:rPr>
              <a:t> </a:t>
            </a:r>
            <a:r>
              <a:rPr lang="en-US" sz="4000" b="1" i="0" u="none" dirty="0" err="1">
                <a:latin typeface="Calibri"/>
                <a:ea typeface="Calibri"/>
                <a:cs typeface="Calibri"/>
                <a:sym typeface="Calibri"/>
              </a:rPr>
              <a:t>لنا</a:t>
            </a:r>
            <a:r>
              <a:rPr lang="en-US" sz="4000" b="1" i="0" u="none" dirty="0">
                <a:latin typeface="Calibri"/>
                <a:ea typeface="Calibri"/>
                <a:cs typeface="Calibri"/>
                <a:sym typeface="Calibri"/>
              </a:rPr>
              <a:t> </a:t>
            </a:r>
            <a:r>
              <a:rPr lang="en-US" sz="4000" b="1" i="0" u="none" dirty="0" err="1">
                <a:latin typeface="Calibri"/>
                <a:ea typeface="Calibri"/>
                <a:cs typeface="Calibri"/>
                <a:sym typeface="Calibri"/>
              </a:rPr>
              <a:t>خطايانا</a:t>
            </a:r>
            <a:r>
              <a:rPr lang="en-US" sz="4000" b="1" i="0" u="none" dirty="0">
                <a:latin typeface="Calibri"/>
                <a:ea typeface="Calibri"/>
                <a:cs typeface="Calibri"/>
                <a:sym typeface="Calibri"/>
              </a:rPr>
              <a:t>.</a:t>
            </a:r>
            <a:endParaRPr sz="1600" b="1" dirty="0"/>
          </a:p>
        </p:txBody>
      </p:sp>
      <p:sp>
        <p:nvSpPr>
          <p:cNvPr id="3971" name="Google Shape;3971;p548"/>
          <p:cNvSpPr txBox="1"/>
          <p:nvPr/>
        </p:nvSpPr>
        <p:spPr>
          <a:xfrm>
            <a:off x="431800" y="764353"/>
            <a:ext cx="6240000" cy="2308284"/>
          </a:xfrm>
          <a:prstGeom prst="rect">
            <a:avLst/>
          </a:prstGeom>
          <a:noFill/>
          <a:ln>
            <a:noFill/>
          </a:ln>
        </p:spPr>
        <p:txBody>
          <a:bodyPr spcFirstLastPara="1" wrap="square" lIns="91425" tIns="45700" rIns="91425" bIns="45700" anchor="t" anchorCtr="0">
            <a:spAutoFit/>
          </a:bodyPr>
          <a:lstStyle/>
          <a:p>
            <a:pPr marL="0" marR="0" lvl="0" indent="0" algn="just" rtl="0">
              <a:lnSpc>
                <a:spcPct val="100000"/>
              </a:lnSpc>
              <a:spcBef>
                <a:spcPts val="0"/>
              </a:spcBef>
              <a:spcAft>
                <a:spcPts val="0"/>
              </a:spcAft>
              <a:buClr>
                <a:srgbClr val="FFFFFF"/>
              </a:buClr>
              <a:buSzPts val="3400"/>
              <a:buFont typeface="Arial"/>
              <a:buNone/>
            </a:pPr>
            <a:r>
              <a:rPr lang="en-US" sz="3600" b="1" i="0" u="none" dirty="0">
                <a:latin typeface="CS Avva Shenouda" panose="020B7200000000000000" pitchFamily="34" charset="0"/>
                <a:ea typeface="Arial"/>
                <a:cs typeface="Arial"/>
                <a:sym typeface="Arial"/>
              </a:rPr>
              <a:t>¿Ten]ho `</a:t>
            </a:r>
            <a:r>
              <a:rPr lang="en-US" sz="3600" b="1" i="0" u="none" dirty="0" err="1">
                <a:latin typeface="CS Avva Shenouda" panose="020B7200000000000000" pitchFamily="34" charset="0"/>
                <a:ea typeface="Arial"/>
                <a:cs typeface="Arial"/>
                <a:sym typeface="Arial"/>
              </a:rPr>
              <a:t>aripenmeu`i</a:t>
            </a:r>
            <a:r>
              <a:rPr lang="en-US" sz="3600" b="1" i="0" u="none" dirty="0">
                <a:latin typeface="CS Avva Shenouda" panose="020B7200000000000000" pitchFamily="34" charset="0"/>
                <a:ea typeface="Arial"/>
                <a:cs typeface="Arial"/>
                <a:sym typeface="Arial"/>
              </a:rPr>
              <a:t> @  ` w ]`</a:t>
            </a:r>
            <a:r>
              <a:rPr lang="en-US" sz="3600" b="1" i="0" u="none" dirty="0" err="1">
                <a:latin typeface="CS Avva Shenouda" panose="020B7200000000000000" pitchFamily="34" charset="0"/>
                <a:ea typeface="Arial"/>
                <a:cs typeface="Arial"/>
                <a:sym typeface="Arial"/>
              </a:rPr>
              <a:t>proctatyc</a:t>
            </a:r>
            <a:r>
              <a:rPr lang="en-US" sz="3600" b="1" i="0" u="none" dirty="0">
                <a:latin typeface="CS Avva Shenouda" panose="020B7200000000000000" pitchFamily="34" charset="0"/>
                <a:ea typeface="Arial"/>
                <a:cs typeface="Arial"/>
                <a:sym typeface="Arial"/>
              </a:rPr>
              <a:t> `</a:t>
            </a:r>
            <a:r>
              <a:rPr lang="en-US" sz="3600" b="1" i="0" u="none" dirty="0" err="1">
                <a:latin typeface="CS Avva Shenouda" panose="020B7200000000000000" pitchFamily="34" charset="0"/>
                <a:ea typeface="Arial"/>
                <a:cs typeface="Arial"/>
                <a:sym typeface="Arial"/>
              </a:rPr>
              <a:t>etenhot</a:t>
            </a:r>
            <a:r>
              <a:rPr lang="en-US" sz="3600" b="1" i="0" u="none" dirty="0">
                <a:latin typeface="CS Avva Shenouda" panose="020B7200000000000000" pitchFamily="34" charset="0"/>
                <a:ea typeface="Arial"/>
                <a:cs typeface="Arial"/>
                <a:sym typeface="Arial"/>
              </a:rPr>
              <a:t> @ </a:t>
            </a:r>
            <a:r>
              <a:rPr lang="en-US" sz="3600" b="1" i="0" u="none" dirty="0" err="1">
                <a:latin typeface="CS Avva Shenouda" panose="020B7200000000000000" pitchFamily="34" charset="0"/>
                <a:ea typeface="Arial"/>
                <a:cs typeface="Arial"/>
                <a:sym typeface="Arial"/>
              </a:rPr>
              <a:t>nahren</a:t>
            </a:r>
            <a:r>
              <a:rPr lang="en-US" sz="3600" b="1" i="0" u="none" dirty="0">
                <a:latin typeface="CS Avva Shenouda" panose="020B7200000000000000" pitchFamily="34" charset="0"/>
                <a:ea typeface="Arial"/>
                <a:cs typeface="Arial"/>
                <a:sym typeface="Arial"/>
              </a:rPr>
              <a:t> pen=o=c I=y=c P=,=c@ `</a:t>
            </a:r>
            <a:r>
              <a:rPr lang="en-US" sz="3600" b="1" i="0" u="none" dirty="0" err="1">
                <a:latin typeface="CS Avva Shenouda" panose="020B7200000000000000" pitchFamily="34" charset="0"/>
                <a:ea typeface="Arial"/>
                <a:cs typeface="Arial"/>
                <a:sym typeface="Arial"/>
              </a:rPr>
              <a:t>ntef,a</a:t>
            </a:r>
            <a:r>
              <a:rPr lang="en-US" sz="3600" b="1" i="0" u="none" dirty="0">
                <a:latin typeface="CS Avva Shenouda" panose="020B7200000000000000" pitchFamily="34" charset="0"/>
                <a:ea typeface="Arial"/>
                <a:cs typeface="Arial"/>
                <a:sym typeface="Arial"/>
              </a:rPr>
              <a:t> </a:t>
            </a:r>
            <a:r>
              <a:rPr lang="en-US" sz="3600" b="1" i="0" u="none" dirty="0" err="1">
                <a:latin typeface="CS Avva Shenouda" panose="020B7200000000000000" pitchFamily="34" charset="0"/>
                <a:ea typeface="Arial"/>
                <a:cs typeface="Arial"/>
                <a:sym typeface="Arial"/>
              </a:rPr>
              <a:t>nennobi</a:t>
            </a:r>
            <a:r>
              <a:rPr lang="en-US" sz="3600" b="1" i="0" u="none" dirty="0">
                <a:latin typeface="CS Avva Shenouda" panose="020B7200000000000000" pitchFamily="34" charset="0"/>
                <a:ea typeface="Arial"/>
                <a:cs typeface="Arial"/>
                <a:sym typeface="Arial"/>
              </a:rPr>
              <a:t> nan `</a:t>
            </a:r>
            <a:r>
              <a:rPr lang="en-US" sz="3600" b="1" i="0" u="none" dirty="0" err="1">
                <a:latin typeface="CS Avva Shenouda" panose="020B7200000000000000" pitchFamily="34" charset="0"/>
                <a:ea typeface="Arial"/>
                <a:cs typeface="Arial"/>
                <a:sym typeface="Arial"/>
              </a:rPr>
              <a:t>ebol</a:t>
            </a:r>
            <a:r>
              <a:rPr lang="en-US" sz="3600" b="1" i="0" u="none" dirty="0">
                <a:latin typeface="CS Avva Shenouda" panose="020B7200000000000000" pitchFamily="34" charset="0"/>
                <a:ea typeface="Arial"/>
                <a:cs typeface="Arial"/>
                <a:sym typeface="Arial"/>
              </a:rPr>
              <a:t>.</a:t>
            </a:r>
            <a:endParaRPr sz="2000" b="1" dirty="0">
              <a:latin typeface="CS Avva Shenouda" panose="020B7200000000000000" pitchFamily="34" charset="0"/>
            </a:endParaRPr>
          </a:p>
        </p:txBody>
      </p:sp>
      <p:sp>
        <p:nvSpPr>
          <p:cNvPr id="3972" name="Google Shape;3972;p548"/>
          <p:cNvSpPr txBox="1"/>
          <p:nvPr/>
        </p:nvSpPr>
        <p:spPr>
          <a:xfrm>
            <a:off x="1007533" y="3959225"/>
            <a:ext cx="10560000" cy="2062063"/>
          </a:xfrm>
          <a:prstGeom prst="rect">
            <a:avLst/>
          </a:prstGeom>
          <a:noFill/>
          <a:ln>
            <a:noFill/>
          </a:ln>
        </p:spPr>
        <p:txBody>
          <a:bodyPr spcFirstLastPara="1" wrap="square" lIns="91425" tIns="45700" rIns="91425" bIns="45700" anchor="t" anchorCtr="0">
            <a:spAutoFit/>
          </a:bodyPr>
          <a:lstStyle/>
          <a:p>
            <a:pPr marL="0" marR="0" lvl="0" indent="0" algn="ctr" rtl="0">
              <a:lnSpc>
                <a:spcPct val="100000"/>
              </a:lnSpc>
              <a:spcBef>
                <a:spcPts val="0"/>
              </a:spcBef>
              <a:spcAft>
                <a:spcPts val="0"/>
              </a:spcAft>
              <a:buClr>
                <a:srgbClr val="FFFFFF"/>
              </a:buClr>
              <a:buSzPts val="3200"/>
              <a:buFont typeface="Book Antiqua"/>
              <a:buNone/>
            </a:pPr>
            <a:r>
              <a:rPr lang="fr-FR" sz="3200" b="1" i="0" u="none" dirty="0">
                <a:latin typeface="Book Antiqua"/>
                <a:ea typeface="Book Antiqua"/>
                <a:cs typeface="Book Antiqua"/>
                <a:sym typeface="Book Antiqua"/>
              </a:rPr>
              <a:t>Souviens toi nous t’implorons,</a:t>
            </a:r>
          </a:p>
          <a:p>
            <a:pPr marL="0" marR="0" lvl="0" indent="0" algn="ctr" rtl="0">
              <a:lnSpc>
                <a:spcPct val="100000"/>
              </a:lnSpc>
              <a:spcBef>
                <a:spcPts val="0"/>
              </a:spcBef>
              <a:spcAft>
                <a:spcPts val="0"/>
              </a:spcAft>
              <a:buClr>
                <a:srgbClr val="FFFFFF"/>
              </a:buClr>
              <a:buSzPts val="3200"/>
              <a:buFont typeface="Book Antiqua"/>
              <a:buNone/>
            </a:pPr>
            <a:r>
              <a:rPr lang="fr-FR" sz="3200" b="1" dirty="0">
                <a:latin typeface="Book Antiqua"/>
                <a:sym typeface="Book Antiqua"/>
              </a:rPr>
              <a:t>Ô intercesseur fidèle</a:t>
            </a:r>
          </a:p>
          <a:p>
            <a:pPr marL="0" marR="0" lvl="0" indent="0" algn="ctr" rtl="0">
              <a:lnSpc>
                <a:spcPct val="100000"/>
              </a:lnSpc>
              <a:spcBef>
                <a:spcPts val="0"/>
              </a:spcBef>
              <a:spcAft>
                <a:spcPts val="0"/>
              </a:spcAft>
              <a:buClr>
                <a:srgbClr val="FFFFFF"/>
              </a:buClr>
              <a:buSzPts val="3200"/>
              <a:buFont typeface="Book Antiqua"/>
              <a:buNone/>
            </a:pPr>
            <a:r>
              <a:rPr lang="fr-FR" sz="3200" b="1" dirty="0">
                <a:latin typeface="Book Antiqua"/>
                <a:sym typeface="Book Antiqua"/>
              </a:rPr>
              <a:t>Devant notre Seigneur Jésus-Christ</a:t>
            </a:r>
          </a:p>
          <a:p>
            <a:pPr marL="0" marR="0" lvl="0" indent="0" algn="ctr" rtl="0">
              <a:lnSpc>
                <a:spcPct val="100000"/>
              </a:lnSpc>
              <a:spcBef>
                <a:spcPts val="0"/>
              </a:spcBef>
              <a:spcAft>
                <a:spcPts val="0"/>
              </a:spcAft>
              <a:buClr>
                <a:srgbClr val="FFFFFF"/>
              </a:buClr>
              <a:buSzPts val="3200"/>
              <a:buFont typeface="Book Antiqua"/>
              <a:buNone/>
            </a:pPr>
            <a:r>
              <a:rPr lang="fr-FR" sz="3200" b="1" dirty="0">
                <a:latin typeface="Book Antiqua"/>
                <a:sym typeface="Book Antiqua"/>
              </a:rPr>
              <a:t>Pour qu’il nous pardonne nos péchés</a:t>
            </a:r>
            <a:endParaRPr b="1" dirty="0"/>
          </a:p>
        </p:txBody>
      </p:sp>
      <p:sp>
        <p:nvSpPr>
          <p:cNvPr id="5" name="ZoneTexte 4">
            <a:extLst>
              <a:ext uri="{FF2B5EF4-FFF2-40B4-BE49-F238E27FC236}">
                <a16:creationId xmlns:a16="http://schemas.microsoft.com/office/drawing/2014/main" id="{8313E46D-FEB0-4574-AA93-E70CB2ACECC6}"/>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de l’aube </a:t>
            </a:r>
            <a:r>
              <a:rPr lang="fr-FR" sz="1600" b="1" i="1" dirty="0">
                <a:solidFill>
                  <a:schemeClr val="bg1"/>
                </a:solidFill>
              </a:rPr>
              <a:t>du Jeudi Saint</a:t>
            </a:r>
            <a:endParaRPr lang="fr-FR" sz="1600" b="1" dirty="0">
              <a:solidFill>
                <a:schemeClr val="bg1"/>
              </a:solidFill>
            </a:endParaRPr>
          </a:p>
        </p:txBody>
      </p:sp>
      <p:sp>
        <p:nvSpPr>
          <p:cNvPr id="6" name="Rectangle 74">
            <a:extLst>
              <a:ext uri="{FF2B5EF4-FFF2-40B4-BE49-F238E27FC236}">
                <a16:creationId xmlns:a16="http://schemas.microsoft.com/office/drawing/2014/main" id="{A89D1F72-7F13-4B4E-827F-BBED4BF99551}"/>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باكر يوم الخميس</a:t>
            </a:r>
            <a:endParaRPr lang="en-US" altLang="fr-FR" sz="2000" b="1" i="1" dirty="0">
              <a:solidFill>
                <a:schemeClr val="bg1"/>
              </a:solidFill>
            </a:endParaRPr>
          </a:p>
        </p:txBody>
      </p:sp>
    </p:spTree>
    <p:extLst>
      <p:ext uri="{BB962C8B-B14F-4D97-AF65-F5344CB8AC3E}">
        <p14:creationId xmlns:p14="http://schemas.microsoft.com/office/powerpoint/2010/main" val="1262507519"/>
      </p:ext>
    </p:extLst>
  </p:cSld>
  <p:clrMapOvr>
    <a:masterClrMapping/>
  </p:clrMapOvr>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2182548" name="Group 20"/>
          <p:cNvGraphicFramePr>
            <a:graphicFrameLocks noGrp="1"/>
          </p:cNvGraphicFramePr>
          <p:nvPr/>
        </p:nvGraphicFramePr>
        <p:xfrm>
          <a:off x="304800" y="676240"/>
          <a:ext cx="11582400" cy="5394960"/>
        </p:xfrm>
        <a:graphic>
          <a:graphicData uri="http://schemas.openxmlformats.org/drawingml/2006/table">
            <a:tbl>
              <a:tblPr/>
              <a:tblGrid>
                <a:gridCol w="7280365">
                  <a:extLst>
                    <a:ext uri="{9D8B030D-6E8A-4147-A177-3AD203B41FA5}">
                      <a16:colId xmlns:a16="http://schemas.microsoft.com/office/drawing/2014/main" val="20000"/>
                    </a:ext>
                  </a:extLst>
                </a:gridCol>
                <a:gridCol w="4302035">
                  <a:extLst>
                    <a:ext uri="{9D8B030D-6E8A-4147-A177-3AD203B41FA5}">
                      <a16:colId xmlns:a16="http://schemas.microsoft.com/office/drawing/2014/main" val="20001"/>
                    </a:ext>
                  </a:extLst>
                </a:gridCol>
              </a:tblGrid>
              <a:tr h="609600">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800" b="1" i="0" u="none" strike="noStrike" cap="none" normalizeH="0" baseline="0" dirty="0">
                          <a:ln>
                            <a:noFill/>
                          </a:ln>
                          <a:solidFill>
                            <a:srgbClr val="C00000"/>
                          </a:solidFill>
                          <a:effectLst/>
                          <a:latin typeface="Arial" charset="0"/>
                          <a:cs typeface="Arial" charset="0"/>
                        </a:rPr>
                        <a:t>Introduction  au Credo</a:t>
                      </a:r>
                    </a:p>
                  </a:txBody>
                  <a:tcPr marL="121920" marR="12192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1" eaLnBrk="1" fontAlgn="base" latinLnBrk="0" hangingPunct="1">
                        <a:lnSpc>
                          <a:spcPct val="100000"/>
                        </a:lnSpc>
                        <a:spcBef>
                          <a:spcPct val="20000"/>
                        </a:spcBef>
                        <a:spcAft>
                          <a:spcPct val="0"/>
                        </a:spcAft>
                        <a:buClrTx/>
                        <a:buSzTx/>
                        <a:buFontTx/>
                        <a:buNone/>
                        <a:tabLst/>
                      </a:pPr>
                      <a:r>
                        <a:rPr kumimoji="0" lang="ar-SA" sz="3200" b="1" i="0" u="none" strike="noStrike" cap="none" normalizeH="0" baseline="0" dirty="0">
                          <a:ln>
                            <a:noFill/>
                          </a:ln>
                          <a:solidFill>
                            <a:srgbClr val="C00000"/>
                          </a:solidFill>
                          <a:effectLst/>
                          <a:latin typeface="Arial" charset="0"/>
                          <a:cs typeface="Arial" charset="0"/>
                        </a:rPr>
                        <a:t>بدء قانون الإيمان</a:t>
                      </a:r>
                      <a:r>
                        <a:rPr kumimoji="0" lang="en-US" sz="3200" b="1" i="0" u="none" strike="noStrike" cap="none" normalizeH="0" baseline="0" dirty="0">
                          <a:ln>
                            <a:noFill/>
                          </a:ln>
                          <a:solidFill>
                            <a:srgbClr val="C00000"/>
                          </a:solidFill>
                          <a:effectLst/>
                          <a:latin typeface="Arial" charset="0"/>
                          <a:cs typeface="Arial" charset="0"/>
                        </a:rPr>
                        <a:t> </a:t>
                      </a:r>
                    </a:p>
                  </a:txBody>
                  <a:tcPr marL="121920" marR="121920"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r h="990600">
                <a:tc>
                  <a:txBody>
                    <a:bodyPr/>
                    <a:lstStyle/>
                    <a:p>
                      <a:pPr algn="just"/>
                      <a:r>
                        <a:rPr kumimoji="0" lang="fr-FR" sz="2500" b="1" i="0" u="none" strike="noStrike" kern="1200" cap="none" normalizeH="0" baseline="0" dirty="0">
                          <a:ln>
                            <a:noFill/>
                          </a:ln>
                          <a:solidFill>
                            <a:srgbClr val="C00000"/>
                          </a:solidFill>
                          <a:effectLst/>
                          <a:latin typeface="Arial" charset="0"/>
                          <a:ea typeface="+mn-ea"/>
                          <a:cs typeface="Arial" charset="0"/>
                        </a:rPr>
                        <a:t>Nous t'exaltons ô Mère de la vraie Lumière, </a:t>
                      </a:r>
                      <a:r>
                        <a:rPr kumimoji="0" lang="fr-FR" sz="2500" b="1" i="0" u="none" strike="noStrike" kern="1200" cap="none" normalizeH="0" baseline="0" dirty="0">
                          <a:ln>
                            <a:noFill/>
                          </a:ln>
                          <a:solidFill>
                            <a:schemeClr val="tx1"/>
                          </a:solidFill>
                          <a:effectLst/>
                          <a:latin typeface="Arial" charset="0"/>
                          <a:ea typeface="+mn-ea"/>
                          <a:cs typeface="Arial" charset="0"/>
                        </a:rPr>
                        <a:t>et nous te glorifions ô sainte Mère de Dieu, car tu as enfanté pour nous le Sauveur du monde. Il est venu et a sauvé nos âmes. Gloire à Toi ô notre Seigneur et notre Roi, le Christ : fierté des apôtres, couronne des martyrs, allégresse des justes, affermissement des Eglises et rémission des péchés. Nous proclamons la Trinité sainte : Une seule Divinité ; nous l'adorons et nous la glorifions. Pitié Seigneur, Pitié Seigneur, Seigneur bénis-nous.</a:t>
                      </a:r>
                    </a:p>
                    <a:p>
                      <a:pPr algn="just"/>
                      <a:r>
                        <a:rPr kumimoji="0" lang="fr-FR" sz="2500" b="1" i="0" u="none" strike="noStrike" kern="1200" cap="none" normalizeH="0" baseline="0" dirty="0">
                          <a:ln>
                            <a:noFill/>
                          </a:ln>
                          <a:solidFill>
                            <a:schemeClr val="tx1"/>
                          </a:solidFill>
                          <a:effectLst/>
                          <a:latin typeface="Arial" charset="0"/>
                          <a:ea typeface="+mn-ea"/>
                          <a:cs typeface="Arial" charset="0"/>
                        </a:rPr>
                        <a:t>Amen !</a:t>
                      </a:r>
                      <a:endParaRPr kumimoji="0" lang="en-US" sz="2500" b="1" i="0" u="none" strike="noStrike" kern="1200" cap="none" normalizeH="0" baseline="0" dirty="0">
                        <a:ln>
                          <a:noFill/>
                        </a:ln>
                        <a:solidFill>
                          <a:schemeClr val="tx1"/>
                        </a:solidFill>
                        <a:effectLst/>
                        <a:latin typeface="Arial" charset="0"/>
                        <a:ea typeface="+mn-ea"/>
                        <a:cs typeface="Arial" charset="0"/>
                      </a:endParaRPr>
                    </a:p>
                  </a:txBody>
                  <a:tcPr marL="121920" marR="121920" horzOverflow="overflow">
                    <a:lnL>
                      <a:noFill/>
                    </a:lnL>
                    <a:lnR>
                      <a:noFill/>
                    </a:lnR>
                    <a:lnT w="28575" cap="flat" cmpd="sng" algn="ctr">
                      <a:solidFill>
                        <a:schemeClr val="tx1"/>
                      </a:solidFill>
                      <a:prstDash val="solid"/>
                      <a:round/>
                      <a:headEnd type="none" w="med" len="med"/>
                      <a:tailEnd type="none" w="med" len="med"/>
                    </a:lnT>
                    <a:lnB cap="flat">
                      <a:noFill/>
                    </a:lnB>
                    <a:lnTlToBr>
                      <a:noFill/>
                    </a:lnTlToBr>
                    <a:lnBlToTr>
                      <a:noFill/>
                    </a:lnBlToTr>
                    <a:noFill/>
                  </a:tcPr>
                </a:tc>
                <a:tc>
                  <a:txBody>
                    <a:bodyPr/>
                    <a:lstStyle/>
                    <a:p>
                      <a:pPr marL="0" marR="0" lvl="0" indent="0" algn="just" defTabSz="914400" rtl="1" eaLnBrk="1" fontAlgn="base" latinLnBrk="0" hangingPunct="1">
                        <a:lnSpc>
                          <a:spcPct val="100000"/>
                        </a:lnSpc>
                        <a:spcBef>
                          <a:spcPct val="20000"/>
                        </a:spcBef>
                        <a:spcAft>
                          <a:spcPct val="0"/>
                        </a:spcAft>
                        <a:buClrTx/>
                        <a:buSzTx/>
                        <a:buFontTx/>
                        <a:buNone/>
                        <a:tabLst/>
                      </a:pPr>
                      <a:r>
                        <a:rPr kumimoji="0" lang="ar-SA" sz="2800" b="1" i="0" u="none" strike="noStrike" cap="none" normalizeH="0" baseline="0" dirty="0">
                          <a:ln>
                            <a:noFill/>
                          </a:ln>
                          <a:solidFill>
                            <a:srgbClr val="C00000"/>
                          </a:solidFill>
                          <a:effectLst/>
                          <a:latin typeface="Arial" charset="0"/>
                          <a:cs typeface="Arial" charset="0"/>
                        </a:rPr>
                        <a:t>نعظمك يا أم النور </a:t>
                      </a:r>
                      <a:r>
                        <a:rPr kumimoji="0" lang="ar-SA" sz="2800" b="1" i="0" u="none" strike="noStrike" cap="none" normalizeH="0" baseline="0" dirty="0" err="1">
                          <a:ln>
                            <a:noFill/>
                          </a:ln>
                          <a:solidFill>
                            <a:srgbClr val="C00000"/>
                          </a:solidFill>
                          <a:effectLst/>
                          <a:latin typeface="Arial" charset="0"/>
                          <a:cs typeface="Arial" charset="0"/>
                        </a:rPr>
                        <a:t>الحقيقي</a:t>
                      </a:r>
                      <a:r>
                        <a:rPr kumimoji="0" lang="ar-SA" sz="2800" b="1" i="0" u="none" strike="noStrike" cap="none" normalizeH="0" baseline="0" dirty="0">
                          <a:ln>
                            <a:noFill/>
                          </a:ln>
                          <a:solidFill>
                            <a:srgbClr val="C00000"/>
                          </a:solidFill>
                          <a:effectLst/>
                          <a:latin typeface="Arial" charset="0"/>
                          <a:cs typeface="Arial" charset="0"/>
                        </a:rPr>
                        <a:t>، </a:t>
                      </a:r>
                      <a:r>
                        <a:rPr kumimoji="0" lang="ar-SA" sz="2800" b="1" i="0" u="none" strike="noStrike" cap="none" normalizeH="0" baseline="0" dirty="0">
                          <a:ln>
                            <a:noFill/>
                          </a:ln>
                          <a:solidFill>
                            <a:schemeClr val="tx1"/>
                          </a:solidFill>
                          <a:effectLst/>
                          <a:latin typeface="Arial" charset="0"/>
                          <a:cs typeface="Arial" charset="0"/>
                        </a:rPr>
                        <a:t>ونمجدك أيتها العذراء القديسة، والدة الإله، لأنك ولدت لنا مخلص العالم، أتى وخلص نفوسنا. المجد لكَ يا سيدنا وملكنا المسيح، فخر الرسل، إكليل الشهداء تهليل الصديقين، ثبات الكنائس، غفران الخطايا. نبشر بالثالوث القدوس، لاهوت واحد، نسجد له ونمجده. يا رب ارحم.</a:t>
                      </a:r>
                      <a:r>
                        <a:rPr kumimoji="0" lang="fr-FR" sz="2800" b="1" i="0" u="none" strike="noStrike" cap="none" normalizeH="0" baseline="0" dirty="0">
                          <a:ln>
                            <a:noFill/>
                          </a:ln>
                          <a:solidFill>
                            <a:schemeClr val="tx1"/>
                          </a:solidFill>
                          <a:effectLst/>
                          <a:latin typeface="Arial" charset="0"/>
                          <a:cs typeface="Arial" charset="0"/>
                        </a:rPr>
                        <a:t> </a:t>
                      </a:r>
                      <a:r>
                        <a:rPr kumimoji="0" lang="ar-SA" sz="2800" b="1" i="0" u="none" strike="noStrike" cap="none" normalizeH="0" baseline="0" dirty="0">
                          <a:ln>
                            <a:noFill/>
                          </a:ln>
                          <a:solidFill>
                            <a:schemeClr val="tx1"/>
                          </a:solidFill>
                          <a:effectLst/>
                          <a:latin typeface="Arial" charset="0"/>
                          <a:cs typeface="Arial" charset="0"/>
                        </a:rPr>
                        <a:t>يا رب ارحم. يا رب بارك. أمين.</a:t>
                      </a:r>
                      <a:endParaRPr kumimoji="0" lang="en-CA" sz="2800" b="1" i="0" u="none" strike="noStrike" cap="none" normalizeH="0" baseline="0" dirty="0">
                        <a:ln>
                          <a:noFill/>
                        </a:ln>
                        <a:solidFill>
                          <a:schemeClr val="tx1"/>
                        </a:solidFill>
                        <a:effectLst/>
                        <a:latin typeface="Arial" charset="0"/>
                        <a:cs typeface="Arial" charset="0"/>
                      </a:endParaRPr>
                    </a:p>
                  </a:txBody>
                  <a:tcPr marL="121920" marR="121920" horzOverflow="overflow">
                    <a:lnL>
                      <a:noFill/>
                    </a:lnL>
                    <a:lnR cap="flat">
                      <a:noFill/>
                    </a:lnR>
                    <a:lnT w="28575" cap="flat" cmpd="sng" algn="ctr">
                      <a:solidFill>
                        <a:schemeClr val="tx1"/>
                      </a:solidFill>
                      <a:prstDash val="solid"/>
                      <a:round/>
                      <a:headEnd type="none" w="med" len="med"/>
                      <a:tailEnd type="none" w="med" len="med"/>
                    </a:lnT>
                    <a:lnB cap="flat">
                      <a:noFill/>
                    </a:lnB>
                    <a:lnTlToBr>
                      <a:noFill/>
                    </a:lnTlToBr>
                    <a:lnBlToTr>
                      <a:noFill/>
                    </a:lnBlToTr>
                    <a:noFill/>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F772373A-C37F-48C1-AFF1-ACE33785FE78}"/>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de l’aube </a:t>
            </a:r>
            <a:r>
              <a:rPr lang="fr-FR" sz="1600" b="1" i="1" dirty="0">
                <a:solidFill>
                  <a:schemeClr val="bg1"/>
                </a:solidFill>
              </a:rPr>
              <a:t>du Jeudi Saint</a:t>
            </a:r>
            <a:endParaRPr lang="fr-FR" sz="1600" b="1" dirty="0">
              <a:solidFill>
                <a:schemeClr val="bg1"/>
              </a:solidFill>
            </a:endParaRPr>
          </a:p>
        </p:txBody>
      </p:sp>
      <p:sp>
        <p:nvSpPr>
          <p:cNvPr id="4" name="Rectangle 74">
            <a:extLst>
              <a:ext uri="{FF2B5EF4-FFF2-40B4-BE49-F238E27FC236}">
                <a16:creationId xmlns:a16="http://schemas.microsoft.com/office/drawing/2014/main" id="{56AFBD41-A8AF-4214-BAAD-28F2078BFA09}"/>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باكر يوم الخميس</a:t>
            </a:r>
            <a:endParaRPr lang="en-US" altLang="fr-FR" sz="2000" b="1" i="1" dirty="0">
              <a:solidFill>
                <a:schemeClr val="bg1"/>
              </a:solidFill>
            </a:endParaRPr>
          </a:p>
        </p:txBody>
      </p:sp>
    </p:spTree>
    <p:extLst>
      <p:ext uri="{BB962C8B-B14F-4D97-AF65-F5344CB8AC3E}">
        <p14:creationId xmlns:p14="http://schemas.microsoft.com/office/powerpoint/2010/main" val="3455615205"/>
      </p:ext>
    </p:extLst>
  </p:cSld>
  <p:clrMapOvr>
    <a:masterClrMapping/>
  </p:clrMapOvr>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2184590" name="Group 14"/>
          <p:cNvGraphicFramePr>
            <a:graphicFrameLocks noGrp="1"/>
          </p:cNvGraphicFramePr>
          <p:nvPr/>
        </p:nvGraphicFramePr>
        <p:xfrm>
          <a:off x="406400" y="1371600"/>
          <a:ext cx="11176000" cy="5029200"/>
        </p:xfrm>
        <a:graphic>
          <a:graphicData uri="http://schemas.openxmlformats.org/drawingml/2006/table">
            <a:tbl>
              <a:tblPr/>
              <a:tblGrid>
                <a:gridCol w="6505433">
                  <a:extLst>
                    <a:ext uri="{9D8B030D-6E8A-4147-A177-3AD203B41FA5}">
                      <a16:colId xmlns:a16="http://schemas.microsoft.com/office/drawing/2014/main" val="20000"/>
                    </a:ext>
                  </a:extLst>
                </a:gridCol>
                <a:gridCol w="4670567">
                  <a:extLst>
                    <a:ext uri="{9D8B030D-6E8A-4147-A177-3AD203B41FA5}">
                      <a16:colId xmlns:a16="http://schemas.microsoft.com/office/drawing/2014/main" val="20001"/>
                    </a:ext>
                  </a:extLst>
                </a:gridCol>
              </a:tblGrid>
              <a:tr h="5029200">
                <a:tc>
                  <a:txBody>
                    <a:bodyPr/>
                    <a:lstStyle/>
                    <a:p>
                      <a:pPr marL="0" marR="0" lvl="0" indent="0" algn="just" defTabSz="914400" rtl="0" eaLnBrk="1" fontAlgn="base" latinLnBrk="0" hangingPunct="1">
                        <a:lnSpc>
                          <a:spcPct val="100000"/>
                        </a:lnSpc>
                        <a:spcBef>
                          <a:spcPct val="20000"/>
                        </a:spcBef>
                        <a:spcAft>
                          <a:spcPct val="0"/>
                        </a:spcAft>
                        <a:buClrTx/>
                        <a:buSzTx/>
                        <a:buFontTx/>
                        <a:buNone/>
                        <a:tabLst/>
                        <a:defRPr/>
                      </a:pPr>
                      <a:r>
                        <a:rPr kumimoji="0" lang="fr-CA" sz="3200" b="1" i="0" u="none" strike="noStrike" cap="none" normalizeH="0" baseline="0" dirty="0">
                          <a:ln>
                            <a:noFill/>
                          </a:ln>
                          <a:solidFill>
                            <a:schemeClr val="tx1"/>
                          </a:solidFill>
                          <a:effectLst/>
                          <a:latin typeface="Arial" charset="0"/>
                          <a:cs typeface="Arial" charset="0"/>
                        </a:rPr>
                        <a:t>En vérité je crois en un seul Dieu, le Père Tout-Puissant créateur du ciel et de la terre, de toutes les choses visibles et invisibles. Je crois en un seul Seigneur, Jésus-Christ, le Fils Unique de Dieu, né du Père avant tous les siècles.  </a:t>
                      </a:r>
                    </a:p>
                  </a:txBody>
                  <a:tcPr marL="121920" marR="121920" horzOverflow="overflow">
                    <a:lnL>
                      <a:noFill/>
                    </a:lnL>
                    <a:lnR>
                      <a:noFill/>
                    </a:lnR>
                    <a:lnT cap="flat">
                      <a:noFill/>
                    </a:lnT>
                    <a:lnB cap="flat">
                      <a:noFill/>
                    </a:lnB>
                    <a:lnTlToBr>
                      <a:noFill/>
                    </a:lnTlToBr>
                    <a:lnBlToTr>
                      <a:noFill/>
                    </a:lnBlToTr>
                    <a:noFill/>
                  </a:tcPr>
                </a:tc>
                <a:tc>
                  <a:txBody>
                    <a:bodyPr/>
                    <a:lstStyle/>
                    <a:p>
                      <a:pPr marL="0" marR="0" lvl="0" indent="0" algn="just" defTabSz="914400" rtl="1" eaLnBrk="1" fontAlgn="base" latinLnBrk="0" hangingPunct="1">
                        <a:lnSpc>
                          <a:spcPct val="100000"/>
                        </a:lnSpc>
                        <a:spcBef>
                          <a:spcPct val="20000"/>
                        </a:spcBef>
                        <a:spcAft>
                          <a:spcPct val="0"/>
                        </a:spcAft>
                        <a:buClrTx/>
                        <a:buSzTx/>
                        <a:buFontTx/>
                        <a:buNone/>
                        <a:tabLst/>
                      </a:pPr>
                      <a:r>
                        <a:rPr kumimoji="0" lang="ar-SA" sz="3600" b="1" i="0" u="none" strike="noStrike" cap="none" normalizeH="0" baseline="0" dirty="0">
                          <a:ln>
                            <a:noFill/>
                          </a:ln>
                          <a:solidFill>
                            <a:schemeClr val="tx1"/>
                          </a:solidFill>
                          <a:effectLst/>
                          <a:latin typeface="Arial" charset="0"/>
                          <a:cs typeface="Arial" charset="0"/>
                        </a:rPr>
                        <a:t>بالحقيقة نؤمن بإله واحد،</a:t>
                      </a:r>
                      <a:r>
                        <a:rPr kumimoji="0" lang="en-CA" sz="3600" b="1" i="0" u="none" strike="noStrike" cap="none" normalizeH="0" baseline="0" dirty="0">
                          <a:ln>
                            <a:noFill/>
                          </a:ln>
                          <a:solidFill>
                            <a:schemeClr val="tx1"/>
                          </a:solidFill>
                          <a:effectLst/>
                          <a:latin typeface="Arial" charset="0"/>
                          <a:cs typeface="Arial" charset="0"/>
                        </a:rPr>
                        <a:t> </a:t>
                      </a:r>
                      <a:r>
                        <a:rPr kumimoji="0" lang="ar-SA" sz="3600" b="1" i="0" u="none" strike="noStrike" cap="none" normalizeH="0" baseline="0" dirty="0">
                          <a:ln>
                            <a:noFill/>
                          </a:ln>
                          <a:solidFill>
                            <a:schemeClr val="tx1"/>
                          </a:solidFill>
                          <a:effectLst/>
                          <a:latin typeface="Arial" charset="0"/>
                          <a:cs typeface="Arial" charset="0"/>
                        </a:rPr>
                        <a:t> الله </a:t>
                      </a:r>
                      <a:r>
                        <a:rPr kumimoji="0" lang="ar-SA" sz="3600" b="1" i="0" u="none" strike="noStrike" cap="none" normalizeH="0" baseline="0" dirty="0" err="1">
                          <a:ln>
                            <a:noFill/>
                          </a:ln>
                          <a:solidFill>
                            <a:schemeClr val="tx1"/>
                          </a:solidFill>
                          <a:effectLst/>
                          <a:latin typeface="Arial" charset="0"/>
                          <a:cs typeface="Arial" charset="0"/>
                        </a:rPr>
                        <a:t>الآب</a:t>
                      </a:r>
                      <a:r>
                        <a:rPr kumimoji="0" lang="ar-SA" sz="3600" b="1" i="0" u="none" strike="noStrike" cap="none" normalizeH="0" baseline="0" dirty="0">
                          <a:ln>
                            <a:noFill/>
                          </a:ln>
                          <a:solidFill>
                            <a:schemeClr val="tx1"/>
                          </a:solidFill>
                          <a:effectLst/>
                          <a:latin typeface="Arial" charset="0"/>
                          <a:cs typeface="Arial" charset="0"/>
                        </a:rPr>
                        <a:t> ضابط الكل،</a:t>
                      </a:r>
                      <a:r>
                        <a:rPr kumimoji="0" lang="en-CA" sz="3600" b="1" i="0" u="none" strike="noStrike" cap="none" normalizeH="0" baseline="0" dirty="0">
                          <a:ln>
                            <a:noFill/>
                          </a:ln>
                          <a:solidFill>
                            <a:schemeClr val="tx1"/>
                          </a:solidFill>
                          <a:effectLst/>
                          <a:latin typeface="Arial" charset="0"/>
                          <a:cs typeface="Arial" charset="0"/>
                        </a:rPr>
                        <a:t> </a:t>
                      </a:r>
                      <a:r>
                        <a:rPr kumimoji="0" lang="ar-SA" sz="3600" b="1" i="0" u="none" strike="noStrike" cap="none" normalizeH="0" baseline="0" dirty="0">
                          <a:ln>
                            <a:noFill/>
                          </a:ln>
                          <a:solidFill>
                            <a:schemeClr val="tx1"/>
                          </a:solidFill>
                          <a:effectLst/>
                          <a:latin typeface="Arial" charset="0"/>
                          <a:cs typeface="Arial" charset="0"/>
                        </a:rPr>
                        <a:t>خالق السماء والأرض،</a:t>
                      </a:r>
                      <a:r>
                        <a:rPr kumimoji="0" lang="en-CA" sz="3600" b="1" i="0" u="none" strike="noStrike" cap="none" normalizeH="0" baseline="0" dirty="0">
                          <a:ln>
                            <a:noFill/>
                          </a:ln>
                          <a:solidFill>
                            <a:schemeClr val="tx1"/>
                          </a:solidFill>
                          <a:effectLst/>
                          <a:latin typeface="Arial" charset="0"/>
                          <a:cs typeface="Arial" charset="0"/>
                        </a:rPr>
                        <a:t> </a:t>
                      </a:r>
                      <a:r>
                        <a:rPr kumimoji="0" lang="ar-SA" sz="3600" b="1" i="0" u="none" strike="noStrike" cap="none" normalizeH="0" baseline="0" dirty="0">
                          <a:ln>
                            <a:noFill/>
                          </a:ln>
                          <a:solidFill>
                            <a:schemeClr val="tx1"/>
                          </a:solidFill>
                          <a:effectLst/>
                          <a:latin typeface="Arial" charset="0"/>
                          <a:cs typeface="Arial" charset="0"/>
                        </a:rPr>
                        <a:t> ما يُرَى وما لا يُرَى. نؤمن بربٍ واحد، يسوع المسيح، ابن الله الوحيد، المولود من </a:t>
                      </a:r>
                      <a:r>
                        <a:rPr kumimoji="0" lang="ar-SA" sz="3600" b="1" i="0" u="none" strike="noStrike" cap="none" normalizeH="0" baseline="0" dirty="0" err="1">
                          <a:ln>
                            <a:noFill/>
                          </a:ln>
                          <a:solidFill>
                            <a:schemeClr val="tx1"/>
                          </a:solidFill>
                          <a:effectLst/>
                          <a:latin typeface="Arial" charset="0"/>
                          <a:cs typeface="Arial" charset="0"/>
                        </a:rPr>
                        <a:t>الآب</a:t>
                      </a:r>
                      <a:r>
                        <a:rPr kumimoji="0" lang="ar-SA" sz="3600" b="1" i="0" u="none" strike="noStrike" cap="none" normalizeH="0" baseline="0" dirty="0">
                          <a:ln>
                            <a:noFill/>
                          </a:ln>
                          <a:solidFill>
                            <a:schemeClr val="tx1"/>
                          </a:solidFill>
                          <a:effectLst/>
                          <a:latin typeface="Arial" charset="0"/>
                          <a:cs typeface="Arial" charset="0"/>
                        </a:rPr>
                        <a:t> قبل كل الدهور</a:t>
                      </a:r>
                      <a:r>
                        <a:rPr kumimoji="0" lang="ar-EG" sz="3600" b="1" i="0" u="none" strike="noStrike" cap="none" normalizeH="0" baseline="0" dirty="0">
                          <a:ln>
                            <a:noFill/>
                          </a:ln>
                          <a:solidFill>
                            <a:schemeClr val="tx1"/>
                          </a:solidFill>
                          <a:effectLst/>
                          <a:latin typeface="Arial" charset="0"/>
                          <a:cs typeface="Arial" charset="0"/>
                        </a:rPr>
                        <a:t>،</a:t>
                      </a:r>
                      <a:r>
                        <a:rPr kumimoji="0" lang="en-US" sz="3600" b="1" i="0" u="none" strike="noStrike" cap="none" normalizeH="0" baseline="0" dirty="0">
                          <a:ln>
                            <a:noFill/>
                          </a:ln>
                          <a:solidFill>
                            <a:schemeClr val="tx1"/>
                          </a:solidFill>
                          <a:effectLst/>
                          <a:latin typeface="Arial" charset="0"/>
                          <a:cs typeface="Arial" charset="0"/>
                        </a:rPr>
                        <a:t> </a:t>
                      </a:r>
                    </a:p>
                  </a:txBody>
                  <a:tcPr marL="121920" marR="121920" horzOverflow="overflow">
                    <a:lnL>
                      <a:noFill/>
                    </a:lnL>
                    <a:lnR cap="flat">
                      <a:noFill/>
                    </a:lnR>
                    <a:lnT cap="flat">
                      <a:noFill/>
                    </a:lnT>
                    <a:lnB cap="flat">
                      <a:noFill/>
                    </a:lnB>
                    <a:lnTlToBr>
                      <a:noFill/>
                    </a:lnTlToBr>
                    <a:lnBlToTr>
                      <a:noFill/>
                    </a:lnBlToTr>
                    <a:noFill/>
                  </a:tcPr>
                </a:tc>
                <a:extLst>
                  <a:ext uri="{0D108BD9-81ED-4DB2-BD59-A6C34878D82A}">
                    <a16:rowId xmlns:a16="http://schemas.microsoft.com/office/drawing/2014/main" val="10000"/>
                  </a:ext>
                </a:extLst>
              </a:tr>
            </a:tbl>
          </a:graphicData>
        </a:graphic>
      </p:graphicFrame>
      <p:sp>
        <p:nvSpPr>
          <p:cNvPr id="3" name="ZoneTexte 2">
            <a:extLst>
              <a:ext uri="{FF2B5EF4-FFF2-40B4-BE49-F238E27FC236}">
                <a16:creationId xmlns:a16="http://schemas.microsoft.com/office/drawing/2014/main" id="{3829F454-7140-4555-B2F1-F4E4A20ACD83}"/>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de l’aube </a:t>
            </a:r>
            <a:r>
              <a:rPr lang="fr-FR" sz="1600" b="1" i="1" dirty="0">
                <a:solidFill>
                  <a:schemeClr val="bg1"/>
                </a:solidFill>
              </a:rPr>
              <a:t>du Jeudi Saint</a:t>
            </a:r>
            <a:endParaRPr lang="fr-FR" sz="1600" b="1" dirty="0">
              <a:solidFill>
                <a:schemeClr val="bg1"/>
              </a:solidFill>
            </a:endParaRPr>
          </a:p>
        </p:txBody>
      </p:sp>
      <p:sp>
        <p:nvSpPr>
          <p:cNvPr id="4" name="Rectangle 74">
            <a:extLst>
              <a:ext uri="{FF2B5EF4-FFF2-40B4-BE49-F238E27FC236}">
                <a16:creationId xmlns:a16="http://schemas.microsoft.com/office/drawing/2014/main" id="{321B0F5C-ED0A-49C0-9CD8-CDE404B5F8C0}"/>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باكر يوم الخميس</a:t>
            </a:r>
            <a:endParaRPr lang="en-US" altLang="fr-FR" sz="2000" b="1" i="1" dirty="0">
              <a:solidFill>
                <a:schemeClr val="bg1"/>
              </a:solidFill>
            </a:endParaRPr>
          </a:p>
        </p:txBody>
      </p:sp>
    </p:spTree>
    <p:extLst>
      <p:ext uri="{BB962C8B-B14F-4D97-AF65-F5344CB8AC3E}">
        <p14:creationId xmlns:p14="http://schemas.microsoft.com/office/powerpoint/2010/main" val="1914878619"/>
      </p:ext>
    </p:extLst>
  </p:cSld>
  <p:clrMapOvr>
    <a:masterClrMapping/>
  </p:clrMapOvr>
  <p:transition/>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2469250" name="Group 2"/>
          <p:cNvGraphicFramePr>
            <a:graphicFrameLocks noGrp="1"/>
          </p:cNvGraphicFramePr>
          <p:nvPr>
            <p:ph/>
          </p:nvPr>
        </p:nvGraphicFramePr>
        <p:xfrm>
          <a:off x="203200" y="837792"/>
          <a:ext cx="11582400" cy="4535424"/>
        </p:xfrm>
        <a:graphic>
          <a:graphicData uri="http://schemas.openxmlformats.org/drawingml/2006/table">
            <a:tbl>
              <a:tblPr/>
              <a:tblGrid>
                <a:gridCol w="6260757">
                  <a:extLst>
                    <a:ext uri="{9D8B030D-6E8A-4147-A177-3AD203B41FA5}">
                      <a16:colId xmlns:a16="http://schemas.microsoft.com/office/drawing/2014/main" val="20000"/>
                    </a:ext>
                  </a:extLst>
                </a:gridCol>
                <a:gridCol w="5321643">
                  <a:extLst>
                    <a:ext uri="{9D8B030D-6E8A-4147-A177-3AD203B41FA5}">
                      <a16:colId xmlns:a16="http://schemas.microsoft.com/office/drawing/2014/main" val="20001"/>
                    </a:ext>
                  </a:extLst>
                </a:gridCol>
              </a:tblGrid>
              <a:tr h="4496544">
                <a:tc>
                  <a:txBody>
                    <a:bodyPr/>
                    <a:lstStyle/>
                    <a:p>
                      <a:pPr marL="0" marR="0" lvl="0" indent="0" algn="just" defTabSz="914400" rtl="0" eaLnBrk="1" fontAlgn="base" latinLnBrk="0" hangingPunct="1">
                        <a:lnSpc>
                          <a:spcPct val="100000"/>
                        </a:lnSpc>
                        <a:spcBef>
                          <a:spcPct val="20000"/>
                        </a:spcBef>
                        <a:spcAft>
                          <a:spcPct val="0"/>
                        </a:spcAft>
                        <a:buClrTx/>
                        <a:buSzTx/>
                        <a:buFontTx/>
                        <a:buNone/>
                        <a:tabLst/>
                        <a:defRPr/>
                      </a:pPr>
                      <a:r>
                        <a:rPr kumimoji="0" lang="fr-CA" sz="2800" b="1" i="0" u="none" strike="noStrike" cap="none" normalizeH="0" baseline="0" dirty="0">
                          <a:ln>
                            <a:noFill/>
                          </a:ln>
                          <a:solidFill>
                            <a:schemeClr val="tx1"/>
                          </a:solidFill>
                          <a:effectLst/>
                          <a:latin typeface="Arial" charset="0"/>
                          <a:cs typeface="Arial" charset="0"/>
                        </a:rPr>
                        <a:t>Lumière née de la Lumière, Vrai Dieu né du Vrai Dieu, engendré, non pas créé, </a:t>
                      </a:r>
                      <a:r>
                        <a:rPr kumimoji="0" lang="fr-CA" sz="2900" b="1" i="0" u="none" strike="noStrike" cap="none" normalizeH="0" baseline="0" dirty="0">
                          <a:ln>
                            <a:noFill/>
                          </a:ln>
                          <a:solidFill>
                            <a:schemeClr val="tx1"/>
                          </a:solidFill>
                          <a:effectLst/>
                          <a:latin typeface="Arial" charset="0"/>
                          <a:cs typeface="Arial" charset="0"/>
                        </a:rPr>
                        <a:t>consubstantiel au Père, Par qui tout a été fait, qui pour nous, les hommes, et pour notre salut, est descendu du ciel, Par l’Esprit Saint s’est incarné de la Vierge Marie, et s’est fait homme.</a:t>
                      </a:r>
                      <a:endParaRPr kumimoji="0" lang="en-US" sz="2900" b="1" i="0" u="none" strike="noStrike" cap="none" normalizeH="0" baseline="0" dirty="0">
                        <a:ln>
                          <a:noFill/>
                        </a:ln>
                        <a:solidFill>
                          <a:schemeClr val="tx1"/>
                        </a:solidFill>
                        <a:effectLst/>
                        <a:latin typeface="Arial" charset="0"/>
                        <a:cs typeface="Arial" charset="0"/>
                      </a:endParaRPr>
                    </a:p>
                  </a:txBody>
                  <a:tcPr marL="240000" marR="240000" marT="46800" marB="46800" horzOverflow="overflow">
                    <a:lnL>
                      <a:noFill/>
                    </a:lnL>
                    <a:lnR>
                      <a:noFill/>
                    </a:lnR>
                    <a:lnT cap="flat">
                      <a:noFill/>
                    </a:lnT>
                    <a:lnB cap="flat">
                      <a:noFill/>
                    </a:lnB>
                    <a:lnTlToBr>
                      <a:noFill/>
                    </a:lnTlToBr>
                    <a:lnBlToTr>
                      <a:noFill/>
                    </a:lnBlToTr>
                    <a:noFill/>
                  </a:tcPr>
                </a:tc>
                <a:tc>
                  <a:txBody>
                    <a:bodyPr/>
                    <a:lstStyle/>
                    <a:p>
                      <a:pPr marL="0" marR="0" lvl="0" indent="0" algn="just" defTabSz="914400" rtl="1" eaLnBrk="1" fontAlgn="base" latinLnBrk="0" hangingPunct="1">
                        <a:lnSpc>
                          <a:spcPct val="100000"/>
                        </a:lnSpc>
                        <a:spcBef>
                          <a:spcPct val="20000"/>
                        </a:spcBef>
                        <a:spcAft>
                          <a:spcPct val="0"/>
                        </a:spcAft>
                        <a:buClrTx/>
                        <a:buSzTx/>
                        <a:buFontTx/>
                        <a:buNone/>
                        <a:tabLst/>
                        <a:defRPr/>
                      </a:pPr>
                      <a:r>
                        <a:rPr kumimoji="0" lang="ar-SA" sz="3600" b="1" i="0" u="none" strike="noStrike" cap="none" normalizeH="0" baseline="0" dirty="0">
                          <a:ln>
                            <a:noFill/>
                          </a:ln>
                          <a:solidFill>
                            <a:schemeClr val="tx1"/>
                          </a:solidFill>
                          <a:effectLst/>
                          <a:latin typeface="Arial" charset="0"/>
                          <a:cs typeface="Arial" charset="0"/>
                        </a:rPr>
                        <a:t>نور من نور، إله حق من إله حق، مولود غير مخلوق،</a:t>
                      </a:r>
                      <a:r>
                        <a:rPr kumimoji="0" lang="en-US" sz="3600" b="1" i="0" u="none" strike="noStrike" cap="none" normalizeH="0" baseline="0" dirty="0">
                          <a:ln>
                            <a:noFill/>
                          </a:ln>
                          <a:solidFill>
                            <a:schemeClr val="tx1"/>
                          </a:solidFill>
                          <a:effectLst/>
                          <a:latin typeface="Arial" charset="0"/>
                          <a:cs typeface="Arial" charset="0"/>
                        </a:rPr>
                        <a:t> </a:t>
                      </a:r>
                    </a:p>
                    <a:p>
                      <a:pPr marL="0" marR="0" lvl="0" indent="0" algn="just" defTabSz="914400" rtl="1" eaLnBrk="1" fontAlgn="base" latinLnBrk="0" hangingPunct="1">
                        <a:lnSpc>
                          <a:spcPct val="100000"/>
                        </a:lnSpc>
                        <a:spcBef>
                          <a:spcPct val="20000"/>
                        </a:spcBef>
                        <a:spcAft>
                          <a:spcPct val="0"/>
                        </a:spcAft>
                        <a:buClrTx/>
                        <a:buSzTx/>
                        <a:buFontTx/>
                        <a:buNone/>
                        <a:tabLst/>
                      </a:pPr>
                      <a:r>
                        <a:rPr kumimoji="0" lang="ar-EG" sz="3400" b="1" i="0" u="none" strike="noStrike" cap="none" normalizeH="0" baseline="0" dirty="0" err="1">
                          <a:ln>
                            <a:noFill/>
                          </a:ln>
                          <a:solidFill>
                            <a:schemeClr val="tx1"/>
                          </a:solidFill>
                          <a:effectLst/>
                          <a:latin typeface="Arial" charset="0"/>
                          <a:cs typeface="Arial" charset="0"/>
                        </a:rPr>
                        <a:t>مساوى</a:t>
                      </a:r>
                      <a:r>
                        <a:rPr kumimoji="0" lang="ar-SA" sz="3400" b="1" i="0" u="none" strike="noStrike" cap="none" normalizeH="0" baseline="0" dirty="0">
                          <a:ln>
                            <a:noFill/>
                          </a:ln>
                          <a:solidFill>
                            <a:schemeClr val="tx1"/>
                          </a:solidFill>
                          <a:effectLst/>
                          <a:latin typeface="Arial" charset="0"/>
                          <a:cs typeface="Arial" charset="0"/>
                        </a:rPr>
                        <a:t> </a:t>
                      </a:r>
                      <a:r>
                        <a:rPr kumimoji="0" lang="ar-EG" sz="3400" b="1" i="0" u="none" strike="noStrike" cap="none" normalizeH="0" baseline="0" dirty="0">
                          <a:ln>
                            <a:noFill/>
                          </a:ln>
                          <a:solidFill>
                            <a:schemeClr val="tx1"/>
                          </a:solidFill>
                          <a:effectLst/>
                          <a:latin typeface="Arial" charset="0"/>
                          <a:cs typeface="Arial" charset="0"/>
                        </a:rPr>
                        <a:t>ل</a:t>
                      </a:r>
                      <a:r>
                        <a:rPr kumimoji="0" lang="ar-SA" sz="3400" b="1" i="0" u="none" strike="noStrike" cap="none" normalizeH="0" baseline="0" dirty="0">
                          <a:ln>
                            <a:noFill/>
                          </a:ln>
                          <a:solidFill>
                            <a:schemeClr val="tx1"/>
                          </a:solidFill>
                          <a:effectLst/>
                          <a:latin typeface="Arial" charset="0"/>
                          <a:cs typeface="Arial" charset="0"/>
                        </a:rPr>
                        <a:t>لآب </a:t>
                      </a:r>
                      <a:r>
                        <a:rPr kumimoji="0" lang="ar-SA" sz="3400" b="1" i="0" u="none" strike="noStrike" cap="none" normalizeH="0" baseline="0" dirty="0" err="1">
                          <a:ln>
                            <a:noFill/>
                          </a:ln>
                          <a:solidFill>
                            <a:schemeClr val="tx1"/>
                          </a:solidFill>
                          <a:effectLst/>
                          <a:latin typeface="Arial" charset="0"/>
                          <a:cs typeface="Arial" charset="0"/>
                        </a:rPr>
                        <a:t>فى</a:t>
                      </a:r>
                      <a:r>
                        <a:rPr kumimoji="0" lang="ar-SA" sz="3400" b="1" i="0" u="none" strike="noStrike" cap="none" normalizeH="0" baseline="0" dirty="0">
                          <a:ln>
                            <a:noFill/>
                          </a:ln>
                          <a:solidFill>
                            <a:schemeClr val="tx1"/>
                          </a:solidFill>
                          <a:effectLst/>
                          <a:latin typeface="Arial" charset="0"/>
                          <a:cs typeface="Arial" charset="0"/>
                        </a:rPr>
                        <a:t> الجوهر، </a:t>
                      </a:r>
                      <a:r>
                        <a:rPr kumimoji="0" lang="ar-SA" sz="3400" b="1" i="0" u="none" strike="noStrike" cap="none" normalizeH="0" baseline="0" dirty="0" err="1">
                          <a:ln>
                            <a:noFill/>
                          </a:ln>
                          <a:solidFill>
                            <a:schemeClr val="tx1"/>
                          </a:solidFill>
                          <a:effectLst/>
                          <a:latin typeface="Arial" charset="0"/>
                          <a:cs typeface="Arial" charset="0"/>
                        </a:rPr>
                        <a:t>الذى</a:t>
                      </a:r>
                      <a:r>
                        <a:rPr kumimoji="0" lang="ar-SA" sz="3400" b="1" i="0" u="none" strike="noStrike" cap="none" normalizeH="0" baseline="0" dirty="0">
                          <a:ln>
                            <a:noFill/>
                          </a:ln>
                          <a:solidFill>
                            <a:schemeClr val="tx1"/>
                          </a:solidFill>
                          <a:effectLst/>
                          <a:latin typeface="Arial" charset="0"/>
                          <a:cs typeface="Arial" charset="0"/>
                        </a:rPr>
                        <a:t> </a:t>
                      </a:r>
                      <a:r>
                        <a:rPr kumimoji="0" lang="ar-SA" sz="3400" b="1" i="0" u="none" strike="noStrike" cap="none" normalizeH="0" baseline="0" dirty="0" err="1">
                          <a:ln>
                            <a:noFill/>
                          </a:ln>
                          <a:solidFill>
                            <a:schemeClr val="tx1"/>
                          </a:solidFill>
                          <a:effectLst/>
                          <a:latin typeface="Arial" charset="0"/>
                          <a:cs typeface="Arial" charset="0"/>
                        </a:rPr>
                        <a:t>به</a:t>
                      </a:r>
                      <a:r>
                        <a:rPr kumimoji="0" lang="ar-SA" sz="3400" b="1" i="0" u="none" strike="noStrike" cap="none" normalizeH="0" baseline="0" dirty="0">
                          <a:ln>
                            <a:noFill/>
                          </a:ln>
                          <a:solidFill>
                            <a:schemeClr val="tx1"/>
                          </a:solidFill>
                          <a:effectLst/>
                          <a:latin typeface="Arial" charset="0"/>
                          <a:cs typeface="Arial" charset="0"/>
                        </a:rPr>
                        <a:t> كان كل </a:t>
                      </a:r>
                      <a:r>
                        <a:rPr kumimoji="0" lang="ar-SA" sz="3400" b="1" i="0" u="none" strike="noStrike" cap="none" normalizeH="0" baseline="0" dirty="0" err="1">
                          <a:ln>
                            <a:noFill/>
                          </a:ln>
                          <a:solidFill>
                            <a:schemeClr val="tx1"/>
                          </a:solidFill>
                          <a:effectLst/>
                          <a:latin typeface="Arial" charset="0"/>
                          <a:cs typeface="Arial" charset="0"/>
                        </a:rPr>
                        <a:t>شىء</a:t>
                      </a:r>
                      <a:r>
                        <a:rPr kumimoji="0" lang="ar-SA" sz="3400" b="1" i="0" u="none" strike="noStrike" cap="none" normalizeH="0" baseline="0" dirty="0">
                          <a:ln>
                            <a:noFill/>
                          </a:ln>
                          <a:solidFill>
                            <a:schemeClr val="tx1"/>
                          </a:solidFill>
                          <a:effectLst/>
                          <a:latin typeface="Arial" charset="0"/>
                          <a:cs typeface="Arial" charset="0"/>
                        </a:rPr>
                        <a:t>.</a:t>
                      </a:r>
                    </a:p>
                    <a:p>
                      <a:pPr marL="0" marR="0" lvl="0" indent="0" algn="just" defTabSz="914400" rtl="1" eaLnBrk="1" fontAlgn="base" latinLnBrk="0" hangingPunct="1">
                        <a:lnSpc>
                          <a:spcPct val="100000"/>
                        </a:lnSpc>
                        <a:spcBef>
                          <a:spcPct val="20000"/>
                        </a:spcBef>
                        <a:spcAft>
                          <a:spcPct val="0"/>
                        </a:spcAft>
                        <a:buClrTx/>
                        <a:buSzTx/>
                        <a:buFontTx/>
                        <a:buNone/>
                        <a:tabLst/>
                      </a:pPr>
                      <a:r>
                        <a:rPr kumimoji="0" lang="ar-SA" sz="3400" b="1" i="0" u="none" strike="noStrike" cap="none" normalizeH="0" baseline="0" dirty="0">
                          <a:ln>
                            <a:noFill/>
                          </a:ln>
                          <a:solidFill>
                            <a:schemeClr val="tx1"/>
                          </a:solidFill>
                          <a:effectLst/>
                          <a:latin typeface="Arial" charset="0"/>
                          <a:cs typeface="Arial" charset="0"/>
                        </a:rPr>
                        <a:t>هذا </a:t>
                      </a:r>
                      <a:r>
                        <a:rPr kumimoji="0" lang="ar-SA" sz="3400" b="1" i="0" u="none" strike="noStrike" cap="none" normalizeH="0" baseline="0" dirty="0" err="1">
                          <a:ln>
                            <a:noFill/>
                          </a:ln>
                          <a:solidFill>
                            <a:schemeClr val="tx1"/>
                          </a:solidFill>
                          <a:effectLst/>
                          <a:latin typeface="Arial" charset="0"/>
                          <a:cs typeface="Arial" charset="0"/>
                        </a:rPr>
                        <a:t>الذى</a:t>
                      </a:r>
                      <a:r>
                        <a:rPr kumimoji="0" lang="ar-SA" sz="3400" b="1" i="0" u="none" strike="noStrike" cap="none" normalizeH="0" baseline="0" dirty="0">
                          <a:ln>
                            <a:noFill/>
                          </a:ln>
                          <a:solidFill>
                            <a:schemeClr val="tx1"/>
                          </a:solidFill>
                          <a:effectLst/>
                          <a:latin typeface="Arial" charset="0"/>
                          <a:cs typeface="Arial" charset="0"/>
                        </a:rPr>
                        <a:t> من أجلنا نحنُ البشر، ومن أجل خلاصنا، نَزَلَ من السماء، وتجسدَ من الروح القدس ومن مريم العذراء.  وتأنس</a:t>
                      </a:r>
                      <a:r>
                        <a:rPr kumimoji="0" lang="en-US" sz="3600" b="1" i="0" u="none" strike="noStrike" cap="none" normalizeH="0" baseline="0" dirty="0">
                          <a:ln>
                            <a:noFill/>
                          </a:ln>
                          <a:solidFill>
                            <a:schemeClr val="tx1"/>
                          </a:solidFill>
                          <a:effectLst/>
                          <a:latin typeface="Arial" charset="0"/>
                          <a:cs typeface="Arial" charset="0"/>
                        </a:rPr>
                        <a:t> </a:t>
                      </a:r>
                    </a:p>
                  </a:txBody>
                  <a:tcPr marL="121920" marR="121920" horzOverflow="overflow">
                    <a:lnL>
                      <a:noFill/>
                    </a:lnL>
                    <a:lnR cap="flat">
                      <a:noFill/>
                    </a:lnR>
                    <a:lnT cap="flat">
                      <a:noFill/>
                    </a:lnT>
                    <a:lnB cap="flat">
                      <a:noFill/>
                    </a:lnB>
                    <a:lnTlToBr>
                      <a:noFill/>
                    </a:lnTlToBr>
                    <a:lnBlToTr>
                      <a:noFill/>
                    </a:lnBlToTr>
                    <a:noFill/>
                  </a:tcPr>
                </a:tc>
                <a:extLst>
                  <a:ext uri="{0D108BD9-81ED-4DB2-BD59-A6C34878D82A}">
                    <a16:rowId xmlns:a16="http://schemas.microsoft.com/office/drawing/2014/main" val="10000"/>
                  </a:ext>
                </a:extLst>
              </a:tr>
            </a:tbl>
          </a:graphicData>
        </a:graphic>
      </p:graphicFrame>
      <p:sp>
        <p:nvSpPr>
          <p:cNvPr id="3" name="ZoneTexte 2">
            <a:extLst>
              <a:ext uri="{FF2B5EF4-FFF2-40B4-BE49-F238E27FC236}">
                <a16:creationId xmlns:a16="http://schemas.microsoft.com/office/drawing/2014/main" id="{FEE9B9B9-62EE-4E99-9AB5-47A65FA09953}"/>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de l’aube </a:t>
            </a:r>
            <a:r>
              <a:rPr lang="fr-FR" sz="1600" b="1" i="1" dirty="0">
                <a:solidFill>
                  <a:schemeClr val="bg1"/>
                </a:solidFill>
              </a:rPr>
              <a:t>du Jeudi Saint</a:t>
            </a:r>
            <a:endParaRPr lang="fr-FR" sz="1600" b="1" dirty="0">
              <a:solidFill>
                <a:schemeClr val="bg1"/>
              </a:solidFill>
            </a:endParaRPr>
          </a:p>
        </p:txBody>
      </p:sp>
      <p:sp>
        <p:nvSpPr>
          <p:cNvPr id="4" name="Rectangle 74">
            <a:extLst>
              <a:ext uri="{FF2B5EF4-FFF2-40B4-BE49-F238E27FC236}">
                <a16:creationId xmlns:a16="http://schemas.microsoft.com/office/drawing/2014/main" id="{A9B6E0DC-E028-4358-88D0-449D22F971AF}"/>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باكر يوم الخميس</a:t>
            </a:r>
            <a:endParaRPr lang="en-US" altLang="fr-FR" sz="2000" b="1" i="1" dirty="0">
              <a:solidFill>
                <a:schemeClr val="bg1"/>
              </a:solidFill>
            </a:endParaRPr>
          </a:p>
        </p:txBody>
      </p:sp>
    </p:spTree>
    <p:extLst>
      <p:ext uri="{BB962C8B-B14F-4D97-AF65-F5344CB8AC3E}">
        <p14:creationId xmlns:p14="http://schemas.microsoft.com/office/powerpoint/2010/main" val="2913694911"/>
      </p:ext>
    </p:extLst>
  </p:cSld>
  <p:clrMapOvr>
    <a:masterClrMapping/>
  </p:clrMapOvr>
  <p:transition/>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2188674" name="Group 2"/>
          <p:cNvGraphicFramePr>
            <a:graphicFrameLocks noGrp="1"/>
          </p:cNvGraphicFramePr>
          <p:nvPr>
            <p:ph/>
          </p:nvPr>
        </p:nvGraphicFramePr>
        <p:xfrm>
          <a:off x="406400" y="588640"/>
          <a:ext cx="11480800" cy="5720680"/>
        </p:xfrm>
        <a:graphic>
          <a:graphicData uri="http://schemas.openxmlformats.org/drawingml/2006/table">
            <a:tbl>
              <a:tblPr/>
              <a:tblGrid>
                <a:gridCol w="7050555">
                  <a:extLst>
                    <a:ext uri="{9D8B030D-6E8A-4147-A177-3AD203B41FA5}">
                      <a16:colId xmlns:a16="http://schemas.microsoft.com/office/drawing/2014/main" val="20000"/>
                    </a:ext>
                  </a:extLst>
                </a:gridCol>
                <a:gridCol w="4430245">
                  <a:extLst>
                    <a:ext uri="{9D8B030D-6E8A-4147-A177-3AD203B41FA5}">
                      <a16:colId xmlns:a16="http://schemas.microsoft.com/office/drawing/2014/main" val="20001"/>
                    </a:ext>
                  </a:extLst>
                </a:gridCol>
              </a:tblGrid>
              <a:tr h="5720680">
                <a:tc>
                  <a:txBody>
                    <a:bodyPr/>
                    <a:lstStyle/>
                    <a:p>
                      <a:pPr marL="0" marR="0" lvl="0" indent="0" algn="just" defTabSz="914400" rtl="0" eaLnBrk="1" fontAlgn="base" latinLnBrk="0" hangingPunct="1">
                        <a:lnSpc>
                          <a:spcPct val="100000"/>
                        </a:lnSpc>
                        <a:spcBef>
                          <a:spcPct val="20000"/>
                        </a:spcBef>
                        <a:spcAft>
                          <a:spcPct val="0"/>
                        </a:spcAft>
                        <a:buClrTx/>
                        <a:buSzTx/>
                        <a:buFontTx/>
                        <a:buNone/>
                        <a:tabLst/>
                      </a:pPr>
                      <a:r>
                        <a:rPr kumimoji="0" lang="fr-CA" sz="2800" b="1" i="0" u="none" strike="noStrike" cap="none" normalizeH="0" baseline="0" dirty="0">
                          <a:ln>
                            <a:noFill/>
                          </a:ln>
                          <a:solidFill>
                            <a:schemeClr val="tx1"/>
                          </a:solidFill>
                          <a:effectLst/>
                          <a:latin typeface="Arial" charset="0"/>
                          <a:cs typeface="Arial" charset="0"/>
                        </a:rPr>
                        <a:t>a été crucifié pour nous, sous Ponce Pilate, a souffert et a été enseveli, il est ressuscité des morts le troisième jour conformément aux écritures, il est monté aux ciel et s’est assis à la droite du Père.  </a:t>
                      </a:r>
                      <a:endParaRPr kumimoji="0" lang="en-US" sz="2800" b="1" i="0" u="none" strike="noStrike" cap="none" normalizeH="0" baseline="0" dirty="0">
                        <a:ln>
                          <a:noFill/>
                        </a:ln>
                        <a:solidFill>
                          <a:schemeClr val="tx1"/>
                        </a:solidFill>
                        <a:effectLst/>
                        <a:latin typeface="Arial" charset="0"/>
                        <a:cs typeface="Arial" charset="0"/>
                      </a:endParaRPr>
                    </a:p>
                    <a:p>
                      <a:pPr marL="0" marR="0" lvl="0" indent="0" algn="just" defTabSz="914400" rtl="0" eaLnBrk="1" fontAlgn="base" latinLnBrk="0" hangingPunct="1">
                        <a:lnSpc>
                          <a:spcPct val="100000"/>
                        </a:lnSpc>
                        <a:spcBef>
                          <a:spcPct val="20000"/>
                        </a:spcBef>
                        <a:spcAft>
                          <a:spcPct val="0"/>
                        </a:spcAft>
                        <a:buClrTx/>
                        <a:buSzTx/>
                        <a:buFontTx/>
                        <a:buNone/>
                        <a:tabLst/>
                      </a:pPr>
                      <a:r>
                        <a:rPr kumimoji="0" lang="fr-CA" sz="2800" b="1" i="0" u="none" strike="noStrike" cap="none" normalizeH="0" baseline="0" dirty="0">
                          <a:ln>
                            <a:noFill/>
                          </a:ln>
                          <a:solidFill>
                            <a:schemeClr val="tx1"/>
                          </a:solidFill>
                          <a:effectLst/>
                          <a:latin typeface="Arial" charset="0"/>
                          <a:cs typeface="Arial" charset="0"/>
                        </a:rPr>
                        <a:t>D’où il reviendra dans Sa gloire pour juger les vivants et les morts, et son règne n’aura pas de fin. </a:t>
                      </a:r>
                    </a:p>
                    <a:p>
                      <a:pPr marL="0" marR="0" lvl="0" indent="0" algn="just" defTabSz="914400" rtl="0" eaLnBrk="1" fontAlgn="base" latinLnBrk="0" hangingPunct="1">
                        <a:lnSpc>
                          <a:spcPct val="100000"/>
                        </a:lnSpc>
                        <a:spcBef>
                          <a:spcPct val="20000"/>
                        </a:spcBef>
                        <a:spcAft>
                          <a:spcPct val="0"/>
                        </a:spcAft>
                        <a:buClrTx/>
                        <a:buSzTx/>
                        <a:buFontTx/>
                        <a:buNone/>
                        <a:tabLst/>
                      </a:pPr>
                      <a:r>
                        <a:rPr kumimoji="0" lang="fr-CA" sz="2800" b="1" i="0" u="none" strike="noStrike" cap="none" normalizeH="0" baseline="0" dirty="0">
                          <a:ln>
                            <a:noFill/>
                          </a:ln>
                          <a:solidFill>
                            <a:schemeClr val="tx1"/>
                          </a:solidFill>
                          <a:effectLst/>
                          <a:latin typeface="Arial" charset="0"/>
                          <a:cs typeface="Arial" charset="0"/>
                        </a:rPr>
                        <a:t>Je crois en l’Esprit-Saint qui est Seigneur et qui donne la vie,</a:t>
                      </a:r>
                      <a:endParaRPr kumimoji="0" lang="en-US" sz="2800" b="1" i="0" u="none" strike="noStrike" cap="none" normalizeH="0" baseline="0" dirty="0">
                        <a:ln>
                          <a:noFill/>
                        </a:ln>
                        <a:solidFill>
                          <a:schemeClr val="tx1"/>
                        </a:solidFill>
                        <a:effectLst/>
                        <a:latin typeface="Arial" charset="0"/>
                        <a:cs typeface="Arial" charset="0"/>
                      </a:endParaRPr>
                    </a:p>
                  </a:txBody>
                  <a:tcPr marL="288000" marR="288000" marT="46800" marB="46800" horzOverflow="overflow">
                    <a:lnL>
                      <a:noFill/>
                    </a:lnL>
                    <a:lnR>
                      <a:noFill/>
                    </a:lnR>
                    <a:lnT cap="flat">
                      <a:noFill/>
                    </a:lnT>
                    <a:lnB cap="flat">
                      <a:noFill/>
                    </a:lnB>
                    <a:lnTlToBr>
                      <a:noFill/>
                    </a:lnTlToBr>
                    <a:lnBlToTr>
                      <a:noFill/>
                    </a:lnBlToTr>
                    <a:noFill/>
                  </a:tcPr>
                </a:tc>
                <a:tc>
                  <a:txBody>
                    <a:bodyPr/>
                    <a:lstStyle/>
                    <a:p>
                      <a:pPr marL="0" marR="0" lvl="0" indent="0" algn="just" defTabSz="914400" rtl="1" eaLnBrk="1" fontAlgn="base" latinLnBrk="0" hangingPunct="1">
                        <a:lnSpc>
                          <a:spcPct val="110000"/>
                        </a:lnSpc>
                        <a:spcBef>
                          <a:spcPct val="60000"/>
                        </a:spcBef>
                        <a:spcAft>
                          <a:spcPct val="0"/>
                        </a:spcAft>
                        <a:buClrTx/>
                        <a:buSzTx/>
                        <a:buFontTx/>
                        <a:buNone/>
                        <a:tabLst/>
                      </a:pPr>
                      <a:r>
                        <a:rPr kumimoji="0" lang="ar-SA" sz="3200" b="1" i="0" u="none" strike="noStrike" cap="none" normalizeH="0" baseline="0" dirty="0">
                          <a:ln>
                            <a:noFill/>
                          </a:ln>
                          <a:solidFill>
                            <a:schemeClr val="tx1"/>
                          </a:solidFill>
                          <a:effectLst/>
                          <a:latin typeface="Arial" charset="0"/>
                          <a:cs typeface="Arial" charset="0"/>
                        </a:rPr>
                        <a:t>وصُلِبَ عنا على عهد </a:t>
                      </a:r>
                      <a:r>
                        <a:rPr kumimoji="0" lang="ar-SA" sz="3200" b="1" i="0" u="none" strike="noStrike" cap="none" normalizeH="0" baseline="0" dirty="0" err="1">
                          <a:ln>
                            <a:noFill/>
                          </a:ln>
                          <a:solidFill>
                            <a:schemeClr val="tx1"/>
                          </a:solidFill>
                          <a:effectLst/>
                          <a:latin typeface="Arial" charset="0"/>
                          <a:cs typeface="Arial" charset="0"/>
                        </a:rPr>
                        <a:t>بيلاطس</a:t>
                      </a:r>
                      <a:r>
                        <a:rPr kumimoji="0" lang="ar-SA" sz="3200" b="1" i="0" u="none" strike="noStrike" cap="none" normalizeH="0" baseline="0" dirty="0">
                          <a:ln>
                            <a:noFill/>
                          </a:ln>
                          <a:solidFill>
                            <a:schemeClr val="tx1"/>
                          </a:solidFill>
                          <a:effectLst/>
                          <a:latin typeface="Arial" charset="0"/>
                          <a:cs typeface="Arial" charset="0"/>
                        </a:rPr>
                        <a:t> </a:t>
                      </a:r>
                      <a:r>
                        <a:rPr kumimoji="0" lang="ar-SA" sz="3200" b="1" i="0" u="none" strike="noStrike" cap="none" normalizeH="0" baseline="0" dirty="0" err="1">
                          <a:ln>
                            <a:noFill/>
                          </a:ln>
                          <a:solidFill>
                            <a:schemeClr val="tx1"/>
                          </a:solidFill>
                          <a:effectLst/>
                          <a:latin typeface="Arial" charset="0"/>
                          <a:cs typeface="Arial" charset="0"/>
                        </a:rPr>
                        <a:t>البنطى</a:t>
                      </a:r>
                      <a:r>
                        <a:rPr kumimoji="0" lang="ar-SA" sz="3200" b="1" i="0" u="none" strike="noStrike" cap="none" normalizeH="0" baseline="0" dirty="0">
                          <a:ln>
                            <a:noFill/>
                          </a:ln>
                          <a:solidFill>
                            <a:schemeClr val="tx1"/>
                          </a:solidFill>
                          <a:effectLst/>
                          <a:latin typeface="Arial" charset="0"/>
                          <a:cs typeface="Arial" charset="0"/>
                        </a:rPr>
                        <a:t>.  تألمَ وقبرَ وقامَ من الأموات </a:t>
                      </a:r>
                      <a:r>
                        <a:rPr kumimoji="0" lang="ar-SA" sz="3200" b="1" i="0" u="none" strike="noStrike" cap="none" normalizeH="0" baseline="0" dirty="0" err="1">
                          <a:ln>
                            <a:noFill/>
                          </a:ln>
                          <a:solidFill>
                            <a:schemeClr val="tx1"/>
                          </a:solidFill>
                          <a:effectLst/>
                          <a:latin typeface="Arial" charset="0"/>
                          <a:cs typeface="Arial" charset="0"/>
                        </a:rPr>
                        <a:t>فى</a:t>
                      </a:r>
                      <a:r>
                        <a:rPr kumimoji="0" lang="ar-SA" sz="3200" b="1" i="0" u="none" strike="noStrike" cap="none" normalizeH="0" baseline="0" dirty="0">
                          <a:ln>
                            <a:noFill/>
                          </a:ln>
                          <a:solidFill>
                            <a:schemeClr val="tx1"/>
                          </a:solidFill>
                          <a:effectLst/>
                          <a:latin typeface="Arial" charset="0"/>
                          <a:cs typeface="Arial" charset="0"/>
                        </a:rPr>
                        <a:t> اليوم الثالث، كما </a:t>
                      </a:r>
                      <a:r>
                        <a:rPr kumimoji="0" lang="ar-SA" sz="3200" b="1" i="0" u="none" strike="noStrike" cap="none" normalizeH="0" baseline="0" dirty="0" err="1">
                          <a:ln>
                            <a:noFill/>
                          </a:ln>
                          <a:solidFill>
                            <a:schemeClr val="tx1"/>
                          </a:solidFill>
                          <a:effectLst/>
                          <a:latin typeface="Arial" charset="0"/>
                          <a:cs typeface="Arial" charset="0"/>
                        </a:rPr>
                        <a:t>فى</a:t>
                      </a:r>
                      <a:r>
                        <a:rPr kumimoji="0" lang="ar-SA" sz="3200" b="1" i="0" u="none" strike="noStrike" cap="none" normalizeH="0" baseline="0" dirty="0">
                          <a:ln>
                            <a:noFill/>
                          </a:ln>
                          <a:solidFill>
                            <a:schemeClr val="tx1"/>
                          </a:solidFill>
                          <a:effectLst/>
                          <a:latin typeface="Arial" charset="0"/>
                          <a:cs typeface="Arial" charset="0"/>
                        </a:rPr>
                        <a:t> الكتب. </a:t>
                      </a:r>
                      <a:r>
                        <a:rPr kumimoji="0" lang="ar-SA" sz="2800" b="1" i="0" u="none" strike="noStrike" cap="none" normalizeH="0" baseline="0" dirty="0">
                          <a:ln>
                            <a:noFill/>
                          </a:ln>
                          <a:solidFill>
                            <a:schemeClr val="tx1"/>
                          </a:solidFill>
                          <a:effectLst/>
                          <a:latin typeface="Arial" charset="0"/>
                          <a:cs typeface="Arial" charset="0"/>
                        </a:rPr>
                        <a:t>وصَعِدَ إلى السموات،</a:t>
                      </a:r>
                      <a:r>
                        <a:rPr kumimoji="0" lang="en-US" sz="2800" b="1" i="0" u="none" strike="noStrike" cap="none" normalizeH="0" baseline="0" dirty="0">
                          <a:ln>
                            <a:noFill/>
                          </a:ln>
                          <a:solidFill>
                            <a:schemeClr val="tx1"/>
                          </a:solidFill>
                          <a:effectLst/>
                          <a:latin typeface="Arial" charset="0"/>
                          <a:cs typeface="Arial" charset="0"/>
                        </a:rPr>
                        <a:t> </a:t>
                      </a:r>
                      <a:r>
                        <a:rPr kumimoji="0" lang="ar-SA" sz="3200" b="1" i="0" u="none" strike="noStrike" cap="none" normalizeH="0" baseline="0" dirty="0">
                          <a:ln>
                            <a:noFill/>
                          </a:ln>
                          <a:solidFill>
                            <a:schemeClr val="tx1"/>
                          </a:solidFill>
                          <a:effectLst/>
                          <a:latin typeface="Arial" charset="0"/>
                          <a:cs typeface="Arial" charset="0"/>
                        </a:rPr>
                        <a:t>وجَلسَ عن يمين أبيه.  وأيضاً </a:t>
                      </a:r>
                      <a:r>
                        <a:rPr kumimoji="0" lang="ar-SA" sz="3200" b="1" i="0" u="none" strike="noStrike" cap="none" normalizeH="0" baseline="0" dirty="0" err="1">
                          <a:ln>
                            <a:noFill/>
                          </a:ln>
                          <a:solidFill>
                            <a:schemeClr val="tx1"/>
                          </a:solidFill>
                          <a:effectLst/>
                          <a:latin typeface="Arial" charset="0"/>
                          <a:cs typeface="Arial" charset="0"/>
                        </a:rPr>
                        <a:t>يأتى</a:t>
                      </a:r>
                      <a:r>
                        <a:rPr kumimoji="0" lang="ar-SA" sz="3200" b="1" i="0" u="none" strike="noStrike" cap="none" normalizeH="0" baseline="0" dirty="0">
                          <a:ln>
                            <a:noFill/>
                          </a:ln>
                          <a:solidFill>
                            <a:schemeClr val="tx1"/>
                          </a:solidFill>
                          <a:effectLst/>
                          <a:latin typeface="Arial" charset="0"/>
                          <a:cs typeface="Arial" charset="0"/>
                        </a:rPr>
                        <a:t> </a:t>
                      </a:r>
                      <a:r>
                        <a:rPr kumimoji="0" lang="ar-SA" sz="3200" b="1" i="0" u="none" strike="noStrike" cap="none" normalizeH="0" baseline="0" dirty="0" err="1">
                          <a:ln>
                            <a:noFill/>
                          </a:ln>
                          <a:solidFill>
                            <a:schemeClr val="tx1"/>
                          </a:solidFill>
                          <a:effectLst/>
                          <a:latin typeface="Arial" charset="0"/>
                          <a:cs typeface="Arial" charset="0"/>
                        </a:rPr>
                        <a:t>فى</a:t>
                      </a:r>
                      <a:r>
                        <a:rPr kumimoji="0" lang="ar-SA" sz="3200" b="1" i="0" u="none" strike="noStrike" cap="none" normalizeH="0" baseline="0" dirty="0">
                          <a:ln>
                            <a:noFill/>
                          </a:ln>
                          <a:solidFill>
                            <a:schemeClr val="tx1"/>
                          </a:solidFill>
                          <a:effectLst/>
                          <a:latin typeface="Arial" charset="0"/>
                          <a:cs typeface="Arial" charset="0"/>
                        </a:rPr>
                        <a:t> مجدهِ ليَدينَ الأحياءَ والأموات، </a:t>
                      </a:r>
                      <a:r>
                        <a:rPr kumimoji="0" lang="ar-SA" sz="3200" b="1" i="0" u="none" strike="noStrike" cap="none" normalizeH="0" baseline="0" dirty="0" err="1">
                          <a:ln>
                            <a:noFill/>
                          </a:ln>
                          <a:solidFill>
                            <a:schemeClr val="tx1"/>
                          </a:solidFill>
                          <a:effectLst/>
                          <a:latin typeface="Arial" charset="0"/>
                          <a:cs typeface="Arial" charset="0"/>
                        </a:rPr>
                        <a:t>الذى</a:t>
                      </a:r>
                      <a:r>
                        <a:rPr kumimoji="0" lang="ar-SA" sz="3200" b="1" i="0" u="none" strike="noStrike" cap="none" normalizeH="0" baseline="0" dirty="0">
                          <a:ln>
                            <a:noFill/>
                          </a:ln>
                          <a:solidFill>
                            <a:schemeClr val="tx1"/>
                          </a:solidFill>
                          <a:effectLst/>
                          <a:latin typeface="Arial" charset="0"/>
                          <a:cs typeface="Arial" charset="0"/>
                        </a:rPr>
                        <a:t> ليس لملكِهِ انقضاء.</a:t>
                      </a:r>
                    </a:p>
                    <a:p>
                      <a:pPr marL="0" marR="0" lvl="0" indent="0" algn="just" defTabSz="914400" rtl="1" eaLnBrk="1" fontAlgn="base" latinLnBrk="0" hangingPunct="1">
                        <a:lnSpc>
                          <a:spcPct val="100000"/>
                        </a:lnSpc>
                        <a:spcBef>
                          <a:spcPct val="20000"/>
                        </a:spcBef>
                        <a:spcAft>
                          <a:spcPct val="0"/>
                        </a:spcAft>
                        <a:buClrTx/>
                        <a:buSzTx/>
                        <a:buFontTx/>
                        <a:buNone/>
                        <a:tabLst/>
                      </a:pPr>
                      <a:r>
                        <a:rPr kumimoji="0" lang="ar-SA" sz="3200" b="1" i="0" u="none" strike="noStrike" cap="none" normalizeH="0" baseline="0" dirty="0">
                          <a:ln>
                            <a:noFill/>
                          </a:ln>
                          <a:solidFill>
                            <a:schemeClr val="tx1"/>
                          </a:solidFill>
                          <a:effectLst/>
                          <a:latin typeface="Arial" charset="0"/>
                          <a:cs typeface="Arial" charset="0"/>
                        </a:rPr>
                        <a:t>نعم نؤمن بالروح القدس، الرب المحيى</a:t>
                      </a:r>
                      <a:endParaRPr kumimoji="0" lang="en-US" sz="3200" b="1" i="0" u="none" strike="noStrike" cap="none" normalizeH="0" baseline="0" dirty="0">
                        <a:ln>
                          <a:noFill/>
                        </a:ln>
                        <a:solidFill>
                          <a:schemeClr val="tx1"/>
                        </a:solidFill>
                        <a:effectLst/>
                        <a:latin typeface="Arial" charset="0"/>
                        <a:cs typeface="Arial" charset="0"/>
                      </a:endParaRPr>
                    </a:p>
                  </a:txBody>
                  <a:tcPr marL="192000" marR="192000" marT="46800" marB="46800" horzOverflow="overflow">
                    <a:lnL>
                      <a:noFill/>
                    </a:lnL>
                    <a:lnR cap="flat">
                      <a:noFill/>
                    </a:lnR>
                    <a:lnT cap="flat">
                      <a:noFill/>
                    </a:lnT>
                    <a:lnB cap="flat">
                      <a:noFill/>
                    </a:lnB>
                    <a:lnTlToBr>
                      <a:noFill/>
                    </a:lnTlToBr>
                    <a:lnBlToTr>
                      <a:noFill/>
                    </a:lnBlToTr>
                    <a:noFill/>
                  </a:tcPr>
                </a:tc>
                <a:extLst>
                  <a:ext uri="{0D108BD9-81ED-4DB2-BD59-A6C34878D82A}">
                    <a16:rowId xmlns:a16="http://schemas.microsoft.com/office/drawing/2014/main" val="10000"/>
                  </a:ext>
                </a:extLst>
              </a:tr>
            </a:tbl>
          </a:graphicData>
        </a:graphic>
      </p:graphicFrame>
      <p:sp>
        <p:nvSpPr>
          <p:cNvPr id="3" name="ZoneTexte 2">
            <a:extLst>
              <a:ext uri="{FF2B5EF4-FFF2-40B4-BE49-F238E27FC236}">
                <a16:creationId xmlns:a16="http://schemas.microsoft.com/office/drawing/2014/main" id="{F113AE92-1742-4EE7-A9A6-029FE3562F29}"/>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de l’aube </a:t>
            </a:r>
            <a:r>
              <a:rPr lang="fr-FR" sz="1600" b="1" i="1" dirty="0">
                <a:solidFill>
                  <a:schemeClr val="bg1"/>
                </a:solidFill>
              </a:rPr>
              <a:t>du Jeudi Saint</a:t>
            </a:r>
            <a:endParaRPr lang="fr-FR" sz="1600" b="1" dirty="0">
              <a:solidFill>
                <a:schemeClr val="bg1"/>
              </a:solidFill>
            </a:endParaRPr>
          </a:p>
        </p:txBody>
      </p:sp>
      <p:sp>
        <p:nvSpPr>
          <p:cNvPr id="4" name="Rectangle 74">
            <a:extLst>
              <a:ext uri="{FF2B5EF4-FFF2-40B4-BE49-F238E27FC236}">
                <a16:creationId xmlns:a16="http://schemas.microsoft.com/office/drawing/2014/main" id="{A632BE42-35FD-4798-B05F-E9B42D8D48A4}"/>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باكر يوم الخميس</a:t>
            </a:r>
            <a:endParaRPr lang="en-US" altLang="fr-FR" sz="2000" b="1" i="1" dirty="0">
              <a:solidFill>
                <a:schemeClr val="bg1"/>
              </a:solidFill>
            </a:endParaRPr>
          </a:p>
        </p:txBody>
      </p:sp>
    </p:spTree>
    <p:extLst>
      <p:ext uri="{BB962C8B-B14F-4D97-AF65-F5344CB8AC3E}">
        <p14:creationId xmlns:p14="http://schemas.microsoft.com/office/powerpoint/2010/main" val="1396824204"/>
      </p:ext>
    </p:extLst>
  </p:cSld>
  <p:clrMapOvr>
    <a:masterClrMapping/>
  </p:clrMapOvr>
  <p:transition/>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2189698" name="Group 2"/>
          <p:cNvGraphicFramePr>
            <a:graphicFrameLocks noGrp="1"/>
          </p:cNvGraphicFramePr>
          <p:nvPr>
            <p:ph/>
          </p:nvPr>
        </p:nvGraphicFramePr>
        <p:xfrm>
          <a:off x="406400" y="509736"/>
          <a:ext cx="11277600" cy="5943600"/>
        </p:xfrm>
        <a:graphic>
          <a:graphicData uri="http://schemas.openxmlformats.org/drawingml/2006/table">
            <a:tbl>
              <a:tblPr/>
              <a:tblGrid>
                <a:gridCol w="6988935">
                  <a:extLst>
                    <a:ext uri="{9D8B030D-6E8A-4147-A177-3AD203B41FA5}">
                      <a16:colId xmlns:a16="http://schemas.microsoft.com/office/drawing/2014/main" val="20000"/>
                    </a:ext>
                  </a:extLst>
                </a:gridCol>
                <a:gridCol w="4288665">
                  <a:extLst>
                    <a:ext uri="{9D8B030D-6E8A-4147-A177-3AD203B41FA5}">
                      <a16:colId xmlns:a16="http://schemas.microsoft.com/office/drawing/2014/main" val="20001"/>
                    </a:ext>
                  </a:extLst>
                </a:gridCol>
              </a:tblGrid>
              <a:tr h="5943600">
                <a:tc>
                  <a:txBody>
                    <a:bodyPr/>
                    <a:lstStyle/>
                    <a:p>
                      <a:pPr marL="0" marR="0" lvl="0" indent="0" algn="just" defTabSz="914400" rtl="0" eaLnBrk="1" fontAlgn="base" latinLnBrk="0" hangingPunct="1">
                        <a:lnSpc>
                          <a:spcPct val="100000"/>
                        </a:lnSpc>
                        <a:spcBef>
                          <a:spcPct val="20000"/>
                        </a:spcBef>
                        <a:spcAft>
                          <a:spcPct val="0"/>
                        </a:spcAft>
                        <a:buClrTx/>
                        <a:buSzTx/>
                        <a:buFontTx/>
                        <a:buNone/>
                        <a:tabLst/>
                      </a:pPr>
                      <a:r>
                        <a:rPr kumimoji="0" lang="fr-CA" sz="3200" b="1" i="0" u="none" strike="noStrike" cap="none" normalizeH="0" baseline="0" dirty="0">
                          <a:ln>
                            <a:noFill/>
                          </a:ln>
                          <a:solidFill>
                            <a:schemeClr val="tx1"/>
                          </a:solidFill>
                          <a:effectLst/>
                          <a:latin typeface="Arial" charset="0"/>
                          <a:cs typeface="Arial" charset="0"/>
                        </a:rPr>
                        <a:t>Il procède du Père. Avec le Père et le Fils, il reçoit même adoration et même gloire. Il a parlé par les prophètes.</a:t>
                      </a:r>
                    </a:p>
                    <a:p>
                      <a:pPr marL="0" marR="0" lvl="0" indent="0" algn="just" defTabSz="914400" rtl="0" eaLnBrk="1" fontAlgn="base" latinLnBrk="0" hangingPunct="1">
                        <a:lnSpc>
                          <a:spcPct val="100000"/>
                        </a:lnSpc>
                        <a:spcBef>
                          <a:spcPct val="20000"/>
                        </a:spcBef>
                        <a:spcAft>
                          <a:spcPct val="0"/>
                        </a:spcAft>
                        <a:buClrTx/>
                        <a:buSzTx/>
                        <a:buFontTx/>
                        <a:buNone/>
                        <a:tabLst/>
                      </a:pPr>
                      <a:endParaRPr kumimoji="0" lang="fr-CA" sz="3200" b="1" i="0" u="none" strike="noStrike" cap="none" normalizeH="0" baseline="0" dirty="0">
                        <a:ln>
                          <a:noFill/>
                        </a:ln>
                        <a:solidFill>
                          <a:schemeClr val="tx1"/>
                        </a:solidFill>
                        <a:effectLst/>
                        <a:latin typeface="Arial" charset="0"/>
                        <a:cs typeface="Arial" charset="0"/>
                      </a:endParaRPr>
                    </a:p>
                    <a:p>
                      <a:pPr marL="0" marR="0" lvl="0" indent="0" algn="just" defTabSz="914400" rtl="0" eaLnBrk="1" fontAlgn="base" latinLnBrk="0" hangingPunct="1">
                        <a:lnSpc>
                          <a:spcPct val="100000"/>
                        </a:lnSpc>
                        <a:spcBef>
                          <a:spcPct val="20000"/>
                        </a:spcBef>
                        <a:spcAft>
                          <a:spcPct val="0"/>
                        </a:spcAft>
                        <a:buClrTx/>
                        <a:buSzTx/>
                        <a:buFontTx/>
                        <a:buNone/>
                        <a:tabLst/>
                      </a:pPr>
                      <a:r>
                        <a:rPr kumimoji="0" lang="fr-CA" sz="3200" b="1" i="0" u="none" strike="noStrike" cap="none" normalizeH="0" baseline="0" dirty="0">
                          <a:ln>
                            <a:noFill/>
                          </a:ln>
                          <a:solidFill>
                            <a:schemeClr val="tx1"/>
                          </a:solidFill>
                          <a:effectLst/>
                          <a:latin typeface="Arial" charset="0"/>
                          <a:cs typeface="Arial" charset="0"/>
                        </a:rPr>
                        <a:t>Je crois en l’église Une, Universelle et apostolique. Je reconnais un seul baptême pour le pardon des péchés,</a:t>
                      </a:r>
                      <a:endParaRPr kumimoji="0" lang="en-US" sz="3200" b="1" i="0" u="none" strike="noStrike" cap="none" normalizeH="0" baseline="0" dirty="0">
                        <a:ln>
                          <a:noFill/>
                        </a:ln>
                        <a:solidFill>
                          <a:schemeClr val="tx1"/>
                        </a:solidFill>
                        <a:effectLst/>
                        <a:latin typeface="Arial" charset="0"/>
                        <a:cs typeface="Arial" charset="0"/>
                      </a:endParaRPr>
                    </a:p>
                  </a:txBody>
                  <a:tcPr marL="121920" marR="121920" horzOverflow="overflow">
                    <a:lnL>
                      <a:noFill/>
                    </a:lnL>
                    <a:lnR>
                      <a:noFill/>
                    </a:lnR>
                    <a:lnT cap="flat">
                      <a:noFill/>
                    </a:lnT>
                    <a:lnB cap="flat">
                      <a:noFill/>
                    </a:lnB>
                    <a:lnTlToBr>
                      <a:noFill/>
                    </a:lnTlToBr>
                    <a:lnBlToTr>
                      <a:noFill/>
                    </a:lnBlToTr>
                    <a:noFill/>
                  </a:tcPr>
                </a:tc>
                <a:tc>
                  <a:txBody>
                    <a:bodyPr/>
                    <a:lstStyle/>
                    <a:p>
                      <a:pPr marL="0" marR="0" lvl="0" indent="0" algn="just" defTabSz="914400" rtl="1" eaLnBrk="1" fontAlgn="base" latinLnBrk="0" hangingPunct="1">
                        <a:lnSpc>
                          <a:spcPct val="110000"/>
                        </a:lnSpc>
                        <a:spcBef>
                          <a:spcPct val="60000"/>
                        </a:spcBef>
                        <a:spcAft>
                          <a:spcPct val="0"/>
                        </a:spcAft>
                        <a:buClrTx/>
                        <a:buSzTx/>
                        <a:buFontTx/>
                        <a:buNone/>
                        <a:tabLst/>
                        <a:defRPr/>
                      </a:pPr>
                      <a:r>
                        <a:rPr kumimoji="0" lang="ar-EG" sz="3600" b="1" i="0" u="none" strike="noStrike" cap="none" normalizeH="0" baseline="0" dirty="0">
                          <a:ln>
                            <a:noFill/>
                          </a:ln>
                          <a:solidFill>
                            <a:schemeClr val="tx1"/>
                          </a:solidFill>
                          <a:effectLst/>
                          <a:latin typeface="Arial" charset="0"/>
                          <a:cs typeface="Arial" charset="0"/>
                        </a:rPr>
                        <a:t>المنبثق من </a:t>
                      </a:r>
                      <a:r>
                        <a:rPr kumimoji="0" lang="ar-EG" sz="3600" b="1" i="0" u="none" strike="noStrike" cap="none" normalizeH="0" baseline="0" dirty="0" err="1">
                          <a:ln>
                            <a:noFill/>
                          </a:ln>
                          <a:solidFill>
                            <a:schemeClr val="tx1"/>
                          </a:solidFill>
                          <a:effectLst/>
                          <a:latin typeface="Arial" charset="0"/>
                          <a:cs typeface="Arial" charset="0"/>
                        </a:rPr>
                        <a:t>الآب</a:t>
                      </a:r>
                      <a:r>
                        <a:rPr kumimoji="0" lang="ar-EG" sz="3600" b="1" i="0" u="none" strike="noStrike" cap="none" normalizeH="0" baseline="0" dirty="0">
                          <a:ln>
                            <a:noFill/>
                          </a:ln>
                          <a:solidFill>
                            <a:schemeClr val="tx1"/>
                          </a:solidFill>
                          <a:effectLst/>
                          <a:latin typeface="Arial" charset="0"/>
                          <a:cs typeface="Arial" charset="0"/>
                        </a:rPr>
                        <a:t>    </a:t>
                      </a:r>
                      <a:r>
                        <a:rPr kumimoji="0" lang="ar-SA" sz="3600" b="1" i="0" u="none" strike="noStrike" cap="none" normalizeH="0" baseline="0" dirty="0">
                          <a:ln>
                            <a:noFill/>
                          </a:ln>
                          <a:solidFill>
                            <a:schemeClr val="tx1"/>
                          </a:solidFill>
                          <a:effectLst/>
                          <a:latin typeface="Arial" charset="0"/>
                          <a:cs typeface="Arial" charset="0"/>
                        </a:rPr>
                        <a:t>نسجدُ لهُ ونمجّدَهُ مع </a:t>
                      </a:r>
                      <a:r>
                        <a:rPr kumimoji="0" lang="ar-SA" sz="3600" b="1" i="0" u="none" strike="noStrike" cap="none" normalizeH="0" baseline="0" dirty="0" err="1">
                          <a:ln>
                            <a:noFill/>
                          </a:ln>
                          <a:solidFill>
                            <a:schemeClr val="tx1"/>
                          </a:solidFill>
                          <a:effectLst/>
                          <a:latin typeface="Arial" charset="0"/>
                          <a:cs typeface="Arial" charset="0"/>
                        </a:rPr>
                        <a:t>الآب</a:t>
                      </a:r>
                      <a:r>
                        <a:rPr kumimoji="0" lang="ar-SA" sz="3600" b="1" i="0" u="none" strike="noStrike" cap="none" normalizeH="0" baseline="0" dirty="0">
                          <a:ln>
                            <a:noFill/>
                          </a:ln>
                          <a:solidFill>
                            <a:schemeClr val="tx1"/>
                          </a:solidFill>
                          <a:effectLst/>
                          <a:latin typeface="Arial" charset="0"/>
                          <a:cs typeface="Arial" charset="0"/>
                        </a:rPr>
                        <a:t> والابن، الناطق </a:t>
                      </a:r>
                      <a:r>
                        <a:rPr kumimoji="0" lang="ar-SA" sz="3600" b="1" i="0" u="none" strike="noStrike" cap="none" normalizeH="0" baseline="0" dirty="0" err="1">
                          <a:ln>
                            <a:noFill/>
                          </a:ln>
                          <a:solidFill>
                            <a:schemeClr val="tx1"/>
                          </a:solidFill>
                          <a:effectLst/>
                          <a:latin typeface="Arial" charset="0"/>
                          <a:cs typeface="Arial" charset="0"/>
                        </a:rPr>
                        <a:t>فى</a:t>
                      </a:r>
                      <a:r>
                        <a:rPr kumimoji="0" lang="ar-SA" sz="3600" b="1" i="0" u="none" strike="noStrike" cap="none" normalizeH="0" baseline="0" dirty="0">
                          <a:ln>
                            <a:noFill/>
                          </a:ln>
                          <a:solidFill>
                            <a:schemeClr val="tx1"/>
                          </a:solidFill>
                          <a:effectLst/>
                          <a:latin typeface="Arial" charset="0"/>
                          <a:cs typeface="Arial" charset="0"/>
                        </a:rPr>
                        <a:t> الأنبياء.  وبكنيسة واحدة مُقدسة جامعة </a:t>
                      </a:r>
                      <a:r>
                        <a:rPr kumimoji="0" lang="ar-SA" sz="3600" b="1" i="0" u="none" strike="noStrike" cap="none" normalizeH="0" baseline="0" dirty="0" err="1">
                          <a:ln>
                            <a:noFill/>
                          </a:ln>
                          <a:solidFill>
                            <a:schemeClr val="tx1"/>
                          </a:solidFill>
                          <a:effectLst/>
                          <a:latin typeface="Arial" charset="0"/>
                          <a:cs typeface="Arial" charset="0"/>
                        </a:rPr>
                        <a:t>رسولية</a:t>
                      </a:r>
                      <a:r>
                        <a:rPr kumimoji="0" lang="ar-SA" sz="3600" b="1" i="0" u="none" strike="noStrike" cap="none" normalizeH="0" baseline="0" dirty="0">
                          <a:ln>
                            <a:noFill/>
                          </a:ln>
                          <a:solidFill>
                            <a:schemeClr val="tx1"/>
                          </a:solidFill>
                          <a:effectLst/>
                          <a:latin typeface="Arial" charset="0"/>
                          <a:cs typeface="Arial" charset="0"/>
                        </a:rPr>
                        <a:t>. ونعترف بمعمودية واحدة لمغفرة الخطايا.</a:t>
                      </a:r>
                      <a:endParaRPr kumimoji="0" lang="ar-EG" sz="3600" b="1" i="0" u="none" strike="noStrike" cap="none" normalizeH="0" baseline="0" dirty="0">
                        <a:ln>
                          <a:noFill/>
                        </a:ln>
                        <a:solidFill>
                          <a:schemeClr val="tx1"/>
                        </a:solidFill>
                        <a:effectLst/>
                        <a:latin typeface="Arial" charset="0"/>
                        <a:cs typeface="Arial" charset="0"/>
                      </a:endParaRPr>
                    </a:p>
                  </a:txBody>
                  <a:tcPr marL="121920" marR="121920" horzOverflow="overflow">
                    <a:lnL>
                      <a:noFill/>
                    </a:lnL>
                    <a:lnR cap="flat">
                      <a:noFill/>
                    </a:lnR>
                    <a:lnT cap="flat">
                      <a:noFill/>
                    </a:lnT>
                    <a:lnB cap="flat">
                      <a:noFill/>
                    </a:lnB>
                    <a:lnTlToBr>
                      <a:noFill/>
                    </a:lnTlToBr>
                    <a:lnBlToTr>
                      <a:noFill/>
                    </a:lnBlToTr>
                    <a:noFill/>
                  </a:tcPr>
                </a:tc>
                <a:extLst>
                  <a:ext uri="{0D108BD9-81ED-4DB2-BD59-A6C34878D82A}">
                    <a16:rowId xmlns:a16="http://schemas.microsoft.com/office/drawing/2014/main" val="10000"/>
                  </a:ext>
                </a:extLst>
              </a:tr>
            </a:tbl>
          </a:graphicData>
        </a:graphic>
      </p:graphicFrame>
      <p:sp>
        <p:nvSpPr>
          <p:cNvPr id="3" name="ZoneTexte 2">
            <a:extLst>
              <a:ext uri="{FF2B5EF4-FFF2-40B4-BE49-F238E27FC236}">
                <a16:creationId xmlns:a16="http://schemas.microsoft.com/office/drawing/2014/main" id="{00000CF2-6DED-4E93-901F-7A1046952ECD}"/>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de l’aube </a:t>
            </a:r>
            <a:r>
              <a:rPr lang="fr-FR" sz="1600" b="1" i="1" dirty="0">
                <a:solidFill>
                  <a:schemeClr val="bg1"/>
                </a:solidFill>
              </a:rPr>
              <a:t>du Jeudi Saint</a:t>
            </a:r>
            <a:endParaRPr lang="fr-FR" sz="1600" b="1" dirty="0">
              <a:solidFill>
                <a:schemeClr val="bg1"/>
              </a:solidFill>
            </a:endParaRPr>
          </a:p>
        </p:txBody>
      </p:sp>
      <p:sp>
        <p:nvSpPr>
          <p:cNvPr id="4" name="Rectangle 74">
            <a:extLst>
              <a:ext uri="{FF2B5EF4-FFF2-40B4-BE49-F238E27FC236}">
                <a16:creationId xmlns:a16="http://schemas.microsoft.com/office/drawing/2014/main" id="{11A3363B-E7F4-431B-868E-559D0EF4FD75}"/>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باكر يوم الخميس</a:t>
            </a:r>
            <a:endParaRPr lang="en-US" altLang="fr-FR" sz="2000" b="1" i="1" dirty="0">
              <a:solidFill>
                <a:schemeClr val="bg1"/>
              </a:solidFill>
            </a:endParaRPr>
          </a:p>
        </p:txBody>
      </p:sp>
    </p:spTree>
    <p:extLst>
      <p:ext uri="{BB962C8B-B14F-4D97-AF65-F5344CB8AC3E}">
        <p14:creationId xmlns:p14="http://schemas.microsoft.com/office/powerpoint/2010/main" val="2832912122"/>
      </p:ext>
    </p:extLst>
  </p:cSld>
  <p:clrMapOvr>
    <a:masterClrMapping/>
  </p:clrMapOvr>
  <p:transition/>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1859" name="Text Box 2"/>
          <p:cNvSpPr txBox="1">
            <a:spLocks noChangeArrowheads="1"/>
          </p:cNvSpPr>
          <p:nvPr/>
        </p:nvSpPr>
        <p:spPr bwMode="auto">
          <a:xfrm>
            <a:off x="4449234" y="498475"/>
            <a:ext cx="184731" cy="461665"/>
          </a:xfrm>
          <a:prstGeom prst="rect">
            <a:avLst/>
          </a:prstGeom>
          <a:noFill/>
          <a:ln w="9525">
            <a:noFill/>
            <a:miter lim="800000"/>
            <a:headEnd/>
            <a:tailEnd/>
          </a:ln>
        </p:spPr>
        <p:txBody>
          <a:bodyPr wrap="none">
            <a:spAutoFit/>
          </a:bodyPr>
          <a:lstStyle/>
          <a:p>
            <a:pPr>
              <a:spcBef>
                <a:spcPct val="0"/>
              </a:spcBef>
            </a:pPr>
            <a:endParaRPr lang="en-CA" sz="2400" dirty="0">
              <a:latin typeface="Arial" pitchFamily="34" charset="0"/>
            </a:endParaRPr>
          </a:p>
        </p:txBody>
      </p:sp>
      <p:graphicFrame>
        <p:nvGraphicFramePr>
          <p:cNvPr id="12190723" name="Group 3"/>
          <p:cNvGraphicFramePr>
            <a:graphicFrameLocks noGrp="1"/>
          </p:cNvGraphicFramePr>
          <p:nvPr>
            <p:ph/>
            <p:extLst>
              <p:ext uri="{D42A27DB-BD31-4B8C-83A1-F6EECF244321}">
                <p14:modId xmlns:p14="http://schemas.microsoft.com/office/powerpoint/2010/main" val="82975708"/>
              </p:ext>
            </p:extLst>
          </p:nvPr>
        </p:nvGraphicFramePr>
        <p:xfrm>
          <a:off x="304800" y="681960"/>
          <a:ext cx="11277600" cy="4495800"/>
        </p:xfrm>
        <a:graphic>
          <a:graphicData uri="http://schemas.openxmlformats.org/drawingml/2006/table">
            <a:tbl>
              <a:tblPr/>
              <a:tblGrid>
                <a:gridCol w="4077263">
                  <a:extLst>
                    <a:ext uri="{9D8B030D-6E8A-4147-A177-3AD203B41FA5}">
                      <a16:colId xmlns:a16="http://schemas.microsoft.com/office/drawing/2014/main" val="20000"/>
                    </a:ext>
                  </a:extLst>
                </a:gridCol>
                <a:gridCol w="4144584">
                  <a:extLst>
                    <a:ext uri="{9D8B030D-6E8A-4147-A177-3AD203B41FA5}">
                      <a16:colId xmlns:a16="http://schemas.microsoft.com/office/drawing/2014/main" val="20001"/>
                    </a:ext>
                  </a:extLst>
                </a:gridCol>
                <a:gridCol w="3055753">
                  <a:extLst>
                    <a:ext uri="{9D8B030D-6E8A-4147-A177-3AD203B41FA5}">
                      <a16:colId xmlns:a16="http://schemas.microsoft.com/office/drawing/2014/main" val="20002"/>
                    </a:ext>
                  </a:extLst>
                </a:gridCol>
              </a:tblGrid>
              <a:tr h="4495800">
                <a:tc>
                  <a:txBody>
                    <a:bodyPr/>
                    <a:lstStyle/>
                    <a:p>
                      <a:pPr marL="0" marR="0" lvl="0" indent="0" algn="just" defTabSz="914400" rtl="0" eaLnBrk="1" fontAlgn="base" latinLnBrk="0" hangingPunct="1">
                        <a:lnSpc>
                          <a:spcPct val="100000"/>
                        </a:lnSpc>
                        <a:spcBef>
                          <a:spcPct val="20000"/>
                        </a:spcBef>
                        <a:spcAft>
                          <a:spcPct val="0"/>
                        </a:spcAft>
                        <a:buClrTx/>
                        <a:buSzTx/>
                        <a:buFontTx/>
                        <a:buNone/>
                        <a:tabLst/>
                      </a:pPr>
                      <a:r>
                        <a:rPr kumimoji="0" lang="en-US" sz="4000" b="1" i="0" u="none" strike="noStrike" cap="none" normalizeH="0" baseline="0" dirty="0" err="1">
                          <a:ln>
                            <a:noFill/>
                          </a:ln>
                          <a:solidFill>
                            <a:schemeClr val="tx1"/>
                          </a:solidFill>
                          <a:effectLst/>
                          <a:latin typeface="CS Avva Shenouda" panose="020B7200000000000000" pitchFamily="34" charset="0"/>
                          <a:cs typeface="Arial" pitchFamily="34" charset="0"/>
                        </a:rPr>
                        <a:t>Tenjoust</a:t>
                      </a:r>
                      <a:r>
                        <a:rPr kumimoji="0" lang="en-US" sz="4000" b="1" i="0" u="none" strike="noStrike" cap="none" normalizeH="0" baseline="0" dirty="0">
                          <a:ln>
                            <a:noFill/>
                          </a:ln>
                          <a:solidFill>
                            <a:schemeClr val="tx1"/>
                          </a:solidFill>
                          <a:effectLst/>
                          <a:latin typeface="CS Avva Shenouda" panose="020B7200000000000000" pitchFamily="34" charset="0"/>
                          <a:cs typeface="Arial" pitchFamily="34" charset="0"/>
                        </a:rPr>
                        <a:t> </a:t>
                      </a:r>
                      <a:r>
                        <a:rPr lang="pt-BR" sz="4000" b="1" kern="1200" dirty="0">
                          <a:solidFill>
                            <a:schemeClr val="dk1"/>
                          </a:solidFill>
                          <a:effectLst/>
                          <a:latin typeface="CS Avva Shenouda" panose="020B7200000000000000" pitchFamily="34" charset="0"/>
                          <a:ea typeface="Calibri" panose="020F0502020204030204" pitchFamily="34" charset="0"/>
                          <a:cs typeface="Arial" panose="020B0604020202020204" pitchFamily="34" charset="0"/>
                        </a:rPr>
                        <a:t> `ebol</a:t>
                      </a:r>
                      <a:r>
                        <a:rPr kumimoji="0" lang="en-US" sz="4000" b="1" i="0" u="none" strike="noStrike" cap="none" normalizeH="0" baseline="0" dirty="0">
                          <a:ln>
                            <a:noFill/>
                          </a:ln>
                          <a:solidFill>
                            <a:schemeClr val="tx1"/>
                          </a:solidFill>
                          <a:effectLst/>
                          <a:latin typeface="Coptic1" pitchFamily="2" charset="0"/>
                          <a:cs typeface="Arial" pitchFamily="34" charset="0"/>
                        </a:rPr>
                        <a:t> </a:t>
                      </a:r>
                      <a:r>
                        <a:rPr kumimoji="0" lang="en-US" sz="4000" b="1" i="0" u="none" strike="noStrike" cap="none" normalizeH="0" baseline="0" dirty="0" err="1">
                          <a:ln>
                            <a:noFill/>
                          </a:ln>
                          <a:solidFill>
                            <a:schemeClr val="tx1"/>
                          </a:solidFill>
                          <a:effectLst/>
                          <a:latin typeface="CS Avva Shenouda" panose="020B7200000000000000" pitchFamily="34" charset="0"/>
                          <a:cs typeface="Arial" pitchFamily="34" charset="0"/>
                        </a:rPr>
                        <a:t>qa</a:t>
                      </a:r>
                      <a:r>
                        <a:rPr lang="pt-BR" sz="4000" b="1" kern="1200" dirty="0">
                          <a:solidFill>
                            <a:schemeClr val="dk1"/>
                          </a:solidFill>
                          <a:effectLst/>
                          <a:latin typeface="CS Avva Shenouda" panose="020B7200000000000000" pitchFamily="34" charset="0"/>
                          <a:ea typeface="Calibri" panose="020F0502020204030204" pitchFamily="34" charset="0"/>
                          <a:cs typeface="Arial" panose="020B0604020202020204" pitchFamily="34" charset="0"/>
                        </a:rPr>
                        <a:t>`th</a:t>
                      </a:r>
                      <a:r>
                        <a:rPr lang="fr-FR" sz="4000" b="1" kern="1200" dirty="0">
                          <a:solidFill>
                            <a:schemeClr val="dk1"/>
                          </a:solidFill>
                          <a:effectLst/>
                          <a:latin typeface="CS Avva Shenouda" panose="020B7200000000000000" pitchFamily="34" charset="0"/>
                          <a:ea typeface="Calibri" panose="020F0502020204030204" pitchFamily="34" charset="0"/>
                          <a:cs typeface="Arial" panose="020B0604020202020204" pitchFamily="34" charset="0"/>
                        </a:rPr>
                        <a:t>y </a:t>
                      </a:r>
                      <a:r>
                        <a:rPr lang="pt-BR" sz="4000" b="1" kern="1200" dirty="0">
                          <a:solidFill>
                            <a:schemeClr val="dk1"/>
                          </a:solidFill>
                          <a:effectLst/>
                          <a:latin typeface="CS Avva Shenouda" panose="020B7200000000000000" pitchFamily="34" charset="0"/>
                          <a:ea typeface="Calibri" panose="020F0502020204030204" pitchFamily="34" charset="0"/>
                          <a:cs typeface="Arial" panose="020B0604020202020204" pitchFamily="34" charset="0"/>
                        </a:rPr>
                        <a:t>`n</a:t>
                      </a:r>
                      <a:r>
                        <a:rPr kumimoji="0" lang="en-US" sz="4000" b="1" i="0" u="none" strike="noStrike" cap="none" normalizeH="0" baseline="0" dirty="0">
                          <a:ln>
                            <a:noFill/>
                          </a:ln>
                          <a:solidFill>
                            <a:schemeClr val="tx1"/>
                          </a:solidFill>
                          <a:effectLst/>
                          <a:latin typeface="CS Avva Shenouda" panose="020B7200000000000000" pitchFamily="34" charset="0"/>
                          <a:cs typeface="Arial" pitchFamily="34" charset="0"/>
                        </a:rPr>
                        <a:t>]</a:t>
                      </a:r>
                      <a:r>
                        <a:rPr lang="pt-BR" sz="4000" b="1" kern="1200" dirty="0">
                          <a:solidFill>
                            <a:schemeClr val="dk1"/>
                          </a:solidFill>
                          <a:effectLst/>
                          <a:latin typeface="CS Avva Shenouda" panose="020B7200000000000000" pitchFamily="34" charset="0"/>
                          <a:ea typeface="Calibri" panose="020F0502020204030204" pitchFamily="34" charset="0"/>
                          <a:cs typeface="Arial" panose="020B0604020202020204" pitchFamily="34" charset="0"/>
                        </a:rPr>
                        <a:t>`a</a:t>
                      </a:r>
                      <a:r>
                        <a:rPr kumimoji="0" lang="en-US" sz="4000" b="1" i="0" u="none" strike="noStrike" cap="none" normalizeH="0" baseline="0" dirty="0" err="1">
                          <a:ln>
                            <a:noFill/>
                          </a:ln>
                          <a:solidFill>
                            <a:schemeClr val="tx1"/>
                          </a:solidFill>
                          <a:effectLst/>
                          <a:latin typeface="CS Avva Shenouda" panose="020B7200000000000000" pitchFamily="34" charset="0"/>
                          <a:cs typeface="Arial" pitchFamily="34" charset="0"/>
                        </a:rPr>
                        <a:t>nactacic</a:t>
                      </a:r>
                      <a:r>
                        <a:rPr kumimoji="0" lang="en-US" sz="4000" b="1" i="0" u="none" strike="noStrike" cap="none" normalizeH="0" baseline="0" dirty="0">
                          <a:ln>
                            <a:noFill/>
                          </a:ln>
                          <a:solidFill>
                            <a:schemeClr val="tx1"/>
                          </a:solidFill>
                          <a:effectLst/>
                          <a:latin typeface="Coptic1" pitchFamily="2" charset="0"/>
                          <a:cs typeface="Arial" pitchFamily="34" charset="0"/>
                        </a:rPr>
                        <a:t> </a:t>
                      </a:r>
                      <a:r>
                        <a:rPr lang="pt-BR" sz="4000" b="1" kern="1200" dirty="0">
                          <a:solidFill>
                            <a:schemeClr val="dk1"/>
                          </a:solidFill>
                          <a:effectLst/>
                          <a:latin typeface="CS Avva Shenouda" panose="020B7200000000000000" pitchFamily="34" charset="0"/>
                          <a:ea typeface="Calibri" panose="020F0502020204030204" pitchFamily="34" charset="0"/>
                          <a:cs typeface="Arial" panose="020B0604020202020204" pitchFamily="34" charset="0"/>
                        </a:rPr>
                        <a:t>`nte</a:t>
                      </a:r>
                      <a:r>
                        <a:rPr kumimoji="0" lang="en-US" sz="4000" b="1" i="0" u="none" strike="noStrike" cap="none" normalizeH="0" baseline="0" dirty="0">
                          <a:ln>
                            <a:noFill/>
                          </a:ln>
                          <a:solidFill>
                            <a:schemeClr val="tx1"/>
                          </a:solidFill>
                          <a:effectLst/>
                          <a:latin typeface="Coptic1" pitchFamily="2" charset="0"/>
                          <a:cs typeface="Arial" pitchFamily="34" charset="0"/>
                        </a:rPr>
                        <a:t> </a:t>
                      </a:r>
                      <a:r>
                        <a:rPr kumimoji="0" lang="en-US" sz="4000" b="1" i="0" u="none" strike="noStrike" cap="none" normalizeH="0" baseline="0" dirty="0" err="1">
                          <a:ln>
                            <a:noFill/>
                          </a:ln>
                          <a:solidFill>
                            <a:schemeClr val="tx1"/>
                          </a:solidFill>
                          <a:effectLst/>
                          <a:latin typeface="CS Avva Shenouda" panose="020B7200000000000000" pitchFamily="34" charset="0"/>
                          <a:cs typeface="Arial" pitchFamily="34" charset="0"/>
                        </a:rPr>
                        <a:t>nirefmwout</a:t>
                      </a:r>
                      <a:r>
                        <a:rPr kumimoji="0" lang="en-US" sz="4000" b="1" i="0" u="none" strike="noStrike" cap="none" normalizeH="0" baseline="0" dirty="0">
                          <a:ln>
                            <a:noFill/>
                          </a:ln>
                          <a:solidFill>
                            <a:schemeClr val="tx1"/>
                          </a:solidFill>
                          <a:effectLst/>
                          <a:latin typeface="Coptic1" pitchFamily="2" charset="0"/>
                          <a:cs typeface="Arial" pitchFamily="34" charset="0"/>
                        </a:rPr>
                        <a:t> : </a:t>
                      </a:r>
                      <a:r>
                        <a:rPr kumimoji="0" lang="en-US" sz="4000" b="1" i="0" u="none" strike="noStrike" cap="none" normalizeH="0" baseline="0" dirty="0" err="1">
                          <a:ln>
                            <a:noFill/>
                          </a:ln>
                          <a:solidFill>
                            <a:schemeClr val="tx1"/>
                          </a:solidFill>
                          <a:effectLst/>
                          <a:latin typeface="CS Avva Shenouda" panose="020B7200000000000000" pitchFamily="34" charset="0"/>
                          <a:cs typeface="Arial" pitchFamily="34" charset="0"/>
                        </a:rPr>
                        <a:t>nem</a:t>
                      </a:r>
                      <a:r>
                        <a:rPr kumimoji="0" lang="en-US" sz="4000" b="1" i="0" u="none" strike="noStrike" cap="none" normalizeH="0" baseline="0" dirty="0">
                          <a:ln>
                            <a:noFill/>
                          </a:ln>
                          <a:solidFill>
                            <a:schemeClr val="tx1"/>
                          </a:solidFill>
                          <a:effectLst/>
                          <a:latin typeface="CS Avva Shenouda" panose="020B7200000000000000" pitchFamily="34" charset="0"/>
                          <a:cs typeface="Arial" pitchFamily="34" charset="0"/>
                        </a:rPr>
                        <a:t> </a:t>
                      </a:r>
                      <a:r>
                        <a:rPr kumimoji="0" lang="en-US" sz="4000" b="1" i="0" u="none" strike="noStrike" cap="none" normalizeH="0" baseline="0" dirty="0" err="1">
                          <a:ln>
                            <a:noFill/>
                          </a:ln>
                          <a:solidFill>
                            <a:schemeClr val="tx1"/>
                          </a:solidFill>
                          <a:effectLst/>
                          <a:latin typeface="CS Avva Shenouda" panose="020B7200000000000000" pitchFamily="34" charset="0"/>
                          <a:cs typeface="Arial" pitchFamily="34" charset="0"/>
                        </a:rPr>
                        <a:t>piwnq</a:t>
                      </a:r>
                      <a:r>
                        <a:rPr kumimoji="0" lang="en-US" sz="4000" b="1" i="0" u="none" strike="noStrike" cap="none" normalizeH="0" baseline="0" dirty="0">
                          <a:ln>
                            <a:noFill/>
                          </a:ln>
                          <a:solidFill>
                            <a:schemeClr val="tx1"/>
                          </a:solidFill>
                          <a:effectLst/>
                          <a:latin typeface="CS Avva Shenouda" panose="020B7200000000000000" pitchFamily="34" charset="0"/>
                          <a:cs typeface="Arial" pitchFamily="34" charset="0"/>
                        </a:rPr>
                        <a:t> </a:t>
                      </a:r>
                      <a:r>
                        <a:rPr lang="pt-BR" sz="4000" b="1" kern="1200" dirty="0">
                          <a:solidFill>
                            <a:schemeClr val="dk1"/>
                          </a:solidFill>
                          <a:effectLst/>
                          <a:latin typeface="CS Avva Shenouda" panose="020B7200000000000000" pitchFamily="34" charset="0"/>
                          <a:ea typeface="Calibri" panose="020F0502020204030204" pitchFamily="34" charset="0"/>
                          <a:cs typeface="Arial" panose="020B0604020202020204" pitchFamily="34" charset="0"/>
                        </a:rPr>
                        <a:t>`nte pi`ewn </a:t>
                      </a:r>
                      <a:r>
                        <a:rPr kumimoji="0" lang="en-US" sz="4000" b="1" i="0" u="none" strike="noStrike" cap="none" normalizeH="0" baseline="0" dirty="0" err="1">
                          <a:ln>
                            <a:noFill/>
                          </a:ln>
                          <a:solidFill>
                            <a:schemeClr val="tx1"/>
                          </a:solidFill>
                          <a:effectLst/>
                          <a:latin typeface="CS Avva Shenouda" panose="020B7200000000000000" pitchFamily="34" charset="0"/>
                          <a:cs typeface="Arial" pitchFamily="34" charset="0"/>
                        </a:rPr>
                        <a:t>e;n</a:t>
                      </a:r>
                      <a:r>
                        <a:rPr lang="fr-FR" sz="4000" b="1" kern="1200" dirty="0">
                          <a:solidFill>
                            <a:schemeClr val="dk1"/>
                          </a:solidFill>
                          <a:effectLst/>
                          <a:latin typeface="CS Avva Shenouda" panose="020B7200000000000000" pitchFamily="34" charset="0"/>
                          <a:ea typeface="Calibri" panose="020F0502020204030204" pitchFamily="34" charset="0"/>
                          <a:cs typeface="Arial" panose="020B0604020202020204" pitchFamily="34" charset="0"/>
                        </a:rPr>
                        <a:t>y</a:t>
                      </a:r>
                      <a:r>
                        <a:rPr kumimoji="0" lang="en-US" sz="4000" b="1" i="0" u="none" strike="noStrike" cap="none" normalizeH="0" baseline="0" dirty="0" err="1">
                          <a:ln>
                            <a:noFill/>
                          </a:ln>
                          <a:solidFill>
                            <a:schemeClr val="tx1"/>
                          </a:solidFill>
                          <a:effectLst/>
                          <a:latin typeface="CS Avva Shenouda" panose="020B7200000000000000" pitchFamily="34" charset="0"/>
                          <a:cs typeface="Arial" pitchFamily="34" charset="0"/>
                        </a:rPr>
                        <a:t>ou</a:t>
                      </a:r>
                      <a:r>
                        <a:rPr kumimoji="0" lang="en-US" sz="4000" b="1" i="0" u="none" strike="noStrike" cap="none" normalizeH="0" baseline="0" dirty="0">
                          <a:ln>
                            <a:noFill/>
                          </a:ln>
                          <a:solidFill>
                            <a:schemeClr val="tx1"/>
                          </a:solidFill>
                          <a:effectLst/>
                          <a:latin typeface="CS Avva Shenouda" panose="020B7200000000000000" pitchFamily="34" charset="0"/>
                          <a:cs typeface="Arial" pitchFamily="34" charset="0"/>
                        </a:rPr>
                        <a:t> </a:t>
                      </a:r>
                      <a:r>
                        <a:rPr kumimoji="0" lang="en-US" sz="4000" b="1" i="0" u="none" strike="noStrike" cap="none" normalizeH="0" baseline="0" dirty="0">
                          <a:ln>
                            <a:noFill/>
                          </a:ln>
                          <a:solidFill>
                            <a:schemeClr val="tx1"/>
                          </a:solidFill>
                          <a:effectLst/>
                          <a:latin typeface="Coptic1" pitchFamily="2" charset="0"/>
                          <a:cs typeface="Arial" pitchFamily="34" charset="0"/>
                        </a:rPr>
                        <a:t>: </a:t>
                      </a:r>
                      <a:r>
                        <a:rPr kumimoji="0" lang="en-US" sz="3600" b="1" i="0" u="none" strike="noStrike" cap="none" normalizeH="0" baseline="0" dirty="0">
                          <a:ln>
                            <a:noFill/>
                          </a:ln>
                          <a:solidFill>
                            <a:schemeClr val="tx1"/>
                          </a:solidFill>
                          <a:effectLst/>
                          <a:latin typeface="CS Avva Shenouda" panose="020B7200000000000000" pitchFamily="34" charset="0"/>
                          <a:cs typeface="Arial" pitchFamily="34" charset="0"/>
                        </a:rPr>
                        <a:t>Am</a:t>
                      </a:r>
                      <a:r>
                        <a:rPr lang="fr-FR" sz="3600" b="1" kern="1200" dirty="0">
                          <a:solidFill>
                            <a:schemeClr val="dk1"/>
                          </a:solidFill>
                          <a:effectLst/>
                          <a:latin typeface="CS Avva Shenouda" panose="020B7200000000000000" pitchFamily="34" charset="0"/>
                          <a:ea typeface="Calibri" panose="020F0502020204030204" pitchFamily="34" charset="0"/>
                          <a:cs typeface="Arial" panose="020B0604020202020204" pitchFamily="34" charset="0"/>
                        </a:rPr>
                        <a:t>y</a:t>
                      </a:r>
                      <a:r>
                        <a:rPr kumimoji="0" lang="en-US" sz="3600" b="1" i="0" u="none" strike="noStrike" cap="none" normalizeH="0" baseline="0" dirty="0">
                          <a:ln>
                            <a:noFill/>
                          </a:ln>
                          <a:solidFill>
                            <a:schemeClr val="tx1"/>
                          </a:solidFill>
                          <a:effectLst/>
                          <a:latin typeface="CS Avva Shenouda" panose="020B7200000000000000" pitchFamily="34" charset="0"/>
                          <a:cs typeface="Arial" pitchFamily="34" charset="0"/>
                        </a:rPr>
                        <a:t>n</a:t>
                      </a:r>
                    </a:p>
                  </a:txBody>
                  <a:tcPr marL="121920" marR="121920" horzOverflow="overflow">
                    <a:lnL>
                      <a:noFill/>
                    </a:lnL>
                    <a:lnR>
                      <a:noFill/>
                    </a:lnR>
                    <a:lnT>
                      <a:noFill/>
                    </a:lnT>
                    <a:lnB cap="flat">
                      <a:noFill/>
                    </a:lnB>
                    <a:lnTlToBr>
                      <a:noFill/>
                    </a:lnTlToBr>
                    <a:lnBlToTr>
                      <a:noFill/>
                    </a:lnBlToTr>
                    <a:noFill/>
                  </a:tcPr>
                </a:tc>
                <a:tc>
                  <a:txBody>
                    <a:bodyPr/>
                    <a:lstStyle/>
                    <a:p>
                      <a:pPr marL="0" marR="0" lvl="0" indent="0" algn="just" defTabSz="914400" rtl="0" eaLnBrk="1" fontAlgn="base" latinLnBrk="0" hangingPunct="1">
                        <a:lnSpc>
                          <a:spcPct val="100000"/>
                        </a:lnSpc>
                        <a:spcBef>
                          <a:spcPct val="20000"/>
                        </a:spcBef>
                        <a:spcAft>
                          <a:spcPct val="0"/>
                        </a:spcAft>
                        <a:buClrTx/>
                        <a:buSzTx/>
                        <a:buFontTx/>
                        <a:buNone/>
                        <a:tabLst/>
                      </a:pPr>
                      <a:r>
                        <a:rPr kumimoji="0" lang="fr-CA" sz="4000" b="1" i="0" u="none" strike="noStrike" cap="none" normalizeH="0" baseline="0" dirty="0">
                          <a:ln>
                            <a:noFill/>
                          </a:ln>
                          <a:solidFill>
                            <a:schemeClr val="tx1"/>
                          </a:solidFill>
                          <a:effectLst/>
                          <a:latin typeface="Arial" charset="0"/>
                          <a:cs typeface="Arial" charset="0"/>
                        </a:rPr>
                        <a:t>J’attends la résurrection des morts et la vie du monde à venir, Amen !</a:t>
                      </a:r>
                      <a:endParaRPr kumimoji="0" lang="en-US" sz="3200" b="1" i="0" u="none" strike="noStrike" cap="none" normalizeH="0" baseline="0" dirty="0">
                        <a:ln>
                          <a:noFill/>
                        </a:ln>
                        <a:solidFill>
                          <a:schemeClr val="tx1"/>
                        </a:solidFill>
                        <a:effectLst/>
                        <a:latin typeface="Arial" charset="0"/>
                        <a:cs typeface="Arial" charset="0"/>
                      </a:endParaRPr>
                    </a:p>
                  </a:txBody>
                  <a:tcPr marL="121920" marR="121920" horzOverflow="overflow">
                    <a:lnL>
                      <a:noFill/>
                    </a:lnL>
                    <a:lnR>
                      <a:noFill/>
                    </a:lnR>
                    <a:lnT>
                      <a:noFill/>
                    </a:lnT>
                    <a:lnB cap="flat">
                      <a:noFill/>
                    </a:lnB>
                    <a:lnTlToBr>
                      <a:noFill/>
                    </a:lnTlToBr>
                    <a:lnBlToTr>
                      <a:noFill/>
                    </a:lnBlToTr>
                    <a:noFill/>
                  </a:tcPr>
                </a:tc>
                <a:tc>
                  <a:txBody>
                    <a:bodyPr/>
                    <a:lstStyle/>
                    <a:p>
                      <a:pPr marL="0" marR="0" lvl="0" indent="0" algn="r" defTabSz="914400" rtl="1" eaLnBrk="1" fontAlgn="base" latinLnBrk="0" hangingPunct="1">
                        <a:lnSpc>
                          <a:spcPct val="100000"/>
                        </a:lnSpc>
                        <a:spcBef>
                          <a:spcPct val="20000"/>
                        </a:spcBef>
                        <a:spcAft>
                          <a:spcPct val="0"/>
                        </a:spcAft>
                        <a:buClrTx/>
                        <a:buSzTx/>
                        <a:buFontTx/>
                        <a:buNone/>
                        <a:tabLst/>
                      </a:pPr>
                      <a:r>
                        <a:rPr kumimoji="0" lang="ar-SA" sz="4800" b="1" i="0" u="none" strike="noStrike" cap="none" normalizeH="0" baseline="0" dirty="0">
                          <a:ln>
                            <a:noFill/>
                          </a:ln>
                          <a:solidFill>
                            <a:schemeClr val="tx1"/>
                          </a:solidFill>
                          <a:effectLst/>
                          <a:latin typeface="Arial" charset="0"/>
                          <a:cs typeface="Arial" charset="0"/>
                        </a:rPr>
                        <a:t>وننتظر قيامَةَ الأموات وحياة الدهر </a:t>
                      </a:r>
                      <a:r>
                        <a:rPr kumimoji="0" lang="ar-SA" sz="4800" b="1" i="0" u="none" strike="noStrike" cap="none" normalizeH="0" baseline="0" dirty="0" err="1">
                          <a:ln>
                            <a:noFill/>
                          </a:ln>
                          <a:solidFill>
                            <a:schemeClr val="tx1"/>
                          </a:solidFill>
                          <a:effectLst/>
                          <a:latin typeface="Arial" charset="0"/>
                          <a:cs typeface="Arial" charset="0"/>
                        </a:rPr>
                        <a:t>الآتى</a:t>
                      </a:r>
                      <a:endParaRPr kumimoji="0" lang="ar-EG" sz="4800" b="1" i="0" u="none" strike="noStrike" cap="none" normalizeH="0" baseline="0" dirty="0">
                        <a:ln>
                          <a:noFill/>
                        </a:ln>
                        <a:solidFill>
                          <a:schemeClr val="tx1"/>
                        </a:solidFill>
                        <a:effectLst/>
                        <a:latin typeface="Arial" charset="0"/>
                        <a:cs typeface="Arial" charset="0"/>
                      </a:endParaRPr>
                    </a:p>
                    <a:p>
                      <a:pPr marL="0" marR="0" lvl="0" indent="0" algn="r" defTabSz="914400" rtl="1" eaLnBrk="1" fontAlgn="base" latinLnBrk="0" hangingPunct="1">
                        <a:lnSpc>
                          <a:spcPct val="100000"/>
                        </a:lnSpc>
                        <a:spcBef>
                          <a:spcPct val="20000"/>
                        </a:spcBef>
                        <a:spcAft>
                          <a:spcPct val="0"/>
                        </a:spcAft>
                        <a:buClrTx/>
                        <a:buSzTx/>
                        <a:buFontTx/>
                        <a:buNone/>
                        <a:tabLst/>
                      </a:pPr>
                      <a:r>
                        <a:rPr kumimoji="0" lang="ar-SA" sz="4800" b="1" i="0" u="none" strike="noStrike" cap="none" normalizeH="0" baseline="0" dirty="0">
                          <a:ln>
                            <a:noFill/>
                          </a:ln>
                          <a:solidFill>
                            <a:schemeClr val="tx1"/>
                          </a:solidFill>
                          <a:effectLst/>
                          <a:latin typeface="Arial" charset="0"/>
                          <a:cs typeface="Arial" charset="0"/>
                        </a:rPr>
                        <a:t>آمين</a:t>
                      </a:r>
                      <a:r>
                        <a:rPr kumimoji="0" lang="ar-SA" sz="4400" b="1" i="0" u="none" strike="noStrike" cap="none" normalizeH="0" baseline="0" dirty="0">
                          <a:ln>
                            <a:noFill/>
                          </a:ln>
                          <a:solidFill>
                            <a:schemeClr val="tx1"/>
                          </a:solidFill>
                          <a:effectLst/>
                          <a:latin typeface="Arial" charset="0"/>
                          <a:cs typeface="Arial" charset="0"/>
                        </a:rPr>
                        <a:t>.</a:t>
                      </a:r>
                      <a:endParaRPr kumimoji="0" lang="en-US" sz="4400" b="1" i="0" u="none" strike="noStrike" cap="none" normalizeH="0" baseline="0" dirty="0">
                        <a:ln>
                          <a:noFill/>
                        </a:ln>
                        <a:solidFill>
                          <a:schemeClr val="tx1"/>
                        </a:solidFill>
                        <a:effectLst/>
                        <a:latin typeface="Arial" charset="0"/>
                        <a:cs typeface="Arial" charset="0"/>
                      </a:endParaRPr>
                    </a:p>
                  </a:txBody>
                  <a:tcPr marL="121920" marR="121920" horzOverflow="overflow">
                    <a:lnL>
                      <a:noFill/>
                    </a:lnL>
                    <a:lnR cap="flat">
                      <a:noFill/>
                    </a:lnR>
                    <a:lnT>
                      <a:noFill/>
                    </a:lnT>
                    <a:lnB cap="flat">
                      <a:noFill/>
                    </a:lnB>
                    <a:lnTlToBr>
                      <a:noFill/>
                    </a:lnTlToBr>
                    <a:lnBlToTr>
                      <a:noFill/>
                    </a:lnBlToTr>
                    <a:noFill/>
                  </a:tcPr>
                </a:tc>
                <a:extLst>
                  <a:ext uri="{0D108BD9-81ED-4DB2-BD59-A6C34878D82A}">
                    <a16:rowId xmlns:a16="http://schemas.microsoft.com/office/drawing/2014/main" val="10000"/>
                  </a:ext>
                </a:extLst>
              </a:tr>
            </a:tbl>
          </a:graphicData>
        </a:graphic>
      </p:graphicFrame>
      <p:sp>
        <p:nvSpPr>
          <p:cNvPr id="4" name="ZoneTexte 3">
            <a:extLst>
              <a:ext uri="{FF2B5EF4-FFF2-40B4-BE49-F238E27FC236}">
                <a16:creationId xmlns:a16="http://schemas.microsoft.com/office/drawing/2014/main" id="{5191CDBD-63EF-4457-9E64-98E807DC6832}"/>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de l’aube </a:t>
            </a:r>
            <a:r>
              <a:rPr lang="fr-FR" sz="1600" b="1" i="1" dirty="0">
                <a:solidFill>
                  <a:schemeClr val="bg1"/>
                </a:solidFill>
              </a:rPr>
              <a:t>du Jeudi Saint</a:t>
            </a:r>
            <a:endParaRPr lang="fr-FR" sz="1600" b="1" dirty="0">
              <a:solidFill>
                <a:schemeClr val="bg1"/>
              </a:solidFill>
            </a:endParaRPr>
          </a:p>
        </p:txBody>
      </p:sp>
      <p:sp>
        <p:nvSpPr>
          <p:cNvPr id="5" name="Rectangle 74">
            <a:extLst>
              <a:ext uri="{FF2B5EF4-FFF2-40B4-BE49-F238E27FC236}">
                <a16:creationId xmlns:a16="http://schemas.microsoft.com/office/drawing/2014/main" id="{E8CC918F-5EB1-45A0-83CA-7ADF4AB7847C}"/>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باكر يوم الخميس</a:t>
            </a:r>
            <a:endParaRPr lang="en-US" altLang="fr-FR" sz="2000" b="1" i="1" dirty="0">
              <a:solidFill>
                <a:schemeClr val="bg1"/>
              </a:solidFill>
            </a:endParaRPr>
          </a:p>
        </p:txBody>
      </p:sp>
    </p:spTree>
    <p:extLst>
      <p:ext uri="{BB962C8B-B14F-4D97-AF65-F5344CB8AC3E}">
        <p14:creationId xmlns:p14="http://schemas.microsoft.com/office/powerpoint/2010/main" val="3061074198"/>
      </p:ext>
    </p:extLst>
  </p:cSld>
  <p:clrMapOvr>
    <a:masterClrMapping/>
  </p:clrMapOvr>
  <p:transition/>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5" name="Connecteur droit 4">
            <a:extLst>
              <a:ext uri="{FF2B5EF4-FFF2-40B4-BE49-F238E27FC236}">
                <a16:creationId xmlns:a16="http://schemas.microsoft.com/office/drawing/2014/main" id="{126B1987-611D-41BD-9F08-E35F26AD5672}"/>
              </a:ext>
            </a:extLst>
          </p:cNvPr>
          <p:cNvCxnSpPr>
            <a:cxnSpLocks/>
          </p:cNvCxnSpPr>
          <p:nvPr/>
        </p:nvCxnSpPr>
        <p:spPr>
          <a:xfrm flipV="1">
            <a:off x="4151784" y="548680"/>
            <a:ext cx="0" cy="5832648"/>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7" name="Connecteur droit 6">
            <a:extLst>
              <a:ext uri="{FF2B5EF4-FFF2-40B4-BE49-F238E27FC236}">
                <a16:creationId xmlns:a16="http://schemas.microsoft.com/office/drawing/2014/main" id="{6FCAE597-4702-47B1-A0B0-F545200A3E96}"/>
              </a:ext>
            </a:extLst>
          </p:cNvPr>
          <p:cNvCxnSpPr>
            <a:cxnSpLocks/>
          </p:cNvCxnSpPr>
          <p:nvPr/>
        </p:nvCxnSpPr>
        <p:spPr>
          <a:xfrm>
            <a:off x="7932204" y="548680"/>
            <a:ext cx="0" cy="5832648"/>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aphicFrame>
        <p:nvGraphicFramePr>
          <p:cNvPr id="11" name="Tableau 10">
            <a:extLst>
              <a:ext uri="{FF2B5EF4-FFF2-40B4-BE49-F238E27FC236}">
                <a16:creationId xmlns:a16="http://schemas.microsoft.com/office/drawing/2014/main" id="{064030C8-D926-485C-8E3C-04B79300FA76}"/>
              </a:ext>
            </a:extLst>
          </p:cNvPr>
          <p:cNvGraphicFramePr>
            <a:graphicFrameLocks noGrp="1"/>
          </p:cNvGraphicFramePr>
          <p:nvPr/>
        </p:nvGraphicFramePr>
        <p:xfrm>
          <a:off x="407368" y="548680"/>
          <a:ext cx="11305251" cy="6102672"/>
        </p:xfrm>
        <a:graphic>
          <a:graphicData uri="http://schemas.openxmlformats.org/drawingml/2006/table">
            <a:tbl>
              <a:tblPr firstRow="1" bandRow="1">
                <a:tableStyleId>{5C22544A-7EE6-4342-B048-85BDC9FD1C3A}</a:tableStyleId>
              </a:tblPr>
              <a:tblGrid>
                <a:gridCol w="3768417">
                  <a:extLst>
                    <a:ext uri="{9D8B030D-6E8A-4147-A177-3AD203B41FA5}">
                      <a16:colId xmlns:a16="http://schemas.microsoft.com/office/drawing/2014/main" val="643898362"/>
                    </a:ext>
                  </a:extLst>
                </a:gridCol>
                <a:gridCol w="3768417">
                  <a:extLst>
                    <a:ext uri="{9D8B030D-6E8A-4147-A177-3AD203B41FA5}">
                      <a16:colId xmlns:a16="http://schemas.microsoft.com/office/drawing/2014/main" val="928857037"/>
                    </a:ext>
                  </a:extLst>
                </a:gridCol>
                <a:gridCol w="3768417">
                  <a:extLst>
                    <a:ext uri="{9D8B030D-6E8A-4147-A177-3AD203B41FA5}">
                      <a16:colId xmlns:a16="http://schemas.microsoft.com/office/drawing/2014/main" val="2709813572"/>
                    </a:ext>
                  </a:extLst>
                </a:gridCol>
              </a:tblGrid>
              <a:tr h="1834860">
                <a:tc>
                  <a:txBody>
                    <a:bodyPr/>
                    <a:lstStyle/>
                    <a:p>
                      <a:pPr algn="ctr">
                        <a:lnSpc>
                          <a:spcPct val="115000"/>
                        </a:lnSpc>
                        <a:spcAft>
                          <a:spcPts val="0"/>
                        </a:spcAft>
                      </a:pPr>
                      <a:r>
                        <a:rPr lang="fr-FR" sz="2000" b="1" kern="1200" dirty="0" err="1">
                          <a:solidFill>
                            <a:srgbClr val="C00000"/>
                          </a:solidFill>
                          <a:latin typeface="CS Avva Shenouda" panose="020B7200000000000000" pitchFamily="34" charset="0"/>
                          <a:ea typeface="+mn-ea"/>
                          <a:cs typeface="+mn-cs"/>
                        </a:rPr>
                        <a:t>Piouyb</a:t>
                      </a:r>
                      <a:endParaRPr lang="fr-FR" sz="2000" b="1" kern="1200" dirty="0">
                        <a:solidFill>
                          <a:srgbClr val="C00000"/>
                        </a:solidFill>
                        <a:latin typeface="CS Avva Shenouda" panose="020B7200000000000000" pitchFamily="34" charset="0"/>
                        <a:ea typeface="+mn-ea"/>
                        <a:cs typeface="+mn-cs"/>
                      </a:endParaRPr>
                    </a:p>
                    <a:p>
                      <a:pPr marL="0" marR="0" lvl="0" indent="0" algn="ctr" defTabSz="914400" rtl="0" eaLnBrk="1" fontAlgn="auto" latinLnBrk="0" hangingPunct="1">
                        <a:lnSpc>
                          <a:spcPct val="115000"/>
                        </a:lnSpc>
                        <a:spcBef>
                          <a:spcPts val="0"/>
                        </a:spcBef>
                        <a:spcAft>
                          <a:spcPts val="0"/>
                        </a:spcAft>
                        <a:buClrTx/>
                        <a:buSzTx/>
                        <a:buFontTx/>
                        <a:buNone/>
                        <a:tabLst/>
                        <a:defRPr/>
                      </a:pPr>
                      <a:r>
                        <a:rPr lang="fr-FR" sz="2400" b="1" kern="1200" dirty="0">
                          <a:solidFill>
                            <a:schemeClr val="dk1"/>
                          </a:solidFill>
                          <a:effectLst/>
                          <a:latin typeface="CS Avva Shenouda" panose="020B7200000000000000" pitchFamily="34" charset="0"/>
                          <a:ea typeface="+mn-ea"/>
                          <a:cs typeface="Arial" panose="020B0604020202020204" pitchFamily="34" charset="0"/>
                        </a:rPr>
                        <a:t>V</a:t>
                      </a:r>
                      <a:r>
                        <a:rPr lang="en-US" sz="2400" b="1" kern="1200" dirty="0">
                          <a:solidFill>
                            <a:schemeClr val="dk1"/>
                          </a:solidFill>
                          <a:effectLst/>
                          <a:latin typeface="CS Avva Shenouda" panose="020B7200000000000000" pitchFamily="34" charset="0"/>
                          <a:ea typeface="+mn-ea"/>
                          <a:cs typeface="Arial" panose="020B0604020202020204" pitchFamily="34" charset="0"/>
                        </a:rPr>
                        <a:t>] </a:t>
                      </a:r>
                      <a:r>
                        <a:rPr lang="en-US" sz="2400" b="1" kern="1200" dirty="0" err="1">
                          <a:solidFill>
                            <a:schemeClr val="dk1"/>
                          </a:solidFill>
                          <a:effectLst/>
                          <a:latin typeface="CS Avva Shenouda" panose="020B7200000000000000" pitchFamily="34" charset="0"/>
                          <a:ea typeface="+mn-ea"/>
                          <a:cs typeface="Arial" panose="020B0604020202020204" pitchFamily="34" charset="0"/>
                        </a:rPr>
                        <a:t>nai</a:t>
                      </a:r>
                      <a:r>
                        <a:rPr lang="en-US" sz="2400" b="1" kern="1200" dirty="0">
                          <a:solidFill>
                            <a:schemeClr val="dk1"/>
                          </a:solidFill>
                          <a:effectLst/>
                          <a:latin typeface="CS Avva Shenouda" panose="020B7200000000000000" pitchFamily="34" charset="0"/>
                          <a:ea typeface="+mn-ea"/>
                          <a:cs typeface="Arial" panose="020B0604020202020204" pitchFamily="34" charset="0"/>
                        </a:rPr>
                        <a:t> nan </a:t>
                      </a:r>
                    </a:p>
                    <a:p>
                      <a:pPr marL="0" marR="0" lvl="0" indent="0" algn="ctr" defTabSz="914400" rtl="0" eaLnBrk="1" fontAlgn="auto" latinLnBrk="0" hangingPunct="1">
                        <a:lnSpc>
                          <a:spcPct val="115000"/>
                        </a:lnSpc>
                        <a:spcBef>
                          <a:spcPts val="0"/>
                        </a:spcBef>
                        <a:spcAft>
                          <a:spcPts val="0"/>
                        </a:spcAft>
                        <a:buClrTx/>
                        <a:buSzTx/>
                        <a:buFontTx/>
                        <a:buNone/>
                        <a:tabLst/>
                        <a:defRPr/>
                      </a:pPr>
                      <a:r>
                        <a:rPr lang="fr-FR" sz="2400" b="1" kern="1200" dirty="0">
                          <a:solidFill>
                            <a:schemeClr val="dk1"/>
                          </a:solidFill>
                          <a:effectLst/>
                          <a:latin typeface="CS Avva Shenouda" panose="020B7200000000000000" pitchFamily="34" charset="0"/>
                          <a:ea typeface="Calibri" panose="020F0502020204030204" pitchFamily="34" charset="0"/>
                          <a:cs typeface="Arial" panose="020B0604020202020204" pitchFamily="34" charset="0"/>
                        </a:rPr>
                        <a:t>;es </a:t>
                      </a:r>
                      <a:r>
                        <a:rPr lang="fr-FR" sz="2400" b="1" kern="1200" dirty="0" err="1">
                          <a:solidFill>
                            <a:schemeClr val="dk1"/>
                          </a:solidFill>
                          <a:effectLst/>
                          <a:latin typeface="CS Avva Shenouda" panose="020B7200000000000000" pitchFamily="34" charset="0"/>
                          <a:ea typeface="Calibri" panose="020F0502020204030204" pitchFamily="34" charset="0"/>
                          <a:cs typeface="Arial" panose="020B0604020202020204" pitchFamily="34" charset="0"/>
                        </a:rPr>
                        <a:t>ounai</a:t>
                      </a:r>
                      <a:r>
                        <a:rPr lang="fr-FR" sz="2400" b="1" kern="1200" dirty="0">
                          <a:solidFill>
                            <a:schemeClr val="dk1"/>
                          </a:solidFill>
                          <a:effectLst/>
                          <a:latin typeface="CS Avva Shenouda" panose="020B7200000000000000" pitchFamily="34" charset="0"/>
                          <a:ea typeface="Calibri" panose="020F0502020204030204" pitchFamily="34" charset="0"/>
                          <a:cs typeface="Arial" panose="020B0604020202020204" pitchFamily="34" charset="0"/>
                        </a:rPr>
                        <a:t> `</a:t>
                      </a:r>
                      <a:r>
                        <a:rPr lang="fr-FR" sz="2400" b="1" kern="1200" dirty="0" err="1">
                          <a:solidFill>
                            <a:schemeClr val="dk1"/>
                          </a:solidFill>
                          <a:effectLst/>
                          <a:latin typeface="CS Avva Shenouda" panose="020B7200000000000000" pitchFamily="34" charset="0"/>
                          <a:ea typeface="Calibri" panose="020F0502020204030204" pitchFamily="34" charset="0"/>
                          <a:cs typeface="Arial" panose="020B0604020202020204" pitchFamily="34" charset="0"/>
                        </a:rPr>
                        <a:t>eron</a:t>
                      </a:r>
                      <a:r>
                        <a:rPr lang="en-US" sz="2400" b="1" kern="1200" dirty="0">
                          <a:solidFill>
                            <a:schemeClr val="dk1"/>
                          </a:solidFill>
                          <a:effectLst/>
                          <a:latin typeface="CS Avva Shenouda" panose="020B7200000000000000" pitchFamily="34" charset="0"/>
                          <a:ea typeface="+mn-ea"/>
                          <a:cs typeface="Arial" panose="020B0604020202020204" pitchFamily="34" charset="0"/>
                        </a:rPr>
                        <a:t> </a:t>
                      </a:r>
                    </a:p>
                    <a:p>
                      <a:pPr marL="0" marR="0" lvl="0" indent="0" algn="ctr" defTabSz="914400" rtl="0" eaLnBrk="1" fontAlgn="auto" latinLnBrk="0" hangingPunct="1">
                        <a:lnSpc>
                          <a:spcPct val="115000"/>
                        </a:lnSpc>
                        <a:spcBef>
                          <a:spcPts val="0"/>
                        </a:spcBef>
                        <a:spcAft>
                          <a:spcPts val="0"/>
                        </a:spcAft>
                        <a:buClrTx/>
                        <a:buSzTx/>
                        <a:buFontTx/>
                        <a:buNone/>
                        <a:tabLst/>
                        <a:defRPr/>
                      </a:pPr>
                      <a:r>
                        <a:rPr lang="fr-FR" sz="2400" b="1" kern="1200" dirty="0" err="1">
                          <a:solidFill>
                            <a:schemeClr val="dk1"/>
                          </a:solidFill>
                          <a:effectLst/>
                          <a:latin typeface="CS Avva Shenouda" panose="020B7200000000000000" pitchFamily="34" charset="0"/>
                          <a:ea typeface="Calibri" panose="020F0502020204030204" pitchFamily="34" charset="0"/>
                          <a:cs typeface="Arial" panose="020B0604020202020204" pitchFamily="34" charset="0"/>
                        </a:rPr>
                        <a:t>senhyt</a:t>
                      </a:r>
                      <a:r>
                        <a:rPr lang="fr-FR" sz="2400" b="1" kern="1200" dirty="0">
                          <a:solidFill>
                            <a:schemeClr val="dk1"/>
                          </a:solidFill>
                          <a:effectLst/>
                          <a:latin typeface="CS Avva Shenouda" panose="020B7200000000000000" pitchFamily="34" charset="0"/>
                          <a:ea typeface="Calibri" panose="020F0502020204030204" pitchFamily="34" charset="0"/>
                          <a:cs typeface="Arial" panose="020B0604020202020204" pitchFamily="34" charset="0"/>
                        </a:rPr>
                        <a:t> </a:t>
                      </a:r>
                      <a:r>
                        <a:rPr lang="fr-FR" sz="2400" b="1" kern="1200" dirty="0" err="1">
                          <a:solidFill>
                            <a:schemeClr val="dk1"/>
                          </a:solidFill>
                          <a:effectLst/>
                          <a:latin typeface="CS Avva Shenouda" panose="020B7200000000000000" pitchFamily="34" charset="0"/>
                          <a:ea typeface="Calibri" panose="020F0502020204030204" pitchFamily="34" charset="0"/>
                          <a:cs typeface="Arial" panose="020B0604020202020204" pitchFamily="34" charset="0"/>
                        </a:rPr>
                        <a:t>qaron</a:t>
                      </a:r>
                      <a:endParaRPr lang="fr-FR" sz="2400" b="1" kern="1200" dirty="0">
                        <a:solidFill>
                          <a:schemeClr val="dk1"/>
                        </a:solidFill>
                        <a:effectLst/>
                        <a:latin typeface="CS Avva Shenouda" panose="020B7200000000000000" pitchFamily="34" charset="0"/>
                        <a:ea typeface="Calibri" panose="020F0502020204030204" pitchFamily="34" charset="0"/>
                        <a:cs typeface="Arial" panose="020B0604020202020204" pitchFamily="34" charset="0"/>
                      </a:endParaRPr>
                    </a:p>
                    <a:p>
                      <a:pPr algn="just">
                        <a:lnSpc>
                          <a:spcPct val="115000"/>
                        </a:lnSpc>
                        <a:spcAft>
                          <a:spcPts val="0"/>
                        </a:spcAft>
                      </a:pPr>
                      <a:r>
                        <a:rPr lang="en-US" sz="1800" b="1" kern="1200" dirty="0">
                          <a:solidFill>
                            <a:schemeClr val="dk1"/>
                          </a:solidFill>
                          <a:effectLst/>
                          <a:latin typeface="CS Avva Shenouda" panose="020B7200000000000000" pitchFamily="34" charset="0"/>
                          <a:ea typeface="+mn-ea"/>
                          <a:cs typeface="Arial" panose="020B0604020202020204" pitchFamily="34" charset="0"/>
                        </a:rPr>
                        <a:t> </a:t>
                      </a:r>
                      <a:r>
                        <a:rPr lang="fr-FR" sz="1800" b="1" kern="1200" dirty="0">
                          <a:solidFill>
                            <a:schemeClr val="dk1"/>
                          </a:solidFill>
                          <a:effectLst/>
                          <a:latin typeface="CS Avva Shenouda" panose="020B7200000000000000" pitchFamily="34" charset="0"/>
                          <a:ea typeface="Calibri" panose="020F0502020204030204" pitchFamily="34" charset="0"/>
                          <a:cs typeface="Arial" panose="020B0604020202020204" pitchFamily="34" charset="0"/>
                        </a:rPr>
                        <a:t> </a:t>
                      </a:r>
                      <a:endParaRPr lang="fr-FR" sz="1600" b="1" kern="1200" dirty="0">
                        <a:solidFill>
                          <a:schemeClr val="dk1"/>
                        </a:solidFill>
                        <a:effectLst/>
                        <a:latin typeface="CS Avva Shenouda" panose="020B7200000000000000" pitchFamily="34" charset="0"/>
                        <a:ea typeface="Calibri" panose="020F0502020204030204" pitchFamily="34" charset="0"/>
                        <a:cs typeface="Arial" panose="020B0604020202020204" pitchFamily="34" charset="0"/>
                      </a:endParaRPr>
                    </a:p>
                  </a:txBody>
                  <a:tcPr marL="68580" marR="68580" marT="0"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fr-FR" sz="2000" b="1" dirty="0">
                          <a:solidFill>
                            <a:srgbClr val="C00000"/>
                          </a:solidFill>
                        </a:rPr>
                        <a:t>Le Prêtre</a:t>
                      </a:r>
                    </a:p>
                    <a:p>
                      <a:pPr algn="just">
                        <a:lnSpc>
                          <a:spcPct val="115000"/>
                        </a:lnSpc>
                        <a:spcAft>
                          <a:spcPts val="1200"/>
                        </a:spcAft>
                      </a:pPr>
                      <a:r>
                        <a:rPr lang="fr-FR" sz="2000" b="1" dirty="0">
                          <a:solidFill>
                            <a:schemeClr val="tx1"/>
                          </a:solidFill>
                          <a:effectLst/>
                          <a:latin typeface="Book Antiqua" panose="02040602050305030304" pitchFamily="18" charset="0"/>
                          <a:ea typeface="Times New Roman" panose="02020603050405020304" pitchFamily="18" charset="0"/>
                          <a:cs typeface="Arial" panose="020B0604020202020204" pitchFamily="34" charset="0"/>
                        </a:rPr>
                        <a:t>Dieu, aie pitié de nous. Accorde-nous Ta miséricorde. Sois compatissant envers nous</a:t>
                      </a:r>
                    </a:p>
                    <a:p>
                      <a:pPr algn="just">
                        <a:lnSpc>
                          <a:spcPct val="115000"/>
                        </a:lnSpc>
                        <a:spcAft>
                          <a:spcPts val="1200"/>
                        </a:spcAft>
                      </a:pPr>
                      <a:endParaRPr lang="fr-FR" sz="1800" b="1" dirty="0">
                        <a:effectLst/>
                        <a:latin typeface="Book Antiqua" panose="02040602050305030304" pitchFamily="18" charset="0"/>
                        <a:ea typeface="Calibri" panose="020F0502020204030204" pitchFamily="34" charset="0"/>
                        <a:cs typeface="Arial" panose="020B0604020202020204" pitchFamily="34" charset="0"/>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ar-SA" sz="2000" b="1" kern="1200" dirty="0">
                          <a:solidFill>
                            <a:srgbClr val="C00000"/>
                          </a:solidFill>
                          <a:effectLst/>
                          <a:latin typeface="+mn-lt"/>
                          <a:ea typeface="+mn-ea"/>
                          <a:cs typeface="+mn-cs"/>
                        </a:rPr>
                        <a:t>الكاهن</a:t>
                      </a:r>
                      <a:endParaRPr lang="fr-FR" dirty="0">
                        <a:solidFill>
                          <a:srgbClr val="C00000"/>
                        </a:solidFill>
                      </a:endParaRPr>
                    </a:p>
                    <a:p>
                      <a:pPr algn="ctr" rtl="1">
                        <a:lnSpc>
                          <a:spcPct val="100000"/>
                        </a:lnSpc>
                        <a:spcAft>
                          <a:spcPts val="0"/>
                        </a:spcAft>
                      </a:pPr>
                      <a:r>
                        <a:rPr lang="ar-SA" sz="2400" b="0" kern="120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اللهم </a:t>
                      </a:r>
                      <a:r>
                        <a:rPr lang="ar-SA" sz="2400" b="0" kern="1200" dirty="0" err="1">
                          <a:solidFill>
                            <a:schemeClr val="tx1"/>
                          </a:solidFill>
                          <a:effectLst/>
                          <a:latin typeface="Book Antiqua" panose="02040602050305030304" pitchFamily="18" charset="0"/>
                          <a:ea typeface="Calibri" panose="020F0502020204030204" pitchFamily="34" charset="0"/>
                          <a:cs typeface="Tahoma" panose="020B0604030504040204" pitchFamily="34" charset="0"/>
                        </a:rPr>
                        <a:t>إرحمنا</a:t>
                      </a:r>
                      <a:endParaRPr lang="fr-FR" sz="2400" b="0" kern="1200" dirty="0">
                        <a:solidFill>
                          <a:schemeClr val="tx1"/>
                        </a:solidFill>
                        <a:effectLst/>
                        <a:latin typeface="Book Antiqua" panose="02040602050305030304" pitchFamily="18" charset="0"/>
                        <a:ea typeface="Calibri" panose="020F0502020204030204" pitchFamily="34" charset="0"/>
                        <a:cs typeface="Tahoma" panose="020B0604030504040204" pitchFamily="34" charset="0"/>
                      </a:endParaRPr>
                    </a:p>
                    <a:p>
                      <a:pPr algn="ctr" rtl="1">
                        <a:lnSpc>
                          <a:spcPct val="100000"/>
                        </a:lnSpc>
                        <a:spcAft>
                          <a:spcPts val="0"/>
                        </a:spcAft>
                      </a:pPr>
                      <a:r>
                        <a:rPr lang="ar-AE" sz="2400" b="0" i="0" kern="120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قرر لنا رحمة</a:t>
                      </a:r>
                      <a:endParaRPr lang="fr-FR" sz="2400" b="0" i="0" kern="1200" dirty="0">
                        <a:solidFill>
                          <a:schemeClr val="tx1"/>
                        </a:solidFill>
                        <a:effectLst/>
                        <a:latin typeface="Book Antiqua" panose="02040602050305030304" pitchFamily="18" charset="0"/>
                        <a:ea typeface="Calibri" panose="020F0502020204030204" pitchFamily="34" charset="0"/>
                        <a:cs typeface="Tahoma" panose="020B0604030504040204" pitchFamily="34" charset="0"/>
                      </a:endParaRPr>
                    </a:p>
                    <a:p>
                      <a:pPr algn="ctr" rtl="1">
                        <a:lnSpc>
                          <a:spcPct val="100000"/>
                        </a:lnSpc>
                        <a:spcAft>
                          <a:spcPts val="0"/>
                        </a:spcAft>
                      </a:pPr>
                      <a:r>
                        <a:rPr lang="ar-AE" sz="2400" b="0" i="0" kern="1200" dirty="0" err="1">
                          <a:solidFill>
                            <a:schemeClr val="tx1"/>
                          </a:solidFill>
                          <a:effectLst/>
                          <a:latin typeface="Book Antiqua" panose="02040602050305030304" pitchFamily="18" charset="0"/>
                          <a:ea typeface="Calibri" panose="020F0502020204030204" pitchFamily="34" charset="0"/>
                          <a:cs typeface="Tahoma" panose="020B0604030504040204" pitchFamily="34" charset="0"/>
                        </a:rPr>
                        <a:t>تراءف</a:t>
                      </a:r>
                      <a:r>
                        <a:rPr lang="ar-AE" sz="2400" b="0" i="0" kern="120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 علينا </a:t>
                      </a:r>
                      <a:endParaRPr lang="fr-FR" sz="2400" b="0" i="0" kern="1200" dirty="0">
                        <a:solidFill>
                          <a:schemeClr val="tx1"/>
                        </a:solidFill>
                        <a:effectLst/>
                        <a:latin typeface="Book Antiqua" panose="02040602050305030304" pitchFamily="18" charset="0"/>
                        <a:ea typeface="Calibri" panose="020F0502020204030204" pitchFamily="34" charset="0"/>
                        <a:cs typeface="Tahoma" panose="020B0604030504040204" pitchFamily="34" charset="0"/>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305461814"/>
                  </a:ext>
                </a:extLst>
              </a:tr>
              <a:tr h="1096476">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2000" b="1" kern="1200" dirty="0" err="1">
                          <a:solidFill>
                            <a:srgbClr val="C00000"/>
                          </a:solidFill>
                          <a:latin typeface="CS Avva Shenouda" panose="020B7200000000000000" pitchFamily="34" charset="0"/>
                          <a:ea typeface="+mn-ea"/>
                          <a:cs typeface="+mn-cs"/>
                        </a:rPr>
                        <a:t>Pilaoc</a:t>
                      </a:r>
                      <a:endParaRPr lang="fr-FR" sz="2800" b="1" kern="1200" dirty="0">
                        <a:solidFill>
                          <a:srgbClr val="C00000"/>
                        </a:solidFill>
                        <a:latin typeface="CS Avva Shenouda" panose="020B7200000000000000" pitchFamily="34" charset="0"/>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lang="fr-FR" sz="2400" b="1" dirty="0" err="1">
                          <a:solidFill>
                            <a:schemeClr val="tx1"/>
                          </a:solidFill>
                          <a:latin typeface="CS Avva Shenouda" panose="020B7200000000000000" pitchFamily="34" charset="0"/>
                        </a:rPr>
                        <a:t>Amyn</a:t>
                      </a:r>
                      <a:endParaRPr lang="fr-FR" sz="2400" b="1" kern="1200" dirty="0">
                        <a:solidFill>
                          <a:schemeClr val="tx1"/>
                        </a:solidFill>
                        <a:effectLst/>
                        <a:latin typeface="CS Avva Shenouda" panose="020B7200000000000000" pitchFamily="34" charset="0"/>
                        <a:ea typeface="+mn-ea"/>
                        <a:cs typeface="+mn-cs"/>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algn="ctr" defTabSz="914400" rtl="0" eaLnBrk="1" latinLnBrk="0" hangingPunct="1"/>
                      <a:r>
                        <a:rPr lang="fr-FR" sz="2000" b="1" kern="1200" dirty="0">
                          <a:solidFill>
                            <a:srgbClr val="C00000"/>
                          </a:solidFill>
                          <a:latin typeface="+mn-lt"/>
                          <a:ea typeface="+mn-ea"/>
                          <a:cs typeface="+mn-cs"/>
                        </a:rPr>
                        <a:t>L’assemblée</a:t>
                      </a:r>
                      <a:endParaRPr lang="fr-FR" sz="2800" b="1" kern="1200" dirty="0">
                        <a:solidFill>
                          <a:srgbClr val="C00000"/>
                        </a:solidFill>
                        <a:latin typeface="+mn-lt"/>
                        <a:ea typeface="+mn-ea"/>
                        <a:cs typeface="+mn-cs"/>
                      </a:endParaRPr>
                    </a:p>
                    <a:p>
                      <a:pPr algn="ctr"/>
                      <a:r>
                        <a:rPr lang="fr-FR" sz="2000" b="1" kern="1200" dirty="0">
                          <a:solidFill>
                            <a:schemeClr val="dk1"/>
                          </a:solidFill>
                          <a:effectLst/>
                          <a:latin typeface="+mn-lt"/>
                          <a:ea typeface="+mn-ea"/>
                          <a:cs typeface="+mn-cs"/>
                        </a:rPr>
                        <a:t>Amen</a:t>
                      </a: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ar-SA" sz="2400" b="1" kern="1200" dirty="0">
                          <a:solidFill>
                            <a:srgbClr val="C00000"/>
                          </a:solidFill>
                          <a:effectLst/>
                          <a:latin typeface="+mn-lt"/>
                          <a:ea typeface="+mn-ea"/>
                          <a:cs typeface="+mn-cs"/>
                        </a:rPr>
                        <a:t>الشعب</a:t>
                      </a:r>
                      <a:endParaRPr lang="fr-FR" sz="2400" b="1" kern="1200" dirty="0">
                        <a:solidFill>
                          <a:srgbClr val="C00000"/>
                        </a:solidFill>
                        <a:effectLst/>
                        <a:latin typeface="+mn-lt"/>
                        <a:ea typeface="+mn-ea"/>
                        <a:cs typeface="+mn-cs"/>
                      </a:endParaRPr>
                    </a:p>
                    <a:p>
                      <a:pPr algn="ctr"/>
                      <a:r>
                        <a:rPr lang="ar-SA" sz="2400" b="0" kern="1200" dirty="0">
                          <a:solidFill>
                            <a:schemeClr val="dk1"/>
                          </a:solidFill>
                          <a:effectLst/>
                          <a:latin typeface="+mn-lt"/>
                          <a:ea typeface="+mn-ea"/>
                          <a:cs typeface="+mn-cs"/>
                        </a:rPr>
                        <a:t>آمين</a:t>
                      </a:r>
                      <a:endParaRPr lang="fr-FR" sz="2400" b="0" dirty="0">
                        <a:solidFill>
                          <a:srgbClr val="C00000"/>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4293781537"/>
                  </a:ext>
                </a:extLst>
              </a:tr>
              <a:tr h="1224136">
                <a:tc>
                  <a:txBody>
                    <a:bodyPr/>
                    <a:lstStyle/>
                    <a:p>
                      <a:pPr algn="ctr">
                        <a:lnSpc>
                          <a:spcPct val="115000"/>
                        </a:lnSpc>
                        <a:spcAft>
                          <a:spcPts val="0"/>
                        </a:spcAft>
                      </a:pPr>
                      <a:r>
                        <a:rPr lang="fr-FR" sz="2000" b="1" kern="1200" dirty="0" err="1">
                          <a:solidFill>
                            <a:srgbClr val="C00000"/>
                          </a:solidFill>
                          <a:latin typeface="CS Avva Shenouda" panose="020B7200000000000000" pitchFamily="34" charset="0"/>
                          <a:ea typeface="+mn-ea"/>
                          <a:cs typeface="+mn-cs"/>
                        </a:rPr>
                        <a:t>Piouyb</a:t>
                      </a:r>
                      <a:endParaRPr lang="fr-FR" sz="2000" b="1" kern="1200" dirty="0">
                        <a:solidFill>
                          <a:srgbClr val="C00000"/>
                        </a:solidFill>
                        <a:latin typeface="CS Avva Shenouda" panose="020B7200000000000000" pitchFamily="34" charset="0"/>
                        <a:ea typeface="+mn-ea"/>
                        <a:cs typeface="+mn-cs"/>
                      </a:endParaRPr>
                    </a:p>
                    <a:p>
                      <a:pPr marL="0" marR="0" lvl="0" indent="0" algn="ctr" defTabSz="914400" rtl="0" eaLnBrk="1" fontAlgn="auto" latinLnBrk="0" hangingPunct="1">
                        <a:lnSpc>
                          <a:spcPct val="115000"/>
                        </a:lnSpc>
                        <a:spcBef>
                          <a:spcPts val="0"/>
                        </a:spcBef>
                        <a:spcAft>
                          <a:spcPts val="0"/>
                        </a:spcAft>
                        <a:buClrTx/>
                        <a:buSzTx/>
                        <a:buFontTx/>
                        <a:buNone/>
                        <a:tabLst/>
                        <a:defRPr/>
                      </a:pPr>
                      <a:r>
                        <a:rPr lang="fr-FR" sz="2400" b="1" kern="1200" dirty="0" err="1">
                          <a:solidFill>
                            <a:schemeClr val="dk1"/>
                          </a:solidFill>
                          <a:effectLst/>
                          <a:latin typeface="CS Avva Shenouda" panose="020B7200000000000000" pitchFamily="34" charset="0"/>
                          <a:ea typeface="+mn-ea"/>
                          <a:cs typeface="Arial" panose="020B0604020202020204" pitchFamily="34" charset="0"/>
                        </a:rPr>
                        <a:t>Cwtem</a:t>
                      </a:r>
                      <a:r>
                        <a:rPr lang="fr-FR" sz="2400" b="1" kern="1200" dirty="0">
                          <a:solidFill>
                            <a:schemeClr val="dk1"/>
                          </a:solidFill>
                          <a:effectLst/>
                          <a:latin typeface="CS Avva Shenouda" panose="020B7200000000000000" pitchFamily="34" charset="0"/>
                          <a:ea typeface="+mn-ea"/>
                          <a:cs typeface="Arial" panose="020B0604020202020204" pitchFamily="34" charset="0"/>
                        </a:rPr>
                        <a:t> `</a:t>
                      </a:r>
                      <a:r>
                        <a:rPr lang="fr-FR" sz="2400" b="1" kern="1200" dirty="0" err="1">
                          <a:solidFill>
                            <a:schemeClr val="dk1"/>
                          </a:solidFill>
                          <a:effectLst/>
                          <a:latin typeface="CS Avva Shenouda" panose="020B7200000000000000" pitchFamily="34" charset="0"/>
                          <a:ea typeface="+mn-ea"/>
                          <a:cs typeface="Arial" panose="020B0604020202020204" pitchFamily="34" charset="0"/>
                        </a:rPr>
                        <a:t>eron</a:t>
                      </a:r>
                      <a:r>
                        <a:rPr lang="fr-FR" sz="2400" b="1" kern="1200" dirty="0">
                          <a:solidFill>
                            <a:schemeClr val="dk1"/>
                          </a:solidFill>
                          <a:effectLst/>
                          <a:latin typeface="CS Avva Shenouda" panose="020B7200000000000000" pitchFamily="34" charset="0"/>
                          <a:ea typeface="+mn-ea"/>
                          <a:cs typeface="Arial" panose="020B0604020202020204" pitchFamily="34" charset="0"/>
                        </a:rPr>
                        <a:t> </a:t>
                      </a:r>
                      <a:r>
                        <a:rPr lang="en-US" sz="1800" b="1" kern="1200" dirty="0">
                          <a:solidFill>
                            <a:schemeClr val="dk1"/>
                          </a:solidFill>
                          <a:effectLst/>
                          <a:latin typeface="CS Avva Shenouda" panose="020B7200000000000000" pitchFamily="34" charset="0"/>
                          <a:ea typeface="+mn-ea"/>
                          <a:cs typeface="Arial" panose="020B0604020202020204" pitchFamily="34" charset="0"/>
                        </a:rPr>
                        <a:t> </a:t>
                      </a:r>
                      <a:r>
                        <a:rPr lang="fr-FR" sz="1800" b="1" kern="1200" dirty="0">
                          <a:solidFill>
                            <a:schemeClr val="dk1"/>
                          </a:solidFill>
                          <a:effectLst/>
                          <a:latin typeface="CS Avva Shenouda" panose="020B7200000000000000" pitchFamily="34" charset="0"/>
                          <a:ea typeface="Calibri" panose="020F0502020204030204" pitchFamily="34" charset="0"/>
                          <a:cs typeface="Arial" panose="020B0604020202020204" pitchFamily="34" charset="0"/>
                        </a:rPr>
                        <a:t> </a:t>
                      </a:r>
                      <a:endParaRPr lang="fr-FR" sz="1600" b="1" kern="1200" dirty="0">
                        <a:solidFill>
                          <a:schemeClr val="dk1"/>
                        </a:solidFill>
                        <a:effectLst/>
                        <a:latin typeface="CS Avva Shenouda" panose="020B7200000000000000" pitchFamily="34" charset="0"/>
                        <a:ea typeface="Calibri" panose="020F0502020204030204" pitchFamily="34" charset="0"/>
                        <a:cs typeface="Arial" panose="020B0604020202020204" pitchFamily="34" charset="0"/>
                      </a:endParaRPr>
                    </a:p>
                  </a:txBody>
                  <a:tcPr marL="68580" marR="68580" marT="0"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fr-FR" sz="2000" b="1" dirty="0">
                          <a:solidFill>
                            <a:srgbClr val="C00000"/>
                          </a:solidFill>
                        </a:rPr>
                        <a:t>Le Prêtre</a:t>
                      </a:r>
                    </a:p>
                    <a:p>
                      <a:pPr algn="ctr">
                        <a:lnSpc>
                          <a:spcPct val="115000"/>
                        </a:lnSpc>
                        <a:spcAft>
                          <a:spcPts val="1200"/>
                        </a:spcAft>
                      </a:pPr>
                      <a:r>
                        <a:rPr lang="fr-FR" sz="2000" b="1" dirty="0">
                          <a:solidFill>
                            <a:schemeClr val="tx1"/>
                          </a:solidFill>
                          <a:effectLst/>
                          <a:latin typeface="Book Antiqua" panose="02040602050305030304" pitchFamily="18" charset="0"/>
                          <a:ea typeface="Times New Roman" panose="02020603050405020304" pitchFamily="18" charset="0"/>
                          <a:cs typeface="Arial" panose="020B0604020202020204" pitchFamily="34" charset="0"/>
                        </a:rPr>
                        <a:t>Écoute-nous</a:t>
                      </a: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ar-SA" sz="2000" b="1" kern="1200" dirty="0">
                          <a:solidFill>
                            <a:srgbClr val="C00000"/>
                          </a:solidFill>
                          <a:effectLst/>
                          <a:latin typeface="+mn-lt"/>
                          <a:ea typeface="+mn-ea"/>
                          <a:cs typeface="+mn-cs"/>
                        </a:rPr>
                        <a:t>الكاهن</a:t>
                      </a:r>
                      <a:endParaRPr lang="fr-FR" dirty="0">
                        <a:solidFill>
                          <a:srgbClr val="C00000"/>
                        </a:solidFill>
                      </a:endParaRPr>
                    </a:p>
                    <a:p>
                      <a:pPr algn="ctr" rtl="1">
                        <a:lnSpc>
                          <a:spcPct val="100000"/>
                        </a:lnSpc>
                        <a:spcAft>
                          <a:spcPts val="0"/>
                        </a:spcAft>
                      </a:pPr>
                      <a:r>
                        <a:rPr lang="ar-SA" sz="2400" b="0" kern="120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و اسمعنا </a:t>
                      </a:r>
                      <a:endParaRPr lang="fr-FR" sz="2400" b="0" i="0" kern="1200" dirty="0">
                        <a:solidFill>
                          <a:schemeClr val="tx1"/>
                        </a:solidFill>
                        <a:effectLst/>
                        <a:latin typeface="Book Antiqua" panose="02040602050305030304" pitchFamily="18" charset="0"/>
                        <a:ea typeface="Calibri" panose="020F0502020204030204" pitchFamily="34" charset="0"/>
                        <a:cs typeface="Tahoma" panose="020B0604030504040204" pitchFamily="34" charset="0"/>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384800473"/>
                  </a:ext>
                </a:extLst>
              </a:tr>
              <a:tr h="1854200">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2000" b="1" kern="1200" dirty="0" err="1">
                          <a:solidFill>
                            <a:srgbClr val="C00000"/>
                          </a:solidFill>
                          <a:latin typeface="CS Avva Shenouda" panose="020B7200000000000000" pitchFamily="34" charset="0"/>
                          <a:ea typeface="+mn-ea"/>
                          <a:cs typeface="+mn-cs"/>
                        </a:rPr>
                        <a:t>Pilaoc</a:t>
                      </a:r>
                      <a:endParaRPr lang="fr-FR" sz="2800" b="1" kern="1200" dirty="0">
                        <a:solidFill>
                          <a:srgbClr val="C00000"/>
                        </a:solidFill>
                        <a:latin typeface="CS Avva Shenouda" panose="020B7200000000000000" pitchFamily="34" charset="0"/>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lang="fr-FR" sz="2400" b="1" dirty="0" err="1">
                          <a:solidFill>
                            <a:schemeClr val="tx1"/>
                          </a:solidFill>
                          <a:latin typeface="CS Avva Shenouda" panose="020B7200000000000000" pitchFamily="34" charset="0"/>
                        </a:rPr>
                        <a:t>Amyn</a:t>
                      </a:r>
                      <a:endParaRPr lang="fr-FR" sz="2400" b="1" kern="1200" dirty="0">
                        <a:solidFill>
                          <a:schemeClr val="tx1"/>
                        </a:solidFill>
                        <a:effectLst/>
                        <a:latin typeface="CS Avva Shenouda" panose="020B7200000000000000" pitchFamily="34" charset="0"/>
                        <a:ea typeface="+mn-ea"/>
                        <a:cs typeface="+mn-cs"/>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algn="ctr" defTabSz="914400" rtl="0" eaLnBrk="1" latinLnBrk="0" hangingPunct="1"/>
                      <a:r>
                        <a:rPr lang="fr-FR" sz="2000" b="1" kern="1200" dirty="0">
                          <a:solidFill>
                            <a:srgbClr val="C00000"/>
                          </a:solidFill>
                          <a:latin typeface="+mn-lt"/>
                          <a:ea typeface="+mn-ea"/>
                          <a:cs typeface="+mn-cs"/>
                        </a:rPr>
                        <a:t>L’assemblée</a:t>
                      </a:r>
                      <a:endParaRPr lang="fr-FR" sz="2800" b="1" kern="1200" dirty="0">
                        <a:solidFill>
                          <a:srgbClr val="C00000"/>
                        </a:solidFill>
                        <a:latin typeface="+mn-lt"/>
                        <a:ea typeface="+mn-ea"/>
                        <a:cs typeface="+mn-cs"/>
                      </a:endParaRPr>
                    </a:p>
                    <a:p>
                      <a:pPr algn="ctr"/>
                      <a:r>
                        <a:rPr lang="fr-FR" sz="2000" b="1" kern="1200" dirty="0">
                          <a:solidFill>
                            <a:schemeClr val="dk1"/>
                          </a:solidFill>
                          <a:effectLst/>
                          <a:latin typeface="+mn-lt"/>
                          <a:ea typeface="+mn-ea"/>
                          <a:cs typeface="+mn-cs"/>
                        </a:rPr>
                        <a:t>Amen</a:t>
                      </a: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ar-SA" sz="2400" b="1" kern="1200" dirty="0">
                          <a:solidFill>
                            <a:srgbClr val="C00000"/>
                          </a:solidFill>
                          <a:effectLst/>
                          <a:latin typeface="+mn-lt"/>
                          <a:ea typeface="+mn-ea"/>
                          <a:cs typeface="+mn-cs"/>
                        </a:rPr>
                        <a:t>الشعب</a:t>
                      </a:r>
                      <a:endParaRPr lang="fr-FR" sz="2400" b="1" kern="1200" dirty="0">
                        <a:solidFill>
                          <a:srgbClr val="C00000"/>
                        </a:solidFill>
                        <a:effectLst/>
                        <a:latin typeface="+mn-lt"/>
                        <a:ea typeface="+mn-ea"/>
                        <a:cs typeface="+mn-cs"/>
                      </a:endParaRPr>
                    </a:p>
                    <a:p>
                      <a:pPr algn="ctr"/>
                      <a:r>
                        <a:rPr lang="ar-SA" sz="2400" b="0" kern="1200" dirty="0">
                          <a:solidFill>
                            <a:schemeClr val="dk1"/>
                          </a:solidFill>
                          <a:effectLst/>
                          <a:latin typeface="+mn-lt"/>
                          <a:ea typeface="+mn-ea"/>
                          <a:cs typeface="+mn-cs"/>
                        </a:rPr>
                        <a:t>آمين</a:t>
                      </a:r>
                      <a:endParaRPr lang="fr-FR" sz="2400" b="0" dirty="0">
                        <a:solidFill>
                          <a:srgbClr val="C00000"/>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855536531"/>
                  </a:ext>
                </a:extLst>
              </a:tr>
            </a:tbl>
          </a:graphicData>
        </a:graphic>
      </p:graphicFrame>
      <p:sp>
        <p:nvSpPr>
          <p:cNvPr id="9" name="ZoneTexte 8">
            <a:extLst>
              <a:ext uri="{FF2B5EF4-FFF2-40B4-BE49-F238E27FC236}">
                <a16:creationId xmlns:a16="http://schemas.microsoft.com/office/drawing/2014/main" id="{A1CE63E3-756A-4794-8DCC-82DF5727EE19}"/>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de l’aube </a:t>
            </a:r>
            <a:r>
              <a:rPr lang="fr-FR" sz="1600" b="1" i="1" dirty="0">
                <a:solidFill>
                  <a:schemeClr val="bg1"/>
                </a:solidFill>
              </a:rPr>
              <a:t>du Jeudi Saint</a:t>
            </a:r>
            <a:endParaRPr lang="fr-FR" sz="1600" b="1" dirty="0">
              <a:solidFill>
                <a:schemeClr val="bg1"/>
              </a:solidFill>
            </a:endParaRPr>
          </a:p>
        </p:txBody>
      </p:sp>
      <p:sp>
        <p:nvSpPr>
          <p:cNvPr id="10" name="Rectangle 74">
            <a:extLst>
              <a:ext uri="{FF2B5EF4-FFF2-40B4-BE49-F238E27FC236}">
                <a16:creationId xmlns:a16="http://schemas.microsoft.com/office/drawing/2014/main" id="{1283D358-6B6B-4450-9366-36A62CED7215}"/>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باكر يوم الخميس</a:t>
            </a:r>
            <a:endParaRPr lang="en-US" altLang="fr-FR" sz="2000" b="1" i="1" dirty="0">
              <a:solidFill>
                <a:schemeClr val="bg1"/>
              </a:solidFill>
            </a:endParaRPr>
          </a:p>
        </p:txBody>
      </p:sp>
    </p:spTree>
    <p:extLst>
      <p:ext uri="{BB962C8B-B14F-4D97-AF65-F5344CB8AC3E}">
        <p14:creationId xmlns:p14="http://schemas.microsoft.com/office/powerpoint/2010/main" val="3646349027"/>
      </p:ext>
    </p:extLst>
  </p:cSld>
  <p:clrMapOvr>
    <a:masterClrMapping/>
  </p:clrMapOvr>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5" name="Connecteur droit 4">
            <a:extLst>
              <a:ext uri="{FF2B5EF4-FFF2-40B4-BE49-F238E27FC236}">
                <a16:creationId xmlns:a16="http://schemas.microsoft.com/office/drawing/2014/main" id="{126B1987-611D-41BD-9F08-E35F26AD5672}"/>
              </a:ext>
            </a:extLst>
          </p:cNvPr>
          <p:cNvCxnSpPr>
            <a:cxnSpLocks/>
          </p:cNvCxnSpPr>
          <p:nvPr/>
        </p:nvCxnSpPr>
        <p:spPr>
          <a:xfrm flipV="1">
            <a:off x="4151784" y="548680"/>
            <a:ext cx="0" cy="5832648"/>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7" name="Connecteur droit 6">
            <a:extLst>
              <a:ext uri="{FF2B5EF4-FFF2-40B4-BE49-F238E27FC236}">
                <a16:creationId xmlns:a16="http://schemas.microsoft.com/office/drawing/2014/main" id="{6FCAE597-4702-47B1-A0B0-F545200A3E96}"/>
              </a:ext>
            </a:extLst>
          </p:cNvPr>
          <p:cNvCxnSpPr>
            <a:cxnSpLocks/>
          </p:cNvCxnSpPr>
          <p:nvPr/>
        </p:nvCxnSpPr>
        <p:spPr>
          <a:xfrm>
            <a:off x="7932204" y="548680"/>
            <a:ext cx="0" cy="5832648"/>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aphicFrame>
        <p:nvGraphicFramePr>
          <p:cNvPr id="11" name="Tableau 10">
            <a:extLst>
              <a:ext uri="{FF2B5EF4-FFF2-40B4-BE49-F238E27FC236}">
                <a16:creationId xmlns:a16="http://schemas.microsoft.com/office/drawing/2014/main" id="{064030C8-D926-485C-8E3C-04B79300FA76}"/>
              </a:ext>
            </a:extLst>
          </p:cNvPr>
          <p:cNvGraphicFramePr>
            <a:graphicFrameLocks noGrp="1"/>
          </p:cNvGraphicFramePr>
          <p:nvPr/>
        </p:nvGraphicFramePr>
        <p:xfrm>
          <a:off x="407368" y="548680"/>
          <a:ext cx="11305251" cy="6265880"/>
        </p:xfrm>
        <a:graphic>
          <a:graphicData uri="http://schemas.openxmlformats.org/drawingml/2006/table">
            <a:tbl>
              <a:tblPr firstRow="1" bandRow="1">
                <a:tableStyleId>{5C22544A-7EE6-4342-B048-85BDC9FD1C3A}</a:tableStyleId>
              </a:tblPr>
              <a:tblGrid>
                <a:gridCol w="3768417">
                  <a:extLst>
                    <a:ext uri="{9D8B030D-6E8A-4147-A177-3AD203B41FA5}">
                      <a16:colId xmlns:a16="http://schemas.microsoft.com/office/drawing/2014/main" val="643898362"/>
                    </a:ext>
                  </a:extLst>
                </a:gridCol>
                <a:gridCol w="3768417">
                  <a:extLst>
                    <a:ext uri="{9D8B030D-6E8A-4147-A177-3AD203B41FA5}">
                      <a16:colId xmlns:a16="http://schemas.microsoft.com/office/drawing/2014/main" val="928857037"/>
                    </a:ext>
                  </a:extLst>
                </a:gridCol>
                <a:gridCol w="3768417">
                  <a:extLst>
                    <a:ext uri="{9D8B030D-6E8A-4147-A177-3AD203B41FA5}">
                      <a16:colId xmlns:a16="http://schemas.microsoft.com/office/drawing/2014/main" val="2709813572"/>
                    </a:ext>
                  </a:extLst>
                </a:gridCol>
              </a:tblGrid>
              <a:tr h="1458404">
                <a:tc>
                  <a:txBody>
                    <a:bodyPr/>
                    <a:lstStyle/>
                    <a:p>
                      <a:pPr algn="ctr">
                        <a:lnSpc>
                          <a:spcPct val="115000"/>
                        </a:lnSpc>
                        <a:spcAft>
                          <a:spcPts val="0"/>
                        </a:spcAft>
                      </a:pPr>
                      <a:r>
                        <a:rPr lang="fr-FR" sz="2000" b="1" kern="1200" dirty="0" err="1">
                          <a:solidFill>
                            <a:srgbClr val="C00000"/>
                          </a:solidFill>
                          <a:latin typeface="CS Avva Shenouda" panose="020B7200000000000000" pitchFamily="34" charset="0"/>
                          <a:ea typeface="+mn-ea"/>
                          <a:cs typeface="+mn-cs"/>
                        </a:rPr>
                        <a:t>Piouyb</a:t>
                      </a:r>
                      <a:endParaRPr lang="fr-FR" sz="2000" b="1" kern="1200" dirty="0">
                        <a:solidFill>
                          <a:srgbClr val="C00000"/>
                        </a:solidFill>
                        <a:latin typeface="CS Avva Shenouda" panose="020B7200000000000000" pitchFamily="34" charset="0"/>
                        <a:ea typeface="+mn-ea"/>
                        <a:cs typeface="+mn-cs"/>
                      </a:endParaRPr>
                    </a:p>
                    <a:p>
                      <a:pPr marL="0" marR="0" lvl="0" indent="0" algn="ctr" defTabSz="914400" rtl="0" eaLnBrk="1" fontAlgn="auto" latinLnBrk="0" hangingPunct="1">
                        <a:lnSpc>
                          <a:spcPct val="115000"/>
                        </a:lnSpc>
                        <a:spcBef>
                          <a:spcPts val="0"/>
                        </a:spcBef>
                        <a:spcAft>
                          <a:spcPts val="0"/>
                        </a:spcAft>
                        <a:buClrTx/>
                        <a:buSzTx/>
                        <a:buFontTx/>
                        <a:buNone/>
                        <a:tabLst/>
                        <a:defRPr/>
                      </a:pPr>
                      <a:r>
                        <a:rPr lang="fr-FR" sz="2400" b="1" kern="1200" dirty="0" err="1">
                          <a:solidFill>
                            <a:schemeClr val="dk1"/>
                          </a:solidFill>
                          <a:effectLst/>
                          <a:latin typeface="CS Avva Shenouda" panose="020B7200000000000000" pitchFamily="34" charset="0"/>
                          <a:ea typeface="+mn-ea"/>
                          <a:cs typeface="Arial" panose="020B0604020202020204" pitchFamily="34" charset="0"/>
                        </a:rPr>
                        <a:t>ÉCmou</a:t>
                      </a:r>
                      <a:r>
                        <a:rPr lang="fr-FR" sz="2400" b="1" kern="1200" dirty="0">
                          <a:solidFill>
                            <a:schemeClr val="dk1"/>
                          </a:solidFill>
                          <a:effectLst/>
                          <a:latin typeface="CS Avva Shenouda" panose="020B7200000000000000" pitchFamily="34" charset="0"/>
                          <a:ea typeface="+mn-ea"/>
                          <a:cs typeface="Arial" panose="020B0604020202020204" pitchFamily="34" charset="0"/>
                        </a:rPr>
                        <a:t> `</a:t>
                      </a:r>
                      <a:r>
                        <a:rPr lang="fr-FR" sz="2400" b="1" kern="1200" dirty="0" err="1">
                          <a:solidFill>
                            <a:schemeClr val="dk1"/>
                          </a:solidFill>
                          <a:effectLst/>
                          <a:latin typeface="CS Avva Shenouda" panose="020B7200000000000000" pitchFamily="34" charset="0"/>
                          <a:ea typeface="+mn-ea"/>
                          <a:cs typeface="Arial" panose="020B0604020202020204" pitchFamily="34" charset="0"/>
                        </a:rPr>
                        <a:t>eron</a:t>
                      </a:r>
                      <a:r>
                        <a:rPr lang="fr-FR" sz="2400" b="1" kern="1200" dirty="0">
                          <a:solidFill>
                            <a:schemeClr val="dk1"/>
                          </a:solidFill>
                          <a:effectLst/>
                          <a:latin typeface="CS Avva Shenouda" panose="020B7200000000000000" pitchFamily="34" charset="0"/>
                          <a:ea typeface="+mn-ea"/>
                          <a:cs typeface="Arial" panose="020B0604020202020204" pitchFamily="34" charset="0"/>
                        </a:rPr>
                        <a:t> </a:t>
                      </a:r>
                    </a:p>
                    <a:p>
                      <a:pPr marL="0" marR="0" lvl="0" indent="0" algn="ctr" defTabSz="914400" rtl="0" eaLnBrk="1" fontAlgn="auto" latinLnBrk="0" hangingPunct="1">
                        <a:lnSpc>
                          <a:spcPct val="115000"/>
                        </a:lnSpc>
                        <a:spcBef>
                          <a:spcPts val="0"/>
                        </a:spcBef>
                        <a:spcAft>
                          <a:spcPts val="0"/>
                        </a:spcAft>
                        <a:buClrTx/>
                        <a:buSzTx/>
                        <a:buFontTx/>
                        <a:buNone/>
                        <a:tabLst/>
                        <a:defRPr/>
                      </a:pPr>
                      <a:r>
                        <a:rPr lang="fr-FR" sz="2400" b="1" kern="1200" dirty="0" err="1">
                          <a:solidFill>
                            <a:schemeClr val="dk1"/>
                          </a:solidFill>
                          <a:effectLst/>
                          <a:latin typeface="CS Avva Shenouda" panose="020B7200000000000000" pitchFamily="34" charset="0"/>
                          <a:ea typeface="Calibri" panose="020F0502020204030204" pitchFamily="34" charset="0"/>
                          <a:cs typeface="Arial" panose="020B0604020202020204" pitchFamily="34" charset="0"/>
                        </a:rPr>
                        <a:t>Areh</a:t>
                      </a:r>
                      <a:r>
                        <a:rPr lang="fr-FR" sz="2400" b="1" kern="1200" dirty="0">
                          <a:solidFill>
                            <a:schemeClr val="dk1"/>
                          </a:solidFill>
                          <a:effectLst/>
                          <a:latin typeface="CS Avva Shenouda" panose="020B7200000000000000" pitchFamily="34" charset="0"/>
                          <a:ea typeface="Calibri" panose="020F0502020204030204" pitchFamily="34" charset="0"/>
                          <a:cs typeface="Arial" panose="020B0604020202020204" pitchFamily="34" charset="0"/>
                        </a:rPr>
                        <a:t> `</a:t>
                      </a:r>
                      <a:r>
                        <a:rPr lang="fr-FR" sz="2400" b="1" kern="1200" dirty="0" err="1">
                          <a:solidFill>
                            <a:schemeClr val="dk1"/>
                          </a:solidFill>
                          <a:effectLst/>
                          <a:latin typeface="CS Avva Shenouda" panose="020B7200000000000000" pitchFamily="34" charset="0"/>
                          <a:ea typeface="Calibri" panose="020F0502020204030204" pitchFamily="34" charset="0"/>
                          <a:cs typeface="Arial" panose="020B0604020202020204" pitchFamily="34" charset="0"/>
                        </a:rPr>
                        <a:t>eron</a:t>
                      </a:r>
                      <a:r>
                        <a:rPr lang="fr-FR" sz="2400" b="1" kern="1200" dirty="0">
                          <a:solidFill>
                            <a:schemeClr val="dk1"/>
                          </a:solidFill>
                          <a:effectLst/>
                          <a:latin typeface="CS Avva Shenouda" panose="020B7200000000000000" pitchFamily="34" charset="0"/>
                          <a:ea typeface="Calibri" panose="020F0502020204030204" pitchFamily="34" charset="0"/>
                          <a:cs typeface="Arial" panose="020B0604020202020204" pitchFamily="34" charset="0"/>
                        </a:rPr>
                        <a:t> </a:t>
                      </a:r>
                    </a:p>
                    <a:p>
                      <a:pPr marL="0" marR="0" lvl="0" indent="0" algn="ctr" defTabSz="914400" rtl="0" eaLnBrk="1" fontAlgn="auto" latinLnBrk="0" hangingPunct="1">
                        <a:lnSpc>
                          <a:spcPct val="115000"/>
                        </a:lnSpc>
                        <a:spcBef>
                          <a:spcPts val="0"/>
                        </a:spcBef>
                        <a:spcAft>
                          <a:spcPts val="0"/>
                        </a:spcAft>
                        <a:buClrTx/>
                        <a:buSzTx/>
                        <a:buFontTx/>
                        <a:buNone/>
                        <a:tabLst/>
                        <a:defRPr/>
                      </a:pPr>
                      <a:r>
                        <a:rPr lang="fr-FR" sz="2400" b="1" kern="1200" dirty="0" err="1">
                          <a:solidFill>
                            <a:schemeClr val="dk1"/>
                          </a:solidFill>
                          <a:effectLst/>
                          <a:latin typeface="CS Avva Shenouda" panose="020B7200000000000000" pitchFamily="34" charset="0"/>
                          <a:ea typeface="Calibri" panose="020F0502020204030204" pitchFamily="34" charset="0"/>
                          <a:cs typeface="Arial" panose="020B0604020202020204" pitchFamily="34" charset="0"/>
                        </a:rPr>
                        <a:t>ÉAribo`y;in</a:t>
                      </a:r>
                      <a:r>
                        <a:rPr lang="fr-FR" sz="2400" b="1" kern="1200" dirty="0">
                          <a:solidFill>
                            <a:schemeClr val="dk1"/>
                          </a:solidFill>
                          <a:effectLst/>
                          <a:latin typeface="CS Avva Shenouda" panose="020B7200000000000000" pitchFamily="34" charset="0"/>
                          <a:ea typeface="Calibri" panose="020F0502020204030204" pitchFamily="34" charset="0"/>
                          <a:cs typeface="Arial" panose="020B0604020202020204" pitchFamily="34" charset="0"/>
                        </a:rPr>
                        <a:t> `</a:t>
                      </a:r>
                      <a:r>
                        <a:rPr lang="fr-FR" sz="2400" b="1" kern="1200" dirty="0" err="1">
                          <a:solidFill>
                            <a:schemeClr val="dk1"/>
                          </a:solidFill>
                          <a:effectLst/>
                          <a:latin typeface="CS Avva Shenouda" panose="020B7200000000000000" pitchFamily="34" charset="0"/>
                          <a:ea typeface="Calibri" panose="020F0502020204030204" pitchFamily="34" charset="0"/>
                          <a:cs typeface="Arial" panose="020B0604020202020204" pitchFamily="34" charset="0"/>
                        </a:rPr>
                        <a:t>eron</a:t>
                      </a:r>
                      <a:r>
                        <a:rPr lang="fr-FR" sz="1800" b="1" kern="1200" dirty="0">
                          <a:solidFill>
                            <a:schemeClr val="dk1"/>
                          </a:solidFill>
                          <a:effectLst/>
                          <a:latin typeface="CS Avva Shenouda" panose="020B7200000000000000" pitchFamily="34" charset="0"/>
                          <a:ea typeface="Calibri" panose="020F0502020204030204" pitchFamily="34" charset="0"/>
                          <a:cs typeface="Arial" panose="020B0604020202020204" pitchFamily="34" charset="0"/>
                        </a:rPr>
                        <a:t> </a:t>
                      </a:r>
                      <a:endParaRPr lang="fr-FR" sz="1600" b="1" kern="1200" dirty="0">
                        <a:solidFill>
                          <a:schemeClr val="dk1"/>
                        </a:solidFill>
                        <a:effectLst/>
                        <a:latin typeface="CS Avva Shenouda" panose="020B7200000000000000" pitchFamily="34" charset="0"/>
                        <a:ea typeface="Calibri" panose="020F0502020204030204" pitchFamily="34" charset="0"/>
                        <a:cs typeface="Arial" panose="020B0604020202020204" pitchFamily="34" charset="0"/>
                      </a:endParaRPr>
                    </a:p>
                  </a:txBody>
                  <a:tcPr marL="68580" marR="68580" marT="0"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fr-FR" sz="2000" b="1" dirty="0">
                          <a:solidFill>
                            <a:srgbClr val="C00000"/>
                          </a:solidFill>
                        </a:rPr>
                        <a:t>Le Prêtre</a:t>
                      </a:r>
                    </a:p>
                    <a:p>
                      <a:pPr algn="ctr">
                        <a:lnSpc>
                          <a:spcPct val="100000"/>
                        </a:lnSpc>
                        <a:spcAft>
                          <a:spcPts val="0"/>
                        </a:spcAft>
                      </a:pPr>
                      <a:r>
                        <a:rPr lang="fr-FR" sz="2400" b="1" kern="1200" dirty="0">
                          <a:solidFill>
                            <a:schemeClr val="tx1"/>
                          </a:solidFill>
                          <a:effectLst/>
                          <a:latin typeface="Book Antiqua" panose="02040602050305030304" pitchFamily="18" charset="0"/>
                          <a:ea typeface="Times New Roman" panose="02020603050405020304" pitchFamily="18" charset="0"/>
                          <a:cs typeface="Arial" panose="020B0604020202020204" pitchFamily="34" charset="0"/>
                        </a:rPr>
                        <a:t>Bénis-nous</a:t>
                      </a:r>
                    </a:p>
                    <a:p>
                      <a:pPr algn="ctr">
                        <a:lnSpc>
                          <a:spcPct val="100000"/>
                        </a:lnSpc>
                        <a:spcAft>
                          <a:spcPts val="0"/>
                        </a:spcAft>
                      </a:pPr>
                      <a:r>
                        <a:rPr lang="fr-FR" sz="2400" b="1" kern="1200" dirty="0">
                          <a:solidFill>
                            <a:schemeClr val="tx1"/>
                          </a:solidFill>
                          <a:effectLst/>
                          <a:latin typeface="Book Antiqua" panose="02040602050305030304" pitchFamily="18" charset="0"/>
                          <a:ea typeface="+mn-ea"/>
                          <a:cs typeface="Arial" panose="020B0604020202020204" pitchFamily="34" charset="0"/>
                        </a:rPr>
                        <a:t>Préserve-nous</a:t>
                      </a:r>
                    </a:p>
                    <a:p>
                      <a:pPr algn="ctr">
                        <a:lnSpc>
                          <a:spcPct val="100000"/>
                        </a:lnSpc>
                        <a:spcAft>
                          <a:spcPts val="0"/>
                        </a:spcAft>
                      </a:pPr>
                      <a:r>
                        <a:rPr lang="fr-FR" sz="2400" b="1" kern="1200" dirty="0">
                          <a:solidFill>
                            <a:schemeClr val="tx1"/>
                          </a:solidFill>
                          <a:effectLst/>
                          <a:latin typeface="Book Antiqua" panose="02040602050305030304" pitchFamily="18" charset="0"/>
                          <a:ea typeface="Calibri" panose="020F0502020204030204" pitchFamily="34" charset="0"/>
                          <a:cs typeface="Arial" panose="020B0604020202020204" pitchFamily="34" charset="0"/>
                        </a:rPr>
                        <a:t>Aide-nous</a:t>
                      </a:r>
                    </a:p>
                    <a:p>
                      <a:pPr algn="ctr">
                        <a:lnSpc>
                          <a:spcPct val="100000"/>
                        </a:lnSpc>
                        <a:spcAft>
                          <a:spcPts val="0"/>
                        </a:spcAft>
                      </a:pPr>
                      <a:endParaRPr lang="fr-FR" sz="2400" b="1" kern="1200" dirty="0">
                        <a:solidFill>
                          <a:schemeClr val="tx1"/>
                        </a:solidFill>
                        <a:effectLst/>
                        <a:latin typeface="Book Antiqua" panose="02040602050305030304" pitchFamily="18" charset="0"/>
                        <a:ea typeface="Calibri" panose="020F0502020204030204" pitchFamily="34" charset="0"/>
                        <a:cs typeface="Arial" panose="020B0604020202020204" pitchFamily="34" charset="0"/>
                      </a:endParaRPr>
                    </a:p>
                    <a:p>
                      <a:pPr algn="ctr">
                        <a:lnSpc>
                          <a:spcPct val="100000"/>
                        </a:lnSpc>
                        <a:spcAft>
                          <a:spcPts val="0"/>
                        </a:spcAft>
                      </a:pPr>
                      <a:endParaRPr lang="fr-FR" sz="1100" b="1" kern="1200" dirty="0">
                        <a:solidFill>
                          <a:schemeClr val="tx1"/>
                        </a:solidFill>
                        <a:effectLst/>
                        <a:latin typeface="Book Antiqua" panose="02040602050305030304" pitchFamily="18" charset="0"/>
                        <a:ea typeface="Calibri" panose="020F0502020204030204" pitchFamily="34" charset="0"/>
                        <a:cs typeface="Arial" panose="020B0604020202020204" pitchFamily="34" charset="0"/>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ar-SA" sz="2000" b="1" kern="1200" dirty="0">
                          <a:solidFill>
                            <a:srgbClr val="C00000"/>
                          </a:solidFill>
                          <a:effectLst/>
                          <a:latin typeface="+mn-lt"/>
                          <a:ea typeface="+mn-ea"/>
                          <a:cs typeface="+mn-cs"/>
                        </a:rPr>
                        <a:t>الكاهن</a:t>
                      </a:r>
                      <a:endParaRPr lang="fr-FR" dirty="0">
                        <a:solidFill>
                          <a:srgbClr val="C00000"/>
                        </a:solidFill>
                      </a:endParaRPr>
                    </a:p>
                    <a:p>
                      <a:pPr algn="ctr" rtl="1">
                        <a:lnSpc>
                          <a:spcPct val="100000"/>
                        </a:lnSpc>
                        <a:spcAft>
                          <a:spcPts val="0"/>
                        </a:spcAft>
                      </a:pPr>
                      <a:r>
                        <a:rPr lang="ar-SA" sz="2400" b="0" kern="120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وباركنا</a:t>
                      </a:r>
                      <a:endParaRPr lang="fr-FR" sz="2400" b="0" kern="1200" dirty="0">
                        <a:solidFill>
                          <a:schemeClr val="tx1"/>
                        </a:solidFill>
                        <a:effectLst/>
                        <a:latin typeface="Book Antiqua" panose="02040602050305030304" pitchFamily="18" charset="0"/>
                        <a:ea typeface="Calibri" panose="020F0502020204030204" pitchFamily="34" charset="0"/>
                        <a:cs typeface="Tahoma" panose="020B0604030504040204" pitchFamily="34" charset="0"/>
                      </a:endParaRPr>
                    </a:p>
                    <a:p>
                      <a:pPr algn="ctr" rtl="1">
                        <a:lnSpc>
                          <a:spcPct val="100000"/>
                        </a:lnSpc>
                        <a:spcAft>
                          <a:spcPts val="0"/>
                        </a:spcAft>
                      </a:pPr>
                      <a:r>
                        <a:rPr lang="ar-AE" sz="2400" b="0" i="0" kern="1200" dirty="0" err="1">
                          <a:solidFill>
                            <a:schemeClr val="tx1"/>
                          </a:solidFill>
                          <a:effectLst/>
                          <a:latin typeface="Book Antiqua" panose="02040602050305030304" pitchFamily="18" charset="0"/>
                          <a:ea typeface="Calibri" panose="020F0502020204030204" pitchFamily="34" charset="0"/>
                          <a:cs typeface="Tahoma" panose="020B0604030504040204" pitchFamily="34" charset="0"/>
                        </a:rPr>
                        <a:t>وإحفظنا</a:t>
                      </a:r>
                      <a:endParaRPr lang="fr-FR" sz="2400" b="0" i="0" kern="1200" dirty="0">
                        <a:solidFill>
                          <a:schemeClr val="tx1"/>
                        </a:solidFill>
                        <a:effectLst/>
                        <a:latin typeface="Book Antiqua" panose="02040602050305030304" pitchFamily="18" charset="0"/>
                        <a:ea typeface="Calibri" panose="020F0502020204030204" pitchFamily="34" charset="0"/>
                        <a:cs typeface="Tahoma" panose="020B0604030504040204" pitchFamily="34" charset="0"/>
                      </a:endParaRPr>
                    </a:p>
                    <a:p>
                      <a:pPr algn="ctr" rtl="1">
                        <a:lnSpc>
                          <a:spcPct val="100000"/>
                        </a:lnSpc>
                        <a:spcAft>
                          <a:spcPts val="0"/>
                        </a:spcAft>
                      </a:pPr>
                      <a:r>
                        <a:rPr lang="ar-AE" sz="2400" b="0" i="0" kern="120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وأعنا</a:t>
                      </a:r>
                      <a:endParaRPr lang="fr-FR" sz="2400" b="0" i="0" kern="1200" dirty="0">
                        <a:solidFill>
                          <a:schemeClr val="tx1"/>
                        </a:solidFill>
                        <a:effectLst/>
                        <a:latin typeface="Book Antiqua" panose="02040602050305030304" pitchFamily="18" charset="0"/>
                        <a:ea typeface="Calibri" panose="020F0502020204030204" pitchFamily="34" charset="0"/>
                        <a:cs typeface="Tahoma" panose="020B0604030504040204" pitchFamily="34" charset="0"/>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305461814"/>
                  </a:ext>
                </a:extLst>
              </a:tr>
              <a:tr h="1096476">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2000" b="1" kern="1200" dirty="0" err="1">
                          <a:solidFill>
                            <a:srgbClr val="C00000"/>
                          </a:solidFill>
                          <a:latin typeface="CS Avva Shenouda" panose="020B7200000000000000" pitchFamily="34" charset="0"/>
                          <a:ea typeface="+mn-ea"/>
                          <a:cs typeface="+mn-cs"/>
                        </a:rPr>
                        <a:t>Pilaoc</a:t>
                      </a:r>
                      <a:endParaRPr lang="fr-FR" sz="2800" b="1" kern="1200" dirty="0">
                        <a:solidFill>
                          <a:srgbClr val="C00000"/>
                        </a:solidFill>
                        <a:latin typeface="CS Avva Shenouda" panose="020B7200000000000000" pitchFamily="34" charset="0"/>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lang="fr-FR" sz="2400" b="1" dirty="0" err="1">
                          <a:solidFill>
                            <a:schemeClr val="tx1"/>
                          </a:solidFill>
                          <a:latin typeface="CS Avva Shenouda" panose="020B7200000000000000" pitchFamily="34" charset="0"/>
                        </a:rPr>
                        <a:t>Amyn</a:t>
                      </a:r>
                      <a:endParaRPr lang="fr-FR" sz="2400" b="1" kern="1200" dirty="0">
                        <a:solidFill>
                          <a:schemeClr val="tx1"/>
                        </a:solidFill>
                        <a:effectLst/>
                        <a:latin typeface="CS Avva Shenouda" panose="020B7200000000000000" pitchFamily="34" charset="0"/>
                        <a:ea typeface="+mn-ea"/>
                        <a:cs typeface="+mn-cs"/>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algn="ctr" defTabSz="914400" rtl="0" eaLnBrk="1" latinLnBrk="0" hangingPunct="1"/>
                      <a:r>
                        <a:rPr lang="fr-FR" sz="2000" b="1" kern="1200" dirty="0">
                          <a:solidFill>
                            <a:srgbClr val="C00000"/>
                          </a:solidFill>
                          <a:latin typeface="+mn-lt"/>
                          <a:ea typeface="+mn-ea"/>
                          <a:cs typeface="+mn-cs"/>
                        </a:rPr>
                        <a:t>L’assemblée</a:t>
                      </a:r>
                      <a:endParaRPr lang="fr-FR" sz="2800" b="1" kern="1200" dirty="0">
                        <a:solidFill>
                          <a:srgbClr val="C00000"/>
                        </a:solidFill>
                        <a:latin typeface="+mn-lt"/>
                        <a:ea typeface="+mn-ea"/>
                        <a:cs typeface="+mn-cs"/>
                      </a:endParaRPr>
                    </a:p>
                    <a:p>
                      <a:pPr algn="ctr"/>
                      <a:r>
                        <a:rPr lang="fr-FR" sz="2000" b="1" kern="1200" dirty="0">
                          <a:solidFill>
                            <a:schemeClr val="dk1"/>
                          </a:solidFill>
                          <a:effectLst/>
                          <a:latin typeface="+mn-lt"/>
                          <a:ea typeface="+mn-ea"/>
                          <a:cs typeface="+mn-cs"/>
                        </a:rPr>
                        <a:t>Amen</a:t>
                      </a:r>
                    </a:p>
                    <a:p>
                      <a:pPr algn="ctr"/>
                      <a:endParaRPr lang="fr-FR" sz="2000" b="1" kern="1200" dirty="0">
                        <a:solidFill>
                          <a:schemeClr val="dk1"/>
                        </a:solidFill>
                        <a:effectLst/>
                        <a:latin typeface="+mn-lt"/>
                        <a:ea typeface="+mn-ea"/>
                        <a:cs typeface="+mn-cs"/>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ar-SA" sz="2400" b="1" kern="1200" dirty="0">
                          <a:solidFill>
                            <a:srgbClr val="C00000"/>
                          </a:solidFill>
                          <a:effectLst/>
                          <a:latin typeface="+mn-lt"/>
                          <a:ea typeface="+mn-ea"/>
                          <a:cs typeface="+mn-cs"/>
                        </a:rPr>
                        <a:t>الشعب</a:t>
                      </a:r>
                      <a:endParaRPr lang="fr-FR" sz="2400" b="1" kern="1200" dirty="0">
                        <a:solidFill>
                          <a:srgbClr val="C00000"/>
                        </a:solidFill>
                        <a:effectLst/>
                        <a:latin typeface="+mn-lt"/>
                        <a:ea typeface="+mn-ea"/>
                        <a:cs typeface="+mn-cs"/>
                      </a:endParaRPr>
                    </a:p>
                    <a:p>
                      <a:pPr algn="ctr"/>
                      <a:r>
                        <a:rPr lang="ar-SA" sz="2400" b="0" kern="1200" dirty="0">
                          <a:solidFill>
                            <a:schemeClr val="dk1"/>
                          </a:solidFill>
                          <a:effectLst/>
                          <a:latin typeface="+mn-lt"/>
                          <a:ea typeface="+mn-ea"/>
                          <a:cs typeface="+mn-cs"/>
                        </a:rPr>
                        <a:t>آمين</a:t>
                      </a:r>
                      <a:endParaRPr lang="fr-FR" sz="2400" b="0" dirty="0">
                        <a:solidFill>
                          <a:srgbClr val="C00000"/>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4293781537"/>
                  </a:ext>
                </a:extLst>
              </a:tr>
              <a:tr h="1466084">
                <a:tc>
                  <a:txBody>
                    <a:bodyPr/>
                    <a:lstStyle/>
                    <a:p>
                      <a:pPr algn="ctr">
                        <a:lnSpc>
                          <a:spcPct val="115000"/>
                        </a:lnSpc>
                        <a:spcAft>
                          <a:spcPts val="0"/>
                        </a:spcAft>
                      </a:pPr>
                      <a:r>
                        <a:rPr lang="fr-FR" sz="2000" b="1" kern="1200" dirty="0" err="1">
                          <a:solidFill>
                            <a:srgbClr val="C00000"/>
                          </a:solidFill>
                          <a:latin typeface="CS Avva Shenouda" panose="020B7200000000000000" pitchFamily="34" charset="0"/>
                          <a:ea typeface="+mn-ea"/>
                          <a:cs typeface="+mn-cs"/>
                        </a:rPr>
                        <a:t>Piouyb</a:t>
                      </a:r>
                      <a:endParaRPr lang="fr-FR" sz="2000" b="1" kern="1200" dirty="0">
                        <a:solidFill>
                          <a:srgbClr val="C00000"/>
                        </a:solidFill>
                        <a:latin typeface="CS Avva Shenouda" panose="020B7200000000000000" pitchFamily="34" charset="0"/>
                        <a:ea typeface="+mn-ea"/>
                        <a:cs typeface="+mn-cs"/>
                      </a:endParaRPr>
                    </a:p>
                    <a:p>
                      <a:pPr marL="0" marR="0" lvl="0" indent="0" algn="ctr" defTabSz="914400" rtl="0" eaLnBrk="1" fontAlgn="auto" latinLnBrk="0" hangingPunct="1">
                        <a:lnSpc>
                          <a:spcPct val="115000"/>
                        </a:lnSpc>
                        <a:spcBef>
                          <a:spcPts val="0"/>
                        </a:spcBef>
                        <a:spcAft>
                          <a:spcPts val="0"/>
                        </a:spcAft>
                        <a:buClrTx/>
                        <a:buSzTx/>
                        <a:buFontTx/>
                        <a:buNone/>
                        <a:tabLst/>
                        <a:defRPr/>
                      </a:pPr>
                      <a:r>
                        <a:rPr lang="fr-FR" sz="2200" b="1" kern="1200" dirty="0" err="1">
                          <a:solidFill>
                            <a:schemeClr val="dk1"/>
                          </a:solidFill>
                          <a:effectLst/>
                          <a:latin typeface="CS Avva Shenouda" panose="020B7200000000000000" pitchFamily="34" charset="0"/>
                          <a:ea typeface="+mn-ea"/>
                          <a:cs typeface="Arial" panose="020B0604020202020204" pitchFamily="34" charset="0"/>
                        </a:rPr>
                        <a:t>Wli</a:t>
                      </a:r>
                      <a:r>
                        <a:rPr lang="fr-FR" sz="2200" b="1" kern="1200" dirty="0">
                          <a:solidFill>
                            <a:schemeClr val="dk1"/>
                          </a:solidFill>
                          <a:effectLst/>
                          <a:latin typeface="CS Avva Shenouda" panose="020B7200000000000000" pitchFamily="34" charset="0"/>
                          <a:ea typeface="+mn-ea"/>
                          <a:cs typeface="Arial" panose="020B0604020202020204" pitchFamily="34" charset="0"/>
                        </a:rPr>
                        <a:t> `</a:t>
                      </a:r>
                      <a:r>
                        <a:rPr lang="fr-FR" sz="2200" b="1" kern="1200" dirty="0" err="1">
                          <a:solidFill>
                            <a:schemeClr val="dk1"/>
                          </a:solidFill>
                          <a:effectLst/>
                          <a:latin typeface="CS Avva Shenouda" panose="020B7200000000000000" pitchFamily="34" charset="0"/>
                          <a:ea typeface="+mn-ea"/>
                          <a:cs typeface="Arial" panose="020B0604020202020204" pitchFamily="34" charset="0"/>
                        </a:rPr>
                        <a:t>mpekjwnt</a:t>
                      </a:r>
                      <a:r>
                        <a:rPr lang="fr-FR" sz="2200" b="1" kern="1200" dirty="0">
                          <a:solidFill>
                            <a:schemeClr val="dk1"/>
                          </a:solidFill>
                          <a:effectLst/>
                          <a:latin typeface="CS Avva Shenouda" panose="020B7200000000000000" pitchFamily="34" charset="0"/>
                          <a:ea typeface="+mn-ea"/>
                          <a:cs typeface="Arial" panose="020B0604020202020204" pitchFamily="34" charset="0"/>
                        </a:rPr>
                        <a:t> `</a:t>
                      </a:r>
                      <a:r>
                        <a:rPr lang="fr-FR" sz="2200" b="1" kern="1200" dirty="0" err="1">
                          <a:solidFill>
                            <a:schemeClr val="dk1"/>
                          </a:solidFill>
                          <a:effectLst/>
                          <a:latin typeface="CS Avva Shenouda" panose="020B7200000000000000" pitchFamily="34" charset="0"/>
                          <a:ea typeface="+mn-ea"/>
                          <a:cs typeface="Arial" panose="020B0604020202020204" pitchFamily="34" charset="0"/>
                        </a:rPr>
                        <a:t>ebolharon</a:t>
                      </a:r>
                      <a:r>
                        <a:rPr lang="fr-FR" sz="2200" b="1" kern="1200" dirty="0">
                          <a:solidFill>
                            <a:schemeClr val="dk1"/>
                          </a:solidFill>
                          <a:effectLst/>
                          <a:latin typeface="CS Avva Shenouda" panose="020B7200000000000000" pitchFamily="34" charset="0"/>
                          <a:ea typeface="+mn-ea"/>
                          <a:cs typeface="Arial" panose="020B0604020202020204" pitchFamily="34" charset="0"/>
                        </a:rPr>
                        <a:t> </a:t>
                      </a:r>
                    </a:p>
                    <a:p>
                      <a:pPr marL="0" marR="0" lvl="0" indent="0" algn="ctr" defTabSz="914400" rtl="0" eaLnBrk="1" fontAlgn="auto" latinLnBrk="0" hangingPunct="1">
                        <a:lnSpc>
                          <a:spcPct val="115000"/>
                        </a:lnSpc>
                        <a:spcBef>
                          <a:spcPts val="0"/>
                        </a:spcBef>
                        <a:spcAft>
                          <a:spcPts val="0"/>
                        </a:spcAft>
                        <a:buClrTx/>
                        <a:buSzTx/>
                        <a:buFontTx/>
                        <a:buNone/>
                        <a:tabLst/>
                        <a:defRPr/>
                      </a:pPr>
                      <a:r>
                        <a:rPr lang="fr-FR" sz="2200" b="1" kern="1200" dirty="0" err="1">
                          <a:solidFill>
                            <a:schemeClr val="dk1"/>
                          </a:solidFill>
                          <a:effectLst/>
                          <a:latin typeface="CS Avva Shenouda" panose="020B7200000000000000" pitchFamily="34" charset="0"/>
                          <a:ea typeface="Calibri" panose="020F0502020204030204" pitchFamily="34" charset="0"/>
                          <a:cs typeface="Arial" panose="020B0604020202020204" pitchFamily="34" charset="0"/>
                        </a:rPr>
                        <a:t>jempensini</a:t>
                      </a:r>
                      <a:r>
                        <a:rPr lang="fr-FR" sz="2200" b="1" kern="1200" dirty="0">
                          <a:solidFill>
                            <a:schemeClr val="dk1"/>
                          </a:solidFill>
                          <a:effectLst/>
                          <a:latin typeface="CS Avva Shenouda" panose="020B7200000000000000" pitchFamily="34" charset="0"/>
                          <a:ea typeface="Calibri" panose="020F0502020204030204" pitchFamily="34" charset="0"/>
                          <a:cs typeface="Arial" panose="020B0604020202020204" pitchFamily="34" charset="0"/>
                        </a:rPr>
                        <a:t> </a:t>
                      </a:r>
                      <a:r>
                        <a:rPr lang="fr-FR" sz="2200" b="1" kern="1200" dirty="0" err="1">
                          <a:solidFill>
                            <a:schemeClr val="dk1"/>
                          </a:solidFill>
                          <a:effectLst/>
                          <a:latin typeface="CS Avva Shenouda" panose="020B7200000000000000" pitchFamily="34" charset="0"/>
                          <a:ea typeface="Calibri" panose="020F0502020204030204" pitchFamily="34" charset="0"/>
                          <a:cs typeface="Arial" panose="020B0604020202020204" pitchFamily="34" charset="0"/>
                        </a:rPr>
                        <a:t>qen</a:t>
                      </a:r>
                      <a:r>
                        <a:rPr lang="fr-FR" sz="2200" b="1" kern="1200" dirty="0">
                          <a:solidFill>
                            <a:schemeClr val="dk1"/>
                          </a:solidFill>
                          <a:effectLst/>
                          <a:latin typeface="CS Avva Shenouda" panose="020B7200000000000000" pitchFamily="34" charset="0"/>
                          <a:ea typeface="Calibri" panose="020F0502020204030204" pitchFamily="34" charset="0"/>
                          <a:cs typeface="Arial" panose="020B0604020202020204" pitchFamily="34" charset="0"/>
                        </a:rPr>
                        <a:t> </a:t>
                      </a:r>
                      <a:r>
                        <a:rPr lang="fr-FR" sz="2200" b="1" kern="1200" dirty="0" err="1">
                          <a:solidFill>
                            <a:schemeClr val="dk1"/>
                          </a:solidFill>
                          <a:effectLst/>
                          <a:latin typeface="CS Avva Shenouda" panose="020B7200000000000000" pitchFamily="34" charset="0"/>
                          <a:ea typeface="Calibri" panose="020F0502020204030204" pitchFamily="34" charset="0"/>
                          <a:cs typeface="Arial" panose="020B0604020202020204" pitchFamily="34" charset="0"/>
                        </a:rPr>
                        <a:t>pe-koujai</a:t>
                      </a:r>
                      <a:r>
                        <a:rPr lang="fr-FR" sz="2200" b="1" kern="1200" dirty="0">
                          <a:solidFill>
                            <a:schemeClr val="dk1"/>
                          </a:solidFill>
                          <a:effectLst/>
                          <a:latin typeface="CS Avva Shenouda" panose="020B7200000000000000" pitchFamily="34" charset="0"/>
                          <a:ea typeface="Calibri" panose="020F0502020204030204" pitchFamily="34" charset="0"/>
                          <a:cs typeface="Arial" panose="020B0604020202020204" pitchFamily="34" charset="0"/>
                        </a:rPr>
                        <a:t> </a:t>
                      </a:r>
                    </a:p>
                    <a:p>
                      <a:pPr marL="0" marR="0" lvl="0" indent="0" algn="ctr" defTabSz="914400" rtl="0" eaLnBrk="1" fontAlgn="auto" latinLnBrk="0" hangingPunct="1">
                        <a:lnSpc>
                          <a:spcPct val="115000"/>
                        </a:lnSpc>
                        <a:spcBef>
                          <a:spcPts val="0"/>
                        </a:spcBef>
                        <a:spcAft>
                          <a:spcPts val="0"/>
                        </a:spcAft>
                        <a:buClrTx/>
                        <a:buSzTx/>
                        <a:buFontTx/>
                        <a:buNone/>
                        <a:tabLst/>
                        <a:defRPr/>
                      </a:pPr>
                      <a:r>
                        <a:rPr lang="pt-BR" sz="2200" b="1" kern="1200" dirty="0">
                          <a:solidFill>
                            <a:schemeClr val="dk1"/>
                          </a:solidFill>
                          <a:effectLst/>
                          <a:latin typeface="CS Avva Shenouda" panose="020B7200000000000000" pitchFamily="34" charset="0"/>
                          <a:ea typeface="Calibri" panose="020F0502020204030204" pitchFamily="34" charset="0"/>
                          <a:cs typeface="Arial" panose="020B0604020202020204" pitchFamily="34" charset="0"/>
                        </a:rPr>
                        <a:t>ouoh ,a nennobi nan `ebol</a:t>
                      </a:r>
                      <a:endParaRPr lang="fr-FR" sz="2200" b="1" kern="1200" dirty="0">
                        <a:solidFill>
                          <a:schemeClr val="dk1"/>
                        </a:solidFill>
                        <a:effectLst/>
                        <a:latin typeface="CS Avva Shenouda" panose="020B7200000000000000" pitchFamily="34" charset="0"/>
                        <a:ea typeface="Calibri" panose="020F0502020204030204" pitchFamily="34" charset="0"/>
                        <a:cs typeface="Arial" panose="020B0604020202020204" pitchFamily="34" charset="0"/>
                      </a:endParaRPr>
                    </a:p>
                  </a:txBody>
                  <a:tcPr marL="68580" marR="68580" marT="0"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fr-FR" sz="2000" b="1" dirty="0">
                          <a:solidFill>
                            <a:srgbClr val="C00000"/>
                          </a:solidFill>
                        </a:rPr>
                        <a:t>Le Prêtre</a:t>
                      </a:r>
                    </a:p>
                    <a:p>
                      <a:pPr algn="ctr">
                        <a:lnSpc>
                          <a:spcPct val="100000"/>
                        </a:lnSpc>
                        <a:spcAft>
                          <a:spcPts val="0"/>
                        </a:spcAft>
                      </a:pPr>
                      <a:r>
                        <a:rPr lang="fr-FR" sz="2200" b="1" dirty="0">
                          <a:solidFill>
                            <a:schemeClr val="tx1"/>
                          </a:solidFill>
                          <a:effectLst/>
                          <a:latin typeface="Book Antiqua" panose="02040602050305030304" pitchFamily="18" charset="0"/>
                          <a:ea typeface="Times New Roman" panose="02020603050405020304" pitchFamily="18" charset="0"/>
                          <a:cs typeface="Arial" panose="020B0604020202020204" pitchFamily="34" charset="0"/>
                        </a:rPr>
                        <a:t>Éloigne de nous Ta colère,</a:t>
                      </a:r>
                    </a:p>
                    <a:p>
                      <a:pPr algn="ctr">
                        <a:lnSpc>
                          <a:spcPct val="100000"/>
                        </a:lnSpc>
                        <a:spcAft>
                          <a:spcPts val="0"/>
                        </a:spcAft>
                      </a:pPr>
                      <a:r>
                        <a:rPr lang="fr-FR" sz="2200" b="1" dirty="0">
                          <a:solidFill>
                            <a:schemeClr val="tx1"/>
                          </a:solidFill>
                          <a:effectLst/>
                          <a:latin typeface="Book Antiqua" panose="02040602050305030304" pitchFamily="18" charset="0"/>
                          <a:ea typeface="Times New Roman" panose="02020603050405020304" pitchFamily="18" charset="0"/>
                          <a:cs typeface="Arial" panose="020B0604020202020204" pitchFamily="34" charset="0"/>
                        </a:rPr>
                        <a:t>accorde-nous Ton Salut</a:t>
                      </a:r>
                    </a:p>
                    <a:p>
                      <a:pPr algn="ctr">
                        <a:lnSpc>
                          <a:spcPct val="100000"/>
                        </a:lnSpc>
                        <a:spcAft>
                          <a:spcPts val="0"/>
                        </a:spcAft>
                      </a:pPr>
                      <a:r>
                        <a:rPr lang="fr-FR" sz="2000" b="1" dirty="0">
                          <a:solidFill>
                            <a:schemeClr val="tx1"/>
                          </a:solidFill>
                          <a:effectLst/>
                          <a:latin typeface="Book Antiqua" panose="02040602050305030304" pitchFamily="18" charset="0"/>
                          <a:ea typeface="Times New Roman" panose="02020603050405020304" pitchFamily="18" charset="0"/>
                          <a:cs typeface="Arial" panose="020B0604020202020204" pitchFamily="34" charset="0"/>
                        </a:rPr>
                        <a:t>et pardonne-nous nos péchés</a:t>
                      </a:r>
                    </a:p>
                    <a:p>
                      <a:pPr algn="ctr">
                        <a:lnSpc>
                          <a:spcPct val="100000"/>
                        </a:lnSpc>
                        <a:spcAft>
                          <a:spcPts val="0"/>
                        </a:spcAft>
                      </a:pPr>
                      <a:endParaRPr lang="fr-FR" sz="2000" b="1" dirty="0">
                        <a:solidFill>
                          <a:schemeClr val="tx1"/>
                        </a:solidFill>
                        <a:effectLst/>
                        <a:latin typeface="Book Antiqua" panose="02040602050305030304" pitchFamily="18" charset="0"/>
                        <a:ea typeface="Times New Roman" panose="02020603050405020304" pitchFamily="18" charset="0"/>
                        <a:cs typeface="Arial" panose="020B0604020202020204" pitchFamily="34" charset="0"/>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ar-SA" sz="2000" b="1" kern="1200" dirty="0">
                          <a:solidFill>
                            <a:srgbClr val="C00000"/>
                          </a:solidFill>
                          <a:effectLst/>
                          <a:latin typeface="+mn-lt"/>
                          <a:ea typeface="+mn-ea"/>
                          <a:cs typeface="+mn-cs"/>
                        </a:rPr>
                        <a:t>الكاهن</a:t>
                      </a:r>
                      <a:endParaRPr lang="fr-FR" dirty="0">
                        <a:solidFill>
                          <a:srgbClr val="C00000"/>
                        </a:solidFill>
                      </a:endParaRPr>
                    </a:p>
                    <a:p>
                      <a:pPr algn="ctr" rtl="1">
                        <a:lnSpc>
                          <a:spcPct val="100000"/>
                        </a:lnSpc>
                        <a:spcAft>
                          <a:spcPts val="0"/>
                        </a:spcAft>
                      </a:pPr>
                      <a:r>
                        <a:rPr lang="ar-SA" sz="2400" b="0" kern="1200" dirty="0" err="1">
                          <a:solidFill>
                            <a:schemeClr val="tx1"/>
                          </a:solidFill>
                          <a:effectLst/>
                          <a:latin typeface="Book Antiqua" panose="02040602050305030304" pitchFamily="18" charset="0"/>
                          <a:ea typeface="Calibri" panose="020F0502020204030204" pitchFamily="34" charset="0"/>
                          <a:cs typeface="Tahoma" panose="020B0604030504040204" pitchFamily="34" charset="0"/>
                        </a:rPr>
                        <a:t>وإرفع</a:t>
                      </a:r>
                      <a:r>
                        <a:rPr lang="ar-SA" sz="2400" b="0" kern="120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 غضبك عنا </a:t>
                      </a:r>
                      <a:endParaRPr lang="fr-FR" sz="2400" b="0" kern="1200" dirty="0">
                        <a:solidFill>
                          <a:schemeClr val="tx1"/>
                        </a:solidFill>
                        <a:effectLst/>
                        <a:latin typeface="Book Antiqua" panose="02040602050305030304" pitchFamily="18" charset="0"/>
                        <a:ea typeface="Calibri" panose="020F0502020204030204" pitchFamily="34" charset="0"/>
                        <a:cs typeface="Tahoma" panose="020B0604030504040204" pitchFamily="34" charset="0"/>
                      </a:endParaRPr>
                    </a:p>
                    <a:p>
                      <a:pPr algn="ctr" rtl="1">
                        <a:lnSpc>
                          <a:spcPct val="100000"/>
                        </a:lnSpc>
                        <a:spcAft>
                          <a:spcPts val="0"/>
                        </a:spcAft>
                      </a:pPr>
                      <a:r>
                        <a:rPr lang="ar-AE" sz="2400" b="0" i="0" kern="1200" dirty="0" err="1">
                          <a:solidFill>
                            <a:schemeClr val="tx1"/>
                          </a:solidFill>
                          <a:effectLst/>
                          <a:latin typeface="Book Antiqua" panose="02040602050305030304" pitchFamily="18" charset="0"/>
                          <a:ea typeface="Calibri" panose="020F0502020204030204" pitchFamily="34" charset="0"/>
                          <a:cs typeface="Tahoma" panose="020B0604030504040204" pitchFamily="34" charset="0"/>
                        </a:rPr>
                        <a:t>وإفتقدنا</a:t>
                      </a:r>
                      <a:r>
                        <a:rPr lang="ar-AE" sz="2400" b="0" i="0" kern="120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 بخلاصك </a:t>
                      </a:r>
                      <a:endParaRPr lang="fr-FR" sz="2400" b="0" i="0" kern="1200" dirty="0">
                        <a:solidFill>
                          <a:schemeClr val="tx1"/>
                        </a:solidFill>
                        <a:effectLst/>
                        <a:latin typeface="Book Antiqua" panose="02040602050305030304" pitchFamily="18" charset="0"/>
                        <a:ea typeface="Calibri" panose="020F0502020204030204" pitchFamily="34" charset="0"/>
                        <a:cs typeface="Tahoma" panose="020B0604030504040204" pitchFamily="34" charset="0"/>
                      </a:endParaRPr>
                    </a:p>
                    <a:p>
                      <a:pPr algn="ctr" rtl="1">
                        <a:lnSpc>
                          <a:spcPct val="100000"/>
                        </a:lnSpc>
                        <a:spcAft>
                          <a:spcPts val="0"/>
                        </a:spcAft>
                      </a:pPr>
                      <a:r>
                        <a:rPr lang="ar-AE" sz="2400" b="0" i="0" kern="1200" dirty="0" err="1">
                          <a:solidFill>
                            <a:schemeClr val="tx1"/>
                          </a:solidFill>
                          <a:effectLst/>
                          <a:latin typeface="Book Antiqua" panose="02040602050305030304" pitchFamily="18" charset="0"/>
                          <a:ea typeface="Calibri" panose="020F0502020204030204" pitchFamily="34" charset="0"/>
                          <a:cs typeface="Tahoma" panose="020B0604030504040204" pitchFamily="34" charset="0"/>
                        </a:rPr>
                        <a:t>وإغفر</a:t>
                      </a:r>
                      <a:r>
                        <a:rPr lang="ar-AE" sz="2400" b="0" i="0" kern="120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 لنا  خطايانا</a:t>
                      </a:r>
                      <a:endParaRPr lang="fr-FR" sz="2400" b="0" i="0" kern="1200" dirty="0">
                        <a:solidFill>
                          <a:schemeClr val="tx1"/>
                        </a:solidFill>
                        <a:effectLst/>
                        <a:latin typeface="Book Antiqua" panose="02040602050305030304" pitchFamily="18" charset="0"/>
                        <a:ea typeface="Calibri" panose="020F0502020204030204" pitchFamily="34" charset="0"/>
                        <a:cs typeface="Tahoma" panose="020B0604030504040204" pitchFamily="34" charset="0"/>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384800473"/>
                  </a:ext>
                </a:extLst>
              </a:tr>
              <a:tr h="1466084">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2000" b="1" kern="1200" dirty="0" err="1">
                          <a:solidFill>
                            <a:srgbClr val="C00000"/>
                          </a:solidFill>
                          <a:latin typeface="CS Avva Shenouda" panose="020B7200000000000000" pitchFamily="34" charset="0"/>
                          <a:ea typeface="+mn-ea"/>
                          <a:cs typeface="+mn-cs"/>
                        </a:rPr>
                        <a:t>Pilaoc</a:t>
                      </a:r>
                      <a:endParaRPr lang="fr-FR" sz="2800" b="1" kern="1200" dirty="0">
                        <a:solidFill>
                          <a:srgbClr val="C00000"/>
                        </a:solidFill>
                        <a:latin typeface="CS Avva Shenouda" panose="020B7200000000000000" pitchFamily="34" charset="0"/>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lang="fr-FR" sz="2000" b="1" dirty="0" err="1">
                          <a:solidFill>
                            <a:schemeClr val="tx1"/>
                          </a:solidFill>
                          <a:latin typeface="CS Avva Shenouda" panose="020B7200000000000000" pitchFamily="34" charset="0"/>
                        </a:rPr>
                        <a:t>Amyn</a:t>
                      </a:r>
                      <a:r>
                        <a:rPr lang="fr-FR" sz="2000" b="1" dirty="0">
                          <a:solidFill>
                            <a:schemeClr val="tx1"/>
                          </a:solidFill>
                          <a:latin typeface="Athanasius" pitchFamily="2" charset="0"/>
                        </a:rPr>
                        <a:t>     </a:t>
                      </a:r>
                      <a:r>
                        <a:rPr lang="fr-FR" sz="2000" b="1" dirty="0" err="1">
                          <a:latin typeface="CS Avva Shenouda" panose="020B7200000000000000" pitchFamily="34" charset="0"/>
                        </a:rPr>
                        <a:t>Kuri``e</a:t>
                      </a:r>
                      <a:r>
                        <a:rPr lang="fr-FR" sz="2000" b="1" dirty="0">
                          <a:latin typeface="CS Avva Shenouda" panose="020B7200000000000000" pitchFamily="34" charset="0"/>
                        </a:rPr>
                        <a:t> ``</a:t>
                      </a:r>
                      <a:r>
                        <a:rPr lang="fr-FR" sz="2000" b="1" dirty="0" err="1">
                          <a:latin typeface="CS Avva Shenouda" panose="020B7200000000000000" pitchFamily="34" charset="0"/>
                        </a:rPr>
                        <a:t>ele</a:t>
                      </a:r>
                      <a:r>
                        <a:rPr lang="fr-FR" sz="2000" b="1" dirty="0">
                          <a:latin typeface="CS Avva Shenouda" panose="020B7200000000000000" pitchFamily="34" charset="0"/>
                        </a:rPr>
                        <a:t>``</a:t>
                      </a:r>
                      <a:r>
                        <a:rPr lang="fr-FR" sz="2000" b="1" dirty="0" err="1">
                          <a:latin typeface="CS Avva Shenouda" panose="020B7200000000000000" pitchFamily="34" charset="0"/>
                        </a:rPr>
                        <a:t>ycon</a:t>
                      </a:r>
                      <a:r>
                        <a:rPr lang="fr-FR" sz="2000" b="1" dirty="0">
                          <a:latin typeface="CS Avva Shenouda" panose="020B7200000000000000" pitchFamily="34" charset="0"/>
                        </a:rPr>
                        <a:t> </a:t>
                      </a:r>
                      <a:r>
                        <a:rPr lang="fr-FR" sz="2000" b="1" dirty="0" err="1">
                          <a:latin typeface="CS Avva Shenouda" panose="020B7200000000000000" pitchFamily="34" charset="0"/>
                        </a:rPr>
                        <a:t>Kuri``e</a:t>
                      </a:r>
                      <a:r>
                        <a:rPr lang="fr-FR" sz="2000" b="1" dirty="0">
                          <a:latin typeface="CS Avva Shenouda" panose="020B7200000000000000" pitchFamily="34" charset="0"/>
                        </a:rPr>
                        <a:t> ``</a:t>
                      </a:r>
                      <a:r>
                        <a:rPr lang="fr-FR" sz="2000" b="1" dirty="0" err="1">
                          <a:latin typeface="CS Avva Shenouda" panose="020B7200000000000000" pitchFamily="34" charset="0"/>
                        </a:rPr>
                        <a:t>ele</a:t>
                      </a:r>
                      <a:r>
                        <a:rPr lang="fr-FR" sz="2000" b="1" dirty="0">
                          <a:latin typeface="CS Avva Shenouda" panose="020B7200000000000000" pitchFamily="34" charset="0"/>
                        </a:rPr>
                        <a:t>``</a:t>
                      </a:r>
                      <a:r>
                        <a:rPr lang="fr-FR" sz="2000" b="1" dirty="0" err="1">
                          <a:latin typeface="CS Avva Shenouda" panose="020B7200000000000000" pitchFamily="34" charset="0"/>
                        </a:rPr>
                        <a:t>ycon</a:t>
                      </a:r>
                      <a:r>
                        <a:rPr lang="fr-FR" sz="2000" b="1" dirty="0">
                          <a:latin typeface="CS Avva Shenouda" panose="020B7200000000000000" pitchFamily="34" charset="0"/>
                        </a:rPr>
                        <a:t>  </a:t>
                      </a:r>
                      <a:r>
                        <a:rPr lang="fr-FR" sz="2000" b="1" dirty="0" err="1">
                          <a:latin typeface="CS Avva Shenouda" panose="020B7200000000000000" pitchFamily="34" charset="0"/>
                        </a:rPr>
                        <a:t>Kuri``e</a:t>
                      </a:r>
                      <a:r>
                        <a:rPr lang="fr-FR" sz="2000" b="1" dirty="0">
                          <a:latin typeface="CS Avva Shenouda" panose="020B7200000000000000" pitchFamily="34" charset="0"/>
                        </a:rPr>
                        <a:t> ``</a:t>
                      </a:r>
                      <a:r>
                        <a:rPr lang="fr-FR" sz="2000" b="1" dirty="0" err="1">
                          <a:latin typeface="CS Avva Shenouda" panose="020B7200000000000000" pitchFamily="34" charset="0"/>
                        </a:rPr>
                        <a:t>ele</a:t>
                      </a:r>
                      <a:r>
                        <a:rPr lang="fr-FR" sz="2000" b="1" dirty="0">
                          <a:latin typeface="CS Avva Shenouda" panose="020B7200000000000000" pitchFamily="34" charset="0"/>
                        </a:rPr>
                        <a:t>``</a:t>
                      </a:r>
                      <a:r>
                        <a:rPr lang="fr-FR" sz="2000" b="1" dirty="0" err="1">
                          <a:latin typeface="CS Avva Shenouda" panose="020B7200000000000000" pitchFamily="34" charset="0"/>
                        </a:rPr>
                        <a:t>ycon</a:t>
                      </a:r>
                      <a:endParaRPr lang="fr-FR" sz="2000" b="1" kern="1200" dirty="0">
                        <a:solidFill>
                          <a:schemeClr val="tx1"/>
                        </a:solidFill>
                        <a:effectLst/>
                        <a:latin typeface="Athanasius" pitchFamily="2" charset="0"/>
                        <a:ea typeface="+mn-ea"/>
                        <a:cs typeface="+mn-cs"/>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algn="ctr" defTabSz="914400" rtl="0" eaLnBrk="1" latinLnBrk="0" hangingPunct="1"/>
                      <a:r>
                        <a:rPr lang="fr-FR" sz="2000" b="1" kern="1200" dirty="0">
                          <a:solidFill>
                            <a:srgbClr val="C00000"/>
                          </a:solidFill>
                          <a:latin typeface="+mn-lt"/>
                          <a:ea typeface="+mn-ea"/>
                          <a:cs typeface="+mn-cs"/>
                        </a:rPr>
                        <a:t>L’assemblée</a:t>
                      </a:r>
                      <a:endParaRPr lang="fr-FR" sz="2800" b="1" kern="1200" dirty="0">
                        <a:solidFill>
                          <a:srgbClr val="C00000"/>
                        </a:solidFill>
                        <a:latin typeface="+mn-lt"/>
                        <a:ea typeface="+mn-ea"/>
                        <a:cs typeface="+mn-cs"/>
                      </a:endParaRPr>
                    </a:p>
                    <a:p>
                      <a:pPr algn="ctr"/>
                      <a:r>
                        <a:rPr lang="fr-FR" sz="2000" b="1" kern="1200" dirty="0">
                          <a:solidFill>
                            <a:schemeClr val="dk1"/>
                          </a:solidFill>
                          <a:effectLst/>
                          <a:latin typeface="+mn-lt"/>
                          <a:ea typeface="+mn-ea"/>
                          <a:cs typeface="+mn-cs"/>
                        </a:rPr>
                        <a:t>Amen, Pitié Seigneur, pitié Seigneur, pitié Seigneur</a:t>
                      </a:r>
                    </a:p>
                    <a:p>
                      <a:pPr algn="ctr"/>
                      <a:endParaRPr lang="fr-FR" sz="2000" b="1" kern="1200" dirty="0">
                        <a:solidFill>
                          <a:schemeClr val="dk1"/>
                        </a:solidFill>
                        <a:effectLst/>
                        <a:latin typeface="+mn-lt"/>
                        <a:ea typeface="+mn-ea"/>
                        <a:cs typeface="+mn-cs"/>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ar-SA" sz="2400" b="1" kern="1200" dirty="0">
                          <a:solidFill>
                            <a:srgbClr val="C00000"/>
                          </a:solidFill>
                          <a:effectLst/>
                          <a:latin typeface="+mn-lt"/>
                          <a:ea typeface="+mn-ea"/>
                          <a:cs typeface="+mn-cs"/>
                        </a:rPr>
                        <a:t>الشعب</a:t>
                      </a:r>
                      <a:endParaRPr lang="fr-FR" sz="2400" b="1" kern="1200" dirty="0">
                        <a:solidFill>
                          <a:srgbClr val="C00000"/>
                        </a:solidFill>
                        <a:effectLst/>
                        <a:latin typeface="+mn-lt"/>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lang="ar-SA" sz="2400" b="0" kern="1200" dirty="0" err="1">
                          <a:solidFill>
                            <a:schemeClr val="dk1"/>
                          </a:solidFill>
                          <a:effectLst/>
                          <a:latin typeface="+mn-lt"/>
                          <a:ea typeface="+mn-ea"/>
                          <a:cs typeface="+mn-cs"/>
                        </a:rPr>
                        <a:t>يارب</a:t>
                      </a:r>
                      <a:r>
                        <a:rPr lang="ar-SA" sz="2400" b="0" kern="1200" dirty="0">
                          <a:solidFill>
                            <a:schemeClr val="dk1"/>
                          </a:solidFill>
                          <a:effectLst/>
                          <a:latin typeface="+mn-lt"/>
                          <a:ea typeface="+mn-ea"/>
                          <a:cs typeface="+mn-cs"/>
                        </a:rPr>
                        <a:t> ارحم</a:t>
                      </a:r>
                      <a:r>
                        <a:rPr lang="fr-FR" sz="2400" b="0" kern="1200" dirty="0">
                          <a:solidFill>
                            <a:schemeClr val="dk1"/>
                          </a:solidFill>
                          <a:effectLst/>
                          <a:latin typeface="+mn-lt"/>
                          <a:ea typeface="+mn-ea"/>
                          <a:cs typeface="+mn-cs"/>
                        </a:rPr>
                        <a:t>  </a:t>
                      </a:r>
                      <a:r>
                        <a:rPr lang="ar-SA" sz="2400" b="0" kern="1200" dirty="0" err="1">
                          <a:solidFill>
                            <a:schemeClr val="dk1"/>
                          </a:solidFill>
                          <a:effectLst/>
                          <a:latin typeface="+mn-lt"/>
                          <a:ea typeface="+mn-ea"/>
                          <a:cs typeface="+mn-cs"/>
                        </a:rPr>
                        <a:t>يارب</a:t>
                      </a:r>
                      <a:r>
                        <a:rPr lang="ar-SA" sz="2400" b="0" kern="1200" dirty="0">
                          <a:solidFill>
                            <a:schemeClr val="dk1"/>
                          </a:solidFill>
                          <a:effectLst/>
                          <a:latin typeface="+mn-lt"/>
                          <a:ea typeface="+mn-ea"/>
                          <a:cs typeface="+mn-cs"/>
                        </a:rPr>
                        <a:t> ارحم</a:t>
                      </a:r>
                      <a:endParaRPr lang="fr-FR" sz="2400" b="0" dirty="0">
                        <a:solidFill>
                          <a:srgbClr val="C00000"/>
                        </a:solidFill>
                      </a:endParaRPr>
                    </a:p>
                    <a:p>
                      <a:pPr marL="0" marR="0" lvl="0" indent="0" algn="ctr" defTabSz="914400" rtl="0" eaLnBrk="1" fontAlgn="auto" latinLnBrk="0" hangingPunct="1">
                        <a:lnSpc>
                          <a:spcPct val="100000"/>
                        </a:lnSpc>
                        <a:spcBef>
                          <a:spcPts val="0"/>
                        </a:spcBef>
                        <a:spcAft>
                          <a:spcPts val="0"/>
                        </a:spcAft>
                        <a:buClrTx/>
                        <a:buSzTx/>
                        <a:buFontTx/>
                        <a:buNone/>
                        <a:tabLst/>
                        <a:defRPr/>
                      </a:pPr>
                      <a:r>
                        <a:rPr lang="ar-SA" sz="2400" b="0" kern="1200" dirty="0" err="1">
                          <a:solidFill>
                            <a:schemeClr val="dk1"/>
                          </a:solidFill>
                          <a:effectLst/>
                          <a:latin typeface="+mn-lt"/>
                          <a:ea typeface="+mn-ea"/>
                          <a:cs typeface="+mn-cs"/>
                        </a:rPr>
                        <a:t>يارب</a:t>
                      </a:r>
                      <a:r>
                        <a:rPr lang="ar-SA" sz="2400" b="0" kern="1200" dirty="0">
                          <a:solidFill>
                            <a:schemeClr val="dk1"/>
                          </a:solidFill>
                          <a:effectLst/>
                          <a:latin typeface="+mn-lt"/>
                          <a:ea typeface="+mn-ea"/>
                          <a:cs typeface="+mn-cs"/>
                        </a:rPr>
                        <a:t> ارحم</a:t>
                      </a:r>
                      <a:endParaRPr lang="fr-FR" sz="2400" b="0" dirty="0">
                        <a:solidFill>
                          <a:srgbClr val="C00000"/>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276853782"/>
                  </a:ext>
                </a:extLst>
              </a:tr>
            </a:tbl>
          </a:graphicData>
        </a:graphic>
      </p:graphicFrame>
      <p:sp>
        <p:nvSpPr>
          <p:cNvPr id="9" name="ZoneTexte 8">
            <a:extLst>
              <a:ext uri="{FF2B5EF4-FFF2-40B4-BE49-F238E27FC236}">
                <a16:creationId xmlns:a16="http://schemas.microsoft.com/office/drawing/2014/main" id="{587CEF54-516F-45C6-9EFD-19F4359F6685}"/>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de l’aube </a:t>
            </a:r>
            <a:r>
              <a:rPr lang="fr-FR" sz="1600" b="1" i="1" dirty="0">
                <a:solidFill>
                  <a:schemeClr val="bg1"/>
                </a:solidFill>
              </a:rPr>
              <a:t>du Jeudi Saint</a:t>
            </a:r>
            <a:endParaRPr lang="fr-FR" sz="1600" b="1" dirty="0">
              <a:solidFill>
                <a:schemeClr val="bg1"/>
              </a:solidFill>
            </a:endParaRPr>
          </a:p>
        </p:txBody>
      </p:sp>
      <p:sp>
        <p:nvSpPr>
          <p:cNvPr id="10" name="Rectangle 74">
            <a:extLst>
              <a:ext uri="{FF2B5EF4-FFF2-40B4-BE49-F238E27FC236}">
                <a16:creationId xmlns:a16="http://schemas.microsoft.com/office/drawing/2014/main" id="{21E3C05F-9029-4C29-883F-B6264CB69A43}"/>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باكر يوم الخميس</a:t>
            </a:r>
            <a:endParaRPr lang="en-US" altLang="fr-FR" sz="2000" b="1" i="1" dirty="0">
              <a:solidFill>
                <a:schemeClr val="bg1"/>
              </a:solidFill>
            </a:endParaRPr>
          </a:p>
        </p:txBody>
      </p:sp>
    </p:spTree>
    <p:extLst>
      <p:ext uri="{BB962C8B-B14F-4D97-AF65-F5344CB8AC3E}">
        <p14:creationId xmlns:p14="http://schemas.microsoft.com/office/powerpoint/2010/main" val="3690300432"/>
      </p:ext>
    </p:extLst>
  </p:cSld>
  <p:clrMapOvr>
    <a:masterClrMapping/>
  </p:clrMapOvr>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389809" y="692799"/>
            <a:ext cx="3512186" cy="4646083"/>
          </a:xfrm>
        </p:spPr>
        <p:txBody>
          <a:bodyPr numCol="1" spcCol="72000" anchor="t" anchorCtr="0">
            <a:noAutofit/>
          </a:bodyPr>
          <a:lstStyle/>
          <a:p>
            <a:pPr marL="0" indent="0" algn="just">
              <a:buNone/>
            </a:pPr>
            <a:r>
              <a:rPr lang="fr-FR" sz="3600" b="1" dirty="0">
                <a:latin typeface="Book Antiqua" panose="02040602050305030304" pitchFamily="18" charset="0"/>
              </a:rPr>
              <a:t>Voici Celui qui s'est élevé</a:t>
            </a:r>
          </a:p>
          <a:p>
            <a:pPr marL="0" indent="0" algn="just">
              <a:buNone/>
            </a:pPr>
            <a:r>
              <a:rPr lang="fr-FR" sz="3600" b="1" dirty="0">
                <a:latin typeface="Book Antiqua" panose="02040602050305030304" pitchFamily="18" charset="0"/>
              </a:rPr>
              <a:t>en sacrifice accepté sur la</a:t>
            </a:r>
          </a:p>
          <a:p>
            <a:pPr marL="0" indent="0" algn="just">
              <a:buNone/>
            </a:pPr>
            <a:r>
              <a:rPr lang="fr-FR" sz="3600" b="1" dirty="0">
                <a:latin typeface="Book Antiqua" panose="02040602050305030304" pitchFamily="18" charset="0"/>
              </a:rPr>
              <a:t>croix pour le salut du genre humain.</a:t>
            </a:r>
          </a:p>
        </p:txBody>
      </p:sp>
      <p:sp>
        <p:nvSpPr>
          <p:cNvPr id="4" name="Rectangle 3">
            <a:extLst>
              <a:ext uri="{FF2B5EF4-FFF2-40B4-BE49-F238E27FC236}">
                <a16:creationId xmlns:a16="http://schemas.microsoft.com/office/drawing/2014/main" id="{91243CA8-04CE-43A8-A980-AAAC9EEED9CA}"/>
              </a:ext>
            </a:extLst>
          </p:cNvPr>
          <p:cNvSpPr/>
          <p:nvPr/>
        </p:nvSpPr>
        <p:spPr>
          <a:xfrm>
            <a:off x="4715647" y="3244334"/>
            <a:ext cx="7662057" cy="5991072"/>
          </a:xfrm>
          <a:prstGeom prst="rect">
            <a:avLst/>
          </a:prstGeom>
        </p:spPr>
        <p:txBody>
          <a:bodyPr wrap="square">
            <a:noAutofit/>
          </a:bodyPr>
          <a:lstStyle/>
          <a:p>
            <a:pPr marL="0" marR="0" lvl="0" indent="0" algn="ctr" defTabSz="914400" rtl="1" eaLnBrk="1" fontAlgn="base" latinLnBrk="0" hangingPunct="1">
              <a:lnSpc>
                <a:spcPct val="100000"/>
              </a:lnSpc>
              <a:spcBef>
                <a:spcPct val="20000"/>
              </a:spcBef>
              <a:spcAft>
                <a:spcPct val="0"/>
              </a:spcAft>
              <a:buClrTx/>
              <a:buSzTx/>
              <a:buFontTx/>
              <a:buNone/>
              <a:tabLst/>
              <a:defRPr/>
            </a:pPr>
            <a:endParaRPr kumimoji="0" lang="ar-SA" altLang="fr-FR" sz="36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 typeface="Arial" pitchFamily="34" charset="0"/>
              <a:buNone/>
              <a:tabLst/>
              <a:defRPr/>
            </a:pPr>
            <a:endParaRPr kumimoji="0" lang="fr-FR" sz="4000" b="1" i="0" u="none" strike="noStrike" kern="1200" cap="none" spc="0" normalizeH="0" baseline="0" noProof="0" dirty="0">
              <a:ln>
                <a:noFill/>
              </a:ln>
              <a:solidFill>
                <a:prstClr val="black"/>
              </a:solidFill>
              <a:effectLst/>
              <a:uLnTx/>
              <a:uFillTx/>
              <a:latin typeface="CS Avva Shenouda" panose="020B7200000000000000" pitchFamily="34" charset="0"/>
              <a:ea typeface="+mn-ea"/>
              <a:cs typeface="+mn-cs"/>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8259406" y="692799"/>
            <a:ext cx="3574559" cy="3785652"/>
          </a:xfrm>
          <a:prstGeom prst="rect">
            <a:avLst/>
          </a:prstGeom>
        </p:spPr>
        <p:txBody>
          <a:bodyPr wrap="square" anchor="ctr" anchorCtr="0">
            <a:spAutoFit/>
          </a:bodyPr>
          <a:lstStyle/>
          <a:p>
            <a:pPr marL="0" marR="0" lvl="0" indent="0" algn="just" defTabSz="914400" rtl="1" eaLnBrk="1" fontAlgn="auto" latinLnBrk="0" hangingPunct="1">
              <a:lnSpc>
                <a:spcPct val="100000"/>
              </a:lnSpc>
              <a:spcBef>
                <a:spcPts val="0"/>
              </a:spcBef>
              <a:spcAft>
                <a:spcPts val="1200"/>
              </a:spcAft>
              <a:buClrTx/>
              <a:buSzTx/>
              <a:buFontTx/>
              <a:buNone/>
              <a:tabLst/>
              <a:defRPr/>
            </a:pPr>
            <a:r>
              <a:rPr kumimoji="0" lang="ar-AE" sz="4800" b="1" i="0" u="none" strike="noStrike" kern="1200" cap="none" spc="0" normalizeH="0" baseline="0" noProof="0" dirty="0">
                <a:ln>
                  <a:noFill/>
                </a:ln>
                <a:solidFill>
                  <a:prstClr val="black"/>
                </a:solidFill>
                <a:effectLst/>
                <a:uLnTx/>
                <a:uFillTx/>
                <a:latin typeface="Book Antiqua" panose="02040602050305030304" pitchFamily="18" charset="0"/>
                <a:ea typeface="+mn-ea"/>
                <a:cs typeface="Arial" panose="020B0604020202020204" pitchFamily="34" charset="0"/>
              </a:rPr>
              <a:t>هذا الذي أصعد ذاته</a:t>
            </a:r>
            <a:r>
              <a:rPr kumimoji="0" lang="fr-FR" sz="4800" b="1" i="0" u="none" strike="noStrike" kern="1200" cap="none" spc="0" normalizeH="0" baseline="0" noProof="0" dirty="0">
                <a:ln>
                  <a:noFill/>
                </a:ln>
                <a:solidFill>
                  <a:prstClr val="black"/>
                </a:solidFill>
                <a:effectLst/>
                <a:uLnTx/>
                <a:uFillTx/>
                <a:latin typeface="Book Antiqua" panose="02040602050305030304" pitchFamily="18" charset="0"/>
                <a:ea typeface="+mn-ea"/>
                <a:cs typeface="Arial" panose="020B0604020202020204" pitchFamily="34" charset="0"/>
              </a:rPr>
              <a:t> </a:t>
            </a:r>
            <a:r>
              <a:rPr kumimoji="0" lang="ar-AE" sz="4800" b="1" i="0" u="none" strike="noStrike" kern="1200" cap="none" spc="0" normalizeH="0" baseline="0" noProof="0" dirty="0">
                <a:ln>
                  <a:noFill/>
                </a:ln>
                <a:solidFill>
                  <a:prstClr val="black"/>
                </a:solidFill>
                <a:effectLst/>
                <a:uLnTx/>
                <a:uFillTx/>
                <a:latin typeface="Book Antiqua" panose="02040602050305030304" pitchFamily="18" charset="0"/>
                <a:ea typeface="+mn-ea"/>
                <a:cs typeface="Arial" panose="020B0604020202020204" pitchFamily="34" charset="0"/>
              </a:rPr>
              <a:t>ذبيحة مقبولة على</a:t>
            </a:r>
            <a:r>
              <a:rPr kumimoji="0" lang="fr-FR" sz="4800" b="1" i="0" u="none" strike="noStrike" kern="1200" cap="none" spc="0" normalizeH="0" baseline="0" noProof="0" dirty="0">
                <a:ln>
                  <a:noFill/>
                </a:ln>
                <a:solidFill>
                  <a:prstClr val="black"/>
                </a:solidFill>
                <a:effectLst/>
                <a:uLnTx/>
                <a:uFillTx/>
                <a:latin typeface="Book Antiqua" panose="02040602050305030304" pitchFamily="18" charset="0"/>
                <a:ea typeface="+mn-ea"/>
                <a:cs typeface="Arial" panose="020B0604020202020204" pitchFamily="34" charset="0"/>
              </a:rPr>
              <a:t> </a:t>
            </a:r>
            <a:r>
              <a:rPr kumimoji="0" lang="ar-AE" sz="4800" b="1" i="0" u="none" strike="noStrike" kern="1200" cap="none" spc="0" normalizeH="0" baseline="0" noProof="0" dirty="0">
                <a:ln>
                  <a:noFill/>
                </a:ln>
                <a:solidFill>
                  <a:prstClr val="black"/>
                </a:solidFill>
                <a:effectLst/>
                <a:uLnTx/>
                <a:uFillTx/>
                <a:latin typeface="Book Antiqua" panose="02040602050305030304" pitchFamily="18" charset="0"/>
                <a:ea typeface="+mn-ea"/>
                <a:cs typeface="Arial" panose="020B0604020202020204" pitchFamily="34" charset="0"/>
              </a:rPr>
              <a:t>الصليب عن خلاص</a:t>
            </a:r>
            <a:r>
              <a:rPr kumimoji="0" lang="fr-FR" sz="4800" b="1" i="0" u="none" strike="noStrike" kern="1200" cap="none" spc="0" normalizeH="0" baseline="0" noProof="0" dirty="0">
                <a:ln>
                  <a:noFill/>
                </a:ln>
                <a:solidFill>
                  <a:prstClr val="black"/>
                </a:solidFill>
                <a:effectLst/>
                <a:uLnTx/>
                <a:uFillTx/>
                <a:latin typeface="Book Antiqua" panose="02040602050305030304" pitchFamily="18" charset="0"/>
                <a:ea typeface="+mn-ea"/>
                <a:cs typeface="+mn-cs"/>
              </a:rPr>
              <a:t> </a:t>
            </a:r>
            <a:r>
              <a:rPr kumimoji="0" lang="ar-AE" sz="4800" b="1" i="0" u="none" strike="noStrike" kern="1200" cap="none" spc="0" normalizeH="0" baseline="0" noProof="0" dirty="0">
                <a:ln>
                  <a:noFill/>
                </a:ln>
                <a:solidFill>
                  <a:prstClr val="black"/>
                </a:solidFill>
                <a:effectLst/>
                <a:uLnTx/>
                <a:uFillTx/>
                <a:latin typeface="Book Antiqua" panose="02040602050305030304" pitchFamily="18" charset="0"/>
                <a:ea typeface="+mn-ea"/>
                <a:cs typeface="Arial" panose="020B0604020202020204" pitchFamily="34" charset="0"/>
              </a:rPr>
              <a:t>جنسنا</a:t>
            </a:r>
          </a:p>
        </p:txBody>
      </p:sp>
      <p:sp>
        <p:nvSpPr>
          <p:cNvPr id="6" name="Rectangle 5">
            <a:extLst>
              <a:ext uri="{FF2B5EF4-FFF2-40B4-BE49-F238E27FC236}">
                <a16:creationId xmlns:a16="http://schemas.microsoft.com/office/drawing/2014/main" id="{4BBA31EA-5709-4658-9C29-41BF2557899C}"/>
              </a:ext>
            </a:extLst>
          </p:cNvPr>
          <p:cNvSpPr/>
          <p:nvPr/>
        </p:nvSpPr>
        <p:spPr>
          <a:xfrm>
            <a:off x="4129485" y="815237"/>
            <a:ext cx="3933030" cy="4401205"/>
          </a:xfrm>
          <a:prstGeom prst="rect">
            <a:avLst/>
          </a:prstGeom>
        </p:spPr>
        <p:txBody>
          <a:bodyPr wrap="square">
            <a:spAutoFit/>
          </a:bodyPr>
          <a:lstStyle/>
          <a:p>
            <a:pPr marL="0" marR="0" lvl="0" indent="0" algn="just" defTabSz="914400" rtl="0" eaLnBrk="1" fontAlgn="auto" latinLnBrk="0" hangingPunct="1">
              <a:lnSpc>
                <a:spcPct val="100000"/>
              </a:lnSpc>
              <a:spcBef>
                <a:spcPts val="0"/>
              </a:spcBef>
              <a:spcAft>
                <a:spcPts val="1200"/>
              </a:spcAft>
              <a:buClrTx/>
              <a:buSzTx/>
              <a:buFontTx/>
              <a:buNone/>
              <a:tabLst/>
              <a:defRPr/>
            </a:pPr>
            <a:r>
              <a:rPr kumimoji="0" lang="fr-FR" sz="4000" b="1" i="0" u="none" strike="noStrike" kern="1200" cap="none" spc="0" normalizeH="0" baseline="0" noProof="0" dirty="0">
                <a:ln>
                  <a:noFill/>
                </a:ln>
                <a:solidFill>
                  <a:prstClr val="black"/>
                </a:solidFill>
                <a:effectLst/>
                <a:uLnTx/>
                <a:uFillTx/>
                <a:latin typeface="CS Avva Shenouda" panose="020B7200000000000000" pitchFamily="34" charset="0"/>
                <a:ea typeface="+mn-ea"/>
                <a:cs typeface="+mn-cs"/>
              </a:rPr>
              <a:t>`</a:t>
            </a:r>
            <a:r>
              <a:rPr kumimoji="0" lang="fr-FR" sz="4000" b="1" i="0" u="none" strike="noStrike" kern="1200" cap="none" spc="0" normalizeH="0" baseline="0" noProof="0" dirty="0">
                <a:ln>
                  <a:noFill/>
                </a:ln>
                <a:solidFill>
                  <a:prstClr val="black"/>
                </a:solidFill>
                <a:effectLst/>
                <a:uLnTx/>
                <a:uFillTx/>
                <a:latin typeface="Avva_Marcos" panose="04020500000000000000" pitchFamily="82" charset="0"/>
                <a:ea typeface="+mn-ea"/>
                <a:cs typeface="+mn-cs"/>
              </a:rPr>
              <a:t>F</a:t>
            </a:r>
            <a:r>
              <a:rPr kumimoji="0" lang="fr-FR" sz="4000" b="1" i="0" u="none" strike="noStrike" kern="1200" cap="none" spc="0" normalizeH="0" baseline="0" noProof="0" dirty="0">
                <a:ln>
                  <a:noFill/>
                </a:ln>
                <a:solidFill>
                  <a:prstClr val="black"/>
                </a:solidFill>
                <a:effectLst/>
                <a:uLnTx/>
                <a:uFillTx/>
                <a:latin typeface="CS Avva Shenouda" panose="020B7200000000000000" pitchFamily="34" charset="0"/>
                <a:ea typeface="+mn-ea"/>
                <a:cs typeface="+mn-cs"/>
              </a:rPr>
              <a:t>ai `</a:t>
            </a:r>
            <a:r>
              <a:rPr kumimoji="0" lang="fr-FR" sz="4000" b="1" i="0" u="none" strike="noStrike" kern="1200" cap="none" spc="0" normalizeH="0" baseline="0" noProof="0" dirty="0" err="1">
                <a:ln>
                  <a:noFill/>
                </a:ln>
                <a:solidFill>
                  <a:prstClr val="black"/>
                </a:solidFill>
                <a:effectLst/>
                <a:uLnTx/>
                <a:uFillTx/>
                <a:latin typeface="CS Avva Shenouda" panose="020B7200000000000000" pitchFamily="34" charset="0"/>
                <a:ea typeface="+mn-ea"/>
                <a:cs typeface="+mn-cs"/>
              </a:rPr>
              <a:t>etafenf</a:t>
            </a:r>
            <a:r>
              <a:rPr kumimoji="0" lang="fr-FR" sz="4000" b="1" i="0" u="none" strike="noStrike" kern="1200" cap="none" spc="0" normalizeH="0" baseline="0" noProof="0" dirty="0">
                <a:ln>
                  <a:noFill/>
                </a:ln>
                <a:solidFill>
                  <a:prstClr val="black"/>
                </a:solidFill>
                <a:effectLst/>
                <a:uLnTx/>
                <a:uFillTx/>
                <a:latin typeface="CS Avva Shenouda" panose="020B7200000000000000" pitchFamily="34" charset="0"/>
                <a:ea typeface="+mn-ea"/>
                <a:cs typeface="+mn-cs"/>
              </a:rPr>
              <a:t> `</a:t>
            </a:r>
            <a:r>
              <a:rPr kumimoji="0" lang="fr-FR" sz="4000" b="1" i="0" u="none" strike="noStrike" kern="1200" cap="none" spc="0" normalizeH="0" baseline="0" noProof="0" dirty="0" err="1">
                <a:ln>
                  <a:noFill/>
                </a:ln>
                <a:solidFill>
                  <a:prstClr val="black"/>
                </a:solidFill>
                <a:effectLst/>
                <a:uLnTx/>
                <a:uFillTx/>
                <a:latin typeface="CS Avva Shenouda" panose="020B7200000000000000" pitchFamily="34" charset="0"/>
                <a:ea typeface="+mn-ea"/>
                <a:cs typeface="+mn-cs"/>
              </a:rPr>
              <a:t>e`pswi</a:t>
            </a:r>
            <a:r>
              <a:rPr kumimoji="0" lang="fr-FR" sz="4000" b="1" i="0" u="none" strike="noStrike" kern="1200" cap="none" spc="0" normalizeH="0" baseline="0" noProof="0" dirty="0">
                <a:ln>
                  <a:noFill/>
                </a:ln>
                <a:solidFill>
                  <a:prstClr val="black"/>
                </a:solidFill>
                <a:effectLst/>
                <a:uLnTx/>
                <a:uFillTx/>
                <a:latin typeface="CS Avva Shenouda" panose="020B7200000000000000" pitchFamily="34" charset="0"/>
                <a:ea typeface="+mn-ea"/>
                <a:cs typeface="+mn-cs"/>
              </a:rPr>
              <a:t> @ `</a:t>
            </a:r>
            <a:r>
              <a:rPr kumimoji="0" lang="fr-FR" sz="4000" b="1" i="0" u="none" strike="noStrike" kern="1200" cap="none" spc="0" normalizeH="0" baseline="0" noProof="0" dirty="0" err="1">
                <a:ln>
                  <a:noFill/>
                </a:ln>
                <a:solidFill>
                  <a:prstClr val="black"/>
                </a:solidFill>
                <a:effectLst/>
                <a:uLnTx/>
                <a:uFillTx/>
                <a:latin typeface="CS Avva Shenouda" panose="020B7200000000000000" pitchFamily="34" charset="0"/>
                <a:ea typeface="+mn-ea"/>
                <a:cs typeface="+mn-cs"/>
              </a:rPr>
              <a:t>nou;uci`a</a:t>
            </a:r>
            <a:r>
              <a:rPr kumimoji="0" lang="fr-FR" sz="4000" b="1" i="0" u="none" strike="noStrike" kern="1200" cap="none" spc="0" normalizeH="0" baseline="0" noProof="0" dirty="0">
                <a:ln>
                  <a:noFill/>
                </a:ln>
                <a:solidFill>
                  <a:prstClr val="black"/>
                </a:solidFill>
                <a:effectLst/>
                <a:uLnTx/>
                <a:uFillTx/>
                <a:latin typeface="CS Avva Shenouda" panose="020B7200000000000000" pitchFamily="34" charset="0"/>
                <a:ea typeface="+mn-ea"/>
                <a:cs typeface="+mn-cs"/>
              </a:rPr>
              <a:t> </a:t>
            </a:r>
            <a:r>
              <a:rPr kumimoji="0" lang="fr-FR" sz="4000" b="1" i="0" u="none" strike="noStrike" kern="1200" cap="none" spc="0" normalizeH="0" baseline="0" noProof="0" dirty="0" err="1">
                <a:ln>
                  <a:noFill/>
                </a:ln>
                <a:solidFill>
                  <a:prstClr val="black"/>
                </a:solidFill>
                <a:effectLst/>
                <a:uLnTx/>
                <a:uFillTx/>
                <a:latin typeface="CS Avva Shenouda" panose="020B7200000000000000" pitchFamily="34" charset="0"/>
                <a:ea typeface="+mn-ea"/>
                <a:cs typeface="+mn-cs"/>
              </a:rPr>
              <a:t>ecsyp</a:t>
            </a:r>
            <a:r>
              <a:rPr kumimoji="0" lang="fr-FR" sz="4000" b="1" i="0" u="none" strike="noStrike" kern="1200" cap="none" spc="0" normalizeH="0" baseline="0" noProof="0" dirty="0">
                <a:ln>
                  <a:noFill/>
                </a:ln>
                <a:solidFill>
                  <a:prstClr val="black"/>
                </a:solidFill>
                <a:effectLst/>
                <a:uLnTx/>
                <a:uFillTx/>
                <a:latin typeface="CS Avva Shenouda" panose="020B7200000000000000" pitchFamily="34" charset="0"/>
                <a:ea typeface="+mn-ea"/>
                <a:cs typeface="+mn-cs"/>
              </a:rPr>
              <a:t> @</a:t>
            </a:r>
            <a:r>
              <a:rPr kumimoji="0" lang="fr-FR" sz="4000" b="1" i="0" u="none" strike="noStrike" kern="1200" cap="none" spc="0" normalizeH="0" baseline="0" noProof="0" dirty="0" err="1">
                <a:ln>
                  <a:noFill/>
                </a:ln>
                <a:solidFill>
                  <a:prstClr val="black"/>
                </a:solidFill>
                <a:effectLst/>
                <a:uLnTx/>
                <a:uFillTx/>
                <a:latin typeface="CS Avva Shenouda" panose="020B7200000000000000" pitchFamily="34" charset="0"/>
                <a:ea typeface="+mn-ea"/>
                <a:cs typeface="+mn-cs"/>
              </a:rPr>
              <a:t>hijen</a:t>
            </a:r>
            <a:r>
              <a:rPr kumimoji="0" lang="fr-FR" sz="4000" b="1" i="0" u="none" strike="noStrike" kern="1200" cap="none" spc="0" normalizeH="0" baseline="0" noProof="0" dirty="0">
                <a:ln>
                  <a:noFill/>
                </a:ln>
                <a:solidFill>
                  <a:prstClr val="black"/>
                </a:solidFill>
                <a:effectLst/>
                <a:uLnTx/>
                <a:uFillTx/>
                <a:latin typeface="CS Avva Shenouda" panose="020B7200000000000000" pitchFamily="34" charset="0"/>
                <a:ea typeface="+mn-ea"/>
                <a:cs typeface="+mn-cs"/>
              </a:rPr>
              <a:t> </a:t>
            </a:r>
            <a:r>
              <a:rPr kumimoji="0" lang="fr-FR" sz="4000" b="1" i="0" u="none" strike="noStrike" kern="1200" cap="none" spc="0" normalizeH="0" baseline="0" noProof="0" dirty="0" err="1">
                <a:ln>
                  <a:noFill/>
                </a:ln>
                <a:solidFill>
                  <a:prstClr val="black"/>
                </a:solidFill>
                <a:effectLst/>
                <a:uLnTx/>
                <a:uFillTx/>
                <a:latin typeface="CS Avva Shenouda" panose="020B7200000000000000" pitchFamily="34" charset="0"/>
                <a:ea typeface="+mn-ea"/>
                <a:cs typeface="+mn-cs"/>
              </a:rPr>
              <a:t>pictauroc</a:t>
            </a:r>
            <a:r>
              <a:rPr kumimoji="0" lang="fr-FR" sz="4000" b="1" i="0" u="none" strike="noStrike" kern="1200" cap="none" spc="0" normalizeH="0" baseline="0" noProof="0" dirty="0">
                <a:ln>
                  <a:noFill/>
                </a:ln>
                <a:solidFill>
                  <a:prstClr val="black"/>
                </a:solidFill>
                <a:effectLst/>
                <a:uLnTx/>
                <a:uFillTx/>
                <a:latin typeface="CS Avva Shenouda" panose="020B7200000000000000" pitchFamily="34" charset="0"/>
                <a:ea typeface="+mn-ea"/>
                <a:cs typeface="+mn-cs"/>
              </a:rPr>
              <a:t> @ </a:t>
            </a:r>
            <a:r>
              <a:rPr kumimoji="0" lang="fr-FR" sz="4000" b="1" i="0" u="none" strike="noStrike" kern="1200" cap="none" spc="0" normalizeH="0" baseline="0" noProof="0" dirty="0" err="1">
                <a:ln>
                  <a:noFill/>
                </a:ln>
                <a:solidFill>
                  <a:prstClr val="black"/>
                </a:solidFill>
                <a:effectLst/>
                <a:uLnTx/>
                <a:uFillTx/>
                <a:latin typeface="CS Avva Shenouda" panose="020B7200000000000000" pitchFamily="34" charset="0"/>
                <a:ea typeface="+mn-ea"/>
                <a:cs typeface="+mn-cs"/>
              </a:rPr>
              <a:t>qa</a:t>
            </a:r>
            <a:r>
              <a:rPr kumimoji="0" lang="fr-FR" sz="4000" b="1" i="0" u="none" strike="noStrike" kern="1200" cap="none" spc="0" normalizeH="0" baseline="0" noProof="0" dirty="0">
                <a:ln>
                  <a:noFill/>
                </a:ln>
                <a:solidFill>
                  <a:prstClr val="black"/>
                </a:solidFill>
                <a:effectLst/>
                <a:uLnTx/>
                <a:uFillTx/>
                <a:latin typeface="CS Avva Shenouda" panose="020B7200000000000000" pitchFamily="34" charset="0"/>
                <a:ea typeface="+mn-ea"/>
                <a:cs typeface="+mn-cs"/>
              </a:rPr>
              <a:t> `</a:t>
            </a:r>
            <a:r>
              <a:rPr kumimoji="0" lang="fr-FR" sz="4000" b="1" i="0" u="none" strike="noStrike" kern="1200" cap="none" spc="0" normalizeH="0" baseline="0" noProof="0" dirty="0" err="1">
                <a:ln>
                  <a:noFill/>
                </a:ln>
                <a:solidFill>
                  <a:prstClr val="black"/>
                </a:solidFill>
                <a:effectLst/>
                <a:uLnTx/>
                <a:uFillTx/>
                <a:latin typeface="CS Avva Shenouda" panose="020B7200000000000000" pitchFamily="34" charset="0"/>
                <a:ea typeface="+mn-ea"/>
                <a:cs typeface="+mn-cs"/>
              </a:rPr>
              <a:t>poujai</a:t>
            </a:r>
            <a:r>
              <a:rPr kumimoji="0" lang="fr-FR" sz="4000" b="1" i="0" u="none" strike="noStrike" kern="1200" cap="none" spc="0" normalizeH="0" baseline="0" noProof="0" dirty="0">
                <a:ln>
                  <a:noFill/>
                </a:ln>
                <a:solidFill>
                  <a:prstClr val="black"/>
                </a:solidFill>
                <a:effectLst/>
                <a:uLnTx/>
                <a:uFillTx/>
                <a:latin typeface="CS Avva Shenouda" panose="020B7200000000000000" pitchFamily="34" charset="0"/>
                <a:ea typeface="+mn-ea"/>
                <a:cs typeface="+mn-cs"/>
              </a:rPr>
              <a:t> </a:t>
            </a:r>
            <a:r>
              <a:rPr kumimoji="0" lang="fr-FR" sz="4000" b="1" i="0" u="none" strike="noStrike" kern="1200" cap="none" spc="0" normalizeH="0" baseline="0" noProof="0" dirty="0" err="1">
                <a:ln>
                  <a:noFill/>
                </a:ln>
                <a:solidFill>
                  <a:prstClr val="black"/>
                </a:solidFill>
                <a:effectLst/>
                <a:uLnTx/>
                <a:uFillTx/>
                <a:latin typeface="CS Avva Shenouda" panose="020B7200000000000000" pitchFamily="34" charset="0"/>
                <a:ea typeface="+mn-ea"/>
                <a:cs typeface="+mn-cs"/>
              </a:rPr>
              <a:t>mpengenoc</a:t>
            </a:r>
            <a:r>
              <a:rPr kumimoji="0" lang="fr-FR" sz="4000" b="1" i="0" u="none" strike="noStrike" kern="1200" cap="none" spc="0" normalizeH="0" baseline="0" noProof="0" dirty="0">
                <a:ln>
                  <a:noFill/>
                </a:ln>
                <a:solidFill>
                  <a:prstClr val="black"/>
                </a:solidFill>
                <a:effectLst/>
                <a:uLnTx/>
                <a:uFillTx/>
                <a:latin typeface="CS Avva Shenouda" panose="020B7200000000000000" pitchFamily="34" charset="0"/>
                <a:ea typeface="+mn-ea"/>
                <a:cs typeface="+mn-cs"/>
              </a:rPr>
              <a:t>.</a:t>
            </a:r>
          </a:p>
        </p:txBody>
      </p:sp>
      <p:sp>
        <p:nvSpPr>
          <p:cNvPr id="8" name="Rectangle 7">
            <a:extLst>
              <a:ext uri="{FF2B5EF4-FFF2-40B4-BE49-F238E27FC236}">
                <a16:creationId xmlns:a16="http://schemas.microsoft.com/office/drawing/2014/main" id="{09735E8D-9567-46AE-A739-26B51473256E}"/>
              </a:ext>
            </a:extLst>
          </p:cNvPr>
          <p:cNvSpPr/>
          <p:nvPr/>
        </p:nvSpPr>
        <p:spPr>
          <a:xfrm>
            <a:off x="551385" y="5432455"/>
            <a:ext cx="11089232" cy="732849"/>
          </a:xfrm>
          <a:prstGeom prst="rect">
            <a:avLst/>
          </a:prstGeom>
        </p:spPr>
        <p:txBody>
          <a:bodyPr wrap="square" anchor="t" anchorCtr="0">
            <a:noAutofit/>
          </a:bodyPr>
          <a:lstStyle/>
          <a:p>
            <a:pPr lvl="0" algn="ctr" rtl="1">
              <a:spcAft>
                <a:spcPts val="1200"/>
              </a:spcAft>
              <a:defRPr/>
            </a:pPr>
            <a:r>
              <a:rPr lang="ar-AE" sz="3200" b="1" dirty="0" err="1">
                <a:solidFill>
                  <a:srgbClr val="C00000"/>
                </a:solidFill>
                <a:latin typeface="Book Antiqua" panose="02040602050305030304" pitchFamily="18" charset="0"/>
              </a:rPr>
              <a:t>فاي</a:t>
            </a:r>
            <a:r>
              <a:rPr lang="ar-AE" sz="3200" b="1" dirty="0">
                <a:solidFill>
                  <a:srgbClr val="C00000"/>
                </a:solidFill>
                <a:latin typeface="Book Antiqua" panose="02040602050305030304" pitchFamily="18" charset="0"/>
              </a:rPr>
              <a:t> </a:t>
            </a:r>
            <a:r>
              <a:rPr lang="ar-AE" sz="3200" b="1" dirty="0" err="1">
                <a:solidFill>
                  <a:srgbClr val="C00000"/>
                </a:solidFill>
                <a:latin typeface="Book Antiqua" panose="02040602050305030304" pitchFamily="18" charset="0"/>
              </a:rPr>
              <a:t>إيطاف</a:t>
            </a:r>
            <a:r>
              <a:rPr lang="ar-AE" sz="3200" b="1" dirty="0">
                <a:solidFill>
                  <a:srgbClr val="C00000"/>
                </a:solidFill>
                <a:latin typeface="Book Antiqua" panose="02040602050305030304" pitchFamily="18" charset="0"/>
              </a:rPr>
              <a:t> </a:t>
            </a:r>
            <a:r>
              <a:rPr lang="ar-AE" sz="3200" b="1" dirty="0" err="1">
                <a:solidFill>
                  <a:srgbClr val="C00000"/>
                </a:solidFill>
                <a:latin typeface="Book Antiqua" panose="02040602050305030304" pitchFamily="18" charset="0"/>
              </a:rPr>
              <a:t>إنف</a:t>
            </a:r>
            <a:r>
              <a:rPr lang="ar-AE" sz="3200" b="1" dirty="0">
                <a:solidFill>
                  <a:srgbClr val="C00000"/>
                </a:solidFill>
                <a:latin typeface="Book Antiqua" panose="02040602050305030304" pitchFamily="18" charset="0"/>
              </a:rPr>
              <a:t> </a:t>
            </a:r>
            <a:r>
              <a:rPr lang="ar-AE" sz="3200" b="1" dirty="0" err="1">
                <a:solidFill>
                  <a:srgbClr val="C00000"/>
                </a:solidFill>
                <a:latin typeface="Book Antiqua" panose="02040602050305030304" pitchFamily="18" charset="0"/>
              </a:rPr>
              <a:t>إى</a:t>
            </a:r>
            <a:r>
              <a:rPr lang="ar-AE" sz="3200" b="1" dirty="0">
                <a:solidFill>
                  <a:srgbClr val="C00000"/>
                </a:solidFill>
                <a:latin typeface="Book Antiqua" panose="02040602050305030304" pitchFamily="18" charset="0"/>
              </a:rPr>
              <a:t> </a:t>
            </a:r>
            <a:r>
              <a:rPr lang="ar-AE" sz="3200" b="1" dirty="0" err="1">
                <a:solidFill>
                  <a:srgbClr val="C00000"/>
                </a:solidFill>
                <a:latin typeface="Book Antiqua" panose="02040602050305030304" pitchFamily="18" charset="0"/>
              </a:rPr>
              <a:t>إبشوي</a:t>
            </a:r>
            <a:r>
              <a:rPr lang="ar-AE" sz="3200" b="1" dirty="0">
                <a:solidFill>
                  <a:srgbClr val="C00000"/>
                </a:solidFill>
                <a:latin typeface="Book Antiqua" panose="02040602050305030304" pitchFamily="18" charset="0"/>
              </a:rPr>
              <a:t> إن أو </a:t>
            </a:r>
            <a:r>
              <a:rPr lang="ar-AE" sz="3200" b="1" dirty="0" err="1">
                <a:solidFill>
                  <a:srgbClr val="C00000"/>
                </a:solidFill>
                <a:latin typeface="Book Antiqua" panose="02040602050305030304" pitchFamily="18" charset="0"/>
              </a:rPr>
              <a:t>ثيسيا</a:t>
            </a:r>
            <a:r>
              <a:rPr lang="ar-AE" sz="3200" b="1" dirty="0">
                <a:solidFill>
                  <a:srgbClr val="C00000"/>
                </a:solidFill>
                <a:latin typeface="Book Antiqua" panose="02040602050305030304" pitchFamily="18" charset="0"/>
              </a:rPr>
              <a:t> </a:t>
            </a:r>
            <a:r>
              <a:rPr lang="ar-AE" sz="3200" b="1" dirty="0" err="1">
                <a:solidFill>
                  <a:srgbClr val="C00000"/>
                </a:solidFill>
                <a:latin typeface="Book Antiqua" panose="02040602050305030304" pitchFamily="18" charset="0"/>
              </a:rPr>
              <a:t>إسشيب</a:t>
            </a:r>
            <a:r>
              <a:rPr lang="ar-AE" sz="3200" b="1" dirty="0">
                <a:solidFill>
                  <a:srgbClr val="C00000"/>
                </a:solidFill>
                <a:latin typeface="Book Antiqua" panose="02040602050305030304" pitchFamily="18" charset="0"/>
              </a:rPr>
              <a:t> هيجين </a:t>
            </a:r>
            <a:br>
              <a:rPr lang="ar-AE" sz="3200" b="1" dirty="0">
                <a:solidFill>
                  <a:srgbClr val="C00000"/>
                </a:solidFill>
                <a:latin typeface="Book Antiqua" panose="02040602050305030304" pitchFamily="18" charset="0"/>
              </a:rPr>
            </a:br>
            <a:r>
              <a:rPr lang="ar-AE" sz="3200" b="1" dirty="0">
                <a:solidFill>
                  <a:srgbClr val="C00000"/>
                </a:solidFill>
                <a:latin typeface="Book Antiqua" panose="02040602050305030304" pitchFamily="18" charset="0"/>
              </a:rPr>
              <a:t>بي </a:t>
            </a:r>
            <a:r>
              <a:rPr lang="ar-AE" sz="3200" b="1" dirty="0" err="1">
                <a:solidFill>
                  <a:srgbClr val="C00000"/>
                </a:solidFill>
                <a:latin typeface="Book Antiqua" panose="02040602050305030304" pitchFamily="18" charset="0"/>
              </a:rPr>
              <a:t>إسطافروس</a:t>
            </a:r>
            <a:r>
              <a:rPr lang="ar-AE" sz="3200" b="1" dirty="0">
                <a:solidFill>
                  <a:srgbClr val="C00000"/>
                </a:solidFill>
                <a:latin typeface="Book Antiqua" panose="02040602050305030304" pitchFamily="18" charset="0"/>
              </a:rPr>
              <a:t> </a:t>
            </a:r>
            <a:r>
              <a:rPr lang="ar-AE" sz="3200" b="1" dirty="0" err="1">
                <a:solidFill>
                  <a:srgbClr val="C00000"/>
                </a:solidFill>
                <a:latin typeface="Book Antiqua" panose="02040602050305030304" pitchFamily="18" charset="0"/>
              </a:rPr>
              <a:t>خا</a:t>
            </a:r>
            <a:r>
              <a:rPr lang="ar-AE" sz="3200" b="1" dirty="0">
                <a:solidFill>
                  <a:srgbClr val="C00000"/>
                </a:solidFill>
                <a:latin typeface="Book Antiqua" panose="02040602050305030304" pitchFamily="18" charset="0"/>
              </a:rPr>
              <a:t> </a:t>
            </a:r>
            <a:r>
              <a:rPr lang="ar-AE" sz="3200" b="1" dirty="0" err="1">
                <a:solidFill>
                  <a:srgbClr val="C00000"/>
                </a:solidFill>
                <a:latin typeface="Book Antiqua" panose="02040602050305030304" pitchFamily="18" charset="0"/>
              </a:rPr>
              <a:t>إب</a:t>
            </a:r>
            <a:r>
              <a:rPr lang="ar-AE" sz="3200" b="1" dirty="0">
                <a:solidFill>
                  <a:srgbClr val="C00000"/>
                </a:solidFill>
                <a:latin typeface="Book Antiqua" panose="02040602050305030304" pitchFamily="18" charset="0"/>
              </a:rPr>
              <a:t> أوجاي </a:t>
            </a:r>
            <a:r>
              <a:rPr lang="ar-AE" sz="3200" b="1" dirty="0" err="1">
                <a:solidFill>
                  <a:srgbClr val="C00000"/>
                </a:solidFill>
                <a:latin typeface="Book Antiqua" panose="02040602050305030304" pitchFamily="18" charset="0"/>
              </a:rPr>
              <a:t>إمبين</a:t>
            </a:r>
            <a:r>
              <a:rPr lang="ar-AE" sz="3200" b="1" dirty="0">
                <a:solidFill>
                  <a:srgbClr val="C00000"/>
                </a:solidFill>
                <a:latin typeface="Book Antiqua" panose="02040602050305030304" pitchFamily="18" charset="0"/>
              </a:rPr>
              <a:t> </a:t>
            </a:r>
            <a:r>
              <a:rPr lang="ar-AE" sz="3200" b="1" dirty="0" err="1">
                <a:solidFill>
                  <a:srgbClr val="C00000"/>
                </a:solidFill>
                <a:latin typeface="Book Antiqua" panose="02040602050305030304" pitchFamily="18" charset="0"/>
              </a:rPr>
              <a:t>جينوس</a:t>
            </a:r>
            <a:endParaRPr lang="ar-AE" sz="3200" b="1" dirty="0">
              <a:solidFill>
                <a:srgbClr val="C00000"/>
              </a:solidFill>
              <a:latin typeface="Book Antiqua" panose="02040602050305030304" pitchFamily="18" charset="0"/>
            </a:endParaRPr>
          </a:p>
        </p:txBody>
      </p:sp>
    </p:spTree>
    <p:extLst>
      <p:ext uri="{BB962C8B-B14F-4D97-AF65-F5344CB8AC3E}">
        <p14:creationId xmlns:p14="http://schemas.microsoft.com/office/powerpoint/2010/main" val="2998531463"/>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7368" y="3573016"/>
            <a:ext cx="5616623" cy="2808312"/>
          </a:xfrm>
        </p:spPr>
        <p:txBody>
          <a:bodyPr>
            <a:noAutofit/>
          </a:bodyPr>
          <a:lstStyle/>
          <a:p>
            <a:pPr marL="0" indent="0" algn="ctr">
              <a:buNone/>
            </a:pPr>
            <a:r>
              <a:rPr lang="fr-FR" sz="2800" b="1" i="1" dirty="0">
                <a:solidFill>
                  <a:srgbClr val="C00000"/>
                </a:solidFill>
              </a:rPr>
              <a:t>Isaïe 58 : 1-11 </a:t>
            </a:r>
          </a:p>
          <a:p>
            <a:pPr marL="0" indent="0" algn="just">
              <a:buNone/>
            </a:pPr>
            <a:r>
              <a:rPr lang="fr-FR" sz="2800" b="1" dirty="0"/>
              <a:t>Crie à pleine gorge, ne te retiens pas, comme le cor, élève la voix, annonce à mon peuple ses crimes, à la maison de Jacob ses péchés.</a:t>
            </a:r>
          </a:p>
        </p:txBody>
      </p:sp>
      <p:sp>
        <p:nvSpPr>
          <p:cNvPr id="6" name="ZoneTexte 5"/>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de l’aube </a:t>
            </a:r>
            <a:r>
              <a:rPr lang="fr-FR" sz="1600" b="1" i="1" dirty="0">
                <a:solidFill>
                  <a:schemeClr val="bg1"/>
                </a:solidFill>
              </a:rPr>
              <a:t>du Jeudi Saint</a:t>
            </a:r>
            <a:endParaRPr lang="fr-FR" sz="1600" b="1" dirty="0">
              <a:solidFill>
                <a:schemeClr val="bg1"/>
              </a:solidFill>
            </a:endParaRPr>
          </a:p>
        </p:txBody>
      </p:sp>
      <p:sp>
        <p:nvSpPr>
          <p:cNvPr id="4" name="Rectangle 3">
            <a:extLst>
              <a:ext uri="{FF2B5EF4-FFF2-40B4-BE49-F238E27FC236}">
                <a16:creationId xmlns:a16="http://schemas.microsoft.com/office/drawing/2014/main" id="{91243CA8-04CE-43A8-A980-AAAC9EEED9CA}"/>
              </a:ext>
            </a:extLst>
          </p:cNvPr>
          <p:cNvSpPr/>
          <p:nvPr/>
        </p:nvSpPr>
        <p:spPr>
          <a:xfrm>
            <a:off x="6312024" y="3573016"/>
            <a:ext cx="5457799" cy="2912258"/>
          </a:xfrm>
          <a:prstGeom prst="rect">
            <a:avLst/>
          </a:prstGeom>
        </p:spPr>
        <p:txBody>
          <a:bodyPr wrap="square">
            <a:normAutofit/>
          </a:bodyPr>
          <a:lstStyle/>
          <a:p>
            <a:pPr lvl="0" algn="ctr" rtl="1" fontAlgn="base">
              <a:spcBef>
                <a:spcPct val="20000"/>
              </a:spcBef>
              <a:spcAft>
                <a:spcPct val="0"/>
              </a:spcAft>
            </a:pPr>
            <a:r>
              <a:rPr lang="ar-SA" sz="3600" b="1" i="1" dirty="0">
                <a:solidFill>
                  <a:srgbClr val="C00000"/>
                </a:solidFill>
              </a:rPr>
              <a:t>أشعياء ٥٨ : </a:t>
            </a:r>
            <a:r>
              <a:rPr lang="ar-SA" sz="3600" b="1" i="1" dirty="0" err="1">
                <a:solidFill>
                  <a:srgbClr val="C00000"/>
                </a:solidFill>
              </a:rPr>
              <a:t>١ –</a:t>
            </a:r>
            <a:r>
              <a:rPr lang="ar-EG" sz="3600" b="1" i="1" dirty="0">
                <a:solidFill>
                  <a:srgbClr val="C00000"/>
                </a:solidFill>
              </a:rPr>
              <a:t> </a:t>
            </a:r>
            <a:r>
              <a:rPr lang="ar-SA" sz="3600" b="1" i="1" dirty="0">
                <a:solidFill>
                  <a:srgbClr val="C00000"/>
                </a:solidFill>
              </a:rPr>
              <a:t>٩ </a:t>
            </a:r>
            <a:endParaRPr lang="fr-FR" sz="3600" b="1" i="1" dirty="0">
              <a:solidFill>
                <a:srgbClr val="C00000"/>
              </a:solidFill>
            </a:endParaRPr>
          </a:p>
          <a:p>
            <a:pPr lvl="0" algn="just" rtl="1" fontAlgn="base">
              <a:spcBef>
                <a:spcPct val="20000"/>
              </a:spcBef>
              <a:spcAft>
                <a:spcPct val="0"/>
              </a:spcAft>
            </a:pPr>
            <a:r>
              <a:rPr lang="ar-SA" sz="3600" b="1" dirty="0"/>
              <a:t>أصرخ بقوة ولا تشفق، إرفع صوتك مثل بوق، أخبر شعبى بخطاياهم وبيت يعقوب بذنوبهم. </a:t>
            </a:r>
            <a:endParaRPr lang="fr-FR" sz="3600" b="1" i="1" dirty="0">
              <a:solidFill>
                <a:srgbClr val="C00000"/>
              </a:solidFill>
            </a:endParaRPr>
          </a:p>
        </p:txBody>
      </p:sp>
      <p:sp>
        <p:nvSpPr>
          <p:cNvPr id="7" name="Espace réservé du contenu 2"/>
          <p:cNvSpPr txBox="1">
            <a:spLocks/>
          </p:cNvSpPr>
          <p:nvPr/>
        </p:nvSpPr>
        <p:spPr>
          <a:xfrm>
            <a:off x="407368" y="548680"/>
            <a:ext cx="11362455" cy="2520280"/>
          </a:xfrm>
          <a:prstGeom prst="rect">
            <a:avLst/>
          </a:prstGeom>
        </p:spPr>
        <p:txBody>
          <a:bodyPr vert="horz" lIns="91440" tIns="45720" rIns="91440" bIns="45720" rtlCol="0">
            <a:normAutofit fontScale="92500" lnSpcReduction="10000"/>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fr-FR" sz="2800" b="1" dirty="0" err="1">
                <a:solidFill>
                  <a:srgbClr val="C00000"/>
                </a:solidFill>
                <a:latin typeface="CS Avva Shenouda" pitchFamily="34" charset="0"/>
                <a:cs typeface="Times New Roman" pitchFamily="18" charset="0"/>
              </a:rPr>
              <a:t>Ebolqen</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Yca`yac</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piprovytyc</a:t>
            </a:r>
            <a:r>
              <a:rPr lang="fr-FR" sz="2800" b="1" dirty="0">
                <a:solidFill>
                  <a:srgbClr val="C00000"/>
                </a:solidFill>
                <a:latin typeface="CS Avva Shenouda" pitchFamily="34" charset="0"/>
                <a:cs typeface="Times New Roman" pitchFamily="18" charset="0"/>
              </a:rPr>
              <a:t> @ `</a:t>
            </a:r>
            <a:r>
              <a:rPr lang="fr-FR" sz="2800" b="1" dirty="0" err="1">
                <a:solidFill>
                  <a:srgbClr val="C00000"/>
                </a:solidFill>
                <a:latin typeface="CS Avva Shenouda" pitchFamily="34" charset="0"/>
                <a:cs typeface="Times New Roman" pitchFamily="18" charset="0"/>
              </a:rPr>
              <a:t>erepef`cmou</a:t>
            </a:r>
            <a:r>
              <a:rPr lang="fr-FR" sz="2800" b="1" dirty="0">
                <a:solidFill>
                  <a:srgbClr val="C00000"/>
                </a:solidFill>
                <a:latin typeface="CS Avva Shenouda" pitchFamily="34" charset="0"/>
                <a:cs typeface="Times New Roman" pitchFamily="18" charset="0"/>
              </a:rPr>
              <a:t> =e=;=u @ </a:t>
            </a:r>
            <a:r>
              <a:rPr lang="fr-FR" sz="2800" b="1" dirty="0" err="1">
                <a:solidFill>
                  <a:srgbClr val="C00000"/>
                </a:solidFill>
                <a:latin typeface="CS Avva Shenouda" pitchFamily="34" charset="0"/>
                <a:cs typeface="Times New Roman" pitchFamily="18" charset="0"/>
              </a:rPr>
              <a:t>swpi</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neman</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amyn</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efjw</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mmoc</a:t>
            </a:r>
            <a:r>
              <a:rPr lang="fr-FR" sz="2800" b="1" dirty="0">
                <a:solidFill>
                  <a:srgbClr val="C00000"/>
                </a:solidFill>
                <a:latin typeface="CS Avva Shenouda" pitchFamily="34" charset="0"/>
                <a:cs typeface="Times New Roman" pitchFamily="18" charset="0"/>
              </a:rPr>
              <a:t> </a:t>
            </a:r>
          </a:p>
          <a:p>
            <a:pPr marL="0" indent="0" algn="ctr">
              <a:buNone/>
            </a:pPr>
            <a:r>
              <a:rPr lang="en-US" sz="2800" b="1" dirty="0">
                <a:latin typeface="Athanasius" pitchFamily="2" charset="0"/>
              </a:rPr>
              <a:t>W</a:t>
            </a:r>
            <a:r>
              <a:rPr lang="fr-FR" sz="2800" b="1" dirty="0">
                <a:latin typeface="Athanasius" pitchFamily="2" charset="0"/>
              </a:rPr>
              <a:t>]  `</a:t>
            </a:r>
            <a:r>
              <a:rPr lang="fr-FR" sz="2800" b="1" dirty="0" err="1">
                <a:latin typeface="Athanasius" pitchFamily="2" charset="0"/>
              </a:rPr>
              <a:t>èebol'en</a:t>
            </a:r>
            <a:r>
              <a:rPr lang="fr-FR" sz="2800" b="1" dirty="0">
                <a:latin typeface="Athanasius" pitchFamily="2" charset="0"/>
              </a:rPr>
              <a:t>  </a:t>
            </a:r>
            <a:r>
              <a:rPr lang="fr-FR" sz="2800" b="1" dirty="0" err="1">
                <a:latin typeface="Athanasius" pitchFamily="2" charset="0"/>
              </a:rPr>
              <a:t>oujom</a:t>
            </a:r>
            <a:r>
              <a:rPr lang="fr-FR" sz="2800" b="1" dirty="0">
                <a:latin typeface="Athanasius" pitchFamily="2" charset="0"/>
              </a:rPr>
              <a:t>  </a:t>
            </a:r>
            <a:r>
              <a:rPr lang="fr-FR" sz="2800" b="1" dirty="0" err="1">
                <a:latin typeface="Athanasius" pitchFamily="2" charset="0"/>
              </a:rPr>
              <a:t>ouo</a:t>
            </a:r>
            <a:r>
              <a:rPr lang="fr-FR" sz="2800" b="1" dirty="0">
                <a:latin typeface="Athanasius" pitchFamily="2" charset="0"/>
              </a:rPr>
              <a:t>\  `</a:t>
            </a:r>
            <a:r>
              <a:rPr lang="fr-FR" sz="2800" b="1" dirty="0" err="1">
                <a:latin typeface="Athanasius" pitchFamily="2" charset="0"/>
              </a:rPr>
              <a:t>mper</a:t>
            </a:r>
            <a:r>
              <a:rPr lang="fr-FR" sz="2800" b="1" dirty="0">
                <a:latin typeface="Athanasius" pitchFamily="2" charset="0"/>
              </a:rPr>
              <a:t>;`</a:t>
            </a:r>
            <a:r>
              <a:rPr lang="fr-FR" sz="2800" b="1" dirty="0" err="1">
                <a:latin typeface="Athanasius" pitchFamily="2" charset="0"/>
              </a:rPr>
              <a:t>èaco</a:t>
            </a:r>
            <a:r>
              <a:rPr lang="fr-FR" sz="2800" b="1" dirty="0">
                <a:latin typeface="Athanasius" pitchFamily="2" charset="0"/>
              </a:rPr>
              <a:t>  </a:t>
            </a:r>
            <a:r>
              <a:rPr lang="fr-FR" sz="2800" b="1" dirty="0" err="1">
                <a:latin typeface="Athanasius" pitchFamily="2" charset="0"/>
              </a:rPr>
              <a:t>sici</a:t>
            </a:r>
            <a:r>
              <a:rPr lang="fr-FR" sz="2800" b="1" dirty="0">
                <a:latin typeface="Athanasius" pitchFamily="2" charset="0"/>
              </a:rPr>
              <a:t>  `</a:t>
            </a:r>
            <a:r>
              <a:rPr lang="fr-FR" sz="2800" b="1" dirty="0" err="1">
                <a:latin typeface="Athanasius" pitchFamily="2" charset="0"/>
              </a:rPr>
              <a:t>èntek</a:t>
            </a:r>
            <a:r>
              <a:rPr lang="fr-FR" sz="2800" b="1" dirty="0">
                <a:latin typeface="Athanasius" pitchFamily="2" charset="0"/>
              </a:rPr>
              <a:t>`</a:t>
            </a:r>
            <a:r>
              <a:rPr lang="fr-FR" sz="2800" b="1" dirty="0" err="1">
                <a:latin typeface="Athanasius" pitchFamily="2" charset="0"/>
              </a:rPr>
              <a:t>ècmh</a:t>
            </a:r>
            <a:r>
              <a:rPr lang="fr-FR" sz="2800" b="1" dirty="0">
                <a:latin typeface="Athanasius" pitchFamily="2" charset="0"/>
              </a:rPr>
              <a:t>  `</a:t>
            </a:r>
            <a:r>
              <a:rPr lang="fr-FR" sz="2800" b="1" dirty="0" err="1">
                <a:latin typeface="Athanasius" pitchFamily="2" charset="0"/>
              </a:rPr>
              <a:t>èm</a:t>
            </a:r>
            <a:r>
              <a:rPr lang="fr-FR" sz="2800" b="1" dirty="0">
                <a:latin typeface="Athanasius" pitchFamily="2" charset="0"/>
              </a:rPr>
              <a:t>`</a:t>
            </a:r>
            <a:r>
              <a:rPr lang="fr-FR" sz="2800" b="1" dirty="0" err="1">
                <a:latin typeface="Athanasius" pitchFamily="2" charset="0"/>
              </a:rPr>
              <a:t>èvrh</a:t>
            </a:r>
            <a:r>
              <a:rPr lang="fr-FR" sz="2800" b="1" dirty="0">
                <a:latin typeface="Athanasius" pitchFamily="2" charset="0"/>
              </a:rPr>
              <a:t>;  `</a:t>
            </a:r>
            <a:r>
              <a:rPr lang="fr-FR" sz="2800" b="1" dirty="0" err="1">
                <a:latin typeface="Athanasius" pitchFamily="2" charset="0"/>
              </a:rPr>
              <a:t>ènoucalpig</a:t>
            </a:r>
            <a:r>
              <a:rPr lang="fr-FR" sz="2800" b="1" dirty="0">
                <a:latin typeface="Athanasius" pitchFamily="2" charset="0"/>
              </a:rPr>
              <a:t>[  </a:t>
            </a:r>
            <a:r>
              <a:rPr lang="fr-FR" sz="2800" b="1" dirty="0" err="1">
                <a:latin typeface="Athanasius" pitchFamily="2" charset="0"/>
              </a:rPr>
              <a:t>ouo</a:t>
            </a:r>
            <a:r>
              <a:rPr lang="fr-FR" sz="2800" b="1" dirty="0">
                <a:latin typeface="Athanasius" pitchFamily="2" charset="0"/>
              </a:rPr>
              <a:t>\  </a:t>
            </a:r>
            <a:r>
              <a:rPr lang="fr-FR" sz="2800" b="1" dirty="0" err="1">
                <a:latin typeface="Athanasius" pitchFamily="2" charset="0"/>
              </a:rPr>
              <a:t>matame</a:t>
            </a:r>
            <a:r>
              <a:rPr lang="fr-FR" sz="2800" b="1" dirty="0">
                <a:latin typeface="Athanasius" pitchFamily="2" charset="0"/>
              </a:rPr>
              <a:t> </a:t>
            </a:r>
            <a:r>
              <a:rPr lang="fr-FR" sz="2800" b="1" dirty="0" err="1">
                <a:latin typeface="Athanasius" pitchFamily="2" charset="0"/>
              </a:rPr>
              <a:t>palaoc</a:t>
            </a:r>
            <a:r>
              <a:rPr lang="fr-FR" sz="2800" b="1" dirty="0">
                <a:latin typeface="Athanasius" pitchFamily="2" charset="0"/>
              </a:rPr>
              <a:t>  `</a:t>
            </a:r>
            <a:r>
              <a:rPr lang="fr-FR" sz="2800" b="1" dirty="0" err="1">
                <a:latin typeface="Athanasius" pitchFamily="2" charset="0"/>
              </a:rPr>
              <a:t>èenounobi</a:t>
            </a:r>
            <a:r>
              <a:rPr lang="fr-FR" sz="2800" b="1" dirty="0">
                <a:latin typeface="Athanasius" pitchFamily="2" charset="0"/>
              </a:rPr>
              <a:t>  </a:t>
            </a:r>
            <a:r>
              <a:rPr lang="fr-FR" sz="2800" b="1" dirty="0" err="1">
                <a:latin typeface="Athanasius" pitchFamily="2" charset="0"/>
              </a:rPr>
              <a:t>ouo</a:t>
            </a:r>
            <a:r>
              <a:rPr lang="fr-FR" sz="2800" b="1" dirty="0">
                <a:latin typeface="Athanasius" pitchFamily="2" charset="0"/>
              </a:rPr>
              <a:t>\  `</a:t>
            </a:r>
            <a:r>
              <a:rPr lang="fr-FR" sz="2800" b="1" dirty="0" err="1">
                <a:latin typeface="Athanasius" pitchFamily="2" charset="0"/>
              </a:rPr>
              <a:t>èphi</a:t>
            </a:r>
            <a:r>
              <a:rPr lang="fr-FR" sz="2800" b="1" dirty="0">
                <a:latin typeface="Athanasius" pitchFamily="2" charset="0"/>
              </a:rPr>
              <a:t> è `</a:t>
            </a:r>
            <a:r>
              <a:rPr lang="fr-FR" sz="2800" b="1" dirty="0" err="1">
                <a:latin typeface="Athanasius" pitchFamily="2" charset="0"/>
              </a:rPr>
              <a:t>nIakwb</a:t>
            </a:r>
            <a:r>
              <a:rPr lang="fr-FR" sz="2800" b="1" dirty="0">
                <a:latin typeface="Athanasius" pitchFamily="2" charset="0"/>
              </a:rPr>
              <a:t>  `</a:t>
            </a:r>
            <a:r>
              <a:rPr lang="fr-FR" sz="2800" b="1" dirty="0" err="1">
                <a:latin typeface="Athanasius" pitchFamily="2" charset="0"/>
              </a:rPr>
              <a:t>èenou</a:t>
            </a:r>
            <a:r>
              <a:rPr lang="fr-FR" sz="2800" b="1" dirty="0">
                <a:latin typeface="Athanasius" pitchFamily="2" charset="0"/>
              </a:rPr>
              <a:t>`</a:t>
            </a:r>
            <a:r>
              <a:rPr lang="fr-FR" sz="2800" b="1" dirty="0" err="1">
                <a:latin typeface="Athanasius" pitchFamily="2" charset="0"/>
              </a:rPr>
              <a:t>èanomia</a:t>
            </a:r>
            <a:r>
              <a:rPr lang="fr-FR" sz="2800" b="1" dirty="0">
                <a:latin typeface="Athanasius" pitchFamily="2" charset="0"/>
              </a:rPr>
              <a:t>. </a:t>
            </a:r>
          </a:p>
          <a:p>
            <a:pPr marL="0" indent="0" algn="ctr">
              <a:buNone/>
            </a:pPr>
            <a:r>
              <a:rPr lang="fr-FR" sz="2800" b="1" dirty="0">
                <a:solidFill>
                  <a:srgbClr val="C00000"/>
                </a:solidFill>
                <a:latin typeface="CS Avva Shenouda" pitchFamily="34" charset="0"/>
                <a:cs typeface="Times New Roman" pitchFamily="18" charset="0"/>
              </a:rPr>
              <a:t>Ou`</a:t>
            </a:r>
            <a:r>
              <a:rPr lang="fr-FR" sz="2800" b="1" dirty="0" err="1">
                <a:solidFill>
                  <a:srgbClr val="C00000"/>
                </a:solidFill>
                <a:latin typeface="CS Avva Shenouda" pitchFamily="34" charset="0"/>
                <a:cs typeface="Times New Roman" pitchFamily="18" charset="0"/>
              </a:rPr>
              <a:t>wou</a:t>
            </a:r>
            <a:r>
              <a:rPr lang="fr-FR" sz="2800" b="1" dirty="0">
                <a:solidFill>
                  <a:srgbClr val="C00000"/>
                </a:solidFill>
                <a:latin typeface="CS Avva Shenouda" pitchFamily="34" charset="0"/>
                <a:cs typeface="Times New Roman" pitchFamily="18" charset="0"/>
              </a:rPr>
              <a:t> `n}`triac `</a:t>
            </a:r>
            <a:r>
              <a:rPr lang="fr-FR" sz="2800" b="1" dirty="0" err="1">
                <a:solidFill>
                  <a:srgbClr val="C00000"/>
                </a:solidFill>
                <a:latin typeface="CS Avva Shenouda" pitchFamily="34" charset="0"/>
                <a:cs typeface="Times New Roman" pitchFamily="18" charset="0"/>
              </a:rPr>
              <a:t>e;ouab</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pennou</a:t>
            </a:r>
            <a:r>
              <a:rPr lang="fr-FR" sz="2800" b="1" dirty="0">
                <a:solidFill>
                  <a:srgbClr val="C00000"/>
                </a:solidFill>
                <a:latin typeface="CS Avva Shenouda" pitchFamily="34" charset="0"/>
                <a:cs typeface="Times New Roman" pitchFamily="18" charset="0"/>
              </a:rPr>
              <a:t>] @ sa `</a:t>
            </a:r>
            <a:r>
              <a:rPr lang="fr-FR" sz="2800" b="1" dirty="0" err="1">
                <a:solidFill>
                  <a:srgbClr val="C00000"/>
                </a:solidFill>
                <a:latin typeface="CS Avva Shenouda" pitchFamily="34" charset="0"/>
                <a:cs typeface="Times New Roman" pitchFamily="18" charset="0"/>
              </a:rPr>
              <a:t>eneh</a:t>
            </a:r>
            <a:r>
              <a:rPr lang="fr-FR" sz="2800" b="1" dirty="0">
                <a:solidFill>
                  <a:srgbClr val="C00000"/>
                </a:solidFill>
                <a:latin typeface="CS Avva Shenouda" pitchFamily="34" charset="0"/>
                <a:cs typeface="Times New Roman" pitchFamily="18" charset="0"/>
              </a:rPr>
              <a:t> nem sa `</a:t>
            </a:r>
            <a:r>
              <a:rPr lang="fr-FR" sz="2800" b="1" dirty="0" err="1">
                <a:solidFill>
                  <a:srgbClr val="C00000"/>
                </a:solidFill>
                <a:latin typeface="CS Avva Shenouda" pitchFamily="34" charset="0"/>
                <a:cs typeface="Times New Roman" pitchFamily="18" charset="0"/>
              </a:rPr>
              <a:t>eneh</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nte</a:t>
            </a:r>
            <a:r>
              <a:rPr lang="fr-FR" sz="2800" b="1" dirty="0">
                <a:solidFill>
                  <a:srgbClr val="C00000"/>
                </a:solidFill>
                <a:latin typeface="CS Avva Shenouda" pitchFamily="34" charset="0"/>
                <a:cs typeface="Times New Roman" pitchFamily="18" charset="0"/>
              </a:rPr>
              <a:t> ni`</a:t>
            </a:r>
            <a:r>
              <a:rPr lang="fr-FR" sz="2800" b="1" dirty="0" err="1">
                <a:solidFill>
                  <a:srgbClr val="C00000"/>
                </a:solidFill>
                <a:latin typeface="CS Avva Shenouda" pitchFamily="34" charset="0"/>
                <a:cs typeface="Times New Roman" pitchFamily="18" charset="0"/>
              </a:rPr>
              <a:t>eneh</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tyrou</a:t>
            </a:r>
            <a:r>
              <a:rPr lang="fr-FR" sz="2800" b="1" dirty="0">
                <a:solidFill>
                  <a:srgbClr val="C00000"/>
                </a:solidFill>
                <a:latin typeface="CS Avva Shenouda" pitchFamily="34" charset="0"/>
                <a:cs typeface="Times New Roman" pitchFamily="18" charset="0"/>
              </a:rPr>
              <a:t> @ `</a:t>
            </a:r>
            <a:r>
              <a:rPr lang="fr-FR" sz="2800" b="1" dirty="0" err="1">
                <a:solidFill>
                  <a:srgbClr val="C00000"/>
                </a:solidFill>
                <a:latin typeface="CS Avva Shenouda" pitchFamily="34" charset="0"/>
                <a:cs typeface="Times New Roman" pitchFamily="18" charset="0"/>
              </a:rPr>
              <a:t>amyn</a:t>
            </a:r>
            <a:r>
              <a:rPr lang="fr-FR" sz="2800" b="1" dirty="0">
                <a:solidFill>
                  <a:srgbClr val="C00000"/>
                </a:solidFill>
                <a:latin typeface="CS Avva Shenouda" pitchFamily="34" charset="0"/>
                <a:cs typeface="Times New Roman" pitchFamily="18" charset="0"/>
              </a:rPr>
              <a:t>.</a:t>
            </a:r>
          </a:p>
          <a:p>
            <a:pPr marL="0" indent="0" algn="just">
              <a:buNone/>
            </a:pPr>
            <a:endParaRPr lang="fr-FR" sz="2800" b="1" dirty="0">
              <a:latin typeface="Athanasius"/>
            </a:endParaRPr>
          </a:p>
        </p:txBody>
      </p:sp>
      <p:sp>
        <p:nvSpPr>
          <p:cNvPr id="8" name="Rectangle 74">
            <a:extLst>
              <a:ext uri="{FF2B5EF4-FFF2-40B4-BE49-F238E27FC236}">
                <a16:creationId xmlns:a16="http://schemas.microsoft.com/office/drawing/2014/main" id="{EFA9D6ED-5B92-45D5-B2B3-49501FAAB2D5}"/>
              </a:ext>
            </a:extLst>
          </p:cNvPr>
          <p:cNvSpPr>
            <a:spLocks noChangeArrowheads="1"/>
          </p:cNvSpPr>
          <p:nvPr/>
        </p:nvSpPr>
        <p:spPr bwMode="auto">
          <a:xfrm>
            <a:off x="9408368" y="53414"/>
            <a:ext cx="2592288"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باكر يوم الخميس الكبير</a:t>
            </a:r>
            <a:r>
              <a:rPr lang="fr-FR" sz="2000" b="1" dirty="0">
                <a:solidFill>
                  <a:schemeClr val="bg1"/>
                </a:solidFill>
              </a:rPr>
              <a:t> </a:t>
            </a:r>
            <a:endParaRPr lang="en-US" altLang="fr-FR" sz="2000" b="1" i="1" dirty="0">
              <a:solidFill>
                <a:schemeClr val="bg1"/>
              </a:solidFill>
            </a:endParaRPr>
          </a:p>
        </p:txBody>
      </p:sp>
    </p:spTree>
    <p:extLst>
      <p:ext uri="{BB962C8B-B14F-4D97-AF65-F5344CB8AC3E}">
        <p14:creationId xmlns:p14="http://schemas.microsoft.com/office/powerpoint/2010/main" val="2965203319"/>
      </p:ext>
    </p:extLst>
  </p:cSld>
  <p:clrMapOvr>
    <a:masterClrMapping/>
  </p:clrMapOvr>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389809" y="692798"/>
            <a:ext cx="3512186" cy="5693865"/>
          </a:xfrm>
        </p:spPr>
        <p:txBody>
          <a:bodyPr numCol="1" spcCol="72000" anchor="t" anchorCtr="0">
            <a:noAutofit/>
          </a:bodyPr>
          <a:lstStyle/>
          <a:p>
            <a:pPr marL="0" indent="0" algn="just">
              <a:buNone/>
            </a:pPr>
            <a:r>
              <a:rPr lang="fr-FR" sz="3800" b="1" dirty="0">
                <a:latin typeface="Book Antiqua" panose="02040602050305030304" pitchFamily="18" charset="0"/>
              </a:rPr>
              <a:t>Et son Père très bon L’a senti le soir sur le Golgotha.</a:t>
            </a:r>
          </a:p>
          <a:p>
            <a:pPr marL="0" indent="0" algn="just">
              <a:buNone/>
            </a:pPr>
            <a:endParaRPr lang="fr-FR" sz="3600" b="1" dirty="0">
              <a:latin typeface="Book Antiqua" panose="02040602050305030304" pitchFamily="18" charset="0"/>
            </a:endParaRPr>
          </a:p>
          <a:p>
            <a:pPr marL="0" indent="0" algn="just">
              <a:buNone/>
            </a:pPr>
            <a:endParaRPr lang="fr-FR" sz="4000" b="1" dirty="0">
              <a:latin typeface="Book Antiqua" panose="02040602050305030304" pitchFamily="18" charset="0"/>
            </a:endParaRPr>
          </a:p>
          <a:p>
            <a:pPr marL="0" indent="0" algn="just">
              <a:buNone/>
            </a:pPr>
            <a:endParaRPr lang="fr-FR" sz="3600" b="1" dirty="0">
              <a:latin typeface="Book Antiqua" panose="0204060205030503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 typeface="Arial" pitchFamily="34" charset="0"/>
              <a:buNone/>
              <a:tabLst/>
              <a:defRPr/>
            </a:pPr>
            <a:endParaRPr kumimoji="0" lang="fr-FR" sz="4000" b="1" i="0" u="none" strike="noStrike" kern="1200" cap="none" spc="0" normalizeH="0" baseline="0" noProof="0" dirty="0">
              <a:ln>
                <a:noFill/>
              </a:ln>
              <a:solidFill>
                <a:prstClr val="black"/>
              </a:solidFill>
              <a:effectLst/>
              <a:uLnTx/>
              <a:uFillTx/>
              <a:latin typeface="CS Avva Shenouda" panose="020B7200000000000000" pitchFamily="34" charset="0"/>
              <a:ea typeface="+mn-ea"/>
              <a:cs typeface="+mn-cs"/>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8258629" y="476672"/>
            <a:ext cx="3574559" cy="5109091"/>
          </a:xfrm>
          <a:prstGeom prst="rect">
            <a:avLst/>
          </a:prstGeom>
        </p:spPr>
        <p:txBody>
          <a:bodyPr wrap="square" anchor="t" anchorCtr="0">
            <a:spAutoFit/>
          </a:bodyPr>
          <a:lstStyle/>
          <a:p>
            <a:pPr lvl="0" algn="just" rtl="1">
              <a:spcAft>
                <a:spcPts val="1200"/>
              </a:spcAft>
            </a:pPr>
            <a:r>
              <a:rPr lang="ar-AE" sz="5400" b="1" dirty="0">
                <a:solidFill>
                  <a:prstClr val="black"/>
                </a:solidFill>
                <a:latin typeface="Book Antiqua" panose="02040602050305030304" pitchFamily="18" charset="0"/>
              </a:rPr>
              <a:t>فاشتمه أبوه الصالح</a:t>
            </a:r>
            <a:r>
              <a:rPr lang="fr-FR" sz="5400" b="1" dirty="0">
                <a:solidFill>
                  <a:prstClr val="black"/>
                </a:solidFill>
                <a:latin typeface="Book Antiqua" panose="02040602050305030304" pitchFamily="18" charset="0"/>
              </a:rPr>
              <a:t> </a:t>
            </a:r>
            <a:r>
              <a:rPr lang="ar-AE" sz="5400" b="1" dirty="0">
                <a:solidFill>
                  <a:prstClr val="black"/>
                </a:solidFill>
                <a:latin typeface="Book Antiqua" panose="02040602050305030304" pitchFamily="18" charset="0"/>
              </a:rPr>
              <a:t>وقت المساء على</a:t>
            </a:r>
            <a:r>
              <a:rPr lang="fr-FR" sz="5400" b="1" dirty="0">
                <a:solidFill>
                  <a:prstClr val="black"/>
                </a:solidFill>
                <a:latin typeface="Book Antiqua" panose="02040602050305030304" pitchFamily="18" charset="0"/>
              </a:rPr>
              <a:t> </a:t>
            </a:r>
            <a:r>
              <a:rPr lang="ar-AE" sz="5400" b="1" dirty="0" err="1">
                <a:solidFill>
                  <a:prstClr val="black"/>
                </a:solidFill>
                <a:latin typeface="Book Antiqua" panose="02040602050305030304" pitchFamily="18" charset="0"/>
              </a:rPr>
              <a:t>الجلجثة</a:t>
            </a:r>
            <a:r>
              <a:rPr lang="ar-AE" sz="5400" b="1" dirty="0">
                <a:solidFill>
                  <a:prstClr val="black"/>
                </a:solidFill>
                <a:latin typeface="Book Antiqua" panose="02040602050305030304" pitchFamily="18" charset="0"/>
              </a:rPr>
              <a:t>.</a:t>
            </a:r>
            <a:endParaRPr lang="fr-FR" sz="5400" b="1" dirty="0">
              <a:solidFill>
                <a:prstClr val="black"/>
              </a:solidFill>
              <a:latin typeface="Book Antiqua" panose="02040602050305030304" pitchFamily="18" charset="0"/>
            </a:endParaRPr>
          </a:p>
          <a:p>
            <a:pPr lvl="0" algn="just" rtl="1">
              <a:spcAft>
                <a:spcPts val="1200"/>
              </a:spcAft>
            </a:pPr>
            <a:endParaRPr lang="fr-FR" sz="5400" b="1" dirty="0">
              <a:solidFill>
                <a:prstClr val="black"/>
              </a:solidFill>
              <a:latin typeface="Book Antiqua" panose="02040602050305030304" pitchFamily="18" charset="0"/>
              <a:cs typeface="Arial" panose="020B0604020202020204" pitchFamily="34" charset="0"/>
            </a:endParaRPr>
          </a:p>
          <a:p>
            <a:pPr lvl="0" algn="just" rtl="1">
              <a:spcAft>
                <a:spcPts val="1200"/>
              </a:spcAft>
            </a:pPr>
            <a:endParaRPr lang="fr-FR" sz="3600" b="1" dirty="0">
              <a:solidFill>
                <a:prstClr val="black"/>
              </a:solidFill>
              <a:latin typeface="Book Antiqua" panose="02040602050305030304" pitchFamily="18" charset="0"/>
              <a:cs typeface="Arial" panose="020B0604020202020204" pitchFamily="34" charset="0"/>
            </a:endParaRPr>
          </a:p>
        </p:txBody>
      </p:sp>
      <p:sp>
        <p:nvSpPr>
          <p:cNvPr id="6" name="Rectangle 5">
            <a:extLst>
              <a:ext uri="{FF2B5EF4-FFF2-40B4-BE49-F238E27FC236}">
                <a16:creationId xmlns:a16="http://schemas.microsoft.com/office/drawing/2014/main" id="{4BBA31EA-5709-4658-9C29-41BF2557899C}"/>
              </a:ext>
            </a:extLst>
          </p:cNvPr>
          <p:cNvSpPr/>
          <p:nvPr/>
        </p:nvSpPr>
        <p:spPr>
          <a:xfrm>
            <a:off x="4151428" y="585054"/>
            <a:ext cx="3933030" cy="5170646"/>
          </a:xfrm>
          <a:prstGeom prst="rect">
            <a:avLst/>
          </a:prstGeom>
        </p:spPr>
        <p:txBody>
          <a:bodyPr wrap="square">
            <a:spAutoFit/>
          </a:bodyPr>
          <a:lstStyle/>
          <a:p>
            <a:pPr lvl="0" algn="just">
              <a:spcAft>
                <a:spcPts val="1200"/>
              </a:spcAft>
            </a:pPr>
            <a:r>
              <a:rPr lang="fr-FR" sz="4000" b="1" dirty="0" err="1">
                <a:solidFill>
                  <a:prstClr val="black"/>
                </a:solidFill>
                <a:latin typeface="CS Avva Shenouda" panose="020B7200000000000000" pitchFamily="34" charset="0"/>
              </a:rPr>
              <a:t>Afswlem</a:t>
            </a:r>
            <a:r>
              <a:rPr lang="fr-FR" sz="4000" b="1" dirty="0">
                <a:solidFill>
                  <a:prstClr val="black"/>
                </a:solidFill>
                <a:latin typeface="CS Avva Shenouda" panose="020B7200000000000000" pitchFamily="34" charset="0"/>
              </a:rPr>
              <a:t> `</a:t>
            </a:r>
            <a:r>
              <a:rPr lang="fr-FR" sz="4000" b="1" dirty="0" err="1">
                <a:solidFill>
                  <a:prstClr val="black"/>
                </a:solidFill>
                <a:latin typeface="CS Avva Shenouda" panose="020B7200000000000000" pitchFamily="34" charset="0"/>
              </a:rPr>
              <a:t>erof</a:t>
            </a:r>
            <a:r>
              <a:rPr lang="fr-FR" sz="4000" b="1" dirty="0">
                <a:solidFill>
                  <a:prstClr val="black"/>
                </a:solidFill>
                <a:latin typeface="CS Avva Shenouda" panose="020B7200000000000000" pitchFamily="34" charset="0"/>
              </a:rPr>
              <a:t> @ `</a:t>
            </a:r>
            <a:r>
              <a:rPr lang="fr-FR" sz="4000" b="1" dirty="0" err="1">
                <a:solidFill>
                  <a:prstClr val="black"/>
                </a:solidFill>
                <a:latin typeface="CS Avva Shenouda" panose="020B7200000000000000" pitchFamily="34" charset="0"/>
              </a:rPr>
              <a:t>nje</a:t>
            </a:r>
            <a:r>
              <a:rPr lang="fr-FR" sz="4000" b="1" dirty="0">
                <a:solidFill>
                  <a:prstClr val="black"/>
                </a:solidFill>
                <a:latin typeface="CS Avva Shenouda" panose="020B7200000000000000" pitchFamily="34" charset="0"/>
              </a:rPr>
              <a:t> </a:t>
            </a:r>
            <a:r>
              <a:rPr lang="fr-FR" sz="4000" b="1" dirty="0" err="1">
                <a:solidFill>
                  <a:prstClr val="black"/>
                </a:solidFill>
                <a:latin typeface="CS Avva Shenouda" panose="020B7200000000000000" pitchFamily="34" charset="0"/>
              </a:rPr>
              <a:t>Pefiwt</a:t>
            </a:r>
            <a:r>
              <a:rPr lang="fr-FR" sz="4000" b="1" dirty="0">
                <a:solidFill>
                  <a:prstClr val="black"/>
                </a:solidFill>
                <a:latin typeface="CS Avva Shenouda" panose="020B7200000000000000" pitchFamily="34" charset="0"/>
              </a:rPr>
              <a:t> `n`</a:t>
            </a:r>
            <a:r>
              <a:rPr lang="fr-FR" sz="4000" b="1" dirty="0" err="1">
                <a:solidFill>
                  <a:prstClr val="black"/>
                </a:solidFill>
                <a:latin typeface="CS Avva Shenouda" panose="020B7200000000000000" pitchFamily="34" charset="0"/>
              </a:rPr>
              <a:t>aga;oc</a:t>
            </a:r>
            <a:r>
              <a:rPr lang="fr-FR" sz="4000" b="1" dirty="0">
                <a:solidFill>
                  <a:prstClr val="black"/>
                </a:solidFill>
                <a:latin typeface="CS Avva Shenouda" panose="020B7200000000000000" pitchFamily="34" charset="0"/>
              </a:rPr>
              <a:t> @ `m`</a:t>
            </a:r>
            <a:r>
              <a:rPr lang="fr-FR" sz="4000" b="1" dirty="0" err="1">
                <a:solidFill>
                  <a:prstClr val="black"/>
                </a:solidFill>
                <a:latin typeface="CS Avva Shenouda" panose="020B7200000000000000" pitchFamily="34" charset="0"/>
              </a:rPr>
              <a:t>vnau</a:t>
            </a:r>
            <a:r>
              <a:rPr lang="fr-FR" sz="4000" b="1" dirty="0">
                <a:solidFill>
                  <a:prstClr val="black"/>
                </a:solidFill>
                <a:latin typeface="CS Avva Shenouda" panose="020B7200000000000000" pitchFamily="34" charset="0"/>
              </a:rPr>
              <a:t> `</a:t>
            </a:r>
            <a:r>
              <a:rPr lang="fr-FR" sz="4000" b="1" dirty="0" err="1">
                <a:solidFill>
                  <a:prstClr val="black"/>
                </a:solidFill>
                <a:latin typeface="CS Avva Shenouda" panose="020B7200000000000000" pitchFamily="34" charset="0"/>
              </a:rPr>
              <a:t>nte</a:t>
            </a:r>
            <a:r>
              <a:rPr lang="fr-FR" sz="4000" b="1" dirty="0">
                <a:solidFill>
                  <a:prstClr val="black"/>
                </a:solidFill>
                <a:latin typeface="CS Avva Shenouda" panose="020B7200000000000000" pitchFamily="34" charset="0"/>
              </a:rPr>
              <a:t> </a:t>
            </a:r>
            <a:r>
              <a:rPr lang="fr-FR" sz="4000" b="1" dirty="0" err="1">
                <a:solidFill>
                  <a:prstClr val="black"/>
                </a:solidFill>
                <a:latin typeface="CS Avva Shenouda" panose="020B7200000000000000" pitchFamily="34" charset="0"/>
              </a:rPr>
              <a:t>hanarouhi</a:t>
            </a:r>
            <a:r>
              <a:rPr lang="fr-FR" sz="4000" b="1" dirty="0">
                <a:solidFill>
                  <a:prstClr val="black"/>
                </a:solidFill>
                <a:latin typeface="CS Avva Shenouda" panose="020B7200000000000000" pitchFamily="34" charset="0"/>
              </a:rPr>
              <a:t> @ </a:t>
            </a:r>
            <a:r>
              <a:rPr lang="fr-FR" sz="4000" b="1" dirty="0" err="1">
                <a:solidFill>
                  <a:prstClr val="black"/>
                </a:solidFill>
                <a:latin typeface="CS Avva Shenouda" panose="020B7200000000000000" pitchFamily="34" charset="0"/>
              </a:rPr>
              <a:t>hijen</a:t>
            </a:r>
            <a:r>
              <a:rPr lang="fr-FR" sz="4000" b="1" dirty="0">
                <a:solidFill>
                  <a:prstClr val="black"/>
                </a:solidFill>
                <a:latin typeface="CS Avva Shenouda" panose="020B7200000000000000" pitchFamily="34" charset="0"/>
              </a:rPr>
              <a:t> ]</a:t>
            </a:r>
            <a:r>
              <a:rPr lang="fr-FR" sz="4000" b="1" dirty="0" err="1">
                <a:solidFill>
                  <a:prstClr val="black"/>
                </a:solidFill>
                <a:latin typeface="CS Avva Shenouda" panose="020B7200000000000000" pitchFamily="34" charset="0"/>
              </a:rPr>
              <a:t>golgo;a</a:t>
            </a:r>
            <a:endParaRPr lang="fr-FR" sz="4000" b="1" dirty="0">
              <a:solidFill>
                <a:prstClr val="black"/>
              </a:solidFill>
              <a:latin typeface="CS Avva Shenouda" panose="020B7200000000000000" pitchFamily="34" charset="0"/>
            </a:endParaRPr>
          </a:p>
          <a:p>
            <a:pPr lvl="0" algn="just">
              <a:spcAft>
                <a:spcPts val="1200"/>
              </a:spcAft>
            </a:pPr>
            <a:endParaRPr lang="fr-FR" sz="2000" b="1" dirty="0">
              <a:solidFill>
                <a:prstClr val="black"/>
              </a:solidFill>
              <a:latin typeface="CS Avva Shenouda" panose="020B7200000000000000" pitchFamily="34" charset="0"/>
            </a:endParaRPr>
          </a:p>
          <a:p>
            <a:pPr lvl="0" algn="just">
              <a:spcAft>
                <a:spcPts val="1200"/>
              </a:spcAft>
            </a:pPr>
            <a:endParaRPr lang="fr-FR" sz="2000" b="1" dirty="0">
              <a:solidFill>
                <a:prstClr val="black"/>
              </a:solidFill>
              <a:latin typeface="CS Avva Shenouda" panose="020B7200000000000000" pitchFamily="34" charset="0"/>
            </a:endParaRPr>
          </a:p>
          <a:p>
            <a:pPr lvl="0" algn="just">
              <a:spcAft>
                <a:spcPts val="1200"/>
              </a:spcAft>
            </a:pPr>
            <a:endParaRPr lang="fr-FR" sz="2000" b="1" dirty="0">
              <a:solidFill>
                <a:prstClr val="black"/>
              </a:solidFill>
              <a:latin typeface="CS Avva Shenouda" panose="020B7200000000000000" pitchFamily="34" charset="0"/>
            </a:endParaRPr>
          </a:p>
        </p:txBody>
      </p:sp>
      <p:sp>
        <p:nvSpPr>
          <p:cNvPr id="7" name="Rectangle 6">
            <a:extLst>
              <a:ext uri="{FF2B5EF4-FFF2-40B4-BE49-F238E27FC236}">
                <a16:creationId xmlns:a16="http://schemas.microsoft.com/office/drawing/2014/main" id="{527DCC36-74D8-4188-8C2F-77AF83047E7B}"/>
              </a:ext>
            </a:extLst>
          </p:cNvPr>
          <p:cNvSpPr/>
          <p:nvPr/>
        </p:nvSpPr>
        <p:spPr>
          <a:xfrm>
            <a:off x="389809" y="4705980"/>
            <a:ext cx="11322815" cy="523220"/>
          </a:xfrm>
          <a:prstGeom prst="rect">
            <a:avLst/>
          </a:prstGeom>
        </p:spPr>
        <p:txBody>
          <a:bodyPr wrap="square" anchor="t" anchorCtr="0">
            <a:spAutoFit/>
          </a:bodyPr>
          <a:lstStyle/>
          <a:p>
            <a:pPr lvl="0" algn="ctr" rtl="1">
              <a:spcAft>
                <a:spcPts val="1200"/>
              </a:spcAft>
            </a:pPr>
            <a:r>
              <a:rPr lang="ar-AE" sz="2800" b="1" dirty="0" err="1">
                <a:solidFill>
                  <a:srgbClr val="C00000"/>
                </a:solidFill>
                <a:latin typeface="Book Antiqua" panose="02040602050305030304" pitchFamily="18" charset="0"/>
              </a:rPr>
              <a:t>أفشوليم</a:t>
            </a:r>
            <a:r>
              <a:rPr lang="fr-FR" sz="2800" b="1" dirty="0">
                <a:solidFill>
                  <a:srgbClr val="C00000"/>
                </a:solidFill>
                <a:latin typeface="Book Antiqua" panose="02040602050305030304" pitchFamily="18" charset="0"/>
              </a:rPr>
              <a:t> </a:t>
            </a:r>
            <a:r>
              <a:rPr lang="ar-AE" sz="2800" b="1" dirty="0" err="1">
                <a:solidFill>
                  <a:srgbClr val="C00000"/>
                </a:solidFill>
                <a:latin typeface="Book Antiqua" panose="02040602050305030304" pitchFamily="18" charset="0"/>
              </a:rPr>
              <a:t>إيروف</a:t>
            </a:r>
            <a:r>
              <a:rPr lang="ar-AE" sz="2800" b="1" dirty="0">
                <a:solidFill>
                  <a:srgbClr val="C00000"/>
                </a:solidFill>
                <a:latin typeface="Book Antiqua" panose="02040602050305030304" pitchFamily="18" charset="0"/>
              </a:rPr>
              <a:t> </a:t>
            </a:r>
            <a:r>
              <a:rPr lang="ar-AE" sz="2800" b="1" dirty="0" err="1">
                <a:solidFill>
                  <a:srgbClr val="C00000"/>
                </a:solidFill>
                <a:latin typeface="Book Antiqua" panose="02040602050305030304" pitchFamily="18" charset="0"/>
              </a:rPr>
              <a:t>إنجىَ</a:t>
            </a:r>
            <a:r>
              <a:rPr lang="ar-AE" sz="2800" b="1" dirty="0">
                <a:solidFill>
                  <a:srgbClr val="C00000"/>
                </a:solidFill>
                <a:latin typeface="Book Antiqua" panose="02040602050305030304" pitchFamily="18" charset="0"/>
              </a:rPr>
              <a:t> بيف </a:t>
            </a:r>
            <a:r>
              <a:rPr lang="ar-AE" sz="2800" b="1" dirty="0" err="1">
                <a:solidFill>
                  <a:srgbClr val="C00000"/>
                </a:solidFill>
                <a:latin typeface="Book Antiqua" panose="02040602050305030304" pitchFamily="18" charset="0"/>
              </a:rPr>
              <a:t>يوت</a:t>
            </a:r>
            <a:r>
              <a:rPr lang="ar-AE" sz="2800" b="1" dirty="0">
                <a:solidFill>
                  <a:srgbClr val="C00000"/>
                </a:solidFill>
                <a:latin typeface="Book Antiqua" panose="02040602050305030304" pitchFamily="18" charset="0"/>
              </a:rPr>
              <a:t> </a:t>
            </a:r>
            <a:r>
              <a:rPr lang="fr-FR" sz="2800" b="1" dirty="0">
                <a:solidFill>
                  <a:srgbClr val="C00000"/>
                </a:solidFill>
                <a:latin typeface="Book Antiqua" panose="02040602050305030304" pitchFamily="18" charset="0"/>
              </a:rPr>
              <a:t> </a:t>
            </a:r>
            <a:r>
              <a:rPr lang="ar-AE" sz="2800" b="1" dirty="0">
                <a:solidFill>
                  <a:srgbClr val="C00000"/>
                </a:solidFill>
                <a:latin typeface="Book Antiqua" panose="02040602050305030304" pitchFamily="18" charset="0"/>
              </a:rPr>
              <a:t>إن </a:t>
            </a:r>
            <a:r>
              <a:rPr lang="ar-AE" sz="2800" b="1" dirty="0" err="1">
                <a:solidFill>
                  <a:srgbClr val="C00000"/>
                </a:solidFill>
                <a:latin typeface="Book Antiqua" panose="02040602050305030304" pitchFamily="18" charset="0"/>
              </a:rPr>
              <a:t>آغاثوس</a:t>
            </a:r>
            <a:r>
              <a:rPr lang="ar-AE" sz="2800" b="1" dirty="0">
                <a:solidFill>
                  <a:srgbClr val="C00000"/>
                </a:solidFill>
                <a:latin typeface="Book Antiqua" panose="02040602050305030304" pitchFamily="18" charset="0"/>
              </a:rPr>
              <a:t> إم </a:t>
            </a:r>
            <a:r>
              <a:rPr lang="ar-AE" sz="2800" b="1" dirty="0" err="1">
                <a:solidFill>
                  <a:srgbClr val="C00000"/>
                </a:solidFill>
                <a:latin typeface="Book Antiqua" panose="02040602050305030304" pitchFamily="18" charset="0"/>
              </a:rPr>
              <a:t>إفناف</a:t>
            </a:r>
            <a:r>
              <a:rPr lang="ar-AE" sz="2800" b="1" dirty="0">
                <a:solidFill>
                  <a:srgbClr val="C00000"/>
                </a:solidFill>
                <a:latin typeface="Book Antiqua" panose="02040602050305030304" pitchFamily="18" charset="0"/>
              </a:rPr>
              <a:t> </a:t>
            </a:r>
            <a:r>
              <a:rPr lang="ar-AE" sz="2800" b="1" dirty="0" err="1">
                <a:solidFill>
                  <a:srgbClr val="C00000"/>
                </a:solidFill>
                <a:latin typeface="Book Antiqua" panose="02040602050305030304" pitchFamily="18" charset="0"/>
              </a:rPr>
              <a:t>إنتى</a:t>
            </a:r>
            <a:r>
              <a:rPr lang="ar-AE" sz="2800" b="1" dirty="0">
                <a:solidFill>
                  <a:srgbClr val="C00000"/>
                </a:solidFill>
                <a:latin typeface="Book Antiqua" panose="02040602050305030304" pitchFamily="18" charset="0"/>
              </a:rPr>
              <a:t> هان </a:t>
            </a:r>
            <a:r>
              <a:rPr lang="ar-AE" sz="2800" b="1" dirty="0" err="1">
                <a:solidFill>
                  <a:srgbClr val="C00000"/>
                </a:solidFill>
                <a:latin typeface="Book Antiqua" panose="02040602050305030304" pitchFamily="18" charset="0"/>
              </a:rPr>
              <a:t>آروهي</a:t>
            </a:r>
            <a:r>
              <a:rPr lang="ar-AE" sz="2800" b="1" dirty="0">
                <a:solidFill>
                  <a:srgbClr val="C00000"/>
                </a:solidFill>
                <a:latin typeface="Book Antiqua" panose="02040602050305030304" pitchFamily="18" charset="0"/>
              </a:rPr>
              <a:t> هيجين تي </a:t>
            </a:r>
            <a:r>
              <a:rPr lang="ar-AE" sz="2800" b="1" dirty="0" err="1">
                <a:solidFill>
                  <a:srgbClr val="C00000"/>
                </a:solidFill>
                <a:latin typeface="Book Antiqua" panose="02040602050305030304" pitchFamily="18" charset="0"/>
              </a:rPr>
              <a:t>غولغوثا</a:t>
            </a:r>
            <a:r>
              <a:rPr lang="ar-AE" sz="2800" b="1" dirty="0">
                <a:solidFill>
                  <a:srgbClr val="C00000"/>
                </a:solidFill>
                <a:latin typeface="Book Antiqua" panose="02040602050305030304" pitchFamily="18" charset="0"/>
              </a:rPr>
              <a:t>. </a:t>
            </a:r>
          </a:p>
        </p:txBody>
      </p:sp>
    </p:spTree>
    <p:extLst>
      <p:ext uri="{BB962C8B-B14F-4D97-AF65-F5344CB8AC3E}">
        <p14:creationId xmlns:p14="http://schemas.microsoft.com/office/powerpoint/2010/main" val="573238222"/>
      </p:ext>
    </p:extLst>
  </p:cSld>
  <p:clrMapOvr>
    <a:masterClrMapping/>
  </p:clrMapOvr>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389809" y="692798"/>
            <a:ext cx="3512186" cy="5693865"/>
          </a:xfrm>
        </p:spPr>
        <p:txBody>
          <a:bodyPr numCol="1" spcCol="72000" anchor="t" anchorCtr="0">
            <a:noAutofit/>
          </a:bodyPr>
          <a:lstStyle/>
          <a:p>
            <a:pPr marL="0" indent="0" algn="just">
              <a:buNone/>
            </a:pPr>
            <a:r>
              <a:rPr lang="fr-FR" sz="3600" b="1" dirty="0">
                <a:latin typeface="Book Antiqua" panose="02040602050305030304" pitchFamily="18" charset="0"/>
              </a:rPr>
              <a:t>Bénis es-tu vraiment avec ton Père très bon et le Saint-Esprit car tu fus </a:t>
            </a:r>
            <a:r>
              <a:rPr lang="fr-FR" sz="3600" b="1" dirty="0">
                <a:solidFill>
                  <a:srgbClr val="C00000"/>
                </a:solidFill>
                <a:latin typeface="Book Antiqua" panose="02040602050305030304" pitchFamily="18" charset="0"/>
              </a:rPr>
              <a:t>crucifié</a:t>
            </a:r>
            <a:r>
              <a:rPr lang="fr-FR" sz="3600" b="1" dirty="0">
                <a:latin typeface="Book Antiqua" panose="02040602050305030304" pitchFamily="18" charset="0"/>
              </a:rPr>
              <a:t> et tu nous as sauvés.</a:t>
            </a: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 typeface="Arial" pitchFamily="34" charset="0"/>
              <a:buNone/>
              <a:tabLst/>
              <a:defRPr/>
            </a:pPr>
            <a:endParaRPr kumimoji="0" lang="fr-FR" sz="4000" b="1" i="0" u="none" strike="noStrike" kern="1200" cap="none" spc="0" normalizeH="0" baseline="0" noProof="0" dirty="0">
              <a:ln>
                <a:noFill/>
              </a:ln>
              <a:solidFill>
                <a:prstClr val="black"/>
              </a:solidFill>
              <a:effectLst/>
              <a:uLnTx/>
              <a:uFillTx/>
              <a:latin typeface="CS Avva Shenouda" panose="020B7200000000000000" pitchFamily="34" charset="0"/>
              <a:ea typeface="+mn-ea"/>
              <a:cs typeface="+mn-cs"/>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8258629" y="476672"/>
            <a:ext cx="3574559" cy="3477875"/>
          </a:xfrm>
          <a:prstGeom prst="rect">
            <a:avLst/>
          </a:prstGeom>
        </p:spPr>
        <p:txBody>
          <a:bodyPr wrap="square" anchor="t" anchorCtr="0">
            <a:spAutoFit/>
          </a:bodyPr>
          <a:lstStyle/>
          <a:p>
            <a:pPr lvl="0" algn="just" rtl="1">
              <a:spcAft>
                <a:spcPts val="1200"/>
              </a:spcAft>
            </a:pPr>
            <a:r>
              <a:rPr lang="ar-AE" sz="4400" b="1" dirty="0">
                <a:solidFill>
                  <a:prstClr val="black"/>
                </a:solidFill>
                <a:latin typeface="Book Antiqua" panose="02040602050305030304" pitchFamily="18" charset="0"/>
              </a:rPr>
              <a:t>مبارك انت بالحقيقة مع ابيك الصالح والروح القدس لأنك </a:t>
            </a:r>
            <a:r>
              <a:rPr lang="ar-AE" sz="4400" b="1" dirty="0">
                <a:solidFill>
                  <a:srgbClr val="C00000"/>
                </a:solidFill>
                <a:latin typeface="Book Antiqua" panose="02040602050305030304" pitchFamily="18" charset="0"/>
              </a:rPr>
              <a:t>صلبت</a:t>
            </a:r>
            <a:r>
              <a:rPr lang="ar-AE" sz="4400" b="1" dirty="0">
                <a:solidFill>
                  <a:prstClr val="black"/>
                </a:solidFill>
                <a:latin typeface="Book Antiqua" panose="02040602050305030304" pitchFamily="18" charset="0"/>
              </a:rPr>
              <a:t> وخلصتنا</a:t>
            </a:r>
          </a:p>
        </p:txBody>
      </p:sp>
      <p:sp>
        <p:nvSpPr>
          <p:cNvPr id="6" name="Rectangle 5">
            <a:extLst>
              <a:ext uri="{FF2B5EF4-FFF2-40B4-BE49-F238E27FC236}">
                <a16:creationId xmlns:a16="http://schemas.microsoft.com/office/drawing/2014/main" id="{4BBA31EA-5709-4658-9C29-41BF2557899C}"/>
              </a:ext>
            </a:extLst>
          </p:cNvPr>
          <p:cNvSpPr/>
          <p:nvPr/>
        </p:nvSpPr>
        <p:spPr>
          <a:xfrm>
            <a:off x="4151428" y="585054"/>
            <a:ext cx="3933030" cy="4493538"/>
          </a:xfrm>
          <a:prstGeom prst="rect">
            <a:avLst/>
          </a:prstGeom>
        </p:spPr>
        <p:txBody>
          <a:bodyPr wrap="square">
            <a:spAutoFit/>
          </a:bodyPr>
          <a:lstStyle/>
          <a:p>
            <a:pPr lvl="0" algn="just">
              <a:spcAft>
                <a:spcPts val="1200"/>
              </a:spcAft>
            </a:pPr>
            <a:r>
              <a:rPr lang="fr-FR" sz="3800" b="1" dirty="0" err="1">
                <a:solidFill>
                  <a:prstClr val="black"/>
                </a:solidFill>
                <a:latin typeface="CS Avva Shenouda" panose="020B7200000000000000" pitchFamily="34" charset="0"/>
              </a:rPr>
              <a:t>K`cmarwout</a:t>
            </a:r>
            <a:r>
              <a:rPr lang="fr-FR" sz="3800" b="1" dirty="0">
                <a:solidFill>
                  <a:prstClr val="black"/>
                </a:solidFill>
                <a:latin typeface="CS Avva Shenouda" panose="020B7200000000000000" pitchFamily="34" charset="0"/>
              </a:rPr>
              <a:t> `</a:t>
            </a:r>
            <a:r>
              <a:rPr lang="fr-FR" sz="3800" b="1" dirty="0" err="1">
                <a:solidFill>
                  <a:prstClr val="black"/>
                </a:solidFill>
                <a:latin typeface="CS Avva Shenouda" panose="020B7200000000000000" pitchFamily="34" charset="0"/>
              </a:rPr>
              <a:t>aly;wc</a:t>
            </a:r>
            <a:r>
              <a:rPr lang="fr-FR" sz="3800" b="1" dirty="0">
                <a:solidFill>
                  <a:prstClr val="black"/>
                </a:solidFill>
                <a:latin typeface="CS Avva Shenouda" panose="020B7200000000000000" pitchFamily="34" charset="0"/>
              </a:rPr>
              <a:t> @ nem </a:t>
            </a:r>
            <a:r>
              <a:rPr lang="fr-FR" sz="3800" b="1" dirty="0" err="1">
                <a:solidFill>
                  <a:prstClr val="black"/>
                </a:solidFill>
                <a:latin typeface="CS Avva Shenouda" panose="020B7200000000000000" pitchFamily="34" charset="0"/>
              </a:rPr>
              <a:t>Pekiwt</a:t>
            </a:r>
            <a:r>
              <a:rPr lang="fr-FR" sz="3800" b="1" dirty="0">
                <a:solidFill>
                  <a:prstClr val="black"/>
                </a:solidFill>
                <a:latin typeface="CS Avva Shenouda" panose="020B7200000000000000" pitchFamily="34" charset="0"/>
              </a:rPr>
              <a:t>  `n`</a:t>
            </a:r>
            <a:r>
              <a:rPr lang="fr-FR" sz="3800" b="1" dirty="0" err="1">
                <a:solidFill>
                  <a:prstClr val="black"/>
                </a:solidFill>
                <a:latin typeface="CS Avva Shenouda" panose="020B7200000000000000" pitchFamily="34" charset="0"/>
              </a:rPr>
              <a:t>aga;oc</a:t>
            </a:r>
            <a:r>
              <a:rPr lang="fr-FR" sz="3800" b="1" dirty="0">
                <a:solidFill>
                  <a:prstClr val="black"/>
                </a:solidFill>
                <a:latin typeface="CS Avva Shenouda" panose="020B7200000000000000" pitchFamily="34" charset="0"/>
              </a:rPr>
              <a:t> @ nem </a:t>
            </a:r>
            <a:r>
              <a:rPr lang="fr-FR" sz="3800" b="1" dirty="0" err="1">
                <a:solidFill>
                  <a:prstClr val="black"/>
                </a:solidFill>
                <a:latin typeface="CS Avva Shenouda" panose="020B7200000000000000" pitchFamily="34" charset="0"/>
              </a:rPr>
              <a:t>Pi`pneuma</a:t>
            </a:r>
            <a:r>
              <a:rPr lang="fr-FR" sz="3800" b="1" dirty="0">
                <a:solidFill>
                  <a:prstClr val="black"/>
                </a:solidFill>
                <a:latin typeface="CS Avva Shenouda" panose="020B7200000000000000" pitchFamily="34" charset="0"/>
              </a:rPr>
              <a:t> </a:t>
            </a:r>
            <a:r>
              <a:rPr lang="fr-FR" sz="3800" b="1" dirty="0" err="1">
                <a:solidFill>
                  <a:prstClr val="black"/>
                </a:solidFill>
                <a:latin typeface="CS Avva Shenouda" panose="020B7200000000000000" pitchFamily="34" charset="0"/>
              </a:rPr>
              <a:t>e;ouab</a:t>
            </a:r>
            <a:r>
              <a:rPr lang="fr-FR" sz="3800" b="1" dirty="0">
                <a:solidFill>
                  <a:prstClr val="black"/>
                </a:solidFill>
                <a:latin typeface="CS Avva Shenouda" panose="020B7200000000000000" pitchFamily="34" charset="0"/>
              </a:rPr>
              <a:t>@ je </a:t>
            </a:r>
            <a:r>
              <a:rPr lang="nl-NL" sz="4000" b="1" dirty="0" err="1">
                <a:solidFill>
                  <a:srgbClr val="C00000"/>
                </a:solidFill>
                <a:latin typeface="CS Avva Shenouda" panose="020B7200000000000000" pitchFamily="34" charset="0"/>
              </a:rPr>
              <a:t>auask</a:t>
            </a:r>
            <a:r>
              <a:rPr lang="fr-FR" sz="3800" b="1" dirty="0">
                <a:solidFill>
                  <a:prstClr val="black"/>
                </a:solidFill>
                <a:latin typeface="CS Avva Shenouda" panose="020B7200000000000000" pitchFamily="34" charset="0"/>
              </a:rPr>
              <a:t> </a:t>
            </a:r>
            <a:r>
              <a:rPr lang="fr-FR" sz="3800" b="1" dirty="0" err="1">
                <a:solidFill>
                  <a:prstClr val="black"/>
                </a:solidFill>
                <a:latin typeface="CS Avva Shenouda" panose="020B7200000000000000" pitchFamily="34" charset="0"/>
              </a:rPr>
              <a:t>akcw</a:t>
            </a:r>
            <a:r>
              <a:rPr lang="fr-FR" sz="3800" b="1" dirty="0">
                <a:solidFill>
                  <a:prstClr val="black"/>
                </a:solidFill>
                <a:latin typeface="CS Avva Shenouda" panose="020B7200000000000000" pitchFamily="34" charset="0"/>
              </a:rPr>
              <a:t>]</a:t>
            </a:r>
          </a:p>
          <a:p>
            <a:pPr lvl="0" algn="just">
              <a:spcAft>
                <a:spcPts val="1200"/>
              </a:spcAft>
            </a:pPr>
            <a:r>
              <a:rPr lang="fr-FR" sz="3800" b="1" dirty="0">
                <a:solidFill>
                  <a:prstClr val="black"/>
                </a:solidFill>
                <a:latin typeface="CS Avva Shenouda" panose="020B7200000000000000" pitchFamily="34" charset="0"/>
              </a:rPr>
              <a:t> `</a:t>
            </a:r>
            <a:r>
              <a:rPr lang="fr-FR" sz="3800" b="1" dirty="0" err="1">
                <a:solidFill>
                  <a:prstClr val="black"/>
                </a:solidFill>
                <a:latin typeface="CS Avva Shenouda" panose="020B7200000000000000" pitchFamily="34" charset="0"/>
              </a:rPr>
              <a:t>mmon</a:t>
            </a:r>
            <a:r>
              <a:rPr lang="fr-FR" sz="3800" b="1" dirty="0">
                <a:solidFill>
                  <a:prstClr val="black"/>
                </a:solidFill>
                <a:latin typeface="CS Avva Shenouda" panose="020B7200000000000000" pitchFamily="34" charset="0"/>
              </a:rPr>
              <a:t>. </a:t>
            </a:r>
          </a:p>
        </p:txBody>
      </p:sp>
      <p:sp>
        <p:nvSpPr>
          <p:cNvPr id="7" name="Rectangle 6">
            <a:extLst>
              <a:ext uri="{FF2B5EF4-FFF2-40B4-BE49-F238E27FC236}">
                <a16:creationId xmlns:a16="http://schemas.microsoft.com/office/drawing/2014/main" id="{527DCC36-74D8-4188-8C2F-77AF83047E7B}"/>
              </a:ext>
            </a:extLst>
          </p:cNvPr>
          <p:cNvSpPr/>
          <p:nvPr/>
        </p:nvSpPr>
        <p:spPr>
          <a:xfrm>
            <a:off x="389809" y="5282044"/>
            <a:ext cx="11322815" cy="954107"/>
          </a:xfrm>
          <a:prstGeom prst="rect">
            <a:avLst/>
          </a:prstGeom>
        </p:spPr>
        <p:txBody>
          <a:bodyPr wrap="square" anchor="t" anchorCtr="0">
            <a:spAutoFit/>
          </a:bodyPr>
          <a:lstStyle/>
          <a:p>
            <a:pPr lvl="0" algn="ctr" rtl="1">
              <a:spcAft>
                <a:spcPts val="1200"/>
              </a:spcAft>
            </a:pPr>
            <a:r>
              <a:rPr lang="ar-AE" sz="2800" b="1" dirty="0" err="1">
                <a:solidFill>
                  <a:srgbClr val="C00000"/>
                </a:solidFill>
                <a:latin typeface="Book Antiqua" panose="02040602050305030304" pitchFamily="18" charset="0"/>
              </a:rPr>
              <a:t>إك</a:t>
            </a:r>
            <a:r>
              <a:rPr lang="ar-AE" sz="2800" b="1" dirty="0">
                <a:solidFill>
                  <a:srgbClr val="C00000"/>
                </a:solidFill>
                <a:latin typeface="Book Antiqua" panose="02040602050305030304" pitchFamily="18" charset="0"/>
              </a:rPr>
              <a:t> </a:t>
            </a:r>
            <a:r>
              <a:rPr lang="ar-AE" sz="2800" b="1" dirty="0" err="1">
                <a:solidFill>
                  <a:srgbClr val="C00000"/>
                </a:solidFill>
                <a:latin typeface="Book Antiqua" panose="02040602050305030304" pitchFamily="18" charset="0"/>
              </a:rPr>
              <a:t>إزماروؤت</a:t>
            </a:r>
            <a:r>
              <a:rPr lang="ar-AE" sz="2800" b="1" dirty="0">
                <a:solidFill>
                  <a:srgbClr val="C00000"/>
                </a:solidFill>
                <a:latin typeface="Book Antiqua" panose="02040602050305030304" pitchFamily="18" charset="0"/>
              </a:rPr>
              <a:t> </a:t>
            </a:r>
            <a:r>
              <a:rPr lang="ar-AE" sz="2800" b="1" dirty="0" err="1">
                <a:solidFill>
                  <a:srgbClr val="C00000"/>
                </a:solidFill>
                <a:latin typeface="Book Antiqua" panose="02040602050305030304" pitchFamily="18" charset="0"/>
              </a:rPr>
              <a:t>آليثوس</a:t>
            </a:r>
            <a:r>
              <a:rPr lang="ar-AE" sz="2800" b="1" dirty="0">
                <a:solidFill>
                  <a:srgbClr val="C00000"/>
                </a:solidFill>
                <a:latin typeface="Book Antiqua" panose="02040602050305030304" pitchFamily="18" charset="0"/>
              </a:rPr>
              <a:t> نيم بيك </a:t>
            </a:r>
            <a:r>
              <a:rPr lang="ar-AE" sz="2800" b="1" dirty="0" err="1">
                <a:solidFill>
                  <a:srgbClr val="C00000"/>
                </a:solidFill>
                <a:latin typeface="Book Antiqua" panose="02040602050305030304" pitchFamily="18" charset="0"/>
              </a:rPr>
              <a:t>يوت</a:t>
            </a:r>
            <a:r>
              <a:rPr lang="ar-AE" sz="2800" b="1" dirty="0">
                <a:solidFill>
                  <a:srgbClr val="C00000"/>
                </a:solidFill>
                <a:latin typeface="Book Antiqua" panose="02040602050305030304" pitchFamily="18" charset="0"/>
              </a:rPr>
              <a:t> إن </a:t>
            </a:r>
            <a:r>
              <a:rPr lang="ar-AE" sz="2800" b="1" dirty="0" err="1">
                <a:solidFill>
                  <a:srgbClr val="C00000"/>
                </a:solidFill>
                <a:latin typeface="Book Antiqua" panose="02040602050305030304" pitchFamily="18" charset="0"/>
              </a:rPr>
              <a:t>آغاثوس</a:t>
            </a:r>
            <a:r>
              <a:rPr lang="ar-AE" sz="2800" b="1" dirty="0">
                <a:solidFill>
                  <a:srgbClr val="C00000"/>
                </a:solidFill>
                <a:latin typeface="Book Antiqua" panose="02040602050305030304" pitchFamily="18" charset="0"/>
              </a:rPr>
              <a:t> بين </a:t>
            </a:r>
            <a:r>
              <a:rPr lang="ar-AE" sz="2800" b="1" dirty="0" err="1">
                <a:solidFill>
                  <a:srgbClr val="C00000"/>
                </a:solidFill>
                <a:latin typeface="Book Antiqua" panose="02040602050305030304" pitchFamily="18" charset="0"/>
              </a:rPr>
              <a:t>بى</a:t>
            </a:r>
            <a:r>
              <a:rPr lang="ar-AE" sz="2800" b="1" dirty="0">
                <a:solidFill>
                  <a:srgbClr val="C00000"/>
                </a:solidFill>
                <a:latin typeface="Book Antiqua" panose="02040602050305030304" pitchFamily="18" charset="0"/>
              </a:rPr>
              <a:t> </a:t>
            </a:r>
            <a:r>
              <a:rPr lang="ar-AE" sz="2800" b="1" dirty="0" err="1">
                <a:solidFill>
                  <a:srgbClr val="C00000"/>
                </a:solidFill>
                <a:latin typeface="Book Antiqua" panose="02040602050305030304" pitchFamily="18" charset="0"/>
              </a:rPr>
              <a:t>إبنيفما</a:t>
            </a:r>
            <a:r>
              <a:rPr lang="ar-AE" sz="2800" b="1" dirty="0">
                <a:solidFill>
                  <a:srgbClr val="C00000"/>
                </a:solidFill>
                <a:latin typeface="Book Antiqua" panose="02040602050305030304" pitchFamily="18" charset="0"/>
              </a:rPr>
              <a:t> </a:t>
            </a:r>
            <a:r>
              <a:rPr lang="ar-AE" sz="2800" b="1" dirty="0" err="1">
                <a:solidFill>
                  <a:srgbClr val="C00000"/>
                </a:solidFill>
                <a:latin typeface="Book Antiqua" panose="02040602050305030304" pitchFamily="18" charset="0"/>
              </a:rPr>
              <a:t>إثؤواب</a:t>
            </a:r>
            <a:r>
              <a:rPr lang="ar-AE" sz="2800" b="1" dirty="0">
                <a:solidFill>
                  <a:srgbClr val="C00000"/>
                </a:solidFill>
                <a:latin typeface="Book Antiqua" panose="02040602050305030304" pitchFamily="18" charset="0"/>
              </a:rPr>
              <a:t> </a:t>
            </a:r>
            <a:r>
              <a:rPr lang="ar-AE" sz="2800" b="1" dirty="0" err="1">
                <a:solidFill>
                  <a:srgbClr val="C00000"/>
                </a:solidFill>
                <a:latin typeface="Book Antiqua" panose="02040602050305030304" pitchFamily="18" charset="0"/>
              </a:rPr>
              <a:t>جى</a:t>
            </a:r>
            <a:r>
              <a:rPr lang="ar-AE" sz="2800" b="1" dirty="0">
                <a:solidFill>
                  <a:srgbClr val="C00000"/>
                </a:solidFill>
                <a:latin typeface="Book Antiqua" panose="02040602050305030304" pitchFamily="18" charset="0"/>
              </a:rPr>
              <a:t> </a:t>
            </a:r>
            <a:r>
              <a:rPr lang="ar-AE" sz="2800" b="1" dirty="0" err="1">
                <a:solidFill>
                  <a:srgbClr val="C00000"/>
                </a:solidFill>
                <a:latin typeface="Book Antiqua" panose="02040602050305030304" pitchFamily="18" charset="0"/>
              </a:rPr>
              <a:t>آف</a:t>
            </a:r>
            <a:r>
              <a:rPr lang="ar-AE" sz="2800" b="1" dirty="0">
                <a:solidFill>
                  <a:srgbClr val="C00000"/>
                </a:solidFill>
                <a:latin typeface="Book Antiqua" panose="02040602050305030304" pitchFamily="18" charset="0"/>
              </a:rPr>
              <a:t> </a:t>
            </a:r>
            <a:r>
              <a:rPr lang="ar-AE" sz="2800" b="1" dirty="0" err="1">
                <a:solidFill>
                  <a:srgbClr val="C00000"/>
                </a:solidFill>
                <a:latin typeface="Book Antiqua" panose="02040602050305030304" pitchFamily="18" charset="0"/>
              </a:rPr>
              <a:t>آشك</a:t>
            </a:r>
            <a:r>
              <a:rPr lang="ar-AE" sz="2800" b="1" dirty="0">
                <a:solidFill>
                  <a:srgbClr val="C00000"/>
                </a:solidFill>
                <a:latin typeface="Book Antiqua" panose="02040602050305030304" pitchFamily="18" charset="0"/>
              </a:rPr>
              <a:t> </a:t>
            </a:r>
            <a:r>
              <a:rPr lang="ar-AE" sz="2800" b="1" dirty="0" err="1">
                <a:solidFill>
                  <a:srgbClr val="C00000"/>
                </a:solidFill>
                <a:latin typeface="Book Antiqua" panose="02040602050305030304" pitchFamily="18" charset="0"/>
              </a:rPr>
              <a:t>آكسوتى</a:t>
            </a:r>
            <a:r>
              <a:rPr lang="ar-AE" sz="2800" b="1" dirty="0">
                <a:solidFill>
                  <a:srgbClr val="C00000"/>
                </a:solidFill>
                <a:latin typeface="Book Antiqua" panose="02040602050305030304" pitchFamily="18" charset="0"/>
              </a:rPr>
              <a:t> </a:t>
            </a:r>
            <a:r>
              <a:rPr lang="ar-AE" sz="2800" b="1" dirty="0" err="1">
                <a:solidFill>
                  <a:srgbClr val="C00000"/>
                </a:solidFill>
                <a:latin typeface="Book Antiqua" panose="02040602050305030304" pitchFamily="18" charset="0"/>
              </a:rPr>
              <a:t>إممون</a:t>
            </a:r>
            <a:endParaRPr lang="ar-AE" sz="2800" b="1" dirty="0">
              <a:solidFill>
                <a:srgbClr val="C00000"/>
              </a:solidFill>
              <a:latin typeface="Book Antiqua" panose="02040602050305030304" pitchFamily="18" charset="0"/>
            </a:endParaRPr>
          </a:p>
        </p:txBody>
      </p:sp>
    </p:spTree>
    <p:extLst>
      <p:ext uri="{BB962C8B-B14F-4D97-AF65-F5344CB8AC3E}">
        <p14:creationId xmlns:p14="http://schemas.microsoft.com/office/powerpoint/2010/main" val="82640356"/>
      </p:ext>
    </p:extLst>
  </p:cSld>
  <p:clrMapOvr>
    <a:masterClrMapping/>
  </p:clrMapOvr>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7369" y="548680"/>
            <a:ext cx="11161239" cy="5760640"/>
          </a:xfrm>
        </p:spPr>
        <p:txBody>
          <a:bodyPr>
            <a:normAutofit lnSpcReduction="10000"/>
          </a:bodyPr>
          <a:lstStyle/>
          <a:p>
            <a:pPr marL="0" indent="0" algn="ctr">
              <a:buNone/>
            </a:pPr>
            <a:r>
              <a:rPr lang="pl-PL" b="1" dirty="0">
                <a:solidFill>
                  <a:srgbClr val="C00000"/>
                </a:solidFill>
                <a:latin typeface="Athanasius" pitchFamily="2" charset="0"/>
              </a:rPr>
              <a:t>Pra[ewn twn `agiwn `n`apoctolwn to`anagnwcma &gt; pra[ic pra[ic `nte nenio; `n`apoctoloc `ere pou`cmou `eqouab ]wpi neman &gt; `amhn.</a:t>
            </a:r>
            <a:endParaRPr lang="fr-FR" dirty="0">
              <a:solidFill>
                <a:srgbClr val="C00000"/>
              </a:solidFill>
              <a:latin typeface="Athanasius" pitchFamily="2" charset="0"/>
            </a:endParaRPr>
          </a:p>
          <a:p>
            <a:pPr marL="0" indent="0" algn="just">
              <a:buNone/>
            </a:pPr>
            <a:r>
              <a:rPr lang="en-US" sz="2400" b="1" dirty="0" err="1">
                <a:latin typeface="Athanasius" pitchFamily="2" charset="0"/>
              </a:rPr>
              <a:t>Ouo</a:t>
            </a:r>
            <a:r>
              <a:rPr lang="en-US" sz="2400" b="1" dirty="0">
                <a:latin typeface="Athanasius" pitchFamily="2" charset="0"/>
              </a:rPr>
              <a:t>\ `</a:t>
            </a:r>
            <a:r>
              <a:rPr lang="en-US" sz="2400" b="1" dirty="0" err="1">
                <a:latin typeface="Athanasius" pitchFamily="2" charset="0"/>
              </a:rPr>
              <a:t>èn`è</a:t>
            </a:r>
            <a:r>
              <a:rPr lang="en-US" sz="2400" b="1" dirty="0">
                <a:latin typeface="Athanasius" pitchFamily="2" charset="0"/>
              </a:rPr>
              <a:t>\</a:t>
            </a:r>
            <a:r>
              <a:rPr lang="en-US" sz="2400" b="1" dirty="0" err="1">
                <a:latin typeface="Athanasius" pitchFamily="2" charset="0"/>
              </a:rPr>
              <a:t>rhi</a:t>
            </a:r>
            <a:r>
              <a:rPr lang="en-US" sz="2400" b="1" dirty="0">
                <a:latin typeface="Athanasius" pitchFamily="2" charset="0"/>
              </a:rPr>
              <a:t> de '</a:t>
            </a:r>
            <a:r>
              <a:rPr lang="en-US" sz="2400" b="1" dirty="0" err="1">
                <a:latin typeface="Athanasius" pitchFamily="2" charset="0"/>
              </a:rPr>
              <a:t>en</a:t>
            </a:r>
            <a:r>
              <a:rPr lang="en-US" sz="2400" b="1" dirty="0">
                <a:latin typeface="Athanasius" pitchFamily="2" charset="0"/>
              </a:rPr>
              <a:t> </a:t>
            </a:r>
            <a:r>
              <a:rPr lang="en-US" sz="2400" b="1" dirty="0" err="1">
                <a:latin typeface="Athanasius" pitchFamily="2" charset="0"/>
              </a:rPr>
              <a:t>nai`èe</a:t>
            </a:r>
            <a:r>
              <a:rPr lang="en-US" sz="2400" b="1" dirty="0">
                <a:latin typeface="Athanasius" pitchFamily="2" charset="0"/>
              </a:rPr>
              <a:t>\</a:t>
            </a:r>
            <a:r>
              <a:rPr lang="en-US" sz="2400" b="1" dirty="0" err="1">
                <a:latin typeface="Athanasius" pitchFamily="2" charset="0"/>
              </a:rPr>
              <a:t>oou</a:t>
            </a:r>
            <a:r>
              <a:rPr lang="en-US" sz="2400" b="1" dirty="0">
                <a:latin typeface="Athanasius" pitchFamily="2" charset="0"/>
              </a:rPr>
              <a:t> </a:t>
            </a:r>
            <a:r>
              <a:rPr lang="en-US" sz="2400" b="1" dirty="0" err="1">
                <a:latin typeface="Athanasius" pitchFamily="2" charset="0"/>
              </a:rPr>
              <a:t>aftwnf</a:t>
            </a:r>
            <a:r>
              <a:rPr lang="en-US" sz="2400" b="1" dirty="0">
                <a:latin typeface="Athanasius" pitchFamily="2" charset="0"/>
              </a:rPr>
              <a:t> `</a:t>
            </a:r>
            <a:r>
              <a:rPr lang="en-US" sz="2400" b="1" dirty="0" err="1">
                <a:latin typeface="Athanasius" pitchFamily="2" charset="0"/>
              </a:rPr>
              <a:t>ènje</a:t>
            </a:r>
            <a:r>
              <a:rPr lang="en-US" sz="2400" b="1" dirty="0">
                <a:latin typeface="Athanasius" pitchFamily="2" charset="0"/>
              </a:rPr>
              <a:t> </a:t>
            </a:r>
            <a:r>
              <a:rPr lang="en-US" sz="2400" b="1" dirty="0" err="1">
                <a:latin typeface="Athanasius" pitchFamily="2" charset="0"/>
              </a:rPr>
              <a:t>Petroc</a:t>
            </a:r>
            <a:r>
              <a:rPr lang="en-US" sz="2400" b="1" dirty="0">
                <a:latin typeface="Athanasius" pitchFamily="2" charset="0"/>
              </a:rPr>
              <a:t> '</a:t>
            </a:r>
            <a:r>
              <a:rPr lang="en-US" sz="2400" b="1" dirty="0" err="1">
                <a:latin typeface="Athanasius" pitchFamily="2" charset="0"/>
              </a:rPr>
              <a:t>en</a:t>
            </a:r>
            <a:r>
              <a:rPr lang="en-US" sz="2400" b="1" dirty="0">
                <a:latin typeface="Athanasius" pitchFamily="2" charset="0"/>
              </a:rPr>
              <a:t> `</a:t>
            </a:r>
            <a:r>
              <a:rPr lang="en-US" sz="2400" b="1" dirty="0" err="1">
                <a:latin typeface="Athanasius" pitchFamily="2" charset="0"/>
              </a:rPr>
              <a:t>èqmh</a:t>
            </a:r>
            <a:r>
              <a:rPr lang="en-US" sz="2400" b="1" dirty="0">
                <a:latin typeface="Athanasius" pitchFamily="2" charset="0"/>
              </a:rPr>
              <a:t>; `</a:t>
            </a:r>
            <a:r>
              <a:rPr lang="en-US" sz="2400" b="1" dirty="0" err="1">
                <a:latin typeface="Athanasius" pitchFamily="2" charset="0"/>
              </a:rPr>
              <a:t>ènni`ècnhou</a:t>
            </a:r>
            <a:r>
              <a:rPr lang="en-US" sz="2400" b="1" dirty="0">
                <a:latin typeface="Athanasius" pitchFamily="2" charset="0"/>
              </a:rPr>
              <a:t> &gt; ne </a:t>
            </a:r>
            <a:r>
              <a:rPr lang="en-US" sz="2400" b="1" dirty="0" err="1">
                <a:latin typeface="Athanasius" pitchFamily="2" charset="0"/>
              </a:rPr>
              <a:t>ouon</a:t>
            </a:r>
            <a:r>
              <a:rPr lang="en-US" sz="2400" b="1" dirty="0">
                <a:latin typeface="Athanasius" pitchFamily="2" charset="0"/>
              </a:rPr>
              <a:t> </a:t>
            </a:r>
            <a:r>
              <a:rPr lang="en-US" sz="2400" b="1" dirty="0" err="1">
                <a:latin typeface="Athanasius" pitchFamily="2" charset="0"/>
              </a:rPr>
              <a:t>oumh</a:t>
            </a:r>
            <a:r>
              <a:rPr lang="en-US" sz="2400" b="1" dirty="0">
                <a:latin typeface="Athanasius" pitchFamily="2" charset="0"/>
              </a:rPr>
              <a:t>] de </a:t>
            </a:r>
            <a:r>
              <a:rPr lang="en-US" sz="2400" b="1" dirty="0" err="1">
                <a:latin typeface="Athanasius" pitchFamily="2" charset="0"/>
              </a:rPr>
              <a:t>euqouht</a:t>
            </a:r>
            <a:r>
              <a:rPr lang="en-US" sz="2400" b="1" dirty="0">
                <a:latin typeface="Athanasius" pitchFamily="2" charset="0"/>
              </a:rPr>
              <a:t> \</a:t>
            </a:r>
            <a:r>
              <a:rPr lang="en-US" sz="2400" b="1" dirty="0" err="1">
                <a:latin typeface="Athanasius" pitchFamily="2" charset="0"/>
              </a:rPr>
              <a:t>ivai</a:t>
            </a:r>
            <a:r>
              <a:rPr lang="en-US" sz="2400" b="1" dirty="0">
                <a:latin typeface="Athanasius" pitchFamily="2" charset="0"/>
              </a:rPr>
              <a:t> `</a:t>
            </a:r>
            <a:r>
              <a:rPr lang="en-US" sz="2400" b="1" dirty="0" err="1">
                <a:latin typeface="Athanasius" pitchFamily="2" charset="0"/>
              </a:rPr>
              <a:t>èevai</a:t>
            </a:r>
            <a:r>
              <a:rPr lang="en-US" sz="2400" b="1" dirty="0">
                <a:latin typeface="Athanasius" pitchFamily="2" charset="0"/>
              </a:rPr>
              <a:t> `</a:t>
            </a:r>
            <a:r>
              <a:rPr lang="en-US" sz="2400" b="1" dirty="0" err="1">
                <a:latin typeface="Athanasius" pitchFamily="2" charset="0"/>
              </a:rPr>
              <a:t>èenauer</a:t>
            </a:r>
            <a:r>
              <a:rPr lang="en-US" sz="2400" b="1" dirty="0">
                <a:latin typeface="Athanasius" pitchFamily="2" charset="0"/>
              </a:rPr>
              <a:t> ]e </a:t>
            </a:r>
            <a:r>
              <a:rPr lang="en-US" sz="2400" b="1" dirty="0" err="1">
                <a:latin typeface="Athanasius" pitchFamily="2" charset="0"/>
              </a:rPr>
              <a:t>jout</a:t>
            </a:r>
            <a:r>
              <a:rPr lang="en-US" sz="2400" b="1" dirty="0">
                <a:latin typeface="Athanasius" pitchFamily="2" charset="0"/>
              </a:rPr>
              <a:t> `</a:t>
            </a:r>
            <a:r>
              <a:rPr lang="en-US" sz="2400" b="1" dirty="0" err="1">
                <a:latin typeface="Athanasius" pitchFamily="2" charset="0"/>
              </a:rPr>
              <a:t>ènran</a:t>
            </a:r>
            <a:r>
              <a:rPr lang="en-US" sz="2400" b="1" dirty="0">
                <a:latin typeface="Athanasius" pitchFamily="2" charset="0"/>
              </a:rPr>
              <a:t> </a:t>
            </a:r>
            <a:r>
              <a:rPr lang="en-US" sz="2400" b="1" dirty="0" err="1">
                <a:latin typeface="Athanasius" pitchFamily="2" charset="0"/>
              </a:rPr>
              <a:t>ouo</a:t>
            </a:r>
            <a:r>
              <a:rPr lang="en-US" sz="2400" b="1" dirty="0">
                <a:latin typeface="Athanasius" pitchFamily="2" charset="0"/>
              </a:rPr>
              <a:t>\ </a:t>
            </a:r>
            <a:r>
              <a:rPr lang="en-US" sz="2400" b="1" dirty="0" err="1">
                <a:latin typeface="Athanasius" pitchFamily="2" charset="0"/>
              </a:rPr>
              <a:t>pejaf</a:t>
            </a:r>
            <a:r>
              <a:rPr lang="en-US" sz="2400" b="1" dirty="0">
                <a:latin typeface="Athanasius" pitchFamily="2" charset="0"/>
              </a:rPr>
              <a:t>. </a:t>
            </a:r>
            <a:r>
              <a:rPr lang="en-US" sz="2400" b="1" dirty="0" err="1">
                <a:latin typeface="Athanasius" pitchFamily="2" charset="0"/>
              </a:rPr>
              <a:t>Nirwmi</a:t>
            </a:r>
            <a:r>
              <a:rPr lang="en-US" sz="2400" b="1" dirty="0">
                <a:latin typeface="Athanasius" pitchFamily="2" charset="0"/>
              </a:rPr>
              <a:t> </a:t>
            </a:r>
            <a:r>
              <a:rPr lang="en-US" sz="2400" b="1" dirty="0" err="1">
                <a:latin typeface="Athanasius" pitchFamily="2" charset="0"/>
              </a:rPr>
              <a:t>nen`ècnhou</a:t>
            </a:r>
            <a:r>
              <a:rPr lang="en-US" sz="2400" b="1" dirty="0">
                <a:latin typeface="Athanasius" pitchFamily="2" charset="0"/>
              </a:rPr>
              <a:t> &gt; \w; </a:t>
            </a:r>
            <a:r>
              <a:rPr lang="en-US" sz="2400" b="1" dirty="0" err="1">
                <a:latin typeface="Athanasius" pitchFamily="2" charset="0"/>
              </a:rPr>
              <a:t>pe</a:t>
            </a:r>
            <a:r>
              <a:rPr lang="en-US" sz="2400" b="1" dirty="0">
                <a:latin typeface="Athanasius" pitchFamily="2" charset="0"/>
              </a:rPr>
              <a:t> `</a:t>
            </a:r>
            <a:r>
              <a:rPr lang="en-US" sz="2400" b="1" dirty="0" err="1">
                <a:latin typeface="Athanasius" pitchFamily="2" charset="0"/>
              </a:rPr>
              <a:t>èntecjwk</a:t>
            </a:r>
            <a:r>
              <a:rPr lang="en-US" sz="2400" b="1" dirty="0">
                <a:latin typeface="Athanasius" pitchFamily="2" charset="0"/>
              </a:rPr>
              <a:t> `</a:t>
            </a:r>
            <a:r>
              <a:rPr lang="en-US" sz="2400" b="1" dirty="0" err="1">
                <a:latin typeface="Athanasius" pitchFamily="2" charset="0"/>
              </a:rPr>
              <a:t>èebol</a:t>
            </a:r>
            <a:r>
              <a:rPr lang="en-US" sz="2400" b="1" dirty="0">
                <a:latin typeface="Athanasius" pitchFamily="2" charset="0"/>
              </a:rPr>
              <a:t> `</a:t>
            </a:r>
            <a:r>
              <a:rPr lang="en-US" sz="2400" b="1" dirty="0" err="1">
                <a:latin typeface="Athanasius" pitchFamily="2" charset="0"/>
              </a:rPr>
              <a:t>ènje</a:t>
            </a:r>
            <a:r>
              <a:rPr lang="en-US" sz="2400" b="1" dirty="0">
                <a:latin typeface="Athanasius" pitchFamily="2" charset="0"/>
              </a:rPr>
              <a:t> ;`</a:t>
            </a:r>
            <a:r>
              <a:rPr lang="en-US" sz="2400" b="1" dirty="0" err="1">
                <a:latin typeface="Athanasius" pitchFamily="2" charset="0"/>
              </a:rPr>
              <a:t>ègravh</a:t>
            </a:r>
            <a:r>
              <a:rPr lang="en-US" sz="2400" b="1" dirty="0">
                <a:latin typeface="Athanasius" pitchFamily="2" charset="0"/>
              </a:rPr>
              <a:t>&gt; </a:t>
            </a:r>
            <a:r>
              <a:rPr lang="en-US" sz="2400" b="1" dirty="0" err="1">
                <a:latin typeface="Athanasius" pitchFamily="2" charset="0"/>
              </a:rPr>
              <a:t>qhetafer</a:t>
            </a:r>
            <a:r>
              <a:rPr lang="en-US" sz="2400" b="1" dirty="0">
                <a:latin typeface="Athanasius" pitchFamily="2" charset="0"/>
              </a:rPr>
              <a:t>]</a:t>
            </a:r>
            <a:r>
              <a:rPr lang="en-US" sz="2400" b="1" dirty="0" err="1">
                <a:latin typeface="Athanasius" pitchFamily="2" charset="0"/>
              </a:rPr>
              <a:t>orp</a:t>
            </a:r>
            <a:r>
              <a:rPr lang="en-US" sz="2400" b="1" dirty="0">
                <a:latin typeface="Athanasius" pitchFamily="2" charset="0"/>
              </a:rPr>
              <a:t> `</a:t>
            </a:r>
            <a:r>
              <a:rPr lang="en-US" sz="2400" b="1" dirty="0" err="1">
                <a:latin typeface="Athanasius" pitchFamily="2" charset="0"/>
              </a:rPr>
              <a:t>ènjoc</a:t>
            </a:r>
            <a:r>
              <a:rPr lang="en-US" sz="2400" b="1" dirty="0">
                <a:latin typeface="Athanasius" pitchFamily="2" charset="0"/>
              </a:rPr>
              <a:t> `</a:t>
            </a:r>
            <a:r>
              <a:rPr lang="en-US" sz="2400" b="1" dirty="0" err="1">
                <a:latin typeface="Athanasius" pitchFamily="2" charset="0"/>
              </a:rPr>
              <a:t>ènje</a:t>
            </a:r>
            <a:r>
              <a:rPr lang="en-US" sz="2400" b="1" dirty="0">
                <a:latin typeface="Athanasius" pitchFamily="2" charset="0"/>
              </a:rPr>
              <a:t> pip/n/a/ </a:t>
            </a:r>
            <a:r>
              <a:rPr lang="en-US" sz="2400" b="1" dirty="0" err="1">
                <a:latin typeface="Athanasius" pitchFamily="2" charset="0"/>
              </a:rPr>
              <a:t>eqouab</a:t>
            </a:r>
            <a:r>
              <a:rPr lang="en-US" sz="2400" b="1" dirty="0">
                <a:latin typeface="Athanasius" pitchFamily="2" charset="0"/>
              </a:rPr>
              <a:t> `</a:t>
            </a:r>
            <a:r>
              <a:rPr lang="en-US" sz="2400" b="1" dirty="0" err="1">
                <a:latin typeface="Athanasius" pitchFamily="2" charset="0"/>
              </a:rPr>
              <a:t>èebol'en</a:t>
            </a:r>
            <a:r>
              <a:rPr lang="en-US" sz="2400" b="1" dirty="0">
                <a:latin typeface="Athanasius" pitchFamily="2" charset="0"/>
              </a:rPr>
              <a:t> </a:t>
            </a:r>
            <a:r>
              <a:rPr lang="en-US" sz="2400" b="1" dirty="0" err="1">
                <a:latin typeface="Athanasius" pitchFamily="2" charset="0"/>
              </a:rPr>
              <a:t>rwf</a:t>
            </a:r>
            <a:r>
              <a:rPr lang="en-US" sz="2400" b="1" dirty="0">
                <a:latin typeface="Athanasius" pitchFamily="2" charset="0"/>
              </a:rPr>
              <a:t> `</a:t>
            </a:r>
            <a:r>
              <a:rPr lang="en-US" sz="2400" b="1" dirty="0" err="1">
                <a:latin typeface="Athanasius" pitchFamily="2" charset="0"/>
              </a:rPr>
              <a:t>ènDauid</a:t>
            </a:r>
            <a:r>
              <a:rPr lang="en-US" sz="2400" b="1" dirty="0">
                <a:latin typeface="Athanasius" pitchFamily="2" charset="0"/>
              </a:rPr>
              <a:t>&gt; </a:t>
            </a:r>
            <a:r>
              <a:rPr lang="en-US" sz="2400" b="1" dirty="0" err="1">
                <a:latin typeface="Athanasius" pitchFamily="2" charset="0"/>
              </a:rPr>
              <a:t>eqbe</a:t>
            </a:r>
            <a:r>
              <a:rPr lang="en-US" sz="2400" b="1" dirty="0">
                <a:latin typeface="Athanasius" pitchFamily="2" charset="0"/>
              </a:rPr>
              <a:t> </a:t>
            </a:r>
            <a:r>
              <a:rPr lang="en-US" sz="2400" b="1" dirty="0" err="1">
                <a:latin typeface="Athanasius" pitchFamily="2" charset="0"/>
              </a:rPr>
              <a:t>Ioudac</a:t>
            </a:r>
            <a:r>
              <a:rPr lang="en-US" sz="2400" b="1" dirty="0">
                <a:latin typeface="Athanasius" pitchFamily="2" charset="0"/>
              </a:rPr>
              <a:t> </a:t>
            </a:r>
            <a:r>
              <a:rPr lang="en-US" sz="2400" b="1" dirty="0" err="1">
                <a:latin typeface="Athanasius" pitchFamily="2" charset="0"/>
              </a:rPr>
              <a:t>vhetafersaumwit</a:t>
            </a:r>
            <a:r>
              <a:rPr lang="en-US" sz="2400" b="1" dirty="0">
                <a:latin typeface="Athanasius" pitchFamily="2" charset="0"/>
              </a:rPr>
              <a:t> `</a:t>
            </a:r>
            <a:r>
              <a:rPr lang="en-US" sz="2400" b="1" dirty="0" err="1">
                <a:latin typeface="Athanasius" pitchFamily="2" charset="0"/>
              </a:rPr>
              <a:t>ènnhetau`èamoni</a:t>
            </a:r>
            <a:r>
              <a:rPr lang="en-US" sz="2400" b="1" dirty="0">
                <a:latin typeface="Athanasius" pitchFamily="2" charset="0"/>
              </a:rPr>
              <a:t> `</a:t>
            </a:r>
            <a:r>
              <a:rPr lang="en-US" sz="2400" b="1" dirty="0" err="1">
                <a:latin typeface="Athanasius" pitchFamily="2" charset="0"/>
              </a:rPr>
              <a:t>ènIh</a:t>
            </a:r>
            <a:r>
              <a:rPr lang="en-US" sz="2400" b="1" dirty="0">
                <a:latin typeface="Athanasius" pitchFamily="2" charset="0"/>
              </a:rPr>
              <a:t>/c/.</a:t>
            </a:r>
          </a:p>
          <a:p>
            <a:pPr marL="0" indent="0" algn="just">
              <a:buNone/>
            </a:pPr>
            <a:r>
              <a:rPr lang="en-US" sz="2400" b="1" dirty="0">
                <a:latin typeface="Athanasius" pitchFamily="2" charset="0"/>
              </a:rPr>
              <a:t> </a:t>
            </a:r>
            <a:r>
              <a:rPr lang="en-US" sz="2400" b="1" dirty="0" err="1">
                <a:latin typeface="Athanasius" pitchFamily="2" charset="0"/>
              </a:rPr>
              <a:t>Je</a:t>
            </a:r>
            <a:r>
              <a:rPr lang="en-US" sz="2400" b="1" dirty="0">
                <a:latin typeface="Athanasius" pitchFamily="2" charset="0"/>
              </a:rPr>
              <a:t> </a:t>
            </a:r>
            <a:r>
              <a:rPr lang="en-US" sz="2400" b="1" dirty="0" err="1">
                <a:latin typeface="Athanasius" pitchFamily="2" charset="0"/>
              </a:rPr>
              <a:t>nafhp</a:t>
            </a:r>
            <a:r>
              <a:rPr lang="en-US" sz="2400" b="1" dirty="0">
                <a:latin typeface="Athanasius" pitchFamily="2" charset="0"/>
              </a:rPr>
              <a:t> `</a:t>
            </a:r>
            <a:r>
              <a:rPr lang="en-US" sz="2400" b="1" dirty="0" err="1">
                <a:latin typeface="Athanasius" pitchFamily="2" charset="0"/>
              </a:rPr>
              <a:t>èn`è'rhi</a:t>
            </a:r>
            <a:r>
              <a:rPr lang="en-US" sz="2400" b="1" dirty="0">
                <a:latin typeface="Athanasius" pitchFamily="2" charset="0"/>
              </a:rPr>
              <a:t> `</a:t>
            </a:r>
            <a:r>
              <a:rPr lang="en-US" sz="2400" b="1" dirty="0" err="1">
                <a:latin typeface="Athanasius" pitchFamily="2" charset="0"/>
              </a:rPr>
              <a:t>èn'hten</a:t>
            </a:r>
            <a:r>
              <a:rPr lang="en-US" sz="2400" b="1" dirty="0">
                <a:latin typeface="Athanasius" pitchFamily="2" charset="0"/>
              </a:rPr>
              <a:t> </a:t>
            </a:r>
            <a:r>
              <a:rPr lang="en-US" sz="2400" b="1" dirty="0" err="1">
                <a:latin typeface="Athanasius" pitchFamily="2" charset="0"/>
              </a:rPr>
              <a:t>pe</a:t>
            </a:r>
            <a:r>
              <a:rPr lang="en-US" sz="2400" b="1" dirty="0">
                <a:latin typeface="Athanasius" pitchFamily="2" charset="0"/>
              </a:rPr>
              <a:t> </a:t>
            </a:r>
            <a:r>
              <a:rPr lang="en-US" sz="2400" b="1" dirty="0" err="1">
                <a:latin typeface="Athanasius" pitchFamily="2" charset="0"/>
              </a:rPr>
              <a:t>ouo</a:t>
            </a:r>
            <a:r>
              <a:rPr lang="en-US" sz="2400" b="1" dirty="0">
                <a:latin typeface="Athanasius" pitchFamily="2" charset="0"/>
              </a:rPr>
              <a:t>\ `</a:t>
            </a:r>
            <a:r>
              <a:rPr lang="en-US" sz="2400" b="1" dirty="0" err="1">
                <a:latin typeface="Athanasius" pitchFamily="2" charset="0"/>
              </a:rPr>
              <a:t>èapiwp</a:t>
            </a:r>
            <a:r>
              <a:rPr lang="en-US" sz="2400" b="1" dirty="0">
                <a:latin typeface="Athanasius" pitchFamily="2" charset="0"/>
              </a:rPr>
              <a:t> `</a:t>
            </a:r>
            <a:r>
              <a:rPr lang="en-US" sz="2400" b="1" dirty="0" err="1">
                <a:latin typeface="Athanasius" pitchFamily="2" charset="0"/>
              </a:rPr>
              <a:t>èi</a:t>
            </a:r>
            <a:r>
              <a:rPr lang="en-US" sz="2400" b="1" dirty="0">
                <a:latin typeface="Athanasius" pitchFamily="2" charset="0"/>
              </a:rPr>
              <a:t> `</a:t>
            </a:r>
            <a:r>
              <a:rPr lang="en-US" sz="2400" b="1" dirty="0" err="1">
                <a:latin typeface="Athanasius" pitchFamily="2" charset="0"/>
              </a:rPr>
              <a:t>èerof</a:t>
            </a:r>
            <a:r>
              <a:rPr lang="en-US" sz="2400" b="1" dirty="0">
                <a:latin typeface="Athanasius" pitchFamily="2" charset="0"/>
              </a:rPr>
              <a:t> `</a:t>
            </a:r>
            <a:r>
              <a:rPr lang="en-US" sz="2400" b="1" dirty="0" err="1">
                <a:latin typeface="Athanasius" pitchFamily="2" charset="0"/>
              </a:rPr>
              <a:t>èmpi`èklhroc</a:t>
            </a:r>
            <a:r>
              <a:rPr lang="en-US" sz="2400" b="1" dirty="0">
                <a:latin typeface="Athanasius" pitchFamily="2" charset="0"/>
              </a:rPr>
              <a:t> `</a:t>
            </a:r>
            <a:r>
              <a:rPr lang="en-US" sz="2400" b="1" dirty="0" err="1">
                <a:latin typeface="Athanasius" pitchFamily="2" charset="0"/>
              </a:rPr>
              <a:t>ènte</a:t>
            </a:r>
            <a:r>
              <a:rPr lang="en-US" sz="2400" b="1" dirty="0">
                <a:latin typeface="Athanasius" pitchFamily="2" charset="0"/>
              </a:rPr>
              <a:t> tai di `</a:t>
            </a:r>
            <a:r>
              <a:rPr lang="en-US" sz="2400" b="1" dirty="0" err="1">
                <a:latin typeface="Athanasius" pitchFamily="2" charset="0"/>
              </a:rPr>
              <a:t>èakoni`èa</a:t>
            </a:r>
            <a:r>
              <a:rPr lang="en-US" sz="2400" b="1" dirty="0">
                <a:latin typeface="Athanasius" pitchFamily="2" charset="0"/>
              </a:rPr>
              <a:t>. </a:t>
            </a:r>
            <a:r>
              <a:rPr lang="en-US" sz="2400" b="1" dirty="0" err="1">
                <a:latin typeface="Athanasius" pitchFamily="2" charset="0"/>
              </a:rPr>
              <a:t>Vai</a:t>
            </a:r>
            <a:r>
              <a:rPr lang="en-US" sz="2400" b="1" dirty="0">
                <a:latin typeface="Athanasius" pitchFamily="2" charset="0"/>
              </a:rPr>
              <a:t> men </a:t>
            </a:r>
            <a:r>
              <a:rPr lang="en-US" sz="2400" b="1" dirty="0" err="1">
                <a:latin typeface="Athanasius" pitchFamily="2" charset="0"/>
              </a:rPr>
              <a:t>oun</a:t>
            </a:r>
            <a:r>
              <a:rPr lang="en-US" sz="2400" b="1" dirty="0">
                <a:latin typeface="Athanasius" pitchFamily="2" charset="0"/>
              </a:rPr>
              <a:t> </a:t>
            </a:r>
            <a:r>
              <a:rPr lang="en-US" sz="2400" b="1" dirty="0" err="1">
                <a:latin typeface="Athanasius" pitchFamily="2" charset="0"/>
              </a:rPr>
              <a:t>af</a:t>
            </a:r>
            <a:r>
              <a:rPr lang="en-US" sz="2400" b="1" dirty="0">
                <a:latin typeface="Athanasius" pitchFamily="2" charset="0"/>
              </a:rPr>
              <a:t>]wp `</a:t>
            </a:r>
            <a:r>
              <a:rPr lang="en-US" sz="2400" b="1" dirty="0" err="1">
                <a:latin typeface="Athanasius" pitchFamily="2" charset="0"/>
              </a:rPr>
              <a:t>ènouio</a:t>
            </a:r>
            <a:r>
              <a:rPr lang="en-US" sz="2400" b="1" dirty="0">
                <a:latin typeface="Athanasius" pitchFamily="2" charset="0"/>
              </a:rPr>
              <a:t>\</a:t>
            </a:r>
            <a:r>
              <a:rPr lang="en-US" sz="2400" b="1" dirty="0" err="1">
                <a:latin typeface="Athanasius" pitchFamily="2" charset="0"/>
              </a:rPr>
              <a:t>i</a:t>
            </a:r>
            <a:r>
              <a:rPr lang="en-US" sz="2400" b="1" dirty="0">
                <a:latin typeface="Athanasius" pitchFamily="2" charset="0"/>
              </a:rPr>
              <a:t> `</a:t>
            </a:r>
            <a:r>
              <a:rPr lang="en-US" sz="2400" b="1" dirty="0" err="1">
                <a:latin typeface="Athanasius" pitchFamily="2" charset="0"/>
              </a:rPr>
              <a:t>èebol'en</a:t>
            </a:r>
            <a:r>
              <a:rPr lang="en-US" sz="2400" b="1" dirty="0">
                <a:latin typeface="Athanasius" pitchFamily="2" charset="0"/>
              </a:rPr>
              <a:t> `</a:t>
            </a:r>
            <a:r>
              <a:rPr lang="en-US" sz="2400" b="1" dirty="0" err="1">
                <a:latin typeface="Athanasius" pitchFamily="2" charset="0"/>
              </a:rPr>
              <a:t>èvbexe</a:t>
            </a:r>
            <a:r>
              <a:rPr lang="en-US" sz="2400" b="1" dirty="0">
                <a:latin typeface="Athanasius" pitchFamily="2" charset="0"/>
              </a:rPr>
              <a:t> `</a:t>
            </a:r>
            <a:r>
              <a:rPr lang="en-US" sz="2400" b="1" dirty="0" err="1">
                <a:latin typeface="Athanasius" pitchFamily="2" charset="0"/>
              </a:rPr>
              <a:t>ènte</a:t>
            </a:r>
            <a:r>
              <a:rPr lang="en-US" sz="2400" b="1" dirty="0">
                <a:latin typeface="Athanasius" pitchFamily="2" charset="0"/>
              </a:rPr>
              <a:t> `</a:t>
            </a:r>
            <a:r>
              <a:rPr lang="en-US" sz="2400" b="1" dirty="0" err="1">
                <a:latin typeface="Athanasius" pitchFamily="2" charset="0"/>
              </a:rPr>
              <a:t>ètadikia</a:t>
            </a:r>
            <a:r>
              <a:rPr lang="en-US" sz="2400" b="1" dirty="0">
                <a:latin typeface="Athanasius" pitchFamily="2" charset="0"/>
              </a:rPr>
              <a:t> &gt; </a:t>
            </a:r>
            <a:r>
              <a:rPr lang="en-US" sz="2400" b="1" dirty="0" err="1">
                <a:latin typeface="Athanasius" pitchFamily="2" charset="0"/>
              </a:rPr>
              <a:t>ouo</a:t>
            </a:r>
            <a:r>
              <a:rPr lang="en-US" sz="2400" b="1" dirty="0">
                <a:latin typeface="Athanasius" pitchFamily="2" charset="0"/>
              </a:rPr>
              <a:t>\ </a:t>
            </a:r>
            <a:r>
              <a:rPr lang="en-US" sz="2400" b="1" dirty="0" err="1">
                <a:latin typeface="Athanasius" pitchFamily="2" charset="0"/>
              </a:rPr>
              <a:t>af</a:t>
            </a:r>
            <a:r>
              <a:rPr lang="en-US" sz="2400" b="1" dirty="0">
                <a:latin typeface="Athanasius" pitchFamily="2" charset="0"/>
              </a:rPr>
              <a:t>\</a:t>
            </a:r>
            <a:r>
              <a:rPr lang="en-US" sz="2400" b="1" dirty="0" err="1">
                <a:latin typeface="Athanasius" pitchFamily="2" charset="0"/>
              </a:rPr>
              <a:t>ei</a:t>
            </a:r>
            <a:r>
              <a:rPr lang="en-US" sz="2400" b="1" dirty="0">
                <a:latin typeface="Athanasius" pitchFamily="2" charset="0"/>
              </a:rPr>
              <a:t> \</a:t>
            </a:r>
            <a:r>
              <a:rPr lang="en-US" sz="2400" b="1" dirty="0" err="1">
                <a:latin typeface="Athanasius" pitchFamily="2" charset="0"/>
              </a:rPr>
              <a:t>ijen</a:t>
            </a:r>
            <a:r>
              <a:rPr lang="en-US" sz="2400" b="1" dirty="0">
                <a:latin typeface="Athanasius" pitchFamily="2" charset="0"/>
              </a:rPr>
              <a:t> </a:t>
            </a:r>
            <a:r>
              <a:rPr lang="en-US" sz="2400" b="1" dirty="0" err="1">
                <a:latin typeface="Athanasius" pitchFamily="2" charset="0"/>
              </a:rPr>
              <a:t>pef</a:t>
            </a:r>
            <a:r>
              <a:rPr lang="en-US" sz="2400" b="1" dirty="0">
                <a:latin typeface="Athanasius" pitchFamily="2" charset="0"/>
              </a:rPr>
              <a:t>\o &gt; </a:t>
            </a:r>
            <a:r>
              <a:rPr lang="en-US" sz="2400" b="1" dirty="0" err="1">
                <a:latin typeface="Athanasius" pitchFamily="2" charset="0"/>
              </a:rPr>
              <a:t>ouo</a:t>
            </a:r>
            <a:r>
              <a:rPr lang="en-US" sz="2400" b="1" dirty="0">
                <a:latin typeface="Athanasius" pitchFamily="2" charset="0"/>
              </a:rPr>
              <a:t>\ </a:t>
            </a:r>
            <a:r>
              <a:rPr lang="en-US" sz="2400" b="1" dirty="0" err="1">
                <a:latin typeface="Athanasius" pitchFamily="2" charset="0"/>
              </a:rPr>
              <a:t>afkw</a:t>
            </a:r>
            <a:r>
              <a:rPr lang="en-US" sz="2400" b="1" dirty="0">
                <a:latin typeface="Athanasius" pitchFamily="2" charset="0"/>
              </a:rPr>
              <a:t>] '</a:t>
            </a:r>
            <a:r>
              <a:rPr lang="en-US" sz="2400" b="1" dirty="0" err="1">
                <a:latin typeface="Athanasius" pitchFamily="2" charset="0"/>
              </a:rPr>
              <a:t>en</a:t>
            </a:r>
            <a:r>
              <a:rPr lang="en-US" sz="2400" b="1" dirty="0">
                <a:latin typeface="Athanasius" pitchFamily="2" charset="0"/>
              </a:rPr>
              <a:t> </a:t>
            </a:r>
            <a:r>
              <a:rPr lang="en-US" sz="2400" b="1" dirty="0" err="1">
                <a:latin typeface="Athanasius" pitchFamily="2" charset="0"/>
              </a:rPr>
              <a:t>tefmh</a:t>
            </a:r>
            <a:r>
              <a:rPr lang="en-US" sz="2400" b="1" dirty="0">
                <a:latin typeface="Athanasius" pitchFamily="2" charset="0"/>
              </a:rPr>
              <a:t>; &gt; </a:t>
            </a:r>
            <a:r>
              <a:rPr lang="en-US" sz="2400" b="1" dirty="0" err="1">
                <a:latin typeface="Athanasius" pitchFamily="2" charset="0"/>
              </a:rPr>
              <a:t>ouo</a:t>
            </a:r>
            <a:r>
              <a:rPr lang="en-US" sz="2400" b="1" dirty="0">
                <a:latin typeface="Athanasius" pitchFamily="2" charset="0"/>
              </a:rPr>
              <a:t>\ </a:t>
            </a:r>
            <a:r>
              <a:rPr lang="en-US" sz="2400" b="1" dirty="0" err="1">
                <a:latin typeface="Athanasius" pitchFamily="2" charset="0"/>
              </a:rPr>
              <a:t>nhet</a:t>
            </a:r>
            <a:r>
              <a:rPr lang="en-US" sz="2400" b="1" dirty="0">
                <a:latin typeface="Athanasius" pitchFamily="2" charset="0"/>
              </a:rPr>
              <a:t> </a:t>
            </a:r>
            <a:r>
              <a:rPr lang="en-US" sz="2400" b="1" dirty="0" err="1">
                <a:latin typeface="Athanasius" pitchFamily="2" charset="0"/>
              </a:rPr>
              <a:t>ca'oun</a:t>
            </a:r>
            <a:r>
              <a:rPr lang="en-US" sz="2400" b="1" dirty="0">
                <a:latin typeface="Athanasius" pitchFamily="2" charset="0"/>
              </a:rPr>
              <a:t> `</a:t>
            </a:r>
            <a:r>
              <a:rPr lang="en-US" sz="2400" b="1" dirty="0" err="1">
                <a:latin typeface="Athanasius" pitchFamily="2" charset="0"/>
              </a:rPr>
              <a:t>èmmof</a:t>
            </a:r>
            <a:r>
              <a:rPr lang="en-US" sz="2400" b="1" dirty="0">
                <a:latin typeface="Athanasius" pitchFamily="2" charset="0"/>
              </a:rPr>
              <a:t> </a:t>
            </a:r>
            <a:r>
              <a:rPr lang="en-US" sz="2400" b="1" dirty="0" err="1">
                <a:latin typeface="Athanasius" pitchFamily="2" charset="0"/>
              </a:rPr>
              <a:t>throu</a:t>
            </a:r>
            <a:r>
              <a:rPr lang="en-US" sz="2400" b="1" dirty="0">
                <a:latin typeface="Athanasius" pitchFamily="2" charset="0"/>
              </a:rPr>
              <a:t> </a:t>
            </a:r>
            <a:r>
              <a:rPr lang="en-US" sz="2400" b="1" dirty="0" err="1">
                <a:latin typeface="Athanasius" pitchFamily="2" charset="0"/>
              </a:rPr>
              <a:t>auvwn</a:t>
            </a:r>
            <a:r>
              <a:rPr lang="en-US" sz="2400" b="1" dirty="0">
                <a:latin typeface="Athanasius" pitchFamily="2" charset="0"/>
              </a:rPr>
              <a:t> `</a:t>
            </a:r>
            <a:r>
              <a:rPr lang="en-US" sz="2400" b="1" dirty="0" err="1">
                <a:latin typeface="Athanasius" pitchFamily="2" charset="0"/>
              </a:rPr>
              <a:t>èebol</a:t>
            </a:r>
            <a:r>
              <a:rPr lang="en-US" sz="2400" b="1" dirty="0">
                <a:latin typeface="Athanasius" pitchFamily="2" charset="0"/>
              </a:rPr>
              <a:t>.</a:t>
            </a:r>
          </a:p>
          <a:p>
            <a:pPr marL="0" indent="0" algn="just">
              <a:buNone/>
            </a:pPr>
            <a:r>
              <a:rPr lang="en-US" sz="2400" b="1" dirty="0" err="1">
                <a:latin typeface="Athanasius" pitchFamily="2" charset="0"/>
              </a:rPr>
              <a:t>Ouo</a:t>
            </a:r>
            <a:r>
              <a:rPr lang="en-US" sz="2400" b="1" dirty="0">
                <a:latin typeface="Athanasius" pitchFamily="2" charset="0"/>
              </a:rPr>
              <a:t>\ </a:t>
            </a:r>
            <a:r>
              <a:rPr lang="en-US" sz="2400" b="1" dirty="0" err="1">
                <a:latin typeface="Athanasius" pitchFamily="2" charset="0"/>
              </a:rPr>
              <a:t>afouwn</a:t>
            </a:r>
            <a:r>
              <a:rPr lang="en-US" sz="2400" b="1" dirty="0">
                <a:latin typeface="Athanasius" pitchFamily="2" charset="0"/>
              </a:rPr>
              <a:t>\ `</a:t>
            </a:r>
            <a:r>
              <a:rPr lang="en-US" sz="2400" b="1" dirty="0" err="1">
                <a:latin typeface="Athanasius" pitchFamily="2" charset="0"/>
              </a:rPr>
              <a:t>èebol</a:t>
            </a:r>
            <a:r>
              <a:rPr lang="en-US" sz="2400" b="1" dirty="0">
                <a:latin typeface="Athanasius" pitchFamily="2" charset="0"/>
              </a:rPr>
              <a:t> `</a:t>
            </a:r>
            <a:r>
              <a:rPr lang="en-US" sz="2400" b="1" dirty="0" err="1">
                <a:latin typeface="Athanasius" pitchFamily="2" charset="0"/>
              </a:rPr>
              <a:t>ènouon</a:t>
            </a:r>
            <a:r>
              <a:rPr lang="en-US" sz="2400" b="1" dirty="0">
                <a:latin typeface="Athanasius" pitchFamily="2" charset="0"/>
              </a:rPr>
              <a:t> </a:t>
            </a:r>
            <a:r>
              <a:rPr lang="en-US" sz="2400" b="1" dirty="0" err="1">
                <a:latin typeface="Athanasius" pitchFamily="2" charset="0"/>
              </a:rPr>
              <a:t>niben</a:t>
            </a:r>
            <a:r>
              <a:rPr lang="en-US" sz="2400" b="1" dirty="0">
                <a:latin typeface="Athanasius" pitchFamily="2" charset="0"/>
              </a:rPr>
              <a:t> et]op '</a:t>
            </a:r>
            <a:r>
              <a:rPr lang="en-US" sz="2400" b="1" dirty="0" err="1">
                <a:latin typeface="Athanasius" pitchFamily="2" charset="0"/>
              </a:rPr>
              <a:t>en</a:t>
            </a:r>
            <a:r>
              <a:rPr lang="en-US" sz="2400" b="1" dirty="0">
                <a:latin typeface="Athanasius" pitchFamily="2" charset="0"/>
              </a:rPr>
              <a:t> </a:t>
            </a:r>
            <a:r>
              <a:rPr lang="en-US" sz="2400" b="1" dirty="0" err="1">
                <a:latin typeface="Athanasius" pitchFamily="2" charset="0"/>
              </a:rPr>
              <a:t>Ilhm</a:t>
            </a:r>
            <a:r>
              <a:rPr lang="en-US" sz="2400" b="1" dirty="0">
                <a:latin typeface="Athanasius" pitchFamily="2" charset="0"/>
              </a:rPr>
              <a:t> &gt; \</a:t>
            </a:r>
            <a:r>
              <a:rPr lang="en-US" sz="2400" b="1" dirty="0" err="1">
                <a:latin typeface="Athanasius" pitchFamily="2" charset="0"/>
              </a:rPr>
              <a:t>wcte</a:t>
            </a:r>
            <a:r>
              <a:rPr lang="en-US" sz="2400" b="1" dirty="0">
                <a:latin typeface="Athanasius" pitchFamily="2" charset="0"/>
              </a:rPr>
              <a:t> `</a:t>
            </a:r>
            <a:r>
              <a:rPr lang="en-US" sz="2400" b="1" dirty="0" err="1">
                <a:latin typeface="Athanasius" pitchFamily="2" charset="0"/>
              </a:rPr>
              <a:t>èncemou</a:t>
            </a:r>
            <a:r>
              <a:rPr lang="en-US" sz="2400" b="1" dirty="0">
                <a:latin typeface="Athanasius" pitchFamily="2" charset="0"/>
              </a:rPr>
              <a:t>; `</a:t>
            </a:r>
            <a:r>
              <a:rPr lang="en-US" sz="2400" b="1" dirty="0" err="1">
                <a:latin typeface="Athanasius" pitchFamily="2" charset="0"/>
              </a:rPr>
              <a:t>èèe`èvran</a:t>
            </a:r>
            <a:r>
              <a:rPr lang="en-US" sz="2400" b="1" dirty="0">
                <a:latin typeface="Athanasius" pitchFamily="2" charset="0"/>
              </a:rPr>
              <a:t> `</a:t>
            </a:r>
            <a:r>
              <a:rPr lang="en-US" sz="2400" b="1" dirty="0" err="1">
                <a:latin typeface="Athanasius" pitchFamily="2" charset="0"/>
              </a:rPr>
              <a:t>èmpiio</a:t>
            </a:r>
            <a:r>
              <a:rPr lang="en-US" sz="2400" b="1" dirty="0">
                <a:latin typeface="Athanasius" pitchFamily="2" charset="0"/>
              </a:rPr>
              <a:t>\</a:t>
            </a:r>
            <a:r>
              <a:rPr lang="en-US" sz="2400" b="1" dirty="0" err="1">
                <a:latin typeface="Athanasius" pitchFamily="2" charset="0"/>
              </a:rPr>
              <a:t>i</a:t>
            </a:r>
            <a:r>
              <a:rPr lang="en-US" sz="2400" b="1" dirty="0">
                <a:latin typeface="Athanasius" pitchFamily="2" charset="0"/>
              </a:rPr>
              <a:t> `</a:t>
            </a:r>
            <a:r>
              <a:rPr lang="en-US" sz="2400" b="1" dirty="0" err="1">
                <a:latin typeface="Athanasius" pitchFamily="2" charset="0"/>
              </a:rPr>
              <a:t>èete`èmmau</a:t>
            </a:r>
            <a:r>
              <a:rPr lang="en-US" sz="2400" b="1" dirty="0">
                <a:latin typeface="Athanasius" pitchFamily="2" charset="0"/>
              </a:rPr>
              <a:t> '</a:t>
            </a:r>
            <a:r>
              <a:rPr lang="en-US" sz="2400" b="1" dirty="0" err="1">
                <a:latin typeface="Athanasius" pitchFamily="2" charset="0"/>
              </a:rPr>
              <a:t>en</a:t>
            </a:r>
            <a:r>
              <a:rPr lang="en-US" sz="2400" b="1" dirty="0">
                <a:latin typeface="Athanasius" pitchFamily="2" charset="0"/>
              </a:rPr>
              <a:t> </a:t>
            </a:r>
            <a:r>
              <a:rPr lang="en-US" sz="2400" b="1" dirty="0" err="1">
                <a:latin typeface="Athanasius" pitchFamily="2" charset="0"/>
              </a:rPr>
              <a:t>touacpi</a:t>
            </a:r>
            <a:r>
              <a:rPr lang="en-US" sz="2400" b="1" dirty="0">
                <a:latin typeface="Athanasius" pitchFamily="2" charset="0"/>
              </a:rPr>
              <a:t> </a:t>
            </a:r>
            <a:r>
              <a:rPr lang="en-US" sz="2400" b="1" dirty="0" err="1">
                <a:latin typeface="Athanasius" pitchFamily="2" charset="0"/>
              </a:rPr>
              <a:t>je</a:t>
            </a:r>
            <a:r>
              <a:rPr lang="en-US" sz="2400" b="1" dirty="0">
                <a:latin typeface="Athanasius" pitchFamily="2" charset="0"/>
              </a:rPr>
              <a:t> </a:t>
            </a:r>
            <a:r>
              <a:rPr lang="en-US" sz="2400" b="1" dirty="0" err="1">
                <a:latin typeface="Athanasius" pitchFamily="2" charset="0"/>
              </a:rPr>
              <a:t>Axeldamag</a:t>
            </a:r>
            <a:r>
              <a:rPr lang="en-US" sz="2400" b="1" dirty="0">
                <a:latin typeface="Athanasius" pitchFamily="2" charset="0"/>
              </a:rPr>
              <a:t> &gt; `</a:t>
            </a:r>
            <a:r>
              <a:rPr lang="en-US" sz="2400" b="1" dirty="0" err="1">
                <a:latin typeface="Athanasius" pitchFamily="2" charset="0"/>
              </a:rPr>
              <a:t>èete</a:t>
            </a:r>
            <a:r>
              <a:rPr lang="en-US" sz="2400" b="1" dirty="0">
                <a:latin typeface="Athanasius" pitchFamily="2" charset="0"/>
              </a:rPr>
              <a:t> </a:t>
            </a:r>
            <a:r>
              <a:rPr lang="en-US" sz="2400" b="1" dirty="0" err="1">
                <a:latin typeface="Athanasius" pitchFamily="2" charset="0"/>
              </a:rPr>
              <a:t>piio</a:t>
            </a:r>
            <a:r>
              <a:rPr lang="en-US" sz="2400" b="1" dirty="0">
                <a:latin typeface="Athanasius" pitchFamily="2" charset="0"/>
              </a:rPr>
              <a:t>\</a:t>
            </a:r>
            <a:r>
              <a:rPr lang="en-US" sz="2400" b="1" dirty="0" err="1">
                <a:latin typeface="Athanasius" pitchFamily="2" charset="0"/>
              </a:rPr>
              <a:t>i</a:t>
            </a:r>
            <a:r>
              <a:rPr lang="en-US" sz="2400" b="1" dirty="0">
                <a:latin typeface="Athanasius" pitchFamily="2" charset="0"/>
              </a:rPr>
              <a:t> `</a:t>
            </a:r>
            <a:r>
              <a:rPr lang="en-US" sz="2400" b="1" dirty="0" err="1">
                <a:latin typeface="Athanasius" pitchFamily="2" charset="0"/>
              </a:rPr>
              <a:t>ènte</a:t>
            </a:r>
            <a:r>
              <a:rPr lang="en-US" sz="2400" b="1" dirty="0">
                <a:latin typeface="Athanasius" pitchFamily="2" charset="0"/>
              </a:rPr>
              <a:t> </a:t>
            </a:r>
            <a:r>
              <a:rPr lang="en-US" sz="2400" b="1" dirty="0" err="1">
                <a:latin typeface="Athanasius" pitchFamily="2" charset="0"/>
              </a:rPr>
              <a:t>pi`ècnof</a:t>
            </a:r>
            <a:r>
              <a:rPr lang="en-US" sz="2400" b="1" dirty="0">
                <a:latin typeface="Athanasius" pitchFamily="2" charset="0"/>
              </a:rPr>
              <a:t> </a:t>
            </a:r>
            <a:r>
              <a:rPr lang="en-US" sz="2400" b="1" dirty="0" err="1">
                <a:latin typeface="Athanasius" pitchFamily="2" charset="0"/>
              </a:rPr>
              <a:t>pe</a:t>
            </a:r>
            <a:r>
              <a:rPr lang="en-US" sz="2400" b="1" dirty="0">
                <a:latin typeface="Athanasius" pitchFamily="2" charset="0"/>
              </a:rPr>
              <a:t>. ~</a:t>
            </a:r>
            <a:r>
              <a:rPr lang="en-US" sz="2400" b="1" dirty="0" err="1">
                <a:latin typeface="Athanasius" pitchFamily="2" charset="0"/>
              </a:rPr>
              <a:t>C`èc'hout</a:t>
            </a:r>
            <a:r>
              <a:rPr lang="en-US" sz="2400" b="1" dirty="0">
                <a:latin typeface="Athanasius" pitchFamily="2" charset="0"/>
              </a:rPr>
              <a:t> gar \</a:t>
            </a:r>
            <a:r>
              <a:rPr lang="en-US" sz="2400" b="1" dirty="0" err="1">
                <a:latin typeface="Athanasius" pitchFamily="2" charset="0"/>
              </a:rPr>
              <a:t>i</a:t>
            </a:r>
            <a:r>
              <a:rPr lang="en-US" sz="2400" b="1" dirty="0">
                <a:latin typeface="Athanasius" pitchFamily="2" charset="0"/>
              </a:rPr>
              <a:t> `</a:t>
            </a:r>
            <a:r>
              <a:rPr lang="en-US" sz="2400" b="1" dirty="0" err="1">
                <a:latin typeface="Athanasius" pitchFamily="2" charset="0"/>
              </a:rPr>
              <a:t>pjwm</a:t>
            </a:r>
            <a:r>
              <a:rPr lang="en-US" sz="2400" b="1" dirty="0">
                <a:latin typeface="Athanasius" pitchFamily="2" charset="0"/>
              </a:rPr>
              <a:t> `</a:t>
            </a:r>
            <a:r>
              <a:rPr lang="en-US" sz="2400" b="1" dirty="0" err="1">
                <a:latin typeface="Athanasius" pitchFamily="2" charset="0"/>
              </a:rPr>
              <a:t>nte</a:t>
            </a:r>
            <a:r>
              <a:rPr lang="en-US" sz="2400" b="1" dirty="0">
                <a:latin typeface="Athanasius" pitchFamily="2" charset="0"/>
              </a:rPr>
              <a:t> </a:t>
            </a:r>
            <a:r>
              <a:rPr lang="en-US" sz="2400" b="1" dirty="0" err="1">
                <a:latin typeface="Athanasius" pitchFamily="2" charset="0"/>
              </a:rPr>
              <a:t>niyalmoc</a:t>
            </a:r>
            <a:r>
              <a:rPr lang="en-US" sz="2400" b="1" dirty="0">
                <a:latin typeface="Athanasius" pitchFamily="2" charset="0"/>
              </a:rPr>
              <a:t> &gt; (</a:t>
            </a:r>
            <a:r>
              <a:rPr lang="en-US" sz="2400" b="1" dirty="0" err="1">
                <a:latin typeface="Athanasius" pitchFamily="2" charset="0"/>
              </a:rPr>
              <a:t>je</a:t>
            </a:r>
            <a:r>
              <a:rPr lang="en-US" sz="2400" b="1" dirty="0">
                <a:latin typeface="Athanasius" pitchFamily="2" charset="0"/>
              </a:rPr>
              <a:t> </a:t>
            </a:r>
            <a:r>
              <a:rPr lang="en-US" sz="2400" b="1" dirty="0" err="1">
                <a:latin typeface="Athanasius" pitchFamily="2" charset="0"/>
              </a:rPr>
              <a:t>teferbi</a:t>
            </a:r>
            <a:r>
              <a:rPr lang="en-US" sz="2400" b="1" dirty="0">
                <a:latin typeface="Athanasius" pitchFamily="2" charset="0"/>
              </a:rPr>
              <a:t> </a:t>
            </a:r>
            <a:r>
              <a:rPr lang="en-US" sz="2400" b="1" dirty="0" err="1">
                <a:latin typeface="Athanasius" pitchFamily="2" charset="0"/>
              </a:rPr>
              <a:t>marec</a:t>
            </a:r>
            <a:r>
              <a:rPr lang="en-US" sz="2400" b="1" dirty="0">
                <a:latin typeface="Athanasius" pitchFamily="2" charset="0"/>
              </a:rPr>
              <a:t>]</a:t>
            </a:r>
            <a:r>
              <a:rPr lang="en-US" sz="2400" b="1" dirty="0" err="1">
                <a:latin typeface="Athanasius" pitchFamily="2" charset="0"/>
              </a:rPr>
              <a:t>wf</a:t>
            </a:r>
            <a:r>
              <a:rPr lang="en-US" sz="2400" b="1" dirty="0">
                <a:latin typeface="Athanasius" pitchFamily="2" charset="0"/>
              </a:rPr>
              <a:t>) g/ </a:t>
            </a:r>
            <a:r>
              <a:rPr lang="en-US" sz="2400" b="1" dirty="0" err="1">
                <a:latin typeface="Athanasius" pitchFamily="2" charset="0"/>
              </a:rPr>
              <a:t>ouo</a:t>
            </a:r>
            <a:r>
              <a:rPr lang="en-US" sz="2400" b="1" dirty="0">
                <a:latin typeface="Athanasius" pitchFamily="2" charset="0"/>
              </a:rPr>
              <a:t>\ `</a:t>
            </a:r>
            <a:r>
              <a:rPr lang="en-US" sz="2400" b="1" dirty="0" err="1">
                <a:latin typeface="Athanasius" pitchFamily="2" charset="0"/>
              </a:rPr>
              <a:t>mpen`qref</a:t>
            </a:r>
            <a:r>
              <a:rPr lang="en-US" sz="2400" b="1" dirty="0">
                <a:latin typeface="Athanasius" pitchFamily="2" charset="0"/>
              </a:rPr>
              <a:t>]</a:t>
            </a:r>
            <a:r>
              <a:rPr lang="en-US" sz="2400" b="1" dirty="0" err="1">
                <a:latin typeface="Athanasius" pitchFamily="2" charset="0"/>
              </a:rPr>
              <a:t>wpi</a:t>
            </a:r>
            <a:r>
              <a:rPr lang="en-US" sz="2400" b="1" dirty="0">
                <a:latin typeface="Athanasius" pitchFamily="2" charset="0"/>
              </a:rPr>
              <a:t> `</a:t>
            </a:r>
            <a:r>
              <a:rPr lang="en-US" sz="2400" b="1" dirty="0" err="1">
                <a:latin typeface="Athanasius" pitchFamily="2" charset="0"/>
              </a:rPr>
              <a:t>nje</a:t>
            </a:r>
            <a:r>
              <a:rPr lang="en-US" sz="2400" b="1" dirty="0">
                <a:latin typeface="Athanasius" pitchFamily="2" charset="0"/>
              </a:rPr>
              <a:t> </a:t>
            </a:r>
            <a:r>
              <a:rPr lang="en-US" sz="2400" b="1" dirty="0" err="1">
                <a:latin typeface="Athanasius" pitchFamily="2" charset="0"/>
              </a:rPr>
              <a:t>vhet</a:t>
            </a:r>
            <a:r>
              <a:rPr lang="en-US" sz="2400" b="1" dirty="0">
                <a:latin typeface="Athanasius" pitchFamily="2" charset="0"/>
              </a:rPr>
              <a:t>]op `</a:t>
            </a:r>
            <a:r>
              <a:rPr lang="en-US" sz="2400" b="1" dirty="0" err="1">
                <a:latin typeface="Athanasius" pitchFamily="2" charset="0"/>
              </a:rPr>
              <a:t>n'htc</a:t>
            </a:r>
            <a:r>
              <a:rPr lang="en-US" sz="2400" b="1" dirty="0">
                <a:latin typeface="Athanasius" pitchFamily="2" charset="0"/>
              </a:rPr>
              <a:t> &gt; </a:t>
            </a:r>
            <a:r>
              <a:rPr lang="en-US" sz="2400" b="1" dirty="0" err="1">
                <a:latin typeface="Athanasius" pitchFamily="2" charset="0"/>
              </a:rPr>
              <a:t>tefmetepickopoc</a:t>
            </a:r>
            <a:r>
              <a:rPr lang="en-US" sz="2400" b="1" dirty="0">
                <a:latin typeface="Athanasius" pitchFamily="2" charset="0"/>
              </a:rPr>
              <a:t> mare </a:t>
            </a:r>
            <a:r>
              <a:rPr lang="en-US" sz="2400" b="1" dirty="0" err="1">
                <a:latin typeface="Athanasius" pitchFamily="2" charset="0"/>
              </a:rPr>
              <a:t>keouai</a:t>
            </a:r>
            <a:r>
              <a:rPr lang="en-US" sz="2400" b="1" dirty="0">
                <a:latin typeface="Athanasius" pitchFamily="2" charset="0"/>
              </a:rPr>
              <a:t> </a:t>
            </a:r>
            <a:r>
              <a:rPr lang="en-US" sz="2400" b="1" dirty="0" err="1">
                <a:latin typeface="Athanasius" pitchFamily="2" charset="0"/>
              </a:rPr>
              <a:t>sitc</a:t>
            </a:r>
            <a:endParaRPr lang="en-US" sz="2800" b="1" dirty="0">
              <a:solidFill>
                <a:srgbClr val="C00000"/>
              </a:solidFill>
              <a:latin typeface="Athanasius" pitchFamily="2" charset="0"/>
            </a:endParaRPr>
          </a:p>
          <a:p>
            <a:pPr marL="0" indent="0" algn="just">
              <a:buNone/>
            </a:pPr>
            <a:r>
              <a:rPr lang="en-US" sz="2800" b="1" dirty="0" err="1">
                <a:solidFill>
                  <a:srgbClr val="C00000"/>
                </a:solidFill>
                <a:latin typeface="Athanasius" pitchFamily="2" charset="0"/>
              </a:rPr>
              <a:t>Picaji</a:t>
            </a:r>
            <a:r>
              <a:rPr lang="en-US" sz="2800" b="1" dirty="0">
                <a:solidFill>
                  <a:srgbClr val="C00000"/>
                </a:solidFill>
                <a:latin typeface="Athanasius" pitchFamily="2" charset="0"/>
              </a:rPr>
              <a:t> de `</a:t>
            </a:r>
            <a:r>
              <a:rPr lang="en-US" sz="2800" b="1" dirty="0" err="1">
                <a:solidFill>
                  <a:srgbClr val="C00000"/>
                </a:solidFill>
                <a:latin typeface="Athanasius" pitchFamily="2" charset="0"/>
              </a:rPr>
              <a:t>nte</a:t>
            </a:r>
            <a:r>
              <a:rPr lang="en-US" sz="2800" b="1" dirty="0">
                <a:solidFill>
                  <a:srgbClr val="C00000"/>
                </a:solidFill>
                <a:latin typeface="Athanasius" pitchFamily="2" charset="0"/>
              </a:rPr>
              <a:t> ~P_ </a:t>
            </a:r>
            <a:r>
              <a:rPr lang="en-US" sz="2800" b="1" dirty="0" err="1">
                <a:solidFill>
                  <a:srgbClr val="C00000"/>
                </a:solidFill>
                <a:latin typeface="Athanasius" pitchFamily="2" charset="0"/>
              </a:rPr>
              <a:t>ef`eaiai</a:t>
            </a:r>
            <a:r>
              <a:rPr lang="en-US" sz="2800" b="1" dirty="0">
                <a:solidFill>
                  <a:srgbClr val="C00000"/>
                </a:solidFill>
                <a:latin typeface="Athanasius" pitchFamily="2" charset="0"/>
              </a:rPr>
              <a:t> </a:t>
            </a:r>
            <a:r>
              <a:rPr lang="en-US" sz="2800" b="1" dirty="0" err="1">
                <a:solidFill>
                  <a:srgbClr val="C00000"/>
                </a:solidFill>
                <a:latin typeface="Athanasius" pitchFamily="2" charset="0"/>
              </a:rPr>
              <a:t>ouo</a:t>
            </a:r>
            <a:r>
              <a:rPr lang="en-US" sz="2800" b="1" dirty="0">
                <a:solidFill>
                  <a:srgbClr val="C00000"/>
                </a:solidFill>
                <a:latin typeface="Athanasius" pitchFamily="2" charset="0"/>
              </a:rPr>
              <a:t>\ </a:t>
            </a:r>
            <a:r>
              <a:rPr lang="en-US" sz="2800" b="1" dirty="0" err="1">
                <a:solidFill>
                  <a:srgbClr val="C00000"/>
                </a:solidFill>
                <a:latin typeface="Athanasius" pitchFamily="2" charset="0"/>
              </a:rPr>
              <a:t>ef`e`a</a:t>
            </a:r>
            <a:r>
              <a:rPr lang="en-US" sz="2800" b="1" dirty="0">
                <a:solidFill>
                  <a:srgbClr val="C00000"/>
                </a:solidFill>
                <a:latin typeface="Athanasius" pitchFamily="2" charset="0"/>
              </a:rPr>
              <a:t>]</a:t>
            </a:r>
            <a:r>
              <a:rPr lang="en-US" sz="2800" b="1" dirty="0" err="1">
                <a:solidFill>
                  <a:srgbClr val="C00000"/>
                </a:solidFill>
                <a:latin typeface="Athanasius" pitchFamily="2" charset="0"/>
              </a:rPr>
              <a:t>ai</a:t>
            </a:r>
            <a:r>
              <a:rPr lang="en-US" sz="2800" b="1" dirty="0">
                <a:solidFill>
                  <a:srgbClr val="C00000"/>
                </a:solidFill>
                <a:latin typeface="Athanasius" pitchFamily="2" charset="0"/>
              </a:rPr>
              <a:t> &gt; </a:t>
            </a:r>
            <a:r>
              <a:rPr lang="en-US" sz="2800" b="1" dirty="0" err="1">
                <a:solidFill>
                  <a:srgbClr val="C00000"/>
                </a:solidFill>
                <a:latin typeface="Athanasius" pitchFamily="2" charset="0"/>
              </a:rPr>
              <a:t>ef`e`ama</a:t>
            </a:r>
            <a:r>
              <a:rPr lang="en-US" sz="2800" b="1" dirty="0">
                <a:solidFill>
                  <a:srgbClr val="C00000"/>
                </a:solidFill>
                <a:latin typeface="Athanasius" pitchFamily="2" charset="0"/>
              </a:rPr>
              <a:t>\</a:t>
            </a:r>
            <a:r>
              <a:rPr lang="en-US" sz="2800" b="1" dirty="0" err="1">
                <a:solidFill>
                  <a:srgbClr val="C00000"/>
                </a:solidFill>
                <a:latin typeface="Athanasius" pitchFamily="2" charset="0"/>
              </a:rPr>
              <a:t>i</a:t>
            </a:r>
            <a:r>
              <a:rPr lang="en-US" sz="2800" b="1" dirty="0">
                <a:solidFill>
                  <a:srgbClr val="C00000"/>
                </a:solidFill>
                <a:latin typeface="Athanasius" pitchFamily="2" charset="0"/>
              </a:rPr>
              <a:t> </a:t>
            </a:r>
            <a:r>
              <a:rPr lang="en-US" sz="2800" b="1" dirty="0" err="1">
                <a:solidFill>
                  <a:srgbClr val="C00000"/>
                </a:solidFill>
                <a:latin typeface="Athanasius" pitchFamily="2" charset="0"/>
              </a:rPr>
              <a:t>ouo</a:t>
            </a:r>
            <a:r>
              <a:rPr lang="en-US" sz="2800" b="1" dirty="0">
                <a:solidFill>
                  <a:srgbClr val="C00000"/>
                </a:solidFill>
                <a:latin typeface="Athanasius" pitchFamily="2" charset="0"/>
              </a:rPr>
              <a:t>\ </a:t>
            </a:r>
            <a:r>
              <a:rPr lang="en-US" sz="2800" b="1" dirty="0" err="1">
                <a:solidFill>
                  <a:srgbClr val="C00000"/>
                </a:solidFill>
                <a:latin typeface="Athanasius" pitchFamily="2" charset="0"/>
              </a:rPr>
              <a:t>ef`etajro</a:t>
            </a:r>
            <a:r>
              <a:rPr lang="en-US" sz="2800" b="1" dirty="0">
                <a:solidFill>
                  <a:srgbClr val="C00000"/>
                </a:solidFill>
                <a:latin typeface="Athanasius" pitchFamily="2" charset="0"/>
              </a:rPr>
              <a:t> &gt; '</a:t>
            </a:r>
            <a:r>
              <a:rPr lang="en-US" sz="2800" b="1" dirty="0" err="1">
                <a:solidFill>
                  <a:srgbClr val="C00000"/>
                </a:solidFill>
                <a:latin typeface="Athanasius" pitchFamily="2" charset="0"/>
              </a:rPr>
              <a:t>en</a:t>
            </a:r>
            <a:r>
              <a:rPr lang="en-US" sz="2800" b="1" dirty="0">
                <a:solidFill>
                  <a:srgbClr val="C00000"/>
                </a:solidFill>
                <a:latin typeface="Athanasius" pitchFamily="2" charset="0"/>
              </a:rPr>
              <a:t> ;`</a:t>
            </a:r>
            <a:r>
              <a:rPr lang="en-US" sz="2800" b="1" dirty="0" err="1">
                <a:solidFill>
                  <a:srgbClr val="C00000"/>
                </a:solidFill>
                <a:latin typeface="Athanasius" pitchFamily="2" charset="0"/>
              </a:rPr>
              <a:t>agi`a</a:t>
            </a:r>
            <a:r>
              <a:rPr lang="en-US" sz="2800" b="1" dirty="0">
                <a:solidFill>
                  <a:srgbClr val="C00000"/>
                </a:solidFill>
                <a:latin typeface="Athanasius" pitchFamily="2" charset="0"/>
              </a:rPr>
              <a:t> `</a:t>
            </a:r>
            <a:r>
              <a:rPr lang="en-US" sz="2800" b="1" dirty="0" err="1">
                <a:solidFill>
                  <a:srgbClr val="C00000"/>
                </a:solidFill>
                <a:latin typeface="Athanasius" pitchFamily="2" charset="0"/>
              </a:rPr>
              <a:t>nek`klhci`a</a:t>
            </a:r>
            <a:r>
              <a:rPr lang="en-US" sz="2800" b="1" dirty="0">
                <a:solidFill>
                  <a:srgbClr val="C00000"/>
                </a:solidFill>
                <a:latin typeface="Athanasius" pitchFamily="2" charset="0"/>
              </a:rPr>
              <a:t> `</a:t>
            </a:r>
            <a:r>
              <a:rPr lang="en-US" sz="2800" b="1" dirty="0" err="1">
                <a:solidFill>
                  <a:srgbClr val="C00000"/>
                </a:solidFill>
                <a:latin typeface="Athanasius" pitchFamily="2" charset="0"/>
              </a:rPr>
              <a:t>nte</a:t>
            </a:r>
            <a:r>
              <a:rPr lang="en-US" sz="2800" b="1" dirty="0">
                <a:solidFill>
                  <a:srgbClr val="C00000"/>
                </a:solidFill>
                <a:latin typeface="Athanasius" pitchFamily="2" charset="0"/>
              </a:rPr>
              <a:t> V; &gt; `</a:t>
            </a:r>
            <a:r>
              <a:rPr lang="en-US" sz="2800" b="1" dirty="0" err="1">
                <a:solidFill>
                  <a:srgbClr val="C00000"/>
                </a:solidFill>
                <a:latin typeface="Athanasius" pitchFamily="2" charset="0"/>
              </a:rPr>
              <a:t>amhn</a:t>
            </a:r>
            <a:r>
              <a:rPr lang="en-US" sz="2800" b="1" dirty="0">
                <a:solidFill>
                  <a:srgbClr val="C00000"/>
                </a:solidFill>
                <a:latin typeface="Athanasius" pitchFamily="2" charset="0"/>
              </a:rPr>
              <a:t>.</a:t>
            </a:r>
          </a:p>
        </p:txBody>
      </p:sp>
      <p:sp>
        <p:nvSpPr>
          <p:cNvPr id="5" name="ZoneTexte 4">
            <a:extLst>
              <a:ext uri="{FF2B5EF4-FFF2-40B4-BE49-F238E27FC236}">
                <a16:creationId xmlns:a16="http://schemas.microsoft.com/office/drawing/2014/main" id="{5A4B6739-5177-4D5D-B8A8-6B024D407D59}"/>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de l’aube </a:t>
            </a:r>
            <a:r>
              <a:rPr lang="fr-FR" sz="1600" b="1" i="1" dirty="0">
                <a:solidFill>
                  <a:schemeClr val="bg1"/>
                </a:solidFill>
              </a:rPr>
              <a:t>du Jeudi Saint</a:t>
            </a:r>
            <a:endParaRPr lang="fr-FR" sz="1600" b="1" dirty="0">
              <a:solidFill>
                <a:schemeClr val="bg1"/>
              </a:solidFill>
            </a:endParaRPr>
          </a:p>
        </p:txBody>
      </p:sp>
      <p:sp>
        <p:nvSpPr>
          <p:cNvPr id="6" name="Rectangle 74">
            <a:extLst>
              <a:ext uri="{FF2B5EF4-FFF2-40B4-BE49-F238E27FC236}">
                <a16:creationId xmlns:a16="http://schemas.microsoft.com/office/drawing/2014/main" id="{AA616993-F762-444F-8F8B-C76E327C7FC6}"/>
              </a:ext>
            </a:extLst>
          </p:cNvPr>
          <p:cNvSpPr>
            <a:spLocks noChangeArrowheads="1"/>
          </p:cNvSpPr>
          <p:nvPr/>
        </p:nvSpPr>
        <p:spPr bwMode="auto">
          <a:xfrm>
            <a:off x="9696400" y="53414"/>
            <a:ext cx="2304256"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باكر يوم الخميس الكبير</a:t>
            </a:r>
            <a:r>
              <a:rPr lang="fr-FR" sz="2000" b="1" dirty="0">
                <a:solidFill>
                  <a:schemeClr val="bg1"/>
                </a:solidFill>
              </a:rPr>
              <a:t> </a:t>
            </a:r>
            <a:endParaRPr lang="en-US" altLang="fr-FR" sz="2000" b="1" i="1" dirty="0">
              <a:solidFill>
                <a:schemeClr val="bg1"/>
              </a:solidFill>
            </a:endParaRPr>
          </a:p>
        </p:txBody>
      </p:sp>
    </p:spTree>
    <p:extLst>
      <p:ext uri="{BB962C8B-B14F-4D97-AF65-F5344CB8AC3E}">
        <p14:creationId xmlns:p14="http://schemas.microsoft.com/office/powerpoint/2010/main" val="2829619841"/>
      </p:ext>
    </p:extLst>
  </p:cSld>
  <p:clrMapOvr>
    <a:masterClrMapping/>
  </p:clrMapOvr>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7369" y="548680"/>
            <a:ext cx="5616624" cy="5832648"/>
          </a:xfrm>
        </p:spPr>
        <p:txBody>
          <a:bodyPr>
            <a:noAutofit/>
          </a:bodyPr>
          <a:lstStyle/>
          <a:p>
            <a:pPr marL="0" indent="3175" algn="ctr">
              <a:buNone/>
            </a:pPr>
            <a:r>
              <a:rPr lang="fr-FR" sz="2800" b="1" i="1" dirty="0">
                <a:solidFill>
                  <a:srgbClr val="C00000"/>
                </a:solidFill>
              </a:rPr>
              <a:t>Actes des apôtres 1 : 15-20 </a:t>
            </a:r>
          </a:p>
          <a:p>
            <a:pPr marL="0" indent="3175" algn="just">
              <a:buNone/>
            </a:pPr>
            <a:r>
              <a:rPr lang="fr-FR" sz="2800" b="1" dirty="0"/>
              <a:t>En ces jours-là, Pierre se leva au milieu des frères, ils étaient réunis au nombre d'environ cent vingt personnes, et il dit : «Frères, il fallait que s'accomplit l'Écriture où, par la bouche de David, l'Esprit Saint avait parlé d'avance de Judas, qui s'est fait le guide de ceux qui ont arrêté Jésus. Il avait rang parmi nous et s'était vu attribuer une part dans notre ministère.</a:t>
            </a:r>
          </a:p>
          <a:p>
            <a:pPr marL="0" indent="3175" algn="just">
              <a:buNone/>
            </a:pPr>
            <a:endParaRPr lang="fr-FR" sz="2800" b="1" i="1" dirty="0">
              <a:solidFill>
                <a:srgbClr val="FF0000"/>
              </a:solidFill>
            </a:endParaRPr>
          </a:p>
        </p:txBody>
      </p:sp>
      <p:sp>
        <p:nvSpPr>
          <p:cNvPr id="4" name="Rectangle 3">
            <a:extLst>
              <a:ext uri="{FF2B5EF4-FFF2-40B4-BE49-F238E27FC236}">
                <a16:creationId xmlns:a16="http://schemas.microsoft.com/office/drawing/2014/main" id="{91243CA8-04CE-43A8-A980-AAAC9EEED9CA}"/>
              </a:ext>
            </a:extLst>
          </p:cNvPr>
          <p:cNvSpPr/>
          <p:nvPr/>
        </p:nvSpPr>
        <p:spPr>
          <a:xfrm>
            <a:off x="6240016" y="582935"/>
            <a:ext cx="5472608" cy="5798393"/>
          </a:xfrm>
          <a:prstGeom prst="rect">
            <a:avLst/>
          </a:prstGeom>
        </p:spPr>
        <p:txBody>
          <a:bodyPr wrap="square">
            <a:normAutofit/>
          </a:bodyPr>
          <a:lstStyle/>
          <a:p>
            <a:pPr algn="ctr" rtl="1"/>
            <a:r>
              <a:rPr lang="ar-SA" sz="3600" b="1" i="1" dirty="0">
                <a:solidFill>
                  <a:srgbClr val="C00000"/>
                </a:solidFill>
              </a:rPr>
              <a:t>أعمال ١ : ١٥ – ٢٠</a:t>
            </a:r>
            <a:endParaRPr lang="fr-FR" sz="3600" b="1" i="1" dirty="0">
              <a:solidFill>
                <a:srgbClr val="C00000"/>
              </a:solidFill>
            </a:endParaRPr>
          </a:p>
          <a:p>
            <a:pPr algn="just" rtl="1"/>
            <a:r>
              <a:rPr lang="ar-SA" sz="3600" b="1" dirty="0"/>
              <a:t>وفى تلك الايام قام بطرس في وسط الأخوة</a:t>
            </a:r>
            <a:r>
              <a:rPr lang="ar-EG" sz="3600" b="1" dirty="0" err="1"/>
              <a:t>،</a:t>
            </a:r>
            <a:r>
              <a:rPr lang="ar-SA" sz="3600" b="1" dirty="0"/>
              <a:t> وكان عد</a:t>
            </a:r>
            <a:r>
              <a:rPr lang="ar-EG" sz="3600" b="1" dirty="0"/>
              <a:t>د</a:t>
            </a:r>
            <a:r>
              <a:rPr lang="ar-SA" sz="3600" b="1" dirty="0"/>
              <a:t> </a:t>
            </a:r>
            <a:r>
              <a:rPr lang="ar-EG" sz="3600" b="1" dirty="0"/>
              <a:t>ال</a:t>
            </a:r>
            <a:r>
              <a:rPr lang="ar-SA" sz="3600" b="1" dirty="0"/>
              <a:t>أسماء معا</a:t>
            </a:r>
            <a:r>
              <a:rPr lang="ar-EG" sz="3600" b="1" dirty="0"/>
              <a:t>ً</a:t>
            </a:r>
            <a:r>
              <a:rPr lang="ar-SA" sz="3600" b="1" dirty="0"/>
              <a:t> نحو مئة وعشرين </a:t>
            </a:r>
            <a:r>
              <a:rPr lang="ar-SA" sz="3600" b="1" dirty="0" err="1"/>
              <a:t>إسما</a:t>
            </a:r>
            <a:r>
              <a:rPr lang="ar-EG" sz="3600" b="1" dirty="0"/>
              <a:t>ً،</a:t>
            </a:r>
            <a:r>
              <a:rPr lang="ar-SA" sz="3600" b="1" dirty="0"/>
              <a:t> فقال: أيها الرجال إخوتنا ينبغى أن يتم هذا المكتوب الذي سبق الروح القدس فقاله بفم داود عن يهوذا الذي صار دليلا</a:t>
            </a:r>
            <a:r>
              <a:rPr lang="ar-EG" sz="3600" b="1" dirty="0"/>
              <a:t>ً</a:t>
            </a:r>
            <a:r>
              <a:rPr lang="ar-SA" sz="3600" b="1" dirty="0"/>
              <a:t> للذين قبضوا على </a:t>
            </a:r>
            <a:r>
              <a:rPr lang="ar-SA" sz="3600" b="1" dirty="0" err="1"/>
              <a:t>يسوع.</a:t>
            </a:r>
            <a:r>
              <a:rPr lang="ar-SA" sz="3600" b="1" dirty="0"/>
              <a:t> إذ كان معدودا</a:t>
            </a:r>
            <a:r>
              <a:rPr lang="ar-EG" sz="3600" b="1" dirty="0"/>
              <a:t>ً</a:t>
            </a:r>
            <a:r>
              <a:rPr lang="ar-SA" sz="3600" b="1" dirty="0"/>
              <a:t> بيننا وصار له نصيب في هذه الخدمة،</a:t>
            </a:r>
            <a:endParaRPr lang="ar-SA" sz="3600" b="1" dirty="0">
              <a:solidFill>
                <a:srgbClr val="C00000"/>
              </a:solidFill>
              <a:latin typeface="Times New Roman" panose="02020603050405020304" pitchFamily="18" charset="0"/>
            </a:endParaRPr>
          </a:p>
        </p:txBody>
      </p:sp>
      <p:sp>
        <p:nvSpPr>
          <p:cNvPr id="8" name="ZoneTexte 7">
            <a:extLst>
              <a:ext uri="{FF2B5EF4-FFF2-40B4-BE49-F238E27FC236}">
                <a16:creationId xmlns:a16="http://schemas.microsoft.com/office/drawing/2014/main" id="{17EB9E0E-099C-42F2-A2D3-CB82BBB219EC}"/>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de l’aube </a:t>
            </a:r>
            <a:r>
              <a:rPr lang="fr-FR" sz="1600" b="1" i="1" dirty="0">
                <a:solidFill>
                  <a:schemeClr val="bg1"/>
                </a:solidFill>
              </a:rPr>
              <a:t>du Jeudi Saint</a:t>
            </a:r>
            <a:endParaRPr lang="fr-FR" sz="1600" b="1" dirty="0">
              <a:solidFill>
                <a:schemeClr val="bg1"/>
              </a:solidFill>
            </a:endParaRPr>
          </a:p>
        </p:txBody>
      </p:sp>
      <p:sp>
        <p:nvSpPr>
          <p:cNvPr id="9" name="Rectangle 74">
            <a:extLst>
              <a:ext uri="{FF2B5EF4-FFF2-40B4-BE49-F238E27FC236}">
                <a16:creationId xmlns:a16="http://schemas.microsoft.com/office/drawing/2014/main" id="{EFA9D6ED-5B92-45D5-B2B3-49501FAAB2D5}"/>
              </a:ext>
            </a:extLst>
          </p:cNvPr>
          <p:cNvSpPr>
            <a:spLocks noChangeArrowheads="1"/>
          </p:cNvSpPr>
          <p:nvPr/>
        </p:nvSpPr>
        <p:spPr bwMode="auto">
          <a:xfrm>
            <a:off x="9696400" y="53414"/>
            <a:ext cx="2304256"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باكر يوم الخميس الكبير</a:t>
            </a:r>
            <a:r>
              <a:rPr lang="fr-FR" sz="2000" b="1" dirty="0">
                <a:solidFill>
                  <a:schemeClr val="bg1"/>
                </a:solidFill>
              </a:rPr>
              <a:t> </a:t>
            </a:r>
            <a:endParaRPr lang="en-US" altLang="fr-FR" sz="2000" b="1" i="1" dirty="0">
              <a:solidFill>
                <a:schemeClr val="bg1"/>
              </a:solidFill>
            </a:endParaRPr>
          </a:p>
        </p:txBody>
      </p:sp>
    </p:spTree>
    <p:extLst>
      <p:ext uri="{BB962C8B-B14F-4D97-AF65-F5344CB8AC3E}">
        <p14:creationId xmlns:p14="http://schemas.microsoft.com/office/powerpoint/2010/main" val="2109625234"/>
      </p:ext>
    </p:extLst>
  </p:cSld>
  <p:clrMapOvr>
    <a:masterClrMapping/>
  </p:clrMapOvr>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7369" y="548680"/>
            <a:ext cx="5616624" cy="5832648"/>
          </a:xfrm>
        </p:spPr>
        <p:txBody>
          <a:bodyPr>
            <a:noAutofit/>
          </a:bodyPr>
          <a:lstStyle/>
          <a:p>
            <a:pPr marL="0" indent="3175" algn="just">
              <a:buNone/>
            </a:pPr>
            <a:r>
              <a:rPr lang="fr-FR" sz="2800" b="1" dirty="0"/>
              <a:t>Et voilà que, s'étant acquis un domaine avec le salaire de son forfait, cet homme est tombé la tête la première et a éclaté par le milieu, et toutes ses entrailles se sont répandues. La chose fut si connue de tous les habitants de Jérusalem que ce domaine fut appelé dans leur langue </a:t>
            </a:r>
            <a:r>
              <a:rPr lang="fr-FR" sz="2800" b="1" dirty="0" err="1"/>
              <a:t>Hakeldama</a:t>
            </a:r>
            <a:r>
              <a:rPr lang="fr-FR" sz="2800" b="1" dirty="0"/>
              <a:t>, c'est-à-dire "Domaine du sang". Or il est écrit au livre des psaumes: «Que son enclos devienne désert et qu'il ne se trouve personne pour y habiter»</a:t>
            </a:r>
            <a:endParaRPr lang="fr-FR" sz="2800" b="1" i="1" dirty="0">
              <a:solidFill>
                <a:srgbClr val="FF0000"/>
              </a:solidFill>
            </a:endParaRPr>
          </a:p>
        </p:txBody>
      </p:sp>
      <p:sp>
        <p:nvSpPr>
          <p:cNvPr id="4" name="Rectangle 3">
            <a:extLst>
              <a:ext uri="{FF2B5EF4-FFF2-40B4-BE49-F238E27FC236}">
                <a16:creationId xmlns:a16="http://schemas.microsoft.com/office/drawing/2014/main" id="{91243CA8-04CE-43A8-A980-AAAC9EEED9CA}"/>
              </a:ext>
            </a:extLst>
          </p:cNvPr>
          <p:cNvSpPr/>
          <p:nvPr/>
        </p:nvSpPr>
        <p:spPr>
          <a:xfrm>
            <a:off x="6240016" y="582935"/>
            <a:ext cx="5472608" cy="5798393"/>
          </a:xfrm>
          <a:prstGeom prst="rect">
            <a:avLst/>
          </a:prstGeom>
        </p:spPr>
        <p:txBody>
          <a:bodyPr wrap="square">
            <a:normAutofit/>
          </a:bodyPr>
          <a:lstStyle/>
          <a:p>
            <a:pPr algn="just" rtl="1"/>
            <a:r>
              <a:rPr lang="ar-SA" sz="3600" b="1" dirty="0"/>
              <a:t>فإن هذا إشترى له حقلا</a:t>
            </a:r>
            <a:r>
              <a:rPr lang="ar-EG" sz="3600" b="1" dirty="0"/>
              <a:t>ً</a:t>
            </a:r>
            <a:r>
              <a:rPr lang="ar-SA" sz="3600" b="1" dirty="0"/>
              <a:t> من أجرة الظلم وإذا سقط على وجهه إنشق من </a:t>
            </a:r>
            <a:r>
              <a:rPr lang="ar-SA" sz="3600" b="1" dirty="0" err="1"/>
              <a:t>الوسط.</a:t>
            </a:r>
            <a:r>
              <a:rPr lang="ar-SA" sz="3600" b="1" dirty="0"/>
              <a:t> </a:t>
            </a:r>
            <a:r>
              <a:rPr lang="ar-SA" sz="3600" b="1" dirty="0" err="1"/>
              <a:t>فإ</a:t>
            </a:r>
            <a:r>
              <a:rPr lang="ar-EG" sz="3600" b="1" dirty="0"/>
              <a:t>ن</a:t>
            </a:r>
            <a:r>
              <a:rPr lang="ar-SA" sz="3600" b="1" dirty="0"/>
              <a:t>سكبت أحشاؤه كلها، وصار هذا معلوما</a:t>
            </a:r>
            <a:r>
              <a:rPr lang="ar-EG" sz="3600" b="1" dirty="0"/>
              <a:t>ً</a:t>
            </a:r>
            <a:r>
              <a:rPr lang="ar-SA" sz="3600" b="1" dirty="0"/>
              <a:t> عند جميع سكان أورشليم حتى دعى إسم ذلك الحقل في لغتهم </a:t>
            </a:r>
            <a:r>
              <a:rPr lang="ar-EG" sz="3600" b="1" dirty="0"/>
              <a:t>”حقل دما“</a:t>
            </a:r>
            <a:r>
              <a:rPr lang="ar-SA" sz="3600" b="1" dirty="0"/>
              <a:t> الذي تفسيره حقل الدم، لأنه مكتوب في سفرالمزامير: لتصر داره خرابا</a:t>
            </a:r>
            <a:r>
              <a:rPr lang="ar-EG" sz="3600" b="1" dirty="0"/>
              <a:t>ً</a:t>
            </a:r>
            <a:r>
              <a:rPr lang="ar-SA" sz="3600" b="1" dirty="0"/>
              <a:t> ولا يكن فيها ساكن</a:t>
            </a:r>
            <a:r>
              <a:rPr lang="ar-EG" sz="3600" b="1" dirty="0" err="1"/>
              <a:t>،</a:t>
            </a:r>
            <a:endParaRPr lang="ar-SA" sz="3600" b="1" dirty="0">
              <a:solidFill>
                <a:srgbClr val="C00000"/>
              </a:solidFill>
              <a:latin typeface="Times New Roman" panose="02020603050405020304" pitchFamily="18" charset="0"/>
            </a:endParaRPr>
          </a:p>
        </p:txBody>
      </p:sp>
      <p:sp>
        <p:nvSpPr>
          <p:cNvPr id="8" name="ZoneTexte 7">
            <a:extLst>
              <a:ext uri="{FF2B5EF4-FFF2-40B4-BE49-F238E27FC236}">
                <a16:creationId xmlns:a16="http://schemas.microsoft.com/office/drawing/2014/main" id="{17EB9E0E-099C-42F2-A2D3-CB82BBB219EC}"/>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de l’aube </a:t>
            </a:r>
            <a:r>
              <a:rPr lang="fr-FR" sz="1600" b="1" i="1" dirty="0">
                <a:solidFill>
                  <a:schemeClr val="bg1"/>
                </a:solidFill>
              </a:rPr>
              <a:t>du Jeudi Saint</a:t>
            </a:r>
            <a:endParaRPr lang="fr-FR" sz="1600" b="1" dirty="0">
              <a:solidFill>
                <a:schemeClr val="bg1"/>
              </a:solidFill>
            </a:endParaRPr>
          </a:p>
        </p:txBody>
      </p:sp>
      <p:sp>
        <p:nvSpPr>
          <p:cNvPr id="9" name="Rectangle 74">
            <a:extLst>
              <a:ext uri="{FF2B5EF4-FFF2-40B4-BE49-F238E27FC236}">
                <a16:creationId xmlns:a16="http://schemas.microsoft.com/office/drawing/2014/main" id="{EFA9D6ED-5B92-45D5-B2B3-49501FAAB2D5}"/>
              </a:ext>
            </a:extLst>
          </p:cNvPr>
          <p:cNvSpPr>
            <a:spLocks noChangeArrowheads="1"/>
          </p:cNvSpPr>
          <p:nvPr/>
        </p:nvSpPr>
        <p:spPr bwMode="auto">
          <a:xfrm>
            <a:off x="9624392" y="53414"/>
            <a:ext cx="2376264"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باكر يوم الخميس الكبير</a:t>
            </a:r>
            <a:r>
              <a:rPr lang="fr-FR" sz="2000" b="1" dirty="0">
                <a:solidFill>
                  <a:schemeClr val="bg1"/>
                </a:solidFill>
              </a:rPr>
              <a:t> </a:t>
            </a:r>
            <a:endParaRPr lang="en-US" altLang="fr-FR" sz="2000" b="1" i="1" dirty="0">
              <a:solidFill>
                <a:schemeClr val="bg1"/>
              </a:solidFill>
            </a:endParaRPr>
          </a:p>
        </p:txBody>
      </p:sp>
    </p:spTree>
    <p:extLst>
      <p:ext uri="{BB962C8B-B14F-4D97-AF65-F5344CB8AC3E}">
        <p14:creationId xmlns:p14="http://schemas.microsoft.com/office/powerpoint/2010/main" val="2442518647"/>
      </p:ext>
    </p:extLst>
  </p:cSld>
  <p:clrMapOvr>
    <a:masterClrMapping/>
  </p:clrMapOvr>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7369" y="548680"/>
            <a:ext cx="5616624" cy="5832648"/>
          </a:xfrm>
        </p:spPr>
        <p:txBody>
          <a:bodyPr>
            <a:noAutofit/>
          </a:bodyPr>
          <a:lstStyle/>
          <a:p>
            <a:pPr marL="0" indent="3175" algn="just">
              <a:buNone/>
            </a:pPr>
            <a:r>
              <a:rPr lang="fr-FR" sz="2800" b="1" dirty="0"/>
              <a:t>et encore: «Qu'un autre reçoive sa charge»</a:t>
            </a:r>
          </a:p>
          <a:p>
            <a:pPr marL="0" indent="3175" algn="just">
              <a:buNone/>
            </a:pPr>
            <a:endParaRPr lang="fr-FR" sz="2800" b="1" dirty="0"/>
          </a:p>
          <a:p>
            <a:pPr marL="0" indent="3175" algn="just">
              <a:buNone/>
            </a:pPr>
            <a:r>
              <a:rPr lang="fr-FR" sz="2800" b="1" dirty="0">
                <a:solidFill>
                  <a:srgbClr val="C00000"/>
                </a:solidFill>
              </a:rPr>
              <a:t>Que la parole du Seigneur croisse et se multiplie dans cette église et toute église. Amen !</a:t>
            </a:r>
          </a:p>
          <a:p>
            <a:pPr marL="0" indent="3175" algn="just">
              <a:buNone/>
            </a:pPr>
            <a:endParaRPr lang="fr-FR" sz="2800" b="1" i="1" dirty="0">
              <a:solidFill>
                <a:srgbClr val="FF0000"/>
              </a:solidFill>
            </a:endParaRPr>
          </a:p>
        </p:txBody>
      </p:sp>
      <p:sp>
        <p:nvSpPr>
          <p:cNvPr id="4" name="Rectangle 3">
            <a:extLst>
              <a:ext uri="{FF2B5EF4-FFF2-40B4-BE49-F238E27FC236}">
                <a16:creationId xmlns:a16="http://schemas.microsoft.com/office/drawing/2014/main" id="{91243CA8-04CE-43A8-A980-AAAC9EEED9CA}"/>
              </a:ext>
            </a:extLst>
          </p:cNvPr>
          <p:cNvSpPr/>
          <p:nvPr/>
        </p:nvSpPr>
        <p:spPr>
          <a:xfrm>
            <a:off x="6240016" y="582935"/>
            <a:ext cx="5472608" cy="5798393"/>
          </a:xfrm>
          <a:prstGeom prst="rect">
            <a:avLst/>
          </a:prstGeom>
        </p:spPr>
        <p:txBody>
          <a:bodyPr wrap="square">
            <a:normAutofit/>
          </a:bodyPr>
          <a:lstStyle/>
          <a:p>
            <a:pPr algn="just" rtl="1"/>
            <a:r>
              <a:rPr lang="ar-SA" sz="3600" b="1" dirty="0"/>
              <a:t>وليأخذ وظيفته آخر</a:t>
            </a:r>
            <a:r>
              <a:rPr lang="ar-EG" sz="3600" b="1" dirty="0" err="1"/>
              <a:t>.</a:t>
            </a:r>
            <a:endParaRPr lang="fr-FR" sz="3600" b="1" dirty="0"/>
          </a:p>
          <a:p>
            <a:pPr algn="just" rtl="1"/>
            <a:endParaRPr lang="fr-FR" sz="3600" b="1" dirty="0">
              <a:solidFill>
                <a:srgbClr val="C00000"/>
              </a:solidFill>
              <a:latin typeface="Times New Roman" panose="02020603050405020304" pitchFamily="18" charset="0"/>
            </a:endParaRPr>
          </a:p>
          <a:p>
            <a:pPr algn="just" rtl="1"/>
            <a:r>
              <a:rPr lang="ar-SA" sz="3600" b="1" dirty="0">
                <a:solidFill>
                  <a:srgbClr val="C00000"/>
                </a:solidFill>
              </a:rPr>
              <a:t>لم تزل كلمة الرب تنمو وتكثر وتعتز في هذه البيعه وكل بيعة إلى الابد.</a:t>
            </a:r>
            <a:endParaRPr lang="ar-SA" sz="3600" b="1" dirty="0">
              <a:solidFill>
                <a:srgbClr val="C00000"/>
              </a:solidFill>
              <a:latin typeface="Times New Roman" panose="02020603050405020304" pitchFamily="18" charset="0"/>
            </a:endParaRPr>
          </a:p>
        </p:txBody>
      </p:sp>
      <p:sp>
        <p:nvSpPr>
          <p:cNvPr id="8" name="ZoneTexte 7">
            <a:extLst>
              <a:ext uri="{FF2B5EF4-FFF2-40B4-BE49-F238E27FC236}">
                <a16:creationId xmlns:a16="http://schemas.microsoft.com/office/drawing/2014/main" id="{17EB9E0E-099C-42F2-A2D3-CB82BBB219EC}"/>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de l’aube </a:t>
            </a:r>
            <a:r>
              <a:rPr lang="fr-FR" sz="1600" b="1" i="1" dirty="0">
                <a:solidFill>
                  <a:schemeClr val="bg1"/>
                </a:solidFill>
              </a:rPr>
              <a:t>du Jeudi Saint</a:t>
            </a:r>
            <a:endParaRPr lang="fr-FR" sz="1600" b="1" dirty="0">
              <a:solidFill>
                <a:schemeClr val="bg1"/>
              </a:solidFill>
            </a:endParaRPr>
          </a:p>
        </p:txBody>
      </p:sp>
      <p:sp>
        <p:nvSpPr>
          <p:cNvPr id="9" name="Rectangle 74">
            <a:extLst>
              <a:ext uri="{FF2B5EF4-FFF2-40B4-BE49-F238E27FC236}">
                <a16:creationId xmlns:a16="http://schemas.microsoft.com/office/drawing/2014/main" id="{EFA9D6ED-5B92-45D5-B2B3-49501FAAB2D5}"/>
              </a:ext>
            </a:extLst>
          </p:cNvPr>
          <p:cNvSpPr>
            <a:spLocks noChangeArrowheads="1"/>
          </p:cNvSpPr>
          <p:nvPr/>
        </p:nvSpPr>
        <p:spPr bwMode="auto">
          <a:xfrm>
            <a:off x="9552384" y="53414"/>
            <a:ext cx="2448272"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باكر يوم الخميس الكبير</a:t>
            </a:r>
            <a:r>
              <a:rPr lang="fr-FR" sz="2000" b="1" dirty="0">
                <a:solidFill>
                  <a:schemeClr val="bg1"/>
                </a:solidFill>
              </a:rPr>
              <a:t> </a:t>
            </a:r>
            <a:endParaRPr lang="en-US" altLang="fr-FR" sz="2000" b="1" i="1" dirty="0">
              <a:solidFill>
                <a:schemeClr val="bg1"/>
              </a:solidFill>
            </a:endParaRPr>
          </a:p>
        </p:txBody>
      </p:sp>
    </p:spTree>
    <p:extLst>
      <p:ext uri="{BB962C8B-B14F-4D97-AF65-F5344CB8AC3E}">
        <p14:creationId xmlns:p14="http://schemas.microsoft.com/office/powerpoint/2010/main" val="1183030054"/>
      </p:ext>
    </p:extLst>
  </p:cSld>
  <p:clrMapOvr>
    <a:masterClrMapping/>
  </p:clrMapOvr>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389809" y="2535446"/>
            <a:ext cx="5706191" cy="3438707"/>
          </a:xfrm>
        </p:spPr>
        <p:txBody>
          <a:bodyPr numCol="1" spcCol="72000" anchor="ctr">
            <a:normAutofit fontScale="77500" lnSpcReduction="20000"/>
          </a:bodyPr>
          <a:lstStyle/>
          <a:p>
            <a:pPr marL="0" indent="0" algn="just">
              <a:buNone/>
            </a:pPr>
            <a:r>
              <a:rPr lang="fr-FR" sz="4000" b="1" dirty="0">
                <a:solidFill>
                  <a:srgbClr val="C00000"/>
                </a:solidFill>
                <a:latin typeface="Book Antiqua" panose="02040602050305030304" pitchFamily="18" charset="0"/>
              </a:rPr>
              <a:t>Judas (6), le contrevenant de la Loi.</a:t>
            </a:r>
            <a:r>
              <a:rPr lang="fr-FR" sz="4000" b="1" dirty="0">
                <a:latin typeface="Book Antiqua" panose="02040602050305030304" pitchFamily="18" charset="0"/>
              </a:rPr>
              <a:t> Avec de l’argent tu as vendu le Christ aux Juifs les contrevenants de la Loi. Quant aux contrevenants de la Loi, ils ont pris le Christ, et l’ont cloué sur la croix, sur le Lieu du Crâne.</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marL="0" marR="0" lvl="0" indent="0" algn="ctr" defTabSz="914400" rtl="1" eaLnBrk="1" fontAlgn="base" latinLnBrk="0" hangingPunct="1">
              <a:lnSpc>
                <a:spcPct val="100000"/>
              </a:lnSpc>
              <a:spcBef>
                <a:spcPct val="20000"/>
              </a:spcBef>
              <a:spcAft>
                <a:spcPct val="0"/>
              </a:spcAft>
              <a:buClrTx/>
              <a:buSzTx/>
              <a:buFontTx/>
              <a:buNone/>
              <a:tabLst/>
              <a:defRPr/>
            </a:pPr>
            <a:endParaRPr kumimoji="0" lang="ar-SA" altLang="fr-FR" sz="36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 typeface="Arial" pitchFamily="34" charset="0"/>
              <a:buNone/>
              <a:tabLst/>
              <a:defRPr/>
            </a:pPr>
            <a:endParaRPr kumimoji="0" lang="fr-FR" sz="4000" b="1" i="0" u="none" strike="noStrike" kern="1200" cap="none" spc="0" normalizeH="0" baseline="0" noProof="0" dirty="0">
              <a:ln>
                <a:noFill/>
              </a:ln>
              <a:solidFill>
                <a:prstClr val="black"/>
              </a:solidFill>
              <a:effectLst/>
              <a:uLnTx/>
              <a:uFillTx/>
              <a:latin typeface="CS Avva Shenouda" panose="020B7200000000000000" pitchFamily="34" charset="0"/>
              <a:ea typeface="+mn-ea"/>
              <a:cs typeface="+mn-cs"/>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266218" y="2535446"/>
            <a:ext cx="5503605" cy="3785652"/>
          </a:xfrm>
          <a:prstGeom prst="rect">
            <a:avLst/>
          </a:prstGeom>
        </p:spPr>
        <p:txBody>
          <a:bodyPr wrap="square" anchor="ctr" anchorCtr="0">
            <a:spAutoFit/>
          </a:bodyPr>
          <a:lstStyle/>
          <a:p>
            <a:pPr lvl="0" algn="just" rtl="1">
              <a:spcAft>
                <a:spcPts val="1200"/>
              </a:spcAft>
            </a:pPr>
            <a:r>
              <a:rPr lang="ar-AE" sz="4000" b="1" dirty="0">
                <a:solidFill>
                  <a:srgbClr val="C00000"/>
                </a:solidFill>
                <a:latin typeface="Book Antiqua" panose="02040602050305030304" pitchFamily="18" charset="0"/>
              </a:rPr>
              <a:t>يهوذا</a:t>
            </a:r>
            <a:r>
              <a:rPr lang="fr-FR" sz="4000" b="1" dirty="0">
                <a:solidFill>
                  <a:srgbClr val="C00000"/>
                </a:solidFill>
                <a:latin typeface="Book Antiqua" panose="02040602050305030304" pitchFamily="18" charset="0"/>
              </a:rPr>
              <a:t>)</a:t>
            </a:r>
            <a:r>
              <a:rPr lang="ar-AE" sz="4000" b="1" dirty="0">
                <a:solidFill>
                  <a:srgbClr val="C00000"/>
                </a:solidFill>
                <a:latin typeface="Book Antiqua" panose="02040602050305030304" pitchFamily="18" charset="0"/>
              </a:rPr>
              <a:t>٦</a:t>
            </a:r>
            <a:r>
              <a:rPr lang="fr-FR" sz="4000" b="1" dirty="0">
                <a:solidFill>
                  <a:srgbClr val="C00000"/>
                </a:solidFill>
                <a:latin typeface="Book Antiqua" panose="02040602050305030304" pitchFamily="18" charset="0"/>
              </a:rPr>
              <a:t> (</a:t>
            </a:r>
            <a:r>
              <a:rPr lang="ar-AE" sz="4000" b="1" dirty="0">
                <a:solidFill>
                  <a:srgbClr val="C00000"/>
                </a:solidFill>
                <a:latin typeface="Book Antiqua" panose="02040602050305030304" pitchFamily="18" charset="0"/>
              </a:rPr>
              <a:t>مخالف الناموس </a:t>
            </a:r>
            <a:r>
              <a:rPr lang="ar-AE" sz="4000" b="1" dirty="0">
                <a:solidFill>
                  <a:prstClr val="black"/>
                </a:solidFill>
                <a:latin typeface="Book Antiqua" panose="02040602050305030304" pitchFamily="18" charset="0"/>
              </a:rPr>
              <a:t>بالفضة بعت المسيح لليهود مخالفي الناموس. فأما مخالفو الناموس فأخذوا المسيح وسمروه على الصليب في موضع </a:t>
            </a:r>
            <a:r>
              <a:rPr lang="ar-AE" sz="4000" b="1" dirty="0" err="1">
                <a:solidFill>
                  <a:prstClr val="black"/>
                </a:solidFill>
                <a:latin typeface="Book Antiqua" panose="02040602050305030304" pitchFamily="18" charset="0"/>
              </a:rPr>
              <a:t>الاقرانيون</a:t>
            </a:r>
            <a:endParaRPr kumimoji="0" lang="ar-AE" sz="4000" b="1" i="0" u="none" strike="noStrike" kern="1200" cap="none" spc="0" normalizeH="0" baseline="0" noProof="0" dirty="0">
              <a:ln>
                <a:noFill/>
              </a:ln>
              <a:solidFill>
                <a:prstClr val="black"/>
              </a:solidFill>
              <a:effectLst/>
              <a:uLnTx/>
              <a:uFillTx/>
              <a:latin typeface="Book Antiqua" panose="02040602050305030304" pitchFamily="18" charset="0"/>
              <a:ea typeface="+mn-ea"/>
              <a:cs typeface="Arial" panose="020B0604020202020204" pitchFamily="34" charset="0"/>
            </a:endParaRPr>
          </a:p>
        </p:txBody>
      </p:sp>
      <p:sp>
        <p:nvSpPr>
          <p:cNvPr id="6" name="Rectangle 5">
            <a:extLst>
              <a:ext uri="{FF2B5EF4-FFF2-40B4-BE49-F238E27FC236}">
                <a16:creationId xmlns:a16="http://schemas.microsoft.com/office/drawing/2014/main" id="{4BBA31EA-5709-4658-9C29-41BF2557899C}"/>
              </a:ext>
            </a:extLst>
          </p:cNvPr>
          <p:cNvSpPr/>
          <p:nvPr/>
        </p:nvSpPr>
        <p:spPr>
          <a:xfrm>
            <a:off x="422177" y="536903"/>
            <a:ext cx="11347646" cy="1938992"/>
          </a:xfrm>
          <a:prstGeom prst="rect">
            <a:avLst/>
          </a:prstGeom>
        </p:spPr>
        <p:txBody>
          <a:bodyPr wrap="square">
            <a:spAutoFit/>
          </a:bodyPr>
          <a:lstStyle/>
          <a:p>
            <a:pPr lvl="0" algn="just">
              <a:spcAft>
                <a:spcPts val="1200"/>
              </a:spcAft>
            </a:pPr>
            <a:r>
              <a:rPr lang="fr-FR" sz="3200" b="1" dirty="0" err="1">
                <a:solidFill>
                  <a:srgbClr val="C00000"/>
                </a:solidFill>
                <a:latin typeface="CS Avva Shenouda" panose="020B7200000000000000" pitchFamily="34" charset="0"/>
              </a:rPr>
              <a:t>Ioudac</a:t>
            </a:r>
            <a:r>
              <a:rPr lang="fr-FR" sz="3200" b="1" dirty="0">
                <a:solidFill>
                  <a:srgbClr val="C00000"/>
                </a:solidFill>
                <a:latin typeface="CS Avva Shenouda" panose="020B7200000000000000" pitchFamily="34" charset="0"/>
              </a:rPr>
              <a:t> (</a:t>
            </a:r>
            <a:r>
              <a:rPr lang="fr-FR" sz="3200" b="1" dirty="0">
                <a:solidFill>
                  <a:srgbClr val="C00000"/>
                </a:solidFill>
                <a:latin typeface="Athanasius" pitchFamily="2" charset="0"/>
              </a:rPr>
              <a:t>,/</a:t>
            </a:r>
            <a:r>
              <a:rPr lang="fr-FR" sz="3200" b="1" dirty="0">
                <a:solidFill>
                  <a:srgbClr val="C00000"/>
                </a:solidFill>
                <a:latin typeface="CS Avva Shenouda" panose="020B7200000000000000" pitchFamily="34" charset="0"/>
              </a:rPr>
              <a:t>) </a:t>
            </a:r>
            <a:r>
              <a:rPr lang="fr-FR" sz="3200" b="1" dirty="0" err="1">
                <a:solidFill>
                  <a:srgbClr val="C00000"/>
                </a:solidFill>
                <a:latin typeface="CS Avva Shenouda" panose="020B7200000000000000" pitchFamily="34" charset="0"/>
              </a:rPr>
              <a:t>ouparanomoc</a:t>
            </a:r>
            <a:r>
              <a:rPr lang="fr-FR" sz="3200" b="1" dirty="0">
                <a:solidFill>
                  <a:prstClr val="black"/>
                </a:solidFill>
                <a:latin typeface="CS Avva Shenouda" panose="020B7200000000000000" pitchFamily="34" charset="0"/>
              </a:rPr>
              <a:t>. </a:t>
            </a:r>
            <a:r>
              <a:rPr lang="fr-FR" sz="4000" dirty="0" err="1">
                <a:solidFill>
                  <a:prstClr val="black"/>
                </a:solidFill>
                <a:latin typeface="Athanasius" pitchFamily="2" charset="0"/>
              </a:rPr>
              <a:t>Argur`iw</a:t>
            </a:r>
            <a:r>
              <a:rPr lang="fr-FR" sz="4000" dirty="0">
                <a:solidFill>
                  <a:prstClr val="black"/>
                </a:solidFill>
                <a:latin typeface="Athanasius" pitchFamily="2" charset="0"/>
              </a:rPr>
              <a:t> </a:t>
            </a:r>
            <a:r>
              <a:rPr lang="fr-FR" sz="4000" dirty="0" err="1">
                <a:solidFill>
                  <a:prstClr val="black"/>
                </a:solidFill>
                <a:latin typeface="Athanasius" pitchFamily="2" charset="0"/>
              </a:rPr>
              <a:t>epraqhcac</a:t>
            </a:r>
            <a:r>
              <a:rPr lang="fr-FR" sz="4000" dirty="0">
                <a:solidFill>
                  <a:prstClr val="black"/>
                </a:solidFill>
                <a:latin typeface="Athanasius" pitchFamily="2" charset="0"/>
              </a:rPr>
              <a:t> ~</a:t>
            </a:r>
            <a:r>
              <a:rPr lang="fr-FR" sz="4000" dirty="0" err="1">
                <a:solidFill>
                  <a:prstClr val="black"/>
                </a:solidFill>
                <a:latin typeface="Athanasius" pitchFamily="2" charset="0"/>
              </a:rPr>
              <a:t>Xricton</a:t>
            </a:r>
            <a:r>
              <a:rPr lang="fr-FR" sz="4000" dirty="0">
                <a:solidFill>
                  <a:prstClr val="black"/>
                </a:solidFill>
                <a:latin typeface="Athanasius" pitchFamily="2" charset="0"/>
              </a:rPr>
              <a:t> tic </a:t>
            </a:r>
            <a:r>
              <a:rPr lang="fr-FR" sz="4000" dirty="0" err="1">
                <a:solidFill>
                  <a:prstClr val="black"/>
                </a:solidFill>
                <a:latin typeface="Athanasius" pitchFamily="2" charset="0"/>
              </a:rPr>
              <a:t>Ioudic</a:t>
            </a:r>
            <a:r>
              <a:rPr lang="fr-FR" sz="4000" dirty="0">
                <a:solidFill>
                  <a:prstClr val="black"/>
                </a:solidFill>
                <a:latin typeface="Athanasius" pitchFamily="2" charset="0"/>
              </a:rPr>
              <a:t> </a:t>
            </a:r>
            <a:r>
              <a:rPr lang="fr-FR" sz="4000" dirty="0" err="1">
                <a:solidFill>
                  <a:prstClr val="black"/>
                </a:solidFill>
                <a:latin typeface="Athanasius" pitchFamily="2" charset="0"/>
              </a:rPr>
              <a:t>paranomic</a:t>
            </a:r>
            <a:r>
              <a:rPr lang="fr-FR" sz="4000" dirty="0">
                <a:solidFill>
                  <a:prstClr val="black"/>
                </a:solidFill>
                <a:latin typeface="Athanasius" pitchFamily="2" charset="0"/>
              </a:rPr>
              <a:t> &gt; ~Ide </a:t>
            </a:r>
            <a:r>
              <a:rPr lang="fr-FR" sz="4000" dirty="0" err="1">
                <a:solidFill>
                  <a:prstClr val="black"/>
                </a:solidFill>
                <a:latin typeface="Athanasius" pitchFamily="2" charset="0"/>
              </a:rPr>
              <a:t>paranomi</a:t>
            </a:r>
            <a:r>
              <a:rPr lang="fr-FR" sz="4000" dirty="0">
                <a:solidFill>
                  <a:prstClr val="black"/>
                </a:solidFill>
                <a:latin typeface="Athanasius" pitchFamily="2" charset="0"/>
              </a:rPr>
              <a:t> `</a:t>
            </a:r>
            <a:r>
              <a:rPr lang="fr-FR" sz="4000" dirty="0" err="1">
                <a:solidFill>
                  <a:prstClr val="black"/>
                </a:solidFill>
                <a:latin typeface="Athanasius" pitchFamily="2" charset="0"/>
              </a:rPr>
              <a:t>epilabomeni</a:t>
            </a:r>
            <a:r>
              <a:rPr lang="fr-FR" sz="4000" dirty="0">
                <a:solidFill>
                  <a:prstClr val="black"/>
                </a:solidFill>
                <a:latin typeface="Athanasius" pitchFamily="2" charset="0"/>
              </a:rPr>
              <a:t> ton ~</a:t>
            </a:r>
            <a:r>
              <a:rPr lang="fr-FR" sz="4000" dirty="0" err="1">
                <a:solidFill>
                  <a:prstClr val="black"/>
                </a:solidFill>
                <a:latin typeface="Athanasius" pitchFamily="2" charset="0"/>
              </a:rPr>
              <a:t>Xricton</a:t>
            </a:r>
            <a:r>
              <a:rPr lang="fr-FR" sz="4000" dirty="0">
                <a:solidFill>
                  <a:prstClr val="black"/>
                </a:solidFill>
                <a:latin typeface="Athanasius" pitchFamily="2" charset="0"/>
              </a:rPr>
              <a:t> &gt;  `</a:t>
            </a:r>
            <a:r>
              <a:rPr lang="fr-FR" sz="4000" dirty="0" err="1">
                <a:solidFill>
                  <a:prstClr val="black"/>
                </a:solidFill>
                <a:latin typeface="Athanasius" pitchFamily="2" charset="0"/>
              </a:rPr>
              <a:t>ctaurw</a:t>
            </a:r>
            <a:r>
              <a:rPr lang="fr-FR" sz="4000" dirty="0">
                <a:solidFill>
                  <a:prstClr val="black"/>
                </a:solidFill>
                <a:latin typeface="Athanasius" pitchFamily="2" charset="0"/>
              </a:rPr>
              <a:t> `proc `</a:t>
            </a:r>
            <a:r>
              <a:rPr lang="fr-FR" sz="4000" dirty="0" err="1">
                <a:solidFill>
                  <a:prstClr val="black"/>
                </a:solidFill>
                <a:latin typeface="Athanasius" pitchFamily="2" charset="0"/>
              </a:rPr>
              <a:t>hlwcan</a:t>
            </a:r>
            <a:r>
              <a:rPr lang="fr-FR" sz="4000" dirty="0">
                <a:solidFill>
                  <a:prstClr val="black"/>
                </a:solidFill>
                <a:latin typeface="Athanasius" pitchFamily="2" charset="0"/>
              </a:rPr>
              <a:t> en </a:t>
            </a:r>
            <a:r>
              <a:rPr lang="fr-FR" sz="4000" dirty="0" err="1">
                <a:solidFill>
                  <a:prstClr val="black"/>
                </a:solidFill>
                <a:latin typeface="Athanasius" pitchFamily="2" charset="0"/>
              </a:rPr>
              <a:t>tw</a:t>
            </a:r>
            <a:r>
              <a:rPr lang="fr-FR" sz="4000" dirty="0">
                <a:solidFill>
                  <a:prstClr val="black"/>
                </a:solidFill>
                <a:latin typeface="Athanasius" pitchFamily="2" charset="0"/>
              </a:rPr>
              <a:t> `</a:t>
            </a:r>
            <a:r>
              <a:rPr lang="fr-FR" sz="4000" dirty="0" err="1">
                <a:solidFill>
                  <a:prstClr val="black"/>
                </a:solidFill>
                <a:latin typeface="Athanasius" pitchFamily="2" charset="0"/>
              </a:rPr>
              <a:t>krani`w</a:t>
            </a:r>
            <a:r>
              <a:rPr lang="fr-FR" sz="4000" dirty="0">
                <a:solidFill>
                  <a:prstClr val="black"/>
                </a:solidFill>
                <a:latin typeface="Athanasius" pitchFamily="2" charset="0"/>
              </a:rPr>
              <a:t> </a:t>
            </a:r>
            <a:r>
              <a:rPr lang="fr-FR" sz="4000" dirty="0" err="1">
                <a:solidFill>
                  <a:prstClr val="black"/>
                </a:solidFill>
                <a:latin typeface="Athanasius" pitchFamily="2" charset="0"/>
              </a:rPr>
              <a:t>topw</a:t>
            </a:r>
            <a:r>
              <a:rPr lang="fr-FR" sz="4000" dirty="0">
                <a:solidFill>
                  <a:prstClr val="black"/>
                </a:solidFill>
                <a:latin typeface="Athanasius" pitchFamily="2" charset="0"/>
              </a:rPr>
              <a:t>.</a:t>
            </a:r>
            <a:endParaRPr kumimoji="0" lang="fr-FR" sz="4000" i="0" u="none" strike="noStrike" kern="1200" cap="none" spc="0" normalizeH="0" baseline="0" noProof="0" dirty="0">
              <a:ln>
                <a:noFill/>
              </a:ln>
              <a:solidFill>
                <a:prstClr val="black"/>
              </a:solidFill>
              <a:effectLst/>
              <a:uLnTx/>
              <a:uFillTx/>
              <a:latin typeface="Athanasius" pitchFamily="2" charset="0"/>
            </a:endParaRPr>
          </a:p>
        </p:txBody>
      </p:sp>
    </p:spTree>
    <p:extLst>
      <p:ext uri="{BB962C8B-B14F-4D97-AF65-F5344CB8AC3E}">
        <p14:creationId xmlns:p14="http://schemas.microsoft.com/office/powerpoint/2010/main" val="3547286500"/>
      </p:ext>
    </p:extLst>
  </p:cSld>
  <p:clrMapOvr>
    <a:masterClrMapping/>
  </p:clrMapOvr>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389809" y="2784070"/>
            <a:ext cx="5706191" cy="3438707"/>
          </a:xfrm>
        </p:spPr>
        <p:txBody>
          <a:bodyPr numCol="1" spcCol="72000" anchor="ctr">
            <a:normAutofit fontScale="92500" lnSpcReduction="20000"/>
          </a:bodyPr>
          <a:lstStyle/>
          <a:p>
            <a:pPr marL="0" indent="0" algn="just">
              <a:buNone/>
            </a:pPr>
            <a:r>
              <a:rPr lang="fr-FR" b="1" dirty="0">
                <a:solidFill>
                  <a:srgbClr val="C00000"/>
                </a:solidFill>
                <a:latin typeface="Book Antiqua" panose="02040602050305030304" pitchFamily="18" charset="0"/>
              </a:rPr>
              <a:t>Judas (6), le contrevenant de la Loi.</a:t>
            </a:r>
            <a:r>
              <a:rPr lang="fr-FR" b="1" dirty="0">
                <a:latin typeface="Book Antiqua" panose="02040602050305030304" pitchFamily="18" charset="0"/>
              </a:rPr>
              <a:t> Barabbas le larron jugé, ils l’ont libéré ; et le Maître, le Juge, ils l’ont crucifié. Ils T’ont percé le côté avec une lance. Comme un larron, ils T’ont cloué sur le bois. Ils T’ont mis dans un tombeau, Toi, qui as ressuscité Lazare.</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marL="0" marR="0" lvl="0" indent="0" algn="ctr" defTabSz="914400" rtl="1" eaLnBrk="1" fontAlgn="base" latinLnBrk="0" hangingPunct="1">
              <a:lnSpc>
                <a:spcPct val="100000"/>
              </a:lnSpc>
              <a:spcBef>
                <a:spcPct val="20000"/>
              </a:spcBef>
              <a:spcAft>
                <a:spcPct val="0"/>
              </a:spcAft>
              <a:buClrTx/>
              <a:buSzTx/>
              <a:buFontTx/>
              <a:buNone/>
              <a:tabLst/>
              <a:defRPr/>
            </a:pPr>
            <a:endParaRPr kumimoji="0" lang="ar-SA" altLang="fr-FR" sz="36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 typeface="Arial" pitchFamily="34" charset="0"/>
              <a:buNone/>
              <a:tabLst/>
              <a:defRPr/>
            </a:pPr>
            <a:endParaRPr kumimoji="0" lang="fr-FR" sz="4000" b="1" i="0" u="none" strike="noStrike" kern="1200" cap="none" spc="0" normalizeH="0" baseline="0" noProof="0" dirty="0">
              <a:ln>
                <a:noFill/>
              </a:ln>
              <a:solidFill>
                <a:prstClr val="black"/>
              </a:solidFill>
              <a:effectLst/>
              <a:uLnTx/>
              <a:uFillTx/>
              <a:latin typeface="CS Avva Shenouda" panose="020B7200000000000000" pitchFamily="34" charset="0"/>
              <a:ea typeface="+mn-ea"/>
              <a:cs typeface="+mn-cs"/>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266218" y="2667684"/>
            <a:ext cx="5503605" cy="3785652"/>
          </a:xfrm>
          <a:prstGeom prst="rect">
            <a:avLst/>
          </a:prstGeom>
        </p:spPr>
        <p:txBody>
          <a:bodyPr wrap="square" anchor="ctr" anchorCtr="0">
            <a:spAutoFit/>
          </a:bodyPr>
          <a:lstStyle/>
          <a:p>
            <a:pPr lvl="0" algn="just" rtl="1">
              <a:spcAft>
                <a:spcPts val="1200"/>
              </a:spcAft>
            </a:pPr>
            <a:r>
              <a:rPr lang="ar-AE" sz="4000" b="1" dirty="0">
                <a:solidFill>
                  <a:srgbClr val="C00000"/>
                </a:solidFill>
                <a:latin typeface="Book Antiqua" panose="02040602050305030304" pitchFamily="18" charset="0"/>
              </a:rPr>
              <a:t>يهوذا</a:t>
            </a:r>
            <a:r>
              <a:rPr lang="fr-FR" sz="4000" b="1" dirty="0">
                <a:solidFill>
                  <a:srgbClr val="C00000"/>
                </a:solidFill>
                <a:latin typeface="Book Antiqua" panose="02040602050305030304" pitchFamily="18" charset="0"/>
              </a:rPr>
              <a:t>)</a:t>
            </a:r>
            <a:r>
              <a:rPr lang="ar-AE" sz="4000" b="1" dirty="0">
                <a:solidFill>
                  <a:srgbClr val="C00000"/>
                </a:solidFill>
                <a:latin typeface="Book Antiqua" panose="02040602050305030304" pitchFamily="18" charset="0"/>
              </a:rPr>
              <a:t>٦</a:t>
            </a:r>
            <a:r>
              <a:rPr lang="fr-FR" sz="4000" b="1" dirty="0">
                <a:solidFill>
                  <a:srgbClr val="C00000"/>
                </a:solidFill>
                <a:latin typeface="Book Antiqua" panose="02040602050305030304" pitchFamily="18" charset="0"/>
              </a:rPr>
              <a:t> (</a:t>
            </a:r>
            <a:r>
              <a:rPr lang="ar-AE" sz="4000" b="1" dirty="0">
                <a:solidFill>
                  <a:srgbClr val="C00000"/>
                </a:solidFill>
                <a:latin typeface="Book Antiqua" panose="02040602050305030304" pitchFamily="18" charset="0"/>
              </a:rPr>
              <a:t>مخالف الناموس </a:t>
            </a:r>
            <a:r>
              <a:rPr lang="ar-AE" sz="4000" b="1" dirty="0" err="1">
                <a:solidFill>
                  <a:prstClr val="black"/>
                </a:solidFill>
                <a:latin typeface="Book Antiqua" panose="02040602050305030304" pitchFamily="18" charset="0"/>
              </a:rPr>
              <a:t>بارباس</a:t>
            </a:r>
            <a:r>
              <a:rPr lang="ar-AE" sz="4000" b="1" dirty="0">
                <a:solidFill>
                  <a:prstClr val="black"/>
                </a:solidFill>
                <a:latin typeface="Book Antiqua" panose="02040602050305030304" pitchFamily="18" charset="0"/>
              </a:rPr>
              <a:t> اللص المسجون أطلقوه والسيد الديان صلبوه. </a:t>
            </a:r>
            <a:r>
              <a:rPr lang="ar-AE" sz="4000" b="1" dirty="0" err="1">
                <a:solidFill>
                  <a:prstClr val="black"/>
                </a:solidFill>
                <a:latin typeface="Book Antiqua" panose="02040602050305030304" pitchFamily="18" charset="0"/>
              </a:rPr>
              <a:t>فى</a:t>
            </a:r>
            <a:r>
              <a:rPr lang="ar-AE" sz="4000" b="1" dirty="0">
                <a:solidFill>
                  <a:prstClr val="black"/>
                </a:solidFill>
                <a:latin typeface="Book Antiqua" panose="02040602050305030304" pitchFamily="18" charset="0"/>
              </a:rPr>
              <a:t> جنبك وضعوا حربة ومثل لص سمروك على خشبة ووضعوك </a:t>
            </a:r>
            <a:r>
              <a:rPr lang="ar-AE" sz="4000" b="1" dirty="0" err="1">
                <a:solidFill>
                  <a:prstClr val="black"/>
                </a:solidFill>
                <a:latin typeface="Book Antiqua" panose="02040602050305030304" pitchFamily="18" charset="0"/>
              </a:rPr>
              <a:t>فى</a:t>
            </a:r>
            <a:r>
              <a:rPr lang="ar-AE" sz="4000" b="1" dirty="0">
                <a:solidFill>
                  <a:prstClr val="black"/>
                </a:solidFill>
                <a:latin typeface="Book Antiqua" panose="02040602050305030304" pitchFamily="18" charset="0"/>
              </a:rPr>
              <a:t> قبر يا من أقام </a:t>
            </a:r>
            <a:r>
              <a:rPr lang="ar-AE" sz="4000" b="1" dirty="0" err="1">
                <a:solidFill>
                  <a:prstClr val="black"/>
                </a:solidFill>
                <a:latin typeface="Book Antiqua" panose="02040602050305030304" pitchFamily="18" charset="0"/>
              </a:rPr>
              <a:t>لعازر</a:t>
            </a:r>
            <a:r>
              <a:rPr lang="ar-AE" sz="4000" b="1" dirty="0">
                <a:solidFill>
                  <a:prstClr val="black"/>
                </a:solidFill>
                <a:latin typeface="Book Antiqua" panose="02040602050305030304" pitchFamily="18" charset="0"/>
              </a:rPr>
              <a:t> من القبر.</a:t>
            </a:r>
            <a:endParaRPr kumimoji="0" lang="ar-AE" sz="4000" b="1" i="0" u="none" strike="noStrike" kern="1200" cap="none" spc="0" normalizeH="0" baseline="0" noProof="0" dirty="0">
              <a:ln>
                <a:noFill/>
              </a:ln>
              <a:solidFill>
                <a:prstClr val="black"/>
              </a:solidFill>
              <a:effectLst/>
              <a:uLnTx/>
              <a:uFillTx/>
              <a:latin typeface="Book Antiqua" panose="02040602050305030304" pitchFamily="18" charset="0"/>
              <a:ea typeface="+mn-ea"/>
              <a:cs typeface="Arial" panose="020B0604020202020204" pitchFamily="34" charset="0"/>
            </a:endParaRPr>
          </a:p>
        </p:txBody>
      </p:sp>
      <p:sp>
        <p:nvSpPr>
          <p:cNvPr id="6" name="Rectangle 5">
            <a:extLst>
              <a:ext uri="{FF2B5EF4-FFF2-40B4-BE49-F238E27FC236}">
                <a16:creationId xmlns:a16="http://schemas.microsoft.com/office/drawing/2014/main" id="{4BBA31EA-5709-4658-9C29-41BF2557899C}"/>
              </a:ext>
            </a:extLst>
          </p:cNvPr>
          <p:cNvSpPr/>
          <p:nvPr/>
        </p:nvSpPr>
        <p:spPr>
          <a:xfrm>
            <a:off x="422177" y="536903"/>
            <a:ext cx="11347646" cy="2062103"/>
          </a:xfrm>
          <a:prstGeom prst="rect">
            <a:avLst/>
          </a:prstGeom>
        </p:spPr>
        <p:txBody>
          <a:bodyPr wrap="square">
            <a:spAutoFit/>
          </a:bodyPr>
          <a:lstStyle/>
          <a:p>
            <a:pPr lvl="0" algn="just">
              <a:spcAft>
                <a:spcPts val="1200"/>
              </a:spcAft>
            </a:pPr>
            <a:r>
              <a:rPr lang="fr-FR" sz="3200" b="1" dirty="0" err="1">
                <a:solidFill>
                  <a:srgbClr val="C00000"/>
                </a:solidFill>
                <a:latin typeface="CS Avva Shenouda" panose="020B7200000000000000" pitchFamily="34" charset="0"/>
              </a:rPr>
              <a:t>Ioudac</a:t>
            </a:r>
            <a:r>
              <a:rPr lang="fr-FR" sz="3200" b="1" dirty="0">
                <a:solidFill>
                  <a:srgbClr val="C00000"/>
                </a:solidFill>
                <a:latin typeface="CS Avva Shenouda" panose="020B7200000000000000" pitchFamily="34" charset="0"/>
              </a:rPr>
              <a:t> (</a:t>
            </a:r>
            <a:r>
              <a:rPr lang="fr-FR" sz="3200" b="1" dirty="0">
                <a:solidFill>
                  <a:srgbClr val="C00000"/>
                </a:solidFill>
                <a:latin typeface="Athanasius" pitchFamily="2" charset="0"/>
              </a:rPr>
              <a:t>,/</a:t>
            </a:r>
            <a:r>
              <a:rPr lang="fr-FR" sz="3200" b="1" dirty="0">
                <a:solidFill>
                  <a:srgbClr val="C00000"/>
                </a:solidFill>
                <a:latin typeface="CS Avva Shenouda" panose="020B7200000000000000" pitchFamily="34" charset="0"/>
              </a:rPr>
              <a:t>) </a:t>
            </a:r>
            <a:r>
              <a:rPr lang="fr-FR" sz="3200" b="1" dirty="0" err="1">
                <a:solidFill>
                  <a:srgbClr val="C00000"/>
                </a:solidFill>
                <a:latin typeface="CS Avva Shenouda" panose="020B7200000000000000" pitchFamily="34" charset="0"/>
              </a:rPr>
              <a:t>ouparanomoc</a:t>
            </a:r>
            <a:r>
              <a:rPr lang="fr-FR" sz="3200" b="1" dirty="0">
                <a:solidFill>
                  <a:prstClr val="black"/>
                </a:solidFill>
                <a:latin typeface="CS Avva Shenouda" panose="020B7200000000000000" pitchFamily="34" charset="0"/>
              </a:rPr>
              <a:t>. </a:t>
            </a:r>
            <a:r>
              <a:rPr lang="fr-FR" sz="3200" dirty="0" err="1">
                <a:latin typeface="Athanasius" pitchFamily="2" charset="0"/>
              </a:rPr>
              <a:t>Barabban</a:t>
            </a:r>
            <a:r>
              <a:rPr lang="fr-FR" sz="3200" dirty="0">
                <a:latin typeface="Athanasius" pitchFamily="2" charset="0"/>
              </a:rPr>
              <a:t> ton </a:t>
            </a:r>
            <a:r>
              <a:rPr lang="fr-FR" sz="3200" dirty="0" err="1">
                <a:latin typeface="Athanasius" pitchFamily="2" charset="0"/>
              </a:rPr>
              <a:t>katakriton</a:t>
            </a:r>
            <a:r>
              <a:rPr lang="fr-FR" sz="3200" dirty="0">
                <a:latin typeface="Athanasius" pitchFamily="2" charset="0"/>
              </a:rPr>
              <a:t>&gt; `</a:t>
            </a:r>
            <a:r>
              <a:rPr lang="fr-FR" sz="3200" dirty="0" err="1">
                <a:latin typeface="Athanasius" pitchFamily="2" charset="0"/>
              </a:rPr>
              <a:t>apelucan</a:t>
            </a:r>
            <a:r>
              <a:rPr lang="fr-FR" sz="3200" dirty="0">
                <a:latin typeface="Athanasius" pitchFamily="2" charset="0"/>
              </a:rPr>
              <a:t> </a:t>
            </a:r>
            <a:r>
              <a:rPr lang="fr-FR" sz="3200" dirty="0" err="1">
                <a:latin typeface="Athanasius" pitchFamily="2" charset="0"/>
              </a:rPr>
              <a:t>auton</a:t>
            </a:r>
            <a:r>
              <a:rPr lang="fr-FR" sz="3200" dirty="0">
                <a:latin typeface="Athanasius" pitchFamily="2" charset="0"/>
              </a:rPr>
              <a:t> ton `</a:t>
            </a:r>
            <a:r>
              <a:rPr lang="fr-FR" sz="3200" dirty="0" err="1">
                <a:latin typeface="Athanasius" pitchFamily="2" charset="0"/>
              </a:rPr>
              <a:t>krithn</a:t>
            </a:r>
            <a:r>
              <a:rPr lang="fr-FR" sz="3200" dirty="0">
                <a:latin typeface="Athanasius" pitchFamily="2" charset="0"/>
              </a:rPr>
              <a:t>&gt; </a:t>
            </a:r>
            <a:r>
              <a:rPr lang="fr-FR" sz="3200" dirty="0" err="1">
                <a:latin typeface="Athanasius" pitchFamily="2" charset="0"/>
              </a:rPr>
              <a:t>ke</a:t>
            </a:r>
            <a:r>
              <a:rPr lang="fr-FR" sz="3200" dirty="0">
                <a:latin typeface="Athanasius" pitchFamily="2" charset="0"/>
              </a:rPr>
              <a:t> </a:t>
            </a:r>
            <a:r>
              <a:rPr lang="fr-FR" sz="3200" dirty="0" err="1">
                <a:latin typeface="Athanasius" pitchFamily="2" charset="0"/>
              </a:rPr>
              <a:t>decpothn</a:t>
            </a:r>
            <a:r>
              <a:rPr lang="fr-FR" sz="3200" dirty="0">
                <a:latin typeface="Athanasius" pitchFamily="2" charset="0"/>
              </a:rPr>
              <a:t> </a:t>
            </a:r>
            <a:r>
              <a:rPr lang="fr-FR" sz="3200" dirty="0" err="1">
                <a:latin typeface="Athanasius" pitchFamily="2" charset="0"/>
              </a:rPr>
              <a:t>ectaurwcan</a:t>
            </a:r>
            <a:r>
              <a:rPr lang="fr-FR" sz="3200" dirty="0">
                <a:latin typeface="Athanasius" pitchFamily="2" charset="0"/>
              </a:rPr>
              <a:t>&gt; </a:t>
            </a:r>
            <a:r>
              <a:rPr lang="fr-FR" sz="3200" dirty="0" err="1">
                <a:latin typeface="Athanasius" pitchFamily="2" charset="0"/>
              </a:rPr>
              <a:t>ic</a:t>
            </a:r>
            <a:r>
              <a:rPr lang="fr-FR" sz="3200" dirty="0">
                <a:latin typeface="Athanasius" pitchFamily="2" charset="0"/>
              </a:rPr>
              <a:t> </a:t>
            </a:r>
            <a:r>
              <a:rPr lang="fr-FR" sz="3200" dirty="0" err="1">
                <a:latin typeface="Athanasius" pitchFamily="2" charset="0"/>
              </a:rPr>
              <a:t>thn</a:t>
            </a:r>
            <a:r>
              <a:rPr lang="fr-FR" sz="3200" dirty="0">
                <a:latin typeface="Athanasius" pitchFamily="2" charset="0"/>
              </a:rPr>
              <a:t> `</a:t>
            </a:r>
            <a:r>
              <a:rPr lang="fr-FR" sz="3200" dirty="0" err="1">
                <a:latin typeface="Athanasius" pitchFamily="2" charset="0"/>
              </a:rPr>
              <a:t>pleuran</a:t>
            </a:r>
            <a:r>
              <a:rPr lang="fr-FR" sz="3200" dirty="0">
                <a:latin typeface="Athanasius" pitchFamily="2" charset="0"/>
              </a:rPr>
              <a:t> </a:t>
            </a:r>
            <a:r>
              <a:rPr lang="fr-FR" sz="3200" dirty="0" err="1">
                <a:latin typeface="Athanasius" pitchFamily="2" charset="0"/>
              </a:rPr>
              <a:t>lonxhn</a:t>
            </a:r>
            <a:r>
              <a:rPr lang="fr-FR" sz="3200" dirty="0">
                <a:latin typeface="Athanasius" pitchFamily="2" charset="0"/>
              </a:rPr>
              <a:t> `</a:t>
            </a:r>
            <a:r>
              <a:rPr lang="fr-FR" sz="3200" dirty="0" err="1">
                <a:latin typeface="Athanasius" pitchFamily="2" charset="0"/>
              </a:rPr>
              <a:t>epiqentec</a:t>
            </a:r>
            <a:r>
              <a:rPr lang="fr-FR" sz="3200" dirty="0">
                <a:latin typeface="Athanasius" pitchFamily="2" charset="0"/>
              </a:rPr>
              <a:t>&gt; </a:t>
            </a:r>
            <a:r>
              <a:rPr lang="fr-FR" sz="3200" dirty="0" err="1">
                <a:latin typeface="Athanasius" pitchFamily="2" charset="0"/>
              </a:rPr>
              <a:t>ke</a:t>
            </a:r>
            <a:r>
              <a:rPr lang="fr-FR" sz="3200" dirty="0">
                <a:latin typeface="Athanasius" pitchFamily="2" charset="0"/>
              </a:rPr>
              <a:t> </a:t>
            </a:r>
            <a:r>
              <a:rPr lang="fr-FR" sz="3200" dirty="0" err="1">
                <a:latin typeface="Athanasius" pitchFamily="2" charset="0"/>
              </a:rPr>
              <a:t>wc</a:t>
            </a:r>
            <a:r>
              <a:rPr lang="fr-FR" sz="3200" dirty="0">
                <a:latin typeface="Athanasius" pitchFamily="2" charset="0"/>
              </a:rPr>
              <a:t> </a:t>
            </a:r>
            <a:r>
              <a:rPr lang="fr-FR" sz="3200" dirty="0" err="1">
                <a:latin typeface="Athanasius" pitchFamily="2" charset="0"/>
              </a:rPr>
              <a:t>lhcthn</a:t>
            </a:r>
            <a:r>
              <a:rPr lang="fr-FR" sz="3200" dirty="0">
                <a:latin typeface="Athanasius" pitchFamily="2" charset="0"/>
              </a:rPr>
              <a:t>&gt; [</a:t>
            </a:r>
            <a:r>
              <a:rPr lang="fr-FR" sz="3200" dirty="0" err="1">
                <a:latin typeface="Athanasius" pitchFamily="2" charset="0"/>
              </a:rPr>
              <a:t>ulw</a:t>
            </a:r>
            <a:r>
              <a:rPr lang="fr-FR" sz="3200" dirty="0">
                <a:latin typeface="Athanasius" pitchFamily="2" charset="0"/>
              </a:rPr>
              <a:t> `</a:t>
            </a:r>
            <a:r>
              <a:rPr lang="fr-FR" sz="3200" dirty="0" err="1">
                <a:latin typeface="Athanasius" pitchFamily="2" charset="0"/>
              </a:rPr>
              <a:t>proc`hlwcan</a:t>
            </a:r>
            <a:r>
              <a:rPr lang="fr-FR" sz="3200" dirty="0">
                <a:latin typeface="Athanasius" pitchFamily="2" charset="0"/>
              </a:rPr>
              <a:t> `</a:t>
            </a:r>
            <a:r>
              <a:rPr lang="fr-FR" sz="3200" dirty="0" err="1">
                <a:latin typeface="Athanasius" pitchFamily="2" charset="0"/>
              </a:rPr>
              <a:t>eqhkan</a:t>
            </a:r>
            <a:r>
              <a:rPr lang="fr-FR" sz="3200" dirty="0">
                <a:latin typeface="Athanasius" pitchFamily="2" charset="0"/>
              </a:rPr>
              <a:t>&gt; en `</a:t>
            </a:r>
            <a:r>
              <a:rPr lang="fr-FR" sz="3200" dirty="0" err="1">
                <a:latin typeface="Athanasius" pitchFamily="2" charset="0"/>
              </a:rPr>
              <a:t>mnhmi`w</a:t>
            </a:r>
            <a:r>
              <a:rPr lang="fr-FR" sz="3200" dirty="0">
                <a:latin typeface="Athanasius" pitchFamily="2" charset="0"/>
              </a:rPr>
              <a:t>` o </a:t>
            </a:r>
            <a:r>
              <a:rPr lang="fr-FR" sz="3200" dirty="0" err="1">
                <a:latin typeface="Athanasius" pitchFamily="2" charset="0"/>
              </a:rPr>
              <a:t>ek</a:t>
            </a:r>
            <a:r>
              <a:rPr lang="fr-FR" sz="3200" dirty="0">
                <a:latin typeface="Athanasius" pitchFamily="2" charset="0"/>
              </a:rPr>
              <a:t> </a:t>
            </a:r>
            <a:r>
              <a:rPr lang="fr-FR" sz="3200" dirty="0" err="1">
                <a:latin typeface="Athanasius" pitchFamily="2" charset="0"/>
              </a:rPr>
              <a:t>tou</a:t>
            </a:r>
            <a:r>
              <a:rPr lang="fr-FR" sz="3200" dirty="0">
                <a:latin typeface="Athanasius" pitchFamily="2" charset="0"/>
              </a:rPr>
              <a:t> </a:t>
            </a:r>
            <a:r>
              <a:rPr lang="fr-FR" sz="3200" dirty="0" err="1">
                <a:latin typeface="Athanasius" pitchFamily="2" charset="0"/>
              </a:rPr>
              <a:t>tavou</a:t>
            </a:r>
            <a:r>
              <a:rPr lang="fr-FR" sz="3200" dirty="0">
                <a:latin typeface="Athanasius" pitchFamily="2" charset="0"/>
              </a:rPr>
              <a:t>&gt; `</a:t>
            </a:r>
            <a:r>
              <a:rPr lang="fr-FR" sz="3200" dirty="0" err="1">
                <a:latin typeface="Athanasius" pitchFamily="2" charset="0"/>
              </a:rPr>
              <a:t>egirac</a:t>
            </a:r>
            <a:r>
              <a:rPr lang="fr-FR" sz="3200" dirty="0">
                <a:latin typeface="Athanasius" pitchFamily="2" charset="0"/>
              </a:rPr>
              <a:t> ton </a:t>
            </a:r>
            <a:r>
              <a:rPr lang="fr-FR" sz="3200" dirty="0" err="1">
                <a:latin typeface="Athanasius" pitchFamily="2" charset="0"/>
              </a:rPr>
              <a:t>Lazaron</a:t>
            </a:r>
            <a:r>
              <a:rPr lang="fr-FR" sz="3200" dirty="0">
                <a:latin typeface="Athanasius" pitchFamily="2" charset="0"/>
              </a:rPr>
              <a:t>.</a:t>
            </a:r>
            <a:endParaRPr kumimoji="0" lang="fr-FR" sz="3200" b="1" i="0" u="none" strike="noStrike" kern="1200" cap="none" spc="0" normalizeH="0" baseline="0" noProof="0" dirty="0">
              <a:ln>
                <a:noFill/>
              </a:ln>
              <a:solidFill>
                <a:prstClr val="black"/>
              </a:solidFill>
              <a:effectLst/>
              <a:uLnTx/>
              <a:uFillTx/>
              <a:latin typeface="Athanasius" pitchFamily="2" charset="0"/>
            </a:endParaRPr>
          </a:p>
        </p:txBody>
      </p:sp>
    </p:spTree>
    <p:extLst>
      <p:ext uri="{BB962C8B-B14F-4D97-AF65-F5344CB8AC3E}">
        <p14:creationId xmlns:p14="http://schemas.microsoft.com/office/powerpoint/2010/main" val="3208427919"/>
      </p:ext>
    </p:extLst>
  </p:cSld>
  <p:clrMapOvr>
    <a:masterClrMapping/>
  </p:clrMapOvr>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389809" y="2784070"/>
            <a:ext cx="5706191" cy="3438707"/>
          </a:xfrm>
        </p:spPr>
        <p:txBody>
          <a:bodyPr numCol="1" spcCol="72000" anchor="ctr">
            <a:normAutofit lnSpcReduction="10000"/>
          </a:bodyPr>
          <a:lstStyle/>
          <a:p>
            <a:pPr marL="0" indent="0" algn="just">
              <a:buNone/>
            </a:pPr>
            <a:r>
              <a:rPr lang="fr-FR" b="1" dirty="0">
                <a:solidFill>
                  <a:srgbClr val="C00000"/>
                </a:solidFill>
                <a:latin typeface="Book Antiqua" panose="02040602050305030304" pitchFamily="18" charset="0"/>
              </a:rPr>
              <a:t>Judas (6), le contrevenant de la Loi.</a:t>
            </a:r>
            <a:r>
              <a:rPr lang="fr-FR" b="1" dirty="0">
                <a:latin typeface="Book Antiqua" panose="02040602050305030304" pitchFamily="18" charset="0"/>
              </a:rPr>
              <a:t> Car comme Jonas est resté trois jours dans le ventre de la baleine, ainsi notre Sauveur a demeuré trois jours : après Sa mort, ils ont scellé le tombeau</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marL="0" marR="0" lvl="0" indent="0" algn="ctr" defTabSz="914400" rtl="1" eaLnBrk="1" fontAlgn="base" latinLnBrk="0" hangingPunct="1">
              <a:lnSpc>
                <a:spcPct val="100000"/>
              </a:lnSpc>
              <a:spcBef>
                <a:spcPct val="20000"/>
              </a:spcBef>
              <a:spcAft>
                <a:spcPct val="0"/>
              </a:spcAft>
              <a:buClrTx/>
              <a:buSzTx/>
              <a:buFontTx/>
              <a:buNone/>
              <a:tabLst/>
              <a:defRPr/>
            </a:pPr>
            <a:endParaRPr kumimoji="0" lang="ar-SA" altLang="fr-FR" sz="36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 typeface="Arial" pitchFamily="34" charset="0"/>
              <a:buNone/>
              <a:tabLst/>
              <a:defRPr/>
            </a:pPr>
            <a:endParaRPr kumimoji="0" lang="fr-FR" sz="4000" b="1" i="0" u="none" strike="noStrike" kern="1200" cap="none" spc="0" normalizeH="0" baseline="0" noProof="0" dirty="0">
              <a:ln>
                <a:noFill/>
              </a:ln>
              <a:solidFill>
                <a:prstClr val="black"/>
              </a:solidFill>
              <a:effectLst/>
              <a:uLnTx/>
              <a:uFillTx/>
              <a:latin typeface="CS Avva Shenouda" panose="020B7200000000000000" pitchFamily="34" charset="0"/>
              <a:ea typeface="+mn-ea"/>
              <a:cs typeface="+mn-cs"/>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266218" y="2975460"/>
            <a:ext cx="5503605" cy="3170099"/>
          </a:xfrm>
          <a:prstGeom prst="rect">
            <a:avLst/>
          </a:prstGeom>
        </p:spPr>
        <p:txBody>
          <a:bodyPr wrap="square" anchor="ctr" anchorCtr="0">
            <a:spAutoFit/>
          </a:bodyPr>
          <a:lstStyle/>
          <a:p>
            <a:pPr lvl="0" algn="just" rtl="1">
              <a:spcAft>
                <a:spcPts val="1200"/>
              </a:spcAft>
            </a:pPr>
            <a:r>
              <a:rPr lang="ar-AE" sz="4000" b="1" dirty="0">
                <a:solidFill>
                  <a:srgbClr val="C00000"/>
                </a:solidFill>
                <a:latin typeface="Book Antiqua" panose="02040602050305030304" pitchFamily="18" charset="0"/>
              </a:rPr>
              <a:t>يهوذا</a:t>
            </a:r>
            <a:r>
              <a:rPr lang="fr-FR" sz="4000" b="1" dirty="0">
                <a:solidFill>
                  <a:srgbClr val="C00000"/>
                </a:solidFill>
                <a:latin typeface="Book Antiqua" panose="02040602050305030304" pitchFamily="18" charset="0"/>
              </a:rPr>
              <a:t>)</a:t>
            </a:r>
            <a:r>
              <a:rPr lang="ar-AE" sz="4000" b="1" dirty="0">
                <a:solidFill>
                  <a:srgbClr val="C00000"/>
                </a:solidFill>
                <a:latin typeface="Book Antiqua" panose="02040602050305030304" pitchFamily="18" charset="0"/>
              </a:rPr>
              <a:t>٦</a:t>
            </a:r>
            <a:r>
              <a:rPr lang="fr-FR" sz="4000" b="1" dirty="0">
                <a:solidFill>
                  <a:srgbClr val="C00000"/>
                </a:solidFill>
                <a:latin typeface="Book Antiqua" panose="02040602050305030304" pitchFamily="18" charset="0"/>
              </a:rPr>
              <a:t> (</a:t>
            </a:r>
            <a:r>
              <a:rPr lang="ar-AE" sz="4000" b="1" dirty="0">
                <a:solidFill>
                  <a:srgbClr val="C00000"/>
                </a:solidFill>
                <a:latin typeface="Book Antiqua" panose="02040602050305030304" pitchFamily="18" charset="0"/>
              </a:rPr>
              <a:t>مخالف الناموس </a:t>
            </a:r>
            <a:r>
              <a:rPr lang="ar-AE" sz="4000" b="1" dirty="0">
                <a:solidFill>
                  <a:prstClr val="black"/>
                </a:solidFill>
                <a:latin typeface="Book Antiqua" panose="02040602050305030304" pitchFamily="18" charset="0"/>
              </a:rPr>
              <a:t>لأنه كما مكث يونان ثلاثة ايام </a:t>
            </a:r>
            <a:r>
              <a:rPr lang="ar-AE" sz="4000" b="1" dirty="0" err="1">
                <a:solidFill>
                  <a:prstClr val="black"/>
                </a:solidFill>
                <a:latin typeface="Book Antiqua" panose="02040602050305030304" pitchFamily="18" charset="0"/>
              </a:rPr>
              <a:t>فى</a:t>
            </a:r>
            <a:r>
              <a:rPr lang="ar-AE" sz="4000" b="1" dirty="0">
                <a:solidFill>
                  <a:prstClr val="black"/>
                </a:solidFill>
                <a:latin typeface="Book Antiqua" panose="02040602050305030304" pitchFamily="18" charset="0"/>
              </a:rPr>
              <a:t> بطن الحوت هكذا مخلصنا اقام ثلاثة أيام وبعد أن مات ختموا القبر</a:t>
            </a:r>
            <a:endParaRPr kumimoji="0" lang="ar-AE" sz="4000" b="1" i="0" u="none" strike="noStrike" kern="1200" cap="none" spc="0" normalizeH="0" baseline="0" noProof="0" dirty="0">
              <a:ln>
                <a:noFill/>
              </a:ln>
              <a:solidFill>
                <a:prstClr val="black"/>
              </a:solidFill>
              <a:effectLst/>
              <a:uLnTx/>
              <a:uFillTx/>
              <a:latin typeface="Book Antiqua" panose="02040602050305030304" pitchFamily="18" charset="0"/>
              <a:ea typeface="+mn-ea"/>
              <a:cs typeface="Arial" panose="020B0604020202020204" pitchFamily="34" charset="0"/>
            </a:endParaRPr>
          </a:p>
        </p:txBody>
      </p:sp>
      <p:sp>
        <p:nvSpPr>
          <p:cNvPr id="6" name="Rectangle 5">
            <a:extLst>
              <a:ext uri="{FF2B5EF4-FFF2-40B4-BE49-F238E27FC236}">
                <a16:creationId xmlns:a16="http://schemas.microsoft.com/office/drawing/2014/main" id="{4BBA31EA-5709-4658-9C29-41BF2557899C}"/>
              </a:ext>
            </a:extLst>
          </p:cNvPr>
          <p:cNvSpPr/>
          <p:nvPr/>
        </p:nvSpPr>
        <p:spPr>
          <a:xfrm>
            <a:off x="422177" y="536903"/>
            <a:ext cx="11347646" cy="1754326"/>
          </a:xfrm>
          <a:prstGeom prst="rect">
            <a:avLst/>
          </a:prstGeom>
        </p:spPr>
        <p:txBody>
          <a:bodyPr wrap="square">
            <a:spAutoFit/>
          </a:bodyPr>
          <a:lstStyle/>
          <a:p>
            <a:pPr lvl="0" algn="just">
              <a:spcAft>
                <a:spcPts val="1200"/>
              </a:spcAft>
            </a:pPr>
            <a:r>
              <a:rPr lang="fr-FR" sz="3200" b="1" dirty="0" err="1">
                <a:solidFill>
                  <a:srgbClr val="C00000"/>
                </a:solidFill>
                <a:latin typeface="CS Avva Shenouda" panose="020B7200000000000000" pitchFamily="34" charset="0"/>
              </a:rPr>
              <a:t>Ioudac</a:t>
            </a:r>
            <a:r>
              <a:rPr lang="fr-FR" sz="3200" b="1" dirty="0">
                <a:solidFill>
                  <a:srgbClr val="C00000"/>
                </a:solidFill>
                <a:latin typeface="CS Avva Shenouda" panose="020B7200000000000000" pitchFamily="34" charset="0"/>
              </a:rPr>
              <a:t> (</a:t>
            </a:r>
            <a:r>
              <a:rPr lang="fr-FR" sz="3200" b="1" dirty="0">
                <a:solidFill>
                  <a:srgbClr val="C00000"/>
                </a:solidFill>
                <a:latin typeface="Athanasius" pitchFamily="2" charset="0"/>
              </a:rPr>
              <a:t>,/</a:t>
            </a:r>
            <a:r>
              <a:rPr lang="fr-FR" sz="3200" b="1" dirty="0">
                <a:solidFill>
                  <a:srgbClr val="C00000"/>
                </a:solidFill>
                <a:latin typeface="CS Avva Shenouda" panose="020B7200000000000000" pitchFamily="34" charset="0"/>
              </a:rPr>
              <a:t>) </a:t>
            </a:r>
            <a:r>
              <a:rPr lang="fr-FR" sz="3200" b="1" dirty="0" err="1">
                <a:solidFill>
                  <a:srgbClr val="C00000"/>
                </a:solidFill>
                <a:latin typeface="CS Avva Shenouda" panose="020B7200000000000000" pitchFamily="34" charset="0"/>
              </a:rPr>
              <a:t>ouparanomoc</a:t>
            </a:r>
            <a:r>
              <a:rPr lang="fr-FR" sz="3200" b="1" dirty="0">
                <a:solidFill>
                  <a:prstClr val="black"/>
                </a:solidFill>
                <a:latin typeface="CS Avva Shenouda" panose="020B7200000000000000" pitchFamily="34" charset="0"/>
              </a:rPr>
              <a:t>. </a:t>
            </a:r>
            <a:r>
              <a:rPr lang="fr-FR" sz="3600" dirty="0" err="1">
                <a:latin typeface="Athanasius" pitchFamily="2" charset="0"/>
              </a:rPr>
              <a:t>Wcper</a:t>
            </a:r>
            <a:r>
              <a:rPr lang="fr-FR" sz="3600" dirty="0">
                <a:latin typeface="Athanasius" pitchFamily="2" charset="0"/>
              </a:rPr>
              <a:t> </a:t>
            </a:r>
            <a:r>
              <a:rPr lang="fr-FR" sz="3600" dirty="0" err="1">
                <a:latin typeface="Athanasius" pitchFamily="2" charset="0"/>
              </a:rPr>
              <a:t>gar</a:t>
            </a:r>
            <a:r>
              <a:rPr lang="fr-FR" sz="3600" dirty="0">
                <a:latin typeface="Athanasius" pitchFamily="2" charset="0"/>
              </a:rPr>
              <a:t> </a:t>
            </a:r>
            <a:r>
              <a:rPr lang="fr-FR" sz="3600" dirty="0" err="1">
                <a:latin typeface="Athanasius" pitchFamily="2" charset="0"/>
              </a:rPr>
              <a:t>Iwnac</a:t>
            </a:r>
            <a:r>
              <a:rPr lang="fr-FR" sz="3600" dirty="0">
                <a:latin typeface="Athanasius" pitchFamily="2" charset="0"/>
              </a:rPr>
              <a:t> `tric `</a:t>
            </a:r>
            <a:r>
              <a:rPr lang="fr-FR" sz="3600" dirty="0" err="1">
                <a:latin typeface="Athanasius" pitchFamily="2" charset="0"/>
              </a:rPr>
              <a:t>hmerac</a:t>
            </a:r>
            <a:r>
              <a:rPr lang="fr-FR" sz="3600" dirty="0">
                <a:latin typeface="Athanasius" pitchFamily="2" charset="0"/>
              </a:rPr>
              <a:t> `</a:t>
            </a:r>
            <a:r>
              <a:rPr lang="fr-FR" sz="3600" dirty="0" err="1">
                <a:latin typeface="Athanasius" pitchFamily="2" charset="0"/>
              </a:rPr>
              <a:t>eminen</a:t>
            </a:r>
            <a:r>
              <a:rPr lang="fr-FR" sz="3600" dirty="0">
                <a:latin typeface="Athanasius" pitchFamily="2" charset="0"/>
              </a:rPr>
              <a:t>&gt; </a:t>
            </a:r>
            <a:r>
              <a:rPr lang="fr-FR" sz="3600" dirty="0" err="1">
                <a:latin typeface="Athanasius" pitchFamily="2" charset="0"/>
              </a:rPr>
              <a:t>enkili`a</a:t>
            </a:r>
            <a:r>
              <a:rPr lang="fr-FR" sz="3600" dirty="0">
                <a:latin typeface="Athanasius" pitchFamily="2" charset="0"/>
              </a:rPr>
              <a:t> </a:t>
            </a:r>
            <a:r>
              <a:rPr lang="fr-FR" sz="3600" dirty="0" err="1">
                <a:latin typeface="Athanasius" pitchFamily="2" charset="0"/>
              </a:rPr>
              <a:t>tou</a:t>
            </a:r>
            <a:r>
              <a:rPr lang="fr-FR" sz="3600" dirty="0">
                <a:latin typeface="Athanasius" pitchFamily="2" charset="0"/>
              </a:rPr>
              <a:t> </a:t>
            </a:r>
            <a:r>
              <a:rPr lang="fr-FR" sz="3600" dirty="0" err="1">
                <a:latin typeface="Athanasius" pitchFamily="2" charset="0"/>
              </a:rPr>
              <a:t>khtouc</a:t>
            </a:r>
            <a:r>
              <a:rPr lang="fr-FR" sz="3600" dirty="0">
                <a:latin typeface="Athanasius" pitchFamily="2" charset="0"/>
              </a:rPr>
              <a:t> </a:t>
            </a:r>
            <a:r>
              <a:rPr lang="fr-FR" sz="3600" dirty="0" err="1">
                <a:latin typeface="Athanasius" pitchFamily="2" charset="0"/>
              </a:rPr>
              <a:t>outwc</a:t>
            </a:r>
            <a:r>
              <a:rPr lang="fr-FR" sz="3600" dirty="0">
                <a:latin typeface="Athanasius" pitchFamily="2" charset="0"/>
              </a:rPr>
              <a:t> </a:t>
            </a:r>
            <a:r>
              <a:rPr lang="fr-FR" sz="3600" dirty="0" err="1">
                <a:latin typeface="Athanasius" pitchFamily="2" charset="0"/>
              </a:rPr>
              <a:t>ke</a:t>
            </a:r>
            <a:r>
              <a:rPr lang="fr-FR" sz="3600" dirty="0">
                <a:latin typeface="Athanasius" pitchFamily="2" charset="0"/>
              </a:rPr>
              <a:t> </a:t>
            </a:r>
            <a:r>
              <a:rPr lang="fr-FR" sz="3600" dirty="0" err="1">
                <a:latin typeface="Athanasius" pitchFamily="2" charset="0"/>
              </a:rPr>
              <a:t>cwthr</a:t>
            </a:r>
            <a:r>
              <a:rPr lang="fr-FR" sz="3600" dirty="0">
                <a:latin typeface="Athanasius" pitchFamily="2" charset="0"/>
              </a:rPr>
              <a:t> `</a:t>
            </a:r>
            <a:r>
              <a:rPr lang="fr-FR" sz="3600" dirty="0" err="1">
                <a:latin typeface="Athanasius" pitchFamily="2" charset="0"/>
              </a:rPr>
              <a:t>hmwn</a:t>
            </a:r>
            <a:r>
              <a:rPr lang="fr-FR" sz="3600" dirty="0">
                <a:latin typeface="Athanasius" pitchFamily="2" charset="0"/>
              </a:rPr>
              <a:t>&gt; `tric `</a:t>
            </a:r>
            <a:r>
              <a:rPr lang="fr-FR" sz="3600" dirty="0" err="1">
                <a:latin typeface="Athanasius" pitchFamily="2" charset="0"/>
              </a:rPr>
              <a:t>hmerac</a:t>
            </a:r>
            <a:r>
              <a:rPr lang="fr-FR" sz="3600" dirty="0">
                <a:latin typeface="Athanasius" pitchFamily="2" charset="0"/>
              </a:rPr>
              <a:t> `</a:t>
            </a:r>
            <a:r>
              <a:rPr lang="fr-FR" sz="3600" dirty="0" err="1">
                <a:latin typeface="Athanasius" pitchFamily="2" charset="0"/>
              </a:rPr>
              <a:t>eminen</a:t>
            </a:r>
            <a:r>
              <a:rPr lang="fr-FR" sz="3600" dirty="0">
                <a:latin typeface="Athanasius" pitchFamily="2" charset="0"/>
              </a:rPr>
              <a:t>&gt; </a:t>
            </a:r>
            <a:r>
              <a:rPr lang="fr-FR" sz="3600" dirty="0" err="1">
                <a:latin typeface="Athanasius" pitchFamily="2" charset="0"/>
              </a:rPr>
              <a:t>meta</a:t>
            </a:r>
            <a:r>
              <a:rPr lang="fr-FR" sz="3600" dirty="0">
                <a:latin typeface="Athanasius" pitchFamily="2" charset="0"/>
              </a:rPr>
              <a:t> </a:t>
            </a:r>
            <a:r>
              <a:rPr lang="fr-FR" sz="3600" dirty="0" err="1">
                <a:latin typeface="Athanasius" pitchFamily="2" charset="0"/>
              </a:rPr>
              <a:t>twn</a:t>
            </a:r>
            <a:r>
              <a:rPr lang="fr-FR" sz="3600" dirty="0">
                <a:latin typeface="Athanasius" pitchFamily="2" charset="0"/>
              </a:rPr>
              <a:t> </a:t>
            </a:r>
            <a:r>
              <a:rPr lang="fr-FR" sz="3600">
                <a:latin typeface="Athanasius" pitchFamily="2" charset="0"/>
              </a:rPr>
              <a:t>teqnhkotwnton</a:t>
            </a:r>
            <a:r>
              <a:rPr lang="fr-FR" sz="3600" dirty="0">
                <a:latin typeface="Athanasius" pitchFamily="2" charset="0"/>
              </a:rPr>
              <a:t> </a:t>
            </a:r>
            <a:r>
              <a:rPr lang="fr-FR" sz="3600" dirty="0" err="1">
                <a:latin typeface="Athanasius" pitchFamily="2" charset="0"/>
              </a:rPr>
              <a:t>tavon</a:t>
            </a:r>
            <a:r>
              <a:rPr lang="fr-FR" sz="3600" dirty="0">
                <a:latin typeface="Athanasius" pitchFamily="2" charset="0"/>
              </a:rPr>
              <a:t>&gt; </a:t>
            </a:r>
            <a:r>
              <a:rPr lang="fr-FR" sz="3600" dirty="0" err="1">
                <a:latin typeface="Athanasius" pitchFamily="2" charset="0"/>
              </a:rPr>
              <a:t>ec</a:t>
            </a:r>
            <a:r>
              <a:rPr lang="fr-FR" sz="3600" dirty="0">
                <a:latin typeface="Athanasius" pitchFamily="2" charset="0"/>
              </a:rPr>
              <a:t> ` </a:t>
            </a:r>
            <a:r>
              <a:rPr lang="fr-FR" sz="3600" dirty="0" err="1">
                <a:latin typeface="Athanasius" pitchFamily="2" charset="0"/>
              </a:rPr>
              <a:t>vragicanto</a:t>
            </a:r>
            <a:r>
              <a:rPr lang="fr-FR" sz="3600" dirty="0">
                <a:latin typeface="Athanasius" pitchFamily="2" charset="0"/>
              </a:rPr>
              <a:t>.</a:t>
            </a:r>
            <a:endParaRPr kumimoji="0" lang="fr-FR" sz="3200" b="1" i="0" u="none" strike="noStrike" kern="1200" cap="none" spc="0" normalizeH="0" baseline="0" noProof="0" dirty="0">
              <a:ln>
                <a:noFill/>
              </a:ln>
              <a:solidFill>
                <a:prstClr val="black"/>
              </a:solidFill>
              <a:effectLst/>
              <a:uLnTx/>
              <a:uFillTx/>
              <a:latin typeface="Athanasius" pitchFamily="2" charset="0"/>
            </a:endParaRPr>
          </a:p>
        </p:txBody>
      </p:sp>
    </p:spTree>
    <p:extLst>
      <p:ext uri="{BB962C8B-B14F-4D97-AF65-F5344CB8AC3E}">
        <p14:creationId xmlns:p14="http://schemas.microsoft.com/office/powerpoint/2010/main" val="1570661268"/>
      </p:ext>
    </p:extLst>
  </p:cSld>
  <p:clrMapOvr>
    <a:masterClrMapping/>
  </p:clrMapOvr>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389809" y="2784070"/>
            <a:ext cx="5706191" cy="3438707"/>
          </a:xfrm>
        </p:spPr>
        <p:txBody>
          <a:bodyPr numCol="1" spcCol="72000" anchor="ctr">
            <a:normAutofit fontScale="92500" lnSpcReduction="10000"/>
          </a:bodyPr>
          <a:lstStyle/>
          <a:p>
            <a:pPr marL="0" indent="0" algn="just">
              <a:buNone/>
            </a:pPr>
            <a:r>
              <a:rPr lang="fr-FR" b="1" dirty="0">
                <a:solidFill>
                  <a:srgbClr val="C00000"/>
                </a:solidFill>
                <a:latin typeface="Book Antiqua" panose="02040602050305030304" pitchFamily="18" charset="0"/>
              </a:rPr>
              <a:t>Judas (6), le contrevenant de la Loi.</a:t>
            </a:r>
            <a:r>
              <a:rPr lang="fr-FR" b="1" dirty="0">
                <a:latin typeface="Book Antiqua" panose="02040602050305030304" pitchFamily="18" charset="0"/>
              </a:rPr>
              <a:t> En vérité Il est ressuscité et les soldats ne l’ont pas su. Le Sauveur du monde S'est levé vraiment, Lui qui a souffert et est ressuscité pour le genre humain. </a:t>
            </a:r>
            <a:r>
              <a:rPr lang="fr-FR" b="1">
                <a:latin typeface="Book Antiqua" panose="02040602050305030304" pitchFamily="18" charset="0"/>
              </a:rPr>
              <a:t>Ô </a:t>
            </a:r>
            <a:r>
              <a:rPr lang="fr-FR" b="1" dirty="0">
                <a:latin typeface="Book Antiqua" panose="02040602050305030304" pitchFamily="18" charset="0"/>
              </a:rPr>
              <a:t>Seigneur gloire à Toi, Amen !</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marL="0" marR="0" lvl="0" indent="0" algn="ctr" defTabSz="914400" rtl="1" eaLnBrk="1" fontAlgn="base" latinLnBrk="0" hangingPunct="1">
              <a:lnSpc>
                <a:spcPct val="100000"/>
              </a:lnSpc>
              <a:spcBef>
                <a:spcPct val="20000"/>
              </a:spcBef>
              <a:spcAft>
                <a:spcPct val="0"/>
              </a:spcAft>
              <a:buClrTx/>
              <a:buSzTx/>
              <a:buFontTx/>
              <a:buNone/>
              <a:tabLst/>
              <a:defRPr/>
            </a:pPr>
            <a:endParaRPr kumimoji="0" lang="ar-SA" altLang="fr-FR" sz="36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 typeface="Arial" pitchFamily="34" charset="0"/>
              <a:buNone/>
              <a:tabLst/>
              <a:defRPr/>
            </a:pPr>
            <a:endParaRPr kumimoji="0" lang="fr-FR" sz="4000" b="1" i="0" u="none" strike="noStrike" kern="1200" cap="none" spc="0" normalizeH="0" baseline="0" noProof="0" dirty="0">
              <a:ln>
                <a:noFill/>
              </a:ln>
              <a:solidFill>
                <a:prstClr val="black"/>
              </a:solidFill>
              <a:effectLst/>
              <a:uLnTx/>
              <a:uFillTx/>
              <a:latin typeface="CS Avva Shenouda" panose="020B7200000000000000" pitchFamily="34" charset="0"/>
              <a:ea typeface="+mn-ea"/>
              <a:cs typeface="+mn-cs"/>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266218" y="2975460"/>
            <a:ext cx="5503605" cy="3170099"/>
          </a:xfrm>
          <a:prstGeom prst="rect">
            <a:avLst/>
          </a:prstGeom>
        </p:spPr>
        <p:txBody>
          <a:bodyPr wrap="square" anchor="ctr" anchorCtr="0">
            <a:spAutoFit/>
          </a:bodyPr>
          <a:lstStyle/>
          <a:p>
            <a:pPr lvl="0" algn="just" rtl="1">
              <a:spcAft>
                <a:spcPts val="1200"/>
              </a:spcAft>
            </a:pPr>
            <a:r>
              <a:rPr lang="ar-AE" sz="4000" b="1" dirty="0">
                <a:solidFill>
                  <a:srgbClr val="C00000"/>
                </a:solidFill>
                <a:latin typeface="Book Antiqua" panose="02040602050305030304" pitchFamily="18" charset="0"/>
              </a:rPr>
              <a:t>يهوذا</a:t>
            </a:r>
            <a:r>
              <a:rPr lang="fr-FR" sz="4000" b="1" dirty="0">
                <a:solidFill>
                  <a:srgbClr val="C00000"/>
                </a:solidFill>
                <a:latin typeface="Book Antiqua" panose="02040602050305030304" pitchFamily="18" charset="0"/>
              </a:rPr>
              <a:t>)</a:t>
            </a:r>
            <a:r>
              <a:rPr lang="ar-AE" sz="4000" b="1" dirty="0">
                <a:solidFill>
                  <a:srgbClr val="C00000"/>
                </a:solidFill>
                <a:latin typeface="Book Antiqua" panose="02040602050305030304" pitchFamily="18" charset="0"/>
              </a:rPr>
              <a:t>٦</a:t>
            </a:r>
            <a:r>
              <a:rPr lang="fr-FR" sz="4000" b="1" dirty="0">
                <a:solidFill>
                  <a:srgbClr val="C00000"/>
                </a:solidFill>
                <a:latin typeface="Book Antiqua" panose="02040602050305030304" pitchFamily="18" charset="0"/>
              </a:rPr>
              <a:t> (</a:t>
            </a:r>
            <a:r>
              <a:rPr lang="ar-AE" sz="4000" b="1" dirty="0">
                <a:solidFill>
                  <a:srgbClr val="C00000"/>
                </a:solidFill>
                <a:latin typeface="Book Antiqua" panose="02040602050305030304" pitchFamily="18" charset="0"/>
              </a:rPr>
              <a:t>مخالف الناموس </a:t>
            </a:r>
            <a:r>
              <a:rPr lang="ar-AE" sz="4000" b="1" dirty="0">
                <a:solidFill>
                  <a:prstClr val="black"/>
                </a:solidFill>
                <a:latin typeface="Book Antiqua" panose="02040602050305030304" pitchFamily="18" charset="0"/>
              </a:rPr>
              <a:t>بالحقيقة قام والجند لم يعلموا. انه حقاً نهض مخلص العالم الذى تألم وقام لأجل جنسنا </a:t>
            </a:r>
            <a:r>
              <a:rPr lang="ar-AE" sz="4000" b="1" dirty="0" err="1">
                <a:solidFill>
                  <a:prstClr val="black"/>
                </a:solidFill>
                <a:latin typeface="Book Antiqua" panose="02040602050305030304" pitchFamily="18" charset="0"/>
              </a:rPr>
              <a:t>يارب</a:t>
            </a:r>
            <a:r>
              <a:rPr lang="ar-AE" sz="4000" b="1" dirty="0">
                <a:solidFill>
                  <a:prstClr val="black"/>
                </a:solidFill>
                <a:latin typeface="Book Antiqua" panose="02040602050305030304" pitchFamily="18" charset="0"/>
              </a:rPr>
              <a:t> المجد لك إلى الأبد. آمين</a:t>
            </a:r>
            <a:endParaRPr kumimoji="0" lang="ar-AE" sz="4000" b="1" i="0" u="none" strike="noStrike" kern="1200" cap="none" spc="0" normalizeH="0" baseline="0" noProof="0" dirty="0">
              <a:ln>
                <a:noFill/>
              </a:ln>
              <a:solidFill>
                <a:prstClr val="black"/>
              </a:solidFill>
              <a:effectLst/>
              <a:uLnTx/>
              <a:uFillTx/>
              <a:latin typeface="Book Antiqua" panose="02040602050305030304" pitchFamily="18" charset="0"/>
              <a:ea typeface="+mn-ea"/>
              <a:cs typeface="Arial" panose="020B0604020202020204" pitchFamily="34" charset="0"/>
            </a:endParaRPr>
          </a:p>
        </p:txBody>
      </p:sp>
      <p:sp>
        <p:nvSpPr>
          <p:cNvPr id="6" name="Rectangle 5">
            <a:extLst>
              <a:ext uri="{FF2B5EF4-FFF2-40B4-BE49-F238E27FC236}">
                <a16:creationId xmlns:a16="http://schemas.microsoft.com/office/drawing/2014/main" id="{4BBA31EA-5709-4658-9C29-41BF2557899C}"/>
              </a:ext>
            </a:extLst>
          </p:cNvPr>
          <p:cNvSpPr/>
          <p:nvPr/>
        </p:nvSpPr>
        <p:spPr>
          <a:xfrm>
            <a:off x="422177" y="536903"/>
            <a:ext cx="11347646" cy="1754326"/>
          </a:xfrm>
          <a:prstGeom prst="rect">
            <a:avLst/>
          </a:prstGeom>
        </p:spPr>
        <p:txBody>
          <a:bodyPr wrap="square">
            <a:spAutoFit/>
          </a:bodyPr>
          <a:lstStyle/>
          <a:p>
            <a:pPr lvl="0" algn="just">
              <a:spcAft>
                <a:spcPts val="1200"/>
              </a:spcAft>
            </a:pPr>
            <a:r>
              <a:rPr lang="fr-FR" sz="3200" b="1" dirty="0" err="1">
                <a:solidFill>
                  <a:srgbClr val="C00000"/>
                </a:solidFill>
                <a:latin typeface="CS Avva Shenouda" panose="020B7200000000000000" pitchFamily="34" charset="0"/>
              </a:rPr>
              <a:t>Ioudac</a:t>
            </a:r>
            <a:r>
              <a:rPr lang="fr-FR" sz="3200" b="1" dirty="0">
                <a:solidFill>
                  <a:srgbClr val="C00000"/>
                </a:solidFill>
                <a:latin typeface="CS Avva Shenouda" panose="020B7200000000000000" pitchFamily="34" charset="0"/>
              </a:rPr>
              <a:t> (</a:t>
            </a:r>
            <a:r>
              <a:rPr lang="fr-FR" sz="3200" b="1" dirty="0">
                <a:solidFill>
                  <a:srgbClr val="C00000"/>
                </a:solidFill>
                <a:latin typeface="Athanasius" pitchFamily="2" charset="0"/>
              </a:rPr>
              <a:t>,/</a:t>
            </a:r>
            <a:r>
              <a:rPr lang="fr-FR" sz="3200" b="1" dirty="0">
                <a:solidFill>
                  <a:srgbClr val="C00000"/>
                </a:solidFill>
                <a:latin typeface="CS Avva Shenouda" panose="020B7200000000000000" pitchFamily="34" charset="0"/>
              </a:rPr>
              <a:t>) </a:t>
            </a:r>
            <a:r>
              <a:rPr lang="fr-FR" sz="3200" b="1" dirty="0" err="1">
                <a:solidFill>
                  <a:srgbClr val="C00000"/>
                </a:solidFill>
                <a:latin typeface="CS Avva Shenouda" panose="020B7200000000000000" pitchFamily="34" charset="0"/>
              </a:rPr>
              <a:t>ouparanomoc</a:t>
            </a:r>
            <a:r>
              <a:rPr lang="fr-FR" sz="3200" b="1" dirty="0">
                <a:solidFill>
                  <a:prstClr val="black"/>
                </a:solidFill>
                <a:latin typeface="CS Avva Shenouda" panose="020B7200000000000000" pitchFamily="34" charset="0"/>
              </a:rPr>
              <a:t>. </a:t>
            </a:r>
            <a:r>
              <a:rPr lang="fr-FR" sz="3600" dirty="0" err="1">
                <a:latin typeface="Athanasius" pitchFamily="2" charset="0"/>
              </a:rPr>
              <a:t>Ontwc</a:t>
            </a:r>
            <a:r>
              <a:rPr lang="fr-FR" sz="3600" dirty="0">
                <a:latin typeface="Athanasius" pitchFamily="2" charset="0"/>
              </a:rPr>
              <a:t> `</a:t>
            </a:r>
            <a:r>
              <a:rPr lang="fr-FR" sz="3600" dirty="0" err="1">
                <a:latin typeface="Athanasius" pitchFamily="2" charset="0"/>
              </a:rPr>
              <a:t>anecth</a:t>
            </a:r>
            <a:r>
              <a:rPr lang="fr-FR" sz="3600" dirty="0">
                <a:latin typeface="Athanasius" pitchFamily="2" charset="0"/>
              </a:rPr>
              <a:t> </a:t>
            </a:r>
            <a:r>
              <a:rPr lang="fr-FR" sz="3600" dirty="0" err="1">
                <a:latin typeface="Athanasius" pitchFamily="2" charset="0"/>
              </a:rPr>
              <a:t>ke</a:t>
            </a:r>
            <a:r>
              <a:rPr lang="fr-FR" sz="3600" dirty="0">
                <a:latin typeface="Athanasius" pitchFamily="2" charset="0"/>
              </a:rPr>
              <a:t> </a:t>
            </a:r>
            <a:r>
              <a:rPr lang="fr-FR" sz="3600" dirty="0" err="1">
                <a:latin typeface="Athanasius" pitchFamily="2" charset="0"/>
              </a:rPr>
              <a:t>ouk</a:t>
            </a:r>
            <a:r>
              <a:rPr lang="fr-FR" sz="3600" dirty="0">
                <a:latin typeface="Athanasius" pitchFamily="2" charset="0"/>
              </a:rPr>
              <a:t> </a:t>
            </a:r>
            <a:r>
              <a:rPr lang="fr-FR" sz="3600" dirty="0" err="1">
                <a:latin typeface="Athanasius" pitchFamily="2" charset="0"/>
              </a:rPr>
              <a:t>egnwcan</a:t>
            </a:r>
            <a:r>
              <a:rPr lang="fr-FR" sz="3600" dirty="0">
                <a:latin typeface="Athanasius" pitchFamily="2" charset="0"/>
              </a:rPr>
              <a:t> </a:t>
            </a:r>
            <a:r>
              <a:rPr lang="fr-FR" sz="3600" dirty="0" err="1">
                <a:latin typeface="Athanasius" pitchFamily="2" charset="0"/>
              </a:rPr>
              <a:t>ctrati</a:t>
            </a:r>
            <a:r>
              <a:rPr lang="fr-FR" sz="3600" dirty="0">
                <a:latin typeface="Athanasius" pitchFamily="2" charset="0"/>
              </a:rPr>
              <a:t>``a `</a:t>
            </a:r>
            <a:r>
              <a:rPr lang="fr-FR" sz="3600" dirty="0" err="1">
                <a:latin typeface="Athanasius" pitchFamily="2" charset="0"/>
              </a:rPr>
              <a:t>wte</a:t>
            </a:r>
            <a:r>
              <a:rPr lang="fr-FR" sz="3600" dirty="0">
                <a:latin typeface="Athanasius" pitchFamily="2" charset="0"/>
              </a:rPr>
              <a:t>&gt; </a:t>
            </a:r>
            <a:r>
              <a:rPr lang="fr-FR" sz="3600" dirty="0" err="1">
                <a:latin typeface="Athanasius" pitchFamily="2" charset="0"/>
              </a:rPr>
              <a:t>ontwc</a:t>
            </a:r>
            <a:r>
              <a:rPr lang="fr-FR" sz="3600" dirty="0">
                <a:latin typeface="Athanasius" pitchFamily="2" charset="0"/>
              </a:rPr>
              <a:t> </a:t>
            </a:r>
            <a:r>
              <a:rPr lang="fr-FR" sz="3600" dirty="0" err="1">
                <a:latin typeface="Athanasius" pitchFamily="2" charset="0"/>
              </a:rPr>
              <a:t>egerqic</a:t>
            </a:r>
            <a:r>
              <a:rPr lang="fr-FR" sz="3600" dirty="0">
                <a:latin typeface="Athanasius" pitchFamily="2" charset="0"/>
              </a:rPr>
              <a:t> `o </a:t>
            </a:r>
            <a:r>
              <a:rPr lang="fr-FR" sz="3600" dirty="0" err="1">
                <a:latin typeface="Athanasius" pitchFamily="2" charset="0"/>
              </a:rPr>
              <a:t>cwthr</a:t>
            </a:r>
            <a:r>
              <a:rPr lang="fr-FR" sz="3600" dirty="0">
                <a:latin typeface="Athanasius" pitchFamily="2" charset="0"/>
              </a:rPr>
              <a:t> </a:t>
            </a:r>
            <a:r>
              <a:rPr lang="fr-FR" sz="3600" dirty="0" err="1">
                <a:latin typeface="Athanasius" pitchFamily="2" charset="0"/>
              </a:rPr>
              <a:t>tou</a:t>
            </a:r>
            <a:r>
              <a:rPr lang="fr-FR" sz="3600" dirty="0">
                <a:latin typeface="Athanasius" pitchFamily="2" charset="0"/>
              </a:rPr>
              <a:t> </a:t>
            </a:r>
            <a:r>
              <a:rPr lang="fr-FR" sz="3600" dirty="0" err="1">
                <a:latin typeface="Athanasius" pitchFamily="2" charset="0"/>
              </a:rPr>
              <a:t>kocmou</a:t>
            </a:r>
            <a:r>
              <a:rPr lang="fr-FR" sz="3600" dirty="0">
                <a:latin typeface="Athanasius" pitchFamily="2" charset="0"/>
              </a:rPr>
              <a:t>&gt; `o </a:t>
            </a:r>
            <a:r>
              <a:rPr lang="fr-FR" sz="3600" dirty="0" err="1">
                <a:latin typeface="Athanasius" pitchFamily="2" charset="0"/>
              </a:rPr>
              <a:t>paqwn</a:t>
            </a:r>
            <a:r>
              <a:rPr lang="fr-FR" sz="3600" dirty="0">
                <a:latin typeface="Athanasius" pitchFamily="2" charset="0"/>
              </a:rPr>
              <a:t> </a:t>
            </a:r>
            <a:r>
              <a:rPr lang="fr-FR" sz="3600" dirty="0" err="1">
                <a:latin typeface="Athanasius" pitchFamily="2" charset="0"/>
              </a:rPr>
              <a:t>ke</a:t>
            </a:r>
            <a:r>
              <a:rPr lang="fr-FR" sz="3600" dirty="0">
                <a:latin typeface="Athanasius" pitchFamily="2" charset="0"/>
              </a:rPr>
              <a:t> `</a:t>
            </a:r>
            <a:r>
              <a:rPr lang="fr-FR" sz="3600" dirty="0" err="1">
                <a:latin typeface="Athanasius" pitchFamily="2" charset="0"/>
              </a:rPr>
              <a:t>anactac</a:t>
            </a:r>
            <a:r>
              <a:rPr lang="fr-FR" sz="3600" dirty="0">
                <a:latin typeface="Athanasius" pitchFamily="2" charset="0"/>
              </a:rPr>
              <a:t> </a:t>
            </a:r>
            <a:r>
              <a:rPr lang="fr-FR" sz="3600" dirty="0" err="1">
                <a:latin typeface="Athanasius" pitchFamily="2" charset="0"/>
              </a:rPr>
              <a:t>di`a</a:t>
            </a:r>
            <a:r>
              <a:rPr lang="fr-FR" sz="3600" dirty="0">
                <a:latin typeface="Athanasius" pitchFamily="2" charset="0"/>
              </a:rPr>
              <a:t> </a:t>
            </a:r>
            <a:r>
              <a:rPr lang="fr-FR" sz="3600" dirty="0" err="1">
                <a:latin typeface="Athanasius" pitchFamily="2" charset="0"/>
              </a:rPr>
              <a:t>tou</a:t>
            </a:r>
            <a:r>
              <a:rPr lang="fr-FR" sz="3600" dirty="0">
                <a:latin typeface="Athanasius" pitchFamily="2" charset="0"/>
              </a:rPr>
              <a:t>&gt; </a:t>
            </a:r>
            <a:r>
              <a:rPr lang="fr-FR" sz="3600" dirty="0" err="1">
                <a:latin typeface="Athanasius" pitchFamily="2" charset="0"/>
              </a:rPr>
              <a:t>genoc</a:t>
            </a:r>
            <a:r>
              <a:rPr lang="fr-FR" sz="3600" dirty="0">
                <a:latin typeface="Athanasius" pitchFamily="2" charset="0"/>
              </a:rPr>
              <a:t> `</a:t>
            </a:r>
            <a:r>
              <a:rPr lang="fr-FR" sz="3600" dirty="0" err="1">
                <a:latin typeface="Athanasius" pitchFamily="2" charset="0"/>
              </a:rPr>
              <a:t>hmwn</a:t>
            </a:r>
            <a:r>
              <a:rPr lang="fr-FR" sz="3600" dirty="0">
                <a:latin typeface="Athanasius" pitchFamily="2" charset="0"/>
              </a:rPr>
              <a:t> </a:t>
            </a:r>
            <a:r>
              <a:rPr lang="fr-FR" sz="3600" dirty="0" err="1">
                <a:latin typeface="Athanasius" pitchFamily="2" charset="0"/>
              </a:rPr>
              <a:t>Kuri`e</a:t>
            </a:r>
            <a:r>
              <a:rPr lang="fr-FR" sz="3600" dirty="0">
                <a:latin typeface="Athanasius" pitchFamily="2" charset="0"/>
              </a:rPr>
              <a:t> Do[</a:t>
            </a:r>
            <a:r>
              <a:rPr lang="fr-FR" sz="3600" dirty="0" err="1">
                <a:latin typeface="Athanasius" pitchFamily="2" charset="0"/>
              </a:rPr>
              <a:t>aci</a:t>
            </a:r>
            <a:r>
              <a:rPr lang="fr-FR" sz="3600" dirty="0">
                <a:latin typeface="Athanasius" pitchFamily="2" charset="0"/>
              </a:rPr>
              <a:t>&gt; </a:t>
            </a:r>
            <a:r>
              <a:rPr lang="fr-FR" sz="3600" dirty="0" err="1">
                <a:latin typeface="Athanasius" pitchFamily="2" charset="0"/>
              </a:rPr>
              <a:t>amhn</a:t>
            </a:r>
            <a:r>
              <a:rPr lang="fr-FR" sz="3600" dirty="0">
                <a:latin typeface="Athanasius" pitchFamily="2" charset="0"/>
              </a:rPr>
              <a:t>.</a:t>
            </a:r>
            <a:endParaRPr kumimoji="0" lang="fr-FR" sz="3600" b="1" i="0" u="none" strike="noStrike" kern="1200" cap="none" spc="0" normalizeH="0" baseline="0" noProof="0" dirty="0">
              <a:ln>
                <a:noFill/>
              </a:ln>
              <a:solidFill>
                <a:prstClr val="black"/>
              </a:solidFill>
              <a:effectLst/>
              <a:uLnTx/>
              <a:uFillTx/>
              <a:latin typeface="Athanasius" pitchFamily="2" charset="0"/>
            </a:endParaRPr>
          </a:p>
        </p:txBody>
      </p:sp>
    </p:spTree>
    <p:extLst>
      <p:ext uri="{BB962C8B-B14F-4D97-AF65-F5344CB8AC3E}">
        <p14:creationId xmlns:p14="http://schemas.microsoft.com/office/powerpoint/2010/main" val="4251183415"/>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7369" y="548680"/>
            <a:ext cx="5616624" cy="5832648"/>
          </a:xfrm>
        </p:spPr>
        <p:txBody>
          <a:bodyPr>
            <a:noAutofit/>
          </a:bodyPr>
          <a:lstStyle/>
          <a:p>
            <a:pPr marL="0" indent="0" algn="just">
              <a:buNone/>
            </a:pPr>
            <a:r>
              <a:rPr lang="fr-FR" sz="2800" b="1" dirty="0"/>
              <a:t>C'est moi qu'ils recherchent jour après jour, ils désirent connaître mes voies, comme une nation qui a pratiqué la justice, qui n'a pas négligé le droit de son Dieu. Ils s'informent près de moi des lois justes, ils désirent être proches de Dieu. «Pourquoi avons-nous jeûné sans que tu le voies, nous sommes-nous mortifiés sans que tu le saches?» C'est qu'au jour où vous jeûnez, vous traitez des affaires, et vous opprimez tous vos ouvriers. </a:t>
            </a:r>
          </a:p>
        </p:txBody>
      </p:sp>
      <p:sp>
        <p:nvSpPr>
          <p:cNvPr id="4" name="Rectangle 3">
            <a:extLst>
              <a:ext uri="{FF2B5EF4-FFF2-40B4-BE49-F238E27FC236}">
                <a16:creationId xmlns:a16="http://schemas.microsoft.com/office/drawing/2014/main" id="{91243CA8-04CE-43A8-A980-AAAC9EEED9CA}"/>
              </a:ext>
            </a:extLst>
          </p:cNvPr>
          <p:cNvSpPr/>
          <p:nvPr/>
        </p:nvSpPr>
        <p:spPr>
          <a:xfrm>
            <a:off x="6240016" y="582935"/>
            <a:ext cx="5472608" cy="5798393"/>
          </a:xfrm>
          <a:prstGeom prst="rect">
            <a:avLst/>
          </a:prstGeom>
        </p:spPr>
        <p:txBody>
          <a:bodyPr wrap="square">
            <a:normAutofit/>
          </a:bodyPr>
          <a:lstStyle/>
          <a:p>
            <a:pPr algn="just" rtl="1"/>
            <a:r>
              <a:rPr lang="ar-SA" sz="3600" b="1" dirty="0"/>
              <a:t>يطلبوننى يوماً فيوماً ويشتهون أن يعرفوا طرقى، مثل شعب يصنع العدل ولم يترك حكم الهه، يسألونى الآن حكماً عادلاً. ويشتهون أن يقتربوا الى</a:t>
            </a:r>
            <a:r>
              <a:rPr lang="ar-EG" sz="3600" b="1" dirty="0"/>
              <a:t> الله</a:t>
            </a:r>
            <a:r>
              <a:rPr lang="ar-SA" sz="3600" b="1" dirty="0"/>
              <a:t> قائلين: لماذا صمنا ولم تنظر</a:t>
            </a:r>
            <a:r>
              <a:rPr lang="ar-EG" sz="3600" b="1" dirty="0" err="1"/>
              <a:t>؟</a:t>
            </a:r>
            <a:r>
              <a:rPr lang="ar-SA" sz="3600" b="1" dirty="0"/>
              <a:t> وأذللنا أنفسنا ولم تعلم؟ لأن فى أيام صومكم تجدون مسرتكم وت</a:t>
            </a:r>
            <a:r>
              <a:rPr lang="ar-EG" sz="3600" b="1" dirty="0"/>
              <a:t>سخر</a:t>
            </a:r>
            <a:r>
              <a:rPr lang="ar-SA" sz="3600" b="1" dirty="0"/>
              <a:t>ون من هم تحت سلطانكم،</a:t>
            </a:r>
            <a:endParaRPr lang="ar-SA" sz="3600" b="1" dirty="0">
              <a:latin typeface="Times New Roman" panose="02020603050405020304" pitchFamily="18" charset="0"/>
            </a:endParaRPr>
          </a:p>
        </p:txBody>
      </p:sp>
      <p:sp>
        <p:nvSpPr>
          <p:cNvPr id="8" name="ZoneTexte 7">
            <a:extLst>
              <a:ext uri="{FF2B5EF4-FFF2-40B4-BE49-F238E27FC236}">
                <a16:creationId xmlns:a16="http://schemas.microsoft.com/office/drawing/2014/main" id="{17EB9E0E-099C-42F2-A2D3-CB82BBB219EC}"/>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de l’aube </a:t>
            </a:r>
            <a:r>
              <a:rPr lang="fr-FR" sz="1600" b="1" i="1" dirty="0">
                <a:solidFill>
                  <a:schemeClr val="bg1"/>
                </a:solidFill>
              </a:rPr>
              <a:t>du Jeudi Saint</a:t>
            </a:r>
            <a:endParaRPr lang="fr-FR" sz="1600" b="1" dirty="0">
              <a:solidFill>
                <a:schemeClr val="bg1"/>
              </a:solidFill>
            </a:endParaRPr>
          </a:p>
        </p:txBody>
      </p:sp>
      <p:sp>
        <p:nvSpPr>
          <p:cNvPr id="9" name="Rectangle 74">
            <a:extLst>
              <a:ext uri="{FF2B5EF4-FFF2-40B4-BE49-F238E27FC236}">
                <a16:creationId xmlns:a16="http://schemas.microsoft.com/office/drawing/2014/main" id="{EFA9D6ED-5B92-45D5-B2B3-49501FAAB2D5}"/>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باكر يوم الخميس الكبير</a:t>
            </a:r>
            <a:r>
              <a:rPr lang="fr-FR" sz="2000" b="1" dirty="0">
                <a:solidFill>
                  <a:schemeClr val="bg1"/>
                </a:solidFill>
              </a:rPr>
              <a:t> </a:t>
            </a:r>
            <a:endParaRPr lang="en-US" altLang="fr-FR" sz="2000" b="1" i="1" dirty="0">
              <a:solidFill>
                <a:schemeClr val="bg1"/>
              </a:solidFill>
            </a:endParaRPr>
          </a:p>
        </p:txBody>
      </p:sp>
    </p:spTree>
    <p:extLst>
      <p:ext uri="{BB962C8B-B14F-4D97-AF65-F5344CB8AC3E}">
        <p14:creationId xmlns:p14="http://schemas.microsoft.com/office/powerpoint/2010/main" val="3575201626"/>
      </p:ext>
    </p:extLst>
  </p:cSld>
  <p:clrMapOvr>
    <a:masterClrMapping/>
  </p:clrMapOvr>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5307" y="465892"/>
            <a:ext cx="3512186" cy="5991071"/>
          </a:xfrm>
        </p:spPr>
        <p:txBody>
          <a:bodyPr numCol="1" spcCol="72000" anchor="ctr">
            <a:noAutofit/>
          </a:bodyPr>
          <a:lstStyle/>
          <a:p>
            <a:pPr marL="0" indent="0" algn="just">
              <a:buNone/>
            </a:pPr>
            <a:r>
              <a:rPr lang="fr-FR" sz="2400" b="1" dirty="0">
                <a:latin typeface="Book Antiqua" panose="02040602050305030304" pitchFamily="18" charset="0"/>
              </a:rPr>
              <a:t>Dieu Saint, Dieu Puissant, Dieu vivant et immortel, </a:t>
            </a:r>
            <a:r>
              <a:rPr lang="fr-FR" sz="2400" b="1" dirty="0">
                <a:solidFill>
                  <a:srgbClr val="C00000"/>
                </a:solidFill>
                <a:latin typeface="Book Antiqua" panose="02040602050305030304" pitchFamily="18" charset="0"/>
              </a:rPr>
              <a:t>né de la vierge, </a:t>
            </a:r>
            <a:r>
              <a:rPr lang="fr-FR" sz="2400" b="1" dirty="0">
                <a:latin typeface="Book Antiqua" panose="02040602050305030304" pitchFamily="18" charset="0"/>
              </a:rPr>
              <a:t>aie pitié de nous</a:t>
            </a:r>
          </a:p>
          <a:p>
            <a:pPr marL="0" indent="0" algn="just">
              <a:buNone/>
            </a:pPr>
            <a:endParaRPr lang="fr-FR" sz="2400" b="1" dirty="0">
              <a:latin typeface="Book Antiqua" panose="02040602050305030304" pitchFamily="18" charset="0"/>
            </a:endParaRPr>
          </a:p>
          <a:p>
            <a:pPr marL="0" indent="0" algn="just">
              <a:buNone/>
            </a:pPr>
            <a:r>
              <a:rPr lang="fr-FR" sz="2400" b="1" dirty="0">
                <a:latin typeface="Book Antiqua" panose="02040602050305030304" pitchFamily="18" charset="0"/>
              </a:rPr>
              <a:t>Dieu Saint, Dieu Puissant, Dieu vivant et immortel, </a:t>
            </a:r>
            <a:r>
              <a:rPr lang="fr-FR" sz="2400" b="1" dirty="0">
                <a:solidFill>
                  <a:srgbClr val="C00000"/>
                </a:solidFill>
                <a:latin typeface="Book Antiqua" panose="02040602050305030304" pitchFamily="18" charset="0"/>
              </a:rPr>
              <a:t>crucifié pour nous, </a:t>
            </a:r>
            <a:r>
              <a:rPr lang="fr-FR" sz="2400" b="1" dirty="0">
                <a:latin typeface="Book Antiqua" panose="02040602050305030304" pitchFamily="18" charset="0"/>
              </a:rPr>
              <a:t>aie pitié de nous</a:t>
            </a:r>
          </a:p>
          <a:p>
            <a:pPr marL="0" indent="0" algn="just">
              <a:buNone/>
            </a:pPr>
            <a:endParaRPr lang="fr-FR" sz="2400" b="1" dirty="0">
              <a:latin typeface="Book Antiqua" panose="02040602050305030304" pitchFamily="18" charset="0"/>
            </a:endParaRPr>
          </a:p>
          <a:p>
            <a:pPr marL="0" indent="0" algn="just">
              <a:buNone/>
            </a:pPr>
            <a:r>
              <a:rPr lang="fr-FR" sz="2400" b="1" dirty="0">
                <a:latin typeface="Book Antiqua" panose="02040602050305030304" pitchFamily="18" charset="0"/>
              </a:rPr>
              <a:t>Dieu Saint, Dieu Puissant, Dieu vivant et immortel, </a:t>
            </a:r>
            <a:r>
              <a:rPr lang="fr-FR" sz="2400" b="1" dirty="0">
                <a:solidFill>
                  <a:srgbClr val="C00000"/>
                </a:solidFill>
                <a:latin typeface="Book Antiqua" panose="02040602050305030304" pitchFamily="18" charset="0"/>
              </a:rPr>
              <a:t>crucifié pour nous, </a:t>
            </a:r>
            <a:r>
              <a:rPr lang="fr-FR" sz="2400" b="1" dirty="0">
                <a:latin typeface="Book Antiqua" panose="02040602050305030304" pitchFamily="18" charset="0"/>
              </a:rPr>
              <a:t>aie pitié de nous</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marL="0" marR="0" lvl="0" indent="0" algn="ctr" defTabSz="914400" rtl="1" eaLnBrk="1" fontAlgn="base" latinLnBrk="0" hangingPunct="1">
              <a:lnSpc>
                <a:spcPct val="100000"/>
              </a:lnSpc>
              <a:spcBef>
                <a:spcPct val="20000"/>
              </a:spcBef>
              <a:spcAft>
                <a:spcPct val="0"/>
              </a:spcAft>
              <a:buClrTx/>
              <a:buSzTx/>
              <a:buFontTx/>
              <a:buNone/>
              <a:tabLst/>
              <a:defRPr/>
            </a:pPr>
            <a:endParaRPr kumimoji="0" lang="ar-SA" altLang="fr-FR" sz="36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 typeface="Arial" pitchFamily="34" charset="0"/>
              <a:buNone/>
              <a:tabLst/>
              <a:defRPr/>
            </a:pPr>
            <a:endParaRPr kumimoji="0" lang="fr-FR" sz="4000" b="1" i="0" u="none" strike="noStrike" kern="1200" cap="none" spc="0" normalizeH="0" baseline="0" noProof="0" dirty="0">
              <a:ln>
                <a:noFill/>
              </a:ln>
              <a:solidFill>
                <a:prstClr val="black"/>
              </a:solidFill>
              <a:effectLst/>
              <a:uLnTx/>
              <a:uFillTx/>
              <a:latin typeface="CS Avva Shenouda" panose="020B7200000000000000" pitchFamily="34" charset="0"/>
              <a:ea typeface="+mn-ea"/>
              <a:cs typeface="+mn-cs"/>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8128120" y="620688"/>
            <a:ext cx="3574559" cy="5743110"/>
          </a:xfrm>
          <a:prstGeom prst="rect">
            <a:avLst/>
          </a:prstGeom>
        </p:spPr>
        <p:txBody>
          <a:bodyPr wrap="square" anchor="t" anchorCtr="0">
            <a:noAutofit/>
          </a:bodyPr>
          <a:lstStyle/>
          <a:p>
            <a:pPr lvl="0" algn="just" rtl="1">
              <a:spcAft>
                <a:spcPts val="1200"/>
              </a:spcAft>
            </a:pPr>
            <a:r>
              <a:rPr lang="ar-AE" sz="2800" b="1" dirty="0">
                <a:solidFill>
                  <a:prstClr val="black"/>
                </a:solidFill>
                <a:latin typeface="Book Antiqua" panose="02040602050305030304" pitchFamily="18" charset="0"/>
              </a:rPr>
              <a:t>قدوس الله قدوس القوى قدوس الحى</a:t>
            </a:r>
            <a:r>
              <a:rPr lang="fr-FR" sz="2800" b="1" dirty="0">
                <a:solidFill>
                  <a:prstClr val="black"/>
                </a:solidFill>
                <a:latin typeface="Book Antiqua" panose="02040602050305030304" pitchFamily="18" charset="0"/>
              </a:rPr>
              <a:t> </a:t>
            </a:r>
            <a:r>
              <a:rPr lang="ar-AE" sz="2800" b="1" dirty="0">
                <a:solidFill>
                  <a:prstClr val="black"/>
                </a:solidFill>
                <a:latin typeface="Book Antiqua" panose="02040602050305030304" pitchFamily="18" charset="0"/>
              </a:rPr>
              <a:t>الذى لا يموت  </a:t>
            </a:r>
            <a:r>
              <a:rPr lang="ar-AE" sz="2800" b="1" dirty="0">
                <a:solidFill>
                  <a:srgbClr val="C00000"/>
                </a:solidFill>
                <a:latin typeface="Book Antiqua" panose="02040602050305030304" pitchFamily="18" charset="0"/>
              </a:rPr>
              <a:t>الذى ولد من العذراء</a:t>
            </a:r>
            <a:r>
              <a:rPr lang="fr-FR" sz="2800" b="1" dirty="0">
                <a:solidFill>
                  <a:prstClr val="black"/>
                </a:solidFill>
                <a:latin typeface="Book Antiqua" panose="02040602050305030304" pitchFamily="18" charset="0"/>
              </a:rPr>
              <a:t> </a:t>
            </a:r>
            <a:r>
              <a:rPr lang="ar-AE" sz="2800" b="1" dirty="0">
                <a:solidFill>
                  <a:prstClr val="black"/>
                </a:solidFill>
                <a:latin typeface="Book Antiqua" panose="02040602050305030304" pitchFamily="18" charset="0"/>
              </a:rPr>
              <a:t>ارحمنا</a:t>
            </a:r>
            <a:endParaRPr lang="fr-FR" sz="2800" b="1" dirty="0">
              <a:solidFill>
                <a:prstClr val="black"/>
              </a:solidFill>
              <a:latin typeface="Book Antiqua" panose="02040602050305030304" pitchFamily="18" charset="0"/>
            </a:endParaRPr>
          </a:p>
          <a:p>
            <a:pPr lvl="0" algn="just" rtl="1">
              <a:spcAft>
                <a:spcPts val="1200"/>
              </a:spcAft>
            </a:pPr>
            <a:endParaRPr lang="fr-FR" sz="1200" b="1" dirty="0">
              <a:solidFill>
                <a:prstClr val="black"/>
              </a:solidFill>
              <a:latin typeface="Book Antiqua" panose="02040602050305030304" pitchFamily="18" charset="0"/>
            </a:endParaRPr>
          </a:p>
          <a:p>
            <a:pPr lvl="0" algn="just" rtl="1">
              <a:spcAft>
                <a:spcPts val="1200"/>
              </a:spcAft>
            </a:pPr>
            <a:endParaRPr lang="fr-FR" sz="1200" b="1" dirty="0">
              <a:solidFill>
                <a:prstClr val="black"/>
              </a:solidFill>
              <a:latin typeface="Book Antiqua" panose="02040602050305030304" pitchFamily="18" charset="0"/>
            </a:endParaRPr>
          </a:p>
          <a:p>
            <a:pPr lvl="0" algn="just" rtl="1">
              <a:spcAft>
                <a:spcPts val="1200"/>
              </a:spcAft>
            </a:pPr>
            <a:r>
              <a:rPr lang="ar-AE" sz="2800" b="1" dirty="0">
                <a:solidFill>
                  <a:prstClr val="black"/>
                </a:solidFill>
                <a:latin typeface="Book Antiqua" panose="02040602050305030304" pitchFamily="18" charset="0"/>
              </a:rPr>
              <a:t>قدوس الله قدوس القوى قدوس الحى الذى</a:t>
            </a:r>
            <a:r>
              <a:rPr lang="fr-FR" sz="2800" b="1" dirty="0">
                <a:solidFill>
                  <a:prstClr val="black"/>
                </a:solidFill>
                <a:latin typeface="Book Antiqua" panose="02040602050305030304" pitchFamily="18" charset="0"/>
              </a:rPr>
              <a:t> </a:t>
            </a:r>
            <a:r>
              <a:rPr lang="ar-AE" sz="2800" b="1" dirty="0">
                <a:solidFill>
                  <a:prstClr val="black"/>
                </a:solidFill>
                <a:latin typeface="Book Antiqua" panose="02040602050305030304" pitchFamily="18" charset="0"/>
              </a:rPr>
              <a:t>لا يموت، </a:t>
            </a:r>
            <a:r>
              <a:rPr lang="ar-AE" sz="2800" b="1" dirty="0">
                <a:solidFill>
                  <a:srgbClr val="C00000"/>
                </a:solidFill>
                <a:latin typeface="Book Antiqua" panose="02040602050305030304" pitchFamily="18" charset="0"/>
              </a:rPr>
              <a:t>الذى</a:t>
            </a:r>
            <a:r>
              <a:rPr lang="ar-AE" sz="2800" b="1" dirty="0">
                <a:solidFill>
                  <a:prstClr val="black"/>
                </a:solidFill>
                <a:latin typeface="Book Antiqua" panose="02040602050305030304" pitchFamily="18" charset="0"/>
              </a:rPr>
              <a:t> </a:t>
            </a:r>
            <a:r>
              <a:rPr lang="ar-AE" sz="2800" b="1" dirty="0">
                <a:solidFill>
                  <a:srgbClr val="C00000"/>
                </a:solidFill>
                <a:latin typeface="Book Antiqua" panose="02040602050305030304" pitchFamily="18" charset="0"/>
              </a:rPr>
              <a:t>صُلب عنا</a:t>
            </a:r>
            <a:r>
              <a:rPr lang="ar-AE" sz="2800" b="1" dirty="0">
                <a:solidFill>
                  <a:prstClr val="black"/>
                </a:solidFill>
                <a:latin typeface="Book Antiqua" panose="02040602050305030304" pitchFamily="18" charset="0"/>
              </a:rPr>
              <a:t> ارحمنا</a:t>
            </a:r>
            <a:endParaRPr lang="fr-FR" sz="2800" b="1" dirty="0">
              <a:solidFill>
                <a:prstClr val="black"/>
              </a:solidFill>
              <a:latin typeface="Book Antiqua" panose="02040602050305030304" pitchFamily="18" charset="0"/>
            </a:endParaRPr>
          </a:p>
          <a:p>
            <a:pPr lvl="0" algn="just" rtl="1">
              <a:spcAft>
                <a:spcPts val="1200"/>
              </a:spcAft>
            </a:pPr>
            <a:endParaRPr lang="fr-FR" sz="1200" b="1" dirty="0">
              <a:solidFill>
                <a:prstClr val="black"/>
              </a:solidFill>
              <a:latin typeface="Book Antiqua" panose="02040602050305030304" pitchFamily="18" charset="0"/>
            </a:endParaRPr>
          </a:p>
          <a:p>
            <a:pPr lvl="0" algn="just" rtl="1">
              <a:spcAft>
                <a:spcPts val="1200"/>
              </a:spcAft>
            </a:pPr>
            <a:endParaRPr lang="fr-FR" sz="1200" b="1" dirty="0">
              <a:solidFill>
                <a:prstClr val="black"/>
              </a:solidFill>
              <a:latin typeface="Book Antiqua" panose="02040602050305030304" pitchFamily="18" charset="0"/>
            </a:endParaRPr>
          </a:p>
          <a:p>
            <a:pPr lvl="0" algn="just" rtl="1">
              <a:spcAft>
                <a:spcPts val="1200"/>
              </a:spcAft>
            </a:pPr>
            <a:r>
              <a:rPr lang="ar-AE" sz="2800" b="1" dirty="0">
                <a:solidFill>
                  <a:prstClr val="black"/>
                </a:solidFill>
                <a:latin typeface="Book Antiqua" panose="02040602050305030304" pitchFamily="18" charset="0"/>
              </a:rPr>
              <a:t>قدوس الله قدوس القوى قدوس الحى الذى</a:t>
            </a:r>
            <a:r>
              <a:rPr lang="fr-FR" sz="2800" b="1" dirty="0">
                <a:solidFill>
                  <a:prstClr val="black"/>
                </a:solidFill>
                <a:latin typeface="Book Antiqua" panose="02040602050305030304" pitchFamily="18" charset="0"/>
              </a:rPr>
              <a:t> </a:t>
            </a:r>
            <a:r>
              <a:rPr lang="ar-AE" sz="2800" b="1" dirty="0">
                <a:solidFill>
                  <a:prstClr val="black"/>
                </a:solidFill>
                <a:latin typeface="Book Antiqua" panose="02040602050305030304" pitchFamily="18" charset="0"/>
              </a:rPr>
              <a:t>لا يموت، </a:t>
            </a:r>
            <a:r>
              <a:rPr lang="ar-AE" sz="2800" b="1" dirty="0">
                <a:solidFill>
                  <a:srgbClr val="C00000"/>
                </a:solidFill>
                <a:latin typeface="Book Antiqua" panose="02040602050305030304" pitchFamily="18" charset="0"/>
              </a:rPr>
              <a:t>الذى</a:t>
            </a:r>
            <a:r>
              <a:rPr lang="ar-AE" sz="2800" b="1" dirty="0">
                <a:solidFill>
                  <a:prstClr val="black"/>
                </a:solidFill>
                <a:latin typeface="Book Antiqua" panose="02040602050305030304" pitchFamily="18" charset="0"/>
              </a:rPr>
              <a:t> </a:t>
            </a:r>
            <a:r>
              <a:rPr lang="ar-AE" sz="2800" b="1" dirty="0">
                <a:solidFill>
                  <a:srgbClr val="C00000"/>
                </a:solidFill>
                <a:latin typeface="Book Antiqua" panose="02040602050305030304" pitchFamily="18" charset="0"/>
              </a:rPr>
              <a:t>صُلب عنا</a:t>
            </a:r>
            <a:r>
              <a:rPr lang="ar-AE" sz="2800" b="1" dirty="0">
                <a:solidFill>
                  <a:prstClr val="black"/>
                </a:solidFill>
                <a:latin typeface="Book Antiqua" panose="02040602050305030304" pitchFamily="18" charset="0"/>
              </a:rPr>
              <a:t> ارحمنا</a:t>
            </a:r>
            <a:endParaRPr lang="fr-FR" sz="2800" b="1" dirty="0">
              <a:solidFill>
                <a:prstClr val="black"/>
              </a:solidFill>
              <a:latin typeface="Book Antiqua" panose="02040602050305030304" pitchFamily="18" charset="0"/>
            </a:endParaRPr>
          </a:p>
        </p:txBody>
      </p:sp>
      <p:sp>
        <p:nvSpPr>
          <p:cNvPr id="6" name="Rectangle 5">
            <a:extLst>
              <a:ext uri="{FF2B5EF4-FFF2-40B4-BE49-F238E27FC236}">
                <a16:creationId xmlns:a16="http://schemas.microsoft.com/office/drawing/2014/main" id="{4BBA31EA-5709-4658-9C29-41BF2557899C}"/>
              </a:ext>
            </a:extLst>
          </p:cNvPr>
          <p:cNvSpPr/>
          <p:nvPr/>
        </p:nvSpPr>
        <p:spPr>
          <a:xfrm>
            <a:off x="4151428" y="713890"/>
            <a:ext cx="3933030" cy="5816977"/>
          </a:xfrm>
          <a:prstGeom prst="rect">
            <a:avLst/>
          </a:prstGeom>
        </p:spPr>
        <p:txBody>
          <a:bodyPr wrap="square">
            <a:spAutoFit/>
          </a:bodyPr>
          <a:lstStyle/>
          <a:p>
            <a:pPr lvl="0" algn="just">
              <a:spcAft>
                <a:spcPts val="1200"/>
              </a:spcAft>
            </a:pPr>
            <a:r>
              <a:rPr lang="fr-FR" sz="2400" b="1" dirty="0" err="1">
                <a:solidFill>
                  <a:prstClr val="black"/>
                </a:solidFill>
                <a:latin typeface="CS Avva Shenouda" panose="020B7200000000000000" pitchFamily="34" charset="0"/>
              </a:rPr>
              <a:t>Agioc</a:t>
            </a:r>
            <a:r>
              <a:rPr lang="fr-FR" sz="2400" b="1" dirty="0">
                <a:solidFill>
                  <a:prstClr val="black"/>
                </a:solidFill>
                <a:latin typeface="CS Avva Shenouda" panose="020B7200000000000000" pitchFamily="34" charset="0"/>
              </a:rPr>
              <a:t>  o ;</a:t>
            </a:r>
            <a:r>
              <a:rPr lang="fr-FR" sz="2400" b="1" dirty="0" err="1">
                <a:solidFill>
                  <a:prstClr val="black"/>
                </a:solidFill>
                <a:latin typeface="CS Avva Shenouda" panose="020B7200000000000000" pitchFamily="34" charset="0"/>
              </a:rPr>
              <a:t>eoc</a:t>
            </a:r>
            <a:r>
              <a:rPr lang="fr-FR" sz="2400" b="1" dirty="0">
                <a:solidFill>
                  <a:prstClr val="black"/>
                </a:solidFill>
                <a:latin typeface="CS Avva Shenouda" panose="020B7200000000000000" pitchFamily="34" charset="0"/>
              </a:rPr>
              <a:t> @ </a:t>
            </a:r>
            <a:r>
              <a:rPr lang="fr-FR" sz="2400" b="1" dirty="0" err="1">
                <a:solidFill>
                  <a:prstClr val="black"/>
                </a:solidFill>
                <a:latin typeface="CS Avva Shenouda" panose="020B7200000000000000" pitchFamily="34" charset="0"/>
              </a:rPr>
              <a:t>Agioc</a:t>
            </a:r>
            <a:r>
              <a:rPr lang="fr-FR" sz="2400" b="1" dirty="0">
                <a:solidFill>
                  <a:prstClr val="black"/>
                </a:solidFill>
                <a:latin typeface="CS Avva Shenouda" panose="020B7200000000000000" pitchFamily="34" charset="0"/>
              </a:rPr>
              <a:t> </a:t>
            </a:r>
            <a:r>
              <a:rPr lang="fr-FR" sz="2400" b="1" dirty="0" err="1">
                <a:solidFill>
                  <a:prstClr val="black"/>
                </a:solidFill>
                <a:latin typeface="CS Avva Shenouda" panose="020B7200000000000000" pitchFamily="34" charset="0"/>
              </a:rPr>
              <a:t>Ic,uroc</a:t>
            </a:r>
            <a:r>
              <a:rPr lang="fr-FR" sz="2400" b="1" dirty="0">
                <a:solidFill>
                  <a:prstClr val="black"/>
                </a:solidFill>
                <a:latin typeface="CS Avva Shenouda" panose="020B7200000000000000" pitchFamily="34" charset="0"/>
              </a:rPr>
              <a:t> @ </a:t>
            </a:r>
            <a:r>
              <a:rPr lang="fr-FR" sz="2400" b="1" dirty="0" err="1">
                <a:solidFill>
                  <a:prstClr val="black"/>
                </a:solidFill>
                <a:latin typeface="CS Avva Shenouda" panose="020B7200000000000000" pitchFamily="34" charset="0"/>
              </a:rPr>
              <a:t>Agioc</a:t>
            </a:r>
            <a:r>
              <a:rPr lang="fr-FR" sz="2400" b="1" dirty="0">
                <a:solidFill>
                  <a:prstClr val="black"/>
                </a:solidFill>
                <a:latin typeface="CS Avva Shenouda" panose="020B7200000000000000" pitchFamily="34" charset="0"/>
              </a:rPr>
              <a:t> </a:t>
            </a:r>
            <a:r>
              <a:rPr lang="fr-FR" sz="2400" b="1" dirty="0" err="1">
                <a:solidFill>
                  <a:prstClr val="black"/>
                </a:solidFill>
                <a:latin typeface="CS Avva Shenouda" panose="020B7200000000000000" pitchFamily="34" charset="0"/>
              </a:rPr>
              <a:t>A;anatoc</a:t>
            </a:r>
            <a:r>
              <a:rPr lang="fr-FR" sz="2400" b="1" dirty="0">
                <a:solidFill>
                  <a:prstClr val="black"/>
                </a:solidFill>
                <a:latin typeface="CS Avva Shenouda" panose="020B7200000000000000" pitchFamily="34" charset="0"/>
              </a:rPr>
              <a:t> @ </a:t>
            </a:r>
            <a:r>
              <a:rPr lang="fr-FR" sz="2400" b="1" dirty="0">
                <a:solidFill>
                  <a:srgbClr val="C00000"/>
                </a:solidFill>
                <a:latin typeface="CS Avva Shenouda" panose="020B7200000000000000" pitchFamily="34" charset="0"/>
              </a:rPr>
              <a:t>o~ </a:t>
            </a:r>
            <a:r>
              <a:rPr lang="fr-FR" sz="2400" b="1" dirty="0" err="1">
                <a:solidFill>
                  <a:srgbClr val="C00000"/>
                </a:solidFill>
                <a:latin typeface="CS Avva Shenouda" panose="020B7200000000000000" pitchFamily="34" charset="0"/>
              </a:rPr>
              <a:t>ekpar;enou</a:t>
            </a:r>
            <a:r>
              <a:rPr lang="fr-FR" sz="2400" b="1" dirty="0">
                <a:solidFill>
                  <a:srgbClr val="C00000"/>
                </a:solidFill>
                <a:latin typeface="CS Avva Shenouda" panose="020B7200000000000000" pitchFamily="34" charset="0"/>
              </a:rPr>
              <a:t> </a:t>
            </a:r>
            <a:r>
              <a:rPr lang="fr-FR" sz="2400" b="1" dirty="0" err="1">
                <a:solidFill>
                  <a:srgbClr val="C00000"/>
                </a:solidFill>
                <a:latin typeface="CS Avva Shenouda" panose="020B7200000000000000" pitchFamily="34" charset="0"/>
              </a:rPr>
              <a:t>genne;eic</a:t>
            </a:r>
            <a:r>
              <a:rPr lang="fr-FR" sz="2400" b="1" dirty="0">
                <a:solidFill>
                  <a:srgbClr val="C00000"/>
                </a:solidFill>
                <a:latin typeface="CS Avva Shenouda" panose="020B7200000000000000" pitchFamily="34" charset="0"/>
              </a:rPr>
              <a:t> </a:t>
            </a:r>
            <a:r>
              <a:rPr lang="fr-FR" sz="2400" b="1" dirty="0">
                <a:solidFill>
                  <a:prstClr val="black"/>
                </a:solidFill>
                <a:latin typeface="CS Avva Shenouda" panose="020B7200000000000000" pitchFamily="34" charset="0"/>
              </a:rPr>
              <a:t>@ </a:t>
            </a:r>
            <a:r>
              <a:rPr lang="fr-FR" sz="2400" b="1" dirty="0" err="1">
                <a:latin typeface="CS Avva Shenouda" panose="020B7200000000000000" pitchFamily="34" charset="0"/>
              </a:rPr>
              <a:t>eleycon</a:t>
            </a:r>
            <a:r>
              <a:rPr lang="fr-FR" sz="2400" b="1" dirty="0">
                <a:latin typeface="CS Avva Shenouda" panose="020B7200000000000000" pitchFamily="34" charset="0"/>
              </a:rPr>
              <a:t> ` </a:t>
            </a:r>
            <a:r>
              <a:rPr lang="fr-FR" sz="2400" b="1" dirty="0" err="1">
                <a:latin typeface="CS Avva Shenouda" panose="020B7200000000000000" pitchFamily="34" charset="0"/>
              </a:rPr>
              <a:t>ymac</a:t>
            </a:r>
            <a:endParaRPr lang="fr-FR" sz="2400" b="1" dirty="0">
              <a:latin typeface="CS Avva Shenouda" panose="020B7200000000000000" pitchFamily="34" charset="0"/>
            </a:endParaRPr>
          </a:p>
          <a:p>
            <a:pPr lvl="0" algn="just">
              <a:spcAft>
                <a:spcPts val="1200"/>
              </a:spcAft>
            </a:pPr>
            <a:endParaRPr lang="fr-FR" sz="2000" b="1" dirty="0">
              <a:solidFill>
                <a:prstClr val="black"/>
              </a:solidFill>
              <a:latin typeface="CS Avva Shenouda" panose="020B7200000000000000" pitchFamily="34" charset="0"/>
            </a:endParaRPr>
          </a:p>
          <a:p>
            <a:pPr lvl="0" algn="just">
              <a:spcAft>
                <a:spcPts val="1200"/>
              </a:spcAft>
            </a:pPr>
            <a:r>
              <a:rPr lang="fr-FR" sz="2400" b="1" dirty="0">
                <a:solidFill>
                  <a:prstClr val="black"/>
                </a:solidFill>
                <a:latin typeface="CS Avva Shenouda" panose="020B7200000000000000" pitchFamily="34" charset="0"/>
              </a:rPr>
              <a:t>Je </a:t>
            </a:r>
            <a:r>
              <a:rPr lang="fr-FR" sz="2400" b="1" dirty="0" err="1">
                <a:solidFill>
                  <a:prstClr val="black"/>
                </a:solidFill>
                <a:latin typeface="CS Avva Shenouda" panose="020B7200000000000000" pitchFamily="34" charset="0"/>
              </a:rPr>
              <a:t>Agioc</a:t>
            </a:r>
            <a:r>
              <a:rPr lang="fr-FR" sz="2400" b="1" dirty="0">
                <a:solidFill>
                  <a:prstClr val="black"/>
                </a:solidFill>
                <a:latin typeface="CS Avva Shenouda" panose="020B7200000000000000" pitchFamily="34" charset="0"/>
              </a:rPr>
              <a:t>  o ;</a:t>
            </a:r>
            <a:r>
              <a:rPr lang="fr-FR" sz="2400" b="1" dirty="0" err="1">
                <a:solidFill>
                  <a:prstClr val="black"/>
                </a:solidFill>
                <a:latin typeface="CS Avva Shenouda" panose="020B7200000000000000" pitchFamily="34" charset="0"/>
              </a:rPr>
              <a:t>eoc</a:t>
            </a:r>
            <a:r>
              <a:rPr lang="fr-FR" sz="2400" b="1" dirty="0">
                <a:solidFill>
                  <a:prstClr val="black"/>
                </a:solidFill>
                <a:latin typeface="CS Avva Shenouda" panose="020B7200000000000000" pitchFamily="34" charset="0"/>
              </a:rPr>
              <a:t> @ </a:t>
            </a:r>
            <a:r>
              <a:rPr lang="fr-FR" sz="2400" b="1" dirty="0" err="1">
                <a:solidFill>
                  <a:prstClr val="black"/>
                </a:solidFill>
                <a:latin typeface="CS Avva Shenouda" panose="020B7200000000000000" pitchFamily="34" charset="0"/>
              </a:rPr>
              <a:t>Agioc</a:t>
            </a:r>
            <a:r>
              <a:rPr lang="fr-FR" sz="2400" b="1" dirty="0">
                <a:solidFill>
                  <a:prstClr val="black"/>
                </a:solidFill>
                <a:latin typeface="CS Avva Shenouda" panose="020B7200000000000000" pitchFamily="34" charset="0"/>
              </a:rPr>
              <a:t> </a:t>
            </a:r>
            <a:r>
              <a:rPr lang="fr-FR" sz="2400" b="1" dirty="0" err="1">
                <a:solidFill>
                  <a:prstClr val="black"/>
                </a:solidFill>
                <a:latin typeface="CS Avva Shenouda" panose="020B7200000000000000" pitchFamily="34" charset="0"/>
              </a:rPr>
              <a:t>Ic,uroc</a:t>
            </a:r>
            <a:r>
              <a:rPr lang="fr-FR" sz="2400" b="1" dirty="0">
                <a:solidFill>
                  <a:prstClr val="black"/>
                </a:solidFill>
                <a:latin typeface="CS Avva Shenouda" panose="020B7200000000000000" pitchFamily="34" charset="0"/>
              </a:rPr>
              <a:t> @ </a:t>
            </a:r>
            <a:r>
              <a:rPr lang="fr-FR" sz="2400" b="1" dirty="0" err="1">
                <a:solidFill>
                  <a:prstClr val="black"/>
                </a:solidFill>
                <a:latin typeface="CS Avva Shenouda" panose="020B7200000000000000" pitchFamily="34" charset="0"/>
              </a:rPr>
              <a:t>Agioc</a:t>
            </a:r>
            <a:r>
              <a:rPr lang="fr-FR" sz="2400" b="1" dirty="0">
                <a:solidFill>
                  <a:prstClr val="black"/>
                </a:solidFill>
                <a:latin typeface="CS Avva Shenouda" panose="020B7200000000000000" pitchFamily="34" charset="0"/>
              </a:rPr>
              <a:t> </a:t>
            </a:r>
            <a:r>
              <a:rPr lang="fr-FR" sz="2400" b="1" dirty="0" err="1">
                <a:solidFill>
                  <a:prstClr val="black"/>
                </a:solidFill>
                <a:latin typeface="CS Avva Shenouda" panose="020B7200000000000000" pitchFamily="34" charset="0"/>
              </a:rPr>
              <a:t>A;anatoc</a:t>
            </a:r>
            <a:r>
              <a:rPr lang="fr-FR" sz="2400" b="1" dirty="0">
                <a:solidFill>
                  <a:prstClr val="black"/>
                </a:solidFill>
                <a:latin typeface="CS Avva Shenouda" panose="020B7200000000000000" pitchFamily="34" charset="0"/>
              </a:rPr>
              <a:t> @ </a:t>
            </a:r>
            <a:r>
              <a:rPr lang="fr-FR" sz="2400" b="1" dirty="0">
                <a:solidFill>
                  <a:srgbClr val="C00000"/>
                </a:solidFill>
                <a:latin typeface="CS Avva Shenouda" panose="020B7200000000000000" pitchFamily="34" charset="0"/>
              </a:rPr>
              <a:t>o `</a:t>
            </a:r>
            <a:r>
              <a:rPr lang="fr-FR" sz="2400" b="1" dirty="0" err="1">
                <a:solidFill>
                  <a:srgbClr val="C00000"/>
                </a:solidFill>
                <a:latin typeface="CS Avva Shenouda" panose="020B7200000000000000" pitchFamily="34" charset="0"/>
              </a:rPr>
              <a:t>ctaurw;ic</a:t>
            </a:r>
            <a:r>
              <a:rPr lang="fr-FR" sz="2400" b="1" dirty="0">
                <a:solidFill>
                  <a:srgbClr val="C00000"/>
                </a:solidFill>
                <a:latin typeface="CS Avva Shenouda" panose="020B7200000000000000" pitchFamily="34" charset="0"/>
              </a:rPr>
              <a:t> </a:t>
            </a:r>
            <a:r>
              <a:rPr lang="fr-FR" sz="2400" b="1" dirty="0" err="1">
                <a:solidFill>
                  <a:srgbClr val="C00000"/>
                </a:solidFill>
                <a:latin typeface="CS Avva Shenouda" panose="020B7200000000000000" pitchFamily="34" charset="0"/>
              </a:rPr>
              <a:t>diymac</a:t>
            </a:r>
            <a:r>
              <a:rPr lang="fr-FR" sz="2400" b="1" dirty="0">
                <a:solidFill>
                  <a:srgbClr val="C00000"/>
                </a:solidFill>
                <a:latin typeface="CS Avva Shenouda" panose="020B7200000000000000" pitchFamily="34" charset="0"/>
              </a:rPr>
              <a:t> </a:t>
            </a:r>
            <a:r>
              <a:rPr lang="fr-FR" sz="2400" b="1" dirty="0">
                <a:solidFill>
                  <a:prstClr val="black"/>
                </a:solidFill>
                <a:latin typeface="CS Avva Shenouda" panose="020B7200000000000000" pitchFamily="34" charset="0"/>
              </a:rPr>
              <a:t>@ </a:t>
            </a:r>
            <a:r>
              <a:rPr lang="fr-FR" sz="2400" b="1" dirty="0" err="1">
                <a:latin typeface="CS Avva Shenouda" panose="020B7200000000000000" pitchFamily="34" charset="0"/>
              </a:rPr>
              <a:t>eleycon</a:t>
            </a:r>
            <a:r>
              <a:rPr lang="fr-FR" sz="2400" b="1" dirty="0">
                <a:latin typeface="CS Avva Shenouda" panose="020B7200000000000000" pitchFamily="34" charset="0"/>
              </a:rPr>
              <a:t> ` </a:t>
            </a:r>
            <a:r>
              <a:rPr lang="fr-FR" sz="2400" b="1" dirty="0" err="1">
                <a:latin typeface="CS Avva Shenouda" panose="020B7200000000000000" pitchFamily="34" charset="0"/>
              </a:rPr>
              <a:t>ymac</a:t>
            </a:r>
            <a:endParaRPr lang="fr-FR" sz="2400" b="1" dirty="0">
              <a:latin typeface="CS Avva Shenouda" panose="020B7200000000000000" pitchFamily="34" charset="0"/>
            </a:endParaRPr>
          </a:p>
          <a:p>
            <a:pPr lvl="0" algn="just">
              <a:spcAft>
                <a:spcPts val="1200"/>
              </a:spcAft>
            </a:pPr>
            <a:endParaRPr lang="fr-FR" sz="2400" b="1" dirty="0">
              <a:solidFill>
                <a:prstClr val="black"/>
              </a:solidFill>
              <a:latin typeface="CS Avva Shenouda" panose="020B7200000000000000" pitchFamily="34" charset="0"/>
            </a:endParaRPr>
          </a:p>
          <a:p>
            <a:pPr lvl="0" algn="just">
              <a:spcAft>
                <a:spcPts val="1200"/>
              </a:spcAft>
            </a:pPr>
            <a:r>
              <a:rPr lang="fr-FR" sz="2400" b="1" dirty="0">
                <a:solidFill>
                  <a:prstClr val="black"/>
                </a:solidFill>
                <a:latin typeface="CS Avva Shenouda" panose="020B7200000000000000" pitchFamily="34" charset="0"/>
              </a:rPr>
              <a:t>Je </a:t>
            </a:r>
            <a:r>
              <a:rPr lang="fr-FR" sz="2400" b="1" dirty="0" err="1">
                <a:solidFill>
                  <a:prstClr val="black"/>
                </a:solidFill>
                <a:latin typeface="CS Avva Shenouda" panose="020B7200000000000000" pitchFamily="34" charset="0"/>
              </a:rPr>
              <a:t>Agioc</a:t>
            </a:r>
            <a:r>
              <a:rPr lang="fr-FR" sz="2400" b="1" dirty="0">
                <a:solidFill>
                  <a:prstClr val="black"/>
                </a:solidFill>
                <a:latin typeface="CS Avva Shenouda" panose="020B7200000000000000" pitchFamily="34" charset="0"/>
              </a:rPr>
              <a:t>  o ;</a:t>
            </a:r>
            <a:r>
              <a:rPr lang="fr-FR" sz="2400" b="1" dirty="0" err="1">
                <a:solidFill>
                  <a:prstClr val="black"/>
                </a:solidFill>
                <a:latin typeface="CS Avva Shenouda" panose="020B7200000000000000" pitchFamily="34" charset="0"/>
              </a:rPr>
              <a:t>eoc</a:t>
            </a:r>
            <a:r>
              <a:rPr lang="fr-FR" sz="2400" b="1" dirty="0">
                <a:solidFill>
                  <a:prstClr val="black"/>
                </a:solidFill>
                <a:latin typeface="CS Avva Shenouda" panose="020B7200000000000000" pitchFamily="34" charset="0"/>
              </a:rPr>
              <a:t> @ </a:t>
            </a:r>
            <a:r>
              <a:rPr lang="fr-FR" sz="2400" b="1" dirty="0" err="1">
                <a:solidFill>
                  <a:prstClr val="black"/>
                </a:solidFill>
                <a:latin typeface="CS Avva Shenouda" panose="020B7200000000000000" pitchFamily="34" charset="0"/>
              </a:rPr>
              <a:t>Agioc</a:t>
            </a:r>
            <a:r>
              <a:rPr lang="fr-FR" sz="2400" b="1" dirty="0">
                <a:solidFill>
                  <a:prstClr val="black"/>
                </a:solidFill>
                <a:latin typeface="CS Avva Shenouda" panose="020B7200000000000000" pitchFamily="34" charset="0"/>
              </a:rPr>
              <a:t> </a:t>
            </a:r>
            <a:r>
              <a:rPr lang="fr-FR" sz="2400" b="1" dirty="0" err="1">
                <a:solidFill>
                  <a:prstClr val="black"/>
                </a:solidFill>
                <a:latin typeface="CS Avva Shenouda" panose="020B7200000000000000" pitchFamily="34" charset="0"/>
              </a:rPr>
              <a:t>Ic,uroc</a:t>
            </a:r>
            <a:r>
              <a:rPr lang="fr-FR" sz="2400" b="1" dirty="0">
                <a:solidFill>
                  <a:prstClr val="black"/>
                </a:solidFill>
                <a:latin typeface="CS Avva Shenouda" panose="020B7200000000000000" pitchFamily="34" charset="0"/>
              </a:rPr>
              <a:t> @ </a:t>
            </a:r>
            <a:r>
              <a:rPr lang="fr-FR" sz="2400" b="1" dirty="0" err="1">
                <a:solidFill>
                  <a:prstClr val="black"/>
                </a:solidFill>
                <a:latin typeface="CS Avva Shenouda" panose="020B7200000000000000" pitchFamily="34" charset="0"/>
              </a:rPr>
              <a:t>Agioc</a:t>
            </a:r>
            <a:r>
              <a:rPr lang="fr-FR" sz="2400" b="1" dirty="0">
                <a:solidFill>
                  <a:prstClr val="black"/>
                </a:solidFill>
                <a:latin typeface="CS Avva Shenouda" panose="020B7200000000000000" pitchFamily="34" charset="0"/>
              </a:rPr>
              <a:t> </a:t>
            </a:r>
            <a:r>
              <a:rPr lang="fr-FR" sz="2400" b="1" dirty="0" err="1">
                <a:solidFill>
                  <a:prstClr val="black"/>
                </a:solidFill>
                <a:latin typeface="CS Avva Shenouda" panose="020B7200000000000000" pitchFamily="34" charset="0"/>
              </a:rPr>
              <a:t>A;anatoc</a:t>
            </a:r>
            <a:r>
              <a:rPr lang="fr-FR" sz="2400" b="1" dirty="0">
                <a:solidFill>
                  <a:prstClr val="black"/>
                </a:solidFill>
                <a:latin typeface="CS Avva Shenouda" panose="020B7200000000000000" pitchFamily="34" charset="0"/>
              </a:rPr>
              <a:t> @ </a:t>
            </a:r>
            <a:r>
              <a:rPr lang="fr-FR" sz="2400" b="1" dirty="0">
                <a:solidFill>
                  <a:srgbClr val="C00000"/>
                </a:solidFill>
                <a:latin typeface="CS Avva Shenouda" panose="020B7200000000000000" pitchFamily="34" charset="0"/>
              </a:rPr>
              <a:t>o `</a:t>
            </a:r>
            <a:r>
              <a:rPr lang="fr-FR" sz="2400" b="1" dirty="0" err="1">
                <a:solidFill>
                  <a:srgbClr val="C00000"/>
                </a:solidFill>
                <a:latin typeface="CS Avva Shenouda" panose="020B7200000000000000" pitchFamily="34" charset="0"/>
              </a:rPr>
              <a:t>ctaurw;ic</a:t>
            </a:r>
            <a:r>
              <a:rPr lang="fr-FR" sz="2400" b="1" dirty="0">
                <a:solidFill>
                  <a:srgbClr val="C00000"/>
                </a:solidFill>
                <a:latin typeface="CS Avva Shenouda" panose="020B7200000000000000" pitchFamily="34" charset="0"/>
              </a:rPr>
              <a:t> </a:t>
            </a:r>
            <a:r>
              <a:rPr lang="fr-FR" sz="2400" b="1" dirty="0" err="1">
                <a:solidFill>
                  <a:srgbClr val="C00000"/>
                </a:solidFill>
                <a:latin typeface="CS Avva Shenouda" panose="020B7200000000000000" pitchFamily="34" charset="0"/>
              </a:rPr>
              <a:t>diymac</a:t>
            </a:r>
            <a:r>
              <a:rPr lang="fr-FR" sz="2400" b="1" dirty="0">
                <a:solidFill>
                  <a:srgbClr val="C00000"/>
                </a:solidFill>
                <a:latin typeface="CS Avva Shenouda" panose="020B7200000000000000" pitchFamily="34" charset="0"/>
              </a:rPr>
              <a:t> </a:t>
            </a:r>
            <a:r>
              <a:rPr lang="fr-FR" sz="2400" b="1" dirty="0">
                <a:solidFill>
                  <a:prstClr val="black"/>
                </a:solidFill>
                <a:latin typeface="CS Avva Shenouda" panose="020B7200000000000000" pitchFamily="34" charset="0"/>
              </a:rPr>
              <a:t>@ </a:t>
            </a:r>
            <a:r>
              <a:rPr lang="fr-FR" sz="2400" b="1" dirty="0" err="1">
                <a:latin typeface="CS Avva Shenouda" panose="020B7200000000000000" pitchFamily="34" charset="0"/>
              </a:rPr>
              <a:t>eleycon</a:t>
            </a:r>
            <a:r>
              <a:rPr lang="fr-FR" sz="2400" b="1" dirty="0">
                <a:latin typeface="CS Avva Shenouda" panose="020B7200000000000000" pitchFamily="34" charset="0"/>
              </a:rPr>
              <a:t> ` </a:t>
            </a:r>
            <a:r>
              <a:rPr lang="fr-FR" sz="2400" b="1" dirty="0" err="1">
                <a:latin typeface="CS Avva Shenouda" panose="020B7200000000000000" pitchFamily="34" charset="0"/>
              </a:rPr>
              <a:t>ymac</a:t>
            </a:r>
            <a:endParaRPr lang="fr-FR" sz="2400" b="1" dirty="0">
              <a:latin typeface="CS Avva Shenouda" panose="020B7200000000000000" pitchFamily="34" charset="0"/>
            </a:endParaRPr>
          </a:p>
        </p:txBody>
      </p:sp>
    </p:spTree>
    <p:extLst>
      <p:ext uri="{BB962C8B-B14F-4D97-AF65-F5344CB8AC3E}">
        <p14:creationId xmlns:p14="http://schemas.microsoft.com/office/powerpoint/2010/main" val="3767673910"/>
      </p:ext>
    </p:extLst>
  </p:cSld>
  <p:clrMapOvr>
    <a:masterClrMapping/>
  </p:clrMapOvr>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606906" y="3140968"/>
            <a:ext cx="4913030" cy="3271735"/>
          </a:xfrm>
        </p:spPr>
        <p:txBody>
          <a:bodyPr numCol="1" spcCol="72000" anchor="ctr">
            <a:noAutofit/>
          </a:bodyPr>
          <a:lstStyle/>
          <a:p>
            <a:pPr marL="0" indent="0" algn="just">
              <a:buNone/>
            </a:pPr>
            <a:r>
              <a:rPr lang="fr-FR" sz="2400" b="1" dirty="0">
                <a:latin typeface="Book Antiqua" panose="02040602050305030304" pitchFamily="18" charset="0"/>
              </a:rPr>
              <a:t>Gloire au Père au Fils et au Saint-Esprit, Maintenant et pour toujours, pour les siècles des siècles Amen. Ô Trinité Sainte, aie pitié de nous.</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lvl="0" algn="ctr" rtl="1" fontAlgn="base">
              <a:spcBef>
                <a:spcPct val="20000"/>
              </a:spcBef>
              <a:spcAft>
                <a:spcPct val="0"/>
              </a:spcAft>
            </a:pPr>
            <a:endParaRPr lang="ar-SA" altLang="fr-FR" sz="3600" dirty="0">
              <a:latin typeface="Times New Roman" panose="02020603050405020304" pitchFamily="18" charset="0"/>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767408" y="596567"/>
            <a:ext cx="10513168" cy="2688417"/>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lvl="0" indent="0" algn="just">
              <a:buNone/>
            </a:pPr>
            <a:r>
              <a:rPr lang="nl-NL" sz="4400" b="1" dirty="0" err="1">
                <a:latin typeface="CS Avva Shenouda" panose="020B7200000000000000" pitchFamily="34" charset="0"/>
              </a:rPr>
              <a:t>Doxa</a:t>
            </a:r>
            <a:r>
              <a:rPr lang="nl-NL" sz="4400" b="1" dirty="0">
                <a:latin typeface="CS Avva Shenouda" panose="020B7200000000000000" pitchFamily="34" charset="0"/>
              </a:rPr>
              <a:t> </a:t>
            </a:r>
            <a:r>
              <a:rPr lang="nl-NL" sz="4400" b="1" dirty="0" err="1">
                <a:latin typeface="CS Avva Shenouda" panose="020B7200000000000000" pitchFamily="34" charset="0"/>
              </a:rPr>
              <a:t>Patri</a:t>
            </a:r>
            <a:r>
              <a:rPr lang="nl-NL" sz="4400" b="1" dirty="0">
                <a:latin typeface="CS Avva Shenouda" panose="020B7200000000000000" pitchFamily="34" charset="0"/>
              </a:rPr>
              <a:t> </a:t>
            </a:r>
            <a:r>
              <a:rPr lang="nl-NL" sz="4400" b="1" dirty="0" err="1">
                <a:latin typeface="CS Avva Shenouda" panose="020B7200000000000000" pitchFamily="34" charset="0"/>
              </a:rPr>
              <a:t>ke</a:t>
            </a:r>
            <a:r>
              <a:rPr lang="nl-NL" sz="4400" b="1" dirty="0">
                <a:latin typeface="CS Avva Shenouda" panose="020B7200000000000000" pitchFamily="34" charset="0"/>
              </a:rPr>
              <a:t> </a:t>
            </a:r>
            <a:r>
              <a:rPr lang="nl-NL" sz="4400" b="1" dirty="0" err="1">
                <a:latin typeface="CS Avva Shenouda" panose="020B7200000000000000" pitchFamily="34" charset="0"/>
              </a:rPr>
              <a:t>Uiw</a:t>
            </a:r>
            <a:r>
              <a:rPr lang="nl-NL" sz="4400" b="1" dirty="0">
                <a:latin typeface="CS Avva Shenouda" panose="020B7200000000000000" pitchFamily="34" charset="0"/>
              </a:rPr>
              <a:t> </a:t>
            </a:r>
            <a:r>
              <a:rPr lang="nl-NL" sz="4400" b="1" dirty="0" err="1">
                <a:latin typeface="CS Avva Shenouda" panose="020B7200000000000000" pitchFamily="34" charset="0"/>
              </a:rPr>
              <a:t>ke</a:t>
            </a:r>
            <a:r>
              <a:rPr lang="nl-NL" sz="4400" b="1" dirty="0">
                <a:latin typeface="CS Avva Shenouda" panose="020B7200000000000000" pitchFamily="34" charset="0"/>
              </a:rPr>
              <a:t> </a:t>
            </a:r>
            <a:r>
              <a:rPr lang="nl-NL" sz="4400" b="1" dirty="0" err="1">
                <a:latin typeface="CS Avva Shenouda" panose="020B7200000000000000" pitchFamily="34" charset="0"/>
              </a:rPr>
              <a:t>agiw</a:t>
            </a:r>
            <a:r>
              <a:rPr lang="nl-NL" sz="4400" b="1" dirty="0">
                <a:latin typeface="CS Avva Shenouda" panose="020B7200000000000000" pitchFamily="34" charset="0"/>
              </a:rPr>
              <a:t> </a:t>
            </a:r>
            <a:r>
              <a:rPr lang="nl-NL" sz="4400" b="1" dirty="0" err="1">
                <a:latin typeface="CS Avva Shenouda" panose="020B7200000000000000" pitchFamily="34" charset="0"/>
              </a:rPr>
              <a:t>Pneumati</a:t>
            </a:r>
            <a:r>
              <a:rPr lang="nl-NL" sz="4400" b="1" dirty="0">
                <a:latin typeface="CS Avva Shenouda" panose="020B7200000000000000" pitchFamily="34" charset="0"/>
              </a:rPr>
              <a:t>@ </a:t>
            </a:r>
            <a:r>
              <a:rPr lang="nl-NL" sz="4400" b="1" dirty="0" err="1">
                <a:latin typeface="CS Avva Shenouda" panose="020B7200000000000000" pitchFamily="34" charset="0"/>
              </a:rPr>
              <a:t>ke</a:t>
            </a:r>
            <a:r>
              <a:rPr lang="nl-NL" sz="4400" b="1" dirty="0">
                <a:latin typeface="CS Avva Shenouda" panose="020B7200000000000000" pitchFamily="34" charset="0"/>
              </a:rPr>
              <a:t> </a:t>
            </a:r>
            <a:r>
              <a:rPr lang="nl-NL" sz="4400" b="1" dirty="0" err="1">
                <a:latin typeface="CS Avva Shenouda" panose="020B7200000000000000" pitchFamily="34" charset="0"/>
              </a:rPr>
              <a:t>nun</a:t>
            </a:r>
            <a:r>
              <a:rPr lang="nl-NL" sz="4400" b="1" dirty="0">
                <a:latin typeface="CS Avva Shenouda" panose="020B7200000000000000" pitchFamily="34" charset="0"/>
              </a:rPr>
              <a:t> </a:t>
            </a:r>
            <a:r>
              <a:rPr lang="nl-NL" sz="4400" b="1" dirty="0" err="1">
                <a:latin typeface="CS Avva Shenouda" panose="020B7200000000000000" pitchFamily="34" charset="0"/>
              </a:rPr>
              <a:t>ke</a:t>
            </a:r>
            <a:r>
              <a:rPr lang="nl-NL" sz="4400" b="1" dirty="0">
                <a:latin typeface="CS Avva Shenouda" panose="020B7200000000000000" pitchFamily="34" charset="0"/>
              </a:rPr>
              <a:t> `</a:t>
            </a:r>
            <a:r>
              <a:rPr lang="nl-NL" sz="4400" b="1" dirty="0" err="1">
                <a:latin typeface="CS Avva Shenouda" panose="020B7200000000000000" pitchFamily="34" charset="0"/>
              </a:rPr>
              <a:t>a`i</a:t>
            </a:r>
            <a:r>
              <a:rPr lang="nl-NL" sz="4400" b="1" dirty="0">
                <a:latin typeface="CS Avva Shenouda" panose="020B7200000000000000" pitchFamily="34" charset="0"/>
              </a:rPr>
              <a:t> </a:t>
            </a:r>
            <a:r>
              <a:rPr lang="nl-NL" sz="4400" b="1" dirty="0" err="1">
                <a:latin typeface="CS Avva Shenouda" panose="020B7200000000000000" pitchFamily="34" charset="0"/>
              </a:rPr>
              <a:t>ke</a:t>
            </a:r>
            <a:r>
              <a:rPr lang="nl-NL" sz="4400" b="1" dirty="0">
                <a:latin typeface="CS Avva Shenouda" panose="020B7200000000000000" pitchFamily="34" charset="0"/>
              </a:rPr>
              <a:t> ic </a:t>
            </a:r>
            <a:r>
              <a:rPr lang="nl-NL" sz="4400" b="1" dirty="0" err="1">
                <a:latin typeface="CS Avva Shenouda" panose="020B7200000000000000" pitchFamily="34" charset="0"/>
              </a:rPr>
              <a:t>touc</a:t>
            </a:r>
            <a:r>
              <a:rPr lang="nl-NL" sz="4400" b="1" dirty="0">
                <a:latin typeface="CS Avva Shenouda" panose="020B7200000000000000" pitchFamily="34" charset="0"/>
              </a:rPr>
              <a:t> `</a:t>
            </a:r>
            <a:r>
              <a:rPr lang="nl-NL" sz="4400" b="1" dirty="0" err="1">
                <a:latin typeface="CS Avva Shenouda" panose="020B7200000000000000" pitchFamily="34" charset="0"/>
              </a:rPr>
              <a:t>e`wnac</a:t>
            </a:r>
            <a:r>
              <a:rPr lang="nl-NL" sz="4400" b="1" dirty="0">
                <a:latin typeface="CS Avva Shenouda" panose="020B7200000000000000" pitchFamily="34" charset="0"/>
              </a:rPr>
              <a:t> </a:t>
            </a:r>
            <a:r>
              <a:rPr lang="nl-NL" sz="4400" b="1" dirty="0" err="1">
                <a:latin typeface="CS Avva Shenouda" panose="020B7200000000000000" pitchFamily="34" charset="0"/>
              </a:rPr>
              <a:t>twn</a:t>
            </a:r>
            <a:r>
              <a:rPr lang="nl-NL" sz="4400" b="1" dirty="0">
                <a:latin typeface="CS Avva Shenouda" panose="020B7200000000000000" pitchFamily="34" charset="0"/>
              </a:rPr>
              <a:t> `</a:t>
            </a:r>
            <a:r>
              <a:rPr lang="nl-NL" sz="4400" b="1" dirty="0" err="1">
                <a:latin typeface="CS Avva Shenouda" panose="020B7200000000000000" pitchFamily="34" charset="0"/>
              </a:rPr>
              <a:t>e`wnwn</a:t>
            </a:r>
            <a:r>
              <a:rPr lang="nl-NL" sz="4400" b="1" dirty="0">
                <a:latin typeface="CS Avva Shenouda" panose="020B7200000000000000" pitchFamily="34" charset="0"/>
              </a:rPr>
              <a:t> `</a:t>
            </a:r>
            <a:r>
              <a:rPr lang="nl-NL" sz="4400" b="1" dirty="0" err="1">
                <a:latin typeface="CS Avva Shenouda" panose="020B7200000000000000" pitchFamily="34" charset="0"/>
              </a:rPr>
              <a:t>amyn</a:t>
            </a:r>
            <a:r>
              <a:rPr lang="nl-NL" sz="4400" b="1" dirty="0">
                <a:latin typeface="CS Avva Shenouda" panose="020B7200000000000000" pitchFamily="34" charset="0"/>
              </a:rPr>
              <a:t> </a:t>
            </a:r>
            <a:r>
              <a:rPr lang="fr-FR" sz="4400" b="1" dirty="0">
                <a:solidFill>
                  <a:prstClr val="black"/>
                </a:solidFill>
                <a:latin typeface="CS Avva Shenouda" panose="020B7200000000000000" pitchFamily="34" charset="0"/>
              </a:rPr>
              <a:t>@</a:t>
            </a:r>
            <a:r>
              <a:rPr lang="nl-NL" sz="4400" b="1" dirty="0">
                <a:latin typeface="CS Avva Shenouda" panose="020B7200000000000000" pitchFamily="34" charset="0"/>
              </a:rPr>
              <a:t> </a:t>
            </a:r>
            <a:r>
              <a:rPr lang="nl-NL" sz="4400" b="1" dirty="0" err="1">
                <a:latin typeface="CS Avva Shenouda" panose="020B7200000000000000" pitchFamily="34" charset="0"/>
              </a:rPr>
              <a:t>agia</a:t>
            </a:r>
            <a:r>
              <a:rPr lang="nl-NL" sz="4400" b="1" dirty="0">
                <a:latin typeface="CS Avva Shenouda" panose="020B7200000000000000" pitchFamily="34" charset="0"/>
              </a:rPr>
              <a:t> </a:t>
            </a:r>
            <a:r>
              <a:rPr lang="nl-NL" sz="4400" b="1" dirty="0" err="1">
                <a:latin typeface="CS Avva Shenouda" panose="020B7200000000000000" pitchFamily="34" charset="0"/>
              </a:rPr>
              <a:t>Triac</a:t>
            </a:r>
            <a:r>
              <a:rPr lang="nl-NL" sz="4400" b="1" dirty="0">
                <a:latin typeface="CS Avva Shenouda" panose="020B7200000000000000" pitchFamily="34" charset="0"/>
              </a:rPr>
              <a:t> </a:t>
            </a:r>
            <a:r>
              <a:rPr lang="fr-FR" sz="4400" b="1" dirty="0">
                <a:solidFill>
                  <a:prstClr val="black"/>
                </a:solidFill>
                <a:latin typeface="CS Avva Shenouda" panose="020B7200000000000000" pitchFamily="34" charset="0"/>
              </a:rPr>
              <a:t>@</a:t>
            </a:r>
            <a:r>
              <a:rPr lang="nl-NL" sz="4400" b="1" dirty="0">
                <a:latin typeface="CS Avva Shenouda" panose="020B7200000000000000" pitchFamily="34" charset="0"/>
              </a:rPr>
              <a:t> </a:t>
            </a:r>
            <a:r>
              <a:rPr lang="fr-FR" sz="4400" b="1" dirty="0" err="1">
                <a:solidFill>
                  <a:prstClr val="black"/>
                </a:solidFill>
                <a:latin typeface="CS Avva Shenouda" panose="020B7200000000000000" pitchFamily="34" charset="0"/>
              </a:rPr>
              <a:t>eleycon</a:t>
            </a:r>
            <a:r>
              <a:rPr lang="fr-FR" sz="4400" b="1" dirty="0">
                <a:solidFill>
                  <a:prstClr val="black"/>
                </a:solidFill>
                <a:latin typeface="CS Avva Shenouda" panose="020B7200000000000000" pitchFamily="34" charset="0"/>
              </a:rPr>
              <a:t> ` </a:t>
            </a:r>
            <a:r>
              <a:rPr lang="fr-FR" sz="4400" b="1" dirty="0" err="1">
                <a:solidFill>
                  <a:prstClr val="black"/>
                </a:solidFill>
                <a:latin typeface="CS Avva Shenouda" panose="020B7200000000000000" pitchFamily="34" charset="0"/>
              </a:rPr>
              <a:t>ymac</a:t>
            </a:r>
            <a:endParaRPr lang="fr-FR" sz="4400" b="1" dirty="0">
              <a:solidFill>
                <a:prstClr val="black"/>
              </a:solidFill>
              <a:latin typeface="CS Avva Shenouda" panose="020B7200000000000000" pitchFamily="34" charset="0"/>
            </a:endParaRPr>
          </a:p>
        </p:txBody>
      </p:sp>
      <p:sp>
        <p:nvSpPr>
          <p:cNvPr id="13" name="Espace réservé du contenu 2">
            <a:extLst>
              <a:ext uri="{FF2B5EF4-FFF2-40B4-BE49-F238E27FC236}">
                <a16:creationId xmlns:a16="http://schemas.microsoft.com/office/drawing/2014/main" id="{BAEE9C64-186B-45FE-92FC-55891E69D351}"/>
              </a:ext>
            </a:extLst>
          </p:cNvPr>
          <p:cNvSpPr txBox="1">
            <a:spLocks/>
          </p:cNvSpPr>
          <p:nvPr/>
        </p:nvSpPr>
        <p:spPr>
          <a:xfrm>
            <a:off x="8650513" y="486947"/>
            <a:ext cx="3138029" cy="5991072"/>
          </a:xfrm>
          <a:prstGeom prst="rect">
            <a:avLst/>
          </a:prstGeom>
        </p:spPr>
        <p:txBody>
          <a:bodyPr vert="horz" lIns="91440" tIns="45720" rIns="91440" bIns="45720" numCol="1" spcCol="72000" rtlCol="0" anchor="ctr">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buNone/>
            </a:pPr>
            <a:endParaRPr lang="fr-FR" sz="4000" b="1" dirty="0">
              <a:latin typeface="Book Antiqua" panose="02040602050305030304" pitchFamily="18"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240016" y="3835607"/>
            <a:ext cx="5345079" cy="1754326"/>
          </a:xfrm>
          <a:prstGeom prst="rect">
            <a:avLst/>
          </a:prstGeom>
        </p:spPr>
        <p:txBody>
          <a:bodyPr wrap="square" anchor="ctr" anchorCtr="0">
            <a:spAutoFit/>
          </a:bodyPr>
          <a:lstStyle/>
          <a:p>
            <a:pPr algn="just" rtl="1"/>
            <a:r>
              <a:rPr lang="ar-AE" sz="3600" b="1" dirty="0">
                <a:latin typeface="Book Antiqua" panose="02040602050305030304" pitchFamily="18" charset="0"/>
              </a:rPr>
              <a:t>المجد للآب وال</a:t>
            </a:r>
            <a:r>
              <a:rPr lang="ar-EG" sz="3600" b="1" dirty="0">
                <a:latin typeface="Book Antiqua" panose="02040602050305030304" pitchFamily="18" charset="0"/>
              </a:rPr>
              <a:t>إ</a:t>
            </a:r>
            <a:r>
              <a:rPr lang="ar-AE" sz="3600" b="1" dirty="0">
                <a:latin typeface="Book Antiqua" panose="02040602050305030304" pitchFamily="18" charset="0"/>
              </a:rPr>
              <a:t>بن والروح القدس، ال</a:t>
            </a:r>
            <a:r>
              <a:rPr lang="ar-EG" sz="3600" b="1" dirty="0">
                <a:latin typeface="Book Antiqua" panose="02040602050305030304" pitchFamily="18" charset="0"/>
              </a:rPr>
              <a:t>آ</a:t>
            </a:r>
            <a:r>
              <a:rPr lang="ar-AE" sz="3600" b="1" dirty="0">
                <a:latin typeface="Book Antiqua" panose="02040602050305030304" pitchFamily="18" charset="0"/>
              </a:rPr>
              <a:t>ن و كل </a:t>
            </a:r>
            <a:r>
              <a:rPr lang="ar-EG" sz="3600" b="1" dirty="0">
                <a:latin typeface="Book Antiqua" panose="02040602050305030304" pitchFamily="18" charset="0"/>
              </a:rPr>
              <a:t>أ</a:t>
            </a:r>
            <a:r>
              <a:rPr lang="ar-AE" sz="3600" b="1" dirty="0">
                <a:latin typeface="Book Antiqua" panose="02040602050305030304" pitchFamily="18" charset="0"/>
              </a:rPr>
              <a:t>وان وإلي دهر الدهور. آمين.</a:t>
            </a:r>
            <a:r>
              <a:rPr lang="fr-FR" sz="3600" b="1" dirty="0">
                <a:latin typeface="Book Antiqua" panose="02040602050305030304" pitchFamily="18" charset="0"/>
              </a:rPr>
              <a:t> </a:t>
            </a:r>
            <a:r>
              <a:rPr lang="ar-AE" sz="3600" b="1" dirty="0">
                <a:latin typeface="Book Antiqua" panose="02040602050305030304" pitchFamily="18" charset="0"/>
              </a:rPr>
              <a:t>أيها الثالوث المقدس</a:t>
            </a:r>
            <a:r>
              <a:rPr lang="fr-FR" sz="3600" b="1" dirty="0">
                <a:latin typeface="Book Antiqua" panose="02040602050305030304" pitchFamily="18" charset="0"/>
              </a:rPr>
              <a:t> </a:t>
            </a:r>
            <a:r>
              <a:rPr lang="ar-AE" altLang="fr-FR" sz="3600" b="1" dirty="0">
                <a:latin typeface="Book Antiqua" panose="02040602050305030304" pitchFamily="18" charset="0"/>
              </a:rPr>
              <a:t>ارحمنا</a:t>
            </a:r>
            <a:endParaRPr lang="ar-AE" sz="3600" b="1" dirty="0">
              <a:latin typeface="Book Antiqua" panose="02040602050305030304" pitchFamily="18" charset="0"/>
            </a:endParaRPr>
          </a:p>
        </p:txBody>
      </p:sp>
    </p:spTree>
    <p:extLst>
      <p:ext uri="{BB962C8B-B14F-4D97-AF65-F5344CB8AC3E}">
        <p14:creationId xmlns:p14="http://schemas.microsoft.com/office/powerpoint/2010/main" val="2912354425"/>
      </p:ext>
    </p:extLst>
  </p:cSld>
  <p:clrMapOvr>
    <a:masterClrMapping/>
  </p:clrMapOvr>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5" name="Connecteur droit 4">
            <a:extLst>
              <a:ext uri="{FF2B5EF4-FFF2-40B4-BE49-F238E27FC236}">
                <a16:creationId xmlns:a16="http://schemas.microsoft.com/office/drawing/2014/main" id="{126B1987-611D-41BD-9F08-E35F26AD5672}"/>
              </a:ext>
            </a:extLst>
          </p:cNvPr>
          <p:cNvCxnSpPr>
            <a:cxnSpLocks/>
          </p:cNvCxnSpPr>
          <p:nvPr/>
        </p:nvCxnSpPr>
        <p:spPr>
          <a:xfrm flipV="1">
            <a:off x="4151784" y="548680"/>
            <a:ext cx="0" cy="5832648"/>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7" name="Connecteur droit 6">
            <a:extLst>
              <a:ext uri="{FF2B5EF4-FFF2-40B4-BE49-F238E27FC236}">
                <a16:creationId xmlns:a16="http://schemas.microsoft.com/office/drawing/2014/main" id="{6FCAE597-4702-47B1-A0B0-F545200A3E96}"/>
              </a:ext>
            </a:extLst>
          </p:cNvPr>
          <p:cNvCxnSpPr>
            <a:cxnSpLocks/>
          </p:cNvCxnSpPr>
          <p:nvPr/>
        </p:nvCxnSpPr>
        <p:spPr>
          <a:xfrm>
            <a:off x="7932204" y="548680"/>
            <a:ext cx="0" cy="5832648"/>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aphicFrame>
        <p:nvGraphicFramePr>
          <p:cNvPr id="11" name="Tableau 10">
            <a:extLst>
              <a:ext uri="{FF2B5EF4-FFF2-40B4-BE49-F238E27FC236}">
                <a16:creationId xmlns:a16="http://schemas.microsoft.com/office/drawing/2014/main" id="{064030C8-D926-485C-8E3C-04B79300FA76}"/>
              </a:ext>
            </a:extLst>
          </p:cNvPr>
          <p:cNvGraphicFramePr>
            <a:graphicFrameLocks noGrp="1"/>
          </p:cNvGraphicFramePr>
          <p:nvPr/>
        </p:nvGraphicFramePr>
        <p:xfrm>
          <a:off x="407368" y="548680"/>
          <a:ext cx="11305251" cy="4876800"/>
        </p:xfrm>
        <a:graphic>
          <a:graphicData uri="http://schemas.openxmlformats.org/drawingml/2006/table">
            <a:tbl>
              <a:tblPr firstRow="1" bandRow="1">
                <a:tableStyleId>{5C22544A-7EE6-4342-B048-85BDC9FD1C3A}</a:tableStyleId>
              </a:tblPr>
              <a:tblGrid>
                <a:gridCol w="3768417">
                  <a:extLst>
                    <a:ext uri="{9D8B030D-6E8A-4147-A177-3AD203B41FA5}">
                      <a16:colId xmlns:a16="http://schemas.microsoft.com/office/drawing/2014/main" val="643898362"/>
                    </a:ext>
                  </a:extLst>
                </a:gridCol>
                <a:gridCol w="3768417">
                  <a:extLst>
                    <a:ext uri="{9D8B030D-6E8A-4147-A177-3AD203B41FA5}">
                      <a16:colId xmlns:a16="http://schemas.microsoft.com/office/drawing/2014/main" val="928857037"/>
                    </a:ext>
                  </a:extLst>
                </a:gridCol>
                <a:gridCol w="3768417">
                  <a:extLst>
                    <a:ext uri="{9D8B030D-6E8A-4147-A177-3AD203B41FA5}">
                      <a16:colId xmlns:a16="http://schemas.microsoft.com/office/drawing/2014/main" val="2709813572"/>
                    </a:ext>
                  </a:extLst>
                </a:gridCol>
              </a:tblGrid>
              <a:tr h="370840">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2000" b="1" dirty="0" err="1">
                          <a:solidFill>
                            <a:srgbClr val="C00000"/>
                          </a:solidFill>
                          <a:latin typeface="CS Avva Shenouda" panose="020B7200000000000000" pitchFamily="34" charset="0"/>
                        </a:rPr>
                        <a:t>Piouyb</a:t>
                      </a:r>
                      <a:endParaRPr lang="fr-FR" sz="2800" b="1" dirty="0">
                        <a:solidFill>
                          <a:srgbClr val="C00000"/>
                        </a:solidFill>
                        <a:latin typeface="CS Avva Shenouda" panose="020B7200000000000000" pitchFamily="34" charset="0"/>
                      </a:endParaRPr>
                    </a:p>
                    <a:p>
                      <a:pPr marL="0" marR="0" lvl="0" indent="0" algn="ctr" defTabSz="914400" rtl="0" eaLnBrk="1" fontAlgn="auto" latinLnBrk="0" hangingPunct="1">
                        <a:lnSpc>
                          <a:spcPct val="100000"/>
                        </a:lnSpc>
                        <a:spcBef>
                          <a:spcPts val="0"/>
                        </a:spcBef>
                        <a:spcAft>
                          <a:spcPts val="0"/>
                        </a:spcAft>
                        <a:buClrTx/>
                        <a:buSzTx/>
                        <a:buFontTx/>
                        <a:buNone/>
                        <a:tabLst/>
                        <a:defRPr/>
                      </a:pPr>
                      <a:r>
                        <a:rPr lang="fr-FR" sz="2400" b="1" kern="1200" dirty="0" err="1">
                          <a:solidFill>
                            <a:schemeClr val="tx1"/>
                          </a:solidFill>
                          <a:effectLst/>
                          <a:latin typeface="CS Avva Shenouda" panose="020B7200000000000000" pitchFamily="34" charset="0"/>
                          <a:ea typeface="+mn-ea"/>
                          <a:cs typeface="+mn-cs"/>
                        </a:rPr>
                        <a:t>ÉSlyl</a:t>
                      </a:r>
                      <a:endParaRPr lang="fr-FR" sz="2800" b="1" kern="1200" dirty="0">
                        <a:solidFill>
                          <a:schemeClr val="tx1"/>
                        </a:solidFill>
                        <a:effectLst/>
                        <a:latin typeface="CS Avva Shenouda" panose="020B7200000000000000" pitchFamily="34" charset="0"/>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lang="fr-FR" sz="2000" b="1" kern="1200" dirty="0">
                          <a:solidFill>
                            <a:schemeClr val="tx1"/>
                          </a:solidFill>
                          <a:effectLst/>
                          <a:latin typeface="CS Avva Shenouda" panose="020B7200000000000000" pitchFamily="34" charset="0"/>
                          <a:ea typeface="+mn-ea"/>
                          <a:cs typeface="+mn-cs"/>
                        </a:rPr>
                        <a:t> </a:t>
                      </a: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fr-FR" sz="2000" dirty="0">
                          <a:solidFill>
                            <a:srgbClr val="C00000"/>
                          </a:solidFill>
                        </a:rPr>
                        <a:t>Le Prêtre</a:t>
                      </a:r>
                    </a:p>
                    <a:p>
                      <a:pPr algn="ctr"/>
                      <a:r>
                        <a:rPr lang="fr-FR" sz="2800" b="1" kern="1200" dirty="0">
                          <a:solidFill>
                            <a:schemeClr val="tx1"/>
                          </a:solidFill>
                          <a:effectLst/>
                          <a:latin typeface="+mn-lt"/>
                          <a:ea typeface="+mn-ea"/>
                          <a:cs typeface="+mn-cs"/>
                        </a:rPr>
                        <a:t>Prions</a:t>
                      </a:r>
                    </a:p>
                    <a:p>
                      <a:pPr algn="ctr"/>
                      <a:endParaRPr lang="fr-FR" sz="2400" dirty="0">
                        <a:solidFill>
                          <a:schemeClr val="tx1"/>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ar-SA" sz="2400" b="1" kern="1200" dirty="0">
                          <a:solidFill>
                            <a:srgbClr val="C00000"/>
                          </a:solidFill>
                          <a:effectLst/>
                          <a:latin typeface="+mn-lt"/>
                          <a:ea typeface="+mn-ea"/>
                          <a:cs typeface="+mn-cs"/>
                        </a:rPr>
                        <a:t>الكاهن</a:t>
                      </a:r>
                      <a:endParaRPr lang="fr-FR" sz="3000" b="1" kern="1200" dirty="0">
                        <a:solidFill>
                          <a:srgbClr val="C00000"/>
                        </a:solidFill>
                        <a:effectLst/>
                        <a:latin typeface="+mn-lt"/>
                        <a:ea typeface="+mn-ea"/>
                        <a:cs typeface="+mn-cs"/>
                      </a:endParaRPr>
                    </a:p>
                    <a:p>
                      <a:pPr algn="ctr"/>
                      <a:r>
                        <a:rPr lang="ar-SA" sz="2800" b="1" kern="1200" dirty="0">
                          <a:solidFill>
                            <a:schemeClr val="tx1"/>
                          </a:solidFill>
                          <a:effectLst/>
                          <a:latin typeface="+mn-lt"/>
                          <a:ea typeface="+mn-ea"/>
                          <a:cs typeface="+mn-cs"/>
                        </a:rPr>
                        <a:t>صل</a:t>
                      </a:r>
                      <a:endParaRPr lang="fr-FR" b="1" dirty="0">
                        <a:solidFill>
                          <a:schemeClr val="tx1"/>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760832106"/>
                  </a:ext>
                </a:extLst>
              </a:tr>
              <a:tr h="370840">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2000" b="1" kern="1200" dirty="0" err="1">
                          <a:solidFill>
                            <a:srgbClr val="C00000"/>
                          </a:solidFill>
                          <a:latin typeface="CS Avva Shenouda" panose="020B7200000000000000" pitchFamily="34" charset="0"/>
                          <a:ea typeface="+mn-ea"/>
                          <a:cs typeface="+mn-cs"/>
                        </a:rPr>
                        <a:t>Pidi`akwn</a:t>
                      </a:r>
                      <a:endParaRPr lang="fr-FR" sz="2000" b="1" kern="1200" dirty="0">
                        <a:solidFill>
                          <a:srgbClr val="C00000"/>
                        </a:solidFill>
                        <a:latin typeface="CS Avva Shenouda" panose="020B7200000000000000" pitchFamily="34" charset="0"/>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lang="fr-FR" sz="2400" b="1" kern="1200" dirty="0" err="1">
                          <a:solidFill>
                            <a:schemeClr val="dk1"/>
                          </a:solidFill>
                          <a:effectLst/>
                          <a:latin typeface="CS Avva Shenouda" panose="020B7200000000000000" pitchFamily="34" charset="0"/>
                          <a:ea typeface="+mn-ea"/>
                          <a:cs typeface="+mn-cs"/>
                        </a:rPr>
                        <a:t>ÉEpi</a:t>
                      </a:r>
                      <a:r>
                        <a:rPr lang="fr-FR" sz="2400" b="1" kern="1200" dirty="0">
                          <a:solidFill>
                            <a:schemeClr val="dk1"/>
                          </a:solidFill>
                          <a:effectLst/>
                          <a:latin typeface="CS Avva Shenouda" panose="020B7200000000000000" pitchFamily="34" charset="0"/>
                          <a:ea typeface="+mn-ea"/>
                          <a:cs typeface="+mn-cs"/>
                        </a:rPr>
                        <a:t> `</a:t>
                      </a:r>
                      <a:r>
                        <a:rPr lang="fr-FR" sz="2400" b="1" kern="1200" dirty="0" err="1">
                          <a:solidFill>
                            <a:schemeClr val="dk1"/>
                          </a:solidFill>
                          <a:effectLst/>
                          <a:latin typeface="CS Avva Shenouda" panose="020B7200000000000000" pitchFamily="34" charset="0"/>
                          <a:ea typeface="+mn-ea"/>
                          <a:cs typeface="+mn-cs"/>
                        </a:rPr>
                        <a:t>proceu,y</a:t>
                      </a:r>
                      <a:r>
                        <a:rPr lang="fr-FR" sz="2400" b="1" kern="1200" dirty="0">
                          <a:solidFill>
                            <a:schemeClr val="dk1"/>
                          </a:solidFill>
                          <a:effectLst/>
                          <a:latin typeface="CS Avva Shenouda" panose="020B7200000000000000" pitchFamily="34" charset="0"/>
                          <a:ea typeface="+mn-ea"/>
                          <a:cs typeface="+mn-cs"/>
                        </a:rPr>
                        <a:t> `</a:t>
                      </a:r>
                      <a:r>
                        <a:rPr lang="fr-FR" sz="2400" b="1" kern="1200" dirty="0" err="1">
                          <a:solidFill>
                            <a:schemeClr val="dk1"/>
                          </a:solidFill>
                          <a:effectLst/>
                          <a:latin typeface="CS Avva Shenouda" panose="020B7200000000000000" pitchFamily="34" charset="0"/>
                          <a:ea typeface="+mn-ea"/>
                          <a:cs typeface="+mn-cs"/>
                        </a:rPr>
                        <a:t>cta;yte</a:t>
                      </a:r>
                      <a:endParaRPr lang="fr-FR" sz="2400" b="1" kern="1200" dirty="0">
                        <a:solidFill>
                          <a:schemeClr val="dk1"/>
                        </a:solidFill>
                        <a:effectLst/>
                        <a:latin typeface="CS Avva Shenouda" panose="020B7200000000000000" pitchFamily="34" charset="0"/>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lang="fr-FR" sz="2800" b="1" kern="1200" dirty="0">
                        <a:solidFill>
                          <a:srgbClr val="C00000"/>
                        </a:solidFill>
                        <a:latin typeface="CS Avva Shenouda" panose="020B7200000000000000" pitchFamily="34" charset="0"/>
                        <a:ea typeface="+mn-ea"/>
                        <a:cs typeface="+mn-cs"/>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fr-FR" sz="2000" b="1" kern="1200" dirty="0">
                          <a:solidFill>
                            <a:srgbClr val="C00000"/>
                          </a:solidFill>
                          <a:latin typeface="+mn-lt"/>
                          <a:ea typeface="+mn-ea"/>
                          <a:cs typeface="+mn-cs"/>
                        </a:rPr>
                        <a:t>Le diacre</a:t>
                      </a:r>
                    </a:p>
                    <a:p>
                      <a:pPr marL="0" marR="0" lvl="0" indent="0" algn="ctr" defTabSz="914400" rtl="0" eaLnBrk="1" fontAlgn="auto" latinLnBrk="0" hangingPunct="1">
                        <a:lnSpc>
                          <a:spcPct val="100000"/>
                        </a:lnSpc>
                        <a:spcBef>
                          <a:spcPts val="0"/>
                        </a:spcBef>
                        <a:spcAft>
                          <a:spcPts val="0"/>
                        </a:spcAft>
                        <a:buClrTx/>
                        <a:buSzTx/>
                        <a:buFontTx/>
                        <a:buNone/>
                        <a:tabLst/>
                        <a:defRPr/>
                      </a:pPr>
                      <a:r>
                        <a:rPr lang="fr-FR" sz="2800" b="1" kern="1200" dirty="0">
                          <a:solidFill>
                            <a:schemeClr val="tx1"/>
                          </a:solidFill>
                          <a:effectLst/>
                          <a:latin typeface="+mn-lt"/>
                          <a:ea typeface="+mn-ea"/>
                          <a:cs typeface="+mn-cs"/>
                        </a:rPr>
                        <a:t>Pour la prière levons-nous</a:t>
                      </a:r>
                      <a:r>
                        <a:rPr lang="fr-FR" sz="2800" b="1" kern="1200" dirty="0">
                          <a:solidFill>
                            <a:schemeClr val="tx1"/>
                          </a:solidFill>
                          <a:effectLst/>
                          <a:latin typeface="CS Avva Shenouda" panose="020B7200000000000000" pitchFamily="34" charset="0"/>
                          <a:ea typeface="+mn-ea"/>
                          <a:cs typeface="+mn-cs"/>
                        </a:rPr>
                        <a:t> </a:t>
                      </a:r>
                    </a:p>
                    <a:p>
                      <a:pPr algn="ctr"/>
                      <a:endParaRPr lang="fr-FR" sz="2000" b="1" kern="1200" dirty="0">
                        <a:solidFill>
                          <a:schemeClr val="tx1"/>
                        </a:solidFill>
                        <a:effectLst/>
                        <a:latin typeface="+mn-lt"/>
                        <a:ea typeface="+mn-ea"/>
                        <a:cs typeface="+mn-cs"/>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ar-SA" sz="2400" b="1" kern="1200" dirty="0">
                          <a:solidFill>
                            <a:srgbClr val="C00000"/>
                          </a:solidFill>
                          <a:effectLst/>
                          <a:latin typeface="+mn-lt"/>
                          <a:ea typeface="+mn-ea"/>
                          <a:cs typeface="+mn-cs"/>
                        </a:rPr>
                        <a:t>الشماس</a:t>
                      </a:r>
                      <a:endParaRPr lang="fr-FR" sz="3000" b="1" kern="1200" dirty="0">
                        <a:solidFill>
                          <a:srgbClr val="C00000"/>
                        </a:solidFill>
                        <a:effectLst/>
                        <a:latin typeface="+mn-lt"/>
                        <a:ea typeface="+mn-ea"/>
                        <a:cs typeface="+mn-cs"/>
                      </a:endParaRPr>
                    </a:p>
                    <a:p>
                      <a:pPr algn="ctr"/>
                      <a:r>
                        <a:rPr lang="ar-SA" sz="2800" b="1" kern="1200" dirty="0">
                          <a:solidFill>
                            <a:schemeClr val="dk1"/>
                          </a:solidFill>
                          <a:effectLst/>
                          <a:latin typeface="+mn-lt"/>
                          <a:ea typeface="+mn-ea"/>
                          <a:cs typeface="+mn-cs"/>
                        </a:rPr>
                        <a:t>للصلاة قفوا</a:t>
                      </a:r>
                      <a:endParaRPr lang="fr-FR" sz="2800" b="1" dirty="0">
                        <a:solidFill>
                          <a:srgbClr val="C00000"/>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759317180"/>
                  </a:ext>
                </a:extLst>
              </a:tr>
              <a:tr h="370840">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2000" b="1">
                          <a:solidFill>
                            <a:srgbClr val="C00000"/>
                          </a:solidFill>
                          <a:latin typeface="CS Avva Shenouda" panose="020B7200000000000000" pitchFamily="34" charset="0"/>
                        </a:rPr>
                        <a:t>Piouyb</a:t>
                      </a:r>
                    </a:p>
                    <a:p>
                      <a:pPr marL="0" marR="0" lvl="0" indent="0" algn="ctr" defTabSz="914400" rtl="0" eaLnBrk="1" fontAlgn="auto" latinLnBrk="0" hangingPunct="1">
                        <a:lnSpc>
                          <a:spcPct val="100000"/>
                        </a:lnSpc>
                        <a:spcBef>
                          <a:spcPts val="0"/>
                        </a:spcBef>
                        <a:spcAft>
                          <a:spcPts val="0"/>
                        </a:spcAft>
                        <a:buClrTx/>
                        <a:buSzTx/>
                        <a:buFontTx/>
                        <a:buNone/>
                        <a:tabLst/>
                        <a:defRPr/>
                      </a:pPr>
                      <a:r>
                        <a:rPr lang="fr-FR" sz="2400" b="1" kern="1200">
                          <a:solidFill>
                            <a:schemeClr val="dk1"/>
                          </a:solidFill>
                          <a:effectLst/>
                          <a:latin typeface="CS Avva Shenouda" panose="020B7200000000000000" pitchFamily="34" charset="0"/>
                          <a:ea typeface="+mn-ea"/>
                          <a:cs typeface="+mn-cs"/>
                        </a:rPr>
                        <a:t>Iryny paci</a:t>
                      </a:r>
                    </a:p>
                    <a:p>
                      <a:pPr marL="0" marR="0" lvl="0" indent="0" algn="ctr" defTabSz="914400" rtl="0" eaLnBrk="1" fontAlgn="auto" latinLnBrk="0" hangingPunct="1">
                        <a:lnSpc>
                          <a:spcPct val="100000"/>
                        </a:lnSpc>
                        <a:spcBef>
                          <a:spcPts val="0"/>
                        </a:spcBef>
                        <a:spcAft>
                          <a:spcPts val="0"/>
                        </a:spcAft>
                        <a:buClrTx/>
                        <a:buSzTx/>
                        <a:buFontTx/>
                        <a:buNone/>
                        <a:tabLst/>
                        <a:defRPr/>
                      </a:pPr>
                      <a:endParaRPr lang="fr-FR" sz="2800" b="1" dirty="0">
                        <a:solidFill>
                          <a:srgbClr val="C00000"/>
                        </a:solidFill>
                        <a:latin typeface="CS Avva Shenouda" panose="020B7200000000000000" pitchFamily="34" charset="0"/>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fr-FR" sz="2000" b="1">
                          <a:solidFill>
                            <a:srgbClr val="C00000"/>
                          </a:solidFill>
                        </a:rPr>
                        <a:t>Le Prêtre</a:t>
                      </a:r>
                    </a:p>
                    <a:p>
                      <a:pPr algn="ctr"/>
                      <a:r>
                        <a:rPr lang="fr-FR" sz="2800" b="1" kern="1200">
                          <a:solidFill>
                            <a:schemeClr val="dk1"/>
                          </a:solidFill>
                          <a:effectLst/>
                          <a:latin typeface="+mn-lt"/>
                          <a:ea typeface="+mn-ea"/>
                          <a:cs typeface="+mn-cs"/>
                        </a:rPr>
                        <a:t>La Paix soit avec vous</a:t>
                      </a:r>
                    </a:p>
                    <a:p>
                      <a:pPr algn="ctr"/>
                      <a:endParaRPr lang="fr-FR" sz="2400" b="1" dirty="0">
                        <a:solidFill>
                          <a:srgbClr val="C00000"/>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ar-SA" sz="2400" b="1" kern="1200">
                          <a:solidFill>
                            <a:srgbClr val="C00000"/>
                          </a:solidFill>
                          <a:effectLst/>
                          <a:latin typeface="+mn-lt"/>
                          <a:ea typeface="+mn-ea"/>
                          <a:cs typeface="+mn-cs"/>
                        </a:rPr>
                        <a:t>الكاهن</a:t>
                      </a:r>
                      <a:endParaRPr lang="fr-FR" sz="3000" b="1" kern="1200">
                        <a:solidFill>
                          <a:srgbClr val="C00000"/>
                        </a:solidFill>
                        <a:effectLst/>
                        <a:latin typeface="+mn-lt"/>
                        <a:ea typeface="+mn-ea"/>
                        <a:cs typeface="+mn-cs"/>
                      </a:endParaRPr>
                    </a:p>
                    <a:p>
                      <a:pPr algn="ctr"/>
                      <a:r>
                        <a:rPr lang="ar-SA" sz="3200" b="1" kern="1200">
                          <a:solidFill>
                            <a:schemeClr val="dk1"/>
                          </a:solidFill>
                          <a:effectLst/>
                          <a:latin typeface="+mn-lt"/>
                          <a:ea typeface="+mn-ea"/>
                          <a:cs typeface="+mn-cs"/>
                        </a:rPr>
                        <a:t>السلام لجميعكم</a:t>
                      </a:r>
                      <a:endParaRPr lang="fr-FR" sz="3200" b="1" dirty="0">
                        <a:solidFill>
                          <a:srgbClr val="C00000"/>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880199284"/>
                  </a:ext>
                </a:extLst>
              </a:tr>
              <a:tr h="370840">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2000" b="1" kern="1200" dirty="0" err="1">
                          <a:solidFill>
                            <a:srgbClr val="C00000"/>
                          </a:solidFill>
                          <a:latin typeface="CS Avva Shenouda" panose="020B7200000000000000" pitchFamily="34" charset="0"/>
                          <a:ea typeface="+mn-ea"/>
                          <a:cs typeface="+mn-cs"/>
                        </a:rPr>
                        <a:t>Pilaoc</a:t>
                      </a:r>
                      <a:endParaRPr lang="fr-FR" sz="2800" b="1" kern="1200" dirty="0">
                        <a:solidFill>
                          <a:srgbClr val="C00000"/>
                        </a:solidFill>
                        <a:latin typeface="CS Avva Shenouda" panose="020B7200000000000000" pitchFamily="34" charset="0"/>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lang="fr-FR" sz="2400" b="1" kern="1200" dirty="0" err="1">
                          <a:solidFill>
                            <a:schemeClr val="dk1"/>
                          </a:solidFill>
                          <a:effectLst/>
                          <a:latin typeface="CS Avva Shenouda" panose="020B7200000000000000" pitchFamily="34" charset="0"/>
                          <a:ea typeface="+mn-ea"/>
                          <a:cs typeface="+mn-cs"/>
                        </a:rPr>
                        <a:t>Ke</a:t>
                      </a:r>
                      <a:r>
                        <a:rPr lang="fr-FR" sz="2400" b="1" kern="1200" dirty="0">
                          <a:solidFill>
                            <a:schemeClr val="dk1"/>
                          </a:solidFill>
                          <a:effectLst/>
                          <a:latin typeface="CS Avva Shenouda" panose="020B7200000000000000" pitchFamily="34" charset="0"/>
                          <a:ea typeface="+mn-ea"/>
                          <a:cs typeface="+mn-cs"/>
                        </a:rPr>
                        <a:t> </a:t>
                      </a:r>
                      <a:r>
                        <a:rPr lang="fr-FR" sz="2400" b="1" kern="1200" dirty="0" err="1">
                          <a:solidFill>
                            <a:schemeClr val="dk1"/>
                          </a:solidFill>
                          <a:effectLst/>
                          <a:latin typeface="CS Avva Shenouda" panose="020B7200000000000000" pitchFamily="34" charset="0"/>
                          <a:ea typeface="+mn-ea"/>
                          <a:cs typeface="+mn-cs"/>
                        </a:rPr>
                        <a:t>tw</a:t>
                      </a:r>
                      <a:r>
                        <a:rPr lang="fr-FR" sz="2400" b="1" kern="1200" dirty="0">
                          <a:solidFill>
                            <a:schemeClr val="dk1"/>
                          </a:solidFill>
                          <a:effectLst/>
                          <a:latin typeface="CS Avva Shenouda" panose="020B7200000000000000" pitchFamily="34" charset="0"/>
                          <a:ea typeface="+mn-ea"/>
                          <a:cs typeface="+mn-cs"/>
                        </a:rPr>
                        <a:t> `</a:t>
                      </a:r>
                      <a:r>
                        <a:rPr lang="fr-FR" sz="2400" b="1" kern="1200" dirty="0" err="1">
                          <a:solidFill>
                            <a:schemeClr val="dk1"/>
                          </a:solidFill>
                          <a:effectLst/>
                          <a:latin typeface="CS Avva Shenouda" panose="020B7200000000000000" pitchFamily="34" charset="0"/>
                          <a:ea typeface="+mn-ea"/>
                          <a:cs typeface="+mn-cs"/>
                        </a:rPr>
                        <a:t>pneumati</a:t>
                      </a:r>
                      <a:r>
                        <a:rPr lang="fr-FR" sz="2400" b="1" kern="1200" dirty="0">
                          <a:solidFill>
                            <a:schemeClr val="dk1"/>
                          </a:solidFill>
                          <a:effectLst/>
                          <a:latin typeface="CS Avva Shenouda" panose="020B7200000000000000" pitchFamily="34" charset="0"/>
                          <a:ea typeface="+mn-ea"/>
                          <a:cs typeface="+mn-cs"/>
                        </a:rPr>
                        <a:t> cou</a:t>
                      </a:r>
                      <a:endParaRPr lang="fr-FR" sz="3600" b="1" dirty="0">
                        <a:solidFill>
                          <a:srgbClr val="C00000"/>
                        </a:solidFill>
                        <a:latin typeface="CS Avva Shenouda" panose="020B7200000000000000" pitchFamily="34" charset="0"/>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algn="ctr" defTabSz="914400" rtl="0" eaLnBrk="1" latinLnBrk="0" hangingPunct="1"/>
                      <a:r>
                        <a:rPr lang="fr-FR" sz="2000" b="1" kern="1200" dirty="0">
                          <a:solidFill>
                            <a:srgbClr val="C00000"/>
                          </a:solidFill>
                          <a:latin typeface="+mn-lt"/>
                          <a:ea typeface="+mn-ea"/>
                          <a:cs typeface="+mn-cs"/>
                        </a:rPr>
                        <a:t>L’assemblée</a:t>
                      </a:r>
                      <a:endParaRPr lang="fr-FR" sz="2800" b="1" kern="1200" dirty="0">
                        <a:solidFill>
                          <a:srgbClr val="C00000"/>
                        </a:solidFill>
                        <a:latin typeface="+mn-lt"/>
                        <a:ea typeface="+mn-ea"/>
                        <a:cs typeface="+mn-cs"/>
                      </a:endParaRPr>
                    </a:p>
                    <a:p>
                      <a:pPr algn="ctr"/>
                      <a:r>
                        <a:rPr lang="fr-FR" sz="2800" b="1" kern="1200" dirty="0">
                          <a:solidFill>
                            <a:schemeClr val="dk1"/>
                          </a:solidFill>
                          <a:effectLst/>
                          <a:latin typeface="+mn-lt"/>
                          <a:ea typeface="+mn-ea"/>
                          <a:cs typeface="+mn-cs"/>
                        </a:rPr>
                        <a:t>Et avec votre esprit</a:t>
                      </a:r>
                      <a:endParaRPr lang="fr-FR" sz="4000" b="1" dirty="0">
                        <a:solidFill>
                          <a:srgbClr val="C00000"/>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ar-SA" sz="2400" b="1" kern="1200" dirty="0">
                          <a:solidFill>
                            <a:srgbClr val="C00000"/>
                          </a:solidFill>
                          <a:effectLst/>
                          <a:latin typeface="+mn-lt"/>
                          <a:ea typeface="+mn-ea"/>
                          <a:cs typeface="+mn-cs"/>
                        </a:rPr>
                        <a:t>الشعب</a:t>
                      </a:r>
                      <a:endParaRPr lang="fr-FR" sz="3000" b="1" kern="1200" dirty="0">
                        <a:solidFill>
                          <a:srgbClr val="C00000"/>
                        </a:solidFill>
                        <a:effectLst/>
                        <a:latin typeface="+mn-lt"/>
                        <a:ea typeface="+mn-ea"/>
                        <a:cs typeface="+mn-cs"/>
                      </a:endParaRPr>
                    </a:p>
                    <a:p>
                      <a:pPr algn="ctr"/>
                      <a:r>
                        <a:rPr lang="ar-SA" sz="3200" b="1" kern="1200" dirty="0">
                          <a:solidFill>
                            <a:schemeClr val="dk1"/>
                          </a:solidFill>
                          <a:effectLst/>
                          <a:latin typeface="+mn-lt"/>
                          <a:ea typeface="+mn-ea"/>
                          <a:cs typeface="+mn-cs"/>
                        </a:rPr>
                        <a:t>ولروحك أيضا</a:t>
                      </a:r>
                      <a:endParaRPr lang="fr-FR" sz="3200" b="1" dirty="0">
                        <a:solidFill>
                          <a:srgbClr val="C00000"/>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000468116"/>
                  </a:ext>
                </a:extLst>
              </a:tr>
            </a:tbl>
          </a:graphicData>
        </a:graphic>
      </p:graphicFrame>
      <p:sp>
        <p:nvSpPr>
          <p:cNvPr id="9" name="ZoneTexte 8">
            <a:extLst>
              <a:ext uri="{FF2B5EF4-FFF2-40B4-BE49-F238E27FC236}">
                <a16:creationId xmlns:a16="http://schemas.microsoft.com/office/drawing/2014/main" id="{EF69AAEF-D498-4CDA-82DF-9984BDCA921F}"/>
              </a:ext>
            </a:extLst>
          </p:cNvPr>
          <p:cNvSpPr txBox="1"/>
          <p:nvPr/>
        </p:nvSpPr>
        <p:spPr>
          <a:xfrm>
            <a:off x="407368" y="6490404"/>
            <a:ext cx="4248472" cy="338554"/>
          </a:xfrm>
          <a:prstGeom prst="rect">
            <a:avLst/>
          </a:prstGeom>
          <a:noFill/>
        </p:spPr>
        <p:txBody>
          <a:bodyPr wrap="square" rtlCol="0">
            <a:spAutoFit/>
          </a:bodyPr>
          <a:lstStyle/>
          <a:p>
            <a:r>
              <a:rPr lang="fr-FR" sz="1600" b="1" dirty="0">
                <a:solidFill>
                  <a:schemeClr val="bg1"/>
                </a:solidFill>
              </a:rPr>
              <a:t>Prière de l’aube </a:t>
            </a:r>
            <a:r>
              <a:rPr lang="fr-FR" sz="1600" b="1" i="1" dirty="0">
                <a:solidFill>
                  <a:schemeClr val="bg1"/>
                </a:solidFill>
              </a:rPr>
              <a:t>du Jeudi Saint</a:t>
            </a:r>
            <a:endParaRPr lang="fr-FR" sz="1600" b="1" dirty="0">
              <a:solidFill>
                <a:schemeClr val="bg1"/>
              </a:solidFill>
            </a:endParaRPr>
          </a:p>
        </p:txBody>
      </p:sp>
      <p:sp>
        <p:nvSpPr>
          <p:cNvPr id="10" name="Rectangle 74">
            <a:extLst>
              <a:ext uri="{FF2B5EF4-FFF2-40B4-BE49-F238E27FC236}">
                <a16:creationId xmlns:a16="http://schemas.microsoft.com/office/drawing/2014/main" id="{904B0004-EB71-4DB9-9007-67BF4EEEA31A}"/>
              </a:ext>
            </a:extLst>
          </p:cNvPr>
          <p:cNvSpPr>
            <a:spLocks noChangeArrowheads="1"/>
          </p:cNvSpPr>
          <p:nvPr/>
        </p:nvSpPr>
        <p:spPr bwMode="auto">
          <a:xfrm>
            <a:off x="9552384" y="53414"/>
            <a:ext cx="2448272"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باكر يوم الخميس الكبير</a:t>
            </a:r>
            <a:r>
              <a:rPr lang="fr-FR" sz="2000" b="1" dirty="0">
                <a:solidFill>
                  <a:schemeClr val="bg1"/>
                </a:solidFill>
              </a:rPr>
              <a:t> </a:t>
            </a:r>
            <a:endParaRPr lang="en-US" altLang="fr-FR" sz="2000" b="1" i="1" dirty="0">
              <a:solidFill>
                <a:schemeClr val="bg1"/>
              </a:solidFill>
            </a:endParaRPr>
          </a:p>
        </p:txBody>
      </p:sp>
    </p:spTree>
    <p:extLst>
      <p:ext uri="{BB962C8B-B14F-4D97-AF65-F5344CB8AC3E}">
        <p14:creationId xmlns:p14="http://schemas.microsoft.com/office/powerpoint/2010/main" val="206553203"/>
      </p:ext>
    </p:extLst>
  </p:cSld>
  <p:clrMapOvr>
    <a:masterClrMapping/>
  </p:clrMapOvr>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5" name="Connecteur droit 4">
            <a:extLst>
              <a:ext uri="{FF2B5EF4-FFF2-40B4-BE49-F238E27FC236}">
                <a16:creationId xmlns:a16="http://schemas.microsoft.com/office/drawing/2014/main" id="{126B1987-611D-41BD-9F08-E35F26AD5672}"/>
              </a:ext>
            </a:extLst>
          </p:cNvPr>
          <p:cNvCxnSpPr>
            <a:cxnSpLocks/>
          </p:cNvCxnSpPr>
          <p:nvPr/>
        </p:nvCxnSpPr>
        <p:spPr>
          <a:xfrm flipV="1">
            <a:off x="4151784" y="548680"/>
            <a:ext cx="0" cy="5832648"/>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7" name="Connecteur droit 6">
            <a:extLst>
              <a:ext uri="{FF2B5EF4-FFF2-40B4-BE49-F238E27FC236}">
                <a16:creationId xmlns:a16="http://schemas.microsoft.com/office/drawing/2014/main" id="{6FCAE597-4702-47B1-A0B0-F545200A3E96}"/>
              </a:ext>
            </a:extLst>
          </p:cNvPr>
          <p:cNvCxnSpPr>
            <a:cxnSpLocks/>
          </p:cNvCxnSpPr>
          <p:nvPr/>
        </p:nvCxnSpPr>
        <p:spPr>
          <a:xfrm>
            <a:off x="7932204" y="548680"/>
            <a:ext cx="0" cy="5832648"/>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aphicFrame>
        <p:nvGraphicFramePr>
          <p:cNvPr id="11" name="Tableau 10">
            <a:extLst>
              <a:ext uri="{FF2B5EF4-FFF2-40B4-BE49-F238E27FC236}">
                <a16:creationId xmlns:a16="http://schemas.microsoft.com/office/drawing/2014/main" id="{064030C8-D926-485C-8E3C-04B79300FA76}"/>
              </a:ext>
            </a:extLst>
          </p:cNvPr>
          <p:cNvGraphicFramePr>
            <a:graphicFrameLocks noGrp="1"/>
          </p:cNvGraphicFramePr>
          <p:nvPr/>
        </p:nvGraphicFramePr>
        <p:xfrm>
          <a:off x="407368" y="548680"/>
          <a:ext cx="11305251" cy="396240"/>
        </p:xfrm>
        <a:graphic>
          <a:graphicData uri="http://schemas.openxmlformats.org/drawingml/2006/table">
            <a:tbl>
              <a:tblPr firstRow="1" bandRow="1">
                <a:tableStyleId>{5C22544A-7EE6-4342-B048-85BDC9FD1C3A}</a:tableStyleId>
              </a:tblPr>
              <a:tblGrid>
                <a:gridCol w="3768417">
                  <a:extLst>
                    <a:ext uri="{9D8B030D-6E8A-4147-A177-3AD203B41FA5}">
                      <a16:colId xmlns:a16="http://schemas.microsoft.com/office/drawing/2014/main" val="643898362"/>
                    </a:ext>
                  </a:extLst>
                </a:gridCol>
                <a:gridCol w="3768417">
                  <a:extLst>
                    <a:ext uri="{9D8B030D-6E8A-4147-A177-3AD203B41FA5}">
                      <a16:colId xmlns:a16="http://schemas.microsoft.com/office/drawing/2014/main" val="928857037"/>
                    </a:ext>
                  </a:extLst>
                </a:gridCol>
                <a:gridCol w="3768417">
                  <a:extLst>
                    <a:ext uri="{9D8B030D-6E8A-4147-A177-3AD203B41FA5}">
                      <a16:colId xmlns:a16="http://schemas.microsoft.com/office/drawing/2014/main" val="2709813572"/>
                    </a:ext>
                  </a:extLst>
                </a:gridCol>
              </a:tblGrid>
              <a:tr h="370840">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2000" b="1" dirty="0" err="1">
                          <a:solidFill>
                            <a:srgbClr val="C00000"/>
                          </a:solidFill>
                          <a:latin typeface="CS Avva Shenouda" panose="020B7200000000000000" pitchFamily="34" charset="0"/>
                        </a:rPr>
                        <a:t>Piouyb</a:t>
                      </a:r>
                      <a:endParaRPr lang="fr-FR" sz="2800" b="1" dirty="0">
                        <a:solidFill>
                          <a:srgbClr val="C00000"/>
                        </a:solidFill>
                        <a:latin typeface="CS Avva Shenouda" panose="020B7200000000000000" pitchFamily="34" charset="0"/>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fr-FR" sz="2000" dirty="0">
                          <a:solidFill>
                            <a:srgbClr val="C00000"/>
                          </a:solidFill>
                        </a:rPr>
                        <a:t>Le Prêtre</a:t>
                      </a: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ar-SA" sz="2000" b="1" kern="1200" dirty="0">
                          <a:solidFill>
                            <a:srgbClr val="C00000"/>
                          </a:solidFill>
                          <a:effectLst/>
                          <a:latin typeface="+mn-lt"/>
                          <a:ea typeface="+mn-ea"/>
                          <a:cs typeface="+mn-cs"/>
                        </a:rPr>
                        <a:t>الكاهن</a:t>
                      </a:r>
                      <a:endParaRPr lang="fr-FR" dirty="0">
                        <a:solidFill>
                          <a:srgbClr val="C00000"/>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880199284"/>
                  </a:ext>
                </a:extLst>
              </a:tr>
            </a:tbl>
          </a:graphicData>
        </a:graphic>
      </p:graphicFrame>
      <p:graphicFrame>
        <p:nvGraphicFramePr>
          <p:cNvPr id="12" name="Tableau 11">
            <a:extLst>
              <a:ext uri="{FF2B5EF4-FFF2-40B4-BE49-F238E27FC236}">
                <a16:creationId xmlns:a16="http://schemas.microsoft.com/office/drawing/2014/main" id="{23B5C5BD-6EB6-4F33-9C21-03AB01B882EA}"/>
              </a:ext>
            </a:extLst>
          </p:cNvPr>
          <p:cNvGraphicFramePr>
            <a:graphicFrameLocks noGrp="1"/>
          </p:cNvGraphicFramePr>
          <p:nvPr/>
        </p:nvGraphicFramePr>
        <p:xfrm>
          <a:off x="435402" y="1052737"/>
          <a:ext cx="11277213" cy="5465061"/>
        </p:xfrm>
        <a:graphic>
          <a:graphicData uri="http://schemas.openxmlformats.org/drawingml/2006/table">
            <a:tbl>
              <a:tblPr firstRow="1" bandRow="1">
                <a:tableStyleId>{5C22544A-7EE6-4342-B048-85BDC9FD1C3A}</a:tableStyleId>
              </a:tblPr>
              <a:tblGrid>
                <a:gridCol w="3759071">
                  <a:extLst>
                    <a:ext uri="{9D8B030D-6E8A-4147-A177-3AD203B41FA5}">
                      <a16:colId xmlns:a16="http://schemas.microsoft.com/office/drawing/2014/main" val="4000093288"/>
                    </a:ext>
                  </a:extLst>
                </a:gridCol>
                <a:gridCol w="3759071">
                  <a:extLst>
                    <a:ext uri="{9D8B030D-6E8A-4147-A177-3AD203B41FA5}">
                      <a16:colId xmlns:a16="http://schemas.microsoft.com/office/drawing/2014/main" val="4164998953"/>
                    </a:ext>
                  </a:extLst>
                </a:gridCol>
                <a:gridCol w="3759071">
                  <a:extLst>
                    <a:ext uri="{9D8B030D-6E8A-4147-A177-3AD203B41FA5}">
                      <a16:colId xmlns:a16="http://schemas.microsoft.com/office/drawing/2014/main" val="3812654652"/>
                    </a:ext>
                  </a:extLst>
                </a:gridCol>
              </a:tblGrid>
              <a:tr h="4297292">
                <a:tc rowSpan="2">
                  <a:txBody>
                    <a:bodyPr/>
                    <a:lstStyle/>
                    <a:p>
                      <a:pPr algn="just">
                        <a:lnSpc>
                          <a:spcPct val="115000"/>
                        </a:lnSpc>
                        <a:spcAft>
                          <a:spcPts val="1200"/>
                        </a:spcAft>
                      </a:pPr>
                      <a:r>
                        <a:rPr lang="fr-FR" sz="2000" dirty="0" err="1">
                          <a:solidFill>
                            <a:schemeClr val="tx1"/>
                          </a:solidFill>
                          <a:effectLst/>
                          <a:latin typeface="Avva_Marcos" panose="04020500000000000000" pitchFamily="82" charset="0"/>
                          <a:ea typeface="Calibri" panose="020F0502020204030204" pitchFamily="34" charset="0"/>
                          <a:cs typeface="Arial" panose="020B0604020202020204" pitchFamily="34" charset="0"/>
                        </a:rPr>
                        <a:t>F</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nyb</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ÉP[</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oic</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Iycouc</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Pi`,</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rictoc</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Pennou</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vyetafjoc</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nnefagioc</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b="1" kern="12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ettaiyout</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mma;ytyc</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ouoh</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`n`</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apoctoloc</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e;ouab</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a:t>
                      </a:r>
                    </a:p>
                    <a:p>
                      <a:pPr algn="just">
                        <a:lnSpc>
                          <a:spcPct val="115000"/>
                        </a:lnSpc>
                        <a:spcAft>
                          <a:spcPts val="1200"/>
                        </a:spcAft>
                      </a:pPr>
                      <a:r>
                        <a:rPr lang="fr-FR" sz="20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Je </a:t>
                      </a:r>
                      <a:r>
                        <a:rPr lang="fr-FR" sz="2000" b="1" kern="12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hanmys</a:t>
                      </a:r>
                      <a:r>
                        <a:rPr lang="fr-FR" sz="20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`m`</a:t>
                      </a:r>
                      <a:r>
                        <a:rPr lang="fr-FR" sz="2000" b="1" kern="12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provytyc</a:t>
                      </a:r>
                      <a:r>
                        <a:rPr lang="fr-FR" sz="20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nem han`;</a:t>
                      </a:r>
                      <a:r>
                        <a:rPr lang="fr-FR" sz="2000" b="1" kern="12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myi</a:t>
                      </a:r>
                      <a:r>
                        <a:rPr lang="fr-FR" sz="20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 </a:t>
                      </a:r>
                      <a:r>
                        <a:rPr lang="fr-FR" sz="2000" b="1" kern="12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auer`epi;umin</a:t>
                      </a:r>
                      <a:r>
                        <a:rPr lang="fr-FR" sz="20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b="1" kern="12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enau</a:t>
                      </a:r>
                      <a:r>
                        <a:rPr lang="fr-FR" sz="20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b="1" kern="12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eny`etetennau</a:t>
                      </a:r>
                      <a:r>
                        <a:rPr lang="fr-FR" sz="20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b="1" kern="12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erwou</a:t>
                      </a:r>
                      <a:r>
                        <a:rPr lang="fr-FR" sz="20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b="1" kern="12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ouoh</a:t>
                      </a:r>
                      <a:r>
                        <a:rPr lang="fr-FR" sz="20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b="1" kern="12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mpounau</a:t>
                      </a:r>
                      <a:r>
                        <a:rPr lang="fr-FR" sz="20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 </a:t>
                      </a:r>
                      <a:r>
                        <a:rPr lang="fr-FR" sz="2000" b="1" kern="12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ouoh</a:t>
                      </a:r>
                      <a:r>
                        <a:rPr lang="fr-FR" sz="20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b="1" kern="12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ecwtem</a:t>
                      </a:r>
                      <a:r>
                        <a:rPr lang="fr-FR" sz="20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b="1" kern="12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eny`etetencwtem</a:t>
                      </a:r>
                      <a:r>
                        <a:rPr lang="fr-FR" sz="20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b="1" kern="12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erwou</a:t>
                      </a:r>
                      <a:r>
                        <a:rPr lang="fr-FR" sz="20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b="1" kern="12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ouoh</a:t>
                      </a:r>
                      <a:r>
                        <a:rPr lang="fr-FR" sz="20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b="1" kern="12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mpoucwtem</a:t>
                      </a:r>
                      <a:endParaRPr lang="fr-FR" sz="20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endParaRPr>
                    </a:p>
                    <a:p>
                      <a:pPr algn="just">
                        <a:lnSpc>
                          <a:spcPct val="115000"/>
                        </a:lnSpc>
                        <a:spcAft>
                          <a:spcPts val="1200"/>
                        </a:spcAft>
                      </a:pPr>
                      <a:r>
                        <a:rPr lang="fr-FR" sz="2000" b="1" kern="12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ÉN;wtende</a:t>
                      </a:r>
                      <a:r>
                        <a:rPr lang="fr-FR" sz="20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b="1" kern="12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wouni`atou</a:t>
                      </a:r>
                      <a:r>
                        <a:rPr lang="fr-FR" sz="20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b="1" kern="12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nnetenbal</a:t>
                      </a:r>
                      <a:r>
                        <a:rPr lang="fr-FR" sz="20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je </a:t>
                      </a:r>
                      <a:r>
                        <a:rPr lang="fr-FR" sz="2000" b="1" kern="12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cenau</a:t>
                      </a:r>
                      <a:r>
                        <a:rPr lang="fr-FR" sz="20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 nem </a:t>
                      </a:r>
                      <a:r>
                        <a:rPr lang="fr-FR" sz="2000" b="1" kern="12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netenmasj</a:t>
                      </a:r>
                      <a:r>
                        <a:rPr lang="fr-FR" sz="20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je </a:t>
                      </a:r>
                      <a:r>
                        <a:rPr lang="fr-FR" sz="2000" b="1" kern="12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cecwtem</a:t>
                      </a:r>
                      <a:r>
                        <a:rPr lang="fr-FR" sz="20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p>
                  </a:txBody>
                  <a:tcPr marL="68580" marR="68580" marT="0"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rowSpan="2">
                  <a:txBody>
                    <a:bodyPr/>
                    <a:lstStyle/>
                    <a:p>
                      <a:pPr algn="just">
                        <a:lnSpc>
                          <a:spcPct val="115000"/>
                        </a:lnSpc>
                        <a:spcAft>
                          <a:spcPts val="1200"/>
                        </a:spcAft>
                      </a:pPr>
                      <a:r>
                        <a:rPr lang="fr-FR" sz="2000" dirty="0">
                          <a:solidFill>
                            <a:schemeClr val="tx1"/>
                          </a:solidFill>
                          <a:effectLst/>
                          <a:latin typeface="Book Antiqua" panose="02040602050305030304" pitchFamily="18" charset="0"/>
                          <a:ea typeface="Times New Roman" panose="02020603050405020304" pitchFamily="18" charset="0"/>
                          <a:cs typeface="Arial" panose="020B0604020202020204" pitchFamily="34" charset="0"/>
                        </a:rPr>
                        <a:t>Ô Maître Seigneur Jésus-Christ, notre Dieu, qui s’est adressé à ses saints apôtres et ses bienheureux disciples </a:t>
                      </a:r>
                      <a:endParaRPr lang="fr-FR" sz="2000" dirty="0">
                        <a:solidFill>
                          <a:schemeClr val="tx1"/>
                        </a:solidFill>
                        <a:effectLst/>
                        <a:latin typeface="Book Antiqua" panose="02040602050305030304" pitchFamily="18" charset="0"/>
                        <a:ea typeface="Calibri" panose="020F0502020204030204" pitchFamily="34" charset="0"/>
                        <a:cs typeface="Arial" panose="020B0604020202020204" pitchFamily="34" charset="0"/>
                      </a:endParaRPr>
                    </a:p>
                    <a:p>
                      <a:pPr algn="just">
                        <a:lnSpc>
                          <a:spcPct val="115000"/>
                        </a:lnSpc>
                        <a:spcAft>
                          <a:spcPts val="1200"/>
                        </a:spcAft>
                      </a:pPr>
                      <a:r>
                        <a:rPr lang="fr-FR" sz="2000" dirty="0">
                          <a:solidFill>
                            <a:schemeClr val="tx1"/>
                          </a:solidFill>
                          <a:effectLst/>
                          <a:latin typeface="Book Antiqua" panose="02040602050305030304" pitchFamily="18" charset="0"/>
                          <a:ea typeface="Times New Roman" panose="02020603050405020304" pitchFamily="18" charset="0"/>
                          <a:cs typeface="Arial" panose="020B0604020202020204" pitchFamily="34" charset="0"/>
                        </a:rPr>
                        <a:t>en disant que de nombreux prophètes et justes ont désiré voir ce que vous voyez et ne l’ont pas vu, et entendre ce que vous entendez et ne l’ont pas entendu ; </a:t>
                      </a:r>
                      <a:endParaRPr lang="fr-FR" sz="2000" dirty="0">
                        <a:solidFill>
                          <a:schemeClr val="tx1"/>
                        </a:solidFill>
                        <a:effectLst/>
                        <a:latin typeface="Book Antiqua" panose="02040602050305030304" pitchFamily="18" charset="0"/>
                        <a:ea typeface="Calibri" panose="020F0502020204030204" pitchFamily="34" charset="0"/>
                        <a:cs typeface="Arial" panose="020B0604020202020204" pitchFamily="34" charset="0"/>
                      </a:endParaRPr>
                    </a:p>
                    <a:p>
                      <a:pPr algn="just">
                        <a:lnSpc>
                          <a:spcPct val="115000"/>
                        </a:lnSpc>
                        <a:spcAft>
                          <a:spcPts val="1200"/>
                        </a:spcAft>
                      </a:pPr>
                      <a:r>
                        <a:rPr lang="fr-FR" sz="2000" dirty="0">
                          <a:solidFill>
                            <a:schemeClr val="tx1"/>
                          </a:solidFill>
                          <a:effectLst/>
                          <a:latin typeface="Book Antiqua" panose="02040602050305030304" pitchFamily="18" charset="0"/>
                          <a:ea typeface="Times New Roman" panose="02020603050405020304" pitchFamily="18" charset="0"/>
                          <a:cs typeface="Arial" panose="020B0604020202020204" pitchFamily="34" charset="0"/>
                        </a:rPr>
                        <a:t>quant à vous heureux sont vos yeux parce qu’ils voient et heureuses sont vos oreilles parce qu’elles entendent. </a:t>
                      </a:r>
                      <a:endParaRPr lang="fr-FR" sz="2000" dirty="0">
                        <a:solidFill>
                          <a:schemeClr val="tx1"/>
                        </a:solidFill>
                        <a:effectLst/>
                        <a:latin typeface="Book Antiqua" panose="02040602050305030304" pitchFamily="18" charset="0"/>
                        <a:ea typeface="Calibri" panose="020F0502020204030204" pitchFamily="34" charset="0"/>
                        <a:cs typeface="Arial" panose="020B0604020202020204" pitchFamily="34" charset="0"/>
                      </a:endParaRPr>
                    </a:p>
                  </a:txBody>
                  <a:tcPr marL="68580" marR="68580" marT="0"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justLow" rtl="1">
                        <a:lnSpc>
                          <a:spcPct val="115000"/>
                        </a:lnSpc>
                        <a:spcAft>
                          <a:spcPts val="1000"/>
                        </a:spcAft>
                      </a:pPr>
                      <a:r>
                        <a:rPr lang="ar-SA" sz="24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أيها السيد الرب يسوع المسيح إلهنا الذي قال لتلاميذه القديسين ورسله الأطهار </a:t>
                      </a:r>
                      <a:endParaRPr lang="fr-FR" sz="24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endParaRPr>
                    </a:p>
                    <a:p>
                      <a:pPr algn="justLow" rtl="1">
                        <a:lnSpc>
                          <a:spcPct val="115000"/>
                        </a:lnSpc>
                        <a:spcAft>
                          <a:spcPts val="1000"/>
                        </a:spcAft>
                      </a:pPr>
                      <a:r>
                        <a:rPr lang="ar-SA" sz="24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إن أنبياء وأبرارا كثيرين اشتهوا أن يروا ما أنتم ترون ولم يروا وأن يسمعوا ما أنتم تسمعون ولم يسمعوا </a:t>
                      </a:r>
                      <a:endParaRPr lang="fr-FR" sz="24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endParaRPr>
                    </a:p>
                    <a:p>
                      <a:pPr algn="justLow" rtl="1">
                        <a:lnSpc>
                          <a:spcPct val="115000"/>
                        </a:lnSpc>
                        <a:spcAft>
                          <a:spcPts val="1000"/>
                        </a:spcAft>
                      </a:pPr>
                      <a:r>
                        <a:rPr lang="ar-SA" sz="24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أما أنتم فطوبي لأعينكم لأنها تبصر ولأذانكم لأنها تسمع </a:t>
                      </a:r>
                      <a:endParaRPr lang="fr-FR" sz="1800" b="0" dirty="0">
                        <a:solidFill>
                          <a:schemeClr val="tx1"/>
                        </a:solidFill>
                        <a:effectLst/>
                        <a:latin typeface="Book Antiqua" panose="02040602050305030304" pitchFamily="18" charset="0"/>
                        <a:ea typeface="Calibri" panose="020F0502020204030204" pitchFamily="34" charset="0"/>
                        <a:cs typeface="Arial" panose="020B0604020202020204" pitchFamily="34" charset="0"/>
                      </a:endParaRPr>
                    </a:p>
                  </a:txBody>
                  <a:tcPr marL="68580" marR="68580" marT="0"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984232855"/>
                  </a:ext>
                </a:extLst>
              </a:tr>
              <a:tr h="1031300">
                <a:tc vMerge="1">
                  <a:txBody>
                    <a:bodyPr/>
                    <a:lstStyle/>
                    <a:p>
                      <a:pPr algn="just">
                        <a:lnSpc>
                          <a:spcPct val="115000"/>
                        </a:lnSpc>
                        <a:spcAft>
                          <a:spcPts val="1200"/>
                        </a:spcAft>
                      </a:pPr>
                      <a:endParaRPr lang="fr-FR" sz="18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endParaRPr>
                    </a:p>
                  </a:txBody>
                  <a:tcPr marL="68580" marR="68580" marT="0"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vMerge="1">
                  <a:txBody>
                    <a:bodyPr/>
                    <a:lstStyle/>
                    <a:p>
                      <a:pPr algn="just">
                        <a:lnSpc>
                          <a:spcPct val="115000"/>
                        </a:lnSpc>
                        <a:spcAft>
                          <a:spcPts val="1200"/>
                        </a:spcAft>
                      </a:pPr>
                      <a:endParaRPr lang="fr-FR" sz="1400" dirty="0">
                        <a:effectLst/>
                        <a:latin typeface="Book Antiqua" panose="02040602050305030304" pitchFamily="18" charset="0"/>
                        <a:ea typeface="Calibri" panose="020F0502020204030204" pitchFamily="34" charset="0"/>
                        <a:cs typeface="Arial" panose="020B0604020202020204" pitchFamily="34" charset="0"/>
                      </a:endParaRPr>
                    </a:p>
                  </a:txBody>
                  <a:tcPr marL="68580" marR="68580" marT="0"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justLow" rtl="1">
                        <a:lnSpc>
                          <a:spcPct val="115000"/>
                        </a:lnSpc>
                        <a:spcAft>
                          <a:spcPts val="1000"/>
                        </a:spcAft>
                      </a:pPr>
                      <a:endParaRPr lang="fr-FR" sz="1800" b="0" dirty="0">
                        <a:solidFill>
                          <a:schemeClr val="tx1"/>
                        </a:solidFill>
                        <a:effectLst/>
                        <a:latin typeface="Book Antiqua" panose="02040602050305030304" pitchFamily="18" charset="0"/>
                        <a:ea typeface="Calibri" panose="020F0502020204030204" pitchFamily="34" charset="0"/>
                        <a:cs typeface="Arial" panose="020B0604020202020204" pitchFamily="34" charset="0"/>
                      </a:endParaRPr>
                    </a:p>
                  </a:txBody>
                  <a:tcPr marL="68580" marR="68580" marT="0"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742194667"/>
                  </a:ext>
                </a:extLst>
              </a:tr>
            </a:tbl>
          </a:graphicData>
        </a:graphic>
      </p:graphicFrame>
      <p:sp>
        <p:nvSpPr>
          <p:cNvPr id="9" name="ZoneTexte 8">
            <a:extLst>
              <a:ext uri="{FF2B5EF4-FFF2-40B4-BE49-F238E27FC236}">
                <a16:creationId xmlns:a16="http://schemas.microsoft.com/office/drawing/2014/main" id="{7BE54177-869D-49F5-9C87-99F1699A7D4E}"/>
              </a:ext>
            </a:extLst>
          </p:cNvPr>
          <p:cNvSpPr txBox="1"/>
          <p:nvPr/>
        </p:nvSpPr>
        <p:spPr>
          <a:xfrm>
            <a:off x="407368" y="6490404"/>
            <a:ext cx="4248472" cy="338554"/>
          </a:xfrm>
          <a:prstGeom prst="rect">
            <a:avLst/>
          </a:prstGeom>
          <a:noFill/>
        </p:spPr>
        <p:txBody>
          <a:bodyPr wrap="square" rtlCol="0">
            <a:spAutoFit/>
          </a:bodyPr>
          <a:lstStyle/>
          <a:p>
            <a:r>
              <a:rPr lang="fr-FR" sz="1600" b="1" dirty="0">
                <a:solidFill>
                  <a:schemeClr val="bg1"/>
                </a:solidFill>
              </a:rPr>
              <a:t>Prière de l’aube </a:t>
            </a:r>
            <a:r>
              <a:rPr lang="fr-FR" sz="1600" b="1" i="1" dirty="0">
                <a:solidFill>
                  <a:schemeClr val="bg1"/>
                </a:solidFill>
              </a:rPr>
              <a:t>du Jeudi Saint</a:t>
            </a:r>
            <a:endParaRPr lang="fr-FR" sz="1600" b="1" dirty="0">
              <a:solidFill>
                <a:schemeClr val="bg1"/>
              </a:solidFill>
            </a:endParaRPr>
          </a:p>
        </p:txBody>
      </p:sp>
      <p:sp>
        <p:nvSpPr>
          <p:cNvPr id="10" name="Rectangle 74">
            <a:extLst>
              <a:ext uri="{FF2B5EF4-FFF2-40B4-BE49-F238E27FC236}">
                <a16:creationId xmlns:a16="http://schemas.microsoft.com/office/drawing/2014/main" id="{5078EFD8-2DBF-4A97-9871-73C1A065E518}"/>
              </a:ext>
            </a:extLst>
          </p:cNvPr>
          <p:cNvSpPr>
            <a:spLocks noChangeArrowheads="1"/>
          </p:cNvSpPr>
          <p:nvPr/>
        </p:nvSpPr>
        <p:spPr bwMode="auto">
          <a:xfrm>
            <a:off x="9552384" y="53414"/>
            <a:ext cx="2448272"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باكر يوم الخميس الكبير</a:t>
            </a:r>
            <a:r>
              <a:rPr lang="fr-FR" sz="2000" b="1" dirty="0">
                <a:solidFill>
                  <a:schemeClr val="bg1"/>
                </a:solidFill>
              </a:rPr>
              <a:t> </a:t>
            </a:r>
            <a:endParaRPr lang="en-US" altLang="fr-FR" sz="2000" b="1" i="1" dirty="0">
              <a:solidFill>
                <a:schemeClr val="bg1"/>
              </a:solidFill>
            </a:endParaRPr>
          </a:p>
        </p:txBody>
      </p:sp>
    </p:spTree>
    <p:extLst>
      <p:ext uri="{BB962C8B-B14F-4D97-AF65-F5344CB8AC3E}">
        <p14:creationId xmlns:p14="http://schemas.microsoft.com/office/powerpoint/2010/main" val="1849916454"/>
      </p:ext>
    </p:extLst>
  </p:cSld>
  <p:clrMapOvr>
    <a:masterClrMapping/>
  </p:clrMapOvr>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5" name="Connecteur droit 4">
            <a:extLst>
              <a:ext uri="{FF2B5EF4-FFF2-40B4-BE49-F238E27FC236}">
                <a16:creationId xmlns:a16="http://schemas.microsoft.com/office/drawing/2014/main" id="{126B1987-611D-41BD-9F08-E35F26AD5672}"/>
              </a:ext>
            </a:extLst>
          </p:cNvPr>
          <p:cNvCxnSpPr>
            <a:cxnSpLocks/>
          </p:cNvCxnSpPr>
          <p:nvPr/>
        </p:nvCxnSpPr>
        <p:spPr>
          <a:xfrm flipV="1">
            <a:off x="4151784" y="548680"/>
            <a:ext cx="0" cy="5832648"/>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7" name="Connecteur droit 6">
            <a:extLst>
              <a:ext uri="{FF2B5EF4-FFF2-40B4-BE49-F238E27FC236}">
                <a16:creationId xmlns:a16="http://schemas.microsoft.com/office/drawing/2014/main" id="{6FCAE597-4702-47B1-A0B0-F545200A3E96}"/>
              </a:ext>
            </a:extLst>
          </p:cNvPr>
          <p:cNvCxnSpPr>
            <a:cxnSpLocks/>
          </p:cNvCxnSpPr>
          <p:nvPr/>
        </p:nvCxnSpPr>
        <p:spPr>
          <a:xfrm>
            <a:off x="7932204" y="548680"/>
            <a:ext cx="0" cy="5832648"/>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aphicFrame>
        <p:nvGraphicFramePr>
          <p:cNvPr id="11" name="Tableau 10">
            <a:extLst>
              <a:ext uri="{FF2B5EF4-FFF2-40B4-BE49-F238E27FC236}">
                <a16:creationId xmlns:a16="http://schemas.microsoft.com/office/drawing/2014/main" id="{064030C8-D926-485C-8E3C-04B79300FA76}"/>
              </a:ext>
            </a:extLst>
          </p:cNvPr>
          <p:cNvGraphicFramePr>
            <a:graphicFrameLocks noGrp="1"/>
          </p:cNvGraphicFramePr>
          <p:nvPr/>
        </p:nvGraphicFramePr>
        <p:xfrm>
          <a:off x="407368" y="548680"/>
          <a:ext cx="11305251" cy="5562600"/>
        </p:xfrm>
        <a:graphic>
          <a:graphicData uri="http://schemas.openxmlformats.org/drawingml/2006/table">
            <a:tbl>
              <a:tblPr firstRow="1" bandRow="1">
                <a:tableStyleId>{5C22544A-7EE6-4342-B048-85BDC9FD1C3A}</a:tableStyleId>
              </a:tblPr>
              <a:tblGrid>
                <a:gridCol w="3768417">
                  <a:extLst>
                    <a:ext uri="{9D8B030D-6E8A-4147-A177-3AD203B41FA5}">
                      <a16:colId xmlns:a16="http://schemas.microsoft.com/office/drawing/2014/main" val="643898362"/>
                    </a:ext>
                  </a:extLst>
                </a:gridCol>
                <a:gridCol w="3768417">
                  <a:extLst>
                    <a:ext uri="{9D8B030D-6E8A-4147-A177-3AD203B41FA5}">
                      <a16:colId xmlns:a16="http://schemas.microsoft.com/office/drawing/2014/main" val="928857037"/>
                    </a:ext>
                  </a:extLst>
                </a:gridCol>
                <a:gridCol w="3768417">
                  <a:extLst>
                    <a:ext uri="{9D8B030D-6E8A-4147-A177-3AD203B41FA5}">
                      <a16:colId xmlns:a16="http://schemas.microsoft.com/office/drawing/2014/main" val="2709813572"/>
                    </a:ext>
                  </a:extLst>
                </a:gridCol>
              </a:tblGrid>
              <a:tr h="1854200">
                <a:tc>
                  <a:txBody>
                    <a:bodyPr/>
                    <a:lstStyle/>
                    <a:p>
                      <a:pPr algn="just">
                        <a:lnSpc>
                          <a:spcPct val="115000"/>
                        </a:lnSpc>
                        <a:spcAft>
                          <a:spcPts val="0"/>
                        </a:spcAft>
                      </a:pPr>
                      <a:r>
                        <a:rPr lang="fr-FR" sz="2000" b="1" kern="12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Marener`pem`psa</a:t>
                      </a:r>
                      <a:r>
                        <a:rPr lang="fr-FR" sz="20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b="1" kern="12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ncwtem</a:t>
                      </a:r>
                      <a:r>
                        <a:rPr lang="fr-FR" sz="20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b="1" kern="12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ouoh</a:t>
                      </a:r>
                      <a:r>
                        <a:rPr lang="fr-FR" sz="20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b="1" kern="12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e`iri</a:t>
                      </a:r>
                      <a:r>
                        <a:rPr lang="fr-FR" sz="20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b="1" kern="12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nnekeuaggelion</a:t>
                      </a:r>
                      <a:r>
                        <a:rPr lang="fr-FR" sz="20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b="1" kern="12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e;ouab</a:t>
                      </a:r>
                      <a:r>
                        <a:rPr lang="fr-FR" sz="20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b="1" kern="12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qen</a:t>
                      </a:r>
                      <a:r>
                        <a:rPr lang="fr-FR" sz="20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b="1" kern="12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nitwbh</a:t>
                      </a:r>
                      <a:r>
                        <a:rPr lang="fr-FR" sz="20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b="1" kern="12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nte</a:t>
                      </a:r>
                      <a:r>
                        <a:rPr lang="fr-FR" sz="20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b="1" kern="12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nye;ouab</a:t>
                      </a:r>
                      <a:r>
                        <a:rPr lang="fr-FR" sz="20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b="1" kern="12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ntak</a:t>
                      </a:r>
                      <a:r>
                        <a:rPr lang="fr-FR" sz="20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p>
                  </a:txBody>
                  <a:tcPr marL="68580" marR="68580" marT="0"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just">
                        <a:lnSpc>
                          <a:spcPct val="115000"/>
                        </a:lnSpc>
                        <a:spcAft>
                          <a:spcPts val="1200"/>
                        </a:spcAft>
                      </a:pPr>
                      <a:r>
                        <a:rPr lang="fr-FR" sz="2000" b="1" kern="1200" dirty="0">
                          <a:solidFill>
                            <a:schemeClr val="tx1"/>
                          </a:solidFill>
                          <a:effectLst/>
                          <a:latin typeface="Book Antiqua" panose="02040602050305030304" pitchFamily="18" charset="0"/>
                          <a:ea typeface="Times New Roman" panose="02020603050405020304" pitchFamily="18" charset="0"/>
                          <a:cs typeface="Arial" panose="020B0604020202020204" pitchFamily="34" charset="0"/>
                        </a:rPr>
                        <a:t>Rends-nous dignes d’écouter et de pratiquer Tes saints Evangiles par les prières de Tes saints.</a:t>
                      </a:r>
                      <a:endParaRPr lang="fr-FR" sz="2000" b="1" kern="1200" dirty="0">
                        <a:solidFill>
                          <a:schemeClr val="tx1"/>
                        </a:solidFill>
                        <a:effectLst/>
                        <a:latin typeface="Book Antiqua" panose="02040602050305030304" pitchFamily="18" charset="0"/>
                        <a:ea typeface="Calibri" panose="020F0502020204030204" pitchFamily="34" charset="0"/>
                        <a:cs typeface="Arial" panose="020B0604020202020204" pitchFamily="34" charset="0"/>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just" rtl="1">
                        <a:lnSpc>
                          <a:spcPct val="115000"/>
                        </a:lnSpc>
                        <a:spcAft>
                          <a:spcPts val="1000"/>
                        </a:spcAft>
                      </a:pPr>
                      <a:r>
                        <a:rPr lang="ar-SA" sz="2400" b="0" kern="120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فلنستحق أن نسمع ونعمل بأناجيلك المقدسة بطلبات </a:t>
                      </a:r>
                      <a:r>
                        <a:rPr lang="ar-SA" sz="2400" b="0" kern="1200" dirty="0" err="1">
                          <a:solidFill>
                            <a:schemeClr val="tx1"/>
                          </a:solidFill>
                          <a:effectLst/>
                          <a:latin typeface="Book Antiqua" panose="02040602050305030304" pitchFamily="18" charset="0"/>
                          <a:ea typeface="Calibri" panose="020F0502020204030204" pitchFamily="34" charset="0"/>
                          <a:cs typeface="Tahoma" panose="020B0604030504040204" pitchFamily="34" charset="0"/>
                        </a:rPr>
                        <a:t>قديسيك</a:t>
                      </a:r>
                      <a:endParaRPr lang="fr-FR" sz="2400" b="0" kern="1200" dirty="0">
                        <a:solidFill>
                          <a:schemeClr val="tx1"/>
                        </a:solidFill>
                        <a:effectLst/>
                        <a:latin typeface="Book Antiqua" panose="02040602050305030304" pitchFamily="18" charset="0"/>
                        <a:ea typeface="Calibri" panose="020F0502020204030204" pitchFamily="34" charset="0"/>
                        <a:cs typeface="Tahoma" panose="020B0604030504040204" pitchFamily="34" charset="0"/>
                      </a:endParaRPr>
                    </a:p>
                  </a:txBody>
                  <a:tcPr marL="68580" marR="68580" marT="0"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305461814"/>
                  </a:ext>
                </a:extLst>
              </a:tr>
              <a:tr h="1854200">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2000" b="1" kern="1200" dirty="0" err="1">
                          <a:solidFill>
                            <a:srgbClr val="C00000"/>
                          </a:solidFill>
                          <a:latin typeface="CS Avva Shenouda" panose="020B7200000000000000" pitchFamily="34" charset="0"/>
                          <a:ea typeface="+mn-ea"/>
                          <a:cs typeface="+mn-cs"/>
                        </a:rPr>
                        <a:t>Pidi`akwn</a:t>
                      </a:r>
                      <a:endParaRPr lang="fr-FR" sz="2000" b="1" kern="1200" dirty="0">
                        <a:solidFill>
                          <a:srgbClr val="C00000"/>
                        </a:solidFill>
                        <a:latin typeface="CS Avva Shenouda" panose="020B7200000000000000" pitchFamily="34" charset="0"/>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lang="fr-FR" sz="1800" b="1" kern="1200" dirty="0" err="1">
                          <a:solidFill>
                            <a:schemeClr val="tx1"/>
                          </a:solidFill>
                          <a:effectLst/>
                          <a:latin typeface="CS Avva Shenouda" panose="020B7200000000000000" pitchFamily="34" charset="0"/>
                          <a:ea typeface="+mn-ea"/>
                          <a:cs typeface="+mn-cs"/>
                        </a:rPr>
                        <a:t>ÉProceuxac;e</a:t>
                      </a:r>
                      <a:r>
                        <a:rPr lang="fr-FR" sz="1800" b="1" kern="1200" dirty="0">
                          <a:solidFill>
                            <a:schemeClr val="tx1"/>
                          </a:solidFill>
                          <a:effectLst/>
                          <a:latin typeface="CS Avva Shenouda" panose="020B7200000000000000" pitchFamily="34" charset="0"/>
                          <a:ea typeface="+mn-ea"/>
                          <a:cs typeface="+mn-cs"/>
                        </a:rPr>
                        <a:t> `</a:t>
                      </a:r>
                      <a:r>
                        <a:rPr lang="fr-FR" sz="1800" b="1" kern="1200" dirty="0" err="1">
                          <a:solidFill>
                            <a:schemeClr val="tx1"/>
                          </a:solidFill>
                          <a:effectLst/>
                          <a:latin typeface="CS Avva Shenouda" panose="020B7200000000000000" pitchFamily="34" charset="0"/>
                          <a:ea typeface="+mn-ea"/>
                          <a:cs typeface="+mn-cs"/>
                        </a:rPr>
                        <a:t>uper</a:t>
                      </a:r>
                      <a:r>
                        <a:rPr lang="fr-FR" sz="1800" b="1" kern="1200" dirty="0">
                          <a:solidFill>
                            <a:schemeClr val="tx1"/>
                          </a:solidFill>
                          <a:effectLst/>
                          <a:latin typeface="CS Avva Shenouda" panose="020B7200000000000000" pitchFamily="34" charset="0"/>
                          <a:ea typeface="+mn-ea"/>
                          <a:cs typeface="+mn-cs"/>
                        </a:rPr>
                        <a:t> </a:t>
                      </a:r>
                      <a:r>
                        <a:rPr lang="fr-FR" sz="1800" b="1" kern="1200" dirty="0" err="1">
                          <a:solidFill>
                            <a:schemeClr val="tx1"/>
                          </a:solidFill>
                          <a:effectLst/>
                          <a:latin typeface="CS Avva Shenouda" panose="020B7200000000000000" pitchFamily="34" charset="0"/>
                          <a:ea typeface="+mn-ea"/>
                          <a:cs typeface="+mn-cs"/>
                        </a:rPr>
                        <a:t>tou</a:t>
                      </a:r>
                      <a:r>
                        <a:rPr lang="fr-FR" sz="1800" b="1" kern="1200" dirty="0">
                          <a:solidFill>
                            <a:schemeClr val="tx1"/>
                          </a:solidFill>
                          <a:effectLst/>
                          <a:latin typeface="CS Avva Shenouda" panose="020B7200000000000000" pitchFamily="34" charset="0"/>
                          <a:ea typeface="+mn-ea"/>
                          <a:cs typeface="+mn-cs"/>
                        </a:rPr>
                        <a:t> `</a:t>
                      </a:r>
                      <a:r>
                        <a:rPr lang="fr-FR" sz="1800" b="1" kern="1200" dirty="0" err="1">
                          <a:solidFill>
                            <a:schemeClr val="tx1"/>
                          </a:solidFill>
                          <a:effectLst/>
                          <a:latin typeface="CS Avva Shenouda" panose="020B7200000000000000" pitchFamily="34" charset="0"/>
                          <a:ea typeface="+mn-ea"/>
                          <a:cs typeface="+mn-cs"/>
                        </a:rPr>
                        <a:t>agiou</a:t>
                      </a:r>
                      <a:r>
                        <a:rPr lang="fr-FR" sz="1800" b="1" kern="1200" dirty="0">
                          <a:solidFill>
                            <a:schemeClr val="tx1"/>
                          </a:solidFill>
                          <a:effectLst/>
                          <a:latin typeface="CS Avva Shenouda" panose="020B7200000000000000" pitchFamily="34" charset="0"/>
                          <a:ea typeface="+mn-ea"/>
                          <a:cs typeface="+mn-cs"/>
                        </a:rPr>
                        <a:t> </a:t>
                      </a:r>
                      <a:r>
                        <a:rPr lang="fr-FR" sz="1800" b="1" kern="1200" dirty="0" err="1">
                          <a:solidFill>
                            <a:schemeClr val="tx1"/>
                          </a:solidFill>
                          <a:effectLst/>
                          <a:latin typeface="CS Avva Shenouda" panose="020B7200000000000000" pitchFamily="34" charset="0"/>
                          <a:ea typeface="+mn-ea"/>
                          <a:cs typeface="+mn-cs"/>
                        </a:rPr>
                        <a:t>euaggeliou</a:t>
                      </a:r>
                      <a:endParaRPr lang="fr-FR" sz="1800" b="1" kern="1200" dirty="0">
                        <a:solidFill>
                          <a:schemeClr val="tx1"/>
                        </a:solidFill>
                        <a:effectLst/>
                        <a:latin typeface="CS Avva Shenouda" panose="020B7200000000000000" pitchFamily="34" charset="0"/>
                        <a:ea typeface="+mn-ea"/>
                        <a:cs typeface="+mn-cs"/>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fr-FR" sz="2000" b="1" kern="1200" dirty="0">
                          <a:solidFill>
                            <a:srgbClr val="C00000"/>
                          </a:solidFill>
                          <a:latin typeface="+mn-lt"/>
                          <a:ea typeface="+mn-ea"/>
                          <a:cs typeface="+mn-cs"/>
                        </a:rPr>
                        <a:t>Le diacre</a:t>
                      </a:r>
                    </a:p>
                    <a:p>
                      <a:pPr marL="0" marR="0" lvl="0" indent="0" algn="ctr" defTabSz="914400" rtl="0" eaLnBrk="1" fontAlgn="auto" latinLnBrk="0" hangingPunct="1">
                        <a:lnSpc>
                          <a:spcPct val="100000"/>
                        </a:lnSpc>
                        <a:spcBef>
                          <a:spcPts val="0"/>
                        </a:spcBef>
                        <a:spcAft>
                          <a:spcPts val="0"/>
                        </a:spcAft>
                        <a:buClrTx/>
                        <a:buSzTx/>
                        <a:buFontTx/>
                        <a:buNone/>
                        <a:tabLst/>
                        <a:defRPr/>
                      </a:pPr>
                      <a:r>
                        <a:rPr lang="fr-FR" sz="2000" b="1" kern="1200" dirty="0">
                          <a:solidFill>
                            <a:schemeClr val="tx1"/>
                          </a:solidFill>
                          <a:effectLst/>
                          <a:latin typeface="+mn-lt"/>
                          <a:ea typeface="+mn-ea"/>
                          <a:cs typeface="+mn-cs"/>
                        </a:rPr>
                        <a:t>Priez pour le saint Evangile</a:t>
                      </a: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ar-SA" sz="2400" b="1" kern="1200" dirty="0">
                          <a:solidFill>
                            <a:srgbClr val="C00000"/>
                          </a:solidFill>
                          <a:effectLst/>
                          <a:latin typeface="+mn-lt"/>
                          <a:ea typeface="+mn-ea"/>
                          <a:cs typeface="+mn-cs"/>
                        </a:rPr>
                        <a:t>الشماس</a:t>
                      </a:r>
                      <a:endParaRPr lang="fr-FR" sz="3000" b="1" kern="1200" dirty="0">
                        <a:solidFill>
                          <a:srgbClr val="C00000"/>
                        </a:solidFill>
                        <a:effectLst/>
                        <a:latin typeface="+mn-lt"/>
                        <a:ea typeface="+mn-ea"/>
                        <a:cs typeface="+mn-cs"/>
                      </a:endParaRPr>
                    </a:p>
                    <a:p>
                      <a:pPr algn="ctr"/>
                      <a:r>
                        <a:rPr lang="ar-SA" sz="2400" b="0" kern="1200" dirty="0">
                          <a:solidFill>
                            <a:schemeClr val="tx1"/>
                          </a:solidFill>
                          <a:effectLst/>
                          <a:latin typeface="+mn-lt"/>
                          <a:ea typeface="+mn-ea"/>
                          <a:cs typeface="+mn-cs"/>
                        </a:rPr>
                        <a:t>صلوا من أجل الإنجيل المقدس</a:t>
                      </a:r>
                      <a:endParaRPr lang="fr-FR" sz="2400" b="0" dirty="0">
                        <a:solidFill>
                          <a:schemeClr val="tx1"/>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55898481"/>
                  </a:ext>
                </a:extLst>
              </a:tr>
              <a:tr h="1854200">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2000" b="1" kern="1200" dirty="0" err="1">
                          <a:solidFill>
                            <a:srgbClr val="C00000"/>
                          </a:solidFill>
                          <a:latin typeface="CS Avva Shenouda" panose="020B7200000000000000" pitchFamily="34" charset="0"/>
                          <a:ea typeface="+mn-ea"/>
                          <a:cs typeface="+mn-cs"/>
                        </a:rPr>
                        <a:t>Pilaoc</a:t>
                      </a:r>
                      <a:endParaRPr lang="fr-FR" sz="2800" b="1" kern="1200" dirty="0">
                        <a:solidFill>
                          <a:srgbClr val="C00000"/>
                        </a:solidFill>
                        <a:latin typeface="CS Avva Shenouda" panose="020B7200000000000000" pitchFamily="34" charset="0"/>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lang="fr-FR" sz="1800" b="1" kern="1200" dirty="0" err="1">
                          <a:solidFill>
                            <a:schemeClr val="tx1"/>
                          </a:solidFill>
                          <a:effectLst/>
                          <a:latin typeface="CS Avva Shenouda" panose="020B7200000000000000" pitchFamily="34" charset="0"/>
                          <a:ea typeface="+mn-ea"/>
                          <a:cs typeface="+mn-cs"/>
                        </a:rPr>
                        <a:t>Kuri`e</a:t>
                      </a:r>
                      <a:r>
                        <a:rPr lang="fr-FR" sz="1800" b="1" kern="1200" dirty="0">
                          <a:solidFill>
                            <a:schemeClr val="tx1"/>
                          </a:solidFill>
                          <a:effectLst/>
                          <a:latin typeface="CS Avva Shenouda" panose="020B7200000000000000" pitchFamily="34" charset="0"/>
                          <a:ea typeface="+mn-ea"/>
                          <a:cs typeface="+mn-cs"/>
                        </a:rPr>
                        <a:t> `</a:t>
                      </a:r>
                      <a:r>
                        <a:rPr lang="fr-FR" sz="1800" b="1" kern="1200" dirty="0" err="1">
                          <a:solidFill>
                            <a:schemeClr val="tx1"/>
                          </a:solidFill>
                          <a:effectLst/>
                          <a:latin typeface="CS Avva Shenouda" panose="020B7200000000000000" pitchFamily="34" charset="0"/>
                          <a:ea typeface="+mn-ea"/>
                          <a:cs typeface="+mn-cs"/>
                        </a:rPr>
                        <a:t>ele`ycon</a:t>
                      </a:r>
                      <a:endParaRPr lang="fr-FR" sz="1800" b="1" kern="1200" dirty="0">
                        <a:solidFill>
                          <a:schemeClr val="tx1"/>
                        </a:solidFill>
                        <a:effectLst/>
                        <a:latin typeface="CS Avva Shenouda" panose="020B7200000000000000" pitchFamily="34" charset="0"/>
                        <a:ea typeface="+mn-ea"/>
                        <a:cs typeface="+mn-cs"/>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algn="ctr" defTabSz="914400" rtl="0" eaLnBrk="1" latinLnBrk="0" hangingPunct="1"/>
                      <a:r>
                        <a:rPr lang="fr-FR" sz="2000" b="1" kern="1200" dirty="0">
                          <a:solidFill>
                            <a:srgbClr val="C00000"/>
                          </a:solidFill>
                          <a:latin typeface="+mn-lt"/>
                          <a:ea typeface="+mn-ea"/>
                          <a:cs typeface="+mn-cs"/>
                        </a:rPr>
                        <a:t>L’assemblée</a:t>
                      </a:r>
                      <a:endParaRPr lang="fr-FR" sz="2800" b="1" kern="1200" dirty="0">
                        <a:solidFill>
                          <a:srgbClr val="C00000"/>
                        </a:solidFill>
                        <a:latin typeface="+mn-lt"/>
                        <a:ea typeface="+mn-ea"/>
                        <a:cs typeface="+mn-cs"/>
                      </a:endParaRPr>
                    </a:p>
                    <a:p>
                      <a:pPr algn="ctr"/>
                      <a:r>
                        <a:rPr lang="fr-FR" sz="2000" b="1" kern="1200" dirty="0">
                          <a:solidFill>
                            <a:schemeClr val="dk1"/>
                          </a:solidFill>
                          <a:effectLst/>
                          <a:latin typeface="+mn-lt"/>
                          <a:ea typeface="+mn-ea"/>
                          <a:cs typeface="+mn-cs"/>
                        </a:rPr>
                        <a:t>Pitié Seigneur</a:t>
                      </a: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ar-SA" sz="2400" b="1" kern="1200" dirty="0">
                          <a:solidFill>
                            <a:srgbClr val="C00000"/>
                          </a:solidFill>
                          <a:effectLst/>
                          <a:latin typeface="+mn-lt"/>
                          <a:ea typeface="+mn-ea"/>
                          <a:cs typeface="+mn-cs"/>
                        </a:rPr>
                        <a:t>الشعب</a:t>
                      </a:r>
                      <a:endParaRPr lang="fr-FR" sz="2400" b="1" kern="1200" dirty="0">
                        <a:solidFill>
                          <a:srgbClr val="C00000"/>
                        </a:solidFill>
                        <a:effectLst/>
                        <a:latin typeface="+mn-lt"/>
                        <a:ea typeface="+mn-ea"/>
                        <a:cs typeface="+mn-cs"/>
                      </a:endParaRPr>
                    </a:p>
                    <a:p>
                      <a:pPr algn="ctr"/>
                      <a:r>
                        <a:rPr lang="ar-SA" sz="2400" b="0" kern="1200" dirty="0" err="1">
                          <a:solidFill>
                            <a:schemeClr val="dk1"/>
                          </a:solidFill>
                          <a:effectLst/>
                          <a:latin typeface="+mn-lt"/>
                          <a:ea typeface="+mn-ea"/>
                          <a:cs typeface="+mn-cs"/>
                        </a:rPr>
                        <a:t>يارب</a:t>
                      </a:r>
                      <a:r>
                        <a:rPr lang="ar-SA" sz="2400" b="0" kern="1200" dirty="0">
                          <a:solidFill>
                            <a:schemeClr val="dk1"/>
                          </a:solidFill>
                          <a:effectLst/>
                          <a:latin typeface="+mn-lt"/>
                          <a:ea typeface="+mn-ea"/>
                          <a:cs typeface="+mn-cs"/>
                        </a:rPr>
                        <a:t> ارحم</a:t>
                      </a:r>
                      <a:endParaRPr lang="fr-FR" sz="2400" b="0" dirty="0">
                        <a:solidFill>
                          <a:srgbClr val="C00000"/>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762424180"/>
                  </a:ext>
                </a:extLst>
              </a:tr>
            </a:tbl>
          </a:graphicData>
        </a:graphic>
      </p:graphicFrame>
      <p:sp>
        <p:nvSpPr>
          <p:cNvPr id="9" name="ZoneTexte 8">
            <a:extLst>
              <a:ext uri="{FF2B5EF4-FFF2-40B4-BE49-F238E27FC236}">
                <a16:creationId xmlns:a16="http://schemas.microsoft.com/office/drawing/2014/main" id="{9B347664-0E73-415A-9D51-73E777F0CDAF}"/>
              </a:ext>
            </a:extLst>
          </p:cNvPr>
          <p:cNvSpPr txBox="1"/>
          <p:nvPr/>
        </p:nvSpPr>
        <p:spPr>
          <a:xfrm>
            <a:off x="407368" y="6490404"/>
            <a:ext cx="4248472" cy="338554"/>
          </a:xfrm>
          <a:prstGeom prst="rect">
            <a:avLst/>
          </a:prstGeom>
          <a:noFill/>
        </p:spPr>
        <p:txBody>
          <a:bodyPr wrap="square" rtlCol="0">
            <a:spAutoFit/>
          </a:bodyPr>
          <a:lstStyle/>
          <a:p>
            <a:r>
              <a:rPr lang="fr-FR" sz="1600" b="1" dirty="0">
                <a:solidFill>
                  <a:schemeClr val="bg1"/>
                </a:solidFill>
              </a:rPr>
              <a:t>Prière de l’aube </a:t>
            </a:r>
            <a:r>
              <a:rPr lang="fr-FR" sz="1600" b="1" i="1" dirty="0">
                <a:solidFill>
                  <a:schemeClr val="bg1"/>
                </a:solidFill>
              </a:rPr>
              <a:t>du Jeudi Saint</a:t>
            </a:r>
            <a:endParaRPr lang="fr-FR" sz="1600" b="1" dirty="0">
              <a:solidFill>
                <a:schemeClr val="bg1"/>
              </a:solidFill>
            </a:endParaRPr>
          </a:p>
        </p:txBody>
      </p:sp>
      <p:sp>
        <p:nvSpPr>
          <p:cNvPr id="10" name="Rectangle 74">
            <a:extLst>
              <a:ext uri="{FF2B5EF4-FFF2-40B4-BE49-F238E27FC236}">
                <a16:creationId xmlns:a16="http://schemas.microsoft.com/office/drawing/2014/main" id="{525DCDFB-7348-4263-B7FA-6B9944972B99}"/>
              </a:ext>
            </a:extLst>
          </p:cNvPr>
          <p:cNvSpPr>
            <a:spLocks noChangeArrowheads="1"/>
          </p:cNvSpPr>
          <p:nvPr/>
        </p:nvSpPr>
        <p:spPr bwMode="auto">
          <a:xfrm>
            <a:off x="9552384" y="53414"/>
            <a:ext cx="2448272"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باكر يوم الخميس الكبير</a:t>
            </a:r>
            <a:r>
              <a:rPr lang="fr-FR" sz="2000" b="1" dirty="0">
                <a:solidFill>
                  <a:schemeClr val="bg1"/>
                </a:solidFill>
              </a:rPr>
              <a:t> </a:t>
            </a:r>
            <a:endParaRPr lang="en-US" altLang="fr-FR" sz="2000" b="1" i="1" dirty="0">
              <a:solidFill>
                <a:schemeClr val="bg1"/>
              </a:solidFill>
            </a:endParaRPr>
          </a:p>
        </p:txBody>
      </p:sp>
    </p:spTree>
    <p:extLst>
      <p:ext uri="{BB962C8B-B14F-4D97-AF65-F5344CB8AC3E}">
        <p14:creationId xmlns:p14="http://schemas.microsoft.com/office/powerpoint/2010/main" val="4093843688"/>
      </p:ext>
    </p:extLst>
  </p:cSld>
  <p:clrMapOvr>
    <a:masterClrMapping/>
  </p:clrMapOvr>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5" name="Connecteur droit 4">
            <a:extLst>
              <a:ext uri="{FF2B5EF4-FFF2-40B4-BE49-F238E27FC236}">
                <a16:creationId xmlns:a16="http://schemas.microsoft.com/office/drawing/2014/main" id="{126B1987-611D-41BD-9F08-E35F26AD5672}"/>
              </a:ext>
            </a:extLst>
          </p:cNvPr>
          <p:cNvCxnSpPr>
            <a:cxnSpLocks/>
          </p:cNvCxnSpPr>
          <p:nvPr/>
        </p:nvCxnSpPr>
        <p:spPr>
          <a:xfrm flipV="1">
            <a:off x="4151784" y="548680"/>
            <a:ext cx="0" cy="5832648"/>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7" name="Connecteur droit 6">
            <a:extLst>
              <a:ext uri="{FF2B5EF4-FFF2-40B4-BE49-F238E27FC236}">
                <a16:creationId xmlns:a16="http://schemas.microsoft.com/office/drawing/2014/main" id="{6FCAE597-4702-47B1-A0B0-F545200A3E96}"/>
              </a:ext>
            </a:extLst>
          </p:cNvPr>
          <p:cNvCxnSpPr>
            <a:cxnSpLocks/>
          </p:cNvCxnSpPr>
          <p:nvPr/>
        </p:nvCxnSpPr>
        <p:spPr>
          <a:xfrm>
            <a:off x="7932204" y="548680"/>
            <a:ext cx="0" cy="5832648"/>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aphicFrame>
        <p:nvGraphicFramePr>
          <p:cNvPr id="11" name="Tableau 10">
            <a:extLst>
              <a:ext uri="{FF2B5EF4-FFF2-40B4-BE49-F238E27FC236}">
                <a16:creationId xmlns:a16="http://schemas.microsoft.com/office/drawing/2014/main" id="{064030C8-D926-485C-8E3C-04B79300FA76}"/>
              </a:ext>
            </a:extLst>
          </p:cNvPr>
          <p:cNvGraphicFramePr>
            <a:graphicFrameLocks noGrp="1"/>
          </p:cNvGraphicFramePr>
          <p:nvPr/>
        </p:nvGraphicFramePr>
        <p:xfrm>
          <a:off x="407368" y="548680"/>
          <a:ext cx="11305251" cy="396240"/>
        </p:xfrm>
        <a:graphic>
          <a:graphicData uri="http://schemas.openxmlformats.org/drawingml/2006/table">
            <a:tbl>
              <a:tblPr firstRow="1" bandRow="1">
                <a:tableStyleId>{5C22544A-7EE6-4342-B048-85BDC9FD1C3A}</a:tableStyleId>
              </a:tblPr>
              <a:tblGrid>
                <a:gridCol w="3768417">
                  <a:extLst>
                    <a:ext uri="{9D8B030D-6E8A-4147-A177-3AD203B41FA5}">
                      <a16:colId xmlns:a16="http://schemas.microsoft.com/office/drawing/2014/main" val="643898362"/>
                    </a:ext>
                  </a:extLst>
                </a:gridCol>
                <a:gridCol w="3768417">
                  <a:extLst>
                    <a:ext uri="{9D8B030D-6E8A-4147-A177-3AD203B41FA5}">
                      <a16:colId xmlns:a16="http://schemas.microsoft.com/office/drawing/2014/main" val="928857037"/>
                    </a:ext>
                  </a:extLst>
                </a:gridCol>
                <a:gridCol w="3768417">
                  <a:extLst>
                    <a:ext uri="{9D8B030D-6E8A-4147-A177-3AD203B41FA5}">
                      <a16:colId xmlns:a16="http://schemas.microsoft.com/office/drawing/2014/main" val="2709813572"/>
                    </a:ext>
                  </a:extLst>
                </a:gridCol>
              </a:tblGrid>
              <a:tr h="370840">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2000" b="1" dirty="0" err="1">
                          <a:solidFill>
                            <a:srgbClr val="C00000"/>
                          </a:solidFill>
                          <a:latin typeface="CS Avva Shenouda" panose="020B7200000000000000" pitchFamily="34" charset="0"/>
                        </a:rPr>
                        <a:t>Piouyb</a:t>
                      </a:r>
                      <a:endParaRPr lang="fr-FR" sz="2800" b="1" dirty="0">
                        <a:solidFill>
                          <a:srgbClr val="C00000"/>
                        </a:solidFill>
                        <a:latin typeface="CS Avva Shenouda" panose="020B7200000000000000" pitchFamily="34" charset="0"/>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fr-FR" sz="2000" dirty="0">
                          <a:solidFill>
                            <a:srgbClr val="C00000"/>
                          </a:solidFill>
                        </a:rPr>
                        <a:t>Le Prêtre</a:t>
                      </a: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ar-SA" sz="2000" b="1" kern="1200" dirty="0">
                          <a:solidFill>
                            <a:srgbClr val="C00000"/>
                          </a:solidFill>
                          <a:effectLst/>
                          <a:latin typeface="+mn-lt"/>
                          <a:ea typeface="+mn-ea"/>
                          <a:cs typeface="+mn-cs"/>
                        </a:rPr>
                        <a:t>الكاهن</a:t>
                      </a:r>
                      <a:endParaRPr lang="fr-FR" dirty="0">
                        <a:solidFill>
                          <a:srgbClr val="C00000"/>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880199284"/>
                  </a:ext>
                </a:extLst>
              </a:tr>
            </a:tbl>
          </a:graphicData>
        </a:graphic>
      </p:graphicFrame>
      <p:graphicFrame>
        <p:nvGraphicFramePr>
          <p:cNvPr id="12" name="Tableau 11">
            <a:extLst>
              <a:ext uri="{FF2B5EF4-FFF2-40B4-BE49-F238E27FC236}">
                <a16:creationId xmlns:a16="http://schemas.microsoft.com/office/drawing/2014/main" id="{23B5C5BD-6EB6-4F33-9C21-03AB01B882EA}"/>
              </a:ext>
            </a:extLst>
          </p:cNvPr>
          <p:cNvGraphicFramePr>
            <a:graphicFrameLocks noGrp="1"/>
          </p:cNvGraphicFramePr>
          <p:nvPr>
            <p:extLst>
              <p:ext uri="{D42A27DB-BD31-4B8C-83A1-F6EECF244321}">
                <p14:modId xmlns:p14="http://schemas.microsoft.com/office/powerpoint/2010/main" val="3034026986"/>
              </p:ext>
            </p:extLst>
          </p:nvPr>
        </p:nvGraphicFramePr>
        <p:xfrm>
          <a:off x="435402" y="980728"/>
          <a:ext cx="11277213" cy="5516880"/>
        </p:xfrm>
        <a:graphic>
          <a:graphicData uri="http://schemas.openxmlformats.org/drawingml/2006/table">
            <a:tbl>
              <a:tblPr firstRow="1" bandRow="1">
                <a:tableStyleId>{5C22544A-7EE6-4342-B048-85BDC9FD1C3A}</a:tableStyleId>
              </a:tblPr>
              <a:tblGrid>
                <a:gridCol w="3759071">
                  <a:extLst>
                    <a:ext uri="{9D8B030D-6E8A-4147-A177-3AD203B41FA5}">
                      <a16:colId xmlns:a16="http://schemas.microsoft.com/office/drawing/2014/main" val="4000093288"/>
                    </a:ext>
                  </a:extLst>
                </a:gridCol>
                <a:gridCol w="3759071">
                  <a:extLst>
                    <a:ext uri="{9D8B030D-6E8A-4147-A177-3AD203B41FA5}">
                      <a16:colId xmlns:a16="http://schemas.microsoft.com/office/drawing/2014/main" val="4164998953"/>
                    </a:ext>
                  </a:extLst>
                </a:gridCol>
                <a:gridCol w="3759071">
                  <a:extLst>
                    <a:ext uri="{9D8B030D-6E8A-4147-A177-3AD203B41FA5}">
                      <a16:colId xmlns:a16="http://schemas.microsoft.com/office/drawing/2014/main" val="3812654652"/>
                    </a:ext>
                  </a:extLst>
                </a:gridCol>
              </a:tblGrid>
              <a:tr h="5328592">
                <a:tc>
                  <a:txBody>
                    <a:bodyPr/>
                    <a:lstStyle/>
                    <a:p>
                      <a:pPr algn="just">
                        <a:lnSpc>
                          <a:spcPct val="115000"/>
                        </a:lnSpc>
                        <a:spcAft>
                          <a:spcPts val="1200"/>
                        </a:spcAft>
                      </a:pP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ÉAri`vmeu`i</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de on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Pennyb</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nouon</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niben</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etauhonhen</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nan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eerpoumeu`i</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qen</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nen</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]ho ne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nentwbh</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eten`iri</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mmwou</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e`pswi</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harok</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P=[=c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Pennou</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a:t>
                      </a:r>
                    </a:p>
                    <a:p>
                      <a:pPr algn="just">
                        <a:lnSpc>
                          <a:spcPct val="115000"/>
                        </a:lnSpc>
                        <a:spcAft>
                          <a:spcPts val="1200"/>
                        </a:spcAft>
                      </a:pPr>
                      <a:endPar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endParaRPr>
                    </a:p>
                    <a:p>
                      <a:pPr algn="just">
                        <a:lnSpc>
                          <a:spcPct val="115000"/>
                        </a:lnSpc>
                        <a:spcAft>
                          <a:spcPts val="1200"/>
                        </a:spcAft>
                      </a:pPr>
                      <a:r>
                        <a:rPr lang="fr-FR" sz="2000" b="1" kern="12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Nyetauersorp</a:t>
                      </a:r>
                      <a:r>
                        <a:rPr lang="fr-FR" sz="20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b="1" kern="12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nenkot</a:t>
                      </a:r>
                      <a:r>
                        <a:rPr lang="fr-FR" sz="20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b="1" kern="12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ma`mton</a:t>
                      </a:r>
                      <a:r>
                        <a:rPr lang="fr-FR" sz="20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b="1" kern="12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nwou</a:t>
                      </a:r>
                      <a:r>
                        <a:rPr lang="fr-FR" sz="20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 </a:t>
                      </a:r>
                      <a:r>
                        <a:rPr lang="fr-FR" sz="2000" b="1" kern="12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nyetswni</a:t>
                      </a:r>
                      <a:r>
                        <a:rPr lang="fr-FR" sz="20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b="1" kern="12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matal</a:t>
                      </a:r>
                      <a:r>
                        <a:rPr lang="fr-FR" sz="20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a:t>
                      </a:r>
                      <a:r>
                        <a:rPr lang="fr-FR" sz="2000" b="1" kern="12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wou</a:t>
                      </a:r>
                      <a:endParaRPr lang="fr-FR" sz="20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endParaRPr>
                    </a:p>
                    <a:p>
                      <a:pPr algn="just">
                        <a:lnSpc>
                          <a:spcPct val="115000"/>
                        </a:lnSpc>
                        <a:spcAft>
                          <a:spcPts val="1200"/>
                        </a:spcAft>
                      </a:pPr>
                      <a:endParaRPr lang="fr-FR" sz="20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endParaRPr>
                    </a:p>
                    <a:p>
                      <a:pPr algn="just">
                        <a:lnSpc>
                          <a:spcPct val="115000"/>
                        </a:lnSpc>
                        <a:spcAft>
                          <a:spcPts val="1200"/>
                        </a:spcAft>
                      </a:pPr>
                      <a:r>
                        <a:rPr lang="pt-BR" sz="20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Je `n;ok gar pe penwnq tyrou @ nem penoujai tyrou @ nem tenhelpic tyrou @ nem pental[o tyrou @ nem ten `anactacic tyren</a:t>
                      </a:r>
                      <a:endParaRPr lang="fr-FR" sz="20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endParaRPr>
                    </a:p>
                  </a:txBody>
                  <a:tcPr marL="68580" marR="68580" marT="0"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just">
                        <a:lnSpc>
                          <a:spcPct val="115000"/>
                        </a:lnSpc>
                        <a:spcAft>
                          <a:spcPts val="1200"/>
                        </a:spcAft>
                      </a:pPr>
                      <a:r>
                        <a:rPr lang="fr-FR" sz="2000" dirty="0">
                          <a:solidFill>
                            <a:schemeClr val="tx1"/>
                          </a:solidFill>
                          <a:effectLst/>
                          <a:latin typeface="Book Antiqua" panose="02040602050305030304" pitchFamily="18" charset="0"/>
                          <a:ea typeface="Times New Roman" panose="02020603050405020304" pitchFamily="18" charset="0"/>
                          <a:cs typeface="Arial" panose="020B0604020202020204" pitchFamily="34" charset="0"/>
                        </a:rPr>
                        <a:t>Souviens-Toi encore, notre Maître, de tous ceux qui nous ont  demandé de nous souvenir d’eux dans les prières que nous T’adressons, Seigneur Dieu. </a:t>
                      </a:r>
                    </a:p>
                    <a:p>
                      <a:pPr algn="just">
                        <a:lnSpc>
                          <a:spcPct val="115000"/>
                        </a:lnSpc>
                        <a:spcAft>
                          <a:spcPts val="1200"/>
                        </a:spcAft>
                      </a:pPr>
                      <a:r>
                        <a:rPr lang="fr-FR" sz="2000" dirty="0">
                          <a:solidFill>
                            <a:schemeClr val="tx1"/>
                          </a:solidFill>
                          <a:effectLst/>
                          <a:latin typeface="Book Antiqua" panose="02040602050305030304" pitchFamily="18" charset="0"/>
                          <a:ea typeface="Times New Roman" panose="02020603050405020304" pitchFamily="18" charset="0"/>
                          <a:cs typeface="Arial" panose="020B0604020202020204" pitchFamily="34" charset="0"/>
                        </a:rPr>
                        <a:t>Ceux qui nous ont précédés et se sont endormis donne-leur le repos, les malades guéris-les ;</a:t>
                      </a:r>
                    </a:p>
                    <a:p>
                      <a:pPr algn="just">
                        <a:lnSpc>
                          <a:spcPct val="115000"/>
                        </a:lnSpc>
                        <a:spcAft>
                          <a:spcPts val="1200"/>
                        </a:spcAft>
                      </a:pPr>
                      <a:r>
                        <a:rPr lang="fr-FR" sz="2000" dirty="0">
                          <a:solidFill>
                            <a:schemeClr val="tx1"/>
                          </a:solidFill>
                          <a:effectLst/>
                          <a:latin typeface="Book Antiqua" panose="02040602050305030304" pitchFamily="18" charset="0"/>
                          <a:ea typeface="Times New Roman" panose="02020603050405020304" pitchFamily="18" charset="0"/>
                          <a:cs typeface="Arial" panose="020B0604020202020204" pitchFamily="34" charset="0"/>
                        </a:rPr>
                        <a:t>car Tu es notre vie à tous, notre salut à tous, notre espérance à tous, notre guérison à tous et notre résurrection à tous. </a:t>
                      </a:r>
                      <a:endParaRPr lang="fr-FR" sz="2000" dirty="0">
                        <a:solidFill>
                          <a:schemeClr val="tx1"/>
                        </a:solidFill>
                        <a:effectLst/>
                        <a:latin typeface="Book Antiqua" panose="02040602050305030304" pitchFamily="18" charset="0"/>
                        <a:ea typeface="Calibri" panose="020F0502020204030204" pitchFamily="34" charset="0"/>
                        <a:cs typeface="Arial" panose="020B0604020202020204" pitchFamily="34" charset="0"/>
                      </a:endParaRPr>
                    </a:p>
                  </a:txBody>
                  <a:tcPr marL="68580" marR="68580" marT="0"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justLow" rtl="1">
                        <a:lnSpc>
                          <a:spcPct val="115000"/>
                        </a:lnSpc>
                        <a:spcAft>
                          <a:spcPts val="1000"/>
                        </a:spcAft>
                      </a:pPr>
                      <a:r>
                        <a:rPr lang="ar-SA" sz="24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اذكر ايضا </a:t>
                      </a:r>
                      <a:r>
                        <a:rPr lang="ar-SA" sz="2400" b="0" dirty="0" err="1">
                          <a:solidFill>
                            <a:schemeClr val="tx1"/>
                          </a:solidFill>
                          <a:effectLst/>
                          <a:latin typeface="Book Antiqua" panose="02040602050305030304" pitchFamily="18" charset="0"/>
                          <a:ea typeface="Calibri" panose="020F0502020204030204" pitchFamily="34" charset="0"/>
                          <a:cs typeface="Tahoma" panose="020B0604030504040204" pitchFamily="34" charset="0"/>
                        </a:rPr>
                        <a:t>ياسيدنا</a:t>
                      </a:r>
                      <a:r>
                        <a:rPr lang="ar-SA" sz="24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 كل الذين أوصونا أن نذكرهم في تضرعاتنا وطلباتنا التي نرفعها اليك ايها الرب الهنا </a:t>
                      </a:r>
                      <a:endParaRPr lang="fr-FR" sz="24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endParaRPr>
                    </a:p>
                    <a:p>
                      <a:pPr algn="justLow" rtl="1">
                        <a:lnSpc>
                          <a:spcPct val="115000"/>
                        </a:lnSpc>
                        <a:spcAft>
                          <a:spcPts val="1000"/>
                        </a:spcAft>
                      </a:pPr>
                      <a:r>
                        <a:rPr lang="ar-SA" sz="24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الذين سبقوا فرقدوا نيحهم، المرضي اشفهم. </a:t>
                      </a:r>
                      <a:endParaRPr lang="fr-FR" sz="24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endParaRPr>
                    </a:p>
                    <a:p>
                      <a:pPr algn="justLow" rtl="1">
                        <a:lnSpc>
                          <a:spcPct val="115000"/>
                        </a:lnSpc>
                        <a:spcAft>
                          <a:spcPts val="1000"/>
                        </a:spcAft>
                      </a:pPr>
                      <a:r>
                        <a:rPr lang="ar-SA" sz="2400" b="0" dirty="0" err="1">
                          <a:solidFill>
                            <a:schemeClr val="tx1"/>
                          </a:solidFill>
                          <a:effectLst/>
                          <a:latin typeface="Book Antiqua" panose="02040602050305030304" pitchFamily="18" charset="0"/>
                          <a:ea typeface="Calibri" panose="020F0502020204030204" pitchFamily="34" charset="0"/>
                          <a:cs typeface="Tahoma" panose="020B0604030504040204" pitchFamily="34" charset="0"/>
                        </a:rPr>
                        <a:t>لانك</a:t>
                      </a:r>
                      <a:r>
                        <a:rPr lang="ar-SA" sz="24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 انت هو حياتنا كلنا، وخلاصنا كلنا، ورجاؤنا كلنا، وشفاؤنا كلنا، وقيامتنا كلنا</a:t>
                      </a:r>
                      <a:endParaRPr lang="fr-FR" sz="1800" b="0" dirty="0">
                        <a:solidFill>
                          <a:schemeClr val="tx1"/>
                        </a:solidFill>
                        <a:effectLst/>
                        <a:latin typeface="Book Antiqua" panose="02040602050305030304" pitchFamily="18" charset="0"/>
                        <a:ea typeface="Calibri" panose="020F0502020204030204" pitchFamily="34" charset="0"/>
                        <a:cs typeface="Arial" panose="020B0604020202020204" pitchFamily="34" charset="0"/>
                      </a:endParaRPr>
                    </a:p>
                  </a:txBody>
                  <a:tcPr marL="68580" marR="68580" marT="0"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984232855"/>
                  </a:ext>
                </a:extLst>
              </a:tr>
            </a:tbl>
          </a:graphicData>
        </a:graphic>
      </p:graphicFrame>
      <p:sp>
        <p:nvSpPr>
          <p:cNvPr id="10" name="ZoneTexte 9">
            <a:extLst>
              <a:ext uri="{FF2B5EF4-FFF2-40B4-BE49-F238E27FC236}">
                <a16:creationId xmlns:a16="http://schemas.microsoft.com/office/drawing/2014/main" id="{E1BD074F-DE05-44B6-87B0-3E6786053445}"/>
              </a:ext>
            </a:extLst>
          </p:cNvPr>
          <p:cNvSpPr txBox="1"/>
          <p:nvPr/>
        </p:nvSpPr>
        <p:spPr>
          <a:xfrm>
            <a:off x="407368" y="6490404"/>
            <a:ext cx="4248472" cy="338554"/>
          </a:xfrm>
          <a:prstGeom prst="rect">
            <a:avLst/>
          </a:prstGeom>
          <a:noFill/>
        </p:spPr>
        <p:txBody>
          <a:bodyPr wrap="square" rtlCol="0">
            <a:spAutoFit/>
          </a:bodyPr>
          <a:lstStyle/>
          <a:p>
            <a:r>
              <a:rPr lang="fr-FR" sz="1600" b="1" dirty="0">
                <a:solidFill>
                  <a:schemeClr val="bg1"/>
                </a:solidFill>
              </a:rPr>
              <a:t>Prière de l’aube </a:t>
            </a:r>
            <a:r>
              <a:rPr lang="fr-FR" sz="1600" b="1" i="1" dirty="0">
                <a:solidFill>
                  <a:schemeClr val="bg1"/>
                </a:solidFill>
              </a:rPr>
              <a:t>du Jeudi Saint</a:t>
            </a:r>
            <a:endParaRPr lang="fr-FR" sz="1600" b="1" dirty="0">
              <a:solidFill>
                <a:schemeClr val="bg1"/>
              </a:solidFill>
            </a:endParaRPr>
          </a:p>
        </p:txBody>
      </p:sp>
      <p:sp>
        <p:nvSpPr>
          <p:cNvPr id="13" name="Rectangle 74">
            <a:extLst>
              <a:ext uri="{FF2B5EF4-FFF2-40B4-BE49-F238E27FC236}">
                <a16:creationId xmlns:a16="http://schemas.microsoft.com/office/drawing/2014/main" id="{F8BD0663-154E-4C47-A9D2-5479DD31097D}"/>
              </a:ext>
            </a:extLst>
          </p:cNvPr>
          <p:cNvSpPr>
            <a:spLocks noChangeArrowheads="1"/>
          </p:cNvSpPr>
          <p:nvPr/>
        </p:nvSpPr>
        <p:spPr bwMode="auto">
          <a:xfrm>
            <a:off x="9552384" y="53414"/>
            <a:ext cx="2448272"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باكر يوم الخميس الكبير</a:t>
            </a:r>
            <a:r>
              <a:rPr lang="fr-FR" sz="2000" b="1" dirty="0">
                <a:solidFill>
                  <a:schemeClr val="bg1"/>
                </a:solidFill>
              </a:rPr>
              <a:t> </a:t>
            </a:r>
            <a:endParaRPr lang="en-US" altLang="fr-FR" sz="2000" b="1" i="1" dirty="0">
              <a:solidFill>
                <a:schemeClr val="bg1"/>
              </a:solidFill>
            </a:endParaRPr>
          </a:p>
        </p:txBody>
      </p:sp>
    </p:spTree>
    <p:extLst>
      <p:ext uri="{BB962C8B-B14F-4D97-AF65-F5344CB8AC3E}">
        <p14:creationId xmlns:p14="http://schemas.microsoft.com/office/powerpoint/2010/main" val="1391957278"/>
      </p:ext>
    </p:extLst>
  </p:cSld>
  <p:clrMapOvr>
    <a:masterClrMapping/>
  </p:clrMapOvr>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7369" y="548680"/>
            <a:ext cx="11161239" cy="2376264"/>
          </a:xfrm>
        </p:spPr>
        <p:txBody>
          <a:bodyPr>
            <a:normAutofit fontScale="92500"/>
          </a:bodyPr>
          <a:lstStyle/>
          <a:p>
            <a:pPr marL="0" indent="0" algn="ctr">
              <a:buNone/>
            </a:pPr>
            <a:r>
              <a:rPr lang="fr-FR" sz="4400" b="1" dirty="0" err="1">
                <a:solidFill>
                  <a:srgbClr val="C00000"/>
                </a:solidFill>
                <a:latin typeface="Athanasius" pitchFamily="2" charset="0"/>
              </a:rPr>
              <a:t>Yalmoc</a:t>
            </a:r>
            <a:r>
              <a:rPr lang="fr-FR" sz="4400" b="1" dirty="0">
                <a:solidFill>
                  <a:srgbClr val="C00000"/>
                </a:solidFill>
                <a:latin typeface="Athanasius" pitchFamily="2" charset="0"/>
              </a:rPr>
              <a:t>  </a:t>
            </a:r>
            <a:r>
              <a:rPr lang="fr-FR" sz="4400" b="1" dirty="0" err="1">
                <a:solidFill>
                  <a:srgbClr val="C00000"/>
                </a:solidFill>
                <a:latin typeface="Athanasius" pitchFamily="2" charset="0"/>
              </a:rPr>
              <a:t>tw</a:t>
            </a:r>
            <a:r>
              <a:rPr lang="fr-FR" sz="4400" b="1" dirty="0">
                <a:solidFill>
                  <a:srgbClr val="C00000"/>
                </a:solidFill>
                <a:latin typeface="Athanasius" pitchFamily="2" charset="0"/>
              </a:rPr>
              <a:t> </a:t>
            </a:r>
            <a:r>
              <a:rPr lang="fr-FR" sz="4400" b="1" dirty="0" err="1">
                <a:solidFill>
                  <a:srgbClr val="C00000"/>
                </a:solidFill>
                <a:latin typeface="Athanasius" pitchFamily="2" charset="0"/>
              </a:rPr>
              <a:t>Dauid</a:t>
            </a:r>
            <a:endParaRPr lang="fr-FR" sz="4400" b="1" dirty="0">
              <a:solidFill>
                <a:srgbClr val="C00000"/>
              </a:solidFill>
              <a:latin typeface="Athanasius" pitchFamily="2" charset="0"/>
            </a:endParaRPr>
          </a:p>
          <a:p>
            <a:pPr marL="0" indent="0" algn="just">
              <a:buNone/>
            </a:pPr>
            <a:r>
              <a:rPr lang="en-US" sz="3600" b="1" dirty="0">
                <a:solidFill>
                  <a:srgbClr val="C00000"/>
                </a:solidFill>
                <a:latin typeface="Avva_Marcos" panose="04020500000000000000" pitchFamily="82" charset="0"/>
              </a:rPr>
              <a:t>A</a:t>
            </a:r>
            <a:r>
              <a:rPr lang="fr-FR" sz="3600" b="1" dirty="0">
                <a:solidFill>
                  <a:srgbClr val="C00000"/>
                </a:solidFill>
                <a:latin typeface="Athanasius" pitchFamily="2" charset="0"/>
              </a:rPr>
              <a:t>u`</a:t>
            </a:r>
            <a:r>
              <a:rPr lang="fr-FR" sz="3600" b="1" dirty="0" err="1">
                <a:solidFill>
                  <a:srgbClr val="C00000"/>
                </a:solidFill>
                <a:latin typeface="Athanasius" pitchFamily="2" charset="0"/>
              </a:rPr>
              <a:t>snon</a:t>
            </a:r>
            <a:r>
              <a:rPr lang="fr-FR" sz="3600" b="1" dirty="0">
                <a:solidFill>
                  <a:srgbClr val="C00000"/>
                </a:solidFill>
                <a:latin typeface="Athanasius" pitchFamily="2" charset="0"/>
              </a:rPr>
              <a:t> `</a:t>
            </a:r>
            <a:r>
              <a:rPr lang="fr-FR" sz="3600" b="1" dirty="0" err="1">
                <a:solidFill>
                  <a:srgbClr val="C00000"/>
                </a:solidFill>
                <a:latin typeface="Athanasius" pitchFamily="2" charset="0"/>
              </a:rPr>
              <a:t>nje</a:t>
            </a:r>
            <a:r>
              <a:rPr lang="fr-FR" sz="3600" b="1" dirty="0">
                <a:solidFill>
                  <a:srgbClr val="C00000"/>
                </a:solidFill>
                <a:latin typeface="Athanasius" pitchFamily="2" charset="0"/>
              </a:rPr>
              <a:t> </a:t>
            </a:r>
            <a:r>
              <a:rPr lang="fr-FR" sz="3600" b="1" dirty="0" err="1">
                <a:solidFill>
                  <a:srgbClr val="C00000"/>
                </a:solidFill>
                <a:latin typeface="Athanasius" pitchFamily="2" charset="0"/>
              </a:rPr>
              <a:t>nefcaji</a:t>
            </a:r>
            <a:r>
              <a:rPr lang="fr-FR" sz="3600" b="1" dirty="0">
                <a:solidFill>
                  <a:srgbClr val="C00000"/>
                </a:solidFill>
                <a:latin typeface="Athanasius" pitchFamily="2" charset="0"/>
              </a:rPr>
              <a:t> `</a:t>
            </a:r>
            <a:r>
              <a:rPr lang="fr-FR" sz="3600" b="1" dirty="0" err="1">
                <a:solidFill>
                  <a:srgbClr val="C00000"/>
                </a:solidFill>
                <a:latin typeface="Athanasius" pitchFamily="2" charset="0"/>
              </a:rPr>
              <a:t>e\ote</a:t>
            </a:r>
            <a:r>
              <a:rPr lang="fr-FR" sz="3600" b="1" dirty="0">
                <a:solidFill>
                  <a:srgbClr val="C00000"/>
                </a:solidFill>
                <a:latin typeface="Athanasius" pitchFamily="2" charset="0"/>
              </a:rPr>
              <a:t> </a:t>
            </a:r>
            <a:r>
              <a:rPr lang="fr-FR" sz="3600" b="1" dirty="0" err="1">
                <a:solidFill>
                  <a:srgbClr val="C00000"/>
                </a:solidFill>
                <a:latin typeface="Athanasius" pitchFamily="2" charset="0"/>
              </a:rPr>
              <a:t>oune</a:t>
            </a:r>
            <a:r>
              <a:rPr lang="fr-FR" sz="3600" b="1" dirty="0">
                <a:solidFill>
                  <a:srgbClr val="C00000"/>
                </a:solidFill>
                <a:latin typeface="Athanasius" pitchFamily="2" charset="0"/>
              </a:rPr>
              <a:t>\&gt; </a:t>
            </a:r>
            <a:r>
              <a:rPr lang="fr-FR" sz="3600" b="1" dirty="0">
                <a:latin typeface="Athanasius" pitchFamily="2" charset="0"/>
              </a:rPr>
              <a:t>`</a:t>
            </a:r>
            <a:r>
              <a:rPr lang="fr-FR" sz="3600" b="1" dirty="0" err="1">
                <a:latin typeface="Athanasius" pitchFamily="2" charset="0"/>
              </a:rPr>
              <a:t>nqwou</a:t>
            </a:r>
            <a:r>
              <a:rPr lang="fr-FR" sz="3600" b="1" dirty="0">
                <a:latin typeface="Athanasius" pitchFamily="2" charset="0"/>
              </a:rPr>
              <a:t> \</a:t>
            </a:r>
            <a:r>
              <a:rPr lang="fr-FR" sz="3600" b="1" dirty="0" err="1">
                <a:latin typeface="Athanasius" pitchFamily="2" charset="0"/>
              </a:rPr>
              <a:t>ancoqnef</a:t>
            </a:r>
            <a:r>
              <a:rPr lang="fr-FR" sz="3600" b="1" dirty="0">
                <a:latin typeface="Athanasius" pitchFamily="2" charset="0"/>
              </a:rPr>
              <a:t> ne&gt; Je `</a:t>
            </a:r>
            <a:r>
              <a:rPr lang="fr-FR" sz="3600" b="1" dirty="0" err="1">
                <a:latin typeface="Athanasius" pitchFamily="2" charset="0"/>
              </a:rPr>
              <a:t>ene</a:t>
            </a:r>
            <a:r>
              <a:rPr lang="fr-FR" sz="3600" b="1" dirty="0">
                <a:latin typeface="Athanasius" pitchFamily="2" charset="0"/>
              </a:rPr>
              <a:t> </a:t>
            </a:r>
            <a:r>
              <a:rPr lang="fr-FR" sz="3600" b="1" dirty="0" err="1">
                <a:latin typeface="Athanasius" pitchFamily="2" charset="0"/>
              </a:rPr>
              <a:t>oujaji</a:t>
            </a:r>
            <a:r>
              <a:rPr lang="fr-FR" sz="3600" b="1" dirty="0">
                <a:latin typeface="Athanasius" pitchFamily="2" charset="0"/>
              </a:rPr>
              <a:t> </a:t>
            </a:r>
            <a:r>
              <a:rPr lang="fr-FR" sz="3600" b="1" dirty="0" err="1">
                <a:latin typeface="Athanasius" pitchFamily="2" charset="0"/>
              </a:rPr>
              <a:t>petaf</a:t>
            </a:r>
            <a:r>
              <a:rPr lang="fr-FR" sz="3600" b="1" dirty="0">
                <a:latin typeface="Athanasius" pitchFamily="2" charset="0"/>
              </a:rPr>
              <a:t>;]w] </a:t>
            </a:r>
            <a:r>
              <a:rPr lang="fr-FR" sz="3600" b="1" dirty="0" err="1">
                <a:latin typeface="Athanasius" pitchFamily="2" charset="0"/>
              </a:rPr>
              <a:t>nhi</a:t>
            </a:r>
            <a:r>
              <a:rPr lang="fr-FR" sz="3600" b="1" dirty="0">
                <a:latin typeface="Athanasius" pitchFamily="2" charset="0"/>
              </a:rPr>
              <a:t> </a:t>
            </a:r>
            <a:r>
              <a:rPr lang="fr-FR" sz="3600" b="1" dirty="0" err="1">
                <a:latin typeface="Athanasius" pitchFamily="2" charset="0"/>
              </a:rPr>
              <a:t>nai</a:t>
            </a:r>
            <a:r>
              <a:rPr lang="fr-FR" sz="3600" b="1" dirty="0">
                <a:latin typeface="Athanasius" pitchFamily="2" charset="0"/>
              </a:rPr>
              <a:t> </a:t>
            </a:r>
            <a:r>
              <a:rPr lang="fr-FR" sz="3600" b="1" dirty="0" err="1">
                <a:latin typeface="Athanasius" pitchFamily="2" charset="0"/>
              </a:rPr>
              <a:t>nafai</a:t>
            </a:r>
            <a:r>
              <a:rPr lang="fr-FR" sz="3600" b="1" dirty="0">
                <a:latin typeface="Athanasius" pitchFamily="2" charset="0"/>
              </a:rPr>
              <a:t> `</a:t>
            </a:r>
            <a:r>
              <a:rPr lang="fr-FR" sz="3600" b="1" dirty="0" err="1">
                <a:latin typeface="Athanasius" pitchFamily="2" charset="0"/>
              </a:rPr>
              <a:t>erof</a:t>
            </a:r>
            <a:r>
              <a:rPr lang="fr-FR" sz="3600" b="1" dirty="0">
                <a:latin typeface="Athanasius" pitchFamily="2" charset="0"/>
              </a:rPr>
              <a:t> </a:t>
            </a:r>
            <a:r>
              <a:rPr lang="fr-FR" sz="3600" b="1" dirty="0" err="1">
                <a:latin typeface="Athanasius" pitchFamily="2" charset="0"/>
              </a:rPr>
              <a:t>pe</a:t>
            </a:r>
            <a:r>
              <a:rPr lang="fr-FR" sz="3600" b="1" dirty="0">
                <a:latin typeface="Athanasius" pitchFamily="2" charset="0"/>
              </a:rPr>
              <a:t>&gt; </a:t>
            </a:r>
            <a:r>
              <a:rPr lang="fr-FR" sz="3600" b="1" dirty="0" err="1">
                <a:latin typeface="Athanasius" pitchFamily="2" charset="0"/>
              </a:rPr>
              <a:t>ouo</a:t>
            </a:r>
            <a:r>
              <a:rPr lang="fr-FR" sz="3600" b="1" dirty="0">
                <a:latin typeface="Athanasius" pitchFamily="2" charset="0"/>
              </a:rPr>
              <a:t>\ `</a:t>
            </a:r>
            <a:r>
              <a:rPr lang="fr-FR" sz="3600" b="1" dirty="0" err="1">
                <a:latin typeface="Athanasius" pitchFamily="2" charset="0"/>
              </a:rPr>
              <a:t>ene</a:t>
            </a:r>
            <a:r>
              <a:rPr lang="fr-FR" sz="3600" b="1" dirty="0">
                <a:latin typeface="Athanasius" pitchFamily="2" charset="0"/>
              </a:rPr>
              <a:t> </a:t>
            </a:r>
            <a:r>
              <a:rPr lang="fr-FR" sz="3600" b="1" dirty="0" err="1">
                <a:latin typeface="Athanasius" pitchFamily="2" charset="0"/>
              </a:rPr>
              <a:t>peqmoc</a:t>
            </a:r>
            <a:r>
              <a:rPr lang="fr-FR" sz="3600" b="1" dirty="0">
                <a:latin typeface="Athanasius" pitchFamily="2" charset="0"/>
              </a:rPr>
              <a:t>; `</a:t>
            </a:r>
            <a:r>
              <a:rPr lang="fr-FR" sz="3600" b="1" dirty="0" err="1">
                <a:latin typeface="Athanasius" pitchFamily="2" charset="0"/>
              </a:rPr>
              <a:t>mmoi</a:t>
            </a:r>
            <a:r>
              <a:rPr lang="fr-FR" sz="3600" b="1" dirty="0">
                <a:latin typeface="Athanasius" pitchFamily="2" charset="0"/>
              </a:rPr>
              <a:t> </a:t>
            </a:r>
            <a:r>
              <a:rPr lang="fr-FR" sz="3600" b="1" dirty="0" err="1">
                <a:latin typeface="Athanasius" pitchFamily="2" charset="0"/>
              </a:rPr>
              <a:t>afjw</a:t>
            </a:r>
            <a:r>
              <a:rPr lang="fr-FR" sz="3600" b="1" dirty="0">
                <a:latin typeface="Athanasius" pitchFamily="2" charset="0"/>
              </a:rPr>
              <a:t> `</a:t>
            </a:r>
            <a:r>
              <a:rPr lang="fr-FR" sz="3600" b="1" dirty="0" err="1">
                <a:latin typeface="Athanasius" pitchFamily="2" charset="0"/>
              </a:rPr>
              <a:t>n\anni</a:t>
            </a:r>
            <a:r>
              <a:rPr lang="fr-FR" sz="3600" b="1" dirty="0">
                <a:latin typeface="Athanasius" pitchFamily="2" charset="0"/>
              </a:rPr>
              <a:t>]; `</a:t>
            </a:r>
            <a:r>
              <a:rPr lang="fr-FR" sz="3600" b="1" dirty="0" err="1">
                <a:latin typeface="Athanasius" pitchFamily="2" charset="0"/>
              </a:rPr>
              <a:t>ncaji</a:t>
            </a:r>
            <a:r>
              <a:rPr lang="fr-FR" sz="3600" b="1" dirty="0">
                <a:latin typeface="Athanasius" pitchFamily="2" charset="0"/>
              </a:rPr>
              <a:t> `e`\</a:t>
            </a:r>
            <a:r>
              <a:rPr lang="fr-FR" sz="3600" b="1" dirty="0" err="1">
                <a:latin typeface="Athanasius" pitchFamily="2" charset="0"/>
              </a:rPr>
              <a:t>rhi</a:t>
            </a:r>
            <a:r>
              <a:rPr lang="fr-FR" sz="3600" b="1" dirty="0">
                <a:latin typeface="Athanasius" pitchFamily="2" charset="0"/>
              </a:rPr>
              <a:t> `</a:t>
            </a:r>
            <a:r>
              <a:rPr lang="fr-FR" sz="3600" b="1" dirty="0" err="1">
                <a:latin typeface="Athanasius" pitchFamily="2" charset="0"/>
              </a:rPr>
              <a:t>ejwi</a:t>
            </a:r>
            <a:r>
              <a:rPr lang="fr-FR" sz="3600" b="1" dirty="0">
                <a:latin typeface="Athanasius" pitchFamily="2" charset="0"/>
              </a:rPr>
              <a:t> </a:t>
            </a:r>
            <a:r>
              <a:rPr lang="fr-FR" sz="3600" b="1" dirty="0" err="1">
                <a:latin typeface="Athanasius" pitchFamily="2" charset="0"/>
              </a:rPr>
              <a:t>nai</a:t>
            </a:r>
            <a:r>
              <a:rPr lang="fr-FR" sz="3600" b="1" dirty="0">
                <a:latin typeface="Athanasius" pitchFamily="2" charset="0"/>
              </a:rPr>
              <a:t> </a:t>
            </a:r>
            <a:r>
              <a:rPr lang="fr-FR" sz="3600" b="1" dirty="0" err="1">
                <a:latin typeface="Athanasius" pitchFamily="2" charset="0"/>
              </a:rPr>
              <a:t>naxopt</a:t>
            </a:r>
            <a:r>
              <a:rPr lang="fr-FR" sz="3600" b="1" dirty="0">
                <a:latin typeface="Athanasius" pitchFamily="2" charset="0"/>
              </a:rPr>
              <a:t> `</a:t>
            </a:r>
            <a:r>
              <a:rPr lang="fr-FR" sz="3600" b="1" dirty="0" err="1">
                <a:latin typeface="Athanasius" pitchFamily="2" charset="0"/>
              </a:rPr>
              <a:t>ebol</a:t>
            </a:r>
            <a:r>
              <a:rPr lang="fr-FR" sz="3600" b="1" dirty="0">
                <a:latin typeface="Athanasius" pitchFamily="2" charset="0"/>
              </a:rPr>
              <a:t> \</a:t>
            </a:r>
            <a:r>
              <a:rPr lang="fr-FR" sz="3600" b="1" dirty="0" err="1">
                <a:latin typeface="Athanasius" pitchFamily="2" charset="0"/>
              </a:rPr>
              <a:t>arof</a:t>
            </a:r>
            <a:r>
              <a:rPr lang="fr-FR" sz="3600" b="1" dirty="0">
                <a:latin typeface="Athanasius" pitchFamily="2" charset="0"/>
              </a:rPr>
              <a:t>&gt; </a:t>
            </a:r>
            <a:r>
              <a:rPr lang="fr-FR" sz="3500" b="1" dirty="0">
                <a:latin typeface="Athanasius" pitchFamily="2" charset="0"/>
              </a:rPr>
              <a:t>`</a:t>
            </a:r>
            <a:r>
              <a:rPr lang="fr-FR" sz="3500" b="1" dirty="0" err="1">
                <a:solidFill>
                  <a:srgbClr val="C00000"/>
                </a:solidFill>
                <a:latin typeface="Athanasius" pitchFamily="2" charset="0"/>
              </a:rPr>
              <a:t>allhloui</a:t>
            </a:r>
            <a:r>
              <a:rPr lang="fr-FR" sz="3500" b="1" dirty="0">
                <a:solidFill>
                  <a:srgbClr val="C00000"/>
                </a:solidFill>
                <a:latin typeface="Athanasius" pitchFamily="2" charset="0"/>
              </a:rPr>
              <a:t>`a</a:t>
            </a:r>
          </a:p>
        </p:txBody>
      </p:sp>
      <p:sp>
        <p:nvSpPr>
          <p:cNvPr id="4" name="Rectangle 3">
            <a:extLst>
              <a:ext uri="{FF2B5EF4-FFF2-40B4-BE49-F238E27FC236}">
                <a16:creationId xmlns:a16="http://schemas.microsoft.com/office/drawing/2014/main" id="{91243CA8-04CE-43A8-A980-AAAC9EEED9CA}"/>
              </a:ext>
            </a:extLst>
          </p:cNvPr>
          <p:cNvSpPr/>
          <p:nvPr/>
        </p:nvSpPr>
        <p:spPr>
          <a:xfrm>
            <a:off x="6312024" y="3573016"/>
            <a:ext cx="5400600" cy="2880319"/>
          </a:xfrm>
          <a:prstGeom prst="rect">
            <a:avLst/>
          </a:prstGeom>
        </p:spPr>
        <p:txBody>
          <a:bodyPr wrap="square">
            <a:normAutofit/>
          </a:bodyPr>
          <a:lstStyle/>
          <a:p>
            <a:pPr algn="just" rtl="1"/>
            <a:r>
              <a:rPr lang="ar-SA" sz="2800" b="1" i="1" dirty="0">
                <a:solidFill>
                  <a:srgbClr val="C00000"/>
                </a:solidFill>
              </a:rPr>
              <a:t>مزمور ٥٤: ١٠، ١٨ </a:t>
            </a:r>
            <a:endParaRPr lang="fr-FR" sz="2800" b="1" i="1" dirty="0">
              <a:solidFill>
                <a:srgbClr val="C00000"/>
              </a:solidFill>
            </a:endParaRPr>
          </a:p>
          <a:p>
            <a:pPr algn="just" rtl="1"/>
            <a:r>
              <a:rPr lang="ar-SA" sz="3600" b="1" dirty="0"/>
              <a:t>كلامه ألين من الزيت (الدهن) وهو نصال، فلو كان العدو عيّرنى إذا</a:t>
            </a:r>
            <a:r>
              <a:rPr lang="ar-EG" sz="3600" b="1" dirty="0"/>
              <a:t>ً</a:t>
            </a:r>
            <a:r>
              <a:rPr lang="ar-SA" sz="3600" b="1" dirty="0"/>
              <a:t> لإحتملت، ولو أن مبغضى عظ</a:t>
            </a:r>
            <a:r>
              <a:rPr lang="ar-EG" sz="3600" b="1" dirty="0"/>
              <a:t>ّ</a:t>
            </a:r>
            <a:r>
              <a:rPr lang="ar-SA" sz="3600" b="1" dirty="0"/>
              <a:t>م على</a:t>
            </a:r>
            <a:r>
              <a:rPr lang="ar-EG" sz="3600" b="1" dirty="0"/>
              <a:t>ّ</a:t>
            </a:r>
            <a:r>
              <a:rPr lang="ar-SA" sz="3600" b="1" dirty="0"/>
              <a:t> الكلام لإختفيت منه : </a:t>
            </a:r>
            <a:r>
              <a:rPr lang="ar-SA" sz="3600" b="1" dirty="0">
                <a:solidFill>
                  <a:srgbClr val="C00000"/>
                </a:solidFill>
              </a:rPr>
              <a:t>الليلويا.</a:t>
            </a:r>
            <a:endParaRPr lang="ar-SA" sz="2800" b="1" i="1" dirty="0">
              <a:solidFill>
                <a:srgbClr val="C00000"/>
              </a:solidFill>
            </a:endParaRPr>
          </a:p>
        </p:txBody>
      </p:sp>
      <p:sp>
        <p:nvSpPr>
          <p:cNvPr id="8" name="ZoneTexte 7">
            <a:extLst>
              <a:ext uri="{FF2B5EF4-FFF2-40B4-BE49-F238E27FC236}">
                <a16:creationId xmlns:a16="http://schemas.microsoft.com/office/drawing/2014/main" id="{17EB9E0E-099C-42F2-A2D3-CB82BBB219EC}"/>
              </a:ext>
            </a:extLst>
          </p:cNvPr>
          <p:cNvSpPr txBox="1"/>
          <p:nvPr/>
        </p:nvSpPr>
        <p:spPr>
          <a:xfrm>
            <a:off x="407368" y="6490404"/>
            <a:ext cx="4248472" cy="338554"/>
          </a:xfrm>
          <a:prstGeom prst="rect">
            <a:avLst/>
          </a:prstGeom>
          <a:noFill/>
        </p:spPr>
        <p:txBody>
          <a:bodyPr wrap="square" rtlCol="0">
            <a:spAutoFit/>
          </a:bodyPr>
          <a:lstStyle/>
          <a:p>
            <a:r>
              <a:rPr lang="fr-FR" sz="1600" b="1" dirty="0">
                <a:solidFill>
                  <a:schemeClr val="bg1"/>
                </a:solidFill>
              </a:rPr>
              <a:t>Prière de l’aube </a:t>
            </a:r>
            <a:r>
              <a:rPr lang="fr-FR" sz="1600" b="1" i="1" dirty="0">
                <a:solidFill>
                  <a:schemeClr val="bg1"/>
                </a:solidFill>
              </a:rPr>
              <a:t>du Jeudi Saint</a:t>
            </a:r>
            <a:endParaRPr lang="fr-FR" sz="1600" b="1" dirty="0">
              <a:solidFill>
                <a:schemeClr val="bg1"/>
              </a:solidFill>
            </a:endParaRPr>
          </a:p>
        </p:txBody>
      </p:sp>
      <p:sp>
        <p:nvSpPr>
          <p:cNvPr id="9" name="Rectangle 74">
            <a:extLst>
              <a:ext uri="{FF2B5EF4-FFF2-40B4-BE49-F238E27FC236}">
                <a16:creationId xmlns:a16="http://schemas.microsoft.com/office/drawing/2014/main" id="{EFA9D6ED-5B92-45D5-B2B3-49501FAAB2D5}"/>
              </a:ext>
            </a:extLst>
          </p:cNvPr>
          <p:cNvSpPr>
            <a:spLocks noChangeArrowheads="1"/>
          </p:cNvSpPr>
          <p:nvPr/>
        </p:nvSpPr>
        <p:spPr bwMode="auto">
          <a:xfrm>
            <a:off x="9552384" y="53414"/>
            <a:ext cx="2448272"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باكر يوم الخميس الكبير</a:t>
            </a:r>
            <a:r>
              <a:rPr lang="fr-FR" sz="2000" b="1" dirty="0">
                <a:solidFill>
                  <a:schemeClr val="bg1"/>
                </a:solidFill>
              </a:rPr>
              <a:t> </a:t>
            </a:r>
            <a:endParaRPr lang="en-US" altLang="fr-FR" sz="2000" b="1" i="1" dirty="0">
              <a:solidFill>
                <a:schemeClr val="bg1"/>
              </a:solidFill>
            </a:endParaRPr>
          </a:p>
        </p:txBody>
      </p:sp>
      <p:sp>
        <p:nvSpPr>
          <p:cNvPr id="7" name="Espace réservé du contenu 2"/>
          <p:cNvSpPr txBox="1">
            <a:spLocks/>
          </p:cNvSpPr>
          <p:nvPr/>
        </p:nvSpPr>
        <p:spPr>
          <a:xfrm>
            <a:off x="407368" y="3573016"/>
            <a:ext cx="5472608" cy="2880320"/>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lnSpc>
                <a:spcPct val="90000"/>
              </a:lnSpc>
              <a:buNone/>
            </a:pPr>
            <a:r>
              <a:rPr lang="fr-FR" sz="2800" b="1" i="1" dirty="0">
                <a:solidFill>
                  <a:srgbClr val="C00000"/>
                </a:solidFill>
              </a:rPr>
              <a:t>Psaume 54 : 18 et 10 </a:t>
            </a:r>
          </a:p>
          <a:p>
            <a:pPr marL="0" indent="0" algn="just">
              <a:lnSpc>
                <a:spcPct val="90000"/>
              </a:lnSpc>
              <a:buNone/>
            </a:pPr>
            <a:r>
              <a:rPr lang="fr-FR" sz="2800" b="1" dirty="0"/>
              <a:t>Sa parole est plus suave qu'un parfum, mais elle est un poignard. Si l'insulte me venait d'un ennemi, je pourrais l'endurer; si mon rival s'élevait contre moi, je pourrais me dérober. </a:t>
            </a:r>
            <a:r>
              <a:rPr lang="fr-FR" sz="2800" b="1" dirty="0">
                <a:solidFill>
                  <a:srgbClr val="C00000"/>
                </a:solidFill>
              </a:rPr>
              <a:t>Alléluia.</a:t>
            </a:r>
          </a:p>
        </p:txBody>
      </p:sp>
    </p:spTree>
    <p:extLst>
      <p:ext uri="{BB962C8B-B14F-4D97-AF65-F5344CB8AC3E}">
        <p14:creationId xmlns:p14="http://schemas.microsoft.com/office/powerpoint/2010/main" val="1117377182"/>
      </p:ext>
    </p:extLst>
  </p:cSld>
  <p:clrMapOvr>
    <a:masterClrMapping/>
  </p:clrMapOvr>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358813" y="692799"/>
            <a:ext cx="3512186" cy="5452374"/>
          </a:xfrm>
        </p:spPr>
        <p:txBody>
          <a:bodyPr numCol="1" spcCol="72000" anchor="ctr">
            <a:noAutofit/>
          </a:bodyPr>
          <a:lstStyle/>
          <a:p>
            <a:pPr marL="0" indent="0" algn="just">
              <a:buNone/>
            </a:pPr>
            <a:r>
              <a:rPr lang="fr-FR" b="1" dirty="0">
                <a:latin typeface="Book Antiqua" panose="02040602050305030304" pitchFamily="18" charset="0"/>
              </a:rPr>
              <a:t>Afin que nous soyons dignes</a:t>
            </a:r>
          </a:p>
          <a:p>
            <a:pPr marL="0" indent="0" algn="just">
              <a:buNone/>
            </a:pPr>
            <a:r>
              <a:rPr lang="fr-FR" b="1" dirty="0">
                <a:latin typeface="Book Antiqua" panose="02040602050305030304" pitchFamily="18" charset="0"/>
              </a:rPr>
              <a:t>d'écouter le saint Évangile. </a:t>
            </a:r>
          </a:p>
          <a:p>
            <a:pPr marL="0" indent="0" algn="just">
              <a:buNone/>
            </a:pPr>
            <a:r>
              <a:rPr lang="fr-FR" b="1" dirty="0">
                <a:latin typeface="Book Antiqua" panose="02040602050305030304" pitchFamily="18" charset="0"/>
              </a:rPr>
              <a:t>Notre Seigneur et notre Dieu.</a:t>
            </a:r>
          </a:p>
          <a:p>
            <a:pPr marL="0" indent="0" algn="just">
              <a:buNone/>
            </a:pPr>
            <a:r>
              <a:rPr lang="fr-FR" b="1" dirty="0">
                <a:latin typeface="Book Antiqua" panose="02040602050305030304" pitchFamily="18" charset="0"/>
              </a:rPr>
              <a:t>Soyons attentifs avec sagesse et droiture pour écouter le saint Évangile.</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lvl="0" algn="ctr" rtl="1" fontAlgn="base">
              <a:spcBef>
                <a:spcPct val="20000"/>
              </a:spcBef>
              <a:spcAft>
                <a:spcPct val="0"/>
              </a:spcAft>
            </a:pPr>
            <a:endParaRPr lang="ar-SA" altLang="fr-FR" sz="3600" dirty="0">
              <a:latin typeface="Times New Roman" panose="02020603050405020304" pitchFamily="18" charset="0"/>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spcBef>
                <a:spcPts val="0"/>
              </a:spcBef>
              <a:buNone/>
            </a:pPr>
            <a:endParaRPr lang="fr-FR" sz="4000" b="1" dirty="0">
              <a:latin typeface="CS Avva Shenouda" panose="020B7200000000000000" pitchFamily="34"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8258629" y="494202"/>
            <a:ext cx="3574559" cy="5690138"/>
          </a:xfrm>
          <a:prstGeom prst="rect">
            <a:avLst/>
          </a:prstGeom>
        </p:spPr>
        <p:txBody>
          <a:bodyPr wrap="square" anchor="ctr" anchorCtr="0">
            <a:noAutofit/>
          </a:bodyPr>
          <a:lstStyle/>
          <a:p>
            <a:pPr algn="just" rtl="1"/>
            <a:r>
              <a:rPr lang="ar-AE" sz="4400" b="1" dirty="0">
                <a:latin typeface="Book Antiqua" panose="02040602050305030304" pitchFamily="18" charset="0"/>
              </a:rPr>
              <a:t>من أجل أن نكون مستحقين</a:t>
            </a:r>
            <a:endParaRPr lang="fr-FR" sz="4400" b="1" dirty="0">
              <a:latin typeface="Book Antiqua" panose="02040602050305030304" pitchFamily="18" charset="0"/>
            </a:endParaRPr>
          </a:p>
          <a:p>
            <a:pPr algn="just" rtl="1"/>
            <a:r>
              <a:rPr lang="ar-AE" sz="4400" b="1" dirty="0">
                <a:latin typeface="Book Antiqua" panose="02040602050305030304" pitchFamily="18" charset="0"/>
              </a:rPr>
              <a:t>لسماع الإنجيل المقدس.</a:t>
            </a:r>
            <a:endParaRPr lang="fr-FR" sz="4400" b="1" dirty="0">
              <a:latin typeface="Book Antiqua" panose="02040602050305030304" pitchFamily="18" charset="0"/>
            </a:endParaRPr>
          </a:p>
          <a:p>
            <a:pPr algn="just" rtl="1"/>
            <a:r>
              <a:rPr lang="ar-AE" sz="4400" b="1" dirty="0">
                <a:latin typeface="Book Antiqua" panose="02040602050305030304" pitchFamily="18" charset="0"/>
              </a:rPr>
              <a:t>إلى ربنا وإلهنا </a:t>
            </a:r>
            <a:endParaRPr lang="fr-FR" sz="4400" b="1" dirty="0">
              <a:latin typeface="Book Antiqua" panose="02040602050305030304" pitchFamily="18" charset="0"/>
            </a:endParaRPr>
          </a:p>
          <a:p>
            <a:pPr algn="just" rtl="1"/>
            <a:r>
              <a:rPr lang="ar-AE" sz="4400" b="1" dirty="0">
                <a:latin typeface="Book Antiqua" panose="02040602050305030304" pitchFamily="18" charset="0"/>
              </a:rPr>
              <a:t>نتوسل بحكمة مستقيمين </a:t>
            </a:r>
            <a:r>
              <a:rPr lang="ar-AE" sz="4400" b="1" dirty="0" err="1">
                <a:latin typeface="Book Antiqua" panose="02040602050305030304" pitchFamily="18" charset="0"/>
              </a:rPr>
              <a:t>إنصتوا</a:t>
            </a:r>
            <a:r>
              <a:rPr lang="ar-AE" sz="4400" b="1" dirty="0">
                <a:latin typeface="Book Antiqua" panose="02040602050305030304" pitchFamily="18" charset="0"/>
              </a:rPr>
              <a:t> للإنجيل المقدس.</a:t>
            </a:r>
          </a:p>
        </p:txBody>
      </p:sp>
      <p:sp>
        <p:nvSpPr>
          <p:cNvPr id="6" name="Rectangle 5">
            <a:extLst>
              <a:ext uri="{FF2B5EF4-FFF2-40B4-BE49-F238E27FC236}">
                <a16:creationId xmlns:a16="http://schemas.microsoft.com/office/drawing/2014/main" id="{4BBA31EA-5709-4658-9C29-41BF2557899C}"/>
              </a:ext>
            </a:extLst>
          </p:cNvPr>
          <p:cNvSpPr/>
          <p:nvPr/>
        </p:nvSpPr>
        <p:spPr>
          <a:xfrm>
            <a:off x="4151428" y="574842"/>
            <a:ext cx="3933030" cy="6001643"/>
          </a:xfrm>
          <a:prstGeom prst="rect">
            <a:avLst/>
          </a:prstGeom>
        </p:spPr>
        <p:txBody>
          <a:bodyPr wrap="square">
            <a:spAutoFit/>
          </a:bodyPr>
          <a:lstStyle/>
          <a:p>
            <a:pPr algn="just"/>
            <a:r>
              <a:rPr lang="fr-FR" sz="3200" b="1" dirty="0" err="1">
                <a:latin typeface="Avva_Marcos" panose="04020500000000000000" pitchFamily="82" charset="0"/>
              </a:rPr>
              <a:t>K</a:t>
            </a:r>
            <a:r>
              <a:rPr lang="fr-FR" sz="3200" b="1" dirty="0" err="1">
                <a:latin typeface="CS Avva Shenouda" panose="020B7200000000000000" pitchFamily="34" charset="0"/>
              </a:rPr>
              <a:t>e</a:t>
            </a:r>
            <a:r>
              <a:rPr lang="fr-FR" sz="3200" b="1" dirty="0">
                <a:latin typeface="CS Avva Shenouda" panose="020B7200000000000000" pitchFamily="34" charset="0"/>
              </a:rPr>
              <a:t> </a:t>
            </a:r>
            <a:r>
              <a:rPr lang="fr-FR" sz="3200" b="1" dirty="0" err="1">
                <a:latin typeface="CS Avva Shenouda" panose="020B7200000000000000" pitchFamily="34" charset="0"/>
              </a:rPr>
              <a:t>upertou</a:t>
            </a:r>
            <a:r>
              <a:rPr lang="fr-FR" sz="3200" b="1" dirty="0">
                <a:latin typeface="CS Avva Shenouda" panose="020B7200000000000000" pitchFamily="34" charset="0"/>
              </a:rPr>
              <a:t> kata </a:t>
            </a:r>
            <a:r>
              <a:rPr lang="fr-FR" sz="3200" b="1" dirty="0" err="1">
                <a:latin typeface="CS Avva Shenouda" panose="020B7200000000000000" pitchFamily="34" charset="0"/>
              </a:rPr>
              <a:t>xiw</a:t>
            </a:r>
            <a:r>
              <a:rPr lang="fr-FR" sz="3200" b="1" dirty="0">
                <a:latin typeface="CS Avva Shenouda" panose="020B7200000000000000" pitchFamily="34" charset="0"/>
              </a:rPr>
              <a:t> ;</a:t>
            </a:r>
            <a:r>
              <a:rPr lang="fr-FR" sz="3200" b="1" dirty="0" err="1">
                <a:latin typeface="CS Avva Shenouda" panose="020B7200000000000000" pitchFamily="34" charset="0"/>
              </a:rPr>
              <a:t>yne</a:t>
            </a:r>
            <a:r>
              <a:rPr lang="fr-FR" sz="3200" b="1" dirty="0">
                <a:latin typeface="CS Avva Shenouda" panose="020B7200000000000000" pitchFamily="34" charset="0"/>
              </a:rPr>
              <a:t> `</a:t>
            </a:r>
            <a:r>
              <a:rPr lang="fr-FR" sz="3200" b="1" dirty="0" err="1">
                <a:latin typeface="CS Avva Shenouda" panose="020B7200000000000000" pitchFamily="34" charset="0"/>
              </a:rPr>
              <a:t>ymac</a:t>
            </a:r>
            <a:r>
              <a:rPr lang="fr-FR" sz="3200" b="1" dirty="0">
                <a:latin typeface="CS Avva Shenouda" panose="020B7200000000000000" pitchFamily="34" charset="0"/>
              </a:rPr>
              <a:t> @</a:t>
            </a:r>
          </a:p>
          <a:p>
            <a:pPr algn="just"/>
            <a:r>
              <a:rPr lang="fr-FR" sz="3200" b="1" dirty="0">
                <a:latin typeface="CS Avva Shenouda" panose="020B7200000000000000" pitchFamily="34" charset="0"/>
              </a:rPr>
              <a:t> </a:t>
            </a:r>
          </a:p>
          <a:p>
            <a:pPr algn="just"/>
            <a:r>
              <a:rPr lang="fr-FR" sz="3200" b="1" dirty="0" err="1">
                <a:latin typeface="CS Avva Shenouda" panose="020B7200000000000000" pitchFamily="34" charset="0"/>
              </a:rPr>
              <a:t>tyc</a:t>
            </a:r>
            <a:r>
              <a:rPr lang="fr-FR" sz="3200" b="1" dirty="0">
                <a:latin typeface="CS Avva Shenouda" panose="020B7200000000000000" pitchFamily="34" charset="0"/>
              </a:rPr>
              <a:t> </a:t>
            </a:r>
            <a:r>
              <a:rPr lang="fr-FR" sz="3200" b="1" dirty="0" err="1">
                <a:latin typeface="CS Avva Shenouda" panose="020B7200000000000000" pitchFamily="34" charset="0"/>
              </a:rPr>
              <a:t>akro</a:t>
            </a:r>
            <a:r>
              <a:rPr lang="fr-FR" sz="3200" b="1" dirty="0">
                <a:latin typeface="CS Avva Shenouda" panose="020B7200000000000000" pitchFamily="34" charset="0"/>
              </a:rPr>
              <a:t> `</a:t>
            </a:r>
            <a:r>
              <a:rPr lang="fr-FR" sz="3200" b="1" dirty="0" err="1">
                <a:latin typeface="CS Avva Shenouda" panose="020B7200000000000000" pitchFamily="34" charset="0"/>
              </a:rPr>
              <a:t>acewc</a:t>
            </a:r>
            <a:r>
              <a:rPr lang="fr-FR" sz="3200" b="1" dirty="0">
                <a:latin typeface="CS Avva Shenouda" panose="020B7200000000000000" pitchFamily="34" charset="0"/>
              </a:rPr>
              <a:t> </a:t>
            </a:r>
            <a:r>
              <a:rPr lang="fr-FR" sz="3200" b="1" dirty="0" err="1">
                <a:latin typeface="CS Avva Shenouda" panose="020B7200000000000000" pitchFamily="34" charset="0"/>
              </a:rPr>
              <a:t>tou</a:t>
            </a:r>
            <a:r>
              <a:rPr lang="fr-FR" sz="3200" b="1" dirty="0">
                <a:latin typeface="CS Avva Shenouda" panose="020B7200000000000000" pitchFamily="34" charset="0"/>
              </a:rPr>
              <a:t> `</a:t>
            </a:r>
            <a:r>
              <a:rPr lang="fr-FR" sz="3200" b="1" dirty="0" err="1">
                <a:latin typeface="CS Avva Shenouda" panose="020B7200000000000000" pitchFamily="34" charset="0"/>
              </a:rPr>
              <a:t>agiou</a:t>
            </a:r>
            <a:r>
              <a:rPr lang="fr-FR" sz="3200" b="1" dirty="0">
                <a:latin typeface="CS Avva Shenouda" panose="020B7200000000000000" pitchFamily="34" charset="0"/>
              </a:rPr>
              <a:t> </a:t>
            </a:r>
            <a:r>
              <a:rPr lang="fr-FR" sz="3200" b="1" dirty="0" err="1">
                <a:latin typeface="CS Avva Shenouda" panose="020B7200000000000000" pitchFamily="34" charset="0"/>
              </a:rPr>
              <a:t>euaggeliou</a:t>
            </a:r>
            <a:r>
              <a:rPr lang="fr-FR" sz="3200" b="1" dirty="0">
                <a:latin typeface="CS Avva Shenouda" panose="020B7200000000000000" pitchFamily="34" charset="0"/>
              </a:rPr>
              <a:t> @</a:t>
            </a:r>
          </a:p>
          <a:p>
            <a:pPr algn="just"/>
            <a:endParaRPr lang="fr-FR" sz="3200" b="1" dirty="0">
              <a:latin typeface="CS Avva Shenouda" panose="020B7200000000000000" pitchFamily="34" charset="0"/>
            </a:endParaRPr>
          </a:p>
          <a:p>
            <a:pPr algn="just"/>
            <a:r>
              <a:rPr lang="fr-FR" sz="3200" b="1" dirty="0" err="1">
                <a:latin typeface="CS Avva Shenouda" panose="020B7200000000000000" pitchFamily="34" charset="0"/>
              </a:rPr>
              <a:t>kurion</a:t>
            </a:r>
            <a:r>
              <a:rPr lang="fr-FR" sz="3200" b="1" dirty="0">
                <a:latin typeface="CS Avva Shenouda" panose="020B7200000000000000" pitchFamily="34" charset="0"/>
              </a:rPr>
              <a:t> </a:t>
            </a:r>
            <a:r>
              <a:rPr lang="fr-FR" sz="3200" b="1" dirty="0" err="1">
                <a:latin typeface="CS Avva Shenouda" panose="020B7200000000000000" pitchFamily="34" charset="0"/>
              </a:rPr>
              <a:t>ke</a:t>
            </a:r>
            <a:r>
              <a:rPr lang="fr-FR" sz="3200" b="1" dirty="0">
                <a:latin typeface="CS Avva Shenouda" panose="020B7200000000000000" pitchFamily="34" charset="0"/>
              </a:rPr>
              <a:t> ton ;</a:t>
            </a:r>
            <a:r>
              <a:rPr lang="fr-FR" sz="3200" b="1" dirty="0" err="1">
                <a:latin typeface="CS Avva Shenouda" panose="020B7200000000000000" pitchFamily="34" charset="0"/>
              </a:rPr>
              <a:t>eon</a:t>
            </a:r>
            <a:r>
              <a:rPr lang="fr-FR" sz="3200" b="1" dirty="0">
                <a:latin typeface="CS Avva Shenouda" panose="020B7200000000000000" pitchFamily="34" charset="0"/>
              </a:rPr>
              <a:t> `</a:t>
            </a:r>
            <a:r>
              <a:rPr lang="fr-FR" sz="3200" b="1" dirty="0" err="1">
                <a:latin typeface="CS Avva Shenouda" panose="020B7200000000000000" pitchFamily="34" charset="0"/>
              </a:rPr>
              <a:t>ymwn</a:t>
            </a:r>
            <a:r>
              <a:rPr lang="fr-FR" sz="3200" b="1" dirty="0">
                <a:latin typeface="CS Avva Shenouda" panose="020B7200000000000000" pitchFamily="34" charset="0"/>
              </a:rPr>
              <a:t> @</a:t>
            </a:r>
          </a:p>
          <a:p>
            <a:pPr algn="just"/>
            <a:endParaRPr lang="fr-FR" sz="3200" b="1" dirty="0">
              <a:latin typeface="CS Avva Shenouda" panose="020B7200000000000000" pitchFamily="34" charset="0"/>
            </a:endParaRPr>
          </a:p>
          <a:p>
            <a:pPr algn="just"/>
            <a:r>
              <a:rPr lang="fr-FR" sz="3200" b="1" dirty="0">
                <a:latin typeface="CS Avva Shenouda" panose="020B7200000000000000" pitchFamily="34" charset="0"/>
              </a:rPr>
              <a:t>`</a:t>
            </a:r>
            <a:r>
              <a:rPr lang="fr-FR" sz="3200" b="1" dirty="0" err="1">
                <a:latin typeface="CS Avva Shenouda" panose="020B7200000000000000" pitchFamily="34" charset="0"/>
              </a:rPr>
              <a:t>iketeucwmen</a:t>
            </a:r>
            <a:r>
              <a:rPr lang="fr-FR" sz="3200" b="1" dirty="0">
                <a:latin typeface="CS Avva Shenouda" panose="020B7200000000000000" pitchFamily="34" charset="0"/>
              </a:rPr>
              <a:t> </a:t>
            </a:r>
            <a:r>
              <a:rPr lang="fr-FR" sz="3200" b="1" dirty="0" err="1">
                <a:latin typeface="CS Avva Shenouda" panose="020B7200000000000000" pitchFamily="34" charset="0"/>
              </a:rPr>
              <a:t>covi`a</a:t>
            </a:r>
            <a:r>
              <a:rPr lang="fr-FR" sz="3200" b="1" dirty="0">
                <a:latin typeface="CS Avva Shenouda" panose="020B7200000000000000" pitchFamily="34" charset="0"/>
              </a:rPr>
              <a:t> </a:t>
            </a:r>
            <a:r>
              <a:rPr lang="fr-FR" sz="3200" b="1" dirty="0" err="1">
                <a:latin typeface="CS Avva Shenouda" panose="020B7200000000000000" pitchFamily="34" charset="0"/>
              </a:rPr>
              <a:t>or;i</a:t>
            </a:r>
            <a:r>
              <a:rPr lang="fr-FR" sz="3200" b="1" dirty="0">
                <a:latin typeface="CS Avva Shenouda" panose="020B7200000000000000" pitchFamily="34" charset="0"/>
              </a:rPr>
              <a:t> </a:t>
            </a:r>
            <a:r>
              <a:rPr lang="fr-FR" sz="3200" b="1" dirty="0" err="1">
                <a:latin typeface="CS Avva Shenouda" panose="020B7200000000000000" pitchFamily="34" charset="0"/>
              </a:rPr>
              <a:t>akoucwmen</a:t>
            </a:r>
            <a:r>
              <a:rPr lang="fr-FR" sz="3200" b="1" dirty="0">
                <a:latin typeface="CS Avva Shenouda" panose="020B7200000000000000" pitchFamily="34" charset="0"/>
              </a:rPr>
              <a:t> </a:t>
            </a:r>
            <a:r>
              <a:rPr lang="fr-FR" sz="3200" b="1" dirty="0" err="1">
                <a:latin typeface="CS Avva Shenouda" panose="020B7200000000000000" pitchFamily="34" charset="0"/>
              </a:rPr>
              <a:t>tou</a:t>
            </a:r>
            <a:r>
              <a:rPr lang="fr-FR" sz="3200" b="1" dirty="0">
                <a:latin typeface="CS Avva Shenouda" panose="020B7200000000000000" pitchFamily="34" charset="0"/>
              </a:rPr>
              <a:t> `</a:t>
            </a:r>
            <a:r>
              <a:rPr lang="fr-FR" sz="3200" b="1" dirty="0" err="1">
                <a:latin typeface="CS Avva Shenouda" panose="020B7200000000000000" pitchFamily="34" charset="0"/>
              </a:rPr>
              <a:t>agiou</a:t>
            </a:r>
            <a:r>
              <a:rPr lang="fr-FR" sz="3200" b="1" dirty="0">
                <a:latin typeface="CS Avva Shenouda" panose="020B7200000000000000" pitchFamily="34" charset="0"/>
              </a:rPr>
              <a:t> </a:t>
            </a:r>
            <a:r>
              <a:rPr lang="fr-FR" sz="3200" b="1" dirty="0" err="1">
                <a:latin typeface="CS Avva Shenouda" panose="020B7200000000000000" pitchFamily="34" charset="0"/>
              </a:rPr>
              <a:t>euaggeliou</a:t>
            </a:r>
            <a:r>
              <a:rPr lang="fr-FR" sz="3200" b="1" dirty="0">
                <a:latin typeface="CS Avva Shenouda" panose="020B7200000000000000" pitchFamily="34" charset="0"/>
              </a:rPr>
              <a:t>.</a:t>
            </a:r>
          </a:p>
        </p:txBody>
      </p:sp>
    </p:spTree>
    <p:extLst>
      <p:ext uri="{BB962C8B-B14F-4D97-AF65-F5344CB8AC3E}">
        <p14:creationId xmlns:p14="http://schemas.microsoft.com/office/powerpoint/2010/main" val="4010400707"/>
      </p:ext>
    </p:extLst>
  </p:cSld>
  <p:clrMapOvr>
    <a:masterClrMapping/>
  </p:clrMapOvr>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51178" y="2676036"/>
            <a:ext cx="5644822" cy="1077218"/>
          </a:xfrm>
        </p:spPr>
        <p:txBody>
          <a:bodyPr wrap="square" numCol="1" spcCol="72000" anchor="ctr">
            <a:spAutoFit/>
          </a:bodyPr>
          <a:lstStyle/>
          <a:p>
            <a:pPr marL="0" indent="0" algn="just">
              <a:buNone/>
            </a:pPr>
            <a:r>
              <a:rPr lang="fr-FR" b="1" dirty="0">
                <a:latin typeface="Book Antiqua" panose="02040602050305030304" pitchFamily="18" charset="0"/>
              </a:rPr>
              <a:t>Lecture du saint Evangile selon saint </a:t>
            </a:r>
            <a:r>
              <a:rPr lang="fr-FR" b="1" dirty="0">
                <a:solidFill>
                  <a:srgbClr val="C00000"/>
                </a:solidFill>
                <a:latin typeface="Book Antiqua" panose="02040602050305030304" pitchFamily="18" charset="0"/>
              </a:rPr>
              <a:t>Luc</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lvl="0" algn="ctr" rtl="1" fontAlgn="base">
              <a:spcBef>
                <a:spcPct val="20000"/>
              </a:spcBef>
              <a:spcAft>
                <a:spcPct val="0"/>
              </a:spcAft>
            </a:pPr>
            <a:endParaRPr lang="ar-SA" altLang="fr-FR" sz="3600" dirty="0">
              <a:latin typeface="Times New Roman" panose="02020603050405020304" pitchFamily="18" charset="0"/>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4819918"/>
            <a:ext cx="184731" cy="369332"/>
          </a:xfrm>
          <a:prstGeom prst="rect">
            <a:avLst/>
          </a:prstGeom>
        </p:spPr>
        <p:txBody>
          <a:bodyPr wrap="none">
            <a:spAutoFit/>
          </a:bodyPr>
          <a:lstStyle/>
          <a:p>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spcBef>
                <a:spcPts val="0"/>
              </a:spcBef>
              <a:buNone/>
            </a:pPr>
            <a:endParaRPr lang="fr-FR" sz="4000" b="1" dirty="0">
              <a:latin typeface="CS Avva Shenouda" panose="020B7200000000000000" pitchFamily="34"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573847" y="2660719"/>
            <a:ext cx="5195976" cy="1200329"/>
          </a:xfrm>
          <a:prstGeom prst="rect">
            <a:avLst/>
          </a:prstGeom>
        </p:spPr>
        <p:txBody>
          <a:bodyPr wrap="square" anchor="ctr" anchorCtr="0">
            <a:spAutoFit/>
          </a:bodyPr>
          <a:lstStyle/>
          <a:p>
            <a:pPr algn="just" rtl="1"/>
            <a:r>
              <a:rPr lang="ar-AE" sz="3600" b="1" dirty="0">
                <a:latin typeface="Book Antiqua" panose="02040602050305030304" pitchFamily="18" charset="0"/>
              </a:rPr>
              <a:t>فصل من الإنجيل المقدس للقديس</a:t>
            </a:r>
            <a:r>
              <a:rPr lang="fr-FR" sz="3600" b="1" dirty="0">
                <a:latin typeface="CS Avva Shenouda" panose="020B7200000000000000" pitchFamily="34" charset="0"/>
              </a:rPr>
              <a:t> </a:t>
            </a:r>
            <a:r>
              <a:rPr lang="ar-SA" sz="3600" b="1" i="1" dirty="0">
                <a:solidFill>
                  <a:srgbClr val="C00000"/>
                </a:solidFill>
              </a:rPr>
              <a:t>لوقا</a:t>
            </a:r>
            <a:r>
              <a:rPr lang="fr-FR" sz="3600" b="1" dirty="0">
                <a:latin typeface="CS Avva Shenouda" panose="020B7200000000000000" pitchFamily="34" charset="0"/>
              </a:rPr>
              <a:t> </a:t>
            </a:r>
            <a:endParaRPr lang="ar-AE" sz="3600" b="1" dirty="0">
              <a:latin typeface="Book Antiqua" panose="02040602050305030304" pitchFamily="18" charset="0"/>
            </a:endParaRPr>
          </a:p>
        </p:txBody>
      </p:sp>
      <p:sp>
        <p:nvSpPr>
          <p:cNvPr id="6" name="Rectangle 5">
            <a:extLst>
              <a:ext uri="{FF2B5EF4-FFF2-40B4-BE49-F238E27FC236}">
                <a16:creationId xmlns:a16="http://schemas.microsoft.com/office/drawing/2014/main" id="{4BBA31EA-5709-4658-9C29-41BF2557899C}"/>
              </a:ext>
            </a:extLst>
          </p:cNvPr>
          <p:cNvSpPr/>
          <p:nvPr/>
        </p:nvSpPr>
        <p:spPr>
          <a:xfrm>
            <a:off x="703385" y="828063"/>
            <a:ext cx="10874326" cy="1569660"/>
          </a:xfrm>
          <a:prstGeom prst="rect">
            <a:avLst/>
          </a:prstGeom>
        </p:spPr>
        <p:txBody>
          <a:bodyPr wrap="square">
            <a:spAutoFit/>
          </a:bodyPr>
          <a:lstStyle/>
          <a:p>
            <a:pPr algn="ctr"/>
            <a:r>
              <a:rPr lang="fr-FR" sz="4800" b="1" dirty="0" err="1">
                <a:solidFill>
                  <a:srgbClr val="C00000"/>
                </a:solidFill>
                <a:latin typeface="CS Avva Shenouda" pitchFamily="34" charset="0"/>
              </a:rPr>
              <a:t>Ou`anagnwcic</a:t>
            </a:r>
            <a:r>
              <a:rPr lang="fr-FR" sz="4800" b="1" dirty="0">
                <a:solidFill>
                  <a:srgbClr val="C00000"/>
                </a:solidFill>
                <a:latin typeface="CS Avva Shenouda" pitchFamily="34" charset="0"/>
              </a:rPr>
              <a:t> `</a:t>
            </a:r>
            <a:r>
              <a:rPr lang="fr-FR" sz="4800" b="1" dirty="0" err="1">
                <a:solidFill>
                  <a:srgbClr val="C00000"/>
                </a:solidFill>
                <a:latin typeface="CS Avva Shenouda" pitchFamily="34" charset="0"/>
              </a:rPr>
              <a:t>ebolqen</a:t>
            </a:r>
            <a:r>
              <a:rPr lang="fr-FR" sz="4800" b="1" dirty="0">
                <a:solidFill>
                  <a:srgbClr val="C00000"/>
                </a:solidFill>
                <a:latin typeface="CS Avva Shenouda" pitchFamily="34" charset="0"/>
              </a:rPr>
              <a:t> </a:t>
            </a:r>
            <a:r>
              <a:rPr lang="fr-FR" sz="4800" b="1" dirty="0" err="1">
                <a:solidFill>
                  <a:srgbClr val="C00000"/>
                </a:solidFill>
                <a:latin typeface="CS Avva Shenouda" pitchFamily="34" charset="0"/>
              </a:rPr>
              <a:t>pieuaggelion</a:t>
            </a:r>
            <a:r>
              <a:rPr lang="fr-FR" sz="4800" b="1" dirty="0">
                <a:solidFill>
                  <a:srgbClr val="C00000"/>
                </a:solidFill>
                <a:latin typeface="CS Avva Shenouda" pitchFamily="34" charset="0"/>
              </a:rPr>
              <a:t> `</a:t>
            </a:r>
            <a:r>
              <a:rPr lang="fr-FR" sz="4800" b="1" dirty="0" err="1">
                <a:solidFill>
                  <a:srgbClr val="C00000"/>
                </a:solidFill>
                <a:latin typeface="CS Avva Shenouda" pitchFamily="34" charset="0"/>
              </a:rPr>
              <a:t>e;ouab</a:t>
            </a:r>
            <a:r>
              <a:rPr lang="fr-FR" sz="4800" b="1" dirty="0">
                <a:solidFill>
                  <a:srgbClr val="C00000"/>
                </a:solidFill>
                <a:latin typeface="CS Avva Shenouda" pitchFamily="34" charset="0"/>
              </a:rPr>
              <a:t> kata </a:t>
            </a:r>
            <a:r>
              <a:rPr lang="pl-PL" sz="4800" b="1" dirty="0">
                <a:latin typeface="Athanasius" pitchFamily="2" charset="0"/>
              </a:rPr>
              <a:t>Loukan</a:t>
            </a:r>
            <a:r>
              <a:rPr lang="fr-FR" sz="4800" b="1" dirty="0">
                <a:solidFill>
                  <a:srgbClr val="C00000"/>
                </a:solidFill>
                <a:latin typeface="CS Avva Shenouda" pitchFamily="34" charset="0"/>
              </a:rPr>
              <a:t> </a:t>
            </a:r>
            <a:r>
              <a:rPr lang="fr-FR" sz="4800" b="1" dirty="0" err="1">
                <a:solidFill>
                  <a:srgbClr val="C00000"/>
                </a:solidFill>
                <a:latin typeface="CS Avva Shenouda" pitchFamily="34" charset="0"/>
              </a:rPr>
              <a:t>agiou</a:t>
            </a:r>
            <a:r>
              <a:rPr lang="fr-FR" sz="4800" b="1" dirty="0">
                <a:solidFill>
                  <a:srgbClr val="C00000"/>
                </a:solidFill>
                <a:latin typeface="CS Avva Shenouda" pitchFamily="34" charset="0"/>
              </a:rPr>
              <a:t>.</a:t>
            </a:r>
          </a:p>
        </p:txBody>
      </p:sp>
      <p:sp>
        <p:nvSpPr>
          <p:cNvPr id="9" name="Espace réservé du contenu 2">
            <a:extLst>
              <a:ext uri="{FF2B5EF4-FFF2-40B4-BE49-F238E27FC236}">
                <a16:creationId xmlns:a16="http://schemas.microsoft.com/office/drawing/2014/main" id="{D2106C4C-97AC-47F4-8BDB-41E5693FF19F}"/>
              </a:ext>
            </a:extLst>
          </p:cNvPr>
          <p:cNvSpPr txBox="1">
            <a:spLocks/>
          </p:cNvSpPr>
          <p:nvPr/>
        </p:nvSpPr>
        <p:spPr>
          <a:xfrm>
            <a:off x="448833" y="5439997"/>
            <a:ext cx="4896890" cy="584775"/>
          </a:xfrm>
          <a:prstGeom prst="rect">
            <a:avLst/>
          </a:prstGeom>
        </p:spPr>
        <p:txBody>
          <a:bodyPr vert="horz" wrap="square" lIns="91440" tIns="45720" rIns="91440" bIns="45720" numCol="1" spcCol="72000" rtlCol="0" anchor="ctr">
            <a:sp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buFont typeface="Arial" pitchFamily="34" charset="0"/>
              <a:buNone/>
            </a:pPr>
            <a:r>
              <a:rPr lang="fr-FR" b="1" dirty="0">
                <a:latin typeface="Book Antiqua" panose="02040602050305030304" pitchFamily="18" charset="0"/>
              </a:rPr>
              <a:t>Gloire à toi Seigneur</a:t>
            </a:r>
          </a:p>
        </p:txBody>
      </p:sp>
      <p:sp>
        <p:nvSpPr>
          <p:cNvPr id="11" name="Rectangle 10">
            <a:extLst>
              <a:ext uri="{FF2B5EF4-FFF2-40B4-BE49-F238E27FC236}">
                <a16:creationId xmlns:a16="http://schemas.microsoft.com/office/drawing/2014/main" id="{33915816-F1BB-42E5-8168-916DA00C2698}"/>
              </a:ext>
            </a:extLst>
          </p:cNvPr>
          <p:cNvSpPr/>
          <p:nvPr/>
        </p:nvSpPr>
        <p:spPr>
          <a:xfrm>
            <a:off x="8133162" y="5220027"/>
            <a:ext cx="3574559" cy="769441"/>
          </a:xfrm>
          <a:prstGeom prst="rect">
            <a:avLst/>
          </a:prstGeom>
        </p:spPr>
        <p:txBody>
          <a:bodyPr wrap="square" anchor="ctr" anchorCtr="0">
            <a:spAutoFit/>
          </a:bodyPr>
          <a:lstStyle/>
          <a:p>
            <a:pPr algn="just" rtl="1"/>
            <a:r>
              <a:rPr lang="ar-AE" sz="4400" b="1" dirty="0">
                <a:latin typeface="Book Antiqua" panose="02040602050305030304" pitchFamily="18" charset="0"/>
              </a:rPr>
              <a:t>والمجد للـه دائماً</a:t>
            </a:r>
          </a:p>
        </p:txBody>
      </p:sp>
      <p:sp>
        <p:nvSpPr>
          <p:cNvPr id="13" name="Rectangle 12">
            <a:extLst>
              <a:ext uri="{FF2B5EF4-FFF2-40B4-BE49-F238E27FC236}">
                <a16:creationId xmlns:a16="http://schemas.microsoft.com/office/drawing/2014/main" id="{5E9E9B2F-DFC2-4E37-A832-F07F0BBB98D7}"/>
              </a:ext>
            </a:extLst>
          </p:cNvPr>
          <p:cNvSpPr/>
          <p:nvPr/>
        </p:nvSpPr>
        <p:spPr>
          <a:xfrm>
            <a:off x="703386" y="4666729"/>
            <a:ext cx="10874326" cy="830997"/>
          </a:xfrm>
          <a:prstGeom prst="rect">
            <a:avLst/>
          </a:prstGeom>
        </p:spPr>
        <p:txBody>
          <a:bodyPr wrap="square">
            <a:spAutoFit/>
          </a:bodyPr>
          <a:lstStyle/>
          <a:p>
            <a:pPr algn="ctr"/>
            <a:r>
              <a:rPr lang="fr-FR" sz="4800" b="1" dirty="0">
                <a:solidFill>
                  <a:srgbClr val="C00000"/>
                </a:solidFill>
                <a:latin typeface="CS Avva Shenouda" pitchFamily="34" charset="0"/>
              </a:rPr>
              <a:t>Doxa ci </a:t>
            </a:r>
            <a:r>
              <a:rPr lang="fr-FR" sz="4800" b="1" dirty="0" err="1">
                <a:solidFill>
                  <a:srgbClr val="C00000"/>
                </a:solidFill>
                <a:latin typeface="CS Avva Shenouda" pitchFamily="34" charset="0"/>
              </a:rPr>
              <a:t>Kuri``e</a:t>
            </a:r>
            <a:endParaRPr lang="fr-FR" sz="4800" b="1" dirty="0">
              <a:solidFill>
                <a:srgbClr val="C00000"/>
              </a:solidFill>
              <a:latin typeface="CS Avva Shenouda" pitchFamily="34" charset="0"/>
            </a:endParaRPr>
          </a:p>
        </p:txBody>
      </p:sp>
    </p:spTree>
    <p:extLst>
      <p:ext uri="{BB962C8B-B14F-4D97-AF65-F5344CB8AC3E}">
        <p14:creationId xmlns:p14="http://schemas.microsoft.com/office/powerpoint/2010/main" val="2288317383"/>
      </p:ext>
    </p:extLst>
  </p:cSld>
  <p:clrMapOvr>
    <a:masterClrMapping/>
  </p:clrMapOvr>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7369" y="548680"/>
            <a:ext cx="11161239" cy="5760640"/>
          </a:xfrm>
        </p:spPr>
        <p:txBody>
          <a:bodyPr>
            <a:normAutofit fontScale="85000" lnSpcReduction="10000"/>
          </a:bodyPr>
          <a:lstStyle/>
          <a:p>
            <a:pPr marL="0" indent="0" algn="ctr">
              <a:buNone/>
            </a:pPr>
            <a:r>
              <a:rPr lang="pl-PL" b="1" dirty="0">
                <a:solidFill>
                  <a:srgbClr val="C00000"/>
                </a:solidFill>
                <a:latin typeface="Athanasius" pitchFamily="2" charset="0"/>
              </a:rPr>
              <a:t>Loukan  Kev k/b/ &gt; z/-i/g</a:t>
            </a:r>
            <a:endParaRPr lang="fr-FR" b="1" dirty="0">
              <a:solidFill>
                <a:srgbClr val="C00000"/>
              </a:solidFill>
              <a:latin typeface="Athanasius" pitchFamily="2" charset="0"/>
            </a:endParaRPr>
          </a:p>
          <a:p>
            <a:pPr marL="0" indent="0" algn="ctr">
              <a:buNone/>
            </a:pPr>
            <a:endParaRPr lang="fr-FR" sz="2100" b="1" dirty="0">
              <a:solidFill>
                <a:srgbClr val="C00000"/>
              </a:solidFill>
              <a:latin typeface="Athanasius" pitchFamily="2" charset="0"/>
            </a:endParaRPr>
          </a:p>
          <a:p>
            <a:pPr marL="0" indent="0" algn="just">
              <a:buNone/>
            </a:pPr>
            <a:r>
              <a:rPr lang="en-US" b="1" dirty="0" err="1">
                <a:latin typeface="Athanasius" pitchFamily="2" charset="0"/>
              </a:rPr>
              <a:t>Af`èi</a:t>
            </a:r>
            <a:r>
              <a:rPr lang="en-US" b="1" dirty="0">
                <a:latin typeface="Athanasius" pitchFamily="2" charset="0"/>
              </a:rPr>
              <a:t> de `</a:t>
            </a:r>
            <a:r>
              <a:rPr lang="en-US" b="1" dirty="0" err="1">
                <a:latin typeface="Athanasius" pitchFamily="2" charset="0"/>
              </a:rPr>
              <a:t>ènje</a:t>
            </a:r>
            <a:r>
              <a:rPr lang="en-US" b="1" dirty="0">
                <a:latin typeface="Athanasius" pitchFamily="2" charset="0"/>
              </a:rPr>
              <a:t> </a:t>
            </a:r>
            <a:r>
              <a:rPr lang="en-US" b="1" dirty="0" err="1">
                <a:latin typeface="Athanasius" pitchFamily="2" charset="0"/>
              </a:rPr>
              <a:t>pi`èe</a:t>
            </a:r>
            <a:r>
              <a:rPr lang="en-US" b="1" dirty="0">
                <a:latin typeface="Athanasius" pitchFamily="2" charset="0"/>
              </a:rPr>
              <a:t>\</a:t>
            </a:r>
            <a:r>
              <a:rPr lang="en-US" b="1" dirty="0" err="1">
                <a:latin typeface="Athanasius" pitchFamily="2" charset="0"/>
              </a:rPr>
              <a:t>oou</a:t>
            </a:r>
            <a:r>
              <a:rPr lang="en-US" b="1" dirty="0">
                <a:latin typeface="Athanasius" pitchFamily="2" charset="0"/>
              </a:rPr>
              <a:t> `</a:t>
            </a:r>
            <a:r>
              <a:rPr lang="en-US" b="1" dirty="0" err="1">
                <a:latin typeface="Athanasius" pitchFamily="2" charset="0"/>
              </a:rPr>
              <a:t>ènte</a:t>
            </a:r>
            <a:r>
              <a:rPr lang="en-US" b="1" dirty="0">
                <a:latin typeface="Athanasius" pitchFamily="2" charset="0"/>
              </a:rPr>
              <a:t> </a:t>
            </a:r>
            <a:r>
              <a:rPr lang="en-US" b="1" dirty="0" err="1">
                <a:latin typeface="Athanasius" pitchFamily="2" charset="0"/>
              </a:rPr>
              <a:t>niat</a:t>
            </a:r>
            <a:r>
              <a:rPr lang="en-US" b="1" dirty="0">
                <a:latin typeface="Athanasius" pitchFamily="2" charset="0"/>
              </a:rPr>
              <a:t>]</a:t>
            </a:r>
            <a:r>
              <a:rPr lang="en-US" b="1" dirty="0" err="1">
                <a:latin typeface="Athanasius" pitchFamily="2" charset="0"/>
              </a:rPr>
              <a:t>emhr</a:t>
            </a:r>
            <a:r>
              <a:rPr lang="en-US" b="1" dirty="0">
                <a:latin typeface="Athanasius" pitchFamily="2" charset="0"/>
              </a:rPr>
              <a:t> </a:t>
            </a:r>
            <a:r>
              <a:rPr lang="en-US" b="1" dirty="0" err="1">
                <a:latin typeface="Athanasius" pitchFamily="2" charset="0"/>
              </a:rPr>
              <a:t>vh`èete`èc</a:t>
            </a:r>
            <a:r>
              <a:rPr lang="en-US" b="1" dirty="0">
                <a:latin typeface="Athanasius" pitchFamily="2" charset="0"/>
              </a:rPr>
              <a:t>]e `</a:t>
            </a:r>
            <a:r>
              <a:rPr lang="en-US" b="1" dirty="0" err="1">
                <a:latin typeface="Athanasius" pitchFamily="2" charset="0"/>
              </a:rPr>
              <a:t>èe</a:t>
            </a:r>
            <a:r>
              <a:rPr lang="en-US" b="1" dirty="0">
                <a:latin typeface="Athanasius" pitchFamily="2" charset="0"/>
              </a:rPr>
              <a:t>]at `</a:t>
            </a:r>
            <a:r>
              <a:rPr lang="en-US" b="1" dirty="0" err="1">
                <a:latin typeface="Athanasius" pitchFamily="2" charset="0"/>
              </a:rPr>
              <a:t>èmpipacxa</a:t>
            </a:r>
            <a:r>
              <a:rPr lang="en-US" b="1" dirty="0">
                <a:latin typeface="Athanasius" pitchFamily="2" charset="0"/>
              </a:rPr>
              <a:t> `</a:t>
            </a:r>
            <a:r>
              <a:rPr lang="en-US" b="1" dirty="0" err="1">
                <a:latin typeface="Athanasius" pitchFamily="2" charset="0"/>
              </a:rPr>
              <a:t>èn'htf</a:t>
            </a:r>
            <a:r>
              <a:rPr lang="en-US" b="1" dirty="0">
                <a:latin typeface="Athanasius" pitchFamily="2" charset="0"/>
              </a:rPr>
              <a:t>. </a:t>
            </a:r>
            <a:r>
              <a:rPr lang="en-US" b="1" dirty="0" err="1">
                <a:latin typeface="Athanasius" pitchFamily="2" charset="0"/>
              </a:rPr>
              <a:t>Ouo</a:t>
            </a:r>
            <a:r>
              <a:rPr lang="en-US" b="1" dirty="0">
                <a:latin typeface="Athanasius" pitchFamily="2" charset="0"/>
              </a:rPr>
              <a:t>\ </a:t>
            </a:r>
            <a:r>
              <a:rPr lang="en-US" b="1" dirty="0" err="1">
                <a:latin typeface="Athanasius" pitchFamily="2" charset="0"/>
              </a:rPr>
              <a:t>afouwrp</a:t>
            </a:r>
            <a:r>
              <a:rPr lang="en-US" b="1" dirty="0">
                <a:latin typeface="Athanasius" pitchFamily="2" charset="0"/>
              </a:rPr>
              <a:t> `</a:t>
            </a:r>
            <a:r>
              <a:rPr lang="en-US" b="1" dirty="0" err="1">
                <a:latin typeface="Athanasius" pitchFamily="2" charset="0"/>
              </a:rPr>
              <a:t>èmPetroc</a:t>
            </a:r>
            <a:r>
              <a:rPr lang="en-US" b="1" dirty="0">
                <a:latin typeface="Athanasius" pitchFamily="2" charset="0"/>
              </a:rPr>
              <a:t> </a:t>
            </a:r>
            <a:r>
              <a:rPr lang="en-US" b="1" dirty="0" err="1">
                <a:latin typeface="Athanasius" pitchFamily="2" charset="0"/>
              </a:rPr>
              <a:t>nem</a:t>
            </a:r>
            <a:r>
              <a:rPr lang="en-US" b="1" dirty="0">
                <a:latin typeface="Athanasius" pitchFamily="2" charset="0"/>
              </a:rPr>
              <a:t> </a:t>
            </a:r>
            <a:r>
              <a:rPr lang="en-US" b="1" dirty="0" err="1">
                <a:latin typeface="Athanasius" pitchFamily="2" charset="0"/>
              </a:rPr>
              <a:t>Iwannhc</a:t>
            </a:r>
            <a:r>
              <a:rPr lang="en-US" b="1" dirty="0">
                <a:latin typeface="Athanasius" pitchFamily="2" charset="0"/>
              </a:rPr>
              <a:t> `</a:t>
            </a:r>
            <a:r>
              <a:rPr lang="en-US" b="1" dirty="0" err="1">
                <a:latin typeface="Athanasius" pitchFamily="2" charset="0"/>
              </a:rPr>
              <a:t>èeafjoc</a:t>
            </a:r>
            <a:r>
              <a:rPr lang="en-US" b="1" dirty="0">
                <a:latin typeface="Athanasius" pitchFamily="2" charset="0"/>
              </a:rPr>
              <a:t>&gt; </a:t>
            </a:r>
            <a:r>
              <a:rPr lang="en-US" b="1" dirty="0" err="1">
                <a:latin typeface="Athanasius" pitchFamily="2" charset="0"/>
              </a:rPr>
              <a:t>je</a:t>
            </a:r>
            <a:r>
              <a:rPr lang="en-US" b="1" dirty="0">
                <a:latin typeface="Athanasius" pitchFamily="2" charset="0"/>
              </a:rPr>
              <a:t> ma]</a:t>
            </a:r>
            <a:r>
              <a:rPr lang="en-US" b="1" dirty="0" err="1">
                <a:latin typeface="Athanasius" pitchFamily="2" charset="0"/>
              </a:rPr>
              <a:t>enwten</a:t>
            </a:r>
            <a:r>
              <a:rPr lang="en-US" b="1" dirty="0">
                <a:latin typeface="Athanasius" pitchFamily="2" charset="0"/>
              </a:rPr>
              <a:t> </a:t>
            </a:r>
            <a:r>
              <a:rPr lang="en-US" b="1" dirty="0" err="1">
                <a:latin typeface="Athanasius" pitchFamily="2" charset="0"/>
              </a:rPr>
              <a:t>cebte</a:t>
            </a:r>
            <a:r>
              <a:rPr lang="en-US" b="1" dirty="0">
                <a:latin typeface="Athanasius" pitchFamily="2" charset="0"/>
              </a:rPr>
              <a:t> </a:t>
            </a:r>
            <a:r>
              <a:rPr lang="en-US" b="1" dirty="0" err="1">
                <a:latin typeface="Athanasius" pitchFamily="2" charset="0"/>
              </a:rPr>
              <a:t>pipacxa</a:t>
            </a:r>
            <a:r>
              <a:rPr lang="en-US" b="1" dirty="0">
                <a:latin typeface="Athanasius" pitchFamily="2" charset="0"/>
              </a:rPr>
              <a:t> nan \</a:t>
            </a:r>
            <a:r>
              <a:rPr lang="en-US" b="1" dirty="0" err="1">
                <a:latin typeface="Athanasius" pitchFamily="2" charset="0"/>
              </a:rPr>
              <a:t>ina</a:t>
            </a:r>
            <a:r>
              <a:rPr lang="en-US" b="1" dirty="0">
                <a:latin typeface="Athanasius" pitchFamily="2" charset="0"/>
              </a:rPr>
              <a:t> `</a:t>
            </a:r>
            <a:r>
              <a:rPr lang="en-US" b="1" dirty="0" err="1">
                <a:latin typeface="Athanasius" pitchFamily="2" charset="0"/>
              </a:rPr>
              <a:t>èntenouomf</a:t>
            </a:r>
            <a:r>
              <a:rPr lang="en-US" b="1" dirty="0">
                <a:latin typeface="Athanasius" pitchFamily="2" charset="0"/>
              </a:rPr>
              <a:t>. `</a:t>
            </a:r>
            <a:r>
              <a:rPr lang="en-US" b="1" dirty="0" err="1">
                <a:latin typeface="Athanasius" pitchFamily="2" charset="0"/>
              </a:rPr>
              <a:t>èNqwou</a:t>
            </a:r>
            <a:r>
              <a:rPr lang="en-US" b="1" dirty="0">
                <a:latin typeface="Athanasius" pitchFamily="2" charset="0"/>
              </a:rPr>
              <a:t> de </a:t>
            </a:r>
            <a:r>
              <a:rPr lang="en-US" b="1" dirty="0" err="1">
                <a:latin typeface="Athanasius" pitchFamily="2" charset="0"/>
              </a:rPr>
              <a:t>pejwou</a:t>
            </a:r>
            <a:r>
              <a:rPr lang="en-US" b="1" dirty="0">
                <a:latin typeface="Athanasius" pitchFamily="2" charset="0"/>
              </a:rPr>
              <a:t> </a:t>
            </a:r>
            <a:r>
              <a:rPr lang="en-US" b="1" dirty="0" err="1">
                <a:latin typeface="Athanasius" pitchFamily="2" charset="0"/>
              </a:rPr>
              <a:t>naf</a:t>
            </a:r>
            <a:r>
              <a:rPr lang="en-US" b="1" dirty="0">
                <a:latin typeface="Athanasius" pitchFamily="2" charset="0"/>
              </a:rPr>
              <a:t> </a:t>
            </a:r>
            <a:r>
              <a:rPr lang="en-US" b="1" dirty="0" err="1">
                <a:latin typeface="Athanasius" pitchFamily="2" charset="0"/>
              </a:rPr>
              <a:t>je</a:t>
            </a:r>
            <a:r>
              <a:rPr lang="en-US" b="1" dirty="0">
                <a:latin typeface="Athanasius" pitchFamily="2" charset="0"/>
              </a:rPr>
              <a:t> `</a:t>
            </a:r>
            <a:r>
              <a:rPr lang="en-US" b="1" dirty="0" err="1">
                <a:latin typeface="Athanasius" pitchFamily="2" charset="0"/>
              </a:rPr>
              <a:t>èxouw</a:t>
            </a:r>
            <a:r>
              <a:rPr lang="en-US" b="1" dirty="0">
                <a:latin typeface="Athanasius" pitchFamily="2" charset="0"/>
              </a:rPr>
              <a:t>] `</a:t>
            </a:r>
            <a:r>
              <a:rPr lang="en-US" b="1" dirty="0" err="1">
                <a:latin typeface="Athanasius" pitchFamily="2" charset="0"/>
              </a:rPr>
              <a:t>èecebtwtf</a:t>
            </a:r>
            <a:r>
              <a:rPr lang="en-US" b="1" dirty="0">
                <a:latin typeface="Athanasius" pitchFamily="2" charset="0"/>
              </a:rPr>
              <a:t> </a:t>
            </a:r>
            <a:r>
              <a:rPr lang="en-US" b="1" dirty="0" err="1">
                <a:latin typeface="Athanasius" pitchFamily="2" charset="0"/>
              </a:rPr>
              <a:t>qwn</a:t>
            </a:r>
            <a:r>
              <a:rPr lang="en-US" b="1" dirty="0">
                <a:latin typeface="Athanasius" pitchFamily="2" charset="0"/>
              </a:rPr>
              <a:t>. `</a:t>
            </a:r>
            <a:r>
              <a:rPr lang="en-US" b="1" dirty="0" err="1">
                <a:latin typeface="Athanasius" pitchFamily="2" charset="0"/>
              </a:rPr>
              <a:t>èNqof</a:t>
            </a:r>
            <a:r>
              <a:rPr lang="en-US" b="1" dirty="0">
                <a:latin typeface="Athanasius" pitchFamily="2" charset="0"/>
              </a:rPr>
              <a:t> de </a:t>
            </a:r>
            <a:r>
              <a:rPr lang="en-US" b="1" dirty="0" err="1">
                <a:latin typeface="Athanasius" pitchFamily="2" charset="0"/>
              </a:rPr>
              <a:t>pejaf</a:t>
            </a:r>
            <a:r>
              <a:rPr lang="en-US" b="1" dirty="0">
                <a:latin typeface="Athanasius" pitchFamily="2" charset="0"/>
              </a:rPr>
              <a:t> </a:t>
            </a:r>
            <a:r>
              <a:rPr lang="en-US" b="1" dirty="0" err="1">
                <a:latin typeface="Athanasius" pitchFamily="2" charset="0"/>
              </a:rPr>
              <a:t>nwou</a:t>
            </a:r>
            <a:r>
              <a:rPr lang="en-US" b="1" dirty="0">
                <a:latin typeface="Athanasius" pitchFamily="2" charset="0"/>
              </a:rPr>
              <a:t> &gt; </a:t>
            </a:r>
            <a:r>
              <a:rPr lang="en-US" b="1" dirty="0" err="1">
                <a:latin typeface="Athanasius" pitchFamily="2" charset="0"/>
              </a:rPr>
              <a:t>je</a:t>
            </a:r>
            <a:r>
              <a:rPr lang="en-US" b="1" dirty="0">
                <a:latin typeface="Athanasius" pitchFamily="2" charset="0"/>
              </a:rPr>
              <a:t> \</a:t>
            </a:r>
            <a:r>
              <a:rPr lang="en-US" b="1" dirty="0" err="1">
                <a:latin typeface="Athanasius" pitchFamily="2" charset="0"/>
              </a:rPr>
              <a:t>hppe</a:t>
            </a:r>
            <a:r>
              <a:rPr lang="en-US" b="1" dirty="0">
                <a:latin typeface="Athanasius" pitchFamily="2" charset="0"/>
              </a:rPr>
              <a:t> `</a:t>
            </a:r>
            <a:r>
              <a:rPr lang="en-US" b="1" dirty="0" err="1">
                <a:latin typeface="Athanasius" pitchFamily="2" charset="0"/>
              </a:rPr>
              <a:t>èeretenna</a:t>
            </a:r>
            <a:r>
              <a:rPr lang="en-US" b="1" dirty="0">
                <a:latin typeface="Athanasius" pitchFamily="2" charset="0"/>
              </a:rPr>
              <a:t>]</a:t>
            </a:r>
            <a:r>
              <a:rPr lang="en-US" b="1" dirty="0" err="1">
                <a:latin typeface="Athanasius" pitchFamily="2" charset="0"/>
              </a:rPr>
              <a:t>enwten</a:t>
            </a:r>
            <a:r>
              <a:rPr lang="en-US" b="1" dirty="0">
                <a:latin typeface="Athanasius" pitchFamily="2" charset="0"/>
              </a:rPr>
              <a:t> `</a:t>
            </a:r>
            <a:r>
              <a:rPr lang="en-US" b="1" dirty="0" err="1">
                <a:latin typeface="Athanasius" pitchFamily="2" charset="0"/>
              </a:rPr>
              <a:t>èe'oun</a:t>
            </a:r>
            <a:r>
              <a:rPr lang="en-US" b="1" dirty="0">
                <a:latin typeface="Athanasius" pitchFamily="2" charset="0"/>
              </a:rPr>
              <a:t> `</a:t>
            </a:r>
            <a:r>
              <a:rPr lang="en-US" b="1" dirty="0" err="1">
                <a:latin typeface="Athanasius" pitchFamily="2" charset="0"/>
              </a:rPr>
              <a:t>èe;baki</a:t>
            </a:r>
            <a:r>
              <a:rPr lang="en-US" b="1" dirty="0">
                <a:latin typeface="Athanasius" pitchFamily="2" charset="0"/>
              </a:rPr>
              <a:t>&gt; `</a:t>
            </a:r>
            <a:r>
              <a:rPr lang="en-US" b="1" dirty="0" err="1">
                <a:latin typeface="Athanasius" pitchFamily="2" charset="0"/>
              </a:rPr>
              <a:t>èfna`èi</a:t>
            </a:r>
            <a:r>
              <a:rPr lang="en-US" b="1" dirty="0">
                <a:latin typeface="Athanasius" pitchFamily="2" charset="0"/>
              </a:rPr>
              <a:t> `</a:t>
            </a:r>
            <a:r>
              <a:rPr lang="en-US" b="1" dirty="0" err="1">
                <a:latin typeface="Athanasius" pitchFamily="2" charset="0"/>
              </a:rPr>
              <a:t>èebol</a:t>
            </a:r>
            <a:r>
              <a:rPr lang="en-US" b="1" dirty="0">
                <a:latin typeface="Athanasius" pitchFamily="2" charset="0"/>
              </a:rPr>
              <a:t> `</a:t>
            </a:r>
            <a:r>
              <a:rPr lang="en-US" b="1" dirty="0" err="1">
                <a:latin typeface="Athanasius" pitchFamily="2" charset="0"/>
              </a:rPr>
              <a:t>èe`è</a:t>
            </a:r>
            <a:r>
              <a:rPr lang="en-US" b="1" dirty="0">
                <a:latin typeface="Athanasius" pitchFamily="2" charset="0"/>
              </a:rPr>
              <a:t>\</a:t>
            </a:r>
            <a:r>
              <a:rPr lang="en-US" b="1" dirty="0" err="1">
                <a:latin typeface="Athanasius" pitchFamily="2" charset="0"/>
              </a:rPr>
              <a:t>ren</a:t>
            </a:r>
            <a:r>
              <a:rPr lang="en-US" b="1" dirty="0">
                <a:latin typeface="Athanasius" pitchFamily="2" charset="0"/>
              </a:rPr>
              <a:t> </a:t>
            </a:r>
            <a:r>
              <a:rPr lang="en-US" b="1" dirty="0" err="1">
                <a:latin typeface="Athanasius" pitchFamily="2" charset="0"/>
              </a:rPr>
              <a:t>qhnou</a:t>
            </a:r>
            <a:r>
              <a:rPr lang="en-US" b="1" dirty="0">
                <a:latin typeface="Athanasius" pitchFamily="2" charset="0"/>
              </a:rPr>
              <a:t> `</a:t>
            </a:r>
            <a:r>
              <a:rPr lang="en-US" b="1" dirty="0" err="1">
                <a:latin typeface="Athanasius" pitchFamily="2" charset="0"/>
              </a:rPr>
              <a:t>ènje</a:t>
            </a:r>
            <a:r>
              <a:rPr lang="en-US" b="1" dirty="0">
                <a:latin typeface="Athanasius" pitchFamily="2" charset="0"/>
              </a:rPr>
              <a:t> </a:t>
            </a:r>
            <a:r>
              <a:rPr lang="en-US" b="1" dirty="0" err="1">
                <a:latin typeface="Athanasius" pitchFamily="2" charset="0"/>
              </a:rPr>
              <a:t>ourwmi</a:t>
            </a:r>
            <a:r>
              <a:rPr lang="en-US" b="1" dirty="0">
                <a:latin typeface="Athanasius" pitchFamily="2" charset="0"/>
              </a:rPr>
              <a:t> </a:t>
            </a:r>
            <a:r>
              <a:rPr lang="en-US" b="1" dirty="0" err="1">
                <a:latin typeface="Athanasius" pitchFamily="2" charset="0"/>
              </a:rPr>
              <a:t>effai</a:t>
            </a:r>
            <a:r>
              <a:rPr lang="en-US" b="1" dirty="0">
                <a:latin typeface="Athanasius" pitchFamily="2" charset="0"/>
              </a:rPr>
              <a:t> `</a:t>
            </a:r>
            <a:r>
              <a:rPr lang="en-US" b="1" dirty="0" err="1">
                <a:latin typeface="Athanasius" pitchFamily="2" charset="0"/>
              </a:rPr>
              <a:t>ènou</a:t>
            </a:r>
            <a:r>
              <a:rPr lang="en-US" b="1" dirty="0">
                <a:latin typeface="Athanasius" pitchFamily="2" charset="0"/>
              </a:rPr>
              <a:t>]o]</a:t>
            </a:r>
            <a:r>
              <a:rPr lang="en-US" b="1" dirty="0" err="1">
                <a:latin typeface="Athanasius" pitchFamily="2" charset="0"/>
              </a:rPr>
              <a:t>ou</a:t>
            </a:r>
            <a:r>
              <a:rPr lang="en-US" b="1" dirty="0">
                <a:latin typeface="Athanasius" pitchFamily="2" charset="0"/>
              </a:rPr>
              <a:t> `</a:t>
            </a:r>
            <a:r>
              <a:rPr lang="en-US" b="1" dirty="0" err="1">
                <a:latin typeface="Athanasius" pitchFamily="2" charset="0"/>
              </a:rPr>
              <a:t>èmmwou</a:t>
            </a:r>
            <a:r>
              <a:rPr lang="en-US" b="1" dirty="0">
                <a:latin typeface="Athanasius" pitchFamily="2" charset="0"/>
              </a:rPr>
              <a:t>&gt; </a:t>
            </a:r>
            <a:r>
              <a:rPr lang="en-US" b="1" dirty="0" err="1">
                <a:latin typeface="Athanasius" pitchFamily="2" charset="0"/>
              </a:rPr>
              <a:t>mo</a:t>
            </a:r>
            <a:r>
              <a:rPr lang="en-US" b="1" dirty="0">
                <a:latin typeface="Athanasius" pitchFamily="2" charset="0"/>
              </a:rPr>
              <a:t>]</a:t>
            </a:r>
            <a:r>
              <a:rPr lang="en-US" b="1" dirty="0" err="1">
                <a:latin typeface="Athanasius" pitchFamily="2" charset="0"/>
              </a:rPr>
              <a:t>i</a:t>
            </a:r>
            <a:r>
              <a:rPr lang="en-US" b="1" dirty="0">
                <a:latin typeface="Athanasius" pitchFamily="2" charset="0"/>
              </a:rPr>
              <a:t> `</a:t>
            </a:r>
            <a:r>
              <a:rPr lang="en-US" b="1" dirty="0" err="1">
                <a:latin typeface="Athanasius" pitchFamily="2" charset="0"/>
              </a:rPr>
              <a:t>èncwf</a:t>
            </a:r>
            <a:r>
              <a:rPr lang="en-US" b="1" dirty="0">
                <a:latin typeface="Athanasius" pitchFamily="2" charset="0"/>
              </a:rPr>
              <a:t> `</a:t>
            </a:r>
            <a:r>
              <a:rPr lang="en-US" b="1" dirty="0" err="1">
                <a:latin typeface="Athanasius" pitchFamily="2" charset="0"/>
              </a:rPr>
              <a:t>èepihi</a:t>
            </a:r>
            <a:r>
              <a:rPr lang="en-US" b="1" dirty="0">
                <a:latin typeface="Athanasius" pitchFamily="2" charset="0"/>
              </a:rPr>
              <a:t>&gt; `</a:t>
            </a:r>
            <a:r>
              <a:rPr lang="en-US" b="1" dirty="0" err="1">
                <a:latin typeface="Athanasius" pitchFamily="2" charset="0"/>
              </a:rPr>
              <a:t>èetefna</a:t>
            </a:r>
            <a:r>
              <a:rPr lang="en-US" b="1" dirty="0">
                <a:latin typeface="Athanasius" pitchFamily="2" charset="0"/>
              </a:rPr>
              <a:t>]e `</a:t>
            </a:r>
            <a:r>
              <a:rPr lang="en-US" b="1" dirty="0" err="1">
                <a:latin typeface="Athanasius" pitchFamily="2" charset="0"/>
              </a:rPr>
              <a:t>èe'oun</a:t>
            </a:r>
            <a:r>
              <a:rPr lang="en-US" b="1" dirty="0">
                <a:latin typeface="Athanasius" pitchFamily="2" charset="0"/>
              </a:rPr>
              <a:t> `</a:t>
            </a:r>
            <a:r>
              <a:rPr lang="en-US" b="1" dirty="0" err="1">
                <a:latin typeface="Athanasius" pitchFamily="2" charset="0"/>
              </a:rPr>
              <a:t>èerof</a:t>
            </a:r>
            <a:r>
              <a:rPr lang="en-US" b="1" dirty="0">
                <a:latin typeface="Athanasius" pitchFamily="2" charset="0"/>
              </a:rPr>
              <a:t>.</a:t>
            </a:r>
          </a:p>
          <a:p>
            <a:pPr marL="0" indent="0" algn="just">
              <a:buNone/>
            </a:pPr>
            <a:r>
              <a:rPr lang="en-US" b="1" dirty="0">
                <a:latin typeface="Athanasius" pitchFamily="2" charset="0"/>
              </a:rPr>
              <a:t> </a:t>
            </a:r>
            <a:r>
              <a:rPr lang="en-US" b="1" dirty="0" err="1">
                <a:latin typeface="Athanasius" pitchFamily="2" charset="0"/>
              </a:rPr>
              <a:t>Ouo</a:t>
            </a:r>
            <a:r>
              <a:rPr lang="en-US" b="1" dirty="0">
                <a:latin typeface="Athanasius" pitchFamily="2" charset="0"/>
              </a:rPr>
              <a:t>\ `</a:t>
            </a:r>
            <a:r>
              <a:rPr lang="en-US" b="1" dirty="0" err="1">
                <a:latin typeface="Athanasius" pitchFamily="2" charset="0"/>
              </a:rPr>
              <a:t>èajoc</a:t>
            </a:r>
            <a:r>
              <a:rPr lang="en-US" b="1" dirty="0">
                <a:latin typeface="Athanasius" pitchFamily="2" charset="0"/>
              </a:rPr>
              <a:t> `</a:t>
            </a:r>
            <a:r>
              <a:rPr lang="en-US" b="1" dirty="0" err="1">
                <a:latin typeface="Athanasius" pitchFamily="2" charset="0"/>
              </a:rPr>
              <a:t>èmpinebhi</a:t>
            </a:r>
            <a:r>
              <a:rPr lang="en-US" b="1" dirty="0">
                <a:latin typeface="Athanasius" pitchFamily="2" charset="0"/>
              </a:rPr>
              <a:t> `</a:t>
            </a:r>
            <a:r>
              <a:rPr lang="en-US" b="1" dirty="0" err="1">
                <a:latin typeface="Athanasius" pitchFamily="2" charset="0"/>
              </a:rPr>
              <a:t>ènte</a:t>
            </a:r>
            <a:r>
              <a:rPr lang="en-US" b="1" dirty="0">
                <a:latin typeface="Athanasius" pitchFamily="2" charset="0"/>
              </a:rPr>
              <a:t> </a:t>
            </a:r>
            <a:r>
              <a:rPr lang="en-US" b="1" dirty="0" err="1">
                <a:latin typeface="Athanasius" pitchFamily="2" charset="0"/>
              </a:rPr>
              <a:t>pihi</a:t>
            </a:r>
            <a:r>
              <a:rPr lang="en-US" b="1" dirty="0">
                <a:latin typeface="Athanasius" pitchFamily="2" charset="0"/>
              </a:rPr>
              <a:t> &gt; </a:t>
            </a:r>
            <a:r>
              <a:rPr lang="en-US" b="1" dirty="0" err="1">
                <a:latin typeface="Athanasius" pitchFamily="2" charset="0"/>
              </a:rPr>
              <a:t>je</a:t>
            </a:r>
            <a:r>
              <a:rPr lang="en-US" b="1" dirty="0">
                <a:latin typeface="Athanasius" pitchFamily="2" charset="0"/>
              </a:rPr>
              <a:t> </a:t>
            </a:r>
            <a:r>
              <a:rPr lang="en-US" b="1" dirty="0" err="1">
                <a:latin typeface="Athanasius" pitchFamily="2" charset="0"/>
              </a:rPr>
              <a:t>peje</a:t>
            </a:r>
            <a:r>
              <a:rPr lang="en-US" b="1" dirty="0">
                <a:latin typeface="Athanasius" pitchFamily="2" charset="0"/>
              </a:rPr>
              <a:t> </a:t>
            </a:r>
            <a:r>
              <a:rPr lang="en-US" b="1" dirty="0" err="1">
                <a:latin typeface="Athanasius" pitchFamily="2" charset="0"/>
              </a:rPr>
              <a:t>piref</a:t>
            </a:r>
            <a:r>
              <a:rPr lang="en-US" b="1" dirty="0">
                <a:latin typeface="Athanasius" pitchFamily="2" charset="0"/>
              </a:rPr>
              <a:t>;`</a:t>
            </a:r>
            <a:r>
              <a:rPr lang="en-US" b="1" dirty="0" err="1">
                <a:latin typeface="Athanasius" pitchFamily="2" charset="0"/>
              </a:rPr>
              <a:t>ècbw</a:t>
            </a:r>
            <a:r>
              <a:rPr lang="en-US" b="1" dirty="0">
                <a:latin typeface="Athanasius" pitchFamily="2" charset="0"/>
              </a:rPr>
              <a:t> </a:t>
            </a:r>
            <a:r>
              <a:rPr lang="en-US" b="1" dirty="0" err="1">
                <a:latin typeface="Athanasius" pitchFamily="2" charset="0"/>
              </a:rPr>
              <a:t>nak</a:t>
            </a:r>
            <a:r>
              <a:rPr lang="en-US" b="1" dirty="0">
                <a:latin typeface="Athanasius" pitchFamily="2" charset="0"/>
              </a:rPr>
              <a:t> </a:t>
            </a:r>
            <a:r>
              <a:rPr lang="en-US" b="1" dirty="0" err="1">
                <a:latin typeface="Athanasius" pitchFamily="2" charset="0"/>
              </a:rPr>
              <a:t>je</a:t>
            </a:r>
            <a:r>
              <a:rPr lang="en-US" b="1" dirty="0">
                <a:latin typeface="Athanasius" pitchFamily="2" charset="0"/>
              </a:rPr>
              <a:t> a]</a:t>
            </a:r>
            <a:r>
              <a:rPr lang="en-US" b="1" dirty="0" err="1">
                <a:latin typeface="Athanasius" pitchFamily="2" charset="0"/>
              </a:rPr>
              <a:t>pe</a:t>
            </a:r>
            <a:r>
              <a:rPr lang="en-US" b="1" dirty="0">
                <a:latin typeface="Athanasius" pitchFamily="2" charset="0"/>
              </a:rPr>
              <a:t> </a:t>
            </a:r>
            <a:r>
              <a:rPr lang="en-US" b="1" dirty="0" err="1">
                <a:latin typeface="Athanasius" pitchFamily="2" charset="0"/>
              </a:rPr>
              <a:t>pama`ènemton</a:t>
            </a:r>
            <a:r>
              <a:rPr lang="en-US" b="1" dirty="0">
                <a:latin typeface="Athanasius" pitchFamily="2" charset="0"/>
              </a:rPr>
              <a:t> &gt; `</a:t>
            </a:r>
            <a:r>
              <a:rPr lang="en-US" b="1" dirty="0" err="1">
                <a:latin typeface="Athanasius" pitchFamily="2" charset="0"/>
              </a:rPr>
              <a:t>èvma</a:t>
            </a:r>
            <a:r>
              <a:rPr lang="en-US" b="1" dirty="0">
                <a:latin typeface="Athanasius" pitchFamily="2" charset="0"/>
              </a:rPr>
              <a:t> `</a:t>
            </a:r>
            <a:r>
              <a:rPr lang="en-US" b="1" dirty="0" err="1">
                <a:latin typeface="Athanasius" pitchFamily="2" charset="0"/>
              </a:rPr>
              <a:t>èe;naouwm</a:t>
            </a:r>
            <a:r>
              <a:rPr lang="en-US" b="1" dirty="0">
                <a:latin typeface="Athanasius" pitchFamily="2" charset="0"/>
              </a:rPr>
              <a:t> `</a:t>
            </a:r>
            <a:r>
              <a:rPr lang="en-US" b="1" dirty="0" err="1">
                <a:latin typeface="Athanasius" pitchFamily="2" charset="0"/>
              </a:rPr>
              <a:t>èmpapacxa</a:t>
            </a:r>
            <a:r>
              <a:rPr lang="en-US" b="1" dirty="0">
                <a:latin typeface="Athanasius" pitchFamily="2" charset="0"/>
              </a:rPr>
              <a:t> </a:t>
            </a:r>
            <a:r>
              <a:rPr lang="en-US" b="1" dirty="0" err="1">
                <a:latin typeface="Athanasius" pitchFamily="2" charset="0"/>
              </a:rPr>
              <a:t>èè`èmmof</a:t>
            </a:r>
            <a:r>
              <a:rPr lang="en-US" b="1" dirty="0">
                <a:latin typeface="Athanasius" pitchFamily="2" charset="0"/>
              </a:rPr>
              <a:t> </a:t>
            </a:r>
            <a:r>
              <a:rPr lang="en-US" b="1" dirty="0" err="1">
                <a:latin typeface="Athanasius" pitchFamily="2" charset="0"/>
              </a:rPr>
              <a:t>nem</a:t>
            </a:r>
            <a:r>
              <a:rPr lang="en-US" b="1" dirty="0">
                <a:latin typeface="Athanasius" pitchFamily="2" charset="0"/>
              </a:rPr>
              <a:t> </a:t>
            </a:r>
            <a:r>
              <a:rPr lang="en-US" b="1" dirty="0" err="1">
                <a:latin typeface="Athanasius" pitchFamily="2" charset="0"/>
              </a:rPr>
              <a:t>namaqhthc</a:t>
            </a:r>
            <a:r>
              <a:rPr lang="en-US" b="1" dirty="0">
                <a:latin typeface="Athanasius" pitchFamily="2" charset="0"/>
              </a:rPr>
              <a:t>. </a:t>
            </a:r>
            <a:r>
              <a:rPr lang="en-US" b="1" dirty="0" err="1">
                <a:latin typeface="Athanasius" pitchFamily="2" charset="0"/>
              </a:rPr>
              <a:t>Ouo</a:t>
            </a:r>
            <a:r>
              <a:rPr lang="en-US" b="1" dirty="0">
                <a:latin typeface="Athanasius" pitchFamily="2" charset="0"/>
              </a:rPr>
              <a:t>\ </a:t>
            </a:r>
            <a:r>
              <a:rPr lang="en-US" b="1" dirty="0" err="1">
                <a:latin typeface="Athanasius" pitchFamily="2" charset="0"/>
              </a:rPr>
              <a:t>vh`èete`èmmau</a:t>
            </a:r>
            <a:r>
              <a:rPr lang="en-US" b="1" dirty="0">
                <a:latin typeface="Athanasius" pitchFamily="2" charset="0"/>
              </a:rPr>
              <a:t> `</a:t>
            </a:r>
            <a:r>
              <a:rPr lang="en-US" b="1" dirty="0" err="1">
                <a:latin typeface="Athanasius" pitchFamily="2" charset="0"/>
              </a:rPr>
              <a:t>èfnatamwten</a:t>
            </a:r>
            <a:r>
              <a:rPr lang="en-US" b="1" dirty="0">
                <a:latin typeface="Athanasius" pitchFamily="2" charset="0"/>
              </a:rPr>
              <a:t> `</a:t>
            </a:r>
            <a:r>
              <a:rPr lang="en-US" b="1" dirty="0" err="1">
                <a:latin typeface="Athanasius" pitchFamily="2" charset="0"/>
              </a:rPr>
              <a:t>èeouni</a:t>
            </a:r>
            <a:r>
              <a:rPr lang="en-US" b="1" dirty="0">
                <a:latin typeface="Athanasius" pitchFamily="2" charset="0"/>
              </a:rPr>
              <a:t>]; `</a:t>
            </a:r>
            <a:r>
              <a:rPr lang="en-US" b="1" dirty="0" err="1">
                <a:latin typeface="Athanasius" pitchFamily="2" charset="0"/>
              </a:rPr>
              <a:t>èmma</a:t>
            </a:r>
            <a:r>
              <a:rPr lang="en-US" b="1" dirty="0">
                <a:latin typeface="Athanasius" pitchFamily="2" charset="0"/>
              </a:rPr>
              <a:t> `</a:t>
            </a:r>
            <a:r>
              <a:rPr lang="en-US" b="1" dirty="0" err="1">
                <a:latin typeface="Athanasius" pitchFamily="2" charset="0"/>
              </a:rPr>
              <a:t>èefca`èp</a:t>
            </a:r>
            <a:r>
              <a:rPr lang="en-US" b="1" dirty="0">
                <a:latin typeface="Athanasius" pitchFamily="2" charset="0"/>
              </a:rPr>
              <a:t>]</a:t>
            </a:r>
            <a:r>
              <a:rPr lang="en-US" b="1" dirty="0" err="1">
                <a:latin typeface="Athanasius" pitchFamily="2" charset="0"/>
              </a:rPr>
              <a:t>wi</a:t>
            </a:r>
            <a:r>
              <a:rPr lang="en-US" b="1" dirty="0">
                <a:latin typeface="Athanasius" pitchFamily="2" charset="0"/>
              </a:rPr>
              <a:t> </a:t>
            </a:r>
            <a:r>
              <a:rPr lang="en-US" b="1" dirty="0" err="1">
                <a:latin typeface="Athanasius" pitchFamily="2" charset="0"/>
              </a:rPr>
              <a:t>efvwr</a:t>
            </a:r>
            <a:r>
              <a:rPr lang="en-US" b="1" dirty="0">
                <a:latin typeface="Athanasius" pitchFamily="2" charset="0"/>
              </a:rPr>
              <a:t>]&gt; </a:t>
            </a:r>
            <a:r>
              <a:rPr lang="en-US" b="1" dirty="0" err="1">
                <a:latin typeface="Athanasius" pitchFamily="2" charset="0"/>
              </a:rPr>
              <a:t>cebtwtf</a:t>
            </a:r>
            <a:r>
              <a:rPr lang="en-US" b="1" dirty="0">
                <a:latin typeface="Athanasius" pitchFamily="2" charset="0"/>
              </a:rPr>
              <a:t>  `</a:t>
            </a:r>
            <a:r>
              <a:rPr lang="en-US" b="1" dirty="0" err="1">
                <a:latin typeface="Athanasius" pitchFamily="2" charset="0"/>
              </a:rPr>
              <a:t>èmmau</a:t>
            </a:r>
            <a:r>
              <a:rPr lang="en-US" b="1" dirty="0">
                <a:latin typeface="Athanasius" pitchFamily="2" charset="0"/>
              </a:rPr>
              <a:t>. </a:t>
            </a:r>
            <a:r>
              <a:rPr lang="en-US" b="1" dirty="0" err="1">
                <a:latin typeface="Athanasius" pitchFamily="2" charset="0"/>
              </a:rPr>
              <a:t>Etau</a:t>
            </a:r>
            <a:r>
              <a:rPr lang="en-US" b="1" dirty="0">
                <a:latin typeface="Athanasius" pitchFamily="2" charset="0"/>
              </a:rPr>
              <a:t>]</a:t>
            </a:r>
            <a:r>
              <a:rPr lang="en-US" b="1" dirty="0" err="1">
                <a:latin typeface="Athanasius" pitchFamily="2" charset="0"/>
              </a:rPr>
              <a:t>enwou</a:t>
            </a:r>
            <a:r>
              <a:rPr lang="en-US" b="1" dirty="0">
                <a:latin typeface="Athanasius" pitchFamily="2" charset="0"/>
              </a:rPr>
              <a:t> de </a:t>
            </a:r>
            <a:r>
              <a:rPr lang="en-US" b="1" dirty="0" err="1">
                <a:latin typeface="Athanasius" pitchFamily="2" charset="0"/>
              </a:rPr>
              <a:t>aujimi</a:t>
            </a:r>
            <a:r>
              <a:rPr lang="en-US" b="1" dirty="0">
                <a:latin typeface="Athanasius" pitchFamily="2" charset="0"/>
              </a:rPr>
              <a:t> kata `</a:t>
            </a:r>
            <a:r>
              <a:rPr lang="en-US" b="1" dirty="0" err="1">
                <a:latin typeface="Athanasius" pitchFamily="2" charset="0"/>
              </a:rPr>
              <a:t>èvrh</a:t>
            </a:r>
            <a:r>
              <a:rPr lang="en-US" b="1" dirty="0">
                <a:latin typeface="Athanasius" pitchFamily="2" charset="0"/>
              </a:rPr>
              <a:t>; `</a:t>
            </a:r>
            <a:r>
              <a:rPr lang="en-US" b="1" dirty="0" err="1">
                <a:latin typeface="Athanasius" pitchFamily="2" charset="0"/>
              </a:rPr>
              <a:t>èetafjoc</a:t>
            </a:r>
            <a:r>
              <a:rPr lang="en-US" b="1" dirty="0">
                <a:latin typeface="Athanasius" pitchFamily="2" charset="0"/>
              </a:rPr>
              <a:t> </a:t>
            </a:r>
            <a:r>
              <a:rPr lang="en-US" b="1" dirty="0" err="1">
                <a:latin typeface="Athanasius" pitchFamily="2" charset="0"/>
              </a:rPr>
              <a:t>nwou</a:t>
            </a:r>
            <a:r>
              <a:rPr lang="en-US" b="1" dirty="0">
                <a:latin typeface="Athanasius" pitchFamily="2" charset="0"/>
              </a:rPr>
              <a:t>&gt; </a:t>
            </a:r>
            <a:r>
              <a:rPr lang="en-US" b="1" dirty="0" err="1">
                <a:latin typeface="Athanasius" pitchFamily="2" charset="0"/>
              </a:rPr>
              <a:t>ouo</a:t>
            </a:r>
            <a:r>
              <a:rPr lang="en-US" b="1" dirty="0">
                <a:latin typeface="Athanasius" pitchFamily="2" charset="0"/>
              </a:rPr>
              <a:t>\ </a:t>
            </a:r>
            <a:r>
              <a:rPr lang="en-US" b="1" dirty="0" err="1">
                <a:latin typeface="Athanasius" pitchFamily="2" charset="0"/>
              </a:rPr>
              <a:t>aucebte</a:t>
            </a:r>
            <a:r>
              <a:rPr lang="en-US" b="1" dirty="0">
                <a:latin typeface="Athanasius" pitchFamily="2" charset="0"/>
              </a:rPr>
              <a:t> </a:t>
            </a:r>
            <a:r>
              <a:rPr lang="en-US" b="1" dirty="0" err="1">
                <a:latin typeface="Athanasius" pitchFamily="2" charset="0"/>
              </a:rPr>
              <a:t>pipacxa</a:t>
            </a:r>
            <a:r>
              <a:rPr lang="en-US" b="1" dirty="0">
                <a:latin typeface="Athanasius" pitchFamily="2" charset="0"/>
              </a:rPr>
              <a:t>. </a:t>
            </a:r>
            <a:r>
              <a:rPr lang="en-US" b="1" dirty="0" err="1">
                <a:solidFill>
                  <a:srgbClr val="C00000"/>
                </a:solidFill>
                <a:latin typeface="Athanasius" pitchFamily="2" charset="0"/>
              </a:rPr>
              <a:t>Ouw</a:t>
            </a:r>
            <a:r>
              <a:rPr lang="en-US" b="1" dirty="0">
                <a:solidFill>
                  <a:srgbClr val="C00000"/>
                </a:solidFill>
                <a:latin typeface="Athanasius" pitchFamily="2" charset="0"/>
              </a:rPr>
              <a:t>]t `</a:t>
            </a:r>
            <a:r>
              <a:rPr lang="en-US" b="1" dirty="0" err="1">
                <a:solidFill>
                  <a:srgbClr val="C00000"/>
                </a:solidFill>
                <a:latin typeface="Athanasius" pitchFamily="2" charset="0"/>
              </a:rPr>
              <a:t>mpieuaggelion</a:t>
            </a:r>
            <a:r>
              <a:rPr lang="en-US" b="1" dirty="0">
                <a:solidFill>
                  <a:srgbClr val="C00000"/>
                </a:solidFill>
                <a:latin typeface="Athanasius" pitchFamily="2" charset="0"/>
              </a:rPr>
              <a:t> </a:t>
            </a:r>
            <a:r>
              <a:rPr lang="en-US" b="1" dirty="0" err="1">
                <a:solidFill>
                  <a:srgbClr val="C00000"/>
                </a:solidFill>
                <a:latin typeface="Athanasius" pitchFamily="2" charset="0"/>
              </a:rPr>
              <a:t>eqouab</a:t>
            </a:r>
            <a:r>
              <a:rPr lang="en-US" b="1" dirty="0">
                <a:solidFill>
                  <a:srgbClr val="C00000"/>
                </a:solidFill>
                <a:latin typeface="Athanasius" pitchFamily="2" charset="0"/>
              </a:rPr>
              <a:t>. </a:t>
            </a:r>
          </a:p>
          <a:p>
            <a:pPr marL="0" indent="0" algn="just">
              <a:buNone/>
            </a:pPr>
            <a:endParaRPr lang="en-US" sz="2800" b="1" dirty="0">
              <a:solidFill>
                <a:srgbClr val="C00000"/>
              </a:solidFill>
              <a:latin typeface="Athanasius" pitchFamily="2" charset="0"/>
            </a:endParaRPr>
          </a:p>
          <a:p>
            <a:pPr marL="0" indent="0" algn="just">
              <a:buNone/>
            </a:pPr>
            <a:r>
              <a:rPr lang="en-US" sz="2800" b="1" dirty="0">
                <a:solidFill>
                  <a:srgbClr val="C00000"/>
                </a:solidFill>
                <a:latin typeface="Athanasius" pitchFamily="2" charset="0"/>
              </a:rPr>
              <a:t>Do[a ci </a:t>
            </a:r>
            <a:r>
              <a:rPr lang="en-US" sz="2800" b="1" dirty="0" err="1">
                <a:solidFill>
                  <a:srgbClr val="C00000"/>
                </a:solidFill>
                <a:latin typeface="Athanasius" pitchFamily="2" charset="0"/>
              </a:rPr>
              <a:t>Kuri`e</a:t>
            </a:r>
            <a:r>
              <a:rPr lang="en-US" sz="2800" b="1" dirty="0">
                <a:solidFill>
                  <a:srgbClr val="C00000"/>
                </a:solidFill>
                <a:latin typeface="Athanasius" pitchFamily="2" charset="0"/>
              </a:rPr>
              <a:t>.</a:t>
            </a:r>
          </a:p>
        </p:txBody>
      </p:sp>
      <p:sp>
        <p:nvSpPr>
          <p:cNvPr id="5" name="ZoneTexte 4">
            <a:extLst>
              <a:ext uri="{FF2B5EF4-FFF2-40B4-BE49-F238E27FC236}">
                <a16:creationId xmlns:a16="http://schemas.microsoft.com/office/drawing/2014/main" id="{915F0ED9-A1B1-43D9-9BA3-5C74D3AB4325}"/>
              </a:ext>
            </a:extLst>
          </p:cNvPr>
          <p:cNvSpPr txBox="1"/>
          <p:nvPr/>
        </p:nvSpPr>
        <p:spPr>
          <a:xfrm>
            <a:off x="407368" y="6490404"/>
            <a:ext cx="4248472" cy="338554"/>
          </a:xfrm>
          <a:prstGeom prst="rect">
            <a:avLst/>
          </a:prstGeom>
          <a:noFill/>
        </p:spPr>
        <p:txBody>
          <a:bodyPr wrap="square" rtlCol="0">
            <a:spAutoFit/>
          </a:bodyPr>
          <a:lstStyle/>
          <a:p>
            <a:r>
              <a:rPr lang="fr-FR" sz="1600" b="1" dirty="0">
                <a:solidFill>
                  <a:schemeClr val="bg1"/>
                </a:solidFill>
              </a:rPr>
              <a:t>Prière de l’aube </a:t>
            </a:r>
            <a:r>
              <a:rPr lang="fr-FR" sz="1600" b="1" i="1" dirty="0">
                <a:solidFill>
                  <a:schemeClr val="bg1"/>
                </a:solidFill>
              </a:rPr>
              <a:t>du Jeudi Saint</a:t>
            </a:r>
            <a:endParaRPr lang="fr-FR" sz="1600" b="1" dirty="0">
              <a:solidFill>
                <a:schemeClr val="bg1"/>
              </a:solidFill>
            </a:endParaRPr>
          </a:p>
        </p:txBody>
      </p:sp>
      <p:sp>
        <p:nvSpPr>
          <p:cNvPr id="6" name="Rectangle 74">
            <a:extLst>
              <a:ext uri="{FF2B5EF4-FFF2-40B4-BE49-F238E27FC236}">
                <a16:creationId xmlns:a16="http://schemas.microsoft.com/office/drawing/2014/main" id="{76E8E82B-F56F-4629-A845-E33E506576A4}"/>
              </a:ext>
            </a:extLst>
          </p:cNvPr>
          <p:cNvSpPr>
            <a:spLocks noChangeArrowheads="1"/>
          </p:cNvSpPr>
          <p:nvPr/>
        </p:nvSpPr>
        <p:spPr bwMode="auto">
          <a:xfrm>
            <a:off x="9552384" y="53414"/>
            <a:ext cx="2448272"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باكر يوم الخميس الكبير</a:t>
            </a:r>
            <a:r>
              <a:rPr lang="fr-FR" sz="2000" b="1" dirty="0">
                <a:solidFill>
                  <a:schemeClr val="bg1"/>
                </a:solidFill>
              </a:rPr>
              <a:t> </a:t>
            </a:r>
            <a:endParaRPr lang="en-US" altLang="fr-FR" sz="2000" b="1" i="1" dirty="0">
              <a:solidFill>
                <a:schemeClr val="bg1"/>
              </a:solidFill>
            </a:endParaRPr>
          </a:p>
        </p:txBody>
      </p:sp>
    </p:spTree>
    <p:extLst>
      <p:ext uri="{BB962C8B-B14F-4D97-AF65-F5344CB8AC3E}">
        <p14:creationId xmlns:p14="http://schemas.microsoft.com/office/powerpoint/2010/main" val="3267167763"/>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7369" y="548680"/>
            <a:ext cx="5616624" cy="5976664"/>
          </a:xfrm>
        </p:spPr>
        <p:txBody>
          <a:bodyPr>
            <a:noAutofit/>
          </a:bodyPr>
          <a:lstStyle/>
          <a:p>
            <a:pPr marL="0" indent="0" algn="just">
              <a:buNone/>
            </a:pPr>
            <a:r>
              <a:rPr lang="fr-FR" sz="2800" b="1" dirty="0"/>
              <a:t>C’est que vous jeûnez pour vous livrer aux querelles et aux disputes, pour frapper du poing méchamment. Vous ne jeûnerez pas comme aujourd'hui, si vous voulez faire entendre votre voix là-haut! Est-ce là le jeûne qui me plaît, le jour où l'homme se mortifie? Courber la tête comme un jonc, se faire une couche de sac et de cendre, est-ce là ce que tu appelles un jeûne, un jour agréable au Seigneur? N'est-ce pas plutôt ceci, </a:t>
            </a:r>
          </a:p>
        </p:txBody>
      </p:sp>
      <p:sp>
        <p:nvSpPr>
          <p:cNvPr id="4" name="Rectangle 3">
            <a:extLst>
              <a:ext uri="{FF2B5EF4-FFF2-40B4-BE49-F238E27FC236}">
                <a16:creationId xmlns:a16="http://schemas.microsoft.com/office/drawing/2014/main" id="{91243CA8-04CE-43A8-A980-AAAC9EEED9CA}"/>
              </a:ext>
            </a:extLst>
          </p:cNvPr>
          <p:cNvSpPr/>
          <p:nvPr/>
        </p:nvSpPr>
        <p:spPr>
          <a:xfrm>
            <a:off x="6240016" y="582935"/>
            <a:ext cx="5472608" cy="5798393"/>
          </a:xfrm>
          <a:prstGeom prst="rect">
            <a:avLst/>
          </a:prstGeom>
        </p:spPr>
        <p:txBody>
          <a:bodyPr wrap="square">
            <a:normAutofit/>
          </a:bodyPr>
          <a:lstStyle/>
          <a:p>
            <a:pPr algn="just" rtl="1"/>
            <a:r>
              <a:rPr lang="ar-SA" sz="3600" b="1" dirty="0"/>
              <a:t>وتصومون للمنازعات والمخاصمات وتضربون الذليل</a:t>
            </a:r>
            <a:r>
              <a:rPr lang="ar-EG" sz="3600" b="1" dirty="0" err="1"/>
              <a:t>.</a:t>
            </a:r>
            <a:r>
              <a:rPr lang="ar-SA" sz="3600" b="1" dirty="0"/>
              <a:t> لماذا تصومون لى مثل اليوم لأسمع صوتكم بصراخ؟ لست أختار أنا هذا الصوم، ولا يوماً يذل ال</a:t>
            </a:r>
            <a:r>
              <a:rPr lang="ar-EG" sz="3600" b="1" dirty="0"/>
              <a:t>إ</a:t>
            </a:r>
            <a:r>
              <a:rPr lang="ar-SA" sz="3600" b="1" dirty="0" err="1"/>
              <a:t>نسان</a:t>
            </a:r>
            <a:r>
              <a:rPr lang="ar-SA" sz="3600" b="1" dirty="0"/>
              <a:t> نفسه ولو أنك احنيت عنقك مثل الطوق وتفرش مسحاً ورماداً تحتك</a:t>
            </a:r>
            <a:r>
              <a:rPr lang="ar-EG" sz="3600" b="1" dirty="0" err="1"/>
              <a:t>،</a:t>
            </a:r>
            <a:r>
              <a:rPr lang="ar-SA" sz="3600" b="1" dirty="0"/>
              <a:t> فليس هكذا تدعون صوماً مقبولاً، ليس هذا </a:t>
            </a:r>
            <a:r>
              <a:rPr lang="ar-EG" sz="3600" b="1" dirty="0"/>
              <a:t>ال</a:t>
            </a:r>
            <a:r>
              <a:rPr lang="ar-SA" sz="3600" b="1" dirty="0"/>
              <a:t>صوم الذى </a:t>
            </a:r>
            <a:r>
              <a:rPr lang="ar-EG" sz="3600" b="1" dirty="0"/>
              <a:t>أ</a:t>
            </a:r>
            <a:r>
              <a:rPr lang="ar-SA" sz="3600" b="1" dirty="0" err="1"/>
              <a:t>نا</a:t>
            </a:r>
            <a:r>
              <a:rPr lang="ar-SA" sz="3600" b="1" dirty="0"/>
              <a:t> </a:t>
            </a:r>
            <a:r>
              <a:rPr lang="ar-EG" sz="3600" b="1" dirty="0"/>
              <a:t>إ</a:t>
            </a:r>
            <a:r>
              <a:rPr lang="ar-SA" sz="3600" b="1" dirty="0" err="1"/>
              <a:t>خترته</a:t>
            </a:r>
            <a:r>
              <a:rPr lang="ar-SA" sz="3600" b="1" dirty="0"/>
              <a:t> قال الرب، لكن حل كل رباط الظلم،</a:t>
            </a:r>
            <a:endParaRPr lang="ar-SA" sz="3600" b="1" dirty="0">
              <a:solidFill>
                <a:srgbClr val="C00000"/>
              </a:solidFill>
              <a:latin typeface="Times New Roman" panose="02020603050405020304" pitchFamily="18" charset="0"/>
            </a:endParaRPr>
          </a:p>
        </p:txBody>
      </p:sp>
      <p:sp>
        <p:nvSpPr>
          <p:cNvPr id="8" name="ZoneTexte 7">
            <a:extLst>
              <a:ext uri="{FF2B5EF4-FFF2-40B4-BE49-F238E27FC236}">
                <a16:creationId xmlns:a16="http://schemas.microsoft.com/office/drawing/2014/main" id="{17EB9E0E-099C-42F2-A2D3-CB82BBB219EC}"/>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de l’aube </a:t>
            </a:r>
            <a:r>
              <a:rPr lang="fr-FR" sz="1600" b="1" i="1" dirty="0">
                <a:solidFill>
                  <a:schemeClr val="bg1"/>
                </a:solidFill>
              </a:rPr>
              <a:t>du Jeudi Saint</a:t>
            </a:r>
            <a:endParaRPr lang="fr-FR" sz="1600" b="1" dirty="0">
              <a:solidFill>
                <a:schemeClr val="bg1"/>
              </a:solidFill>
            </a:endParaRPr>
          </a:p>
        </p:txBody>
      </p:sp>
      <p:sp>
        <p:nvSpPr>
          <p:cNvPr id="9" name="Rectangle 74">
            <a:extLst>
              <a:ext uri="{FF2B5EF4-FFF2-40B4-BE49-F238E27FC236}">
                <a16:creationId xmlns:a16="http://schemas.microsoft.com/office/drawing/2014/main" id="{EFA9D6ED-5B92-45D5-B2B3-49501FAAB2D5}"/>
              </a:ext>
            </a:extLst>
          </p:cNvPr>
          <p:cNvSpPr>
            <a:spLocks noChangeArrowheads="1"/>
          </p:cNvSpPr>
          <p:nvPr/>
        </p:nvSpPr>
        <p:spPr bwMode="auto">
          <a:xfrm>
            <a:off x="9624392" y="53414"/>
            <a:ext cx="2376264"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باكر يوم الخميس الكبير</a:t>
            </a:r>
            <a:r>
              <a:rPr lang="fr-FR" sz="2000" b="1" dirty="0">
                <a:solidFill>
                  <a:schemeClr val="bg1"/>
                </a:solidFill>
              </a:rPr>
              <a:t> </a:t>
            </a:r>
            <a:endParaRPr lang="en-US" altLang="fr-FR" sz="2000" b="1" i="1" dirty="0">
              <a:solidFill>
                <a:schemeClr val="bg1"/>
              </a:solidFill>
            </a:endParaRPr>
          </a:p>
        </p:txBody>
      </p:sp>
    </p:spTree>
    <p:extLst>
      <p:ext uri="{BB962C8B-B14F-4D97-AF65-F5344CB8AC3E}">
        <p14:creationId xmlns:p14="http://schemas.microsoft.com/office/powerpoint/2010/main" val="3427039196"/>
      </p:ext>
    </p:extLst>
  </p:cSld>
  <p:clrMapOvr>
    <a:masterClrMapping/>
  </p:clrMapOvr>
</p:sld>
</file>

<file path=ppt/slides/slide1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7369" y="548680"/>
            <a:ext cx="11161239" cy="2376264"/>
          </a:xfrm>
        </p:spPr>
        <p:txBody>
          <a:bodyPr>
            <a:normAutofit fontScale="92500"/>
          </a:bodyPr>
          <a:lstStyle/>
          <a:p>
            <a:pPr marL="0" indent="0" algn="ctr">
              <a:buNone/>
            </a:pPr>
            <a:r>
              <a:rPr lang="fr-FR" sz="4400" b="1" dirty="0" err="1">
                <a:solidFill>
                  <a:srgbClr val="C00000"/>
                </a:solidFill>
                <a:latin typeface="Athanasius" pitchFamily="2" charset="0"/>
              </a:rPr>
              <a:t>Yalmoc</a:t>
            </a:r>
            <a:r>
              <a:rPr lang="fr-FR" sz="4400" b="1" dirty="0">
                <a:solidFill>
                  <a:srgbClr val="C00000"/>
                </a:solidFill>
                <a:latin typeface="Athanasius" pitchFamily="2" charset="0"/>
              </a:rPr>
              <a:t>  </a:t>
            </a:r>
            <a:r>
              <a:rPr lang="fr-FR" sz="4400" b="1" dirty="0" err="1">
                <a:solidFill>
                  <a:srgbClr val="C00000"/>
                </a:solidFill>
                <a:latin typeface="Athanasius" pitchFamily="2" charset="0"/>
              </a:rPr>
              <a:t>tw</a:t>
            </a:r>
            <a:r>
              <a:rPr lang="fr-FR" sz="4400" b="1" dirty="0">
                <a:solidFill>
                  <a:srgbClr val="C00000"/>
                </a:solidFill>
                <a:latin typeface="Athanasius" pitchFamily="2" charset="0"/>
              </a:rPr>
              <a:t> </a:t>
            </a:r>
            <a:r>
              <a:rPr lang="fr-FR" sz="4400" b="1" dirty="0" err="1">
                <a:solidFill>
                  <a:srgbClr val="C00000"/>
                </a:solidFill>
                <a:latin typeface="Athanasius" pitchFamily="2" charset="0"/>
              </a:rPr>
              <a:t>Dauid</a:t>
            </a:r>
            <a:endParaRPr lang="fr-FR" sz="4400" b="1" dirty="0">
              <a:solidFill>
                <a:srgbClr val="C00000"/>
              </a:solidFill>
              <a:latin typeface="Athanasius" pitchFamily="2" charset="0"/>
            </a:endParaRPr>
          </a:p>
          <a:p>
            <a:pPr marL="0" indent="0" algn="just">
              <a:buNone/>
            </a:pPr>
            <a:r>
              <a:rPr lang="en-US" sz="3600" b="1" dirty="0">
                <a:latin typeface="Athanasius" pitchFamily="2" charset="0"/>
              </a:rPr>
              <a:t>A</a:t>
            </a:r>
            <a:r>
              <a:rPr lang="fr-FR" sz="3600" b="1" dirty="0">
                <a:latin typeface="Athanasius" pitchFamily="2" charset="0"/>
              </a:rPr>
              <a:t>u`</a:t>
            </a:r>
            <a:r>
              <a:rPr lang="fr-FR" sz="3600" b="1" dirty="0" err="1">
                <a:latin typeface="Athanasius" pitchFamily="2" charset="0"/>
              </a:rPr>
              <a:t>snon</a:t>
            </a:r>
            <a:r>
              <a:rPr lang="fr-FR" sz="3600" b="1" dirty="0">
                <a:latin typeface="Athanasius" pitchFamily="2" charset="0"/>
              </a:rPr>
              <a:t> `</a:t>
            </a:r>
            <a:r>
              <a:rPr lang="fr-FR" sz="3600" b="1" dirty="0" err="1">
                <a:latin typeface="Athanasius" pitchFamily="2" charset="0"/>
              </a:rPr>
              <a:t>nje</a:t>
            </a:r>
            <a:r>
              <a:rPr lang="fr-FR" sz="3600" b="1" dirty="0">
                <a:latin typeface="Athanasius" pitchFamily="2" charset="0"/>
              </a:rPr>
              <a:t> </a:t>
            </a:r>
            <a:r>
              <a:rPr lang="fr-FR" sz="3600" b="1" dirty="0" err="1">
                <a:latin typeface="Athanasius" pitchFamily="2" charset="0"/>
              </a:rPr>
              <a:t>nefcaji</a:t>
            </a:r>
            <a:r>
              <a:rPr lang="fr-FR" sz="3600" b="1" dirty="0">
                <a:latin typeface="Athanasius" pitchFamily="2" charset="0"/>
              </a:rPr>
              <a:t> `</a:t>
            </a:r>
            <a:r>
              <a:rPr lang="fr-FR" sz="3600" b="1" dirty="0" err="1">
                <a:latin typeface="Athanasius" pitchFamily="2" charset="0"/>
              </a:rPr>
              <a:t>e\ote</a:t>
            </a:r>
            <a:r>
              <a:rPr lang="fr-FR" sz="3600" b="1" dirty="0">
                <a:latin typeface="Athanasius" pitchFamily="2" charset="0"/>
              </a:rPr>
              <a:t> </a:t>
            </a:r>
            <a:r>
              <a:rPr lang="fr-FR" sz="3600" b="1" dirty="0" err="1">
                <a:latin typeface="Athanasius" pitchFamily="2" charset="0"/>
              </a:rPr>
              <a:t>oune</a:t>
            </a:r>
            <a:r>
              <a:rPr lang="fr-FR" sz="3600" b="1" dirty="0">
                <a:latin typeface="Athanasius" pitchFamily="2" charset="0"/>
              </a:rPr>
              <a:t>\&gt; `</a:t>
            </a:r>
            <a:r>
              <a:rPr lang="fr-FR" sz="3600" b="1" dirty="0" err="1">
                <a:latin typeface="Athanasius" pitchFamily="2" charset="0"/>
              </a:rPr>
              <a:t>nqwou</a:t>
            </a:r>
            <a:r>
              <a:rPr lang="fr-FR" sz="3600" b="1" dirty="0">
                <a:latin typeface="Athanasius" pitchFamily="2" charset="0"/>
              </a:rPr>
              <a:t> \</a:t>
            </a:r>
            <a:r>
              <a:rPr lang="fr-FR" sz="3600" b="1" dirty="0" err="1">
                <a:latin typeface="Athanasius" pitchFamily="2" charset="0"/>
              </a:rPr>
              <a:t>ancoqnef</a:t>
            </a:r>
            <a:r>
              <a:rPr lang="fr-FR" sz="3600" b="1" dirty="0">
                <a:latin typeface="Athanasius" pitchFamily="2" charset="0"/>
              </a:rPr>
              <a:t> ne&gt; Je `</a:t>
            </a:r>
            <a:r>
              <a:rPr lang="fr-FR" sz="3600" b="1" dirty="0" err="1">
                <a:latin typeface="Athanasius" pitchFamily="2" charset="0"/>
              </a:rPr>
              <a:t>ene</a:t>
            </a:r>
            <a:r>
              <a:rPr lang="fr-FR" sz="3600" b="1" dirty="0">
                <a:latin typeface="Athanasius" pitchFamily="2" charset="0"/>
              </a:rPr>
              <a:t> </a:t>
            </a:r>
            <a:r>
              <a:rPr lang="fr-FR" sz="3600" b="1" dirty="0" err="1">
                <a:latin typeface="Athanasius" pitchFamily="2" charset="0"/>
              </a:rPr>
              <a:t>oujaji</a:t>
            </a:r>
            <a:r>
              <a:rPr lang="fr-FR" sz="3600" b="1" dirty="0">
                <a:latin typeface="Athanasius" pitchFamily="2" charset="0"/>
              </a:rPr>
              <a:t> </a:t>
            </a:r>
            <a:r>
              <a:rPr lang="fr-FR" sz="3600" b="1" dirty="0" err="1">
                <a:latin typeface="Athanasius" pitchFamily="2" charset="0"/>
              </a:rPr>
              <a:t>petaf</a:t>
            </a:r>
            <a:r>
              <a:rPr lang="fr-FR" sz="3600" b="1" dirty="0">
                <a:latin typeface="Athanasius" pitchFamily="2" charset="0"/>
              </a:rPr>
              <a:t>;]w] </a:t>
            </a:r>
            <a:r>
              <a:rPr lang="fr-FR" sz="3600" b="1" dirty="0" err="1">
                <a:latin typeface="Athanasius" pitchFamily="2" charset="0"/>
              </a:rPr>
              <a:t>nhi</a:t>
            </a:r>
            <a:r>
              <a:rPr lang="fr-FR" sz="3600" b="1" dirty="0">
                <a:latin typeface="Athanasius" pitchFamily="2" charset="0"/>
              </a:rPr>
              <a:t> </a:t>
            </a:r>
            <a:r>
              <a:rPr lang="fr-FR" sz="3600" b="1" dirty="0" err="1">
                <a:latin typeface="Athanasius" pitchFamily="2" charset="0"/>
              </a:rPr>
              <a:t>nai</a:t>
            </a:r>
            <a:r>
              <a:rPr lang="fr-FR" sz="3600" b="1" dirty="0">
                <a:latin typeface="Athanasius" pitchFamily="2" charset="0"/>
              </a:rPr>
              <a:t> </a:t>
            </a:r>
            <a:r>
              <a:rPr lang="fr-FR" sz="3600" b="1" dirty="0" err="1">
                <a:latin typeface="Athanasius" pitchFamily="2" charset="0"/>
              </a:rPr>
              <a:t>nafai</a:t>
            </a:r>
            <a:r>
              <a:rPr lang="fr-FR" sz="3600" b="1" dirty="0">
                <a:latin typeface="Athanasius" pitchFamily="2" charset="0"/>
              </a:rPr>
              <a:t> `</a:t>
            </a:r>
            <a:r>
              <a:rPr lang="fr-FR" sz="3600" b="1" dirty="0" err="1">
                <a:latin typeface="Athanasius" pitchFamily="2" charset="0"/>
              </a:rPr>
              <a:t>erof</a:t>
            </a:r>
            <a:r>
              <a:rPr lang="fr-FR" sz="3600" b="1" dirty="0">
                <a:latin typeface="Athanasius" pitchFamily="2" charset="0"/>
              </a:rPr>
              <a:t> </a:t>
            </a:r>
            <a:r>
              <a:rPr lang="fr-FR" sz="3600" b="1" dirty="0" err="1">
                <a:latin typeface="Athanasius" pitchFamily="2" charset="0"/>
              </a:rPr>
              <a:t>pe</a:t>
            </a:r>
            <a:r>
              <a:rPr lang="fr-FR" sz="3600" b="1" dirty="0">
                <a:latin typeface="Athanasius" pitchFamily="2" charset="0"/>
              </a:rPr>
              <a:t>&gt; </a:t>
            </a:r>
            <a:r>
              <a:rPr lang="fr-FR" sz="3600" b="1" dirty="0" err="1">
                <a:latin typeface="Athanasius" pitchFamily="2" charset="0"/>
              </a:rPr>
              <a:t>ouo</a:t>
            </a:r>
            <a:r>
              <a:rPr lang="fr-FR" sz="3600" b="1" dirty="0">
                <a:latin typeface="Athanasius" pitchFamily="2" charset="0"/>
              </a:rPr>
              <a:t>\ `</a:t>
            </a:r>
            <a:r>
              <a:rPr lang="fr-FR" sz="3600" b="1" dirty="0" err="1">
                <a:latin typeface="Athanasius" pitchFamily="2" charset="0"/>
              </a:rPr>
              <a:t>ene</a:t>
            </a:r>
            <a:r>
              <a:rPr lang="fr-FR" sz="3600" b="1" dirty="0">
                <a:latin typeface="Athanasius" pitchFamily="2" charset="0"/>
              </a:rPr>
              <a:t> </a:t>
            </a:r>
            <a:r>
              <a:rPr lang="fr-FR" sz="3600" b="1" dirty="0" err="1">
                <a:latin typeface="Athanasius" pitchFamily="2" charset="0"/>
              </a:rPr>
              <a:t>peqmoc</a:t>
            </a:r>
            <a:r>
              <a:rPr lang="fr-FR" sz="3600" b="1" dirty="0">
                <a:latin typeface="Athanasius" pitchFamily="2" charset="0"/>
              </a:rPr>
              <a:t>; `</a:t>
            </a:r>
            <a:r>
              <a:rPr lang="fr-FR" sz="3600" b="1" dirty="0" err="1">
                <a:latin typeface="Athanasius" pitchFamily="2" charset="0"/>
              </a:rPr>
              <a:t>mmoi</a:t>
            </a:r>
            <a:r>
              <a:rPr lang="fr-FR" sz="3600" b="1" dirty="0">
                <a:latin typeface="Athanasius" pitchFamily="2" charset="0"/>
              </a:rPr>
              <a:t> </a:t>
            </a:r>
            <a:r>
              <a:rPr lang="fr-FR" sz="3600" b="1" dirty="0" err="1">
                <a:latin typeface="Athanasius" pitchFamily="2" charset="0"/>
              </a:rPr>
              <a:t>afjw</a:t>
            </a:r>
            <a:r>
              <a:rPr lang="fr-FR" sz="3600" b="1" dirty="0">
                <a:latin typeface="Athanasius" pitchFamily="2" charset="0"/>
              </a:rPr>
              <a:t> `</a:t>
            </a:r>
            <a:r>
              <a:rPr lang="fr-FR" sz="3600" b="1" dirty="0" err="1">
                <a:latin typeface="Athanasius" pitchFamily="2" charset="0"/>
              </a:rPr>
              <a:t>n\anni</a:t>
            </a:r>
            <a:r>
              <a:rPr lang="fr-FR" sz="3600" b="1" dirty="0">
                <a:latin typeface="Athanasius" pitchFamily="2" charset="0"/>
              </a:rPr>
              <a:t>]; `</a:t>
            </a:r>
            <a:r>
              <a:rPr lang="fr-FR" sz="3600" b="1" dirty="0" err="1">
                <a:latin typeface="Athanasius" pitchFamily="2" charset="0"/>
              </a:rPr>
              <a:t>ncaji</a:t>
            </a:r>
            <a:r>
              <a:rPr lang="fr-FR" sz="3600" b="1" dirty="0">
                <a:latin typeface="Athanasius" pitchFamily="2" charset="0"/>
              </a:rPr>
              <a:t> `e`\</a:t>
            </a:r>
            <a:r>
              <a:rPr lang="fr-FR" sz="3600" b="1" dirty="0" err="1">
                <a:latin typeface="Athanasius" pitchFamily="2" charset="0"/>
              </a:rPr>
              <a:t>rhi</a:t>
            </a:r>
            <a:r>
              <a:rPr lang="fr-FR" sz="3600" b="1" dirty="0">
                <a:latin typeface="Athanasius" pitchFamily="2" charset="0"/>
              </a:rPr>
              <a:t> `</a:t>
            </a:r>
            <a:r>
              <a:rPr lang="fr-FR" sz="3600" b="1" dirty="0" err="1">
                <a:latin typeface="Athanasius" pitchFamily="2" charset="0"/>
              </a:rPr>
              <a:t>ejwi</a:t>
            </a:r>
            <a:r>
              <a:rPr lang="fr-FR" sz="3600" b="1" dirty="0">
                <a:latin typeface="Athanasius" pitchFamily="2" charset="0"/>
              </a:rPr>
              <a:t> </a:t>
            </a:r>
            <a:r>
              <a:rPr lang="fr-FR" sz="3600" b="1" dirty="0" err="1">
                <a:latin typeface="Athanasius" pitchFamily="2" charset="0"/>
              </a:rPr>
              <a:t>nai</a:t>
            </a:r>
            <a:r>
              <a:rPr lang="fr-FR" sz="3600" b="1" dirty="0">
                <a:latin typeface="Athanasius" pitchFamily="2" charset="0"/>
              </a:rPr>
              <a:t> </a:t>
            </a:r>
            <a:r>
              <a:rPr lang="fr-FR" sz="3600" b="1" dirty="0" err="1">
                <a:latin typeface="Athanasius" pitchFamily="2" charset="0"/>
              </a:rPr>
              <a:t>naxopt</a:t>
            </a:r>
            <a:r>
              <a:rPr lang="fr-FR" sz="3600" b="1" dirty="0">
                <a:latin typeface="Athanasius" pitchFamily="2" charset="0"/>
              </a:rPr>
              <a:t> `</a:t>
            </a:r>
            <a:r>
              <a:rPr lang="fr-FR" sz="3600" b="1" dirty="0" err="1">
                <a:latin typeface="Athanasius" pitchFamily="2" charset="0"/>
              </a:rPr>
              <a:t>ebol</a:t>
            </a:r>
            <a:r>
              <a:rPr lang="fr-FR" sz="3600" b="1" dirty="0">
                <a:latin typeface="Athanasius" pitchFamily="2" charset="0"/>
              </a:rPr>
              <a:t> \</a:t>
            </a:r>
            <a:r>
              <a:rPr lang="fr-FR" sz="3600" b="1" dirty="0" err="1">
                <a:latin typeface="Athanasius" pitchFamily="2" charset="0"/>
              </a:rPr>
              <a:t>arof</a:t>
            </a:r>
            <a:r>
              <a:rPr lang="fr-FR" sz="3600" b="1" dirty="0">
                <a:latin typeface="Athanasius" pitchFamily="2" charset="0"/>
              </a:rPr>
              <a:t>&gt; </a:t>
            </a:r>
            <a:r>
              <a:rPr lang="fr-FR" sz="3500" b="1" dirty="0">
                <a:latin typeface="Athanasius" pitchFamily="2" charset="0"/>
              </a:rPr>
              <a:t>`</a:t>
            </a:r>
            <a:r>
              <a:rPr lang="fr-FR" sz="3500" b="1" dirty="0" err="1">
                <a:solidFill>
                  <a:srgbClr val="C00000"/>
                </a:solidFill>
                <a:latin typeface="Athanasius" pitchFamily="2" charset="0"/>
              </a:rPr>
              <a:t>allhloui</a:t>
            </a:r>
            <a:r>
              <a:rPr lang="fr-FR" sz="3500" b="1" dirty="0">
                <a:solidFill>
                  <a:srgbClr val="C00000"/>
                </a:solidFill>
                <a:latin typeface="Athanasius" pitchFamily="2" charset="0"/>
              </a:rPr>
              <a:t>`a</a:t>
            </a:r>
          </a:p>
        </p:txBody>
      </p:sp>
      <p:sp>
        <p:nvSpPr>
          <p:cNvPr id="4" name="Rectangle 3">
            <a:extLst>
              <a:ext uri="{FF2B5EF4-FFF2-40B4-BE49-F238E27FC236}">
                <a16:creationId xmlns:a16="http://schemas.microsoft.com/office/drawing/2014/main" id="{91243CA8-04CE-43A8-A980-AAAC9EEED9CA}"/>
              </a:ext>
            </a:extLst>
          </p:cNvPr>
          <p:cNvSpPr/>
          <p:nvPr/>
        </p:nvSpPr>
        <p:spPr>
          <a:xfrm>
            <a:off x="6312024" y="3573016"/>
            <a:ext cx="5400600" cy="2880319"/>
          </a:xfrm>
          <a:prstGeom prst="rect">
            <a:avLst/>
          </a:prstGeom>
        </p:spPr>
        <p:txBody>
          <a:bodyPr wrap="square">
            <a:normAutofit/>
          </a:bodyPr>
          <a:lstStyle/>
          <a:p>
            <a:pPr algn="just" rtl="1"/>
            <a:r>
              <a:rPr lang="ar-SA" sz="2800" b="1" i="1" dirty="0">
                <a:solidFill>
                  <a:srgbClr val="C00000"/>
                </a:solidFill>
              </a:rPr>
              <a:t>مزمور ٥٤: ١٠، ١٨ </a:t>
            </a:r>
            <a:endParaRPr lang="fr-FR" sz="2800" b="1" i="1" dirty="0">
              <a:solidFill>
                <a:srgbClr val="C00000"/>
              </a:solidFill>
            </a:endParaRPr>
          </a:p>
          <a:p>
            <a:pPr algn="just" rtl="1"/>
            <a:r>
              <a:rPr lang="ar-SA" sz="3600" b="1" dirty="0"/>
              <a:t>كلامه ألين من الزيت (الدهن) وهو نصال، فلو كان العدو عيّرنى إذا</a:t>
            </a:r>
            <a:r>
              <a:rPr lang="ar-EG" sz="3600" b="1" dirty="0"/>
              <a:t>ً</a:t>
            </a:r>
            <a:r>
              <a:rPr lang="ar-SA" sz="3600" b="1" dirty="0"/>
              <a:t> لإحتملت، ولو أن مبغضى عظ</a:t>
            </a:r>
            <a:r>
              <a:rPr lang="ar-EG" sz="3600" b="1" dirty="0"/>
              <a:t>ّ</a:t>
            </a:r>
            <a:r>
              <a:rPr lang="ar-SA" sz="3600" b="1" dirty="0"/>
              <a:t>م على</a:t>
            </a:r>
            <a:r>
              <a:rPr lang="ar-EG" sz="3600" b="1" dirty="0"/>
              <a:t>ّ</a:t>
            </a:r>
            <a:r>
              <a:rPr lang="ar-SA" sz="3600" b="1" dirty="0"/>
              <a:t> الكلام لإختفيت منه : </a:t>
            </a:r>
            <a:r>
              <a:rPr lang="ar-SA" sz="3600" b="1" dirty="0">
                <a:solidFill>
                  <a:srgbClr val="C00000"/>
                </a:solidFill>
              </a:rPr>
              <a:t>الليلويا.</a:t>
            </a:r>
            <a:endParaRPr lang="ar-SA" sz="2800" b="1" i="1" dirty="0">
              <a:solidFill>
                <a:srgbClr val="C00000"/>
              </a:solidFill>
            </a:endParaRPr>
          </a:p>
        </p:txBody>
      </p:sp>
      <p:sp>
        <p:nvSpPr>
          <p:cNvPr id="8" name="ZoneTexte 7">
            <a:extLst>
              <a:ext uri="{FF2B5EF4-FFF2-40B4-BE49-F238E27FC236}">
                <a16:creationId xmlns:a16="http://schemas.microsoft.com/office/drawing/2014/main" id="{17EB9E0E-099C-42F2-A2D3-CB82BBB219EC}"/>
              </a:ext>
            </a:extLst>
          </p:cNvPr>
          <p:cNvSpPr txBox="1"/>
          <p:nvPr/>
        </p:nvSpPr>
        <p:spPr>
          <a:xfrm>
            <a:off x="407368" y="6490404"/>
            <a:ext cx="4248472" cy="338554"/>
          </a:xfrm>
          <a:prstGeom prst="rect">
            <a:avLst/>
          </a:prstGeom>
          <a:noFill/>
        </p:spPr>
        <p:txBody>
          <a:bodyPr wrap="square" rtlCol="0">
            <a:spAutoFit/>
          </a:bodyPr>
          <a:lstStyle/>
          <a:p>
            <a:r>
              <a:rPr lang="fr-FR" sz="1600" b="1" dirty="0">
                <a:solidFill>
                  <a:schemeClr val="bg1"/>
                </a:solidFill>
              </a:rPr>
              <a:t>Prière de l’aube </a:t>
            </a:r>
            <a:r>
              <a:rPr lang="fr-FR" sz="1600" b="1" i="1" dirty="0">
                <a:solidFill>
                  <a:schemeClr val="bg1"/>
                </a:solidFill>
              </a:rPr>
              <a:t>du Jeudi Saint</a:t>
            </a:r>
            <a:endParaRPr lang="fr-FR" sz="1600" b="1" dirty="0">
              <a:solidFill>
                <a:schemeClr val="bg1"/>
              </a:solidFill>
            </a:endParaRPr>
          </a:p>
        </p:txBody>
      </p:sp>
      <p:sp>
        <p:nvSpPr>
          <p:cNvPr id="9" name="Rectangle 74">
            <a:extLst>
              <a:ext uri="{FF2B5EF4-FFF2-40B4-BE49-F238E27FC236}">
                <a16:creationId xmlns:a16="http://schemas.microsoft.com/office/drawing/2014/main" id="{EFA9D6ED-5B92-45D5-B2B3-49501FAAB2D5}"/>
              </a:ext>
            </a:extLst>
          </p:cNvPr>
          <p:cNvSpPr>
            <a:spLocks noChangeArrowheads="1"/>
          </p:cNvSpPr>
          <p:nvPr/>
        </p:nvSpPr>
        <p:spPr bwMode="auto">
          <a:xfrm>
            <a:off x="9552384" y="53414"/>
            <a:ext cx="2448272"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باكر يوم الخميس الكبير</a:t>
            </a:r>
            <a:r>
              <a:rPr lang="fr-FR" sz="2000" b="1" dirty="0">
                <a:solidFill>
                  <a:schemeClr val="bg1"/>
                </a:solidFill>
              </a:rPr>
              <a:t> </a:t>
            </a:r>
            <a:endParaRPr lang="en-US" altLang="fr-FR" sz="2000" b="1" i="1" dirty="0">
              <a:solidFill>
                <a:schemeClr val="bg1"/>
              </a:solidFill>
            </a:endParaRPr>
          </a:p>
        </p:txBody>
      </p:sp>
      <p:sp>
        <p:nvSpPr>
          <p:cNvPr id="7" name="Espace réservé du contenu 2"/>
          <p:cNvSpPr txBox="1">
            <a:spLocks/>
          </p:cNvSpPr>
          <p:nvPr/>
        </p:nvSpPr>
        <p:spPr>
          <a:xfrm>
            <a:off x="407368" y="3573016"/>
            <a:ext cx="5472608" cy="2880320"/>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lnSpc>
                <a:spcPct val="90000"/>
              </a:lnSpc>
              <a:buNone/>
            </a:pPr>
            <a:r>
              <a:rPr lang="fr-FR" sz="2800" b="1" i="1" dirty="0">
                <a:solidFill>
                  <a:srgbClr val="C00000"/>
                </a:solidFill>
              </a:rPr>
              <a:t>Psaume 54 : 18 et 10 </a:t>
            </a:r>
          </a:p>
          <a:p>
            <a:pPr marL="0" indent="0" algn="just">
              <a:lnSpc>
                <a:spcPct val="90000"/>
              </a:lnSpc>
              <a:buNone/>
            </a:pPr>
            <a:r>
              <a:rPr lang="fr-FR" sz="2800" b="1" dirty="0"/>
              <a:t>Sa parole est plus suave qu'un parfum, mais elle est un poignard. Si l'insulte me venait d'un ennemi, je pourrais l'endurer; si mon rival s'élevait contre moi, je pourrais me dérober. </a:t>
            </a:r>
            <a:r>
              <a:rPr lang="fr-FR" sz="2800" b="1" dirty="0">
                <a:solidFill>
                  <a:srgbClr val="C00000"/>
                </a:solidFill>
              </a:rPr>
              <a:t>Alléluia.</a:t>
            </a:r>
          </a:p>
        </p:txBody>
      </p:sp>
    </p:spTree>
    <p:extLst>
      <p:ext uri="{BB962C8B-B14F-4D97-AF65-F5344CB8AC3E}">
        <p14:creationId xmlns:p14="http://schemas.microsoft.com/office/powerpoint/2010/main" val="2175387747"/>
      </p:ext>
    </p:extLst>
  </p:cSld>
  <p:clrMapOvr>
    <a:masterClrMapping/>
  </p:clrMapOvr>
</p:sld>
</file>

<file path=ppt/slides/slide1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329784" y="486948"/>
            <a:ext cx="5766216" cy="6041868"/>
          </a:xfrm>
        </p:spPr>
        <p:txBody>
          <a:bodyPr numCol="1" spcCol="72000" anchor="ctr">
            <a:noAutofit/>
          </a:bodyPr>
          <a:lstStyle/>
          <a:p>
            <a:pPr marL="0" indent="0" algn="just">
              <a:buNone/>
            </a:pPr>
            <a:r>
              <a:rPr lang="fr-FR" sz="3600" b="1" dirty="0">
                <a:latin typeface="Book Antiqua" panose="02040602050305030304" pitchFamily="18" charset="0"/>
              </a:rPr>
              <a:t>Que Dieu nous prenne en pitié et soit compatissant avec nous et nous rendes dignes d’écouter Son saint évangile. Lecture du saint évangile selon saint </a:t>
            </a:r>
            <a:r>
              <a:rPr lang="fr-FR" sz="3600" b="1" dirty="0">
                <a:solidFill>
                  <a:srgbClr val="C00000"/>
                </a:solidFill>
                <a:latin typeface="Book Antiqua" panose="02040602050305030304" pitchFamily="18" charset="0"/>
              </a:rPr>
              <a:t>Luc,</a:t>
            </a:r>
            <a:r>
              <a:rPr lang="fr-FR" sz="3600" b="1" dirty="0">
                <a:latin typeface="Book Antiqua" panose="02040602050305030304" pitchFamily="18" charset="0"/>
              </a:rPr>
              <a:t> que sa bénédiction soit avec nous tous, Amen.</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lvl="0" algn="ctr" rtl="1" fontAlgn="base">
              <a:spcBef>
                <a:spcPct val="20000"/>
              </a:spcBef>
              <a:spcAft>
                <a:spcPct val="0"/>
              </a:spcAft>
            </a:pPr>
            <a:endParaRPr lang="ar-SA" altLang="fr-FR" sz="3600" dirty="0">
              <a:latin typeface="Times New Roman" panose="02020603050405020304" pitchFamily="18" charset="0"/>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endParaRPr lang="fr-FR" dirty="0"/>
          </a:p>
        </p:txBody>
      </p:sp>
      <p:sp>
        <p:nvSpPr>
          <p:cNvPr id="13" name="Espace réservé du contenu 2">
            <a:extLst>
              <a:ext uri="{FF2B5EF4-FFF2-40B4-BE49-F238E27FC236}">
                <a16:creationId xmlns:a16="http://schemas.microsoft.com/office/drawing/2014/main" id="{BAEE9C64-186B-45FE-92FC-55891E69D351}"/>
              </a:ext>
            </a:extLst>
          </p:cNvPr>
          <p:cNvSpPr txBox="1">
            <a:spLocks/>
          </p:cNvSpPr>
          <p:nvPr/>
        </p:nvSpPr>
        <p:spPr>
          <a:xfrm>
            <a:off x="8650513" y="486947"/>
            <a:ext cx="3138029" cy="5991072"/>
          </a:xfrm>
          <a:prstGeom prst="rect">
            <a:avLst/>
          </a:prstGeom>
        </p:spPr>
        <p:txBody>
          <a:bodyPr vert="horz" lIns="91440" tIns="45720" rIns="91440" bIns="45720" numCol="1" spcCol="72000" rtlCol="0" anchor="ctr">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buNone/>
            </a:pPr>
            <a:endParaRPr lang="fr-FR" sz="4000" b="1" dirty="0">
              <a:latin typeface="Book Antiqua" panose="02040602050305030304" pitchFamily="18"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610244" y="1351509"/>
            <a:ext cx="5159580" cy="4524315"/>
          </a:xfrm>
          <a:prstGeom prst="rect">
            <a:avLst/>
          </a:prstGeom>
        </p:spPr>
        <p:txBody>
          <a:bodyPr wrap="square" anchor="ctr" anchorCtr="0">
            <a:spAutoFit/>
          </a:bodyPr>
          <a:lstStyle/>
          <a:p>
            <a:pPr algn="just" rtl="1"/>
            <a:r>
              <a:rPr lang="ar-AE" sz="4800" b="1" dirty="0">
                <a:latin typeface="Book Antiqua" panose="02040602050305030304" pitchFamily="18" charset="0"/>
              </a:rPr>
              <a:t>اللهم </a:t>
            </a:r>
            <a:r>
              <a:rPr lang="ar-AE" sz="4800" b="1" dirty="0" err="1">
                <a:latin typeface="Book Antiqua" panose="02040602050305030304" pitchFamily="18" charset="0"/>
              </a:rPr>
              <a:t>تراءف</a:t>
            </a:r>
            <a:r>
              <a:rPr lang="ar-AE" sz="4800" b="1" dirty="0">
                <a:latin typeface="Book Antiqua" panose="02040602050305030304" pitchFamily="18" charset="0"/>
              </a:rPr>
              <a:t> علينا وارحمنا واجعلنا مستحقين لسماع إنجيلكَ المقدس فصلٌ من إنجيلِ معلمنا </a:t>
            </a:r>
            <a:r>
              <a:rPr lang="ar-SA" sz="4800" b="1" i="1" dirty="0">
                <a:solidFill>
                  <a:srgbClr val="C00000"/>
                </a:solidFill>
              </a:rPr>
              <a:t>لوقا</a:t>
            </a:r>
            <a:r>
              <a:rPr lang="fr-FR" sz="4800" b="1" i="1" dirty="0">
                <a:solidFill>
                  <a:srgbClr val="C00000"/>
                </a:solidFill>
              </a:rPr>
              <a:t> </a:t>
            </a:r>
            <a:r>
              <a:rPr lang="ar-AE" sz="4800" b="1" dirty="0">
                <a:latin typeface="Book Antiqua" panose="02040602050305030304" pitchFamily="18" charset="0"/>
              </a:rPr>
              <a:t>البشير بركاته علينا آمين</a:t>
            </a:r>
          </a:p>
        </p:txBody>
      </p:sp>
    </p:spTree>
    <p:extLst>
      <p:ext uri="{BB962C8B-B14F-4D97-AF65-F5344CB8AC3E}">
        <p14:creationId xmlns:p14="http://schemas.microsoft.com/office/powerpoint/2010/main" val="1123598702"/>
      </p:ext>
    </p:extLst>
  </p:cSld>
  <p:clrMapOvr>
    <a:masterClrMapping/>
  </p:clrMapOvr>
</p:sld>
</file>

<file path=ppt/slides/slide1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7369" y="548680"/>
            <a:ext cx="5616624" cy="5832648"/>
          </a:xfrm>
        </p:spPr>
        <p:txBody>
          <a:bodyPr>
            <a:noAutofit/>
          </a:bodyPr>
          <a:lstStyle/>
          <a:p>
            <a:pPr marL="0" indent="0" algn="ctr">
              <a:buNone/>
            </a:pPr>
            <a:r>
              <a:rPr lang="en-US" sz="2800" b="1" i="1" dirty="0">
                <a:solidFill>
                  <a:srgbClr val="C00000"/>
                </a:solidFill>
              </a:rPr>
              <a:t>Luc 22 : 7-13 </a:t>
            </a:r>
          </a:p>
          <a:p>
            <a:pPr marL="0" indent="3175" algn="just">
              <a:buNone/>
            </a:pPr>
            <a:r>
              <a:rPr lang="fr-FR" sz="2800" b="1" dirty="0"/>
              <a:t>Vint le jour des Azymes, où devait être immolée la pâque, et il envoya Pierre et Jean en disant: «Allez nous préparer la pâque, que nous la mangions.» Ils lui dirent: «Où veux-tu que nous la préparions?»</a:t>
            </a:r>
          </a:p>
          <a:p>
            <a:pPr marL="0" indent="3175" algn="just">
              <a:buNone/>
            </a:pPr>
            <a:r>
              <a:rPr lang="fr-FR" sz="2800" b="1" dirty="0"/>
              <a:t>Il leur dit: «Voici qu'en entrant dans la ville, vous rencontrerez un homme portant une cruche d'eau. Suivez-le dans la maison où il pénétrera, et vous direz au propriétaire de la maison:</a:t>
            </a:r>
          </a:p>
        </p:txBody>
      </p:sp>
      <p:sp>
        <p:nvSpPr>
          <p:cNvPr id="4" name="Rectangle 3">
            <a:extLst>
              <a:ext uri="{FF2B5EF4-FFF2-40B4-BE49-F238E27FC236}">
                <a16:creationId xmlns:a16="http://schemas.microsoft.com/office/drawing/2014/main" id="{91243CA8-04CE-43A8-A980-AAAC9EEED9CA}"/>
              </a:ext>
            </a:extLst>
          </p:cNvPr>
          <p:cNvSpPr/>
          <p:nvPr/>
        </p:nvSpPr>
        <p:spPr>
          <a:xfrm>
            <a:off x="6240016" y="582935"/>
            <a:ext cx="5472608" cy="5798393"/>
          </a:xfrm>
          <a:prstGeom prst="rect">
            <a:avLst/>
          </a:prstGeom>
        </p:spPr>
        <p:txBody>
          <a:bodyPr wrap="square">
            <a:normAutofit/>
          </a:bodyPr>
          <a:lstStyle/>
          <a:p>
            <a:pPr algn="ctr" rtl="1"/>
            <a:r>
              <a:rPr lang="ar-SA" sz="3600" b="1" i="1" dirty="0">
                <a:solidFill>
                  <a:srgbClr val="C00000"/>
                </a:solidFill>
              </a:rPr>
              <a:t>لوقا ٢٢ : ٧ – ١٣</a:t>
            </a:r>
            <a:endParaRPr lang="fr-FR" sz="3600" b="1" i="1" dirty="0">
              <a:solidFill>
                <a:srgbClr val="C00000"/>
              </a:solidFill>
            </a:endParaRPr>
          </a:p>
          <a:p>
            <a:pPr algn="just" rtl="1"/>
            <a:r>
              <a:rPr lang="ar-SA" sz="3600" b="1" dirty="0"/>
              <a:t>وجاء يوم الفطير الذى ينبغى أن يذبح فيه الفصح، فأرسل بطرس ويوحنا قائلاً: أمضيا وأعدا لنا الفصح لنأكله. فقالا له: أين تريد أن نعده</a:t>
            </a:r>
            <a:r>
              <a:rPr lang="ar-EG" sz="3600" b="1" dirty="0" err="1"/>
              <a:t>؟</a:t>
            </a:r>
            <a:endParaRPr lang="fr-FR" sz="3600" b="1" dirty="0"/>
          </a:p>
          <a:p>
            <a:pPr algn="just" rtl="1"/>
            <a:r>
              <a:rPr lang="ar-SA" sz="3600" b="1" dirty="0"/>
              <a:t>فقال لهما: إذا دخلتما المدينة يلقاكما رجل حامل جرة ماء فإتبعاه الى البيت الذى يدخله وقولا لرب البيت</a:t>
            </a:r>
            <a:r>
              <a:rPr lang="ar-EG" sz="3600" b="1" dirty="0" err="1"/>
              <a:t>:</a:t>
            </a:r>
            <a:r>
              <a:rPr lang="ar-SA" sz="3600" b="1" dirty="0"/>
              <a:t> </a:t>
            </a:r>
            <a:endParaRPr lang="fr-FR" sz="3600" b="1" dirty="0">
              <a:solidFill>
                <a:srgbClr val="C00000"/>
              </a:solidFill>
            </a:endParaRPr>
          </a:p>
        </p:txBody>
      </p:sp>
      <p:sp>
        <p:nvSpPr>
          <p:cNvPr id="8" name="ZoneTexte 7">
            <a:extLst>
              <a:ext uri="{FF2B5EF4-FFF2-40B4-BE49-F238E27FC236}">
                <a16:creationId xmlns:a16="http://schemas.microsoft.com/office/drawing/2014/main" id="{17EB9E0E-099C-42F2-A2D3-CB82BBB219EC}"/>
              </a:ext>
            </a:extLst>
          </p:cNvPr>
          <p:cNvSpPr txBox="1"/>
          <p:nvPr/>
        </p:nvSpPr>
        <p:spPr>
          <a:xfrm>
            <a:off x="407368" y="6490404"/>
            <a:ext cx="4032448" cy="338554"/>
          </a:xfrm>
          <a:prstGeom prst="rect">
            <a:avLst/>
          </a:prstGeom>
          <a:noFill/>
        </p:spPr>
        <p:txBody>
          <a:bodyPr wrap="square" rtlCol="0">
            <a:spAutoFit/>
          </a:bodyPr>
          <a:lstStyle/>
          <a:p>
            <a:r>
              <a:rPr lang="fr-FR" sz="1600" b="1" dirty="0">
                <a:solidFill>
                  <a:schemeClr val="bg1"/>
                </a:solidFill>
              </a:rPr>
              <a:t>Prière de l’aube </a:t>
            </a:r>
            <a:r>
              <a:rPr lang="fr-FR" sz="1600" b="1" i="1" dirty="0">
                <a:solidFill>
                  <a:schemeClr val="bg1"/>
                </a:solidFill>
              </a:rPr>
              <a:t>du Jeudi Saint</a:t>
            </a:r>
            <a:endParaRPr lang="fr-FR" sz="1600" b="1" dirty="0">
              <a:solidFill>
                <a:schemeClr val="bg1"/>
              </a:solidFill>
            </a:endParaRPr>
          </a:p>
        </p:txBody>
      </p:sp>
      <p:sp>
        <p:nvSpPr>
          <p:cNvPr id="9" name="Rectangle 74">
            <a:extLst>
              <a:ext uri="{FF2B5EF4-FFF2-40B4-BE49-F238E27FC236}">
                <a16:creationId xmlns:a16="http://schemas.microsoft.com/office/drawing/2014/main" id="{EFA9D6ED-5B92-45D5-B2B3-49501FAAB2D5}"/>
              </a:ext>
            </a:extLst>
          </p:cNvPr>
          <p:cNvSpPr>
            <a:spLocks noChangeArrowheads="1"/>
          </p:cNvSpPr>
          <p:nvPr/>
        </p:nvSpPr>
        <p:spPr bwMode="auto">
          <a:xfrm>
            <a:off x="9768408" y="53414"/>
            <a:ext cx="2232248"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باكر يوم الخميس الكبير</a:t>
            </a:r>
            <a:r>
              <a:rPr lang="fr-FR" sz="2000" b="1" dirty="0">
                <a:solidFill>
                  <a:schemeClr val="bg1"/>
                </a:solidFill>
              </a:rPr>
              <a:t> </a:t>
            </a:r>
            <a:endParaRPr lang="en-US" altLang="fr-FR" sz="2000" b="1" i="1" dirty="0">
              <a:solidFill>
                <a:schemeClr val="bg1"/>
              </a:solidFill>
            </a:endParaRPr>
          </a:p>
        </p:txBody>
      </p:sp>
    </p:spTree>
    <p:extLst>
      <p:ext uri="{BB962C8B-B14F-4D97-AF65-F5344CB8AC3E}">
        <p14:creationId xmlns:p14="http://schemas.microsoft.com/office/powerpoint/2010/main" val="82782030"/>
      </p:ext>
    </p:extLst>
  </p:cSld>
  <p:clrMapOvr>
    <a:masterClrMapping/>
  </p:clrMapOvr>
</p:sld>
</file>

<file path=ppt/slides/slide1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7369" y="548680"/>
            <a:ext cx="5616624" cy="5832648"/>
          </a:xfrm>
        </p:spPr>
        <p:txBody>
          <a:bodyPr>
            <a:noAutofit/>
          </a:bodyPr>
          <a:lstStyle/>
          <a:p>
            <a:pPr marL="0" indent="3175" algn="just">
              <a:buNone/>
            </a:pPr>
            <a:r>
              <a:rPr lang="fr-FR" sz="2800" b="1" dirty="0"/>
              <a:t>Le Maître te fait dire: Où est la salle où je pourrai manger la pâque avec mes disciples? Et celui-ci vous montrera, à l'étage, une grande pièce garnie de coussins; faites-y les préparatifs.» S'en étant donc allés, ils trouvèrent comme il leur avait dit, et ils préparèrent la pâque.</a:t>
            </a:r>
          </a:p>
          <a:p>
            <a:pPr marL="0" indent="3175" algn="just">
              <a:buNone/>
            </a:pPr>
            <a:endParaRPr lang="fr-FR" sz="2800" b="1" dirty="0"/>
          </a:p>
          <a:p>
            <a:pPr marL="0" indent="3175" algn="just">
              <a:buNone/>
            </a:pPr>
            <a:r>
              <a:rPr lang="fr-FR" sz="2800" b="1" i="1" dirty="0">
                <a:solidFill>
                  <a:srgbClr val="C00000"/>
                </a:solidFill>
              </a:rPr>
              <a:t>Gloire à Dieu éternellement.</a:t>
            </a:r>
            <a:endParaRPr lang="fr-FR" sz="2800" b="1" dirty="0">
              <a:solidFill>
                <a:srgbClr val="C00000"/>
              </a:solidFill>
            </a:endParaRPr>
          </a:p>
        </p:txBody>
      </p:sp>
      <p:sp>
        <p:nvSpPr>
          <p:cNvPr id="4" name="Rectangle 3">
            <a:extLst>
              <a:ext uri="{FF2B5EF4-FFF2-40B4-BE49-F238E27FC236}">
                <a16:creationId xmlns:a16="http://schemas.microsoft.com/office/drawing/2014/main" id="{91243CA8-04CE-43A8-A980-AAAC9EEED9CA}"/>
              </a:ext>
            </a:extLst>
          </p:cNvPr>
          <p:cNvSpPr/>
          <p:nvPr/>
        </p:nvSpPr>
        <p:spPr>
          <a:xfrm>
            <a:off x="6240016" y="582935"/>
            <a:ext cx="5472608" cy="5798393"/>
          </a:xfrm>
          <a:prstGeom prst="rect">
            <a:avLst/>
          </a:prstGeom>
        </p:spPr>
        <p:txBody>
          <a:bodyPr wrap="square">
            <a:normAutofit/>
          </a:bodyPr>
          <a:lstStyle/>
          <a:p>
            <a:pPr algn="just" rtl="1"/>
            <a:r>
              <a:rPr lang="ar-SA" sz="3600" b="1" dirty="0"/>
              <a:t>المعلم يقول لك أين موضع راحتى الذى </a:t>
            </a:r>
            <a:r>
              <a:rPr lang="ar-EG" sz="3600" b="1" dirty="0"/>
              <a:t>آ</a:t>
            </a:r>
            <a:r>
              <a:rPr lang="ar-SA" sz="3600" b="1" dirty="0"/>
              <a:t>كل فيه الفصح مع تلاميذى</a:t>
            </a:r>
            <a:r>
              <a:rPr lang="ar-EG" sz="3600" b="1" dirty="0" err="1"/>
              <a:t>؟</a:t>
            </a:r>
            <a:r>
              <a:rPr lang="ar-SA" sz="3600" b="1" dirty="0"/>
              <a:t> فذاك يريكما علية كبيرة مفروشة فأعدا هناك. ولما مضيا وجدا كما قال لهما، فأعدا الفصح.</a:t>
            </a:r>
            <a:endParaRPr lang="fr-FR" sz="3600" b="1" dirty="0"/>
          </a:p>
          <a:p>
            <a:pPr algn="ctr" rtl="1"/>
            <a:endParaRPr lang="fr-FR" sz="3600" b="1" i="1" dirty="0">
              <a:solidFill>
                <a:srgbClr val="C00000"/>
              </a:solidFill>
            </a:endParaRPr>
          </a:p>
          <a:p>
            <a:pPr algn="just" rtl="1"/>
            <a:r>
              <a:rPr lang="ar-SA" sz="3600" b="1" i="1" dirty="0">
                <a:solidFill>
                  <a:srgbClr val="C00000"/>
                </a:solidFill>
              </a:rPr>
              <a:t>والمجد لله دائماً.</a:t>
            </a:r>
            <a:endParaRPr lang="fr-FR" sz="3600" dirty="0">
              <a:solidFill>
                <a:srgbClr val="C00000"/>
              </a:solidFill>
            </a:endParaRPr>
          </a:p>
        </p:txBody>
      </p:sp>
      <p:sp>
        <p:nvSpPr>
          <p:cNvPr id="8" name="ZoneTexte 7">
            <a:extLst>
              <a:ext uri="{FF2B5EF4-FFF2-40B4-BE49-F238E27FC236}">
                <a16:creationId xmlns:a16="http://schemas.microsoft.com/office/drawing/2014/main" id="{17EB9E0E-099C-42F2-A2D3-CB82BBB219EC}"/>
              </a:ext>
            </a:extLst>
          </p:cNvPr>
          <p:cNvSpPr txBox="1"/>
          <p:nvPr/>
        </p:nvSpPr>
        <p:spPr>
          <a:xfrm>
            <a:off x="407368" y="6490404"/>
            <a:ext cx="4032448" cy="338554"/>
          </a:xfrm>
          <a:prstGeom prst="rect">
            <a:avLst/>
          </a:prstGeom>
          <a:noFill/>
        </p:spPr>
        <p:txBody>
          <a:bodyPr wrap="square" rtlCol="0">
            <a:spAutoFit/>
          </a:bodyPr>
          <a:lstStyle/>
          <a:p>
            <a:r>
              <a:rPr lang="fr-FR" sz="1600" b="1" dirty="0">
                <a:solidFill>
                  <a:schemeClr val="bg1"/>
                </a:solidFill>
              </a:rPr>
              <a:t>Prière de l’aube </a:t>
            </a:r>
            <a:r>
              <a:rPr lang="fr-FR" sz="1600" b="1" i="1" dirty="0">
                <a:solidFill>
                  <a:schemeClr val="bg1"/>
                </a:solidFill>
              </a:rPr>
              <a:t>du Jeudi Saint</a:t>
            </a:r>
            <a:endParaRPr lang="fr-FR" sz="1600" b="1" dirty="0">
              <a:solidFill>
                <a:schemeClr val="bg1"/>
              </a:solidFill>
            </a:endParaRPr>
          </a:p>
        </p:txBody>
      </p:sp>
      <p:sp>
        <p:nvSpPr>
          <p:cNvPr id="9" name="Rectangle 74">
            <a:extLst>
              <a:ext uri="{FF2B5EF4-FFF2-40B4-BE49-F238E27FC236}">
                <a16:creationId xmlns:a16="http://schemas.microsoft.com/office/drawing/2014/main" id="{EFA9D6ED-5B92-45D5-B2B3-49501FAAB2D5}"/>
              </a:ext>
            </a:extLst>
          </p:cNvPr>
          <p:cNvSpPr>
            <a:spLocks noChangeArrowheads="1"/>
          </p:cNvSpPr>
          <p:nvPr/>
        </p:nvSpPr>
        <p:spPr bwMode="auto">
          <a:xfrm>
            <a:off x="9624392" y="53414"/>
            <a:ext cx="2376264"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باكر يوم الخميس الكبير</a:t>
            </a:r>
            <a:r>
              <a:rPr lang="fr-FR" sz="2000" b="1" dirty="0">
                <a:solidFill>
                  <a:schemeClr val="bg1"/>
                </a:solidFill>
              </a:rPr>
              <a:t> </a:t>
            </a:r>
            <a:endParaRPr lang="en-US" altLang="fr-FR" sz="2000" b="1" i="1" dirty="0">
              <a:solidFill>
                <a:schemeClr val="bg1"/>
              </a:solidFill>
            </a:endParaRPr>
          </a:p>
        </p:txBody>
      </p:sp>
    </p:spTree>
    <p:extLst>
      <p:ext uri="{BB962C8B-B14F-4D97-AF65-F5344CB8AC3E}">
        <p14:creationId xmlns:p14="http://schemas.microsoft.com/office/powerpoint/2010/main" val="1751297281"/>
      </p:ext>
    </p:extLst>
  </p:cSld>
  <p:clrMapOvr>
    <a:masterClrMapping/>
  </p:clrMapOvr>
</p:sld>
</file>

<file path=ppt/slides/slide1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E17DC675-7680-42CC-A00E-5749DEE5E413}"/>
              </a:ext>
            </a:extLst>
          </p:cNvPr>
          <p:cNvSpPr/>
          <p:nvPr/>
        </p:nvSpPr>
        <p:spPr>
          <a:xfrm>
            <a:off x="443372" y="3056626"/>
            <a:ext cx="11305256" cy="2160240"/>
          </a:xfrm>
          <a:prstGeom prst="rect">
            <a:avLst/>
          </a:prstGeom>
        </p:spPr>
        <p:txBody>
          <a:bodyPr vert="horz" lIns="91440" tIns="45720" rIns="91440" bIns="45720" rtlCol="0" anchor="ctr">
            <a:noAutofit/>
          </a:bodyPr>
          <a:lstStyle/>
          <a:p>
            <a:pPr algn="ctr"/>
            <a:r>
              <a:rPr lang="ar-EG" sz="7200" b="1" dirty="0">
                <a:solidFill>
                  <a:srgbClr val="C00000"/>
                </a:solidFill>
                <a:latin typeface="Times New Roman" panose="02020603050405020304" pitchFamily="18" charset="0"/>
              </a:rPr>
              <a:t>مقدمة الطرح</a:t>
            </a:r>
            <a:r>
              <a:rPr lang="ar-SA" sz="7200" b="1" dirty="0">
                <a:solidFill>
                  <a:srgbClr val="C00000"/>
                </a:solidFill>
                <a:latin typeface="Times New Roman" panose="02020603050405020304" pitchFamily="18" charset="0"/>
              </a:rPr>
              <a:t> </a:t>
            </a:r>
          </a:p>
        </p:txBody>
      </p:sp>
      <p:sp>
        <p:nvSpPr>
          <p:cNvPr id="7" name="Titre 1">
            <a:extLst>
              <a:ext uri="{FF2B5EF4-FFF2-40B4-BE49-F238E27FC236}">
                <a16:creationId xmlns:a16="http://schemas.microsoft.com/office/drawing/2014/main" id="{062BC627-B07B-444C-93A4-6D5B1A046B78}"/>
              </a:ext>
            </a:extLst>
          </p:cNvPr>
          <p:cNvSpPr txBox="1">
            <a:spLocks/>
          </p:cNvSpPr>
          <p:nvPr/>
        </p:nvSpPr>
        <p:spPr>
          <a:xfrm>
            <a:off x="443372" y="1270862"/>
            <a:ext cx="11305256" cy="1785764"/>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fr-FR" b="1" dirty="0">
                <a:solidFill>
                  <a:srgbClr val="C00000"/>
                </a:solidFill>
                <a:latin typeface="Castellar" panose="020A0402060406010301" pitchFamily="18" charset="0"/>
              </a:rPr>
              <a:t>Introduction du commentaire</a:t>
            </a:r>
          </a:p>
        </p:txBody>
      </p:sp>
      <p:sp>
        <p:nvSpPr>
          <p:cNvPr id="4" name="Rectangle 3">
            <a:hlinkClick r:id="rId3" action="ppaction://hlinksldjump"/>
            <a:extLst>
              <a:ext uri="{FF2B5EF4-FFF2-40B4-BE49-F238E27FC236}">
                <a16:creationId xmlns:a16="http://schemas.microsoft.com/office/drawing/2014/main" id="{E5DDD824-327D-43CA-9552-9265EA5F3214}"/>
              </a:ext>
            </a:extLst>
          </p:cNvPr>
          <p:cNvSpPr/>
          <p:nvPr/>
        </p:nvSpPr>
        <p:spPr>
          <a:xfrm>
            <a:off x="9264352" y="5949280"/>
            <a:ext cx="2232248" cy="377815"/>
          </a:xfrm>
          <a:prstGeom prst="rect">
            <a:avLst/>
          </a:prstGeom>
        </p:spPr>
        <p:style>
          <a:lnRef idx="1">
            <a:schemeClr val="accent2"/>
          </a:lnRef>
          <a:fillRef idx="2">
            <a:schemeClr val="accent2"/>
          </a:fillRef>
          <a:effectRef idx="1">
            <a:schemeClr val="accent2"/>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nl-NL" dirty="0">
                <a:ln w="0"/>
                <a:solidFill>
                  <a:schemeClr val="tx1"/>
                </a:solidFill>
                <a:effectLst>
                  <a:outerShdw blurRad="38100" dist="19050" dir="2700000" algn="tl" rotWithShape="0">
                    <a:schemeClr val="dk1">
                      <a:alpha val="40000"/>
                    </a:schemeClr>
                  </a:outerShdw>
                </a:effectLst>
                <a:latin typeface="Book Antiqua" panose="02040602050305030304" pitchFamily="18" charset="0"/>
              </a:rPr>
              <a:t>Vers 3ème </a:t>
            </a:r>
            <a:r>
              <a:rPr lang="nl-NL" dirty="0" err="1">
                <a:ln w="0"/>
                <a:solidFill>
                  <a:schemeClr val="tx1"/>
                </a:solidFill>
                <a:effectLst>
                  <a:outerShdw blurRad="38100" dist="19050" dir="2700000" algn="tl" rotWithShape="0">
                    <a:schemeClr val="dk1">
                      <a:alpha val="40000"/>
                    </a:schemeClr>
                  </a:outerShdw>
                </a:effectLst>
                <a:latin typeface="Book Antiqua" panose="02040602050305030304" pitchFamily="18" charset="0"/>
              </a:rPr>
              <a:t>heure</a:t>
            </a:r>
            <a:endParaRPr lang="fr-FR" dirty="0">
              <a:ln w="0"/>
              <a:solidFill>
                <a:schemeClr val="tx1"/>
              </a:solidFill>
              <a:effectLst>
                <a:outerShdw blurRad="38100" dist="19050" dir="2700000" algn="tl" rotWithShape="0">
                  <a:schemeClr val="dk1">
                    <a:alpha val="40000"/>
                  </a:schemeClr>
                </a:outerShdw>
              </a:effectLst>
              <a:latin typeface="Book Antiqua" panose="02040602050305030304" pitchFamily="18" charset="0"/>
            </a:endParaRPr>
          </a:p>
        </p:txBody>
      </p:sp>
    </p:spTree>
    <p:extLst>
      <p:ext uri="{BB962C8B-B14F-4D97-AF65-F5344CB8AC3E}">
        <p14:creationId xmlns:p14="http://schemas.microsoft.com/office/powerpoint/2010/main" val="3030626327"/>
      </p:ext>
    </p:extLst>
  </p:cSld>
  <p:clrMapOvr>
    <a:masterClrMapping/>
  </p:clrMapOvr>
</p:sld>
</file>

<file path=ppt/slides/slide1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493402" y="654315"/>
            <a:ext cx="3682285" cy="5452374"/>
          </a:xfrm>
        </p:spPr>
        <p:txBody>
          <a:bodyPr numCol="1" spcCol="72000" anchor="ctr">
            <a:noAutofit/>
          </a:bodyPr>
          <a:lstStyle/>
          <a:p>
            <a:pPr marL="0" indent="0" algn="ctr">
              <a:buNone/>
            </a:pPr>
            <a:r>
              <a:rPr lang="fr-FR" sz="3600" b="1" dirty="0">
                <a:latin typeface="Book Antiqua" panose="02040602050305030304" pitchFamily="18" charset="0"/>
              </a:rPr>
              <a:t>Au nom de la Sainte Trinité</a:t>
            </a:r>
          </a:p>
          <a:p>
            <a:pPr marL="0" indent="0" algn="ctr">
              <a:buNone/>
            </a:pPr>
            <a:endParaRPr lang="fr-FR" sz="3600" b="1" dirty="0">
              <a:latin typeface="Book Antiqua" panose="02040602050305030304" pitchFamily="18" charset="0"/>
            </a:endParaRPr>
          </a:p>
          <a:p>
            <a:pPr marL="0" indent="0" algn="ctr">
              <a:buNone/>
            </a:pPr>
            <a:r>
              <a:rPr lang="fr-FR" sz="3600" b="1" dirty="0">
                <a:solidFill>
                  <a:srgbClr val="C00000"/>
                </a:solidFill>
                <a:latin typeface="Book Antiqua" panose="02040602050305030304" pitchFamily="18" charset="0"/>
              </a:rPr>
              <a:t>consubstantielle</a:t>
            </a:r>
          </a:p>
          <a:p>
            <a:pPr marL="0" indent="0" algn="ctr">
              <a:buNone/>
            </a:pPr>
            <a:endParaRPr lang="fr-FR" sz="3600" b="1" dirty="0">
              <a:solidFill>
                <a:srgbClr val="C00000"/>
              </a:solidFill>
              <a:latin typeface="Book Antiqua" panose="02040602050305030304" pitchFamily="18" charset="0"/>
            </a:endParaRPr>
          </a:p>
          <a:p>
            <a:pPr marL="0" indent="0" algn="ctr">
              <a:buNone/>
            </a:pPr>
            <a:r>
              <a:rPr lang="fr-FR" sz="3600" b="1" dirty="0">
                <a:latin typeface="Book Antiqua" panose="02040602050305030304" pitchFamily="18" charset="0"/>
              </a:rPr>
              <a:t>le Père et le Fils</a:t>
            </a:r>
          </a:p>
          <a:p>
            <a:pPr marL="0" indent="0" algn="ctr">
              <a:buNone/>
            </a:pPr>
            <a:endParaRPr lang="fr-FR" sz="3600" b="1" dirty="0">
              <a:latin typeface="Book Antiqua" panose="02040602050305030304" pitchFamily="18" charset="0"/>
            </a:endParaRPr>
          </a:p>
          <a:p>
            <a:pPr marL="0" indent="0" algn="ctr">
              <a:buNone/>
            </a:pPr>
            <a:r>
              <a:rPr lang="fr-FR" sz="3600" b="1" dirty="0">
                <a:solidFill>
                  <a:srgbClr val="C00000"/>
                </a:solidFill>
                <a:latin typeface="Book Antiqua" panose="02040602050305030304" pitchFamily="18" charset="0"/>
              </a:rPr>
              <a:t>et le Saint Esprit.</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lvl="0" algn="ctr" rtl="1" fontAlgn="base">
              <a:spcBef>
                <a:spcPct val="20000"/>
              </a:spcBef>
              <a:spcAft>
                <a:spcPct val="0"/>
              </a:spcAft>
            </a:pPr>
            <a:endParaRPr lang="ar-SA" altLang="fr-FR" sz="3600" dirty="0">
              <a:latin typeface="Times New Roman" panose="02020603050405020304" pitchFamily="18" charset="0"/>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spcBef>
                <a:spcPts val="0"/>
              </a:spcBef>
              <a:buNone/>
            </a:pPr>
            <a:endParaRPr lang="fr-FR" sz="4000" b="1" dirty="0">
              <a:latin typeface="CS Avva Shenouda" panose="020B7200000000000000" pitchFamily="34"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8166483" y="475085"/>
            <a:ext cx="3666705" cy="5909310"/>
          </a:xfrm>
          <a:prstGeom prst="rect">
            <a:avLst/>
          </a:prstGeom>
        </p:spPr>
        <p:txBody>
          <a:bodyPr wrap="square" anchor="ctr" anchorCtr="0">
            <a:spAutoFit/>
          </a:bodyPr>
          <a:lstStyle/>
          <a:p>
            <a:pPr algn="ctr" rtl="1"/>
            <a:r>
              <a:rPr lang="ar-AE" sz="5400" b="1" dirty="0">
                <a:latin typeface="Book Antiqua" panose="02040602050305030304" pitchFamily="18" charset="0"/>
              </a:rPr>
              <a:t>ب</a:t>
            </a:r>
            <a:r>
              <a:rPr lang="ar-EG" sz="5400" b="1" dirty="0">
                <a:latin typeface="Book Antiqua" panose="02040602050305030304" pitchFamily="18" charset="0"/>
              </a:rPr>
              <a:t>إ</a:t>
            </a:r>
            <a:r>
              <a:rPr lang="ar-AE" sz="5400" b="1" dirty="0">
                <a:latin typeface="Book Antiqua" panose="02040602050305030304" pitchFamily="18" charset="0"/>
              </a:rPr>
              <a:t>سم الثالوث</a:t>
            </a:r>
            <a:endParaRPr lang="fr-FR" sz="5400" b="1" dirty="0">
              <a:latin typeface="Book Antiqua" panose="02040602050305030304" pitchFamily="18" charset="0"/>
            </a:endParaRPr>
          </a:p>
          <a:p>
            <a:pPr algn="ctr" rtl="1"/>
            <a:r>
              <a:rPr lang="ar-AE" sz="5400" b="1" dirty="0">
                <a:latin typeface="Book Antiqua" panose="02040602050305030304" pitchFamily="18" charset="0"/>
              </a:rPr>
              <a:t> </a:t>
            </a:r>
            <a:endParaRPr lang="fr-FR" sz="5400" b="1" dirty="0">
              <a:latin typeface="Book Antiqua" panose="02040602050305030304" pitchFamily="18" charset="0"/>
            </a:endParaRPr>
          </a:p>
          <a:p>
            <a:pPr algn="ctr" rtl="1"/>
            <a:r>
              <a:rPr lang="ar-AE" sz="5400" b="1" dirty="0" err="1">
                <a:solidFill>
                  <a:srgbClr val="C00000"/>
                </a:solidFill>
                <a:latin typeface="Book Antiqua" panose="02040602050305030304" pitchFamily="18" charset="0"/>
              </a:rPr>
              <a:t>المساوى</a:t>
            </a:r>
            <a:endParaRPr lang="fr-FR" sz="5400" b="1" dirty="0">
              <a:solidFill>
                <a:srgbClr val="C00000"/>
              </a:solidFill>
              <a:latin typeface="Book Antiqua" panose="02040602050305030304" pitchFamily="18" charset="0"/>
            </a:endParaRPr>
          </a:p>
          <a:p>
            <a:pPr algn="ctr" rtl="1"/>
            <a:endParaRPr lang="fr-FR" sz="4800" b="1" dirty="0">
              <a:solidFill>
                <a:srgbClr val="C00000"/>
              </a:solidFill>
              <a:latin typeface="Book Antiqua" panose="02040602050305030304" pitchFamily="18" charset="0"/>
            </a:endParaRPr>
          </a:p>
          <a:p>
            <a:pPr algn="ctr" rtl="1"/>
            <a:r>
              <a:rPr lang="ar-AE" sz="5400" b="1" dirty="0">
                <a:latin typeface="Book Antiqua" panose="02040602050305030304" pitchFamily="18" charset="0"/>
              </a:rPr>
              <a:t>الآب </a:t>
            </a:r>
            <a:r>
              <a:rPr lang="ar-AE" sz="5400" b="1" dirty="0" err="1">
                <a:latin typeface="Book Antiqua" panose="02040602050305030304" pitchFamily="18" charset="0"/>
              </a:rPr>
              <a:t>والإبن</a:t>
            </a:r>
            <a:r>
              <a:rPr lang="ar-AE" sz="5400" b="1" dirty="0">
                <a:latin typeface="Book Antiqua" panose="02040602050305030304" pitchFamily="18" charset="0"/>
              </a:rPr>
              <a:t> </a:t>
            </a:r>
            <a:endParaRPr lang="fr-FR" sz="5400" b="1" dirty="0">
              <a:latin typeface="Book Antiqua" panose="02040602050305030304" pitchFamily="18" charset="0"/>
            </a:endParaRPr>
          </a:p>
          <a:p>
            <a:pPr algn="ctr" rtl="1"/>
            <a:endParaRPr lang="fr-FR" sz="5400" b="1" dirty="0">
              <a:solidFill>
                <a:srgbClr val="C00000"/>
              </a:solidFill>
              <a:latin typeface="Book Antiqua" panose="02040602050305030304" pitchFamily="18" charset="0"/>
            </a:endParaRPr>
          </a:p>
          <a:p>
            <a:pPr algn="ctr" rtl="1"/>
            <a:r>
              <a:rPr lang="ar-AE" sz="5400" b="1" dirty="0">
                <a:solidFill>
                  <a:srgbClr val="C00000"/>
                </a:solidFill>
                <a:latin typeface="Book Antiqua" panose="02040602050305030304" pitchFamily="18" charset="0"/>
              </a:rPr>
              <a:t>والروح القدس</a:t>
            </a:r>
          </a:p>
        </p:txBody>
      </p:sp>
      <p:sp>
        <p:nvSpPr>
          <p:cNvPr id="6" name="Rectangle 5">
            <a:extLst>
              <a:ext uri="{FF2B5EF4-FFF2-40B4-BE49-F238E27FC236}">
                <a16:creationId xmlns:a16="http://schemas.microsoft.com/office/drawing/2014/main" id="{4BBA31EA-5709-4658-9C29-41BF2557899C}"/>
              </a:ext>
            </a:extLst>
          </p:cNvPr>
          <p:cNvSpPr/>
          <p:nvPr/>
        </p:nvSpPr>
        <p:spPr>
          <a:xfrm>
            <a:off x="329784" y="600403"/>
            <a:ext cx="4285760" cy="5847755"/>
          </a:xfrm>
          <a:prstGeom prst="rect">
            <a:avLst/>
          </a:prstGeom>
        </p:spPr>
        <p:txBody>
          <a:bodyPr wrap="square">
            <a:spAutoFit/>
          </a:bodyPr>
          <a:lstStyle/>
          <a:p>
            <a:pPr algn="ctr"/>
            <a:r>
              <a:rPr lang="fr-FR" sz="4000" b="1" dirty="0" err="1">
                <a:solidFill>
                  <a:srgbClr val="000000"/>
                </a:solidFill>
                <a:latin typeface="Avva_Marcos" panose="04020500000000000000" pitchFamily="82" charset="0"/>
              </a:rPr>
              <a:t>Q</a:t>
            </a:r>
            <a:r>
              <a:rPr lang="fr-FR" sz="4000" b="1" dirty="0" err="1">
                <a:solidFill>
                  <a:srgbClr val="000000"/>
                </a:solidFill>
                <a:latin typeface="CS Avva Shenouda" panose="020B7200000000000000" pitchFamily="34" charset="0"/>
              </a:rPr>
              <a:t>en</a:t>
            </a:r>
            <a:r>
              <a:rPr lang="fr-FR" sz="4000" b="1" dirty="0">
                <a:solidFill>
                  <a:srgbClr val="000000"/>
                </a:solidFill>
                <a:latin typeface="CS Avva Shenouda" panose="020B7200000000000000" pitchFamily="34" charset="0"/>
              </a:rPr>
              <a:t> `</a:t>
            </a:r>
            <a:r>
              <a:rPr lang="fr-FR" sz="4000" b="1" dirty="0" err="1">
                <a:solidFill>
                  <a:srgbClr val="000000"/>
                </a:solidFill>
                <a:latin typeface="CS Avva Shenouda" panose="020B7200000000000000" pitchFamily="34" charset="0"/>
              </a:rPr>
              <a:t>vran</a:t>
            </a:r>
            <a:r>
              <a:rPr lang="fr-FR" sz="4000" b="1" dirty="0">
                <a:solidFill>
                  <a:srgbClr val="000000"/>
                </a:solidFill>
                <a:latin typeface="CS Avva Shenouda" panose="020B7200000000000000" pitchFamily="34" charset="0"/>
              </a:rPr>
              <a:t> `n]`triac</a:t>
            </a:r>
          </a:p>
          <a:p>
            <a:pPr algn="ctr"/>
            <a:endParaRPr lang="fr-FR" sz="4000" b="1" dirty="0">
              <a:solidFill>
                <a:srgbClr val="000000"/>
              </a:solidFill>
              <a:latin typeface="CS Avva Shenouda" panose="020B7200000000000000" pitchFamily="34" charset="0"/>
            </a:endParaRPr>
          </a:p>
          <a:p>
            <a:pPr algn="ctr"/>
            <a:r>
              <a:rPr lang="fr-FR" sz="4000" b="1" dirty="0">
                <a:solidFill>
                  <a:srgbClr val="000000"/>
                </a:solidFill>
                <a:latin typeface="CS Avva Shenouda" panose="020B7200000000000000" pitchFamily="34" charset="0"/>
              </a:rPr>
              <a:t> </a:t>
            </a:r>
            <a:r>
              <a:rPr lang="fr-FR" sz="4000" b="1" dirty="0">
                <a:solidFill>
                  <a:srgbClr val="C00000"/>
                </a:solidFill>
                <a:latin typeface="CS Avva Shenouda" panose="020B7200000000000000" pitchFamily="34" charset="0"/>
              </a:rPr>
              <a:t> `</a:t>
            </a:r>
            <a:r>
              <a:rPr lang="fr-FR" sz="4000" b="1" dirty="0" err="1">
                <a:solidFill>
                  <a:srgbClr val="C00000"/>
                </a:solidFill>
                <a:latin typeface="CS Avva Shenouda" panose="020B7200000000000000" pitchFamily="34" charset="0"/>
              </a:rPr>
              <a:t>noumooucioc</a:t>
            </a:r>
            <a:endParaRPr lang="fr-FR" sz="4000" b="1" dirty="0">
              <a:solidFill>
                <a:srgbClr val="000000"/>
              </a:solidFill>
              <a:latin typeface="CS Avva Shenouda" panose="020B7200000000000000" pitchFamily="34" charset="0"/>
            </a:endParaRPr>
          </a:p>
          <a:p>
            <a:pPr algn="ctr"/>
            <a:endParaRPr lang="fr-FR" sz="4000" b="1" dirty="0">
              <a:solidFill>
                <a:srgbClr val="000000"/>
              </a:solidFill>
              <a:latin typeface="CS Avva Shenouda" panose="020B7200000000000000" pitchFamily="34" charset="0"/>
            </a:endParaRPr>
          </a:p>
          <a:p>
            <a:pPr algn="ctr"/>
            <a:r>
              <a:rPr lang="fr-FR" sz="4000" b="1" dirty="0">
                <a:solidFill>
                  <a:srgbClr val="000000"/>
                </a:solidFill>
                <a:latin typeface="CS Avva Shenouda" panose="020B7200000000000000" pitchFamily="34" charset="0"/>
              </a:rPr>
              <a:t> `</a:t>
            </a:r>
            <a:r>
              <a:rPr lang="fr-FR" sz="4000" b="1" dirty="0" err="1">
                <a:solidFill>
                  <a:srgbClr val="000000"/>
                </a:solidFill>
                <a:latin typeface="CS Avva Shenouda" panose="020B7200000000000000" pitchFamily="34" charset="0"/>
              </a:rPr>
              <a:t>Viwt</a:t>
            </a:r>
            <a:r>
              <a:rPr lang="fr-FR" sz="4000" b="1" dirty="0">
                <a:solidFill>
                  <a:srgbClr val="000000"/>
                </a:solidFill>
                <a:latin typeface="CS Avva Shenouda" panose="020B7200000000000000" pitchFamily="34" charset="0"/>
              </a:rPr>
              <a:t> nem ` </a:t>
            </a:r>
            <a:r>
              <a:rPr lang="fr-FR" sz="4000" b="1" dirty="0" err="1">
                <a:solidFill>
                  <a:srgbClr val="000000"/>
                </a:solidFill>
                <a:latin typeface="CS Avva Shenouda" panose="020B7200000000000000" pitchFamily="34" charset="0"/>
              </a:rPr>
              <a:t>Psyri</a:t>
            </a:r>
            <a:endParaRPr lang="fr-FR" sz="4000" b="1" dirty="0">
              <a:solidFill>
                <a:srgbClr val="000000"/>
              </a:solidFill>
              <a:latin typeface="CS Avva Shenouda" panose="020B7200000000000000" pitchFamily="34" charset="0"/>
            </a:endParaRPr>
          </a:p>
          <a:p>
            <a:pPr algn="ctr"/>
            <a:endParaRPr lang="fr-FR" sz="4000" b="1" dirty="0">
              <a:solidFill>
                <a:srgbClr val="000000"/>
              </a:solidFill>
              <a:latin typeface="CS Avva Shenouda" panose="020B7200000000000000" pitchFamily="34" charset="0"/>
            </a:endParaRPr>
          </a:p>
          <a:p>
            <a:pPr algn="ctr"/>
            <a:r>
              <a:rPr lang="fr-FR" sz="4000" b="1" dirty="0">
                <a:solidFill>
                  <a:srgbClr val="000000"/>
                </a:solidFill>
                <a:latin typeface="CS Avva Shenouda" panose="020B7200000000000000" pitchFamily="34" charset="0"/>
              </a:rPr>
              <a:t> </a:t>
            </a:r>
            <a:r>
              <a:rPr lang="fr-FR" sz="4000" b="1" dirty="0">
                <a:solidFill>
                  <a:srgbClr val="C00000"/>
                </a:solidFill>
                <a:latin typeface="CS Avva Shenouda" panose="020B7200000000000000" pitchFamily="34" charset="0"/>
              </a:rPr>
              <a:t>nem </a:t>
            </a:r>
            <a:r>
              <a:rPr lang="fr-FR" sz="4000" b="1" dirty="0" err="1">
                <a:solidFill>
                  <a:srgbClr val="C00000"/>
                </a:solidFill>
                <a:latin typeface="CS Avva Shenouda" panose="020B7200000000000000" pitchFamily="34" charset="0"/>
              </a:rPr>
              <a:t>Pipneuma</a:t>
            </a:r>
            <a:r>
              <a:rPr lang="fr-FR" sz="4000" b="1" dirty="0">
                <a:solidFill>
                  <a:srgbClr val="C00000"/>
                </a:solidFill>
                <a:latin typeface="CS Avva Shenouda" panose="020B7200000000000000" pitchFamily="34" charset="0"/>
              </a:rPr>
              <a:t> `</a:t>
            </a:r>
            <a:r>
              <a:rPr lang="fr-FR" sz="4000" b="1" dirty="0" err="1">
                <a:solidFill>
                  <a:srgbClr val="C00000"/>
                </a:solidFill>
                <a:latin typeface="CS Avva Shenouda" panose="020B7200000000000000" pitchFamily="34" charset="0"/>
              </a:rPr>
              <a:t>e;ouab</a:t>
            </a:r>
            <a:r>
              <a:rPr lang="fr-FR" sz="4000" b="1" dirty="0">
                <a:solidFill>
                  <a:srgbClr val="C00000"/>
                </a:solidFill>
                <a:latin typeface="CS Avva Shenouda" panose="020B7200000000000000" pitchFamily="34" charset="0"/>
              </a:rPr>
              <a:t>.</a:t>
            </a:r>
          </a:p>
        </p:txBody>
      </p:sp>
    </p:spTree>
    <p:extLst>
      <p:ext uri="{BB962C8B-B14F-4D97-AF65-F5344CB8AC3E}">
        <p14:creationId xmlns:p14="http://schemas.microsoft.com/office/powerpoint/2010/main" val="3280084386"/>
      </p:ext>
    </p:extLst>
  </p:cSld>
  <p:clrMapOvr>
    <a:masterClrMapping/>
  </p:clrMapOvr>
</p:sld>
</file>

<file path=ppt/slides/slide1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420832" y="654315"/>
            <a:ext cx="3682285" cy="5452374"/>
          </a:xfrm>
        </p:spPr>
        <p:txBody>
          <a:bodyPr numCol="1" spcCol="72000" anchor="ctr">
            <a:noAutofit/>
          </a:bodyPr>
          <a:lstStyle/>
          <a:p>
            <a:pPr marL="0" indent="0" algn="ctr">
              <a:buNone/>
            </a:pPr>
            <a:r>
              <a:rPr lang="fr-FR" sz="3600" b="1" dirty="0">
                <a:latin typeface="Book Antiqua" panose="02040602050305030304" pitchFamily="18" charset="0"/>
              </a:rPr>
              <a:t>La Lumière véritable</a:t>
            </a:r>
          </a:p>
          <a:p>
            <a:pPr marL="0" indent="0" algn="ctr">
              <a:buNone/>
            </a:pPr>
            <a:endParaRPr lang="fr-FR" sz="3600" b="1" dirty="0">
              <a:latin typeface="Book Antiqua" panose="02040602050305030304" pitchFamily="18" charset="0"/>
            </a:endParaRPr>
          </a:p>
          <a:p>
            <a:pPr marL="0" indent="0" algn="ctr">
              <a:buNone/>
            </a:pPr>
            <a:r>
              <a:rPr lang="fr-FR" sz="3600" b="1" dirty="0">
                <a:solidFill>
                  <a:srgbClr val="C00000"/>
                </a:solidFill>
                <a:latin typeface="Book Antiqua" panose="02040602050305030304" pitchFamily="18" charset="0"/>
              </a:rPr>
              <a:t> qui éclaire</a:t>
            </a:r>
          </a:p>
          <a:p>
            <a:pPr marL="0" indent="0" algn="ctr">
              <a:buNone/>
            </a:pPr>
            <a:endParaRPr lang="fr-FR" sz="3600" b="1" dirty="0">
              <a:solidFill>
                <a:srgbClr val="C00000"/>
              </a:solidFill>
              <a:latin typeface="Book Antiqua" panose="02040602050305030304" pitchFamily="18" charset="0"/>
            </a:endParaRPr>
          </a:p>
          <a:p>
            <a:pPr marL="0" indent="0" algn="ctr">
              <a:buNone/>
            </a:pPr>
            <a:r>
              <a:rPr lang="fr-FR" sz="3600" b="1" dirty="0">
                <a:latin typeface="Book Antiqua" panose="02040602050305030304" pitchFamily="18" charset="0"/>
              </a:rPr>
              <a:t>tout homme</a:t>
            </a:r>
          </a:p>
          <a:p>
            <a:pPr marL="0" indent="0" algn="ctr">
              <a:buNone/>
            </a:pPr>
            <a:r>
              <a:rPr lang="fr-FR" sz="3600" b="1" dirty="0">
                <a:latin typeface="Book Antiqua" panose="02040602050305030304" pitchFamily="18" charset="0"/>
              </a:rPr>
              <a:t> </a:t>
            </a:r>
          </a:p>
          <a:p>
            <a:pPr marL="0" indent="0" algn="ctr">
              <a:buNone/>
            </a:pPr>
            <a:r>
              <a:rPr lang="fr-FR" sz="3600" b="1" dirty="0">
                <a:solidFill>
                  <a:srgbClr val="C00000"/>
                </a:solidFill>
                <a:latin typeface="Book Antiqua" panose="02040602050305030304" pitchFamily="18" charset="0"/>
              </a:rPr>
              <a:t>venant en ce monde.</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lvl="0" algn="ctr" rtl="1" fontAlgn="base">
              <a:spcBef>
                <a:spcPct val="20000"/>
              </a:spcBef>
              <a:spcAft>
                <a:spcPct val="0"/>
              </a:spcAft>
            </a:pPr>
            <a:endParaRPr lang="ar-SA" altLang="fr-FR" sz="3600" dirty="0">
              <a:latin typeface="Times New Roman" panose="02020603050405020304" pitchFamily="18" charset="0"/>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spcBef>
                <a:spcPts val="0"/>
              </a:spcBef>
              <a:buNone/>
            </a:pPr>
            <a:endParaRPr lang="fr-FR" sz="4000" b="1" dirty="0">
              <a:latin typeface="CS Avva Shenouda" panose="020B7200000000000000" pitchFamily="34"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8180997" y="443433"/>
            <a:ext cx="3666705" cy="6001643"/>
          </a:xfrm>
          <a:prstGeom prst="rect">
            <a:avLst/>
          </a:prstGeom>
        </p:spPr>
        <p:txBody>
          <a:bodyPr wrap="square" anchor="ctr" anchorCtr="0">
            <a:spAutoFit/>
          </a:bodyPr>
          <a:lstStyle/>
          <a:p>
            <a:pPr algn="ctr" rtl="1"/>
            <a:r>
              <a:rPr lang="ar-AE" sz="4800" b="1" dirty="0">
                <a:latin typeface="Book Antiqua" panose="02040602050305030304" pitchFamily="18" charset="0"/>
              </a:rPr>
              <a:t>أيها النور </a:t>
            </a:r>
            <a:r>
              <a:rPr lang="ar-AE" sz="4800" b="1" dirty="0" err="1">
                <a:latin typeface="Book Antiqua" panose="02040602050305030304" pitchFamily="18" charset="0"/>
              </a:rPr>
              <a:t>الحقيقى</a:t>
            </a:r>
            <a:endParaRPr lang="fr-FR" sz="4800" b="1" dirty="0">
              <a:latin typeface="Book Antiqua" panose="02040602050305030304" pitchFamily="18" charset="0"/>
            </a:endParaRPr>
          </a:p>
          <a:p>
            <a:pPr algn="ctr" rtl="1"/>
            <a:endParaRPr lang="fr-FR" sz="4800" b="1" dirty="0">
              <a:latin typeface="Book Antiqua" panose="02040602050305030304" pitchFamily="18" charset="0"/>
            </a:endParaRPr>
          </a:p>
          <a:p>
            <a:pPr algn="ctr" rtl="1"/>
            <a:r>
              <a:rPr lang="ar-AE" sz="4800" b="1" dirty="0">
                <a:solidFill>
                  <a:srgbClr val="C00000"/>
                </a:solidFill>
                <a:latin typeface="Book Antiqua" panose="02040602050305030304" pitchFamily="18" charset="0"/>
              </a:rPr>
              <a:t> الذى يضئ</a:t>
            </a:r>
            <a:endParaRPr lang="fr-FR" sz="4800" b="1" dirty="0">
              <a:solidFill>
                <a:srgbClr val="C00000"/>
              </a:solidFill>
              <a:latin typeface="Book Antiqua" panose="02040602050305030304" pitchFamily="18" charset="0"/>
            </a:endParaRPr>
          </a:p>
          <a:p>
            <a:pPr algn="ctr" rtl="1"/>
            <a:endParaRPr lang="fr-FR" sz="4800" b="1" dirty="0">
              <a:latin typeface="Book Antiqua" panose="02040602050305030304" pitchFamily="18" charset="0"/>
            </a:endParaRPr>
          </a:p>
          <a:p>
            <a:pPr algn="ctr" rtl="1"/>
            <a:r>
              <a:rPr lang="ar-AE" sz="4800" b="1" dirty="0">
                <a:latin typeface="Book Antiqua" panose="02040602050305030304" pitchFamily="18" charset="0"/>
              </a:rPr>
              <a:t>لكل إنسان </a:t>
            </a:r>
            <a:endParaRPr lang="fr-FR" sz="4800" b="1" dirty="0">
              <a:latin typeface="Book Antiqua" panose="02040602050305030304" pitchFamily="18" charset="0"/>
            </a:endParaRPr>
          </a:p>
          <a:p>
            <a:pPr algn="ctr" rtl="1"/>
            <a:endParaRPr lang="fr-FR" sz="4800" b="1" dirty="0">
              <a:latin typeface="Book Antiqua" panose="02040602050305030304" pitchFamily="18" charset="0"/>
            </a:endParaRPr>
          </a:p>
          <a:p>
            <a:pPr algn="ctr" rtl="1"/>
            <a:r>
              <a:rPr lang="ar-AE" sz="4800" b="1" dirty="0">
                <a:solidFill>
                  <a:srgbClr val="C00000"/>
                </a:solidFill>
                <a:latin typeface="Book Antiqua" panose="02040602050305030304" pitchFamily="18" charset="0"/>
              </a:rPr>
              <a:t>آتى إلى العالم.</a:t>
            </a:r>
          </a:p>
        </p:txBody>
      </p:sp>
      <p:sp>
        <p:nvSpPr>
          <p:cNvPr id="6" name="Rectangle 5">
            <a:extLst>
              <a:ext uri="{FF2B5EF4-FFF2-40B4-BE49-F238E27FC236}">
                <a16:creationId xmlns:a16="http://schemas.microsoft.com/office/drawing/2014/main" id="{4BBA31EA-5709-4658-9C29-41BF2557899C}"/>
              </a:ext>
            </a:extLst>
          </p:cNvPr>
          <p:cNvSpPr/>
          <p:nvPr/>
        </p:nvSpPr>
        <p:spPr>
          <a:xfrm>
            <a:off x="329784" y="469777"/>
            <a:ext cx="4285760" cy="6124754"/>
          </a:xfrm>
          <a:prstGeom prst="rect">
            <a:avLst/>
          </a:prstGeom>
        </p:spPr>
        <p:txBody>
          <a:bodyPr wrap="square">
            <a:spAutoFit/>
          </a:bodyPr>
          <a:lstStyle/>
          <a:p>
            <a:pPr algn="ctr"/>
            <a:r>
              <a:rPr lang="fr-FR" sz="4400" b="1" dirty="0" err="1">
                <a:latin typeface="CS Avva Shenouda" panose="020B7200000000000000" pitchFamily="34" charset="0"/>
              </a:rPr>
              <a:t>Piouwini</a:t>
            </a:r>
            <a:r>
              <a:rPr lang="fr-FR" sz="4400" b="1" dirty="0">
                <a:latin typeface="CS Avva Shenouda" panose="020B7200000000000000" pitchFamily="34" charset="0"/>
              </a:rPr>
              <a:t> `</a:t>
            </a:r>
            <a:r>
              <a:rPr lang="fr-FR" sz="4400" b="1" dirty="0" err="1">
                <a:latin typeface="CS Avva Shenouda" panose="020B7200000000000000" pitchFamily="34" charset="0"/>
              </a:rPr>
              <a:t>nta`vmyi</a:t>
            </a:r>
            <a:endParaRPr lang="fr-FR" sz="4400" b="1" dirty="0">
              <a:latin typeface="CS Avva Shenouda" panose="020B7200000000000000" pitchFamily="34" charset="0"/>
            </a:endParaRPr>
          </a:p>
          <a:p>
            <a:pPr algn="ctr"/>
            <a:endParaRPr lang="fr-FR" sz="4000" b="1" dirty="0">
              <a:latin typeface="CS Avva Shenouda" panose="020B7200000000000000" pitchFamily="34" charset="0"/>
            </a:endParaRPr>
          </a:p>
          <a:p>
            <a:pPr algn="ctr"/>
            <a:r>
              <a:rPr lang="fr-FR" sz="4400" b="1" dirty="0" err="1">
                <a:solidFill>
                  <a:srgbClr val="C00000"/>
                </a:solidFill>
                <a:latin typeface="CS Avva Shenouda" panose="020B7200000000000000" pitchFamily="34" charset="0"/>
              </a:rPr>
              <a:t>Vyeterouwini</a:t>
            </a:r>
            <a:endParaRPr lang="fr-FR" sz="4400" b="1" dirty="0">
              <a:solidFill>
                <a:srgbClr val="C00000"/>
              </a:solidFill>
              <a:latin typeface="CS Avva Shenouda" panose="020B7200000000000000" pitchFamily="34" charset="0"/>
            </a:endParaRPr>
          </a:p>
          <a:p>
            <a:pPr algn="ctr"/>
            <a:endParaRPr lang="fr-FR" sz="4000" b="1" dirty="0">
              <a:solidFill>
                <a:srgbClr val="C00000"/>
              </a:solidFill>
              <a:latin typeface="CS Avva Shenouda" panose="020B7200000000000000" pitchFamily="34" charset="0"/>
            </a:endParaRPr>
          </a:p>
          <a:p>
            <a:pPr algn="ctr"/>
            <a:r>
              <a:rPr lang="fr-FR" sz="4400" b="1" dirty="0">
                <a:latin typeface="CS Avva Shenouda" panose="020B7200000000000000" pitchFamily="34" charset="0"/>
              </a:rPr>
              <a:t>`</a:t>
            </a:r>
            <a:r>
              <a:rPr lang="fr-FR" sz="4400" b="1" dirty="0" err="1">
                <a:latin typeface="CS Avva Shenouda" panose="020B7200000000000000" pitchFamily="34" charset="0"/>
              </a:rPr>
              <a:t>erwmi</a:t>
            </a:r>
            <a:r>
              <a:rPr lang="fr-FR" sz="4400" b="1" dirty="0">
                <a:latin typeface="CS Avva Shenouda" panose="020B7200000000000000" pitchFamily="34" charset="0"/>
              </a:rPr>
              <a:t> </a:t>
            </a:r>
            <a:r>
              <a:rPr lang="fr-FR" sz="4400" b="1" dirty="0" err="1">
                <a:latin typeface="CS Avva Shenouda" panose="020B7200000000000000" pitchFamily="34" charset="0"/>
              </a:rPr>
              <a:t>niben</a:t>
            </a:r>
            <a:endParaRPr lang="fr-FR" sz="4400" b="1" dirty="0">
              <a:latin typeface="CS Avva Shenouda" panose="020B7200000000000000" pitchFamily="34" charset="0"/>
            </a:endParaRPr>
          </a:p>
          <a:p>
            <a:pPr algn="ctr"/>
            <a:r>
              <a:rPr lang="fr-FR" sz="4000" b="1" dirty="0">
                <a:latin typeface="CS Avva Shenouda" panose="020B7200000000000000" pitchFamily="34" charset="0"/>
              </a:rPr>
              <a:t> </a:t>
            </a:r>
            <a:endParaRPr lang="fr-FR" sz="4400" b="1" dirty="0">
              <a:latin typeface="CS Avva Shenouda" panose="020B7200000000000000" pitchFamily="34" charset="0"/>
            </a:endParaRPr>
          </a:p>
          <a:p>
            <a:pPr algn="ctr"/>
            <a:r>
              <a:rPr lang="fr-FR" sz="4400" b="1" dirty="0" err="1">
                <a:solidFill>
                  <a:srgbClr val="C00000"/>
                </a:solidFill>
                <a:latin typeface="CS Avva Shenouda" panose="020B7200000000000000" pitchFamily="34" charset="0"/>
              </a:rPr>
              <a:t>e;nyou</a:t>
            </a:r>
            <a:r>
              <a:rPr lang="fr-FR" sz="4400" b="1" dirty="0">
                <a:solidFill>
                  <a:srgbClr val="C00000"/>
                </a:solidFill>
                <a:latin typeface="CS Avva Shenouda" panose="020B7200000000000000" pitchFamily="34" charset="0"/>
              </a:rPr>
              <a:t> `</a:t>
            </a:r>
            <a:r>
              <a:rPr lang="fr-FR" sz="4400" b="1" dirty="0" err="1">
                <a:solidFill>
                  <a:srgbClr val="C00000"/>
                </a:solidFill>
                <a:latin typeface="CS Avva Shenouda" panose="020B7200000000000000" pitchFamily="34" charset="0"/>
              </a:rPr>
              <a:t>epikocmoc</a:t>
            </a:r>
            <a:r>
              <a:rPr lang="fr-FR" sz="4400" b="1" dirty="0">
                <a:solidFill>
                  <a:srgbClr val="C00000"/>
                </a:solidFill>
                <a:latin typeface="CS Avva Shenouda" panose="020B7200000000000000" pitchFamily="34" charset="0"/>
              </a:rPr>
              <a:t>.</a:t>
            </a:r>
          </a:p>
        </p:txBody>
      </p:sp>
    </p:spTree>
    <p:extLst>
      <p:ext uri="{BB962C8B-B14F-4D97-AF65-F5344CB8AC3E}">
        <p14:creationId xmlns:p14="http://schemas.microsoft.com/office/powerpoint/2010/main" val="3562516913"/>
      </p:ext>
    </p:extLst>
  </p:cSld>
  <p:clrMapOvr>
    <a:masterClrMapping/>
  </p:clrMapOvr>
</p:sld>
</file>

<file path=ppt/slides/slide1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7369" y="548680"/>
            <a:ext cx="5616624" cy="5832648"/>
          </a:xfrm>
        </p:spPr>
        <p:txBody>
          <a:bodyPr>
            <a:noAutofit/>
          </a:bodyPr>
          <a:lstStyle/>
          <a:p>
            <a:pPr marL="0" indent="0" algn="ctr">
              <a:buNone/>
            </a:pPr>
            <a:r>
              <a:rPr lang="fr-FR" sz="2800" b="1" i="1" dirty="0">
                <a:solidFill>
                  <a:srgbClr val="C00000"/>
                </a:solidFill>
              </a:rPr>
              <a:t>Commentaire</a:t>
            </a:r>
            <a:endParaRPr lang="fr-FR" sz="2800" b="1" dirty="0">
              <a:solidFill>
                <a:srgbClr val="C00000"/>
              </a:solidFill>
            </a:endParaRPr>
          </a:p>
          <a:p>
            <a:pPr marL="0" indent="3175" algn="just">
              <a:buNone/>
            </a:pPr>
            <a:r>
              <a:rPr lang="fr-FR" sz="2800" b="1" dirty="0"/>
              <a:t>Voici le jour de la Pâque qui approche. Indique-nous, Seigneur, où nous devons Te la préparer. Les apôtres s'adressèrent ainsi au Maître. Tu es notre Pâques ô Seigneur Jésus Christ. Il envoya deux de ses disciples Pierre et Jean en leur disant: Entrez dans la ville, vous trouverez un homme portant une cruche d'eau. Suivez-le jusqu'à l'endroit où il entrera. Là vous direz au maître de maison:</a:t>
            </a:r>
          </a:p>
        </p:txBody>
      </p:sp>
      <p:sp>
        <p:nvSpPr>
          <p:cNvPr id="4" name="Rectangle 3">
            <a:extLst>
              <a:ext uri="{FF2B5EF4-FFF2-40B4-BE49-F238E27FC236}">
                <a16:creationId xmlns:a16="http://schemas.microsoft.com/office/drawing/2014/main" id="{91243CA8-04CE-43A8-A980-AAAC9EEED9CA}"/>
              </a:ext>
            </a:extLst>
          </p:cNvPr>
          <p:cNvSpPr/>
          <p:nvPr/>
        </p:nvSpPr>
        <p:spPr>
          <a:xfrm>
            <a:off x="6240016" y="582935"/>
            <a:ext cx="5472608" cy="5798393"/>
          </a:xfrm>
          <a:prstGeom prst="rect">
            <a:avLst/>
          </a:prstGeom>
        </p:spPr>
        <p:txBody>
          <a:bodyPr wrap="square">
            <a:normAutofit lnSpcReduction="10000"/>
          </a:bodyPr>
          <a:lstStyle/>
          <a:p>
            <a:pPr algn="ctr" rtl="1"/>
            <a:r>
              <a:rPr lang="ar-SA" sz="3600" b="1" i="1" dirty="0">
                <a:solidFill>
                  <a:srgbClr val="C00000"/>
                </a:solidFill>
                <a:latin typeface="Times New Roman" panose="02020603050405020304" pitchFamily="18" charset="0"/>
              </a:rPr>
              <a:t>طــرح</a:t>
            </a:r>
            <a:endParaRPr lang="fr-FR" sz="3600" b="1" i="1" dirty="0">
              <a:solidFill>
                <a:srgbClr val="C00000"/>
              </a:solidFill>
              <a:latin typeface="Times New Roman" panose="02020603050405020304" pitchFamily="18" charset="0"/>
            </a:endParaRPr>
          </a:p>
          <a:p>
            <a:pPr algn="just" rtl="1"/>
            <a:r>
              <a:rPr lang="ar-SA" sz="3600" b="1" dirty="0"/>
              <a:t>يوم الفصح قد اقترب يا سيدنا، عرّفنا المكان الذى نعده لك، هكذا قال التلاميذ للمعلم</a:t>
            </a:r>
            <a:r>
              <a:rPr lang="ar-EG" sz="3600" b="1" dirty="0" err="1"/>
              <a:t>.</a:t>
            </a:r>
            <a:r>
              <a:rPr lang="ar-SA" sz="3600" b="1" dirty="0"/>
              <a:t> أنت هو فصحنا يا يسوع المسيح. فأرسل إثنين من تلاميذه</a:t>
            </a:r>
            <a:r>
              <a:rPr lang="ar-EG" sz="3600" b="1" dirty="0"/>
              <a:t> </a:t>
            </a:r>
            <a:r>
              <a:rPr lang="ar-EG" sz="3600" b="1" dirty="0" err="1"/>
              <a:t>-</a:t>
            </a:r>
            <a:r>
              <a:rPr lang="ar-SA" sz="3600" b="1" dirty="0"/>
              <a:t> الصفا ويوحنا</a:t>
            </a:r>
            <a:r>
              <a:rPr lang="ar-EG" sz="3600" b="1" dirty="0"/>
              <a:t> </a:t>
            </a:r>
            <a:r>
              <a:rPr lang="ar-EG" sz="3600" b="1" dirty="0" err="1"/>
              <a:t>-</a:t>
            </a:r>
            <a:r>
              <a:rPr lang="ar-SA" sz="3600" b="1" dirty="0"/>
              <a:t> وقال لهما: قوما وأمضيا الى هذه المدينة فتجدان رجلاً حاملاً جرة ماء</a:t>
            </a:r>
            <a:r>
              <a:rPr lang="ar-EG" sz="3600" b="1" dirty="0" err="1"/>
              <a:t>.</a:t>
            </a:r>
            <a:r>
              <a:rPr lang="ar-SA" sz="3600" b="1" dirty="0"/>
              <a:t> إذا مشى</a:t>
            </a:r>
            <a:r>
              <a:rPr lang="ar-EG" sz="3600" b="1" dirty="0" err="1"/>
              <a:t>،</a:t>
            </a:r>
            <a:r>
              <a:rPr lang="ar-SA" sz="3600" b="1" dirty="0"/>
              <a:t> سيرا أنتما خلفه الى الموضع الذى يدخل اليه، فقولا لصاحب البيت</a:t>
            </a:r>
            <a:r>
              <a:rPr lang="ar-EG" sz="3600" b="1" dirty="0" err="1"/>
              <a:t>:</a:t>
            </a:r>
            <a:endParaRPr lang="ar-SA" sz="3600" b="1" dirty="0">
              <a:latin typeface="Times New Roman" panose="02020603050405020304" pitchFamily="18" charset="0"/>
            </a:endParaRPr>
          </a:p>
        </p:txBody>
      </p:sp>
      <p:sp>
        <p:nvSpPr>
          <p:cNvPr id="8" name="ZoneTexte 7">
            <a:extLst>
              <a:ext uri="{FF2B5EF4-FFF2-40B4-BE49-F238E27FC236}">
                <a16:creationId xmlns:a16="http://schemas.microsoft.com/office/drawing/2014/main" id="{17EB9E0E-099C-42F2-A2D3-CB82BBB219EC}"/>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de l’aube </a:t>
            </a:r>
            <a:r>
              <a:rPr lang="fr-FR" sz="1600" b="1" i="1" dirty="0">
                <a:solidFill>
                  <a:schemeClr val="bg1"/>
                </a:solidFill>
              </a:rPr>
              <a:t>du Jeudi Saint</a:t>
            </a:r>
            <a:endParaRPr lang="fr-FR" sz="1600" b="1" dirty="0">
              <a:solidFill>
                <a:schemeClr val="bg1"/>
              </a:solidFill>
            </a:endParaRPr>
          </a:p>
        </p:txBody>
      </p:sp>
      <p:sp>
        <p:nvSpPr>
          <p:cNvPr id="9" name="Rectangle 74">
            <a:extLst>
              <a:ext uri="{FF2B5EF4-FFF2-40B4-BE49-F238E27FC236}">
                <a16:creationId xmlns:a16="http://schemas.microsoft.com/office/drawing/2014/main" id="{EFA9D6ED-5B92-45D5-B2B3-49501FAAB2D5}"/>
              </a:ext>
            </a:extLst>
          </p:cNvPr>
          <p:cNvSpPr>
            <a:spLocks noChangeArrowheads="1"/>
          </p:cNvSpPr>
          <p:nvPr/>
        </p:nvSpPr>
        <p:spPr bwMode="auto">
          <a:xfrm>
            <a:off x="9624392" y="53414"/>
            <a:ext cx="2376264"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باكر يوم الخميس الكبير</a:t>
            </a:r>
            <a:r>
              <a:rPr lang="fr-FR" sz="2000" b="1" dirty="0">
                <a:solidFill>
                  <a:schemeClr val="bg1"/>
                </a:solidFill>
              </a:rPr>
              <a:t> </a:t>
            </a:r>
            <a:endParaRPr lang="en-US" altLang="fr-FR" sz="2000" b="1" i="1" dirty="0">
              <a:solidFill>
                <a:schemeClr val="bg1"/>
              </a:solidFill>
            </a:endParaRPr>
          </a:p>
        </p:txBody>
      </p:sp>
    </p:spTree>
    <p:extLst>
      <p:ext uri="{BB962C8B-B14F-4D97-AF65-F5344CB8AC3E}">
        <p14:creationId xmlns:p14="http://schemas.microsoft.com/office/powerpoint/2010/main" val="4159673331"/>
      </p:ext>
    </p:extLst>
  </p:cSld>
  <p:clrMapOvr>
    <a:masterClrMapping/>
  </p:clrMapOvr>
</p:sld>
</file>

<file path=ppt/slides/slide1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7369" y="548680"/>
            <a:ext cx="5616624" cy="5976664"/>
          </a:xfrm>
        </p:spPr>
        <p:txBody>
          <a:bodyPr>
            <a:noAutofit/>
          </a:bodyPr>
          <a:lstStyle/>
          <a:p>
            <a:pPr marL="0" indent="3175" algn="just">
              <a:buNone/>
            </a:pPr>
            <a:r>
              <a:rPr lang="fr-FR" sz="2800" b="1" dirty="0"/>
              <a:t>Le Maître te fait dire: Où est la salle où je pourrai manger la pâque? Et celui-ci vous montrera, à l'étage, une grande pièce garnie de coussins; faites-y les préparatifs. Ils firent ce que le Seigneur leur a dit. Venez, toutes les nations, réjouissez-vous et exultez car Dieu le Verbe est devenu votre Pâques. La première Pâque, celle de l'agneau, a sauvé le peuple de l'esclavage de Pharaon. La nouvelle Pâques, le Fils de Dieu, a sauvé le monde de toute souillure. </a:t>
            </a:r>
          </a:p>
        </p:txBody>
      </p:sp>
      <p:sp>
        <p:nvSpPr>
          <p:cNvPr id="4" name="Rectangle 3">
            <a:extLst>
              <a:ext uri="{FF2B5EF4-FFF2-40B4-BE49-F238E27FC236}">
                <a16:creationId xmlns:a16="http://schemas.microsoft.com/office/drawing/2014/main" id="{91243CA8-04CE-43A8-A980-AAAC9EEED9CA}"/>
              </a:ext>
            </a:extLst>
          </p:cNvPr>
          <p:cNvSpPr/>
          <p:nvPr/>
        </p:nvSpPr>
        <p:spPr>
          <a:xfrm>
            <a:off x="6240016" y="582935"/>
            <a:ext cx="5472608" cy="5798393"/>
          </a:xfrm>
          <a:prstGeom prst="rect">
            <a:avLst/>
          </a:prstGeom>
        </p:spPr>
        <p:txBody>
          <a:bodyPr wrap="square">
            <a:normAutofit/>
          </a:bodyPr>
          <a:lstStyle/>
          <a:p>
            <a:pPr algn="just" rtl="1"/>
            <a:r>
              <a:rPr lang="ar-SA" sz="3600" b="1" dirty="0"/>
              <a:t>يقول المعلم</a:t>
            </a:r>
            <a:r>
              <a:rPr lang="ar-EG" sz="3600" b="1" dirty="0" err="1"/>
              <a:t>:</a:t>
            </a:r>
            <a:r>
              <a:rPr lang="ar-SA" sz="3600" b="1" dirty="0"/>
              <a:t> أين المكان الذى آكل فيه الفصح؟ فذلك يريكما ع</a:t>
            </a:r>
            <a:r>
              <a:rPr lang="ar-EG" sz="3600" b="1" dirty="0"/>
              <a:t>ُ</a:t>
            </a:r>
            <a:r>
              <a:rPr lang="ar-SA" sz="3600" b="1" dirty="0"/>
              <a:t>لي</a:t>
            </a:r>
            <a:r>
              <a:rPr lang="ar-EG" sz="3600" b="1" dirty="0"/>
              <a:t>ة</a:t>
            </a:r>
            <a:r>
              <a:rPr lang="ar-SA" sz="3600" b="1" dirty="0"/>
              <a:t> علوية خالية مفروشة، أعدا الفصح فى ذلك الموضع. وهكذا صنعا كقول الرب</a:t>
            </a:r>
            <a:r>
              <a:rPr lang="ar-EG" sz="3600" b="1" dirty="0" err="1"/>
              <a:t>.</a:t>
            </a:r>
            <a:r>
              <a:rPr lang="ar-SA" sz="3600" b="1" dirty="0"/>
              <a:t> تعالوا </a:t>
            </a:r>
            <a:r>
              <a:rPr lang="ar-EG" sz="3600" b="1" dirty="0"/>
              <a:t>أ</a:t>
            </a:r>
            <a:r>
              <a:rPr lang="ar-SA" sz="3600" b="1" dirty="0" err="1"/>
              <a:t>يها</a:t>
            </a:r>
            <a:r>
              <a:rPr lang="ar-SA" sz="3600" b="1" dirty="0"/>
              <a:t> ال</a:t>
            </a:r>
            <a:r>
              <a:rPr lang="ar-EG" sz="3600" b="1" dirty="0"/>
              <a:t>أ</a:t>
            </a:r>
            <a:r>
              <a:rPr lang="ar-SA" sz="3600" b="1" dirty="0"/>
              <a:t>مم</a:t>
            </a:r>
            <a:r>
              <a:rPr lang="ar-EG" sz="3600" b="1" dirty="0" err="1"/>
              <a:t>،</a:t>
            </a:r>
            <a:r>
              <a:rPr lang="ar-SA" sz="3600" b="1" dirty="0"/>
              <a:t> </a:t>
            </a:r>
            <a:r>
              <a:rPr lang="ar-EG" sz="3600" b="1" dirty="0"/>
              <a:t>إ</a:t>
            </a:r>
            <a:r>
              <a:rPr lang="ar-SA" sz="3600" b="1" dirty="0"/>
              <a:t>فرحوا وتهللوا ل</a:t>
            </a:r>
            <a:r>
              <a:rPr lang="ar-EG" sz="3600" b="1" dirty="0"/>
              <a:t>أ</a:t>
            </a:r>
            <a:r>
              <a:rPr lang="ar-SA" sz="3600" b="1" dirty="0"/>
              <a:t>ن ال</a:t>
            </a:r>
            <a:r>
              <a:rPr lang="ar-EG" sz="3600" b="1" dirty="0"/>
              <a:t>إ</a:t>
            </a:r>
            <a:r>
              <a:rPr lang="ar-SA" sz="3600" b="1" dirty="0"/>
              <a:t>له الكلم</a:t>
            </a:r>
            <a:r>
              <a:rPr lang="ar-EG" sz="3600" b="1" dirty="0"/>
              <a:t>ة</a:t>
            </a:r>
            <a:r>
              <a:rPr lang="ar-SA" sz="3600" b="1" dirty="0"/>
              <a:t> صار لكم فصحا</a:t>
            </a:r>
            <a:r>
              <a:rPr lang="ar-EG" sz="3600" b="1" dirty="0"/>
              <a:t>ً.</a:t>
            </a:r>
            <a:r>
              <a:rPr lang="ar-SA" sz="3600" b="1" dirty="0"/>
              <a:t> الفصح ال</a:t>
            </a:r>
            <a:r>
              <a:rPr lang="ar-EG" sz="3600" b="1" dirty="0"/>
              <a:t>أ</a:t>
            </a:r>
            <a:r>
              <a:rPr lang="ar-SA" sz="3600" b="1" dirty="0"/>
              <a:t>ول الذي بالخروف خلص الشعب من </a:t>
            </a:r>
            <a:r>
              <a:rPr lang="ar-SA" sz="3600" b="1" dirty="0" err="1"/>
              <a:t>عبودي</a:t>
            </a:r>
            <a:r>
              <a:rPr lang="ar-EG" sz="3600" b="1" dirty="0"/>
              <a:t>ة</a:t>
            </a:r>
            <a:r>
              <a:rPr lang="ar-SA" sz="3600" b="1" dirty="0"/>
              <a:t> فرعون</a:t>
            </a:r>
            <a:r>
              <a:rPr lang="ar-EG" sz="3600" b="1" dirty="0" err="1"/>
              <a:t>،</a:t>
            </a:r>
            <a:r>
              <a:rPr lang="ar-SA" sz="3600" b="1" dirty="0"/>
              <a:t> والفصح الجديد هو </a:t>
            </a:r>
            <a:r>
              <a:rPr lang="ar-EG" sz="3600" b="1" dirty="0"/>
              <a:t>إ</a:t>
            </a:r>
            <a:r>
              <a:rPr lang="ar-SA" sz="3600" b="1" dirty="0"/>
              <a:t>بن الله الذي خلص العالم من الفساد</a:t>
            </a:r>
            <a:r>
              <a:rPr lang="ar-EG" sz="3600" b="1" dirty="0" err="1"/>
              <a:t>،</a:t>
            </a:r>
            <a:r>
              <a:rPr lang="ar-SA" sz="3600" b="1" dirty="0"/>
              <a:t> </a:t>
            </a:r>
            <a:endParaRPr lang="ar-SA" sz="3600" b="1" dirty="0">
              <a:latin typeface="Times New Roman" panose="02020603050405020304" pitchFamily="18" charset="0"/>
            </a:endParaRPr>
          </a:p>
        </p:txBody>
      </p:sp>
      <p:sp>
        <p:nvSpPr>
          <p:cNvPr id="8" name="ZoneTexte 7">
            <a:extLst>
              <a:ext uri="{FF2B5EF4-FFF2-40B4-BE49-F238E27FC236}">
                <a16:creationId xmlns:a16="http://schemas.microsoft.com/office/drawing/2014/main" id="{17EB9E0E-099C-42F2-A2D3-CB82BBB219EC}"/>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de l’aube </a:t>
            </a:r>
            <a:r>
              <a:rPr lang="fr-FR" sz="1600" b="1" i="1" dirty="0">
                <a:solidFill>
                  <a:schemeClr val="bg1"/>
                </a:solidFill>
              </a:rPr>
              <a:t>du Jeudi Saint</a:t>
            </a:r>
            <a:endParaRPr lang="fr-FR" sz="1600" b="1" dirty="0">
              <a:solidFill>
                <a:schemeClr val="bg1"/>
              </a:solidFill>
            </a:endParaRPr>
          </a:p>
        </p:txBody>
      </p:sp>
      <p:sp>
        <p:nvSpPr>
          <p:cNvPr id="9" name="Rectangle 74">
            <a:extLst>
              <a:ext uri="{FF2B5EF4-FFF2-40B4-BE49-F238E27FC236}">
                <a16:creationId xmlns:a16="http://schemas.microsoft.com/office/drawing/2014/main" id="{EFA9D6ED-5B92-45D5-B2B3-49501FAAB2D5}"/>
              </a:ext>
            </a:extLst>
          </p:cNvPr>
          <p:cNvSpPr>
            <a:spLocks noChangeArrowheads="1"/>
          </p:cNvSpPr>
          <p:nvPr/>
        </p:nvSpPr>
        <p:spPr bwMode="auto">
          <a:xfrm>
            <a:off x="9552384" y="53414"/>
            <a:ext cx="2448272"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باكر يوم الخميس الكبير</a:t>
            </a:r>
            <a:r>
              <a:rPr lang="fr-FR" sz="2000" b="1" dirty="0">
                <a:solidFill>
                  <a:schemeClr val="bg1"/>
                </a:solidFill>
              </a:rPr>
              <a:t> </a:t>
            </a:r>
            <a:endParaRPr lang="en-US" altLang="fr-FR" sz="2000" b="1" i="1" dirty="0">
              <a:solidFill>
                <a:schemeClr val="bg1"/>
              </a:solidFill>
            </a:endParaRPr>
          </a:p>
        </p:txBody>
      </p:sp>
    </p:spTree>
    <p:extLst>
      <p:ext uri="{BB962C8B-B14F-4D97-AF65-F5344CB8AC3E}">
        <p14:creationId xmlns:p14="http://schemas.microsoft.com/office/powerpoint/2010/main" val="4273171418"/>
      </p:ext>
    </p:extLst>
  </p:cSld>
  <p:clrMapOvr>
    <a:masterClrMapping/>
  </p:clrMapOvr>
</p:sld>
</file>

<file path=ppt/slides/slide1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7369" y="548680"/>
            <a:ext cx="5616624" cy="5976664"/>
          </a:xfrm>
        </p:spPr>
        <p:txBody>
          <a:bodyPr>
            <a:noAutofit/>
          </a:bodyPr>
          <a:lstStyle/>
          <a:p>
            <a:pPr marL="0" indent="0" algn="just">
              <a:buNone/>
            </a:pPr>
            <a:r>
              <a:rPr lang="fr-FR" sz="2800" b="1" dirty="0"/>
              <a:t>Il a préparé le salut éternel de diverses manières et variées. Ce salut est destiné au monde entier, du levant jusqu'au couchant. Il a attiré chacun par Sa grande miséricorde et Sa compassion et leur a montré toute Sa grâce qu'il a répandu sur tout endroit de l'univers. Il a pris ce qui est à nous et l'a réuni avec ce qui est à Lui et nous a accordés sa grande bonté.</a:t>
            </a:r>
          </a:p>
        </p:txBody>
      </p:sp>
      <p:sp>
        <p:nvSpPr>
          <p:cNvPr id="4" name="Rectangle 3">
            <a:extLst>
              <a:ext uri="{FF2B5EF4-FFF2-40B4-BE49-F238E27FC236}">
                <a16:creationId xmlns:a16="http://schemas.microsoft.com/office/drawing/2014/main" id="{91243CA8-04CE-43A8-A980-AAAC9EEED9CA}"/>
              </a:ext>
            </a:extLst>
          </p:cNvPr>
          <p:cNvSpPr/>
          <p:nvPr/>
        </p:nvSpPr>
        <p:spPr>
          <a:xfrm>
            <a:off x="6240016" y="582935"/>
            <a:ext cx="5472608" cy="5798393"/>
          </a:xfrm>
          <a:prstGeom prst="rect">
            <a:avLst/>
          </a:prstGeom>
        </p:spPr>
        <p:txBody>
          <a:bodyPr wrap="square">
            <a:normAutofit/>
          </a:bodyPr>
          <a:lstStyle/>
          <a:p>
            <a:pPr algn="just" rtl="1"/>
            <a:r>
              <a:rPr lang="ar-SA" sz="3600" b="1" dirty="0"/>
              <a:t>ب</a:t>
            </a:r>
            <a:r>
              <a:rPr lang="ar-EG" sz="3600" b="1" dirty="0"/>
              <a:t>أ</a:t>
            </a:r>
            <a:r>
              <a:rPr lang="ar-SA" sz="3600" b="1" dirty="0" err="1"/>
              <a:t>نواع</a:t>
            </a:r>
            <a:r>
              <a:rPr lang="ar-SA" sz="3600" b="1" dirty="0"/>
              <a:t> كثير</a:t>
            </a:r>
            <a:r>
              <a:rPr lang="ar-EG" sz="3600" b="1" dirty="0"/>
              <a:t>ة </a:t>
            </a:r>
            <a:r>
              <a:rPr lang="ar-SA" sz="3600" b="1" dirty="0"/>
              <a:t>و</a:t>
            </a:r>
            <a:r>
              <a:rPr lang="ar-EG" sz="3600" b="1" dirty="0"/>
              <a:t>أ</a:t>
            </a:r>
            <a:r>
              <a:rPr lang="ar-SA" sz="3600" b="1" dirty="0" err="1"/>
              <a:t>شياء</a:t>
            </a:r>
            <a:r>
              <a:rPr lang="ar-SA" sz="3600" b="1" dirty="0"/>
              <a:t> شتي </a:t>
            </a:r>
            <a:r>
              <a:rPr lang="ar-EG" sz="3600" b="1" dirty="0"/>
              <a:t>أ</a:t>
            </a:r>
            <a:r>
              <a:rPr lang="ar-SA" sz="3600" b="1" dirty="0"/>
              <a:t>عد الخلاص </a:t>
            </a:r>
            <a:r>
              <a:rPr lang="ar-SA" sz="3600" b="1" dirty="0" err="1"/>
              <a:t>والنجا</a:t>
            </a:r>
            <a:r>
              <a:rPr lang="ar-EG" sz="3600" b="1" dirty="0"/>
              <a:t>ة</a:t>
            </a:r>
            <a:r>
              <a:rPr lang="ar-SA" sz="3600" b="1" dirty="0"/>
              <a:t> ال</a:t>
            </a:r>
            <a:r>
              <a:rPr lang="ar-EG" sz="3600" b="1" dirty="0"/>
              <a:t>أ</a:t>
            </a:r>
            <a:r>
              <a:rPr lang="ar-SA" sz="3600" b="1" dirty="0"/>
              <a:t>بدي</a:t>
            </a:r>
            <a:r>
              <a:rPr lang="ar-EG" sz="3600" b="1" dirty="0"/>
              <a:t>ة،</a:t>
            </a:r>
            <a:r>
              <a:rPr lang="ar-SA" sz="3600" b="1" dirty="0"/>
              <a:t> لكن هذا الخلاص هو لكل العالم</a:t>
            </a:r>
            <a:r>
              <a:rPr lang="ar-EG" sz="3600" b="1" dirty="0" err="1"/>
              <a:t>،</a:t>
            </a:r>
            <a:r>
              <a:rPr lang="ar-SA" sz="3600" b="1" dirty="0"/>
              <a:t> من مشارق الشمس </a:t>
            </a:r>
            <a:r>
              <a:rPr lang="ar-EG" sz="3600" b="1" dirty="0"/>
              <a:t>إ</a:t>
            </a:r>
            <a:r>
              <a:rPr lang="ar-SA" sz="3600" b="1" dirty="0"/>
              <a:t>لي مغاربها</a:t>
            </a:r>
            <a:r>
              <a:rPr lang="ar-EG" sz="3600" b="1" dirty="0" err="1"/>
              <a:t>.</a:t>
            </a:r>
            <a:r>
              <a:rPr lang="ar-SA" sz="3600" b="1" dirty="0"/>
              <a:t> جذب كل واحد الي علو رحمته</a:t>
            </a:r>
            <a:r>
              <a:rPr lang="ar-EG" sz="3600" b="1" dirty="0" err="1"/>
              <a:t>،</a:t>
            </a:r>
            <a:r>
              <a:rPr lang="ar-SA" sz="3600" b="1" dirty="0"/>
              <a:t> </a:t>
            </a:r>
            <a:r>
              <a:rPr lang="ar-SA" sz="3600" b="1" dirty="0" err="1"/>
              <a:t>والر</a:t>
            </a:r>
            <a:r>
              <a:rPr lang="ar-EG" sz="3600" b="1" dirty="0"/>
              <a:t>أ</a:t>
            </a:r>
            <a:r>
              <a:rPr lang="ar-SA" sz="3600" b="1" dirty="0"/>
              <a:t>ف</a:t>
            </a:r>
            <a:r>
              <a:rPr lang="ar-EG" sz="3600" b="1" dirty="0"/>
              <a:t>ة</a:t>
            </a:r>
            <a:r>
              <a:rPr lang="ar-SA" sz="3600" b="1" dirty="0"/>
              <a:t> التي كان يصنعها</a:t>
            </a:r>
            <a:r>
              <a:rPr lang="ar-EG" sz="3600" b="1" dirty="0" err="1"/>
              <a:t>،</a:t>
            </a:r>
            <a:r>
              <a:rPr lang="ar-SA" sz="3600" b="1" dirty="0"/>
              <a:t> و</a:t>
            </a:r>
            <a:r>
              <a:rPr lang="ar-EG" sz="3600" b="1" dirty="0"/>
              <a:t>أ</a:t>
            </a:r>
            <a:r>
              <a:rPr lang="ar-SA" sz="3600" b="1" dirty="0"/>
              <a:t>ظهر لهم كثر</a:t>
            </a:r>
            <a:r>
              <a:rPr lang="ar-EG" sz="3600" b="1" dirty="0"/>
              <a:t>ة</a:t>
            </a:r>
            <a:r>
              <a:rPr lang="ar-SA" sz="3600" b="1" dirty="0"/>
              <a:t> نعمته التي </a:t>
            </a:r>
            <a:r>
              <a:rPr lang="ar-EG" sz="3600" b="1" dirty="0"/>
              <a:t>أ</a:t>
            </a:r>
            <a:r>
              <a:rPr lang="ar-SA" sz="3600" b="1" dirty="0"/>
              <a:t>فاضها علي كل موضع من المسكون</a:t>
            </a:r>
            <a:r>
              <a:rPr lang="ar-EG" sz="3600" b="1" dirty="0"/>
              <a:t>ة.</a:t>
            </a:r>
            <a:r>
              <a:rPr lang="ar-SA" sz="3600" b="1" dirty="0"/>
              <a:t> اخذ الذي لنا وجعله مع الذي له وتفضل علينا بصلاحه.</a:t>
            </a:r>
            <a:endParaRPr lang="ar-SA" sz="3600" b="1" dirty="0">
              <a:latin typeface="Times New Roman" panose="02020603050405020304" pitchFamily="18" charset="0"/>
            </a:endParaRPr>
          </a:p>
        </p:txBody>
      </p:sp>
      <p:sp>
        <p:nvSpPr>
          <p:cNvPr id="8" name="ZoneTexte 7">
            <a:extLst>
              <a:ext uri="{FF2B5EF4-FFF2-40B4-BE49-F238E27FC236}">
                <a16:creationId xmlns:a16="http://schemas.microsoft.com/office/drawing/2014/main" id="{17EB9E0E-099C-42F2-A2D3-CB82BBB219EC}"/>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de l’aube </a:t>
            </a:r>
            <a:r>
              <a:rPr lang="fr-FR" sz="1600" b="1" i="1" dirty="0">
                <a:solidFill>
                  <a:schemeClr val="bg1"/>
                </a:solidFill>
              </a:rPr>
              <a:t>du Jeudi Saint</a:t>
            </a:r>
            <a:endParaRPr lang="fr-FR" sz="1600" b="1" dirty="0">
              <a:solidFill>
                <a:schemeClr val="bg1"/>
              </a:solidFill>
            </a:endParaRPr>
          </a:p>
        </p:txBody>
      </p:sp>
      <p:sp>
        <p:nvSpPr>
          <p:cNvPr id="9" name="Rectangle 74">
            <a:extLst>
              <a:ext uri="{FF2B5EF4-FFF2-40B4-BE49-F238E27FC236}">
                <a16:creationId xmlns:a16="http://schemas.microsoft.com/office/drawing/2014/main" id="{EFA9D6ED-5B92-45D5-B2B3-49501FAAB2D5}"/>
              </a:ext>
            </a:extLst>
          </p:cNvPr>
          <p:cNvSpPr>
            <a:spLocks noChangeArrowheads="1"/>
          </p:cNvSpPr>
          <p:nvPr/>
        </p:nvSpPr>
        <p:spPr bwMode="auto">
          <a:xfrm>
            <a:off x="9624392" y="53414"/>
            <a:ext cx="2376264"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باكر يوم الخميس الكبير</a:t>
            </a:r>
            <a:r>
              <a:rPr lang="fr-FR" sz="2000" b="1" dirty="0">
                <a:solidFill>
                  <a:schemeClr val="bg1"/>
                </a:solidFill>
              </a:rPr>
              <a:t> </a:t>
            </a:r>
            <a:endParaRPr lang="en-US" altLang="fr-FR" sz="2000" b="1" i="1" dirty="0">
              <a:solidFill>
                <a:schemeClr val="bg1"/>
              </a:solidFill>
            </a:endParaRPr>
          </a:p>
        </p:txBody>
      </p:sp>
    </p:spTree>
    <p:extLst>
      <p:ext uri="{BB962C8B-B14F-4D97-AF65-F5344CB8AC3E}">
        <p14:creationId xmlns:p14="http://schemas.microsoft.com/office/powerpoint/2010/main" val="3958540815"/>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7369" y="548680"/>
            <a:ext cx="5616624" cy="5832648"/>
          </a:xfrm>
        </p:spPr>
        <p:txBody>
          <a:bodyPr>
            <a:noAutofit/>
          </a:bodyPr>
          <a:lstStyle/>
          <a:p>
            <a:pPr marL="0" indent="0" algn="just">
              <a:buNone/>
            </a:pPr>
            <a:r>
              <a:rPr lang="fr-FR" sz="2800" b="1" dirty="0"/>
              <a:t>le jeûne que je préfère: défaire les chaînes injustes, délier les liens du joug; renvoyer libres les opprimés, et briser tous les jougs? N'est-ce pas partager ton pain avec l'affamé, héberger chez toi les pauvres sans abri, si tu vois un homme nu, le vêtir, ne pas te dérober devant celui qui est ta propre chair? Alors ta lumière éclatera comme l'aurore, ta blessure se guérira rapidement, ta justice marchera devant toi et la gloire du Seigneur te suivra. </a:t>
            </a:r>
            <a:endParaRPr lang="fr-FR" sz="2800" b="1" i="1" dirty="0">
              <a:solidFill>
                <a:srgbClr val="C00000"/>
              </a:solidFill>
            </a:endParaRPr>
          </a:p>
        </p:txBody>
      </p:sp>
      <p:sp>
        <p:nvSpPr>
          <p:cNvPr id="4" name="Rectangle 3">
            <a:extLst>
              <a:ext uri="{FF2B5EF4-FFF2-40B4-BE49-F238E27FC236}">
                <a16:creationId xmlns:a16="http://schemas.microsoft.com/office/drawing/2014/main" id="{91243CA8-04CE-43A8-A980-AAAC9EEED9CA}"/>
              </a:ext>
            </a:extLst>
          </p:cNvPr>
          <p:cNvSpPr/>
          <p:nvPr/>
        </p:nvSpPr>
        <p:spPr>
          <a:xfrm>
            <a:off x="6240016" y="582935"/>
            <a:ext cx="5472608" cy="5798393"/>
          </a:xfrm>
          <a:prstGeom prst="rect">
            <a:avLst/>
          </a:prstGeom>
        </p:spPr>
        <p:txBody>
          <a:bodyPr wrap="square">
            <a:normAutofit/>
          </a:bodyPr>
          <a:lstStyle/>
          <a:p>
            <a:pPr algn="just" rtl="1"/>
            <a:r>
              <a:rPr lang="ar-SA" sz="3600" b="1" dirty="0"/>
              <a:t>فك كل عقد المعاملات الاقتسارية، أرسل للمنكسرين بالتخلية وخزق كل مكتوب ظالم، إكسر خبزك للجائع، أدخل المساكين الذين لا مأوى لهم الى بيتك، إن رأيت عرياناً إكسوه، وخواص زرعك لا تتغافل عنه، حينئذ ينفجر نورك مثل الصبح و</a:t>
            </a:r>
            <a:r>
              <a:rPr lang="ar-EG" sz="3600" b="1" dirty="0"/>
              <a:t>شفاؤك</a:t>
            </a:r>
            <a:r>
              <a:rPr lang="ar-SA" sz="3600" b="1" dirty="0"/>
              <a:t> </a:t>
            </a:r>
            <a:r>
              <a:rPr lang="ar-EG" sz="3600" b="1" dirty="0"/>
              <a:t>ي</a:t>
            </a:r>
            <a:r>
              <a:rPr lang="ar-SA" sz="3600" b="1" dirty="0"/>
              <a:t>شرق سريعاً، ويتقدم عدلك قدامك، ومجد الله </a:t>
            </a:r>
            <a:r>
              <a:rPr lang="ar-SA" sz="3600" b="1" dirty="0" err="1"/>
              <a:t>يجللك،</a:t>
            </a:r>
            <a:r>
              <a:rPr lang="ar-SA" sz="3600" b="1" dirty="0"/>
              <a:t> </a:t>
            </a:r>
            <a:endParaRPr lang="ar-SA" sz="3600" b="1" dirty="0">
              <a:solidFill>
                <a:srgbClr val="C00000"/>
              </a:solidFill>
              <a:latin typeface="Times New Roman" panose="02020603050405020304" pitchFamily="18" charset="0"/>
            </a:endParaRPr>
          </a:p>
        </p:txBody>
      </p:sp>
      <p:sp>
        <p:nvSpPr>
          <p:cNvPr id="8" name="ZoneTexte 7">
            <a:extLst>
              <a:ext uri="{FF2B5EF4-FFF2-40B4-BE49-F238E27FC236}">
                <a16:creationId xmlns:a16="http://schemas.microsoft.com/office/drawing/2014/main" id="{17EB9E0E-099C-42F2-A2D3-CB82BBB219EC}"/>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de l’aube </a:t>
            </a:r>
            <a:r>
              <a:rPr lang="fr-FR" sz="1600" b="1" i="1" dirty="0">
                <a:solidFill>
                  <a:schemeClr val="bg1"/>
                </a:solidFill>
              </a:rPr>
              <a:t>du Jeudi Saint</a:t>
            </a:r>
            <a:endParaRPr lang="fr-FR" sz="1600" b="1" dirty="0">
              <a:solidFill>
                <a:schemeClr val="bg1"/>
              </a:solidFill>
            </a:endParaRPr>
          </a:p>
        </p:txBody>
      </p:sp>
      <p:sp>
        <p:nvSpPr>
          <p:cNvPr id="9" name="Rectangle 74">
            <a:extLst>
              <a:ext uri="{FF2B5EF4-FFF2-40B4-BE49-F238E27FC236}">
                <a16:creationId xmlns:a16="http://schemas.microsoft.com/office/drawing/2014/main" id="{EFA9D6ED-5B92-45D5-B2B3-49501FAAB2D5}"/>
              </a:ext>
            </a:extLst>
          </p:cNvPr>
          <p:cNvSpPr>
            <a:spLocks noChangeArrowheads="1"/>
          </p:cNvSpPr>
          <p:nvPr/>
        </p:nvSpPr>
        <p:spPr bwMode="auto">
          <a:xfrm>
            <a:off x="9624392" y="53414"/>
            <a:ext cx="2376264"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باكر يوم الخميس الكبير</a:t>
            </a:r>
            <a:r>
              <a:rPr lang="fr-FR" sz="2000" b="1" dirty="0">
                <a:solidFill>
                  <a:schemeClr val="bg1"/>
                </a:solidFill>
              </a:rPr>
              <a:t> </a:t>
            </a:r>
            <a:endParaRPr lang="en-US" altLang="fr-FR" sz="2000" b="1" i="1" dirty="0">
              <a:solidFill>
                <a:schemeClr val="bg1"/>
              </a:solidFill>
            </a:endParaRPr>
          </a:p>
        </p:txBody>
      </p:sp>
    </p:spTree>
    <p:extLst>
      <p:ext uri="{BB962C8B-B14F-4D97-AF65-F5344CB8AC3E}">
        <p14:creationId xmlns:p14="http://schemas.microsoft.com/office/powerpoint/2010/main" val="880180155"/>
      </p:ext>
    </p:extLst>
  </p:cSld>
  <p:clrMapOvr>
    <a:masterClrMapping/>
  </p:clrMapOvr>
</p:sld>
</file>

<file path=ppt/slides/slide1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7369" y="548680"/>
            <a:ext cx="5616624" cy="5832648"/>
          </a:xfrm>
        </p:spPr>
        <p:txBody>
          <a:bodyPr>
            <a:noAutofit/>
          </a:bodyPr>
          <a:lstStyle/>
          <a:p>
            <a:pPr marL="0" indent="0" algn="ctr">
              <a:buNone/>
            </a:pPr>
            <a:r>
              <a:rPr lang="fr-FR" sz="2800" b="1" i="1" dirty="0">
                <a:solidFill>
                  <a:srgbClr val="C00000"/>
                </a:solidFill>
              </a:rPr>
              <a:t>Réponds du commentaire</a:t>
            </a:r>
          </a:p>
          <a:p>
            <a:pPr marL="0" indent="0" algn="ctr">
              <a:buNone/>
            </a:pPr>
            <a:endParaRPr lang="fr-FR" sz="2800" b="1" dirty="0">
              <a:solidFill>
                <a:srgbClr val="C00000"/>
              </a:solidFill>
            </a:endParaRPr>
          </a:p>
          <a:p>
            <a:pPr marL="0" indent="0" algn="ctr">
              <a:buNone/>
            </a:pPr>
            <a:r>
              <a:rPr lang="fr-FR" sz="2800" b="1" dirty="0"/>
              <a:t>Le Christ notre Sauveur </a:t>
            </a:r>
          </a:p>
          <a:p>
            <a:pPr marL="0" indent="0" algn="ctr">
              <a:buNone/>
            </a:pPr>
            <a:r>
              <a:rPr lang="fr-FR" sz="2800" b="1" dirty="0"/>
              <a:t>est venu et a souffert pour nous </a:t>
            </a:r>
          </a:p>
          <a:p>
            <a:pPr marL="0" indent="0" algn="ctr">
              <a:buNone/>
            </a:pPr>
            <a:r>
              <a:rPr lang="fr-FR" sz="2800" b="1" dirty="0"/>
              <a:t>afin que par Sa Passion Il nous sauve.</a:t>
            </a:r>
          </a:p>
          <a:p>
            <a:pPr marL="0" indent="0" algn="ctr">
              <a:buNone/>
            </a:pPr>
            <a:endParaRPr lang="fr-FR" sz="2800" b="1" dirty="0"/>
          </a:p>
          <a:p>
            <a:pPr marL="0" indent="0" algn="ctr">
              <a:buNone/>
            </a:pPr>
            <a:r>
              <a:rPr lang="fr-FR" sz="2800" b="1" dirty="0"/>
              <a:t>Glorifions-Le et exaltons son Nom car il a eu pitié de nous selon Sa grande miséricorde.</a:t>
            </a:r>
          </a:p>
        </p:txBody>
      </p:sp>
      <p:sp>
        <p:nvSpPr>
          <p:cNvPr id="4" name="Rectangle 3">
            <a:extLst>
              <a:ext uri="{FF2B5EF4-FFF2-40B4-BE49-F238E27FC236}">
                <a16:creationId xmlns:a16="http://schemas.microsoft.com/office/drawing/2014/main" id="{91243CA8-04CE-43A8-A980-AAAC9EEED9CA}"/>
              </a:ext>
            </a:extLst>
          </p:cNvPr>
          <p:cNvSpPr/>
          <p:nvPr/>
        </p:nvSpPr>
        <p:spPr>
          <a:xfrm>
            <a:off x="6240016" y="582935"/>
            <a:ext cx="5472608" cy="5798393"/>
          </a:xfrm>
          <a:prstGeom prst="rect">
            <a:avLst/>
          </a:prstGeom>
        </p:spPr>
        <p:txBody>
          <a:bodyPr wrap="square">
            <a:normAutofit/>
          </a:bodyPr>
          <a:lstStyle/>
          <a:p>
            <a:pPr algn="ctr" rtl="1"/>
            <a:r>
              <a:rPr lang="fr-FR" sz="3600" b="1" i="1" dirty="0">
                <a:solidFill>
                  <a:srgbClr val="C00000"/>
                </a:solidFill>
                <a:latin typeface="Times New Roman" panose="02020603050405020304" pitchFamily="18" charset="0"/>
              </a:rPr>
              <a:t> </a:t>
            </a:r>
            <a:r>
              <a:rPr lang="ar-SA" sz="3600" b="1" i="1" dirty="0">
                <a:solidFill>
                  <a:srgbClr val="C00000"/>
                </a:solidFill>
                <a:latin typeface="Times New Roman" panose="02020603050405020304" pitchFamily="18" charset="0"/>
              </a:rPr>
              <a:t>مرد</a:t>
            </a:r>
            <a:endParaRPr lang="fr-FR" sz="3600" b="1" i="1" dirty="0">
              <a:solidFill>
                <a:srgbClr val="C00000"/>
              </a:solidFill>
              <a:latin typeface="Times New Roman" panose="02020603050405020304" pitchFamily="18" charset="0"/>
            </a:endParaRPr>
          </a:p>
          <a:p>
            <a:pPr algn="just" rtl="1"/>
            <a:endParaRPr lang="fr-FR" sz="3600" b="1" dirty="0">
              <a:latin typeface="Times New Roman" panose="02020603050405020304" pitchFamily="18" charset="0"/>
            </a:endParaRPr>
          </a:p>
          <a:p>
            <a:pPr algn="ctr" rtl="1"/>
            <a:r>
              <a:rPr lang="ar-SA" sz="3600" b="1" dirty="0">
                <a:latin typeface="Times New Roman" panose="02020603050405020304" pitchFamily="18" charset="0"/>
              </a:rPr>
              <a:t>المسيح مخلصنا </a:t>
            </a:r>
            <a:endParaRPr lang="fr-FR" sz="3600" b="1" dirty="0">
              <a:latin typeface="Times New Roman" panose="02020603050405020304" pitchFamily="18" charset="0"/>
            </a:endParaRPr>
          </a:p>
          <a:p>
            <a:pPr algn="ctr" rtl="1"/>
            <a:r>
              <a:rPr lang="ar-SA" sz="3600" b="1" dirty="0">
                <a:latin typeface="Times New Roman" panose="02020603050405020304" pitchFamily="18" charset="0"/>
              </a:rPr>
              <a:t>جاء وتألم</a:t>
            </a:r>
            <a:r>
              <a:rPr lang="fr-FR" sz="3600" b="1" dirty="0">
                <a:latin typeface="Times New Roman" panose="02020603050405020304" pitchFamily="18" charset="0"/>
              </a:rPr>
              <a:t> </a:t>
            </a:r>
            <a:r>
              <a:rPr lang="ar-AE" sz="3600" b="1" dirty="0">
                <a:latin typeface="Times New Roman" panose="02020603050405020304" pitchFamily="18" charset="0"/>
              </a:rPr>
              <a:t>عنا </a:t>
            </a:r>
            <a:endParaRPr lang="fr-FR" sz="3600" b="1" dirty="0">
              <a:latin typeface="Times New Roman" panose="02020603050405020304" pitchFamily="18" charset="0"/>
            </a:endParaRPr>
          </a:p>
          <a:p>
            <a:pPr algn="ctr" rtl="1"/>
            <a:r>
              <a:rPr lang="ar-SA" sz="3600" b="1" dirty="0">
                <a:latin typeface="Times New Roman" panose="02020603050405020304" pitchFamily="18" charset="0"/>
              </a:rPr>
              <a:t>لكي ب</a:t>
            </a:r>
            <a:r>
              <a:rPr lang="ar-EG" sz="3600" b="1" dirty="0">
                <a:latin typeface="Times New Roman" panose="02020603050405020304" pitchFamily="18" charset="0"/>
              </a:rPr>
              <a:t>آ</a:t>
            </a:r>
            <a:r>
              <a:rPr lang="ar-SA" sz="3600" b="1" dirty="0">
                <a:latin typeface="Times New Roman" panose="02020603050405020304" pitchFamily="18" charset="0"/>
              </a:rPr>
              <a:t>لامه يخلصنا </a:t>
            </a:r>
            <a:endParaRPr lang="fr-FR" sz="3600" b="1" dirty="0">
              <a:latin typeface="Times New Roman" panose="02020603050405020304" pitchFamily="18" charset="0"/>
            </a:endParaRPr>
          </a:p>
          <a:p>
            <a:pPr algn="ctr" rtl="1"/>
            <a:endParaRPr lang="fr-FR" sz="3600" b="1" dirty="0">
              <a:latin typeface="Times New Roman" panose="02020603050405020304" pitchFamily="18" charset="0"/>
            </a:endParaRPr>
          </a:p>
          <a:p>
            <a:pPr algn="ctr" rtl="1"/>
            <a:endParaRPr lang="fr-FR" sz="3600" b="1" dirty="0">
              <a:latin typeface="Times New Roman" panose="02020603050405020304" pitchFamily="18" charset="0"/>
            </a:endParaRPr>
          </a:p>
          <a:p>
            <a:pPr algn="ctr" rtl="1"/>
            <a:r>
              <a:rPr lang="ar-SA" sz="3600" b="1" dirty="0">
                <a:latin typeface="Times New Roman" panose="02020603050405020304" pitchFamily="18" charset="0"/>
              </a:rPr>
              <a:t>فلنمجده ونرفع </a:t>
            </a:r>
            <a:r>
              <a:rPr lang="ar-EG" sz="3600" b="1">
                <a:latin typeface="Times New Roman" panose="02020603050405020304" pitchFamily="18" charset="0"/>
              </a:rPr>
              <a:t>إ</a:t>
            </a:r>
            <a:r>
              <a:rPr lang="ar-SA" sz="3600" b="1">
                <a:latin typeface="Times New Roman" panose="02020603050405020304" pitchFamily="18" charset="0"/>
              </a:rPr>
              <a:t>سمه</a:t>
            </a:r>
            <a:endParaRPr lang="fr-FR" sz="3600" b="1" dirty="0">
              <a:latin typeface="Times New Roman" panose="02020603050405020304" pitchFamily="18" charset="0"/>
            </a:endParaRPr>
          </a:p>
          <a:p>
            <a:pPr algn="ctr" rtl="1"/>
            <a:r>
              <a:rPr lang="ar-SA" sz="3600" b="1" dirty="0">
                <a:latin typeface="Times New Roman" panose="02020603050405020304" pitchFamily="18" charset="0"/>
              </a:rPr>
              <a:t> لأنه صنع معنا رحمة كعظيم رحمته</a:t>
            </a:r>
          </a:p>
        </p:txBody>
      </p:sp>
      <p:sp>
        <p:nvSpPr>
          <p:cNvPr id="6" name="Rectangle 5">
            <a:hlinkClick r:id="rId3" action="ppaction://hlinksldjump"/>
            <a:extLst>
              <a:ext uri="{FF2B5EF4-FFF2-40B4-BE49-F238E27FC236}">
                <a16:creationId xmlns:a16="http://schemas.microsoft.com/office/drawing/2014/main" id="{3381B5E0-5F21-4337-BA0D-CCB93187C911}"/>
              </a:ext>
            </a:extLst>
          </p:cNvPr>
          <p:cNvSpPr/>
          <p:nvPr/>
        </p:nvSpPr>
        <p:spPr>
          <a:xfrm>
            <a:off x="3758580" y="6131573"/>
            <a:ext cx="5078188" cy="325391"/>
          </a:xfrm>
          <a:prstGeom prst="rect">
            <a:avLst/>
          </a:prstGeom>
        </p:spPr>
        <p:style>
          <a:lnRef idx="1">
            <a:schemeClr val="accent2"/>
          </a:lnRef>
          <a:fillRef idx="2">
            <a:schemeClr val="accent2"/>
          </a:fillRef>
          <a:effectRef idx="1">
            <a:schemeClr val="accent2"/>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nl-NL" dirty="0">
                <a:ln w="0"/>
                <a:solidFill>
                  <a:schemeClr val="tx1"/>
                </a:solidFill>
                <a:effectLst>
                  <a:outerShdw blurRad="38100" dist="19050" dir="2700000" algn="tl" rotWithShape="0">
                    <a:schemeClr val="dk1">
                      <a:alpha val="40000"/>
                    </a:schemeClr>
                  </a:outerShdw>
                </a:effectLst>
                <a:latin typeface="Book Antiqua" panose="02040602050305030304" pitchFamily="18" charset="0"/>
              </a:rPr>
              <a:t>Vers </a:t>
            </a:r>
            <a:r>
              <a:rPr lang="nl-NL" dirty="0" err="1">
                <a:ln w="0"/>
                <a:solidFill>
                  <a:schemeClr val="tx1"/>
                </a:solidFill>
                <a:effectLst>
                  <a:outerShdw blurRad="38100" dist="19050" dir="2700000" algn="tl" rotWithShape="0">
                    <a:schemeClr val="dk1">
                      <a:alpha val="40000"/>
                    </a:schemeClr>
                  </a:outerShdw>
                </a:effectLst>
                <a:latin typeface="Book Antiqua" panose="02040602050305030304" pitchFamily="18" charset="0"/>
              </a:rPr>
              <a:t>commentaire</a:t>
            </a:r>
            <a:r>
              <a:rPr lang="nl-NL" dirty="0">
                <a:ln w="0"/>
                <a:solidFill>
                  <a:schemeClr val="tx1"/>
                </a:solidFill>
                <a:effectLst>
                  <a:outerShdw blurRad="38100" dist="19050" dir="2700000" algn="tl" rotWithShape="0">
                    <a:schemeClr val="dk1">
                      <a:alpha val="40000"/>
                    </a:schemeClr>
                  </a:outerShdw>
                </a:effectLst>
                <a:latin typeface="Book Antiqua" panose="02040602050305030304" pitchFamily="18" charset="0"/>
              </a:rPr>
              <a:t> de la 3ème </a:t>
            </a:r>
            <a:r>
              <a:rPr lang="nl-NL" dirty="0" err="1">
                <a:ln w="0"/>
                <a:solidFill>
                  <a:schemeClr val="tx1"/>
                </a:solidFill>
                <a:effectLst>
                  <a:outerShdw blurRad="38100" dist="19050" dir="2700000" algn="tl" rotWithShape="0">
                    <a:schemeClr val="dk1">
                      <a:alpha val="40000"/>
                    </a:schemeClr>
                  </a:outerShdw>
                </a:effectLst>
                <a:latin typeface="Book Antiqua" panose="02040602050305030304" pitchFamily="18" charset="0"/>
              </a:rPr>
              <a:t>heure</a:t>
            </a:r>
            <a:endParaRPr lang="fr-FR" dirty="0">
              <a:ln w="0"/>
              <a:solidFill>
                <a:schemeClr val="tx1"/>
              </a:solidFill>
              <a:effectLst>
                <a:outerShdw blurRad="38100" dist="19050" dir="2700000" algn="tl" rotWithShape="0">
                  <a:schemeClr val="dk1">
                    <a:alpha val="40000"/>
                  </a:schemeClr>
                </a:outerShdw>
              </a:effectLst>
              <a:latin typeface="Book Antiqua" panose="02040602050305030304" pitchFamily="18" charset="0"/>
            </a:endParaRPr>
          </a:p>
        </p:txBody>
      </p:sp>
    </p:spTree>
    <p:extLst>
      <p:ext uri="{BB962C8B-B14F-4D97-AF65-F5344CB8AC3E}">
        <p14:creationId xmlns:p14="http://schemas.microsoft.com/office/powerpoint/2010/main" val="2498602989"/>
      </p:ext>
    </p:extLst>
  </p:cSld>
  <p:clrMapOvr>
    <a:masterClrMapping/>
  </p:clrMapOvr>
</p:sld>
</file>

<file path=ppt/slides/slide1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420832" y="654315"/>
            <a:ext cx="3682285" cy="5452374"/>
          </a:xfrm>
        </p:spPr>
        <p:txBody>
          <a:bodyPr numCol="1" spcCol="72000" anchor="ctr">
            <a:noAutofit/>
          </a:bodyPr>
          <a:lstStyle/>
          <a:p>
            <a:pPr marL="0" indent="0" algn="ctr">
              <a:spcBef>
                <a:spcPts val="0"/>
              </a:spcBef>
              <a:buNone/>
            </a:pPr>
            <a:r>
              <a:rPr lang="fr-FR" sz="3600" b="1" dirty="0">
                <a:latin typeface="Book Antiqua" panose="02040602050305030304" pitchFamily="18" charset="0"/>
              </a:rPr>
              <a:t>Le Christ notre Sauveur</a:t>
            </a:r>
          </a:p>
          <a:p>
            <a:pPr marL="0" indent="0" algn="ctr">
              <a:spcBef>
                <a:spcPts val="0"/>
              </a:spcBef>
              <a:buNone/>
            </a:pPr>
            <a:endParaRPr lang="fr-FR" sz="3600" b="1" dirty="0">
              <a:latin typeface="Book Antiqua" panose="02040602050305030304" pitchFamily="18" charset="0"/>
            </a:endParaRPr>
          </a:p>
          <a:p>
            <a:pPr marL="0" indent="0" algn="ctr">
              <a:spcBef>
                <a:spcPts val="0"/>
              </a:spcBef>
              <a:buNone/>
            </a:pPr>
            <a:r>
              <a:rPr lang="fr-FR" sz="3600" b="1" dirty="0">
                <a:solidFill>
                  <a:srgbClr val="C00000"/>
                </a:solidFill>
                <a:latin typeface="Book Antiqua" panose="02040602050305030304" pitchFamily="18" charset="0"/>
              </a:rPr>
              <a:t>est venu et a souffert</a:t>
            </a:r>
          </a:p>
          <a:p>
            <a:pPr marL="0" indent="0" algn="ctr">
              <a:spcBef>
                <a:spcPts val="0"/>
              </a:spcBef>
              <a:buNone/>
            </a:pPr>
            <a:endParaRPr lang="fr-FR" sz="3600" b="1" dirty="0">
              <a:latin typeface="Book Antiqua" panose="02040602050305030304" pitchFamily="18" charset="0"/>
            </a:endParaRPr>
          </a:p>
          <a:p>
            <a:pPr marL="0" indent="0" algn="ctr">
              <a:spcBef>
                <a:spcPts val="0"/>
              </a:spcBef>
              <a:buNone/>
            </a:pPr>
            <a:r>
              <a:rPr lang="fr-FR" sz="3600" b="1" dirty="0">
                <a:latin typeface="Book Antiqua" panose="02040602050305030304" pitchFamily="18" charset="0"/>
              </a:rPr>
              <a:t>afin que par Sa Passion</a:t>
            </a:r>
          </a:p>
          <a:p>
            <a:pPr marL="0" indent="0" algn="ctr">
              <a:spcBef>
                <a:spcPts val="0"/>
              </a:spcBef>
              <a:buNone/>
            </a:pPr>
            <a:endParaRPr lang="fr-FR" sz="3600" b="1" dirty="0">
              <a:latin typeface="Book Antiqua" panose="02040602050305030304" pitchFamily="18" charset="0"/>
            </a:endParaRPr>
          </a:p>
          <a:p>
            <a:pPr marL="0" indent="0" algn="ctr">
              <a:spcBef>
                <a:spcPts val="0"/>
              </a:spcBef>
              <a:buNone/>
            </a:pPr>
            <a:r>
              <a:rPr lang="fr-FR" sz="3600" b="1" dirty="0">
                <a:solidFill>
                  <a:srgbClr val="C00000"/>
                </a:solidFill>
                <a:latin typeface="Book Antiqua" panose="02040602050305030304" pitchFamily="18" charset="0"/>
              </a:rPr>
              <a:t>Il nous sauve.</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lvl="0" algn="ctr" rtl="1" fontAlgn="base">
              <a:spcBef>
                <a:spcPct val="20000"/>
              </a:spcBef>
              <a:spcAft>
                <a:spcPct val="0"/>
              </a:spcAft>
            </a:pPr>
            <a:endParaRPr lang="ar-SA" altLang="fr-FR" sz="3600" dirty="0">
              <a:latin typeface="Times New Roman" panose="02020603050405020304" pitchFamily="18" charset="0"/>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spcBef>
                <a:spcPts val="0"/>
              </a:spcBef>
              <a:buNone/>
            </a:pPr>
            <a:endParaRPr lang="fr-FR" sz="4000" b="1" dirty="0">
              <a:latin typeface="CS Avva Shenouda" panose="020B7200000000000000" pitchFamily="34"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8180997" y="547654"/>
            <a:ext cx="3666705" cy="5909310"/>
          </a:xfrm>
          <a:prstGeom prst="rect">
            <a:avLst/>
          </a:prstGeom>
        </p:spPr>
        <p:txBody>
          <a:bodyPr wrap="square" anchor="ctr" anchorCtr="0">
            <a:spAutoFit/>
          </a:bodyPr>
          <a:lstStyle/>
          <a:p>
            <a:pPr algn="ctr" rtl="1"/>
            <a:r>
              <a:rPr lang="ar-AE" sz="5400" b="1" dirty="0">
                <a:latin typeface="Book Antiqua" panose="02040602050305030304" pitchFamily="18" charset="0"/>
              </a:rPr>
              <a:t>المسيح مخلصنا</a:t>
            </a:r>
            <a:endParaRPr lang="fr-FR" sz="5400" b="1" dirty="0">
              <a:latin typeface="Book Antiqua" panose="02040602050305030304" pitchFamily="18" charset="0"/>
            </a:endParaRPr>
          </a:p>
          <a:p>
            <a:pPr algn="ctr" rtl="1"/>
            <a:endParaRPr lang="fr-FR" sz="5400" b="1" dirty="0">
              <a:latin typeface="Book Antiqua" panose="02040602050305030304" pitchFamily="18" charset="0"/>
            </a:endParaRPr>
          </a:p>
          <a:p>
            <a:pPr algn="ctr" rtl="1"/>
            <a:r>
              <a:rPr lang="ar-AE" sz="5400" b="1" dirty="0">
                <a:solidFill>
                  <a:srgbClr val="C00000"/>
                </a:solidFill>
                <a:latin typeface="Book Antiqua" panose="02040602050305030304" pitchFamily="18" charset="0"/>
              </a:rPr>
              <a:t>جاء وتألم عنا</a:t>
            </a:r>
            <a:endParaRPr lang="fr-FR" sz="5400" b="1" dirty="0">
              <a:solidFill>
                <a:srgbClr val="C00000"/>
              </a:solidFill>
              <a:latin typeface="Book Antiqua" panose="02040602050305030304" pitchFamily="18" charset="0"/>
            </a:endParaRPr>
          </a:p>
          <a:p>
            <a:pPr algn="ctr" rtl="1"/>
            <a:r>
              <a:rPr lang="ar-AE" sz="5400" b="1" dirty="0">
                <a:latin typeface="Book Antiqua" panose="02040602050305030304" pitchFamily="18" charset="0"/>
              </a:rPr>
              <a:t> </a:t>
            </a:r>
            <a:endParaRPr lang="fr-FR" sz="5400" b="1" dirty="0">
              <a:latin typeface="Book Antiqua" panose="02040602050305030304" pitchFamily="18" charset="0"/>
            </a:endParaRPr>
          </a:p>
          <a:p>
            <a:pPr algn="ctr" rtl="1"/>
            <a:r>
              <a:rPr lang="ar-AE" sz="5400" b="1" dirty="0">
                <a:latin typeface="Book Antiqua" panose="02040602050305030304" pitchFamily="18" charset="0"/>
              </a:rPr>
              <a:t>لكى بآلامه</a:t>
            </a:r>
            <a:endParaRPr lang="fr-FR" sz="5400" b="1" dirty="0">
              <a:latin typeface="Book Antiqua" panose="02040602050305030304" pitchFamily="18" charset="0"/>
            </a:endParaRPr>
          </a:p>
          <a:p>
            <a:pPr algn="ctr" rtl="1"/>
            <a:endParaRPr lang="fr-FR" sz="5400" b="1" dirty="0">
              <a:latin typeface="Book Antiqua" panose="02040602050305030304" pitchFamily="18" charset="0"/>
            </a:endParaRPr>
          </a:p>
          <a:p>
            <a:pPr algn="ctr" rtl="1"/>
            <a:r>
              <a:rPr lang="ar-AE" sz="5400" b="1" dirty="0">
                <a:solidFill>
                  <a:srgbClr val="C00000"/>
                </a:solidFill>
                <a:latin typeface="Book Antiqua" panose="02040602050305030304" pitchFamily="18" charset="0"/>
              </a:rPr>
              <a:t> يخلصنا</a:t>
            </a:r>
          </a:p>
        </p:txBody>
      </p:sp>
      <p:sp>
        <p:nvSpPr>
          <p:cNvPr id="6" name="Rectangle 5">
            <a:extLst>
              <a:ext uri="{FF2B5EF4-FFF2-40B4-BE49-F238E27FC236}">
                <a16:creationId xmlns:a16="http://schemas.microsoft.com/office/drawing/2014/main" id="{4BBA31EA-5709-4658-9C29-41BF2557899C}"/>
              </a:ext>
            </a:extLst>
          </p:cNvPr>
          <p:cNvSpPr/>
          <p:nvPr/>
        </p:nvSpPr>
        <p:spPr>
          <a:xfrm>
            <a:off x="329784" y="629431"/>
            <a:ext cx="4309998" cy="5632311"/>
          </a:xfrm>
          <a:prstGeom prst="rect">
            <a:avLst/>
          </a:prstGeom>
        </p:spPr>
        <p:txBody>
          <a:bodyPr wrap="square">
            <a:spAutoFit/>
          </a:bodyPr>
          <a:lstStyle/>
          <a:p>
            <a:pPr algn="ctr"/>
            <a:r>
              <a:rPr lang="fr-FR" sz="4000" b="1" dirty="0">
                <a:latin typeface="Avva_Marcos" panose="04020500000000000000" pitchFamily="82" charset="0"/>
              </a:rPr>
              <a:t>P</a:t>
            </a:r>
            <a:r>
              <a:rPr lang="fr-FR" sz="4000" b="1" dirty="0">
                <a:latin typeface="CS Avva Shenouda" panose="020B7200000000000000" pitchFamily="34" charset="0"/>
              </a:rPr>
              <a:t>i`,</a:t>
            </a:r>
            <a:r>
              <a:rPr lang="fr-FR" sz="4000" b="1" dirty="0" err="1">
                <a:latin typeface="CS Avva Shenouda" panose="020B7200000000000000" pitchFamily="34" charset="0"/>
              </a:rPr>
              <a:t>rictoc</a:t>
            </a:r>
            <a:r>
              <a:rPr lang="fr-FR" sz="4000" b="1" dirty="0">
                <a:latin typeface="CS Avva Shenouda" panose="020B7200000000000000" pitchFamily="34" charset="0"/>
              </a:rPr>
              <a:t> </a:t>
            </a:r>
            <a:r>
              <a:rPr lang="fr-FR" sz="4000" b="1" dirty="0" err="1">
                <a:latin typeface="CS Avva Shenouda" panose="020B7200000000000000" pitchFamily="34" charset="0"/>
              </a:rPr>
              <a:t>Pencwtyr</a:t>
            </a:r>
            <a:r>
              <a:rPr lang="fr-FR" sz="4000" b="1" dirty="0">
                <a:latin typeface="CS Avva Shenouda" panose="020B7200000000000000" pitchFamily="34" charset="0"/>
              </a:rPr>
              <a:t> @</a:t>
            </a:r>
          </a:p>
          <a:p>
            <a:pPr algn="ctr"/>
            <a:endParaRPr lang="fr-FR" sz="4000" b="1" dirty="0">
              <a:latin typeface="CS Avva Shenouda" panose="020B7200000000000000" pitchFamily="34" charset="0"/>
            </a:endParaRPr>
          </a:p>
          <a:p>
            <a:pPr algn="ctr"/>
            <a:r>
              <a:rPr lang="fr-FR" sz="4000" b="1" dirty="0" err="1">
                <a:solidFill>
                  <a:srgbClr val="C00000"/>
                </a:solidFill>
                <a:latin typeface="CS Avva Shenouda" panose="020B7200000000000000" pitchFamily="34" charset="0"/>
              </a:rPr>
              <a:t>af`i</a:t>
            </a:r>
            <a:r>
              <a:rPr lang="fr-FR" sz="4000" b="1" dirty="0">
                <a:solidFill>
                  <a:srgbClr val="C00000"/>
                </a:solidFill>
                <a:latin typeface="CS Avva Shenouda" panose="020B7200000000000000" pitchFamily="34" charset="0"/>
              </a:rPr>
              <a:t> </a:t>
            </a:r>
            <a:r>
              <a:rPr lang="fr-FR" sz="4000" b="1" dirty="0" err="1">
                <a:solidFill>
                  <a:srgbClr val="C00000"/>
                </a:solidFill>
                <a:latin typeface="CS Avva Shenouda" panose="020B7200000000000000" pitchFamily="34" charset="0"/>
              </a:rPr>
              <a:t>afsep`mkah</a:t>
            </a:r>
            <a:r>
              <a:rPr lang="fr-FR" sz="4000" b="1" dirty="0">
                <a:solidFill>
                  <a:srgbClr val="C00000"/>
                </a:solidFill>
                <a:latin typeface="CS Avva Shenouda" panose="020B7200000000000000" pitchFamily="34" charset="0"/>
              </a:rPr>
              <a:t> @</a:t>
            </a:r>
          </a:p>
          <a:p>
            <a:pPr algn="ctr"/>
            <a:endParaRPr lang="fr-FR" sz="4000" b="1" dirty="0">
              <a:latin typeface="CS Avva Shenouda" panose="020B7200000000000000" pitchFamily="34" charset="0"/>
            </a:endParaRPr>
          </a:p>
          <a:p>
            <a:pPr algn="ctr"/>
            <a:r>
              <a:rPr lang="fr-FR" sz="4000" b="1" dirty="0" err="1">
                <a:latin typeface="CS Avva Shenouda" panose="020B7200000000000000" pitchFamily="34" charset="0"/>
              </a:rPr>
              <a:t>hina</a:t>
            </a:r>
            <a:r>
              <a:rPr lang="fr-FR" sz="4000" b="1" dirty="0">
                <a:latin typeface="CS Avva Shenouda" panose="020B7200000000000000" pitchFamily="34" charset="0"/>
              </a:rPr>
              <a:t> </a:t>
            </a:r>
            <a:r>
              <a:rPr lang="fr-FR" sz="4000" b="1" dirty="0" err="1">
                <a:latin typeface="CS Avva Shenouda" panose="020B7200000000000000" pitchFamily="34" charset="0"/>
              </a:rPr>
              <a:t>qen</a:t>
            </a:r>
            <a:r>
              <a:rPr lang="fr-FR" sz="4000" b="1" dirty="0">
                <a:latin typeface="CS Avva Shenouda" panose="020B7200000000000000" pitchFamily="34" charset="0"/>
              </a:rPr>
              <a:t> </a:t>
            </a:r>
            <a:r>
              <a:rPr lang="fr-FR" sz="4000" b="1" dirty="0" err="1">
                <a:latin typeface="CS Avva Shenouda" panose="020B7200000000000000" pitchFamily="34" charset="0"/>
              </a:rPr>
              <a:t>nef`mkauh</a:t>
            </a:r>
            <a:r>
              <a:rPr lang="fr-FR" sz="4000" b="1" dirty="0">
                <a:latin typeface="CS Avva Shenouda" panose="020B7200000000000000" pitchFamily="34" charset="0"/>
              </a:rPr>
              <a:t> @</a:t>
            </a:r>
          </a:p>
          <a:p>
            <a:pPr algn="ctr"/>
            <a:endParaRPr lang="fr-FR" sz="4000" b="1" dirty="0">
              <a:latin typeface="CS Avva Shenouda" panose="020B7200000000000000" pitchFamily="34" charset="0"/>
            </a:endParaRPr>
          </a:p>
          <a:p>
            <a:pPr algn="ctr"/>
            <a:r>
              <a:rPr lang="fr-FR" sz="4000" b="1" dirty="0">
                <a:solidFill>
                  <a:srgbClr val="C00000"/>
                </a:solidFill>
                <a:latin typeface="CS Avva Shenouda" panose="020B7200000000000000" pitchFamily="34" charset="0"/>
              </a:rPr>
              <a:t>`</a:t>
            </a:r>
            <a:r>
              <a:rPr lang="fr-FR" sz="4000" b="1" dirty="0" err="1">
                <a:solidFill>
                  <a:srgbClr val="C00000"/>
                </a:solidFill>
                <a:latin typeface="CS Avva Shenouda" panose="020B7200000000000000" pitchFamily="34" charset="0"/>
              </a:rPr>
              <a:t>ntefcw</a:t>
            </a:r>
            <a:r>
              <a:rPr lang="fr-FR" sz="4000" b="1" dirty="0">
                <a:solidFill>
                  <a:srgbClr val="C00000"/>
                </a:solidFill>
                <a:latin typeface="CS Avva Shenouda" panose="020B7200000000000000" pitchFamily="34" charset="0"/>
              </a:rPr>
              <a:t>] `</a:t>
            </a:r>
            <a:r>
              <a:rPr lang="fr-FR" sz="4000" b="1" dirty="0" err="1">
                <a:solidFill>
                  <a:srgbClr val="C00000"/>
                </a:solidFill>
                <a:latin typeface="CS Avva Shenouda" panose="020B7200000000000000" pitchFamily="34" charset="0"/>
              </a:rPr>
              <a:t>mmon</a:t>
            </a:r>
            <a:r>
              <a:rPr lang="fr-FR" sz="4000" b="1" dirty="0">
                <a:solidFill>
                  <a:srgbClr val="C00000"/>
                </a:solidFill>
                <a:latin typeface="CS Avva Shenouda" panose="020B7200000000000000" pitchFamily="34" charset="0"/>
              </a:rPr>
              <a:t>.</a:t>
            </a:r>
          </a:p>
        </p:txBody>
      </p:sp>
    </p:spTree>
    <p:extLst>
      <p:ext uri="{BB962C8B-B14F-4D97-AF65-F5344CB8AC3E}">
        <p14:creationId xmlns:p14="http://schemas.microsoft.com/office/powerpoint/2010/main" val="666228934"/>
      </p:ext>
    </p:extLst>
  </p:cSld>
  <p:clrMapOvr>
    <a:masterClrMapping/>
  </p:clrMapOvr>
</p:sld>
</file>

<file path=ppt/slides/slide1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420832" y="523689"/>
            <a:ext cx="3996931" cy="5742656"/>
          </a:xfrm>
        </p:spPr>
        <p:txBody>
          <a:bodyPr numCol="1" spcCol="72000" anchor="ctr">
            <a:noAutofit/>
          </a:bodyPr>
          <a:lstStyle/>
          <a:p>
            <a:pPr marL="0" indent="0" algn="ctr">
              <a:spcBef>
                <a:spcPts val="0"/>
              </a:spcBef>
              <a:buNone/>
            </a:pPr>
            <a:r>
              <a:rPr lang="fr-FR" sz="3600" b="1" dirty="0">
                <a:latin typeface="Book Antiqua" panose="02040602050305030304" pitchFamily="18" charset="0"/>
              </a:rPr>
              <a:t>Glorifions-Le</a:t>
            </a:r>
          </a:p>
          <a:p>
            <a:pPr marL="0" indent="0" algn="ctr">
              <a:spcBef>
                <a:spcPts val="0"/>
              </a:spcBef>
              <a:buNone/>
            </a:pPr>
            <a:endParaRPr lang="fr-FR" sz="3600" b="1" dirty="0">
              <a:latin typeface="Book Antiqua" panose="02040602050305030304" pitchFamily="18" charset="0"/>
            </a:endParaRPr>
          </a:p>
          <a:p>
            <a:pPr marL="0" indent="0" algn="ctr">
              <a:spcBef>
                <a:spcPts val="0"/>
              </a:spcBef>
              <a:buNone/>
            </a:pPr>
            <a:r>
              <a:rPr lang="fr-FR" sz="3600" b="1" dirty="0">
                <a:solidFill>
                  <a:srgbClr val="C00000"/>
                </a:solidFill>
                <a:latin typeface="Book Antiqua" panose="02040602050305030304" pitchFamily="18" charset="0"/>
              </a:rPr>
              <a:t>et exaltons Son Nom</a:t>
            </a:r>
          </a:p>
          <a:p>
            <a:pPr marL="0" indent="0" algn="ctr">
              <a:spcBef>
                <a:spcPts val="0"/>
              </a:spcBef>
              <a:buNone/>
            </a:pPr>
            <a:endParaRPr lang="fr-FR" sz="3600" b="1" dirty="0">
              <a:latin typeface="Book Antiqua" panose="02040602050305030304" pitchFamily="18" charset="0"/>
            </a:endParaRPr>
          </a:p>
          <a:p>
            <a:pPr marL="0" indent="0" algn="ctr">
              <a:spcBef>
                <a:spcPts val="0"/>
              </a:spcBef>
              <a:buNone/>
            </a:pPr>
            <a:r>
              <a:rPr lang="fr-FR" sz="3600" b="1" dirty="0">
                <a:latin typeface="Book Antiqua" panose="02040602050305030304" pitchFamily="18" charset="0"/>
              </a:rPr>
              <a:t> car Il a eu pitié de nous</a:t>
            </a:r>
          </a:p>
          <a:p>
            <a:pPr marL="0" indent="0" algn="ctr">
              <a:spcBef>
                <a:spcPts val="0"/>
              </a:spcBef>
              <a:buNone/>
            </a:pPr>
            <a:endParaRPr lang="fr-FR" sz="3600" b="1" dirty="0">
              <a:latin typeface="Book Antiqua" panose="02040602050305030304" pitchFamily="18" charset="0"/>
            </a:endParaRPr>
          </a:p>
          <a:p>
            <a:pPr marL="0" indent="0" algn="ctr">
              <a:spcBef>
                <a:spcPts val="0"/>
              </a:spcBef>
              <a:buNone/>
            </a:pPr>
            <a:r>
              <a:rPr lang="fr-FR" sz="3600" b="1" dirty="0">
                <a:solidFill>
                  <a:srgbClr val="C00000"/>
                </a:solidFill>
                <a:latin typeface="Book Antiqua" panose="02040602050305030304" pitchFamily="18" charset="0"/>
              </a:rPr>
              <a:t>selon Sa grande miséricorde.</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lvl="0" algn="ctr" rtl="1" fontAlgn="base">
              <a:spcBef>
                <a:spcPct val="20000"/>
              </a:spcBef>
              <a:spcAft>
                <a:spcPct val="0"/>
              </a:spcAft>
            </a:pPr>
            <a:endParaRPr lang="ar-SA" altLang="fr-FR" sz="3600" dirty="0">
              <a:latin typeface="Times New Roman" panose="02020603050405020304" pitchFamily="18" charset="0"/>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spcBef>
                <a:spcPts val="0"/>
              </a:spcBef>
              <a:buNone/>
            </a:pPr>
            <a:endParaRPr lang="fr-FR" sz="4000" b="1" dirty="0">
              <a:latin typeface="CS Avva Shenouda" panose="020B7200000000000000" pitchFamily="34"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8180997" y="452697"/>
            <a:ext cx="3666705" cy="6186309"/>
          </a:xfrm>
          <a:prstGeom prst="rect">
            <a:avLst/>
          </a:prstGeom>
        </p:spPr>
        <p:txBody>
          <a:bodyPr wrap="square" anchor="ctr" anchorCtr="0">
            <a:spAutoFit/>
          </a:bodyPr>
          <a:lstStyle/>
          <a:p>
            <a:pPr algn="ctr" rtl="1"/>
            <a:r>
              <a:rPr lang="ar-AE" sz="5400" b="1" dirty="0">
                <a:latin typeface="Book Antiqua" panose="02040602050305030304" pitchFamily="18" charset="0"/>
              </a:rPr>
              <a:t>فلنمجده</a:t>
            </a:r>
            <a:endParaRPr lang="fr-FR" sz="5400" b="1" dirty="0">
              <a:latin typeface="Book Antiqua" panose="02040602050305030304" pitchFamily="18" charset="0"/>
            </a:endParaRPr>
          </a:p>
          <a:p>
            <a:pPr algn="ctr" rtl="1"/>
            <a:endParaRPr lang="ar-AE" sz="2800" b="1" dirty="0">
              <a:latin typeface="Book Antiqua" panose="02040602050305030304" pitchFamily="18" charset="0"/>
            </a:endParaRPr>
          </a:p>
          <a:p>
            <a:pPr algn="ctr" rtl="1"/>
            <a:r>
              <a:rPr lang="ar-AE" sz="5400" b="1" dirty="0">
                <a:solidFill>
                  <a:srgbClr val="C00000"/>
                </a:solidFill>
                <a:latin typeface="Book Antiqua" panose="02040602050305030304" pitchFamily="18" charset="0"/>
              </a:rPr>
              <a:t>ونرفع </a:t>
            </a:r>
            <a:r>
              <a:rPr lang="ar-AE" sz="5400" b="1" dirty="0" err="1">
                <a:solidFill>
                  <a:srgbClr val="C00000"/>
                </a:solidFill>
                <a:latin typeface="Book Antiqua" panose="02040602050305030304" pitchFamily="18" charset="0"/>
              </a:rPr>
              <a:t>إسمه</a:t>
            </a:r>
            <a:endParaRPr lang="fr-FR" sz="5400" b="1" dirty="0">
              <a:solidFill>
                <a:srgbClr val="C00000"/>
              </a:solidFill>
              <a:latin typeface="Book Antiqua" panose="02040602050305030304" pitchFamily="18" charset="0"/>
            </a:endParaRPr>
          </a:p>
          <a:p>
            <a:pPr algn="ctr" rtl="1"/>
            <a:r>
              <a:rPr lang="ar-AE" sz="4400" b="1" dirty="0">
                <a:latin typeface="Book Antiqua" panose="02040602050305030304" pitchFamily="18" charset="0"/>
              </a:rPr>
              <a:t> </a:t>
            </a:r>
            <a:endParaRPr lang="ar-AE" sz="5400" b="1" dirty="0">
              <a:latin typeface="Book Antiqua" panose="02040602050305030304" pitchFamily="18" charset="0"/>
            </a:endParaRPr>
          </a:p>
          <a:p>
            <a:pPr algn="ctr" rtl="1"/>
            <a:r>
              <a:rPr lang="ar-AE" sz="5400" b="1" dirty="0">
                <a:latin typeface="Book Antiqua" panose="02040602050305030304" pitchFamily="18" charset="0"/>
              </a:rPr>
              <a:t>لأنه صنع معنا </a:t>
            </a:r>
          </a:p>
          <a:p>
            <a:pPr algn="ctr" rtl="1"/>
            <a:endParaRPr lang="fr-FR" sz="5400" b="1" dirty="0">
              <a:latin typeface="Book Antiqua" panose="02040602050305030304" pitchFamily="18" charset="0"/>
            </a:endParaRPr>
          </a:p>
          <a:p>
            <a:pPr algn="ctr" rtl="1"/>
            <a:r>
              <a:rPr lang="ar-AE" sz="5400" b="1" dirty="0">
                <a:solidFill>
                  <a:srgbClr val="C00000"/>
                </a:solidFill>
                <a:latin typeface="Book Antiqua" panose="02040602050305030304" pitchFamily="18" charset="0"/>
              </a:rPr>
              <a:t>رحمةً كعظيم رحمته</a:t>
            </a:r>
          </a:p>
        </p:txBody>
      </p:sp>
      <p:sp>
        <p:nvSpPr>
          <p:cNvPr id="6" name="Rectangle 5">
            <a:extLst>
              <a:ext uri="{FF2B5EF4-FFF2-40B4-BE49-F238E27FC236}">
                <a16:creationId xmlns:a16="http://schemas.microsoft.com/office/drawing/2014/main" id="{4BBA31EA-5709-4658-9C29-41BF2557899C}"/>
              </a:ext>
            </a:extLst>
          </p:cNvPr>
          <p:cNvSpPr/>
          <p:nvPr/>
        </p:nvSpPr>
        <p:spPr>
          <a:xfrm>
            <a:off x="329784" y="629431"/>
            <a:ext cx="4309998" cy="5632311"/>
          </a:xfrm>
          <a:prstGeom prst="rect">
            <a:avLst/>
          </a:prstGeom>
        </p:spPr>
        <p:txBody>
          <a:bodyPr wrap="square">
            <a:spAutoFit/>
          </a:bodyPr>
          <a:lstStyle/>
          <a:p>
            <a:pPr algn="ctr"/>
            <a:r>
              <a:rPr lang="fr-FR" sz="4000" b="1" dirty="0">
                <a:latin typeface="CS Avva Shenouda" panose="020B7200000000000000" pitchFamily="34" charset="0"/>
              </a:rPr>
              <a:t>Maren]`</a:t>
            </a:r>
            <a:r>
              <a:rPr lang="fr-FR" sz="4000" b="1" dirty="0" err="1">
                <a:latin typeface="CS Avva Shenouda" panose="020B7200000000000000" pitchFamily="34" charset="0"/>
              </a:rPr>
              <a:t>wou</a:t>
            </a:r>
            <a:r>
              <a:rPr lang="fr-FR" sz="4000" b="1" dirty="0">
                <a:latin typeface="CS Avva Shenouda" panose="020B7200000000000000" pitchFamily="34" charset="0"/>
              </a:rPr>
              <a:t> </a:t>
            </a:r>
            <a:r>
              <a:rPr lang="fr-FR" sz="4000" b="1" dirty="0" err="1">
                <a:latin typeface="CS Avva Shenouda" panose="020B7200000000000000" pitchFamily="34" charset="0"/>
              </a:rPr>
              <a:t>naf</a:t>
            </a:r>
            <a:r>
              <a:rPr lang="fr-FR" sz="4000" b="1" dirty="0">
                <a:latin typeface="CS Avva Shenouda" panose="020B7200000000000000" pitchFamily="34" charset="0"/>
              </a:rPr>
              <a:t> @</a:t>
            </a:r>
          </a:p>
          <a:p>
            <a:pPr algn="ctr"/>
            <a:endParaRPr lang="fr-FR" sz="4000" b="1" dirty="0">
              <a:latin typeface="CS Avva Shenouda" panose="020B7200000000000000" pitchFamily="34" charset="0"/>
            </a:endParaRPr>
          </a:p>
          <a:p>
            <a:pPr algn="ctr"/>
            <a:r>
              <a:rPr lang="fr-FR" sz="4000" b="1" dirty="0" err="1">
                <a:solidFill>
                  <a:srgbClr val="C00000"/>
                </a:solidFill>
                <a:latin typeface="CS Avva Shenouda" panose="020B7200000000000000" pitchFamily="34" charset="0"/>
              </a:rPr>
              <a:t>ten</a:t>
            </a:r>
            <a:r>
              <a:rPr lang="fr-FR" sz="4000" b="1" dirty="0">
                <a:solidFill>
                  <a:srgbClr val="C00000"/>
                </a:solidFill>
                <a:latin typeface="CS Avva Shenouda" panose="020B7200000000000000" pitchFamily="34" charset="0"/>
              </a:rPr>
              <a:t>[ici `</a:t>
            </a:r>
            <a:r>
              <a:rPr lang="fr-FR" sz="4000" b="1" dirty="0" err="1">
                <a:solidFill>
                  <a:srgbClr val="C00000"/>
                </a:solidFill>
                <a:latin typeface="CS Avva Shenouda" panose="020B7200000000000000" pitchFamily="34" charset="0"/>
              </a:rPr>
              <a:t>mpefran</a:t>
            </a:r>
            <a:r>
              <a:rPr lang="fr-FR" sz="4000" b="1" dirty="0">
                <a:solidFill>
                  <a:srgbClr val="C00000"/>
                </a:solidFill>
                <a:latin typeface="CS Avva Shenouda" panose="020B7200000000000000" pitchFamily="34" charset="0"/>
              </a:rPr>
              <a:t> @</a:t>
            </a:r>
          </a:p>
          <a:p>
            <a:pPr algn="ctr"/>
            <a:endParaRPr lang="fr-FR" sz="4000" b="1" dirty="0">
              <a:latin typeface="CS Avva Shenouda" panose="020B7200000000000000" pitchFamily="34" charset="0"/>
            </a:endParaRPr>
          </a:p>
          <a:p>
            <a:pPr algn="ctr"/>
            <a:r>
              <a:rPr lang="fr-FR" sz="4000" b="1" dirty="0">
                <a:latin typeface="CS Avva Shenouda" panose="020B7200000000000000" pitchFamily="34" charset="0"/>
              </a:rPr>
              <a:t>je </a:t>
            </a:r>
            <a:r>
              <a:rPr lang="fr-FR" sz="4000" b="1" dirty="0" err="1">
                <a:latin typeface="CS Avva Shenouda" panose="020B7200000000000000" pitchFamily="34" charset="0"/>
              </a:rPr>
              <a:t>aferounai</a:t>
            </a:r>
            <a:r>
              <a:rPr lang="fr-FR" sz="4000" b="1" dirty="0">
                <a:latin typeface="CS Avva Shenouda" panose="020B7200000000000000" pitchFamily="34" charset="0"/>
              </a:rPr>
              <a:t> </a:t>
            </a:r>
            <a:r>
              <a:rPr lang="fr-FR" sz="4000" b="1" dirty="0" err="1">
                <a:latin typeface="CS Avva Shenouda" panose="020B7200000000000000" pitchFamily="34" charset="0"/>
              </a:rPr>
              <a:t>neman</a:t>
            </a:r>
            <a:r>
              <a:rPr lang="fr-FR" sz="4000" b="1" dirty="0">
                <a:latin typeface="CS Avva Shenouda" panose="020B7200000000000000" pitchFamily="34" charset="0"/>
              </a:rPr>
              <a:t> @</a:t>
            </a:r>
          </a:p>
          <a:p>
            <a:pPr algn="ctr"/>
            <a:endParaRPr lang="fr-FR" sz="4000" b="1" dirty="0">
              <a:latin typeface="CS Avva Shenouda" panose="020B7200000000000000" pitchFamily="34" charset="0"/>
            </a:endParaRPr>
          </a:p>
          <a:p>
            <a:pPr algn="ctr"/>
            <a:r>
              <a:rPr lang="fr-FR" sz="4000" b="1" dirty="0">
                <a:solidFill>
                  <a:srgbClr val="C00000"/>
                </a:solidFill>
                <a:latin typeface="CS Avva Shenouda" panose="020B7200000000000000" pitchFamily="34" charset="0"/>
              </a:rPr>
              <a:t>kata </a:t>
            </a:r>
            <a:r>
              <a:rPr lang="fr-FR" sz="4000" b="1" dirty="0" err="1">
                <a:solidFill>
                  <a:srgbClr val="C00000"/>
                </a:solidFill>
                <a:latin typeface="CS Avva Shenouda" panose="020B7200000000000000" pitchFamily="34" charset="0"/>
              </a:rPr>
              <a:t>pefnis</a:t>
            </a:r>
            <a:r>
              <a:rPr lang="fr-FR" sz="4000" b="1" dirty="0">
                <a:solidFill>
                  <a:srgbClr val="C00000"/>
                </a:solidFill>
                <a:latin typeface="CS Avva Shenouda" panose="020B7200000000000000" pitchFamily="34" charset="0"/>
              </a:rPr>
              <a:t>] `</a:t>
            </a:r>
            <a:r>
              <a:rPr lang="fr-FR" sz="4000" b="1" dirty="0" err="1">
                <a:solidFill>
                  <a:srgbClr val="C00000"/>
                </a:solidFill>
                <a:latin typeface="CS Avva Shenouda" panose="020B7200000000000000" pitchFamily="34" charset="0"/>
              </a:rPr>
              <a:t>nnai</a:t>
            </a:r>
            <a:r>
              <a:rPr lang="fr-FR" sz="4000" b="1" dirty="0">
                <a:solidFill>
                  <a:srgbClr val="C00000"/>
                </a:solidFill>
                <a:latin typeface="CS Avva Shenouda" panose="020B7200000000000000" pitchFamily="34" charset="0"/>
              </a:rPr>
              <a:t>.</a:t>
            </a:r>
          </a:p>
        </p:txBody>
      </p:sp>
      <p:sp>
        <p:nvSpPr>
          <p:cNvPr id="8" name="Rectangle 7">
            <a:hlinkClick r:id="rId3" action="ppaction://hlinksldjump"/>
            <a:extLst>
              <a:ext uri="{FF2B5EF4-FFF2-40B4-BE49-F238E27FC236}">
                <a16:creationId xmlns:a16="http://schemas.microsoft.com/office/drawing/2014/main" id="{9FB6D9E8-967F-4BED-8C82-627E2F6035D3}"/>
              </a:ext>
            </a:extLst>
          </p:cNvPr>
          <p:cNvSpPr/>
          <p:nvPr/>
        </p:nvSpPr>
        <p:spPr>
          <a:xfrm>
            <a:off x="4691818" y="6165304"/>
            <a:ext cx="3063475" cy="291660"/>
          </a:xfrm>
          <a:prstGeom prst="rect">
            <a:avLst/>
          </a:prstGeom>
        </p:spPr>
        <p:style>
          <a:lnRef idx="1">
            <a:schemeClr val="accent2"/>
          </a:lnRef>
          <a:fillRef idx="2">
            <a:schemeClr val="accent2"/>
          </a:fillRef>
          <a:effectRef idx="1">
            <a:schemeClr val="accent2"/>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nl-NL" dirty="0" err="1">
                <a:ln w="0"/>
                <a:solidFill>
                  <a:schemeClr val="tx1"/>
                </a:solidFill>
                <a:effectLst>
                  <a:outerShdw blurRad="38100" dist="19050" dir="2700000" algn="tl" rotWithShape="0">
                    <a:schemeClr val="dk1">
                      <a:alpha val="40000"/>
                    </a:schemeClr>
                  </a:outerShdw>
                </a:effectLst>
                <a:latin typeface="Book Antiqua" panose="02040602050305030304" pitchFamily="18" charset="0"/>
              </a:rPr>
              <a:t>Litanies</a:t>
            </a:r>
            <a:r>
              <a:rPr lang="nl-NL" dirty="0">
                <a:ln w="0"/>
                <a:solidFill>
                  <a:schemeClr val="tx1"/>
                </a:solidFill>
                <a:effectLst>
                  <a:outerShdw blurRad="38100" dist="19050" dir="2700000" algn="tl" rotWithShape="0">
                    <a:schemeClr val="dk1">
                      <a:alpha val="40000"/>
                    </a:schemeClr>
                  </a:outerShdw>
                </a:effectLst>
                <a:latin typeface="Book Antiqua" panose="02040602050305030304" pitchFamily="18" charset="0"/>
              </a:rPr>
              <a:t> du </a:t>
            </a:r>
            <a:r>
              <a:rPr lang="nl-NL" dirty="0" err="1">
                <a:ln w="0"/>
                <a:solidFill>
                  <a:schemeClr val="tx1"/>
                </a:solidFill>
                <a:effectLst>
                  <a:outerShdw blurRad="38100" dist="19050" dir="2700000" algn="tl" rotWithShape="0">
                    <a:schemeClr val="dk1">
                      <a:alpha val="40000"/>
                    </a:schemeClr>
                  </a:outerShdw>
                </a:effectLst>
                <a:latin typeface="Book Antiqua" panose="02040602050305030304" pitchFamily="18" charset="0"/>
              </a:rPr>
              <a:t>matin</a:t>
            </a:r>
            <a:endParaRPr lang="fr-FR" dirty="0">
              <a:ln w="0"/>
              <a:solidFill>
                <a:schemeClr val="tx1"/>
              </a:solidFill>
              <a:effectLst>
                <a:outerShdw blurRad="38100" dist="19050" dir="2700000" algn="tl" rotWithShape="0">
                  <a:schemeClr val="dk1">
                    <a:alpha val="40000"/>
                  </a:schemeClr>
                </a:outerShdw>
              </a:effectLst>
              <a:latin typeface="Book Antiqua" panose="02040602050305030304" pitchFamily="18" charset="0"/>
            </a:endParaRPr>
          </a:p>
        </p:txBody>
      </p:sp>
    </p:spTree>
    <p:extLst>
      <p:ext uri="{BB962C8B-B14F-4D97-AF65-F5344CB8AC3E}">
        <p14:creationId xmlns:p14="http://schemas.microsoft.com/office/powerpoint/2010/main" val="1565752405"/>
      </p:ext>
    </p:extLst>
  </p:cSld>
  <p:clrMapOvr>
    <a:masterClrMapping/>
  </p:clrMapOvr>
</p:sld>
</file>

<file path=ppt/slides/slide16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E17DC675-7680-42CC-A00E-5749DEE5E413}"/>
              </a:ext>
            </a:extLst>
          </p:cNvPr>
          <p:cNvSpPr/>
          <p:nvPr/>
        </p:nvSpPr>
        <p:spPr>
          <a:xfrm>
            <a:off x="443372" y="3426898"/>
            <a:ext cx="11305256" cy="2160240"/>
          </a:xfrm>
          <a:prstGeom prst="rect">
            <a:avLst/>
          </a:prstGeom>
        </p:spPr>
        <p:txBody>
          <a:bodyPr vert="horz" lIns="91440" tIns="45720" rIns="91440" bIns="45720" rtlCol="0" anchor="ctr">
            <a:noAutofit/>
          </a:bodyPr>
          <a:lstStyle/>
          <a:p>
            <a:pPr algn="ctr"/>
            <a:r>
              <a:rPr lang="ar-SA" sz="7200" b="1" dirty="0">
                <a:solidFill>
                  <a:srgbClr val="C00000"/>
                </a:solidFill>
                <a:latin typeface="Times New Roman" panose="02020603050405020304" pitchFamily="18" charset="0"/>
              </a:rPr>
              <a:t>طلبة الصباح</a:t>
            </a:r>
          </a:p>
        </p:txBody>
      </p:sp>
      <p:sp>
        <p:nvSpPr>
          <p:cNvPr id="7" name="Titre 1">
            <a:extLst>
              <a:ext uri="{FF2B5EF4-FFF2-40B4-BE49-F238E27FC236}">
                <a16:creationId xmlns:a16="http://schemas.microsoft.com/office/drawing/2014/main" id="{062BC627-B07B-444C-93A4-6D5B1A046B78}"/>
              </a:ext>
            </a:extLst>
          </p:cNvPr>
          <p:cNvSpPr txBox="1">
            <a:spLocks/>
          </p:cNvSpPr>
          <p:nvPr/>
        </p:nvSpPr>
        <p:spPr>
          <a:xfrm>
            <a:off x="443372" y="939604"/>
            <a:ext cx="11305256" cy="1785764"/>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fr-FR" sz="7000" b="1" dirty="0">
                <a:solidFill>
                  <a:srgbClr val="C00000"/>
                </a:solidFill>
                <a:latin typeface="Bookman Old Style" panose="02050604050505020204" pitchFamily="18" charset="0"/>
              </a:rPr>
              <a:t>Litanies du matin</a:t>
            </a:r>
          </a:p>
        </p:txBody>
      </p:sp>
    </p:spTree>
    <p:extLst>
      <p:ext uri="{BB962C8B-B14F-4D97-AF65-F5344CB8AC3E}">
        <p14:creationId xmlns:p14="http://schemas.microsoft.com/office/powerpoint/2010/main" val="876038515"/>
      </p:ext>
    </p:extLst>
  </p:cSld>
  <p:clrMapOvr>
    <a:masterClrMapping/>
  </p:clrMapOvr>
</p:sld>
</file>

<file path=ppt/slides/slide16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488873" y="763551"/>
            <a:ext cx="3579784" cy="5452374"/>
          </a:xfrm>
        </p:spPr>
        <p:txBody>
          <a:bodyPr numCol="1" spcCol="72000" anchor="ctr">
            <a:noAutofit/>
          </a:bodyPr>
          <a:lstStyle/>
          <a:p>
            <a:pPr marL="0" indent="0" algn="ctr">
              <a:spcBef>
                <a:spcPts val="0"/>
              </a:spcBef>
              <a:buNone/>
            </a:pPr>
            <a:r>
              <a:rPr lang="fr-FR" sz="4000" b="1" dirty="0">
                <a:latin typeface="Book Antiqua" panose="02040602050305030304" pitchFamily="18" charset="0"/>
              </a:rPr>
              <a:t>Agenouillons-nous</a:t>
            </a:r>
          </a:p>
          <a:p>
            <a:pPr marL="0" indent="0" algn="ctr">
              <a:spcBef>
                <a:spcPts val="0"/>
              </a:spcBef>
              <a:buNone/>
            </a:pPr>
            <a:endParaRPr lang="fr-FR" sz="4000" b="1" dirty="0">
              <a:latin typeface="Book Antiqua" panose="02040602050305030304" pitchFamily="18" charset="0"/>
            </a:endParaRPr>
          </a:p>
          <a:p>
            <a:pPr marL="0" indent="0" algn="ctr">
              <a:spcBef>
                <a:spcPts val="0"/>
              </a:spcBef>
              <a:buNone/>
            </a:pPr>
            <a:r>
              <a:rPr lang="fr-FR" sz="4000" b="1" dirty="0">
                <a:solidFill>
                  <a:srgbClr val="C00000"/>
                </a:solidFill>
                <a:latin typeface="Book Antiqua" panose="02040602050305030304" pitchFamily="18" charset="0"/>
              </a:rPr>
              <a:t>Aie pitié de nous ô Dieu le Père Tout-Puissant.</a:t>
            </a:r>
            <a:endParaRPr lang="fr-FR" sz="4000" b="1" dirty="0">
              <a:latin typeface="Book Antiqua" panose="02040602050305030304" pitchFamily="18" charset="0"/>
            </a:endParaRP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lvl="0" algn="ctr" rtl="1" fontAlgn="base">
              <a:spcBef>
                <a:spcPct val="20000"/>
              </a:spcBef>
              <a:spcAft>
                <a:spcPct val="0"/>
              </a:spcAft>
            </a:pPr>
            <a:endParaRPr lang="ar-SA" altLang="fr-FR" sz="3600" dirty="0">
              <a:latin typeface="Times New Roman" panose="02020603050405020304" pitchFamily="18" charset="0"/>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spcBef>
                <a:spcPts val="0"/>
              </a:spcBef>
              <a:buNone/>
            </a:pPr>
            <a:endParaRPr lang="fr-FR" sz="4000" b="1" dirty="0">
              <a:latin typeface="CS Avva Shenouda" panose="020B7200000000000000" pitchFamily="34"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8180997" y="1378651"/>
            <a:ext cx="3666705" cy="4247317"/>
          </a:xfrm>
          <a:prstGeom prst="rect">
            <a:avLst/>
          </a:prstGeom>
        </p:spPr>
        <p:txBody>
          <a:bodyPr wrap="square" anchor="ctr" anchorCtr="0">
            <a:spAutoFit/>
          </a:bodyPr>
          <a:lstStyle/>
          <a:p>
            <a:pPr algn="ctr" rtl="1"/>
            <a:r>
              <a:rPr lang="ar-AE" sz="5400" b="1" dirty="0">
                <a:latin typeface="Book Antiqua" panose="02040602050305030304" pitchFamily="18" charset="0"/>
              </a:rPr>
              <a:t>نحنى ركبنا.</a:t>
            </a:r>
            <a:endParaRPr lang="fr-FR" sz="5400" b="1" dirty="0">
              <a:latin typeface="Book Antiqua" panose="02040602050305030304" pitchFamily="18" charset="0"/>
            </a:endParaRPr>
          </a:p>
          <a:p>
            <a:pPr algn="ctr" rtl="1"/>
            <a:endParaRPr lang="fr-FR" sz="5400" b="1" dirty="0">
              <a:latin typeface="Book Antiqua" panose="02040602050305030304" pitchFamily="18" charset="0"/>
            </a:endParaRPr>
          </a:p>
          <a:p>
            <a:pPr algn="ctr" rtl="1"/>
            <a:r>
              <a:rPr lang="ar-EG" sz="5400" b="1" dirty="0">
                <a:solidFill>
                  <a:srgbClr val="C00000"/>
                </a:solidFill>
                <a:latin typeface="Book Antiqua" panose="02040602050305030304" pitchFamily="18" charset="0"/>
              </a:rPr>
              <a:t>إ</a:t>
            </a:r>
            <a:r>
              <a:rPr lang="ar-AE" sz="5400" b="1" dirty="0">
                <a:solidFill>
                  <a:srgbClr val="C00000"/>
                </a:solidFill>
                <a:latin typeface="Book Antiqua" panose="02040602050305030304" pitchFamily="18" charset="0"/>
              </a:rPr>
              <a:t>رحمنا يا الله الآب ضابط الكل.</a:t>
            </a:r>
            <a:endParaRPr lang="fr-FR" sz="5400" b="1" dirty="0">
              <a:solidFill>
                <a:srgbClr val="C00000"/>
              </a:solidFill>
              <a:latin typeface="Book Antiqua" panose="02040602050305030304" pitchFamily="18" charset="0"/>
            </a:endParaRPr>
          </a:p>
        </p:txBody>
      </p:sp>
      <p:sp>
        <p:nvSpPr>
          <p:cNvPr id="6" name="Rectangle 5">
            <a:extLst>
              <a:ext uri="{FF2B5EF4-FFF2-40B4-BE49-F238E27FC236}">
                <a16:creationId xmlns:a16="http://schemas.microsoft.com/office/drawing/2014/main" id="{4BBA31EA-5709-4658-9C29-41BF2557899C}"/>
              </a:ext>
            </a:extLst>
          </p:cNvPr>
          <p:cNvSpPr/>
          <p:nvPr/>
        </p:nvSpPr>
        <p:spPr>
          <a:xfrm>
            <a:off x="425481" y="1165524"/>
            <a:ext cx="3682285" cy="5509200"/>
          </a:xfrm>
          <a:prstGeom prst="rect">
            <a:avLst/>
          </a:prstGeom>
        </p:spPr>
        <p:txBody>
          <a:bodyPr wrap="square">
            <a:spAutoFit/>
          </a:bodyPr>
          <a:lstStyle/>
          <a:p>
            <a:pPr algn="just"/>
            <a:r>
              <a:rPr lang="fr-FR" sz="4400" b="1" dirty="0" err="1">
                <a:latin typeface="Avva_Marcos" panose="04020500000000000000" pitchFamily="82" charset="0"/>
              </a:rPr>
              <a:t>K</a:t>
            </a:r>
            <a:r>
              <a:rPr lang="fr-FR" sz="4400" b="1" dirty="0" err="1">
                <a:latin typeface="CS Avva Shenouda" panose="020B7200000000000000" pitchFamily="34" charset="0"/>
              </a:rPr>
              <a:t>linwmen</a:t>
            </a:r>
            <a:r>
              <a:rPr lang="fr-FR" sz="4400" b="1" dirty="0">
                <a:latin typeface="CS Avva Shenouda" panose="020B7200000000000000" pitchFamily="34" charset="0"/>
              </a:rPr>
              <a:t> ta </a:t>
            </a:r>
            <a:r>
              <a:rPr lang="fr-FR" sz="4400" b="1" dirty="0" err="1">
                <a:latin typeface="CS Avva Shenouda" panose="020B7200000000000000" pitchFamily="34" charset="0"/>
              </a:rPr>
              <a:t>gonata</a:t>
            </a:r>
            <a:r>
              <a:rPr lang="fr-FR" sz="4400" b="1" dirty="0">
                <a:latin typeface="CS Avva Shenouda" panose="020B7200000000000000" pitchFamily="34" charset="0"/>
              </a:rPr>
              <a:t>.</a:t>
            </a:r>
          </a:p>
          <a:p>
            <a:pPr algn="just"/>
            <a:endParaRPr lang="fr-FR" sz="4400" b="1" dirty="0">
              <a:latin typeface="CS Avva Shenouda" panose="020B7200000000000000" pitchFamily="34" charset="0"/>
            </a:endParaRPr>
          </a:p>
          <a:p>
            <a:pPr algn="just"/>
            <a:r>
              <a:rPr lang="fr-FR" sz="4400" b="1" dirty="0" err="1">
                <a:solidFill>
                  <a:srgbClr val="C00000"/>
                </a:solidFill>
                <a:latin typeface="CS Avva Shenouda" panose="020B7200000000000000" pitchFamily="34" charset="0"/>
              </a:rPr>
              <a:t>Nai</a:t>
            </a:r>
            <a:r>
              <a:rPr lang="fr-FR" sz="4400" b="1" dirty="0">
                <a:solidFill>
                  <a:srgbClr val="C00000"/>
                </a:solidFill>
                <a:latin typeface="CS Avva Shenouda" panose="020B7200000000000000" pitchFamily="34" charset="0"/>
              </a:rPr>
              <a:t> nan V] ~</a:t>
            </a:r>
            <a:r>
              <a:rPr lang="fr-FR" sz="4400" b="1" dirty="0" err="1">
                <a:solidFill>
                  <a:srgbClr val="C00000"/>
                </a:solidFill>
                <a:latin typeface="CS Avva Shenouda" panose="020B7200000000000000" pitchFamily="34" charset="0"/>
              </a:rPr>
              <a:t>Viwt</a:t>
            </a:r>
            <a:r>
              <a:rPr lang="fr-FR" sz="4400" b="1" dirty="0">
                <a:solidFill>
                  <a:srgbClr val="C00000"/>
                </a:solidFill>
                <a:latin typeface="CS Avva Shenouda" panose="020B7200000000000000" pitchFamily="34" charset="0"/>
              </a:rPr>
              <a:t> </a:t>
            </a:r>
            <a:r>
              <a:rPr lang="fr-FR" sz="4400" b="1" dirty="0" err="1">
                <a:solidFill>
                  <a:srgbClr val="C00000"/>
                </a:solidFill>
                <a:latin typeface="CS Avva Shenouda" panose="020B7200000000000000" pitchFamily="34" charset="0"/>
              </a:rPr>
              <a:t>pipantwkratwr</a:t>
            </a:r>
            <a:endParaRPr lang="fr-FR" sz="4400" b="1" dirty="0">
              <a:solidFill>
                <a:srgbClr val="C00000"/>
              </a:solidFill>
              <a:latin typeface="CS Avva Shenouda" panose="020B7200000000000000" pitchFamily="34" charset="0"/>
            </a:endParaRPr>
          </a:p>
          <a:p>
            <a:pPr algn="just"/>
            <a:endParaRPr lang="fr-FR" sz="4400" b="1" dirty="0">
              <a:solidFill>
                <a:srgbClr val="C00000"/>
              </a:solidFill>
              <a:latin typeface="CS Avva Shenouda" panose="020B7200000000000000" pitchFamily="34" charset="0"/>
            </a:endParaRPr>
          </a:p>
        </p:txBody>
      </p:sp>
    </p:spTree>
    <p:extLst>
      <p:ext uri="{BB962C8B-B14F-4D97-AF65-F5344CB8AC3E}">
        <p14:creationId xmlns:p14="http://schemas.microsoft.com/office/powerpoint/2010/main" val="2295674963"/>
      </p:ext>
    </p:extLst>
  </p:cSld>
  <p:clrMapOvr>
    <a:masterClrMapping/>
  </p:clrMapOvr>
</p:sld>
</file>

<file path=ppt/slides/slide16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488873" y="763551"/>
            <a:ext cx="3579784" cy="5452374"/>
          </a:xfrm>
        </p:spPr>
        <p:txBody>
          <a:bodyPr numCol="1" spcCol="72000" anchor="ctr">
            <a:noAutofit/>
          </a:bodyPr>
          <a:lstStyle/>
          <a:p>
            <a:pPr marL="0" indent="0" algn="ctr">
              <a:spcBef>
                <a:spcPts val="0"/>
              </a:spcBef>
              <a:buNone/>
            </a:pPr>
            <a:r>
              <a:rPr lang="fr-FR" sz="4000" b="1" dirty="0">
                <a:latin typeface="Book Antiqua" panose="02040602050305030304" pitchFamily="18" charset="0"/>
              </a:rPr>
              <a:t>Levons-nous puis agenouillons-nous</a:t>
            </a:r>
          </a:p>
          <a:p>
            <a:pPr marL="0" indent="0" algn="ctr">
              <a:spcBef>
                <a:spcPts val="0"/>
              </a:spcBef>
              <a:buNone/>
            </a:pPr>
            <a:endParaRPr lang="fr-FR" sz="4000" b="1" dirty="0">
              <a:latin typeface="Book Antiqua" panose="02040602050305030304" pitchFamily="18" charset="0"/>
            </a:endParaRPr>
          </a:p>
          <a:p>
            <a:pPr marL="0" indent="0" algn="ctr">
              <a:spcBef>
                <a:spcPts val="0"/>
              </a:spcBef>
              <a:buNone/>
            </a:pPr>
            <a:r>
              <a:rPr lang="fr-FR" sz="4000" b="1" dirty="0">
                <a:solidFill>
                  <a:srgbClr val="C00000"/>
                </a:solidFill>
                <a:latin typeface="Book Antiqua" panose="02040602050305030304" pitchFamily="18" charset="0"/>
              </a:rPr>
              <a:t>Aie pitié de nous ô Dieu notre Sauveur.</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lvl="0" algn="ctr" rtl="1" fontAlgn="base">
              <a:spcBef>
                <a:spcPct val="20000"/>
              </a:spcBef>
              <a:spcAft>
                <a:spcPct val="0"/>
              </a:spcAft>
            </a:pPr>
            <a:endParaRPr lang="ar-SA" altLang="fr-FR" sz="3600" dirty="0">
              <a:latin typeface="Times New Roman" panose="02020603050405020304" pitchFamily="18" charset="0"/>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spcBef>
                <a:spcPts val="0"/>
              </a:spcBef>
              <a:buNone/>
            </a:pPr>
            <a:endParaRPr lang="fr-FR" sz="4000" b="1" dirty="0">
              <a:latin typeface="CS Avva Shenouda" panose="020B7200000000000000" pitchFamily="34"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8180997" y="1378651"/>
            <a:ext cx="3666705" cy="4247317"/>
          </a:xfrm>
          <a:prstGeom prst="rect">
            <a:avLst/>
          </a:prstGeom>
        </p:spPr>
        <p:txBody>
          <a:bodyPr wrap="square" anchor="ctr" anchorCtr="0">
            <a:spAutoFit/>
          </a:bodyPr>
          <a:lstStyle/>
          <a:p>
            <a:pPr algn="ctr" rtl="1"/>
            <a:r>
              <a:rPr lang="ar-AE" sz="5400" b="1" dirty="0">
                <a:latin typeface="Book Antiqua" panose="02040602050305030304" pitchFamily="18" charset="0"/>
              </a:rPr>
              <a:t>نقف </a:t>
            </a:r>
            <a:r>
              <a:rPr lang="ar-EG" sz="5400" b="1" dirty="0">
                <a:latin typeface="Book Antiqua" panose="02040602050305030304" pitchFamily="18" charset="0"/>
              </a:rPr>
              <a:t>ثم </a:t>
            </a:r>
            <a:r>
              <a:rPr lang="ar-AE" sz="5400" b="1" dirty="0">
                <a:latin typeface="Book Antiqua" panose="02040602050305030304" pitchFamily="18" charset="0"/>
              </a:rPr>
              <a:t>نحنى ركبنا</a:t>
            </a:r>
            <a:endParaRPr lang="fr-FR" sz="5400" b="1" dirty="0">
              <a:latin typeface="Book Antiqua" panose="02040602050305030304" pitchFamily="18" charset="0"/>
            </a:endParaRPr>
          </a:p>
          <a:p>
            <a:pPr algn="ctr" rtl="1"/>
            <a:endParaRPr lang="fr-FR" sz="5400" b="1" dirty="0">
              <a:solidFill>
                <a:srgbClr val="C00000"/>
              </a:solidFill>
              <a:latin typeface="Book Antiqua" panose="02040602050305030304" pitchFamily="18" charset="0"/>
            </a:endParaRPr>
          </a:p>
          <a:p>
            <a:pPr algn="ctr" rtl="1"/>
            <a:r>
              <a:rPr lang="ar-AE" sz="5400" b="1" dirty="0" err="1">
                <a:solidFill>
                  <a:srgbClr val="C00000"/>
                </a:solidFill>
                <a:latin typeface="Book Antiqua" panose="02040602050305030304" pitchFamily="18" charset="0"/>
              </a:rPr>
              <a:t>إرحمنا</a:t>
            </a:r>
            <a:r>
              <a:rPr lang="ar-AE" sz="5400" b="1" dirty="0">
                <a:solidFill>
                  <a:srgbClr val="C00000"/>
                </a:solidFill>
                <a:latin typeface="Book Antiqua" panose="02040602050305030304" pitchFamily="18" charset="0"/>
              </a:rPr>
              <a:t> يا الله مخلصنا</a:t>
            </a:r>
          </a:p>
        </p:txBody>
      </p:sp>
      <p:sp>
        <p:nvSpPr>
          <p:cNvPr id="6" name="Rectangle 5">
            <a:extLst>
              <a:ext uri="{FF2B5EF4-FFF2-40B4-BE49-F238E27FC236}">
                <a16:creationId xmlns:a16="http://schemas.microsoft.com/office/drawing/2014/main" id="{4BBA31EA-5709-4658-9C29-41BF2557899C}"/>
              </a:ext>
            </a:extLst>
          </p:cNvPr>
          <p:cNvSpPr/>
          <p:nvPr/>
        </p:nvSpPr>
        <p:spPr>
          <a:xfrm>
            <a:off x="425481" y="1165524"/>
            <a:ext cx="3682285" cy="5509200"/>
          </a:xfrm>
          <a:prstGeom prst="rect">
            <a:avLst/>
          </a:prstGeom>
        </p:spPr>
        <p:txBody>
          <a:bodyPr wrap="square">
            <a:spAutoFit/>
          </a:bodyPr>
          <a:lstStyle/>
          <a:p>
            <a:pPr algn="just"/>
            <a:r>
              <a:rPr lang="fr-FR" sz="4400" b="1" dirty="0" err="1">
                <a:latin typeface="CS Avva Shenouda" panose="020B7200000000000000" pitchFamily="34" charset="0"/>
              </a:rPr>
              <a:t>Anactwmen</a:t>
            </a:r>
            <a:r>
              <a:rPr lang="fr-FR" sz="4400" b="1" dirty="0">
                <a:latin typeface="CS Avva Shenouda" panose="020B7200000000000000" pitchFamily="34" charset="0"/>
              </a:rPr>
              <a:t> `</a:t>
            </a:r>
            <a:r>
              <a:rPr lang="fr-FR" sz="4400" b="1" dirty="0" err="1">
                <a:latin typeface="CS Avva Shenouda" panose="020B7200000000000000" pitchFamily="34" charset="0"/>
              </a:rPr>
              <a:t>klinwmen</a:t>
            </a:r>
            <a:r>
              <a:rPr lang="fr-FR" sz="4400" b="1" dirty="0">
                <a:latin typeface="CS Avva Shenouda" panose="020B7200000000000000" pitchFamily="34" charset="0"/>
              </a:rPr>
              <a:t> ta </a:t>
            </a:r>
            <a:r>
              <a:rPr lang="fr-FR" sz="4400" b="1" dirty="0" err="1">
                <a:latin typeface="CS Avva Shenouda" panose="020B7200000000000000" pitchFamily="34" charset="0"/>
              </a:rPr>
              <a:t>gonata</a:t>
            </a:r>
            <a:endParaRPr lang="fr-FR" sz="4400" b="1" dirty="0">
              <a:latin typeface="CS Avva Shenouda" panose="020B7200000000000000" pitchFamily="34" charset="0"/>
            </a:endParaRPr>
          </a:p>
          <a:p>
            <a:pPr algn="just"/>
            <a:endParaRPr lang="fr-FR" sz="4400" b="1" dirty="0">
              <a:latin typeface="CS Avva Shenouda" panose="020B7200000000000000" pitchFamily="34" charset="0"/>
            </a:endParaRPr>
          </a:p>
          <a:p>
            <a:pPr algn="just"/>
            <a:r>
              <a:rPr lang="fr-FR" sz="4400" b="1" dirty="0" err="1">
                <a:solidFill>
                  <a:srgbClr val="C00000"/>
                </a:solidFill>
                <a:latin typeface="CS Avva Shenouda" panose="020B7200000000000000" pitchFamily="34" charset="0"/>
              </a:rPr>
              <a:t>Nai</a:t>
            </a:r>
            <a:r>
              <a:rPr lang="fr-FR" sz="4400" b="1" dirty="0">
                <a:solidFill>
                  <a:srgbClr val="C00000"/>
                </a:solidFill>
                <a:latin typeface="CS Avva Shenouda" panose="020B7200000000000000" pitchFamily="34" charset="0"/>
              </a:rPr>
              <a:t> nan `</a:t>
            </a:r>
            <a:r>
              <a:rPr lang="fr-FR" sz="4400" b="1" dirty="0" err="1">
                <a:solidFill>
                  <a:srgbClr val="C00000"/>
                </a:solidFill>
                <a:latin typeface="CS Avva Shenouda" panose="020B7200000000000000" pitchFamily="34" charset="0"/>
              </a:rPr>
              <a:t>Vnou</a:t>
            </a:r>
            <a:r>
              <a:rPr lang="fr-FR" sz="4400" b="1" dirty="0">
                <a:solidFill>
                  <a:srgbClr val="C00000"/>
                </a:solidFill>
                <a:latin typeface="CS Avva Shenouda" panose="020B7200000000000000" pitchFamily="34" charset="0"/>
              </a:rPr>
              <a:t>] </a:t>
            </a:r>
            <a:r>
              <a:rPr lang="fr-FR" sz="4400" b="1" dirty="0" err="1">
                <a:solidFill>
                  <a:srgbClr val="C00000"/>
                </a:solidFill>
                <a:latin typeface="CS Avva Shenouda" panose="020B7200000000000000" pitchFamily="34" charset="0"/>
              </a:rPr>
              <a:t>Pencwtyr</a:t>
            </a:r>
            <a:r>
              <a:rPr lang="fr-FR" sz="4400" b="1" dirty="0">
                <a:solidFill>
                  <a:srgbClr val="C00000"/>
                </a:solidFill>
                <a:latin typeface="CS Avva Shenouda" panose="020B7200000000000000" pitchFamily="34" charset="0"/>
              </a:rPr>
              <a:t>.</a:t>
            </a:r>
          </a:p>
          <a:p>
            <a:pPr algn="just"/>
            <a:endParaRPr lang="fr-FR" sz="4400" b="1" dirty="0">
              <a:solidFill>
                <a:srgbClr val="C00000"/>
              </a:solidFill>
              <a:latin typeface="CS Avva Shenouda" panose="020B7200000000000000" pitchFamily="34" charset="0"/>
            </a:endParaRPr>
          </a:p>
        </p:txBody>
      </p:sp>
    </p:spTree>
    <p:extLst>
      <p:ext uri="{BB962C8B-B14F-4D97-AF65-F5344CB8AC3E}">
        <p14:creationId xmlns:p14="http://schemas.microsoft.com/office/powerpoint/2010/main" val="1693577949"/>
      </p:ext>
    </p:extLst>
  </p:cSld>
  <p:clrMapOvr>
    <a:masterClrMapping/>
  </p:clrMapOvr>
</p:sld>
</file>

<file path=ppt/slides/slide16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488873" y="763551"/>
            <a:ext cx="3579784" cy="5452374"/>
          </a:xfrm>
        </p:spPr>
        <p:txBody>
          <a:bodyPr numCol="1" spcCol="72000" anchor="ctr">
            <a:noAutofit/>
          </a:bodyPr>
          <a:lstStyle/>
          <a:p>
            <a:pPr marL="0" indent="0" algn="ctr">
              <a:spcBef>
                <a:spcPts val="0"/>
              </a:spcBef>
              <a:buNone/>
            </a:pPr>
            <a:r>
              <a:rPr lang="fr-FR" sz="4000" b="1" dirty="0">
                <a:latin typeface="Book Antiqua" panose="02040602050305030304" pitchFamily="18" charset="0"/>
              </a:rPr>
              <a:t>Encore, levons-nous puis agenouillons-nous</a:t>
            </a:r>
          </a:p>
          <a:p>
            <a:pPr marL="0" indent="0" algn="ctr">
              <a:spcBef>
                <a:spcPts val="0"/>
              </a:spcBef>
              <a:buNone/>
            </a:pPr>
            <a:endParaRPr lang="fr-FR" sz="4000" b="1" dirty="0">
              <a:latin typeface="Book Antiqua" panose="02040602050305030304" pitchFamily="18" charset="0"/>
            </a:endParaRPr>
          </a:p>
          <a:p>
            <a:pPr marL="0" indent="0" algn="ctr">
              <a:spcBef>
                <a:spcPts val="0"/>
              </a:spcBef>
              <a:buNone/>
            </a:pPr>
            <a:r>
              <a:rPr lang="fr-FR" sz="4000" b="1" dirty="0">
                <a:solidFill>
                  <a:srgbClr val="C00000"/>
                </a:solidFill>
                <a:latin typeface="Book Antiqua" panose="02040602050305030304" pitchFamily="18" charset="0"/>
              </a:rPr>
              <a:t>Aie pitié de nous ô Dieu et aie pitié de nous</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lvl="0" algn="ctr" rtl="1" fontAlgn="base">
              <a:spcBef>
                <a:spcPct val="20000"/>
              </a:spcBef>
              <a:spcAft>
                <a:spcPct val="0"/>
              </a:spcAft>
            </a:pPr>
            <a:endParaRPr lang="ar-SA" altLang="fr-FR" sz="3600" dirty="0">
              <a:latin typeface="Times New Roman" panose="02020603050405020304" pitchFamily="18" charset="0"/>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spcBef>
                <a:spcPts val="0"/>
              </a:spcBef>
              <a:buNone/>
            </a:pPr>
            <a:endParaRPr lang="fr-FR" sz="4000" b="1" dirty="0">
              <a:latin typeface="CS Avva Shenouda" panose="020B7200000000000000" pitchFamily="34"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8180997" y="1378651"/>
            <a:ext cx="3666705" cy="4247317"/>
          </a:xfrm>
          <a:prstGeom prst="rect">
            <a:avLst/>
          </a:prstGeom>
        </p:spPr>
        <p:txBody>
          <a:bodyPr wrap="square" anchor="ctr" anchorCtr="0">
            <a:spAutoFit/>
          </a:bodyPr>
          <a:lstStyle/>
          <a:p>
            <a:pPr algn="ctr" rtl="1"/>
            <a:r>
              <a:rPr lang="ar-AE" sz="5400" b="1" dirty="0">
                <a:latin typeface="Book Antiqua" panose="02040602050305030304" pitchFamily="18" charset="0"/>
              </a:rPr>
              <a:t>ثم نقف ونحنى ركبنا.</a:t>
            </a:r>
            <a:endParaRPr lang="fr-FR" sz="5400" b="1" dirty="0">
              <a:latin typeface="Book Antiqua" panose="02040602050305030304" pitchFamily="18" charset="0"/>
            </a:endParaRPr>
          </a:p>
          <a:p>
            <a:pPr algn="ctr" rtl="1"/>
            <a:endParaRPr lang="fr-FR" sz="5400" b="1" dirty="0">
              <a:latin typeface="Book Antiqua" panose="02040602050305030304" pitchFamily="18" charset="0"/>
            </a:endParaRPr>
          </a:p>
          <a:p>
            <a:pPr algn="ctr" rtl="1"/>
            <a:r>
              <a:rPr lang="ar-AE" sz="5400" b="1" dirty="0" err="1">
                <a:solidFill>
                  <a:srgbClr val="C00000"/>
                </a:solidFill>
                <a:latin typeface="Book Antiqua" panose="02040602050305030304" pitchFamily="18" charset="0"/>
              </a:rPr>
              <a:t>إرحمنا</a:t>
            </a:r>
            <a:r>
              <a:rPr lang="ar-AE" sz="5400" b="1" dirty="0">
                <a:solidFill>
                  <a:srgbClr val="C00000"/>
                </a:solidFill>
                <a:latin typeface="Book Antiqua" panose="02040602050305030304" pitchFamily="18" charset="0"/>
              </a:rPr>
              <a:t> يا الله ثم </a:t>
            </a:r>
            <a:r>
              <a:rPr lang="ar-AE" sz="5400" b="1" dirty="0" err="1">
                <a:solidFill>
                  <a:srgbClr val="C00000"/>
                </a:solidFill>
                <a:latin typeface="Book Antiqua" panose="02040602050305030304" pitchFamily="18" charset="0"/>
              </a:rPr>
              <a:t>إرحمنا</a:t>
            </a:r>
            <a:r>
              <a:rPr lang="ar-AE" sz="5400" b="1" dirty="0">
                <a:solidFill>
                  <a:srgbClr val="C00000"/>
                </a:solidFill>
                <a:latin typeface="Book Antiqua" panose="02040602050305030304" pitchFamily="18" charset="0"/>
              </a:rPr>
              <a:t>.</a:t>
            </a:r>
          </a:p>
        </p:txBody>
      </p:sp>
      <p:sp>
        <p:nvSpPr>
          <p:cNvPr id="6" name="Rectangle 5">
            <a:extLst>
              <a:ext uri="{FF2B5EF4-FFF2-40B4-BE49-F238E27FC236}">
                <a16:creationId xmlns:a16="http://schemas.microsoft.com/office/drawing/2014/main" id="{4BBA31EA-5709-4658-9C29-41BF2557899C}"/>
              </a:ext>
            </a:extLst>
          </p:cNvPr>
          <p:cNvSpPr/>
          <p:nvPr/>
        </p:nvSpPr>
        <p:spPr>
          <a:xfrm>
            <a:off x="425481" y="928021"/>
            <a:ext cx="3682285" cy="5509200"/>
          </a:xfrm>
          <a:prstGeom prst="rect">
            <a:avLst/>
          </a:prstGeom>
        </p:spPr>
        <p:txBody>
          <a:bodyPr wrap="square">
            <a:spAutoFit/>
          </a:bodyPr>
          <a:lstStyle/>
          <a:p>
            <a:pPr algn="just"/>
            <a:r>
              <a:rPr lang="fr-FR" sz="4400" b="1" dirty="0" err="1">
                <a:latin typeface="CS Avva Shenouda" panose="020B7200000000000000" pitchFamily="34" charset="0"/>
              </a:rPr>
              <a:t>Ke</a:t>
            </a:r>
            <a:r>
              <a:rPr lang="fr-FR" sz="4400" b="1" dirty="0">
                <a:latin typeface="CS Avva Shenouda" panose="020B7200000000000000" pitchFamily="34" charset="0"/>
              </a:rPr>
              <a:t> `</a:t>
            </a:r>
            <a:r>
              <a:rPr lang="fr-FR" sz="4400" b="1" dirty="0" err="1">
                <a:latin typeface="CS Avva Shenouda" panose="020B7200000000000000" pitchFamily="34" charset="0"/>
              </a:rPr>
              <a:t>anactwmen</a:t>
            </a:r>
            <a:r>
              <a:rPr lang="fr-FR" sz="4400" b="1" dirty="0">
                <a:latin typeface="CS Avva Shenouda" panose="020B7200000000000000" pitchFamily="34" charset="0"/>
              </a:rPr>
              <a:t> `</a:t>
            </a:r>
            <a:r>
              <a:rPr lang="fr-FR" sz="4400" b="1" dirty="0" err="1">
                <a:latin typeface="CS Avva Shenouda" panose="020B7200000000000000" pitchFamily="34" charset="0"/>
              </a:rPr>
              <a:t>klinwmen</a:t>
            </a:r>
            <a:r>
              <a:rPr lang="fr-FR" sz="4400" b="1" dirty="0">
                <a:latin typeface="CS Avva Shenouda" panose="020B7200000000000000" pitchFamily="34" charset="0"/>
              </a:rPr>
              <a:t> ta </a:t>
            </a:r>
            <a:r>
              <a:rPr lang="fr-FR" sz="4400" b="1" dirty="0" err="1">
                <a:latin typeface="CS Avva Shenouda" panose="020B7200000000000000" pitchFamily="34" charset="0"/>
              </a:rPr>
              <a:t>gonata</a:t>
            </a:r>
            <a:endParaRPr lang="fr-FR" sz="4400" b="1" dirty="0">
              <a:latin typeface="CS Avva Shenouda" panose="020B7200000000000000" pitchFamily="34" charset="0"/>
            </a:endParaRPr>
          </a:p>
          <a:p>
            <a:pPr algn="just"/>
            <a:endParaRPr lang="fr-FR" sz="4400" b="1" dirty="0">
              <a:solidFill>
                <a:srgbClr val="C00000"/>
              </a:solidFill>
              <a:latin typeface="CS Avva Shenouda" panose="020B7200000000000000" pitchFamily="34" charset="0"/>
            </a:endParaRPr>
          </a:p>
          <a:p>
            <a:pPr algn="just"/>
            <a:r>
              <a:rPr lang="fr-FR" sz="4400" b="1" dirty="0" err="1">
                <a:solidFill>
                  <a:srgbClr val="C00000"/>
                </a:solidFill>
                <a:latin typeface="CS Avva Shenouda" panose="020B7200000000000000" pitchFamily="34" charset="0"/>
              </a:rPr>
              <a:t>Nai</a:t>
            </a:r>
            <a:r>
              <a:rPr lang="fr-FR" sz="4400" b="1" dirty="0">
                <a:solidFill>
                  <a:srgbClr val="C00000"/>
                </a:solidFill>
                <a:latin typeface="CS Avva Shenouda" panose="020B7200000000000000" pitchFamily="34" charset="0"/>
              </a:rPr>
              <a:t> nan `</a:t>
            </a:r>
            <a:r>
              <a:rPr lang="fr-FR" sz="4400" b="1" dirty="0" err="1">
                <a:solidFill>
                  <a:srgbClr val="C00000"/>
                </a:solidFill>
                <a:latin typeface="CS Avva Shenouda" panose="020B7200000000000000" pitchFamily="34" charset="0"/>
              </a:rPr>
              <a:t>Vnou</a:t>
            </a:r>
            <a:r>
              <a:rPr lang="fr-FR" sz="4400" b="1" dirty="0">
                <a:solidFill>
                  <a:srgbClr val="C00000"/>
                </a:solidFill>
                <a:latin typeface="CS Avva Shenouda" panose="020B7200000000000000" pitchFamily="34" charset="0"/>
              </a:rPr>
              <a:t>] </a:t>
            </a:r>
            <a:r>
              <a:rPr lang="fr-FR" sz="4400" b="1" dirty="0" err="1">
                <a:solidFill>
                  <a:srgbClr val="C00000"/>
                </a:solidFill>
                <a:latin typeface="CS Avva Shenouda" panose="020B7200000000000000" pitchFamily="34" charset="0"/>
              </a:rPr>
              <a:t>ouoh</a:t>
            </a:r>
            <a:r>
              <a:rPr lang="fr-FR" sz="4400" b="1" dirty="0">
                <a:solidFill>
                  <a:srgbClr val="C00000"/>
                </a:solidFill>
                <a:latin typeface="CS Avva Shenouda" panose="020B7200000000000000" pitchFamily="34" charset="0"/>
              </a:rPr>
              <a:t> </a:t>
            </a:r>
            <a:r>
              <a:rPr lang="fr-FR" sz="4400" b="1" dirty="0" err="1">
                <a:solidFill>
                  <a:srgbClr val="C00000"/>
                </a:solidFill>
                <a:latin typeface="CS Avva Shenouda" panose="020B7200000000000000" pitchFamily="34" charset="0"/>
              </a:rPr>
              <a:t>nai</a:t>
            </a:r>
            <a:r>
              <a:rPr lang="fr-FR" sz="4400" b="1" dirty="0">
                <a:solidFill>
                  <a:srgbClr val="C00000"/>
                </a:solidFill>
                <a:latin typeface="CS Avva Shenouda" panose="020B7200000000000000" pitchFamily="34" charset="0"/>
              </a:rPr>
              <a:t> nan.</a:t>
            </a:r>
          </a:p>
        </p:txBody>
      </p:sp>
    </p:spTree>
    <p:extLst>
      <p:ext uri="{BB962C8B-B14F-4D97-AF65-F5344CB8AC3E}">
        <p14:creationId xmlns:p14="http://schemas.microsoft.com/office/powerpoint/2010/main" val="2175481287"/>
      </p:ext>
    </p:extLst>
  </p:cSld>
  <p:clrMapOvr>
    <a:masterClrMapping/>
  </p:clrMapOvr>
</p:sld>
</file>

<file path=ppt/slides/slide16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546266" y="572022"/>
            <a:ext cx="5367646" cy="5734295"/>
          </a:xfrm>
        </p:spPr>
        <p:txBody>
          <a:bodyPr numCol="1" spcCol="72000" anchor="ctr">
            <a:noAutofit/>
          </a:bodyPr>
          <a:lstStyle/>
          <a:p>
            <a:pPr marL="0" indent="0" algn="just">
              <a:spcBef>
                <a:spcPts val="0"/>
              </a:spcBef>
              <a:buNone/>
            </a:pPr>
            <a:r>
              <a:rPr lang="fr-FR" b="1" dirty="0">
                <a:latin typeface="Book Antiqua" panose="02040602050305030304" pitchFamily="18" charset="0"/>
              </a:rPr>
              <a:t>Implorez pour que Dieu aie pitié de nous, soit compatissant envers nous, nous écoute et nous aide, qu'Il agrée les demandes et les supplications que Ses saints Lui adressent continuellement en notre faveur, </a:t>
            </a:r>
            <a:r>
              <a:rPr lang="fr-FR" b="1" dirty="0">
                <a:solidFill>
                  <a:srgbClr val="C00000"/>
                </a:solidFill>
                <a:latin typeface="Book Antiqua" panose="02040602050305030304" pitchFamily="18" charset="0"/>
              </a:rPr>
              <a:t>et nous pardonne nos péchés.</a:t>
            </a:r>
          </a:p>
        </p:txBody>
      </p:sp>
      <p:sp>
        <p:nvSpPr>
          <p:cNvPr id="4" name="Rectangle 3">
            <a:extLst>
              <a:ext uri="{FF2B5EF4-FFF2-40B4-BE49-F238E27FC236}">
                <a16:creationId xmlns:a16="http://schemas.microsoft.com/office/drawing/2014/main" id="{91243CA8-04CE-43A8-A980-AAAC9EEED9CA}"/>
              </a:ext>
            </a:extLst>
          </p:cNvPr>
          <p:cNvSpPr/>
          <p:nvPr/>
        </p:nvSpPr>
        <p:spPr>
          <a:xfrm>
            <a:off x="6096000" y="494202"/>
            <a:ext cx="5673823" cy="5991072"/>
          </a:xfrm>
          <a:prstGeom prst="rect">
            <a:avLst/>
          </a:prstGeom>
        </p:spPr>
        <p:txBody>
          <a:bodyPr wrap="square">
            <a:noAutofit/>
          </a:bodyPr>
          <a:lstStyle/>
          <a:p>
            <a:pPr lvl="0" algn="just" rtl="1" fontAlgn="base">
              <a:spcBef>
                <a:spcPct val="20000"/>
              </a:spcBef>
              <a:spcAft>
                <a:spcPct val="0"/>
              </a:spcAft>
            </a:pPr>
            <a:endParaRPr lang="ar-SA" altLang="fr-FR" sz="3600" dirty="0">
              <a:latin typeface="Times New Roman" panose="02020603050405020304" pitchFamily="18" charset="0"/>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pPr algn="just"/>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spcBef>
                <a:spcPts val="0"/>
              </a:spcBef>
              <a:buNone/>
            </a:pPr>
            <a:endParaRPr lang="fr-FR" sz="4000" b="1" dirty="0">
              <a:latin typeface="CS Avva Shenouda" panose="020B7200000000000000" pitchFamily="34"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278091" y="963153"/>
            <a:ext cx="5569612" cy="5078313"/>
          </a:xfrm>
          <a:prstGeom prst="rect">
            <a:avLst/>
          </a:prstGeom>
        </p:spPr>
        <p:txBody>
          <a:bodyPr wrap="square" anchor="ctr" anchorCtr="0">
            <a:spAutoFit/>
          </a:bodyPr>
          <a:lstStyle/>
          <a:p>
            <a:pPr algn="just" rtl="1"/>
            <a:r>
              <a:rPr lang="ar-AE" sz="5400" b="1" dirty="0">
                <a:latin typeface="Book Antiqua" panose="02040602050305030304" pitchFamily="18" charset="0"/>
              </a:rPr>
              <a:t>اطلبوا لكي يرحمنا الله </a:t>
            </a:r>
            <a:r>
              <a:rPr lang="ar-AE" sz="5400" b="1" dirty="0" err="1">
                <a:latin typeface="Book Antiqua" panose="02040602050305030304" pitchFamily="18" charset="0"/>
              </a:rPr>
              <a:t>ويتراءف</a:t>
            </a:r>
            <a:r>
              <a:rPr lang="ar-AE" sz="5400" b="1" dirty="0">
                <a:latin typeface="Book Antiqua" panose="02040602050305030304" pitchFamily="18" charset="0"/>
              </a:rPr>
              <a:t> علينا ويسمعنا ويعيننا ويقبل </a:t>
            </a:r>
            <a:r>
              <a:rPr lang="ar-AE" sz="5400" b="1" dirty="0" err="1">
                <a:latin typeface="Book Antiqua" panose="02040602050305030304" pitchFamily="18" charset="0"/>
              </a:rPr>
              <a:t>سؤالات</a:t>
            </a:r>
            <a:r>
              <a:rPr lang="ar-AE" sz="5400" b="1" dirty="0">
                <a:latin typeface="Book Antiqua" panose="02040602050305030304" pitchFamily="18" charset="0"/>
              </a:rPr>
              <a:t> وطلبات </a:t>
            </a:r>
            <a:r>
              <a:rPr lang="ar-AE" sz="5400" b="1" dirty="0" err="1">
                <a:latin typeface="Book Antiqua" panose="02040602050305030304" pitchFamily="18" charset="0"/>
              </a:rPr>
              <a:t>قديسيه</a:t>
            </a:r>
            <a:r>
              <a:rPr lang="ar-AE" sz="5400" b="1" dirty="0">
                <a:latin typeface="Book Antiqua" panose="02040602050305030304" pitchFamily="18" charset="0"/>
              </a:rPr>
              <a:t> منهم بالصلاح عنا في كل حين </a:t>
            </a:r>
            <a:r>
              <a:rPr lang="ar-AE" sz="5400" b="1" dirty="0">
                <a:solidFill>
                  <a:srgbClr val="C00000"/>
                </a:solidFill>
                <a:latin typeface="Book Antiqua" panose="02040602050305030304" pitchFamily="18" charset="0"/>
              </a:rPr>
              <a:t>ويغفر لنا خطايانا.</a:t>
            </a:r>
          </a:p>
        </p:txBody>
      </p:sp>
    </p:spTree>
    <p:extLst>
      <p:ext uri="{BB962C8B-B14F-4D97-AF65-F5344CB8AC3E}">
        <p14:creationId xmlns:p14="http://schemas.microsoft.com/office/powerpoint/2010/main" val="1363075412"/>
      </p:ext>
    </p:extLst>
  </p:cSld>
  <p:clrMapOvr>
    <a:masterClrMapping/>
  </p:clrMapOvr>
</p:sld>
</file>

<file path=ppt/slides/slide16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546266" y="776123"/>
            <a:ext cx="5367646" cy="5452374"/>
          </a:xfrm>
        </p:spPr>
        <p:txBody>
          <a:bodyPr numCol="1" spcCol="72000" anchor="ctr">
            <a:noAutofit/>
          </a:bodyPr>
          <a:lstStyle/>
          <a:p>
            <a:pPr marL="0" indent="0" algn="just">
              <a:spcBef>
                <a:spcPts val="0"/>
              </a:spcBef>
              <a:buNone/>
            </a:pPr>
            <a:r>
              <a:rPr lang="fr-FR" sz="3600" b="1" dirty="0">
                <a:latin typeface="Book Antiqua" panose="02040602050305030304" pitchFamily="18" charset="0"/>
              </a:rPr>
              <a:t>Implorez pour la paix de l'Église une, unique, sainte, universelle et apostolique ; pour le salut que Dieu accorde aux peuples et le réconfort en tout lieu </a:t>
            </a:r>
            <a:r>
              <a:rPr lang="fr-FR" sz="3600" b="1" dirty="0">
                <a:solidFill>
                  <a:srgbClr val="C00000"/>
                </a:solidFill>
                <a:latin typeface="Book Antiqua" panose="02040602050305030304" pitchFamily="18" charset="0"/>
              </a:rPr>
              <a:t>et pour qu'Il nous pardonne nos péchés.</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lvl="0" algn="just" rtl="1" fontAlgn="base">
              <a:spcBef>
                <a:spcPct val="20000"/>
              </a:spcBef>
              <a:spcAft>
                <a:spcPct val="0"/>
              </a:spcAft>
            </a:pPr>
            <a:endParaRPr lang="ar-SA" altLang="fr-FR" sz="3600" dirty="0">
              <a:latin typeface="Times New Roman" panose="02020603050405020304" pitchFamily="18" charset="0"/>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pPr algn="just"/>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spcBef>
                <a:spcPts val="0"/>
              </a:spcBef>
              <a:buNone/>
            </a:pPr>
            <a:endParaRPr lang="fr-FR" sz="4000" b="1" dirty="0">
              <a:latin typeface="CS Avva Shenouda" panose="020B7200000000000000" pitchFamily="34"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278091" y="1240152"/>
            <a:ext cx="5569612" cy="4524315"/>
          </a:xfrm>
          <a:prstGeom prst="rect">
            <a:avLst/>
          </a:prstGeom>
        </p:spPr>
        <p:txBody>
          <a:bodyPr wrap="square" anchor="ctr" anchorCtr="0">
            <a:spAutoFit/>
          </a:bodyPr>
          <a:lstStyle/>
          <a:p>
            <a:pPr algn="just" rtl="1"/>
            <a:r>
              <a:rPr lang="ar-AE" sz="4800" b="1" dirty="0">
                <a:latin typeface="Book Antiqua" panose="02040602050305030304" pitchFamily="18" charset="0"/>
              </a:rPr>
              <a:t>اطلبوا عن سلامة الكنيسة الواحدة الوحيدة المقدسة الجامعة الرسولية. وخلاص الله في الشعوب والطمأنينة بكل موضع </a:t>
            </a:r>
            <a:r>
              <a:rPr lang="ar-AE" sz="4800" b="1" dirty="0">
                <a:solidFill>
                  <a:srgbClr val="C00000"/>
                </a:solidFill>
                <a:latin typeface="Book Antiqua" panose="02040602050305030304" pitchFamily="18" charset="0"/>
              </a:rPr>
              <a:t>ويغفر لنا خطايانا.</a:t>
            </a:r>
          </a:p>
        </p:txBody>
      </p:sp>
    </p:spTree>
    <p:extLst>
      <p:ext uri="{BB962C8B-B14F-4D97-AF65-F5344CB8AC3E}">
        <p14:creationId xmlns:p14="http://schemas.microsoft.com/office/powerpoint/2010/main" val="1245804247"/>
      </p:ext>
    </p:extLst>
  </p:cSld>
  <p:clrMapOvr>
    <a:masterClrMapping/>
  </p:clrMapOvr>
</p:sld>
</file>

<file path=ppt/slides/slide16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546266" y="776123"/>
            <a:ext cx="5367646" cy="5452374"/>
          </a:xfrm>
        </p:spPr>
        <p:txBody>
          <a:bodyPr numCol="1" spcCol="72000" anchor="ctr">
            <a:noAutofit/>
          </a:bodyPr>
          <a:lstStyle/>
          <a:p>
            <a:pPr marL="0" indent="0" algn="just">
              <a:spcBef>
                <a:spcPts val="0"/>
              </a:spcBef>
              <a:buNone/>
            </a:pPr>
            <a:r>
              <a:rPr lang="fr-FR" sz="3600" b="1" dirty="0">
                <a:latin typeface="Book Antiqua" panose="02040602050305030304" pitchFamily="18" charset="0"/>
              </a:rPr>
              <a:t>Implorez pour nos pères et nos frères les malades de toute maladie, que ce soit en ce lieu ou en tout autre endroit. Que le Seigneur notre Dieu nous donne et leur donne la santé et la guérison </a:t>
            </a:r>
            <a:r>
              <a:rPr lang="fr-FR" sz="3600" b="1" dirty="0">
                <a:solidFill>
                  <a:srgbClr val="C00000"/>
                </a:solidFill>
                <a:latin typeface="Book Antiqua" panose="02040602050305030304" pitchFamily="18" charset="0"/>
              </a:rPr>
              <a:t>et qu'Il nous pardonne nos péchés.</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lvl="0" algn="ctr" rtl="1" fontAlgn="base">
              <a:spcBef>
                <a:spcPct val="20000"/>
              </a:spcBef>
              <a:spcAft>
                <a:spcPct val="0"/>
              </a:spcAft>
            </a:pPr>
            <a:endParaRPr lang="ar-SA" altLang="fr-FR" sz="3600" dirty="0">
              <a:latin typeface="Times New Roman" panose="02020603050405020304" pitchFamily="18" charset="0"/>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spcBef>
                <a:spcPts val="0"/>
              </a:spcBef>
              <a:buNone/>
            </a:pPr>
            <a:endParaRPr lang="fr-FR" sz="4000" b="1" dirty="0">
              <a:latin typeface="CS Avva Shenouda" panose="020B7200000000000000" pitchFamily="34"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278091" y="763099"/>
            <a:ext cx="5367643" cy="5478423"/>
          </a:xfrm>
          <a:prstGeom prst="rect">
            <a:avLst/>
          </a:prstGeom>
        </p:spPr>
        <p:txBody>
          <a:bodyPr wrap="square" anchor="ctr" anchorCtr="0">
            <a:spAutoFit/>
          </a:bodyPr>
          <a:lstStyle/>
          <a:p>
            <a:pPr algn="just" rtl="1"/>
            <a:r>
              <a:rPr lang="ar-AE" sz="5000" b="1" dirty="0">
                <a:latin typeface="Book Antiqua" panose="02040602050305030304" pitchFamily="18" charset="0"/>
              </a:rPr>
              <a:t>اطلبوا عن آبائنا واخوتنا المرضى بكل الأمراض في هذا الموضع وكل مكان لكي ينعم لنا الرب إلهنا وإياهم بالعافية والشفاء</a:t>
            </a:r>
            <a:r>
              <a:rPr lang="fr-FR" sz="5000" b="1" dirty="0">
                <a:latin typeface="Book Antiqua" panose="02040602050305030304" pitchFamily="18" charset="0"/>
              </a:rPr>
              <a:t> </a:t>
            </a:r>
            <a:r>
              <a:rPr lang="ar-AE" sz="5000" b="1" dirty="0">
                <a:solidFill>
                  <a:srgbClr val="C00000"/>
                </a:solidFill>
                <a:latin typeface="Book Antiqua" panose="02040602050305030304" pitchFamily="18" charset="0"/>
              </a:rPr>
              <a:t>ويغفر لنا خطايانا.</a:t>
            </a:r>
          </a:p>
        </p:txBody>
      </p:sp>
    </p:spTree>
    <p:extLst>
      <p:ext uri="{BB962C8B-B14F-4D97-AF65-F5344CB8AC3E}">
        <p14:creationId xmlns:p14="http://schemas.microsoft.com/office/powerpoint/2010/main" val="3659121104"/>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7369" y="548680"/>
            <a:ext cx="5616624" cy="5832648"/>
          </a:xfrm>
        </p:spPr>
        <p:txBody>
          <a:bodyPr>
            <a:noAutofit/>
          </a:bodyPr>
          <a:lstStyle/>
          <a:p>
            <a:pPr marL="0" indent="0" algn="just">
              <a:buNone/>
            </a:pPr>
            <a:r>
              <a:rPr lang="fr-FR" sz="2800" b="1" dirty="0"/>
              <a:t>Alors tu crieras et le Seigneur répondra, tu appelleras, il dira: Me voici! Si tu bannis de chez toi le joug, le geste menaçant et les paroles méchantes, si tu te prives pour l'affamé et si tu rassasies l'opprimé, ta lumière se lèvera dans les ténèbres, et l'obscurité sera pour toi comme le milieu du jour. Le Seigneur sans cesse te conduira, il te rassasiera dans les lieux arides.</a:t>
            </a:r>
          </a:p>
          <a:p>
            <a:pPr marL="0" indent="0" algn="just">
              <a:buNone/>
            </a:pPr>
            <a:endParaRPr lang="fr-FR" sz="2800" b="1" i="1" dirty="0">
              <a:solidFill>
                <a:srgbClr val="C00000"/>
              </a:solidFill>
            </a:endParaRPr>
          </a:p>
          <a:p>
            <a:pPr marL="0" indent="0" algn="just">
              <a:buNone/>
            </a:pPr>
            <a:r>
              <a:rPr lang="fr-FR" sz="2800" b="1" i="1" dirty="0">
                <a:solidFill>
                  <a:srgbClr val="C00000"/>
                </a:solidFill>
              </a:rPr>
              <a:t>Gloire à la sainte Trinité notre Dieu.</a:t>
            </a:r>
          </a:p>
        </p:txBody>
      </p:sp>
      <p:sp>
        <p:nvSpPr>
          <p:cNvPr id="4" name="Rectangle 3">
            <a:extLst>
              <a:ext uri="{FF2B5EF4-FFF2-40B4-BE49-F238E27FC236}">
                <a16:creationId xmlns:a16="http://schemas.microsoft.com/office/drawing/2014/main" id="{91243CA8-04CE-43A8-A980-AAAC9EEED9CA}"/>
              </a:ext>
            </a:extLst>
          </p:cNvPr>
          <p:cNvSpPr/>
          <p:nvPr/>
        </p:nvSpPr>
        <p:spPr>
          <a:xfrm>
            <a:off x="6240016" y="582935"/>
            <a:ext cx="5472608" cy="5798393"/>
          </a:xfrm>
          <a:prstGeom prst="rect">
            <a:avLst/>
          </a:prstGeom>
        </p:spPr>
        <p:txBody>
          <a:bodyPr wrap="square">
            <a:normAutofit/>
          </a:bodyPr>
          <a:lstStyle/>
          <a:p>
            <a:pPr algn="just" rtl="1"/>
            <a:r>
              <a:rPr lang="ar-SA" sz="3600" b="1" dirty="0"/>
              <a:t>حينئذ تصرخ والله </a:t>
            </a:r>
            <a:r>
              <a:rPr lang="ar-SA" sz="3600" b="1" dirty="0" err="1"/>
              <a:t>يسمعك،</a:t>
            </a:r>
            <a:r>
              <a:rPr lang="ar-SA" sz="3600" b="1" dirty="0"/>
              <a:t> </a:t>
            </a:r>
            <a:r>
              <a:rPr lang="ar-EG" sz="3600" b="1" dirty="0"/>
              <a:t>وإذ تتكلم يقول: </a:t>
            </a:r>
            <a:r>
              <a:rPr lang="ar-EG" sz="3600" b="1" dirty="0" err="1"/>
              <a:t>هأنذا.</a:t>
            </a:r>
            <a:r>
              <a:rPr lang="ar-EG" sz="3600" b="1" dirty="0"/>
              <a:t> وإن نزعت عنك الرباط والمشورة </a:t>
            </a:r>
            <a:r>
              <a:rPr lang="ar-EG" sz="3600" b="1" dirty="0" err="1"/>
              <a:t>الردية</a:t>
            </a:r>
            <a:r>
              <a:rPr lang="ar-EG" sz="3600" b="1" dirty="0"/>
              <a:t> وكلمة </a:t>
            </a:r>
            <a:r>
              <a:rPr lang="ar-EG" sz="3600" b="1" dirty="0" err="1"/>
              <a:t>التمرد،</a:t>
            </a:r>
            <a:r>
              <a:rPr lang="ar-EG" sz="3600" b="1" dirty="0"/>
              <a:t> </a:t>
            </a:r>
            <a:r>
              <a:rPr lang="ar-SA" sz="3600" b="1" dirty="0"/>
              <a:t>وتعطى للجائع خبزك من كل قلبك وتشبع النفس الذليلة، حينئذ يشرق نورك فى الظلمة، وتصير ظلمتك مثل الظهيرة ويكون </a:t>
            </a:r>
            <a:r>
              <a:rPr lang="ar-EG" sz="3600" b="1" dirty="0"/>
              <a:t>إ</a:t>
            </a:r>
            <a:r>
              <a:rPr lang="ar-SA" sz="3600" b="1" dirty="0" err="1"/>
              <a:t>لهك</a:t>
            </a:r>
            <a:r>
              <a:rPr lang="ar-SA" sz="3600" b="1" dirty="0"/>
              <a:t> معك كل حين وتمتلىء كما تشتهى نفسك.</a:t>
            </a:r>
            <a:endParaRPr lang="fr-FR" sz="3600" b="1" dirty="0"/>
          </a:p>
          <a:p>
            <a:pPr algn="just" rtl="1"/>
            <a:endParaRPr lang="fr-FR" sz="3600" b="1" i="1" dirty="0">
              <a:solidFill>
                <a:srgbClr val="C00000"/>
              </a:solidFill>
            </a:endParaRPr>
          </a:p>
          <a:p>
            <a:pPr algn="just" rtl="1"/>
            <a:r>
              <a:rPr lang="ar-SA" sz="3600" b="1" i="1" dirty="0">
                <a:solidFill>
                  <a:srgbClr val="C00000"/>
                </a:solidFill>
              </a:rPr>
              <a:t>مجدا</a:t>
            </a:r>
            <a:r>
              <a:rPr lang="ar-EG" sz="3600" b="1" i="1" dirty="0">
                <a:solidFill>
                  <a:srgbClr val="C00000"/>
                </a:solidFill>
              </a:rPr>
              <a:t>ً</a:t>
            </a:r>
            <a:r>
              <a:rPr lang="ar-SA" sz="3600" b="1" i="1" dirty="0">
                <a:solidFill>
                  <a:srgbClr val="C00000"/>
                </a:solidFill>
              </a:rPr>
              <a:t> للثالوث الأقدس إلهنا آمين.</a:t>
            </a:r>
            <a:endParaRPr lang="ar-SA" sz="3600" b="1" dirty="0">
              <a:solidFill>
                <a:srgbClr val="C00000"/>
              </a:solidFill>
              <a:latin typeface="Times New Roman" panose="02020603050405020304" pitchFamily="18" charset="0"/>
            </a:endParaRPr>
          </a:p>
        </p:txBody>
      </p:sp>
      <p:sp>
        <p:nvSpPr>
          <p:cNvPr id="8" name="ZoneTexte 7">
            <a:extLst>
              <a:ext uri="{FF2B5EF4-FFF2-40B4-BE49-F238E27FC236}">
                <a16:creationId xmlns:a16="http://schemas.microsoft.com/office/drawing/2014/main" id="{17EB9E0E-099C-42F2-A2D3-CB82BBB219EC}"/>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de l’aube </a:t>
            </a:r>
            <a:r>
              <a:rPr lang="fr-FR" sz="1600" b="1" i="1" dirty="0">
                <a:solidFill>
                  <a:schemeClr val="bg1"/>
                </a:solidFill>
              </a:rPr>
              <a:t>du Jeudi Saint</a:t>
            </a:r>
            <a:endParaRPr lang="fr-FR" sz="1600" b="1" dirty="0">
              <a:solidFill>
                <a:schemeClr val="bg1"/>
              </a:solidFill>
            </a:endParaRPr>
          </a:p>
        </p:txBody>
      </p:sp>
      <p:sp>
        <p:nvSpPr>
          <p:cNvPr id="9" name="Rectangle 74">
            <a:extLst>
              <a:ext uri="{FF2B5EF4-FFF2-40B4-BE49-F238E27FC236}">
                <a16:creationId xmlns:a16="http://schemas.microsoft.com/office/drawing/2014/main" id="{EFA9D6ED-5B92-45D5-B2B3-49501FAAB2D5}"/>
              </a:ext>
            </a:extLst>
          </p:cNvPr>
          <p:cNvSpPr>
            <a:spLocks noChangeArrowheads="1"/>
          </p:cNvSpPr>
          <p:nvPr/>
        </p:nvSpPr>
        <p:spPr bwMode="auto">
          <a:xfrm>
            <a:off x="9624392" y="53414"/>
            <a:ext cx="2376264"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باكر يوم الخميس الكبير</a:t>
            </a:r>
            <a:r>
              <a:rPr lang="fr-FR" sz="2000" b="1" dirty="0">
                <a:solidFill>
                  <a:schemeClr val="bg1"/>
                </a:solidFill>
              </a:rPr>
              <a:t> </a:t>
            </a:r>
            <a:endParaRPr lang="en-US" altLang="fr-FR" sz="2000" b="1" i="1" dirty="0">
              <a:solidFill>
                <a:schemeClr val="bg1"/>
              </a:solidFill>
            </a:endParaRPr>
          </a:p>
        </p:txBody>
      </p:sp>
    </p:spTree>
    <p:extLst>
      <p:ext uri="{BB962C8B-B14F-4D97-AF65-F5344CB8AC3E}">
        <p14:creationId xmlns:p14="http://schemas.microsoft.com/office/powerpoint/2010/main" val="798663202"/>
      </p:ext>
    </p:extLst>
  </p:cSld>
  <p:clrMapOvr>
    <a:masterClrMapping/>
  </p:clrMapOvr>
</p:sld>
</file>

<file path=ppt/slides/slide17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383207" y="494202"/>
            <a:ext cx="5797608" cy="5962762"/>
          </a:xfrm>
        </p:spPr>
        <p:txBody>
          <a:bodyPr numCol="1" spcCol="72000" anchor="ctr">
            <a:noAutofit/>
          </a:bodyPr>
          <a:lstStyle/>
          <a:p>
            <a:pPr marL="0" indent="0" algn="just">
              <a:spcBef>
                <a:spcPts val="0"/>
              </a:spcBef>
              <a:buNone/>
            </a:pPr>
            <a:r>
              <a:rPr lang="fr-FR" b="1" dirty="0">
                <a:latin typeface="Book Antiqua" panose="02040602050305030304" pitchFamily="18" charset="0"/>
              </a:rPr>
              <a:t>Priez et implorez pour nos pères et nos frères les voyageurs et ceux qui projettent de voyager en tout lieu. Qu'Il aplanisse leurs chemins, que ce soit en mer, sur les fleuves, sur terre, dans l'air ou par tout autre moyen. Que le Seigneur notre Dieu les guide et les ramène sains et saufs à leur foyer </a:t>
            </a:r>
            <a:r>
              <a:rPr lang="fr-FR" b="1" dirty="0">
                <a:solidFill>
                  <a:srgbClr val="C00000"/>
                </a:solidFill>
                <a:latin typeface="Book Antiqua" panose="02040602050305030304" pitchFamily="18" charset="0"/>
              </a:rPr>
              <a:t>et qu'Il nous pardonne nos péchés.</a:t>
            </a: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pPr algn="just"/>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spcBef>
                <a:spcPts val="0"/>
              </a:spcBef>
              <a:buNone/>
            </a:pPr>
            <a:endParaRPr lang="fr-FR" sz="4000" b="1" dirty="0">
              <a:latin typeface="CS Avva Shenouda" panose="020B7200000000000000" pitchFamily="34"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278091" y="686154"/>
            <a:ext cx="5569612" cy="5632311"/>
          </a:xfrm>
          <a:prstGeom prst="rect">
            <a:avLst/>
          </a:prstGeom>
        </p:spPr>
        <p:txBody>
          <a:bodyPr wrap="square" anchor="ctr" anchorCtr="0">
            <a:spAutoFit/>
          </a:bodyPr>
          <a:lstStyle/>
          <a:p>
            <a:pPr algn="just" rtl="1"/>
            <a:r>
              <a:rPr lang="ar-AE" sz="4000" b="1" dirty="0">
                <a:latin typeface="Book Antiqua" panose="02040602050305030304" pitchFamily="18" charset="0"/>
              </a:rPr>
              <a:t>صلوا واطلبوا عن آبائنا واخوتنا المسافرين والذين اضمروا السفر بكل مكان ليسهل طرقهم جميعاً أن كانوا في البحار أو الأنهار أو الينابيع أو الطرق المسلوكة والذين جعلوا سفرهم بكل نوع لكي يرشدهم الرب إلهنا ويردهم إلى مساكنهم بسلام </a:t>
            </a:r>
            <a:r>
              <a:rPr lang="ar-AE" sz="4000" b="1" dirty="0">
                <a:solidFill>
                  <a:srgbClr val="C00000"/>
                </a:solidFill>
                <a:latin typeface="Book Antiqua" panose="02040602050305030304" pitchFamily="18" charset="0"/>
              </a:rPr>
              <a:t>ويغفر لنا خطايانا.</a:t>
            </a:r>
          </a:p>
        </p:txBody>
      </p:sp>
    </p:spTree>
    <p:extLst>
      <p:ext uri="{BB962C8B-B14F-4D97-AF65-F5344CB8AC3E}">
        <p14:creationId xmlns:p14="http://schemas.microsoft.com/office/powerpoint/2010/main" val="2242030222"/>
      </p:ext>
    </p:extLst>
  </p:cSld>
  <p:clrMapOvr>
    <a:masterClrMapping/>
  </p:clrMapOvr>
</p:sld>
</file>

<file path=ppt/slides/slide17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577174" y="776123"/>
            <a:ext cx="5395101" cy="5452374"/>
          </a:xfrm>
        </p:spPr>
        <p:txBody>
          <a:bodyPr numCol="1" spcCol="72000" anchor="ctr">
            <a:noAutofit/>
          </a:bodyPr>
          <a:lstStyle/>
          <a:p>
            <a:pPr marL="0" indent="0" algn="just">
              <a:spcBef>
                <a:spcPts val="0"/>
              </a:spcBef>
              <a:buNone/>
            </a:pPr>
            <a:r>
              <a:rPr lang="fr-FR" sz="3600" b="1" dirty="0">
                <a:latin typeface="Book Antiqua" panose="02040602050305030304" pitchFamily="18" charset="0"/>
              </a:rPr>
              <a:t>Priez et implorez pour les vents du ciel, les fruits de la terre, les vignes et tout arbre fruitier dans l'univers. Que le Seigneur notre Dieu les bénisse et les amène à maturité sans dommage </a:t>
            </a:r>
            <a:r>
              <a:rPr lang="fr-FR" sz="3600" b="1" dirty="0">
                <a:solidFill>
                  <a:srgbClr val="C00000"/>
                </a:solidFill>
                <a:latin typeface="Book Antiqua" panose="02040602050305030304" pitchFamily="18" charset="0"/>
              </a:rPr>
              <a:t>et qu'Il nous pardonne nos péchés</a:t>
            </a: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pPr algn="just"/>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spcBef>
                <a:spcPts val="0"/>
              </a:spcBef>
              <a:buNone/>
            </a:pPr>
            <a:endParaRPr lang="fr-FR" sz="4000" b="1" dirty="0">
              <a:latin typeface="CS Avva Shenouda" panose="020B7200000000000000" pitchFamily="34"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278090" y="870820"/>
            <a:ext cx="5395101" cy="5262979"/>
          </a:xfrm>
          <a:prstGeom prst="rect">
            <a:avLst/>
          </a:prstGeom>
        </p:spPr>
        <p:txBody>
          <a:bodyPr wrap="square" anchor="ctr" anchorCtr="0">
            <a:spAutoFit/>
          </a:bodyPr>
          <a:lstStyle/>
          <a:p>
            <a:pPr algn="just" rtl="1"/>
            <a:r>
              <a:rPr lang="ar-AE" sz="4800" b="1" dirty="0">
                <a:latin typeface="Book Antiqua" panose="02040602050305030304" pitchFamily="18" charset="0"/>
              </a:rPr>
              <a:t>صلوا واطلبوا عن أهوية السماء وثمرات الأرض وكل الأشجار والكروم وكل شجرة مثمرة في جميع المسكونة لكي يباركها الرب إلهنا ويكملها بسلام </a:t>
            </a:r>
            <a:r>
              <a:rPr lang="ar-AE" sz="4800" b="1" dirty="0">
                <a:solidFill>
                  <a:srgbClr val="C00000"/>
                </a:solidFill>
                <a:latin typeface="Book Antiqua" panose="02040602050305030304" pitchFamily="18" charset="0"/>
              </a:rPr>
              <a:t>ويغفر لنا خطايانا.</a:t>
            </a:r>
          </a:p>
        </p:txBody>
      </p:sp>
    </p:spTree>
    <p:extLst>
      <p:ext uri="{BB962C8B-B14F-4D97-AF65-F5344CB8AC3E}">
        <p14:creationId xmlns:p14="http://schemas.microsoft.com/office/powerpoint/2010/main" val="636027455"/>
      </p:ext>
    </p:extLst>
  </p:cSld>
  <p:clrMapOvr>
    <a:masterClrMapping/>
  </p:clrMapOvr>
</p:sld>
</file>

<file path=ppt/slides/slide17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564204" y="776123"/>
            <a:ext cx="5402093" cy="5452374"/>
          </a:xfrm>
        </p:spPr>
        <p:txBody>
          <a:bodyPr numCol="1" spcCol="72000" anchor="ctr">
            <a:noAutofit/>
          </a:bodyPr>
          <a:lstStyle/>
          <a:p>
            <a:pPr marL="0" indent="0" algn="just">
              <a:spcBef>
                <a:spcPts val="0"/>
              </a:spcBef>
              <a:buNone/>
            </a:pPr>
            <a:r>
              <a:rPr lang="fr-FR" sz="3600" b="1" dirty="0">
                <a:latin typeface="Book Antiqua" panose="02040602050305030304" pitchFamily="18" charset="0"/>
              </a:rPr>
              <a:t>Priez et implorez pour que Dieu nous accorde miséricorde et compassion auprès des gouvernants. Qu'Il adoucisse par Sa bonté en tout temps les cœurs de ceux qui nous dirigent </a:t>
            </a:r>
            <a:r>
              <a:rPr lang="fr-FR" sz="3600" b="1" dirty="0">
                <a:solidFill>
                  <a:srgbClr val="C00000"/>
                </a:solidFill>
                <a:latin typeface="Book Antiqua" panose="02040602050305030304" pitchFamily="18" charset="0"/>
              </a:rPr>
              <a:t>et qu'Il nous pardonne nos péchés</a:t>
            </a: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400110"/>
          </a:xfrm>
          <a:prstGeom prst="rect">
            <a:avLst/>
          </a:prstGeom>
        </p:spPr>
        <p:txBody>
          <a:bodyPr wrap="none">
            <a:spAutoFit/>
          </a:bodyPr>
          <a:lstStyle/>
          <a:p>
            <a:pPr algn="just"/>
            <a:endParaRPr lang="fr-FR" sz="2000"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spcBef>
                <a:spcPts val="0"/>
              </a:spcBef>
              <a:buNone/>
            </a:pPr>
            <a:endParaRPr lang="fr-FR" sz="4400" b="1" dirty="0">
              <a:latin typeface="CS Avva Shenouda" panose="020B7200000000000000" pitchFamily="34"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245157" y="764704"/>
            <a:ext cx="5563635" cy="5078313"/>
          </a:xfrm>
          <a:prstGeom prst="rect">
            <a:avLst/>
          </a:prstGeom>
        </p:spPr>
        <p:txBody>
          <a:bodyPr wrap="square" anchor="ctr" anchorCtr="0">
            <a:spAutoFit/>
          </a:bodyPr>
          <a:lstStyle/>
          <a:p>
            <a:pPr algn="just" rtl="1"/>
            <a:r>
              <a:rPr lang="ar-AE" sz="5400" b="1" dirty="0">
                <a:latin typeface="Book Antiqua" panose="02040602050305030304" pitchFamily="18" charset="0"/>
              </a:rPr>
              <a:t>صلوا واطلبوا لكي يعطينا الله رحمة ورأفة أمام السلاطين الأعزاء ويعطف قلوب المتولين علينا بالصلاح في كل حين </a:t>
            </a:r>
            <a:r>
              <a:rPr lang="ar-AE" sz="5400" b="1" dirty="0">
                <a:solidFill>
                  <a:srgbClr val="C00000"/>
                </a:solidFill>
                <a:latin typeface="Book Antiqua" panose="02040602050305030304" pitchFamily="18" charset="0"/>
              </a:rPr>
              <a:t>ويغفر لنا خطايانا.</a:t>
            </a:r>
          </a:p>
        </p:txBody>
      </p:sp>
    </p:spTree>
    <p:extLst>
      <p:ext uri="{BB962C8B-B14F-4D97-AF65-F5344CB8AC3E}">
        <p14:creationId xmlns:p14="http://schemas.microsoft.com/office/powerpoint/2010/main" val="1851884075"/>
      </p:ext>
    </p:extLst>
  </p:cSld>
  <p:clrMapOvr>
    <a:masterClrMapping/>
  </p:clrMapOvr>
</p:sld>
</file>

<file path=ppt/slides/slide17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546266" y="776123"/>
            <a:ext cx="5549734" cy="5452374"/>
          </a:xfrm>
        </p:spPr>
        <p:txBody>
          <a:bodyPr numCol="1" spcCol="72000" anchor="ctr">
            <a:noAutofit/>
          </a:bodyPr>
          <a:lstStyle/>
          <a:p>
            <a:pPr marL="0" indent="0" algn="just">
              <a:spcBef>
                <a:spcPts val="0"/>
              </a:spcBef>
              <a:buNone/>
            </a:pPr>
            <a:r>
              <a:rPr lang="fr-FR" sz="2400" b="1" dirty="0">
                <a:latin typeface="Book Antiqua" panose="02040602050305030304" pitchFamily="18" charset="0"/>
              </a:rPr>
              <a:t>Priez et implorez pour nos pères et nos frères les défunts qui se sont endormis dans la Foi du Christ depuis le commencement, nos pères les patriarches, nos pères les métropolites, nos pères les évêques, nos pères les higoumènes et nos pères les prêtres, nos frères les diacres, nos pères les moines et nos frères les laïcs et pour le repos de tous les Chrétiens qui se sont endormis. Que le Seigneur, notre Dieu, accorde le repos à leurs âmes à tous </a:t>
            </a:r>
            <a:r>
              <a:rPr lang="fr-FR" sz="2400" b="1" dirty="0">
                <a:solidFill>
                  <a:srgbClr val="C00000"/>
                </a:solidFill>
                <a:latin typeface="Book Antiqua" panose="02040602050305030304" pitchFamily="18" charset="0"/>
              </a:rPr>
              <a:t>et qu'Il nous pardonne nos péchés.</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lvl="0" algn="ctr" rtl="1" fontAlgn="base">
              <a:spcBef>
                <a:spcPct val="20000"/>
              </a:spcBef>
              <a:spcAft>
                <a:spcPct val="0"/>
              </a:spcAft>
            </a:pPr>
            <a:endParaRPr lang="ar-SA" altLang="fr-FR" sz="3600" dirty="0">
              <a:latin typeface="Times New Roman" panose="02020603050405020304" pitchFamily="18" charset="0"/>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spcBef>
                <a:spcPts val="0"/>
              </a:spcBef>
              <a:buNone/>
            </a:pPr>
            <a:endParaRPr lang="fr-FR" sz="4000" b="1" dirty="0">
              <a:latin typeface="CS Avva Shenouda" panose="020B7200000000000000" pitchFamily="34"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278091" y="686154"/>
            <a:ext cx="5569612" cy="5632311"/>
          </a:xfrm>
          <a:prstGeom prst="rect">
            <a:avLst/>
          </a:prstGeom>
        </p:spPr>
        <p:txBody>
          <a:bodyPr wrap="square" anchor="ctr" anchorCtr="0">
            <a:spAutoFit/>
          </a:bodyPr>
          <a:lstStyle/>
          <a:p>
            <a:pPr algn="just" rtl="1"/>
            <a:r>
              <a:rPr lang="ar-AE" sz="3600" b="1" dirty="0">
                <a:latin typeface="Book Antiqua" panose="02040602050305030304" pitchFamily="18" charset="0"/>
              </a:rPr>
              <a:t>صلوا واطلبوا عن آبائنا واخوتنا الذين رقدوا وتنيحوا في الإيمان بالمسيح منذ البدء آبائنا البطاركة وآبائنا المطارنة وآبائنا الأساقفة وآبائنا </a:t>
            </a:r>
            <a:r>
              <a:rPr lang="ar-AE" sz="3600" b="1" dirty="0" err="1">
                <a:latin typeface="Book Antiqua" panose="02040602050305030304" pitchFamily="18" charset="0"/>
              </a:rPr>
              <a:t>القمامصة</a:t>
            </a:r>
            <a:r>
              <a:rPr lang="ar-AE" sz="3600" b="1" dirty="0">
                <a:latin typeface="Book Antiqua" panose="02040602050305030304" pitchFamily="18" charset="0"/>
              </a:rPr>
              <a:t> وآبائنا القسوس وأخوتنا الشمامسة وآبائنا الرهبان واخوتنا العلمانيين وعن كل الذين تنيحوا من المسيحيين لكي ينيح الرب إلهنا نفوسهم أجمعين </a:t>
            </a:r>
            <a:r>
              <a:rPr lang="ar-AE" sz="3600" b="1" dirty="0">
                <a:solidFill>
                  <a:srgbClr val="C00000"/>
                </a:solidFill>
                <a:latin typeface="Book Antiqua" panose="02040602050305030304" pitchFamily="18" charset="0"/>
              </a:rPr>
              <a:t>ويغفر لنا خطايانا.</a:t>
            </a:r>
          </a:p>
        </p:txBody>
      </p:sp>
    </p:spTree>
    <p:extLst>
      <p:ext uri="{BB962C8B-B14F-4D97-AF65-F5344CB8AC3E}">
        <p14:creationId xmlns:p14="http://schemas.microsoft.com/office/powerpoint/2010/main" val="2860871984"/>
      </p:ext>
    </p:extLst>
  </p:cSld>
  <p:clrMapOvr>
    <a:masterClrMapping/>
  </p:clrMapOvr>
</p:sld>
</file>

<file path=ppt/slides/slide17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87901" y="776123"/>
            <a:ext cx="5367646" cy="5452374"/>
          </a:xfrm>
        </p:spPr>
        <p:txBody>
          <a:bodyPr numCol="1" spcCol="72000" anchor="ctr">
            <a:noAutofit/>
          </a:bodyPr>
          <a:lstStyle/>
          <a:p>
            <a:pPr marL="0" indent="0" algn="just">
              <a:spcBef>
                <a:spcPts val="0"/>
              </a:spcBef>
              <a:buNone/>
            </a:pPr>
            <a:r>
              <a:rPr lang="fr-FR" b="1" dirty="0">
                <a:latin typeface="Book Antiqua" panose="02040602050305030304" pitchFamily="18" charset="0"/>
              </a:rPr>
              <a:t>Priez et implorez pour ceux qui s'occupent des offrandes et des oblations, du vin, de l'huile, de l'encens, des voiles, des livres liturgiques et de tous les vases sacrés de l'autel. Que le Seigneur, notre Dieu, les récompenses dans la Jérusalem céleste </a:t>
            </a:r>
            <a:r>
              <a:rPr lang="fr-FR" b="1" dirty="0">
                <a:solidFill>
                  <a:srgbClr val="C00000"/>
                </a:solidFill>
                <a:latin typeface="Book Antiqua" panose="02040602050305030304" pitchFamily="18" charset="0"/>
              </a:rPr>
              <a:t>et nous pardonne nos péchés.</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lvl="0" algn="just" rtl="1" fontAlgn="base">
              <a:spcBef>
                <a:spcPct val="20000"/>
              </a:spcBef>
              <a:spcAft>
                <a:spcPct val="0"/>
              </a:spcAft>
            </a:pPr>
            <a:endParaRPr lang="ar-SA" altLang="fr-FR" sz="3600" dirty="0">
              <a:latin typeface="Times New Roman" panose="02020603050405020304" pitchFamily="18" charset="0"/>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pPr algn="just"/>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spcBef>
                <a:spcPts val="0"/>
              </a:spcBef>
              <a:buNone/>
            </a:pPr>
            <a:endParaRPr lang="fr-FR" sz="4000" b="1" dirty="0">
              <a:latin typeface="CS Avva Shenouda" panose="020B7200000000000000" pitchFamily="34"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180816" y="836712"/>
            <a:ext cx="5569612" cy="4832092"/>
          </a:xfrm>
          <a:prstGeom prst="rect">
            <a:avLst/>
          </a:prstGeom>
        </p:spPr>
        <p:txBody>
          <a:bodyPr wrap="square" anchor="ctr" anchorCtr="0">
            <a:spAutoFit/>
          </a:bodyPr>
          <a:lstStyle/>
          <a:p>
            <a:pPr algn="just" rtl="1"/>
            <a:r>
              <a:rPr lang="ar-AE" sz="4400" b="1" dirty="0">
                <a:latin typeface="Book Antiqua" panose="02040602050305030304" pitchFamily="18" charset="0"/>
              </a:rPr>
              <a:t>صلوا واطلبوا عن المهتمين بالصعائد والقرابين والخمر والزيت والبخور والستور وكتب القراءة وكل أواني المذبح لكي يعوضهم الرب إلهنا عن أتعابهم في أورشليم </a:t>
            </a:r>
            <a:r>
              <a:rPr lang="ar-AE" sz="4400" b="1" dirty="0" err="1">
                <a:latin typeface="Book Antiqua" panose="02040602050305030304" pitchFamily="18" charset="0"/>
              </a:rPr>
              <a:t>السمائية</a:t>
            </a:r>
            <a:r>
              <a:rPr lang="ar-AE" sz="4400" b="1" dirty="0">
                <a:latin typeface="Book Antiqua" panose="02040602050305030304" pitchFamily="18" charset="0"/>
              </a:rPr>
              <a:t> </a:t>
            </a:r>
            <a:r>
              <a:rPr lang="ar-AE" sz="4400" b="1" dirty="0">
                <a:solidFill>
                  <a:srgbClr val="C00000"/>
                </a:solidFill>
                <a:latin typeface="Book Antiqua" panose="02040602050305030304" pitchFamily="18" charset="0"/>
              </a:rPr>
              <a:t>ويغفر لنا خطايانا.</a:t>
            </a:r>
          </a:p>
        </p:txBody>
      </p:sp>
    </p:spTree>
    <p:extLst>
      <p:ext uri="{BB962C8B-B14F-4D97-AF65-F5344CB8AC3E}">
        <p14:creationId xmlns:p14="http://schemas.microsoft.com/office/powerpoint/2010/main" val="3802656399"/>
      </p:ext>
    </p:extLst>
  </p:cSld>
  <p:clrMapOvr>
    <a:masterClrMapping/>
  </p:clrMapOvr>
</p:sld>
</file>

<file path=ppt/slides/slide17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546266" y="776123"/>
            <a:ext cx="5367646" cy="5452374"/>
          </a:xfrm>
        </p:spPr>
        <p:txBody>
          <a:bodyPr numCol="1" spcCol="72000" anchor="ctr">
            <a:noAutofit/>
          </a:bodyPr>
          <a:lstStyle/>
          <a:p>
            <a:pPr marL="0" indent="0" algn="just">
              <a:spcBef>
                <a:spcPts val="0"/>
              </a:spcBef>
              <a:buNone/>
            </a:pPr>
            <a:r>
              <a:rPr lang="fr-FR" sz="3600" b="1" dirty="0">
                <a:latin typeface="Book Antiqua" panose="02040602050305030304" pitchFamily="18" charset="0"/>
              </a:rPr>
              <a:t>Priez et implorez pour les catéchumènes de notre peuple. Que le Seigneur notre Dieu éclaire leurs cœurs, les enracine dans la Foi orthodoxe jusqu'au dernier soupir </a:t>
            </a:r>
            <a:r>
              <a:rPr lang="fr-FR" sz="3600" b="1" dirty="0">
                <a:solidFill>
                  <a:srgbClr val="C00000"/>
                </a:solidFill>
                <a:latin typeface="Book Antiqua" panose="02040602050305030304" pitchFamily="18" charset="0"/>
              </a:rPr>
              <a:t>et qu'Il nous pardonne nos péchés.</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lvl="0" algn="just" rtl="1" fontAlgn="base">
              <a:spcBef>
                <a:spcPct val="20000"/>
              </a:spcBef>
              <a:spcAft>
                <a:spcPct val="0"/>
              </a:spcAft>
            </a:pPr>
            <a:endParaRPr lang="ar-SA" altLang="fr-FR" sz="3600" dirty="0">
              <a:latin typeface="Times New Roman" panose="02020603050405020304" pitchFamily="18" charset="0"/>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pPr algn="just"/>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spcBef>
                <a:spcPts val="0"/>
              </a:spcBef>
              <a:buNone/>
            </a:pPr>
            <a:endParaRPr lang="fr-FR" sz="4000" b="1" dirty="0">
              <a:latin typeface="CS Avva Shenouda" panose="020B7200000000000000" pitchFamily="34"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200271" y="776124"/>
            <a:ext cx="5569612" cy="5452374"/>
          </a:xfrm>
          <a:prstGeom prst="rect">
            <a:avLst/>
          </a:prstGeom>
        </p:spPr>
        <p:txBody>
          <a:bodyPr wrap="square" anchor="ctr" anchorCtr="0">
            <a:normAutofit lnSpcReduction="10000"/>
          </a:bodyPr>
          <a:lstStyle/>
          <a:p>
            <a:pPr algn="just" rtl="1"/>
            <a:r>
              <a:rPr lang="ar-AE" sz="5400" b="1" dirty="0">
                <a:latin typeface="Book Antiqua" panose="02040602050305030304" pitchFamily="18" charset="0"/>
              </a:rPr>
              <a:t>صلوا واطلبوا عن موعوظي شعبنا لكي يباركهم الرب ويفتح عيون قلوبهم ويثبتهم على الإيمان الارثوذكسي إلى النفس الأخير </a:t>
            </a:r>
            <a:r>
              <a:rPr lang="ar-AE" sz="5400" b="1" dirty="0">
                <a:solidFill>
                  <a:srgbClr val="C00000"/>
                </a:solidFill>
                <a:latin typeface="Book Antiqua" panose="02040602050305030304" pitchFamily="18" charset="0"/>
              </a:rPr>
              <a:t>ويغفر لنا خطايانا.</a:t>
            </a:r>
          </a:p>
        </p:txBody>
      </p:sp>
    </p:spTree>
    <p:extLst>
      <p:ext uri="{BB962C8B-B14F-4D97-AF65-F5344CB8AC3E}">
        <p14:creationId xmlns:p14="http://schemas.microsoft.com/office/powerpoint/2010/main" val="149934120"/>
      </p:ext>
    </p:extLst>
  </p:cSld>
  <p:clrMapOvr>
    <a:masterClrMapping/>
  </p:clrMapOvr>
</p:sld>
</file>

<file path=ppt/slides/slide17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564203" y="776123"/>
            <a:ext cx="5349707" cy="5452374"/>
          </a:xfrm>
        </p:spPr>
        <p:txBody>
          <a:bodyPr numCol="1" spcCol="72000" anchor="ctr">
            <a:noAutofit/>
          </a:bodyPr>
          <a:lstStyle/>
          <a:p>
            <a:pPr marL="0" indent="0" algn="just">
              <a:spcBef>
                <a:spcPts val="0"/>
              </a:spcBef>
              <a:buNone/>
            </a:pPr>
            <a:r>
              <a:rPr lang="fr-FR" b="1" dirty="0">
                <a:latin typeface="Book Antiqua" panose="02040602050305030304" pitchFamily="18" charset="0"/>
              </a:rPr>
              <a:t>Priez et implorez pour ce lieu, pour tout autre lieu, pour les monastères orthodoxes dans les déserts, pour les anciens qui y demeurent, et pour la tranquillité du monde entier. Que le Seigneur notre Dieu nous protège tous de tout mal </a:t>
            </a:r>
            <a:r>
              <a:rPr lang="fr-FR" b="1" dirty="0">
                <a:solidFill>
                  <a:srgbClr val="C00000"/>
                </a:solidFill>
                <a:latin typeface="Book Antiqua" panose="02040602050305030304" pitchFamily="18" charset="0"/>
              </a:rPr>
              <a:t>et qu'Il nous pardonne nos péchés.</a:t>
            </a: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spcBef>
                <a:spcPts val="0"/>
              </a:spcBef>
              <a:buNone/>
            </a:pPr>
            <a:endParaRPr lang="fr-FR" sz="4000" b="1" dirty="0">
              <a:latin typeface="CS Avva Shenouda" panose="020B7200000000000000" pitchFamily="34"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219726" y="747709"/>
            <a:ext cx="5569612" cy="5509200"/>
          </a:xfrm>
          <a:prstGeom prst="rect">
            <a:avLst/>
          </a:prstGeom>
        </p:spPr>
        <p:txBody>
          <a:bodyPr wrap="square" anchor="ctr" anchorCtr="0">
            <a:spAutoFit/>
          </a:bodyPr>
          <a:lstStyle/>
          <a:p>
            <a:pPr algn="just" rtl="1"/>
            <a:r>
              <a:rPr lang="ar-AE" sz="4400" b="1" dirty="0">
                <a:latin typeface="Book Antiqua" panose="02040602050305030304" pitchFamily="18" charset="0"/>
              </a:rPr>
              <a:t>صلوا واطلبوا عن هذا المسكن وكل مساكن وأديرة الشعوب الأرثوذكسيين في </a:t>
            </a:r>
            <a:r>
              <a:rPr lang="ar-AE" sz="4400" b="1" dirty="0" err="1">
                <a:latin typeface="Book Antiqua" panose="02040602050305030304" pitchFamily="18" charset="0"/>
              </a:rPr>
              <a:t>البرارى</a:t>
            </a:r>
            <a:r>
              <a:rPr lang="ar-AE" sz="4400" b="1" dirty="0">
                <a:latin typeface="Book Antiqua" panose="02040602050305030304" pitchFamily="18" charset="0"/>
              </a:rPr>
              <a:t> والشيوخ السكان فيها وعن طمأنينة كل العالم معاً. لكي يحفظنا الرب إلهنا وإياهم من كل سوء ومن كل شر </a:t>
            </a:r>
            <a:r>
              <a:rPr lang="ar-AE" sz="4400" b="1" dirty="0">
                <a:solidFill>
                  <a:srgbClr val="C00000"/>
                </a:solidFill>
                <a:latin typeface="Book Antiqua" panose="02040602050305030304" pitchFamily="18" charset="0"/>
              </a:rPr>
              <a:t>ويغفر لنا خطايانا.</a:t>
            </a:r>
          </a:p>
        </p:txBody>
      </p:sp>
    </p:spTree>
    <p:extLst>
      <p:ext uri="{BB962C8B-B14F-4D97-AF65-F5344CB8AC3E}">
        <p14:creationId xmlns:p14="http://schemas.microsoft.com/office/powerpoint/2010/main" val="2476788423"/>
      </p:ext>
    </p:extLst>
  </p:cSld>
  <p:clrMapOvr>
    <a:masterClrMapping/>
  </p:clrMapOvr>
</p:sld>
</file>

<file path=ppt/slides/slide17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546266" y="494202"/>
            <a:ext cx="5367646" cy="5991072"/>
          </a:xfrm>
        </p:spPr>
        <p:txBody>
          <a:bodyPr numCol="1" spcCol="72000" anchor="ctr">
            <a:noAutofit/>
          </a:bodyPr>
          <a:lstStyle/>
          <a:p>
            <a:pPr marL="0" indent="0" algn="just">
              <a:spcBef>
                <a:spcPts val="0"/>
              </a:spcBef>
              <a:buNone/>
            </a:pPr>
            <a:r>
              <a:rPr lang="fr-FR" sz="3000" b="1" dirty="0">
                <a:latin typeface="Book Antiqua" panose="02040602050305030304" pitchFamily="18" charset="0"/>
              </a:rPr>
              <a:t>Priez et implorez pour la vie de notre saint père l'archevêque, le patriarche, </a:t>
            </a:r>
            <a:r>
              <a:rPr lang="fr-FR" sz="3000" b="1" dirty="0" err="1">
                <a:latin typeface="Book Antiqua" panose="02040602050305030304" pitchFamily="18" charset="0"/>
              </a:rPr>
              <a:t>Anba</a:t>
            </a:r>
            <a:r>
              <a:rPr lang="fr-FR" sz="3000" b="1" dirty="0">
                <a:latin typeface="Book Antiqua" panose="02040602050305030304" pitchFamily="18" charset="0"/>
              </a:rPr>
              <a:t> </a:t>
            </a:r>
            <a:r>
              <a:rPr lang="fr-FR" sz="3000" b="1" dirty="0" err="1">
                <a:latin typeface="Book Antiqua" panose="02040602050305030304" pitchFamily="18" charset="0"/>
              </a:rPr>
              <a:t>Tawadros</a:t>
            </a:r>
            <a:r>
              <a:rPr lang="fr-FR" sz="3000" b="1" dirty="0">
                <a:latin typeface="Book Antiqua" panose="02040602050305030304" pitchFamily="18" charset="0"/>
              </a:rPr>
              <a:t>, et pour son confrère dans le ministère apostolique notre père l'évêque </a:t>
            </a:r>
            <a:r>
              <a:rPr lang="fr-FR" sz="3000" b="1" dirty="0" err="1">
                <a:latin typeface="Book Antiqua" panose="02040602050305030304" pitchFamily="18" charset="0"/>
              </a:rPr>
              <a:t>Anba</a:t>
            </a:r>
            <a:r>
              <a:rPr lang="fr-FR" sz="3000" b="1" dirty="0">
                <a:latin typeface="Book Antiqua" panose="02040602050305030304" pitchFamily="18" charset="0"/>
              </a:rPr>
              <a:t> Marc. Que le Seigneur protège leurs vies et les maintienne pour nous sur leurs trônes de nombreuses années calmes et paisibles </a:t>
            </a:r>
            <a:r>
              <a:rPr lang="fr-FR" sz="3000" b="1" dirty="0">
                <a:solidFill>
                  <a:srgbClr val="C00000"/>
                </a:solidFill>
                <a:latin typeface="Book Antiqua" panose="02040602050305030304" pitchFamily="18" charset="0"/>
              </a:rPr>
              <a:t>et qu'Il nous pardonne nos péchés.</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lvl="0" algn="ctr" rtl="1" fontAlgn="base">
              <a:spcBef>
                <a:spcPct val="20000"/>
              </a:spcBef>
              <a:spcAft>
                <a:spcPct val="0"/>
              </a:spcAft>
            </a:pPr>
            <a:endParaRPr lang="ar-SA" altLang="fr-FR" sz="3600" dirty="0">
              <a:latin typeface="Times New Roman" panose="02020603050405020304" pitchFamily="18" charset="0"/>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spcBef>
                <a:spcPts val="0"/>
              </a:spcBef>
              <a:buNone/>
            </a:pPr>
            <a:endParaRPr lang="fr-FR" sz="4000" b="1" dirty="0">
              <a:latin typeface="CS Avva Shenouda" panose="020B7200000000000000" pitchFamily="34"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219726" y="616904"/>
            <a:ext cx="5569612" cy="5770811"/>
          </a:xfrm>
          <a:prstGeom prst="rect">
            <a:avLst/>
          </a:prstGeom>
        </p:spPr>
        <p:txBody>
          <a:bodyPr wrap="square" anchor="ctr" anchorCtr="0">
            <a:spAutoFit/>
          </a:bodyPr>
          <a:lstStyle/>
          <a:p>
            <a:pPr algn="just" rtl="1"/>
            <a:r>
              <a:rPr lang="ar-AE" sz="4100" b="1" dirty="0">
                <a:latin typeface="Book Antiqua" panose="02040602050305030304" pitchFamily="18" charset="0"/>
              </a:rPr>
              <a:t>صلوا واطلبوا عن حياة وقيام أبينا المكرم رئيس الأساقفة الأب البطريرك الأنبا </a:t>
            </a:r>
            <a:r>
              <a:rPr lang="ar-AE" sz="4100" b="1" dirty="0" err="1">
                <a:latin typeface="Book Antiqua" panose="02040602050305030304" pitchFamily="18" charset="0"/>
              </a:rPr>
              <a:t>تاوضروس</a:t>
            </a:r>
            <a:r>
              <a:rPr lang="ar-AE" sz="4100" b="1" dirty="0">
                <a:latin typeface="Book Antiqua" panose="02040602050305030304" pitchFamily="18" charset="0"/>
              </a:rPr>
              <a:t> و شريكه في الخدمة الرسولية</a:t>
            </a:r>
            <a:r>
              <a:rPr lang="fr-FR" sz="4100" b="1" dirty="0">
                <a:latin typeface="Book Antiqua" panose="02040602050305030304" pitchFamily="18" charset="0"/>
              </a:rPr>
              <a:t> </a:t>
            </a:r>
            <a:r>
              <a:rPr lang="ar-AE" sz="4100" b="1" dirty="0">
                <a:latin typeface="Book Antiqua" panose="02040602050305030304" pitchFamily="18" charset="0"/>
              </a:rPr>
              <a:t>أبينا</a:t>
            </a:r>
            <a:r>
              <a:rPr lang="fr-FR" sz="4100" b="1" dirty="0">
                <a:latin typeface="Book Antiqua" panose="02040602050305030304" pitchFamily="18" charset="0"/>
              </a:rPr>
              <a:t> </a:t>
            </a:r>
            <a:r>
              <a:rPr lang="ar-AE" sz="4100" b="1" dirty="0">
                <a:latin typeface="Book Antiqua" panose="02040602050305030304" pitchFamily="18" charset="0"/>
              </a:rPr>
              <a:t>الأسقف الأنبا مارك لكي يحفظ الرب لنا حياتهم ويثبتهم على كراسيهم سنين عديدة وأزمنة سالمة هادئة مديدة </a:t>
            </a:r>
            <a:r>
              <a:rPr lang="ar-AE" sz="4100" b="1" dirty="0">
                <a:solidFill>
                  <a:srgbClr val="C00000"/>
                </a:solidFill>
                <a:latin typeface="Book Antiqua" panose="02040602050305030304" pitchFamily="18" charset="0"/>
              </a:rPr>
              <a:t>ويغفر لنا خطايانا.</a:t>
            </a:r>
          </a:p>
        </p:txBody>
      </p:sp>
    </p:spTree>
    <p:extLst>
      <p:ext uri="{BB962C8B-B14F-4D97-AF65-F5344CB8AC3E}">
        <p14:creationId xmlns:p14="http://schemas.microsoft.com/office/powerpoint/2010/main" val="7420985"/>
      </p:ext>
    </p:extLst>
  </p:cSld>
  <p:clrMapOvr>
    <a:masterClrMapping/>
  </p:clrMapOvr>
</p:sld>
</file>

<file path=ppt/slides/slide17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564204" y="776123"/>
            <a:ext cx="5349706" cy="5452374"/>
          </a:xfrm>
        </p:spPr>
        <p:txBody>
          <a:bodyPr numCol="1" spcCol="72000" anchor="ctr">
            <a:noAutofit/>
          </a:bodyPr>
          <a:lstStyle/>
          <a:p>
            <a:pPr marL="0" indent="0" algn="just">
              <a:spcBef>
                <a:spcPts val="0"/>
              </a:spcBef>
              <a:buNone/>
            </a:pPr>
            <a:r>
              <a:rPr lang="fr-FR" b="1" dirty="0">
                <a:latin typeface="Book Antiqua" panose="02040602050305030304" pitchFamily="18" charset="0"/>
              </a:rPr>
              <a:t>Priez et implorez pour nos pères les métropolites et les évêques orthodoxes en tout lieu, pour les higoumènes, les prêtres, les diacres et tous les degrés de l'Église. Que le Christ notre Dieu les protège, les raffermisse </a:t>
            </a:r>
            <a:r>
              <a:rPr lang="fr-FR" b="1" dirty="0">
                <a:solidFill>
                  <a:srgbClr val="C00000"/>
                </a:solidFill>
                <a:latin typeface="Book Antiqua" panose="02040602050305030304" pitchFamily="18" charset="0"/>
              </a:rPr>
              <a:t>et qu'Il nous pardonne nos péchés</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lvl="0" algn="just" rtl="1" fontAlgn="base">
              <a:spcBef>
                <a:spcPct val="20000"/>
              </a:spcBef>
              <a:spcAft>
                <a:spcPct val="0"/>
              </a:spcAft>
            </a:pPr>
            <a:endParaRPr lang="ar-SA" altLang="fr-FR" sz="3600" dirty="0">
              <a:latin typeface="Times New Roman" panose="02020603050405020304" pitchFamily="18" charset="0"/>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pPr algn="just"/>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spcBef>
                <a:spcPts val="0"/>
              </a:spcBef>
              <a:buNone/>
            </a:pPr>
            <a:endParaRPr lang="fr-FR" sz="4000" b="1" dirty="0">
              <a:latin typeface="CS Avva Shenouda" panose="020B7200000000000000" pitchFamily="34"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219726" y="747709"/>
            <a:ext cx="5569612" cy="5509200"/>
          </a:xfrm>
          <a:prstGeom prst="rect">
            <a:avLst/>
          </a:prstGeom>
        </p:spPr>
        <p:txBody>
          <a:bodyPr wrap="square" anchor="ctr" anchorCtr="0">
            <a:spAutoFit/>
          </a:bodyPr>
          <a:lstStyle/>
          <a:p>
            <a:pPr algn="just" rtl="1"/>
            <a:r>
              <a:rPr lang="ar-AE" sz="4400" b="1" dirty="0">
                <a:latin typeface="Book Antiqua" panose="02040602050305030304" pitchFamily="18" charset="0"/>
              </a:rPr>
              <a:t>صلوا واطلبوا عن آبائنا المطارنة والأساقفة الأرثوذكسيين بكل مكان </a:t>
            </a:r>
            <a:r>
              <a:rPr lang="ar-AE" sz="4400" b="1" dirty="0" err="1">
                <a:latin typeface="Book Antiqua" panose="02040602050305030304" pitchFamily="18" charset="0"/>
              </a:rPr>
              <a:t>والقمامصة</a:t>
            </a:r>
            <a:r>
              <a:rPr lang="ar-AE" sz="4400" b="1" dirty="0">
                <a:latin typeface="Book Antiqua" panose="02040602050305030304" pitchFamily="18" charset="0"/>
              </a:rPr>
              <a:t> والقسوس والشمامسة وكل طغمات الكنيسة لكي يحفظهم المسيح إلهنا ويقويهم</a:t>
            </a:r>
            <a:r>
              <a:rPr lang="fr-FR" sz="4400" b="1" dirty="0">
                <a:latin typeface="Book Antiqua" panose="02040602050305030304" pitchFamily="18" charset="0"/>
              </a:rPr>
              <a:t> </a:t>
            </a:r>
            <a:r>
              <a:rPr lang="ar-AE" sz="4400" b="1" dirty="0">
                <a:solidFill>
                  <a:srgbClr val="C00000"/>
                </a:solidFill>
                <a:latin typeface="Book Antiqua" panose="02040602050305030304" pitchFamily="18" charset="0"/>
              </a:rPr>
              <a:t>ويغفر لنا خطايانا.</a:t>
            </a:r>
          </a:p>
        </p:txBody>
      </p:sp>
    </p:spTree>
    <p:extLst>
      <p:ext uri="{BB962C8B-B14F-4D97-AF65-F5344CB8AC3E}">
        <p14:creationId xmlns:p14="http://schemas.microsoft.com/office/powerpoint/2010/main" val="143716957"/>
      </p:ext>
    </p:extLst>
  </p:cSld>
  <p:clrMapOvr>
    <a:masterClrMapping/>
  </p:clrMapOvr>
</p:sld>
</file>

<file path=ppt/slides/slide17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546266" y="776123"/>
            <a:ext cx="5367646" cy="5452374"/>
          </a:xfrm>
        </p:spPr>
        <p:txBody>
          <a:bodyPr numCol="1" spcCol="72000" anchor="ctr">
            <a:noAutofit/>
          </a:bodyPr>
          <a:lstStyle/>
          <a:p>
            <a:pPr marL="0" indent="0" algn="just">
              <a:spcBef>
                <a:spcPts val="0"/>
              </a:spcBef>
              <a:buNone/>
            </a:pPr>
            <a:r>
              <a:rPr lang="fr-FR" sz="3600" b="1" dirty="0">
                <a:latin typeface="Book Antiqua" panose="02040602050305030304" pitchFamily="18" charset="0"/>
              </a:rPr>
              <a:t>Priez et implorez pour notre assemblée que voici ainsi que pour toute autre assemblée orthodoxe. Que le Seigneur notre Dieu les bénisse et les accomplisse en paix </a:t>
            </a:r>
            <a:r>
              <a:rPr lang="fr-FR" sz="3600" b="1" dirty="0">
                <a:solidFill>
                  <a:srgbClr val="C00000"/>
                </a:solidFill>
                <a:latin typeface="Book Antiqua" panose="02040602050305030304" pitchFamily="18" charset="0"/>
              </a:rPr>
              <a:t>et qu'Il nous pardonne nos péchés.</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lvl="0" algn="ctr" rtl="1" fontAlgn="base">
              <a:spcBef>
                <a:spcPct val="20000"/>
              </a:spcBef>
              <a:spcAft>
                <a:spcPct val="0"/>
              </a:spcAft>
            </a:pPr>
            <a:endParaRPr lang="ar-SA" altLang="fr-FR" sz="3600" dirty="0">
              <a:latin typeface="Times New Roman" panose="02020603050405020304" pitchFamily="18" charset="0"/>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spcBef>
                <a:spcPts val="0"/>
              </a:spcBef>
              <a:buNone/>
            </a:pPr>
            <a:endParaRPr lang="fr-FR" sz="4000" b="1" dirty="0">
              <a:latin typeface="CS Avva Shenouda" panose="020B7200000000000000" pitchFamily="34"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239181" y="547654"/>
            <a:ext cx="5569612" cy="5909310"/>
          </a:xfrm>
          <a:prstGeom prst="rect">
            <a:avLst/>
          </a:prstGeom>
        </p:spPr>
        <p:txBody>
          <a:bodyPr wrap="square" anchor="ctr" anchorCtr="0">
            <a:spAutoFit/>
          </a:bodyPr>
          <a:lstStyle/>
          <a:p>
            <a:pPr algn="just" rtl="1"/>
            <a:r>
              <a:rPr lang="ar-AE" sz="5400" b="1" dirty="0">
                <a:latin typeface="Book Antiqua" panose="02040602050305030304" pitchFamily="18" charset="0"/>
              </a:rPr>
              <a:t>صلوا واطلبوا عن </a:t>
            </a:r>
            <a:r>
              <a:rPr lang="ar-AE" sz="5400" b="1" dirty="0" err="1">
                <a:latin typeface="Book Antiqua" panose="02040602050305030304" pitchFamily="18" charset="0"/>
              </a:rPr>
              <a:t>إجتماعنا</a:t>
            </a:r>
            <a:r>
              <a:rPr lang="ar-AE" sz="5400" b="1" dirty="0">
                <a:latin typeface="Book Antiqua" panose="02040602050305030304" pitchFamily="18" charset="0"/>
              </a:rPr>
              <a:t> هذا وكل </a:t>
            </a:r>
            <a:r>
              <a:rPr lang="ar-AE" sz="5400" b="1" dirty="0" err="1">
                <a:latin typeface="Book Antiqua" panose="02040602050305030304" pitchFamily="18" charset="0"/>
              </a:rPr>
              <a:t>إجتماعات</a:t>
            </a:r>
            <a:r>
              <a:rPr lang="ar-AE" sz="5400" b="1" dirty="0">
                <a:latin typeface="Book Antiqua" panose="02040602050305030304" pitchFamily="18" charset="0"/>
              </a:rPr>
              <a:t> الشعوب الأرثوذكسيين لكي يباركهم الرب إلهنا ويكملهم بسلام </a:t>
            </a:r>
            <a:r>
              <a:rPr lang="ar-AE" sz="5400" b="1" dirty="0">
                <a:solidFill>
                  <a:srgbClr val="C00000"/>
                </a:solidFill>
                <a:latin typeface="Book Antiqua" panose="02040602050305030304" pitchFamily="18" charset="0"/>
              </a:rPr>
              <a:t>ويغفر لنا خطايانا.</a:t>
            </a:r>
          </a:p>
        </p:txBody>
      </p:sp>
    </p:spTree>
    <p:extLst>
      <p:ext uri="{BB962C8B-B14F-4D97-AF65-F5344CB8AC3E}">
        <p14:creationId xmlns:p14="http://schemas.microsoft.com/office/powerpoint/2010/main" val="442722470"/>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7368" y="3573016"/>
            <a:ext cx="5616623" cy="2808312"/>
          </a:xfrm>
        </p:spPr>
        <p:txBody>
          <a:bodyPr>
            <a:noAutofit/>
          </a:bodyPr>
          <a:lstStyle/>
          <a:p>
            <a:pPr marL="0" indent="0" algn="ctr">
              <a:buNone/>
            </a:pPr>
            <a:r>
              <a:rPr lang="fr-FR" sz="2800" b="1" i="1" dirty="0" err="1">
                <a:solidFill>
                  <a:srgbClr val="C00000"/>
                </a:solidFill>
              </a:rPr>
              <a:t>Ezechiel</a:t>
            </a:r>
            <a:r>
              <a:rPr lang="fr-FR" sz="2800" b="1" i="1" dirty="0">
                <a:solidFill>
                  <a:srgbClr val="C00000"/>
                </a:solidFill>
              </a:rPr>
              <a:t> 18 : 20-32 </a:t>
            </a:r>
          </a:p>
          <a:p>
            <a:pPr marL="0" indent="0" algn="just">
              <a:buNone/>
            </a:pPr>
            <a:r>
              <a:rPr lang="fr-FR" sz="2800" b="1" dirty="0"/>
              <a:t>Voici ce que dit l’Eternel : celui qui a péché, c'est lui qui mourra! Un fils ne portera pas la faute de son père ni un père la faute de son fils :</a:t>
            </a:r>
          </a:p>
        </p:txBody>
      </p:sp>
      <p:sp>
        <p:nvSpPr>
          <p:cNvPr id="6" name="ZoneTexte 5"/>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de l’aube </a:t>
            </a:r>
            <a:r>
              <a:rPr lang="fr-FR" sz="1600" b="1" i="1" dirty="0">
                <a:solidFill>
                  <a:schemeClr val="bg1"/>
                </a:solidFill>
              </a:rPr>
              <a:t>du Jeudi Saint</a:t>
            </a:r>
            <a:endParaRPr lang="fr-FR" sz="1600" b="1" dirty="0">
              <a:solidFill>
                <a:schemeClr val="bg1"/>
              </a:solidFill>
            </a:endParaRPr>
          </a:p>
        </p:txBody>
      </p:sp>
      <p:sp>
        <p:nvSpPr>
          <p:cNvPr id="4" name="Rectangle 3">
            <a:extLst>
              <a:ext uri="{FF2B5EF4-FFF2-40B4-BE49-F238E27FC236}">
                <a16:creationId xmlns:a16="http://schemas.microsoft.com/office/drawing/2014/main" id="{91243CA8-04CE-43A8-A980-AAAC9EEED9CA}"/>
              </a:ext>
            </a:extLst>
          </p:cNvPr>
          <p:cNvSpPr/>
          <p:nvPr/>
        </p:nvSpPr>
        <p:spPr>
          <a:xfrm>
            <a:off x="6312024" y="3573016"/>
            <a:ext cx="5457799" cy="2912258"/>
          </a:xfrm>
          <a:prstGeom prst="rect">
            <a:avLst/>
          </a:prstGeom>
        </p:spPr>
        <p:txBody>
          <a:bodyPr wrap="square">
            <a:normAutofit/>
          </a:bodyPr>
          <a:lstStyle/>
          <a:p>
            <a:pPr lvl="0" algn="ctr" rtl="1" fontAlgn="base">
              <a:spcBef>
                <a:spcPct val="20000"/>
              </a:spcBef>
              <a:spcAft>
                <a:spcPct val="0"/>
              </a:spcAft>
            </a:pPr>
            <a:r>
              <a:rPr lang="ar-SA" sz="3600" b="1" i="1" dirty="0">
                <a:solidFill>
                  <a:srgbClr val="C00000"/>
                </a:solidFill>
              </a:rPr>
              <a:t>حزقيال ١٨ : ٢٠ – ٣٢ </a:t>
            </a:r>
            <a:endParaRPr lang="fr-FR" sz="3600" b="1" i="1" dirty="0">
              <a:solidFill>
                <a:srgbClr val="C00000"/>
              </a:solidFill>
            </a:endParaRPr>
          </a:p>
          <a:p>
            <a:pPr lvl="0" algn="just" rtl="1" fontAlgn="base">
              <a:spcBef>
                <a:spcPct val="20000"/>
              </a:spcBef>
              <a:spcAft>
                <a:spcPct val="0"/>
              </a:spcAft>
            </a:pPr>
            <a:r>
              <a:rPr lang="ar-SA" sz="3600" b="1" dirty="0"/>
              <a:t>هذا ما يقوله الرب: النفس التى تخطىء هى التى تموت، ال</a:t>
            </a:r>
            <a:r>
              <a:rPr lang="ar-EG" sz="3600" b="1" dirty="0"/>
              <a:t>إ</a:t>
            </a:r>
            <a:r>
              <a:rPr lang="ar-SA" sz="3600" b="1" dirty="0"/>
              <a:t>بن لا يحمل ظلم أبيه ولا الأب ظلم إبنه،</a:t>
            </a:r>
            <a:endParaRPr lang="fr-FR" sz="3600" b="1" i="1" dirty="0">
              <a:solidFill>
                <a:srgbClr val="C00000"/>
              </a:solidFill>
            </a:endParaRPr>
          </a:p>
        </p:txBody>
      </p:sp>
      <p:sp>
        <p:nvSpPr>
          <p:cNvPr id="7" name="Espace réservé du contenu 2"/>
          <p:cNvSpPr txBox="1">
            <a:spLocks/>
          </p:cNvSpPr>
          <p:nvPr/>
        </p:nvSpPr>
        <p:spPr>
          <a:xfrm>
            <a:off x="407368" y="548680"/>
            <a:ext cx="11362455" cy="2520280"/>
          </a:xfrm>
          <a:prstGeom prst="rect">
            <a:avLst/>
          </a:prstGeom>
        </p:spPr>
        <p:txBody>
          <a:bodyPr vert="horz" lIns="91440" tIns="45720" rIns="91440" bIns="45720" rtlCol="0">
            <a:normAutofit fontScale="85000" lnSpcReduction="10000"/>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fr-FR" sz="2800" b="1" dirty="0" err="1">
                <a:solidFill>
                  <a:srgbClr val="C00000"/>
                </a:solidFill>
                <a:latin typeface="CS Avva Shenouda" pitchFamily="34" charset="0"/>
                <a:cs typeface="Times New Roman" pitchFamily="18" charset="0"/>
              </a:rPr>
              <a:t>Ebolqen</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Iezekiyl</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piprovytyc</a:t>
            </a:r>
            <a:r>
              <a:rPr lang="fr-FR" sz="2800" b="1" dirty="0">
                <a:solidFill>
                  <a:srgbClr val="C00000"/>
                </a:solidFill>
                <a:latin typeface="CS Avva Shenouda" pitchFamily="34" charset="0"/>
                <a:cs typeface="Times New Roman" pitchFamily="18" charset="0"/>
              </a:rPr>
              <a:t> @ `</a:t>
            </a:r>
            <a:r>
              <a:rPr lang="fr-FR" sz="2800" b="1" dirty="0" err="1">
                <a:solidFill>
                  <a:srgbClr val="C00000"/>
                </a:solidFill>
                <a:latin typeface="CS Avva Shenouda" pitchFamily="34" charset="0"/>
                <a:cs typeface="Times New Roman" pitchFamily="18" charset="0"/>
              </a:rPr>
              <a:t>erepef`cmou</a:t>
            </a:r>
            <a:r>
              <a:rPr lang="fr-FR" sz="2800" b="1" dirty="0">
                <a:solidFill>
                  <a:srgbClr val="C00000"/>
                </a:solidFill>
                <a:latin typeface="CS Avva Shenouda" pitchFamily="34" charset="0"/>
                <a:cs typeface="Times New Roman" pitchFamily="18" charset="0"/>
              </a:rPr>
              <a:t> =e=;=u @ </a:t>
            </a:r>
            <a:r>
              <a:rPr lang="fr-FR" sz="2800" b="1" dirty="0" err="1">
                <a:solidFill>
                  <a:srgbClr val="C00000"/>
                </a:solidFill>
                <a:latin typeface="CS Avva Shenouda" pitchFamily="34" charset="0"/>
                <a:cs typeface="Times New Roman" pitchFamily="18" charset="0"/>
              </a:rPr>
              <a:t>swpi</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neman</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amyn</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efjw</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mmoc</a:t>
            </a:r>
            <a:r>
              <a:rPr lang="fr-FR" sz="2800" b="1" dirty="0">
                <a:solidFill>
                  <a:srgbClr val="C00000"/>
                </a:solidFill>
                <a:latin typeface="CS Avva Shenouda" pitchFamily="34" charset="0"/>
                <a:cs typeface="Times New Roman" pitchFamily="18" charset="0"/>
              </a:rPr>
              <a:t> </a:t>
            </a:r>
          </a:p>
          <a:p>
            <a:pPr marL="0" indent="0" algn="ctr">
              <a:buNone/>
            </a:pPr>
            <a:r>
              <a:rPr lang="en-US" sz="3800" b="1" dirty="0">
                <a:latin typeface="Athanasius" pitchFamily="2" charset="0"/>
              </a:rPr>
              <a:t>N</a:t>
            </a:r>
            <a:r>
              <a:rPr lang="fr-FR" sz="3800" b="1" dirty="0">
                <a:latin typeface="Athanasius" pitchFamily="2" charset="0"/>
              </a:rPr>
              <a:t>ai  ne  </a:t>
            </a:r>
            <a:r>
              <a:rPr lang="fr-FR" sz="3800" b="1" dirty="0" err="1">
                <a:latin typeface="Athanasius" pitchFamily="2" charset="0"/>
              </a:rPr>
              <a:t>nh</a:t>
            </a:r>
            <a:r>
              <a:rPr lang="fr-FR" sz="3800" b="1" dirty="0">
                <a:latin typeface="Athanasius" pitchFamily="2" charset="0"/>
              </a:rPr>
              <a:t>`</a:t>
            </a:r>
            <a:r>
              <a:rPr lang="fr-FR" sz="3800" b="1" dirty="0" err="1">
                <a:latin typeface="Athanasius" pitchFamily="2" charset="0"/>
              </a:rPr>
              <a:t>èeta</a:t>
            </a:r>
            <a:r>
              <a:rPr lang="fr-FR" sz="3800" b="1" dirty="0">
                <a:latin typeface="Athanasius" pitchFamily="2" charset="0"/>
              </a:rPr>
              <a:t>  P_  </a:t>
            </a:r>
            <a:r>
              <a:rPr lang="fr-FR" sz="3800" b="1" dirty="0" err="1">
                <a:latin typeface="Athanasius" pitchFamily="2" charset="0"/>
              </a:rPr>
              <a:t>jw</a:t>
            </a:r>
            <a:r>
              <a:rPr lang="fr-FR" sz="3800" b="1" dirty="0">
                <a:latin typeface="Athanasius" pitchFamily="2" charset="0"/>
              </a:rPr>
              <a:t>  `</a:t>
            </a:r>
            <a:r>
              <a:rPr lang="fr-FR" sz="3800" b="1" dirty="0" err="1">
                <a:latin typeface="Athanasius" pitchFamily="2" charset="0"/>
              </a:rPr>
              <a:t>èmmwou</a:t>
            </a:r>
            <a:r>
              <a:rPr lang="fr-FR" sz="3800" b="1" dirty="0">
                <a:latin typeface="Athanasius" pitchFamily="2" charset="0"/>
              </a:rPr>
              <a:t>  je  </a:t>
            </a:r>
            <a:r>
              <a:rPr lang="fr-FR" sz="3800" b="1" dirty="0" err="1">
                <a:latin typeface="Athanasius" pitchFamily="2" charset="0"/>
              </a:rPr>
              <a:t>teyuxh</a:t>
            </a:r>
            <a:r>
              <a:rPr lang="fr-FR" sz="3800" b="1" dirty="0">
                <a:latin typeface="Athanasius" pitchFamily="2" charset="0"/>
              </a:rPr>
              <a:t>  </a:t>
            </a:r>
            <a:r>
              <a:rPr lang="fr-FR" sz="3800" b="1" dirty="0" err="1">
                <a:latin typeface="Athanasius" pitchFamily="2" charset="0"/>
              </a:rPr>
              <a:t>eqnaernobi</a:t>
            </a:r>
            <a:r>
              <a:rPr lang="fr-FR" sz="3800" b="1" dirty="0">
                <a:latin typeface="Athanasius" pitchFamily="2" charset="0"/>
              </a:rPr>
              <a:t>  `</a:t>
            </a:r>
            <a:r>
              <a:rPr lang="fr-FR" sz="3800" b="1" dirty="0" err="1">
                <a:latin typeface="Athanasius" pitchFamily="2" charset="0"/>
              </a:rPr>
              <a:t>èntoc</a:t>
            </a:r>
            <a:r>
              <a:rPr lang="fr-FR" sz="3800" b="1" dirty="0">
                <a:latin typeface="Athanasius" pitchFamily="2" charset="0"/>
              </a:rPr>
              <a:t>  </a:t>
            </a:r>
            <a:r>
              <a:rPr lang="fr-FR" sz="3800" b="1" dirty="0" err="1">
                <a:latin typeface="Athanasius" pitchFamily="2" charset="0"/>
              </a:rPr>
              <a:t>tetnamou</a:t>
            </a:r>
            <a:r>
              <a:rPr lang="fr-FR" sz="3800" b="1" dirty="0">
                <a:latin typeface="Athanasius" pitchFamily="2" charset="0"/>
              </a:rPr>
              <a:t>  `</a:t>
            </a:r>
            <a:r>
              <a:rPr lang="fr-FR" sz="3800" b="1" dirty="0" err="1">
                <a:latin typeface="Athanasius" pitchFamily="2" charset="0"/>
              </a:rPr>
              <a:t>èmp</a:t>
            </a:r>
            <a:r>
              <a:rPr lang="fr-FR" sz="3800" b="1" dirty="0">
                <a:latin typeface="Athanasius" pitchFamily="2" charset="0"/>
              </a:rPr>
              <a:t>]</a:t>
            </a:r>
            <a:r>
              <a:rPr lang="fr-FR" sz="3800" b="1" dirty="0" err="1">
                <a:latin typeface="Athanasius" pitchFamily="2" charset="0"/>
              </a:rPr>
              <a:t>hri</a:t>
            </a:r>
            <a:r>
              <a:rPr lang="fr-FR" sz="3800" b="1" dirty="0">
                <a:latin typeface="Athanasius" pitchFamily="2" charset="0"/>
              </a:rPr>
              <a:t>  </a:t>
            </a:r>
            <a:r>
              <a:rPr lang="fr-FR" sz="3800" b="1" dirty="0" err="1">
                <a:latin typeface="Athanasius" pitchFamily="2" charset="0"/>
              </a:rPr>
              <a:t>nasi</a:t>
            </a:r>
            <a:r>
              <a:rPr lang="fr-FR" sz="3800" b="1" dirty="0">
                <a:latin typeface="Athanasius" pitchFamily="2" charset="0"/>
              </a:rPr>
              <a:t> an  `</a:t>
            </a:r>
            <a:r>
              <a:rPr lang="fr-FR" sz="3800" b="1" dirty="0" err="1">
                <a:latin typeface="Athanasius" pitchFamily="2" charset="0"/>
              </a:rPr>
              <a:t>èm</a:t>
            </a:r>
            <a:r>
              <a:rPr lang="fr-FR" sz="3800" b="1" dirty="0">
                <a:latin typeface="Athanasius" pitchFamily="2" charset="0"/>
              </a:rPr>
              <a:t>`</a:t>
            </a:r>
            <a:r>
              <a:rPr lang="fr-FR" sz="3800" b="1" dirty="0" err="1">
                <a:latin typeface="Athanasius" pitchFamily="2" charset="0"/>
              </a:rPr>
              <a:t>èpsi</a:t>
            </a:r>
            <a:r>
              <a:rPr lang="fr-FR" sz="3800" b="1" dirty="0">
                <a:latin typeface="Athanasius" pitchFamily="2" charset="0"/>
              </a:rPr>
              <a:t>`</a:t>
            </a:r>
            <a:r>
              <a:rPr lang="fr-FR" sz="3800" b="1" dirty="0" err="1">
                <a:latin typeface="Athanasius" pitchFamily="2" charset="0"/>
              </a:rPr>
              <a:t>ènjonc</a:t>
            </a:r>
            <a:r>
              <a:rPr lang="fr-FR" sz="3800" b="1" dirty="0">
                <a:latin typeface="Athanasius" pitchFamily="2" charset="0"/>
              </a:rPr>
              <a:t>  `</a:t>
            </a:r>
            <a:r>
              <a:rPr lang="fr-FR" sz="3800" b="1" dirty="0" err="1">
                <a:latin typeface="Athanasius" pitchFamily="2" charset="0"/>
              </a:rPr>
              <a:t>èmpefiwt</a:t>
            </a:r>
            <a:r>
              <a:rPr lang="fr-FR" sz="3800" b="1" dirty="0">
                <a:latin typeface="Athanasius" pitchFamily="2" charset="0"/>
              </a:rPr>
              <a:t>  </a:t>
            </a:r>
            <a:r>
              <a:rPr lang="fr-FR" sz="3800" b="1" dirty="0" err="1">
                <a:latin typeface="Athanasius" pitchFamily="2" charset="0"/>
              </a:rPr>
              <a:t>oude</a:t>
            </a:r>
            <a:r>
              <a:rPr lang="fr-FR" sz="3800" b="1" dirty="0">
                <a:latin typeface="Athanasius" pitchFamily="2" charset="0"/>
              </a:rPr>
              <a:t> `</a:t>
            </a:r>
            <a:r>
              <a:rPr lang="fr-FR" sz="3800" b="1" dirty="0" err="1">
                <a:latin typeface="Athanasius" pitchFamily="2" charset="0"/>
              </a:rPr>
              <a:t>èmpiwt</a:t>
            </a:r>
            <a:r>
              <a:rPr lang="fr-FR" sz="3800" b="1" dirty="0">
                <a:latin typeface="Athanasius" pitchFamily="2" charset="0"/>
              </a:rPr>
              <a:t> `</a:t>
            </a:r>
            <a:r>
              <a:rPr lang="fr-FR" sz="3800" b="1" dirty="0" err="1">
                <a:latin typeface="Athanasius" pitchFamily="2" charset="0"/>
              </a:rPr>
              <a:t>ènasi</a:t>
            </a:r>
            <a:r>
              <a:rPr lang="fr-FR" sz="3800" b="1" dirty="0">
                <a:latin typeface="Athanasius" pitchFamily="2" charset="0"/>
              </a:rPr>
              <a:t> an `</a:t>
            </a:r>
            <a:r>
              <a:rPr lang="fr-FR" sz="3800" b="1" dirty="0" err="1">
                <a:latin typeface="Athanasius" pitchFamily="2" charset="0"/>
              </a:rPr>
              <a:t>èm</a:t>
            </a:r>
            <a:r>
              <a:rPr lang="fr-FR" sz="3800" b="1" dirty="0">
                <a:latin typeface="Athanasius" pitchFamily="2" charset="0"/>
              </a:rPr>
              <a:t>`</a:t>
            </a:r>
            <a:r>
              <a:rPr lang="fr-FR" sz="3800" b="1" dirty="0" err="1">
                <a:latin typeface="Athanasius" pitchFamily="2" charset="0"/>
              </a:rPr>
              <a:t>èpsi</a:t>
            </a:r>
            <a:r>
              <a:rPr lang="fr-FR" sz="3800" b="1" dirty="0">
                <a:latin typeface="Athanasius" pitchFamily="2" charset="0"/>
              </a:rPr>
              <a:t>`</a:t>
            </a:r>
            <a:r>
              <a:rPr lang="fr-FR" sz="3800" b="1" dirty="0" err="1">
                <a:latin typeface="Athanasius" pitchFamily="2" charset="0"/>
              </a:rPr>
              <a:t>ènjonc</a:t>
            </a:r>
            <a:r>
              <a:rPr lang="fr-FR" sz="3800" b="1" dirty="0">
                <a:latin typeface="Athanasius" pitchFamily="2" charset="0"/>
              </a:rPr>
              <a:t> `</a:t>
            </a:r>
            <a:r>
              <a:rPr lang="fr-FR" sz="3800" b="1" dirty="0" err="1">
                <a:latin typeface="Athanasius" pitchFamily="2" charset="0"/>
              </a:rPr>
              <a:t>èmpef</a:t>
            </a:r>
            <a:r>
              <a:rPr lang="fr-FR" sz="3800" b="1" dirty="0">
                <a:latin typeface="Athanasius" pitchFamily="2" charset="0"/>
              </a:rPr>
              <a:t>]</a:t>
            </a:r>
            <a:r>
              <a:rPr lang="fr-FR" sz="3800" b="1" dirty="0" err="1">
                <a:latin typeface="Athanasius" pitchFamily="2" charset="0"/>
              </a:rPr>
              <a:t>hri</a:t>
            </a:r>
            <a:r>
              <a:rPr lang="fr-FR" sz="3800" b="1" dirty="0">
                <a:latin typeface="Athanasius" pitchFamily="2" charset="0"/>
              </a:rPr>
              <a:t>. </a:t>
            </a:r>
          </a:p>
          <a:p>
            <a:pPr marL="0" indent="0" algn="ctr">
              <a:buNone/>
            </a:pPr>
            <a:r>
              <a:rPr lang="fr-FR" sz="2800" b="1" dirty="0">
                <a:solidFill>
                  <a:srgbClr val="C00000"/>
                </a:solidFill>
                <a:latin typeface="CS Avva Shenouda" pitchFamily="34" charset="0"/>
                <a:cs typeface="Times New Roman" pitchFamily="18" charset="0"/>
              </a:rPr>
              <a:t>Ou`</a:t>
            </a:r>
            <a:r>
              <a:rPr lang="fr-FR" sz="2800" b="1" dirty="0" err="1">
                <a:solidFill>
                  <a:srgbClr val="C00000"/>
                </a:solidFill>
                <a:latin typeface="CS Avva Shenouda" pitchFamily="34" charset="0"/>
                <a:cs typeface="Times New Roman" pitchFamily="18" charset="0"/>
              </a:rPr>
              <a:t>wou</a:t>
            </a:r>
            <a:r>
              <a:rPr lang="fr-FR" sz="2800" b="1" dirty="0">
                <a:solidFill>
                  <a:srgbClr val="C00000"/>
                </a:solidFill>
                <a:latin typeface="CS Avva Shenouda" pitchFamily="34" charset="0"/>
                <a:cs typeface="Times New Roman" pitchFamily="18" charset="0"/>
              </a:rPr>
              <a:t> `n}`triac `</a:t>
            </a:r>
            <a:r>
              <a:rPr lang="fr-FR" sz="2800" b="1" dirty="0" err="1">
                <a:solidFill>
                  <a:srgbClr val="C00000"/>
                </a:solidFill>
                <a:latin typeface="CS Avva Shenouda" pitchFamily="34" charset="0"/>
                <a:cs typeface="Times New Roman" pitchFamily="18" charset="0"/>
              </a:rPr>
              <a:t>e;ouab</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pennou</a:t>
            </a:r>
            <a:r>
              <a:rPr lang="fr-FR" sz="2800" b="1" dirty="0">
                <a:solidFill>
                  <a:srgbClr val="C00000"/>
                </a:solidFill>
                <a:latin typeface="CS Avva Shenouda" pitchFamily="34" charset="0"/>
                <a:cs typeface="Times New Roman" pitchFamily="18" charset="0"/>
              </a:rPr>
              <a:t>] @ sa `</a:t>
            </a:r>
            <a:r>
              <a:rPr lang="fr-FR" sz="2800" b="1" dirty="0" err="1">
                <a:solidFill>
                  <a:srgbClr val="C00000"/>
                </a:solidFill>
                <a:latin typeface="CS Avva Shenouda" pitchFamily="34" charset="0"/>
                <a:cs typeface="Times New Roman" pitchFamily="18" charset="0"/>
              </a:rPr>
              <a:t>eneh</a:t>
            </a:r>
            <a:r>
              <a:rPr lang="fr-FR" sz="2800" b="1" dirty="0">
                <a:solidFill>
                  <a:srgbClr val="C00000"/>
                </a:solidFill>
                <a:latin typeface="CS Avva Shenouda" pitchFamily="34" charset="0"/>
                <a:cs typeface="Times New Roman" pitchFamily="18" charset="0"/>
              </a:rPr>
              <a:t> nem sa `</a:t>
            </a:r>
            <a:r>
              <a:rPr lang="fr-FR" sz="2800" b="1" dirty="0" err="1">
                <a:solidFill>
                  <a:srgbClr val="C00000"/>
                </a:solidFill>
                <a:latin typeface="CS Avva Shenouda" pitchFamily="34" charset="0"/>
                <a:cs typeface="Times New Roman" pitchFamily="18" charset="0"/>
              </a:rPr>
              <a:t>eneh</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nte</a:t>
            </a:r>
            <a:r>
              <a:rPr lang="fr-FR" sz="2800" b="1" dirty="0">
                <a:solidFill>
                  <a:srgbClr val="C00000"/>
                </a:solidFill>
                <a:latin typeface="CS Avva Shenouda" pitchFamily="34" charset="0"/>
                <a:cs typeface="Times New Roman" pitchFamily="18" charset="0"/>
              </a:rPr>
              <a:t> ni`</a:t>
            </a:r>
            <a:r>
              <a:rPr lang="fr-FR" sz="2800" b="1" dirty="0" err="1">
                <a:solidFill>
                  <a:srgbClr val="C00000"/>
                </a:solidFill>
                <a:latin typeface="CS Avva Shenouda" pitchFamily="34" charset="0"/>
                <a:cs typeface="Times New Roman" pitchFamily="18" charset="0"/>
              </a:rPr>
              <a:t>eneh</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tyrou</a:t>
            </a:r>
            <a:r>
              <a:rPr lang="fr-FR" sz="2800" b="1" dirty="0">
                <a:solidFill>
                  <a:srgbClr val="C00000"/>
                </a:solidFill>
                <a:latin typeface="CS Avva Shenouda" pitchFamily="34" charset="0"/>
                <a:cs typeface="Times New Roman" pitchFamily="18" charset="0"/>
              </a:rPr>
              <a:t> @ `</a:t>
            </a:r>
            <a:r>
              <a:rPr lang="fr-FR" sz="2800" b="1" dirty="0" err="1">
                <a:solidFill>
                  <a:srgbClr val="C00000"/>
                </a:solidFill>
                <a:latin typeface="CS Avva Shenouda" pitchFamily="34" charset="0"/>
                <a:cs typeface="Times New Roman" pitchFamily="18" charset="0"/>
              </a:rPr>
              <a:t>amyn</a:t>
            </a:r>
            <a:r>
              <a:rPr lang="fr-FR" sz="2800" b="1" dirty="0">
                <a:solidFill>
                  <a:srgbClr val="C00000"/>
                </a:solidFill>
                <a:latin typeface="CS Avva Shenouda" pitchFamily="34" charset="0"/>
                <a:cs typeface="Times New Roman" pitchFamily="18" charset="0"/>
              </a:rPr>
              <a:t>. </a:t>
            </a:r>
            <a:endParaRPr lang="fr-FR" sz="2800" b="1" dirty="0">
              <a:solidFill>
                <a:srgbClr val="C00000"/>
              </a:solidFill>
              <a:latin typeface="Athanasius" pitchFamily="2" charset="0"/>
              <a:cs typeface="Times New Roman" pitchFamily="18" charset="0"/>
            </a:endParaRPr>
          </a:p>
          <a:p>
            <a:pPr marL="0" indent="0" algn="ctr">
              <a:buNone/>
            </a:pPr>
            <a:endParaRPr lang="fr-FR" sz="2800" b="1" dirty="0">
              <a:solidFill>
                <a:srgbClr val="C00000"/>
              </a:solidFill>
              <a:latin typeface="CS Avva Shenouda" pitchFamily="34" charset="0"/>
              <a:cs typeface="Times New Roman" pitchFamily="18" charset="0"/>
            </a:endParaRPr>
          </a:p>
          <a:p>
            <a:pPr marL="0" indent="0" algn="just">
              <a:buNone/>
            </a:pPr>
            <a:endParaRPr lang="fr-FR" sz="2800" b="1" dirty="0">
              <a:latin typeface="Athanasius"/>
            </a:endParaRPr>
          </a:p>
        </p:txBody>
      </p:sp>
      <p:sp>
        <p:nvSpPr>
          <p:cNvPr id="8" name="Rectangle 74">
            <a:extLst>
              <a:ext uri="{FF2B5EF4-FFF2-40B4-BE49-F238E27FC236}">
                <a16:creationId xmlns:a16="http://schemas.microsoft.com/office/drawing/2014/main" id="{EFA9D6ED-5B92-45D5-B2B3-49501FAAB2D5}"/>
              </a:ext>
            </a:extLst>
          </p:cNvPr>
          <p:cNvSpPr>
            <a:spLocks noChangeArrowheads="1"/>
          </p:cNvSpPr>
          <p:nvPr/>
        </p:nvSpPr>
        <p:spPr bwMode="auto">
          <a:xfrm>
            <a:off x="9696400" y="53414"/>
            <a:ext cx="2304256"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باكر يوم الخميس الكبير</a:t>
            </a:r>
            <a:r>
              <a:rPr lang="fr-FR" sz="2000" b="1" dirty="0">
                <a:solidFill>
                  <a:schemeClr val="bg1"/>
                </a:solidFill>
              </a:rPr>
              <a:t> </a:t>
            </a:r>
            <a:endParaRPr lang="en-US" altLang="fr-FR" sz="2000" b="1" i="1" dirty="0">
              <a:solidFill>
                <a:schemeClr val="bg1"/>
              </a:solidFill>
            </a:endParaRPr>
          </a:p>
        </p:txBody>
      </p:sp>
    </p:spTree>
    <p:extLst>
      <p:ext uri="{BB962C8B-B14F-4D97-AF65-F5344CB8AC3E}">
        <p14:creationId xmlns:p14="http://schemas.microsoft.com/office/powerpoint/2010/main" val="2949600576"/>
      </p:ext>
    </p:extLst>
  </p:cSld>
  <p:clrMapOvr>
    <a:masterClrMapping/>
  </p:clrMapOvr>
</p:sld>
</file>

<file path=ppt/slides/slide18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544749" y="776123"/>
            <a:ext cx="5330172" cy="5452374"/>
          </a:xfrm>
        </p:spPr>
        <p:txBody>
          <a:bodyPr numCol="1" spcCol="72000" anchor="ctr">
            <a:noAutofit/>
          </a:bodyPr>
          <a:lstStyle/>
          <a:p>
            <a:pPr marL="0" indent="0" algn="just">
              <a:spcBef>
                <a:spcPts val="0"/>
              </a:spcBef>
              <a:buNone/>
            </a:pPr>
            <a:r>
              <a:rPr lang="fr-FR" sz="3600" b="1" dirty="0">
                <a:latin typeface="Book Antiqua" panose="02040602050305030304" pitchFamily="18" charset="0"/>
              </a:rPr>
              <a:t>Priez et implorez pour la conduite de la sainte Église et tous les grades du clergé. Que le Seigneur notre Dieu les bénisse et les raffermisse </a:t>
            </a:r>
            <a:r>
              <a:rPr lang="fr-FR" sz="3600" b="1" dirty="0">
                <a:solidFill>
                  <a:srgbClr val="C00000"/>
                </a:solidFill>
                <a:latin typeface="Book Antiqua" panose="02040602050305030304" pitchFamily="18" charset="0"/>
              </a:rPr>
              <a:t>et qu'Il nous pardonne nos péchés</a:t>
            </a: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spcBef>
                <a:spcPts val="0"/>
              </a:spcBef>
              <a:buNone/>
            </a:pPr>
            <a:endParaRPr lang="fr-FR" sz="4000" b="1" dirty="0">
              <a:latin typeface="CS Avva Shenouda" panose="020B7200000000000000" pitchFamily="34"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459166" y="963153"/>
            <a:ext cx="5330172" cy="5078313"/>
          </a:xfrm>
          <a:prstGeom prst="rect">
            <a:avLst/>
          </a:prstGeom>
        </p:spPr>
        <p:txBody>
          <a:bodyPr wrap="square" anchor="ctr" anchorCtr="0">
            <a:spAutoFit/>
          </a:bodyPr>
          <a:lstStyle/>
          <a:p>
            <a:pPr algn="just" rtl="1"/>
            <a:r>
              <a:rPr lang="ar-AE" sz="5400" b="1" dirty="0">
                <a:latin typeface="Book Antiqua" panose="02040602050305030304" pitchFamily="18" charset="0"/>
              </a:rPr>
              <a:t>صلوا واطلبوا عن تدبير البيعة المقدسة وكل رتب الكهنوت لكي يباركهم الرب إلهنا ويقويهم </a:t>
            </a:r>
            <a:r>
              <a:rPr lang="ar-AE" sz="5400" b="1" dirty="0">
                <a:solidFill>
                  <a:srgbClr val="C00000"/>
                </a:solidFill>
                <a:latin typeface="Book Antiqua" panose="02040602050305030304" pitchFamily="18" charset="0"/>
              </a:rPr>
              <a:t>ويغفر لنا خطايانا.</a:t>
            </a:r>
          </a:p>
        </p:txBody>
      </p:sp>
    </p:spTree>
    <p:extLst>
      <p:ext uri="{BB962C8B-B14F-4D97-AF65-F5344CB8AC3E}">
        <p14:creationId xmlns:p14="http://schemas.microsoft.com/office/powerpoint/2010/main" val="1878732717"/>
      </p:ext>
    </p:extLst>
  </p:cSld>
  <p:clrMapOvr>
    <a:masterClrMapping/>
  </p:clrMapOvr>
</p:sld>
</file>

<file path=ppt/slides/slide18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564203" y="776123"/>
            <a:ext cx="5349705" cy="5452374"/>
          </a:xfrm>
        </p:spPr>
        <p:txBody>
          <a:bodyPr numCol="1" spcCol="72000" anchor="ctr">
            <a:noAutofit/>
          </a:bodyPr>
          <a:lstStyle/>
          <a:p>
            <a:pPr marL="0" indent="0" algn="just">
              <a:spcBef>
                <a:spcPts val="0"/>
              </a:spcBef>
              <a:buNone/>
            </a:pPr>
            <a:r>
              <a:rPr lang="fr-FR" sz="3600" b="1" dirty="0">
                <a:latin typeface="Book Antiqua" panose="02040602050305030304" pitchFamily="18" charset="0"/>
              </a:rPr>
              <a:t>Priez et implorez pour tous ceux qui servent la sainte Église et le peuple orthodoxe. Que le Seigneur notre Dieu leur fasse miséricorde </a:t>
            </a:r>
            <a:r>
              <a:rPr lang="fr-FR" sz="3600" b="1" dirty="0">
                <a:solidFill>
                  <a:srgbClr val="C00000"/>
                </a:solidFill>
                <a:latin typeface="Book Antiqua" panose="02040602050305030304" pitchFamily="18" charset="0"/>
              </a:rPr>
              <a:t>et qu'Il nous pardonne nos péchés.</a:t>
            </a: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spcBef>
                <a:spcPts val="0"/>
              </a:spcBef>
              <a:buNone/>
            </a:pPr>
            <a:endParaRPr lang="fr-FR" sz="4000" b="1" dirty="0">
              <a:latin typeface="CS Avva Shenouda" panose="020B7200000000000000" pitchFamily="34"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200271" y="943698"/>
            <a:ext cx="5569612" cy="5078313"/>
          </a:xfrm>
          <a:prstGeom prst="rect">
            <a:avLst/>
          </a:prstGeom>
        </p:spPr>
        <p:txBody>
          <a:bodyPr wrap="square" anchor="ctr" anchorCtr="0">
            <a:spAutoFit/>
          </a:bodyPr>
          <a:lstStyle/>
          <a:p>
            <a:pPr algn="just" rtl="1"/>
            <a:r>
              <a:rPr lang="ar-AE" sz="5400" b="1" dirty="0">
                <a:latin typeface="Book Antiqua" panose="02040602050305030304" pitchFamily="18" charset="0"/>
              </a:rPr>
              <a:t>صلوا واطلبوا عن كل نفس لها تعب في الكنيسة المقدسة ومع الشعب الأرثوذكسي لكي يصنع الرب إلهنا معهم رحمة </a:t>
            </a:r>
            <a:r>
              <a:rPr lang="ar-AE" sz="5400" b="1" dirty="0">
                <a:solidFill>
                  <a:srgbClr val="C00000"/>
                </a:solidFill>
                <a:latin typeface="Book Antiqua" panose="02040602050305030304" pitchFamily="18" charset="0"/>
              </a:rPr>
              <a:t>ويغفر لنا خطايانا.</a:t>
            </a:r>
          </a:p>
        </p:txBody>
      </p:sp>
    </p:spTree>
    <p:extLst>
      <p:ext uri="{BB962C8B-B14F-4D97-AF65-F5344CB8AC3E}">
        <p14:creationId xmlns:p14="http://schemas.microsoft.com/office/powerpoint/2010/main" val="755862558"/>
      </p:ext>
    </p:extLst>
  </p:cSld>
  <p:clrMapOvr>
    <a:masterClrMapping/>
  </p:clrMapOvr>
</p:sld>
</file>

<file path=ppt/slides/slide18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368694" y="737213"/>
            <a:ext cx="5584128" cy="5452374"/>
          </a:xfrm>
        </p:spPr>
        <p:txBody>
          <a:bodyPr numCol="1" spcCol="72000" anchor="ctr">
            <a:noAutofit/>
          </a:bodyPr>
          <a:lstStyle/>
          <a:p>
            <a:pPr marL="0" indent="0" algn="just">
              <a:spcBef>
                <a:spcPts val="0"/>
              </a:spcBef>
              <a:buNone/>
            </a:pPr>
            <a:r>
              <a:rPr lang="fr-FR" b="1" dirty="0">
                <a:latin typeface="Book Antiqua" panose="02040602050305030304" pitchFamily="18" charset="0"/>
              </a:rPr>
              <a:t>Priez et implorez pour les dirigeants qui aiment le Christ et qui nous ont recommandé de nous souvenir d'eux. Que le Seigneur notre Dieu les bénisse, les prenne en pitié, leur accorde la grâce devant les gouvernants </a:t>
            </a:r>
            <a:r>
              <a:rPr lang="fr-FR" b="1" dirty="0">
                <a:solidFill>
                  <a:srgbClr val="C00000"/>
                </a:solidFill>
                <a:latin typeface="Book Antiqua" panose="02040602050305030304" pitchFamily="18" charset="0"/>
              </a:rPr>
              <a:t>et qu'Il nous pardonne nos péchés.</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lvl="0" algn="ctr" rtl="1" fontAlgn="base">
              <a:spcBef>
                <a:spcPct val="20000"/>
              </a:spcBef>
              <a:spcAft>
                <a:spcPct val="0"/>
              </a:spcAft>
            </a:pPr>
            <a:endParaRPr lang="ar-SA" altLang="fr-FR" sz="3600" dirty="0">
              <a:latin typeface="Times New Roman" panose="02020603050405020304" pitchFamily="18" charset="0"/>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spcBef>
                <a:spcPts val="0"/>
              </a:spcBef>
              <a:buNone/>
            </a:pPr>
            <a:endParaRPr lang="fr-FR" sz="4000" b="1" dirty="0">
              <a:latin typeface="CS Avva Shenouda" panose="020B7200000000000000" pitchFamily="34"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205210" y="870819"/>
            <a:ext cx="5584128" cy="5262979"/>
          </a:xfrm>
          <a:prstGeom prst="rect">
            <a:avLst/>
          </a:prstGeom>
        </p:spPr>
        <p:txBody>
          <a:bodyPr wrap="square" anchor="ctr" anchorCtr="0">
            <a:spAutoFit/>
          </a:bodyPr>
          <a:lstStyle/>
          <a:p>
            <a:pPr algn="just" rtl="1"/>
            <a:r>
              <a:rPr lang="ar-AE" sz="4800" b="1" dirty="0">
                <a:latin typeface="Book Antiqua" panose="02040602050305030304" pitchFamily="18" charset="0"/>
              </a:rPr>
              <a:t>صلوا وأطلبوا عن محبي المسيح الأراخنة الذين أمرونا أن نذكرهم </a:t>
            </a:r>
            <a:r>
              <a:rPr lang="ar-AE" sz="4800" b="1" dirty="0" err="1">
                <a:latin typeface="Book Antiqua" panose="02040602050305030304" pitchFamily="18" charset="0"/>
              </a:rPr>
              <a:t>باسمائهم</a:t>
            </a:r>
            <a:r>
              <a:rPr lang="ar-AE" sz="4800" b="1" dirty="0">
                <a:latin typeface="Book Antiqua" panose="02040602050305030304" pitchFamily="18" charset="0"/>
              </a:rPr>
              <a:t> لكي يباركهم الرب إلهنا ويذكرهم بالرحمة ويعطيهم النعمة امام السلاطين الأعزاء </a:t>
            </a:r>
            <a:r>
              <a:rPr lang="ar-AE" sz="4800" b="1" dirty="0">
                <a:solidFill>
                  <a:srgbClr val="C00000"/>
                </a:solidFill>
                <a:latin typeface="Book Antiqua" panose="02040602050305030304" pitchFamily="18" charset="0"/>
              </a:rPr>
              <a:t>ويغفر لنا خطايانا.</a:t>
            </a:r>
          </a:p>
        </p:txBody>
      </p:sp>
    </p:spTree>
    <p:extLst>
      <p:ext uri="{BB962C8B-B14F-4D97-AF65-F5344CB8AC3E}">
        <p14:creationId xmlns:p14="http://schemas.microsoft.com/office/powerpoint/2010/main" val="768077792"/>
      </p:ext>
    </p:extLst>
  </p:cSld>
  <p:clrMapOvr>
    <a:masterClrMapping/>
  </p:clrMapOvr>
</p:sld>
</file>

<file path=ppt/slides/slide18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22177" y="776123"/>
            <a:ext cx="5491735" cy="5452374"/>
          </a:xfrm>
        </p:spPr>
        <p:txBody>
          <a:bodyPr numCol="1" spcCol="72000" anchor="ctr">
            <a:noAutofit/>
          </a:bodyPr>
          <a:lstStyle/>
          <a:p>
            <a:pPr marL="0" indent="0" algn="just">
              <a:spcBef>
                <a:spcPts val="0"/>
              </a:spcBef>
              <a:buNone/>
            </a:pPr>
            <a:r>
              <a:rPr lang="fr-FR" sz="3600" b="1" dirty="0">
                <a:latin typeface="Book Antiqua" panose="02040602050305030304" pitchFamily="18" charset="0"/>
              </a:rPr>
              <a:t>Priez et implorez pour les pauvres, les paysans, les ouvriers, les faibles et pour toute âme dans la peine. Que le Seigneur notre Dieu soit compatissant envers nous </a:t>
            </a:r>
            <a:r>
              <a:rPr lang="fr-FR" sz="3600" b="1" dirty="0">
                <a:solidFill>
                  <a:srgbClr val="C00000"/>
                </a:solidFill>
                <a:latin typeface="Book Antiqua" panose="02040602050305030304" pitchFamily="18" charset="0"/>
              </a:rPr>
              <a:t>et qu'Il nous pardonne nos péchés.</a:t>
            </a: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spcBef>
                <a:spcPts val="0"/>
              </a:spcBef>
              <a:buNone/>
            </a:pPr>
            <a:endParaRPr lang="fr-FR" sz="4000" b="1" dirty="0">
              <a:latin typeface="CS Avva Shenouda" panose="020B7200000000000000" pitchFamily="34"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219726" y="1055485"/>
            <a:ext cx="5569612" cy="4893647"/>
          </a:xfrm>
          <a:prstGeom prst="rect">
            <a:avLst/>
          </a:prstGeom>
        </p:spPr>
        <p:txBody>
          <a:bodyPr wrap="square" anchor="ctr" anchorCtr="0">
            <a:spAutoFit/>
          </a:bodyPr>
          <a:lstStyle/>
          <a:p>
            <a:pPr algn="just" rtl="1"/>
            <a:r>
              <a:rPr lang="ar-AE" sz="5200" b="1" dirty="0">
                <a:latin typeface="Book Antiqua" panose="02040602050305030304" pitchFamily="18" charset="0"/>
              </a:rPr>
              <a:t>صلوا واطلبوا عن المساكين والفلاحين والضعفاء وعن كل نفس متضايقة بكل نوع لكي </a:t>
            </a:r>
            <a:r>
              <a:rPr lang="ar-AE" sz="5200" b="1" dirty="0" err="1">
                <a:latin typeface="Book Antiqua" panose="02040602050305030304" pitchFamily="18" charset="0"/>
              </a:rPr>
              <a:t>يتراءف</a:t>
            </a:r>
            <a:r>
              <a:rPr lang="ar-AE" sz="5200" b="1" dirty="0">
                <a:latin typeface="Book Antiqua" panose="02040602050305030304" pitchFamily="18" charset="0"/>
              </a:rPr>
              <a:t> علينا الرب إلهنا واياهم </a:t>
            </a:r>
            <a:r>
              <a:rPr lang="ar-AE" sz="5200" b="1" dirty="0">
                <a:solidFill>
                  <a:srgbClr val="C00000"/>
                </a:solidFill>
                <a:latin typeface="Book Antiqua" panose="02040602050305030304" pitchFamily="18" charset="0"/>
              </a:rPr>
              <a:t>ويغفر لنا خطايانا.</a:t>
            </a:r>
          </a:p>
        </p:txBody>
      </p:sp>
    </p:spTree>
    <p:extLst>
      <p:ext uri="{BB962C8B-B14F-4D97-AF65-F5344CB8AC3E}">
        <p14:creationId xmlns:p14="http://schemas.microsoft.com/office/powerpoint/2010/main" val="901382992"/>
      </p:ext>
    </p:extLst>
  </p:cSld>
  <p:clrMapOvr>
    <a:masterClrMapping/>
  </p:clrMapOvr>
</p:sld>
</file>

<file path=ppt/slides/slide18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22177" y="776123"/>
            <a:ext cx="5491735" cy="5452374"/>
          </a:xfrm>
        </p:spPr>
        <p:txBody>
          <a:bodyPr numCol="1" spcCol="72000" anchor="ctr">
            <a:noAutofit/>
          </a:bodyPr>
          <a:lstStyle/>
          <a:p>
            <a:pPr marL="0" indent="0" algn="just">
              <a:spcBef>
                <a:spcPts val="0"/>
              </a:spcBef>
              <a:buNone/>
            </a:pPr>
            <a:r>
              <a:rPr lang="fr-FR" sz="3600" b="1" dirty="0">
                <a:latin typeface="Book Antiqua" panose="02040602050305030304" pitchFamily="18" charset="0"/>
              </a:rPr>
              <a:t>Priez et implorez pour ceux qui peinent dans les prisons, les cachots, en exil et pour ceux qui sont enchaînés par les chaînes des démons. Que le Seigneur les délivre de leurs peines </a:t>
            </a:r>
            <a:r>
              <a:rPr lang="fr-FR" sz="3600" b="1" dirty="0">
                <a:solidFill>
                  <a:srgbClr val="C00000"/>
                </a:solidFill>
                <a:latin typeface="Book Antiqua" panose="02040602050305030304" pitchFamily="18" charset="0"/>
              </a:rPr>
              <a:t>et qu'Il nous pardonne nos péchés.</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lvl="0" algn="ctr" rtl="1" fontAlgn="base">
              <a:spcBef>
                <a:spcPct val="20000"/>
              </a:spcBef>
              <a:spcAft>
                <a:spcPct val="0"/>
              </a:spcAft>
            </a:pPr>
            <a:endParaRPr lang="ar-SA" altLang="fr-FR" sz="3600" dirty="0">
              <a:latin typeface="Times New Roman" panose="02020603050405020304" pitchFamily="18" charset="0"/>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spcBef>
                <a:spcPts val="0"/>
              </a:spcBef>
              <a:buNone/>
            </a:pPr>
            <a:endParaRPr lang="fr-FR" sz="4000" b="1" dirty="0">
              <a:latin typeface="CS Avva Shenouda" panose="020B7200000000000000" pitchFamily="34"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278091" y="1086263"/>
            <a:ext cx="5569612" cy="4832092"/>
          </a:xfrm>
          <a:prstGeom prst="rect">
            <a:avLst/>
          </a:prstGeom>
        </p:spPr>
        <p:txBody>
          <a:bodyPr wrap="square" anchor="ctr" anchorCtr="0">
            <a:spAutoFit/>
          </a:bodyPr>
          <a:lstStyle/>
          <a:p>
            <a:pPr algn="just" rtl="1"/>
            <a:r>
              <a:rPr lang="ar-AE" sz="4400" b="1" dirty="0">
                <a:latin typeface="Book Antiqua" panose="02040602050305030304" pitchFamily="18" charset="0"/>
              </a:rPr>
              <a:t>صلوا واطلبوا عن كل المتضايقين الذين في السجون وفي المطابق والذين في النفي أو في السبي والمربوطين من جهة </a:t>
            </a:r>
            <a:r>
              <a:rPr lang="ar-AE" sz="4400" b="1" dirty="0" err="1">
                <a:latin typeface="Book Antiqua" panose="02040602050305030304" pitchFamily="18" charset="0"/>
              </a:rPr>
              <a:t>رباطات</a:t>
            </a:r>
            <a:r>
              <a:rPr lang="ar-AE" sz="4400" b="1" dirty="0">
                <a:latin typeface="Book Antiqua" panose="02040602050305030304" pitchFamily="18" charset="0"/>
              </a:rPr>
              <a:t> الشياطين لكي يعتقهم الرب إلهنا من متاعبهم </a:t>
            </a:r>
            <a:r>
              <a:rPr lang="ar-AE" sz="4400" b="1" dirty="0">
                <a:solidFill>
                  <a:srgbClr val="C00000"/>
                </a:solidFill>
                <a:latin typeface="Book Antiqua" panose="02040602050305030304" pitchFamily="18" charset="0"/>
              </a:rPr>
              <a:t>ويغفر لنا خطايانا.</a:t>
            </a:r>
          </a:p>
        </p:txBody>
      </p:sp>
    </p:spTree>
    <p:extLst>
      <p:ext uri="{BB962C8B-B14F-4D97-AF65-F5344CB8AC3E}">
        <p14:creationId xmlns:p14="http://schemas.microsoft.com/office/powerpoint/2010/main" val="2813981097"/>
      </p:ext>
    </p:extLst>
  </p:cSld>
  <p:clrMapOvr>
    <a:masterClrMapping/>
  </p:clrMapOvr>
</p:sld>
</file>

<file path=ppt/slides/slide18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546266" y="776123"/>
            <a:ext cx="5367646" cy="5452374"/>
          </a:xfrm>
        </p:spPr>
        <p:txBody>
          <a:bodyPr numCol="1" spcCol="72000" anchor="ctr">
            <a:noAutofit/>
          </a:bodyPr>
          <a:lstStyle/>
          <a:p>
            <a:pPr marL="0" indent="0" algn="just">
              <a:spcBef>
                <a:spcPts val="0"/>
              </a:spcBef>
              <a:buNone/>
            </a:pPr>
            <a:r>
              <a:rPr lang="fr-FR" sz="3600" b="1" dirty="0">
                <a:latin typeface="Book Antiqua" panose="02040602050305030304" pitchFamily="18" charset="0"/>
              </a:rPr>
              <a:t>Priez et implorez pour tous ceux qui sont réunis ici avec nous en ce jour recherchant la miséricorde pour leurs âmes. Que le Seigneur notre Dieu nous accorde à tous Sa pitié </a:t>
            </a:r>
            <a:r>
              <a:rPr lang="fr-FR" sz="3600" b="1" dirty="0">
                <a:solidFill>
                  <a:srgbClr val="C00000"/>
                </a:solidFill>
                <a:latin typeface="Book Antiqua" panose="02040602050305030304" pitchFamily="18" charset="0"/>
              </a:rPr>
              <a:t>et qu'Il nous pardonne nos péchés</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lvl="0" algn="ctr" rtl="1" fontAlgn="base">
              <a:spcBef>
                <a:spcPct val="20000"/>
              </a:spcBef>
              <a:spcAft>
                <a:spcPct val="0"/>
              </a:spcAft>
            </a:pPr>
            <a:endParaRPr lang="ar-SA" altLang="fr-FR" sz="3600" dirty="0">
              <a:latin typeface="Times New Roman" panose="02020603050405020304" pitchFamily="18" charset="0"/>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spcBef>
                <a:spcPts val="0"/>
              </a:spcBef>
              <a:buNone/>
            </a:pPr>
            <a:endParaRPr lang="fr-FR" sz="4000" b="1" dirty="0">
              <a:latin typeface="CS Avva Shenouda" panose="020B7200000000000000" pitchFamily="34"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219726" y="547654"/>
            <a:ext cx="5569612" cy="5909310"/>
          </a:xfrm>
          <a:prstGeom prst="rect">
            <a:avLst/>
          </a:prstGeom>
        </p:spPr>
        <p:txBody>
          <a:bodyPr wrap="square" anchor="ctr" anchorCtr="0">
            <a:spAutoFit/>
          </a:bodyPr>
          <a:lstStyle/>
          <a:p>
            <a:pPr algn="just" rtl="1"/>
            <a:r>
              <a:rPr lang="ar-AE" sz="5400" b="1" dirty="0">
                <a:latin typeface="Book Antiqua" panose="02040602050305030304" pitchFamily="18" charset="0"/>
              </a:rPr>
              <a:t>صلوا واطلبوا عن كل النفوس المجتمعة معنا اليوم في هذا الموضع يطلبون الرحمة لنفوسهم لكي تدركنا مراحم الرب إلهنا وإياهم </a:t>
            </a:r>
            <a:r>
              <a:rPr lang="ar-AE" sz="5400" b="1" dirty="0">
                <a:solidFill>
                  <a:srgbClr val="C00000"/>
                </a:solidFill>
                <a:latin typeface="Book Antiqua" panose="02040602050305030304" pitchFamily="18" charset="0"/>
              </a:rPr>
              <a:t>ويغفر لنا خطايانا.</a:t>
            </a:r>
          </a:p>
        </p:txBody>
      </p:sp>
    </p:spTree>
    <p:extLst>
      <p:ext uri="{BB962C8B-B14F-4D97-AF65-F5344CB8AC3E}">
        <p14:creationId xmlns:p14="http://schemas.microsoft.com/office/powerpoint/2010/main" val="2744225930"/>
      </p:ext>
    </p:extLst>
  </p:cSld>
  <p:clrMapOvr>
    <a:masterClrMapping/>
  </p:clrMapOvr>
</p:sld>
</file>

<file path=ppt/slides/slide18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22177" y="776123"/>
            <a:ext cx="5491735" cy="5452374"/>
          </a:xfrm>
        </p:spPr>
        <p:txBody>
          <a:bodyPr numCol="1" spcCol="72000" anchor="ctr">
            <a:noAutofit/>
          </a:bodyPr>
          <a:lstStyle/>
          <a:p>
            <a:pPr marL="0" indent="0" algn="just">
              <a:spcBef>
                <a:spcPts val="0"/>
              </a:spcBef>
              <a:buNone/>
            </a:pPr>
            <a:r>
              <a:rPr lang="fr-FR" sz="3600" b="1" dirty="0">
                <a:latin typeface="Book Antiqua" panose="02040602050305030304" pitchFamily="18" charset="0"/>
              </a:rPr>
              <a:t>Priez et implorez pour tous ceux qui nous ont recommandé de nous souvenir d'eux, chacun par son nom. Que, dans Sa bonté, le Seigneur notre Dieu se souvienne d'eux en tout temps </a:t>
            </a:r>
            <a:r>
              <a:rPr lang="fr-FR" sz="3600" b="1" dirty="0">
                <a:solidFill>
                  <a:srgbClr val="C00000"/>
                </a:solidFill>
                <a:latin typeface="Book Antiqua" panose="02040602050305030304" pitchFamily="18" charset="0"/>
              </a:rPr>
              <a:t>et qu'Il nous pardonne nos péchés.</a:t>
            </a: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spcBef>
                <a:spcPts val="0"/>
              </a:spcBef>
              <a:buNone/>
            </a:pPr>
            <a:endParaRPr lang="fr-FR" sz="4000" b="1" dirty="0">
              <a:latin typeface="CS Avva Shenouda" panose="020B7200000000000000" pitchFamily="34"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239180" y="996689"/>
            <a:ext cx="5569612" cy="5078313"/>
          </a:xfrm>
          <a:prstGeom prst="rect">
            <a:avLst/>
          </a:prstGeom>
        </p:spPr>
        <p:txBody>
          <a:bodyPr wrap="square" anchor="ctr" anchorCtr="0">
            <a:spAutoFit/>
          </a:bodyPr>
          <a:lstStyle/>
          <a:p>
            <a:pPr algn="just" rtl="1"/>
            <a:r>
              <a:rPr lang="ar-AE" sz="5400" b="1" dirty="0">
                <a:latin typeface="Book Antiqua" panose="02040602050305030304" pitchFamily="18" charset="0"/>
              </a:rPr>
              <a:t>صلوا واطلبوا عن الذين أوصونا أن نذكرهم كل واحد باسمه لكي يذكرهم الرب إلهنا بالصلاح في كل حين </a:t>
            </a:r>
            <a:r>
              <a:rPr lang="ar-AE" sz="5400" b="1" dirty="0">
                <a:solidFill>
                  <a:srgbClr val="C00000"/>
                </a:solidFill>
                <a:latin typeface="Book Antiqua" panose="02040602050305030304" pitchFamily="18" charset="0"/>
              </a:rPr>
              <a:t>ويغفر لنا خطايانا.</a:t>
            </a:r>
          </a:p>
        </p:txBody>
      </p:sp>
    </p:spTree>
    <p:extLst>
      <p:ext uri="{BB962C8B-B14F-4D97-AF65-F5344CB8AC3E}">
        <p14:creationId xmlns:p14="http://schemas.microsoft.com/office/powerpoint/2010/main" val="1730095647"/>
      </p:ext>
    </p:extLst>
  </p:cSld>
  <p:clrMapOvr>
    <a:masterClrMapping/>
  </p:clrMapOvr>
</p:sld>
</file>

<file path=ppt/slides/slide18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546266" y="776123"/>
            <a:ext cx="5367646" cy="5452374"/>
          </a:xfrm>
        </p:spPr>
        <p:txBody>
          <a:bodyPr numCol="1" spcCol="72000" anchor="ctr">
            <a:noAutofit/>
          </a:bodyPr>
          <a:lstStyle/>
          <a:p>
            <a:pPr marL="0" indent="0" algn="just">
              <a:spcBef>
                <a:spcPts val="0"/>
              </a:spcBef>
              <a:buNone/>
            </a:pPr>
            <a:r>
              <a:rPr lang="fr-FR" sz="2400" b="1" dirty="0">
                <a:latin typeface="Book Antiqua" panose="02040602050305030304" pitchFamily="18" charset="0"/>
              </a:rPr>
              <a:t>Priez et implorez pour la montée des eaux des fleuves en cette année. Que le Christ notre Dieu les bénisse, les rende abondantes, réjouisse la face de la terre, qu’Il prenne soin de nous, les hommes et qu'Il sauve Son peuple et les animaux. Qu'Il éloigne du monde la mort, la vie coûteuse, les épidémies, l'anéantissement et l'attaque des ennemis. Qu'Il amène le calme, la paix et la tranquillité dans la sainte Église. Qu'Il élève le prestige des Chrétiens en tout lieu dans l'univers jusqu'au dernier soupir </a:t>
            </a:r>
            <a:r>
              <a:rPr lang="fr-FR" sz="2400" b="1" dirty="0">
                <a:solidFill>
                  <a:srgbClr val="C00000"/>
                </a:solidFill>
                <a:latin typeface="Book Antiqua" panose="02040602050305030304" pitchFamily="18" charset="0"/>
              </a:rPr>
              <a:t>et qu'Il nous pardonne nos péchés.</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lvl="0" algn="ctr" rtl="1" fontAlgn="base">
              <a:spcBef>
                <a:spcPct val="20000"/>
              </a:spcBef>
              <a:spcAft>
                <a:spcPct val="0"/>
              </a:spcAft>
            </a:pPr>
            <a:endParaRPr lang="ar-SA" altLang="fr-FR" sz="3600" dirty="0">
              <a:latin typeface="Times New Roman" panose="02020603050405020304" pitchFamily="18" charset="0"/>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spcBef>
                <a:spcPts val="0"/>
              </a:spcBef>
              <a:buNone/>
            </a:pPr>
            <a:endParaRPr lang="fr-FR" sz="4000" b="1" dirty="0">
              <a:latin typeface="CS Avva Shenouda" panose="020B7200000000000000" pitchFamily="34"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278091" y="578430"/>
            <a:ext cx="5569612" cy="5847755"/>
          </a:xfrm>
          <a:prstGeom prst="rect">
            <a:avLst/>
          </a:prstGeom>
        </p:spPr>
        <p:txBody>
          <a:bodyPr wrap="square" anchor="ctr" anchorCtr="0">
            <a:spAutoFit/>
          </a:bodyPr>
          <a:lstStyle/>
          <a:p>
            <a:pPr algn="just" rtl="1"/>
            <a:r>
              <a:rPr lang="ar-AE" sz="3400" b="1" dirty="0">
                <a:latin typeface="Book Antiqua" panose="02040602050305030304" pitchFamily="18" charset="0"/>
              </a:rPr>
              <a:t>صلوا واطلبوا عن صعود مياه الأنهار في هذه السنة لكي يباركها المسيح إلهنا ويصعدها كمقدارها ويفرح وجه الأرض ويعولنا نحن البشر ويعطي النجاة لشعبه والماشية ويرفع عن العالم الموت والغلاء والوباء والفناء والسبي وسيف الأعداء ويجعل الهدوء والسلام والطمأنينة في البيعة المقدسة ويرفع شأن المسيحيين في كل مكان وفي كل المسكونة إلى النفس الأخير </a:t>
            </a:r>
            <a:r>
              <a:rPr lang="ar-AE" sz="3400" b="1" dirty="0">
                <a:solidFill>
                  <a:srgbClr val="C00000"/>
                </a:solidFill>
                <a:latin typeface="Book Antiqua" panose="02040602050305030304" pitchFamily="18" charset="0"/>
              </a:rPr>
              <a:t>ويغفر لنا خطايانا</a:t>
            </a:r>
          </a:p>
        </p:txBody>
      </p:sp>
    </p:spTree>
    <p:extLst>
      <p:ext uri="{BB962C8B-B14F-4D97-AF65-F5344CB8AC3E}">
        <p14:creationId xmlns:p14="http://schemas.microsoft.com/office/powerpoint/2010/main" val="2903491776"/>
      </p:ext>
    </p:extLst>
  </p:cSld>
  <p:clrMapOvr>
    <a:masterClrMapping/>
  </p:clrMapOvr>
</p:sld>
</file>

<file path=ppt/slides/slide18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546266" y="776123"/>
            <a:ext cx="5367646" cy="5452374"/>
          </a:xfrm>
        </p:spPr>
        <p:txBody>
          <a:bodyPr numCol="1" spcCol="72000" anchor="ctr">
            <a:noAutofit/>
          </a:bodyPr>
          <a:lstStyle/>
          <a:p>
            <a:pPr marL="0" indent="0" algn="just">
              <a:spcBef>
                <a:spcPts val="0"/>
              </a:spcBef>
              <a:buNone/>
            </a:pPr>
            <a:r>
              <a:rPr lang="fr-FR" sz="3600" b="1" dirty="0">
                <a:latin typeface="Book Antiqua" panose="02040602050305030304" pitchFamily="18" charset="0"/>
              </a:rPr>
              <a:t>Priez et implorez pour cette sainte Pâques de notre Bon Sauveur. Qu'Il l'accomplisse pour nous en paix, nous montre la joie de Sa sainte résurrection en étant tous en bonne santé, </a:t>
            </a:r>
            <a:r>
              <a:rPr lang="fr-FR" sz="3600" b="1" dirty="0">
                <a:solidFill>
                  <a:srgbClr val="C00000"/>
                </a:solidFill>
                <a:latin typeface="Book Antiqua" panose="02040602050305030304" pitchFamily="18" charset="0"/>
              </a:rPr>
              <a:t>et nous pardonne nos péchés.</a:t>
            </a: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spcBef>
                <a:spcPts val="0"/>
              </a:spcBef>
              <a:buNone/>
            </a:pPr>
            <a:endParaRPr lang="fr-FR" sz="4000" b="1" dirty="0">
              <a:latin typeface="CS Avva Shenouda" panose="020B7200000000000000" pitchFamily="34"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278091" y="547656"/>
            <a:ext cx="5569612" cy="5909310"/>
          </a:xfrm>
          <a:prstGeom prst="rect">
            <a:avLst/>
          </a:prstGeom>
        </p:spPr>
        <p:txBody>
          <a:bodyPr wrap="square" anchor="ctr" anchorCtr="0">
            <a:spAutoFit/>
          </a:bodyPr>
          <a:lstStyle/>
          <a:p>
            <a:pPr algn="just" rtl="1"/>
            <a:r>
              <a:rPr lang="ar-AE" sz="5400" b="1" dirty="0">
                <a:latin typeface="Book Antiqua" panose="02040602050305030304" pitchFamily="18" charset="0"/>
              </a:rPr>
              <a:t>صلوا واطلبوا عن هذه </a:t>
            </a:r>
            <a:r>
              <a:rPr lang="ar-AE" sz="5400" b="1" dirty="0" err="1">
                <a:latin typeface="Book Antiqua" panose="02040602050305030304" pitchFamily="18" charset="0"/>
              </a:rPr>
              <a:t>البصخة</a:t>
            </a:r>
            <a:r>
              <a:rPr lang="ar-AE" sz="5400" b="1" dirty="0">
                <a:latin typeface="Book Antiqua" panose="02040602050305030304" pitchFamily="18" charset="0"/>
              </a:rPr>
              <a:t> المقدسة التي لمخلصنا الصالح لكي يكملها لنا بسلام ويرينا بهجة قيامته المقدسة ونحن جميعاً سالمين </a:t>
            </a:r>
            <a:r>
              <a:rPr lang="ar-AE" sz="5400" b="1" dirty="0">
                <a:solidFill>
                  <a:srgbClr val="C00000"/>
                </a:solidFill>
                <a:latin typeface="Book Antiqua" panose="02040602050305030304" pitchFamily="18" charset="0"/>
              </a:rPr>
              <a:t>ويغفر لنا خطايانا.</a:t>
            </a:r>
          </a:p>
        </p:txBody>
      </p:sp>
    </p:spTree>
    <p:extLst>
      <p:ext uri="{BB962C8B-B14F-4D97-AF65-F5344CB8AC3E}">
        <p14:creationId xmlns:p14="http://schemas.microsoft.com/office/powerpoint/2010/main" val="1945258782"/>
      </p:ext>
    </p:extLst>
  </p:cSld>
  <p:clrMapOvr>
    <a:masterClrMapping/>
  </p:clrMapOvr>
</p:sld>
</file>

<file path=ppt/slides/slide18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E17DC675-7680-42CC-A00E-5749DEE5E413}"/>
              </a:ext>
            </a:extLst>
          </p:cNvPr>
          <p:cNvSpPr/>
          <p:nvPr/>
        </p:nvSpPr>
        <p:spPr>
          <a:xfrm>
            <a:off x="443372" y="3426898"/>
            <a:ext cx="11305256" cy="2160240"/>
          </a:xfrm>
          <a:prstGeom prst="rect">
            <a:avLst/>
          </a:prstGeom>
        </p:spPr>
        <p:txBody>
          <a:bodyPr vert="horz" lIns="91440" tIns="45720" rIns="91440" bIns="45720" rtlCol="0" anchor="ctr">
            <a:noAutofit/>
          </a:bodyPr>
          <a:lstStyle/>
          <a:p>
            <a:pPr algn="ctr"/>
            <a:r>
              <a:rPr lang="ar-SA" sz="7200" b="1" dirty="0">
                <a:solidFill>
                  <a:srgbClr val="C00000"/>
                </a:solidFill>
                <a:latin typeface="Times New Roman" panose="02020603050405020304" pitchFamily="18" charset="0"/>
              </a:rPr>
              <a:t>ختام</a:t>
            </a:r>
          </a:p>
        </p:txBody>
      </p:sp>
      <p:sp>
        <p:nvSpPr>
          <p:cNvPr id="7" name="Titre 1">
            <a:extLst>
              <a:ext uri="{FF2B5EF4-FFF2-40B4-BE49-F238E27FC236}">
                <a16:creationId xmlns:a16="http://schemas.microsoft.com/office/drawing/2014/main" id="{062BC627-B07B-444C-93A4-6D5B1A046B78}"/>
              </a:ext>
            </a:extLst>
          </p:cNvPr>
          <p:cNvSpPr txBox="1">
            <a:spLocks/>
          </p:cNvSpPr>
          <p:nvPr/>
        </p:nvSpPr>
        <p:spPr>
          <a:xfrm>
            <a:off x="443372" y="939604"/>
            <a:ext cx="11305256" cy="1785764"/>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fr-FR" sz="7000" b="1" dirty="0">
                <a:solidFill>
                  <a:srgbClr val="C00000"/>
                </a:solidFill>
                <a:latin typeface="Castellar" panose="020A0402060406010301" pitchFamily="18" charset="0"/>
              </a:rPr>
              <a:t>Conclusion</a:t>
            </a:r>
          </a:p>
        </p:txBody>
      </p:sp>
    </p:spTree>
    <p:extLst>
      <p:ext uri="{BB962C8B-B14F-4D97-AF65-F5344CB8AC3E}">
        <p14:creationId xmlns:p14="http://schemas.microsoft.com/office/powerpoint/2010/main" val="4139218408"/>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7369" y="548680"/>
            <a:ext cx="5616624" cy="5832648"/>
          </a:xfrm>
        </p:spPr>
        <p:txBody>
          <a:bodyPr>
            <a:noAutofit/>
          </a:bodyPr>
          <a:lstStyle/>
          <a:p>
            <a:pPr marL="0" indent="3175" algn="just">
              <a:buNone/>
            </a:pPr>
            <a:r>
              <a:rPr lang="fr-FR" sz="2800" b="1" dirty="0"/>
              <a:t>au juste sera imputée sa justice et au méchant sa méchanceté. Quant au méchant, s'il renonce à tous les péchés qu'il a commis, observe toutes mes lois et pratique le droit et la justice, il vivra, il ne mourra pas. On ne se souviendra plus de tous les péchés qu'il a commis, il vivra à cause de la justice qu'il a pratiquée. Prendrais-je donc plaisir à la mort du méchant - oracle du Seigneur Dieu - et non pas plutôt à le voir renoncer à sa conduite</a:t>
            </a:r>
          </a:p>
        </p:txBody>
      </p:sp>
      <p:sp>
        <p:nvSpPr>
          <p:cNvPr id="4" name="Rectangle 3">
            <a:extLst>
              <a:ext uri="{FF2B5EF4-FFF2-40B4-BE49-F238E27FC236}">
                <a16:creationId xmlns:a16="http://schemas.microsoft.com/office/drawing/2014/main" id="{91243CA8-04CE-43A8-A980-AAAC9EEED9CA}"/>
              </a:ext>
            </a:extLst>
          </p:cNvPr>
          <p:cNvSpPr/>
          <p:nvPr/>
        </p:nvSpPr>
        <p:spPr>
          <a:xfrm>
            <a:off x="6240016" y="582935"/>
            <a:ext cx="5472608" cy="5798393"/>
          </a:xfrm>
          <a:prstGeom prst="rect">
            <a:avLst/>
          </a:prstGeom>
        </p:spPr>
        <p:txBody>
          <a:bodyPr wrap="square">
            <a:normAutofit/>
          </a:bodyPr>
          <a:lstStyle/>
          <a:p>
            <a:pPr algn="just" rtl="1"/>
            <a:r>
              <a:rPr lang="ar-SA" sz="3600" b="1" dirty="0"/>
              <a:t>بر البار عليه يعود، ونفاق المنافق عليه يعود، والمنافق اذا تاب عن جميع خطاياه وحفظ وصاياى كلها وأجرى العدل والرحمة، ف</a:t>
            </a:r>
            <a:r>
              <a:rPr lang="ar-EG" sz="3600" b="1" dirty="0"/>
              <a:t>إ</a:t>
            </a:r>
            <a:r>
              <a:rPr lang="ar-SA" sz="3600" b="1" dirty="0"/>
              <a:t>نه يحيا حياة ولا يموت</a:t>
            </a:r>
            <a:r>
              <a:rPr lang="ar-EG" sz="3600" b="1" dirty="0" err="1"/>
              <a:t>.</a:t>
            </a:r>
            <a:r>
              <a:rPr lang="ar-SA" sz="3600" b="1" dirty="0"/>
              <a:t> وكل خطاياه لا ت</a:t>
            </a:r>
            <a:r>
              <a:rPr lang="ar-EG" sz="3600" b="1" dirty="0"/>
              <a:t>ُ</a:t>
            </a:r>
            <a:r>
              <a:rPr lang="ar-SA" sz="3600" b="1" dirty="0"/>
              <a:t>ذكر وببره الذى صنعه يحيا</a:t>
            </a:r>
            <a:r>
              <a:rPr lang="ar-EG" sz="3600" b="1" dirty="0" err="1"/>
              <a:t>.</a:t>
            </a:r>
            <a:r>
              <a:rPr lang="ar-SA" sz="3600" b="1" dirty="0"/>
              <a:t> لأننى لا أريد موت الخاطىء يقول الرب، مثل ما يرجع عن طريقه الرديه </a:t>
            </a:r>
            <a:endParaRPr lang="ar-SA" sz="3600" b="1" dirty="0">
              <a:solidFill>
                <a:srgbClr val="C00000"/>
              </a:solidFill>
              <a:latin typeface="Times New Roman" panose="02020603050405020304" pitchFamily="18" charset="0"/>
            </a:endParaRPr>
          </a:p>
        </p:txBody>
      </p:sp>
      <p:sp>
        <p:nvSpPr>
          <p:cNvPr id="8" name="ZoneTexte 7">
            <a:extLst>
              <a:ext uri="{FF2B5EF4-FFF2-40B4-BE49-F238E27FC236}">
                <a16:creationId xmlns:a16="http://schemas.microsoft.com/office/drawing/2014/main" id="{17EB9E0E-099C-42F2-A2D3-CB82BBB219EC}"/>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de l’aube </a:t>
            </a:r>
            <a:r>
              <a:rPr lang="fr-FR" sz="1600" b="1" i="1" dirty="0">
                <a:solidFill>
                  <a:schemeClr val="bg1"/>
                </a:solidFill>
              </a:rPr>
              <a:t>du Jeudi Saint</a:t>
            </a:r>
            <a:endParaRPr lang="fr-FR" sz="1600" b="1" dirty="0">
              <a:solidFill>
                <a:schemeClr val="bg1"/>
              </a:solidFill>
            </a:endParaRPr>
          </a:p>
        </p:txBody>
      </p:sp>
      <p:sp>
        <p:nvSpPr>
          <p:cNvPr id="9" name="Rectangle 74">
            <a:extLst>
              <a:ext uri="{FF2B5EF4-FFF2-40B4-BE49-F238E27FC236}">
                <a16:creationId xmlns:a16="http://schemas.microsoft.com/office/drawing/2014/main" id="{EFA9D6ED-5B92-45D5-B2B3-49501FAAB2D5}"/>
              </a:ext>
            </a:extLst>
          </p:cNvPr>
          <p:cNvSpPr>
            <a:spLocks noChangeArrowheads="1"/>
          </p:cNvSpPr>
          <p:nvPr/>
        </p:nvSpPr>
        <p:spPr bwMode="auto">
          <a:xfrm>
            <a:off x="9696400" y="53414"/>
            <a:ext cx="2304256"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باكر يوم الخميس الكبير</a:t>
            </a:r>
            <a:r>
              <a:rPr lang="fr-FR" sz="2000" b="1" dirty="0">
                <a:solidFill>
                  <a:schemeClr val="bg1"/>
                </a:solidFill>
              </a:rPr>
              <a:t> </a:t>
            </a:r>
            <a:endParaRPr lang="en-US" altLang="fr-FR" sz="2000" b="1" i="1" dirty="0">
              <a:solidFill>
                <a:schemeClr val="bg1"/>
              </a:solidFill>
            </a:endParaRPr>
          </a:p>
        </p:txBody>
      </p:sp>
    </p:spTree>
    <p:extLst>
      <p:ext uri="{BB962C8B-B14F-4D97-AF65-F5344CB8AC3E}">
        <p14:creationId xmlns:p14="http://schemas.microsoft.com/office/powerpoint/2010/main" val="701273572"/>
      </p:ext>
    </p:extLst>
  </p:cSld>
  <p:clrMapOvr>
    <a:masterClrMapping/>
  </p:clrMapOvr>
</p:sld>
</file>

<file path=ppt/slides/slide19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358813" y="702813"/>
            <a:ext cx="3512186" cy="5452374"/>
          </a:xfrm>
        </p:spPr>
        <p:txBody>
          <a:bodyPr numCol="1" spcCol="72000" anchor="ctr">
            <a:noAutofit/>
          </a:bodyPr>
          <a:lstStyle/>
          <a:p>
            <a:pPr marL="0" indent="0" algn="just">
              <a:buNone/>
            </a:pPr>
            <a:r>
              <a:rPr lang="fr-FR" sz="4000" b="1" dirty="0">
                <a:latin typeface="Book Antiqua" panose="02040602050305030304" pitchFamily="18" charset="0"/>
              </a:rPr>
              <a:t>Dieu aie pitié de nous, accorde-nous Ta miséricorde. Traite nous selon Ta bonté dans ton Royaume.</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lvl="0" algn="ctr" rtl="1" fontAlgn="base">
              <a:spcBef>
                <a:spcPct val="20000"/>
              </a:spcBef>
              <a:spcAft>
                <a:spcPct val="0"/>
              </a:spcAft>
            </a:pPr>
            <a:endParaRPr lang="ar-SA" altLang="fr-FR" sz="3600" dirty="0">
              <a:latin typeface="Times New Roman" panose="02020603050405020304" pitchFamily="18" charset="0"/>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spcBef>
                <a:spcPts val="0"/>
              </a:spcBef>
              <a:buNone/>
            </a:pPr>
            <a:endParaRPr lang="fr-FR" sz="4000" b="1" dirty="0">
              <a:latin typeface="CS Avva Shenouda" panose="020B7200000000000000" pitchFamily="34"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8258630" y="1075250"/>
            <a:ext cx="3511194" cy="4708981"/>
          </a:xfrm>
          <a:prstGeom prst="rect">
            <a:avLst/>
          </a:prstGeom>
        </p:spPr>
        <p:txBody>
          <a:bodyPr wrap="square" anchor="ctr" anchorCtr="0">
            <a:spAutoFit/>
          </a:bodyPr>
          <a:lstStyle/>
          <a:p>
            <a:pPr algn="just" rtl="1"/>
            <a:r>
              <a:rPr lang="ar-AE" sz="6000" b="1" dirty="0">
                <a:latin typeface="Book Antiqua" panose="02040602050305030304" pitchFamily="18" charset="0"/>
              </a:rPr>
              <a:t>يا الله </a:t>
            </a:r>
            <a:r>
              <a:rPr lang="ar-AE" sz="6000" b="1" dirty="0" err="1">
                <a:latin typeface="Book Antiqua" panose="02040602050305030304" pitchFamily="18" charset="0"/>
              </a:rPr>
              <a:t>إرحمنا</a:t>
            </a:r>
            <a:r>
              <a:rPr lang="ar-AE" sz="6000" b="1" dirty="0">
                <a:latin typeface="Book Antiqua" panose="02040602050305030304" pitchFamily="18" charset="0"/>
              </a:rPr>
              <a:t>، قرر لنا رحمة، </a:t>
            </a:r>
            <a:r>
              <a:rPr lang="ar-AE" sz="6000" b="1" dirty="0" err="1">
                <a:latin typeface="Book Antiqua" panose="02040602050305030304" pitchFamily="18" charset="0"/>
              </a:rPr>
              <a:t>إصنع</a:t>
            </a:r>
            <a:r>
              <a:rPr lang="ar-AE" sz="6000" b="1" dirty="0">
                <a:latin typeface="Book Antiqua" panose="02040602050305030304" pitchFamily="18" charset="0"/>
              </a:rPr>
              <a:t> معنا رحمة </a:t>
            </a:r>
            <a:r>
              <a:rPr lang="ar-AE" sz="6000" b="1" dirty="0" err="1">
                <a:latin typeface="Book Antiqua" panose="02040602050305030304" pitchFamily="18" charset="0"/>
              </a:rPr>
              <a:t>فى</a:t>
            </a:r>
            <a:r>
              <a:rPr lang="ar-AE" sz="6000" b="1" dirty="0">
                <a:latin typeface="Book Antiqua" panose="02040602050305030304" pitchFamily="18" charset="0"/>
              </a:rPr>
              <a:t> ملكوتك.</a:t>
            </a:r>
          </a:p>
        </p:txBody>
      </p:sp>
      <p:sp>
        <p:nvSpPr>
          <p:cNvPr id="6" name="Rectangle 5">
            <a:extLst>
              <a:ext uri="{FF2B5EF4-FFF2-40B4-BE49-F238E27FC236}">
                <a16:creationId xmlns:a16="http://schemas.microsoft.com/office/drawing/2014/main" id="{4BBA31EA-5709-4658-9C29-41BF2557899C}"/>
              </a:ext>
            </a:extLst>
          </p:cNvPr>
          <p:cNvSpPr/>
          <p:nvPr/>
        </p:nvSpPr>
        <p:spPr>
          <a:xfrm>
            <a:off x="4129485" y="1055054"/>
            <a:ext cx="3933030" cy="5078313"/>
          </a:xfrm>
          <a:prstGeom prst="rect">
            <a:avLst/>
          </a:prstGeom>
        </p:spPr>
        <p:txBody>
          <a:bodyPr wrap="square">
            <a:spAutoFit/>
          </a:bodyPr>
          <a:lstStyle/>
          <a:p>
            <a:pPr algn="just"/>
            <a:r>
              <a:rPr lang="fr-FR" sz="5400" b="1" dirty="0" err="1">
                <a:latin typeface="Avva_Marcos" panose="04020500000000000000" pitchFamily="82" charset="0"/>
              </a:rPr>
              <a:t>F</a:t>
            </a:r>
            <a:r>
              <a:rPr lang="fr-FR" sz="5400" b="1" dirty="0" err="1">
                <a:latin typeface="CS Avva Shenouda" panose="020B7200000000000000" pitchFamily="34" charset="0"/>
              </a:rPr>
              <a:t>nou</a:t>
            </a:r>
            <a:r>
              <a:rPr lang="fr-FR" sz="5400" b="1" dirty="0">
                <a:latin typeface="CS Avva Shenouda" panose="020B7200000000000000" pitchFamily="34" charset="0"/>
              </a:rPr>
              <a:t>] </a:t>
            </a:r>
            <a:r>
              <a:rPr lang="fr-FR" sz="5400" b="1" dirty="0" err="1">
                <a:latin typeface="CS Avva Shenouda" panose="020B7200000000000000" pitchFamily="34" charset="0"/>
              </a:rPr>
              <a:t>nai</a:t>
            </a:r>
            <a:r>
              <a:rPr lang="fr-FR" sz="5400" b="1" dirty="0">
                <a:latin typeface="CS Avva Shenouda" panose="020B7200000000000000" pitchFamily="34" charset="0"/>
              </a:rPr>
              <a:t> nan ;es </a:t>
            </a:r>
            <a:r>
              <a:rPr lang="fr-FR" sz="5400" b="1" dirty="0" err="1">
                <a:latin typeface="CS Avva Shenouda" panose="020B7200000000000000" pitchFamily="34" charset="0"/>
              </a:rPr>
              <a:t>ounai</a:t>
            </a:r>
            <a:r>
              <a:rPr lang="fr-FR" sz="5400" b="1" dirty="0">
                <a:latin typeface="CS Avva Shenouda" panose="020B7200000000000000" pitchFamily="34" charset="0"/>
              </a:rPr>
              <a:t> `</a:t>
            </a:r>
            <a:r>
              <a:rPr lang="fr-FR" sz="5400" b="1" dirty="0" err="1">
                <a:latin typeface="CS Avva Shenouda" panose="020B7200000000000000" pitchFamily="34" charset="0"/>
              </a:rPr>
              <a:t>eron</a:t>
            </a:r>
            <a:r>
              <a:rPr lang="fr-FR" sz="5400" b="1" dirty="0">
                <a:latin typeface="CS Avva Shenouda" panose="020B7200000000000000" pitchFamily="34" charset="0"/>
              </a:rPr>
              <a:t> `</a:t>
            </a:r>
            <a:r>
              <a:rPr lang="fr-FR" sz="5400" b="1" dirty="0" err="1">
                <a:latin typeface="CS Avva Shenouda" panose="020B7200000000000000" pitchFamily="34" charset="0"/>
              </a:rPr>
              <a:t>ari</a:t>
            </a:r>
            <a:r>
              <a:rPr lang="fr-FR" sz="5400" b="1" dirty="0">
                <a:latin typeface="CS Avva Shenouda" panose="020B7200000000000000" pitchFamily="34" charset="0"/>
              </a:rPr>
              <a:t> </a:t>
            </a:r>
            <a:r>
              <a:rPr lang="fr-FR" sz="5400" b="1" dirty="0" err="1">
                <a:latin typeface="CS Avva Shenouda" panose="020B7200000000000000" pitchFamily="34" charset="0"/>
              </a:rPr>
              <a:t>ounai</a:t>
            </a:r>
            <a:r>
              <a:rPr lang="fr-FR" sz="5400" b="1" dirty="0">
                <a:latin typeface="CS Avva Shenouda" panose="020B7200000000000000" pitchFamily="34" charset="0"/>
              </a:rPr>
              <a:t> </a:t>
            </a:r>
            <a:r>
              <a:rPr lang="fr-FR" sz="5400" b="1" dirty="0" err="1">
                <a:latin typeface="CS Avva Shenouda" panose="020B7200000000000000" pitchFamily="34" charset="0"/>
              </a:rPr>
              <a:t>neman</a:t>
            </a:r>
            <a:r>
              <a:rPr lang="fr-FR" sz="5400" b="1" dirty="0">
                <a:latin typeface="CS Avva Shenouda" panose="020B7200000000000000" pitchFamily="34" charset="0"/>
              </a:rPr>
              <a:t> </a:t>
            </a:r>
            <a:r>
              <a:rPr lang="fr-FR" sz="5400" b="1" dirty="0" err="1">
                <a:latin typeface="CS Avva Shenouda" panose="020B7200000000000000" pitchFamily="34" charset="0"/>
              </a:rPr>
              <a:t>qen</a:t>
            </a:r>
            <a:r>
              <a:rPr lang="fr-FR" sz="5400" b="1" dirty="0">
                <a:latin typeface="CS Avva Shenouda" panose="020B7200000000000000" pitchFamily="34" charset="0"/>
              </a:rPr>
              <a:t> </a:t>
            </a:r>
            <a:r>
              <a:rPr lang="fr-FR" sz="5400" b="1" dirty="0" err="1">
                <a:latin typeface="CS Avva Shenouda" panose="020B7200000000000000" pitchFamily="34" charset="0"/>
              </a:rPr>
              <a:t>tekmetouro</a:t>
            </a:r>
            <a:endParaRPr lang="fr-FR" sz="5400" b="1" dirty="0">
              <a:latin typeface="CS Avva Shenouda" panose="020B7200000000000000" pitchFamily="34" charset="0"/>
            </a:endParaRPr>
          </a:p>
        </p:txBody>
      </p:sp>
    </p:spTree>
    <p:extLst>
      <p:ext uri="{BB962C8B-B14F-4D97-AF65-F5344CB8AC3E}">
        <p14:creationId xmlns:p14="http://schemas.microsoft.com/office/powerpoint/2010/main" val="2718032193"/>
      </p:ext>
    </p:extLst>
  </p:cSld>
  <p:clrMapOvr>
    <a:masterClrMapping/>
  </p:clrMapOvr>
</p:sld>
</file>

<file path=ppt/slides/slide19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1847528" y="618978"/>
            <a:ext cx="8496944" cy="5416062"/>
          </a:xfrm>
        </p:spPr>
        <p:txBody>
          <a:bodyPr>
            <a:noAutofit/>
          </a:bodyPr>
          <a:lstStyle/>
          <a:p>
            <a:pPr marL="0" indent="0">
              <a:buNone/>
            </a:pPr>
            <a:r>
              <a:rPr lang="fr-FR" sz="4800" b="1" dirty="0" err="1">
                <a:latin typeface="CS Avva Shenouda" panose="020B7200000000000000" pitchFamily="34" charset="0"/>
              </a:rPr>
              <a:t>Kuri``e</a:t>
            </a:r>
            <a:r>
              <a:rPr lang="fr-FR" sz="4800" b="1" dirty="0">
                <a:latin typeface="CS Avva Shenouda" panose="020B7200000000000000" pitchFamily="34" charset="0"/>
              </a:rPr>
              <a:t> ``</a:t>
            </a:r>
            <a:r>
              <a:rPr lang="fr-FR" sz="4800" b="1" dirty="0" err="1">
                <a:latin typeface="CS Avva Shenouda" panose="020B7200000000000000" pitchFamily="34" charset="0"/>
              </a:rPr>
              <a:t>ele</a:t>
            </a:r>
            <a:r>
              <a:rPr lang="fr-FR" sz="4800" b="1" dirty="0">
                <a:latin typeface="CS Avva Shenouda" panose="020B7200000000000000" pitchFamily="34" charset="0"/>
              </a:rPr>
              <a:t>``</a:t>
            </a:r>
            <a:r>
              <a:rPr lang="fr-FR" sz="4800" b="1" dirty="0" err="1">
                <a:latin typeface="CS Avva Shenouda" panose="020B7200000000000000" pitchFamily="34" charset="0"/>
              </a:rPr>
              <a:t>ycon</a:t>
            </a:r>
            <a:r>
              <a:rPr lang="fr-FR" sz="4800" b="1" dirty="0">
                <a:latin typeface="CS Avva Shenouda" panose="020B7200000000000000" pitchFamily="34" charset="0"/>
              </a:rPr>
              <a:t> </a:t>
            </a:r>
          </a:p>
          <a:p>
            <a:pPr marL="0" indent="0">
              <a:buNone/>
            </a:pPr>
            <a:endParaRPr lang="fr-FR" sz="4800" b="1" dirty="0">
              <a:latin typeface="CS Avva Shenouda" panose="020B7200000000000000" pitchFamily="34" charset="0"/>
            </a:endParaRPr>
          </a:p>
          <a:p>
            <a:pPr marL="0" indent="0" algn="ctr">
              <a:buNone/>
            </a:pPr>
            <a:r>
              <a:rPr lang="fr-FR" sz="4800" b="1" dirty="0" err="1">
                <a:latin typeface="CS Avva Shenouda" panose="020B7200000000000000" pitchFamily="34" charset="0"/>
              </a:rPr>
              <a:t>Kuri``e</a:t>
            </a:r>
            <a:r>
              <a:rPr lang="fr-FR" sz="4800" b="1" dirty="0">
                <a:latin typeface="CS Avva Shenouda" panose="020B7200000000000000" pitchFamily="34" charset="0"/>
              </a:rPr>
              <a:t> ``</a:t>
            </a:r>
            <a:r>
              <a:rPr lang="fr-FR" sz="4800" b="1" dirty="0" err="1">
                <a:latin typeface="CS Avva Shenouda" panose="020B7200000000000000" pitchFamily="34" charset="0"/>
              </a:rPr>
              <a:t>ele</a:t>
            </a:r>
            <a:r>
              <a:rPr lang="fr-FR" sz="4800" b="1" dirty="0">
                <a:latin typeface="CS Avva Shenouda" panose="020B7200000000000000" pitchFamily="34" charset="0"/>
              </a:rPr>
              <a:t>``</a:t>
            </a:r>
            <a:r>
              <a:rPr lang="fr-FR" sz="4800" b="1" dirty="0" err="1">
                <a:latin typeface="CS Avva Shenouda" panose="020B7200000000000000" pitchFamily="34" charset="0"/>
              </a:rPr>
              <a:t>ycon</a:t>
            </a:r>
            <a:r>
              <a:rPr lang="fr-FR" sz="4800" b="1" dirty="0">
                <a:latin typeface="CS Avva Shenouda" panose="020B7200000000000000" pitchFamily="34" charset="0"/>
              </a:rPr>
              <a:t> </a:t>
            </a:r>
          </a:p>
          <a:p>
            <a:pPr marL="0" indent="0" algn="ctr">
              <a:buNone/>
            </a:pPr>
            <a:endParaRPr lang="fr-FR" sz="4800" b="1" dirty="0">
              <a:latin typeface="CS Avva Shenouda" panose="020B7200000000000000" pitchFamily="34" charset="0"/>
            </a:endParaRPr>
          </a:p>
          <a:p>
            <a:pPr marL="0" indent="0" algn="r">
              <a:buNone/>
            </a:pPr>
            <a:r>
              <a:rPr lang="fr-FR" sz="4800" b="1" dirty="0" err="1">
                <a:latin typeface="CS Avva Shenouda" panose="020B7200000000000000" pitchFamily="34" charset="0"/>
              </a:rPr>
              <a:t>Kuri``e</a:t>
            </a:r>
            <a:r>
              <a:rPr lang="fr-FR" sz="4800" b="1" dirty="0">
                <a:latin typeface="CS Avva Shenouda" panose="020B7200000000000000" pitchFamily="34" charset="0"/>
              </a:rPr>
              <a:t> ``</a:t>
            </a:r>
            <a:r>
              <a:rPr lang="fr-FR" sz="4800" b="1" dirty="0" err="1">
                <a:latin typeface="CS Avva Shenouda" panose="020B7200000000000000" pitchFamily="34" charset="0"/>
              </a:rPr>
              <a:t>ele</a:t>
            </a:r>
            <a:r>
              <a:rPr lang="fr-FR" sz="4800" b="1" dirty="0">
                <a:latin typeface="CS Avva Shenouda" panose="020B7200000000000000" pitchFamily="34" charset="0"/>
              </a:rPr>
              <a:t>``</a:t>
            </a:r>
            <a:r>
              <a:rPr lang="fr-FR" sz="4800" b="1" dirty="0" err="1">
                <a:latin typeface="CS Avva Shenouda" panose="020B7200000000000000" pitchFamily="34" charset="0"/>
              </a:rPr>
              <a:t>ycon</a:t>
            </a:r>
            <a:endParaRPr lang="fr-FR" sz="4800" b="1" dirty="0">
              <a:latin typeface="CS Avva Shenouda" panose="020B7200000000000000" pitchFamily="34" charset="0"/>
            </a:endParaRPr>
          </a:p>
        </p:txBody>
      </p:sp>
    </p:spTree>
    <p:extLst>
      <p:ext uri="{BB962C8B-B14F-4D97-AF65-F5344CB8AC3E}">
        <p14:creationId xmlns:p14="http://schemas.microsoft.com/office/powerpoint/2010/main" val="1396475998"/>
      </p:ext>
    </p:extLst>
  </p:cSld>
  <p:clrMapOvr>
    <a:masterClrMapping/>
  </p:clrMapOvr>
</p:sld>
</file>

<file path=ppt/slides/slide19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1847528" y="773723"/>
            <a:ext cx="8496944" cy="4951828"/>
          </a:xfrm>
        </p:spPr>
        <p:txBody>
          <a:bodyPr>
            <a:noAutofit/>
          </a:bodyPr>
          <a:lstStyle/>
          <a:p>
            <a:pPr marL="0" indent="0">
              <a:buNone/>
            </a:pPr>
            <a:r>
              <a:rPr lang="fr-FR" sz="4800" b="1" dirty="0" err="1">
                <a:solidFill>
                  <a:srgbClr val="C00000"/>
                </a:solidFill>
                <a:latin typeface="CS Avva Shenouda" panose="020B7200000000000000" pitchFamily="34" charset="0"/>
              </a:rPr>
              <a:t>Kuri``e</a:t>
            </a:r>
            <a:r>
              <a:rPr lang="fr-FR" sz="4800" b="1" dirty="0">
                <a:solidFill>
                  <a:srgbClr val="C00000"/>
                </a:solidFill>
                <a:latin typeface="CS Avva Shenouda" panose="020B7200000000000000" pitchFamily="34" charset="0"/>
              </a:rPr>
              <a:t> ``</a:t>
            </a:r>
            <a:r>
              <a:rPr lang="fr-FR" sz="4800" b="1" dirty="0" err="1">
                <a:solidFill>
                  <a:srgbClr val="C00000"/>
                </a:solidFill>
                <a:latin typeface="CS Avva Shenouda" panose="020B7200000000000000" pitchFamily="34" charset="0"/>
              </a:rPr>
              <a:t>ele</a:t>
            </a:r>
            <a:r>
              <a:rPr lang="fr-FR" sz="4800" b="1" dirty="0">
                <a:solidFill>
                  <a:srgbClr val="C00000"/>
                </a:solidFill>
                <a:latin typeface="CS Avva Shenouda" panose="020B7200000000000000" pitchFamily="34" charset="0"/>
              </a:rPr>
              <a:t>``</a:t>
            </a:r>
            <a:r>
              <a:rPr lang="fr-FR" sz="4800" b="1" dirty="0" err="1">
                <a:solidFill>
                  <a:srgbClr val="C00000"/>
                </a:solidFill>
                <a:latin typeface="CS Avva Shenouda" panose="020B7200000000000000" pitchFamily="34" charset="0"/>
              </a:rPr>
              <a:t>ycon</a:t>
            </a:r>
            <a:r>
              <a:rPr lang="fr-FR" sz="4800" b="1" dirty="0">
                <a:solidFill>
                  <a:srgbClr val="C00000"/>
                </a:solidFill>
                <a:latin typeface="CS Avva Shenouda" panose="020B7200000000000000" pitchFamily="34" charset="0"/>
              </a:rPr>
              <a:t> </a:t>
            </a:r>
          </a:p>
          <a:p>
            <a:pPr marL="0" indent="0">
              <a:buNone/>
            </a:pPr>
            <a:endParaRPr lang="fr-FR" sz="4800" b="1" dirty="0">
              <a:solidFill>
                <a:srgbClr val="C00000"/>
              </a:solidFill>
              <a:latin typeface="CS Avva Shenouda" panose="020B7200000000000000" pitchFamily="34" charset="0"/>
            </a:endParaRPr>
          </a:p>
          <a:p>
            <a:pPr marL="0" indent="0" algn="ctr">
              <a:buNone/>
            </a:pPr>
            <a:r>
              <a:rPr lang="fr-FR" sz="4800" b="1" dirty="0" err="1">
                <a:solidFill>
                  <a:srgbClr val="C00000"/>
                </a:solidFill>
                <a:latin typeface="CS Avva Shenouda" panose="020B7200000000000000" pitchFamily="34" charset="0"/>
              </a:rPr>
              <a:t>Kuri``e</a:t>
            </a:r>
            <a:r>
              <a:rPr lang="fr-FR" sz="4800" b="1" dirty="0">
                <a:solidFill>
                  <a:srgbClr val="C00000"/>
                </a:solidFill>
                <a:latin typeface="CS Avva Shenouda" panose="020B7200000000000000" pitchFamily="34" charset="0"/>
              </a:rPr>
              <a:t> ``</a:t>
            </a:r>
            <a:r>
              <a:rPr lang="fr-FR" sz="4800" b="1" dirty="0" err="1">
                <a:solidFill>
                  <a:srgbClr val="C00000"/>
                </a:solidFill>
                <a:latin typeface="CS Avva Shenouda" panose="020B7200000000000000" pitchFamily="34" charset="0"/>
              </a:rPr>
              <a:t>ele</a:t>
            </a:r>
            <a:r>
              <a:rPr lang="fr-FR" sz="4800" b="1" dirty="0">
                <a:solidFill>
                  <a:srgbClr val="C00000"/>
                </a:solidFill>
                <a:latin typeface="CS Avva Shenouda" panose="020B7200000000000000" pitchFamily="34" charset="0"/>
              </a:rPr>
              <a:t>``</a:t>
            </a:r>
            <a:r>
              <a:rPr lang="fr-FR" sz="4800" b="1" dirty="0" err="1">
                <a:solidFill>
                  <a:srgbClr val="C00000"/>
                </a:solidFill>
                <a:latin typeface="CS Avva Shenouda" panose="020B7200000000000000" pitchFamily="34" charset="0"/>
              </a:rPr>
              <a:t>ycon</a:t>
            </a:r>
            <a:r>
              <a:rPr lang="fr-FR" sz="4800" b="1" dirty="0">
                <a:solidFill>
                  <a:srgbClr val="C00000"/>
                </a:solidFill>
                <a:latin typeface="CS Avva Shenouda" panose="020B7200000000000000" pitchFamily="34" charset="0"/>
              </a:rPr>
              <a:t> </a:t>
            </a:r>
          </a:p>
          <a:p>
            <a:pPr marL="0" indent="0" algn="ctr">
              <a:buNone/>
            </a:pPr>
            <a:endParaRPr lang="fr-FR" sz="4800" b="1" dirty="0">
              <a:solidFill>
                <a:srgbClr val="C00000"/>
              </a:solidFill>
              <a:latin typeface="CS Avva Shenouda" panose="020B7200000000000000" pitchFamily="34" charset="0"/>
            </a:endParaRPr>
          </a:p>
          <a:p>
            <a:pPr marL="0" indent="0" algn="r">
              <a:buNone/>
            </a:pPr>
            <a:r>
              <a:rPr lang="fr-FR" sz="4800" b="1" dirty="0" err="1">
                <a:solidFill>
                  <a:srgbClr val="C00000"/>
                </a:solidFill>
                <a:latin typeface="CS Avva Shenouda" panose="020B7200000000000000" pitchFamily="34" charset="0"/>
              </a:rPr>
              <a:t>Kuri``e</a:t>
            </a:r>
            <a:r>
              <a:rPr lang="fr-FR" sz="4800" b="1" dirty="0">
                <a:solidFill>
                  <a:srgbClr val="C00000"/>
                </a:solidFill>
                <a:latin typeface="CS Avva Shenouda" panose="020B7200000000000000" pitchFamily="34" charset="0"/>
              </a:rPr>
              <a:t> ``</a:t>
            </a:r>
            <a:r>
              <a:rPr lang="fr-FR" sz="4800" b="1" dirty="0" err="1">
                <a:solidFill>
                  <a:srgbClr val="C00000"/>
                </a:solidFill>
                <a:latin typeface="CS Avva Shenouda" panose="020B7200000000000000" pitchFamily="34" charset="0"/>
              </a:rPr>
              <a:t>ele</a:t>
            </a:r>
            <a:r>
              <a:rPr lang="fr-FR" sz="4800" b="1" dirty="0">
                <a:solidFill>
                  <a:srgbClr val="C00000"/>
                </a:solidFill>
                <a:latin typeface="CS Avva Shenouda" panose="020B7200000000000000" pitchFamily="34" charset="0"/>
              </a:rPr>
              <a:t>``</a:t>
            </a:r>
            <a:r>
              <a:rPr lang="fr-FR" sz="4800" b="1" dirty="0" err="1">
                <a:solidFill>
                  <a:srgbClr val="C00000"/>
                </a:solidFill>
                <a:latin typeface="CS Avva Shenouda" panose="020B7200000000000000" pitchFamily="34" charset="0"/>
              </a:rPr>
              <a:t>ycon</a:t>
            </a:r>
            <a:endParaRPr lang="fr-FR" sz="4800" b="1" dirty="0">
              <a:solidFill>
                <a:srgbClr val="C00000"/>
              </a:solidFill>
              <a:latin typeface="CS Avva Shenouda" panose="020B7200000000000000" pitchFamily="34" charset="0"/>
            </a:endParaRPr>
          </a:p>
        </p:txBody>
      </p:sp>
    </p:spTree>
    <p:extLst>
      <p:ext uri="{BB962C8B-B14F-4D97-AF65-F5344CB8AC3E}">
        <p14:creationId xmlns:p14="http://schemas.microsoft.com/office/powerpoint/2010/main" val="3620769587"/>
      </p:ext>
    </p:extLst>
  </p:cSld>
  <p:clrMapOvr>
    <a:masterClrMapping/>
  </p:clrMapOvr>
</p:sld>
</file>

<file path=ppt/slides/slide19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1847528" y="618978"/>
            <a:ext cx="8496944" cy="5416062"/>
          </a:xfrm>
        </p:spPr>
        <p:txBody>
          <a:bodyPr>
            <a:noAutofit/>
          </a:bodyPr>
          <a:lstStyle/>
          <a:p>
            <a:pPr marL="0" indent="0">
              <a:buNone/>
            </a:pPr>
            <a:r>
              <a:rPr lang="fr-FR" sz="4800" b="1" dirty="0" err="1">
                <a:latin typeface="CS Avva Shenouda" panose="020B7200000000000000" pitchFamily="34" charset="0"/>
              </a:rPr>
              <a:t>Kuri``e</a:t>
            </a:r>
            <a:r>
              <a:rPr lang="fr-FR" sz="4800" b="1" dirty="0">
                <a:latin typeface="CS Avva Shenouda" panose="020B7200000000000000" pitchFamily="34" charset="0"/>
              </a:rPr>
              <a:t> ``</a:t>
            </a:r>
            <a:r>
              <a:rPr lang="fr-FR" sz="4800" b="1" dirty="0" err="1">
                <a:latin typeface="CS Avva Shenouda" panose="020B7200000000000000" pitchFamily="34" charset="0"/>
              </a:rPr>
              <a:t>ele</a:t>
            </a:r>
            <a:r>
              <a:rPr lang="fr-FR" sz="4800" b="1" dirty="0">
                <a:latin typeface="CS Avva Shenouda" panose="020B7200000000000000" pitchFamily="34" charset="0"/>
              </a:rPr>
              <a:t>``</a:t>
            </a:r>
            <a:r>
              <a:rPr lang="fr-FR" sz="4800" b="1" dirty="0" err="1">
                <a:latin typeface="CS Avva Shenouda" panose="020B7200000000000000" pitchFamily="34" charset="0"/>
              </a:rPr>
              <a:t>ycon</a:t>
            </a:r>
            <a:r>
              <a:rPr lang="fr-FR" sz="4800" b="1" dirty="0">
                <a:latin typeface="CS Avva Shenouda" panose="020B7200000000000000" pitchFamily="34" charset="0"/>
              </a:rPr>
              <a:t> </a:t>
            </a:r>
          </a:p>
          <a:p>
            <a:pPr marL="0" indent="0">
              <a:buNone/>
            </a:pPr>
            <a:endParaRPr lang="fr-FR" sz="4800" b="1" dirty="0">
              <a:latin typeface="CS Avva Shenouda" panose="020B7200000000000000" pitchFamily="34" charset="0"/>
            </a:endParaRPr>
          </a:p>
          <a:p>
            <a:pPr marL="0" indent="0" algn="ctr">
              <a:buNone/>
            </a:pPr>
            <a:r>
              <a:rPr lang="fr-FR" sz="4800" b="1" dirty="0" err="1">
                <a:latin typeface="CS Avva Shenouda" panose="020B7200000000000000" pitchFamily="34" charset="0"/>
              </a:rPr>
              <a:t>Kuri``e</a:t>
            </a:r>
            <a:r>
              <a:rPr lang="fr-FR" sz="4800" b="1" dirty="0">
                <a:latin typeface="CS Avva Shenouda" panose="020B7200000000000000" pitchFamily="34" charset="0"/>
              </a:rPr>
              <a:t> ``</a:t>
            </a:r>
            <a:r>
              <a:rPr lang="fr-FR" sz="4800" b="1" dirty="0" err="1">
                <a:latin typeface="CS Avva Shenouda" panose="020B7200000000000000" pitchFamily="34" charset="0"/>
              </a:rPr>
              <a:t>ele</a:t>
            </a:r>
            <a:r>
              <a:rPr lang="fr-FR" sz="4800" b="1" dirty="0">
                <a:latin typeface="CS Avva Shenouda" panose="020B7200000000000000" pitchFamily="34" charset="0"/>
              </a:rPr>
              <a:t>``</a:t>
            </a:r>
            <a:r>
              <a:rPr lang="fr-FR" sz="4800" b="1" dirty="0" err="1">
                <a:latin typeface="CS Avva Shenouda" panose="020B7200000000000000" pitchFamily="34" charset="0"/>
              </a:rPr>
              <a:t>ycon</a:t>
            </a:r>
            <a:r>
              <a:rPr lang="fr-FR" sz="4800" b="1" dirty="0">
                <a:latin typeface="CS Avva Shenouda" panose="020B7200000000000000" pitchFamily="34" charset="0"/>
              </a:rPr>
              <a:t> </a:t>
            </a:r>
          </a:p>
          <a:p>
            <a:pPr marL="0" indent="0" algn="ctr">
              <a:buNone/>
            </a:pPr>
            <a:endParaRPr lang="fr-FR" sz="4800" b="1" dirty="0">
              <a:latin typeface="CS Avva Shenouda" panose="020B7200000000000000" pitchFamily="34" charset="0"/>
            </a:endParaRPr>
          </a:p>
          <a:p>
            <a:pPr marL="0" indent="0" algn="r">
              <a:buNone/>
            </a:pPr>
            <a:r>
              <a:rPr lang="fr-FR" sz="4800" b="1" dirty="0" err="1">
                <a:latin typeface="CS Avva Shenouda" panose="020B7200000000000000" pitchFamily="34" charset="0"/>
              </a:rPr>
              <a:t>Kuri``e</a:t>
            </a:r>
            <a:r>
              <a:rPr lang="fr-FR" sz="4800" b="1" dirty="0">
                <a:latin typeface="CS Avva Shenouda" panose="020B7200000000000000" pitchFamily="34" charset="0"/>
              </a:rPr>
              <a:t> ``</a:t>
            </a:r>
            <a:r>
              <a:rPr lang="fr-FR" sz="4800" b="1" dirty="0" err="1">
                <a:latin typeface="CS Avva Shenouda" panose="020B7200000000000000" pitchFamily="34" charset="0"/>
              </a:rPr>
              <a:t>ele</a:t>
            </a:r>
            <a:r>
              <a:rPr lang="fr-FR" sz="4800" b="1" dirty="0">
                <a:latin typeface="CS Avva Shenouda" panose="020B7200000000000000" pitchFamily="34" charset="0"/>
              </a:rPr>
              <a:t>``</a:t>
            </a:r>
            <a:r>
              <a:rPr lang="fr-FR" sz="4800" b="1" dirty="0" err="1">
                <a:latin typeface="CS Avva Shenouda" panose="020B7200000000000000" pitchFamily="34" charset="0"/>
              </a:rPr>
              <a:t>ycon</a:t>
            </a:r>
            <a:endParaRPr lang="fr-FR" sz="4800" b="1" dirty="0">
              <a:latin typeface="CS Avva Shenouda" panose="020B7200000000000000" pitchFamily="34" charset="0"/>
            </a:endParaRPr>
          </a:p>
        </p:txBody>
      </p:sp>
    </p:spTree>
    <p:extLst>
      <p:ext uri="{BB962C8B-B14F-4D97-AF65-F5344CB8AC3E}">
        <p14:creationId xmlns:p14="http://schemas.microsoft.com/office/powerpoint/2010/main" val="2114548174"/>
      </p:ext>
    </p:extLst>
  </p:cSld>
  <p:clrMapOvr>
    <a:masterClrMapping/>
  </p:clrMapOvr>
</p:sld>
</file>

<file path=ppt/slides/slide19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1847528" y="773723"/>
            <a:ext cx="8496944" cy="4951828"/>
          </a:xfrm>
        </p:spPr>
        <p:txBody>
          <a:bodyPr>
            <a:noAutofit/>
          </a:bodyPr>
          <a:lstStyle/>
          <a:p>
            <a:pPr marL="0" indent="0">
              <a:buNone/>
            </a:pPr>
            <a:r>
              <a:rPr lang="fr-FR" sz="4800" b="1" dirty="0" err="1">
                <a:solidFill>
                  <a:srgbClr val="C00000"/>
                </a:solidFill>
                <a:latin typeface="CS Avva Shenouda" panose="020B7200000000000000" pitchFamily="34" charset="0"/>
              </a:rPr>
              <a:t>Kuri``e</a:t>
            </a:r>
            <a:r>
              <a:rPr lang="fr-FR" sz="4800" b="1" dirty="0">
                <a:solidFill>
                  <a:srgbClr val="C00000"/>
                </a:solidFill>
                <a:latin typeface="CS Avva Shenouda" panose="020B7200000000000000" pitchFamily="34" charset="0"/>
              </a:rPr>
              <a:t> ``</a:t>
            </a:r>
            <a:r>
              <a:rPr lang="fr-FR" sz="4800" b="1" dirty="0" err="1">
                <a:solidFill>
                  <a:srgbClr val="C00000"/>
                </a:solidFill>
                <a:latin typeface="CS Avva Shenouda" panose="020B7200000000000000" pitchFamily="34" charset="0"/>
              </a:rPr>
              <a:t>ele</a:t>
            </a:r>
            <a:r>
              <a:rPr lang="fr-FR" sz="4800" b="1" dirty="0">
                <a:solidFill>
                  <a:srgbClr val="C00000"/>
                </a:solidFill>
                <a:latin typeface="CS Avva Shenouda" panose="020B7200000000000000" pitchFamily="34" charset="0"/>
              </a:rPr>
              <a:t>``</a:t>
            </a:r>
            <a:r>
              <a:rPr lang="fr-FR" sz="4800" b="1" dirty="0" err="1">
                <a:solidFill>
                  <a:srgbClr val="C00000"/>
                </a:solidFill>
                <a:latin typeface="CS Avva Shenouda" panose="020B7200000000000000" pitchFamily="34" charset="0"/>
              </a:rPr>
              <a:t>ycon</a:t>
            </a:r>
            <a:r>
              <a:rPr lang="fr-FR" sz="4800" b="1" dirty="0">
                <a:solidFill>
                  <a:srgbClr val="C00000"/>
                </a:solidFill>
                <a:latin typeface="CS Avva Shenouda" panose="020B7200000000000000" pitchFamily="34" charset="0"/>
              </a:rPr>
              <a:t> </a:t>
            </a:r>
          </a:p>
          <a:p>
            <a:pPr marL="0" indent="0">
              <a:buNone/>
            </a:pPr>
            <a:endParaRPr lang="fr-FR" sz="4800" b="1" dirty="0">
              <a:solidFill>
                <a:srgbClr val="C00000"/>
              </a:solidFill>
              <a:latin typeface="CS Avva Shenouda" panose="020B7200000000000000" pitchFamily="34" charset="0"/>
            </a:endParaRPr>
          </a:p>
          <a:p>
            <a:pPr marL="0" indent="0" algn="ctr">
              <a:buNone/>
            </a:pPr>
            <a:r>
              <a:rPr lang="fr-FR" sz="4800" b="1" dirty="0" err="1">
                <a:solidFill>
                  <a:srgbClr val="C00000"/>
                </a:solidFill>
                <a:latin typeface="CS Avva Shenouda" panose="020B7200000000000000" pitchFamily="34" charset="0"/>
              </a:rPr>
              <a:t>Kuri``e</a:t>
            </a:r>
            <a:r>
              <a:rPr lang="fr-FR" sz="4800" b="1" dirty="0">
                <a:solidFill>
                  <a:srgbClr val="C00000"/>
                </a:solidFill>
                <a:latin typeface="CS Avva Shenouda" panose="020B7200000000000000" pitchFamily="34" charset="0"/>
              </a:rPr>
              <a:t> ``</a:t>
            </a:r>
            <a:r>
              <a:rPr lang="fr-FR" sz="4800" b="1" dirty="0" err="1">
                <a:solidFill>
                  <a:srgbClr val="C00000"/>
                </a:solidFill>
                <a:latin typeface="CS Avva Shenouda" panose="020B7200000000000000" pitchFamily="34" charset="0"/>
              </a:rPr>
              <a:t>ele</a:t>
            </a:r>
            <a:r>
              <a:rPr lang="fr-FR" sz="4800" b="1" dirty="0">
                <a:solidFill>
                  <a:srgbClr val="C00000"/>
                </a:solidFill>
                <a:latin typeface="CS Avva Shenouda" panose="020B7200000000000000" pitchFamily="34" charset="0"/>
              </a:rPr>
              <a:t>``</a:t>
            </a:r>
            <a:r>
              <a:rPr lang="fr-FR" sz="4800" b="1" dirty="0" err="1">
                <a:solidFill>
                  <a:srgbClr val="C00000"/>
                </a:solidFill>
                <a:latin typeface="CS Avva Shenouda" panose="020B7200000000000000" pitchFamily="34" charset="0"/>
              </a:rPr>
              <a:t>ycon</a:t>
            </a:r>
            <a:r>
              <a:rPr lang="fr-FR" sz="4800" b="1" dirty="0">
                <a:solidFill>
                  <a:srgbClr val="C00000"/>
                </a:solidFill>
                <a:latin typeface="CS Avva Shenouda" panose="020B7200000000000000" pitchFamily="34" charset="0"/>
              </a:rPr>
              <a:t> </a:t>
            </a:r>
          </a:p>
          <a:p>
            <a:pPr marL="0" indent="0" algn="ctr">
              <a:buNone/>
            </a:pPr>
            <a:endParaRPr lang="fr-FR" sz="4800" b="1" dirty="0">
              <a:solidFill>
                <a:srgbClr val="C00000"/>
              </a:solidFill>
              <a:latin typeface="CS Avva Shenouda" panose="020B7200000000000000" pitchFamily="34" charset="0"/>
            </a:endParaRPr>
          </a:p>
          <a:p>
            <a:pPr marL="0" indent="0" algn="r">
              <a:buNone/>
            </a:pPr>
            <a:r>
              <a:rPr lang="fr-FR" sz="4800" b="1" dirty="0" err="1">
                <a:solidFill>
                  <a:srgbClr val="C00000"/>
                </a:solidFill>
                <a:latin typeface="CS Avva Shenouda" panose="020B7200000000000000" pitchFamily="34" charset="0"/>
              </a:rPr>
              <a:t>Kuri``e</a:t>
            </a:r>
            <a:r>
              <a:rPr lang="fr-FR" sz="4800" b="1" dirty="0">
                <a:solidFill>
                  <a:srgbClr val="C00000"/>
                </a:solidFill>
                <a:latin typeface="CS Avva Shenouda" panose="020B7200000000000000" pitchFamily="34" charset="0"/>
              </a:rPr>
              <a:t> ``</a:t>
            </a:r>
            <a:r>
              <a:rPr lang="fr-FR" sz="4800" b="1" dirty="0" err="1">
                <a:solidFill>
                  <a:srgbClr val="C00000"/>
                </a:solidFill>
                <a:latin typeface="CS Avva Shenouda" panose="020B7200000000000000" pitchFamily="34" charset="0"/>
              </a:rPr>
              <a:t>ele</a:t>
            </a:r>
            <a:r>
              <a:rPr lang="fr-FR" sz="4800" b="1" dirty="0">
                <a:solidFill>
                  <a:srgbClr val="C00000"/>
                </a:solidFill>
                <a:latin typeface="CS Avva Shenouda" panose="020B7200000000000000" pitchFamily="34" charset="0"/>
              </a:rPr>
              <a:t>``</a:t>
            </a:r>
            <a:r>
              <a:rPr lang="fr-FR" sz="4800" b="1" dirty="0" err="1">
                <a:solidFill>
                  <a:srgbClr val="C00000"/>
                </a:solidFill>
                <a:latin typeface="CS Avva Shenouda" panose="020B7200000000000000" pitchFamily="34" charset="0"/>
              </a:rPr>
              <a:t>ycon</a:t>
            </a:r>
            <a:endParaRPr lang="fr-FR" sz="4800" b="1" dirty="0">
              <a:solidFill>
                <a:srgbClr val="C00000"/>
              </a:solidFill>
              <a:latin typeface="CS Avva Shenouda" panose="020B7200000000000000" pitchFamily="34" charset="0"/>
            </a:endParaRPr>
          </a:p>
        </p:txBody>
      </p:sp>
    </p:spTree>
    <p:extLst>
      <p:ext uri="{BB962C8B-B14F-4D97-AF65-F5344CB8AC3E}">
        <p14:creationId xmlns:p14="http://schemas.microsoft.com/office/powerpoint/2010/main" val="2687676378"/>
      </p:ext>
    </p:extLst>
  </p:cSld>
  <p:clrMapOvr>
    <a:masterClrMapping/>
  </p:clrMapOvr>
</p:sld>
</file>

<file path=ppt/slides/slide19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628539" y="3491227"/>
            <a:ext cx="5867221" cy="2907171"/>
          </a:xfrm>
        </p:spPr>
        <p:txBody>
          <a:bodyPr numCol="1" spcCol="72000" anchor="ctr">
            <a:noAutofit/>
          </a:bodyPr>
          <a:lstStyle/>
          <a:p>
            <a:pPr marL="0" indent="0" algn="just">
              <a:buNone/>
            </a:pPr>
            <a:r>
              <a:rPr lang="fr-FR" sz="3600" b="1" dirty="0">
                <a:latin typeface="Book Antiqua" panose="02040602050305030304" pitchFamily="18" charset="0"/>
              </a:rPr>
              <a:t>Ô Toi, Roi de la paix</a:t>
            </a:r>
          </a:p>
          <a:p>
            <a:pPr marL="0" indent="0" algn="just">
              <a:buNone/>
            </a:pPr>
            <a:r>
              <a:rPr lang="fr-FR" sz="3600" b="1" dirty="0">
                <a:latin typeface="Book Antiqua" panose="02040602050305030304" pitchFamily="18" charset="0"/>
              </a:rPr>
              <a:t>Ta paix, donne-la nous</a:t>
            </a:r>
          </a:p>
          <a:p>
            <a:pPr marL="0" indent="0" algn="just">
              <a:buNone/>
            </a:pPr>
            <a:r>
              <a:rPr lang="fr-FR" sz="3600" b="1" dirty="0">
                <a:latin typeface="Book Antiqua" panose="02040602050305030304" pitchFamily="18" charset="0"/>
              </a:rPr>
              <a:t>Accorde-nous Ta paix</a:t>
            </a:r>
          </a:p>
          <a:p>
            <a:pPr marL="0" indent="0" algn="just">
              <a:buNone/>
            </a:pPr>
            <a:r>
              <a:rPr lang="fr-FR" sz="3600" b="1" dirty="0">
                <a:latin typeface="Book Antiqua" panose="02040602050305030304" pitchFamily="18" charset="0"/>
              </a:rPr>
              <a:t>Et remets nos péchés</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lvl="0" algn="ctr" rtl="1" fontAlgn="base">
              <a:spcBef>
                <a:spcPct val="20000"/>
              </a:spcBef>
              <a:spcAft>
                <a:spcPct val="0"/>
              </a:spcAft>
            </a:pPr>
            <a:endParaRPr lang="ar-SA" altLang="fr-FR" sz="3600" dirty="0">
              <a:latin typeface="Times New Roman" panose="02020603050405020304" pitchFamily="18" charset="0"/>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606906" y="452551"/>
            <a:ext cx="10978188" cy="3139051"/>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buNone/>
            </a:pPr>
            <a:r>
              <a:rPr lang="fr-FR" sz="4800" b="1" dirty="0" err="1">
                <a:latin typeface="Avva_Marcos" panose="04020500000000000000" pitchFamily="82" charset="0"/>
              </a:rPr>
              <a:t>P</a:t>
            </a:r>
            <a:r>
              <a:rPr lang="fr-FR" sz="4800" b="1" dirty="0" err="1">
                <a:latin typeface="CS Avva Shenouda" panose="020B7200000000000000" pitchFamily="34" charset="0"/>
              </a:rPr>
              <a:t>ouro</a:t>
            </a:r>
            <a:r>
              <a:rPr lang="fr-FR" sz="4800" b="1" dirty="0">
                <a:latin typeface="CS Avva Shenouda" panose="020B7200000000000000" pitchFamily="34" charset="0"/>
              </a:rPr>
              <a:t> `</a:t>
            </a:r>
            <a:r>
              <a:rPr lang="fr-FR" sz="4800" b="1" dirty="0" err="1">
                <a:latin typeface="CS Avva Shenouda" panose="020B7200000000000000" pitchFamily="34" charset="0"/>
              </a:rPr>
              <a:t>nte</a:t>
            </a:r>
            <a:r>
              <a:rPr lang="fr-FR" sz="4800" b="1" dirty="0">
                <a:latin typeface="CS Avva Shenouda" panose="020B7200000000000000" pitchFamily="34" charset="0"/>
              </a:rPr>
              <a:t> ]</a:t>
            </a:r>
            <a:r>
              <a:rPr lang="fr-FR" sz="4800" b="1" dirty="0" err="1">
                <a:latin typeface="CS Avva Shenouda" panose="020B7200000000000000" pitchFamily="34" charset="0"/>
              </a:rPr>
              <a:t>hiryny</a:t>
            </a:r>
            <a:r>
              <a:rPr lang="fr-FR" sz="4800" b="1" dirty="0">
                <a:latin typeface="CS Avva Shenouda" panose="020B7200000000000000" pitchFamily="34" charset="0"/>
              </a:rPr>
              <a:t> @ moi nan `</a:t>
            </a:r>
            <a:r>
              <a:rPr lang="fr-FR" sz="4800" b="1" dirty="0" err="1">
                <a:latin typeface="CS Avva Shenouda" panose="020B7200000000000000" pitchFamily="34" charset="0"/>
              </a:rPr>
              <a:t>ntekhiryny</a:t>
            </a:r>
            <a:r>
              <a:rPr lang="fr-FR" sz="4800" b="1" dirty="0">
                <a:latin typeface="CS Avva Shenouda" panose="020B7200000000000000" pitchFamily="34" charset="0"/>
              </a:rPr>
              <a:t> @ </a:t>
            </a:r>
            <a:r>
              <a:rPr lang="fr-FR" sz="4800" b="1" dirty="0" err="1">
                <a:latin typeface="CS Avva Shenouda" panose="020B7200000000000000" pitchFamily="34" charset="0"/>
              </a:rPr>
              <a:t>cemni</a:t>
            </a:r>
            <a:r>
              <a:rPr lang="fr-FR" sz="4800" b="1" dirty="0">
                <a:latin typeface="CS Avva Shenouda" panose="020B7200000000000000" pitchFamily="34" charset="0"/>
              </a:rPr>
              <a:t> nan `</a:t>
            </a:r>
            <a:r>
              <a:rPr lang="fr-FR" sz="4800" b="1" dirty="0" err="1">
                <a:latin typeface="CS Avva Shenouda" panose="020B7200000000000000" pitchFamily="34" charset="0"/>
              </a:rPr>
              <a:t>ntekhiryny</a:t>
            </a:r>
            <a:r>
              <a:rPr lang="fr-FR" sz="4800" b="1" dirty="0">
                <a:latin typeface="CS Avva Shenouda" panose="020B7200000000000000" pitchFamily="34" charset="0"/>
              </a:rPr>
              <a:t> @ ,a </a:t>
            </a:r>
            <a:r>
              <a:rPr lang="fr-FR" sz="4800" b="1" dirty="0" err="1">
                <a:latin typeface="CS Avva Shenouda" panose="020B7200000000000000" pitchFamily="34" charset="0"/>
              </a:rPr>
              <a:t>nennobi</a:t>
            </a:r>
            <a:r>
              <a:rPr lang="fr-FR" sz="4800" b="1" dirty="0">
                <a:latin typeface="CS Avva Shenouda" panose="020B7200000000000000" pitchFamily="34" charset="0"/>
              </a:rPr>
              <a:t> nan `</a:t>
            </a:r>
            <a:r>
              <a:rPr lang="fr-FR" sz="4800" b="1" dirty="0" err="1">
                <a:latin typeface="CS Avva Shenouda" panose="020B7200000000000000" pitchFamily="34" charset="0"/>
              </a:rPr>
              <a:t>ebol</a:t>
            </a:r>
            <a:r>
              <a:rPr lang="fr-FR" sz="4800" b="1" dirty="0">
                <a:latin typeface="CS Avva Shenouda" panose="020B7200000000000000" pitchFamily="34" charset="0"/>
              </a:rPr>
              <a:t>.</a:t>
            </a:r>
          </a:p>
        </p:txBody>
      </p:sp>
      <p:sp>
        <p:nvSpPr>
          <p:cNvPr id="13" name="Espace réservé du contenu 2">
            <a:extLst>
              <a:ext uri="{FF2B5EF4-FFF2-40B4-BE49-F238E27FC236}">
                <a16:creationId xmlns:a16="http://schemas.microsoft.com/office/drawing/2014/main" id="{BAEE9C64-186B-45FE-92FC-55891E69D351}"/>
              </a:ext>
            </a:extLst>
          </p:cNvPr>
          <p:cNvSpPr txBox="1">
            <a:spLocks/>
          </p:cNvSpPr>
          <p:nvPr/>
        </p:nvSpPr>
        <p:spPr>
          <a:xfrm>
            <a:off x="8650513" y="486947"/>
            <a:ext cx="3138029" cy="5991072"/>
          </a:xfrm>
          <a:prstGeom prst="rect">
            <a:avLst/>
          </a:prstGeom>
        </p:spPr>
        <p:txBody>
          <a:bodyPr vert="horz" lIns="91440" tIns="45720" rIns="91440" bIns="45720" numCol="1" spcCol="72000" rtlCol="0" anchor="ctr">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buNone/>
            </a:pPr>
            <a:endParaRPr lang="fr-FR" sz="4000" b="1" dirty="0">
              <a:latin typeface="Book Antiqua" panose="02040602050305030304" pitchFamily="18"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526163" y="3523940"/>
            <a:ext cx="5003866" cy="2800767"/>
          </a:xfrm>
          <a:prstGeom prst="rect">
            <a:avLst/>
          </a:prstGeom>
        </p:spPr>
        <p:txBody>
          <a:bodyPr wrap="square" anchor="ctr" anchorCtr="0">
            <a:spAutoFit/>
          </a:bodyPr>
          <a:lstStyle/>
          <a:p>
            <a:pPr algn="just" rtl="1"/>
            <a:r>
              <a:rPr lang="ar-AE" sz="4400" b="1" dirty="0">
                <a:latin typeface="Book Antiqua" panose="02040602050305030304" pitchFamily="18" charset="0"/>
              </a:rPr>
              <a:t>يا ملك السلام </a:t>
            </a:r>
            <a:endParaRPr lang="fr-FR" sz="4400" b="1" dirty="0">
              <a:latin typeface="Book Antiqua" panose="02040602050305030304" pitchFamily="18" charset="0"/>
            </a:endParaRPr>
          </a:p>
          <a:p>
            <a:pPr algn="just" rtl="1"/>
            <a:r>
              <a:rPr lang="ar-AE" sz="4400" b="1" dirty="0">
                <a:latin typeface="Book Antiqua" panose="02040602050305030304" pitchFamily="18" charset="0"/>
              </a:rPr>
              <a:t>أعطنا سلامك </a:t>
            </a:r>
            <a:endParaRPr lang="fr-FR" sz="4400" b="1" dirty="0">
              <a:latin typeface="Book Antiqua" panose="02040602050305030304" pitchFamily="18" charset="0"/>
            </a:endParaRPr>
          </a:p>
          <a:p>
            <a:pPr algn="just" rtl="1"/>
            <a:r>
              <a:rPr lang="ar-AE" sz="4400" b="1" dirty="0">
                <a:latin typeface="Book Antiqua" panose="02040602050305030304" pitchFamily="18" charset="0"/>
              </a:rPr>
              <a:t>قرر لنا سلامك</a:t>
            </a:r>
            <a:endParaRPr lang="fr-FR" sz="4400" b="1" dirty="0">
              <a:latin typeface="Book Antiqua" panose="02040602050305030304" pitchFamily="18" charset="0"/>
            </a:endParaRPr>
          </a:p>
          <a:p>
            <a:pPr algn="just" rtl="1"/>
            <a:r>
              <a:rPr lang="ar-AE" sz="4400" b="1" dirty="0">
                <a:latin typeface="Book Antiqua" panose="02040602050305030304" pitchFamily="18" charset="0"/>
              </a:rPr>
              <a:t>واغفر لنا خطايانا.</a:t>
            </a:r>
          </a:p>
        </p:txBody>
      </p:sp>
    </p:spTree>
    <p:extLst>
      <p:ext uri="{BB962C8B-B14F-4D97-AF65-F5344CB8AC3E}">
        <p14:creationId xmlns:p14="http://schemas.microsoft.com/office/powerpoint/2010/main" val="4058367622"/>
      </p:ext>
    </p:extLst>
  </p:cSld>
  <p:clrMapOvr>
    <a:masterClrMapping/>
  </p:clrMapOvr>
</p:sld>
</file>

<file path=ppt/slides/slide19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1847528" y="618978"/>
            <a:ext cx="8496944" cy="5416062"/>
          </a:xfrm>
        </p:spPr>
        <p:txBody>
          <a:bodyPr>
            <a:noAutofit/>
          </a:bodyPr>
          <a:lstStyle/>
          <a:p>
            <a:pPr marL="0" indent="0">
              <a:buNone/>
            </a:pPr>
            <a:r>
              <a:rPr lang="fr-FR" sz="4800" b="1" dirty="0" err="1">
                <a:latin typeface="CS Avva Shenouda" panose="020B7200000000000000" pitchFamily="34" charset="0"/>
              </a:rPr>
              <a:t>Kuri``e</a:t>
            </a:r>
            <a:r>
              <a:rPr lang="fr-FR" sz="4800" b="1" dirty="0">
                <a:latin typeface="CS Avva Shenouda" panose="020B7200000000000000" pitchFamily="34" charset="0"/>
              </a:rPr>
              <a:t> ``</a:t>
            </a:r>
            <a:r>
              <a:rPr lang="fr-FR" sz="4800" b="1" dirty="0" err="1">
                <a:latin typeface="CS Avva Shenouda" panose="020B7200000000000000" pitchFamily="34" charset="0"/>
              </a:rPr>
              <a:t>ele</a:t>
            </a:r>
            <a:r>
              <a:rPr lang="fr-FR" sz="4800" b="1" dirty="0">
                <a:latin typeface="CS Avva Shenouda" panose="020B7200000000000000" pitchFamily="34" charset="0"/>
              </a:rPr>
              <a:t>``</a:t>
            </a:r>
            <a:r>
              <a:rPr lang="fr-FR" sz="4800" b="1" dirty="0" err="1">
                <a:latin typeface="CS Avva Shenouda" panose="020B7200000000000000" pitchFamily="34" charset="0"/>
              </a:rPr>
              <a:t>ycon</a:t>
            </a:r>
            <a:r>
              <a:rPr lang="fr-FR" sz="4800" b="1" dirty="0">
                <a:latin typeface="CS Avva Shenouda" panose="020B7200000000000000" pitchFamily="34" charset="0"/>
              </a:rPr>
              <a:t> </a:t>
            </a:r>
          </a:p>
          <a:p>
            <a:pPr marL="0" indent="0">
              <a:buNone/>
            </a:pPr>
            <a:endParaRPr lang="fr-FR" sz="4800" b="1" dirty="0">
              <a:latin typeface="CS Avva Shenouda" panose="020B7200000000000000" pitchFamily="34" charset="0"/>
            </a:endParaRPr>
          </a:p>
          <a:p>
            <a:pPr marL="0" indent="0" algn="ctr">
              <a:buNone/>
            </a:pPr>
            <a:r>
              <a:rPr lang="fr-FR" sz="4800" b="1" dirty="0" err="1">
                <a:latin typeface="CS Avva Shenouda" panose="020B7200000000000000" pitchFamily="34" charset="0"/>
              </a:rPr>
              <a:t>Kuri``e</a:t>
            </a:r>
            <a:r>
              <a:rPr lang="fr-FR" sz="4800" b="1" dirty="0">
                <a:latin typeface="CS Avva Shenouda" panose="020B7200000000000000" pitchFamily="34" charset="0"/>
              </a:rPr>
              <a:t> ``</a:t>
            </a:r>
            <a:r>
              <a:rPr lang="fr-FR" sz="4800" b="1" dirty="0" err="1">
                <a:latin typeface="CS Avva Shenouda" panose="020B7200000000000000" pitchFamily="34" charset="0"/>
              </a:rPr>
              <a:t>ele</a:t>
            </a:r>
            <a:r>
              <a:rPr lang="fr-FR" sz="4800" b="1" dirty="0">
                <a:latin typeface="CS Avva Shenouda" panose="020B7200000000000000" pitchFamily="34" charset="0"/>
              </a:rPr>
              <a:t>``</a:t>
            </a:r>
            <a:r>
              <a:rPr lang="fr-FR" sz="4800" b="1" dirty="0" err="1">
                <a:latin typeface="CS Avva Shenouda" panose="020B7200000000000000" pitchFamily="34" charset="0"/>
              </a:rPr>
              <a:t>ycon</a:t>
            </a:r>
            <a:r>
              <a:rPr lang="fr-FR" sz="4800" b="1" dirty="0">
                <a:latin typeface="CS Avva Shenouda" panose="020B7200000000000000" pitchFamily="34" charset="0"/>
              </a:rPr>
              <a:t> </a:t>
            </a:r>
          </a:p>
          <a:p>
            <a:pPr marL="0" indent="0" algn="ctr">
              <a:buNone/>
            </a:pPr>
            <a:endParaRPr lang="fr-FR" sz="4800" b="1" dirty="0">
              <a:latin typeface="CS Avva Shenouda" panose="020B7200000000000000" pitchFamily="34" charset="0"/>
            </a:endParaRPr>
          </a:p>
          <a:p>
            <a:pPr marL="0" indent="0" algn="r">
              <a:buNone/>
            </a:pPr>
            <a:r>
              <a:rPr lang="fr-FR" sz="4800" b="1" dirty="0" err="1">
                <a:latin typeface="CS Avva Shenouda" panose="020B7200000000000000" pitchFamily="34" charset="0"/>
              </a:rPr>
              <a:t>Kuri``e</a:t>
            </a:r>
            <a:r>
              <a:rPr lang="fr-FR" sz="4800" b="1" dirty="0">
                <a:latin typeface="CS Avva Shenouda" panose="020B7200000000000000" pitchFamily="34" charset="0"/>
              </a:rPr>
              <a:t> ``</a:t>
            </a:r>
            <a:r>
              <a:rPr lang="fr-FR" sz="4800" b="1" dirty="0" err="1">
                <a:latin typeface="CS Avva Shenouda" panose="020B7200000000000000" pitchFamily="34" charset="0"/>
              </a:rPr>
              <a:t>ele</a:t>
            </a:r>
            <a:r>
              <a:rPr lang="fr-FR" sz="4800" b="1" dirty="0">
                <a:latin typeface="CS Avva Shenouda" panose="020B7200000000000000" pitchFamily="34" charset="0"/>
              </a:rPr>
              <a:t>``</a:t>
            </a:r>
            <a:r>
              <a:rPr lang="fr-FR" sz="4800" b="1" dirty="0" err="1">
                <a:latin typeface="CS Avva Shenouda" panose="020B7200000000000000" pitchFamily="34" charset="0"/>
              </a:rPr>
              <a:t>ycon</a:t>
            </a:r>
            <a:endParaRPr lang="fr-FR" sz="4800" b="1" dirty="0">
              <a:latin typeface="CS Avva Shenouda" panose="020B7200000000000000" pitchFamily="34" charset="0"/>
            </a:endParaRPr>
          </a:p>
        </p:txBody>
      </p:sp>
    </p:spTree>
    <p:extLst>
      <p:ext uri="{BB962C8B-B14F-4D97-AF65-F5344CB8AC3E}">
        <p14:creationId xmlns:p14="http://schemas.microsoft.com/office/powerpoint/2010/main" val="3400349607"/>
      </p:ext>
    </p:extLst>
  </p:cSld>
  <p:clrMapOvr>
    <a:masterClrMapping/>
  </p:clrMapOvr>
</p:sld>
</file>

<file path=ppt/slides/slide19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1847528" y="773723"/>
            <a:ext cx="8496944" cy="4951828"/>
          </a:xfrm>
        </p:spPr>
        <p:txBody>
          <a:bodyPr>
            <a:noAutofit/>
          </a:bodyPr>
          <a:lstStyle/>
          <a:p>
            <a:pPr marL="0" indent="0">
              <a:buNone/>
            </a:pPr>
            <a:r>
              <a:rPr lang="fr-FR" sz="4800" b="1" dirty="0" err="1">
                <a:solidFill>
                  <a:srgbClr val="C00000"/>
                </a:solidFill>
                <a:latin typeface="CS Avva Shenouda" panose="020B7200000000000000" pitchFamily="34" charset="0"/>
              </a:rPr>
              <a:t>Kuri``e</a:t>
            </a:r>
            <a:r>
              <a:rPr lang="fr-FR" sz="4800" b="1" dirty="0">
                <a:solidFill>
                  <a:srgbClr val="C00000"/>
                </a:solidFill>
                <a:latin typeface="CS Avva Shenouda" panose="020B7200000000000000" pitchFamily="34" charset="0"/>
              </a:rPr>
              <a:t> ``</a:t>
            </a:r>
            <a:r>
              <a:rPr lang="fr-FR" sz="4800" b="1" dirty="0" err="1">
                <a:solidFill>
                  <a:srgbClr val="C00000"/>
                </a:solidFill>
                <a:latin typeface="CS Avva Shenouda" panose="020B7200000000000000" pitchFamily="34" charset="0"/>
              </a:rPr>
              <a:t>ele</a:t>
            </a:r>
            <a:r>
              <a:rPr lang="fr-FR" sz="4800" b="1" dirty="0">
                <a:solidFill>
                  <a:srgbClr val="C00000"/>
                </a:solidFill>
                <a:latin typeface="CS Avva Shenouda" panose="020B7200000000000000" pitchFamily="34" charset="0"/>
              </a:rPr>
              <a:t>``</a:t>
            </a:r>
            <a:r>
              <a:rPr lang="fr-FR" sz="4800" b="1" dirty="0" err="1">
                <a:solidFill>
                  <a:srgbClr val="C00000"/>
                </a:solidFill>
                <a:latin typeface="CS Avva Shenouda" panose="020B7200000000000000" pitchFamily="34" charset="0"/>
              </a:rPr>
              <a:t>ycon</a:t>
            </a:r>
            <a:r>
              <a:rPr lang="fr-FR" sz="4800" b="1" dirty="0">
                <a:solidFill>
                  <a:srgbClr val="C00000"/>
                </a:solidFill>
                <a:latin typeface="CS Avva Shenouda" panose="020B7200000000000000" pitchFamily="34" charset="0"/>
              </a:rPr>
              <a:t> </a:t>
            </a:r>
          </a:p>
          <a:p>
            <a:pPr marL="0" indent="0">
              <a:buNone/>
            </a:pPr>
            <a:endParaRPr lang="fr-FR" sz="4800" b="1" dirty="0">
              <a:solidFill>
                <a:srgbClr val="C00000"/>
              </a:solidFill>
              <a:latin typeface="CS Avva Shenouda" panose="020B7200000000000000" pitchFamily="34" charset="0"/>
            </a:endParaRPr>
          </a:p>
          <a:p>
            <a:pPr marL="0" indent="0" algn="ctr">
              <a:buNone/>
            </a:pPr>
            <a:r>
              <a:rPr lang="fr-FR" sz="4800" b="1" dirty="0" err="1">
                <a:solidFill>
                  <a:srgbClr val="C00000"/>
                </a:solidFill>
                <a:latin typeface="CS Avva Shenouda" panose="020B7200000000000000" pitchFamily="34" charset="0"/>
              </a:rPr>
              <a:t>Kuri``e</a:t>
            </a:r>
            <a:r>
              <a:rPr lang="fr-FR" sz="4800" b="1" dirty="0">
                <a:solidFill>
                  <a:srgbClr val="C00000"/>
                </a:solidFill>
                <a:latin typeface="CS Avva Shenouda" panose="020B7200000000000000" pitchFamily="34" charset="0"/>
              </a:rPr>
              <a:t> ``</a:t>
            </a:r>
            <a:r>
              <a:rPr lang="fr-FR" sz="4800" b="1" dirty="0" err="1">
                <a:solidFill>
                  <a:srgbClr val="C00000"/>
                </a:solidFill>
                <a:latin typeface="CS Avva Shenouda" panose="020B7200000000000000" pitchFamily="34" charset="0"/>
              </a:rPr>
              <a:t>ele</a:t>
            </a:r>
            <a:r>
              <a:rPr lang="fr-FR" sz="4800" b="1" dirty="0">
                <a:solidFill>
                  <a:srgbClr val="C00000"/>
                </a:solidFill>
                <a:latin typeface="CS Avva Shenouda" panose="020B7200000000000000" pitchFamily="34" charset="0"/>
              </a:rPr>
              <a:t>``</a:t>
            </a:r>
            <a:r>
              <a:rPr lang="fr-FR" sz="4800" b="1" dirty="0" err="1">
                <a:solidFill>
                  <a:srgbClr val="C00000"/>
                </a:solidFill>
                <a:latin typeface="CS Avva Shenouda" panose="020B7200000000000000" pitchFamily="34" charset="0"/>
              </a:rPr>
              <a:t>ycon</a:t>
            </a:r>
            <a:r>
              <a:rPr lang="fr-FR" sz="4800" b="1" dirty="0">
                <a:solidFill>
                  <a:srgbClr val="C00000"/>
                </a:solidFill>
                <a:latin typeface="CS Avva Shenouda" panose="020B7200000000000000" pitchFamily="34" charset="0"/>
              </a:rPr>
              <a:t> </a:t>
            </a:r>
          </a:p>
          <a:p>
            <a:pPr marL="0" indent="0" algn="ctr">
              <a:buNone/>
            </a:pPr>
            <a:endParaRPr lang="fr-FR" sz="4800" b="1" dirty="0">
              <a:solidFill>
                <a:srgbClr val="C00000"/>
              </a:solidFill>
              <a:latin typeface="CS Avva Shenouda" panose="020B7200000000000000" pitchFamily="34" charset="0"/>
            </a:endParaRPr>
          </a:p>
          <a:p>
            <a:pPr marL="0" indent="0" algn="r">
              <a:buNone/>
            </a:pPr>
            <a:r>
              <a:rPr lang="fr-FR" sz="4800" b="1" dirty="0" err="1">
                <a:solidFill>
                  <a:srgbClr val="C00000"/>
                </a:solidFill>
                <a:latin typeface="CS Avva Shenouda" panose="020B7200000000000000" pitchFamily="34" charset="0"/>
              </a:rPr>
              <a:t>Kuri``e</a:t>
            </a:r>
            <a:r>
              <a:rPr lang="fr-FR" sz="4800" b="1" dirty="0">
                <a:solidFill>
                  <a:srgbClr val="C00000"/>
                </a:solidFill>
                <a:latin typeface="CS Avva Shenouda" panose="020B7200000000000000" pitchFamily="34" charset="0"/>
              </a:rPr>
              <a:t> ``</a:t>
            </a:r>
            <a:r>
              <a:rPr lang="fr-FR" sz="4800" b="1" dirty="0" err="1">
                <a:solidFill>
                  <a:srgbClr val="C00000"/>
                </a:solidFill>
                <a:latin typeface="CS Avva Shenouda" panose="020B7200000000000000" pitchFamily="34" charset="0"/>
              </a:rPr>
              <a:t>ele</a:t>
            </a:r>
            <a:r>
              <a:rPr lang="fr-FR" sz="4800" b="1" dirty="0">
                <a:solidFill>
                  <a:srgbClr val="C00000"/>
                </a:solidFill>
                <a:latin typeface="CS Avva Shenouda" panose="020B7200000000000000" pitchFamily="34" charset="0"/>
              </a:rPr>
              <a:t>``</a:t>
            </a:r>
            <a:r>
              <a:rPr lang="fr-FR" sz="4800" b="1" dirty="0" err="1">
                <a:solidFill>
                  <a:srgbClr val="C00000"/>
                </a:solidFill>
                <a:latin typeface="CS Avva Shenouda" panose="020B7200000000000000" pitchFamily="34" charset="0"/>
              </a:rPr>
              <a:t>ycon</a:t>
            </a:r>
            <a:endParaRPr lang="fr-FR" sz="4800" b="1" dirty="0">
              <a:solidFill>
                <a:srgbClr val="C00000"/>
              </a:solidFill>
              <a:latin typeface="CS Avva Shenouda" panose="020B7200000000000000" pitchFamily="34" charset="0"/>
            </a:endParaRPr>
          </a:p>
        </p:txBody>
      </p:sp>
    </p:spTree>
    <p:extLst>
      <p:ext uri="{BB962C8B-B14F-4D97-AF65-F5344CB8AC3E}">
        <p14:creationId xmlns:p14="http://schemas.microsoft.com/office/powerpoint/2010/main" val="3629717593"/>
      </p:ext>
    </p:extLst>
  </p:cSld>
  <p:clrMapOvr>
    <a:masterClrMapping/>
  </p:clrMapOvr>
</p:sld>
</file>

<file path=ppt/slides/slide19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607877" y="3322596"/>
            <a:ext cx="5867221" cy="2907171"/>
          </a:xfrm>
        </p:spPr>
        <p:txBody>
          <a:bodyPr numCol="1" spcCol="72000" anchor="ctr">
            <a:noAutofit/>
          </a:bodyPr>
          <a:lstStyle/>
          <a:p>
            <a:pPr marL="0" indent="0" algn="just">
              <a:buNone/>
            </a:pPr>
            <a:r>
              <a:rPr lang="fr-FR" sz="3600" b="1" dirty="0">
                <a:latin typeface="Book Antiqua" panose="02040602050305030304" pitchFamily="18" charset="0"/>
              </a:rPr>
              <a:t>Et chasse les ennemis</a:t>
            </a:r>
          </a:p>
          <a:p>
            <a:pPr marL="0" indent="0" algn="just">
              <a:buNone/>
            </a:pPr>
            <a:r>
              <a:rPr lang="fr-FR" sz="3600" b="1" dirty="0">
                <a:latin typeface="Book Antiqua" panose="02040602050305030304" pitchFamily="18" charset="0"/>
              </a:rPr>
              <a:t>Les ennemis de l’Eglise</a:t>
            </a:r>
          </a:p>
          <a:p>
            <a:pPr marL="0" indent="0" algn="just">
              <a:buNone/>
            </a:pPr>
            <a:r>
              <a:rPr lang="fr-FR" sz="3600" b="1" dirty="0">
                <a:latin typeface="Book Antiqua" panose="02040602050305030304" pitchFamily="18" charset="0"/>
              </a:rPr>
              <a:t>Aussi fortifie-la</a:t>
            </a:r>
          </a:p>
          <a:p>
            <a:pPr marL="0" indent="0" algn="just">
              <a:buNone/>
            </a:pPr>
            <a:r>
              <a:rPr lang="fr-FR" sz="3600" b="1" dirty="0">
                <a:latin typeface="Book Antiqua" panose="02040602050305030304" pitchFamily="18" charset="0"/>
              </a:rPr>
              <a:t>Jamais, ne s’ébranlera</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lvl="0" algn="ctr" rtl="1" fontAlgn="base">
              <a:spcBef>
                <a:spcPct val="20000"/>
              </a:spcBef>
              <a:spcAft>
                <a:spcPct val="0"/>
              </a:spcAft>
            </a:pPr>
            <a:endParaRPr lang="ar-SA" altLang="fr-FR" sz="3600" dirty="0">
              <a:latin typeface="Times New Roman" panose="02020603050405020304" pitchFamily="18" charset="0"/>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606906" y="452551"/>
            <a:ext cx="10978188" cy="3139051"/>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buNone/>
            </a:pPr>
            <a:r>
              <a:rPr lang="fr-FR" sz="4800" b="1" dirty="0" err="1">
                <a:latin typeface="CS Avva Shenouda" panose="020B7200000000000000" pitchFamily="34" charset="0"/>
              </a:rPr>
              <a:t>Jwr</a:t>
            </a:r>
            <a:r>
              <a:rPr lang="fr-FR" sz="4800" b="1" dirty="0">
                <a:latin typeface="CS Avva Shenouda" panose="020B7200000000000000" pitchFamily="34" charset="0"/>
              </a:rPr>
              <a:t> </a:t>
            </a:r>
            <a:r>
              <a:rPr lang="fr-FR" sz="4800" b="1" dirty="0" err="1">
                <a:latin typeface="CS Avva Shenouda" panose="020B7200000000000000" pitchFamily="34" charset="0"/>
              </a:rPr>
              <a:t>ebol</a:t>
            </a:r>
            <a:r>
              <a:rPr lang="fr-FR" sz="4800" b="1" dirty="0">
                <a:latin typeface="CS Avva Shenouda" panose="020B7200000000000000" pitchFamily="34" charset="0"/>
              </a:rPr>
              <a:t> `</a:t>
            </a:r>
            <a:r>
              <a:rPr lang="fr-FR" sz="4800" b="1" dirty="0" err="1">
                <a:latin typeface="CS Avva Shenouda" panose="020B7200000000000000" pitchFamily="34" charset="0"/>
              </a:rPr>
              <a:t>nnijaji</a:t>
            </a:r>
            <a:r>
              <a:rPr lang="fr-FR" sz="4800" b="1" dirty="0">
                <a:latin typeface="CS Avva Shenouda" panose="020B7200000000000000" pitchFamily="34" charset="0"/>
              </a:rPr>
              <a:t> @ `</a:t>
            </a:r>
            <a:r>
              <a:rPr lang="fr-FR" sz="4800" b="1" dirty="0" err="1">
                <a:latin typeface="CS Avva Shenouda" panose="020B7200000000000000" pitchFamily="34" charset="0"/>
              </a:rPr>
              <a:t>nte</a:t>
            </a:r>
            <a:r>
              <a:rPr lang="fr-FR" sz="4800" b="1" dirty="0">
                <a:latin typeface="CS Avva Shenouda" panose="020B7200000000000000" pitchFamily="34" charset="0"/>
              </a:rPr>
              <a:t> ]</a:t>
            </a:r>
            <a:r>
              <a:rPr lang="fr-FR" sz="4800" b="1" dirty="0" err="1">
                <a:latin typeface="CS Avva Shenouda" panose="020B7200000000000000" pitchFamily="34" charset="0"/>
              </a:rPr>
              <a:t>ek`klyci`a</a:t>
            </a:r>
            <a:r>
              <a:rPr lang="fr-FR" sz="4800" b="1" dirty="0">
                <a:latin typeface="CS Avva Shenouda" panose="020B7200000000000000" pitchFamily="34" charset="0"/>
              </a:rPr>
              <a:t> @ `</a:t>
            </a:r>
            <a:r>
              <a:rPr lang="fr-FR" sz="4800" b="1" dirty="0" err="1">
                <a:latin typeface="CS Avva Shenouda" panose="020B7200000000000000" pitchFamily="34" charset="0"/>
              </a:rPr>
              <a:t>aricobt</a:t>
            </a:r>
            <a:r>
              <a:rPr lang="fr-FR" sz="4800" b="1" dirty="0">
                <a:latin typeface="CS Avva Shenouda" panose="020B7200000000000000" pitchFamily="34" charset="0"/>
              </a:rPr>
              <a:t> `</a:t>
            </a:r>
            <a:r>
              <a:rPr lang="fr-FR" sz="4800" b="1" dirty="0" err="1">
                <a:latin typeface="CS Avva Shenouda" panose="020B7200000000000000" pitchFamily="34" charset="0"/>
              </a:rPr>
              <a:t>eroc</a:t>
            </a:r>
            <a:r>
              <a:rPr lang="fr-FR" sz="4800" b="1" dirty="0">
                <a:latin typeface="CS Avva Shenouda" panose="020B7200000000000000" pitchFamily="34" charset="0"/>
              </a:rPr>
              <a:t> @ `</a:t>
            </a:r>
            <a:r>
              <a:rPr lang="fr-FR" sz="4800" b="1" dirty="0" err="1">
                <a:latin typeface="CS Avva Shenouda" panose="020B7200000000000000" pitchFamily="34" charset="0"/>
              </a:rPr>
              <a:t>nneckim</a:t>
            </a:r>
            <a:r>
              <a:rPr lang="fr-FR" sz="4800" b="1" dirty="0">
                <a:latin typeface="CS Avva Shenouda" panose="020B7200000000000000" pitchFamily="34" charset="0"/>
              </a:rPr>
              <a:t> sa `</a:t>
            </a:r>
            <a:r>
              <a:rPr lang="fr-FR" sz="4800" b="1" dirty="0" err="1">
                <a:latin typeface="CS Avva Shenouda" panose="020B7200000000000000" pitchFamily="34" charset="0"/>
              </a:rPr>
              <a:t>eneh</a:t>
            </a:r>
            <a:r>
              <a:rPr lang="fr-FR" sz="4800" b="1" dirty="0">
                <a:latin typeface="CS Avva Shenouda" panose="020B7200000000000000" pitchFamily="34" charset="0"/>
              </a:rPr>
              <a:t>.</a:t>
            </a:r>
          </a:p>
        </p:txBody>
      </p:sp>
      <p:sp>
        <p:nvSpPr>
          <p:cNvPr id="13" name="Espace réservé du contenu 2">
            <a:extLst>
              <a:ext uri="{FF2B5EF4-FFF2-40B4-BE49-F238E27FC236}">
                <a16:creationId xmlns:a16="http://schemas.microsoft.com/office/drawing/2014/main" id="{BAEE9C64-186B-45FE-92FC-55891E69D351}"/>
              </a:ext>
            </a:extLst>
          </p:cNvPr>
          <p:cNvSpPr txBox="1">
            <a:spLocks/>
          </p:cNvSpPr>
          <p:nvPr/>
        </p:nvSpPr>
        <p:spPr>
          <a:xfrm>
            <a:off x="8650513" y="486947"/>
            <a:ext cx="3138029" cy="5991072"/>
          </a:xfrm>
          <a:prstGeom prst="rect">
            <a:avLst/>
          </a:prstGeom>
        </p:spPr>
        <p:txBody>
          <a:bodyPr vert="horz" lIns="91440" tIns="45720" rIns="91440" bIns="45720" numCol="1" spcCol="72000" rtlCol="0" anchor="ctr">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buNone/>
            </a:pPr>
            <a:endParaRPr lang="fr-FR" sz="4000" b="1" dirty="0">
              <a:latin typeface="Book Antiqua" panose="02040602050305030304" pitchFamily="18"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7318852" y="3429000"/>
            <a:ext cx="4266242" cy="2800767"/>
          </a:xfrm>
          <a:prstGeom prst="rect">
            <a:avLst/>
          </a:prstGeom>
        </p:spPr>
        <p:txBody>
          <a:bodyPr wrap="square" anchor="ctr" anchorCtr="0">
            <a:spAutoFit/>
          </a:bodyPr>
          <a:lstStyle/>
          <a:p>
            <a:pPr algn="just" rtl="1"/>
            <a:r>
              <a:rPr lang="ar-AE" sz="4400" b="1" dirty="0">
                <a:latin typeface="Book Antiqua" panose="02040602050305030304" pitchFamily="18" charset="0"/>
              </a:rPr>
              <a:t>فرق أعداء الكنيسة وحصنها </a:t>
            </a:r>
            <a:endParaRPr lang="fr-FR" sz="4400" b="1" dirty="0">
              <a:latin typeface="Book Antiqua" panose="02040602050305030304" pitchFamily="18" charset="0"/>
            </a:endParaRPr>
          </a:p>
          <a:p>
            <a:pPr algn="just" rtl="1"/>
            <a:r>
              <a:rPr lang="ar-AE" sz="4400" b="1" dirty="0">
                <a:latin typeface="Book Antiqua" panose="02040602050305030304" pitchFamily="18" charset="0"/>
              </a:rPr>
              <a:t>فلا تتزعزع </a:t>
            </a:r>
            <a:endParaRPr lang="fr-FR" sz="4400" b="1" dirty="0">
              <a:latin typeface="Book Antiqua" panose="02040602050305030304" pitchFamily="18" charset="0"/>
            </a:endParaRPr>
          </a:p>
          <a:p>
            <a:pPr algn="just" rtl="1"/>
            <a:r>
              <a:rPr lang="ar-AE" sz="4400" b="1" dirty="0">
                <a:latin typeface="Book Antiqua" panose="02040602050305030304" pitchFamily="18" charset="0"/>
              </a:rPr>
              <a:t>إلى الأبد.</a:t>
            </a:r>
          </a:p>
        </p:txBody>
      </p:sp>
    </p:spTree>
    <p:extLst>
      <p:ext uri="{BB962C8B-B14F-4D97-AF65-F5344CB8AC3E}">
        <p14:creationId xmlns:p14="http://schemas.microsoft.com/office/powerpoint/2010/main" val="4198845506"/>
      </p:ext>
    </p:extLst>
  </p:cSld>
  <p:clrMapOvr>
    <a:masterClrMapping/>
  </p:clrMapOvr>
</p:sld>
</file>

<file path=ppt/slides/slide19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1847528" y="618978"/>
            <a:ext cx="8496944" cy="5416062"/>
          </a:xfrm>
        </p:spPr>
        <p:txBody>
          <a:bodyPr>
            <a:noAutofit/>
          </a:bodyPr>
          <a:lstStyle/>
          <a:p>
            <a:pPr marL="0" indent="0">
              <a:buNone/>
            </a:pPr>
            <a:r>
              <a:rPr lang="fr-FR" sz="4800" b="1" dirty="0" err="1">
                <a:latin typeface="CS Avva Shenouda" panose="020B7200000000000000" pitchFamily="34" charset="0"/>
              </a:rPr>
              <a:t>Kuri``e</a:t>
            </a:r>
            <a:r>
              <a:rPr lang="fr-FR" sz="4800" b="1" dirty="0">
                <a:latin typeface="CS Avva Shenouda" panose="020B7200000000000000" pitchFamily="34" charset="0"/>
              </a:rPr>
              <a:t> ``</a:t>
            </a:r>
            <a:r>
              <a:rPr lang="fr-FR" sz="4800" b="1" dirty="0" err="1">
                <a:latin typeface="CS Avva Shenouda" panose="020B7200000000000000" pitchFamily="34" charset="0"/>
              </a:rPr>
              <a:t>ele</a:t>
            </a:r>
            <a:r>
              <a:rPr lang="fr-FR" sz="4800" b="1" dirty="0">
                <a:latin typeface="CS Avva Shenouda" panose="020B7200000000000000" pitchFamily="34" charset="0"/>
              </a:rPr>
              <a:t>``</a:t>
            </a:r>
            <a:r>
              <a:rPr lang="fr-FR" sz="4800" b="1" dirty="0" err="1">
                <a:latin typeface="CS Avva Shenouda" panose="020B7200000000000000" pitchFamily="34" charset="0"/>
              </a:rPr>
              <a:t>ycon</a:t>
            </a:r>
            <a:r>
              <a:rPr lang="fr-FR" sz="4800" b="1" dirty="0">
                <a:latin typeface="CS Avva Shenouda" panose="020B7200000000000000" pitchFamily="34" charset="0"/>
              </a:rPr>
              <a:t> </a:t>
            </a:r>
          </a:p>
          <a:p>
            <a:pPr marL="0" indent="0">
              <a:buNone/>
            </a:pPr>
            <a:endParaRPr lang="fr-FR" sz="4800" b="1" dirty="0">
              <a:latin typeface="CS Avva Shenouda" panose="020B7200000000000000" pitchFamily="34" charset="0"/>
            </a:endParaRPr>
          </a:p>
          <a:p>
            <a:pPr marL="0" indent="0" algn="ctr">
              <a:buNone/>
            </a:pPr>
            <a:r>
              <a:rPr lang="fr-FR" sz="4800" b="1" dirty="0" err="1">
                <a:latin typeface="CS Avva Shenouda" panose="020B7200000000000000" pitchFamily="34" charset="0"/>
              </a:rPr>
              <a:t>Kuri``e</a:t>
            </a:r>
            <a:r>
              <a:rPr lang="fr-FR" sz="4800" b="1" dirty="0">
                <a:latin typeface="CS Avva Shenouda" panose="020B7200000000000000" pitchFamily="34" charset="0"/>
              </a:rPr>
              <a:t> ``</a:t>
            </a:r>
            <a:r>
              <a:rPr lang="fr-FR" sz="4800" b="1" dirty="0" err="1">
                <a:latin typeface="CS Avva Shenouda" panose="020B7200000000000000" pitchFamily="34" charset="0"/>
              </a:rPr>
              <a:t>ele</a:t>
            </a:r>
            <a:r>
              <a:rPr lang="fr-FR" sz="4800" b="1" dirty="0">
                <a:latin typeface="CS Avva Shenouda" panose="020B7200000000000000" pitchFamily="34" charset="0"/>
              </a:rPr>
              <a:t>``</a:t>
            </a:r>
            <a:r>
              <a:rPr lang="fr-FR" sz="4800" b="1" dirty="0" err="1">
                <a:latin typeface="CS Avva Shenouda" panose="020B7200000000000000" pitchFamily="34" charset="0"/>
              </a:rPr>
              <a:t>ycon</a:t>
            </a:r>
            <a:r>
              <a:rPr lang="fr-FR" sz="4800" b="1" dirty="0">
                <a:latin typeface="CS Avva Shenouda" panose="020B7200000000000000" pitchFamily="34" charset="0"/>
              </a:rPr>
              <a:t> </a:t>
            </a:r>
          </a:p>
          <a:p>
            <a:pPr marL="0" indent="0" algn="ctr">
              <a:buNone/>
            </a:pPr>
            <a:endParaRPr lang="fr-FR" sz="4800" b="1" dirty="0">
              <a:latin typeface="CS Avva Shenouda" panose="020B7200000000000000" pitchFamily="34" charset="0"/>
            </a:endParaRPr>
          </a:p>
          <a:p>
            <a:pPr marL="0" indent="0" algn="r">
              <a:buNone/>
            </a:pPr>
            <a:r>
              <a:rPr lang="fr-FR" sz="4800" b="1" dirty="0" err="1">
                <a:latin typeface="CS Avva Shenouda" panose="020B7200000000000000" pitchFamily="34" charset="0"/>
              </a:rPr>
              <a:t>Kuri``e</a:t>
            </a:r>
            <a:r>
              <a:rPr lang="fr-FR" sz="4800" b="1" dirty="0">
                <a:latin typeface="CS Avva Shenouda" panose="020B7200000000000000" pitchFamily="34" charset="0"/>
              </a:rPr>
              <a:t> ``</a:t>
            </a:r>
            <a:r>
              <a:rPr lang="fr-FR" sz="4800" b="1" dirty="0" err="1">
                <a:latin typeface="CS Avva Shenouda" panose="020B7200000000000000" pitchFamily="34" charset="0"/>
              </a:rPr>
              <a:t>ele</a:t>
            </a:r>
            <a:r>
              <a:rPr lang="fr-FR" sz="4800" b="1" dirty="0">
                <a:latin typeface="CS Avva Shenouda" panose="020B7200000000000000" pitchFamily="34" charset="0"/>
              </a:rPr>
              <a:t>``</a:t>
            </a:r>
            <a:r>
              <a:rPr lang="fr-FR" sz="4800" b="1" dirty="0" err="1">
                <a:latin typeface="CS Avva Shenouda" panose="020B7200000000000000" pitchFamily="34" charset="0"/>
              </a:rPr>
              <a:t>ycon</a:t>
            </a:r>
            <a:endParaRPr lang="fr-FR" sz="4800" b="1" dirty="0">
              <a:latin typeface="CS Avva Shenouda" panose="020B7200000000000000" pitchFamily="34" charset="0"/>
            </a:endParaRPr>
          </a:p>
        </p:txBody>
      </p:sp>
    </p:spTree>
    <p:extLst>
      <p:ext uri="{BB962C8B-B14F-4D97-AF65-F5344CB8AC3E}">
        <p14:creationId xmlns:p14="http://schemas.microsoft.com/office/powerpoint/2010/main" val="977965542"/>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E17DC675-7680-42CC-A00E-5749DEE5E413}"/>
              </a:ext>
            </a:extLst>
          </p:cNvPr>
          <p:cNvSpPr/>
          <p:nvPr/>
        </p:nvSpPr>
        <p:spPr>
          <a:xfrm>
            <a:off x="420637" y="1412776"/>
            <a:ext cx="11305256" cy="2160240"/>
          </a:xfrm>
          <a:prstGeom prst="rect">
            <a:avLst/>
          </a:prstGeom>
        </p:spPr>
        <p:txBody>
          <a:bodyPr vert="horz" lIns="91440" tIns="45720" rIns="91440" bIns="45720" rtlCol="0" anchor="ctr">
            <a:noAutofit/>
          </a:bodyPr>
          <a:lstStyle/>
          <a:p>
            <a:pPr algn="ctr"/>
            <a:endParaRPr lang="fr-FR" sz="2000" dirty="0">
              <a:solidFill>
                <a:srgbClr val="C00000"/>
              </a:solidFill>
              <a:latin typeface="Arial" panose="020B0604020202020204" pitchFamily="34" charset="0"/>
            </a:endParaRPr>
          </a:p>
        </p:txBody>
      </p:sp>
      <p:sp>
        <p:nvSpPr>
          <p:cNvPr id="7" name="Titre 1">
            <a:extLst>
              <a:ext uri="{FF2B5EF4-FFF2-40B4-BE49-F238E27FC236}">
                <a16:creationId xmlns:a16="http://schemas.microsoft.com/office/drawing/2014/main" id="{062BC627-B07B-444C-93A4-6D5B1A046B78}"/>
              </a:ext>
            </a:extLst>
          </p:cNvPr>
          <p:cNvSpPr txBox="1">
            <a:spLocks/>
          </p:cNvSpPr>
          <p:nvPr/>
        </p:nvSpPr>
        <p:spPr>
          <a:xfrm>
            <a:off x="443372" y="939604"/>
            <a:ext cx="11305256" cy="1785764"/>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fr-FR" sz="3200" b="1" dirty="0">
                <a:solidFill>
                  <a:srgbClr val="C00000"/>
                </a:solidFill>
                <a:latin typeface="Castellar" panose="020A0402060406010301" pitchFamily="18" charset="0"/>
              </a:rPr>
              <a:t>Prière du jeudi saint</a:t>
            </a:r>
          </a:p>
          <a:p>
            <a:r>
              <a:rPr lang="ar-SA" b="1" dirty="0">
                <a:solidFill>
                  <a:srgbClr val="C00000"/>
                </a:solidFill>
                <a:latin typeface="Times New Roman" panose="02020603050405020304" pitchFamily="18" charset="0"/>
              </a:rPr>
              <a:t>صلوات الخميس الكبير  </a:t>
            </a:r>
            <a:r>
              <a:rPr lang="fr-FR" sz="4000" b="1" dirty="0">
                <a:solidFill>
                  <a:srgbClr val="C00000"/>
                </a:solidFill>
                <a:latin typeface="NewCaledoniaLTStd-SemiBd"/>
              </a:rPr>
              <a:t>	</a:t>
            </a:r>
            <a:endParaRPr lang="fr-FR" sz="1800" dirty="0">
              <a:solidFill>
                <a:srgbClr val="C00000"/>
              </a:solidFill>
              <a:latin typeface="Arial" panose="020B0604020202020204" pitchFamily="34" charset="0"/>
            </a:endParaRPr>
          </a:p>
          <a:p>
            <a:endParaRPr lang="fr-FR" sz="3200" b="1" dirty="0">
              <a:solidFill>
                <a:srgbClr val="C00000"/>
              </a:solidFill>
              <a:latin typeface="Castellar" panose="020A0402060406010301" pitchFamily="18" charset="0"/>
            </a:endParaRPr>
          </a:p>
        </p:txBody>
      </p:sp>
      <p:sp>
        <p:nvSpPr>
          <p:cNvPr id="4" name="Espace réservé du contenu 2">
            <a:extLst>
              <a:ext uri="{FF2B5EF4-FFF2-40B4-BE49-F238E27FC236}">
                <a16:creationId xmlns:a16="http://schemas.microsoft.com/office/drawing/2014/main" id="{DF765162-D062-42A3-9A05-B8C1A03F4F21}"/>
              </a:ext>
            </a:extLst>
          </p:cNvPr>
          <p:cNvSpPr txBox="1">
            <a:spLocks/>
          </p:cNvSpPr>
          <p:nvPr/>
        </p:nvSpPr>
        <p:spPr>
          <a:xfrm>
            <a:off x="802889" y="2575445"/>
            <a:ext cx="5270376" cy="3157811"/>
          </a:xfrm>
          <a:prstGeom prst="rect">
            <a:avLst/>
          </a:prstGeom>
        </p:spPr>
        <p:txBody>
          <a:bodyPr vert="horz" lIns="91440" tIns="45720" rIns="91440" bIns="45720" rtlCol="0">
            <a:normAutofit fontScale="85000" lnSpcReduction="20000"/>
          </a:bodyPr>
          <a:lstStyle>
            <a:lvl1pPr marL="0" indent="0" algn="ctr" defTabSz="914400" rtl="0" eaLnBrk="1" latinLnBrk="0" hangingPunct="1">
              <a:spcBef>
                <a:spcPct val="20000"/>
              </a:spcBef>
              <a:buFont typeface="Arial" pitchFamily="34" charset="0"/>
              <a:buNone/>
              <a:defRPr sz="3200" kern="1200">
                <a:solidFill>
                  <a:schemeClr val="tx1">
                    <a:tint val="75000"/>
                  </a:schemeClr>
                </a:solidFill>
                <a:latin typeface="+mn-lt"/>
                <a:ea typeface="+mn-ea"/>
                <a:cs typeface="+mn-cs"/>
              </a:defRPr>
            </a:lvl1pPr>
            <a:lvl2pPr marL="457200" indent="0" algn="ctr" defTabSz="914400" rtl="0" eaLnBrk="1" latinLnBrk="0" hangingPunct="1">
              <a:spcBef>
                <a:spcPct val="20000"/>
              </a:spcBef>
              <a:buFont typeface="Arial" pitchFamily="34" charset="0"/>
              <a:buNone/>
              <a:defRPr sz="2800" kern="1200">
                <a:solidFill>
                  <a:schemeClr val="tx1">
                    <a:tint val="75000"/>
                  </a:schemeClr>
                </a:solidFill>
                <a:latin typeface="+mn-lt"/>
                <a:ea typeface="+mn-ea"/>
                <a:cs typeface="+mn-cs"/>
              </a:defRPr>
            </a:lvl2pPr>
            <a:lvl3pPr marL="914400" indent="0" algn="ctr" defTabSz="914400" rtl="0" eaLnBrk="1" latinLnBrk="0" hangingPunct="1">
              <a:spcBef>
                <a:spcPct val="20000"/>
              </a:spcBef>
              <a:buFont typeface="Arial" pitchFamily="34" charset="0"/>
              <a:buNone/>
              <a:defRPr sz="2400" kern="1200">
                <a:solidFill>
                  <a:schemeClr val="tx1">
                    <a:tint val="75000"/>
                  </a:schemeClr>
                </a:solidFill>
                <a:latin typeface="+mn-lt"/>
                <a:ea typeface="+mn-ea"/>
                <a:cs typeface="+mn-cs"/>
              </a:defRPr>
            </a:lvl3pPr>
            <a:lvl4pPr marL="13716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4pPr>
            <a:lvl5pPr marL="18288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5pPr>
            <a:lvl6pPr marL="22860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6pPr>
            <a:lvl7pPr marL="27432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7pPr>
            <a:lvl8pPr marL="32004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8pPr>
            <a:lvl9pPr marL="36576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9pPr>
          </a:lstStyle>
          <a:p>
            <a:pPr algn="l">
              <a:buFont typeface="Wingdings" panose="05000000000000000000" pitchFamily="2" charset="2"/>
              <a:buChar char="v"/>
            </a:pPr>
            <a:r>
              <a:rPr lang="fr-FR" sz="2800" b="1" dirty="0">
                <a:solidFill>
                  <a:schemeClr val="tx1"/>
                </a:solidFill>
              </a:rPr>
              <a:t> </a:t>
            </a:r>
            <a:r>
              <a:rPr lang="fr-FR" sz="2800" b="1" dirty="0">
                <a:solidFill>
                  <a:schemeClr val="tx1"/>
                </a:solidFill>
                <a:hlinkClick r:id="rId3" action="ppaction://hlinksldjump"/>
              </a:rPr>
              <a:t>1</a:t>
            </a:r>
            <a:r>
              <a:rPr lang="fr-FR" sz="2800" b="1" baseline="30000" dirty="0">
                <a:solidFill>
                  <a:schemeClr val="tx1"/>
                </a:solidFill>
                <a:hlinkClick r:id="rId3" action="ppaction://hlinksldjump"/>
              </a:rPr>
              <a:t>ère</a:t>
            </a:r>
            <a:r>
              <a:rPr lang="fr-FR" sz="2800" b="1" dirty="0">
                <a:solidFill>
                  <a:schemeClr val="tx1"/>
                </a:solidFill>
                <a:hlinkClick r:id="rId3" action="ppaction://hlinksldjump"/>
              </a:rPr>
              <a:t> heure</a:t>
            </a:r>
            <a:endParaRPr lang="fr-FR" sz="2800" b="1" dirty="0">
              <a:solidFill>
                <a:schemeClr val="tx1"/>
              </a:solidFill>
            </a:endParaRPr>
          </a:p>
          <a:p>
            <a:pPr algn="l">
              <a:buFont typeface="Wingdings" panose="05000000000000000000" pitchFamily="2" charset="2"/>
              <a:buChar char="v"/>
            </a:pPr>
            <a:r>
              <a:rPr lang="fr-FR" sz="2800" b="1" dirty="0">
                <a:solidFill>
                  <a:schemeClr val="tx1"/>
                </a:solidFill>
              </a:rPr>
              <a:t> </a:t>
            </a:r>
            <a:r>
              <a:rPr lang="fr-FR" sz="2800" b="1" dirty="0">
                <a:solidFill>
                  <a:schemeClr val="tx1"/>
                </a:solidFill>
                <a:hlinkClick r:id="rId4" action="ppaction://hlinksldjump"/>
              </a:rPr>
              <a:t>3</a:t>
            </a:r>
            <a:r>
              <a:rPr lang="fr-FR" sz="2800" b="1" baseline="30000" dirty="0">
                <a:solidFill>
                  <a:schemeClr val="tx1"/>
                </a:solidFill>
                <a:hlinkClick r:id="rId4" action="ppaction://hlinksldjump"/>
              </a:rPr>
              <a:t>ème</a:t>
            </a:r>
            <a:r>
              <a:rPr lang="fr-FR" sz="2800" b="1" dirty="0">
                <a:solidFill>
                  <a:schemeClr val="tx1"/>
                </a:solidFill>
                <a:hlinkClick r:id="rId4" action="ppaction://hlinksldjump"/>
              </a:rPr>
              <a:t> heure</a:t>
            </a:r>
            <a:endParaRPr lang="fr-FR" sz="2800" b="1" dirty="0">
              <a:solidFill>
                <a:schemeClr val="tx1"/>
              </a:solidFill>
            </a:endParaRPr>
          </a:p>
          <a:p>
            <a:pPr algn="l">
              <a:buFont typeface="Wingdings" panose="05000000000000000000" pitchFamily="2" charset="2"/>
              <a:buChar char="v"/>
            </a:pPr>
            <a:r>
              <a:rPr lang="fr-FR" sz="2800" b="1" dirty="0">
                <a:solidFill>
                  <a:schemeClr val="tx1"/>
                </a:solidFill>
              </a:rPr>
              <a:t> </a:t>
            </a:r>
            <a:r>
              <a:rPr lang="fr-FR" sz="2800" b="1" dirty="0">
                <a:solidFill>
                  <a:schemeClr val="tx1"/>
                </a:solidFill>
                <a:hlinkClick r:id="rId5" action="ppaction://hlinksldjump"/>
              </a:rPr>
              <a:t>6</a:t>
            </a:r>
            <a:r>
              <a:rPr lang="fr-FR" sz="2800" b="1" baseline="30000" dirty="0">
                <a:solidFill>
                  <a:schemeClr val="tx1"/>
                </a:solidFill>
                <a:hlinkClick r:id="rId5" action="ppaction://hlinksldjump"/>
              </a:rPr>
              <a:t>ème</a:t>
            </a:r>
            <a:r>
              <a:rPr lang="fr-FR" sz="2800" b="1" dirty="0">
                <a:solidFill>
                  <a:schemeClr val="tx1"/>
                </a:solidFill>
                <a:hlinkClick r:id="rId5" action="ppaction://hlinksldjump"/>
              </a:rPr>
              <a:t> heure</a:t>
            </a:r>
            <a:endParaRPr lang="fr-FR" sz="2800" b="1" dirty="0">
              <a:solidFill>
                <a:schemeClr val="tx1"/>
              </a:solidFill>
            </a:endParaRPr>
          </a:p>
          <a:p>
            <a:pPr algn="l">
              <a:buFont typeface="Wingdings" panose="05000000000000000000" pitchFamily="2" charset="2"/>
              <a:buChar char="v"/>
            </a:pPr>
            <a:r>
              <a:rPr lang="fr-FR" sz="2800" b="1" dirty="0">
                <a:solidFill>
                  <a:schemeClr val="tx1"/>
                </a:solidFill>
              </a:rPr>
              <a:t> </a:t>
            </a:r>
            <a:r>
              <a:rPr lang="fr-FR" sz="2800" b="1" dirty="0">
                <a:solidFill>
                  <a:schemeClr val="tx1"/>
                </a:solidFill>
                <a:hlinkClick r:id="rId6" action="ppaction://hlinksldjump"/>
              </a:rPr>
              <a:t>9</a:t>
            </a:r>
            <a:r>
              <a:rPr lang="fr-FR" sz="2800" b="1" baseline="30000" dirty="0">
                <a:solidFill>
                  <a:schemeClr val="tx1"/>
                </a:solidFill>
                <a:hlinkClick r:id="rId6" action="ppaction://hlinksldjump"/>
              </a:rPr>
              <a:t>ème</a:t>
            </a:r>
            <a:r>
              <a:rPr lang="fr-FR" sz="2800" b="1" dirty="0">
                <a:solidFill>
                  <a:schemeClr val="tx1"/>
                </a:solidFill>
                <a:hlinkClick r:id="rId6" action="ppaction://hlinksldjump"/>
              </a:rPr>
              <a:t> heure</a:t>
            </a:r>
            <a:endParaRPr lang="fr-FR" sz="2800" b="1" dirty="0">
              <a:solidFill>
                <a:schemeClr val="tx1"/>
              </a:solidFill>
            </a:endParaRPr>
          </a:p>
          <a:p>
            <a:pPr algn="l">
              <a:buFont typeface="Wingdings" panose="05000000000000000000" pitchFamily="2" charset="2"/>
              <a:buChar char="v"/>
            </a:pPr>
            <a:r>
              <a:rPr lang="fr-FR" sz="2800" b="1" dirty="0">
                <a:solidFill>
                  <a:schemeClr val="tx1"/>
                </a:solidFill>
              </a:rPr>
              <a:t> </a:t>
            </a:r>
            <a:r>
              <a:rPr lang="fr-FR" sz="2800" b="1" dirty="0" err="1">
                <a:solidFill>
                  <a:schemeClr val="tx1"/>
                </a:solidFill>
                <a:hlinkClick r:id="rId7" action="ppaction://hlinksldjump"/>
              </a:rPr>
              <a:t>Lakkan</a:t>
            </a:r>
            <a:r>
              <a:rPr lang="fr-FR" sz="2800" b="1" dirty="0">
                <a:solidFill>
                  <a:schemeClr val="tx1"/>
                </a:solidFill>
                <a:hlinkClick r:id="rId7" action="ppaction://hlinksldjump"/>
              </a:rPr>
              <a:t> (lavement des pieds)</a:t>
            </a:r>
            <a:endParaRPr lang="fr-FR" sz="2800" b="1" dirty="0">
              <a:solidFill>
                <a:schemeClr val="tx1"/>
              </a:solidFill>
            </a:endParaRPr>
          </a:p>
          <a:p>
            <a:pPr algn="l">
              <a:buFont typeface="Wingdings" panose="05000000000000000000" pitchFamily="2" charset="2"/>
              <a:buChar char="v"/>
            </a:pPr>
            <a:r>
              <a:rPr lang="fr-FR" sz="2800" b="1" dirty="0">
                <a:solidFill>
                  <a:schemeClr val="tx1"/>
                </a:solidFill>
                <a:hlinkClick r:id="rId8" action="ppaction://hlinksldjump"/>
              </a:rPr>
              <a:t> La Divine Liturgie</a:t>
            </a:r>
            <a:endParaRPr lang="fr-FR" sz="2800" b="1" dirty="0">
              <a:solidFill>
                <a:schemeClr val="tx1"/>
              </a:solidFill>
            </a:endParaRPr>
          </a:p>
          <a:p>
            <a:pPr algn="l">
              <a:buFont typeface="Wingdings" panose="05000000000000000000" pitchFamily="2" charset="2"/>
              <a:buChar char="v"/>
            </a:pPr>
            <a:r>
              <a:rPr lang="fr-FR" sz="2800" b="1" dirty="0">
                <a:solidFill>
                  <a:schemeClr val="tx1"/>
                </a:solidFill>
              </a:rPr>
              <a:t> </a:t>
            </a:r>
            <a:r>
              <a:rPr lang="fr-FR" sz="2800" b="1" dirty="0">
                <a:solidFill>
                  <a:schemeClr val="tx1"/>
                </a:solidFill>
                <a:hlinkClick r:id="rId9" action="ppaction://hlinksldjump"/>
              </a:rPr>
              <a:t>11</a:t>
            </a:r>
            <a:r>
              <a:rPr lang="fr-FR" sz="2800" b="1" baseline="30000" dirty="0">
                <a:solidFill>
                  <a:schemeClr val="tx1"/>
                </a:solidFill>
                <a:hlinkClick r:id="rId9" action="ppaction://hlinksldjump"/>
              </a:rPr>
              <a:t>ème</a:t>
            </a:r>
            <a:r>
              <a:rPr lang="fr-FR" sz="2800" b="1" dirty="0">
                <a:solidFill>
                  <a:schemeClr val="tx1"/>
                </a:solidFill>
                <a:hlinkClick r:id="rId9" action="ppaction://hlinksldjump"/>
              </a:rPr>
              <a:t> heure</a:t>
            </a:r>
            <a:endParaRPr lang="fr-FR" sz="2800" b="1" dirty="0">
              <a:solidFill>
                <a:schemeClr val="tx1"/>
              </a:solidFill>
            </a:endParaRPr>
          </a:p>
          <a:p>
            <a:pPr algn="l">
              <a:buFont typeface="Wingdings" panose="05000000000000000000" pitchFamily="2" charset="2"/>
              <a:buChar char="v"/>
            </a:pPr>
            <a:r>
              <a:rPr lang="fr-FR" sz="2800" b="1" dirty="0">
                <a:solidFill>
                  <a:schemeClr val="tx1"/>
                </a:solidFill>
              </a:rPr>
              <a:t> </a:t>
            </a:r>
            <a:r>
              <a:rPr lang="fr-FR" sz="2800" b="1" dirty="0">
                <a:solidFill>
                  <a:schemeClr val="tx1"/>
                </a:solidFill>
                <a:hlinkClick r:id="rId10" action="ppaction://hlinksldjump"/>
              </a:rPr>
              <a:t>Litanies</a:t>
            </a:r>
            <a:endParaRPr lang="fr-FR" sz="2800" b="1" dirty="0">
              <a:solidFill>
                <a:schemeClr val="tx1"/>
              </a:solidFill>
            </a:endParaRPr>
          </a:p>
        </p:txBody>
      </p:sp>
    </p:spTree>
    <p:extLst>
      <p:ext uri="{BB962C8B-B14F-4D97-AF65-F5344CB8AC3E}">
        <p14:creationId xmlns:p14="http://schemas.microsoft.com/office/powerpoint/2010/main" val="2512148814"/>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7369" y="548680"/>
            <a:ext cx="5616624" cy="5832648"/>
          </a:xfrm>
        </p:spPr>
        <p:txBody>
          <a:bodyPr>
            <a:noAutofit/>
          </a:bodyPr>
          <a:lstStyle/>
          <a:p>
            <a:pPr marL="0" indent="3175" algn="just">
              <a:buNone/>
            </a:pPr>
            <a:r>
              <a:rPr lang="fr-FR" sz="2800" b="1" dirty="0"/>
              <a:t>et vivre? Mais si le juste renonce à sa justice et commet le mal, imitant toutes les abominations que commet le méchant, vivra-t-il? On ne se souviendra plus de toute la justice qu'il a pratiquée, mais à cause de l'infidélité dont il s'est rendu coupable et du péché qu'il a commis, il mourra. Et vous dites: «La manière d'agir du Seigneur n'est pas juste.» Ecoutez donc, maison d'Israël: est-ce ma manière d'agir qui n'est pas juste? </a:t>
            </a:r>
          </a:p>
        </p:txBody>
      </p:sp>
      <p:sp>
        <p:nvSpPr>
          <p:cNvPr id="4" name="Rectangle 3">
            <a:extLst>
              <a:ext uri="{FF2B5EF4-FFF2-40B4-BE49-F238E27FC236}">
                <a16:creationId xmlns:a16="http://schemas.microsoft.com/office/drawing/2014/main" id="{91243CA8-04CE-43A8-A980-AAAC9EEED9CA}"/>
              </a:ext>
            </a:extLst>
          </p:cNvPr>
          <p:cNvSpPr/>
          <p:nvPr/>
        </p:nvSpPr>
        <p:spPr>
          <a:xfrm>
            <a:off x="6240016" y="582935"/>
            <a:ext cx="5472608" cy="5798393"/>
          </a:xfrm>
          <a:prstGeom prst="rect">
            <a:avLst/>
          </a:prstGeom>
        </p:spPr>
        <p:txBody>
          <a:bodyPr wrap="square">
            <a:normAutofit/>
          </a:bodyPr>
          <a:lstStyle/>
          <a:p>
            <a:pPr algn="just" rtl="1"/>
            <a:r>
              <a:rPr lang="ar-SA" sz="3600" b="1" dirty="0"/>
              <a:t>ويحيا، </a:t>
            </a:r>
            <a:r>
              <a:rPr lang="ar-SA" sz="3600" b="1" dirty="0" err="1"/>
              <a:t>واذا</a:t>
            </a:r>
            <a:r>
              <a:rPr lang="ar-SA" sz="3600" b="1" dirty="0"/>
              <a:t> </a:t>
            </a:r>
            <a:r>
              <a:rPr lang="ar-EG" sz="3600" b="1" dirty="0"/>
              <a:t>إ</a:t>
            </a:r>
            <a:r>
              <a:rPr lang="ar-SA" sz="3600" b="1" dirty="0" err="1"/>
              <a:t>رتد</a:t>
            </a:r>
            <a:r>
              <a:rPr lang="ar-SA" sz="3600" b="1" dirty="0"/>
              <a:t> البار عن بره وصنع كل الآثام التى يصنعها المنافق فكل بره الذى صنعه فى زلاته التى صنعها لا يذكر له، ولكنه يموت بالخطية التى </a:t>
            </a:r>
            <a:r>
              <a:rPr lang="ar-EG" sz="3600" b="1" dirty="0"/>
              <a:t>أ</a:t>
            </a:r>
            <a:r>
              <a:rPr lang="ar-SA" sz="3600" b="1" dirty="0"/>
              <a:t>خطأ بها. فإسمعوا الآن يا بيت اسرائيل لأنكم </a:t>
            </a:r>
            <a:r>
              <a:rPr lang="ar-SA" sz="3600" b="1" dirty="0" err="1"/>
              <a:t>تقولون:</a:t>
            </a:r>
            <a:r>
              <a:rPr lang="ar-SA" sz="3600" b="1" dirty="0"/>
              <a:t> </a:t>
            </a:r>
            <a:r>
              <a:rPr lang="ar-EG" sz="3600" b="1" dirty="0"/>
              <a:t>إ</a:t>
            </a:r>
            <a:r>
              <a:rPr lang="ar-SA" sz="3600" b="1" dirty="0"/>
              <a:t>ن طريقى غير مستقيم</a:t>
            </a:r>
            <a:endParaRPr lang="ar-SA" sz="3600" b="1" dirty="0">
              <a:solidFill>
                <a:srgbClr val="C00000"/>
              </a:solidFill>
              <a:latin typeface="Times New Roman" panose="02020603050405020304" pitchFamily="18" charset="0"/>
            </a:endParaRPr>
          </a:p>
        </p:txBody>
      </p:sp>
      <p:sp>
        <p:nvSpPr>
          <p:cNvPr id="8" name="ZoneTexte 7">
            <a:extLst>
              <a:ext uri="{FF2B5EF4-FFF2-40B4-BE49-F238E27FC236}">
                <a16:creationId xmlns:a16="http://schemas.microsoft.com/office/drawing/2014/main" id="{17EB9E0E-099C-42F2-A2D3-CB82BBB219EC}"/>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de l’aube </a:t>
            </a:r>
            <a:r>
              <a:rPr lang="fr-FR" sz="1600" b="1" i="1" dirty="0">
                <a:solidFill>
                  <a:schemeClr val="bg1"/>
                </a:solidFill>
              </a:rPr>
              <a:t>du Jeudi Saint</a:t>
            </a:r>
            <a:endParaRPr lang="fr-FR" sz="1600" b="1" dirty="0">
              <a:solidFill>
                <a:schemeClr val="bg1"/>
              </a:solidFill>
            </a:endParaRPr>
          </a:p>
        </p:txBody>
      </p:sp>
      <p:sp>
        <p:nvSpPr>
          <p:cNvPr id="9" name="Rectangle 74">
            <a:extLst>
              <a:ext uri="{FF2B5EF4-FFF2-40B4-BE49-F238E27FC236}">
                <a16:creationId xmlns:a16="http://schemas.microsoft.com/office/drawing/2014/main" id="{EFA9D6ED-5B92-45D5-B2B3-49501FAAB2D5}"/>
              </a:ext>
            </a:extLst>
          </p:cNvPr>
          <p:cNvSpPr>
            <a:spLocks noChangeArrowheads="1"/>
          </p:cNvSpPr>
          <p:nvPr/>
        </p:nvSpPr>
        <p:spPr bwMode="auto">
          <a:xfrm>
            <a:off x="9552384" y="53414"/>
            <a:ext cx="2448272"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باكر يوم الخميس الكبير</a:t>
            </a:r>
            <a:r>
              <a:rPr lang="fr-FR" sz="2000" b="1" dirty="0">
                <a:solidFill>
                  <a:schemeClr val="bg1"/>
                </a:solidFill>
              </a:rPr>
              <a:t> </a:t>
            </a:r>
            <a:endParaRPr lang="en-US" altLang="fr-FR" sz="2000" b="1" i="1" dirty="0">
              <a:solidFill>
                <a:schemeClr val="bg1"/>
              </a:solidFill>
            </a:endParaRPr>
          </a:p>
        </p:txBody>
      </p:sp>
    </p:spTree>
    <p:extLst>
      <p:ext uri="{BB962C8B-B14F-4D97-AF65-F5344CB8AC3E}">
        <p14:creationId xmlns:p14="http://schemas.microsoft.com/office/powerpoint/2010/main" val="840023410"/>
      </p:ext>
    </p:extLst>
  </p:cSld>
  <p:clrMapOvr>
    <a:masterClrMapping/>
  </p:clrMapOvr>
</p:sld>
</file>

<file path=ppt/slides/slide20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1847528" y="773723"/>
            <a:ext cx="8496944" cy="4951828"/>
          </a:xfrm>
        </p:spPr>
        <p:txBody>
          <a:bodyPr>
            <a:noAutofit/>
          </a:bodyPr>
          <a:lstStyle/>
          <a:p>
            <a:pPr marL="0" indent="0">
              <a:buNone/>
            </a:pPr>
            <a:r>
              <a:rPr lang="fr-FR" sz="4800" b="1" dirty="0" err="1">
                <a:solidFill>
                  <a:srgbClr val="C00000"/>
                </a:solidFill>
                <a:latin typeface="CS Avva Shenouda" panose="020B7200000000000000" pitchFamily="34" charset="0"/>
              </a:rPr>
              <a:t>Kuri``e</a:t>
            </a:r>
            <a:r>
              <a:rPr lang="fr-FR" sz="4800" b="1" dirty="0">
                <a:solidFill>
                  <a:srgbClr val="C00000"/>
                </a:solidFill>
                <a:latin typeface="CS Avva Shenouda" panose="020B7200000000000000" pitchFamily="34" charset="0"/>
              </a:rPr>
              <a:t> ``</a:t>
            </a:r>
            <a:r>
              <a:rPr lang="fr-FR" sz="4800" b="1" dirty="0" err="1">
                <a:solidFill>
                  <a:srgbClr val="C00000"/>
                </a:solidFill>
                <a:latin typeface="CS Avva Shenouda" panose="020B7200000000000000" pitchFamily="34" charset="0"/>
              </a:rPr>
              <a:t>ele</a:t>
            </a:r>
            <a:r>
              <a:rPr lang="fr-FR" sz="4800" b="1" dirty="0">
                <a:solidFill>
                  <a:srgbClr val="C00000"/>
                </a:solidFill>
                <a:latin typeface="CS Avva Shenouda" panose="020B7200000000000000" pitchFamily="34" charset="0"/>
              </a:rPr>
              <a:t>``</a:t>
            </a:r>
            <a:r>
              <a:rPr lang="fr-FR" sz="4800" b="1" dirty="0" err="1">
                <a:solidFill>
                  <a:srgbClr val="C00000"/>
                </a:solidFill>
                <a:latin typeface="CS Avva Shenouda" panose="020B7200000000000000" pitchFamily="34" charset="0"/>
              </a:rPr>
              <a:t>ycon</a:t>
            </a:r>
            <a:r>
              <a:rPr lang="fr-FR" sz="4800" b="1" dirty="0">
                <a:solidFill>
                  <a:srgbClr val="C00000"/>
                </a:solidFill>
                <a:latin typeface="CS Avva Shenouda" panose="020B7200000000000000" pitchFamily="34" charset="0"/>
              </a:rPr>
              <a:t> </a:t>
            </a:r>
          </a:p>
          <a:p>
            <a:pPr marL="0" indent="0">
              <a:buNone/>
            </a:pPr>
            <a:endParaRPr lang="fr-FR" sz="4800" b="1" dirty="0">
              <a:solidFill>
                <a:srgbClr val="C00000"/>
              </a:solidFill>
              <a:latin typeface="CS Avva Shenouda" panose="020B7200000000000000" pitchFamily="34" charset="0"/>
            </a:endParaRPr>
          </a:p>
          <a:p>
            <a:pPr marL="0" indent="0" algn="ctr">
              <a:buNone/>
            </a:pPr>
            <a:r>
              <a:rPr lang="fr-FR" sz="4800" b="1" dirty="0" err="1">
                <a:solidFill>
                  <a:srgbClr val="C00000"/>
                </a:solidFill>
                <a:latin typeface="CS Avva Shenouda" panose="020B7200000000000000" pitchFamily="34" charset="0"/>
              </a:rPr>
              <a:t>Kuri``e</a:t>
            </a:r>
            <a:r>
              <a:rPr lang="fr-FR" sz="4800" b="1" dirty="0">
                <a:solidFill>
                  <a:srgbClr val="C00000"/>
                </a:solidFill>
                <a:latin typeface="CS Avva Shenouda" panose="020B7200000000000000" pitchFamily="34" charset="0"/>
              </a:rPr>
              <a:t> ``</a:t>
            </a:r>
            <a:r>
              <a:rPr lang="fr-FR" sz="4800" b="1" dirty="0" err="1">
                <a:solidFill>
                  <a:srgbClr val="C00000"/>
                </a:solidFill>
                <a:latin typeface="CS Avva Shenouda" panose="020B7200000000000000" pitchFamily="34" charset="0"/>
              </a:rPr>
              <a:t>ele</a:t>
            </a:r>
            <a:r>
              <a:rPr lang="fr-FR" sz="4800" b="1" dirty="0">
                <a:solidFill>
                  <a:srgbClr val="C00000"/>
                </a:solidFill>
                <a:latin typeface="CS Avva Shenouda" panose="020B7200000000000000" pitchFamily="34" charset="0"/>
              </a:rPr>
              <a:t>``</a:t>
            </a:r>
            <a:r>
              <a:rPr lang="fr-FR" sz="4800" b="1" dirty="0" err="1">
                <a:solidFill>
                  <a:srgbClr val="C00000"/>
                </a:solidFill>
                <a:latin typeface="CS Avva Shenouda" panose="020B7200000000000000" pitchFamily="34" charset="0"/>
              </a:rPr>
              <a:t>ycon</a:t>
            </a:r>
            <a:r>
              <a:rPr lang="fr-FR" sz="4800" b="1" dirty="0">
                <a:solidFill>
                  <a:srgbClr val="C00000"/>
                </a:solidFill>
                <a:latin typeface="CS Avva Shenouda" panose="020B7200000000000000" pitchFamily="34" charset="0"/>
              </a:rPr>
              <a:t> </a:t>
            </a:r>
          </a:p>
          <a:p>
            <a:pPr marL="0" indent="0" algn="ctr">
              <a:buNone/>
            </a:pPr>
            <a:endParaRPr lang="fr-FR" sz="4800" b="1" dirty="0">
              <a:solidFill>
                <a:srgbClr val="C00000"/>
              </a:solidFill>
              <a:latin typeface="CS Avva Shenouda" panose="020B7200000000000000" pitchFamily="34" charset="0"/>
            </a:endParaRPr>
          </a:p>
          <a:p>
            <a:pPr marL="0" indent="0" algn="r">
              <a:buNone/>
            </a:pPr>
            <a:r>
              <a:rPr lang="fr-FR" sz="4800" b="1" dirty="0" err="1">
                <a:solidFill>
                  <a:srgbClr val="C00000"/>
                </a:solidFill>
                <a:latin typeface="CS Avva Shenouda" panose="020B7200000000000000" pitchFamily="34" charset="0"/>
              </a:rPr>
              <a:t>Kuri``e</a:t>
            </a:r>
            <a:r>
              <a:rPr lang="fr-FR" sz="4800" b="1" dirty="0">
                <a:solidFill>
                  <a:srgbClr val="C00000"/>
                </a:solidFill>
                <a:latin typeface="CS Avva Shenouda" panose="020B7200000000000000" pitchFamily="34" charset="0"/>
              </a:rPr>
              <a:t> ``</a:t>
            </a:r>
            <a:r>
              <a:rPr lang="fr-FR" sz="4800" b="1" dirty="0" err="1">
                <a:solidFill>
                  <a:srgbClr val="C00000"/>
                </a:solidFill>
                <a:latin typeface="CS Avva Shenouda" panose="020B7200000000000000" pitchFamily="34" charset="0"/>
              </a:rPr>
              <a:t>ele</a:t>
            </a:r>
            <a:r>
              <a:rPr lang="fr-FR" sz="4800" b="1" dirty="0">
                <a:solidFill>
                  <a:srgbClr val="C00000"/>
                </a:solidFill>
                <a:latin typeface="CS Avva Shenouda" panose="020B7200000000000000" pitchFamily="34" charset="0"/>
              </a:rPr>
              <a:t>``</a:t>
            </a:r>
            <a:r>
              <a:rPr lang="fr-FR" sz="4800" b="1" dirty="0" err="1">
                <a:solidFill>
                  <a:srgbClr val="C00000"/>
                </a:solidFill>
                <a:latin typeface="CS Avva Shenouda" panose="020B7200000000000000" pitchFamily="34" charset="0"/>
              </a:rPr>
              <a:t>ycon</a:t>
            </a:r>
            <a:endParaRPr lang="fr-FR" sz="4800" b="1" dirty="0">
              <a:solidFill>
                <a:srgbClr val="C00000"/>
              </a:solidFill>
              <a:latin typeface="CS Avva Shenouda" panose="020B7200000000000000" pitchFamily="34" charset="0"/>
            </a:endParaRPr>
          </a:p>
        </p:txBody>
      </p:sp>
    </p:spTree>
    <p:extLst>
      <p:ext uri="{BB962C8B-B14F-4D97-AF65-F5344CB8AC3E}">
        <p14:creationId xmlns:p14="http://schemas.microsoft.com/office/powerpoint/2010/main" val="949919994"/>
      </p:ext>
    </p:extLst>
  </p:cSld>
  <p:clrMapOvr>
    <a:masterClrMapping/>
  </p:clrMapOvr>
</p:sld>
</file>

<file path=ppt/slides/slide20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607877" y="3436535"/>
            <a:ext cx="5867221" cy="2907171"/>
          </a:xfrm>
        </p:spPr>
        <p:txBody>
          <a:bodyPr numCol="1" spcCol="72000" anchor="ctr">
            <a:noAutofit/>
          </a:bodyPr>
          <a:lstStyle/>
          <a:p>
            <a:pPr marL="0" indent="0" algn="just">
              <a:buNone/>
            </a:pPr>
            <a:r>
              <a:rPr lang="fr-FR" sz="3600" b="1" dirty="0">
                <a:latin typeface="Book Antiqua" panose="02040602050305030304" pitchFamily="18" charset="0"/>
              </a:rPr>
              <a:t>Notre Dieu Emmanuel</a:t>
            </a:r>
          </a:p>
          <a:p>
            <a:pPr marL="0" indent="0" algn="just">
              <a:buNone/>
            </a:pPr>
            <a:r>
              <a:rPr lang="fr-FR" sz="3600" b="1" dirty="0">
                <a:latin typeface="Book Antiqua" panose="02040602050305030304" pitchFamily="18" charset="0"/>
              </a:rPr>
              <a:t>Est maintenant parmi nous</a:t>
            </a:r>
          </a:p>
          <a:p>
            <a:pPr marL="0" indent="0" algn="just">
              <a:buNone/>
            </a:pPr>
            <a:r>
              <a:rPr lang="fr-FR" sz="3600" b="1" dirty="0">
                <a:latin typeface="Book Antiqua" panose="02040602050305030304" pitchFamily="18" charset="0"/>
              </a:rPr>
              <a:t>Avec la gloire du Père</a:t>
            </a:r>
          </a:p>
          <a:p>
            <a:pPr marL="0" indent="0" algn="just">
              <a:buNone/>
            </a:pPr>
            <a:r>
              <a:rPr lang="fr-FR" sz="3600" b="1" dirty="0">
                <a:latin typeface="Book Antiqua" panose="02040602050305030304" pitchFamily="18" charset="0"/>
              </a:rPr>
              <a:t>Avec le Saint-Esprit</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lvl="0" algn="ctr" rtl="1" fontAlgn="base">
              <a:spcBef>
                <a:spcPct val="20000"/>
              </a:spcBef>
              <a:spcAft>
                <a:spcPct val="0"/>
              </a:spcAft>
            </a:pPr>
            <a:endParaRPr lang="ar-SA" altLang="fr-FR" sz="3600" dirty="0">
              <a:latin typeface="Times New Roman" panose="02020603050405020304" pitchFamily="18" charset="0"/>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606906" y="452551"/>
            <a:ext cx="10978188" cy="3139051"/>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buNone/>
            </a:pPr>
            <a:r>
              <a:rPr lang="nl-NL" sz="4800" b="1" dirty="0" err="1">
                <a:latin typeface="CS Avva Shenouda" panose="020B7200000000000000" pitchFamily="34" charset="0"/>
              </a:rPr>
              <a:t>Emmanouyl</a:t>
            </a:r>
            <a:r>
              <a:rPr lang="nl-NL" sz="4800" b="1" dirty="0">
                <a:latin typeface="CS Avva Shenouda" panose="020B7200000000000000" pitchFamily="34" charset="0"/>
              </a:rPr>
              <a:t> </a:t>
            </a:r>
            <a:r>
              <a:rPr lang="nl-NL" sz="4800" b="1" dirty="0" err="1">
                <a:latin typeface="CS Avva Shenouda" panose="020B7200000000000000" pitchFamily="34" charset="0"/>
              </a:rPr>
              <a:t>Pennou</a:t>
            </a:r>
            <a:r>
              <a:rPr lang="nl-NL" sz="4800" b="1" dirty="0">
                <a:latin typeface="CS Avva Shenouda" panose="020B7200000000000000" pitchFamily="34" charset="0"/>
              </a:rPr>
              <a:t>] @ </a:t>
            </a:r>
            <a:r>
              <a:rPr lang="nl-NL" sz="4800" b="1" dirty="0" err="1">
                <a:latin typeface="CS Avva Shenouda" panose="020B7200000000000000" pitchFamily="34" charset="0"/>
              </a:rPr>
              <a:t>qen</a:t>
            </a:r>
            <a:r>
              <a:rPr lang="nl-NL" sz="4800" b="1" dirty="0">
                <a:latin typeface="CS Avva Shenouda" panose="020B7200000000000000" pitchFamily="34" charset="0"/>
              </a:rPr>
              <a:t> </a:t>
            </a:r>
            <a:r>
              <a:rPr lang="nl-NL" sz="4800" b="1" dirty="0" err="1">
                <a:latin typeface="CS Avva Shenouda" panose="020B7200000000000000" pitchFamily="34" charset="0"/>
              </a:rPr>
              <a:t>tenmy</a:t>
            </a:r>
            <a:r>
              <a:rPr lang="nl-NL" sz="4800" b="1" dirty="0">
                <a:latin typeface="CS Avva Shenouda" panose="020B7200000000000000" pitchFamily="34" charset="0"/>
              </a:rPr>
              <a:t>] ]nou @ </a:t>
            </a:r>
            <a:r>
              <a:rPr lang="nl-NL" sz="4800" b="1" dirty="0" err="1">
                <a:latin typeface="CS Avva Shenouda" panose="020B7200000000000000" pitchFamily="34" charset="0"/>
              </a:rPr>
              <a:t>qen</a:t>
            </a:r>
            <a:r>
              <a:rPr lang="nl-NL" sz="4800" b="1" dirty="0">
                <a:latin typeface="CS Avva Shenouda" panose="020B7200000000000000" pitchFamily="34" charset="0"/>
              </a:rPr>
              <a:t> `</a:t>
            </a:r>
            <a:r>
              <a:rPr lang="nl-NL" sz="4800" b="1" dirty="0" err="1">
                <a:latin typeface="CS Avva Shenouda" panose="020B7200000000000000" pitchFamily="34" charset="0"/>
              </a:rPr>
              <a:t>p`wou</a:t>
            </a:r>
            <a:r>
              <a:rPr lang="nl-NL" sz="4800" b="1" dirty="0">
                <a:latin typeface="CS Avva Shenouda" panose="020B7200000000000000" pitchFamily="34" charset="0"/>
              </a:rPr>
              <a:t> `</a:t>
            </a:r>
            <a:r>
              <a:rPr lang="nl-NL" sz="4800" b="1" dirty="0" err="1">
                <a:latin typeface="CS Avva Shenouda" panose="020B7200000000000000" pitchFamily="34" charset="0"/>
              </a:rPr>
              <a:t>nte</a:t>
            </a:r>
            <a:r>
              <a:rPr lang="nl-NL" sz="4800" b="1" dirty="0">
                <a:latin typeface="CS Avva Shenouda" panose="020B7200000000000000" pitchFamily="34" charset="0"/>
              </a:rPr>
              <a:t> </a:t>
            </a:r>
            <a:r>
              <a:rPr lang="nl-NL" sz="4800" b="1" dirty="0" err="1">
                <a:latin typeface="CS Avva Shenouda" panose="020B7200000000000000" pitchFamily="34" charset="0"/>
              </a:rPr>
              <a:t>Pefiwt</a:t>
            </a:r>
            <a:r>
              <a:rPr lang="nl-NL" sz="4800" b="1" dirty="0">
                <a:latin typeface="CS Avva Shenouda" panose="020B7200000000000000" pitchFamily="34" charset="0"/>
              </a:rPr>
              <a:t> @ </a:t>
            </a:r>
            <a:r>
              <a:rPr lang="nl-NL" sz="4800" b="1" dirty="0" err="1">
                <a:latin typeface="CS Avva Shenouda" panose="020B7200000000000000" pitchFamily="34" charset="0"/>
              </a:rPr>
              <a:t>nem</a:t>
            </a:r>
            <a:r>
              <a:rPr lang="nl-NL" sz="4800" b="1" dirty="0">
                <a:latin typeface="CS Avva Shenouda" panose="020B7200000000000000" pitchFamily="34" charset="0"/>
              </a:rPr>
              <a:t> </a:t>
            </a:r>
            <a:r>
              <a:rPr lang="nl-NL" sz="4800" b="1" dirty="0" err="1">
                <a:latin typeface="CS Avva Shenouda" panose="020B7200000000000000" pitchFamily="34" charset="0"/>
              </a:rPr>
              <a:t>Pi`pneuma</a:t>
            </a:r>
            <a:r>
              <a:rPr lang="nl-NL" sz="4800" b="1" dirty="0">
                <a:latin typeface="CS Avva Shenouda" panose="020B7200000000000000" pitchFamily="34" charset="0"/>
              </a:rPr>
              <a:t> `</a:t>
            </a:r>
            <a:r>
              <a:rPr lang="nl-NL" sz="4800" b="1" dirty="0" err="1">
                <a:latin typeface="CS Avva Shenouda" panose="020B7200000000000000" pitchFamily="34" charset="0"/>
              </a:rPr>
              <a:t>e;ouab</a:t>
            </a:r>
            <a:r>
              <a:rPr lang="nl-NL" sz="4800" b="1" dirty="0">
                <a:latin typeface="CS Avva Shenouda" panose="020B7200000000000000" pitchFamily="34" charset="0"/>
              </a:rPr>
              <a:t>.</a:t>
            </a:r>
            <a:endParaRPr lang="fr-FR" sz="4800" b="1" dirty="0">
              <a:latin typeface="CS Avva Shenouda" panose="020B7200000000000000" pitchFamily="34" charset="0"/>
            </a:endParaRPr>
          </a:p>
        </p:txBody>
      </p:sp>
      <p:sp>
        <p:nvSpPr>
          <p:cNvPr id="13" name="Espace réservé du contenu 2">
            <a:extLst>
              <a:ext uri="{FF2B5EF4-FFF2-40B4-BE49-F238E27FC236}">
                <a16:creationId xmlns:a16="http://schemas.microsoft.com/office/drawing/2014/main" id="{BAEE9C64-186B-45FE-92FC-55891E69D351}"/>
              </a:ext>
            </a:extLst>
          </p:cNvPr>
          <p:cNvSpPr txBox="1">
            <a:spLocks/>
          </p:cNvSpPr>
          <p:nvPr/>
        </p:nvSpPr>
        <p:spPr>
          <a:xfrm>
            <a:off x="8650513" y="486947"/>
            <a:ext cx="3138029" cy="5991072"/>
          </a:xfrm>
          <a:prstGeom prst="rect">
            <a:avLst/>
          </a:prstGeom>
        </p:spPr>
        <p:txBody>
          <a:bodyPr vert="horz" lIns="91440" tIns="45720" rIns="91440" bIns="45720" numCol="1" spcCol="72000" rtlCol="0" anchor="ctr">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buNone/>
            </a:pPr>
            <a:endParaRPr lang="fr-FR" sz="4000" b="1" dirty="0">
              <a:latin typeface="Book Antiqua" panose="02040602050305030304" pitchFamily="18"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581228" y="3489738"/>
            <a:ext cx="5003866" cy="2800767"/>
          </a:xfrm>
          <a:prstGeom prst="rect">
            <a:avLst/>
          </a:prstGeom>
        </p:spPr>
        <p:txBody>
          <a:bodyPr wrap="square" anchor="ctr" anchorCtr="0">
            <a:spAutoFit/>
          </a:bodyPr>
          <a:lstStyle/>
          <a:p>
            <a:pPr algn="just" rtl="1"/>
            <a:r>
              <a:rPr lang="ar-AE" sz="4400" b="1" dirty="0" err="1">
                <a:latin typeface="Book Antiqua" panose="02040602050305030304" pitchFamily="18" charset="0"/>
              </a:rPr>
              <a:t>عمانوئيل</a:t>
            </a:r>
            <a:r>
              <a:rPr lang="ar-AE" sz="4400" b="1" dirty="0">
                <a:latin typeface="Book Antiqua" panose="02040602050305030304" pitchFamily="18" charset="0"/>
              </a:rPr>
              <a:t> إلهنا</a:t>
            </a:r>
            <a:endParaRPr lang="fr-FR" sz="4400" b="1" dirty="0">
              <a:latin typeface="Book Antiqua" panose="02040602050305030304" pitchFamily="18" charset="0"/>
            </a:endParaRPr>
          </a:p>
          <a:p>
            <a:pPr algn="just" rtl="1"/>
            <a:r>
              <a:rPr lang="ar-AE" sz="4400" b="1" dirty="0">
                <a:latin typeface="Book Antiqua" panose="02040602050305030304" pitchFamily="18" charset="0"/>
              </a:rPr>
              <a:t> فى وسطنا الآن </a:t>
            </a:r>
            <a:endParaRPr lang="fr-FR" sz="4400" b="1" dirty="0">
              <a:latin typeface="Book Antiqua" panose="02040602050305030304" pitchFamily="18" charset="0"/>
            </a:endParaRPr>
          </a:p>
          <a:p>
            <a:pPr algn="just" rtl="1"/>
            <a:r>
              <a:rPr lang="ar-AE" sz="4400" b="1" dirty="0">
                <a:latin typeface="Book Antiqua" panose="02040602050305030304" pitchFamily="18" charset="0"/>
              </a:rPr>
              <a:t>بمجد أبيه </a:t>
            </a:r>
            <a:endParaRPr lang="fr-FR" sz="4400" b="1" dirty="0">
              <a:latin typeface="Book Antiqua" panose="02040602050305030304" pitchFamily="18" charset="0"/>
            </a:endParaRPr>
          </a:p>
          <a:p>
            <a:pPr algn="just" rtl="1"/>
            <a:r>
              <a:rPr lang="ar-AE" sz="4400" b="1" dirty="0">
                <a:latin typeface="Book Antiqua" panose="02040602050305030304" pitchFamily="18" charset="0"/>
              </a:rPr>
              <a:t>والروح القدس</a:t>
            </a:r>
          </a:p>
        </p:txBody>
      </p:sp>
    </p:spTree>
    <p:extLst>
      <p:ext uri="{BB962C8B-B14F-4D97-AF65-F5344CB8AC3E}">
        <p14:creationId xmlns:p14="http://schemas.microsoft.com/office/powerpoint/2010/main" val="2159466461"/>
      </p:ext>
    </p:extLst>
  </p:cSld>
  <p:clrMapOvr>
    <a:masterClrMapping/>
  </p:clrMapOvr>
</p:sld>
</file>

<file path=ppt/slides/slide20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1847528" y="618978"/>
            <a:ext cx="8496944" cy="5416062"/>
          </a:xfrm>
        </p:spPr>
        <p:txBody>
          <a:bodyPr>
            <a:noAutofit/>
          </a:bodyPr>
          <a:lstStyle/>
          <a:p>
            <a:pPr marL="0" indent="0">
              <a:buNone/>
            </a:pPr>
            <a:r>
              <a:rPr lang="fr-FR" sz="4800" b="1" dirty="0" err="1">
                <a:latin typeface="CS Avva Shenouda" panose="020B7200000000000000" pitchFamily="34" charset="0"/>
              </a:rPr>
              <a:t>Kuri``e</a:t>
            </a:r>
            <a:r>
              <a:rPr lang="fr-FR" sz="4800" b="1" dirty="0">
                <a:latin typeface="CS Avva Shenouda" panose="020B7200000000000000" pitchFamily="34" charset="0"/>
              </a:rPr>
              <a:t> ``</a:t>
            </a:r>
            <a:r>
              <a:rPr lang="fr-FR" sz="4800" b="1" dirty="0" err="1">
                <a:latin typeface="CS Avva Shenouda" panose="020B7200000000000000" pitchFamily="34" charset="0"/>
              </a:rPr>
              <a:t>ele</a:t>
            </a:r>
            <a:r>
              <a:rPr lang="fr-FR" sz="4800" b="1" dirty="0">
                <a:latin typeface="CS Avva Shenouda" panose="020B7200000000000000" pitchFamily="34" charset="0"/>
              </a:rPr>
              <a:t>``</a:t>
            </a:r>
            <a:r>
              <a:rPr lang="fr-FR" sz="4800" b="1" dirty="0" err="1">
                <a:latin typeface="CS Avva Shenouda" panose="020B7200000000000000" pitchFamily="34" charset="0"/>
              </a:rPr>
              <a:t>ycon</a:t>
            </a:r>
            <a:r>
              <a:rPr lang="fr-FR" sz="4800" b="1" dirty="0">
                <a:latin typeface="CS Avva Shenouda" panose="020B7200000000000000" pitchFamily="34" charset="0"/>
              </a:rPr>
              <a:t> </a:t>
            </a:r>
          </a:p>
          <a:p>
            <a:pPr marL="0" indent="0">
              <a:buNone/>
            </a:pPr>
            <a:endParaRPr lang="fr-FR" sz="4800" b="1" dirty="0">
              <a:latin typeface="CS Avva Shenouda" panose="020B7200000000000000" pitchFamily="34" charset="0"/>
            </a:endParaRPr>
          </a:p>
          <a:p>
            <a:pPr marL="0" indent="0" algn="ctr">
              <a:buNone/>
            </a:pPr>
            <a:r>
              <a:rPr lang="fr-FR" sz="4800" b="1" dirty="0" err="1">
                <a:latin typeface="CS Avva Shenouda" panose="020B7200000000000000" pitchFamily="34" charset="0"/>
              </a:rPr>
              <a:t>Kuri``e</a:t>
            </a:r>
            <a:r>
              <a:rPr lang="fr-FR" sz="4800" b="1" dirty="0">
                <a:latin typeface="CS Avva Shenouda" panose="020B7200000000000000" pitchFamily="34" charset="0"/>
              </a:rPr>
              <a:t> ``</a:t>
            </a:r>
            <a:r>
              <a:rPr lang="fr-FR" sz="4800" b="1" dirty="0" err="1">
                <a:latin typeface="CS Avva Shenouda" panose="020B7200000000000000" pitchFamily="34" charset="0"/>
              </a:rPr>
              <a:t>ele</a:t>
            </a:r>
            <a:r>
              <a:rPr lang="fr-FR" sz="4800" b="1" dirty="0">
                <a:latin typeface="CS Avva Shenouda" panose="020B7200000000000000" pitchFamily="34" charset="0"/>
              </a:rPr>
              <a:t>``</a:t>
            </a:r>
            <a:r>
              <a:rPr lang="fr-FR" sz="4800" b="1" dirty="0" err="1">
                <a:latin typeface="CS Avva Shenouda" panose="020B7200000000000000" pitchFamily="34" charset="0"/>
              </a:rPr>
              <a:t>ycon</a:t>
            </a:r>
            <a:r>
              <a:rPr lang="fr-FR" sz="4800" b="1" dirty="0">
                <a:latin typeface="CS Avva Shenouda" panose="020B7200000000000000" pitchFamily="34" charset="0"/>
              </a:rPr>
              <a:t> </a:t>
            </a:r>
          </a:p>
          <a:p>
            <a:pPr marL="0" indent="0" algn="ctr">
              <a:buNone/>
            </a:pPr>
            <a:endParaRPr lang="fr-FR" sz="4800" b="1" dirty="0">
              <a:latin typeface="CS Avva Shenouda" panose="020B7200000000000000" pitchFamily="34" charset="0"/>
            </a:endParaRPr>
          </a:p>
          <a:p>
            <a:pPr marL="0" indent="0" algn="r">
              <a:buNone/>
            </a:pPr>
            <a:r>
              <a:rPr lang="fr-FR" sz="4800" b="1" dirty="0" err="1">
                <a:latin typeface="CS Avva Shenouda" panose="020B7200000000000000" pitchFamily="34" charset="0"/>
              </a:rPr>
              <a:t>Kuri``e</a:t>
            </a:r>
            <a:r>
              <a:rPr lang="fr-FR" sz="4800" b="1" dirty="0">
                <a:latin typeface="CS Avva Shenouda" panose="020B7200000000000000" pitchFamily="34" charset="0"/>
              </a:rPr>
              <a:t> ``</a:t>
            </a:r>
            <a:r>
              <a:rPr lang="fr-FR" sz="4800" b="1" dirty="0" err="1">
                <a:latin typeface="CS Avva Shenouda" panose="020B7200000000000000" pitchFamily="34" charset="0"/>
              </a:rPr>
              <a:t>ele</a:t>
            </a:r>
            <a:r>
              <a:rPr lang="fr-FR" sz="4800" b="1" dirty="0">
                <a:latin typeface="CS Avva Shenouda" panose="020B7200000000000000" pitchFamily="34" charset="0"/>
              </a:rPr>
              <a:t>``</a:t>
            </a:r>
            <a:r>
              <a:rPr lang="fr-FR" sz="4800" b="1" dirty="0" err="1">
                <a:latin typeface="CS Avva Shenouda" panose="020B7200000000000000" pitchFamily="34" charset="0"/>
              </a:rPr>
              <a:t>ycon</a:t>
            </a:r>
            <a:endParaRPr lang="fr-FR" sz="4800" b="1" dirty="0">
              <a:latin typeface="CS Avva Shenouda" panose="020B7200000000000000" pitchFamily="34" charset="0"/>
            </a:endParaRPr>
          </a:p>
        </p:txBody>
      </p:sp>
    </p:spTree>
    <p:extLst>
      <p:ext uri="{BB962C8B-B14F-4D97-AF65-F5344CB8AC3E}">
        <p14:creationId xmlns:p14="http://schemas.microsoft.com/office/powerpoint/2010/main" val="2079445881"/>
      </p:ext>
    </p:extLst>
  </p:cSld>
  <p:clrMapOvr>
    <a:masterClrMapping/>
  </p:clrMapOvr>
</p:sld>
</file>

<file path=ppt/slides/slide20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1847528" y="773723"/>
            <a:ext cx="8496944" cy="4951828"/>
          </a:xfrm>
        </p:spPr>
        <p:txBody>
          <a:bodyPr>
            <a:noAutofit/>
          </a:bodyPr>
          <a:lstStyle/>
          <a:p>
            <a:pPr marL="0" indent="0">
              <a:buNone/>
            </a:pPr>
            <a:r>
              <a:rPr lang="fr-FR" sz="4800" b="1" dirty="0" err="1">
                <a:solidFill>
                  <a:srgbClr val="C00000"/>
                </a:solidFill>
                <a:latin typeface="CS Avva Shenouda" panose="020B7200000000000000" pitchFamily="34" charset="0"/>
              </a:rPr>
              <a:t>Kuri``e</a:t>
            </a:r>
            <a:r>
              <a:rPr lang="fr-FR" sz="4800" b="1" dirty="0">
                <a:solidFill>
                  <a:srgbClr val="C00000"/>
                </a:solidFill>
                <a:latin typeface="CS Avva Shenouda" panose="020B7200000000000000" pitchFamily="34" charset="0"/>
              </a:rPr>
              <a:t> ``</a:t>
            </a:r>
            <a:r>
              <a:rPr lang="fr-FR" sz="4800" b="1" dirty="0" err="1">
                <a:solidFill>
                  <a:srgbClr val="C00000"/>
                </a:solidFill>
                <a:latin typeface="CS Avva Shenouda" panose="020B7200000000000000" pitchFamily="34" charset="0"/>
              </a:rPr>
              <a:t>ele</a:t>
            </a:r>
            <a:r>
              <a:rPr lang="fr-FR" sz="4800" b="1" dirty="0">
                <a:solidFill>
                  <a:srgbClr val="C00000"/>
                </a:solidFill>
                <a:latin typeface="CS Avva Shenouda" panose="020B7200000000000000" pitchFamily="34" charset="0"/>
              </a:rPr>
              <a:t>``</a:t>
            </a:r>
            <a:r>
              <a:rPr lang="fr-FR" sz="4800" b="1" dirty="0" err="1">
                <a:solidFill>
                  <a:srgbClr val="C00000"/>
                </a:solidFill>
                <a:latin typeface="CS Avva Shenouda" panose="020B7200000000000000" pitchFamily="34" charset="0"/>
              </a:rPr>
              <a:t>ycon</a:t>
            </a:r>
            <a:r>
              <a:rPr lang="fr-FR" sz="4800" b="1" dirty="0">
                <a:solidFill>
                  <a:srgbClr val="C00000"/>
                </a:solidFill>
                <a:latin typeface="CS Avva Shenouda" panose="020B7200000000000000" pitchFamily="34" charset="0"/>
              </a:rPr>
              <a:t> </a:t>
            </a:r>
          </a:p>
          <a:p>
            <a:pPr marL="0" indent="0">
              <a:buNone/>
            </a:pPr>
            <a:endParaRPr lang="fr-FR" sz="4800" b="1" dirty="0">
              <a:solidFill>
                <a:srgbClr val="C00000"/>
              </a:solidFill>
              <a:latin typeface="CS Avva Shenouda" panose="020B7200000000000000" pitchFamily="34" charset="0"/>
            </a:endParaRPr>
          </a:p>
          <a:p>
            <a:pPr marL="0" indent="0" algn="ctr">
              <a:buNone/>
            </a:pPr>
            <a:r>
              <a:rPr lang="fr-FR" sz="4800" b="1" dirty="0" err="1">
                <a:solidFill>
                  <a:srgbClr val="C00000"/>
                </a:solidFill>
                <a:latin typeface="CS Avva Shenouda" panose="020B7200000000000000" pitchFamily="34" charset="0"/>
              </a:rPr>
              <a:t>Kuri``e</a:t>
            </a:r>
            <a:r>
              <a:rPr lang="fr-FR" sz="4800" b="1" dirty="0">
                <a:solidFill>
                  <a:srgbClr val="C00000"/>
                </a:solidFill>
                <a:latin typeface="CS Avva Shenouda" panose="020B7200000000000000" pitchFamily="34" charset="0"/>
              </a:rPr>
              <a:t> ``</a:t>
            </a:r>
            <a:r>
              <a:rPr lang="fr-FR" sz="4800" b="1" dirty="0" err="1">
                <a:solidFill>
                  <a:srgbClr val="C00000"/>
                </a:solidFill>
                <a:latin typeface="CS Avva Shenouda" panose="020B7200000000000000" pitchFamily="34" charset="0"/>
              </a:rPr>
              <a:t>ele</a:t>
            </a:r>
            <a:r>
              <a:rPr lang="fr-FR" sz="4800" b="1" dirty="0">
                <a:solidFill>
                  <a:srgbClr val="C00000"/>
                </a:solidFill>
                <a:latin typeface="CS Avva Shenouda" panose="020B7200000000000000" pitchFamily="34" charset="0"/>
              </a:rPr>
              <a:t>``</a:t>
            </a:r>
            <a:r>
              <a:rPr lang="fr-FR" sz="4800" b="1" dirty="0" err="1">
                <a:solidFill>
                  <a:srgbClr val="C00000"/>
                </a:solidFill>
                <a:latin typeface="CS Avva Shenouda" panose="020B7200000000000000" pitchFamily="34" charset="0"/>
              </a:rPr>
              <a:t>ycon</a:t>
            </a:r>
            <a:r>
              <a:rPr lang="fr-FR" sz="4800" b="1" dirty="0">
                <a:solidFill>
                  <a:srgbClr val="C00000"/>
                </a:solidFill>
                <a:latin typeface="CS Avva Shenouda" panose="020B7200000000000000" pitchFamily="34" charset="0"/>
              </a:rPr>
              <a:t> </a:t>
            </a:r>
          </a:p>
          <a:p>
            <a:pPr marL="0" indent="0" algn="ctr">
              <a:buNone/>
            </a:pPr>
            <a:endParaRPr lang="fr-FR" sz="4800" b="1" dirty="0">
              <a:solidFill>
                <a:srgbClr val="C00000"/>
              </a:solidFill>
              <a:latin typeface="CS Avva Shenouda" panose="020B7200000000000000" pitchFamily="34" charset="0"/>
            </a:endParaRPr>
          </a:p>
          <a:p>
            <a:pPr marL="0" indent="0" algn="r">
              <a:buNone/>
            </a:pPr>
            <a:r>
              <a:rPr lang="fr-FR" sz="4800" b="1" dirty="0" err="1">
                <a:solidFill>
                  <a:srgbClr val="C00000"/>
                </a:solidFill>
                <a:latin typeface="CS Avva Shenouda" panose="020B7200000000000000" pitchFamily="34" charset="0"/>
              </a:rPr>
              <a:t>Kuri``e</a:t>
            </a:r>
            <a:r>
              <a:rPr lang="fr-FR" sz="4800" b="1" dirty="0">
                <a:solidFill>
                  <a:srgbClr val="C00000"/>
                </a:solidFill>
                <a:latin typeface="CS Avva Shenouda" panose="020B7200000000000000" pitchFamily="34" charset="0"/>
              </a:rPr>
              <a:t> ``</a:t>
            </a:r>
            <a:r>
              <a:rPr lang="fr-FR" sz="4800" b="1" dirty="0" err="1">
                <a:solidFill>
                  <a:srgbClr val="C00000"/>
                </a:solidFill>
                <a:latin typeface="CS Avva Shenouda" panose="020B7200000000000000" pitchFamily="34" charset="0"/>
              </a:rPr>
              <a:t>ele</a:t>
            </a:r>
            <a:r>
              <a:rPr lang="fr-FR" sz="4800" b="1" dirty="0">
                <a:solidFill>
                  <a:srgbClr val="C00000"/>
                </a:solidFill>
                <a:latin typeface="CS Avva Shenouda" panose="020B7200000000000000" pitchFamily="34" charset="0"/>
              </a:rPr>
              <a:t>``</a:t>
            </a:r>
            <a:r>
              <a:rPr lang="fr-FR" sz="4800" b="1" dirty="0" err="1">
                <a:solidFill>
                  <a:srgbClr val="C00000"/>
                </a:solidFill>
                <a:latin typeface="CS Avva Shenouda" panose="020B7200000000000000" pitchFamily="34" charset="0"/>
              </a:rPr>
              <a:t>ycon</a:t>
            </a:r>
            <a:endParaRPr lang="fr-FR" sz="4800" b="1" dirty="0">
              <a:solidFill>
                <a:srgbClr val="C00000"/>
              </a:solidFill>
              <a:latin typeface="CS Avva Shenouda" panose="020B7200000000000000" pitchFamily="34" charset="0"/>
            </a:endParaRPr>
          </a:p>
        </p:txBody>
      </p:sp>
    </p:spTree>
    <p:extLst>
      <p:ext uri="{BB962C8B-B14F-4D97-AF65-F5344CB8AC3E}">
        <p14:creationId xmlns:p14="http://schemas.microsoft.com/office/powerpoint/2010/main" val="3968867414"/>
      </p:ext>
    </p:extLst>
  </p:cSld>
  <p:clrMapOvr>
    <a:masterClrMapping/>
  </p:clrMapOvr>
</p:sld>
</file>

<file path=ppt/slides/slide20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606906" y="3505532"/>
            <a:ext cx="5867221" cy="2907171"/>
          </a:xfrm>
        </p:spPr>
        <p:txBody>
          <a:bodyPr numCol="1" spcCol="72000" anchor="ctr">
            <a:noAutofit/>
          </a:bodyPr>
          <a:lstStyle/>
          <a:p>
            <a:pPr marL="0" indent="0" algn="just">
              <a:buNone/>
            </a:pPr>
            <a:r>
              <a:rPr lang="fr-FR" sz="3600" b="1" dirty="0">
                <a:latin typeface="Book Antiqua" panose="02040602050305030304" pitchFamily="18" charset="0"/>
              </a:rPr>
              <a:t>Qu’Il nous bénisse tous</a:t>
            </a:r>
          </a:p>
          <a:p>
            <a:pPr marL="0" indent="0" algn="just">
              <a:buNone/>
            </a:pPr>
            <a:r>
              <a:rPr lang="fr-FR" sz="3600" b="1" dirty="0">
                <a:latin typeface="Book Antiqua" panose="02040602050305030304" pitchFamily="18" charset="0"/>
              </a:rPr>
              <a:t>Et purifie nos cœurs</a:t>
            </a:r>
          </a:p>
          <a:p>
            <a:pPr marL="0" indent="0" algn="just">
              <a:buNone/>
            </a:pPr>
            <a:r>
              <a:rPr lang="fr-FR" sz="3600" b="1" dirty="0">
                <a:latin typeface="Book Antiqua" panose="02040602050305030304" pitchFamily="18" charset="0"/>
              </a:rPr>
              <a:t>Guérisse les maladies</a:t>
            </a:r>
          </a:p>
          <a:p>
            <a:pPr marL="0" indent="0" algn="just">
              <a:buNone/>
            </a:pPr>
            <a:r>
              <a:rPr lang="fr-FR" sz="3600" b="1" dirty="0">
                <a:latin typeface="Book Antiqua" panose="02040602050305030304" pitchFamily="18" charset="0"/>
              </a:rPr>
              <a:t>De nos âmes et nos corps</a:t>
            </a: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606906" y="510916"/>
            <a:ext cx="10813366" cy="3139051"/>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buNone/>
            </a:pPr>
            <a:r>
              <a:rPr lang="nl-NL" sz="4800" b="1" dirty="0">
                <a:latin typeface="CS Avva Shenouda" panose="020B7200000000000000" pitchFamily="34" charset="0"/>
              </a:rPr>
              <a:t>`</a:t>
            </a:r>
            <a:r>
              <a:rPr lang="nl-NL" sz="4800" b="1" dirty="0" err="1">
                <a:latin typeface="CS Avva Shenouda" panose="020B7200000000000000" pitchFamily="34" charset="0"/>
              </a:rPr>
              <a:t>Ntef`cmou</a:t>
            </a:r>
            <a:r>
              <a:rPr lang="nl-NL" sz="4800" b="1" dirty="0">
                <a:latin typeface="CS Avva Shenouda" panose="020B7200000000000000" pitchFamily="34" charset="0"/>
              </a:rPr>
              <a:t> `</a:t>
            </a:r>
            <a:r>
              <a:rPr lang="nl-NL" sz="4800" b="1" dirty="0" err="1">
                <a:latin typeface="CS Avva Shenouda" panose="020B7200000000000000" pitchFamily="34" charset="0"/>
              </a:rPr>
              <a:t>eron</a:t>
            </a:r>
            <a:r>
              <a:rPr lang="nl-NL" sz="4800" b="1" dirty="0">
                <a:latin typeface="CS Avva Shenouda" panose="020B7200000000000000" pitchFamily="34" charset="0"/>
              </a:rPr>
              <a:t> </a:t>
            </a:r>
            <a:r>
              <a:rPr lang="nl-NL" sz="4800" b="1" dirty="0" err="1">
                <a:latin typeface="CS Avva Shenouda" panose="020B7200000000000000" pitchFamily="34" charset="0"/>
              </a:rPr>
              <a:t>tyren</a:t>
            </a:r>
            <a:r>
              <a:rPr lang="nl-NL" sz="4800" b="1" dirty="0">
                <a:latin typeface="CS Avva Shenouda" panose="020B7200000000000000" pitchFamily="34" charset="0"/>
              </a:rPr>
              <a:t> @ `</a:t>
            </a:r>
            <a:r>
              <a:rPr lang="nl-NL" sz="4800" b="1" dirty="0" err="1">
                <a:latin typeface="CS Avva Shenouda" panose="020B7200000000000000" pitchFamily="34" charset="0"/>
              </a:rPr>
              <a:t>nteftoubo</a:t>
            </a:r>
            <a:r>
              <a:rPr lang="nl-NL" sz="4800" b="1" dirty="0">
                <a:latin typeface="CS Avva Shenouda" panose="020B7200000000000000" pitchFamily="34" charset="0"/>
              </a:rPr>
              <a:t> `</a:t>
            </a:r>
            <a:r>
              <a:rPr lang="nl-NL" sz="4800" b="1" dirty="0" err="1">
                <a:latin typeface="CS Avva Shenouda" panose="020B7200000000000000" pitchFamily="34" charset="0"/>
              </a:rPr>
              <a:t>nnenhyt</a:t>
            </a:r>
            <a:r>
              <a:rPr lang="nl-NL" sz="4800" b="1" dirty="0">
                <a:latin typeface="CS Avva Shenouda" panose="020B7200000000000000" pitchFamily="34" charset="0"/>
              </a:rPr>
              <a:t> @ `</a:t>
            </a:r>
            <a:r>
              <a:rPr lang="nl-NL" sz="4800" b="1" dirty="0" err="1">
                <a:latin typeface="CS Avva Shenouda" panose="020B7200000000000000" pitchFamily="34" charset="0"/>
              </a:rPr>
              <a:t>nteftalso</a:t>
            </a:r>
            <a:r>
              <a:rPr lang="nl-NL" sz="4800" b="1" dirty="0">
                <a:latin typeface="CS Avva Shenouda" panose="020B7200000000000000" pitchFamily="34" charset="0"/>
              </a:rPr>
              <a:t> `</a:t>
            </a:r>
            <a:r>
              <a:rPr lang="nl-NL" sz="4800" b="1" dirty="0" err="1">
                <a:latin typeface="CS Avva Shenouda" panose="020B7200000000000000" pitchFamily="34" charset="0"/>
              </a:rPr>
              <a:t>nniswni</a:t>
            </a:r>
            <a:r>
              <a:rPr lang="nl-NL" sz="4800" b="1" dirty="0">
                <a:latin typeface="CS Avva Shenouda" panose="020B7200000000000000" pitchFamily="34" charset="0"/>
              </a:rPr>
              <a:t> @ `</a:t>
            </a:r>
            <a:r>
              <a:rPr lang="nl-NL" sz="4800" b="1" dirty="0" err="1">
                <a:latin typeface="CS Avva Shenouda" panose="020B7200000000000000" pitchFamily="34" charset="0"/>
              </a:rPr>
              <a:t>nte</a:t>
            </a:r>
            <a:r>
              <a:rPr lang="nl-NL" sz="4800" b="1" dirty="0">
                <a:latin typeface="CS Avva Shenouda" panose="020B7200000000000000" pitchFamily="34" charset="0"/>
              </a:rPr>
              <a:t> </a:t>
            </a:r>
            <a:r>
              <a:rPr lang="nl-NL" sz="4800" b="1" dirty="0" err="1">
                <a:latin typeface="CS Avva Shenouda" panose="020B7200000000000000" pitchFamily="34" charset="0"/>
              </a:rPr>
              <a:t>nen'u,y</a:t>
            </a:r>
            <a:r>
              <a:rPr lang="nl-NL" sz="4800" b="1" dirty="0">
                <a:latin typeface="CS Avva Shenouda" panose="020B7200000000000000" pitchFamily="34" charset="0"/>
              </a:rPr>
              <a:t> </a:t>
            </a:r>
            <a:r>
              <a:rPr lang="nl-NL" sz="4800" b="1" dirty="0" err="1">
                <a:latin typeface="CS Avva Shenouda" panose="020B7200000000000000" pitchFamily="34" charset="0"/>
              </a:rPr>
              <a:t>nem</a:t>
            </a:r>
            <a:r>
              <a:rPr lang="nl-NL" sz="4800" b="1" dirty="0">
                <a:latin typeface="CS Avva Shenouda" panose="020B7200000000000000" pitchFamily="34" charset="0"/>
              </a:rPr>
              <a:t> </a:t>
            </a:r>
            <a:r>
              <a:rPr lang="nl-NL" sz="4800" b="1" dirty="0" err="1">
                <a:latin typeface="CS Avva Shenouda" panose="020B7200000000000000" pitchFamily="34" charset="0"/>
              </a:rPr>
              <a:t>nencwma</a:t>
            </a:r>
            <a:r>
              <a:rPr lang="nl-NL" sz="4800" b="1" dirty="0">
                <a:latin typeface="CS Avva Shenouda" panose="020B7200000000000000" pitchFamily="34" charset="0"/>
              </a:rPr>
              <a:t>.</a:t>
            </a:r>
            <a:endParaRPr lang="fr-FR" sz="4800" b="1" dirty="0">
              <a:latin typeface="CS Avva Shenouda" panose="020B7200000000000000" pitchFamily="34" charset="0"/>
            </a:endParaRPr>
          </a:p>
        </p:txBody>
      </p:sp>
      <p:sp>
        <p:nvSpPr>
          <p:cNvPr id="13" name="Espace réservé du contenu 2">
            <a:extLst>
              <a:ext uri="{FF2B5EF4-FFF2-40B4-BE49-F238E27FC236}">
                <a16:creationId xmlns:a16="http://schemas.microsoft.com/office/drawing/2014/main" id="{BAEE9C64-186B-45FE-92FC-55891E69D351}"/>
              </a:ext>
            </a:extLst>
          </p:cNvPr>
          <p:cNvSpPr txBox="1">
            <a:spLocks/>
          </p:cNvSpPr>
          <p:nvPr/>
        </p:nvSpPr>
        <p:spPr>
          <a:xfrm>
            <a:off x="8650513" y="486947"/>
            <a:ext cx="3138029" cy="5991072"/>
          </a:xfrm>
          <a:prstGeom prst="rect">
            <a:avLst/>
          </a:prstGeom>
        </p:spPr>
        <p:txBody>
          <a:bodyPr vert="horz" lIns="91440" tIns="45720" rIns="91440" bIns="45720" numCol="1" spcCol="72000" rtlCol="0" anchor="ctr">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buNone/>
            </a:pPr>
            <a:endParaRPr lang="fr-FR" sz="4000" b="1" dirty="0">
              <a:latin typeface="Book Antiqua" panose="02040602050305030304" pitchFamily="18"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581228" y="3505532"/>
            <a:ext cx="5003866" cy="2800767"/>
          </a:xfrm>
          <a:prstGeom prst="rect">
            <a:avLst/>
          </a:prstGeom>
        </p:spPr>
        <p:txBody>
          <a:bodyPr wrap="square" anchor="ctr" anchorCtr="0">
            <a:spAutoFit/>
          </a:bodyPr>
          <a:lstStyle/>
          <a:p>
            <a:pPr algn="just" rtl="1"/>
            <a:r>
              <a:rPr lang="ar-AE" sz="4400" b="1" dirty="0">
                <a:latin typeface="Book Antiqua" panose="02040602050305030304" pitchFamily="18" charset="0"/>
              </a:rPr>
              <a:t>ليباركنا كلنا</a:t>
            </a:r>
            <a:endParaRPr lang="fr-FR" sz="4400" b="1" dirty="0">
              <a:latin typeface="Book Antiqua" panose="02040602050305030304" pitchFamily="18" charset="0"/>
            </a:endParaRPr>
          </a:p>
          <a:p>
            <a:pPr algn="just" rtl="1"/>
            <a:r>
              <a:rPr lang="ar-AE" sz="4400" b="1" dirty="0">
                <a:latin typeface="Book Antiqua" panose="02040602050305030304" pitchFamily="18" charset="0"/>
              </a:rPr>
              <a:t> ويطهِّر قلوبنا</a:t>
            </a:r>
            <a:endParaRPr lang="fr-FR" sz="4400" b="1" dirty="0">
              <a:latin typeface="Book Antiqua" panose="02040602050305030304" pitchFamily="18" charset="0"/>
            </a:endParaRPr>
          </a:p>
          <a:p>
            <a:pPr algn="just" rtl="1"/>
            <a:r>
              <a:rPr lang="ar-AE" sz="4400" b="1" dirty="0">
                <a:latin typeface="Book Antiqua" panose="02040602050305030304" pitchFamily="18" charset="0"/>
              </a:rPr>
              <a:t> ويشفى أمراض</a:t>
            </a:r>
            <a:endParaRPr lang="fr-FR" sz="4400" b="1" dirty="0">
              <a:latin typeface="Book Antiqua" panose="02040602050305030304" pitchFamily="18" charset="0"/>
            </a:endParaRPr>
          </a:p>
          <a:p>
            <a:pPr algn="just" rtl="1"/>
            <a:r>
              <a:rPr lang="ar-AE" sz="4400" b="1" dirty="0">
                <a:latin typeface="Book Antiqua" panose="02040602050305030304" pitchFamily="18" charset="0"/>
              </a:rPr>
              <a:t> نفوسنا وأجسادنا.</a:t>
            </a:r>
          </a:p>
        </p:txBody>
      </p:sp>
    </p:spTree>
    <p:extLst>
      <p:ext uri="{BB962C8B-B14F-4D97-AF65-F5344CB8AC3E}">
        <p14:creationId xmlns:p14="http://schemas.microsoft.com/office/powerpoint/2010/main" val="1864188851"/>
      </p:ext>
    </p:extLst>
  </p:cSld>
  <p:clrMapOvr>
    <a:masterClrMapping/>
  </p:clrMapOvr>
</p:sld>
</file>

<file path=ppt/slides/slide20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1847528" y="618978"/>
            <a:ext cx="8496944" cy="5416062"/>
          </a:xfrm>
        </p:spPr>
        <p:txBody>
          <a:bodyPr>
            <a:noAutofit/>
          </a:bodyPr>
          <a:lstStyle/>
          <a:p>
            <a:pPr marL="0" indent="0">
              <a:buNone/>
            </a:pPr>
            <a:r>
              <a:rPr lang="fr-FR" sz="4800" b="1" dirty="0" err="1">
                <a:latin typeface="CS Avva Shenouda" panose="020B7200000000000000" pitchFamily="34" charset="0"/>
              </a:rPr>
              <a:t>Kuri``e</a:t>
            </a:r>
            <a:r>
              <a:rPr lang="fr-FR" sz="4800" b="1" dirty="0">
                <a:latin typeface="CS Avva Shenouda" panose="020B7200000000000000" pitchFamily="34" charset="0"/>
              </a:rPr>
              <a:t> ``</a:t>
            </a:r>
            <a:r>
              <a:rPr lang="fr-FR" sz="4800" b="1" dirty="0" err="1">
                <a:latin typeface="CS Avva Shenouda" panose="020B7200000000000000" pitchFamily="34" charset="0"/>
              </a:rPr>
              <a:t>ele</a:t>
            </a:r>
            <a:r>
              <a:rPr lang="fr-FR" sz="4800" b="1" dirty="0">
                <a:latin typeface="CS Avva Shenouda" panose="020B7200000000000000" pitchFamily="34" charset="0"/>
              </a:rPr>
              <a:t>``</a:t>
            </a:r>
            <a:r>
              <a:rPr lang="fr-FR" sz="4800" b="1" dirty="0" err="1">
                <a:latin typeface="CS Avva Shenouda" panose="020B7200000000000000" pitchFamily="34" charset="0"/>
              </a:rPr>
              <a:t>ycon</a:t>
            </a:r>
            <a:r>
              <a:rPr lang="fr-FR" sz="4800" b="1" dirty="0">
                <a:latin typeface="CS Avva Shenouda" panose="020B7200000000000000" pitchFamily="34" charset="0"/>
              </a:rPr>
              <a:t> </a:t>
            </a:r>
          </a:p>
          <a:p>
            <a:pPr marL="0" indent="0">
              <a:buNone/>
            </a:pPr>
            <a:endParaRPr lang="fr-FR" sz="4800" b="1" dirty="0">
              <a:latin typeface="CS Avva Shenouda" panose="020B7200000000000000" pitchFamily="34" charset="0"/>
            </a:endParaRPr>
          </a:p>
          <a:p>
            <a:pPr marL="0" indent="0" algn="ctr">
              <a:buNone/>
            </a:pPr>
            <a:r>
              <a:rPr lang="fr-FR" sz="4800" b="1" dirty="0" err="1">
                <a:latin typeface="CS Avva Shenouda" panose="020B7200000000000000" pitchFamily="34" charset="0"/>
              </a:rPr>
              <a:t>Kuri``e</a:t>
            </a:r>
            <a:r>
              <a:rPr lang="fr-FR" sz="4800" b="1" dirty="0">
                <a:latin typeface="CS Avva Shenouda" panose="020B7200000000000000" pitchFamily="34" charset="0"/>
              </a:rPr>
              <a:t> ``</a:t>
            </a:r>
            <a:r>
              <a:rPr lang="fr-FR" sz="4800" b="1" dirty="0" err="1">
                <a:latin typeface="CS Avva Shenouda" panose="020B7200000000000000" pitchFamily="34" charset="0"/>
              </a:rPr>
              <a:t>ele</a:t>
            </a:r>
            <a:r>
              <a:rPr lang="fr-FR" sz="4800" b="1" dirty="0">
                <a:latin typeface="CS Avva Shenouda" panose="020B7200000000000000" pitchFamily="34" charset="0"/>
              </a:rPr>
              <a:t>``</a:t>
            </a:r>
            <a:r>
              <a:rPr lang="fr-FR" sz="4800" b="1" dirty="0" err="1">
                <a:latin typeface="CS Avva Shenouda" panose="020B7200000000000000" pitchFamily="34" charset="0"/>
              </a:rPr>
              <a:t>ycon</a:t>
            </a:r>
            <a:r>
              <a:rPr lang="fr-FR" sz="4800" b="1" dirty="0">
                <a:latin typeface="CS Avva Shenouda" panose="020B7200000000000000" pitchFamily="34" charset="0"/>
              </a:rPr>
              <a:t> </a:t>
            </a:r>
          </a:p>
          <a:p>
            <a:pPr marL="0" indent="0" algn="ctr">
              <a:buNone/>
            </a:pPr>
            <a:endParaRPr lang="fr-FR" sz="4800" b="1" dirty="0">
              <a:latin typeface="CS Avva Shenouda" panose="020B7200000000000000" pitchFamily="34" charset="0"/>
            </a:endParaRPr>
          </a:p>
          <a:p>
            <a:pPr marL="0" indent="0" algn="r">
              <a:buNone/>
            </a:pPr>
            <a:r>
              <a:rPr lang="fr-FR" sz="4800" b="1" dirty="0" err="1">
                <a:latin typeface="CS Avva Shenouda" panose="020B7200000000000000" pitchFamily="34" charset="0"/>
              </a:rPr>
              <a:t>Kuri``e</a:t>
            </a:r>
            <a:r>
              <a:rPr lang="fr-FR" sz="4800" b="1" dirty="0">
                <a:latin typeface="CS Avva Shenouda" panose="020B7200000000000000" pitchFamily="34" charset="0"/>
              </a:rPr>
              <a:t> ``</a:t>
            </a:r>
            <a:r>
              <a:rPr lang="fr-FR" sz="4800" b="1" dirty="0" err="1">
                <a:latin typeface="CS Avva Shenouda" panose="020B7200000000000000" pitchFamily="34" charset="0"/>
              </a:rPr>
              <a:t>ele</a:t>
            </a:r>
            <a:r>
              <a:rPr lang="fr-FR" sz="4800" b="1" dirty="0">
                <a:latin typeface="CS Avva Shenouda" panose="020B7200000000000000" pitchFamily="34" charset="0"/>
              </a:rPr>
              <a:t>``</a:t>
            </a:r>
            <a:r>
              <a:rPr lang="fr-FR" sz="4800" b="1" dirty="0" err="1">
                <a:latin typeface="CS Avva Shenouda" panose="020B7200000000000000" pitchFamily="34" charset="0"/>
              </a:rPr>
              <a:t>ycon</a:t>
            </a:r>
            <a:endParaRPr lang="fr-FR" sz="4800" b="1" dirty="0">
              <a:latin typeface="CS Avva Shenouda" panose="020B7200000000000000" pitchFamily="34" charset="0"/>
            </a:endParaRPr>
          </a:p>
        </p:txBody>
      </p:sp>
    </p:spTree>
    <p:extLst>
      <p:ext uri="{BB962C8B-B14F-4D97-AF65-F5344CB8AC3E}">
        <p14:creationId xmlns:p14="http://schemas.microsoft.com/office/powerpoint/2010/main" val="1714742668"/>
      </p:ext>
    </p:extLst>
  </p:cSld>
  <p:clrMapOvr>
    <a:masterClrMapping/>
  </p:clrMapOvr>
</p:sld>
</file>

<file path=ppt/slides/slide20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1847528" y="773723"/>
            <a:ext cx="8496944" cy="4951828"/>
          </a:xfrm>
        </p:spPr>
        <p:txBody>
          <a:bodyPr>
            <a:noAutofit/>
          </a:bodyPr>
          <a:lstStyle/>
          <a:p>
            <a:pPr marL="0" indent="0">
              <a:buNone/>
            </a:pPr>
            <a:r>
              <a:rPr lang="fr-FR" sz="4800" b="1" dirty="0" err="1">
                <a:solidFill>
                  <a:srgbClr val="C00000"/>
                </a:solidFill>
                <a:latin typeface="CS Avva Shenouda" panose="020B7200000000000000" pitchFamily="34" charset="0"/>
              </a:rPr>
              <a:t>Kuri``e</a:t>
            </a:r>
            <a:r>
              <a:rPr lang="fr-FR" sz="4800" b="1" dirty="0">
                <a:solidFill>
                  <a:srgbClr val="C00000"/>
                </a:solidFill>
                <a:latin typeface="CS Avva Shenouda" panose="020B7200000000000000" pitchFamily="34" charset="0"/>
              </a:rPr>
              <a:t> ``</a:t>
            </a:r>
            <a:r>
              <a:rPr lang="fr-FR" sz="4800" b="1" dirty="0" err="1">
                <a:solidFill>
                  <a:srgbClr val="C00000"/>
                </a:solidFill>
                <a:latin typeface="CS Avva Shenouda" panose="020B7200000000000000" pitchFamily="34" charset="0"/>
              </a:rPr>
              <a:t>ele</a:t>
            </a:r>
            <a:r>
              <a:rPr lang="fr-FR" sz="4800" b="1" dirty="0">
                <a:solidFill>
                  <a:srgbClr val="C00000"/>
                </a:solidFill>
                <a:latin typeface="CS Avva Shenouda" panose="020B7200000000000000" pitchFamily="34" charset="0"/>
              </a:rPr>
              <a:t>``</a:t>
            </a:r>
            <a:r>
              <a:rPr lang="fr-FR" sz="4800" b="1" dirty="0" err="1">
                <a:solidFill>
                  <a:srgbClr val="C00000"/>
                </a:solidFill>
                <a:latin typeface="CS Avva Shenouda" panose="020B7200000000000000" pitchFamily="34" charset="0"/>
              </a:rPr>
              <a:t>ycon</a:t>
            </a:r>
            <a:r>
              <a:rPr lang="fr-FR" sz="4800" b="1" dirty="0">
                <a:solidFill>
                  <a:srgbClr val="C00000"/>
                </a:solidFill>
                <a:latin typeface="CS Avva Shenouda" panose="020B7200000000000000" pitchFamily="34" charset="0"/>
              </a:rPr>
              <a:t> </a:t>
            </a:r>
          </a:p>
          <a:p>
            <a:pPr marL="0" indent="0">
              <a:buNone/>
            </a:pPr>
            <a:endParaRPr lang="fr-FR" sz="4800" b="1" dirty="0">
              <a:solidFill>
                <a:srgbClr val="C00000"/>
              </a:solidFill>
              <a:latin typeface="CS Avva Shenouda" panose="020B7200000000000000" pitchFamily="34" charset="0"/>
            </a:endParaRPr>
          </a:p>
          <a:p>
            <a:pPr marL="0" indent="0" algn="ctr">
              <a:buNone/>
            </a:pPr>
            <a:r>
              <a:rPr lang="fr-FR" sz="4800" b="1" dirty="0" err="1">
                <a:solidFill>
                  <a:srgbClr val="C00000"/>
                </a:solidFill>
                <a:latin typeface="CS Avva Shenouda" panose="020B7200000000000000" pitchFamily="34" charset="0"/>
              </a:rPr>
              <a:t>Kuri``e</a:t>
            </a:r>
            <a:r>
              <a:rPr lang="fr-FR" sz="4800" b="1" dirty="0">
                <a:solidFill>
                  <a:srgbClr val="C00000"/>
                </a:solidFill>
                <a:latin typeface="CS Avva Shenouda" panose="020B7200000000000000" pitchFamily="34" charset="0"/>
              </a:rPr>
              <a:t> ``</a:t>
            </a:r>
            <a:r>
              <a:rPr lang="fr-FR" sz="4800" b="1" dirty="0" err="1">
                <a:solidFill>
                  <a:srgbClr val="C00000"/>
                </a:solidFill>
                <a:latin typeface="CS Avva Shenouda" panose="020B7200000000000000" pitchFamily="34" charset="0"/>
              </a:rPr>
              <a:t>ele</a:t>
            </a:r>
            <a:r>
              <a:rPr lang="fr-FR" sz="4800" b="1" dirty="0">
                <a:solidFill>
                  <a:srgbClr val="C00000"/>
                </a:solidFill>
                <a:latin typeface="CS Avva Shenouda" panose="020B7200000000000000" pitchFamily="34" charset="0"/>
              </a:rPr>
              <a:t>``</a:t>
            </a:r>
            <a:r>
              <a:rPr lang="fr-FR" sz="4800" b="1" dirty="0" err="1">
                <a:solidFill>
                  <a:srgbClr val="C00000"/>
                </a:solidFill>
                <a:latin typeface="CS Avva Shenouda" panose="020B7200000000000000" pitchFamily="34" charset="0"/>
              </a:rPr>
              <a:t>ycon</a:t>
            </a:r>
            <a:r>
              <a:rPr lang="fr-FR" sz="4800" b="1" dirty="0">
                <a:solidFill>
                  <a:srgbClr val="C00000"/>
                </a:solidFill>
                <a:latin typeface="CS Avva Shenouda" panose="020B7200000000000000" pitchFamily="34" charset="0"/>
              </a:rPr>
              <a:t> </a:t>
            </a:r>
          </a:p>
          <a:p>
            <a:pPr marL="0" indent="0" algn="ctr">
              <a:buNone/>
            </a:pPr>
            <a:endParaRPr lang="fr-FR" sz="4800" b="1" dirty="0">
              <a:solidFill>
                <a:srgbClr val="C00000"/>
              </a:solidFill>
              <a:latin typeface="CS Avva Shenouda" panose="020B7200000000000000" pitchFamily="34" charset="0"/>
            </a:endParaRPr>
          </a:p>
          <a:p>
            <a:pPr marL="0" indent="0" algn="r">
              <a:buNone/>
            </a:pPr>
            <a:r>
              <a:rPr lang="fr-FR" sz="4800" b="1" dirty="0" err="1">
                <a:solidFill>
                  <a:srgbClr val="C00000"/>
                </a:solidFill>
                <a:latin typeface="CS Avva Shenouda" panose="020B7200000000000000" pitchFamily="34" charset="0"/>
              </a:rPr>
              <a:t>Kuri``e</a:t>
            </a:r>
            <a:r>
              <a:rPr lang="fr-FR" sz="4800" b="1" dirty="0">
                <a:solidFill>
                  <a:srgbClr val="C00000"/>
                </a:solidFill>
                <a:latin typeface="CS Avva Shenouda" panose="020B7200000000000000" pitchFamily="34" charset="0"/>
              </a:rPr>
              <a:t> ``</a:t>
            </a:r>
            <a:r>
              <a:rPr lang="fr-FR" sz="4800" b="1" dirty="0" err="1">
                <a:solidFill>
                  <a:srgbClr val="C00000"/>
                </a:solidFill>
                <a:latin typeface="CS Avva Shenouda" panose="020B7200000000000000" pitchFamily="34" charset="0"/>
              </a:rPr>
              <a:t>ele</a:t>
            </a:r>
            <a:r>
              <a:rPr lang="fr-FR" sz="4800" b="1" dirty="0">
                <a:solidFill>
                  <a:srgbClr val="C00000"/>
                </a:solidFill>
                <a:latin typeface="CS Avva Shenouda" panose="020B7200000000000000" pitchFamily="34" charset="0"/>
              </a:rPr>
              <a:t>``</a:t>
            </a:r>
            <a:r>
              <a:rPr lang="fr-FR" sz="4800" b="1" dirty="0" err="1">
                <a:solidFill>
                  <a:srgbClr val="C00000"/>
                </a:solidFill>
                <a:latin typeface="CS Avva Shenouda" panose="020B7200000000000000" pitchFamily="34" charset="0"/>
              </a:rPr>
              <a:t>ycon</a:t>
            </a:r>
            <a:endParaRPr lang="fr-FR" sz="4800" b="1" dirty="0">
              <a:solidFill>
                <a:srgbClr val="C00000"/>
              </a:solidFill>
              <a:latin typeface="CS Avva Shenouda" panose="020B7200000000000000" pitchFamily="34" charset="0"/>
            </a:endParaRPr>
          </a:p>
        </p:txBody>
      </p:sp>
    </p:spTree>
    <p:extLst>
      <p:ext uri="{BB962C8B-B14F-4D97-AF65-F5344CB8AC3E}">
        <p14:creationId xmlns:p14="http://schemas.microsoft.com/office/powerpoint/2010/main" val="1893691243"/>
      </p:ext>
    </p:extLst>
  </p:cSld>
  <p:clrMapOvr>
    <a:masterClrMapping/>
  </p:clrMapOvr>
</p:sld>
</file>

<file path=ppt/slides/slide20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606906" y="3505532"/>
            <a:ext cx="6261892" cy="2907171"/>
          </a:xfrm>
        </p:spPr>
        <p:txBody>
          <a:bodyPr numCol="1" spcCol="72000" anchor="ctr">
            <a:noAutofit/>
          </a:bodyPr>
          <a:lstStyle/>
          <a:p>
            <a:pPr marL="0" indent="0" algn="just">
              <a:buNone/>
            </a:pPr>
            <a:r>
              <a:rPr lang="fr-FR" sz="3400" b="1" dirty="0">
                <a:latin typeface="Book Antiqua" panose="02040602050305030304" pitchFamily="18" charset="0"/>
              </a:rPr>
              <a:t>Nous T'adorons ô Christ</a:t>
            </a:r>
          </a:p>
          <a:p>
            <a:pPr marL="0" indent="0" algn="just">
              <a:buNone/>
            </a:pPr>
            <a:r>
              <a:rPr lang="fr-FR" sz="3400" b="1" dirty="0">
                <a:latin typeface="Book Antiqua" panose="02040602050305030304" pitchFamily="18" charset="0"/>
              </a:rPr>
              <a:t>Avec Ton Père Très Bon</a:t>
            </a:r>
          </a:p>
          <a:p>
            <a:pPr marL="0" indent="0" algn="just">
              <a:buNone/>
            </a:pPr>
            <a:r>
              <a:rPr lang="fr-FR" sz="3400" b="1" dirty="0">
                <a:latin typeface="Book Antiqua" panose="02040602050305030304" pitchFamily="18" charset="0"/>
              </a:rPr>
              <a:t>Avec le Saint-Esprit</a:t>
            </a:r>
          </a:p>
          <a:p>
            <a:pPr marL="0" indent="0" algn="just">
              <a:buNone/>
            </a:pPr>
            <a:r>
              <a:rPr lang="fr-FR" sz="3000" b="1" dirty="0">
                <a:latin typeface="Book Antiqua" panose="02040602050305030304" pitchFamily="18" charset="0"/>
              </a:rPr>
              <a:t>Car Tu fus crucifié et nous sauvas</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lvl="0" algn="ctr" rtl="1" fontAlgn="base">
              <a:spcBef>
                <a:spcPct val="20000"/>
              </a:spcBef>
              <a:spcAft>
                <a:spcPct val="0"/>
              </a:spcAft>
            </a:pPr>
            <a:endParaRPr lang="ar-SA" altLang="fr-FR" sz="3600" dirty="0">
              <a:latin typeface="Times New Roman" panose="02020603050405020304" pitchFamily="18" charset="0"/>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606906" y="452551"/>
            <a:ext cx="10832822" cy="3139051"/>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buNone/>
            </a:pPr>
            <a:r>
              <a:rPr lang="nl-NL" sz="4800" b="1" dirty="0" err="1">
                <a:latin typeface="CS Avva Shenouda" panose="020B7200000000000000" pitchFamily="34" charset="0"/>
              </a:rPr>
              <a:t>Tenouwst</a:t>
            </a:r>
            <a:r>
              <a:rPr lang="nl-NL" sz="4800" b="1" dirty="0">
                <a:latin typeface="CS Avva Shenouda" panose="020B7200000000000000" pitchFamily="34" charset="0"/>
              </a:rPr>
              <a:t> `</a:t>
            </a:r>
            <a:r>
              <a:rPr lang="nl-NL" sz="4800" b="1" dirty="0" err="1">
                <a:latin typeface="CS Avva Shenouda" panose="020B7200000000000000" pitchFamily="34" charset="0"/>
              </a:rPr>
              <a:t>mmok</a:t>
            </a:r>
            <a:r>
              <a:rPr lang="nl-NL" sz="4800" b="1" dirty="0">
                <a:latin typeface="CS Avva Shenouda" panose="020B7200000000000000" pitchFamily="34" charset="0"/>
              </a:rPr>
              <a:t> `w Pi`,</a:t>
            </a:r>
            <a:r>
              <a:rPr lang="nl-NL" sz="4800" b="1" dirty="0" err="1">
                <a:latin typeface="CS Avva Shenouda" panose="020B7200000000000000" pitchFamily="34" charset="0"/>
              </a:rPr>
              <a:t>rictoc</a:t>
            </a:r>
            <a:r>
              <a:rPr lang="nl-NL" sz="4800" b="1" dirty="0">
                <a:latin typeface="CS Avva Shenouda" panose="020B7200000000000000" pitchFamily="34" charset="0"/>
              </a:rPr>
              <a:t> @ </a:t>
            </a:r>
            <a:r>
              <a:rPr lang="nl-NL" sz="4800" b="1" dirty="0" err="1">
                <a:latin typeface="CS Avva Shenouda" panose="020B7200000000000000" pitchFamily="34" charset="0"/>
              </a:rPr>
              <a:t>nem</a:t>
            </a:r>
            <a:r>
              <a:rPr lang="nl-NL" sz="4800" b="1" dirty="0">
                <a:latin typeface="CS Avva Shenouda" panose="020B7200000000000000" pitchFamily="34" charset="0"/>
              </a:rPr>
              <a:t> </a:t>
            </a:r>
            <a:r>
              <a:rPr lang="nl-NL" sz="4800" b="1" dirty="0" err="1">
                <a:latin typeface="CS Avva Shenouda" panose="020B7200000000000000" pitchFamily="34" charset="0"/>
              </a:rPr>
              <a:t>pekiwt</a:t>
            </a:r>
            <a:r>
              <a:rPr lang="nl-NL" sz="4800" b="1" dirty="0">
                <a:latin typeface="CS Avva Shenouda" panose="020B7200000000000000" pitchFamily="34" charset="0"/>
              </a:rPr>
              <a:t> `</a:t>
            </a:r>
            <a:r>
              <a:rPr lang="nl-NL" sz="4800" b="1" dirty="0" err="1">
                <a:latin typeface="CS Avva Shenouda" panose="020B7200000000000000" pitchFamily="34" charset="0"/>
              </a:rPr>
              <a:t>n`aga;oc</a:t>
            </a:r>
            <a:r>
              <a:rPr lang="nl-NL" sz="4800" b="1" dirty="0">
                <a:latin typeface="CS Avva Shenouda" panose="020B7200000000000000" pitchFamily="34" charset="0"/>
              </a:rPr>
              <a:t> @ </a:t>
            </a:r>
            <a:r>
              <a:rPr lang="nl-NL" sz="4800" b="1" dirty="0" err="1">
                <a:latin typeface="CS Avva Shenouda" panose="020B7200000000000000" pitchFamily="34" charset="0"/>
              </a:rPr>
              <a:t>nem</a:t>
            </a:r>
            <a:r>
              <a:rPr lang="nl-NL" sz="4800" b="1" dirty="0">
                <a:latin typeface="CS Avva Shenouda" panose="020B7200000000000000" pitchFamily="34" charset="0"/>
              </a:rPr>
              <a:t> </a:t>
            </a:r>
            <a:r>
              <a:rPr lang="nl-NL" sz="4800" b="1" dirty="0" err="1">
                <a:latin typeface="CS Avva Shenouda" panose="020B7200000000000000" pitchFamily="34" charset="0"/>
              </a:rPr>
              <a:t>Pi`pneuma</a:t>
            </a:r>
            <a:r>
              <a:rPr lang="nl-NL" sz="4800" b="1" dirty="0">
                <a:latin typeface="CS Avva Shenouda" panose="020B7200000000000000" pitchFamily="34" charset="0"/>
              </a:rPr>
              <a:t> `</a:t>
            </a:r>
            <a:r>
              <a:rPr lang="nl-NL" sz="4800" b="1" dirty="0" err="1">
                <a:latin typeface="CS Avva Shenouda" panose="020B7200000000000000" pitchFamily="34" charset="0"/>
              </a:rPr>
              <a:t>e;ouab</a:t>
            </a:r>
            <a:r>
              <a:rPr lang="nl-NL" sz="4800" b="1" dirty="0">
                <a:latin typeface="CS Avva Shenouda" panose="020B7200000000000000" pitchFamily="34" charset="0"/>
              </a:rPr>
              <a:t> @ je </a:t>
            </a:r>
            <a:r>
              <a:rPr lang="nl-NL" sz="4800" b="1" dirty="0" err="1">
                <a:latin typeface="CS Avva Shenouda" panose="020B7200000000000000" pitchFamily="34" charset="0"/>
              </a:rPr>
              <a:t>auask</a:t>
            </a:r>
            <a:r>
              <a:rPr lang="nl-NL" sz="4800" b="1" dirty="0">
                <a:latin typeface="CS Avva Shenouda" panose="020B7200000000000000" pitchFamily="34" charset="0"/>
              </a:rPr>
              <a:t> </a:t>
            </a:r>
            <a:r>
              <a:rPr lang="nl-NL" sz="4800" b="1" dirty="0" err="1">
                <a:latin typeface="CS Avva Shenouda" panose="020B7200000000000000" pitchFamily="34" charset="0"/>
              </a:rPr>
              <a:t>akcw</a:t>
            </a:r>
            <a:r>
              <a:rPr lang="nl-NL" sz="4800" b="1" dirty="0">
                <a:latin typeface="CS Avva Shenouda" panose="020B7200000000000000" pitchFamily="34" charset="0"/>
              </a:rPr>
              <a:t>] `</a:t>
            </a:r>
            <a:r>
              <a:rPr lang="nl-NL" sz="4800" b="1" dirty="0" err="1">
                <a:latin typeface="CS Avva Shenouda" panose="020B7200000000000000" pitchFamily="34" charset="0"/>
              </a:rPr>
              <a:t>mmon</a:t>
            </a:r>
            <a:r>
              <a:rPr lang="nl-NL" sz="4800" b="1" dirty="0">
                <a:latin typeface="CS Avva Shenouda" panose="020B7200000000000000" pitchFamily="34" charset="0"/>
              </a:rPr>
              <a:t>.</a:t>
            </a:r>
          </a:p>
        </p:txBody>
      </p:sp>
      <p:sp>
        <p:nvSpPr>
          <p:cNvPr id="13" name="Espace réservé du contenu 2">
            <a:extLst>
              <a:ext uri="{FF2B5EF4-FFF2-40B4-BE49-F238E27FC236}">
                <a16:creationId xmlns:a16="http://schemas.microsoft.com/office/drawing/2014/main" id="{BAEE9C64-186B-45FE-92FC-55891E69D351}"/>
              </a:ext>
            </a:extLst>
          </p:cNvPr>
          <p:cNvSpPr txBox="1">
            <a:spLocks/>
          </p:cNvSpPr>
          <p:nvPr/>
        </p:nvSpPr>
        <p:spPr>
          <a:xfrm>
            <a:off x="8650513" y="486947"/>
            <a:ext cx="3138029" cy="5991072"/>
          </a:xfrm>
          <a:prstGeom prst="rect">
            <a:avLst/>
          </a:prstGeom>
        </p:spPr>
        <p:txBody>
          <a:bodyPr vert="horz" lIns="91440" tIns="45720" rIns="91440" bIns="45720" numCol="1" spcCol="72000" rtlCol="0" anchor="ctr">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buNone/>
            </a:pPr>
            <a:endParaRPr lang="fr-FR" sz="4000" b="1" dirty="0">
              <a:latin typeface="Book Antiqua" panose="02040602050305030304" pitchFamily="18"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7033846" y="3433340"/>
            <a:ext cx="4570930" cy="2800767"/>
          </a:xfrm>
          <a:prstGeom prst="rect">
            <a:avLst/>
          </a:prstGeom>
        </p:spPr>
        <p:txBody>
          <a:bodyPr wrap="square" anchor="ctr" anchorCtr="0">
            <a:spAutoFit/>
          </a:bodyPr>
          <a:lstStyle/>
          <a:p>
            <a:pPr algn="just" rtl="1"/>
            <a:r>
              <a:rPr lang="ar-AE" sz="4400" b="1" dirty="0">
                <a:latin typeface="Book Antiqua" panose="02040602050305030304" pitchFamily="18" charset="0"/>
              </a:rPr>
              <a:t>نسجد لك أيها المسيح</a:t>
            </a:r>
            <a:endParaRPr lang="fr-FR" sz="4400" b="1" dirty="0">
              <a:latin typeface="Book Antiqua" panose="02040602050305030304" pitchFamily="18" charset="0"/>
            </a:endParaRPr>
          </a:p>
          <a:p>
            <a:pPr algn="just" rtl="1"/>
            <a:r>
              <a:rPr lang="ar-AE" sz="4400" b="1" dirty="0">
                <a:latin typeface="Book Antiqua" panose="02040602050305030304" pitchFamily="18" charset="0"/>
              </a:rPr>
              <a:t> مع أبيك الصالح </a:t>
            </a:r>
            <a:endParaRPr lang="fr-FR" sz="4400" b="1" dirty="0">
              <a:latin typeface="Book Antiqua" panose="02040602050305030304" pitchFamily="18" charset="0"/>
            </a:endParaRPr>
          </a:p>
          <a:p>
            <a:pPr algn="just" rtl="1"/>
            <a:r>
              <a:rPr lang="ar-AE" sz="4400" b="1" dirty="0">
                <a:latin typeface="Book Antiqua" panose="02040602050305030304" pitchFamily="18" charset="0"/>
              </a:rPr>
              <a:t>والروح القدس</a:t>
            </a:r>
            <a:endParaRPr lang="fr-FR" sz="4400" b="1" dirty="0">
              <a:latin typeface="Book Antiqua" panose="02040602050305030304" pitchFamily="18" charset="0"/>
            </a:endParaRPr>
          </a:p>
          <a:p>
            <a:pPr algn="just" rtl="1"/>
            <a:r>
              <a:rPr lang="ar-AE" sz="4400" b="1" dirty="0">
                <a:latin typeface="Book Antiqua" panose="02040602050305030304" pitchFamily="18" charset="0"/>
              </a:rPr>
              <a:t> لأنك صلبت وخلصتنا.</a:t>
            </a:r>
          </a:p>
        </p:txBody>
      </p:sp>
    </p:spTree>
    <p:extLst>
      <p:ext uri="{BB962C8B-B14F-4D97-AF65-F5344CB8AC3E}">
        <p14:creationId xmlns:p14="http://schemas.microsoft.com/office/powerpoint/2010/main" val="4122245995"/>
      </p:ext>
    </p:extLst>
  </p:cSld>
  <p:clrMapOvr>
    <a:masterClrMapping/>
  </p:clrMapOvr>
</p:sld>
</file>

<file path=ppt/slides/slide20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E17DC675-7680-42CC-A00E-5749DEE5E413}"/>
              </a:ext>
            </a:extLst>
          </p:cNvPr>
          <p:cNvSpPr/>
          <p:nvPr/>
        </p:nvSpPr>
        <p:spPr>
          <a:xfrm>
            <a:off x="443372" y="3426898"/>
            <a:ext cx="11305256" cy="2160240"/>
          </a:xfrm>
          <a:prstGeom prst="rect">
            <a:avLst/>
          </a:prstGeom>
        </p:spPr>
        <p:txBody>
          <a:bodyPr vert="horz" lIns="91440" tIns="45720" rIns="91440" bIns="45720" rtlCol="0" anchor="ctr">
            <a:noAutofit/>
          </a:bodyPr>
          <a:lstStyle/>
          <a:p>
            <a:pPr algn="ctr"/>
            <a:r>
              <a:rPr lang="ar-SA" sz="7200" b="1" dirty="0">
                <a:solidFill>
                  <a:srgbClr val="C00000"/>
                </a:solidFill>
                <a:latin typeface="Times New Roman" panose="02020603050405020304" pitchFamily="18" charset="0"/>
              </a:rPr>
              <a:t>البركة والختام في أسبوع الآلام</a:t>
            </a:r>
          </a:p>
        </p:txBody>
      </p:sp>
      <p:sp>
        <p:nvSpPr>
          <p:cNvPr id="7" name="Titre 1">
            <a:extLst>
              <a:ext uri="{FF2B5EF4-FFF2-40B4-BE49-F238E27FC236}">
                <a16:creationId xmlns:a16="http://schemas.microsoft.com/office/drawing/2014/main" id="{062BC627-B07B-444C-93A4-6D5B1A046B78}"/>
              </a:ext>
            </a:extLst>
          </p:cNvPr>
          <p:cNvSpPr txBox="1">
            <a:spLocks/>
          </p:cNvSpPr>
          <p:nvPr/>
        </p:nvSpPr>
        <p:spPr>
          <a:xfrm>
            <a:off x="443372" y="939604"/>
            <a:ext cx="11305256" cy="1785764"/>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fr-FR" sz="7000" b="1" dirty="0">
                <a:solidFill>
                  <a:srgbClr val="C00000"/>
                </a:solidFill>
                <a:latin typeface="Bookman Old Style" panose="02050604050505020204" pitchFamily="18" charset="0"/>
              </a:rPr>
              <a:t>Bénédiction finale</a:t>
            </a:r>
          </a:p>
        </p:txBody>
      </p:sp>
    </p:spTree>
    <p:extLst>
      <p:ext uri="{BB962C8B-B14F-4D97-AF65-F5344CB8AC3E}">
        <p14:creationId xmlns:p14="http://schemas.microsoft.com/office/powerpoint/2010/main" val="617121834"/>
      </p:ext>
    </p:extLst>
  </p:cSld>
  <p:clrMapOvr>
    <a:masterClrMapping/>
  </p:clrMapOvr>
</p:sld>
</file>

<file path=ppt/slides/slide20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606906" y="3505532"/>
            <a:ext cx="5867221" cy="2907171"/>
          </a:xfrm>
        </p:spPr>
        <p:txBody>
          <a:bodyPr numCol="1" spcCol="72000" anchor="ctr">
            <a:noAutofit/>
          </a:bodyPr>
          <a:lstStyle/>
          <a:p>
            <a:pPr marL="0" indent="0" algn="just">
              <a:buNone/>
            </a:pPr>
            <a:r>
              <a:rPr lang="fr-FR" b="1" dirty="0">
                <a:latin typeface="Book Antiqua" panose="02040602050305030304" pitchFamily="18" charset="0"/>
              </a:rPr>
              <a:t>Amen Alléluia, Gloire au Père au Fils et au Saint-Esprit, Maintenant et pour toujours et pour les siècles des siècles Amen</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lvl="0" algn="ctr" rtl="1" fontAlgn="base">
              <a:spcBef>
                <a:spcPct val="20000"/>
              </a:spcBef>
              <a:spcAft>
                <a:spcPct val="0"/>
              </a:spcAft>
            </a:pPr>
            <a:endParaRPr lang="ar-SA" altLang="fr-FR" sz="3600" dirty="0">
              <a:latin typeface="Times New Roman" panose="02020603050405020304" pitchFamily="18" charset="0"/>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606906" y="452551"/>
            <a:ext cx="10832822" cy="3139051"/>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buNone/>
            </a:pPr>
            <a:r>
              <a:rPr lang="nl-NL" sz="4400" b="1" dirty="0" err="1">
                <a:latin typeface="CS Avva Shenouda" panose="020B7200000000000000" pitchFamily="34" charset="0"/>
              </a:rPr>
              <a:t>Amyn</a:t>
            </a:r>
            <a:r>
              <a:rPr lang="nl-NL" sz="4400" b="1" dirty="0">
                <a:latin typeface="CS Avva Shenouda" panose="020B7200000000000000" pitchFamily="34" charset="0"/>
              </a:rPr>
              <a:t>@ =a=l </a:t>
            </a:r>
            <a:r>
              <a:rPr lang="nl-NL" sz="4400" b="1" dirty="0" err="1">
                <a:latin typeface="CS Avva Shenouda" panose="020B7200000000000000" pitchFamily="34" charset="0"/>
              </a:rPr>
              <a:t>doxa</a:t>
            </a:r>
            <a:r>
              <a:rPr lang="nl-NL" sz="4400" b="1" dirty="0">
                <a:latin typeface="CS Avva Shenouda" panose="020B7200000000000000" pitchFamily="34" charset="0"/>
              </a:rPr>
              <a:t> </a:t>
            </a:r>
            <a:r>
              <a:rPr lang="nl-NL" sz="4400" b="1" dirty="0" err="1">
                <a:latin typeface="CS Avva Shenouda" panose="020B7200000000000000" pitchFamily="34" charset="0"/>
              </a:rPr>
              <a:t>Patri</a:t>
            </a:r>
            <a:r>
              <a:rPr lang="nl-NL" sz="4400" b="1" dirty="0">
                <a:latin typeface="CS Avva Shenouda" panose="020B7200000000000000" pitchFamily="34" charset="0"/>
              </a:rPr>
              <a:t> </a:t>
            </a:r>
            <a:r>
              <a:rPr lang="nl-NL" sz="4400" b="1" dirty="0" err="1">
                <a:latin typeface="CS Avva Shenouda" panose="020B7200000000000000" pitchFamily="34" charset="0"/>
              </a:rPr>
              <a:t>ke</a:t>
            </a:r>
            <a:r>
              <a:rPr lang="nl-NL" sz="4400" b="1" dirty="0">
                <a:latin typeface="CS Avva Shenouda" panose="020B7200000000000000" pitchFamily="34" charset="0"/>
              </a:rPr>
              <a:t> </a:t>
            </a:r>
            <a:r>
              <a:rPr lang="nl-NL" sz="4400" b="1" dirty="0" err="1">
                <a:latin typeface="CS Avva Shenouda" panose="020B7200000000000000" pitchFamily="34" charset="0"/>
              </a:rPr>
              <a:t>Uiw</a:t>
            </a:r>
            <a:r>
              <a:rPr lang="nl-NL" sz="4400" b="1" dirty="0">
                <a:latin typeface="CS Avva Shenouda" panose="020B7200000000000000" pitchFamily="34" charset="0"/>
              </a:rPr>
              <a:t> </a:t>
            </a:r>
            <a:r>
              <a:rPr lang="nl-NL" sz="4400" b="1" dirty="0" err="1">
                <a:latin typeface="CS Avva Shenouda" panose="020B7200000000000000" pitchFamily="34" charset="0"/>
              </a:rPr>
              <a:t>ke</a:t>
            </a:r>
            <a:r>
              <a:rPr lang="nl-NL" sz="4400" b="1" dirty="0">
                <a:latin typeface="CS Avva Shenouda" panose="020B7200000000000000" pitchFamily="34" charset="0"/>
              </a:rPr>
              <a:t> </a:t>
            </a:r>
            <a:r>
              <a:rPr lang="nl-NL" sz="4400" b="1" dirty="0" err="1">
                <a:latin typeface="CS Avva Shenouda" panose="020B7200000000000000" pitchFamily="34" charset="0"/>
              </a:rPr>
              <a:t>agiw</a:t>
            </a:r>
            <a:r>
              <a:rPr lang="nl-NL" sz="4400" b="1" dirty="0">
                <a:latin typeface="CS Avva Shenouda" panose="020B7200000000000000" pitchFamily="34" charset="0"/>
              </a:rPr>
              <a:t> </a:t>
            </a:r>
            <a:r>
              <a:rPr lang="nl-NL" sz="4400" b="1" dirty="0" err="1">
                <a:latin typeface="CS Avva Shenouda" panose="020B7200000000000000" pitchFamily="34" charset="0"/>
              </a:rPr>
              <a:t>Pneumati</a:t>
            </a:r>
            <a:r>
              <a:rPr lang="nl-NL" sz="4400" b="1" dirty="0">
                <a:latin typeface="CS Avva Shenouda" panose="020B7200000000000000" pitchFamily="34" charset="0"/>
              </a:rPr>
              <a:t>@ </a:t>
            </a:r>
            <a:r>
              <a:rPr lang="nl-NL" sz="4400" b="1" dirty="0" err="1">
                <a:latin typeface="CS Avva Shenouda" panose="020B7200000000000000" pitchFamily="34" charset="0"/>
              </a:rPr>
              <a:t>ke</a:t>
            </a:r>
            <a:r>
              <a:rPr lang="nl-NL" sz="4400" b="1" dirty="0">
                <a:latin typeface="CS Avva Shenouda" panose="020B7200000000000000" pitchFamily="34" charset="0"/>
              </a:rPr>
              <a:t> </a:t>
            </a:r>
            <a:r>
              <a:rPr lang="nl-NL" sz="4400" b="1" dirty="0" err="1">
                <a:latin typeface="CS Avva Shenouda" panose="020B7200000000000000" pitchFamily="34" charset="0"/>
              </a:rPr>
              <a:t>nun</a:t>
            </a:r>
            <a:r>
              <a:rPr lang="nl-NL" sz="4400" b="1" dirty="0">
                <a:latin typeface="CS Avva Shenouda" panose="020B7200000000000000" pitchFamily="34" charset="0"/>
              </a:rPr>
              <a:t> </a:t>
            </a:r>
            <a:r>
              <a:rPr lang="nl-NL" sz="4400" b="1" dirty="0" err="1">
                <a:latin typeface="CS Avva Shenouda" panose="020B7200000000000000" pitchFamily="34" charset="0"/>
              </a:rPr>
              <a:t>ke</a:t>
            </a:r>
            <a:r>
              <a:rPr lang="nl-NL" sz="4400" b="1" dirty="0">
                <a:latin typeface="CS Avva Shenouda" panose="020B7200000000000000" pitchFamily="34" charset="0"/>
              </a:rPr>
              <a:t> `</a:t>
            </a:r>
            <a:r>
              <a:rPr lang="nl-NL" sz="4400" b="1" dirty="0" err="1">
                <a:latin typeface="CS Avva Shenouda" panose="020B7200000000000000" pitchFamily="34" charset="0"/>
              </a:rPr>
              <a:t>a`i</a:t>
            </a:r>
            <a:r>
              <a:rPr lang="nl-NL" sz="4400" b="1" dirty="0">
                <a:latin typeface="CS Avva Shenouda" panose="020B7200000000000000" pitchFamily="34" charset="0"/>
              </a:rPr>
              <a:t> </a:t>
            </a:r>
            <a:r>
              <a:rPr lang="nl-NL" sz="4400" b="1" dirty="0" err="1">
                <a:latin typeface="CS Avva Shenouda" panose="020B7200000000000000" pitchFamily="34" charset="0"/>
              </a:rPr>
              <a:t>ke</a:t>
            </a:r>
            <a:r>
              <a:rPr lang="nl-NL" sz="4400" b="1" dirty="0">
                <a:latin typeface="CS Avva Shenouda" panose="020B7200000000000000" pitchFamily="34" charset="0"/>
              </a:rPr>
              <a:t> ic </a:t>
            </a:r>
            <a:r>
              <a:rPr lang="nl-NL" sz="4400" b="1" dirty="0" err="1">
                <a:latin typeface="CS Avva Shenouda" panose="020B7200000000000000" pitchFamily="34" charset="0"/>
              </a:rPr>
              <a:t>touc</a:t>
            </a:r>
            <a:r>
              <a:rPr lang="nl-NL" sz="4400" b="1" dirty="0">
                <a:latin typeface="CS Avva Shenouda" panose="020B7200000000000000" pitchFamily="34" charset="0"/>
              </a:rPr>
              <a:t> `</a:t>
            </a:r>
            <a:r>
              <a:rPr lang="nl-NL" sz="4400" b="1" dirty="0" err="1">
                <a:latin typeface="CS Avva Shenouda" panose="020B7200000000000000" pitchFamily="34" charset="0"/>
              </a:rPr>
              <a:t>e`wnac</a:t>
            </a:r>
            <a:r>
              <a:rPr lang="nl-NL" sz="4400" b="1" dirty="0">
                <a:latin typeface="CS Avva Shenouda" panose="020B7200000000000000" pitchFamily="34" charset="0"/>
              </a:rPr>
              <a:t> </a:t>
            </a:r>
            <a:r>
              <a:rPr lang="nl-NL" sz="4400" b="1" dirty="0" err="1">
                <a:latin typeface="CS Avva Shenouda" panose="020B7200000000000000" pitchFamily="34" charset="0"/>
              </a:rPr>
              <a:t>twn</a:t>
            </a:r>
            <a:r>
              <a:rPr lang="nl-NL" sz="4400" b="1" dirty="0">
                <a:latin typeface="CS Avva Shenouda" panose="020B7200000000000000" pitchFamily="34" charset="0"/>
              </a:rPr>
              <a:t> `</a:t>
            </a:r>
            <a:r>
              <a:rPr lang="nl-NL" sz="4400" b="1" dirty="0" err="1">
                <a:latin typeface="CS Avva Shenouda" panose="020B7200000000000000" pitchFamily="34" charset="0"/>
              </a:rPr>
              <a:t>e`wnwn</a:t>
            </a:r>
            <a:r>
              <a:rPr lang="nl-NL" sz="4400" b="1" dirty="0">
                <a:latin typeface="CS Avva Shenouda" panose="020B7200000000000000" pitchFamily="34" charset="0"/>
              </a:rPr>
              <a:t> `</a:t>
            </a:r>
            <a:r>
              <a:rPr lang="nl-NL" sz="4400" b="1" dirty="0" err="1">
                <a:latin typeface="CS Avva Shenouda" panose="020B7200000000000000" pitchFamily="34" charset="0"/>
              </a:rPr>
              <a:t>amyn</a:t>
            </a:r>
            <a:r>
              <a:rPr lang="nl-NL" sz="4400" b="1" dirty="0">
                <a:latin typeface="CS Avva Shenouda" panose="020B7200000000000000" pitchFamily="34" charset="0"/>
              </a:rPr>
              <a:t>.</a:t>
            </a:r>
          </a:p>
        </p:txBody>
      </p:sp>
      <p:sp>
        <p:nvSpPr>
          <p:cNvPr id="13" name="Espace réservé du contenu 2">
            <a:extLst>
              <a:ext uri="{FF2B5EF4-FFF2-40B4-BE49-F238E27FC236}">
                <a16:creationId xmlns:a16="http://schemas.microsoft.com/office/drawing/2014/main" id="{BAEE9C64-186B-45FE-92FC-55891E69D351}"/>
              </a:ext>
            </a:extLst>
          </p:cNvPr>
          <p:cNvSpPr txBox="1">
            <a:spLocks/>
          </p:cNvSpPr>
          <p:nvPr/>
        </p:nvSpPr>
        <p:spPr>
          <a:xfrm>
            <a:off x="8650513" y="486947"/>
            <a:ext cx="3138029" cy="5991072"/>
          </a:xfrm>
          <a:prstGeom prst="rect">
            <a:avLst/>
          </a:prstGeom>
        </p:spPr>
        <p:txBody>
          <a:bodyPr vert="horz" lIns="91440" tIns="45720" rIns="91440" bIns="45720" numCol="1" spcCol="72000" rtlCol="0" anchor="ctr">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buNone/>
            </a:pPr>
            <a:endParaRPr lang="fr-FR" sz="4000" b="1" dirty="0">
              <a:latin typeface="Book Antiqua" panose="02040602050305030304" pitchFamily="18"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581229" y="3608879"/>
            <a:ext cx="5003866" cy="2800767"/>
          </a:xfrm>
          <a:prstGeom prst="rect">
            <a:avLst/>
          </a:prstGeom>
        </p:spPr>
        <p:txBody>
          <a:bodyPr wrap="square" anchor="ctr" anchorCtr="0">
            <a:spAutoFit/>
          </a:bodyPr>
          <a:lstStyle/>
          <a:p>
            <a:pPr algn="just" rtl="1"/>
            <a:r>
              <a:rPr lang="ar-AE" sz="4400" b="1" dirty="0">
                <a:latin typeface="Book Antiqua" panose="02040602050305030304" pitchFamily="18" charset="0"/>
              </a:rPr>
              <a:t>امين </a:t>
            </a:r>
            <a:r>
              <a:rPr lang="ar-AE" sz="4400" b="1" dirty="0" err="1">
                <a:latin typeface="Book Antiqua" panose="02040602050305030304" pitchFamily="18" charset="0"/>
              </a:rPr>
              <a:t>هلليلويا</a:t>
            </a:r>
            <a:r>
              <a:rPr lang="ar-AE" sz="4400" b="1" dirty="0">
                <a:latin typeface="Book Antiqua" panose="02040602050305030304" pitchFamily="18" charset="0"/>
              </a:rPr>
              <a:t>. المجد </a:t>
            </a:r>
            <a:r>
              <a:rPr lang="ar-AE" sz="4400" b="1" dirty="0" err="1">
                <a:latin typeface="Book Antiqua" panose="02040602050305030304" pitchFamily="18" charset="0"/>
              </a:rPr>
              <a:t>للآب</a:t>
            </a:r>
            <a:r>
              <a:rPr lang="ar-AE" sz="4400" b="1" dirty="0">
                <a:latin typeface="Book Antiqua" panose="02040602050305030304" pitchFamily="18" charset="0"/>
              </a:rPr>
              <a:t> وال</a:t>
            </a:r>
            <a:r>
              <a:rPr lang="ar-EG" sz="4400" b="1" dirty="0">
                <a:latin typeface="Book Antiqua" panose="02040602050305030304" pitchFamily="18" charset="0"/>
              </a:rPr>
              <a:t>إ</a:t>
            </a:r>
            <a:r>
              <a:rPr lang="ar-AE" sz="4400" b="1" dirty="0">
                <a:latin typeface="Book Antiqua" panose="02040602050305030304" pitchFamily="18" charset="0"/>
              </a:rPr>
              <a:t>بن والروح القدس، ال</a:t>
            </a:r>
            <a:r>
              <a:rPr lang="ar-EG" sz="4400" b="1" dirty="0">
                <a:latin typeface="Book Antiqua" panose="02040602050305030304" pitchFamily="18" charset="0"/>
              </a:rPr>
              <a:t>آ</a:t>
            </a:r>
            <a:r>
              <a:rPr lang="ar-AE" sz="4400" b="1" dirty="0">
                <a:latin typeface="Book Antiqua" panose="02040602050305030304" pitchFamily="18" charset="0"/>
              </a:rPr>
              <a:t>ن و كل </a:t>
            </a:r>
            <a:r>
              <a:rPr lang="ar-EG" sz="4400" b="1" dirty="0">
                <a:latin typeface="Book Antiqua" panose="02040602050305030304" pitchFamily="18" charset="0"/>
              </a:rPr>
              <a:t>أ</a:t>
            </a:r>
            <a:r>
              <a:rPr lang="ar-AE" sz="4400" b="1" dirty="0">
                <a:latin typeface="Book Antiqua" panose="02040602050305030304" pitchFamily="18" charset="0"/>
              </a:rPr>
              <a:t>وان وإلي دهر الدهور. آمين.</a:t>
            </a:r>
          </a:p>
        </p:txBody>
      </p:sp>
    </p:spTree>
    <p:extLst>
      <p:ext uri="{BB962C8B-B14F-4D97-AF65-F5344CB8AC3E}">
        <p14:creationId xmlns:p14="http://schemas.microsoft.com/office/powerpoint/2010/main" val="1982410004"/>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7369" y="476672"/>
            <a:ext cx="5616624" cy="5904656"/>
          </a:xfrm>
        </p:spPr>
        <p:txBody>
          <a:bodyPr>
            <a:noAutofit/>
          </a:bodyPr>
          <a:lstStyle/>
          <a:p>
            <a:pPr marL="0" indent="3175" algn="just">
              <a:buNone/>
            </a:pPr>
            <a:r>
              <a:rPr lang="fr-FR" sz="2800" b="1" dirty="0"/>
              <a:t>N'est-ce pas votre manière d'agir qui n'est pas juste? Si le juste se détourne de sa justice pour commettre le mal et meurt, c'est à cause du mal qu'il a commis qu'il meurt. Et si le pécheur se détourne du péché qu'il a commis, pour pratiquer le droit et la justice, il assure sa vie. Il a choisi de se détourner de tous les crimes qu'il avait commis, il vivra, il ne mourra pas. Et pourtant la maison d'Israël dit: «La manière d'agir du Seigneur n'est pas juste.»</a:t>
            </a:r>
          </a:p>
        </p:txBody>
      </p:sp>
      <p:sp>
        <p:nvSpPr>
          <p:cNvPr id="4" name="Rectangle 3">
            <a:extLst>
              <a:ext uri="{FF2B5EF4-FFF2-40B4-BE49-F238E27FC236}">
                <a16:creationId xmlns:a16="http://schemas.microsoft.com/office/drawing/2014/main" id="{91243CA8-04CE-43A8-A980-AAAC9EEED9CA}"/>
              </a:ext>
            </a:extLst>
          </p:cNvPr>
          <p:cNvSpPr/>
          <p:nvPr/>
        </p:nvSpPr>
        <p:spPr>
          <a:xfrm>
            <a:off x="6240016" y="582935"/>
            <a:ext cx="5472608" cy="5798393"/>
          </a:xfrm>
          <a:prstGeom prst="rect">
            <a:avLst/>
          </a:prstGeom>
        </p:spPr>
        <p:txBody>
          <a:bodyPr wrap="square">
            <a:normAutofit/>
          </a:bodyPr>
          <a:lstStyle/>
          <a:p>
            <a:pPr algn="just" rtl="1"/>
            <a:r>
              <a:rPr lang="ar-SA" sz="3600" b="1" dirty="0"/>
              <a:t>وطرقنا مستقيمة</a:t>
            </a:r>
            <a:r>
              <a:rPr lang="ar-EG" sz="3600" b="1" dirty="0" err="1"/>
              <a:t>،</a:t>
            </a:r>
            <a:r>
              <a:rPr lang="ar-SA" sz="3600" b="1" dirty="0"/>
              <a:t> فطرقكم غير مستقيمة</a:t>
            </a:r>
            <a:r>
              <a:rPr lang="ar-EG" sz="3600" b="1" dirty="0" err="1"/>
              <a:t>.</a:t>
            </a:r>
            <a:r>
              <a:rPr lang="ar-SA" sz="3600" b="1" dirty="0"/>
              <a:t> عندما يرتد البار عن بره ويفعل ال</a:t>
            </a:r>
            <a:r>
              <a:rPr lang="ar-EG" sz="3600" b="1" dirty="0"/>
              <a:t>إ</a:t>
            </a:r>
            <a:r>
              <a:rPr lang="ar-SA" sz="3600" b="1" dirty="0"/>
              <a:t>ثم</a:t>
            </a:r>
            <a:r>
              <a:rPr lang="ar-EG" sz="3600" b="1" dirty="0" err="1"/>
              <a:t>،</a:t>
            </a:r>
            <a:r>
              <a:rPr lang="ar-SA" sz="3600" b="1" dirty="0"/>
              <a:t> ف</a:t>
            </a:r>
            <a:r>
              <a:rPr lang="ar-EG" sz="3600" b="1" dirty="0"/>
              <a:t>إ</a:t>
            </a:r>
            <a:r>
              <a:rPr lang="ar-SA" sz="3600" b="1" dirty="0"/>
              <a:t>نه ب</a:t>
            </a:r>
            <a:r>
              <a:rPr lang="ar-EG" sz="3600" b="1" dirty="0"/>
              <a:t>إ</a:t>
            </a:r>
            <a:r>
              <a:rPr lang="ar-SA" sz="3600" b="1" dirty="0" err="1"/>
              <a:t>ثمه</a:t>
            </a:r>
            <a:r>
              <a:rPr lang="ar-SA" sz="3600" b="1" dirty="0"/>
              <a:t> الذى صنعه يموت</a:t>
            </a:r>
            <a:r>
              <a:rPr lang="ar-EG" sz="3600" b="1" dirty="0" err="1"/>
              <a:t>.</a:t>
            </a:r>
            <a:r>
              <a:rPr lang="ar-SA" sz="3600" b="1" dirty="0"/>
              <a:t> وعندما يرجع</a:t>
            </a:r>
            <a:r>
              <a:rPr lang="ar-EG" sz="3600" b="1" dirty="0"/>
              <a:t> المنافق</a:t>
            </a:r>
            <a:r>
              <a:rPr lang="ar-SA" sz="3600" b="1" dirty="0"/>
              <a:t> </a:t>
            </a:r>
            <a:r>
              <a:rPr lang="ar-EG" sz="3600" b="1" dirty="0"/>
              <a:t>ع</a:t>
            </a:r>
            <a:r>
              <a:rPr lang="ar-SA" sz="3600" b="1" dirty="0"/>
              <a:t>ن</a:t>
            </a:r>
            <a:r>
              <a:rPr lang="ar-EG" sz="3600" b="1" dirty="0"/>
              <a:t> طريق نفاقه</a:t>
            </a:r>
            <a:r>
              <a:rPr lang="ar-SA" sz="3600" b="1" dirty="0"/>
              <a:t> الذى صنعه</a:t>
            </a:r>
            <a:r>
              <a:rPr lang="ar-EG" sz="3600" b="1" dirty="0"/>
              <a:t> ويجرى حكماً وعدلاً، فإنه يحفظ نفسه</a:t>
            </a:r>
            <a:r>
              <a:rPr lang="ar-SA" sz="3600" b="1" dirty="0" err="1"/>
              <a:t>.</a:t>
            </a:r>
            <a:r>
              <a:rPr lang="ar-EG" sz="3600" b="1" dirty="0"/>
              <a:t> وإذ يرجع عن كل نفاقه الذى صنعه</a:t>
            </a:r>
            <a:r>
              <a:rPr lang="ar-SA" sz="3600" b="1" dirty="0"/>
              <a:t> يحيا حياة ولا يموت، لأن بيت إسرائيل يقول أن طريقى ليست مستقيمة.</a:t>
            </a:r>
            <a:endParaRPr lang="ar-SA" sz="3600" b="1" dirty="0">
              <a:solidFill>
                <a:srgbClr val="C00000"/>
              </a:solidFill>
              <a:latin typeface="Times New Roman" panose="02020603050405020304" pitchFamily="18" charset="0"/>
            </a:endParaRPr>
          </a:p>
        </p:txBody>
      </p:sp>
      <p:sp>
        <p:nvSpPr>
          <p:cNvPr id="8" name="ZoneTexte 7">
            <a:extLst>
              <a:ext uri="{FF2B5EF4-FFF2-40B4-BE49-F238E27FC236}">
                <a16:creationId xmlns:a16="http://schemas.microsoft.com/office/drawing/2014/main" id="{17EB9E0E-099C-42F2-A2D3-CB82BBB219EC}"/>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de l’aube </a:t>
            </a:r>
            <a:r>
              <a:rPr lang="fr-FR" sz="1600" b="1" i="1" dirty="0">
                <a:solidFill>
                  <a:schemeClr val="bg1"/>
                </a:solidFill>
              </a:rPr>
              <a:t>du Jeudi Saint</a:t>
            </a:r>
            <a:endParaRPr lang="fr-FR" sz="1600" b="1" dirty="0">
              <a:solidFill>
                <a:schemeClr val="bg1"/>
              </a:solidFill>
            </a:endParaRPr>
          </a:p>
        </p:txBody>
      </p:sp>
      <p:sp>
        <p:nvSpPr>
          <p:cNvPr id="9" name="Rectangle 74">
            <a:extLst>
              <a:ext uri="{FF2B5EF4-FFF2-40B4-BE49-F238E27FC236}">
                <a16:creationId xmlns:a16="http://schemas.microsoft.com/office/drawing/2014/main" id="{EFA9D6ED-5B92-45D5-B2B3-49501FAAB2D5}"/>
              </a:ext>
            </a:extLst>
          </p:cNvPr>
          <p:cNvSpPr>
            <a:spLocks noChangeArrowheads="1"/>
          </p:cNvSpPr>
          <p:nvPr/>
        </p:nvSpPr>
        <p:spPr bwMode="auto">
          <a:xfrm>
            <a:off x="9624392" y="53414"/>
            <a:ext cx="2376264"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باكر يوم الخميس الكبير</a:t>
            </a:r>
            <a:r>
              <a:rPr lang="fr-FR" sz="2000" b="1" dirty="0">
                <a:solidFill>
                  <a:schemeClr val="bg1"/>
                </a:solidFill>
              </a:rPr>
              <a:t> </a:t>
            </a:r>
            <a:endParaRPr lang="en-US" altLang="fr-FR" sz="2000" b="1" i="1" dirty="0">
              <a:solidFill>
                <a:schemeClr val="bg1"/>
              </a:solidFill>
            </a:endParaRPr>
          </a:p>
        </p:txBody>
      </p:sp>
    </p:spTree>
    <p:extLst>
      <p:ext uri="{BB962C8B-B14F-4D97-AF65-F5344CB8AC3E}">
        <p14:creationId xmlns:p14="http://schemas.microsoft.com/office/powerpoint/2010/main" val="2608580955"/>
      </p:ext>
    </p:extLst>
  </p:cSld>
  <p:clrMapOvr>
    <a:masterClrMapping/>
  </p:clrMapOvr>
</p:sld>
</file>

<file path=ppt/slides/slide21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606906" y="3505532"/>
            <a:ext cx="5867221" cy="2907171"/>
          </a:xfrm>
        </p:spPr>
        <p:txBody>
          <a:bodyPr numCol="1" spcCol="72000" anchor="ctr">
            <a:noAutofit/>
          </a:bodyPr>
          <a:lstStyle/>
          <a:p>
            <a:pPr marL="0" indent="0" algn="just">
              <a:spcBef>
                <a:spcPts val="0"/>
              </a:spcBef>
              <a:buNone/>
            </a:pPr>
            <a:r>
              <a:rPr lang="fr-FR" sz="3000" b="1" dirty="0">
                <a:latin typeface="Book Antiqua" panose="02040602050305030304" pitchFamily="18" charset="0"/>
              </a:rPr>
              <a:t>Nous clamons et nous disons: Ô notre Seigneur Jésus Christ: </a:t>
            </a:r>
            <a:r>
              <a:rPr lang="fr-FR" sz="3000" b="1" dirty="0">
                <a:solidFill>
                  <a:srgbClr val="C00000"/>
                </a:solidFill>
                <a:latin typeface="Book Antiqua" panose="02040602050305030304" pitchFamily="18" charset="0"/>
              </a:rPr>
              <a:t>qui a été crucifié, écrase Satan sous nos pieds. </a:t>
            </a:r>
            <a:r>
              <a:rPr lang="fr-FR" sz="3000" b="1" dirty="0">
                <a:latin typeface="Book Antiqua" panose="02040602050305030304" pitchFamily="18" charset="0"/>
              </a:rPr>
              <a:t>Sauve nous et aie pitié de nous</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lvl="0" algn="ctr" rtl="1" fontAlgn="base">
              <a:spcBef>
                <a:spcPct val="20000"/>
              </a:spcBef>
              <a:spcAft>
                <a:spcPct val="0"/>
              </a:spcAft>
            </a:pPr>
            <a:endParaRPr lang="ar-SA" altLang="fr-FR" sz="3600" dirty="0">
              <a:latin typeface="Times New Roman" panose="02020603050405020304" pitchFamily="18" charset="0"/>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606905" y="452551"/>
            <a:ext cx="11162917" cy="3139051"/>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spcBef>
                <a:spcPts val="0"/>
              </a:spcBef>
              <a:buNone/>
            </a:pPr>
            <a:r>
              <a:rPr lang="nl-NL" sz="4000" b="1" dirty="0" err="1">
                <a:latin typeface="CS Avva Shenouda" panose="020B7200000000000000" pitchFamily="34" charset="0"/>
              </a:rPr>
              <a:t>Tenws</a:t>
            </a:r>
            <a:r>
              <a:rPr lang="nl-NL" sz="4000" b="1" dirty="0">
                <a:latin typeface="CS Avva Shenouda" panose="020B7200000000000000" pitchFamily="34" charset="0"/>
              </a:rPr>
              <a:t> `</a:t>
            </a:r>
            <a:r>
              <a:rPr lang="nl-NL" sz="4000" b="1" dirty="0" err="1">
                <a:latin typeface="CS Avva Shenouda" panose="020B7200000000000000" pitchFamily="34" charset="0"/>
              </a:rPr>
              <a:t>ebol</a:t>
            </a:r>
            <a:r>
              <a:rPr lang="nl-NL" sz="4000" b="1" dirty="0">
                <a:latin typeface="CS Avva Shenouda" panose="020B7200000000000000" pitchFamily="34" charset="0"/>
              </a:rPr>
              <a:t> </a:t>
            </a:r>
            <a:r>
              <a:rPr lang="nl-NL" sz="4000" b="1" dirty="0" err="1">
                <a:latin typeface="CS Avva Shenouda" panose="020B7200000000000000" pitchFamily="34" charset="0"/>
              </a:rPr>
              <a:t>enjw</a:t>
            </a:r>
            <a:r>
              <a:rPr lang="nl-NL" sz="4000" b="1" dirty="0">
                <a:latin typeface="CS Avva Shenouda" panose="020B7200000000000000" pitchFamily="34" charset="0"/>
              </a:rPr>
              <a:t> `</a:t>
            </a:r>
            <a:r>
              <a:rPr lang="nl-NL" sz="4000" b="1" dirty="0" err="1">
                <a:latin typeface="CS Avva Shenouda" panose="020B7200000000000000" pitchFamily="34" charset="0"/>
              </a:rPr>
              <a:t>mmoc</a:t>
            </a:r>
            <a:r>
              <a:rPr lang="nl-NL" sz="4000" b="1" dirty="0">
                <a:latin typeface="CS Avva Shenouda" panose="020B7200000000000000" pitchFamily="34" charset="0"/>
              </a:rPr>
              <a:t> @ je `w pen=o=c I=y=c P=,=c @ </a:t>
            </a:r>
            <a:r>
              <a:rPr lang="nl-NL" sz="4000" b="1" dirty="0" err="1">
                <a:solidFill>
                  <a:srgbClr val="C00000"/>
                </a:solidFill>
                <a:latin typeface="CS Avva Shenouda" panose="020B7200000000000000" pitchFamily="34" charset="0"/>
              </a:rPr>
              <a:t>vy`etauask</a:t>
            </a:r>
            <a:r>
              <a:rPr lang="nl-NL" sz="4000" b="1" dirty="0">
                <a:solidFill>
                  <a:srgbClr val="C00000"/>
                </a:solidFill>
                <a:latin typeface="CS Avva Shenouda" panose="020B7200000000000000" pitchFamily="34" charset="0"/>
              </a:rPr>
              <a:t> `</a:t>
            </a:r>
            <a:r>
              <a:rPr lang="nl-NL" sz="4000" b="1" dirty="0" err="1">
                <a:solidFill>
                  <a:srgbClr val="C00000"/>
                </a:solidFill>
                <a:latin typeface="CS Avva Shenouda" panose="020B7200000000000000" pitchFamily="34" charset="0"/>
              </a:rPr>
              <a:t>epi`ctauroc</a:t>
            </a:r>
            <a:r>
              <a:rPr lang="nl-NL" sz="4000" b="1" dirty="0">
                <a:solidFill>
                  <a:srgbClr val="C00000"/>
                </a:solidFill>
                <a:latin typeface="CS Avva Shenouda" panose="020B7200000000000000" pitchFamily="34" charset="0"/>
              </a:rPr>
              <a:t> @ </a:t>
            </a:r>
            <a:r>
              <a:rPr lang="nl-NL" sz="4000" b="1" dirty="0" err="1">
                <a:solidFill>
                  <a:srgbClr val="C00000"/>
                </a:solidFill>
                <a:latin typeface="CS Avva Shenouda" panose="020B7200000000000000" pitchFamily="34" charset="0"/>
              </a:rPr>
              <a:t>ek`eqomqem</a:t>
            </a:r>
            <a:r>
              <a:rPr lang="nl-NL" sz="4000" b="1" dirty="0">
                <a:solidFill>
                  <a:srgbClr val="C00000"/>
                </a:solidFill>
                <a:latin typeface="CS Avva Shenouda" panose="020B7200000000000000" pitchFamily="34" charset="0"/>
              </a:rPr>
              <a:t> `</a:t>
            </a:r>
            <a:r>
              <a:rPr lang="nl-NL" sz="4000" b="1" dirty="0" err="1">
                <a:solidFill>
                  <a:srgbClr val="C00000"/>
                </a:solidFill>
                <a:latin typeface="CS Avva Shenouda" panose="020B7200000000000000" pitchFamily="34" charset="0"/>
              </a:rPr>
              <a:t>m`pcatanac</a:t>
            </a:r>
            <a:r>
              <a:rPr lang="nl-NL" sz="4000" b="1" dirty="0">
                <a:solidFill>
                  <a:srgbClr val="C00000"/>
                </a:solidFill>
                <a:latin typeface="CS Avva Shenouda" panose="020B7200000000000000" pitchFamily="34" charset="0"/>
              </a:rPr>
              <a:t> @ </a:t>
            </a:r>
            <a:r>
              <a:rPr lang="nl-NL" sz="4000" b="1" dirty="0" err="1">
                <a:solidFill>
                  <a:srgbClr val="C00000"/>
                </a:solidFill>
                <a:latin typeface="CS Avva Shenouda" panose="020B7200000000000000" pitchFamily="34" charset="0"/>
              </a:rPr>
              <a:t>capecyt</a:t>
            </a:r>
            <a:r>
              <a:rPr lang="nl-NL" sz="4000" b="1" dirty="0">
                <a:solidFill>
                  <a:srgbClr val="C00000"/>
                </a:solidFill>
                <a:latin typeface="CS Avva Shenouda" panose="020B7200000000000000" pitchFamily="34" charset="0"/>
              </a:rPr>
              <a:t> `</a:t>
            </a:r>
            <a:r>
              <a:rPr lang="nl-NL" sz="4000" b="1" dirty="0" err="1">
                <a:solidFill>
                  <a:srgbClr val="C00000"/>
                </a:solidFill>
                <a:latin typeface="CS Avva Shenouda" panose="020B7200000000000000" pitchFamily="34" charset="0"/>
              </a:rPr>
              <a:t>nnen</a:t>
            </a:r>
            <a:r>
              <a:rPr lang="nl-NL" sz="4000" b="1" dirty="0">
                <a:solidFill>
                  <a:srgbClr val="C00000"/>
                </a:solidFill>
                <a:latin typeface="CS Avva Shenouda" panose="020B7200000000000000" pitchFamily="34" charset="0"/>
              </a:rPr>
              <a:t>[</a:t>
            </a:r>
            <a:r>
              <a:rPr lang="nl-NL" sz="4000" b="1" dirty="0" err="1">
                <a:solidFill>
                  <a:srgbClr val="C00000"/>
                </a:solidFill>
                <a:latin typeface="CS Avva Shenouda" panose="020B7200000000000000" pitchFamily="34" charset="0"/>
              </a:rPr>
              <a:t>alauj</a:t>
            </a:r>
            <a:r>
              <a:rPr lang="nl-NL" sz="4000" b="1" dirty="0">
                <a:solidFill>
                  <a:srgbClr val="C00000"/>
                </a:solidFill>
                <a:latin typeface="CS Avva Shenouda" panose="020B7200000000000000" pitchFamily="34" charset="0"/>
              </a:rPr>
              <a:t> </a:t>
            </a:r>
            <a:r>
              <a:rPr lang="nl-NL" sz="4000" b="1" dirty="0">
                <a:latin typeface="CS Avva Shenouda" panose="020B7200000000000000" pitchFamily="34" charset="0"/>
              </a:rPr>
              <a:t>@ </a:t>
            </a:r>
            <a:r>
              <a:rPr lang="nl-NL" sz="4000" b="1" dirty="0" err="1">
                <a:latin typeface="CS Avva Shenouda" panose="020B7200000000000000" pitchFamily="34" charset="0"/>
              </a:rPr>
              <a:t>Cw</a:t>
            </a:r>
            <a:r>
              <a:rPr lang="nl-NL" sz="4000" b="1" dirty="0">
                <a:latin typeface="CS Avva Shenouda" panose="020B7200000000000000" pitchFamily="34" charset="0"/>
              </a:rPr>
              <a:t>] `</a:t>
            </a:r>
            <a:r>
              <a:rPr lang="nl-NL" sz="4000" b="1" dirty="0" err="1">
                <a:latin typeface="CS Avva Shenouda" panose="020B7200000000000000" pitchFamily="34" charset="0"/>
              </a:rPr>
              <a:t>mmon</a:t>
            </a:r>
            <a:r>
              <a:rPr lang="nl-NL" sz="4000" b="1" dirty="0">
                <a:latin typeface="CS Avva Shenouda" panose="020B7200000000000000" pitchFamily="34" charset="0"/>
              </a:rPr>
              <a:t> </a:t>
            </a:r>
            <a:r>
              <a:rPr lang="nl-NL" sz="4000" b="1" dirty="0" err="1">
                <a:latin typeface="CS Avva Shenouda" panose="020B7200000000000000" pitchFamily="34" charset="0"/>
              </a:rPr>
              <a:t>ouoh</a:t>
            </a:r>
            <a:r>
              <a:rPr lang="nl-NL" sz="4000" b="1" dirty="0">
                <a:latin typeface="CS Avva Shenouda" panose="020B7200000000000000" pitchFamily="34" charset="0"/>
              </a:rPr>
              <a:t> </a:t>
            </a:r>
            <a:r>
              <a:rPr lang="nl-NL" sz="4000" b="1" dirty="0" err="1">
                <a:latin typeface="CS Avva Shenouda" panose="020B7200000000000000" pitchFamily="34" charset="0"/>
              </a:rPr>
              <a:t>nai</a:t>
            </a:r>
            <a:r>
              <a:rPr lang="nl-NL" sz="4000" b="1" dirty="0">
                <a:latin typeface="CS Avva Shenouda" panose="020B7200000000000000" pitchFamily="34" charset="0"/>
              </a:rPr>
              <a:t> </a:t>
            </a:r>
            <a:r>
              <a:rPr lang="nl-NL" sz="4000" b="1" dirty="0" err="1">
                <a:latin typeface="CS Avva Shenouda" panose="020B7200000000000000" pitchFamily="34" charset="0"/>
              </a:rPr>
              <a:t>nan</a:t>
            </a:r>
            <a:endParaRPr lang="nl-NL" sz="4000" b="1" dirty="0">
              <a:latin typeface="CS Avva Shenouda" panose="020B7200000000000000" pitchFamily="34" charset="0"/>
            </a:endParaRPr>
          </a:p>
        </p:txBody>
      </p:sp>
      <p:sp>
        <p:nvSpPr>
          <p:cNvPr id="13" name="Espace réservé du contenu 2">
            <a:extLst>
              <a:ext uri="{FF2B5EF4-FFF2-40B4-BE49-F238E27FC236}">
                <a16:creationId xmlns:a16="http://schemas.microsoft.com/office/drawing/2014/main" id="{BAEE9C64-186B-45FE-92FC-55891E69D351}"/>
              </a:ext>
            </a:extLst>
          </p:cNvPr>
          <p:cNvSpPr txBox="1">
            <a:spLocks/>
          </p:cNvSpPr>
          <p:nvPr/>
        </p:nvSpPr>
        <p:spPr>
          <a:xfrm>
            <a:off x="8650513" y="486947"/>
            <a:ext cx="3138029" cy="5991072"/>
          </a:xfrm>
          <a:prstGeom prst="rect">
            <a:avLst/>
          </a:prstGeom>
        </p:spPr>
        <p:txBody>
          <a:bodyPr vert="horz" lIns="91440" tIns="45720" rIns="91440" bIns="45720" numCol="1" spcCol="72000" rtlCol="0" anchor="ctr">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buNone/>
            </a:pPr>
            <a:endParaRPr lang="fr-FR" sz="4000" b="1" dirty="0">
              <a:latin typeface="Book Antiqua" panose="02040602050305030304" pitchFamily="18"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565073" y="3793545"/>
            <a:ext cx="5058932" cy="2431435"/>
          </a:xfrm>
          <a:prstGeom prst="rect">
            <a:avLst/>
          </a:prstGeom>
        </p:spPr>
        <p:txBody>
          <a:bodyPr wrap="square" anchor="ctr" anchorCtr="0">
            <a:spAutoFit/>
          </a:bodyPr>
          <a:lstStyle/>
          <a:p>
            <a:pPr algn="just" rtl="1"/>
            <a:r>
              <a:rPr lang="ar-AE" sz="3800" b="1" dirty="0">
                <a:latin typeface="Book Antiqua" panose="02040602050305030304" pitchFamily="18" charset="0"/>
              </a:rPr>
              <a:t>نصرخ قائلين: يا ربنا يسوع</a:t>
            </a:r>
            <a:r>
              <a:rPr lang="fr-FR" sz="3800" b="1" dirty="0">
                <a:latin typeface="Book Antiqua" panose="02040602050305030304" pitchFamily="18" charset="0"/>
              </a:rPr>
              <a:t> </a:t>
            </a:r>
            <a:r>
              <a:rPr lang="ar-AE" sz="3800" b="1" dirty="0">
                <a:solidFill>
                  <a:srgbClr val="C00000"/>
                </a:solidFill>
                <a:latin typeface="Book Antiqua" panose="02040602050305030304" pitchFamily="18" charset="0"/>
              </a:rPr>
              <a:t>المسيح</a:t>
            </a:r>
            <a:r>
              <a:rPr lang="fr-FR" sz="3800" b="1" dirty="0">
                <a:solidFill>
                  <a:srgbClr val="C00000"/>
                </a:solidFill>
                <a:latin typeface="Book Antiqua" panose="02040602050305030304" pitchFamily="18" charset="0"/>
              </a:rPr>
              <a:t> </a:t>
            </a:r>
            <a:r>
              <a:rPr lang="ar-AE" sz="3800" b="1" dirty="0">
                <a:solidFill>
                  <a:srgbClr val="C00000"/>
                </a:solidFill>
                <a:latin typeface="Book Antiqua" panose="02040602050305030304" pitchFamily="18" charset="0"/>
              </a:rPr>
              <a:t>الذي صلبت على الصليب وسحقت الشيطان</a:t>
            </a:r>
            <a:r>
              <a:rPr lang="fr-FR" sz="3800" b="1" dirty="0">
                <a:solidFill>
                  <a:srgbClr val="C00000"/>
                </a:solidFill>
                <a:latin typeface="Book Antiqua" panose="02040602050305030304" pitchFamily="18" charset="0"/>
              </a:rPr>
              <a:t> </a:t>
            </a:r>
            <a:r>
              <a:rPr lang="ar-AE" sz="3800" b="1" dirty="0">
                <a:solidFill>
                  <a:srgbClr val="C00000"/>
                </a:solidFill>
                <a:latin typeface="Book Antiqua" panose="02040602050305030304" pitchFamily="18" charset="0"/>
              </a:rPr>
              <a:t>تحت أقدامنا.</a:t>
            </a:r>
            <a:r>
              <a:rPr lang="fr-FR" sz="3800" b="1" dirty="0">
                <a:solidFill>
                  <a:srgbClr val="C00000"/>
                </a:solidFill>
                <a:latin typeface="Book Antiqua" panose="02040602050305030304" pitchFamily="18" charset="0"/>
              </a:rPr>
              <a:t> </a:t>
            </a:r>
            <a:r>
              <a:rPr lang="ar-AE" sz="3800" b="1" dirty="0">
                <a:latin typeface="Book Antiqua" panose="02040602050305030304" pitchFamily="18" charset="0"/>
              </a:rPr>
              <a:t>خلصنا </a:t>
            </a:r>
            <a:r>
              <a:rPr lang="ar-AE" sz="3800" b="1" dirty="0" err="1">
                <a:latin typeface="Book Antiqua" panose="02040602050305030304" pitchFamily="18" charset="0"/>
              </a:rPr>
              <a:t>وإرحمنا</a:t>
            </a:r>
            <a:endParaRPr lang="ar-AE" sz="3800" b="1" dirty="0">
              <a:latin typeface="Book Antiqua" panose="02040602050305030304" pitchFamily="18" charset="0"/>
            </a:endParaRPr>
          </a:p>
        </p:txBody>
      </p:sp>
      <p:sp>
        <p:nvSpPr>
          <p:cNvPr id="2" name="Rectangle 1">
            <a:hlinkClick r:id="rId3" action="ppaction://hlinksldjump"/>
            <a:extLst>
              <a:ext uri="{FF2B5EF4-FFF2-40B4-BE49-F238E27FC236}">
                <a16:creationId xmlns:a16="http://schemas.microsoft.com/office/drawing/2014/main" id="{EDBA1956-1DCD-41E1-866D-76291B689F28}"/>
              </a:ext>
            </a:extLst>
          </p:cNvPr>
          <p:cNvSpPr/>
          <p:nvPr/>
        </p:nvSpPr>
        <p:spPr>
          <a:xfrm>
            <a:off x="5624430" y="6064063"/>
            <a:ext cx="1589649" cy="377815"/>
          </a:xfrm>
          <a:prstGeom prst="rect">
            <a:avLst/>
          </a:prstGeom>
        </p:spPr>
        <p:style>
          <a:lnRef idx="1">
            <a:schemeClr val="accent2"/>
          </a:lnRef>
          <a:fillRef idx="2">
            <a:schemeClr val="accent2"/>
          </a:fillRef>
          <a:effectRef idx="1">
            <a:schemeClr val="accent2"/>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nl-NL" dirty="0" err="1">
                <a:ln w="0"/>
                <a:solidFill>
                  <a:schemeClr val="tx1"/>
                </a:solidFill>
                <a:effectLst>
                  <a:outerShdw blurRad="38100" dist="19050" dir="2700000" algn="tl" rotWithShape="0">
                    <a:schemeClr val="dk1">
                      <a:alpha val="40000"/>
                    </a:schemeClr>
                  </a:outerShdw>
                </a:effectLst>
                <a:latin typeface="CS Avva Shenouda" panose="020B7200000000000000" pitchFamily="34" charset="0"/>
              </a:rPr>
              <a:t>Ak</a:t>
            </a:r>
            <a:r>
              <a:rPr lang="nl-NL" dirty="0">
                <a:ln w="0"/>
                <a:solidFill>
                  <a:schemeClr val="tx1"/>
                </a:solidFill>
                <a:effectLst>
                  <a:outerShdw blurRad="38100" dist="19050" dir="2700000" algn="tl" rotWithShape="0">
                    <a:schemeClr val="dk1">
                      <a:alpha val="40000"/>
                    </a:schemeClr>
                  </a:outerShdw>
                </a:effectLst>
                <a:latin typeface="CS Avva Shenouda" panose="020B7200000000000000" pitchFamily="34" charset="0"/>
              </a:rPr>
              <a:t>[i</a:t>
            </a:r>
            <a:endParaRPr lang="fr-FR" dirty="0">
              <a:ln w="0"/>
              <a:solidFill>
                <a:schemeClr val="tx1"/>
              </a:solidFill>
              <a:effectLst>
                <a:outerShdw blurRad="38100" dist="19050" dir="2700000" algn="tl" rotWithShape="0">
                  <a:schemeClr val="dk1">
                    <a:alpha val="40000"/>
                  </a:schemeClr>
                </a:outerShdw>
              </a:effectLst>
            </a:endParaRPr>
          </a:p>
        </p:txBody>
      </p:sp>
    </p:spTree>
    <p:extLst>
      <p:ext uri="{BB962C8B-B14F-4D97-AF65-F5344CB8AC3E}">
        <p14:creationId xmlns:p14="http://schemas.microsoft.com/office/powerpoint/2010/main" val="3241553668"/>
      </p:ext>
    </p:extLst>
  </p:cSld>
  <p:clrMapOvr>
    <a:masterClrMapping/>
  </p:clrMapOvr>
</p:sld>
</file>

<file path=ppt/slides/slide21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606906" y="3505532"/>
            <a:ext cx="5867221" cy="2907171"/>
          </a:xfrm>
        </p:spPr>
        <p:txBody>
          <a:bodyPr numCol="1" spcCol="72000" anchor="ctr">
            <a:noAutofit/>
          </a:bodyPr>
          <a:lstStyle/>
          <a:p>
            <a:pPr marL="0" indent="0" algn="just">
              <a:buNone/>
            </a:pPr>
            <a:r>
              <a:rPr lang="fr-FR" sz="3600" b="1" dirty="0">
                <a:latin typeface="Book Antiqua" panose="02040602050305030304" pitchFamily="18" charset="0"/>
              </a:rPr>
              <a:t>Tu as obtenu la grâce de Moïse, la prêtrise de Melchisédech, l’âge de Jacob et la longue vie de Mathusalem</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lvl="0" algn="ctr" rtl="1" fontAlgn="base">
              <a:spcBef>
                <a:spcPct val="20000"/>
              </a:spcBef>
              <a:spcAft>
                <a:spcPct val="0"/>
              </a:spcAft>
            </a:pPr>
            <a:endParaRPr lang="ar-SA" altLang="fr-FR" sz="3600" dirty="0">
              <a:latin typeface="Times New Roman" panose="02020603050405020304" pitchFamily="18" charset="0"/>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606906" y="452551"/>
            <a:ext cx="10832822" cy="3139051"/>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buNone/>
            </a:pPr>
            <a:r>
              <a:rPr lang="nl-NL" sz="4800" b="1" dirty="0" err="1">
                <a:latin typeface="CS Avva Shenouda" panose="020B7200000000000000" pitchFamily="34" charset="0"/>
              </a:rPr>
              <a:t>Ak</a:t>
            </a:r>
            <a:r>
              <a:rPr lang="nl-NL" sz="4800" b="1" dirty="0">
                <a:latin typeface="CS Avva Shenouda" panose="020B7200000000000000" pitchFamily="34" charset="0"/>
              </a:rPr>
              <a:t>[i `</a:t>
            </a:r>
            <a:r>
              <a:rPr lang="nl-NL" sz="4800" b="1" dirty="0" err="1">
                <a:latin typeface="CS Avva Shenouda" panose="020B7200000000000000" pitchFamily="34" charset="0"/>
              </a:rPr>
              <a:t>t,aric</a:t>
            </a:r>
            <a:r>
              <a:rPr lang="nl-NL" sz="4800" b="1" dirty="0">
                <a:latin typeface="CS Avva Shenouda" panose="020B7200000000000000" pitchFamily="34" charset="0"/>
              </a:rPr>
              <a:t> `</a:t>
            </a:r>
            <a:r>
              <a:rPr lang="nl-NL" sz="4800" b="1" dirty="0" err="1">
                <a:latin typeface="CS Avva Shenouda" panose="020B7200000000000000" pitchFamily="34" charset="0"/>
              </a:rPr>
              <a:t>mMw`ucyc</a:t>
            </a:r>
            <a:r>
              <a:rPr lang="nl-NL" sz="4800" b="1" dirty="0">
                <a:latin typeface="CS Avva Shenouda" panose="020B7200000000000000" pitchFamily="34" charset="0"/>
              </a:rPr>
              <a:t>@ ]</a:t>
            </a:r>
            <a:r>
              <a:rPr lang="nl-NL" sz="4800" b="1" dirty="0" err="1">
                <a:latin typeface="CS Avva Shenouda" panose="020B7200000000000000" pitchFamily="34" charset="0"/>
              </a:rPr>
              <a:t>met`ouyb</a:t>
            </a:r>
            <a:r>
              <a:rPr lang="nl-NL" sz="4800" b="1" dirty="0">
                <a:latin typeface="CS Avva Shenouda" panose="020B7200000000000000" pitchFamily="34" charset="0"/>
              </a:rPr>
              <a:t> `</a:t>
            </a:r>
            <a:r>
              <a:rPr lang="nl-NL" sz="4800" b="1" dirty="0" err="1">
                <a:latin typeface="CS Avva Shenouda" panose="020B7200000000000000" pitchFamily="34" charset="0"/>
              </a:rPr>
              <a:t>nte</a:t>
            </a:r>
            <a:r>
              <a:rPr lang="nl-NL" sz="4800" b="1" dirty="0">
                <a:latin typeface="CS Avva Shenouda" panose="020B7200000000000000" pitchFamily="34" charset="0"/>
              </a:rPr>
              <a:t> </a:t>
            </a:r>
            <a:r>
              <a:rPr lang="nl-NL" sz="4800" b="1" dirty="0" err="1">
                <a:latin typeface="CS Avva Shenouda" panose="020B7200000000000000" pitchFamily="34" charset="0"/>
              </a:rPr>
              <a:t>Mel,icadek</a:t>
            </a:r>
            <a:r>
              <a:rPr lang="nl-NL" sz="4800" b="1" dirty="0">
                <a:latin typeface="CS Avva Shenouda" panose="020B7200000000000000" pitchFamily="34" charset="0"/>
              </a:rPr>
              <a:t>@ ]</a:t>
            </a:r>
            <a:r>
              <a:rPr lang="nl-NL" sz="4800" b="1" dirty="0" err="1">
                <a:latin typeface="CS Avva Shenouda" panose="020B7200000000000000" pitchFamily="34" charset="0"/>
              </a:rPr>
              <a:t>metqellw</a:t>
            </a:r>
            <a:r>
              <a:rPr lang="nl-NL" sz="4800" b="1" dirty="0">
                <a:latin typeface="CS Avva Shenouda" panose="020B7200000000000000" pitchFamily="34" charset="0"/>
              </a:rPr>
              <a:t> `</a:t>
            </a:r>
            <a:r>
              <a:rPr lang="nl-NL" sz="4800" b="1" dirty="0" err="1">
                <a:latin typeface="CS Avva Shenouda" panose="020B7200000000000000" pitchFamily="34" charset="0"/>
              </a:rPr>
              <a:t>nte</a:t>
            </a:r>
            <a:r>
              <a:rPr lang="nl-NL" sz="4800" b="1" dirty="0">
                <a:latin typeface="CS Avva Shenouda" panose="020B7200000000000000" pitchFamily="34" charset="0"/>
              </a:rPr>
              <a:t> </a:t>
            </a:r>
            <a:r>
              <a:rPr lang="nl-NL" sz="4800" b="1" dirty="0" err="1">
                <a:latin typeface="CS Avva Shenouda" panose="020B7200000000000000" pitchFamily="34" charset="0"/>
              </a:rPr>
              <a:t>Iakwb</a:t>
            </a:r>
            <a:r>
              <a:rPr lang="nl-NL" sz="4800" b="1" dirty="0">
                <a:latin typeface="CS Avva Shenouda" panose="020B7200000000000000" pitchFamily="34" charset="0"/>
              </a:rPr>
              <a:t>@ </a:t>
            </a:r>
            <a:r>
              <a:rPr lang="nl-NL" sz="4800" b="1" dirty="0" err="1">
                <a:latin typeface="CS Avva Shenouda" panose="020B7200000000000000" pitchFamily="34" charset="0"/>
              </a:rPr>
              <a:t>pinoj</a:t>
            </a:r>
            <a:r>
              <a:rPr lang="nl-NL" sz="4800" b="1" dirty="0">
                <a:latin typeface="CS Avva Shenouda" panose="020B7200000000000000" pitchFamily="34" charset="0"/>
              </a:rPr>
              <a:t> `</a:t>
            </a:r>
            <a:r>
              <a:rPr lang="nl-NL" sz="4800" b="1" dirty="0" err="1">
                <a:latin typeface="CS Avva Shenouda" panose="020B7200000000000000" pitchFamily="34" charset="0"/>
              </a:rPr>
              <a:t>n`ahi</a:t>
            </a:r>
            <a:r>
              <a:rPr lang="nl-NL" sz="4800" b="1" dirty="0">
                <a:latin typeface="CS Avva Shenouda" panose="020B7200000000000000" pitchFamily="34" charset="0"/>
              </a:rPr>
              <a:t> `</a:t>
            </a:r>
            <a:r>
              <a:rPr lang="nl-NL" sz="4800" b="1" dirty="0" err="1">
                <a:latin typeface="CS Avva Shenouda" panose="020B7200000000000000" pitchFamily="34" charset="0"/>
              </a:rPr>
              <a:t>nte</a:t>
            </a:r>
            <a:r>
              <a:rPr lang="nl-NL" sz="4800" b="1" dirty="0">
                <a:latin typeface="CS Avva Shenouda" panose="020B7200000000000000" pitchFamily="34" charset="0"/>
              </a:rPr>
              <a:t> </a:t>
            </a:r>
            <a:r>
              <a:rPr lang="nl-NL" sz="4800" b="1" dirty="0" err="1">
                <a:latin typeface="CS Avva Shenouda" panose="020B7200000000000000" pitchFamily="34" charset="0"/>
              </a:rPr>
              <a:t>Ma;oucala</a:t>
            </a:r>
            <a:r>
              <a:rPr lang="nl-NL" sz="4800" b="1" dirty="0">
                <a:latin typeface="CS Avva Shenouda" panose="020B7200000000000000" pitchFamily="34" charset="0"/>
              </a:rPr>
              <a:t>@</a:t>
            </a:r>
          </a:p>
        </p:txBody>
      </p:sp>
      <p:sp>
        <p:nvSpPr>
          <p:cNvPr id="13" name="Espace réservé du contenu 2">
            <a:extLst>
              <a:ext uri="{FF2B5EF4-FFF2-40B4-BE49-F238E27FC236}">
                <a16:creationId xmlns:a16="http://schemas.microsoft.com/office/drawing/2014/main" id="{BAEE9C64-186B-45FE-92FC-55891E69D351}"/>
              </a:ext>
            </a:extLst>
          </p:cNvPr>
          <p:cNvSpPr txBox="1">
            <a:spLocks/>
          </p:cNvSpPr>
          <p:nvPr/>
        </p:nvSpPr>
        <p:spPr>
          <a:xfrm>
            <a:off x="8650513" y="486947"/>
            <a:ext cx="3138029" cy="5991072"/>
          </a:xfrm>
          <a:prstGeom prst="rect">
            <a:avLst/>
          </a:prstGeom>
        </p:spPr>
        <p:txBody>
          <a:bodyPr vert="horz" lIns="91440" tIns="45720" rIns="91440" bIns="45720" numCol="1" spcCol="72000" rtlCol="0" anchor="ctr">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buNone/>
            </a:pPr>
            <a:endParaRPr lang="fr-FR" sz="4000" b="1" dirty="0">
              <a:latin typeface="Book Antiqua" panose="02040602050305030304" pitchFamily="18"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581229" y="3608879"/>
            <a:ext cx="5003866" cy="2800767"/>
          </a:xfrm>
          <a:prstGeom prst="rect">
            <a:avLst/>
          </a:prstGeom>
        </p:spPr>
        <p:txBody>
          <a:bodyPr wrap="square" anchor="ctr" anchorCtr="0">
            <a:spAutoFit/>
          </a:bodyPr>
          <a:lstStyle/>
          <a:p>
            <a:pPr algn="just" rtl="1"/>
            <a:r>
              <a:rPr lang="ar-AE" sz="4400" b="1" dirty="0">
                <a:latin typeface="Book Antiqua" panose="02040602050305030304" pitchFamily="18" charset="0"/>
              </a:rPr>
              <a:t>نلت نعمة موسي، وكهنوت </a:t>
            </a:r>
            <a:r>
              <a:rPr lang="ar-AE" sz="4400" b="1" dirty="0" err="1">
                <a:latin typeface="Book Antiqua" panose="02040602050305030304" pitchFamily="18" charset="0"/>
              </a:rPr>
              <a:t>ملشيصادق</a:t>
            </a:r>
            <a:r>
              <a:rPr lang="ar-AE" sz="4400" b="1" dirty="0">
                <a:latin typeface="Book Antiqua" panose="02040602050305030304" pitchFamily="18" charset="0"/>
              </a:rPr>
              <a:t>، وشيخوخة يعقوب، وطول عمر </a:t>
            </a:r>
            <a:r>
              <a:rPr lang="ar-AE" sz="4400" b="1" dirty="0" err="1">
                <a:latin typeface="Book Antiqua" panose="02040602050305030304" pitchFamily="18" charset="0"/>
              </a:rPr>
              <a:t>متوشالح</a:t>
            </a:r>
            <a:endParaRPr lang="ar-AE" sz="4400" b="1" dirty="0">
              <a:latin typeface="Book Antiqua" panose="02040602050305030304" pitchFamily="18" charset="0"/>
            </a:endParaRPr>
          </a:p>
        </p:txBody>
      </p:sp>
    </p:spTree>
    <p:extLst>
      <p:ext uri="{BB962C8B-B14F-4D97-AF65-F5344CB8AC3E}">
        <p14:creationId xmlns:p14="http://schemas.microsoft.com/office/powerpoint/2010/main" val="4294302741"/>
      </p:ext>
    </p:extLst>
  </p:cSld>
  <p:clrMapOvr>
    <a:masterClrMapping/>
  </p:clrMapOvr>
</p:sld>
</file>

<file path=ppt/slides/slide21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606906" y="3505532"/>
            <a:ext cx="5867221" cy="2907171"/>
          </a:xfrm>
        </p:spPr>
        <p:txBody>
          <a:bodyPr numCol="1" spcCol="72000" anchor="ctr">
            <a:noAutofit/>
          </a:bodyPr>
          <a:lstStyle/>
          <a:p>
            <a:pPr marL="0" indent="0" algn="just">
              <a:buNone/>
            </a:pPr>
            <a:r>
              <a:rPr lang="fr-FR" sz="3600" b="1" dirty="0">
                <a:latin typeface="Book Antiqua" panose="02040602050305030304" pitchFamily="18" charset="0"/>
              </a:rPr>
              <a:t>l’intelligence de David, la sagesse de Salomon et l’Esprit paraclet qui est descendu sur les apôtres.</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lvl="0" algn="ctr" rtl="1" fontAlgn="base">
              <a:spcBef>
                <a:spcPct val="20000"/>
              </a:spcBef>
              <a:spcAft>
                <a:spcPct val="0"/>
              </a:spcAft>
            </a:pPr>
            <a:endParaRPr lang="ar-SA" altLang="fr-FR" sz="3600" dirty="0">
              <a:latin typeface="Times New Roman" panose="02020603050405020304" pitchFamily="18" charset="0"/>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606906" y="452551"/>
            <a:ext cx="10832822" cy="3139051"/>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buNone/>
            </a:pPr>
            <a:r>
              <a:rPr lang="nl-NL" sz="4800" b="1" dirty="0" err="1">
                <a:latin typeface="CS Avva Shenouda" panose="020B7200000000000000" pitchFamily="34" charset="0"/>
              </a:rPr>
              <a:t>pika</a:t>
            </a:r>
            <a:r>
              <a:rPr lang="nl-NL" sz="4800" b="1" dirty="0">
                <a:latin typeface="CS Avva Shenouda" panose="020B7200000000000000" pitchFamily="34" charset="0"/>
              </a:rPr>
              <a:t>] </a:t>
            </a:r>
            <a:r>
              <a:rPr lang="nl-NL" sz="4800" b="1" dirty="0" err="1">
                <a:latin typeface="CS Avva Shenouda" panose="020B7200000000000000" pitchFamily="34" charset="0"/>
              </a:rPr>
              <a:t>etcwtp</a:t>
            </a:r>
            <a:r>
              <a:rPr lang="nl-NL" sz="4800" b="1" dirty="0">
                <a:latin typeface="CS Avva Shenouda" panose="020B7200000000000000" pitchFamily="34" charset="0"/>
              </a:rPr>
              <a:t> `</a:t>
            </a:r>
            <a:r>
              <a:rPr lang="nl-NL" sz="4800" b="1" dirty="0" err="1">
                <a:latin typeface="CS Avva Shenouda" panose="020B7200000000000000" pitchFamily="34" charset="0"/>
              </a:rPr>
              <a:t>nte</a:t>
            </a:r>
            <a:r>
              <a:rPr lang="nl-NL" sz="4800" b="1" dirty="0">
                <a:latin typeface="CS Avva Shenouda" panose="020B7200000000000000" pitchFamily="34" charset="0"/>
              </a:rPr>
              <a:t> </a:t>
            </a:r>
            <a:r>
              <a:rPr lang="nl-NL" sz="4800" b="1" dirty="0" err="1">
                <a:latin typeface="CS Avva Shenouda" panose="020B7200000000000000" pitchFamily="34" charset="0"/>
              </a:rPr>
              <a:t>Dauid</a:t>
            </a:r>
            <a:r>
              <a:rPr lang="nl-NL" sz="4800" b="1" dirty="0">
                <a:latin typeface="CS Avva Shenouda" panose="020B7200000000000000" pitchFamily="34" charset="0"/>
              </a:rPr>
              <a:t> @ ]</a:t>
            </a:r>
            <a:r>
              <a:rPr lang="nl-NL" sz="4800" b="1" dirty="0" err="1">
                <a:latin typeface="CS Avva Shenouda" panose="020B7200000000000000" pitchFamily="34" charset="0"/>
              </a:rPr>
              <a:t>covia</a:t>
            </a:r>
            <a:r>
              <a:rPr lang="nl-NL" sz="4800" b="1" dirty="0">
                <a:latin typeface="CS Avva Shenouda" panose="020B7200000000000000" pitchFamily="34" charset="0"/>
              </a:rPr>
              <a:t> `</a:t>
            </a:r>
            <a:r>
              <a:rPr lang="nl-NL" sz="4800" b="1" dirty="0" err="1">
                <a:latin typeface="CS Avva Shenouda" panose="020B7200000000000000" pitchFamily="34" charset="0"/>
              </a:rPr>
              <a:t>nte</a:t>
            </a:r>
            <a:r>
              <a:rPr lang="nl-NL" sz="4800" b="1" dirty="0">
                <a:latin typeface="CS Avva Shenouda" panose="020B7200000000000000" pitchFamily="34" charset="0"/>
              </a:rPr>
              <a:t> </a:t>
            </a:r>
            <a:r>
              <a:rPr lang="nl-NL" sz="4800" b="1" dirty="0" err="1">
                <a:latin typeface="CS Avva Shenouda" panose="020B7200000000000000" pitchFamily="34" charset="0"/>
              </a:rPr>
              <a:t>Colomwn</a:t>
            </a:r>
            <a:r>
              <a:rPr lang="nl-NL" sz="4800" b="1" dirty="0">
                <a:latin typeface="CS Avva Shenouda" panose="020B7200000000000000" pitchFamily="34" charset="0"/>
              </a:rPr>
              <a:t> @ </a:t>
            </a:r>
            <a:r>
              <a:rPr lang="nl-NL" sz="4800" b="1" dirty="0" err="1">
                <a:latin typeface="CS Avva Shenouda" panose="020B7200000000000000" pitchFamily="34" charset="0"/>
              </a:rPr>
              <a:t>pi`Pneuma</a:t>
            </a:r>
            <a:r>
              <a:rPr lang="nl-NL" sz="4800" b="1" dirty="0">
                <a:latin typeface="CS Avva Shenouda" panose="020B7200000000000000" pitchFamily="34" charset="0"/>
              </a:rPr>
              <a:t> `</a:t>
            </a:r>
            <a:r>
              <a:rPr lang="nl-NL" sz="4800" b="1" dirty="0" err="1">
                <a:latin typeface="CS Avva Shenouda" panose="020B7200000000000000" pitchFamily="34" charset="0"/>
              </a:rPr>
              <a:t>mParaklyton</a:t>
            </a:r>
            <a:r>
              <a:rPr lang="nl-NL" sz="4800" b="1" dirty="0">
                <a:latin typeface="CS Avva Shenouda" panose="020B7200000000000000" pitchFamily="34" charset="0"/>
              </a:rPr>
              <a:t> </a:t>
            </a:r>
            <a:r>
              <a:rPr lang="nl-NL" sz="4800" b="1" dirty="0" err="1">
                <a:latin typeface="CS Avva Shenouda" panose="020B7200000000000000" pitchFamily="34" charset="0"/>
              </a:rPr>
              <a:t>vy`etaf`i</a:t>
            </a:r>
            <a:r>
              <a:rPr lang="nl-NL" sz="4800" b="1" dirty="0">
                <a:latin typeface="CS Avva Shenouda" panose="020B7200000000000000" pitchFamily="34" charset="0"/>
              </a:rPr>
              <a:t> `</a:t>
            </a:r>
            <a:r>
              <a:rPr lang="nl-NL" sz="4800" b="1" dirty="0" err="1">
                <a:latin typeface="CS Avva Shenouda" panose="020B7200000000000000" pitchFamily="34" charset="0"/>
              </a:rPr>
              <a:t>ejen</a:t>
            </a:r>
            <a:r>
              <a:rPr lang="nl-NL" sz="4800" b="1" dirty="0">
                <a:latin typeface="CS Avva Shenouda" panose="020B7200000000000000" pitchFamily="34" charset="0"/>
              </a:rPr>
              <a:t> </a:t>
            </a:r>
            <a:r>
              <a:rPr lang="nl-NL" sz="4800" b="1" dirty="0" err="1">
                <a:latin typeface="CS Avva Shenouda" panose="020B7200000000000000" pitchFamily="34" charset="0"/>
              </a:rPr>
              <a:t>ni`apoctoloc</a:t>
            </a:r>
            <a:endParaRPr lang="nl-NL" sz="4800" b="1" dirty="0">
              <a:latin typeface="CS Avva Shenouda" panose="020B7200000000000000" pitchFamily="34" charset="0"/>
            </a:endParaRPr>
          </a:p>
        </p:txBody>
      </p:sp>
      <p:sp>
        <p:nvSpPr>
          <p:cNvPr id="13" name="Espace réservé du contenu 2">
            <a:extLst>
              <a:ext uri="{FF2B5EF4-FFF2-40B4-BE49-F238E27FC236}">
                <a16:creationId xmlns:a16="http://schemas.microsoft.com/office/drawing/2014/main" id="{BAEE9C64-186B-45FE-92FC-55891E69D351}"/>
              </a:ext>
            </a:extLst>
          </p:cNvPr>
          <p:cNvSpPr txBox="1">
            <a:spLocks/>
          </p:cNvSpPr>
          <p:nvPr/>
        </p:nvSpPr>
        <p:spPr>
          <a:xfrm>
            <a:off x="8650513" y="486947"/>
            <a:ext cx="3138029" cy="5991072"/>
          </a:xfrm>
          <a:prstGeom prst="rect">
            <a:avLst/>
          </a:prstGeom>
        </p:spPr>
        <p:txBody>
          <a:bodyPr vert="horz" lIns="91440" tIns="45720" rIns="91440" bIns="45720" numCol="1" spcCol="72000" rtlCol="0" anchor="ctr">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buNone/>
            </a:pPr>
            <a:endParaRPr lang="fr-FR" sz="4000" b="1" dirty="0">
              <a:latin typeface="Book Antiqua" panose="02040602050305030304" pitchFamily="18"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581229" y="3608879"/>
            <a:ext cx="5003866" cy="2800767"/>
          </a:xfrm>
          <a:prstGeom prst="rect">
            <a:avLst/>
          </a:prstGeom>
        </p:spPr>
        <p:txBody>
          <a:bodyPr wrap="square" anchor="ctr" anchorCtr="0">
            <a:spAutoFit/>
          </a:bodyPr>
          <a:lstStyle/>
          <a:p>
            <a:pPr algn="just" rtl="1"/>
            <a:r>
              <a:rPr lang="ar-AE" sz="4400" b="1" dirty="0">
                <a:latin typeface="Book Antiqua" panose="02040602050305030304" pitchFamily="18" charset="0"/>
              </a:rPr>
              <a:t>والفهم المختار الذي لداود، وحكمة سليمان، والروح المعزي الذي حلَّ علي الرسل</a:t>
            </a:r>
          </a:p>
        </p:txBody>
      </p:sp>
    </p:spTree>
    <p:extLst>
      <p:ext uri="{BB962C8B-B14F-4D97-AF65-F5344CB8AC3E}">
        <p14:creationId xmlns:p14="http://schemas.microsoft.com/office/powerpoint/2010/main" val="3349375044"/>
      </p:ext>
    </p:extLst>
  </p:cSld>
  <p:clrMapOvr>
    <a:masterClrMapping/>
  </p:clrMapOvr>
</p:sld>
</file>

<file path=ppt/slides/slide21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606906" y="3505532"/>
            <a:ext cx="5867221" cy="2907171"/>
          </a:xfrm>
        </p:spPr>
        <p:txBody>
          <a:bodyPr numCol="1" spcCol="72000" anchor="ctr">
            <a:noAutofit/>
          </a:bodyPr>
          <a:lstStyle/>
          <a:p>
            <a:pPr marL="0" indent="0" algn="just">
              <a:buNone/>
            </a:pPr>
            <a:r>
              <a:rPr lang="fr-FR" sz="3600" b="1" dirty="0">
                <a:latin typeface="Book Antiqua" panose="02040602050305030304" pitchFamily="18" charset="0"/>
              </a:rPr>
              <a:t>Le Seigneur garde la vie et le relèvement de notre bienheureux père, le grand prêtre, le pape </a:t>
            </a:r>
            <a:r>
              <a:rPr lang="fr-FR" sz="3600" b="1" dirty="0" err="1">
                <a:latin typeface="Book Antiqua" panose="02040602050305030304" pitchFamily="18" charset="0"/>
              </a:rPr>
              <a:t>anba</a:t>
            </a:r>
            <a:r>
              <a:rPr lang="fr-FR" sz="3600" b="1" dirty="0">
                <a:latin typeface="Book Antiqua" panose="02040602050305030304" pitchFamily="18" charset="0"/>
              </a:rPr>
              <a:t> </a:t>
            </a:r>
            <a:r>
              <a:rPr lang="fr-FR" sz="3600" b="1" dirty="0" err="1">
                <a:latin typeface="Book Antiqua" panose="02040602050305030304" pitchFamily="18" charset="0"/>
              </a:rPr>
              <a:t>Tawadros</a:t>
            </a:r>
            <a:endParaRPr lang="fr-FR" sz="3600" b="1" dirty="0">
              <a:latin typeface="Book Antiqua" panose="02040602050305030304" pitchFamily="18" charset="0"/>
            </a:endParaRP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lvl="0" algn="ctr" rtl="1" fontAlgn="base">
              <a:spcBef>
                <a:spcPct val="20000"/>
              </a:spcBef>
              <a:spcAft>
                <a:spcPct val="0"/>
              </a:spcAft>
            </a:pPr>
            <a:endParaRPr lang="ar-SA" altLang="fr-FR" sz="3600" dirty="0">
              <a:latin typeface="Times New Roman" panose="02020603050405020304" pitchFamily="18" charset="0"/>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606906" y="452551"/>
            <a:ext cx="10832822" cy="3139051"/>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buNone/>
            </a:pPr>
            <a:r>
              <a:rPr lang="nl-NL" sz="4800" b="1" dirty="0">
                <a:latin typeface="CS Avva Shenouda" panose="020B7200000000000000" pitchFamily="34" charset="0"/>
              </a:rPr>
              <a:t>P=o=c </a:t>
            </a:r>
            <a:r>
              <a:rPr lang="nl-NL" sz="4800" b="1" dirty="0" err="1">
                <a:latin typeface="CS Avva Shenouda" panose="020B7200000000000000" pitchFamily="34" charset="0"/>
              </a:rPr>
              <a:t>ef`e`areh</a:t>
            </a:r>
            <a:r>
              <a:rPr lang="nl-NL" sz="4800" b="1" dirty="0">
                <a:latin typeface="CS Avva Shenouda" panose="020B7200000000000000" pitchFamily="34" charset="0"/>
              </a:rPr>
              <a:t> </a:t>
            </a:r>
            <a:r>
              <a:rPr lang="nl-NL" sz="4800" b="1" dirty="0" err="1">
                <a:latin typeface="CS Avva Shenouda" panose="020B7200000000000000" pitchFamily="34" charset="0"/>
              </a:rPr>
              <a:t>ep`wnq</a:t>
            </a:r>
            <a:r>
              <a:rPr lang="nl-NL" sz="4800" b="1" dirty="0">
                <a:latin typeface="CS Avva Shenouda" panose="020B7200000000000000" pitchFamily="34" charset="0"/>
              </a:rPr>
              <a:t> @ </a:t>
            </a:r>
            <a:r>
              <a:rPr lang="nl-NL" sz="4800" b="1" dirty="0" err="1">
                <a:latin typeface="CS Avva Shenouda" panose="020B7200000000000000" pitchFamily="34" charset="0"/>
              </a:rPr>
              <a:t>nem</a:t>
            </a:r>
            <a:r>
              <a:rPr lang="nl-NL" sz="4800" b="1" dirty="0">
                <a:latin typeface="CS Avva Shenouda" panose="020B7200000000000000" pitchFamily="34" charset="0"/>
              </a:rPr>
              <a:t> `</a:t>
            </a:r>
            <a:r>
              <a:rPr lang="nl-NL" sz="4800" b="1" dirty="0" err="1">
                <a:latin typeface="CS Avva Shenouda" panose="020B7200000000000000" pitchFamily="34" charset="0"/>
              </a:rPr>
              <a:t>ptaho</a:t>
            </a:r>
            <a:r>
              <a:rPr lang="nl-NL" sz="4800" b="1" dirty="0">
                <a:latin typeface="CS Avva Shenouda" panose="020B7200000000000000" pitchFamily="34" charset="0"/>
              </a:rPr>
              <a:t> `</a:t>
            </a:r>
            <a:r>
              <a:rPr lang="nl-NL" sz="4800" b="1" dirty="0" err="1">
                <a:latin typeface="CS Avva Shenouda" panose="020B7200000000000000" pitchFamily="34" charset="0"/>
              </a:rPr>
              <a:t>eratf</a:t>
            </a:r>
            <a:r>
              <a:rPr lang="nl-NL" sz="4800" b="1" dirty="0">
                <a:latin typeface="CS Avva Shenouda" panose="020B7200000000000000" pitchFamily="34" charset="0"/>
              </a:rPr>
              <a:t> @  `</a:t>
            </a:r>
            <a:r>
              <a:rPr lang="nl-NL" sz="4800" b="1" dirty="0" err="1">
                <a:latin typeface="CS Avva Shenouda" panose="020B7200000000000000" pitchFamily="34" charset="0"/>
              </a:rPr>
              <a:t>mpeniwt</a:t>
            </a:r>
            <a:r>
              <a:rPr lang="nl-NL" sz="4800" b="1" dirty="0">
                <a:latin typeface="CS Avva Shenouda" panose="020B7200000000000000" pitchFamily="34" charset="0"/>
              </a:rPr>
              <a:t> </a:t>
            </a:r>
            <a:r>
              <a:rPr lang="nl-NL" sz="4800" b="1" dirty="0" err="1">
                <a:latin typeface="CS Avva Shenouda" panose="020B7200000000000000" pitchFamily="34" charset="0"/>
              </a:rPr>
              <a:t>ettaiyout</a:t>
            </a:r>
            <a:r>
              <a:rPr lang="nl-NL" sz="4800" b="1" dirty="0">
                <a:latin typeface="CS Avva Shenouda" panose="020B7200000000000000" pitchFamily="34" charset="0"/>
              </a:rPr>
              <a:t> `</a:t>
            </a:r>
            <a:r>
              <a:rPr lang="nl-NL" sz="4800" b="1" dirty="0" err="1">
                <a:latin typeface="CS Avva Shenouda" panose="020B7200000000000000" pitchFamily="34" charset="0"/>
              </a:rPr>
              <a:t>n`ar,y`ereuc</a:t>
            </a:r>
            <a:r>
              <a:rPr lang="nl-NL" sz="4800" b="1" dirty="0">
                <a:latin typeface="CS Avva Shenouda" panose="020B7200000000000000" pitchFamily="34" charset="0"/>
              </a:rPr>
              <a:t> @ papa </a:t>
            </a:r>
            <a:r>
              <a:rPr lang="nl-NL" sz="4800" b="1" dirty="0" err="1">
                <a:latin typeface="CS Avva Shenouda" panose="020B7200000000000000" pitchFamily="34" charset="0"/>
              </a:rPr>
              <a:t>abba</a:t>
            </a:r>
            <a:r>
              <a:rPr lang="nl-NL" sz="4800" b="1" dirty="0">
                <a:latin typeface="CS Avva Shenouda" panose="020B7200000000000000" pitchFamily="34" charset="0"/>
              </a:rPr>
              <a:t> </a:t>
            </a:r>
            <a:r>
              <a:rPr lang="nl-NL" sz="4800" b="1" dirty="0" err="1">
                <a:latin typeface="CS Avva Shenouda" panose="020B7200000000000000" pitchFamily="34" charset="0"/>
              </a:rPr>
              <a:t>Tawadroc</a:t>
            </a:r>
            <a:endParaRPr lang="nl-NL" sz="4800" b="1" dirty="0">
              <a:latin typeface="CS Avva Shenouda" panose="020B7200000000000000" pitchFamily="34" charset="0"/>
            </a:endParaRPr>
          </a:p>
        </p:txBody>
      </p:sp>
      <p:sp>
        <p:nvSpPr>
          <p:cNvPr id="13" name="Espace réservé du contenu 2">
            <a:extLst>
              <a:ext uri="{FF2B5EF4-FFF2-40B4-BE49-F238E27FC236}">
                <a16:creationId xmlns:a16="http://schemas.microsoft.com/office/drawing/2014/main" id="{BAEE9C64-186B-45FE-92FC-55891E69D351}"/>
              </a:ext>
            </a:extLst>
          </p:cNvPr>
          <p:cNvSpPr txBox="1">
            <a:spLocks/>
          </p:cNvSpPr>
          <p:nvPr/>
        </p:nvSpPr>
        <p:spPr>
          <a:xfrm>
            <a:off x="8650513" y="486947"/>
            <a:ext cx="3138029" cy="5991072"/>
          </a:xfrm>
          <a:prstGeom prst="rect">
            <a:avLst/>
          </a:prstGeom>
        </p:spPr>
        <p:txBody>
          <a:bodyPr vert="horz" lIns="91440" tIns="45720" rIns="91440" bIns="45720" numCol="1" spcCol="72000" rtlCol="0" anchor="ctr">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buNone/>
            </a:pPr>
            <a:endParaRPr lang="fr-FR" sz="4000" b="1" dirty="0">
              <a:latin typeface="Book Antiqua" panose="02040602050305030304" pitchFamily="18"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581229" y="3947433"/>
            <a:ext cx="5003866" cy="2123658"/>
          </a:xfrm>
          <a:prstGeom prst="rect">
            <a:avLst/>
          </a:prstGeom>
        </p:spPr>
        <p:txBody>
          <a:bodyPr wrap="square" anchor="ctr" anchorCtr="0">
            <a:spAutoFit/>
          </a:bodyPr>
          <a:lstStyle/>
          <a:p>
            <a:pPr algn="just" rtl="1"/>
            <a:r>
              <a:rPr lang="ar-AE" sz="4400" b="1" dirty="0">
                <a:latin typeface="Book Antiqua" panose="02040602050305030304" pitchFamily="18" charset="0"/>
              </a:rPr>
              <a:t>الرب يحفظ حياة وقيام أبينا المكرم رئيس الكهنة البابا أنبا </a:t>
            </a:r>
            <a:r>
              <a:rPr lang="ar-AE" sz="4400" b="1" dirty="0" err="1">
                <a:latin typeface="Book Antiqua" panose="02040602050305030304" pitchFamily="18" charset="0"/>
              </a:rPr>
              <a:t>تاوضروس</a:t>
            </a:r>
            <a:endParaRPr lang="ar-AE" sz="4400" b="1" dirty="0">
              <a:latin typeface="Book Antiqua" panose="02040602050305030304" pitchFamily="18" charset="0"/>
            </a:endParaRPr>
          </a:p>
        </p:txBody>
      </p:sp>
      <p:sp>
        <p:nvSpPr>
          <p:cNvPr id="8" name="ZoneTexte 7">
            <a:extLst>
              <a:ext uri="{FF2B5EF4-FFF2-40B4-BE49-F238E27FC236}">
                <a16:creationId xmlns:a16="http://schemas.microsoft.com/office/drawing/2014/main" id="{10D9C172-3C33-474E-95E7-38F6FDB2C0F4}"/>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des funérailles générales</a:t>
            </a:r>
          </a:p>
        </p:txBody>
      </p:sp>
      <p:sp>
        <p:nvSpPr>
          <p:cNvPr id="9" name="Rectangle 74">
            <a:extLst>
              <a:ext uri="{FF2B5EF4-FFF2-40B4-BE49-F238E27FC236}">
                <a16:creationId xmlns:a16="http://schemas.microsoft.com/office/drawing/2014/main" id="{C48B2082-BF67-4F24-99F0-3D48E00976E0}"/>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صلاة </a:t>
            </a:r>
            <a:r>
              <a:rPr lang="ar-SA" sz="2000" b="1" dirty="0" err="1">
                <a:solidFill>
                  <a:schemeClr val="bg1"/>
                </a:solidFill>
              </a:rPr>
              <a:t>التجنيز</a:t>
            </a:r>
            <a:r>
              <a:rPr lang="ar-SA" sz="2000" b="1" dirty="0">
                <a:solidFill>
                  <a:schemeClr val="bg1"/>
                </a:solidFill>
              </a:rPr>
              <a:t> العام</a:t>
            </a:r>
            <a:endParaRPr lang="en-US" altLang="fr-FR" sz="2000" b="1" i="1" dirty="0">
              <a:solidFill>
                <a:schemeClr val="bg1"/>
              </a:solidFill>
            </a:endParaRPr>
          </a:p>
        </p:txBody>
      </p:sp>
    </p:spTree>
    <p:extLst>
      <p:ext uri="{BB962C8B-B14F-4D97-AF65-F5344CB8AC3E}">
        <p14:creationId xmlns:p14="http://schemas.microsoft.com/office/powerpoint/2010/main" val="3147923299"/>
      </p:ext>
    </p:extLst>
  </p:cSld>
  <p:clrMapOvr>
    <a:masterClrMapping/>
  </p:clrMapOvr>
</p:sld>
</file>

<file path=ppt/slides/slide21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606906" y="3505532"/>
            <a:ext cx="5867221" cy="2907171"/>
          </a:xfrm>
        </p:spPr>
        <p:txBody>
          <a:bodyPr numCol="1" spcCol="72000" anchor="ctr">
            <a:noAutofit/>
          </a:bodyPr>
          <a:lstStyle/>
          <a:p>
            <a:pPr marL="0" indent="0" algn="just">
              <a:buNone/>
            </a:pPr>
            <a:r>
              <a:rPr lang="fr-FR" sz="3600" b="1" dirty="0">
                <a:latin typeface="Book Antiqua" panose="02040602050305030304" pitchFamily="18" charset="0"/>
              </a:rPr>
              <a:t>Et notre bienheureux père </a:t>
            </a:r>
          </a:p>
          <a:p>
            <a:pPr marL="0" indent="0" algn="just">
              <a:buNone/>
            </a:pPr>
            <a:r>
              <a:rPr lang="fr-FR" sz="3600" b="1" dirty="0">
                <a:latin typeface="Book Antiqua" panose="02040602050305030304" pitchFamily="18" charset="0"/>
              </a:rPr>
              <a:t>l’évêque </a:t>
            </a:r>
            <a:r>
              <a:rPr lang="fr-FR" sz="3600" b="1" dirty="0" err="1">
                <a:latin typeface="Book Antiqua" panose="02040602050305030304" pitchFamily="18" charset="0"/>
              </a:rPr>
              <a:t>Anba</a:t>
            </a:r>
            <a:r>
              <a:rPr lang="fr-FR" sz="3600" b="1" dirty="0">
                <a:latin typeface="Book Antiqua" panose="02040602050305030304" pitchFamily="18" charset="0"/>
              </a:rPr>
              <a:t> Marc</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lvl="0" algn="ctr" rtl="1" fontAlgn="base">
              <a:spcBef>
                <a:spcPct val="20000"/>
              </a:spcBef>
              <a:spcAft>
                <a:spcPct val="0"/>
              </a:spcAft>
            </a:pPr>
            <a:endParaRPr lang="ar-SA" altLang="fr-FR" sz="3600" dirty="0">
              <a:latin typeface="Times New Roman" panose="02020603050405020304" pitchFamily="18" charset="0"/>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606906" y="452551"/>
            <a:ext cx="10832822" cy="3139051"/>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buNone/>
            </a:pPr>
            <a:r>
              <a:rPr lang="nl-NL" sz="4800" b="1" dirty="0" err="1">
                <a:latin typeface="CS Avva Shenouda" panose="020B7200000000000000" pitchFamily="34" charset="0"/>
              </a:rPr>
              <a:t>Nem</a:t>
            </a:r>
            <a:r>
              <a:rPr lang="nl-NL" sz="4800" b="1" dirty="0">
                <a:latin typeface="CS Avva Shenouda" panose="020B7200000000000000" pitchFamily="34" charset="0"/>
              </a:rPr>
              <a:t> </a:t>
            </a:r>
            <a:r>
              <a:rPr lang="nl-NL" sz="4800" b="1" dirty="0" err="1">
                <a:latin typeface="CS Avva Shenouda" panose="020B7200000000000000" pitchFamily="34" charset="0"/>
              </a:rPr>
              <a:t>peniwt</a:t>
            </a:r>
            <a:r>
              <a:rPr lang="nl-NL" sz="4800" b="1" dirty="0">
                <a:latin typeface="CS Avva Shenouda" panose="020B7200000000000000" pitchFamily="34" charset="0"/>
              </a:rPr>
              <a:t> `</a:t>
            </a:r>
            <a:r>
              <a:rPr lang="nl-NL" sz="4800" b="1" dirty="0" err="1">
                <a:latin typeface="CS Avva Shenouda" panose="020B7200000000000000" pitchFamily="34" charset="0"/>
              </a:rPr>
              <a:t>n`epickopoc</a:t>
            </a:r>
            <a:r>
              <a:rPr lang="nl-NL" sz="4800" b="1" dirty="0">
                <a:latin typeface="CS Avva Shenouda" panose="020B7200000000000000" pitchFamily="34" charset="0"/>
              </a:rPr>
              <a:t> </a:t>
            </a:r>
            <a:r>
              <a:rPr lang="nl-NL" sz="4800" b="1" dirty="0" err="1">
                <a:latin typeface="CS Avva Shenouda" panose="020B7200000000000000" pitchFamily="34" charset="0"/>
              </a:rPr>
              <a:t>abba</a:t>
            </a:r>
            <a:r>
              <a:rPr lang="nl-NL" sz="4800" b="1" dirty="0">
                <a:latin typeface="CS Avva Shenouda" panose="020B7200000000000000" pitchFamily="34" charset="0"/>
              </a:rPr>
              <a:t> Mark</a:t>
            </a:r>
          </a:p>
        </p:txBody>
      </p:sp>
      <p:sp>
        <p:nvSpPr>
          <p:cNvPr id="13" name="Espace réservé du contenu 2">
            <a:extLst>
              <a:ext uri="{FF2B5EF4-FFF2-40B4-BE49-F238E27FC236}">
                <a16:creationId xmlns:a16="http://schemas.microsoft.com/office/drawing/2014/main" id="{BAEE9C64-186B-45FE-92FC-55891E69D351}"/>
              </a:ext>
            </a:extLst>
          </p:cNvPr>
          <p:cNvSpPr txBox="1">
            <a:spLocks/>
          </p:cNvSpPr>
          <p:nvPr/>
        </p:nvSpPr>
        <p:spPr>
          <a:xfrm>
            <a:off x="8650513" y="486947"/>
            <a:ext cx="3138029" cy="5991072"/>
          </a:xfrm>
          <a:prstGeom prst="rect">
            <a:avLst/>
          </a:prstGeom>
        </p:spPr>
        <p:txBody>
          <a:bodyPr vert="horz" lIns="91440" tIns="45720" rIns="91440" bIns="45720" numCol="1" spcCol="72000" rtlCol="0" anchor="ctr">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buNone/>
            </a:pPr>
            <a:endParaRPr lang="fr-FR" sz="4000" b="1" dirty="0">
              <a:latin typeface="Book Antiqua" panose="02040602050305030304" pitchFamily="18"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581229" y="4624541"/>
            <a:ext cx="5003866" cy="769441"/>
          </a:xfrm>
          <a:prstGeom prst="rect">
            <a:avLst/>
          </a:prstGeom>
        </p:spPr>
        <p:txBody>
          <a:bodyPr wrap="square" anchor="ctr" anchorCtr="0">
            <a:spAutoFit/>
          </a:bodyPr>
          <a:lstStyle/>
          <a:p>
            <a:pPr algn="just" rtl="1"/>
            <a:r>
              <a:rPr lang="ar-AE" sz="4400" b="1" dirty="0">
                <a:latin typeface="Book Antiqua" panose="02040602050305030304" pitchFamily="18" charset="0"/>
              </a:rPr>
              <a:t>وأبينا الأسقف</a:t>
            </a:r>
            <a:r>
              <a:rPr lang="fr-FR" sz="4400" b="1" dirty="0">
                <a:latin typeface="Book Antiqua" panose="02040602050305030304" pitchFamily="18" charset="0"/>
              </a:rPr>
              <a:t> </a:t>
            </a:r>
            <a:r>
              <a:rPr lang="ar-AE" sz="4400" b="1" dirty="0">
                <a:latin typeface="Book Antiqua" panose="02040602050305030304" pitchFamily="18" charset="0"/>
              </a:rPr>
              <a:t>أنبا</a:t>
            </a:r>
            <a:r>
              <a:rPr lang="fr-FR" sz="4400" b="1" dirty="0">
                <a:latin typeface="Book Antiqua" panose="02040602050305030304" pitchFamily="18" charset="0"/>
              </a:rPr>
              <a:t> </a:t>
            </a:r>
            <a:r>
              <a:rPr lang="ar-AE" sz="4400" b="1" dirty="0">
                <a:latin typeface="Book Antiqua" panose="02040602050305030304" pitchFamily="18" charset="0"/>
              </a:rPr>
              <a:t>مارك</a:t>
            </a:r>
          </a:p>
        </p:txBody>
      </p:sp>
      <p:sp>
        <p:nvSpPr>
          <p:cNvPr id="8" name="ZoneTexte 7">
            <a:extLst>
              <a:ext uri="{FF2B5EF4-FFF2-40B4-BE49-F238E27FC236}">
                <a16:creationId xmlns:a16="http://schemas.microsoft.com/office/drawing/2014/main" id="{77104868-7D1F-43D3-849A-1E0953FEB41B}"/>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des funérailles générales</a:t>
            </a:r>
          </a:p>
        </p:txBody>
      </p:sp>
      <p:sp>
        <p:nvSpPr>
          <p:cNvPr id="9" name="Rectangle 74">
            <a:extLst>
              <a:ext uri="{FF2B5EF4-FFF2-40B4-BE49-F238E27FC236}">
                <a16:creationId xmlns:a16="http://schemas.microsoft.com/office/drawing/2014/main" id="{C815E955-A6E9-41F2-8DAE-822107258067}"/>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صلاة </a:t>
            </a:r>
            <a:r>
              <a:rPr lang="ar-SA" sz="2000" b="1" dirty="0" err="1">
                <a:solidFill>
                  <a:schemeClr val="bg1"/>
                </a:solidFill>
              </a:rPr>
              <a:t>التجنيز</a:t>
            </a:r>
            <a:r>
              <a:rPr lang="ar-SA" sz="2000" b="1" dirty="0">
                <a:solidFill>
                  <a:schemeClr val="bg1"/>
                </a:solidFill>
              </a:rPr>
              <a:t> العام</a:t>
            </a:r>
            <a:endParaRPr lang="en-US" altLang="fr-FR" sz="2000" b="1" i="1" dirty="0">
              <a:solidFill>
                <a:schemeClr val="bg1"/>
              </a:solidFill>
            </a:endParaRPr>
          </a:p>
        </p:txBody>
      </p:sp>
    </p:spTree>
    <p:extLst>
      <p:ext uri="{BB962C8B-B14F-4D97-AF65-F5344CB8AC3E}">
        <p14:creationId xmlns:p14="http://schemas.microsoft.com/office/powerpoint/2010/main" val="1943564175"/>
      </p:ext>
    </p:extLst>
  </p:cSld>
  <p:clrMapOvr>
    <a:masterClrMapping/>
  </p:clrMapOvr>
</p:sld>
</file>

<file path=ppt/slides/slide21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606906" y="3602807"/>
            <a:ext cx="5867221" cy="2907171"/>
          </a:xfrm>
        </p:spPr>
        <p:txBody>
          <a:bodyPr numCol="1" spcCol="72000" anchor="ctr">
            <a:noAutofit/>
          </a:bodyPr>
          <a:lstStyle/>
          <a:p>
            <a:pPr marL="0" indent="0" algn="just">
              <a:buNone/>
            </a:pPr>
            <a:r>
              <a:rPr lang="fr-FR" sz="3600" b="1" dirty="0">
                <a:latin typeface="Book Antiqua" panose="02040602050305030304" pitchFamily="18" charset="0"/>
              </a:rPr>
              <a:t>Le Dieu du ciel les maintiennent sur leurs trônes de nombreuses années paisibles</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lvl="0" algn="ctr" rtl="1" fontAlgn="base">
              <a:spcBef>
                <a:spcPct val="20000"/>
              </a:spcBef>
              <a:spcAft>
                <a:spcPct val="0"/>
              </a:spcAft>
            </a:pPr>
            <a:endParaRPr lang="ar-SA" altLang="fr-FR" sz="3600" dirty="0">
              <a:latin typeface="Times New Roman" panose="02020603050405020304" pitchFamily="18" charset="0"/>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606906" y="684431"/>
            <a:ext cx="10832822" cy="2907171"/>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buNone/>
            </a:pPr>
            <a:r>
              <a:rPr lang="nl-NL" sz="4800" b="1" dirty="0">
                <a:latin typeface="CS Avva Shenouda" panose="020B7200000000000000" pitchFamily="34" charset="0"/>
              </a:rPr>
              <a:t>V] `</a:t>
            </a:r>
            <a:r>
              <a:rPr lang="nl-NL" sz="4800" b="1" dirty="0" err="1">
                <a:latin typeface="CS Avva Shenouda" panose="020B7200000000000000" pitchFamily="34" charset="0"/>
              </a:rPr>
              <a:t>nte</a:t>
            </a:r>
            <a:r>
              <a:rPr lang="nl-NL" sz="4800" b="1" dirty="0">
                <a:latin typeface="CS Avva Shenouda" panose="020B7200000000000000" pitchFamily="34" charset="0"/>
              </a:rPr>
              <a:t> `</a:t>
            </a:r>
            <a:r>
              <a:rPr lang="nl-NL" sz="4800" b="1" dirty="0" err="1">
                <a:latin typeface="CS Avva Shenouda" panose="020B7200000000000000" pitchFamily="34" charset="0"/>
              </a:rPr>
              <a:t>tve</a:t>
            </a:r>
            <a:r>
              <a:rPr lang="nl-NL" sz="4800" b="1" dirty="0">
                <a:latin typeface="CS Avva Shenouda" panose="020B7200000000000000" pitchFamily="34" charset="0"/>
              </a:rPr>
              <a:t> </a:t>
            </a:r>
            <a:r>
              <a:rPr lang="nl-NL" sz="4800" b="1" dirty="0" err="1">
                <a:latin typeface="CS Avva Shenouda" panose="020B7200000000000000" pitchFamily="34" charset="0"/>
              </a:rPr>
              <a:t>ef`etajro`ou</a:t>
            </a:r>
            <a:r>
              <a:rPr lang="nl-NL" sz="4800" b="1" dirty="0">
                <a:latin typeface="CS Avva Shenouda" panose="020B7200000000000000" pitchFamily="34" charset="0"/>
              </a:rPr>
              <a:t> hijen nou`;</a:t>
            </a:r>
            <a:r>
              <a:rPr lang="nl-NL" sz="4800" b="1" dirty="0" err="1">
                <a:latin typeface="CS Avva Shenouda" panose="020B7200000000000000" pitchFamily="34" charset="0"/>
              </a:rPr>
              <a:t>ronoc</a:t>
            </a:r>
            <a:r>
              <a:rPr lang="nl-NL" sz="4800" b="1" dirty="0">
                <a:latin typeface="CS Avva Shenouda" panose="020B7200000000000000" pitchFamily="34" charset="0"/>
              </a:rPr>
              <a:t> `</a:t>
            </a:r>
            <a:r>
              <a:rPr lang="nl-NL" sz="4800" b="1" dirty="0" err="1">
                <a:latin typeface="CS Avva Shenouda" panose="020B7200000000000000" pitchFamily="34" charset="0"/>
              </a:rPr>
              <a:t>nhanmys</a:t>
            </a:r>
            <a:r>
              <a:rPr lang="nl-NL" sz="4800" b="1" dirty="0">
                <a:latin typeface="CS Avva Shenouda" panose="020B7200000000000000" pitchFamily="34" charset="0"/>
              </a:rPr>
              <a:t> `</a:t>
            </a:r>
            <a:r>
              <a:rPr lang="nl-NL" sz="4800" b="1" dirty="0" err="1">
                <a:latin typeface="CS Avva Shenouda" panose="020B7200000000000000" pitchFamily="34" charset="0"/>
              </a:rPr>
              <a:t>nrompi</a:t>
            </a:r>
            <a:r>
              <a:rPr lang="nl-NL" sz="4800" b="1" dirty="0">
                <a:latin typeface="CS Avva Shenouda" panose="020B7200000000000000" pitchFamily="34" charset="0"/>
              </a:rPr>
              <a:t> </a:t>
            </a:r>
            <a:r>
              <a:rPr lang="nl-NL" sz="4800" b="1" dirty="0" err="1">
                <a:latin typeface="CS Avva Shenouda" panose="020B7200000000000000" pitchFamily="34" charset="0"/>
              </a:rPr>
              <a:t>nem</a:t>
            </a:r>
            <a:r>
              <a:rPr lang="nl-NL" sz="4800" b="1" dirty="0">
                <a:latin typeface="CS Avva Shenouda" panose="020B7200000000000000" pitchFamily="34" charset="0"/>
              </a:rPr>
              <a:t> </a:t>
            </a:r>
            <a:r>
              <a:rPr lang="nl-NL" sz="4800" b="1" dirty="0" err="1">
                <a:latin typeface="CS Avva Shenouda" panose="020B7200000000000000" pitchFamily="34" charset="0"/>
              </a:rPr>
              <a:t>hancyou</a:t>
            </a:r>
            <a:r>
              <a:rPr lang="nl-NL" sz="4800" b="1" dirty="0">
                <a:latin typeface="CS Avva Shenouda" panose="020B7200000000000000" pitchFamily="34" charset="0"/>
              </a:rPr>
              <a:t> `</a:t>
            </a:r>
            <a:r>
              <a:rPr lang="nl-NL" sz="4800" b="1" dirty="0" err="1">
                <a:latin typeface="CS Avva Shenouda" panose="020B7200000000000000" pitchFamily="34" charset="0"/>
              </a:rPr>
              <a:t>nhirynikon</a:t>
            </a:r>
            <a:r>
              <a:rPr lang="nl-NL" sz="4800" b="1" dirty="0">
                <a:latin typeface="CS Avva Shenouda" panose="020B7200000000000000" pitchFamily="34" charset="0"/>
              </a:rPr>
              <a:t>. </a:t>
            </a:r>
          </a:p>
        </p:txBody>
      </p:sp>
      <p:sp>
        <p:nvSpPr>
          <p:cNvPr id="13" name="Espace réservé du contenu 2">
            <a:extLst>
              <a:ext uri="{FF2B5EF4-FFF2-40B4-BE49-F238E27FC236}">
                <a16:creationId xmlns:a16="http://schemas.microsoft.com/office/drawing/2014/main" id="{BAEE9C64-186B-45FE-92FC-55891E69D351}"/>
              </a:ext>
            </a:extLst>
          </p:cNvPr>
          <p:cNvSpPr txBox="1">
            <a:spLocks/>
          </p:cNvSpPr>
          <p:nvPr/>
        </p:nvSpPr>
        <p:spPr>
          <a:xfrm>
            <a:off x="8650513" y="486947"/>
            <a:ext cx="3138029" cy="5991072"/>
          </a:xfrm>
          <a:prstGeom prst="rect">
            <a:avLst/>
          </a:prstGeom>
        </p:spPr>
        <p:txBody>
          <a:bodyPr vert="horz" lIns="91440" tIns="45720" rIns="91440" bIns="45720" numCol="1" spcCol="72000" rtlCol="0" anchor="ctr">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buNone/>
            </a:pPr>
            <a:endParaRPr lang="fr-FR" sz="4000" b="1" dirty="0">
              <a:latin typeface="Book Antiqua" panose="02040602050305030304" pitchFamily="18"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581229" y="3947433"/>
            <a:ext cx="5003866" cy="2123658"/>
          </a:xfrm>
          <a:prstGeom prst="rect">
            <a:avLst/>
          </a:prstGeom>
        </p:spPr>
        <p:txBody>
          <a:bodyPr wrap="square" anchor="ctr" anchorCtr="0">
            <a:spAutoFit/>
          </a:bodyPr>
          <a:lstStyle/>
          <a:p>
            <a:pPr algn="just" rtl="1"/>
            <a:r>
              <a:rPr lang="ar-AE" sz="4400" b="1" dirty="0">
                <a:latin typeface="Book Antiqua" panose="02040602050305030304" pitchFamily="18" charset="0"/>
              </a:rPr>
              <a:t>إله السماء يثبتهم علي كرسيهم، سنين كثيرة وأزمنة سلامية</a:t>
            </a:r>
          </a:p>
        </p:txBody>
      </p:sp>
    </p:spTree>
    <p:extLst>
      <p:ext uri="{BB962C8B-B14F-4D97-AF65-F5344CB8AC3E}">
        <p14:creationId xmlns:p14="http://schemas.microsoft.com/office/powerpoint/2010/main" val="3613066578"/>
      </p:ext>
    </p:extLst>
  </p:cSld>
  <p:clrMapOvr>
    <a:masterClrMapping/>
  </p:clrMapOvr>
</p:sld>
</file>

<file path=ppt/slides/slide21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606906" y="3505532"/>
            <a:ext cx="5867221" cy="2907171"/>
          </a:xfrm>
        </p:spPr>
        <p:txBody>
          <a:bodyPr numCol="1" spcCol="72000" anchor="ctr">
            <a:noAutofit/>
          </a:bodyPr>
          <a:lstStyle/>
          <a:p>
            <a:pPr marL="0" indent="0" algn="just">
              <a:buNone/>
            </a:pPr>
            <a:r>
              <a:rPr lang="fr-FR" sz="3600" b="1" dirty="0">
                <a:latin typeface="Book Antiqua" panose="02040602050305030304" pitchFamily="18" charset="0"/>
              </a:rPr>
              <a:t>et qu’il leur soumette tous leurs ennemis rapidement.</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lvl="0" algn="ctr" rtl="1" fontAlgn="base">
              <a:spcBef>
                <a:spcPct val="20000"/>
              </a:spcBef>
              <a:spcAft>
                <a:spcPct val="0"/>
              </a:spcAft>
            </a:pPr>
            <a:endParaRPr lang="ar-SA" altLang="fr-FR" sz="3600" dirty="0">
              <a:latin typeface="Times New Roman" panose="02020603050405020304" pitchFamily="18" charset="0"/>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606906" y="452551"/>
            <a:ext cx="10832822" cy="3139051"/>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buNone/>
            </a:pPr>
            <a:r>
              <a:rPr lang="nl-NL" sz="4800" b="1" dirty="0" err="1">
                <a:latin typeface="CS Avva Shenouda" panose="020B7200000000000000" pitchFamily="34" charset="0"/>
              </a:rPr>
              <a:t>Ntef;ebio</a:t>
            </a:r>
            <a:r>
              <a:rPr lang="nl-NL" sz="4800" b="1" dirty="0">
                <a:latin typeface="CS Avva Shenouda" panose="020B7200000000000000" pitchFamily="34" charset="0"/>
              </a:rPr>
              <a:t> ``</a:t>
            </a:r>
            <a:r>
              <a:rPr lang="nl-NL" sz="4800" b="1" dirty="0" err="1">
                <a:latin typeface="CS Avva Shenouda" panose="020B7200000000000000" pitchFamily="34" charset="0"/>
              </a:rPr>
              <a:t>nnoujaji</a:t>
            </a:r>
            <a:r>
              <a:rPr lang="nl-NL" sz="4800" b="1" dirty="0">
                <a:latin typeface="CS Avva Shenouda" panose="020B7200000000000000" pitchFamily="34" charset="0"/>
              </a:rPr>
              <a:t> </a:t>
            </a:r>
            <a:r>
              <a:rPr lang="nl-NL" sz="4800" b="1" dirty="0" err="1">
                <a:latin typeface="CS Avva Shenouda" panose="020B7200000000000000" pitchFamily="34" charset="0"/>
              </a:rPr>
              <a:t>tyrou</a:t>
            </a:r>
            <a:r>
              <a:rPr lang="nl-NL" sz="4800" b="1" dirty="0">
                <a:latin typeface="CS Avva Shenouda" panose="020B7200000000000000" pitchFamily="34" charset="0"/>
              </a:rPr>
              <a:t> </a:t>
            </a:r>
            <a:r>
              <a:rPr lang="nl-NL" sz="4800" b="1" dirty="0" err="1">
                <a:latin typeface="CS Avva Shenouda" panose="020B7200000000000000" pitchFamily="34" charset="0"/>
              </a:rPr>
              <a:t>capecyt</a:t>
            </a:r>
            <a:r>
              <a:rPr lang="nl-NL" sz="4800" b="1" dirty="0">
                <a:latin typeface="CS Avva Shenouda" panose="020B7200000000000000" pitchFamily="34" charset="0"/>
              </a:rPr>
              <a:t> `</a:t>
            </a:r>
            <a:r>
              <a:rPr lang="nl-NL" sz="4800" b="1" dirty="0" err="1">
                <a:latin typeface="CS Avva Shenouda" panose="020B7200000000000000" pitchFamily="34" charset="0"/>
              </a:rPr>
              <a:t>nnou</a:t>
            </a:r>
            <a:r>
              <a:rPr lang="nl-NL" sz="4800" b="1" dirty="0">
                <a:latin typeface="CS Avva Shenouda" panose="020B7200000000000000" pitchFamily="34" charset="0"/>
              </a:rPr>
              <a:t>[</a:t>
            </a:r>
            <a:r>
              <a:rPr lang="nl-NL" sz="4800" b="1" dirty="0" err="1">
                <a:latin typeface="CS Avva Shenouda" panose="020B7200000000000000" pitchFamily="34" charset="0"/>
              </a:rPr>
              <a:t>alauj</a:t>
            </a:r>
            <a:r>
              <a:rPr lang="nl-NL" sz="4800" b="1" dirty="0">
                <a:latin typeface="CS Avva Shenouda" panose="020B7200000000000000" pitchFamily="34" charset="0"/>
              </a:rPr>
              <a:t> `</a:t>
            </a:r>
            <a:r>
              <a:rPr lang="nl-NL" sz="4800" b="1" dirty="0" err="1">
                <a:latin typeface="CS Avva Shenouda" panose="020B7200000000000000" pitchFamily="34" charset="0"/>
              </a:rPr>
              <a:t>n,wlem</a:t>
            </a:r>
            <a:r>
              <a:rPr lang="nl-NL" sz="4800" b="1" dirty="0">
                <a:latin typeface="CS Avva Shenouda" panose="020B7200000000000000" pitchFamily="34" charset="0"/>
              </a:rPr>
              <a:t>.</a:t>
            </a:r>
          </a:p>
        </p:txBody>
      </p:sp>
      <p:sp>
        <p:nvSpPr>
          <p:cNvPr id="13" name="Espace réservé du contenu 2">
            <a:extLst>
              <a:ext uri="{FF2B5EF4-FFF2-40B4-BE49-F238E27FC236}">
                <a16:creationId xmlns:a16="http://schemas.microsoft.com/office/drawing/2014/main" id="{BAEE9C64-186B-45FE-92FC-55891E69D351}"/>
              </a:ext>
            </a:extLst>
          </p:cNvPr>
          <p:cNvSpPr txBox="1">
            <a:spLocks/>
          </p:cNvSpPr>
          <p:nvPr/>
        </p:nvSpPr>
        <p:spPr>
          <a:xfrm>
            <a:off x="8650513" y="486947"/>
            <a:ext cx="3138029" cy="5991072"/>
          </a:xfrm>
          <a:prstGeom prst="rect">
            <a:avLst/>
          </a:prstGeom>
        </p:spPr>
        <p:txBody>
          <a:bodyPr vert="horz" lIns="91440" tIns="45720" rIns="91440" bIns="45720" numCol="1" spcCol="72000" rtlCol="0" anchor="ctr">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buNone/>
            </a:pPr>
            <a:endParaRPr lang="fr-FR" sz="4000" b="1" dirty="0">
              <a:latin typeface="Book Antiqua" panose="02040602050305030304" pitchFamily="18"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581229" y="4285987"/>
            <a:ext cx="5003866" cy="1446550"/>
          </a:xfrm>
          <a:prstGeom prst="rect">
            <a:avLst/>
          </a:prstGeom>
        </p:spPr>
        <p:txBody>
          <a:bodyPr wrap="square" anchor="ctr" anchorCtr="0">
            <a:spAutoFit/>
          </a:bodyPr>
          <a:lstStyle/>
          <a:p>
            <a:pPr algn="just" rtl="1"/>
            <a:r>
              <a:rPr lang="ar-AE" sz="4400" b="1" dirty="0">
                <a:latin typeface="Book Antiqua" panose="02040602050305030304" pitchFamily="18" charset="0"/>
              </a:rPr>
              <a:t>ويخضع جميع أعدائهم تحت أقدامهم سريعاً.</a:t>
            </a:r>
          </a:p>
        </p:txBody>
      </p:sp>
    </p:spTree>
    <p:extLst>
      <p:ext uri="{BB962C8B-B14F-4D97-AF65-F5344CB8AC3E}">
        <p14:creationId xmlns:p14="http://schemas.microsoft.com/office/powerpoint/2010/main" val="1665870257"/>
      </p:ext>
    </p:extLst>
  </p:cSld>
  <p:clrMapOvr>
    <a:masterClrMapping/>
  </p:clrMapOvr>
</p:sld>
</file>

<file path=ppt/slides/slide21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606906" y="3505532"/>
            <a:ext cx="5867221" cy="2907171"/>
          </a:xfrm>
        </p:spPr>
        <p:txBody>
          <a:bodyPr numCol="1" spcCol="72000" anchor="ctr">
            <a:noAutofit/>
          </a:bodyPr>
          <a:lstStyle/>
          <a:p>
            <a:pPr marL="0" indent="0" algn="just">
              <a:buNone/>
            </a:pPr>
            <a:r>
              <a:rPr lang="fr-FR" sz="3600" b="1" dirty="0">
                <a:latin typeface="Book Antiqua" panose="02040602050305030304" pitchFamily="18" charset="0"/>
              </a:rPr>
              <a:t>Implore le Christ pour nous, qu’il nous accorde paisiblement la rémission  de nos péchés selon sa grande miséricorde.</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lvl="0" algn="ctr" rtl="1" fontAlgn="base">
              <a:spcBef>
                <a:spcPct val="20000"/>
              </a:spcBef>
              <a:spcAft>
                <a:spcPct val="0"/>
              </a:spcAft>
            </a:pPr>
            <a:endParaRPr lang="ar-SA" altLang="fr-FR" sz="3600" dirty="0">
              <a:latin typeface="Times New Roman" panose="02020603050405020304" pitchFamily="18" charset="0"/>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606906" y="452551"/>
            <a:ext cx="10832822" cy="3139051"/>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buNone/>
            </a:pPr>
            <a:r>
              <a:rPr lang="nl-NL" sz="4800" b="1" dirty="0" err="1">
                <a:latin typeface="CS Avva Shenouda" panose="020B7200000000000000" pitchFamily="34" charset="0"/>
              </a:rPr>
              <a:t>Twbh</a:t>
            </a:r>
            <a:r>
              <a:rPr lang="nl-NL" sz="4800" b="1" dirty="0">
                <a:latin typeface="CS Avva Shenouda" panose="020B7200000000000000" pitchFamily="34" charset="0"/>
              </a:rPr>
              <a:t> `</a:t>
            </a:r>
            <a:r>
              <a:rPr lang="nl-NL" sz="4800" b="1" dirty="0" err="1">
                <a:latin typeface="CS Avva Shenouda" panose="020B7200000000000000" pitchFamily="34" charset="0"/>
              </a:rPr>
              <a:t>eP</a:t>
            </a:r>
            <a:r>
              <a:rPr lang="nl-NL" sz="4800" b="1" dirty="0">
                <a:latin typeface="CS Avva Shenouda" panose="020B7200000000000000" pitchFamily="34" charset="0"/>
              </a:rPr>
              <a:t>=,=c `</a:t>
            </a:r>
            <a:r>
              <a:rPr lang="nl-NL" sz="4800" b="1" dirty="0" err="1">
                <a:latin typeface="CS Avva Shenouda" panose="020B7200000000000000" pitchFamily="34" charset="0"/>
              </a:rPr>
              <a:t>e`hryi</a:t>
            </a:r>
            <a:r>
              <a:rPr lang="nl-NL" sz="4800" b="1" dirty="0">
                <a:latin typeface="CS Avva Shenouda" panose="020B7200000000000000" pitchFamily="34" charset="0"/>
              </a:rPr>
              <a:t> `</a:t>
            </a:r>
            <a:r>
              <a:rPr lang="nl-NL" sz="4800" b="1" dirty="0" err="1">
                <a:latin typeface="CS Avva Shenouda" panose="020B7200000000000000" pitchFamily="34" charset="0"/>
              </a:rPr>
              <a:t>ejwn</a:t>
            </a:r>
            <a:r>
              <a:rPr lang="nl-NL" sz="4800" b="1" dirty="0">
                <a:latin typeface="CS Avva Shenouda" panose="020B7200000000000000" pitchFamily="34" charset="0"/>
              </a:rPr>
              <a:t> `</a:t>
            </a:r>
            <a:r>
              <a:rPr lang="nl-NL" sz="4800" b="1" dirty="0" err="1">
                <a:latin typeface="CS Avva Shenouda" panose="020B7200000000000000" pitchFamily="34" charset="0"/>
              </a:rPr>
              <a:t>ntef,a</a:t>
            </a:r>
            <a:r>
              <a:rPr lang="nl-NL" sz="4800" b="1" dirty="0">
                <a:latin typeface="CS Avva Shenouda" panose="020B7200000000000000" pitchFamily="34" charset="0"/>
              </a:rPr>
              <a:t> </a:t>
            </a:r>
            <a:r>
              <a:rPr lang="nl-NL" sz="4800" b="1" dirty="0" err="1">
                <a:latin typeface="CS Avva Shenouda" panose="020B7200000000000000" pitchFamily="34" charset="0"/>
              </a:rPr>
              <a:t>nennobi</a:t>
            </a:r>
            <a:r>
              <a:rPr lang="nl-NL" sz="4800" b="1" dirty="0">
                <a:latin typeface="CS Avva Shenouda" panose="020B7200000000000000" pitchFamily="34" charset="0"/>
              </a:rPr>
              <a:t> </a:t>
            </a:r>
            <a:r>
              <a:rPr lang="nl-NL" sz="4800" b="1" dirty="0" err="1">
                <a:latin typeface="CS Avva Shenouda" panose="020B7200000000000000" pitchFamily="34" charset="0"/>
              </a:rPr>
              <a:t>nan</a:t>
            </a:r>
            <a:r>
              <a:rPr lang="nl-NL" sz="4800" b="1" dirty="0">
                <a:latin typeface="CS Avva Shenouda" panose="020B7200000000000000" pitchFamily="34" charset="0"/>
              </a:rPr>
              <a:t> `</a:t>
            </a:r>
            <a:r>
              <a:rPr lang="nl-NL" sz="4800" b="1" dirty="0" err="1">
                <a:latin typeface="CS Avva Shenouda" panose="020B7200000000000000" pitchFamily="34" charset="0"/>
              </a:rPr>
              <a:t>ebol</a:t>
            </a:r>
            <a:r>
              <a:rPr lang="nl-NL" sz="4800" b="1" dirty="0">
                <a:latin typeface="CS Avva Shenouda" panose="020B7200000000000000" pitchFamily="34" charset="0"/>
              </a:rPr>
              <a:t> </a:t>
            </a:r>
            <a:r>
              <a:rPr lang="nl-NL" sz="4800" b="1" dirty="0" err="1">
                <a:latin typeface="CS Avva Shenouda" panose="020B7200000000000000" pitchFamily="34" charset="0"/>
              </a:rPr>
              <a:t>qen</a:t>
            </a:r>
            <a:r>
              <a:rPr lang="nl-NL" sz="4800" b="1" dirty="0">
                <a:latin typeface="CS Avva Shenouda" panose="020B7200000000000000" pitchFamily="34" charset="0"/>
              </a:rPr>
              <a:t> `</a:t>
            </a:r>
            <a:r>
              <a:rPr lang="nl-NL" sz="4800" b="1" dirty="0" err="1">
                <a:latin typeface="CS Avva Shenouda" panose="020B7200000000000000" pitchFamily="34" charset="0"/>
              </a:rPr>
              <a:t>ouhiryny</a:t>
            </a:r>
            <a:r>
              <a:rPr lang="nl-NL" sz="4800" b="1" dirty="0">
                <a:latin typeface="CS Avva Shenouda" panose="020B7200000000000000" pitchFamily="34" charset="0"/>
              </a:rPr>
              <a:t> </a:t>
            </a:r>
            <a:r>
              <a:rPr lang="nl-NL" sz="4800" b="1" dirty="0" err="1">
                <a:latin typeface="CS Avva Shenouda" panose="020B7200000000000000" pitchFamily="34" charset="0"/>
              </a:rPr>
              <a:t>kata</a:t>
            </a:r>
            <a:r>
              <a:rPr lang="nl-NL" sz="4800" b="1" dirty="0">
                <a:latin typeface="CS Avva Shenouda" panose="020B7200000000000000" pitchFamily="34" charset="0"/>
              </a:rPr>
              <a:t> </a:t>
            </a:r>
            <a:r>
              <a:rPr lang="nl-NL" sz="4800" b="1" dirty="0" err="1">
                <a:latin typeface="CS Avva Shenouda" panose="020B7200000000000000" pitchFamily="34" charset="0"/>
              </a:rPr>
              <a:t>pefnis</a:t>
            </a:r>
            <a:r>
              <a:rPr lang="nl-NL" sz="4800" b="1" dirty="0">
                <a:latin typeface="CS Avva Shenouda" panose="020B7200000000000000" pitchFamily="34" charset="0"/>
              </a:rPr>
              <a:t>] `</a:t>
            </a:r>
            <a:r>
              <a:rPr lang="nl-NL" sz="4800" b="1" dirty="0" err="1">
                <a:latin typeface="CS Avva Shenouda" panose="020B7200000000000000" pitchFamily="34" charset="0"/>
              </a:rPr>
              <a:t>nnai</a:t>
            </a:r>
            <a:r>
              <a:rPr lang="nl-NL" sz="4800" b="1" dirty="0">
                <a:latin typeface="CS Avva Shenouda" panose="020B7200000000000000" pitchFamily="34" charset="0"/>
              </a:rPr>
              <a:t>.</a:t>
            </a:r>
          </a:p>
        </p:txBody>
      </p:sp>
      <p:sp>
        <p:nvSpPr>
          <p:cNvPr id="13" name="Espace réservé du contenu 2">
            <a:extLst>
              <a:ext uri="{FF2B5EF4-FFF2-40B4-BE49-F238E27FC236}">
                <a16:creationId xmlns:a16="http://schemas.microsoft.com/office/drawing/2014/main" id="{BAEE9C64-186B-45FE-92FC-55891E69D351}"/>
              </a:ext>
            </a:extLst>
          </p:cNvPr>
          <p:cNvSpPr txBox="1">
            <a:spLocks/>
          </p:cNvSpPr>
          <p:nvPr/>
        </p:nvSpPr>
        <p:spPr>
          <a:xfrm>
            <a:off x="8650513" y="486947"/>
            <a:ext cx="3138029" cy="5991072"/>
          </a:xfrm>
          <a:prstGeom prst="rect">
            <a:avLst/>
          </a:prstGeom>
        </p:spPr>
        <p:txBody>
          <a:bodyPr vert="horz" lIns="91440" tIns="45720" rIns="91440" bIns="45720" numCol="1" spcCol="72000" rtlCol="0" anchor="ctr">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buNone/>
            </a:pPr>
            <a:endParaRPr lang="fr-FR" sz="4000" b="1" dirty="0">
              <a:latin typeface="Book Antiqua" panose="02040602050305030304" pitchFamily="18"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581229" y="3947433"/>
            <a:ext cx="5003866" cy="2123658"/>
          </a:xfrm>
          <a:prstGeom prst="rect">
            <a:avLst/>
          </a:prstGeom>
        </p:spPr>
        <p:txBody>
          <a:bodyPr wrap="square" anchor="ctr" anchorCtr="0">
            <a:spAutoFit/>
          </a:bodyPr>
          <a:lstStyle/>
          <a:p>
            <a:pPr algn="just" rtl="1"/>
            <a:r>
              <a:rPr lang="ar-AE" sz="4400" b="1" dirty="0">
                <a:latin typeface="Book Antiqua" panose="02040602050305030304" pitchFamily="18" charset="0"/>
              </a:rPr>
              <a:t>أطلب من المسيح عنا ليغفر لنا خطايانا بسلام كعظيم رحمته.</a:t>
            </a:r>
          </a:p>
        </p:txBody>
      </p:sp>
    </p:spTree>
    <p:extLst>
      <p:ext uri="{BB962C8B-B14F-4D97-AF65-F5344CB8AC3E}">
        <p14:creationId xmlns:p14="http://schemas.microsoft.com/office/powerpoint/2010/main" val="3001879726"/>
      </p:ext>
    </p:extLst>
  </p:cSld>
  <p:clrMapOvr>
    <a:masterClrMapping/>
  </p:clrMapOvr>
</p:sld>
</file>

<file path=ppt/slides/slide21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606906" y="3505532"/>
            <a:ext cx="5867221" cy="2907171"/>
          </a:xfrm>
        </p:spPr>
        <p:txBody>
          <a:bodyPr numCol="1" spcCol="72000" anchor="ctr">
            <a:noAutofit/>
          </a:bodyPr>
          <a:lstStyle/>
          <a:p>
            <a:pPr marL="0" indent="0" algn="just">
              <a:buNone/>
            </a:pPr>
            <a:r>
              <a:rPr lang="fr-FR" b="1" dirty="0">
                <a:latin typeface="Book Antiqua" panose="02040602050305030304" pitchFamily="18" charset="0"/>
              </a:rPr>
              <a:t>Pitié Seigneur, Pitié Seigneur, Seigneur Bénis nous Amen. Bénissez moi, Bénissez moi, voici la </a:t>
            </a:r>
            <a:r>
              <a:rPr lang="fr-FR" b="1" dirty="0" err="1">
                <a:latin typeface="Book Antiqua" panose="02040602050305030304" pitchFamily="18" charset="0"/>
              </a:rPr>
              <a:t>métanoia</a:t>
            </a:r>
            <a:r>
              <a:rPr lang="fr-FR" b="1" dirty="0">
                <a:latin typeface="Book Antiqua" panose="02040602050305030304" pitchFamily="18" charset="0"/>
              </a:rPr>
              <a:t> pardonnez moi et dites la bénédiction</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lvl="0" algn="ctr" rtl="1" fontAlgn="base">
              <a:spcBef>
                <a:spcPct val="20000"/>
              </a:spcBef>
              <a:spcAft>
                <a:spcPct val="0"/>
              </a:spcAft>
            </a:pPr>
            <a:endParaRPr lang="ar-SA" altLang="fr-FR" sz="3600" dirty="0">
              <a:latin typeface="Times New Roman" panose="02020603050405020304" pitchFamily="18" charset="0"/>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606906" y="684431"/>
            <a:ext cx="10832822" cy="2907171"/>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buNone/>
            </a:pPr>
            <a:r>
              <a:rPr lang="nl-NL" sz="4800" b="1" dirty="0" err="1">
                <a:latin typeface="CS Avva Shenouda" panose="020B7200000000000000" pitchFamily="34" charset="0"/>
              </a:rPr>
              <a:t>Kuri`e</a:t>
            </a:r>
            <a:r>
              <a:rPr lang="nl-NL" sz="4800" b="1" dirty="0">
                <a:latin typeface="CS Avva Shenouda" panose="020B7200000000000000" pitchFamily="34" charset="0"/>
              </a:rPr>
              <a:t>   `</a:t>
            </a:r>
            <a:r>
              <a:rPr lang="nl-NL" sz="4800" b="1" dirty="0" err="1">
                <a:latin typeface="CS Avva Shenouda" panose="020B7200000000000000" pitchFamily="34" charset="0"/>
              </a:rPr>
              <a:t>ele`ycon</a:t>
            </a:r>
            <a:r>
              <a:rPr lang="nl-NL" sz="4800" b="1" dirty="0">
                <a:latin typeface="CS Avva Shenouda" panose="020B7200000000000000" pitchFamily="34" charset="0"/>
              </a:rPr>
              <a:t>  </a:t>
            </a:r>
            <a:r>
              <a:rPr lang="nl-NL" sz="4800" b="1" dirty="0" err="1">
                <a:latin typeface="CS Avva Shenouda" panose="020B7200000000000000" pitchFamily="34" charset="0"/>
              </a:rPr>
              <a:t>Kuri`e</a:t>
            </a:r>
            <a:r>
              <a:rPr lang="nl-NL" sz="4800" b="1" dirty="0">
                <a:latin typeface="CS Avva Shenouda" panose="020B7200000000000000" pitchFamily="34" charset="0"/>
              </a:rPr>
              <a:t> `</a:t>
            </a:r>
            <a:r>
              <a:rPr lang="nl-NL" sz="4800" b="1" dirty="0" err="1">
                <a:latin typeface="CS Avva Shenouda" panose="020B7200000000000000" pitchFamily="34" charset="0"/>
              </a:rPr>
              <a:t>ele`ycon</a:t>
            </a:r>
            <a:r>
              <a:rPr lang="nl-NL" sz="4800" b="1" dirty="0">
                <a:latin typeface="CS Avva Shenouda" panose="020B7200000000000000" pitchFamily="34" charset="0"/>
              </a:rPr>
              <a:t> </a:t>
            </a:r>
            <a:r>
              <a:rPr lang="nl-NL" sz="4800" b="1" dirty="0" err="1">
                <a:latin typeface="CS Avva Shenouda" panose="020B7200000000000000" pitchFamily="34" charset="0"/>
              </a:rPr>
              <a:t>Kurie</a:t>
            </a:r>
            <a:r>
              <a:rPr lang="nl-NL" sz="4800" b="1" dirty="0">
                <a:latin typeface="CS Avva Shenouda" panose="020B7200000000000000" pitchFamily="34" charset="0"/>
              </a:rPr>
              <a:t> </a:t>
            </a:r>
            <a:r>
              <a:rPr lang="nl-NL" sz="4800" b="1" dirty="0" err="1">
                <a:latin typeface="CS Avva Shenouda" panose="020B7200000000000000" pitchFamily="34" charset="0"/>
              </a:rPr>
              <a:t>eulogycon</a:t>
            </a:r>
            <a:r>
              <a:rPr lang="nl-NL" sz="4800" b="1" dirty="0">
                <a:latin typeface="CS Avva Shenouda" panose="020B7200000000000000" pitchFamily="34" charset="0"/>
              </a:rPr>
              <a:t> `</a:t>
            </a:r>
            <a:r>
              <a:rPr lang="nl-NL" sz="4800" b="1" dirty="0" err="1">
                <a:latin typeface="CS Avva Shenouda" panose="020B7200000000000000" pitchFamily="34" charset="0"/>
              </a:rPr>
              <a:t>amyn</a:t>
            </a:r>
            <a:r>
              <a:rPr lang="nl-NL" sz="4800" b="1" dirty="0">
                <a:latin typeface="CS Avva Shenouda" panose="020B7200000000000000" pitchFamily="34" charset="0"/>
              </a:rPr>
              <a:t> @ `</a:t>
            </a:r>
            <a:r>
              <a:rPr lang="nl-NL" sz="4800" b="1" dirty="0" err="1">
                <a:latin typeface="CS Avva Shenouda" panose="020B7200000000000000" pitchFamily="34" charset="0"/>
              </a:rPr>
              <a:t>cmou</a:t>
            </a:r>
            <a:r>
              <a:rPr lang="nl-NL" sz="4800" b="1" dirty="0">
                <a:latin typeface="CS Avva Shenouda" panose="020B7200000000000000" pitchFamily="34" charset="0"/>
              </a:rPr>
              <a:t> `</a:t>
            </a:r>
            <a:r>
              <a:rPr lang="nl-NL" sz="4800" b="1" dirty="0" err="1">
                <a:latin typeface="CS Avva Shenouda" panose="020B7200000000000000" pitchFamily="34" charset="0"/>
              </a:rPr>
              <a:t>eroi</a:t>
            </a:r>
            <a:r>
              <a:rPr lang="nl-NL" sz="4800" b="1" dirty="0">
                <a:latin typeface="CS Avva Shenouda" panose="020B7200000000000000" pitchFamily="34" charset="0"/>
              </a:rPr>
              <a:t> @ `</a:t>
            </a:r>
            <a:r>
              <a:rPr lang="nl-NL" sz="4800" b="1" dirty="0" err="1">
                <a:latin typeface="CS Avva Shenouda" panose="020B7200000000000000" pitchFamily="34" charset="0"/>
              </a:rPr>
              <a:t>cmou</a:t>
            </a:r>
            <a:r>
              <a:rPr lang="nl-NL" sz="4800" b="1" dirty="0">
                <a:latin typeface="CS Avva Shenouda" panose="020B7200000000000000" pitchFamily="34" charset="0"/>
              </a:rPr>
              <a:t> `</a:t>
            </a:r>
            <a:r>
              <a:rPr lang="nl-NL" sz="4800" b="1" dirty="0" err="1">
                <a:latin typeface="CS Avva Shenouda" panose="020B7200000000000000" pitchFamily="34" charset="0"/>
              </a:rPr>
              <a:t>eroi</a:t>
            </a:r>
            <a:r>
              <a:rPr lang="nl-NL" sz="4800" b="1" dirty="0">
                <a:latin typeface="CS Avva Shenouda" panose="020B7200000000000000" pitchFamily="34" charset="0"/>
              </a:rPr>
              <a:t> @ ic ]</a:t>
            </a:r>
            <a:r>
              <a:rPr lang="nl-NL" sz="4800" b="1" dirty="0" err="1">
                <a:latin typeface="CS Avva Shenouda" panose="020B7200000000000000" pitchFamily="34" charset="0"/>
              </a:rPr>
              <a:t>metanoi`a</a:t>
            </a:r>
            <a:r>
              <a:rPr lang="nl-NL" sz="4800" b="1" dirty="0">
                <a:latin typeface="CS Avva Shenouda" panose="020B7200000000000000" pitchFamily="34" charset="0"/>
              </a:rPr>
              <a:t> @ ,w </a:t>
            </a:r>
            <a:r>
              <a:rPr lang="nl-NL" sz="4800" b="1" dirty="0" err="1">
                <a:latin typeface="CS Avva Shenouda" panose="020B7200000000000000" pitchFamily="34" charset="0"/>
              </a:rPr>
              <a:t>nyi</a:t>
            </a:r>
            <a:r>
              <a:rPr lang="nl-NL" sz="4800" b="1" dirty="0">
                <a:latin typeface="CS Avva Shenouda" panose="020B7200000000000000" pitchFamily="34" charset="0"/>
              </a:rPr>
              <a:t> `</a:t>
            </a:r>
            <a:r>
              <a:rPr lang="nl-NL" sz="4800" b="1" dirty="0" err="1">
                <a:latin typeface="CS Avva Shenouda" panose="020B7200000000000000" pitchFamily="34" charset="0"/>
              </a:rPr>
              <a:t>ebol</a:t>
            </a:r>
            <a:r>
              <a:rPr lang="nl-NL" sz="4800" b="1" dirty="0">
                <a:latin typeface="CS Avva Shenouda" panose="020B7200000000000000" pitchFamily="34" charset="0"/>
              </a:rPr>
              <a:t> </a:t>
            </a:r>
            <a:r>
              <a:rPr lang="nl-NL" sz="4800" b="1" dirty="0" err="1">
                <a:latin typeface="CS Avva Shenouda" panose="020B7200000000000000" pitchFamily="34" charset="0"/>
              </a:rPr>
              <a:t>jw</a:t>
            </a:r>
            <a:r>
              <a:rPr lang="nl-NL" sz="4800" b="1" dirty="0">
                <a:latin typeface="CS Avva Shenouda" panose="020B7200000000000000" pitchFamily="34" charset="0"/>
              </a:rPr>
              <a:t> `</a:t>
            </a:r>
            <a:r>
              <a:rPr lang="nl-NL" sz="4800" b="1" dirty="0" err="1">
                <a:latin typeface="CS Avva Shenouda" panose="020B7200000000000000" pitchFamily="34" charset="0"/>
              </a:rPr>
              <a:t>mpi`cmou</a:t>
            </a:r>
            <a:r>
              <a:rPr lang="nl-NL" sz="4800" b="1" dirty="0">
                <a:latin typeface="CS Avva Shenouda" panose="020B7200000000000000" pitchFamily="34" charset="0"/>
              </a:rPr>
              <a:t>.</a:t>
            </a:r>
          </a:p>
        </p:txBody>
      </p:sp>
      <p:sp>
        <p:nvSpPr>
          <p:cNvPr id="13" name="Espace réservé du contenu 2">
            <a:extLst>
              <a:ext uri="{FF2B5EF4-FFF2-40B4-BE49-F238E27FC236}">
                <a16:creationId xmlns:a16="http://schemas.microsoft.com/office/drawing/2014/main" id="{BAEE9C64-186B-45FE-92FC-55891E69D351}"/>
              </a:ext>
            </a:extLst>
          </p:cNvPr>
          <p:cNvSpPr txBox="1">
            <a:spLocks/>
          </p:cNvSpPr>
          <p:nvPr/>
        </p:nvSpPr>
        <p:spPr>
          <a:xfrm>
            <a:off x="8650513" y="486947"/>
            <a:ext cx="3138029" cy="5991072"/>
          </a:xfrm>
          <a:prstGeom prst="rect">
            <a:avLst/>
          </a:prstGeom>
        </p:spPr>
        <p:txBody>
          <a:bodyPr vert="horz" lIns="91440" tIns="45720" rIns="91440" bIns="45720" numCol="1" spcCol="72000" rtlCol="0" anchor="ctr">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buNone/>
            </a:pPr>
            <a:endParaRPr lang="fr-FR" sz="4000" b="1" dirty="0">
              <a:latin typeface="Book Antiqua" panose="02040602050305030304" pitchFamily="18"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581229" y="3731990"/>
            <a:ext cx="5003866" cy="2554545"/>
          </a:xfrm>
          <a:prstGeom prst="rect">
            <a:avLst/>
          </a:prstGeom>
        </p:spPr>
        <p:txBody>
          <a:bodyPr wrap="square" anchor="ctr" anchorCtr="0">
            <a:spAutoFit/>
          </a:bodyPr>
          <a:lstStyle/>
          <a:p>
            <a:pPr algn="just" rtl="1"/>
            <a:r>
              <a:rPr lang="ar-AE" sz="4000" b="1" dirty="0">
                <a:latin typeface="Book Antiqua" panose="02040602050305030304" pitchFamily="18" charset="0"/>
              </a:rPr>
              <a:t>يا رب </a:t>
            </a:r>
            <a:r>
              <a:rPr lang="ar-AE" sz="4000" b="1" dirty="0" err="1">
                <a:latin typeface="Book Antiqua" panose="02040602050305030304" pitchFamily="18" charset="0"/>
              </a:rPr>
              <a:t>إرحم</a:t>
            </a:r>
            <a:r>
              <a:rPr lang="ar-AE" sz="4000" b="1" dirty="0">
                <a:latin typeface="Book Antiqua" panose="02040602050305030304" pitchFamily="18" charset="0"/>
              </a:rPr>
              <a:t>. يا رب </a:t>
            </a:r>
            <a:r>
              <a:rPr lang="ar-AE" sz="4000" b="1" dirty="0" err="1">
                <a:latin typeface="Book Antiqua" panose="02040602050305030304" pitchFamily="18" charset="0"/>
              </a:rPr>
              <a:t>إرحم</a:t>
            </a:r>
            <a:r>
              <a:rPr lang="ar-AE" sz="4000" b="1" dirty="0">
                <a:latin typeface="Book Antiqua" panose="02040602050305030304" pitchFamily="18" charset="0"/>
              </a:rPr>
              <a:t>. يا رب بارك. آمين. باركوا علي</a:t>
            </a:r>
            <a:r>
              <a:rPr lang="ar-EG" sz="4000" b="1" dirty="0">
                <a:latin typeface="Book Antiqua" panose="02040602050305030304" pitchFamily="18" charset="0"/>
              </a:rPr>
              <a:t>ّ</a:t>
            </a:r>
            <a:r>
              <a:rPr lang="ar-AE" sz="4000" b="1" dirty="0" err="1">
                <a:latin typeface="Book Antiqua" panose="02040602050305030304" pitchFamily="18" charset="0"/>
              </a:rPr>
              <a:t>.</a:t>
            </a:r>
            <a:r>
              <a:rPr lang="ar-AE" sz="4000" b="1" dirty="0">
                <a:latin typeface="Book Antiqua" panose="02040602050305030304" pitchFamily="18" charset="0"/>
              </a:rPr>
              <a:t> باركوا علي</a:t>
            </a:r>
            <a:r>
              <a:rPr lang="ar-EG" sz="4000" b="1" dirty="0">
                <a:latin typeface="Book Antiqua" panose="02040602050305030304" pitchFamily="18" charset="0"/>
              </a:rPr>
              <a:t>ّ</a:t>
            </a:r>
            <a:r>
              <a:rPr lang="ar-AE" sz="4000" b="1" dirty="0" err="1">
                <a:latin typeface="Book Antiqua" panose="02040602050305030304" pitchFamily="18" charset="0"/>
              </a:rPr>
              <a:t>.</a:t>
            </a:r>
            <a:r>
              <a:rPr lang="ar-AE" sz="4000" b="1" dirty="0">
                <a:latin typeface="Book Antiqua" panose="02040602050305030304" pitchFamily="18" charset="0"/>
              </a:rPr>
              <a:t> ها </a:t>
            </a:r>
            <a:r>
              <a:rPr lang="ar-AE" sz="4000" b="1" dirty="0" err="1">
                <a:latin typeface="Book Antiqua" panose="02040602050305030304" pitchFamily="18" charset="0"/>
              </a:rPr>
              <a:t>مطانية</a:t>
            </a:r>
            <a:r>
              <a:rPr lang="ar-AE" sz="4000" b="1" dirty="0">
                <a:latin typeface="Book Antiqua" panose="02040602050305030304" pitchFamily="18" charset="0"/>
              </a:rPr>
              <a:t>. اغفروا لي. قُل البركة</a:t>
            </a:r>
          </a:p>
        </p:txBody>
      </p:sp>
    </p:spTree>
    <p:extLst>
      <p:ext uri="{BB962C8B-B14F-4D97-AF65-F5344CB8AC3E}">
        <p14:creationId xmlns:p14="http://schemas.microsoft.com/office/powerpoint/2010/main" val="4273048144"/>
      </p:ext>
    </p:extLst>
  </p:cSld>
  <p:clrMapOvr>
    <a:masterClrMapping/>
  </p:clrMapOvr>
</p:sld>
</file>

<file path=ppt/slides/slide21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546266" y="776123"/>
            <a:ext cx="5367646" cy="5452374"/>
          </a:xfrm>
        </p:spPr>
        <p:txBody>
          <a:bodyPr numCol="1" spcCol="72000" anchor="ctr">
            <a:noAutofit/>
          </a:bodyPr>
          <a:lstStyle/>
          <a:p>
            <a:pPr marL="0" indent="0" algn="just">
              <a:spcBef>
                <a:spcPts val="0"/>
              </a:spcBef>
              <a:buNone/>
            </a:pPr>
            <a:r>
              <a:rPr lang="fr-FR" b="1" dirty="0">
                <a:latin typeface="Book Antiqua" panose="02040602050305030304" pitchFamily="18" charset="0"/>
              </a:rPr>
              <a:t>Jésus-Christ notre vrai Dieu, qui par Sa volonté a subi Sa Passion et a été crucifié pour nous, nous bénisse de toute bénédiction spirituelle et nous aide. Qu'Il accomplisse pour nous cette Sainte Pâques et nous montre la joie de Sa sainte résurrection de nombreuses années paisibles. </a:t>
            </a:r>
            <a:endParaRPr lang="fr-FR" b="1" dirty="0">
              <a:solidFill>
                <a:srgbClr val="C00000"/>
              </a:solidFill>
              <a:latin typeface="Book Antiqua" panose="02040602050305030304" pitchFamily="18" charset="0"/>
            </a:endParaRP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lvl="0" algn="just" rtl="1" fontAlgn="base">
              <a:spcBef>
                <a:spcPct val="20000"/>
              </a:spcBef>
              <a:spcAft>
                <a:spcPct val="0"/>
              </a:spcAft>
            </a:pPr>
            <a:endParaRPr lang="ar-SA" altLang="fr-FR" sz="2800" dirty="0">
              <a:latin typeface="Times New Roman" panose="02020603050405020304" pitchFamily="18" charset="0"/>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07777"/>
          </a:xfrm>
          <a:prstGeom prst="rect">
            <a:avLst/>
          </a:prstGeom>
        </p:spPr>
        <p:txBody>
          <a:bodyPr wrap="none">
            <a:spAutoFit/>
          </a:bodyPr>
          <a:lstStyle/>
          <a:p>
            <a:pPr algn="just"/>
            <a:endParaRPr lang="fr-FR" sz="1400"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spcBef>
                <a:spcPts val="0"/>
              </a:spcBef>
              <a:buNone/>
            </a:pPr>
            <a:endParaRPr lang="fr-FR" b="1" dirty="0">
              <a:latin typeface="CS Avva Shenouda" panose="020B7200000000000000" pitchFamily="34"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278091" y="747709"/>
            <a:ext cx="5367643" cy="5509200"/>
          </a:xfrm>
          <a:prstGeom prst="rect">
            <a:avLst/>
          </a:prstGeom>
        </p:spPr>
        <p:txBody>
          <a:bodyPr wrap="square" anchor="ctr" anchorCtr="0">
            <a:spAutoFit/>
          </a:bodyPr>
          <a:lstStyle/>
          <a:p>
            <a:pPr algn="just" rtl="1"/>
            <a:r>
              <a:rPr lang="ar-AE" sz="4400" b="1" dirty="0">
                <a:latin typeface="Book Antiqua" panose="02040602050305030304" pitchFamily="18" charset="0"/>
              </a:rPr>
              <a:t>يسوع المسيح </a:t>
            </a:r>
            <a:r>
              <a:rPr lang="ar-EG" sz="4400" b="1" dirty="0">
                <a:latin typeface="Book Antiqua" panose="02040602050305030304" pitchFamily="18" charset="0"/>
              </a:rPr>
              <a:t>إ</a:t>
            </a:r>
            <a:r>
              <a:rPr lang="ar-AE" sz="4400" b="1" dirty="0">
                <a:latin typeface="Book Antiqua" panose="02040602050305030304" pitchFamily="18" charset="0"/>
              </a:rPr>
              <a:t>لهنا </a:t>
            </a:r>
            <a:r>
              <a:rPr lang="ar-AE" sz="4400" b="1" dirty="0" err="1">
                <a:latin typeface="Book Antiqua" panose="02040602050305030304" pitchFamily="18" charset="0"/>
              </a:rPr>
              <a:t>الحقيقى</a:t>
            </a:r>
            <a:r>
              <a:rPr lang="ar-AE" sz="4400" b="1" dirty="0">
                <a:latin typeface="Book Antiqua" panose="02040602050305030304" pitchFamily="18" charset="0"/>
              </a:rPr>
              <a:t> الذى قبل الآلام بإرادته وصلب على الصليب من أجلنا، يباركنا بكل بركة روحية ويعيننا ويكمل لنا </a:t>
            </a:r>
            <a:r>
              <a:rPr lang="ar-AE" sz="4400" b="1" dirty="0" err="1">
                <a:latin typeface="Book Antiqua" panose="02040602050305030304" pitchFamily="18" charset="0"/>
              </a:rPr>
              <a:t>البصخة</a:t>
            </a:r>
            <a:r>
              <a:rPr lang="ar-AE" sz="4400" b="1" dirty="0">
                <a:latin typeface="Book Antiqua" panose="02040602050305030304" pitchFamily="18" charset="0"/>
              </a:rPr>
              <a:t> المقدسة ويرينا فرح قيامته المقدسة سنيناً كثيرة وأزمنة سالمة،</a:t>
            </a:r>
            <a:endParaRPr lang="ar-AE" sz="4400" b="1" dirty="0">
              <a:solidFill>
                <a:srgbClr val="C00000"/>
              </a:solidFill>
              <a:latin typeface="Book Antiqua" panose="02040602050305030304" pitchFamily="18" charset="0"/>
            </a:endParaRPr>
          </a:p>
        </p:txBody>
      </p:sp>
    </p:spTree>
    <p:extLst>
      <p:ext uri="{BB962C8B-B14F-4D97-AF65-F5344CB8AC3E}">
        <p14:creationId xmlns:p14="http://schemas.microsoft.com/office/powerpoint/2010/main" val="451374748"/>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7369" y="548680"/>
            <a:ext cx="5616624" cy="5832648"/>
          </a:xfrm>
        </p:spPr>
        <p:txBody>
          <a:bodyPr>
            <a:noAutofit/>
          </a:bodyPr>
          <a:lstStyle/>
          <a:p>
            <a:pPr marL="0" indent="3175" algn="just">
              <a:buNone/>
            </a:pPr>
            <a:r>
              <a:rPr lang="fr-FR" sz="2800" b="1" dirty="0"/>
              <a:t>Est-ce ma conduite qui n’est pas juste? C'est pourquoi je vous jugerai chacun selon sa manière d'agir, maison d'Israël, oracle du Seigneur Dieu. Convertissez-vous et détournez-vous de tous vos crimes, qu'il n'y ait plus pour vous d'occasion de mal. Débarrassez-vous de tous les péchés que vous avez commis et faites-vous un cœur nouveau et un esprit nouveau. Pourquoi mourir, maison d'Israël ? </a:t>
            </a:r>
          </a:p>
        </p:txBody>
      </p:sp>
      <p:sp>
        <p:nvSpPr>
          <p:cNvPr id="4" name="Rectangle 3">
            <a:extLst>
              <a:ext uri="{FF2B5EF4-FFF2-40B4-BE49-F238E27FC236}">
                <a16:creationId xmlns:a16="http://schemas.microsoft.com/office/drawing/2014/main" id="{91243CA8-04CE-43A8-A980-AAAC9EEED9CA}"/>
              </a:ext>
            </a:extLst>
          </p:cNvPr>
          <p:cNvSpPr/>
          <p:nvPr/>
        </p:nvSpPr>
        <p:spPr>
          <a:xfrm>
            <a:off x="6240016" y="582935"/>
            <a:ext cx="5472608" cy="5798393"/>
          </a:xfrm>
          <a:prstGeom prst="rect">
            <a:avLst/>
          </a:prstGeom>
        </p:spPr>
        <p:txBody>
          <a:bodyPr wrap="square">
            <a:normAutofit/>
          </a:bodyPr>
          <a:lstStyle/>
          <a:p>
            <a:pPr algn="just" rtl="1"/>
            <a:r>
              <a:rPr lang="ar-EG" sz="3600" b="1" dirty="0">
                <a:latin typeface="Times New Roman" panose="02020603050405020304" pitchFamily="18" charset="0"/>
              </a:rPr>
              <a:t>أليست طرقكم هى الغير </a:t>
            </a:r>
            <a:r>
              <a:rPr lang="ar-EG" sz="3600" b="1" dirty="0" err="1">
                <a:latin typeface="Times New Roman" panose="02020603050405020304" pitchFamily="18" charset="0"/>
              </a:rPr>
              <a:t>مستقيمة؟</a:t>
            </a:r>
            <a:r>
              <a:rPr lang="ar-EG" sz="3600" b="1" dirty="0">
                <a:latin typeface="Times New Roman" panose="02020603050405020304" pitchFamily="18" charset="0"/>
              </a:rPr>
              <a:t> لهذا أدينكم كل واحد كطرقه يا بيت إسرائيل، يقول </a:t>
            </a:r>
            <a:r>
              <a:rPr lang="ar-EG" sz="3600" b="1" dirty="0" err="1">
                <a:latin typeface="Times New Roman" panose="02020603050405020304" pitchFamily="18" charset="0"/>
              </a:rPr>
              <a:t>الرب.</a:t>
            </a:r>
            <a:r>
              <a:rPr lang="ar-EG" sz="3600" b="1" dirty="0">
                <a:latin typeface="Times New Roman" panose="02020603050405020304" pitchFamily="18" charset="0"/>
              </a:rPr>
              <a:t> الآن </a:t>
            </a:r>
            <a:r>
              <a:rPr lang="ar-EG" sz="3600" b="1" dirty="0" err="1">
                <a:latin typeface="Times New Roman" panose="02020603050405020304" pitchFamily="18" charset="0"/>
              </a:rPr>
              <a:t>إرجعوا</a:t>
            </a:r>
            <a:r>
              <a:rPr lang="ar-EG" sz="3600" b="1" dirty="0">
                <a:latin typeface="Times New Roman" panose="02020603050405020304" pitchFamily="18" charset="0"/>
              </a:rPr>
              <a:t> </a:t>
            </a:r>
            <a:r>
              <a:rPr lang="ar-EG" sz="3600" b="1" dirty="0" err="1">
                <a:latin typeface="Times New Roman" panose="02020603050405020304" pitchFamily="18" charset="0"/>
              </a:rPr>
              <a:t>وإبتعدوا</a:t>
            </a:r>
            <a:r>
              <a:rPr lang="ar-EG" sz="3600" b="1" dirty="0">
                <a:latin typeface="Times New Roman" panose="02020603050405020304" pitchFamily="18" charset="0"/>
              </a:rPr>
              <a:t> عن </a:t>
            </a:r>
            <a:r>
              <a:rPr lang="ar-EG" sz="3600" b="1" dirty="0" err="1">
                <a:latin typeface="Times New Roman" panose="02020603050405020304" pitchFamily="18" charset="0"/>
              </a:rPr>
              <a:t>معاصيكم </a:t>
            </a:r>
            <a:r>
              <a:rPr lang="ar-EG" sz="3600" b="1" dirty="0">
                <a:latin typeface="Times New Roman" panose="02020603050405020304" pitchFamily="18" charset="0"/>
              </a:rPr>
              <a:t>، فلا يكون لكم عذاب </a:t>
            </a:r>
            <a:r>
              <a:rPr lang="ar-EG" sz="3600" b="1" dirty="0" err="1">
                <a:latin typeface="Times New Roman" panose="02020603050405020304" pitchFamily="18" charset="0"/>
              </a:rPr>
              <a:t>الظلم.</a:t>
            </a:r>
            <a:r>
              <a:rPr lang="ar-EG" sz="3600" b="1" dirty="0">
                <a:latin typeface="Times New Roman" panose="02020603050405020304" pitchFamily="18" charset="0"/>
              </a:rPr>
              <a:t> </a:t>
            </a:r>
            <a:r>
              <a:rPr lang="ar-EG" sz="3600" b="1" dirty="0" err="1">
                <a:latin typeface="Times New Roman" panose="02020603050405020304" pitchFamily="18" charset="0"/>
              </a:rPr>
              <a:t>وإنبذوا</a:t>
            </a:r>
            <a:r>
              <a:rPr lang="ar-EG" sz="3600" b="1" dirty="0">
                <a:latin typeface="Times New Roman" panose="02020603050405020304" pitchFamily="18" charset="0"/>
              </a:rPr>
              <a:t> عنكم جميع معاصيكم التى صنعتموها </a:t>
            </a:r>
            <a:r>
              <a:rPr lang="ar-EG" sz="3600" b="1" dirty="0" err="1">
                <a:latin typeface="Times New Roman" panose="02020603050405020304" pitchFamily="18" charset="0"/>
              </a:rPr>
              <a:t>ضدى.</a:t>
            </a:r>
            <a:r>
              <a:rPr lang="ar-EG" sz="3600" b="1" dirty="0">
                <a:latin typeface="Times New Roman" panose="02020603050405020304" pitchFamily="18" charset="0"/>
              </a:rPr>
              <a:t> </a:t>
            </a:r>
            <a:r>
              <a:rPr lang="ar-EG" sz="3600" b="1" dirty="0" err="1">
                <a:latin typeface="Times New Roman" panose="02020603050405020304" pitchFamily="18" charset="0"/>
              </a:rPr>
              <a:t>وإقتنوا</a:t>
            </a:r>
            <a:r>
              <a:rPr lang="ar-EG" sz="3600" b="1" dirty="0">
                <a:latin typeface="Times New Roman" panose="02020603050405020304" pitchFamily="18" charset="0"/>
              </a:rPr>
              <a:t> لكم قلباً </a:t>
            </a:r>
            <a:r>
              <a:rPr lang="ar-EG" sz="3600" b="1" dirty="0" err="1">
                <a:latin typeface="Times New Roman" panose="02020603050405020304" pitchFamily="18" charset="0"/>
              </a:rPr>
              <a:t>جديداً.</a:t>
            </a:r>
            <a:r>
              <a:rPr lang="ar-EG" sz="3600" b="1" dirty="0">
                <a:latin typeface="Times New Roman" panose="02020603050405020304" pitchFamily="18" charset="0"/>
              </a:rPr>
              <a:t> فلماذا تموتون </a:t>
            </a:r>
            <a:r>
              <a:rPr lang="ar-EG" sz="3600" b="1" dirty="0" err="1">
                <a:latin typeface="Times New Roman" panose="02020603050405020304" pitchFamily="18" charset="0"/>
              </a:rPr>
              <a:t>يابيت</a:t>
            </a:r>
            <a:r>
              <a:rPr lang="ar-EG" sz="3600" b="1" dirty="0">
                <a:latin typeface="Times New Roman" panose="02020603050405020304" pitchFamily="18" charset="0"/>
              </a:rPr>
              <a:t> إسرائيل؟</a:t>
            </a:r>
            <a:endParaRPr lang="ar-SA" sz="3600" b="1" dirty="0">
              <a:latin typeface="Times New Roman" panose="02020603050405020304" pitchFamily="18" charset="0"/>
            </a:endParaRPr>
          </a:p>
        </p:txBody>
      </p:sp>
      <p:sp>
        <p:nvSpPr>
          <p:cNvPr id="8" name="ZoneTexte 7">
            <a:extLst>
              <a:ext uri="{FF2B5EF4-FFF2-40B4-BE49-F238E27FC236}">
                <a16:creationId xmlns:a16="http://schemas.microsoft.com/office/drawing/2014/main" id="{17EB9E0E-099C-42F2-A2D3-CB82BBB219EC}"/>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de l’aube </a:t>
            </a:r>
            <a:r>
              <a:rPr lang="fr-FR" sz="1600" b="1" i="1" dirty="0">
                <a:solidFill>
                  <a:schemeClr val="bg1"/>
                </a:solidFill>
              </a:rPr>
              <a:t>du Jeudi Saint</a:t>
            </a:r>
            <a:endParaRPr lang="fr-FR" sz="1600" b="1" dirty="0">
              <a:solidFill>
                <a:schemeClr val="bg1"/>
              </a:solidFill>
            </a:endParaRPr>
          </a:p>
        </p:txBody>
      </p:sp>
      <p:sp>
        <p:nvSpPr>
          <p:cNvPr id="9" name="Rectangle 74">
            <a:extLst>
              <a:ext uri="{FF2B5EF4-FFF2-40B4-BE49-F238E27FC236}">
                <a16:creationId xmlns:a16="http://schemas.microsoft.com/office/drawing/2014/main" id="{EFA9D6ED-5B92-45D5-B2B3-49501FAAB2D5}"/>
              </a:ext>
            </a:extLst>
          </p:cNvPr>
          <p:cNvSpPr>
            <a:spLocks noChangeArrowheads="1"/>
          </p:cNvSpPr>
          <p:nvPr/>
        </p:nvSpPr>
        <p:spPr bwMode="auto">
          <a:xfrm>
            <a:off x="9696400" y="53414"/>
            <a:ext cx="2304256"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باكر يوم الخميس الكبير</a:t>
            </a:r>
            <a:r>
              <a:rPr lang="fr-FR" sz="2000" b="1" dirty="0">
                <a:solidFill>
                  <a:schemeClr val="bg1"/>
                </a:solidFill>
              </a:rPr>
              <a:t> </a:t>
            </a:r>
            <a:endParaRPr lang="en-US" altLang="fr-FR" sz="2000" b="1" i="1" dirty="0">
              <a:solidFill>
                <a:schemeClr val="bg1"/>
              </a:solidFill>
            </a:endParaRPr>
          </a:p>
        </p:txBody>
      </p:sp>
    </p:spTree>
    <p:extLst>
      <p:ext uri="{BB962C8B-B14F-4D97-AF65-F5344CB8AC3E}">
        <p14:creationId xmlns:p14="http://schemas.microsoft.com/office/powerpoint/2010/main" val="2597080856"/>
      </p:ext>
    </p:extLst>
  </p:cSld>
  <p:clrMapOvr>
    <a:masterClrMapping/>
  </p:clrMapOvr>
</p:sld>
</file>

<file path=ppt/slides/slide22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546266" y="776123"/>
            <a:ext cx="5367646" cy="5452374"/>
          </a:xfrm>
        </p:spPr>
        <p:txBody>
          <a:bodyPr numCol="1" spcCol="72000" anchor="ctr">
            <a:noAutofit/>
          </a:bodyPr>
          <a:lstStyle/>
          <a:p>
            <a:pPr marL="0" indent="0" algn="just">
              <a:spcBef>
                <a:spcPts val="0"/>
              </a:spcBef>
              <a:buNone/>
            </a:pPr>
            <a:r>
              <a:rPr lang="fr-FR" b="1" dirty="0">
                <a:latin typeface="Book Antiqua" panose="02040602050305030304" pitchFamily="18" charset="0"/>
              </a:rPr>
              <a:t>Par les prières et les supplications que ne cessent de T'adresser pour nous notre Dame et notre Reine à tous, la Sainte Mère de Dieu, Sainte Marie ; et les 3 puissants lumineux Michel, Gabriel et Raphaël, et tous les </a:t>
            </a:r>
            <a:r>
              <a:rPr lang="fr-FR" b="1" dirty="0" err="1">
                <a:latin typeface="Book Antiqua" panose="02040602050305030304" pitchFamily="18" charset="0"/>
              </a:rPr>
              <a:t>choeurs</a:t>
            </a:r>
            <a:r>
              <a:rPr lang="fr-FR" b="1" dirty="0">
                <a:latin typeface="Book Antiqua" panose="02040602050305030304" pitchFamily="18" charset="0"/>
              </a:rPr>
              <a:t> des anges, des archanges et les puissances célestes. </a:t>
            </a:r>
            <a:endParaRPr lang="fr-FR" b="1" dirty="0">
              <a:solidFill>
                <a:srgbClr val="C00000"/>
              </a:solidFill>
              <a:latin typeface="Book Antiqua" panose="02040602050305030304" pitchFamily="18" charset="0"/>
            </a:endParaRP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lvl="0" algn="just" rtl="1" fontAlgn="base">
              <a:spcBef>
                <a:spcPct val="20000"/>
              </a:spcBef>
              <a:spcAft>
                <a:spcPct val="0"/>
              </a:spcAft>
            </a:pPr>
            <a:endParaRPr lang="ar-SA" altLang="fr-FR" sz="2800" dirty="0">
              <a:latin typeface="Times New Roman" panose="02020603050405020304" pitchFamily="18" charset="0"/>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07777"/>
          </a:xfrm>
          <a:prstGeom prst="rect">
            <a:avLst/>
          </a:prstGeom>
        </p:spPr>
        <p:txBody>
          <a:bodyPr wrap="none">
            <a:spAutoFit/>
          </a:bodyPr>
          <a:lstStyle/>
          <a:p>
            <a:pPr algn="just"/>
            <a:endParaRPr lang="fr-FR" sz="1400"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spcBef>
                <a:spcPts val="0"/>
              </a:spcBef>
              <a:buNone/>
            </a:pPr>
            <a:endParaRPr lang="fr-FR" b="1" dirty="0">
              <a:latin typeface="CS Avva Shenouda" panose="020B7200000000000000" pitchFamily="34"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278091" y="1978815"/>
            <a:ext cx="5367643" cy="3046988"/>
          </a:xfrm>
          <a:prstGeom prst="rect">
            <a:avLst/>
          </a:prstGeom>
        </p:spPr>
        <p:txBody>
          <a:bodyPr wrap="square" anchor="ctr" anchorCtr="0">
            <a:spAutoFit/>
          </a:bodyPr>
          <a:lstStyle/>
          <a:p>
            <a:pPr algn="just" rtl="1"/>
            <a:r>
              <a:rPr lang="ar-AE" sz="4800" b="1" dirty="0" err="1">
                <a:latin typeface="Book Antiqua" panose="02040602050305030304" pitchFamily="18" charset="0"/>
              </a:rPr>
              <a:t>بالسؤالات</a:t>
            </a:r>
            <a:r>
              <a:rPr lang="ar-AE" sz="4800" b="1" dirty="0">
                <a:latin typeface="Book Antiqua" panose="02040602050305030304" pitchFamily="18" charset="0"/>
              </a:rPr>
              <a:t> التي ترفعها عنا كل حين والدة الإله القديسة مريم وكل صفوف الملائكة ورؤساء الملائكة</a:t>
            </a:r>
            <a:endParaRPr lang="ar-AE" sz="4800" b="1" dirty="0">
              <a:solidFill>
                <a:srgbClr val="C00000"/>
              </a:solidFill>
              <a:latin typeface="Book Antiqua" panose="02040602050305030304" pitchFamily="18" charset="0"/>
            </a:endParaRPr>
          </a:p>
        </p:txBody>
      </p:sp>
    </p:spTree>
    <p:extLst>
      <p:ext uri="{BB962C8B-B14F-4D97-AF65-F5344CB8AC3E}">
        <p14:creationId xmlns:p14="http://schemas.microsoft.com/office/powerpoint/2010/main" val="800365942"/>
      </p:ext>
    </p:extLst>
  </p:cSld>
  <p:clrMapOvr>
    <a:masterClrMapping/>
  </p:clrMapOvr>
</p:sld>
</file>

<file path=ppt/slides/slide22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546266" y="776123"/>
            <a:ext cx="5367646" cy="5452374"/>
          </a:xfrm>
        </p:spPr>
        <p:txBody>
          <a:bodyPr numCol="1" spcCol="72000" anchor="ctr">
            <a:noAutofit/>
          </a:bodyPr>
          <a:lstStyle/>
          <a:p>
            <a:pPr marL="0" indent="0" algn="just">
              <a:spcBef>
                <a:spcPts val="0"/>
              </a:spcBef>
              <a:buNone/>
            </a:pPr>
            <a:r>
              <a:rPr lang="fr-FR" b="1" dirty="0">
                <a:latin typeface="Book Antiqua" panose="02040602050305030304" pitchFamily="18" charset="0"/>
              </a:rPr>
              <a:t>Et par les prières des patriarches, des prophètes, des apôtres, des martyrs, et tout le chœur des porteurs de la croix, les justes et l'ange de ce jour béni et par la bénédiction de la Mère de Dieu, la très Sainte Marie en premier et dernier lieu</a:t>
            </a:r>
            <a:endParaRPr lang="fr-FR" b="1" dirty="0">
              <a:solidFill>
                <a:srgbClr val="C00000"/>
              </a:solidFill>
              <a:latin typeface="Book Antiqua" panose="02040602050305030304" pitchFamily="18" charset="0"/>
            </a:endParaRP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lvl="0" algn="just" rtl="1" fontAlgn="base">
              <a:spcBef>
                <a:spcPct val="20000"/>
              </a:spcBef>
              <a:spcAft>
                <a:spcPct val="0"/>
              </a:spcAft>
            </a:pPr>
            <a:endParaRPr lang="ar-SA" altLang="fr-FR" sz="2800" dirty="0">
              <a:latin typeface="Times New Roman" panose="02020603050405020304" pitchFamily="18" charset="0"/>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07777"/>
          </a:xfrm>
          <a:prstGeom prst="rect">
            <a:avLst/>
          </a:prstGeom>
        </p:spPr>
        <p:txBody>
          <a:bodyPr wrap="none">
            <a:spAutoFit/>
          </a:bodyPr>
          <a:lstStyle/>
          <a:p>
            <a:pPr algn="just"/>
            <a:endParaRPr lang="fr-FR" sz="1400"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spcBef>
                <a:spcPts val="0"/>
              </a:spcBef>
              <a:buNone/>
            </a:pPr>
            <a:endParaRPr lang="fr-FR" b="1" dirty="0">
              <a:latin typeface="CS Avva Shenouda" panose="020B7200000000000000" pitchFamily="34"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278091" y="1609483"/>
            <a:ext cx="5367643" cy="3785652"/>
          </a:xfrm>
          <a:prstGeom prst="rect">
            <a:avLst/>
          </a:prstGeom>
        </p:spPr>
        <p:txBody>
          <a:bodyPr wrap="square" anchor="ctr" anchorCtr="0">
            <a:spAutoFit/>
          </a:bodyPr>
          <a:lstStyle/>
          <a:p>
            <a:pPr algn="just" rtl="1"/>
            <a:r>
              <a:rPr lang="ar-AE" sz="4800" b="1" dirty="0">
                <a:latin typeface="Book Antiqua" panose="02040602050305030304" pitchFamily="18" charset="0"/>
              </a:rPr>
              <a:t>والآباء والأنبياء والرسل والشهداء والأبرار والصديقون ولباس الصليب والنساك والمعترفون والسواح</a:t>
            </a:r>
          </a:p>
        </p:txBody>
      </p:sp>
    </p:spTree>
    <p:extLst>
      <p:ext uri="{BB962C8B-B14F-4D97-AF65-F5344CB8AC3E}">
        <p14:creationId xmlns:p14="http://schemas.microsoft.com/office/powerpoint/2010/main" val="3003762510"/>
      </p:ext>
    </p:extLst>
  </p:cSld>
  <p:clrMapOvr>
    <a:masterClrMapping/>
  </p:clrMapOvr>
</p:sld>
</file>

<file path=ppt/slides/slide22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546266" y="776123"/>
            <a:ext cx="5367646" cy="5452374"/>
          </a:xfrm>
        </p:spPr>
        <p:txBody>
          <a:bodyPr numCol="1" spcCol="72000" anchor="ctr">
            <a:noAutofit/>
          </a:bodyPr>
          <a:lstStyle/>
          <a:p>
            <a:pPr marL="0" indent="0" algn="just">
              <a:spcBef>
                <a:spcPts val="0"/>
              </a:spcBef>
              <a:buNone/>
            </a:pPr>
            <a:r>
              <a:rPr lang="fr-FR" b="1" dirty="0">
                <a:latin typeface="Book Antiqua" panose="02040602050305030304" pitchFamily="18" charset="0"/>
              </a:rPr>
              <a:t>et par la bénédiction de cette Sainte Pâques de notre bon Sauveur. Que leurs saintes bénédictions, leurs grâces, leurs puissances, leurs dons, leur amour, et leur secours soient avec nous tous éternellement, amen !</a:t>
            </a:r>
            <a:endParaRPr lang="fr-FR" b="1" dirty="0">
              <a:solidFill>
                <a:srgbClr val="C00000"/>
              </a:solidFill>
              <a:latin typeface="Book Antiqua" panose="02040602050305030304" pitchFamily="18" charset="0"/>
            </a:endParaRP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lvl="0" algn="just" rtl="1" fontAlgn="base">
              <a:spcBef>
                <a:spcPct val="20000"/>
              </a:spcBef>
              <a:spcAft>
                <a:spcPct val="0"/>
              </a:spcAft>
            </a:pPr>
            <a:endParaRPr lang="ar-SA" altLang="fr-FR" sz="2800" dirty="0">
              <a:latin typeface="Times New Roman" panose="02020603050405020304" pitchFamily="18" charset="0"/>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07777"/>
          </a:xfrm>
          <a:prstGeom prst="rect">
            <a:avLst/>
          </a:prstGeom>
        </p:spPr>
        <p:txBody>
          <a:bodyPr wrap="none">
            <a:spAutoFit/>
          </a:bodyPr>
          <a:lstStyle/>
          <a:p>
            <a:pPr algn="just"/>
            <a:endParaRPr lang="fr-FR" sz="1400"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spcBef>
                <a:spcPts val="0"/>
              </a:spcBef>
              <a:buNone/>
            </a:pPr>
            <a:endParaRPr lang="fr-FR" b="1" dirty="0">
              <a:latin typeface="CS Avva Shenouda" panose="020B7200000000000000" pitchFamily="34"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278091" y="1240152"/>
            <a:ext cx="5367643" cy="4524315"/>
          </a:xfrm>
          <a:prstGeom prst="rect">
            <a:avLst/>
          </a:prstGeom>
        </p:spPr>
        <p:txBody>
          <a:bodyPr wrap="square" anchor="ctr" anchorCtr="0">
            <a:spAutoFit/>
          </a:bodyPr>
          <a:lstStyle/>
          <a:p>
            <a:pPr algn="just" rtl="1"/>
            <a:r>
              <a:rPr lang="ar-AE" sz="4800" b="1" dirty="0">
                <a:latin typeface="Book Antiqua" panose="02040602050305030304" pitchFamily="18" charset="0"/>
              </a:rPr>
              <a:t>وبركة </a:t>
            </a:r>
            <a:r>
              <a:rPr lang="ar-AE" sz="4800" b="1" dirty="0" err="1">
                <a:latin typeface="Book Antiqua" panose="02040602050305030304" pitchFamily="18" charset="0"/>
              </a:rPr>
              <a:t>البصخة</a:t>
            </a:r>
            <a:r>
              <a:rPr lang="ar-AE" sz="4800" b="1" dirty="0">
                <a:latin typeface="Book Antiqua" panose="02040602050305030304" pitchFamily="18" charset="0"/>
              </a:rPr>
              <a:t> المقدسة التي لمخلصنا الصالح، بركتهم المقدسة ونعمتهم وقوتهم وهبتهم ومحبتهم ومعونتهم تكون معنا كلنا إلى الأبد. آمين.</a:t>
            </a:r>
          </a:p>
        </p:txBody>
      </p:sp>
    </p:spTree>
    <p:extLst>
      <p:ext uri="{BB962C8B-B14F-4D97-AF65-F5344CB8AC3E}">
        <p14:creationId xmlns:p14="http://schemas.microsoft.com/office/powerpoint/2010/main" val="3711441652"/>
      </p:ext>
    </p:extLst>
  </p:cSld>
  <p:clrMapOvr>
    <a:masterClrMapping/>
  </p:clrMapOvr>
</p:sld>
</file>

<file path=ppt/slides/slide22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358813" y="512313"/>
            <a:ext cx="3512186" cy="5452374"/>
          </a:xfrm>
        </p:spPr>
        <p:txBody>
          <a:bodyPr numCol="1" spcCol="72000" anchor="ctr">
            <a:noAutofit/>
          </a:bodyPr>
          <a:lstStyle/>
          <a:p>
            <a:pPr marL="0" indent="0" algn="ctr">
              <a:buNone/>
            </a:pPr>
            <a:r>
              <a:rPr lang="fr-FR" sz="4800" b="1" dirty="0">
                <a:latin typeface="Book Antiqua" panose="02040602050305030304" pitchFamily="18" charset="0"/>
              </a:rPr>
              <a:t>Le Christ notre Dieu</a:t>
            </a:r>
          </a:p>
          <a:p>
            <a:pPr marL="0" indent="0" algn="ctr">
              <a:buNone/>
            </a:pPr>
            <a:endParaRPr lang="fr-FR" sz="4800" b="1" dirty="0">
              <a:latin typeface="Book Antiqua" panose="02040602050305030304" pitchFamily="18" charset="0"/>
            </a:endParaRPr>
          </a:p>
          <a:p>
            <a:pPr marL="0" indent="0" algn="ctr">
              <a:buNone/>
            </a:pPr>
            <a:r>
              <a:rPr lang="fr-FR" sz="4800" b="1" dirty="0">
                <a:solidFill>
                  <a:srgbClr val="C00000"/>
                </a:solidFill>
                <a:latin typeface="Book Antiqua" panose="02040602050305030304" pitchFamily="18" charset="0"/>
              </a:rPr>
              <a:t>Amen, ainsi soit-il</a:t>
            </a: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spcBef>
                <a:spcPts val="0"/>
              </a:spcBef>
              <a:buNone/>
            </a:pPr>
            <a:endParaRPr lang="fr-FR" sz="4000" b="1" dirty="0">
              <a:latin typeface="CS Avva Shenouda" panose="020B7200000000000000" pitchFamily="34"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8258630" y="1460715"/>
            <a:ext cx="3511194" cy="3785652"/>
          </a:xfrm>
          <a:prstGeom prst="rect">
            <a:avLst/>
          </a:prstGeom>
        </p:spPr>
        <p:txBody>
          <a:bodyPr wrap="square" anchor="ctr" anchorCtr="0">
            <a:spAutoFit/>
          </a:bodyPr>
          <a:lstStyle/>
          <a:p>
            <a:pPr algn="ctr" rtl="1"/>
            <a:r>
              <a:rPr lang="ar-AE" sz="6000" b="1" dirty="0">
                <a:latin typeface="Book Antiqua" panose="02040602050305030304" pitchFamily="18" charset="0"/>
              </a:rPr>
              <a:t>المسيح إلهنا</a:t>
            </a:r>
            <a:endParaRPr lang="fr-FR" sz="6000" b="1" dirty="0">
              <a:latin typeface="Book Antiqua" panose="02040602050305030304" pitchFamily="18" charset="0"/>
            </a:endParaRPr>
          </a:p>
          <a:p>
            <a:pPr algn="ctr" rtl="1"/>
            <a:endParaRPr lang="fr-FR" sz="6000" b="1" dirty="0">
              <a:latin typeface="Book Antiqua" panose="02040602050305030304" pitchFamily="18" charset="0"/>
            </a:endParaRPr>
          </a:p>
          <a:p>
            <a:pPr algn="ctr" rtl="1"/>
            <a:endParaRPr lang="fr-FR" sz="6000" b="1" dirty="0">
              <a:latin typeface="Book Antiqua" panose="02040602050305030304" pitchFamily="18" charset="0"/>
            </a:endParaRPr>
          </a:p>
          <a:p>
            <a:pPr algn="ctr" rtl="1"/>
            <a:r>
              <a:rPr lang="ar-AE" sz="6000" b="1" dirty="0">
                <a:solidFill>
                  <a:srgbClr val="C00000"/>
                </a:solidFill>
                <a:latin typeface="Book Antiqua" panose="02040602050305030304" pitchFamily="18" charset="0"/>
              </a:rPr>
              <a:t>آمين. يكون</a:t>
            </a:r>
          </a:p>
        </p:txBody>
      </p:sp>
      <p:sp>
        <p:nvSpPr>
          <p:cNvPr id="6" name="Rectangle 5">
            <a:extLst>
              <a:ext uri="{FF2B5EF4-FFF2-40B4-BE49-F238E27FC236}">
                <a16:creationId xmlns:a16="http://schemas.microsoft.com/office/drawing/2014/main" id="{4BBA31EA-5709-4658-9C29-41BF2557899C}"/>
              </a:ext>
            </a:extLst>
          </p:cNvPr>
          <p:cNvSpPr/>
          <p:nvPr/>
        </p:nvSpPr>
        <p:spPr>
          <a:xfrm>
            <a:off x="4129485" y="1283654"/>
            <a:ext cx="3933030" cy="4247317"/>
          </a:xfrm>
          <a:prstGeom prst="rect">
            <a:avLst/>
          </a:prstGeom>
        </p:spPr>
        <p:txBody>
          <a:bodyPr wrap="square">
            <a:spAutoFit/>
          </a:bodyPr>
          <a:lstStyle/>
          <a:p>
            <a:pPr algn="ctr"/>
            <a:r>
              <a:rPr lang="fr-FR" sz="5400" b="1" dirty="0">
                <a:latin typeface="CS Avva Shenouda" panose="020B7200000000000000" pitchFamily="34" charset="0"/>
              </a:rPr>
              <a:t>Pi`,</a:t>
            </a:r>
            <a:r>
              <a:rPr lang="fr-FR" sz="5400" b="1" dirty="0" err="1">
                <a:latin typeface="CS Avva Shenouda" panose="020B7200000000000000" pitchFamily="34" charset="0"/>
              </a:rPr>
              <a:t>rictoc</a:t>
            </a:r>
            <a:r>
              <a:rPr lang="fr-FR" sz="5400" b="1" dirty="0">
                <a:latin typeface="CS Avva Shenouda" panose="020B7200000000000000" pitchFamily="34" charset="0"/>
              </a:rPr>
              <a:t> </a:t>
            </a:r>
            <a:r>
              <a:rPr lang="fr-FR" sz="5400" b="1" dirty="0" err="1">
                <a:latin typeface="CS Avva Shenouda" panose="020B7200000000000000" pitchFamily="34" charset="0"/>
              </a:rPr>
              <a:t>Pennou</a:t>
            </a:r>
            <a:r>
              <a:rPr lang="fr-FR" sz="5400" b="1" dirty="0">
                <a:latin typeface="CS Avva Shenouda" panose="020B7200000000000000" pitchFamily="34" charset="0"/>
              </a:rPr>
              <a:t>]</a:t>
            </a:r>
          </a:p>
          <a:p>
            <a:pPr algn="ctr"/>
            <a:endParaRPr lang="fr-FR" sz="5400" b="1" dirty="0">
              <a:latin typeface="CS Avva Shenouda" panose="020B7200000000000000" pitchFamily="34" charset="0"/>
            </a:endParaRPr>
          </a:p>
          <a:p>
            <a:pPr algn="ctr"/>
            <a:r>
              <a:rPr lang="fr-FR" sz="5400" b="1" dirty="0" err="1">
                <a:solidFill>
                  <a:srgbClr val="C00000"/>
                </a:solidFill>
                <a:latin typeface="CS Avva Shenouda" panose="020B7200000000000000" pitchFamily="34" charset="0"/>
              </a:rPr>
              <a:t>Amyn</a:t>
            </a:r>
            <a:r>
              <a:rPr lang="fr-FR" sz="5400" b="1" dirty="0">
                <a:solidFill>
                  <a:srgbClr val="C00000"/>
                </a:solidFill>
                <a:latin typeface="CS Avva Shenouda" panose="020B7200000000000000" pitchFamily="34" charset="0"/>
              </a:rPr>
              <a:t> </a:t>
            </a:r>
            <a:r>
              <a:rPr lang="fr-FR" sz="5400" b="1" dirty="0" err="1">
                <a:solidFill>
                  <a:srgbClr val="C00000"/>
                </a:solidFill>
                <a:latin typeface="CS Avva Shenouda" panose="020B7200000000000000" pitchFamily="34" charset="0"/>
              </a:rPr>
              <a:t>ec`eswpi</a:t>
            </a:r>
            <a:endParaRPr lang="fr-FR" sz="5400" b="1" dirty="0">
              <a:solidFill>
                <a:srgbClr val="C00000"/>
              </a:solidFill>
              <a:latin typeface="CS Avva Shenouda" panose="020B7200000000000000" pitchFamily="34" charset="0"/>
            </a:endParaRPr>
          </a:p>
        </p:txBody>
      </p:sp>
    </p:spTree>
    <p:extLst>
      <p:ext uri="{BB962C8B-B14F-4D97-AF65-F5344CB8AC3E}">
        <p14:creationId xmlns:p14="http://schemas.microsoft.com/office/powerpoint/2010/main" val="3157671221"/>
      </p:ext>
    </p:extLst>
  </p:cSld>
  <p:clrMapOvr>
    <a:masterClrMapping/>
  </p:clrMapOvr>
</p:sld>
</file>

<file path=ppt/slides/slide224.xml><?xml version="1.0" encoding="utf-8"?>
<p:sld xmlns:a="http://schemas.openxmlformats.org/drawingml/2006/main" xmlns:r="http://schemas.openxmlformats.org/officeDocument/2006/relationships" xmlns:p="http://schemas.openxmlformats.org/presentationml/2006/main">
  <p:cSld>
    <p:spTree>
      <p:nvGrpSpPr>
        <p:cNvPr id="1" name="Shape 23556"/>
        <p:cNvGrpSpPr/>
        <p:nvPr/>
      </p:nvGrpSpPr>
      <p:grpSpPr>
        <a:xfrm>
          <a:off x="0" y="0"/>
          <a:ext cx="0" cy="0"/>
          <a:chOff x="0" y="0"/>
          <a:chExt cx="0" cy="0"/>
        </a:xfrm>
      </p:grpSpPr>
      <p:sp>
        <p:nvSpPr>
          <p:cNvPr id="23558" name="Shape 23558">
            <a:hlinkClick r:id="rId3"/>
          </p:cNvPr>
          <p:cNvSpPr txBox="1"/>
          <p:nvPr/>
        </p:nvSpPr>
        <p:spPr>
          <a:xfrm>
            <a:off x="7454847" y="1855365"/>
            <a:ext cx="4127553" cy="4432910"/>
          </a:xfrm>
          <a:prstGeom prst="rect">
            <a:avLst/>
          </a:prstGeom>
          <a:noFill/>
          <a:ln>
            <a:noFill/>
          </a:ln>
        </p:spPr>
        <p:txBody>
          <a:bodyPr wrap="square" lIns="91425" tIns="91425" rIns="91425" bIns="91425" anchor="t" anchorCtr="0">
            <a:noAutofit/>
          </a:bodyPr>
          <a:lstStyle/>
          <a:p>
            <a:pPr marL="571500" lvl="0" indent="-571500" algn="r" rtl="1">
              <a:spcBef>
                <a:spcPts val="600"/>
              </a:spcBef>
              <a:spcAft>
                <a:spcPts val="600"/>
              </a:spcAft>
              <a:buFont typeface="Wingdings" panose="05000000000000000000" pitchFamily="2" charset="2"/>
              <a:buChar char="v"/>
            </a:pPr>
            <a:r>
              <a:rPr lang="ar-SA" sz="2800" b="1" dirty="0">
                <a:hlinkClick r:id="rId4" action="ppaction://hlinksldjump"/>
              </a:rPr>
              <a:t>النبوات</a:t>
            </a:r>
            <a:endParaRPr lang="fr-FR" sz="2800" b="1" dirty="0"/>
          </a:p>
          <a:p>
            <a:pPr marL="571500" lvl="0" indent="-571500" algn="r" rtl="1">
              <a:spcBef>
                <a:spcPts val="600"/>
              </a:spcBef>
              <a:spcAft>
                <a:spcPts val="600"/>
              </a:spcAft>
              <a:buFont typeface="Wingdings" panose="05000000000000000000" pitchFamily="2" charset="2"/>
              <a:buChar char="v"/>
            </a:pPr>
            <a:r>
              <a:rPr lang="ar-SA" sz="2800" b="1" dirty="0" err="1">
                <a:hlinkClick r:id="rId5" action="ppaction://hlinksldjump"/>
              </a:rPr>
              <a:t>تسبحة</a:t>
            </a:r>
            <a:r>
              <a:rPr lang="ar-SA" sz="2800" b="1" dirty="0">
                <a:hlinkClick r:id="rId5" action="ppaction://hlinksldjump"/>
              </a:rPr>
              <a:t> </a:t>
            </a:r>
            <a:r>
              <a:rPr lang="ar-SA" sz="2800" b="1" dirty="0" err="1">
                <a:hlinkClick r:id="rId5" action="ppaction://hlinksldjump"/>
              </a:rPr>
              <a:t>البصخة</a:t>
            </a:r>
            <a:endParaRPr lang="fr-FR" sz="2800" b="1" dirty="0"/>
          </a:p>
          <a:p>
            <a:pPr marL="571500" lvl="0" indent="-571500" algn="r" rtl="1">
              <a:spcBef>
                <a:spcPts val="600"/>
              </a:spcBef>
              <a:spcAft>
                <a:spcPts val="600"/>
              </a:spcAft>
              <a:buFont typeface="Wingdings" panose="05000000000000000000" pitchFamily="2" charset="2"/>
              <a:buChar char="v"/>
            </a:pPr>
            <a:r>
              <a:rPr lang="ar-AE" sz="2800" b="1" dirty="0">
                <a:hlinkClick r:id="rId6" action="ppaction://hlinksldjump"/>
              </a:rPr>
              <a:t>مزمور</a:t>
            </a:r>
            <a:endParaRPr lang="fr-FR" sz="2800" b="1" dirty="0"/>
          </a:p>
          <a:p>
            <a:pPr marL="571500" lvl="0" indent="-571500" algn="r" rtl="1">
              <a:spcBef>
                <a:spcPts val="600"/>
              </a:spcBef>
              <a:spcAft>
                <a:spcPts val="600"/>
              </a:spcAft>
              <a:buFont typeface="Wingdings" panose="05000000000000000000" pitchFamily="2" charset="2"/>
              <a:buChar char="v"/>
            </a:pPr>
            <a:r>
              <a:rPr lang="ar-SA" sz="2800" b="1" dirty="0">
                <a:hlinkClick r:id="rId7" action="ppaction://hlinksldjump"/>
              </a:rPr>
              <a:t>الإنجيل</a:t>
            </a:r>
            <a:endParaRPr lang="fr-FR" sz="2800" b="1" dirty="0"/>
          </a:p>
          <a:p>
            <a:pPr marL="571500" lvl="0" indent="-571500" algn="r" rtl="1">
              <a:spcBef>
                <a:spcPts val="600"/>
              </a:spcBef>
              <a:spcAft>
                <a:spcPts val="600"/>
              </a:spcAft>
              <a:buFont typeface="Wingdings" panose="05000000000000000000" pitchFamily="2" charset="2"/>
              <a:buChar char="v"/>
            </a:pPr>
            <a:r>
              <a:rPr lang="ar-EG" sz="2800" b="1" dirty="0">
                <a:hlinkClick r:id="rId8" action="ppaction://hlinksldjump"/>
              </a:rPr>
              <a:t>الطرح</a:t>
            </a:r>
            <a:endParaRPr lang="fr-FR" sz="2800" b="1" dirty="0"/>
          </a:p>
          <a:p>
            <a:pPr marL="571500" lvl="0" indent="-571500" algn="r" rtl="1">
              <a:spcBef>
                <a:spcPts val="600"/>
              </a:spcBef>
              <a:spcAft>
                <a:spcPts val="600"/>
              </a:spcAft>
              <a:buFont typeface="Wingdings" panose="05000000000000000000" pitchFamily="2" charset="2"/>
              <a:buChar char="v"/>
            </a:pPr>
            <a:endParaRPr lang="fr-FR" sz="2800" b="1" i="0" u="none" strike="noStrike" cap="none" dirty="0">
              <a:solidFill>
                <a:schemeClr val="dk1"/>
              </a:solidFill>
              <a:latin typeface="Times New Roman"/>
              <a:ea typeface="Times New Roman"/>
              <a:cs typeface="Times New Roman"/>
              <a:sym typeface="Times New Roman"/>
            </a:endParaRPr>
          </a:p>
        </p:txBody>
      </p:sp>
      <p:sp>
        <p:nvSpPr>
          <p:cNvPr id="5" name="Titre 1">
            <a:extLst>
              <a:ext uri="{FF2B5EF4-FFF2-40B4-BE49-F238E27FC236}">
                <a16:creationId xmlns:a16="http://schemas.microsoft.com/office/drawing/2014/main" id="{CD302962-86EF-4B12-8F8B-3725683AA487}"/>
              </a:ext>
            </a:extLst>
          </p:cNvPr>
          <p:cNvSpPr>
            <a:spLocks noGrp="1"/>
          </p:cNvSpPr>
          <p:nvPr>
            <p:ph type="title"/>
          </p:nvPr>
        </p:nvSpPr>
        <p:spPr>
          <a:xfrm>
            <a:off x="551383" y="591204"/>
            <a:ext cx="10945217" cy="893580"/>
          </a:xfrm>
        </p:spPr>
        <p:txBody>
          <a:bodyPr>
            <a:noAutofit/>
          </a:bodyPr>
          <a:lstStyle/>
          <a:p>
            <a:r>
              <a:rPr lang="fr-FR" sz="2400" b="1" dirty="0">
                <a:solidFill>
                  <a:srgbClr val="C00000"/>
                </a:solidFill>
                <a:latin typeface="Castellar" panose="020A0402060406010301" pitchFamily="18" charset="0"/>
              </a:rPr>
              <a:t>3</a:t>
            </a:r>
            <a:r>
              <a:rPr lang="fr-FR" sz="2400" b="1" baseline="30000" dirty="0">
                <a:solidFill>
                  <a:srgbClr val="C00000"/>
                </a:solidFill>
                <a:latin typeface="Castellar" panose="020A0402060406010301" pitchFamily="18" charset="0"/>
              </a:rPr>
              <a:t>ème</a:t>
            </a:r>
            <a:r>
              <a:rPr lang="fr-FR" sz="2400" b="1" dirty="0">
                <a:solidFill>
                  <a:srgbClr val="C00000"/>
                </a:solidFill>
                <a:latin typeface="Castellar" panose="020A0402060406010301" pitchFamily="18" charset="0"/>
              </a:rPr>
              <a:t> Heure du jeudi Saint</a:t>
            </a:r>
          </a:p>
        </p:txBody>
      </p:sp>
      <p:sp>
        <p:nvSpPr>
          <p:cNvPr id="3" name="Espace réservé du contenu 2">
            <a:extLst>
              <a:ext uri="{FF2B5EF4-FFF2-40B4-BE49-F238E27FC236}">
                <a16:creationId xmlns:a16="http://schemas.microsoft.com/office/drawing/2014/main" id="{2011C3F8-B64A-494A-8B05-6E146DDB32DE}"/>
              </a:ext>
            </a:extLst>
          </p:cNvPr>
          <p:cNvSpPr>
            <a:spLocks noGrp="1"/>
          </p:cNvSpPr>
          <p:nvPr>
            <p:ph idx="1"/>
          </p:nvPr>
        </p:nvSpPr>
        <p:spPr>
          <a:xfrm>
            <a:off x="609600" y="1855365"/>
            <a:ext cx="5270376" cy="4525963"/>
          </a:xfrm>
        </p:spPr>
        <p:txBody>
          <a:bodyPr>
            <a:normAutofit/>
          </a:bodyPr>
          <a:lstStyle/>
          <a:p>
            <a:pPr>
              <a:buFont typeface="Wingdings" panose="05000000000000000000" pitchFamily="2" charset="2"/>
              <a:buChar char="v"/>
            </a:pPr>
            <a:r>
              <a:rPr lang="fr-FR" sz="2800" dirty="0"/>
              <a:t> </a:t>
            </a:r>
            <a:r>
              <a:rPr lang="fr-FR" sz="2800" b="1" dirty="0">
                <a:hlinkClick r:id="rId4" action="ppaction://hlinksldjump"/>
              </a:rPr>
              <a:t>Prophétie</a:t>
            </a:r>
            <a:endParaRPr lang="fr-FR" sz="2800" b="1" dirty="0"/>
          </a:p>
          <a:p>
            <a:pPr>
              <a:buFont typeface="Wingdings" panose="05000000000000000000" pitchFamily="2" charset="2"/>
              <a:buChar char="v"/>
            </a:pPr>
            <a:r>
              <a:rPr lang="fr-FR" sz="2800" b="1" dirty="0">
                <a:latin typeface="CS Avva Shenouda" panose="020B7200000000000000" pitchFamily="34" charset="0"/>
              </a:rPr>
              <a:t> </a:t>
            </a:r>
            <a:r>
              <a:rPr lang="fr-FR" sz="2800" b="1" dirty="0">
                <a:latin typeface="CS Avva Shenouda" panose="020B7200000000000000" pitchFamily="34" charset="0"/>
                <a:hlinkClick r:id="rId5" action="ppaction://hlinksldjump"/>
              </a:rPr>
              <a:t>:</a:t>
            </a:r>
            <a:r>
              <a:rPr lang="fr-FR" sz="2800" b="1" dirty="0" err="1">
                <a:latin typeface="CS Avva Shenouda" panose="020B7200000000000000" pitchFamily="34" charset="0"/>
                <a:hlinkClick r:id="rId5" action="ppaction://hlinksldjump"/>
              </a:rPr>
              <a:t>wk</a:t>
            </a:r>
            <a:r>
              <a:rPr lang="fr-FR" sz="2800" b="1" dirty="0">
                <a:latin typeface="CS Avva Shenouda" panose="020B7200000000000000" pitchFamily="34" charset="0"/>
                <a:hlinkClick r:id="rId5" action="ppaction://hlinksldjump"/>
              </a:rPr>
              <a:t> te ]</a:t>
            </a:r>
            <a:r>
              <a:rPr lang="fr-FR" sz="2800" b="1" dirty="0" err="1">
                <a:latin typeface="CS Avva Shenouda" panose="020B7200000000000000" pitchFamily="34" charset="0"/>
                <a:hlinkClick r:id="rId5" action="ppaction://hlinksldjump"/>
              </a:rPr>
              <a:t>jom</a:t>
            </a:r>
            <a:endParaRPr lang="fr-FR" sz="2800" b="1" dirty="0">
              <a:latin typeface="CS Avva Shenouda" panose="020B7200000000000000" pitchFamily="34" charset="0"/>
            </a:endParaRPr>
          </a:p>
          <a:p>
            <a:pPr>
              <a:buFont typeface="Wingdings" panose="05000000000000000000" pitchFamily="2" charset="2"/>
              <a:buChar char="v"/>
            </a:pPr>
            <a:r>
              <a:rPr lang="fr-FR" sz="2800" b="1" dirty="0"/>
              <a:t> </a:t>
            </a:r>
            <a:r>
              <a:rPr lang="fr-FR" sz="2800" b="1" dirty="0">
                <a:hlinkClick r:id="rId6" action="ppaction://hlinksldjump"/>
              </a:rPr>
              <a:t>Psaume</a:t>
            </a:r>
            <a:endParaRPr lang="fr-FR" sz="2800" b="1" dirty="0"/>
          </a:p>
          <a:p>
            <a:pPr>
              <a:buFont typeface="Wingdings" panose="05000000000000000000" pitchFamily="2" charset="2"/>
              <a:buChar char="v"/>
            </a:pPr>
            <a:r>
              <a:rPr lang="fr-FR" sz="2800" b="1" dirty="0"/>
              <a:t> </a:t>
            </a:r>
            <a:r>
              <a:rPr lang="fr-FR" sz="2800" b="1" dirty="0">
                <a:hlinkClick r:id="rId7" action="ppaction://hlinksldjump"/>
              </a:rPr>
              <a:t>Evangile</a:t>
            </a:r>
            <a:endParaRPr lang="fr-FR" sz="2800" b="1" dirty="0"/>
          </a:p>
          <a:p>
            <a:pPr>
              <a:buFont typeface="Wingdings" panose="05000000000000000000" pitchFamily="2" charset="2"/>
              <a:buChar char="v"/>
            </a:pPr>
            <a:r>
              <a:rPr lang="fr-FR" sz="2800" b="1" dirty="0"/>
              <a:t> </a:t>
            </a:r>
            <a:r>
              <a:rPr lang="fr-FR" sz="2800" b="1" dirty="0">
                <a:hlinkClick r:id="rId8" action="ppaction://hlinksldjump"/>
              </a:rPr>
              <a:t>Commentaire</a:t>
            </a:r>
            <a:endParaRPr lang="fr-FR" sz="2800" b="1" dirty="0"/>
          </a:p>
          <a:p>
            <a:pPr>
              <a:buFont typeface="Wingdings" panose="05000000000000000000" pitchFamily="2" charset="2"/>
              <a:buChar char="v"/>
            </a:pPr>
            <a:endParaRPr lang="fr-FR" sz="2800" b="1" dirty="0"/>
          </a:p>
        </p:txBody>
      </p:sp>
    </p:spTree>
    <p:extLst>
      <p:ext uri="{BB962C8B-B14F-4D97-AF65-F5344CB8AC3E}">
        <p14:creationId xmlns:p14="http://schemas.microsoft.com/office/powerpoint/2010/main" val="1737975961"/>
      </p:ext>
    </p:extLst>
  </p:cSld>
  <p:clrMapOvr>
    <a:masterClrMapping/>
  </p:clrMapOvr>
</p:sld>
</file>

<file path=ppt/slides/slide2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7368" y="3645024"/>
            <a:ext cx="5616623" cy="2736304"/>
          </a:xfrm>
        </p:spPr>
        <p:txBody>
          <a:bodyPr>
            <a:noAutofit/>
          </a:bodyPr>
          <a:lstStyle/>
          <a:p>
            <a:pPr marL="0" indent="0" algn="ctr">
              <a:buNone/>
            </a:pPr>
            <a:r>
              <a:rPr lang="fr-FR" sz="2800" b="1" i="1" dirty="0">
                <a:solidFill>
                  <a:srgbClr val="C00000"/>
                </a:solidFill>
              </a:rPr>
              <a:t>Exode  32 : 30 à 33 : 5</a:t>
            </a:r>
          </a:p>
          <a:p>
            <a:pPr marL="0" indent="0" algn="just">
              <a:buNone/>
            </a:pPr>
            <a:r>
              <a:rPr lang="fr-FR" sz="2800" b="1" dirty="0"/>
              <a:t>Le lendemain, Moïse dit au peuple: «Vous avez commis, vous, un grand péché. »</a:t>
            </a:r>
            <a:endParaRPr lang="fr-FR" sz="2800" b="1" dirty="0">
              <a:solidFill>
                <a:srgbClr val="FF0000"/>
              </a:solidFill>
            </a:endParaRPr>
          </a:p>
        </p:txBody>
      </p:sp>
      <p:sp>
        <p:nvSpPr>
          <p:cNvPr id="6" name="ZoneTexte 5"/>
          <p:cNvSpPr txBox="1"/>
          <p:nvPr/>
        </p:nvSpPr>
        <p:spPr>
          <a:xfrm>
            <a:off x="407368" y="6490404"/>
            <a:ext cx="4104456" cy="338554"/>
          </a:xfrm>
          <a:prstGeom prst="rect">
            <a:avLst/>
          </a:prstGeom>
          <a:noFill/>
        </p:spPr>
        <p:txBody>
          <a:bodyPr wrap="square" rtlCol="0">
            <a:spAutoFit/>
          </a:bodyPr>
          <a:lstStyle/>
          <a:p>
            <a:r>
              <a:rPr lang="fr-FR" sz="1600" b="1" i="1" dirty="0">
                <a:solidFill>
                  <a:schemeClr val="bg1"/>
                </a:solidFill>
              </a:rPr>
              <a:t>Troisième Heure du Jeudi Saint</a:t>
            </a:r>
            <a:endParaRPr lang="fr-FR" sz="1600" dirty="0">
              <a:solidFill>
                <a:schemeClr val="bg1"/>
              </a:solidFill>
            </a:endParaRPr>
          </a:p>
        </p:txBody>
      </p:sp>
      <p:sp>
        <p:nvSpPr>
          <p:cNvPr id="4" name="Rectangle 3">
            <a:extLst>
              <a:ext uri="{FF2B5EF4-FFF2-40B4-BE49-F238E27FC236}">
                <a16:creationId xmlns:a16="http://schemas.microsoft.com/office/drawing/2014/main" id="{91243CA8-04CE-43A8-A980-AAAC9EEED9CA}"/>
              </a:ext>
            </a:extLst>
          </p:cNvPr>
          <p:cNvSpPr/>
          <p:nvPr/>
        </p:nvSpPr>
        <p:spPr>
          <a:xfrm>
            <a:off x="6312024" y="3573016"/>
            <a:ext cx="5457799" cy="2912258"/>
          </a:xfrm>
          <a:prstGeom prst="rect">
            <a:avLst/>
          </a:prstGeom>
        </p:spPr>
        <p:txBody>
          <a:bodyPr wrap="square">
            <a:normAutofit/>
          </a:bodyPr>
          <a:lstStyle/>
          <a:p>
            <a:pPr lvl="0" algn="ctr" rtl="1" fontAlgn="base">
              <a:spcBef>
                <a:spcPct val="20000"/>
              </a:spcBef>
              <a:spcAft>
                <a:spcPct val="0"/>
              </a:spcAft>
            </a:pPr>
            <a:r>
              <a:rPr lang="ar-SA" sz="3600" b="1" i="1" dirty="0">
                <a:solidFill>
                  <a:srgbClr val="C00000"/>
                </a:solidFill>
              </a:rPr>
              <a:t>خروج ٣٢: ٣٠ - ٣٣ : ١ – ٥</a:t>
            </a:r>
            <a:endParaRPr lang="fr-FR" sz="3600" b="1" i="1" dirty="0">
              <a:solidFill>
                <a:srgbClr val="C00000"/>
              </a:solidFill>
            </a:endParaRPr>
          </a:p>
          <a:p>
            <a:pPr algn="just" rtl="1" fontAlgn="base">
              <a:spcBef>
                <a:spcPct val="20000"/>
              </a:spcBef>
              <a:spcAft>
                <a:spcPct val="0"/>
              </a:spcAft>
            </a:pPr>
            <a:r>
              <a:rPr lang="ar-SA" sz="3600" b="1" dirty="0"/>
              <a:t>وكان </a:t>
            </a:r>
            <a:r>
              <a:rPr lang="ar-EG" sz="3600" b="1" dirty="0"/>
              <a:t>فى</a:t>
            </a:r>
            <a:r>
              <a:rPr lang="ar-SA" sz="3600" b="1" dirty="0"/>
              <a:t> الغد </a:t>
            </a:r>
            <a:r>
              <a:rPr lang="ar-EG" sz="3600" b="1" dirty="0"/>
              <a:t>أ</a:t>
            </a:r>
            <a:r>
              <a:rPr lang="ar-SA" sz="3600" b="1" dirty="0"/>
              <a:t>ن قال موسي </a:t>
            </a:r>
            <a:r>
              <a:rPr lang="ar-SA" sz="3600" b="1" dirty="0" err="1"/>
              <a:t>للشعب:</a:t>
            </a:r>
            <a:r>
              <a:rPr lang="ar-SA" sz="3600" b="1" dirty="0"/>
              <a:t> </a:t>
            </a:r>
            <a:r>
              <a:rPr lang="ar-BH" sz="3600" b="1" dirty="0"/>
              <a:t>أ</a:t>
            </a:r>
            <a:r>
              <a:rPr lang="ar-SA" sz="3600" b="1" dirty="0"/>
              <a:t>نتم قد اخط</a:t>
            </a:r>
            <a:r>
              <a:rPr lang="ar-BH" sz="3600" b="1" dirty="0"/>
              <a:t>أ</a:t>
            </a:r>
            <a:r>
              <a:rPr lang="ar-SA" sz="3600" b="1" dirty="0"/>
              <a:t>تم خطي</a:t>
            </a:r>
            <a:r>
              <a:rPr lang="ar-BH" sz="3600" b="1" dirty="0"/>
              <a:t>ة</a:t>
            </a:r>
            <a:r>
              <a:rPr lang="ar-SA" sz="3600" b="1" dirty="0"/>
              <a:t> عظيم</a:t>
            </a:r>
            <a:r>
              <a:rPr lang="ar-BH" sz="3600" b="1" dirty="0"/>
              <a:t>ة</a:t>
            </a:r>
            <a:endParaRPr lang="fr-FR" sz="3600" b="1" i="1" dirty="0">
              <a:solidFill>
                <a:srgbClr val="C00000"/>
              </a:solidFill>
            </a:endParaRPr>
          </a:p>
        </p:txBody>
      </p:sp>
      <p:sp>
        <p:nvSpPr>
          <p:cNvPr id="7" name="Espace réservé du contenu 2"/>
          <p:cNvSpPr txBox="1">
            <a:spLocks/>
          </p:cNvSpPr>
          <p:nvPr/>
        </p:nvSpPr>
        <p:spPr>
          <a:xfrm>
            <a:off x="407368" y="548680"/>
            <a:ext cx="11362455" cy="2736304"/>
          </a:xfrm>
          <a:prstGeom prst="rect">
            <a:avLst/>
          </a:prstGeom>
        </p:spPr>
        <p:txBody>
          <a:bodyPr vert="horz" lIns="91440" tIns="45720" rIns="91440" bIns="45720" rtlCol="0">
            <a:normAutofit lnSpcReduction="10000"/>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fr-FR" sz="2800" b="1" dirty="0" err="1">
                <a:solidFill>
                  <a:srgbClr val="C00000"/>
                </a:solidFill>
                <a:latin typeface="CS Avva Shenouda" pitchFamily="34" charset="0"/>
                <a:cs typeface="Times New Roman" pitchFamily="18" charset="0"/>
              </a:rPr>
              <a:t>Ebolqen</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pidoxodoc</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nte</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Mw`ucyc</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piprovytyc</a:t>
            </a:r>
            <a:r>
              <a:rPr lang="fr-FR" sz="2800" b="1" dirty="0">
                <a:solidFill>
                  <a:srgbClr val="C00000"/>
                </a:solidFill>
                <a:latin typeface="CS Avva Shenouda" pitchFamily="34" charset="0"/>
                <a:cs typeface="Times New Roman" pitchFamily="18" charset="0"/>
              </a:rPr>
              <a:t> @ `</a:t>
            </a:r>
            <a:r>
              <a:rPr lang="fr-FR" sz="2800" b="1" dirty="0" err="1">
                <a:solidFill>
                  <a:srgbClr val="C00000"/>
                </a:solidFill>
                <a:latin typeface="CS Avva Shenouda" pitchFamily="34" charset="0"/>
                <a:cs typeface="Times New Roman" pitchFamily="18" charset="0"/>
              </a:rPr>
              <a:t>erepef`cmou</a:t>
            </a:r>
            <a:r>
              <a:rPr lang="fr-FR" sz="2800" b="1" dirty="0">
                <a:solidFill>
                  <a:srgbClr val="C00000"/>
                </a:solidFill>
                <a:latin typeface="CS Avva Shenouda" pitchFamily="34" charset="0"/>
                <a:cs typeface="Times New Roman" pitchFamily="18" charset="0"/>
              </a:rPr>
              <a:t> =e=;=u @ </a:t>
            </a:r>
            <a:r>
              <a:rPr lang="fr-FR" sz="2800" b="1" dirty="0" err="1">
                <a:solidFill>
                  <a:srgbClr val="C00000"/>
                </a:solidFill>
                <a:latin typeface="CS Avva Shenouda" pitchFamily="34" charset="0"/>
                <a:cs typeface="Times New Roman" pitchFamily="18" charset="0"/>
              </a:rPr>
              <a:t>swpi</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neman</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amyn</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efjw</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mmoc</a:t>
            </a:r>
            <a:r>
              <a:rPr lang="fr-FR" sz="2800" b="1" dirty="0">
                <a:solidFill>
                  <a:srgbClr val="C00000"/>
                </a:solidFill>
                <a:latin typeface="CS Avva Shenouda" pitchFamily="34" charset="0"/>
                <a:cs typeface="Times New Roman" pitchFamily="18" charset="0"/>
              </a:rPr>
              <a:t> </a:t>
            </a:r>
          </a:p>
          <a:p>
            <a:pPr marL="0" indent="0" algn="ctr">
              <a:buNone/>
            </a:pPr>
            <a:r>
              <a:rPr lang="en-US" sz="2800" b="1" dirty="0">
                <a:latin typeface="Athanasius" pitchFamily="2" charset="0"/>
              </a:rPr>
              <a:t>A</a:t>
            </a:r>
            <a:r>
              <a:rPr lang="fr-FR" sz="2800" b="1" dirty="0">
                <a:latin typeface="Athanasius" pitchFamily="2" charset="0"/>
              </a:rPr>
              <a:t>c]</a:t>
            </a:r>
            <a:r>
              <a:rPr lang="fr-FR" sz="2800" b="1" dirty="0" err="1">
                <a:latin typeface="Athanasius" pitchFamily="2" charset="0"/>
              </a:rPr>
              <a:t>wpi</a:t>
            </a:r>
            <a:r>
              <a:rPr lang="fr-FR" sz="2800" b="1" dirty="0">
                <a:latin typeface="Athanasius" pitchFamily="2" charset="0"/>
              </a:rPr>
              <a:t>  de  </a:t>
            </a:r>
            <a:r>
              <a:rPr lang="fr-FR" sz="2800" b="1" dirty="0" err="1">
                <a:latin typeface="Athanasius" pitchFamily="2" charset="0"/>
              </a:rPr>
              <a:t>menenca</a:t>
            </a:r>
            <a:r>
              <a:rPr lang="fr-FR" sz="2800" b="1" dirty="0">
                <a:latin typeface="Athanasius" pitchFamily="2" charset="0"/>
              </a:rPr>
              <a:t>  </a:t>
            </a:r>
            <a:r>
              <a:rPr lang="fr-FR" sz="2800" b="1" dirty="0" err="1">
                <a:latin typeface="Athanasius" pitchFamily="2" charset="0"/>
              </a:rPr>
              <a:t>pefrac</a:t>
            </a:r>
            <a:r>
              <a:rPr lang="fr-FR" sz="2800" b="1" dirty="0">
                <a:latin typeface="Athanasius" pitchFamily="2" charset="0"/>
              </a:rPr>
              <a:t>;  &gt; </a:t>
            </a:r>
            <a:r>
              <a:rPr lang="fr-FR" sz="2800" b="1" dirty="0" err="1">
                <a:latin typeface="Athanasius" pitchFamily="2" charset="0"/>
              </a:rPr>
              <a:t>peje</a:t>
            </a:r>
            <a:r>
              <a:rPr lang="fr-FR" sz="2800" b="1" dirty="0">
                <a:latin typeface="Athanasius" pitchFamily="2" charset="0"/>
              </a:rPr>
              <a:t>  </a:t>
            </a:r>
            <a:r>
              <a:rPr lang="fr-FR" sz="2800" b="1" dirty="0" err="1">
                <a:latin typeface="Athanasius" pitchFamily="2" charset="0"/>
              </a:rPr>
              <a:t>Mwèè</a:t>
            </a:r>
            <a:r>
              <a:rPr lang="fr-FR" sz="2800" b="1" dirty="0">
                <a:latin typeface="Athanasius" pitchFamily="2" charset="0"/>
              </a:rPr>
              <a:t>`</a:t>
            </a:r>
            <a:r>
              <a:rPr lang="fr-FR" sz="2800" b="1" dirty="0" err="1">
                <a:latin typeface="Athanasius" pitchFamily="2" charset="0"/>
              </a:rPr>
              <a:t>èuchc</a:t>
            </a:r>
            <a:r>
              <a:rPr lang="fr-FR" sz="2800" b="1" dirty="0">
                <a:latin typeface="Athanasius" pitchFamily="2" charset="0"/>
              </a:rPr>
              <a:t>  </a:t>
            </a:r>
            <a:r>
              <a:rPr lang="fr-FR" sz="2800" b="1" dirty="0" err="1">
                <a:latin typeface="Athanasius" pitchFamily="2" charset="0"/>
              </a:rPr>
              <a:t>na\ren</a:t>
            </a:r>
            <a:r>
              <a:rPr lang="fr-FR" sz="2800" b="1" dirty="0">
                <a:latin typeface="Athanasius" pitchFamily="2" charset="0"/>
              </a:rPr>
              <a:t>  </a:t>
            </a:r>
            <a:r>
              <a:rPr lang="fr-FR" sz="2800" b="1" dirty="0" err="1">
                <a:latin typeface="Athanasius" pitchFamily="2" charset="0"/>
              </a:rPr>
              <a:t>pilaoc</a:t>
            </a:r>
            <a:r>
              <a:rPr lang="fr-FR" sz="2800" b="1" dirty="0">
                <a:latin typeface="Athanasius" pitchFamily="2" charset="0"/>
              </a:rPr>
              <a:t> &gt; je  `</a:t>
            </a:r>
            <a:r>
              <a:rPr lang="fr-FR" sz="2800" b="1" dirty="0" err="1">
                <a:latin typeface="Athanasius" pitchFamily="2" charset="0"/>
              </a:rPr>
              <a:t>ènqwten</a:t>
            </a:r>
            <a:r>
              <a:rPr lang="fr-FR" sz="2800" b="1" dirty="0">
                <a:latin typeface="Athanasius" pitchFamily="2" charset="0"/>
              </a:rPr>
              <a:t>  `</a:t>
            </a:r>
            <a:r>
              <a:rPr lang="fr-FR" sz="2800" b="1" dirty="0" err="1">
                <a:latin typeface="Athanasius" pitchFamily="2" charset="0"/>
              </a:rPr>
              <a:t>èateten</a:t>
            </a:r>
            <a:r>
              <a:rPr lang="fr-FR" sz="2800" b="1" dirty="0">
                <a:latin typeface="Athanasius" pitchFamily="2" charset="0"/>
              </a:rPr>
              <a:t>`</a:t>
            </a:r>
            <a:r>
              <a:rPr lang="fr-FR" sz="2800" b="1" dirty="0" err="1">
                <a:latin typeface="Athanasius" pitchFamily="2" charset="0"/>
              </a:rPr>
              <a:t>èiri</a:t>
            </a:r>
            <a:r>
              <a:rPr lang="fr-FR" sz="2800" b="1" dirty="0">
                <a:latin typeface="Athanasius" pitchFamily="2" charset="0"/>
              </a:rPr>
              <a:t> è`è </a:t>
            </a:r>
            <a:r>
              <a:rPr lang="fr-FR" sz="2800" b="1" dirty="0" err="1">
                <a:latin typeface="Athanasius" pitchFamily="2" charset="0"/>
              </a:rPr>
              <a:t>nouni</a:t>
            </a:r>
            <a:r>
              <a:rPr lang="fr-FR" sz="2800" b="1" dirty="0">
                <a:latin typeface="Athanasius" pitchFamily="2" charset="0"/>
              </a:rPr>
              <a:t>]; `è </a:t>
            </a:r>
            <a:r>
              <a:rPr lang="fr-FR" sz="2800" b="1" dirty="0" err="1">
                <a:latin typeface="Athanasius" pitchFamily="2" charset="0"/>
              </a:rPr>
              <a:t>nnobi</a:t>
            </a:r>
            <a:r>
              <a:rPr lang="fr-FR" sz="2800" b="1" dirty="0">
                <a:latin typeface="Athanasius" pitchFamily="2" charset="0"/>
              </a:rPr>
              <a:t>.</a:t>
            </a:r>
          </a:p>
          <a:p>
            <a:pPr marL="0" indent="0" algn="ctr">
              <a:buNone/>
            </a:pPr>
            <a:r>
              <a:rPr lang="fr-FR" sz="2800" b="1" dirty="0">
                <a:solidFill>
                  <a:srgbClr val="C00000"/>
                </a:solidFill>
                <a:latin typeface="CS Avva Shenouda" pitchFamily="34" charset="0"/>
                <a:cs typeface="Times New Roman" pitchFamily="18" charset="0"/>
              </a:rPr>
              <a:t>Ou`</a:t>
            </a:r>
            <a:r>
              <a:rPr lang="fr-FR" sz="2800" b="1" dirty="0" err="1">
                <a:solidFill>
                  <a:srgbClr val="C00000"/>
                </a:solidFill>
                <a:latin typeface="CS Avva Shenouda" pitchFamily="34" charset="0"/>
                <a:cs typeface="Times New Roman" pitchFamily="18" charset="0"/>
              </a:rPr>
              <a:t>wou</a:t>
            </a:r>
            <a:r>
              <a:rPr lang="fr-FR" sz="2800" b="1" dirty="0">
                <a:solidFill>
                  <a:srgbClr val="C00000"/>
                </a:solidFill>
                <a:latin typeface="CS Avva Shenouda" pitchFamily="34" charset="0"/>
                <a:cs typeface="Times New Roman" pitchFamily="18" charset="0"/>
              </a:rPr>
              <a:t> `n}`triac `</a:t>
            </a:r>
            <a:r>
              <a:rPr lang="fr-FR" sz="2800" b="1" dirty="0" err="1">
                <a:solidFill>
                  <a:srgbClr val="C00000"/>
                </a:solidFill>
                <a:latin typeface="CS Avva Shenouda" pitchFamily="34" charset="0"/>
                <a:cs typeface="Times New Roman" pitchFamily="18" charset="0"/>
              </a:rPr>
              <a:t>e;ouab</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pennou</a:t>
            </a:r>
            <a:r>
              <a:rPr lang="fr-FR" sz="2800" b="1" dirty="0">
                <a:solidFill>
                  <a:srgbClr val="C00000"/>
                </a:solidFill>
                <a:latin typeface="CS Avva Shenouda" pitchFamily="34" charset="0"/>
                <a:cs typeface="Times New Roman" pitchFamily="18" charset="0"/>
              </a:rPr>
              <a:t>] @ sa `</a:t>
            </a:r>
            <a:r>
              <a:rPr lang="fr-FR" sz="2800" b="1" dirty="0" err="1">
                <a:solidFill>
                  <a:srgbClr val="C00000"/>
                </a:solidFill>
                <a:latin typeface="CS Avva Shenouda" pitchFamily="34" charset="0"/>
                <a:cs typeface="Times New Roman" pitchFamily="18" charset="0"/>
              </a:rPr>
              <a:t>eneh</a:t>
            </a:r>
            <a:r>
              <a:rPr lang="fr-FR" sz="2800" b="1" dirty="0">
                <a:solidFill>
                  <a:srgbClr val="C00000"/>
                </a:solidFill>
                <a:latin typeface="CS Avva Shenouda" pitchFamily="34" charset="0"/>
                <a:cs typeface="Times New Roman" pitchFamily="18" charset="0"/>
              </a:rPr>
              <a:t> nem sa `</a:t>
            </a:r>
            <a:r>
              <a:rPr lang="fr-FR" sz="2800" b="1" dirty="0" err="1">
                <a:solidFill>
                  <a:srgbClr val="C00000"/>
                </a:solidFill>
                <a:latin typeface="CS Avva Shenouda" pitchFamily="34" charset="0"/>
                <a:cs typeface="Times New Roman" pitchFamily="18" charset="0"/>
              </a:rPr>
              <a:t>eneh</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nte</a:t>
            </a:r>
            <a:r>
              <a:rPr lang="fr-FR" sz="2800" b="1" dirty="0">
                <a:solidFill>
                  <a:srgbClr val="C00000"/>
                </a:solidFill>
                <a:latin typeface="CS Avva Shenouda" pitchFamily="34" charset="0"/>
                <a:cs typeface="Times New Roman" pitchFamily="18" charset="0"/>
              </a:rPr>
              <a:t> ni`</a:t>
            </a:r>
            <a:r>
              <a:rPr lang="fr-FR" sz="2800" b="1" dirty="0" err="1">
                <a:solidFill>
                  <a:srgbClr val="C00000"/>
                </a:solidFill>
                <a:latin typeface="CS Avva Shenouda" pitchFamily="34" charset="0"/>
                <a:cs typeface="Times New Roman" pitchFamily="18" charset="0"/>
              </a:rPr>
              <a:t>eneh</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tyrou</a:t>
            </a:r>
            <a:r>
              <a:rPr lang="fr-FR" sz="2800" b="1" dirty="0">
                <a:solidFill>
                  <a:srgbClr val="C00000"/>
                </a:solidFill>
                <a:latin typeface="CS Avva Shenouda" pitchFamily="34" charset="0"/>
                <a:cs typeface="Times New Roman" pitchFamily="18" charset="0"/>
              </a:rPr>
              <a:t> @ `</a:t>
            </a:r>
            <a:r>
              <a:rPr lang="fr-FR" sz="2800" b="1" dirty="0" err="1">
                <a:solidFill>
                  <a:srgbClr val="C00000"/>
                </a:solidFill>
                <a:latin typeface="CS Avva Shenouda" pitchFamily="34" charset="0"/>
                <a:cs typeface="Times New Roman" pitchFamily="18" charset="0"/>
              </a:rPr>
              <a:t>amyn</a:t>
            </a:r>
            <a:r>
              <a:rPr lang="fr-FR" sz="2800" b="1" dirty="0">
                <a:solidFill>
                  <a:srgbClr val="C00000"/>
                </a:solidFill>
                <a:latin typeface="CS Avva Shenouda" pitchFamily="34" charset="0"/>
                <a:cs typeface="Times New Roman" pitchFamily="18" charset="0"/>
              </a:rPr>
              <a:t>.</a:t>
            </a:r>
          </a:p>
          <a:p>
            <a:pPr marL="0" indent="0" algn="just">
              <a:buNone/>
            </a:pPr>
            <a:endParaRPr lang="fr-FR" sz="2800" b="1" dirty="0">
              <a:latin typeface="Athanasius"/>
            </a:endParaRPr>
          </a:p>
        </p:txBody>
      </p:sp>
      <p:sp>
        <p:nvSpPr>
          <p:cNvPr id="8" name="Rectangle 74">
            <a:extLst>
              <a:ext uri="{FF2B5EF4-FFF2-40B4-BE49-F238E27FC236}">
                <a16:creationId xmlns:a16="http://schemas.microsoft.com/office/drawing/2014/main" id="{EFA9D6ED-5B92-45D5-B2B3-49501FAAB2D5}"/>
              </a:ext>
            </a:extLst>
          </p:cNvPr>
          <p:cNvSpPr>
            <a:spLocks noChangeArrowheads="1"/>
          </p:cNvSpPr>
          <p:nvPr/>
        </p:nvSpPr>
        <p:spPr bwMode="auto">
          <a:xfrm>
            <a:off x="8472264" y="53414"/>
            <a:ext cx="3528392"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r" rtl="1"/>
            <a:r>
              <a:rPr lang="ar-SA" sz="2000" b="1" dirty="0">
                <a:solidFill>
                  <a:schemeClr val="bg1"/>
                </a:solidFill>
              </a:rPr>
              <a:t>الساعة الثالثة</a:t>
            </a:r>
            <a:r>
              <a:rPr lang="ar-BH" sz="2000" b="1" dirty="0">
                <a:solidFill>
                  <a:schemeClr val="bg1"/>
                </a:solidFill>
              </a:rPr>
              <a:t> من </a:t>
            </a:r>
            <a:r>
              <a:rPr lang="ar-SA" sz="2000" b="1" dirty="0">
                <a:solidFill>
                  <a:schemeClr val="bg1"/>
                </a:solidFill>
              </a:rPr>
              <a:t>يوم </a:t>
            </a:r>
            <a:r>
              <a:rPr lang="ar-EG" sz="2000" b="1" dirty="0">
                <a:solidFill>
                  <a:schemeClr val="bg1"/>
                </a:solidFill>
              </a:rPr>
              <a:t>ال</a:t>
            </a:r>
            <a:r>
              <a:rPr lang="ar-SA" sz="2000" b="1" dirty="0">
                <a:solidFill>
                  <a:schemeClr val="bg1"/>
                </a:solidFill>
              </a:rPr>
              <a:t>خميس</a:t>
            </a:r>
            <a:r>
              <a:rPr lang="ar-BH" sz="2000" b="1" dirty="0">
                <a:solidFill>
                  <a:schemeClr val="bg1"/>
                </a:solidFill>
              </a:rPr>
              <a:t> ال</a:t>
            </a:r>
            <a:r>
              <a:rPr lang="ar-EG" sz="2000" b="1" dirty="0">
                <a:solidFill>
                  <a:schemeClr val="bg1"/>
                </a:solidFill>
              </a:rPr>
              <a:t>كبير</a:t>
            </a:r>
            <a:endParaRPr lang="en-US" altLang="fr-FR" sz="2000" b="1" i="1" dirty="0">
              <a:solidFill>
                <a:schemeClr val="bg1"/>
              </a:solidFill>
            </a:endParaRPr>
          </a:p>
        </p:txBody>
      </p:sp>
    </p:spTree>
    <p:extLst>
      <p:ext uri="{BB962C8B-B14F-4D97-AF65-F5344CB8AC3E}">
        <p14:creationId xmlns:p14="http://schemas.microsoft.com/office/powerpoint/2010/main" val="462534716"/>
      </p:ext>
    </p:extLst>
  </p:cSld>
  <p:clrMapOvr>
    <a:masterClrMapping/>
  </p:clrMapOvr>
</p:sld>
</file>

<file path=ppt/slides/slide2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7369" y="548680"/>
            <a:ext cx="5616624" cy="5832648"/>
          </a:xfrm>
        </p:spPr>
        <p:txBody>
          <a:bodyPr>
            <a:noAutofit/>
          </a:bodyPr>
          <a:lstStyle/>
          <a:p>
            <a:pPr marL="0" indent="0" algn="just">
              <a:buNone/>
            </a:pPr>
            <a:r>
              <a:rPr lang="fr-FR" sz="2800" b="1" dirty="0"/>
              <a:t>Je m'en vais maintenant monter vers le Seigneur. Peut-être pourrai-je expier votre péché! Moïse retourna donc vers le Seigneur et dit: «Hélas, ce peuple a commis un grand péché. Ils se sont fabriqué un dieu en or. Pourtant, s'il te plaisait de pardonner leur péché … Sinon, efface moi, de grâce, du livre que tu as écrit!» Le Seigneur dit à Moïse:  «Celui qui a péché contre moi, c'est lui que j'effacerai de mon livre. Va maintenant, conduis le peuple</a:t>
            </a:r>
          </a:p>
        </p:txBody>
      </p:sp>
      <p:sp>
        <p:nvSpPr>
          <p:cNvPr id="4" name="Rectangle 3">
            <a:extLst>
              <a:ext uri="{FF2B5EF4-FFF2-40B4-BE49-F238E27FC236}">
                <a16:creationId xmlns:a16="http://schemas.microsoft.com/office/drawing/2014/main" id="{91243CA8-04CE-43A8-A980-AAAC9EEED9CA}"/>
              </a:ext>
            </a:extLst>
          </p:cNvPr>
          <p:cNvSpPr/>
          <p:nvPr/>
        </p:nvSpPr>
        <p:spPr>
          <a:xfrm>
            <a:off x="6240016" y="582935"/>
            <a:ext cx="5472608" cy="5798393"/>
          </a:xfrm>
          <a:prstGeom prst="rect">
            <a:avLst/>
          </a:prstGeom>
        </p:spPr>
        <p:txBody>
          <a:bodyPr wrap="square">
            <a:normAutofit/>
          </a:bodyPr>
          <a:lstStyle/>
          <a:p>
            <a:pPr algn="just" rtl="1"/>
            <a:r>
              <a:rPr lang="ar-SA" sz="3600" b="1" dirty="0"/>
              <a:t>ف</a:t>
            </a:r>
            <a:r>
              <a:rPr lang="ar-BH" sz="3600" b="1" dirty="0"/>
              <a:t>أ</a:t>
            </a:r>
            <a:r>
              <a:rPr lang="ar-SA" sz="3600" b="1" dirty="0"/>
              <a:t>صعد ال</a:t>
            </a:r>
            <a:r>
              <a:rPr lang="ar-BH" sz="3600" b="1" dirty="0"/>
              <a:t>آ</a:t>
            </a:r>
            <a:r>
              <a:rPr lang="ar-SA" sz="3600" b="1" dirty="0"/>
              <a:t>ن </a:t>
            </a:r>
            <a:r>
              <a:rPr lang="ar-BH" sz="3600" b="1" dirty="0"/>
              <a:t>إ</a:t>
            </a:r>
            <a:r>
              <a:rPr lang="ar-SA" sz="3600" b="1" dirty="0"/>
              <a:t>لي الله لعلي </a:t>
            </a:r>
            <a:r>
              <a:rPr lang="ar-BH" sz="3600" b="1" dirty="0"/>
              <a:t>أ</a:t>
            </a:r>
            <a:r>
              <a:rPr lang="ar-EG" sz="3600" b="1" dirty="0"/>
              <a:t>ُ</a:t>
            </a:r>
            <a:r>
              <a:rPr lang="ar-SA" sz="3600" b="1" dirty="0"/>
              <a:t>كفر عن </a:t>
            </a:r>
            <a:r>
              <a:rPr lang="ar-SA" sz="3600" b="1" dirty="0" err="1"/>
              <a:t>خطيتكم</a:t>
            </a:r>
            <a:r>
              <a:rPr lang="ar-BH" sz="3600" b="1" dirty="0" err="1"/>
              <a:t>.</a:t>
            </a:r>
            <a:r>
              <a:rPr lang="ar-SA" sz="3600" b="1" dirty="0"/>
              <a:t> فرجع موسي </a:t>
            </a:r>
            <a:r>
              <a:rPr lang="ar-EG" sz="3600" b="1" dirty="0"/>
              <a:t>إ</a:t>
            </a:r>
            <a:r>
              <a:rPr lang="ar-SA" sz="3600" b="1" dirty="0"/>
              <a:t>لي الرب </a:t>
            </a:r>
            <a:r>
              <a:rPr lang="ar-SA" sz="3600" b="1" dirty="0" err="1"/>
              <a:t>وقال:</a:t>
            </a:r>
            <a:r>
              <a:rPr lang="ar-SA" sz="3600" b="1" dirty="0"/>
              <a:t> </a:t>
            </a:r>
            <a:r>
              <a:rPr lang="ar-BH" sz="3600" b="1" dirty="0"/>
              <a:t>أ</a:t>
            </a:r>
            <a:r>
              <a:rPr lang="ar-SA" sz="3600" b="1" dirty="0"/>
              <a:t>تضرع </a:t>
            </a:r>
            <a:r>
              <a:rPr lang="ar-BH" sz="3600" b="1" dirty="0"/>
              <a:t>إ</a:t>
            </a:r>
            <a:r>
              <a:rPr lang="ar-SA" sz="3600" b="1" dirty="0"/>
              <a:t>ليك يا رب</a:t>
            </a:r>
            <a:r>
              <a:rPr lang="ar-BH" sz="3600" b="1" dirty="0" err="1"/>
              <a:t>،</a:t>
            </a:r>
            <a:r>
              <a:rPr lang="ar-SA" sz="3600" b="1" dirty="0"/>
              <a:t> قد </a:t>
            </a:r>
            <a:r>
              <a:rPr lang="ar-BH" sz="3600" b="1" dirty="0"/>
              <a:t>أ</a:t>
            </a:r>
            <a:r>
              <a:rPr lang="ar-SA" sz="3600" b="1" dirty="0"/>
              <a:t>خط</a:t>
            </a:r>
            <a:r>
              <a:rPr lang="ar-BH" sz="3600" b="1" dirty="0"/>
              <a:t>أ</a:t>
            </a:r>
            <a:r>
              <a:rPr lang="ar-SA" sz="3600" b="1" dirty="0"/>
              <a:t> هذا الشعب خطي</a:t>
            </a:r>
            <a:r>
              <a:rPr lang="ar-BH" sz="3600" b="1" dirty="0"/>
              <a:t>ة</a:t>
            </a:r>
            <a:r>
              <a:rPr lang="ar-SA" sz="3600" b="1" dirty="0"/>
              <a:t> عظيم</a:t>
            </a:r>
            <a:r>
              <a:rPr lang="ar-BH" sz="3600" b="1" dirty="0"/>
              <a:t>ة</a:t>
            </a:r>
            <a:r>
              <a:rPr lang="ar-EG" sz="3600" b="1" dirty="0" err="1"/>
              <a:t>،</a:t>
            </a:r>
            <a:r>
              <a:rPr lang="ar-SA" sz="3600" b="1" dirty="0"/>
              <a:t> وصنعوا لهم </a:t>
            </a:r>
            <a:r>
              <a:rPr lang="ar-BH" sz="3600" b="1" dirty="0"/>
              <a:t>آ</a:t>
            </a:r>
            <a:r>
              <a:rPr lang="ar-SA" sz="3600" b="1" dirty="0"/>
              <a:t>لهه من ذهب</a:t>
            </a:r>
            <a:r>
              <a:rPr lang="ar-EG" sz="3600" b="1" dirty="0" err="1"/>
              <a:t>،</a:t>
            </a:r>
            <a:r>
              <a:rPr lang="ar-SA" sz="3600" b="1" dirty="0"/>
              <a:t> وال</a:t>
            </a:r>
            <a:r>
              <a:rPr lang="ar-BH" sz="3600" b="1" dirty="0"/>
              <a:t>آ</a:t>
            </a:r>
            <a:r>
              <a:rPr lang="ar-SA" sz="3600" b="1" dirty="0"/>
              <a:t>ن </a:t>
            </a:r>
            <a:r>
              <a:rPr lang="ar-BH" sz="3600" b="1" dirty="0"/>
              <a:t>إ</a:t>
            </a:r>
            <a:r>
              <a:rPr lang="ar-SA" sz="3600" b="1" dirty="0"/>
              <a:t>ن كنت تغفر لهم </a:t>
            </a:r>
            <a:r>
              <a:rPr lang="ar-SA" sz="3600" b="1" dirty="0" err="1"/>
              <a:t>خطيتهم</a:t>
            </a:r>
            <a:r>
              <a:rPr lang="ar-SA" sz="3600" b="1" dirty="0"/>
              <a:t> ف</a:t>
            </a:r>
            <a:r>
              <a:rPr lang="ar-BH" sz="3600" b="1" dirty="0"/>
              <a:t>إ</a:t>
            </a:r>
            <a:r>
              <a:rPr lang="ar-SA" sz="3600" b="1" dirty="0"/>
              <a:t>غفر و</a:t>
            </a:r>
            <a:r>
              <a:rPr lang="ar-BH" sz="3600" b="1" dirty="0"/>
              <a:t>إ</a:t>
            </a:r>
            <a:r>
              <a:rPr lang="ar-SA" sz="3600" b="1" dirty="0"/>
              <a:t>لا ف</a:t>
            </a:r>
            <a:r>
              <a:rPr lang="ar-BH" sz="3600" b="1" dirty="0"/>
              <a:t>أ</a:t>
            </a:r>
            <a:r>
              <a:rPr lang="ar-SA" sz="3600" b="1" dirty="0"/>
              <a:t>محني من سفرك الذي كتبتني فيه</a:t>
            </a:r>
            <a:r>
              <a:rPr lang="ar-BH" sz="3600" b="1" dirty="0" err="1"/>
              <a:t>.</a:t>
            </a:r>
            <a:r>
              <a:rPr lang="ar-SA" sz="3600" b="1" dirty="0"/>
              <a:t> فقال الرب لموسي: من </a:t>
            </a:r>
            <a:r>
              <a:rPr lang="ar-BH" sz="3600" b="1" dirty="0"/>
              <a:t>أ</a:t>
            </a:r>
            <a:r>
              <a:rPr lang="ar-SA" sz="3600" b="1" dirty="0"/>
              <a:t>خط</a:t>
            </a:r>
            <a:r>
              <a:rPr lang="ar-BH" sz="3600" b="1" dirty="0"/>
              <a:t>أ</a:t>
            </a:r>
            <a:r>
              <a:rPr lang="ar-SA" sz="3600" b="1" dirty="0"/>
              <a:t> </a:t>
            </a:r>
            <a:r>
              <a:rPr lang="ar-BH" sz="3600" b="1" dirty="0"/>
              <a:t>أ</a:t>
            </a:r>
            <a:r>
              <a:rPr lang="ar-SA" sz="3600" b="1" dirty="0" err="1"/>
              <a:t>مامي</a:t>
            </a:r>
            <a:r>
              <a:rPr lang="ar-SA" sz="3600" b="1" dirty="0"/>
              <a:t> </a:t>
            </a:r>
            <a:r>
              <a:rPr lang="ar-BH" sz="3600" b="1" dirty="0"/>
              <a:t>أ</a:t>
            </a:r>
            <a:r>
              <a:rPr lang="ar-SA" sz="3600" b="1" dirty="0"/>
              <a:t>محوه من سفري</a:t>
            </a:r>
            <a:r>
              <a:rPr lang="ar-EG" sz="3600" b="1" dirty="0" err="1"/>
              <a:t>،</a:t>
            </a:r>
            <a:r>
              <a:rPr lang="ar-SA" sz="3600" b="1" dirty="0"/>
              <a:t> وال</a:t>
            </a:r>
            <a:r>
              <a:rPr lang="ar-BH" sz="3600" b="1" dirty="0"/>
              <a:t>آ</a:t>
            </a:r>
            <a:r>
              <a:rPr lang="ar-SA" sz="3600" b="1" dirty="0"/>
              <a:t>ن </a:t>
            </a:r>
            <a:r>
              <a:rPr lang="ar-BH" sz="3600" b="1" dirty="0"/>
              <a:t>إ</a:t>
            </a:r>
            <a:r>
              <a:rPr lang="ar-SA" sz="3600" b="1" dirty="0"/>
              <a:t>مض ل</a:t>
            </a:r>
            <a:r>
              <a:rPr lang="ar-BH" sz="3600" b="1" dirty="0"/>
              <a:t>ت</a:t>
            </a:r>
            <a:r>
              <a:rPr lang="ar-SA" sz="3600" b="1" dirty="0"/>
              <a:t>نزل وتقود هذا الشعب</a:t>
            </a:r>
            <a:endParaRPr lang="ar-SA" sz="3600" b="1" dirty="0">
              <a:latin typeface="Times New Roman" panose="02020603050405020304" pitchFamily="18" charset="0"/>
            </a:endParaRPr>
          </a:p>
        </p:txBody>
      </p:sp>
      <p:sp>
        <p:nvSpPr>
          <p:cNvPr id="8" name="ZoneTexte 7">
            <a:extLst>
              <a:ext uri="{FF2B5EF4-FFF2-40B4-BE49-F238E27FC236}">
                <a16:creationId xmlns:a16="http://schemas.microsoft.com/office/drawing/2014/main" id="{17EB9E0E-099C-42F2-A2D3-CB82BBB219EC}"/>
              </a:ext>
            </a:extLst>
          </p:cNvPr>
          <p:cNvSpPr txBox="1"/>
          <p:nvPr/>
        </p:nvSpPr>
        <p:spPr>
          <a:xfrm>
            <a:off x="407368" y="6490404"/>
            <a:ext cx="4104456" cy="338554"/>
          </a:xfrm>
          <a:prstGeom prst="rect">
            <a:avLst/>
          </a:prstGeom>
          <a:noFill/>
        </p:spPr>
        <p:txBody>
          <a:bodyPr wrap="square" rtlCol="0">
            <a:spAutoFit/>
          </a:bodyPr>
          <a:lstStyle/>
          <a:p>
            <a:r>
              <a:rPr lang="fr-FR" sz="1600" b="1" i="1" dirty="0">
                <a:solidFill>
                  <a:schemeClr val="bg1"/>
                </a:solidFill>
              </a:rPr>
              <a:t>Troisième Heure du Jeudi Saint</a:t>
            </a:r>
            <a:endParaRPr lang="fr-FR" sz="1600" dirty="0">
              <a:solidFill>
                <a:schemeClr val="bg1"/>
              </a:solidFill>
            </a:endParaRPr>
          </a:p>
        </p:txBody>
      </p:sp>
      <p:sp>
        <p:nvSpPr>
          <p:cNvPr id="9" name="Rectangle 74">
            <a:extLst>
              <a:ext uri="{FF2B5EF4-FFF2-40B4-BE49-F238E27FC236}">
                <a16:creationId xmlns:a16="http://schemas.microsoft.com/office/drawing/2014/main" id="{EFA9D6ED-5B92-45D5-B2B3-49501FAAB2D5}"/>
              </a:ext>
            </a:extLst>
          </p:cNvPr>
          <p:cNvSpPr>
            <a:spLocks noChangeArrowheads="1"/>
          </p:cNvSpPr>
          <p:nvPr/>
        </p:nvSpPr>
        <p:spPr bwMode="auto">
          <a:xfrm>
            <a:off x="8400256" y="53414"/>
            <a:ext cx="360040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r" rtl="1"/>
            <a:r>
              <a:rPr lang="ar-SA" sz="2000" b="1" dirty="0">
                <a:solidFill>
                  <a:schemeClr val="bg1"/>
                </a:solidFill>
              </a:rPr>
              <a:t>الساعة الثالثة</a:t>
            </a:r>
            <a:r>
              <a:rPr lang="fr-FR" sz="2000" b="1" dirty="0">
                <a:solidFill>
                  <a:schemeClr val="bg1"/>
                </a:solidFill>
              </a:rPr>
              <a:t> </a:t>
            </a:r>
            <a:r>
              <a:rPr lang="ar-BH" sz="2000" b="1" dirty="0">
                <a:solidFill>
                  <a:schemeClr val="bg1"/>
                </a:solidFill>
              </a:rPr>
              <a:t>من </a:t>
            </a:r>
            <a:r>
              <a:rPr lang="ar-SA" sz="2000" b="1" dirty="0">
                <a:solidFill>
                  <a:schemeClr val="bg1"/>
                </a:solidFill>
              </a:rPr>
              <a:t>يوم الخميس ال</a:t>
            </a:r>
            <a:r>
              <a:rPr lang="ar-EG" sz="2000" b="1" dirty="0">
                <a:solidFill>
                  <a:schemeClr val="bg1"/>
                </a:solidFill>
              </a:rPr>
              <a:t>كبير</a:t>
            </a:r>
            <a:endParaRPr lang="en-US" altLang="fr-FR" sz="2000" b="1" i="1" dirty="0">
              <a:solidFill>
                <a:schemeClr val="bg1"/>
              </a:solidFill>
            </a:endParaRPr>
          </a:p>
        </p:txBody>
      </p:sp>
    </p:spTree>
    <p:extLst>
      <p:ext uri="{BB962C8B-B14F-4D97-AF65-F5344CB8AC3E}">
        <p14:creationId xmlns:p14="http://schemas.microsoft.com/office/powerpoint/2010/main" val="1950062392"/>
      </p:ext>
    </p:extLst>
  </p:cSld>
  <p:clrMapOvr>
    <a:masterClrMapping/>
  </p:clrMapOvr>
</p:sld>
</file>

<file path=ppt/slides/slide2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7369" y="548680"/>
            <a:ext cx="5616624" cy="5832648"/>
          </a:xfrm>
        </p:spPr>
        <p:txBody>
          <a:bodyPr>
            <a:noAutofit/>
          </a:bodyPr>
          <a:lstStyle/>
          <a:p>
            <a:pPr marL="0" indent="0" algn="just">
              <a:buNone/>
            </a:pPr>
            <a:r>
              <a:rPr lang="fr-FR" sz="2800" b="1" dirty="0"/>
              <a:t>où je t'ai dit. Voici que mon ange ira devant toi, mais au jour de ma visite, je les punirai de leur péché.» Et le Seigneur frappa le peuple parce qu'ils avaient fabriqué le veau, celui qu'avait fabriqué Aaron. Le Seigneur dit à Moïse: «Va, monte d'ici, toi et le peuple que tu as fait monter du pays d'Égypte, vers la terre dont j'ai dit par serment à Abraham, Isaac et Jacob que je la donnerais à leur descendance. J'enverrai un ange devant toi et j'expulserai les</a:t>
            </a:r>
          </a:p>
        </p:txBody>
      </p:sp>
      <p:sp>
        <p:nvSpPr>
          <p:cNvPr id="4" name="Rectangle 3">
            <a:extLst>
              <a:ext uri="{FF2B5EF4-FFF2-40B4-BE49-F238E27FC236}">
                <a16:creationId xmlns:a16="http://schemas.microsoft.com/office/drawing/2014/main" id="{91243CA8-04CE-43A8-A980-AAAC9EEED9CA}"/>
              </a:ext>
            </a:extLst>
          </p:cNvPr>
          <p:cNvSpPr/>
          <p:nvPr/>
        </p:nvSpPr>
        <p:spPr>
          <a:xfrm>
            <a:off x="6240016" y="582935"/>
            <a:ext cx="5472608" cy="5798393"/>
          </a:xfrm>
          <a:prstGeom prst="rect">
            <a:avLst/>
          </a:prstGeom>
        </p:spPr>
        <p:txBody>
          <a:bodyPr wrap="square">
            <a:normAutofit lnSpcReduction="10000"/>
          </a:bodyPr>
          <a:lstStyle/>
          <a:p>
            <a:pPr algn="just" rtl="1"/>
            <a:r>
              <a:rPr lang="ar-EG" sz="3600" b="1" dirty="0"/>
              <a:t>إ</a:t>
            </a:r>
            <a:r>
              <a:rPr lang="ar-SA" sz="3600" b="1" dirty="0"/>
              <a:t>لي حيث قلت لك</a:t>
            </a:r>
            <a:r>
              <a:rPr lang="ar-BH" sz="3600" b="1" dirty="0" err="1"/>
              <a:t>،</a:t>
            </a:r>
            <a:r>
              <a:rPr lang="ar-SA" sz="3600" b="1" dirty="0"/>
              <a:t> هوذا ملاكي يسير </a:t>
            </a:r>
            <a:r>
              <a:rPr lang="ar-BH" sz="3600" b="1" dirty="0"/>
              <a:t>أ</a:t>
            </a:r>
            <a:r>
              <a:rPr lang="ar-SA" sz="3600" b="1" dirty="0" err="1"/>
              <a:t>مامك</a:t>
            </a:r>
            <a:r>
              <a:rPr lang="ar-EG" sz="3600" b="1" dirty="0" err="1"/>
              <a:t>،</a:t>
            </a:r>
            <a:r>
              <a:rPr lang="ar-SA" sz="3600" b="1" dirty="0"/>
              <a:t> وفي يوم </a:t>
            </a:r>
            <a:r>
              <a:rPr lang="ar-BH" sz="3600" b="1" dirty="0"/>
              <a:t>إ</a:t>
            </a:r>
            <a:r>
              <a:rPr lang="ar-SA" sz="3600" b="1" dirty="0" err="1"/>
              <a:t>فتقادي</a:t>
            </a:r>
            <a:r>
              <a:rPr lang="ar-SA" sz="3600" b="1" dirty="0"/>
              <a:t> </a:t>
            </a:r>
            <a:r>
              <a:rPr lang="ar-BH" sz="3600" b="1" dirty="0"/>
              <a:t>أ</a:t>
            </a:r>
            <a:r>
              <a:rPr lang="ar-SA" sz="3600" b="1" dirty="0"/>
              <a:t>جلب عليهم </a:t>
            </a:r>
            <a:r>
              <a:rPr lang="ar-SA" sz="3600" b="1" dirty="0" err="1"/>
              <a:t>خطيتهم</a:t>
            </a:r>
            <a:r>
              <a:rPr lang="ar-BH" sz="3600" b="1" dirty="0" err="1"/>
              <a:t>.</a:t>
            </a:r>
            <a:r>
              <a:rPr lang="ar-SA" sz="3600" b="1" dirty="0"/>
              <a:t> فضرب الرب الشعب بسبب ص</a:t>
            </a:r>
            <a:r>
              <a:rPr lang="ar-EG" sz="3600" b="1" dirty="0"/>
              <a:t>ُ</a:t>
            </a:r>
            <a:r>
              <a:rPr lang="ar-SA" sz="3600" b="1" dirty="0"/>
              <a:t>نع العجل الذي صنعه </a:t>
            </a:r>
            <a:r>
              <a:rPr lang="ar-SA" sz="3600" b="1" dirty="0" err="1"/>
              <a:t>هرون</a:t>
            </a:r>
            <a:r>
              <a:rPr lang="ar-EG" sz="3600" b="1" dirty="0" err="1"/>
              <a:t>،</a:t>
            </a:r>
            <a:r>
              <a:rPr lang="ar-SA" sz="3600" b="1" dirty="0"/>
              <a:t> وقال الرب لموسي</a:t>
            </a:r>
            <a:r>
              <a:rPr lang="ar-BH" sz="3600" b="1" dirty="0" err="1"/>
              <a:t>:</a:t>
            </a:r>
            <a:r>
              <a:rPr lang="ar-SA" sz="3600" b="1" dirty="0"/>
              <a:t> </a:t>
            </a:r>
            <a:r>
              <a:rPr lang="ar-EG" sz="3600" b="1" dirty="0"/>
              <a:t>إ</a:t>
            </a:r>
            <a:r>
              <a:rPr lang="ar-SA" sz="3600" b="1" dirty="0"/>
              <a:t>ذهب و</a:t>
            </a:r>
            <a:r>
              <a:rPr lang="ar-EG" sz="3600" b="1" dirty="0"/>
              <a:t>إ</a:t>
            </a:r>
            <a:r>
              <a:rPr lang="ar-SA" sz="3600" b="1" dirty="0"/>
              <a:t>نطلق من </a:t>
            </a:r>
            <a:r>
              <a:rPr lang="ar-SA" sz="3600" b="1" dirty="0" err="1"/>
              <a:t>ههنا</a:t>
            </a:r>
            <a:r>
              <a:rPr lang="ar-SA" sz="3600" b="1" dirty="0"/>
              <a:t> </a:t>
            </a:r>
            <a:r>
              <a:rPr lang="ar-EG" sz="3600" b="1" dirty="0"/>
              <a:t>أ</a:t>
            </a:r>
            <a:r>
              <a:rPr lang="ar-SA" sz="3600" b="1" dirty="0" err="1"/>
              <a:t>نت</a:t>
            </a:r>
            <a:r>
              <a:rPr lang="ar-SA" sz="3600" b="1" dirty="0"/>
              <a:t> وشعبك</a:t>
            </a:r>
            <a:r>
              <a:rPr lang="ar-EG" sz="3600" b="1" dirty="0" err="1"/>
              <a:t>،</a:t>
            </a:r>
            <a:r>
              <a:rPr lang="ar-SA" sz="3600" b="1" dirty="0"/>
              <a:t> هؤلاء الذين اخرجتهم من </a:t>
            </a:r>
            <a:r>
              <a:rPr lang="ar-EG" sz="3600" b="1" dirty="0"/>
              <a:t>أ</a:t>
            </a:r>
            <a:r>
              <a:rPr lang="ar-SA" sz="3600" b="1" dirty="0"/>
              <a:t>رض مصر </a:t>
            </a:r>
            <a:r>
              <a:rPr lang="ar-EG" sz="3600" b="1" dirty="0"/>
              <a:t>إ</a:t>
            </a:r>
            <a:r>
              <a:rPr lang="ar-SA" sz="3600" b="1" dirty="0"/>
              <a:t>لي ال</a:t>
            </a:r>
            <a:r>
              <a:rPr lang="ar-EG" sz="3600" b="1" dirty="0"/>
              <a:t>أ</a:t>
            </a:r>
            <a:r>
              <a:rPr lang="ar-SA" sz="3600" b="1" dirty="0"/>
              <a:t>رض التي </a:t>
            </a:r>
            <a:r>
              <a:rPr lang="ar-EG" sz="3600" b="1" dirty="0"/>
              <a:t>أ</a:t>
            </a:r>
            <a:r>
              <a:rPr lang="ar-SA" sz="3600" b="1" dirty="0"/>
              <a:t>قسمت ل</a:t>
            </a:r>
            <a:r>
              <a:rPr lang="ar-EG" sz="3600" b="1" dirty="0"/>
              <a:t>إ</a:t>
            </a:r>
            <a:r>
              <a:rPr lang="ar-SA" sz="3600" b="1" dirty="0" err="1"/>
              <a:t>براهيم</a:t>
            </a:r>
            <a:r>
              <a:rPr lang="ar-SA" sz="3600" b="1" dirty="0"/>
              <a:t> و</a:t>
            </a:r>
            <a:r>
              <a:rPr lang="ar-EG" sz="3600" b="1" dirty="0"/>
              <a:t>إ</a:t>
            </a:r>
            <a:r>
              <a:rPr lang="ar-SA" sz="3600" b="1" dirty="0"/>
              <a:t>سحق ويعقوب قائلا</a:t>
            </a:r>
            <a:r>
              <a:rPr lang="ar-EG" sz="3600" b="1" dirty="0" err="1"/>
              <a:t>:</a:t>
            </a:r>
            <a:r>
              <a:rPr lang="ar-SA" sz="3600" b="1" dirty="0"/>
              <a:t> لنسلك اعطيها</a:t>
            </a:r>
            <a:r>
              <a:rPr lang="ar-EG" sz="3600" b="1" dirty="0" err="1"/>
              <a:t>.</a:t>
            </a:r>
            <a:r>
              <a:rPr lang="ar-SA" sz="3600" b="1" dirty="0"/>
              <a:t> و</a:t>
            </a:r>
            <a:r>
              <a:rPr lang="ar-EG" sz="3600" b="1" dirty="0"/>
              <a:t>أ</a:t>
            </a:r>
            <a:r>
              <a:rPr lang="ar-SA" sz="3600" b="1" dirty="0" err="1"/>
              <a:t>نا</a:t>
            </a:r>
            <a:r>
              <a:rPr lang="ar-SA" sz="3600" b="1" dirty="0"/>
              <a:t> </a:t>
            </a:r>
            <a:r>
              <a:rPr lang="ar-EG" sz="3600" b="1" dirty="0"/>
              <a:t>أ</a:t>
            </a:r>
            <a:r>
              <a:rPr lang="ar-SA" sz="3600" b="1" dirty="0"/>
              <a:t>رسل </a:t>
            </a:r>
            <a:r>
              <a:rPr lang="ar-EG" sz="3600" b="1" dirty="0"/>
              <a:t>أ</a:t>
            </a:r>
            <a:r>
              <a:rPr lang="ar-SA" sz="3600" b="1" dirty="0" err="1"/>
              <a:t>مامك</a:t>
            </a:r>
            <a:r>
              <a:rPr lang="ar-SA" sz="3600" b="1" dirty="0"/>
              <a:t> ملاكي</a:t>
            </a:r>
            <a:endParaRPr lang="ar-SA" sz="3600" b="1" dirty="0">
              <a:solidFill>
                <a:srgbClr val="C00000"/>
              </a:solidFill>
              <a:latin typeface="Times New Roman" panose="02020603050405020304" pitchFamily="18" charset="0"/>
            </a:endParaRPr>
          </a:p>
        </p:txBody>
      </p:sp>
      <p:sp>
        <p:nvSpPr>
          <p:cNvPr id="8" name="ZoneTexte 7">
            <a:extLst>
              <a:ext uri="{FF2B5EF4-FFF2-40B4-BE49-F238E27FC236}">
                <a16:creationId xmlns:a16="http://schemas.microsoft.com/office/drawing/2014/main" id="{17EB9E0E-099C-42F2-A2D3-CB82BBB219EC}"/>
              </a:ext>
            </a:extLst>
          </p:cNvPr>
          <p:cNvSpPr txBox="1"/>
          <p:nvPr/>
        </p:nvSpPr>
        <p:spPr>
          <a:xfrm>
            <a:off x="407368" y="6490404"/>
            <a:ext cx="4104456" cy="338554"/>
          </a:xfrm>
          <a:prstGeom prst="rect">
            <a:avLst/>
          </a:prstGeom>
          <a:noFill/>
        </p:spPr>
        <p:txBody>
          <a:bodyPr wrap="square" rtlCol="0">
            <a:spAutoFit/>
          </a:bodyPr>
          <a:lstStyle/>
          <a:p>
            <a:r>
              <a:rPr lang="fr-FR" sz="1600" b="1" i="1" dirty="0">
                <a:solidFill>
                  <a:schemeClr val="bg1"/>
                </a:solidFill>
              </a:rPr>
              <a:t>Troisième Heure du Jeudi Saint</a:t>
            </a:r>
            <a:endParaRPr lang="fr-FR" sz="1600" dirty="0">
              <a:solidFill>
                <a:schemeClr val="bg1"/>
              </a:solidFill>
            </a:endParaRPr>
          </a:p>
        </p:txBody>
      </p:sp>
      <p:sp>
        <p:nvSpPr>
          <p:cNvPr id="9" name="Rectangle 74">
            <a:extLst>
              <a:ext uri="{FF2B5EF4-FFF2-40B4-BE49-F238E27FC236}">
                <a16:creationId xmlns:a16="http://schemas.microsoft.com/office/drawing/2014/main" id="{EFA9D6ED-5B92-45D5-B2B3-49501FAAB2D5}"/>
              </a:ext>
            </a:extLst>
          </p:cNvPr>
          <p:cNvSpPr>
            <a:spLocks noChangeArrowheads="1"/>
          </p:cNvSpPr>
          <p:nvPr/>
        </p:nvSpPr>
        <p:spPr bwMode="auto">
          <a:xfrm>
            <a:off x="8544272" y="53414"/>
            <a:ext cx="3456384"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r" rtl="1"/>
            <a:r>
              <a:rPr lang="ar-SA" sz="2000" b="1" dirty="0">
                <a:solidFill>
                  <a:schemeClr val="bg1"/>
                </a:solidFill>
              </a:rPr>
              <a:t>الساعة الثالثة</a:t>
            </a:r>
            <a:r>
              <a:rPr lang="ar-BH" sz="2000" b="1" dirty="0">
                <a:solidFill>
                  <a:schemeClr val="bg1"/>
                </a:solidFill>
              </a:rPr>
              <a:t> من</a:t>
            </a:r>
            <a:r>
              <a:rPr lang="fr-FR" sz="2000" b="1" dirty="0">
                <a:solidFill>
                  <a:schemeClr val="bg1"/>
                </a:solidFill>
              </a:rPr>
              <a:t> </a:t>
            </a:r>
            <a:r>
              <a:rPr lang="ar-SA" sz="2000" b="1" dirty="0">
                <a:solidFill>
                  <a:schemeClr val="bg1"/>
                </a:solidFill>
              </a:rPr>
              <a:t>يوم الخميس ال</a:t>
            </a:r>
            <a:r>
              <a:rPr lang="ar-EG" sz="2000" b="1" dirty="0">
                <a:solidFill>
                  <a:schemeClr val="bg1"/>
                </a:solidFill>
              </a:rPr>
              <a:t>كبير</a:t>
            </a:r>
            <a:endParaRPr lang="en-US" altLang="fr-FR" sz="2000" b="1" i="1" dirty="0">
              <a:solidFill>
                <a:schemeClr val="bg1"/>
              </a:solidFill>
            </a:endParaRPr>
          </a:p>
        </p:txBody>
      </p:sp>
    </p:spTree>
    <p:extLst>
      <p:ext uri="{BB962C8B-B14F-4D97-AF65-F5344CB8AC3E}">
        <p14:creationId xmlns:p14="http://schemas.microsoft.com/office/powerpoint/2010/main" val="355421951"/>
      </p:ext>
    </p:extLst>
  </p:cSld>
  <p:clrMapOvr>
    <a:masterClrMapping/>
  </p:clrMapOvr>
</p:sld>
</file>

<file path=ppt/slides/slide2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7369" y="548680"/>
            <a:ext cx="5616624" cy="5832648"/>
          </a:xfrm>
        </p:spPr>
        <p:txBody>
          <a:bodyPr>
            <a:noAutofit/>
          </a:bodyPr>
          <a:lstStyle/>
          <a:p>
            <a:pPr marL="0" indent="0" algn="just">
              <a:buNone/>
            </a:pPr>
            <a:r>
              <a:rPr lang="fr-FR" sz="2800" b="1" dirty="0"/>
              <a:t>Cananéens, les Amorites, les Hittites, les </a:t>
            </a:r>
            <a:r>
              <a:rPr lang="fr-FR" sz="2800" b="1" dirty="0" err="1"/>
              <a:t>Perizzites</a:t>
            </a:r>
            <a:r>
              <a:rPr lang="fr-FR" sz="2800" b="1" dirty="0"/>
              <a:t>, les </a:t>
            </a:r>
            <a:r>
              <a:rPr lang="fr-FR" sz="2800" b="1" dirty="0" err="1"/>
              <a:t>Hivvites</a:t>
            </a:r>
            <a:r>
              <a:rPr lang="fr-FR" sz="2800" b="1" dirty="0"/>
              <a:t> et les Jébuséens. Monte vers une terre qui ruisselle de lait et de miel, mais je ne monterai pas au milieu de toi, de peur que je ne t'extermine en chemin car tu es un peuple à la nuque raide.» Lorsqu'il eut entendu cette parole sévère, le peuple prit le deuil et personne ne porta plus ses parures. Alors le Seigneur dit à Moïse: «Dis aux Israélites: Vous êtes un peuple à la nuque raide, </a:t>
            </a:r>
            <a:endParaRPr lang="fr-FR" sz="2800" b="1" dirty="0">
              <a:solidFill>
                <a:srgbClr val="C00000"/>
              </a:solidFill>
            </a:endParaRPr>
          </a:p>
        </p:txBody>
      </p:sp>
      <p:sp>
        <p:nvSpPr>
          <p:cNvPr id="4" name="Rectangle 3">
            <a:extLst>
              <a:ext uri="{FF2B5EF4-FFF2-40B4-BE49-F238E27FC236}">
                <a16:creationId xmlns:a16="http://schemas.microsoft.com/office/drawing/2014/main" id="{91243CA8-04CE-43A8-A980-AAAC9EEED9CA}"/>
              </a:ext>
            </a:extLst>
          </p:cNvPr>
          <p:cNvSpPr/>
          <p:nvPr/>
        </p:nvSpPr>
        <p:spPr>
          <a:xfrm>
            <a:off x="6240016" y="582935"/>
            <a:ext cx="5472608" cy="5798393"/>
          </a:xfrm>
          <a:prstGeom prst="rect">
            <a:avLst/>
          </a:prstGeom>
        </p:spPr>
        <p:txBody>
          <a:bodyPr wrap="square">
            <a:normAutofit/>
          </a:bodyPr>
          <a:lstStyle/>
          <a:p>
            <a:pPr algn="just" rtl="1"/>
            <a:r>
              <a:rPr lang="ar-SA" sz="3600" b="1" dirty="0"/>
              <a:t>ويطرد ال</a:t>
            </a:r>
            <a:r>
              <a:rPr lang="ar-EG" sz="3600" b="1" dirty="0"/>
              <a:t>آ</a:t>
            </a:r>
            <a:r>
              <a:rPr lang="ar-SA" sz="3600" b="1" dirty="0"/>
              <a:t>موري </a:t>
            </a:r>
            <a:r>
              <a:rPr lang="ar-SA" sz="3600" b="1" dirty="0" err="1"/>
              <a:t>والكلداني</a:t>
            </a:r>
            <a:r>
              <a:rPr lang="ar-SA" sz="3600" b="1" dirty="0"/>
              <a:t> والفرز</a:t>
            </a:r>
            <a:r>
              <a:rPr lang="ar-EG" sz="3600" b="1" dirty="0"/>
              <a:t>ا</a:t>
            </a:r>
            <a:r>
              <a:rPr lang="ar-SA" sz="3600" b="1" dirty="0"/>
              <a:t>ني واليبوساني والكنعاني و</a:t>
            </a:r>
            <a:r>
              <a:rPr lang="ar-BH" sz="3600" b="1" dirty="0"/>
              <a:t>أ</a:t>
            </a:r>
            <a:r>
              <a:rPr lang="ar-SA" sz="3600" b="1" dirty="0"/>
              <a:t>دخلك الي ال</a:t>
            </a:r>
            <a:r>
              <a:rPr lang="ar-BH" sz="3600" b="1" dirty="0"/>
              <a:t>أ</a:t>
            </a:r>
            <a:r>
              <a:rPr lang="ar-SA" sz="3600" b="1" dirty="0"/>
              <a:t>رض التي تفيض لبنا</a:t>
            </a:r>
            <a:r>
              <a:rPr lang="ar-BH" sz="3600" b="1" dirty="0"/>
              <a:t>ً</a:t>
            </a:r>
            <a:r>
              <a:rPr lang="ar-SA" sz="3600" b="1" dirty="0"/>
              <a:t> وعسلا</a:t>
            </a:r>
            <a:r>
              <a:rPr lang="ar-BH" sz="3600" b="1" dirty="0"/>
              <a:t>ً</a:t>
            </a:r>
            <a:r>
              <a:rPr lang="ar-EG" sz="3600" b="1" dirty="0" err="1"/>
              <a:t>،</a:t>
            </a:r>
            <a:r>
              <a:rPr lang="ar-SA" sz="3600" b="1" dirty="0"/>
              <a:t> و</a:t>
            </a:r>
            <a:r>
              <a:rPr lang="ar-EG" sz="3600" b="1" dirty="0"/>
              <a:t>أ</a:t>
            </a:r>
            <a:r>
              <a:rPr lang="ar-SA" sz="3600" b="1" dirty="0"/>
              <a:t>ما </a:t>
            </a:r>
            <a:r>
              <a:rPr lang="ar-EG" sz="3600" b="1" dirty="0"/>
              <a:t>أ</a:t>
            </a:r>
            <a:r>
              <a:rPr lang="ar-SA" sz="3600" b="1" dirty="0" err="1"/>
              <a:t>نا</a:t>
            </a:r>
            <a:r>
              <a:rPr lang="ar-SA" sz="3600" b="1" dirty="0"/>
              <a:t> فلا </a:t>
            </a:r>
            <a:r>
              <a:rPr lang="ar-EG" sz="3600" b="1" dirty="0"/>
              <a:t>أ</a:t>
            </a:r>
            <a:r>
              <a:rPr lang="ar-SA" sz="3600" b="1" dirty="0"/>
              <a:t>صعد معك ل</a:t>
            </a:r>
            <a:r>
              <a:rPr lang="ar-EG" sz="3600" b="1" dirty="0"/>
              <a:t>أ</a:t>
            </a:r>
            <a:r>
              <a:rPr lang="ar-SA" sz="3600" b="1" dirty="0" err="1"/>
              <a:t>نك</a:t>
            </a:r>
            <a:r>
              <a:rPr lang="ar-SA" sz="3600" b="1" dirty="0"/>
              <a:t> شعب صلب </a:t>
            </a:r>
            <a:r>
              <a:rPr lang="ar-SA" sz="3600" b="1" dirty="0" err="1"/>
              <a:t>الرقب</a:t>
            </a:r>
            <a:r>
              <a:rPr lang="ar-BH" sz="3600" b="1" dirty="0"/>
              <a:t>ة</a:t>
            </a:r>
            <a:r>
              <a:rPr lang="ar-EG" sz="3600" b="1" dirty="0" err="1"/>
              <a:t>،</a:t>
            </a:r>
            <a:r>
              <a:rPr lang="ar-SA" sz="3600" b="1" dirty="0"/>
              <a:t> لئلا </a:t>
            </a:r>
            <a:r>
              <a:rPr lang="ar-EG" sz="3600" b="1" dirty="0"/>
              <a:t>أُ</a:t>
            </a:r>
            <a:r>
              <a:rPr lang="ar-SA" sz="3600" b="1" dirty="0"/>
              <a:t>فنيك في الطريق</a:t>
            </a:r>
            <a:r>
              <a:rPr lang="ar-BH" sz="3600" b="1" dirty="0" err="1"/>
              <a:t>.</a:t>
            </a:r>
            <a:r>
              <a:rPr lang="ar-SA" sz="3600" b="1" dirty="0"/>
              <a:t> فلما سمع الشعب هذا الكلام القاسي ناحوا</a:t>
            </a:r>
            <a:r>
              <a:rPr lang="ar-BH" sz="3600" b="1" dirty="0" err="1"/>
              <a:t>،</a:t>
            </a:r>
            <a:r>
              <a:rPr lang="ar-SA" sz="3600" b="1" dirty="0"/>
              <a:t> فقال الرب لبني </a:t>
            </a:r>
            <a:r>
              <a:rPr lang="ar-BH" sz="3600" b="1" dirty="0"/>
              <a:t>إ</a:t>
            </a:r>
            <a:r>
              <a:rPr lang="ar-SA" sz="3600" b="1" dirty="0"/>
              <a:t>سر</a:t>
            </a:r>
            <a:r>
              <a:rPr lang="ar-BH" sz="3600" b="1" dirty="0"/>
              <a:t>ا</a:t>
            </a:r>
            <a:r>
              <a:rPr lang="ar-SA" sz="3600" b="1" dirty="0" err="1"/>
              <a:t>ئيل:</a:t>
            </a:r>
            <a:r>
              <a:rPr lang="ar-SA" sz="3600" b="1" dirty="0"/>
              <a:t> </a:t>
            </a:r>
            <a:r>
              <a:rPr lang="ar-BH" sz="3600" b="1" dirty="0"/>
              <a:t>أ</a:t>
            </a:r>
            <a:r>
              <a:rPr lang="ar-SA" sz="3600" b="1" dirty="0"/>
              <a:t>نتم شعب صلب الرقبه</a:t>
            </a:r>
            <a:endParaRPr lang="fr-FR" sz="3600" b="1" dirty="0">
              <a:latin typeface="Times New Roman" panose="02020603050405020304" pitchFamily="18" charset="0"/>
            </a:endParaRPr>
          </a:p>
          <a:p>
            <a:pPr algn="just" rtl="1"/>
            <a:endParaRPr lang="fr-FR" sz="3600" b="1" i="1" dirty="0">
              <a:latin typeface="Times New Roman" panose="02020603050405020304" pitchFamily="18" charset="0"/>
            </a:endParaRPr>
          </a:p>
        </p:txBody>
      </p:sp>
      <p:sp>
        <p:nvSpPr>
          <p:cNvPr id="8" name="ZoneTexte 7">
            <a:extLst>
              <a:ext uri="{FF2B5EF4-FFF2-40B4-BE49-F238E27FC236}">
                <a16:creationId xmlns:a16="http://schemas.microsoft.com/office/drawing/2014/main" id="{17EB9E0E-099C-42F2-A2D3-CB82BBB219EC}"/>
              </a:ext>
            </a:extLst>
          </p:cNvPr>
          <p:cNvSpPr txBox="1"/>
          <p:nvPr/>
        </p:nvSpPr>
        <p:spPr>
          <a:xfrm>
            <a:off x="407368" y="6490404"/>
            <a:ext cx="4104456" cy="338554"/>
          </a:xfrm>
          <a:prstGeom prst="rect">
            <a:avLst/>
          </a:prstGeom>
          <a:noFill/>
        </p:spPr>
        <p:txBody>
          <a:bodyPr wrap="square" rtlCol="0">
            <a:spAutoFit/>
          </a:bodyPr>
          <a:lstStyle/>
          <a:p>
            <a:r>
              <a:rPr lang="fr-FR" sz="1600" b="1" i="1" dirty="0">
                <a:solidFill>
                  <a:schemeClr val="bg1"/>
                </a:solidFill>
              </a:rPr>
              <a:t>Troisième Heure du Jeudi Saint</a:t>
            </a:r>
            <a:endParaRPr lang="fr-FR" sz="1600" dirty="0">
              <a:solidFill>
                <a:schemeClr val="bg1"/>
              </a:solidFill>
            </a:endParaRPr>
          </a:p>
        </p:txBody>
      </p:sp>
      <p:sp>
        <p:nvSpPr>
          <p:cNvPr id="9" name="Rectangle 74">
            <a:extLst>
              <a:ext uri="{FF2B5EF4-FFF2-40B4-BE49-F238E27FC236}">
                <a16:creationId xmlns:a16="http://schemas.microsoft.com/office/drawing/2014/main" id="{EFA9D6ED-5B92-45D5-B2B3-49501FAAB2D5}"/>
              </a:ext>
            </a:extLst>
          </p:cNvPr>
          <p:cNvSpPr>
            <a:spLocks noChangeArrowheads="1"/>
          </p:cNvSpPr>
          <p:nvPr/>
        </p:nvSpPr>
        <p:spPr bwMode="auto">
          <a:xfrm>
            <a:off x="8472264" y="53414"/>
            <a:ext cx="3528392"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الساعة الثالثة</a:t>
            </a:r>
            <a:r>
              <a:rPr lang="fr-FR" sz="2000" b="1" dirty="0">
                <a:solidFill>
                  <a:schemeClr val="bg1"/>
                </a:solidFill>
              </a:rPr>
              <a:t> </a:t>
            </a:r>
            <a:r>
              <a:rPr lang="ar-BH" sz="2000" b="1" dirty="0">
                <a:solidFill>
                  <a:schemeClr val="bg1"/>
                </a:solidFill>
              </a:rPr>
              <a:t>من </a:t>
            </a:r>
            <a:r>
              <a:rPr lang="ar-SA" sz="2000" b="1" dirty="0">
                <a:solidFill>
                  <a:schemeClr val="bg1"/>
                </a:solidFill>
              </a:rPr>
              <a:t>يوم الخميس ال</a:t>
            </a:r>
            <a:r>
              <a:rPr lang="ar-EG" sz="2000" b="1" dirty="0">
                <a:solidFill>
                  <a:schemeClr val="bg1"/>
                </a:solidFill>
              </a:rPr>
              <a:t>كبير</a:t>
            </a:r>
            <a:endParaRPr lang="en-US" altLang="fr-FR" sz="2000" b="1" i="1" dirty="0">
              <a:solidFill>
                <a:schemeClr val="bg1"/>
              </a:solidFill>
            </a:endParaRPr>
          </a:p>
        </p:txBody>
      </p:sp>
    </p:spTree>
    <p:extLst>
      <p:ext uri="{BB962C8B-B14F-4D97-AF65-F5344CB8AC3E}">
        <p14:creationId xmlns:p14="http://schemas.microsoft.com/office/powerpoint/2010/main" val="215253022"/>
      </p:ext>
    </p:extLst>
  </p:cSld>
  <p:clrMapOvr>
    <a:masterClrMapping/>
  </p:clrMapOvr>
</p:sld>
</file>

<file path=ppt/slides/slide2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7369" y="548680"/>
            <a:ext cx="5616624" cy="5832648"/>
          </a:xfrm>
        </p:spPr>
        <p:txBody>
          <a:bodyPr>
            <a:noAutofit/>
          </a:bodyPr>
          <a:lstStyle/>
          <a:p>
            <a:pPr marL="0" indent="0" algn="just">
              <a:buNone/>
            </a:pPr>
            <a:r>
              <a:rPr lang="fr-FR" sz="2800" b="1" dirty="0"/>
              <a:t>si je montais au milieu de toi, ne fût-ce qu'un moment, je t'exterminerais.»</a:t>
            </a:r>
          </a:p>
          <a:p>
            <a:pPr marL="0" indent="0" algn="just">
              <a:buNone/>
            </a:pPr>
            <a:endParaRPr lang="fr-FR" sz="2800" b="1" dirty="0">
              <a:solidFill>
                <a:srgbClr val="C00000"/>
              </a:solidFill>
            </a:endParaRPr>
          </a:p>
          <a:p>
            <a:pPr marL="0" indent="0" algn="just">
              <a:buNone/>
            </a:pPr>
            <a:r>
              <a:rPr lang="fr-FR" sz="2800" b="1" i="1" dirty="0">
                <a:solidFill>
                  <a:srgbClr val="C00000"/>
                </a:solidFill>
              </a:rPr>
              <a:t>Gloire à la sainte Trinité notre Dieu.</a:t>
            </a:r>
            <a:endParaRPr lang="fr-FR" sz="2800" b="1" dirty="0">
              <a:solidFill>
                <a:srgbClr val="C00000"/>
              </a:solidFill>
            </a:endParaRPr>
          </a:p>
        </p:txBody>
      </p:sp>
      <p:sp>
        <p:nvSpPr>
          <p:cNvPr id="4" name="Rectangle 3">
            <a:extLst>
              <a:ext uri="{FF2B5EF4-FFF2-40B4-BE49-F238E27FC236}">
                <a16:creationId xmlns:a16="http://schemas.microsoft.com/office/drawing/2014/main" id="{91243CA8-04CE-43A8-A980-AAAC9EEED9CA}"/>
              </a:ext>
            </a:extLst>
          </p:cNvPr>
          <p:cNvSpPr/>
          <p:nvPr/>
        </p:nvSpPr>
        <p:spPr>
          <a:xfrm>
            <a:off x="6240016" y="582935"/>
            <a:ext cx="5472608" cy="5798393"/>
          </a:xfrm>
          <a:prstGeom prst="rect">
            <a:avLst/>
          </a:prstGeom>
        </p:spPr>
        <p:txBody>
          <a:bodyPr wrap="square">
            <a:normAutofit/>
          </a:bodyPr>
          <a:lstStyle/>
          <a:p>
            <a:pPr algn="just" rtl="1"/>
            <a:r>
              <a:rPr lang="ar-BH" sz="3600" b="1" dirty="0"/>
              <a:t>إ</a:t>
            </a:r>
            <a:r>
              <a:rPr lang="ar-SA" sz="3600" b="1" dirty="0"/>
              <a:t>نظروا لئلا </a:t>
            </a:r>
            <a:r>
              <a:rPr lang="ar-BH" sz="3600" b="1" dirty="0"/>
              <a:t>آ</a:t>
            </a:r>
            <a:r>
              <a:rPr lang="ar-SA" sz="3600" b="1" dirty="0" err="1"/>
              <a:t>تي</a:t>
            </a:r>
            <a:r>
              <a:rPr lang="ar-SA" sz="3600" b="1" dirty="0"/>
              <a:t> عليكم بضرب</a:t>
            </a:r>
            <a:r>
              <a:rPr lang="ar-BH" sz="3600" b="1" dirty="0"/>
              <a:t>ة</a:t>
            </a:r>
            <a:r>
              <a:rPr lang="ar-SA" sz="3600" b="1" dirty="0"/>
              <a:t> </a:t>
            </a:r>
            <a:r>
              <a:rPr lang="ar-BH" sz="3600" b="1" dirty="0"/>
              <a:t>آ</a:t>
            </a:r>
            <a:r>
              <a:rPr lang="ar-SA" sz="3600" b="1" dirty="0"/>
              <a:t>خري ف</a:t>
            </a:r>
            <a:r>
              <a:rPr lang="ar-BH" sz="3600" b="1" dirty="0"/>
              <a:t>أ</a:t>
            </a:r>
            <a:r>
              <a:rPr lang="ar-SA" sz="3600" b="1" dirty="0"/>
              <a:t>بيدكم.</a:t>
            </a:r>
            <a:endParaRPr lang="fr-FR" sz="3600" b="1" dirty="0">
              <a:latin typeface="Times New Roman" panose="02020603050405020304" pitchFamily="18" charset="0"/>
            </a:endParaRPr>
          </a:p>
          <a:p>
            <a:pPr algn="just" rtl="1"/>
            <a:endParaRPr lang="fr-FR" sz="3600" b="1" i="1" dirty="0">
              <a:latin typeface="Times New Roman" panose="02020603050405020304" pitchFamily="18" charset="0"/>
            </a:endParaRPr>
          </a:p>
          <a:p>
            <a:pPr algn="just" rtl="1"/>
            <a:r>
              <a:rPr lang="ar-SA" sz="3600" b="1" i="1" dirty="0">
                <a:solidFill>
                  <a:srgbClr val="C00000"/>
                </a:solidFill>
              </a:rPr>
              <a:t>مجدًا للثالوث الأقدس إلهنا آمين.</a:t>
            </a:r>
            <a:endParaRPr lang="ar-SA" sz="3600" b="1" dirty="0">
              <a:solidFill>
                <a:srgbClr val="C00000"/>
              </a:solidFill>
              <a:latin typeface="Times New Roman" panose="02020603050405020304" pitchFamily="18" charset="0"/>
            </a:endParaRPr>
          </a:p>
        </p:txBody>
      </p:sp>
      <p:sp>
        <p:nvSpPr>
          <p:cNvPr id="8" name="ZoneTexte 7">
            <a:extLst>
              <a:ext uri="{FF2B5EF4-FFF2-40B4-BE49-F238E27FC236}">
                <a16:creationId xmlns:a16="http://schemas.microsoft.com/office/drawing/2014/main" id="{17EB9E0E-099C-42F2-A2D3-CB82BBB219EC}"/>
              </a:ext>
            </a:extLst>
          </p:cNvPr>
          <p:cNvSpPr txBox="1"/>
          <p:nvPr/>
        </p:nvSpPr>
        <p:spPr>
          <a:xfrm>
            <a:off x="407368" y="6490404"/>
            <a:ext cx="4104456" cy="338554"/>
          </a:xfrm>
          <a:prstGeom prst="rect">
            <a:avLst/>
          </a:prstGeom>
          <a:noFill/>
        </p:spPr>
        <p:txBody>
          <a:bodyPr wrap="square" rtlCol="0">
            <a:spAutoFit/>
          </a:bodyPr>
          <a:lstStyle/>
          <a:p>
            <a:r>
              <a:rPr lang="fr-FR" sz="1600" b="1" i="1" dirty="0">
                <a:solidFill>
                  <a:schemeClr val="bg1"/>
                </a:solidFill>
              </a:rPr>
              <a:t>Troisième Heure du Jeudi Saint</a:t>
            </a:r>
            <a:endParaRPr lang="fr-FR" sz="1600" dirty="0">
              <a:solidFill>
                <a:schemeClr val="bg1"/>
              </a:solidFill>
            </a:endParaRPr>
          </a:p>
        </p:txBody>
      </p:sp>
      <p:sp>
        <p:nvSpPr>
          <p:cNvPr id="9" name="Rectangle 74">
            <a:extLst>
              <a:ext uri="{FF2B5EF4-FFF2-40B4-BE49-F238E27FC236}">
                <a16:creationId xmlns:a16="http://schemas.microsoft.com/office/drawing/2014/main" id="{EFA9D6ED-5B92-45D5-B2B3-49501FAAB2D5}"/>
              </a:ext>
            </a:extLst>
          </p:cNvPr>
          <p:cNvSpPr>
            <a:spLocks noChangeArrowheads="1"/>
          </p:cNvSpPr>
          <p:nvPr/>
        </p:nvSpPr>
        <p:spPr bwMode="auto">
          <a:xfrm>
            <a:off x="8616280" y="53414"/>
            <a:ext cx="3384376"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r" rtl="1"/>
            <a:r>
              <a:rPr lang="ar-SA" sz="2000" b="1" dirty="0">
                <a:solidFill>
                  <a:schemeClr val="bg1"/>
                </a:solidFill>
              </a:rPr>
              <a:t>الساعة الثالثة</a:t>
            </a:r>
            <a:r>
              <a:rPr lang="fr-FR" sz="2000" b="1" dirty="0">
                <a:solidFill>
                  <a:schemeClr val="bg1"/>
                </a:solidFill>
              </a:rPr>
              <a:t> </a:t>
            </a:r>
            <a:r>
              <a:rPr lang="ar-BH" sz="2000" b="1" dirty="0">
                <a:solidFill>
                  <a:schemeClr val="bg1"/>
                </a:solidFill>
              </a:rPr>
              <a:t>من </a:t>
            </a:r>
            <a:r>
              <a:rPr lang="ar-SA" sz="2000" b="1" dirty="0">
                <a:solidFill>
                  <a:schemeClr val="bg1"/>
                </a:solidFill>
              </a:rPr>
              <a:t>يوم الخميس ال</a:t>
            </a:r>
            <a:r>
              <a:rPr lang="ar-EG" sz="2000" b="1" dirty="0">
                <a:solidFill>
                  <a:schemeClr val="bg1"/>
                </a:solidFill>
              </a:rPr>
              <a:t>كبير</a:t>
            </a:r>
            <a:endParaRPr lang="en-US" altLang="fr-FR" sz="2000" b="1" i="1" dirty="0">
              <a:solidFill>
                <a:schemeClr val="bg1"/>
              </a:solidFill>
            </a:endParaRPr>
          </a:p>
        </p:txBody>
      </p:sp>
    </p:spTree>
    <p:extLst>
      <p:ext uri="{BB962C8B-B14F-4D97-AF65-F5344CB8AC3E}">
        <p14:creationId xmlns:p14="http://schemas.microsoft.com/office/powerpoint/2010/main" val="1940731276"/>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7369" y="548680"/>
            <a:ext cx="5616624" cy="5832648"/>
          </a:xfrm>
        </p:spPr>
        <p:txBody>
          <a:bodyPr>
            <a:noAutofit/>
          </a:bodyPr>
          <a:lstStyle/>
          <a:p>
            <a:pPr marL="0" indent="3175" algn="just">
              <a:buNone/>
            </a:pPr>
            <a:r>
              <a:rPr lang="fr-FR" sz="2800" b="1" dirty="0"/>
              <a:t>Je ne prends pas plaisir à la mort de qui que ce soit, oracle du Seigneur Dieu. Convertissez-vous et vivez !</a:t>
            </a:r>
          </a:p>
          <a:p>
            <a:pPr marL="0" indent="3175" algn="just">
              <a:buNone/>
            </a:pPr>
            <a:endParaRPr lang="fr-FR" sz="2800" b="1" dirty="0"/>
          </a:p>
          <a:p>
            <a:pPr marL="0" indent="3175" algn="just">
              <a:buNone/>
            </a:pPr>
            <a:r>
              <a:rPr lang="fr-FR" sz="2800" b="1" i="1" dirty="0">
                <a:solidFill>
                  <a:srgbClr val="C00000"/>
                </a:solidFill>
              </a:rPr>
              <a:t>Gloire à la sainte Trinité notre Dieu.</a:t>
            </a:r>
            <a:endParaRPr lang="fr-FR" sz="2800" b="1" dirty="0">
              <a:solidFill>
                <a:srgbClr val="C00000"/>
              </a:solidFill>
            </a:endParaRPr>
          </a:p>
        </p:txBody>
      </p:sp>
      <p:sp>
        <p:nvSpPr>
          <p:cNvPr id="4" name="Rectangle 3">
            <a:extLst>
              <a:ext uri="{FF2B5EF4-FFF2-40B4-BE49-F238E27FC236}">
                <a16:creationId xmlns:a16="http://schemas.microsoft.com/office/drawing/2014/main" id="{91243CA8-04CE-43A8-A980-AAAC9EEED9CA}"/>
              </a:ext>
            </a:extLst>
          </p:cNvPr>
          <p:cNvSpPr/>
          <p:nvPr/>
        </p:nvSpPr>
        <p:spPr>
          <a:xfrm>
            <a:off x="6240016" y="582935"/>
            <a:ext cx="5472608" cy="5798393"/>
          </a:xfrm>
          <a:prstGeom prst="rect">
            <a:avLst/>
          </a:prstGeom>
        </p:spPr>
        <p:txBody>
          <a:bodyPr wrap="square">
            <a:normAutofit/>
          </a:bodyPr>
          <a:lstStyle/>
          <a:p>
            <a:pPr algn="just" rtl="1"/>
            <a:r>
              <a:rPr lang="ar-EG" sz="3600" b="1" dirty="0">
                <a:latin typeface="Times New Roman" panose="02020603050405020304" pitchFamily="18" charset="0"/>
              </a:rPr>
              <a:t>إننى لا أريد موت من يموت، يقول الرب ضابط الكل.</a:t>
            </a:r>
          </a:p>
          <a:p>
            <a:pPr algn="just" rtl="1"/>
            <a:endParaRPr lang="ar-EG" sz="3600" b="1" dirty="0">
              <a:solidFill>
                <a:srgbClr val="C00000"/>
              </a:solidFill>
              <a:latin typeface="Times New Roman" panose="02020603050405020304" pitchFamily="18" charset="0"/>
            </a:endParaRPr>
          </a:p>
          <a:p>
            <a:pPr algn="just" rtl="1"/>
            <a:r>
              <a:rPr lang="ar-EG" sz="3600" b="1" dirty="0">
                <a:solidFill>
                  <a:srgbClr val="C00000"/>
                </a:solidFill>
                <a:latin typeface="Times New Roman" panose="02020603050405020304" pitchFamily="18" charset="0"/>
              </a:rPr>
              <a:t>مجداً للثالوث الأقدس إلهنا آمين</a:t>
            </a:r>
            <a:endParaRPr lang="ar-SA" sz="3600" b="1" dirty="0">
              <a:solidFill>
                <a:srgbClr val="C00000"/>
              </a:solidFill>
              <a:latin typeface="Times New Roman" panose="02020603050405020304" pitchFamily="18" charset="0"/>
            </a:endParaRPr>
          </a:p>
        </p:txBody>
      </p:sp>
      <p:sp>
        <p:nvSpPr>
          <p:cNvPr id="8" name="ZoneTexte 7">
            <a:extLst>
              <a:ext uri="{FF2B5EF4-FFF2-40B4-BE49-F238E27FC236}">
                <a16:creationId xmlns:a16="http://schemas.microsoft.com/office/drawing/2014/main" id="{17EB9E0E-099C-42F2-A2D3-CB82BBB219EC}"/>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de l’aube </a:t>
            </a:r>
            <a:r>
              <a:rPr lang="fr-FR" sz="1600" b="1" i="1" dirty="0">
                <a:solidFill>
                  <a:schemeClr val="bg1"/>
                </a:solidFill>
              </a:rPr>
              <a:t>du Jeudi Saint</a:t>
            </a:r>
            <a:endParaRPr lang="fr-FR" sz="1600" b="1" dirty="0">
              <a:solidFill>
                <a:schemeClr val="bg1"/>
              </a:solidFill>
            </a:endParaRPr>
          </a:p>
        </p:txBody>
      </p:sp>
      <p:sp>
        <p:nvSpPr>
          <p:cNvPr id="9" name="Rectangle 74">
            <a:extLst>
              <a:ext uri="{FF2B5EF4-FFF2-40B4-BE49-F238E27FC236}">
                <a16:creationId xmlns:a16="http://schemas.microsoft.com/office/drawing/2014/main" id="{EFA9D6ED-5B92-45D5-B2B3-49501FAAB2D5}"/>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باكر يوم الخميس الكبير</a:t>
            </a:r>
            <a:r>
              <a:rPr lang="fr-FR" sz="2000" b="1" dirty="0">
                <a:solidFill>
                  <a:schemeClr val="bg1"/>
                </a:solidFill>
              </a:rPr>
              <a:t> </a:t>
            </a:r>
            <a:endParaRPr lang="en-US" altLang="fr-FR" sz="2000" b="1" i="1" dirty="0">
              <a:solidFill>
                <a:schemeClr val="bg1"/>
              </a:solidFill>
            </a:endParaRPr>
          </a:p>
        </p:txBody>
      </p:sp>
    </p:spTree>
    <p:extLst>
      <p:ext uri="{BB962C8B-B14F-4D97-AF65-F5344CB8AC3E}">
        <p14:creationId xmlns:p14="http://schemas.microsoft.com/office/powerpoint/2010/main" val="105877710"/>
      </p:ext>
    </p:extLst>
  </p:cSld>
  <p:clrMapOvr>
    <a:masterClrMapping/>
  </p:clrMapOvr>
</p:sld>
</file>

<file path=ppt/slides/slide2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7368" y="3573016"/>
            <a:ext cx="5616623" cy="2808312"/>
          </a:xfrm>
        </p:spPr>
        <p:txBody>
          <a:bodyPr>
            <a:noAutofit/>
          </a:bodyPr>
          <a:lstStyle/>
          <a:p>
            <a:pPr marL="0" indent="0" algn="ctr">
              <a:buNone/>
            </a:pPr>
            <a:r>
              <a:rPr lang="fr-FR" sz="2800" b="1" i="1" dirty="0" err="1">
                <a:solidFill>
                  <a:srgbClr val="C00000"/>
                </a:solidFill>
              </a:rPr>
              <a:t>Ecclesiastique</a:t>
            </a:r>
            <a:r>
              <a:rPr lang="fr-FR" sz="2800" b="1" i="1" dirty="0">
                <a:solidFill>
                  <a:srgbClr val="C00000"/>
                </a:solidFill>
              </a:rPr>
              <a:t> 24 : 1-15</a:t>
            </a:r>
          </a:p>
          <a:p>
            <a:pPr marL="0" indent="3175" algn="just">
              <a:buNone/>
            </a:pPr>
            <a:r>
              <a:rPr lang="fr-FR" sz="2800" b="1" dirty="0"/>
              <a:t>La Sagesse fait son propre éloge, au milieu de son peuple elle montre sa fierté. Dans l'assemblée du Très-Haut elle ouvre la bouche, </a:t>
            </a:r>
          </a:p>
        </p:txBody>
      </p:sp>
      <p:sp>
        <p:nvSpPr>
          <p:cNvPr id="6" name="ZoneTexte 5"/>
          <p:cNvSpPr txBox="1"/>
          <p:nvPr/>
        </p:nvSpPr>
        <p:spPr>
          <a:xfrm>
            <a:off x="407368" y="6490404"/>
            <a:ext cx="4104456" cy="338554"/>
          </a:xfrm>
          <a:prstGeom prst="rect">
            <a:avLst/>
          </a:prstGeom>
          <a:noFill/>
        </p:spPr>
        <p:txBody>
          <a:bodyPr wrap="square" rtlCol="0">
            <a:spAutoFit/>
          </a:bodyPr>
          <a:lstStyle/>
          <a:p>
            <a:r>
              <a:rPr lang="fr-FR" sz="1600" b="1" i="1" dirty="0">
                <a:solidFill>
                  <a:schemeClr val="bg1"/>
                </a:solidFill>
              </a:rPr>
              <a:t>Troisième Heure du Jeudi Saint</a:t>
            </a:r>
            <a:endParaRPr lang="fr-FR" sz="1600" dirty="0">
              <a:solidFill>
                <a:schemeClr val="bg1"/>
              </a:solidFill>
            </a:endParaRPr>
          </a:p>
        </p:txBody>
      </p:sp>
      <p:sp>
        <p:nvSpPr>
          <p:cNvPr id="4" name="Rectangle 3">
            <a:extLst>
              <a:ext uri="{FF2B5EF4-FFF2-40B4-BE49-F238E27FC236}">
                <a16:creationId xmlns:a16="http://schemas.microsoft.com/office/drawing/2014/main" id="{91243CA8-04CE-43A8-A980-AAAC9EEED9CA}"/>
              </a:ext>
            </a:extLst>
          </p:cNvPr>
          <p:cNvSpPr/>
          <p:nvPr/>
        </p:nvSpPr>
        <p:spPr>
          <a:xfrm>
            <a:off x="6312024" y="3573016"/>
            <a:ext cx="5457799" cy="2912258"/>
          </a:xfrm>
          <a:prstGeom prst="rect">
            <a:avLst/>
          </a:prstGeom>
        </p:spPr>
        <p:txBody>
          <a:bodyPr wrap="square">
            <a:normAutofit/>
          </a:bodyPr>
          <a:lstStyle/>
          <a:p>
            <a:pPr lvl="0" algn="ctr" rtl="1" fontAlgn="base">
              <a:spcBef>
                <a:spcPct val="20000"/>
              </a:spcBef>
              <a:spcAft>
                <a:spcPct val="0"/>
              </a:spcAft>
            </a:pPr>
            <a:r>
              <a:rPr lang="ar-SA" sz="3600" b="1" i="1" dirty="0">
                <a:solidFill>
                  <a:srgbClr val="C00000"/>
                </a:solidFill>
              </a:rPr>
              <a:t>يشوع بن سيراخ ٢٤ : ١-١٥</a:t>
            </a:r>
            <a:endParaRPr lang="fr-FR" sz="3600" b="1" i="1" dirty="0">
              <a:solidFill>
                <a:srgbClr val="C00000"/>
              </a:solidFill>
            </a:endParaRPr>
          </a:p>
          <a:p>
            <a:pPr lvl="0" algn="just" rtl="1" fontAlgn="base">
              <a:spcBef>
                <a:spcPct val="20000"/>
              </a:spcBef>
              <a:spcAft>
                <a:spcPct val="0"/>
              </a:spcAft>
            </a:pPr>
            <a:r>
              <a:rPr lang="ar-SA" sz="3600" b="1" dirty="0"/>
              <a:t>الحكمه تمدح نفسها وتقبل طالبيها</a:t>
            </a:r>
            <a:r>
              <a:rPr lang="ar-EG" sz="3600" b="1" dirty="0" err="1"/>
              <a:t>،</a:t>
            </a:r>
            <a:r>
              <a:rPr lang="ar-SA" sz="3600" b="1" dirty="0"/>
              <a:t> وتفتخر في وسط الجماعات</a:t>
            </a:r>
            <a:r>
              <a:rPr lang="ar-EG" sz="3600" b="1" dirty="0"/>
              <a:t> </a:t>
            </a:r>
            <a:r>
              <a:rPr lang="ar-SA" sz="3600" b="1" dirty="0"/>
              <a:t>وتفتح فاها في جماع</a:t>
            </a:r>
            <a:r>
              <a:rPr lang="ar-BH" sz="3600" b="1" dirty="0"/>
              <a:t>ة</a:t>
            </a:r>
            <a:r>
              <a:rPr lang="ar-SA" sz="3600" b="1" dirty="0"/>
              <a:t> العلي</a:t>
            </a:r>
            <a:r>
              <a:rPr lang="ar-EG" sz="3600" b="1" dirty="0" err="1"/>
              <a:t>،</a:t>
            </a:r>
            <a:r>
              <a:rPr lang="ar-SA" sz="3600" b="1" dirty="0"/>
              <a:t> </a:t>
            </a:r>
            <a:endParaRPr lang="fr-FR" sz="3600" b="1" i="1" dirty="0">
              <a:solidFill>
                <a:srgbClr val="C00000"/>
              </a:solidFill>
            </a:endParaRPr>
          </a:p>
        </p:txBody>
      </p:sp>
      <p:sp>
        <p:nvSpPr>
          <p:cNvPr id="7" name="Espace réservé du contenu 2"/>
          <p:cNvSpPr txBox="1">
            <a:spLocks/>
          </p:cNvSpPr>
          <p:nvPr/>
        </p:nvSpPr>
        <p:spPr>
          <a:xfrm>
            <a:off x="407368" y="548680"/>
            <a:ext cx="11362455" cy="2520280"/>
          </a:xfrm>
          <a:prstGeom prst="rect">
            <a:avLst/>
          </a:prstGeom>
        </p:spPr>
        <p:txBody>
          <a:bodyPr vert="horz" lIns="91440" tIns="45720" rIns="91440" bIns="45720" rtlCol="0">
            <a:norm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fr-FR" sz="2800" b="1" dirty="0" err="1">
                <a:solidFill>
                  <a:srgbClr val="C00000"/>
                </a:solidFill>
                <a:latin typeface="CS Avva Shenouda" pitchFamily="34" charset="0"/>
                <a:cs typeface="Times New Roman" pitchFamily="18" charset="0"/>
              </a:rPr>
              <a:t>Ebolqen</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Iycou</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nte</a:t>
            </a:r>
            <a:r>
              <a:rPr lang="fr-FR" sz="2800" b="1" dirty="0">
                <a:solidFill>
                  <a:srgbClr val="C00000"/>
                </a:solidFill>
                <a:latin typeface="CS Avva Shenouda" pitchFamily="34" charset="0"/>
                <a:cs typeface="Times New Roman" pitchFamily="18" charset="0"/>
              </a:rPr>
              <a:t> Cira, </a:t>
            </a:r>
            <a:r>
              <a:rPr lang="fr-FR" sz="2800" b="1" dirty="0" err="1">
                <a:solidFill>
                  <a:srgbClr val="C00000"/>
                </a:solidFill>
                <a:latin typeface="CS Avva Shenouda" pitchFamily="34" charset="0"/>
                <a:cs typeface="Times New Roman" pitchFamily="18" charset="0"/>
              </a:rPr>
              <a:t>piprovytyc</a:t>
            </a:r>
            <a:r>
              <a:rPr lang="fr-FR" sz="2800" b="1" dirty="0">
                <a:solidFill>
                  <a:srgbClr val="C00000"/>
                </a:solidFill>
                <a:latin typeface="CS Avva Shenouda" pitchFamily="34" charset="0"/>
                <a:cs typeface="Times New Roman" pitchFamily="18" charset="0"/>
              </a:rPr>
              <a:t> @ `</a:t>
            </a:r>
            <a:r>
              <a:rPr lang="fr-FR" sz="2800" b="1" dirty="0" err="1">
                <a:solidFill>
                  <a:srgbClr val="C00000"/>
                </a:solidFill>
                <a:latin typeface="CS Avva Shenouda" pitchFamily="34" charset="0"/>
                <a:cs typeface="Times New Roman" pitchFamily="18" charset="0"/>
              </a:rPr>
              <a:t>erepef`cmou</a:t>
            </a:r>
            <a:r>
              <a:rPr lang="fr-FR" sz="2800" b="1" dirty="0">
                <a:solidFill>
                  <a:srgbClr val="C00000"/>
                </a:solidFill>
                <a:latin typeface="CS Avva Shenouda" pitchFamily="34" charset="0"/>
                <a:cs typeface="Times New Roman" pitchFamily="18" charset="0"/>
              </a:rPr>
              <a:t> =e=;=u @ </a:t>
            </a:r>
            <a:r>
              <a:rPr lang="fr-FR" sz="2800" b="1" dirty="0" err="1">
                <a:solidFill>
                  <a:srgbClr val="C00000"/>
                </a:solidFill>
                <a:latin typeface="CS Avva Shenouda" pitchFamily="34" charset="0"/>
                <a:cs typeface="Times New Roman" pitchFamily="18" charset="0"/>
              </a:rPr>
              <a:t>swpi</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neman</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amyn</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efjw</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mmoc</a:t>
            </a:r>
            <a:r>
              <a:rPr lang="fr-FR" sz="2800" b="1" dirty="0">
                <a:solidFill>
                  <a:srgbClr val="C00000"/>
                </a:solidFill>
                <a:latin typeface="CS Avva Shenouda" pitchFamily="34" charset="0"/>
                <a:cs typeface="Times New Roman" pitchFamily="18" charset="0"/>
              </a:rPr>
              <a:t> </a:t>
            </a:r>
          </a:p>
          <a:p>
            <a:pPr marL="0" indent="0" algn="ctr">
              <a:buNone/>
            </a:pPr>
            <a:r>
              <a:rPr lang="en-US" sz="2800" b="1" dirty="0">
                <a:latin typeface="Athanasius" pitchFamily="2" charset="0"/>
              </a:rPr>
              <a:t>T</a:t>
            </a:r>
            <a:r>
              <a:rPr lang="fr-FR" sz="2800" b="1" dirty="0" err="1">
                <a:latin typeface="Athanasius" pitchFamily="2" charset="0"/>
              </a:rPr>
              <a:t>covia</a:t>
            </a:r>
            <a:r>
              <a:rPr lang="fr-FR" sz="2800" b="1" dirty="0">
                <a:latin typeface="Athanasius" pitchFamily="2" charset="0"/>
              </a:rPr>
              <a:t> de `</a:t>
            </a:r>
            <a:r>
              <a:rPr lang="fr-FR" sz="2800" b="1" dirty="0" err="1">
                <a:latin typeface="Athanasius" pitchFamily="2" charset="0"/>
              </a:rPr>
              <a:t>èc</a:t>
            </a:r>
            <a:r>
              <a:rPr lang="fr-FR" sz="2800" b="1" dirty="0">
                <a:latin typeface="Athanasius" pitchFamily="2" charset="0"/>
              </a:rPr>
              <a:t>`</a:t>
            </a:r>
            <a:r>
              <a:rPr lang="fr-FR" sz="2800" b="1" dirty="0" err="1">
                <a:latin typeface="Athanasius" pitchFamily="2" charset="0"/>
              </a:rPr>
              <a:t>ècmou</a:t>
            </a:r>
            <a:r>
              <a:rPr lang="fr-FR" sz="2800" b="1" dirty="0">
                <a:latin typeface="Athanasius" pitchFamily="2" charset="0"/>
              </a:rPr>
              <a:t> `</a:t>
            </a:r>
            <a:r>
              <a:rPr lang="fr-FR" sz="2800" b="1" dirty="0" err="1">
                <a:latin typeface="Athanasius" pitchFamily="2" charset="0"/>
              </a:rPr>
              <a:t>èetec</a:t>
            </a:r>
            <a:r>
              <a:rPr lang="fr-FR" sz="2800" b="1" dirty="0">
                <a:latin typeface="Athanasius" pitchFamily="2" charset="0"/>
              </a:rPr>
              <a:t> </a:t>
            </a:r>
            <a:r>
              <a:rPr lang="fr-FR" sz="2800" b="1" dirty="0" err="1">
                <a:latin typeface="Athanasius" pitchFamily="2" charset="0"/>
              </a:rPr>
              <a:t>yuxh</a:t>
            </a:r>
            <a:r>
              <a:rPr lang="fr-FR" sz="2800" b="1" dirty="0">
                <a:latin typeface="Athanasius" pitchFamily="2" charset="0"/>
              </a:rPr>
              <a:t> &gt; </a:t>
            </a:r>
            <a:r>
              <a:rPr lang="fr-FR" sz="2800" b="1" dirty="0" err="1">
                <a:latin typeface="Athanasius" pitchFamily="2" charset="0"/>
              </a:rPr>
              <a:t>ouo</a:t>
            </a:r>
            <a:r>
              <a:rPr lang="fr-FR" sz="2800" b="1" dirty="0">
                <a:latin typeface="Athanasius" pitchFamily="2" charset="0"/>
              </a:rPr>
              <a:t>\  `</a:t>
            </a:r>
            <a:r>
              <a:rPr lang="fr-FR" sz="2800" b="1" dirty="0" err="1">
                <a:latin typeface="Athanasius" pitchFamily="2" charset="0"/>
              </a:rPr>
              <a:t>ècna</a:t>
            </a:r>
            <a:r>
              <a:rPr lang="fr-FR" sz="2800" b="1" dirty="0">
                <a:latin typeface="Athanasius" pitchFamily="2" charset="0"/>
              </a:rPr>
              <a:t>]</a:t>
            </a:r>
            <a:r>
              <a:rPr lang="fr-FR" sz="2800" b="1" dirty="0" err="1">
                <a:latin typeface="Athanasius" pitchFamily="2" charset="0"/>
              </a:rPr>
              <a:t>wp</a:t>
            </a:r>
            <a:r>
              <a:rPr lang="fr-FR" sz="2800" b="1" dirty="0">
                <a:latin typeface="Athanasius" pitchFamily="2" charset="0"/>
              </a:rPr>
              <a:t> `è </a:t>
            </a:r>
            <a:r>
              <a:rPr lang="fr-FR" sz="2800" b="1" dirty="0" err="1">
                <a:latin typeface="Athanasius" pitchFamily="2" charset="0"/>
              </a:rPr>
              <a:t>eroc</a:t>
            </a:r>
            <a:r>
              <a:rPr lang="fr-FR" sz="2800" b="1" dirty="0">
                <a:latin typeface="Athanasius" pitchFamily="2" charset="0"/>
              </a:rPr>
              <a:t>  `</a:t>
            </a:r>
            <a:r>
              <a:rPr lang="fr-FR" sz="2800" b="1" dirty="0" err="1">
                <a:latin typeface="Athanasius" pitchFamily="2" charset="0"/>
              </a:rPr>
              <a:t>ènnhetkw</a:t>
            </a:r>
            <a:r>
              <a:rPr lang="fr-FR" sz="2800" b="1" dirty="0">
                <a:latin typeface="Athanasius" pitchFamily="2" charset="0"/>
              </a:rPr>
              <a:t>; `è </a:t>
            </a:r>
            <a:r>
              <a:rPr lang="fr-FR" sz="2800" b="1" dirty="0" err="1">
                <a:latin typeface="Athanasius" pitchFamily="2" charset="0"/>
              </a:rPr>
              <a:t>ncwc</a:t>
            </a:r>
            <a:r>
              <a:rPr lang="fr-FR" sz="2800" b="1" dirty="0">
                <a:latin typeface="Athanasius" pitchFamily="2" charset="0"/>
              </a:rPr>
              <a:t>.</a:t>
            </a:r>
          </a:p>
          <a:p>
            <a:pPr marL="0" indent="0" algn="ctr">
              <a:buNone/>
            </a:pPr>
            <a:r>
              <a:rPr lang="fr-FR" sz="2800" b="1" dirty="0">
                <a:solidFill>
                  <a:srgbClr val="C00000"/>
                </a:solidFill>
                <a:latin typeface="CS Avva Shenouda" pitchFamily="34" charset="0"/>
                <a:cs typeface="Times New Roman" pitchFamily="18" charset="0"/>
              </a:rPr>
              <a:t>Ou`</a:t>
            </a:r>
            <a:r>
              <a:rPr lang="fr-FR" sz="2800" b="1" dirty="0" err="1">
                <a:solidFill>
                  <a:srgbClr val="C00000"/>
                </a:solidFill>
                <a:latin typeface="CS Avva Shenouda" pitchFamily="34" charset="0"/>
                <a:cs typeface="Times New Roman" pitchFamily="18" charset="0"/>
              </a:rPr>
              <a:t>wou</a:t>
            </a:r>
            <a:r>
              <a:rPr lang="fr-FR" sz="2800" b="1" dirty="0">
                <a:solidFill>
                  <a:srgbClr val="C00000"/>
                </a:solidFill>
                <a:latin typeface="CS Avva Shenouda" pitchFamily="34" charset="0"/>
                <a:cs typeface="Times New Roman" pitchFamily="18" charset="0"/>
              </a:rPr>
              <a:t> `n}`triac `</a:t>
            </a:r>
            <a:r>
              <a:rPr lang="fr-FR" sz="2800" b="1" dirty="0" err="1">
                <a:solidFill>
                  <a:srgbClr val="C00000"/>
                </a:solidFill>
                <a:latin typeface="CS Avva Shenouda" pitchFamily="34" charset="0"/>
                <a:cs typeface="Times New Roman" pitchFamily="18" charset="0"/>
              </a:rPr>
              <a:t>e;ouab</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pennou</a:t>
            </a:r>
            <a:r>
              <a:rPr lang="fr-FR" sz="2800" b="1" dirty="0">
                <a:solidFill>
                  <a:srgbClr val="C00000"/>
                </a:solidFill>
                <a:latin typeface="CS Avva Shenouda" pitchFamily="34" charset="0"/>
                <a:cs typeface="Times New Roman" pitchFamily="18" charset="0"/>
              </a:rPr>
              <a:t>] @ sa `</a:t>
            </a:r>
            <a:r>
              <a:rPr lang="fr-FR" sz="2800" b="1" dirty="0" err="1">
                <a:solidFill>
                  <a:srgbClr val="C00000"/>
                </a:solidFill>
                <a:latin typeface="CS Avva Shenouda" pitchFamily="34" charset="0"/>
                <a:cs typeface="Times New Roman" pitchFamily="18" charset="0"/>
              </a:rPr>
              <a:t>eneh</a:t>
            </a:r>
            <a:r>
              <a:rPr lang="fr-FR" sz="2800" b="1" dirty="0">
                <a:solidFill>
                  <a:srgbClr val="C00000"/>
                </a:solidFill>
                <a:latin typeface="CS Avva Shenouda" pitchFamily="34" charset="0"/>
                <a:cs typeface="Times New Roman" pitchFamily="18" charset="0"/>
              </a:rPr>
              <a:t> nem sa `</a:t>
            </a:r>
            <a:r>
              <a:rPr lang="fr-FR" sz="2800" b="1" dirty="0" err="1">
                <a:solidFill>
                  <a:srgbClr val="C00000"/>
                </a:solidFill>
                <a:latin typeface="CS Avva Shenouda" pitchFamily="34" charset="0"/>
                <a:cs typeface="Times New Roman" pitchFamily="18" charset="0"/>
              </a:rPr>
              <a:t>eneh</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nte</a:t>
            </a:r>
            <a:r>
              <a:rPr lang="fr-FR" sz="2800" b="1" dirty="0">
                <a:solidFill>
                  <a:srgbClr val="C00000"/>
                </a:solidFill>
                <a:latin typeface="CS Avva Shenouda" pitchFamily="34" charset="0"/>
                <a:cs typeface="Times New Roman" pitchFamily="18" charset="0"/>
              </a:rPr>
              <a:t> ni`</a:t>
            </a:r>
            <a:r>
              <a:rPr lang="fr-FR" sz="2800" b="1" dirty="0" err="1">
                <a:solidFill>
                  <a:srgbClr val="C00000"/>
                </a:solidFill>
                <a:latin typeface="CS Avva Shenouda" pitchFamily="34" charset="0"/>
                <a:cs typeface="Times New Roman" pitchFamily="18" charset="0"/>
              </a:rPr>
              <a:t>eneh</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tyrou</a:t>
            </a:r>
            <a:r>
              <a:rPr lang="fr-FR" sz="2800" b="1" dirty="0">
                <a:solidFill>
                  <a:srgbClr val="C00000"/>
                </a:solidFill>
                <a:latin typeface="CS Avva Shenouda" pitchFamily="34" charset="0"/>
                <a:cs typeface="Times New Roman" pitchFamily="18" charset="0"/>
              </a:rPr>
              <a:t> @ `</a:t>
            </a:r>
            <a:r>
              <a:rPr lang="fr-FR" sz="2800" b="1" dirty="0" err="1">
                <a:solidFill>
                  <a:srgbClr val="C00000"/>
                </a:solidFill>
                <a:latin typeface="CS Avva Shenouda" pitchFamily="34" charset="0"/>
                <a:cs typeface="Times New Roman" pitchFamily="18" charset="0"/>
              </a:rPr>
              <a:t>amyn</a:t>
            </a:r>
            <a:r>
              <a:rPr lang="fr-FR" sz="2800" b="1" dirty="0">
                <a:solidFill>
                  <a:srgbClr val="C00000"/>
                </a:solidFill>
                <a:latin typeface="CS Avva Shenouda" pitchFamily="34" charset="0"/>
                <a:cs typeface="Times New Roman" pitchFamily="18" charset="0"/>
              </a:rPr>
              <a:t>.</a:t>
            </a:r>
          </a:p>
          <a:p>
            <a:pPr marL="0" indent="0" algn="just">
              <a:buNone/>
            </a:pPr>
            <a:endParaRPr lang="fr-FR" sz="2800" b="1" dirty="0">
              <a:latin typeface="Athanasius"/>
            </a:endParaRPr>
          </a:p>
        </p:txBody>
      </p:sp>
      <p:sp>
        <p:nvSpPr>
          <p:cNvPr id="8" name="Rectangle 74">
            <a:extLst>
              <a:ext uri="{FF2B5EF4-FFF2-40B4-BE49-F238E27FC236}">
                <a16:creationId xmlns:a16="http://schemas.microsoft.com/office/drawing/2014/main" id="{EFA9D6ED-5B92-45D5-B2B3-49501FAAB2D5}"/>
              </a:ext>
            </a:extLst>
          </p:cNvPr>
          <p:cNvSpPr>
            <a:spLocks noChangeArrowheads="1"/>
          </p:cNvSpPr>
          <p:nvPr/>
        </p:nvSpPr>
        <p:spPr bwMode="auto">
          <a:xfrm>
            <a:off x="8472264" y="53414"/>
            <a:ext cx="3528392"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r" rtl="1"/>
            <a:r>
              <a:rPr lang="ar-SA" sz="2000" b="1" dirty="0">
                <a:solidFill>
                  <a:schemeClr val="bg1"/>
                </a:solidFill>
              </a:rPr>
              <a:t>الساعة الثالثة</a:t>
            </a:r>
            <a:r>
              <a:rPr lang="fr-FR" sz="2000" b="1" dirty="0">
                <a:solidFill>
                  <a:schemeClr val="bg1"/>
                </a:solidFill>
              </a:rPr>
              <a:t> </a:t>
            </a:r>
            <a:r>
              <a:rPr lang="ar-BH" sz="2000" b="1" dirty="0">
                <a:solidFill>
                  <a:schemeClr val="bg1"/>
                </a:solidFill>
              </a:rPr>
              <a:t> من </a:t>
            </a:r>
            <a:r>
              <a:rPr lang="ar-SA" sz="2000" b="1" dirty="0">
                <a:solidFill>
                  <a:schemeClr val="bg1"/>
                </a:solidFill>
              </a:rPr>
              <a:t>يوم الخميس ال</a:t>
            </a:r>
            <a:r>
              <a:rPr lang="ar-EG" sz="2000" b="1" dirty="0">
                <a:solidFill>
                  <a:schemeClr val="bg1"/>
                </a:solidFill>
              </a:rPr>
              <a:t>كبير</a:t>
            </a:r>
            <a:endParaRPr lang="en-US" altLang="fr-FR" sz="2000" b="1" i="1" dirty="0">
              <a:solidFill>
                <a:schemeClr val="bg1"/>
              </a:solidFill>
            </a:endParaRPr>
          </a:p>
        </p:txBody>
      </p:sp>
    </p:spTree>
    <p:extLst>
      <p:ext uri="{BB962C8B-B14F-4D97-AF65-F5344CB8AC3E}">
        <p14:creationId xmlns:p14="http://schemas.microsoft.com/office/powerpoint/2010/main" val="2069571767"/>
      </p:ext>
    </p:extLst>
  </p:cSld>
  <p:clrMapOvr>
    <a:masterClrMapping/>
  </p:clrMapOvr>
</p:sld>
</file>

<file path=ppt/slides/slide2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7369" y="476672"/>
            <a:ext cx="5616624" cy="5904656"/>
          </a:xfrm>
        </p:spPr>
        <p:txBody>
          <a:bodyPr>
            <a:noAutofit/>
          </a:bodyPr>
          <a:lstStyle/>
          <a:p>
            <a:pPr marL="0" indent="0" algn="just">
              <a:buNone/>
            </a:pPr>
            <a:r>
              <a:rPr lang="fr-FR" sz="2800" b="1" dirty="0"/>
              <a:t>devant la Puissance elle montre sa fierté. «Je suis issue de la bouche du Très-Haut et comme une vapeur j'ai couvert la terre. J'ai habité dans les cieux et mon trône était une colonne de nuée. Seule j'ai fait le tour du cercle des cieux, j'ai parcouru la profondeur des abîmes. Dans les flots de la mer, sur toute la terre, chez tous les peuples et toutes les nations, j'ai régné. Parmi eux tous j'ai cherché le repos, j'ai cherché en quel patrimoine m'installer. </a:t>
            </a:r>
            <a:endParaRPr lang="fr-FR" sz="2800" b="1" i="1" dirty="0"/>
          </a:p>
        </p:txBody>
      </p:sp>
      <p:sp>
        <p:nvSpPr>
          <p:cNvPr id="4" name="Rectangle 3">
            <a:extLst>
              <a:ext uri="{FF2B5EF4-FFF2-40B4-BE49-F238E27FC236}">
                <a16:creationId xmlns:a16="http://schemas.microsoft.com/office/drawing/2014/main" id="{91243CA8-04CE-43A8-A980-AAAC9EEED9CA}"/>
              </a:ext>
            </a:extLst>
          </p:cNvPr>
          <p:cNvSpPr/>
          <p:nvPr/>
        </p:nvSpPr>
        <p:spPr>
          <a:xfrm>
            <a:off x="6240016" y="582935"/>
            <a:ext cx="5472608" cy="5798393"/>
          </a:xfrm>
          <a:prstGeom prst="rect">
            <a:avLst/>
          </a:prstGeom>
        </p:spPr>
        <p:txBody>
          <a:bodyPr wrap="square">
            <a:normAutofit/>
          </a:bodyPr>
          <a:lstStyle/>
          <a:p>
            <a:pPr algn="just" rtl="1"/>
            <a:r>
              <a:rPr lang="ar-SA" sz="3600" b="1" dirty="0"/>
              <a:t>وتفتخر </a:t>
            </a:r>
            <a:r>
              <a:rPr lang="ar-BH" sz="3600" b="1" dirty="0"/>
              <a:t>أ</a:t>
            </a:r>
            <a:r>
              <a:rPr lang="ar-SA" sz="3600" b="1" dirty="0" err="1"/>
              <a:t>مام</a:t>
            </a:r>
            <a:r>
              <a:rPr lang="ar-SA" sz="3600" b="1" dirty="0"/>
              <a:t> قوته قائل</a:t>
            </a:r>
            <a:r>
              <a:rPr lang="ar-BH" sz="3600" b="1" dirty="0"/>
              <a:t>ة</a:t>
            </a:r>
            <a:r>
              <a:rPr lang="ar-SA" sz="3600" b="1" dirty="0" err="1"/>
              <a:t>:</a:t>
            </a:r>
            <a:r>
              <a:rPr lang="ar-SA" sz="3600" b="1" dirty="0"/>
              <a:t> </a:t>
            </a:r>
            <a:r>
              <a:rPr lang="ar-BH" sz="3600" b="1" dirty="0"/>
              <a:t>إ</a:t>
            </a:r>
            <a:r>
              <a:rPr lang="ar-SA" sz="3600" b="1" dirty="0"/>
              <a:t>ني خرجت من فم العلي</a:t>
            </a:r>
            <a:r>
              <a:rPr lang="ar-EG" sz="3600" b="1" dirty="0" err="1"/>
              <a:t>،</a:t>
            </a:r>
            <a:r>
              <a:rPr lang="ar-SA" sz="3600" b="1" dirty="0"/>
              <a:t> وغشيت ال</a:t>
            </a:r>
            <a:r>
              <a:rPr lang="ar-BH" sz="3600" b="1" dirty="0"/>
              <a:t>أ</a:t>
            </a:r>
            <a:r>
              <a:rPr lang="ar-SA" sz="3600" b="1" dirty="0"/>
              <a:t>رض مثل الضباب</a:t>
            </a:r>
            <a:r>
              <a:rPr lang="ar-EG" sz="3600" b="1" dirty="0" err="1"/>
              <a:t>،</a:t>
            </a:r>
            <a:r>
              <a:rPr lang="ar-SA" sz="3600" b="1" dirty="0"/>
              <a:t> وسكنت في ال</a:t>
            </a:r>
            <a:r>
              <a:rPr lang="ar-BH" sz="3600" b="1" dirty="0"/>
              <a:t>أ</a:t>
            </a:r>
            <a:r>
              <a:rPr lang="ar-SA" sz="3600" b="1" dirty="0"/>
              <a:t>عالي</a:t>
            </a:r>
            <a:r>
              <a:rPr lang="ar-EG" sz="3600" b="1" dirty="0" err="1"/>
              <a:t>،</a:t>
            </a:r>
            <a:r>
              <a:rPr lang="ar-SA" sz="3600" b="1" dirty="0"/>
              <a:t> وعرشي في عامود سحاب</a:t>
            </a:r>
            <a:r>
              <a:rPr lang="ar-EG" sz="3600" b="1" dirty="0" err="1"/>
              <a:t>،</a:t>
            </a:r>
            <a:r>
              <a:rPr lang="ar-SA" sz="3600" b="1" dirty="0"/>
              <a:t> وطفت حول السماء وحدي وسلكت في عمق الغمر</a:t>
            </a:r>
            <a:r>
              <a:rPr lang="ar-EG" sz="3600" b="1" dirty="0" err="1"/>
              <a:t>،</a:t>
            </a:r>
            <a:r>
              <a:rPr lang="ar-SA" sz="3600" b="1" dirty="0"/>
              <a:t> وفي </a:t>
            </a:r>
            <a:r>
              <a:rPr lang="ar-BH" sz="3600" b="1" dirty="0"/>
              <a:t>أ</a:t>
            </a:r>
            <a:r>
              <a:rPr lang="ar-SA" sz="3600" b="1" dirty="0" err="1"/>
              <a:t>مواج</a:t>
            </a:r>
            <a:r>
              <a:rPr lang="ar-SA" sz="3600" b="1" dirty="0"/>
              <a:t> البحر وال</a:t>
            </a:r>
            <a:r>
              <a:rPr lang="ar-BH" sz="3600" b="1" dirty="0"/>
              <a:t>أ</a:t>
            </a:r>
            <a:r>
              <a:rPr lang="ar-SA" sz="3600" b="1" dirty="0"/>
              <a:t>رض ب</a:t>
            </a:r>
            <a:r>
              <a:rPr lang="ar-BH" sz="3600" b="1" dirty="0"/>
              <a:t>أ</a:t>
            </a:r>
            <a:r>
              <a:rPr lang="ar-SA" sz="3600" b="1" dirty="0"/>
              <a:t>سرها</a:t>
            </a:r>
            <a:r>
              <a:rPr lang="ar-EG" sz="3600" b="1" dirty="0" err="1"/>
              <a:t>،</a:t>
            </a:r>
            <a:r>
              <a:rPr lang="ar-SA" sz="3600" b="1" dirty="0"/>
              <a:t> وهبطت في كل الشعوب وكل ال</a:t>
            </a:r>
            <a:r>
              <a:rPr lang="ar-EG" sz="3600" b="1" dirty="0"/>
              <a:t>أ</a:t>
            </a:r>
            <a:r>
              <a:rPr lang="ar-SA" sz="3600" b="1" dirty="0"/>
              <a:t>مم</a:t>
            </a:r>
            <a:r>
              <a:rPr lang="ar-EG" sz="3600" b="1" dirty="0" err="1"/>
              <a:t>.</a:t>
            </a:r>
            <a:r>
              <a:rPr lang="ar-SA" sz="3600" b="1" dirty="0"/>
              <a:t> في هذه كلها </a:t>
            </a:r>
            <a:r>
              <a:rPr lang="ar-EG" sz="3600" b="1" dirty="0"/>
              <a:t>إ</a:t>
            </a:r>
            <a:r>
              <a:rPr lang="ar-SA" sz="3600" b="1" dirty="0"/>
              <a:t>لتمست مسكنا</a:t>
            </a:r>
            <a:r>
              <a:rPr lang="ar-EG" sz="3600" b="1" dirty="0" err="1"/>
              <a:t>ً،</a:t>
            </a:r>
            <a:r>
              <a:rPr lang="ar-EG" sz="3600" b="1" dirty="0"/>
              <a:t> </a:t>
            </a:r>
            <a:r>
              <a:rPr lang="ar-SA" sz="3600" b="1" dirty="0" err="1"/>
              <a:t>فب</a:t>
            </a:r>
            <a:r>
              <a:rPr lang="ar-BH" sz="3600" b="1" dirty="0"/>
              <a:t>أ</a:t>
            </a:r>
            <a:r>
              <a:rPr lang="ar-SA" sz="3600" b="1" dirty="0"/>
              <a:t>ي ميراث </a:t>
            </a:r>
            <a:r>
              <a:rPr lang="ar-EG" sz="3600" b="1" dirty="0"/>
              <a:t>أ</a:t>
            </a:r>
            <a:r>
              <a:rPr lang="ar-SA" sz="3600" b="1" dirty="0" err="1"/>
              <a:t>حل؟</a:t>
            </a:r>
            <a:r>
              <a:rPr lang="ar-SA" sz="3600" b="1" dirty="0"/>
              <a:t> </a:t>
            </a:r>
            <a:endParaRPr lang="ar-SA" sz="3600" b="1" dirty="0">
              <a:latin typeface="Times New Roman" panose="02020603050405020304" pitchFamily="18" charset="0"/>
            </a:endParaRPr>
          </a:p>
        </p:txBody>
      </p:sp>
      <p:sp>
        <p:nvSpPr>
          <p:cNvPr id="8" name="ZoneTexte 7">
            <a:extLst>
              <a:ext uri="{FF2B5EF4-FFF2-40B4-BE49-F238E27FC236}">
                <a16:creationId xmlns:a16="http://schemas.microsoft.com/office/drawing/2014/main" id="{17EB9E0E-099C-42F2-A2D3-CB82BBB219EC}"/>
              </a:ext>
            </a:extLst>
          </p:cNvPr>
          <p:cNvSpPr txBox="1"/>
          <p:nvPr/>
        </p:nvSpPr>
        <p:spPr>
          <a:xfrm>
            <a:off x="407368" y="6490404"/>
            <a:ext cx="4104456" cy="338554"/>
          </a:xfrm>
          <a:prstGeom prst="rect">
            <a:avLst/>
          </a:prstGeom>
          <a:noFill/>
        </p:spPr>
        <p:txBody>
          <a:bodyPr wrap="square" rtlCol="0">
            <a:spAutoFit/>
          </a:bodyPr>
          <a:lstStyle/>
          <a:p>
            <a:r>
              <a:rPr lang="fr-FR" sz="1600" b="1" i="1" dirty="0">
                <a:solidFill>
                  <a:schemeClr val="bg1"/>
                </a:solidFill>
              </a:rPr>
              <a:t>Troisième Heure du Jeudi Saint</a:t>
            </a:r>
            <a:endParaRPr lang="fr-FR" sz="1600" dirty="0">
              <a:solidFill>
                <a:schemeClr val="bg1"/>
              </a:solidFill>
            </a:endParaRPr>
          </a:p>
        </p:txBody>
      </p:sp>
      <p:sp>
        <p:nvSpPr>
          <p:cNvPr id="9" name="Rectangle 74">
            <a:extLst>
              <a:ext uri="{FF2B5EF4-FFF2-40B4-BE49-F238E27FC236}">
                <a16:creationId xmlns:a16="http://schemas.microsoft.com/office/drawing/2014/main" id="{EFA9D6ED-5B92-45D5-B2B3-49501FAAB2D5}"/>
              </a:ext>
            </a:extLst>
          </p:cNvPr>
          <p:cNvSpPr>
            <a:spLocks noChangeArrowheads="1"/>
          </p:cNvSpPr>
          <p:nvPr/>
        </p:nvSpPr>
        <p:spPr bwMode="auto">
          <a:xfrm>
            <a:off x="8544272" y="53414"/>
            <a:ext cx="3456384"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الساعة الثالثة</a:t>
            </a:r>
            <a:r>
              <a:rPr lang="ar-BH" sz="2000" b="1" dirty="0">
                <a:solidFill>
                  <a:schemeClr val="bg1"/>
                </a:solidFill>
              </a:rPr>
              <a:t> من</a:t>
            </a:r>
            <a:r>
              <a:rPr lang="fr-FR" sz="2000" b="1" dirty="0">
                <a:solidFill>
                  <a:schemeClr val="bg1"/>
                </a:solidFill>
              </a:rPr>
              <a:t> </a:t>
            </a:r>
            <a:r>
              <a:rPr lang="ar-SA" sz="2000" b="1" dirty="0">
                <a:solidFill>
                  <a:schemeClr val="bg1"/>
                </a:solidFill>
              </a:rPr>
              <a:t>يوم الخميس ال</a:t>
            </a:r>
            <a:r>
              <a:rPr lang="ar-EG" sz="2000" b="1" dirty="0">
                <a:solidFill>
                  <a:schemeClr val="bg1"/>
                </a:solidFill>
              </a:rPr>
              <a:t>كبير</a:t>
            </a:r>
            <a:endParaRPr lang="en-US" altLang="fr-FR" sz="2000" b="1" i="1" dirty="0">
              <a:solidFill>
                <a:schemeClr val="bg1"/>
              </a:solidFill>
            </a:endParaRPr>
          </a:p>
        </p:txBody>
      </p:sp>
    </p:spTree>
    <p:extLst>
      <p:ext uri="{BB962C8B-B14F-4D97-AF65-F5344CB8AC3E}">
        <p14:creationId xmlns:p14="http://schemas.microsoft.com/office/powerpoint/2010/main" val="2373563105"/>
      </p:ext>
    </p:extLst>
  </p:cSld>
  <p:clrMapOvr>
    <a:masterClrMapping/>
  </p:clrMapOvr>
</p:sld>
</file>

<file path=ppt/slides/slide2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7369" y="476672"/>
            <a:ext cx="5616624" cy="5904656"/>
          </a:xfrm>
        </p:spPr>
        <p:txBody>
          <a:bodyPr>
            <a:noAutofit/>
          </a:bodyPr>
          <a:lstStyle/>
          <a:p>
            <a:pPr marL="0" indent="0" algn="just">
              <a:spcBef>
                <a:spcPts val="0"/>
              </a:spcBef>
              <a:buNone/>
            </a:pPr>
            <a:r>
              <a:rPr lang="fr-FR" sz="2800" b="1" dirty="0"/>
              <a:t>Alors le créateur de l'univers m'a donné un ordre, celui qui m'a créée m'a fait dresser ma tente, Il m'a dit: Installe-toi en Jacob, entre dans l'héritage d'Israël. Avant les siècles, dès le commencement il m'a créée, éternellement je subsisterai. Dans la Tente sainte, en sa présence, j'ai officié; c'est ainsi qu'en Sion je me suis établie, et que dans la cité bienaimée j'ai trouvé mon repos, qu'en Jérusalem j'exerce mon pouvoir. » </a:t>
            </a:r>
          </a:p>
          <a:p>
            <a:pPr marL="0" indent="0" algn="just">
              <a:spcBef>
                <a:spcPts val="0"/>
              </a:spcBef>
              <a:buNone/>
            </a:pPr>
            <a:r>
              <a:rPr lang="fr-FR" sz="2800" b="1" i="1" dirty="0">
                <a:solidFill>
                  <a:srgbClr val="C00000"/>
                </a:solidFill>
              </a:rPr>
              <a:t>Gloire à la sainte Trinité notre Dieu.</a:t>
            </a:r>
          </a:p>
          <a:p>
            <a:pPr marL="0" indent="0" algn="just">
              <a:buNone/>
            </a:pPr>
            <a:endParaRPr lang="fr-FR" sz="2800" b="1" dirty="0"/>
          </a:p>
          <a:p>
            <a:pPr marL="0" indent="0" algn="just">
              <a:buNone/>
            </a:pPr>
            <a:endParaRPr lang="fr-FR" sz="2800" b="1" i="1" dirty="0"/>
          </a:p>
        </p:txBody>
      </p:sp>
      <p:sp>
        <p:nvSpPr>
          <p:cNvPr id="4" name="Rectangle 3">
            <a:extLst>
              <a:ext uri="{FF2B5EF4-FFF2-40B4-BE49-F238E27FC236}">
                <a16:creationId xmlns:a16="http://schemas.microsoft.com/office/drawing/2014/main" id="{91243CA8-04CE-43A8-A980-AAAC9EEED9CA}"/>
              </a:ext>
            </a:extLst>
          </p:cNvPr>
          <p:cNvSpPr/>
          <p:nvPr/>
        </p:nvSpPr>
        <p:spPr>
          <a:xfrm>
            <a:off x="6240016" y="582935"/>
            <a:ext cx="5472608" cy="5798393"/>
          </a:xfrm>
          <a:prstGeom prst="rect">
            <a:avLst/>
          </a:prstGeom>
        </p:spPr>
        <p:txBody>
          <a:bodyPr wrap="square">
            <a:normAutofit/>
          </a:bodyPr>
          <a:lstStyle/>
          <a:p>
            <a:pPr algn="just" rtl="1"/>
            <a:r>
              <a:rPr lang="ar-SA" sz="3600" b="1" dirty="0"/>
              <a:t>حينئذ </a:t>
            </a:r>
            <a:r>
              <a:rPr lang="ar-EG" sz="3600" b="1" dirty="0"/>
              <a:t>أ</a:t>
            </a:r>
            <a:r>
              <a:rPr lang="ar-SA" sz="3600" b="1" dirty="0"/>
              <a:t>وصاني خالق الجميع</a:t>
            </a:r>
            <a:r>
              <a:rPr lang="ar-EG" sz="3600" b="1" dirty="0" err="1"/>
              <a:t>،</a:t>
            </a:r>
            <a:r>
              <a:rPr lang="ar-SA" sz="3600" b="1" dirty="0"/>
              <a:t> والذي خلقني عي</a:t>
            </a:r>
            <a:r>
              <a:rPr lang="ar-EG" sz="3600" b="1" dirty="0"/>
              <a:t>ّ</a:t>
            </a:r>
            <a:r>
              <a:rPr lang="ar-SA" sz="3600" b="1" dirty="0"/>
              <a:t>ن مسكني </a:t>
            </a:r>
            <a:r>
              <a:rPr lang="ar-SA" sz="3600" b="1" dirty="0" err="1"/>
              <a:t>وقال:</a:t>
            </a:r>
            <a:r>
              <a:rPr lang="ar-SA" sz="3600" b="1" dirty="0"/>
              <a:t> </a:t>
            </a:r>
            <a:r>
              <a:rPr lang="ar-BH" sz="3600" b="1" dirty="0"/>
              <a:t>إ</a:t>
            </a:r>
            <a:r>
              <a:rPr lang="ar-SA" sz="3600" b="1" dirty="0"/>
              <a:t>سكني في يعقوب ورثي في </a:t>
            </a:r>
            <a:r>
              <a:rPr lang="ar-EG" sz="3600" b="1" dirty="0"/>
              <a:t>إ</a:t>
            </a:r>
            <a:r>
              <a:rPr lang="ar-SA" sz="3600" b="1" dirty="0" err="1"/>
              <a:t>سرائيل</a:t>
            </a:r>
            <a:r>
              <a:rPr lang="ar-SA" sz="3600" b="1" dirty="0"/>
              <a:t> قبل الدهور ومن</a:t>
            </a:r>
            <a:r>
              <a:rPr lang="ar-EG" sz="3600" b="1" dirty="0"/>
              <a:t>ذ</a:t>
            </a:r>
            <a:r>
              <a:rPr lang="ar-SA" sz="3600" b="1" dirty="0"/>
              <a:t> البدء خلقتني و</a:t>
            </a:r>
            <a:r>
              <a:rPr lang="ar-BH" sz="3600" b="1" dirty="0"/>
              <a:t>إ</a:t>
            </a:r>
            <a:r>
              <a:rPr lang="ar-SA" sz="3600" b="1" dirty="0"/>
              <a:t>لي ال</a:t>
            </a:r>
            <a:r>
              <a:rPr lang="ar-BH" sz="3600" b="1" dirty="0"/>
              <a:t>أ</a:t>
            </a:r>
            <a:r>
              <a:rPr lang="ar-SA" sz="3600" b="1" dirty="0"/>
              <a:t>بد لا </a:t>
            </a:r>
            <a:r>
              <a:rPr lang="ar-BH" sz="3600" b="1" dirty="0"/>
              <a:t>أ</a:t>
            </a:r>
            <a:r>
              <a:rPr lang="ar-SA" sz="3600" b="1" dirty="0" err="1"/>
              <a:t>زول</a:t>
            </a:r>
            <a:r>
              <a:rPr lang="ar-EG" sz="3600" b="1" dirty="0" err="1"/>
              <a:t>.</a:t>
            </a:r>
            <a:r>
              <a:rPr lang="ar-SA" sz="3600" b="1" dirty="0"/>
              <a:t> وقد خدمت </a:t>
            </a:r>
            <a:r>
              <a:rPr lang="ar-BH" sz="3600" b="1" dirty="0"/>
              <a:t>أ</a:t>
            </a:r>
            <a:r>
              <a:rPr lang="ar-SA" sz="3600" b="1" dirty="0" err="1"/>
              <a:t>مامه</a:t>
            </a:r>
            <a:r>
              <a:rPr lang="ar-SA" sz="3600" b="1" dirty="0"/>
              <a:t> في </a:t>
            </a:r>
            <a:r>
              <a:rPr lang="ar-SA" sz="3600" b="1" dirty="0" err="1"/>
              <a:t>الخيم</a:t>
            </a:r>
            <a:r>
              <a:rPr lang="ar-BH" sz="3600" b="1" dirty="0"/>
              <a:t>ة</a:t>
            </a:r>
            <a:r>
              <a:rPr lang="ar-SA" sz="3600" b="1" dirty="0"/>
              <a:t> المقدس</a:t>
            </a:r>
            <a:r>
              <a:rPr lang="ar-BH" sz="3600" b="1" dirty="0"/>
              <a:t>ة</a:t>
            </a:r>
            <a:r>
              <a:rPr lang="ar-SA" sz="3600" b="1" dirty="0"/>
              <a:t> وهكذا في صهيون ثبتني ل</a:t>
            </a:r>
            <a:r>
              <a:rPr lang="ar-BH" sz="3600" b="1" dirty="0"/>
              <a:t>أ</a:t>
            </a:r>
            <a:r>
              <a:rPr lang="ar-SA" sz="3600" b="1" dirty="0"/>
              <a:t>سكن في مدينته المحبوب</a:t>
            </a:r>
            <a:r>
              <a:rPr lang="ar-BH" sz="3600" b="1" dirty="0"/>
              <a:t>ة</a:t>
            </a:r>
            <a:r>
              <a:rPr lang="ar-EG" sz="3600" b="1" dirty="0"/>
              <a:t> </a:t>
            </a:r>
            <a:r>
              <a:rPr lang="ar-SA" sz="3600" b="1" dirty="0"/>
              <a:t>وسلطاني في </a:t>
            </a:r>
            <a:r>
              <a:rPr lang="ar-BH" sz="3600" b="1" dirty="0"/>
              <a:t>أ</a:t>
            </a:r>
            <a:r>
              <a:rPr lang="ar-SA" sz="3600" b="1" dirty="0" err="1"/>
              <a:t>ورشليم.</a:t>
            </a:r>
            <a:endParaRPr lang="fr-FR" sz="3600" b="1" dirty="0"/>
          </a:p>
          <a:p>
            <a:pPr algn="just" rtl="1"/>
            <a:r>
              <a:rPr lang="ar-SA" sz="3600" b="1" i="1" dirty="0">
                <a:solidFill>
                  <a:srgbClr val="C00000"/>
                </a:solidFill>
              </a:rPr>
              <a:t>مجدًا للثالوث الأقدس إلهنا آمين.</a:t>
            </a:r>
            <a:endParaRPr lang="ar-SA" sz="3600" b="1" dirty="0">
              <a:solidFill>
                <a:srgbClr val="C00000"/>
              </a:solidFill>
              <a:latin typeface="Times New Roman" panose="02020603050405020304" pitchFamily="18" charset="0"/>
            </a:endParaRPr>
          </a:p>
          <a:p>
            <a:pPr algn="just" rtl="1"/>
            <a:endParaRPr lang="fr-FR" sz="3600" b="1" dirty="0"/>
          </a:p>
          <a:p>
            <a:pPr algn="just" rtl="1"/>
            <a:endParaRPr lang="ar-SA" sz="3600" b="1" dirty="0">
              <a:solidFill>
                <a:srgbClr val="C00000"/>
              </a:solidFill>
              <a:latin typeface="Times New Roman" panose="02020603050405020304" pitchFamily="18" charset="0"/>
            </a:endParaRPr>
          </a:p>
        </p:txBody>
      </p:sp>
      <p:sp>
        <p:nvSpPr>
          <p:cNvPr id="8" name="ZoneTexte 7">
            <a:extLst>
              <a:ext uri="{FF2B5EF4-FFF2-40B4-BE49-F238E27FC236}">
                <a16:creationId xmlns:a16="http://schemas.microsoft.com/office/drawing/2014/main" id="{17EB9E0E-099C-42F2-A2D3-CB82BBB219EC}"/>
              </a:ext>
            </a:extLst>
          </p:cNvPr>
          <p:cNvSpPr txBox="1"/>
          <p:nvPr/>
        </p:nvSpPr>
        <p:spPr>
          <a:xfrm>
            <a:off x="407368" y="6490404"/>
            <a:ext cx="4104456" cy="338554"/>
          </a:xfrm>
          <a:prstGeom prst="rect">
            <a:avLst/>
          </a:prstGeom>
          <a:noFill/>
        </p:spPr>
        <p:txBody>
          <a:bodyPr wrap="square" rtlCol="0">
            <a:spAutoFit/>
          </a:bodyPr>
          <a:lstStyle/>
          <a:p>
            <a:r>
              <a:rPr lang="fr-FR" sz="1600" b="1" i="1" dirty="0">
                <a:solidFill>
                  <a:schemeClr val="bg1"/>
                </a:solidFill>
              </a:rPr>
              <a:t>Troisième Heure du Jeudi Saint</a:t>
            </a:r>
            <a:endParaRPr lang="fr-FR" sz="1600" dirty="0">
              <a:solidFill>
                <a:schemeClr val="bg1"/>
              </a:solidFill>
            </a:endParaRPr>
          </a:p>
        </p:txBody>
      </p:sp>
      <p:sp>
        <p:nvSpPr>
          <p:cNvPr id="9" name="Rectangle 74">
            <a:extLst>
              <a:ext uri="{FF2B5EF4-FFF2-40B4-BE49-F238E27FC236}">
                <a16:creationId xmlns:a16="http://schemas.microsoft.com/office/drawing/2014/main" id="{EFA9D6ED-5B92-45D5-B2B3-49501FAAB2D5}"/>
              </a:ext>
            </a:extLst>
          </p:cNvPr>
          <p:cNvSpPr>
            <a:spLocks noChangeArrowheads="1"/>
          </p:cNvSpPr>
          <p:nvPr/>
        </p:nvSpPr>
        <p:spPr bwMode="auto">
          <a:xfrm>
            <a:off x="8328248" y="53414"/>
            <a:ext cx="3672408"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الساعة الثالثة</a:t>
            </a:r>
            <a:r>
              <a:rPr lang="fr-FR" sz="2000" b="1" dirty="0">
                <a:solidFill>
                  <a:schemeClr val="bg1"/>
                </a:solidFill>
              </a:rPr>
              <a:t> </a:t>
            </a:r>
            <a:r>
              <a:rPr lang="ar-BH" sz="2000" b="1" dirty="0">
                <a:solidFill>
                  <a:schemeClr val="bg1"/>
                </a:solidFill>
              </a:rPr>
              <a:t> من </a:t>
            </a:r>
            <a:r>
              <a:rPr lang="ar-SA" sz="2000" b="1" dirty="0">
                <a:solidFill>
                  <a:schemeClr val="bg1"/>
                </a:solidFill>
              </a:rPr>
              <a:t>يوم الخميس ال</a:t>
            </a:r>
            <a:r>
              <a:rPr lang="ar-EG" sz="2000" b="1" dirty="0">
                <a:solidFill>
                  <a:schemeClr val="bg1"/>
                </a:solidFill>
              </a:rPr>
              <a:t>كبير</a:t>
            </a:r>
            <a:endParaRPr lang="en-US" altLang="fr-FR" sz="2000" b="1" i="1" dirty="0">
              <a:solidFill>
                <a:schemeClr val="bg1"/>
              </a:solidFill>
            </a:endParaRPr>
          </a:p>
        </p:txBody>
      </p:sp>
    </p:spTree>
    <p:extLst>
      <p:ext uri="{BB962C8B-B14F-4D97-AF65-F5344CB8AC3E}">
        <p14:creationId xmlns:p14="http://schemas.microsoft.com/office/powerpoint/2010/main" val="3253531615"/>
      </p:ext>
    </p:extLst>
  </p:cSld>
  <p:clrMapOvr>
    <a:masterClrMapping/>
  </p:clrMapOvr>
</p:sld>
</file>

<file path=ppt/slides/slide2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7368" y="3573016"/>
            <a:ext cx="5616623" cy="2808312"/>
          </a:xfrm>
        </p:spPr>
        <p:txBody>
          <a:bodyPr>
            <a:noAutofit/>
          </a:bodyPr>
          <a:lstStyle/>
          <a:p>
            <a:pPr marL="0" indent="0" algn="ctr">
              <a:buNone/>
            </a:pPr>
            <a:r>
              <a:rPr lang="fr-FR" sz="2800" b="1" i="1" dirty="0">
                <a:solidFill>
                  <a:srgbClr val="C00000"/>
                </a:solidFill>
              </a:rPr>
              <a:t>Zacharie 9 : 11-14</a:t>
            </a:r>
          </a:p>
          <a:p>
            <a:pPr marL="0" indent="0" algn="just">
              <a:buNone/>
            </a:pPr>
            <a:r>
              <a:rPr lang="fr-FR" sz="2800" b="1" dirty="0"/>
              <a:t>Toi aussi, pour le sang de ton alliance, j'ai renvoyé tes captifs de la fosse où il n'y a pas d'eau.</a:t>
            </a:r>
          </a:p>
        </p:txBody>
      </p:sp>
      <p:sp>
        <p:nvSpPr>
          <p:cNvPr id="6" name="ZoneTexte 5"/>
          <p:cNvSpPr txBox="1"/>
          <p:nvPr/>
        </p:nvSpPr>
        <p:spPr>
          <a:xfrm>
            <a:off x="407368" y="6490404"/>
            <a:ext cx="4104456" cy="338554"/>
          </a:xfrm>
          <a:prstGeom prst="rect">
            <a:avLst/>
          </a:prstGeom>
          <a:noFill/>
        </p:spPr>
        <p:txBody>
          <a:bodyPr wrap="square" rtlCol="0">
            <a:spAutoFit/>
          </a:bodyPr>
          <a:lstStyle/>
          <a:p>
            <a:r>
              <a:rPr lang="fr-FR" sz="1600" b="1" i="1" dirty="0">
                <a:solidFill>
                  <a:schemeClr val="bg1"/>
                </a:solidFill>
              </a:rPr>
              <a:t>Troisième Heure du Jeudi Saint</a:t>
            </a:r>
            <a:endParaRPr lang="fr-FR" sz="1600" dirty="0">
              <a:solidFill>
                <a:schemeClr val="bg1"/>
              </a:solidFill>
            </a:endParaRPr>
          </a:p>
        </p:txBody>
      </p:sp>
      <p:sp>
        <p:nvSpPr>
          <p:cNvPr id="4" name="Rectangle 3">
            <a:extLst>
              <a:ext uri="{FF2B5EF4-FFF2-40B4-BE49-F238E27FC236}">
                <a16:creationId xmlns:a16="http://schemas.microsoft.com/office/drawing/2014/main" id="{91243CA8-04CE-43A8-A980-AAAC9EEED9CA}"/>
              </a:ext>
            </a:extLst>
          </p:cNvPr>
          <p:cNvSpPr/>
          <p:nvPr/>
        </p:nvSpPr>
        <p:spPr>
          <a:xfrm>
            <a:off x="6312024" y="3573016"/>
            <a:ext cx="5457799" cy="2912258"/>
          </a:xfrm>
          <a:prstGeom prst="rect">
            <a:avLst/>
          </a:prstGeom>
        </p:spPr>
        <p:txBody>
          <a:bodyPr wrap="square">
            <a:normAutofit/>
          </a:bodyPr>
          <a:lstStyle/>
          <a:p>
            <a:pPr lvl="0" algn="ctr" rtl="1" fontAlgn="base">
              <a:spcBef>
                <a:spcPct val="20000"/>
              </a:spcBef>
              <a:spcAft>
                <a:spcPct val="0"/>
              </a:spcAft>
            </a:pPr>
            <a:r>
              <a:rPr lang="ar-SA" sz="3600" b="1" i="1" dirty="0">
                <a:solidFill>
                  <a:srgbClr val="C00000"/>
                </a:solidFill>
              </a:rPr>
              <a:t>زكريا ٩ :١١ –١٥</a:t>
            </a:r>
            <a:endParaRPr lang="fr-FR" sz="3600" b="1" i="1" dirty="0">
              <a:solidFill>
                <a:srgbClr val="C00000"/>
              </a:solidFill>
            </a:endParaRPr>
          </a:p>
          <a:p>
            <a:pPr lvl="0" algn="just" rtl="1" fontAlgn="base">
              <a:spcBef>
                <a:spcPct val="20000"/>
              </a:spcBef>
              <a:spcAft>
                <a:spcPct val="0"/>
              </a:spcAft>
            </a:pPr>
            <a:r>
              <a:rPr lang="ar-SA" sz="3600" b="1" dirty="0"/>
              <a:t>وبدم عهدك </a:t>
            </a:r>
            <a:r>
              <a:rPr lang="ar-BH" sz="3600" b="1" dirty="0"/>
              <a:t>أ</a:t>
            </a:r>
            <a:r>
              <a:rPr lang="ar-SA" sz="3600" b="1" dirty="0" err="1"/>
              <a:t>نت</a:t>
            </a:r>
            <a:r>
              <a:rPr lang="ar-SA" sz="3600" b="1" dirty="0"/>
              <a:t> </a:t>
            </a:r>
            <a:r>
              <a:rPr lang="ar-BH" sz="3600" b="1" dirty="0"/>
              <a:t>أ</a:t>
            </a:r>
            <a:r>
              <a:rPr lang="ar-SA" sz="3600" b="1" dirty="0" err="1"/>
              <a:t>يضا</a:t>
            </a:r>
            <a:r>
              <a:rPr lang="ar-SA" sz="3600" b="1" dirty="0"/>
              <a:t> </a:t>
            </a:r>
            <a:r>
              <a:rPr lang="ar-BH" sz="3600" b="1" dirty="0"/>
              <a:t>أ</a:t>
            </a:r>
            <a:r>
              <a:rPr lang="ar-SA" sz="3600" b="1" dirty="0"/>
              <a:t>طلق </a:t>
            </a:r>
            <a:r>
              <a:rPr lang="ar-BH" sz="3600" b="1" dirty="0"/>
              <a:t>أ</a:t>
            </a:r>
            <a:r>
              <a:rPr lang="ar-SA" sz="3600" b="1" dirty="0"/>
              <a:t>سراك من الجب الذي ليس فيه ماء</a:t>
            </a:r>
            <a:r>
              <a:rPr lang="ar-EG" sz="3600" b="1" dirty="0" err="1"/>
              <a:t>،</a:t>
            </a:r>
            <a:endParaRPr lang="fr-FR" sz="3600" b="1" i="1" dirty="0">
              <a:solidFill>
                <a:srgbClr val="C00000"/>
              </a:solidFill>
            </a:endParaRPr>
          </a:p>
        </p:txBody>
      </p:sp>
      <p:sp>
        <p:nvSpPr>
          <p:cNvPr id="7" name="Espace réservé du contenu 2"/>
          <p:cNvSpPr txBox="1">
            <a:spLocks/>
          </p:cNvSpPr>
          <p:nvPr/>
        </p:nvSpPr>
        <p:spPr>
          <a:xfrm>
            <a:off x="407368" y="548680"/>
            <a:ext cx="11362455" cy="2520280"/>
          </a:xfrm>
          <a:prstGeom prst="rect">
            <a:avLst/>
          </a:prstGeom>
        </p:spPr>
        <p:txBody>
          <a:bodyPr vert="horz" lIns="91440" tIns="45720" rIns="91440" bIns="45720" rtlCol="0">
            <a:normAutofit fontScale="92500" lnSpcReduction="10000"/>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fr-FR" sz="2800" b="1" dirty="0" err="1">
                <a:solidFill>
                  <a:srgbClr val="C00000"/>
                </a:solidFill>
                <a:latin typeface="CS Avva Shenouda" pitchFamily="34" charset="0"/>
                <a:cs typeface="Times New Roman" pitchFamily="18" charset="0"/>
              </a:rPr>
              <a:t>Ebolqen</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Za,ariarc</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piprovytyc</a:t>
            </a:r>
            <a:r>
              <a:rPr lang="fr-FR" sz="2800" b="1" dirty="0">
                <a:solidFill>
                  <a:srgbClr val="C00000"/>
                </a:solidFill>
                <a:latin typeface="CS Avva Shenouda" pitchFamily="34" charset="0"/>
                <a:cs typeface="Times New Roman" pitchFamily="18" charset="0"/>
              </a:rPr>
              <a:t> @ `</a:t>
            </a:r>
            <a:r>
              <a:rPr lang="fr-FR" sz="2800" b="1" dirty="0" err="1">
                <a:solidFill>
                  <a:srgbClr val="C00000"/>
                </a:solidFill>
                <a:latin typeface="CS Avva Shenouda" pitchFamily="34" charset="0"/>
                <a:cs typeface="Times New Roman" pitchFamily="18" charset="0"/>
              </a:rPr>
              <a:t>erepef`cmou</a:t>
            </a:r>
            <a:r>
              <a:rPr lang="fr-FR" sz="2800" b="1" dirty="0">
                <a:solidFill>
                  <a:srgbClr val="C00000"/>
                </a:solidFill>
                <a:latin typeface="CS Avva Shenouda" pitchFamily="34" charset="0"/>
                <a:cs typeface="Times New Roman" pitchFamily="18" charset="0"/>
              </a:rPr>
              <a:t> =e=;=u @ </a:t>
            </a:r>
            <a:r>
              <a:rPr lang="fr-FR" sz="2800" b="1" dirty="0" err="1">
                <a:solidFill>
                  <a:srgbClr val="C00000"/>
                </a:solidFill>
                <a:latin typeface="CS Avva Shenouda" pitchFamily="34" charset="0"/>
                <a:cs typeface="Times New Roman" pitchFamily="18" charset="0"/>
              </a:rPr>
              <a:t>swpi</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neman</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amyn</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efjw</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mmoc</a:t>
            </a:r>
            <a:r>
              <a:rPr lang="fr-FR" sz="2800" b="1" dirty="0">
                <a:solidFill>
                  <a:srgbClr val="C00000"/>
                </a:solidFill>
                <a:latin typeface="CS Avva Shenouda" pitchFamily="34" charset="0"/>
                <a:cs typeface="Times New Roman" pitchFamily="18" charset="0"/>
              </a:rPr>
              <a:t> </a:t>
            </a:r>
          </a:p>
          <a:p>
            <a:pPr marL="0" indent="0" algn="ctr">
              <a:buNone/>
            </a:pPr>
            <a:r>
              <a:rPr lang="en-US" sz="2800" b="1" dirty="0">
                <a:latin typeface="Athanasius" pitchFamily="2" charset="0"/>
              </a:rPr>
              <a:t>O</a:t>
            </a:r>
            <a:r>
              <a:rPr lang="fr-FR" sz="2800" b="1" dirty="0" err="1">
                <a:latin typeface="Athanasius" pitchFamily="2" charset="0"/>
              </a:rPr>
              <a:t>uo</a:t>
            </a:r>
            <a:r>
              <a:rPr lang="fr-FR" sz="2800" b="1" dirty="0">
                <a:latin typeface="Athanasius" pitchFamily="2" charset="0"/>
              </a:rPr>
              <a:t>\  `</a:t>
            </a:r>
            <a:r>
              <a:rPr lang="fr-FR" sz="2800" b="1" dirty="0" err="1">
                <a:latin typeface="Athanasius" pitchFamily="2" charset="0"/>
              </a:rPr>
              <a:t>ènqok</a:t>
            </a:r>
            <a:r>
              <a:rPr lang="fr-FR" sz="2800" b="1" dirty="0">
                <a:latin typeface="Athanasius" pitchFamily="2" charset="0"/>
              </a:rPr>
              <a:t>  'en  `</a:t>
            </a:r>
            <a:r>
              <a:rPr lang="fr-FR" sz="2800" b="1" dirty="0" err="1">
                <a:latin typeface="Athanasius" pitchFamily="2" charset="0"/>
              </a:rPr>
              <a:t>èp</a:t>
            </a:r>
            <a:r>
              <a:rPr lang="fr-FR" sz="2800" b="1" dirty="0">
                <a:latin typeface="Athanasius" pitchFamily="2" charset="0"/>
              </a:rPr>
              <a:t>`</a:t>
            </a:r>
            <a:r>
              <a:rPr lang="fr-FR" sz="2800" b="1" dirty="0" err="1">
                <a:latin typeface="Athanasius" pitchFamily="2" charset="0"/>
              </a:rPr>
              <a:t>ècnof</a:t>
            </a:r>
            <a:r>
              <a:rPr lang="fr-FR" sz="2800" b="1" dirty="0">
                <a:latin typeface="Athanasius" pitchFamily="2" charset="0"/>
              </a:rPr>
              <a:t> `è </a:t>
            </a:r>
            <a:r>
              <a:rPr lang="fr-FR" sz="2800" b="1" dirty="0" err="1">
                <a:latin typeface="Athanasius" pitchFamily="2" charset="0"/>
              </a:rPr>
              <a:t>ntekdiaqhkh</a:t>
            </a:r>
            <a:r>
              <a:rPr lang="fr-FR" sz="2800" b="1" dirty="0">
                <a:latin typeface="Athanasius" pitchFamily="2" charset="0"/>
              </a:rPr>
              <a:t>  </a:t>
            </a:r>
            <a:r>
              <a:rPr lang="fr-FR" sz="2800" b="1" dirty="0" err="1">
                <a:latin typeface="Athanasius" pitchFamily="2" charset="0"/>
              </a:rPr>
              <a:t>akjoou</a:t>
            </a:r>
            <a:r>
              <a:rPr lang="fr-FR" sz="2800" b="1" dirty="0">
                <a:latin typeface="Athanasius" pitchFamily="2" charset="0"/>
              </a:rPr>
              <a:t>  `</a:t>
            </a:r>
            <a:r>
              <a:rPr lang="fr-FR" sz="2800" b="1" dirty="0" err="1">
                <a:latin typeface="Athanasius" pitchFamily="2" charset="0"/>
              </a:rPr>
              <a:t>èebol</a:t>
            </a:r>
            <a:r>
              <a:rPr lang="fr-FR" sz="2800" b="1" dirty="0">
                <a:latin typeface="Athanasius" pitchFamily="2" charset="0"/>
              </a:rPr>
              <a:t>  `</a:t>
            </a:r>
            <a:r>
              <a:rPr lang="fr-FR" sz="2800" b="1" dirty="0" err="1">
                <a:latin typeface="Athanasius" pitchFamily="2" charset="0"/>
              </a:rPr>
              <a:t>ènnhetcwn</a:t>
            </a:r>
            <a:r>
              <a:rPr lang="fr-FR" sz="2800" b="1" dirty="0">
                <a:latin typeface="Athanasius" pitchFamily="2" charset="0"/>
              </a:rPr>
              <a:t>\  `</a:t>
            </a:r>
            <a:r>
              <a:rPr lang="fr-FR" sz="2800" b="1" dirty="0" err="1">
                <a:latin typeface="Athanasius" pitchFamily="2" charset="0"/>
              </a:rPr>
              <a:t>èntak</a:t>
            </a:r>
            <a:r>
              <a:rPr lang="fr-FR" sz="2800" b="1" dirty="0">
                <a:latin typeface="Athanasius" pitchFamily="2" charset="0"/>
              </a:rPr>
              <a:t>  `</a:t>
            </a:r>
            <a:r>
              <a:rPr lang="fr-FR" sz="2800" b="1" dirty="0" err="1">
                <a:latin typeface="Athanasius" pitchFamily="2" charset="0"/>
              </a:rPr>
              <a:t>èebol'en</a:t>
            </a:r>
            <a:r>
              <a:rPr lang="fr-FR" sz="2800" b="1" dirty="0">
                <a:latin typeface="Athanasius" pitchFamily="2" charset="0"/>
              </a:rPr>
              <a:t>  ou]hi  `</a:t>
            </a:r>
            <a:r>
              <a:rPr lang="fr-FR" sz="2800" b="1" dirty="0" err="1">
                <a:latin typeface="Athanasius" pitchFamily="2" charset="0"/>
              </a:rPr>
              <a:t>èmmon</a:t>
            </a:r>
            <a:r>
              <a:rPr lang="fr-FR" sz="2800" b="1" dirty="0">
                <a:latin typeface="Athanasius" pitchFamily="2" charset="0"/>
              </a:rPr>
              <a:t> </a:t>
            </a:r>
            <a:r>
              <a:rPr lang="fr-FR" sz="2800" b="1" dirty="0" err="1">
                <a:latin typeface="Athanasius" pitchFamily="2" charset="0"/>
              </a:rPr>
              <a:t>mwou</a:t>
            </a:r>
            <a:r>
              <a:rPr lang="fr-FR" sz="2800" b="1" dirty="0">
                <a:latin typeface="Athanasius" pitchFamily="2" charset="0"/>
              </a:rPr>
              <a:t> `</a:t>
            </a:r>
            <a:r>
              <a:rPr lang="fr-FR" sz="2800" b="1" dirty="0" err="1">
                <a:latin typeface="Athanasius" pitchFamily="2" charset="0"/>
              </a:rPr>
              <a:t>èn'htf</a:t>
            </a:r>
            <a:r>
              <a:rPr lang="fr-FR" sz="2800" b="1" dirty="0">
                <a:latin typeface="Athanasius" pitchFamily="2" charset="0"/>
              </a:rPr>
              <a:t>.</a:t>
            </a:r>
          </a:p>
          <a:p>
            <a:pPr marL="0" indent="0" algn="ctr">
              <a:buNone/>
            </a:pPr>
            <a:r>
              <a:rPr lang="fr-FR" sz="2800" b="1" dirty="0">
                <a:solidFill>
                  <a:srgbClr val="C00000"/>
                </a:solidFill>
                <a:latin typeface="CS Avva Shenouda" pitchFamily="34" charset="0"/>
                <a:cs typeface="Times New Roman" pitchFamily="18" charset="0"/>
              </a:rPr>
              <a:t>Ou`</a:t>
            </a:r>
            <a:r>
              <a:rPr lang="fr-FR" sz="2800" b="1" dirty="0" err="1">
                <a:solidFill>
                  <a:srgbClr val="C00000"/>
                </a:solidFill>
                <a:latin typeface="CS Avva Shenouda" pitchFamily="34" charset="0"/>
                <a:cs typeface="Times New Roman" pitchFamily="18" charset="0"/>
              </a:rPr>
              <a:t>wou</a:t>
            </a:r>
            <a:r>
              <a:rPr lang="fr-FR" sz="2800" b="1" dirty="0">
                <a:solidFill>
                  <a:srgbClr val="C00000"/>
                </a:solidFill>
                <a:latin typeface="CS Avva Shenouda" pitchFamily="34" charset="0"/>
                <a:cs typeface="Times New Roman" pitchFamily="18" charset="0"/>
              </a:rPr>
              <a:t> `n}`triac `</a:t>
            </a:r>
            <a:r>
              <a:rPr lang="fr-FR" sz="2800" b="1" dirty="0" err="1">
                <a:solidFill>
                  <a:srgbClr val="C00000"/>
                </a:solidFill>
                <a:latin typeface="CS Avva Shenouda" pitchFamily="34" charset="0"/>
                <a:cs typeface="Times New Roman" pitchFamily="18" charset="0"/>
              </a:rPr>
              <a:t>e;ouab</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pennou</a:t>
            </a:r>
            <a:r>
              <a:rPr lang="fr-FR" sz="2800" b="1" dirty="0">
                <a:solidFill>
                  <a:srgbClr val="C00000"/>
                </a:solidFill>
                <a:latin typeface="CS Avva Shenouda" pitchFamily="34" charset="0"/>
                <a:cs typeface="Times New Roman" pitchFamily="18" charset="0"/>
              </a:rPr>
              <a:t>] @ sa `</a:t>
            </a:r>
            <a:r>
              <a:rPr lang="fr-FR" sz="2800" b="1" dirty="0" err="1">
                <a:solidFill>
                  <a:srgbClr val="C00000"/>
                </a:solidFill>
                <a:latin typeface="CS Avva Shenouda" pitchFamily="34" charset="0"/>
                <a:cs typeface="Times New Roman" pitchFamily="18" charset="0"/>
              </a:rPr>
              <a:t>eneh</a:t>
            </a:r>
            <a:r>
              <a:rPr lang="fr-FR" sz="2800" b="1" dirty="0">
                <a:solidFill>
                  <a:srgbClr val="C00000"/>
                </a:solidFill>
                <a:latin typeface="CS Avva Shenouda" pitchFamily="34" charset="0"/>
                <a:cs typeface="Times New Roman" pitchFamily="18" charset="0"/>
              </a:rPr>
              <a:t> nem sa `</a:t>
            </a:r>
            <a:r>
              <a:rPr lang="fr-FR" sz="2800" b="1" dirty="0" err="1">
                <a:solidFill>
                  <a:srgbClr val="C00000"/>
                </a:solidFill>
                <a:latin typeface="CS Avva Shenouda" pitchFamily="34" charset="0"/>
                <a:cs typeface="Times New Roman" pitchFamily="18" charset="0"/>
              </a:rPr>
              <a:t>eneh</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nte</a:t>
            </a:r>
            <a:r>
              <a:rPr lang="fr-FR" sz="2800" b="1" dirty="0">
                <a:solidFill>
                  <a:srgbClr val="C00000"/>
                </a:solidFill>
                <a:latin typeface="CS Avva Shenouda" pitchFamily="34" charset="0"/>
                <a:cs typeface="Times New Roman" pitchFamily="18" charset="0"/>
              </a:rPr>
              <a:t> ni`</a:t>
            </a:r>
            <a:r>
              <a:rPr lang="fr-FR" sz="2800" b="1" dirty="0" err="1">
                <a:solidFill>
                  <a:srgbClr val="C00000"/>
                </a:solidFill>
                <a:latin typeface="CS Avva Shenouda" pitchFamily="34" charset="0"/>
                <a:cs typeface="Times New Roman" pitchFamily="18" charset="0"/>
              </a:rPr>
              <a:t>eneh</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tyrou</a:t>
            </a:r>
            <a:r>
              <a:rPr lang="fr-FR" sz="2800" b="1" dirty="0">
                <a:solidFill>
                  <a:srgbClr val="C00000"/>
                </a:solidFill>
                <a:latin typeface="CS Avva Shenouda" pitchFamily="34" charset="0"/>
                <a:cs typeface="Times New Roman" pitchFamily="18" charset="0"/>
              </a:rPr>
              <a:t> @ `</a:t>
            </a:r>
            <a:r>
              <a:rPr lang="fr-FR" sz="2800" b="1" dirty="0" err="1">
                <a:solidFill>
                  <a:srgbClr val="C00000"/>
                </a:solidFill>
                <a:latin typeface="CS Avva Shenouda" pitchFamily="34" charset="0"/>
                <a:cs typeface="Times New Roman" pitchFamily="18" charset="0"/>
              </a:rPr>
              <a:t>amyn</a:t>
            </a:r>
            <a:r>
              <a:rPr lang="fr-FR" sz="2800" b="1" dirty="0">
                <a:solidFill>
                  <a:srgbClr val="C00000"/>
                </a:solidFill>
                <a:latin typeface="CS Avva Shenouda" pitchFamily="34" charset="0"/>
                <a:cs typeface="Times New Roman" pitchFamily="18" charset="0"/>
              </a:rPr>
              <a:t>. </a:t>
            </a:r>
            <a:endParaRPr lang="fr-FR" sz="2800" b="1" dirty="0">
              <a:solidFill>
                <a:srgbClr val="C00000"/>
              </a:solidFill>
              <a:latin typeface="Athanasius" pitchFamily="2" charset="0"/>
              <a:cs typeface="Times New Roman" pitchFamily="18" charset="0"/>
            </a:endParaRPr>
          </a:p>
          <a:p>
            <a:pPr marL="0" indent="0" algn="ctr">
              <a:buNone/>
            </a:pPr>
            <a:endParaRPr lang="fr-FR" sz="2800" b="1" dirty="0">
              <a:solidFill>
                <a:srgbClr val="C00000"/>
              </a:solidFill>
              <a:latin typeface="CS Avva Shenouda" pitchFamily="34" charset="0"/>
              <a:cs typeface="Times New Roman" pitchFamily="18" charset="0"/>
            </a:endParaRPr>
          </a:p>
          <a:p>
            <a:pPr marL="0" indent="0" algn="just">
              <a:buNone/>
            </a:pPr>
            <a:endParaRPr lang="fr-FR" sz="2800" b="1" dirty="0">
              <a:latin typeface="Athanasius"/>
            </a:endParaRPr>
          </a:p>
        </p:txBody>
      </p:sp>
      <p:sp>
        <p:nvSpPr>
          <p:cNvPr id="8" name="Rectangle 74">
            <a:extLst>
              <a:ext uri="{FF2B5EF4-FFF2-40B4-BE49-F238E27FC236}">
                <a16:creationId xmlns:a16="http://schemas.microsoft.com/office/drawing/2014/main" id="{EFA9D6ED-5B92-45D5-B2B3-49501FAAB2D5}"/>
              </a:ext>
            </a:extLst>
          </p:cNvPr>
          <p:cNvSpPr>
            <a:spLocks noChangeArrowheads="1"/>
          </p:cNvSpPr>
          <p:nvPr/>
        </p:nvSpPr>
        <p:spPr bwMode="auto">
          <a:xfrm>
            <a:off x="8544272" y="53414"/>
            <a:ext cx="3456384"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الساعة الثالثة</a:t>
            </a:r>
            <a:r>
              <a:rPr lang="ar-BH" sz="2000" b="1" dirty="0">
                <a:solidFill>
                  <a:schemeClr val="bg1"/>
                </a:solidFill>
              </a:rPr>
              <a:t> من </a:t>
            </a:r>
            <a:r>
              <a:rPr lang="ar-SA" sz="2000" b="1" dirty="0">
                <a:solidFill>
                  <a:schemeClr val="bg1"/>
                </a:solidFill>
              </a:rPr>
              <a:t>يوم الخميس ال</a:t>
            </a:r>
            <a:r>
              <a:rPr lang="ar-EG" sz="2000" b="1" dirty="0">
                <a:solidFill>
                  <a:schemeClr val="bg1"/>
                </a:solidFill>
              </a:rPr>
              <a:t>كبير</a:t>
            </a:r>
            <a:endParaRPr lang="en-US" altLang="fr-FR" sz="2000" b="1" i="1" dirty="0">
              <a:solidFill>
                <a:schemeClr val="bg1"/>
              </a:solidFill>
            </a:endParaRPr>
          </a:p>
        </p:txBody>
      </p:sp>
    </p:spTree>
    <p:extLst>
      <p:ext uri="{BB962C8B-B14F-4D97-AF65-F5344CB8AC3E}">
        <p14:creationId xmlns:p14="http://schemas.microsoft.com/office/powerpoint/2010/main" val="4248190982"/>
      </p:ext>
    </p:extLst>
  </p:cSld>
  <p:clrMapOvr>
    <a:masterClrMapping/>
  </p:clrMapOvr>
</p:sld>
</file>

<file path=ppt/slides/slide2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7369" y="548680"/>
            <a:ext cx="5616624" cy="5832648"/>
          </a:xfrm>
        </p:spPr>
        <p:txBody>
          <a:bodyPr>
            <a:noAutofit/>
          </a:bodyPr>
          <a:lstStyle/>
          <a:p>
            <a:pPr marL="0" indent="3175" algn="just">
              <a:buNone/>
            </a:pPr>
            <a:r>
              <a:rPr lang="fr-FR" sz="2800" b="1" dirty="0"/>
              <a:t>Revenez vers la place forte, captifs pleins d'espoir. Aujourd'hui même, je le déclare, c'est le double que je vais te rendre. Car j'ai tendu pour moi Juda, j'ai garni l'arc avec Éphraïm; je vais exciter tes fils, Sion, contre tes fils, </a:t>
            </a:r>
            <a:r>
              <a:rPr lang="fr-FR" sz="2800" b="1" dirty="0" err="1"/>
              <a:t>Yavân</a:t>
            </a:r>
            <a:r>
              <a:rPr lang="fr-FR" sz="2800" b="1" dirty="0"/>
              <a:t>, et je ferai de toi comme l'épée d'un vaillant. Alors le Seigneur apparaîtra au-dessus d'eux et sa flèche jaillira comme l'éclair. Le Seigneur Dieu sonnera de la trompe.</a:t>
            </a:r>
          </a:p>
          <a:p>
            <a:pPr marL="0" indent="3175" algn="just">
              <a:buNone/>
            </a:pPr>
            <a:r>
              <a:rPr lang="fr-FR" sz="2800" b="1" i="1" dirty="0">
                <a:solidFill>
                  <a:srgbClr val="C00000"/>
                </a:solidFill>
              </a:rPr>
              <a:t>Gloire à la sainte Trinité notre Dieu.</a:t>
            </a:r>
            <a:endParaRPr lang="fr-FR" sz="2800" b="1" dirty="0">
              <a:solidFill>
                <a:srgbClr val="C00000"/>
              </a:solidFill>
            </a:endParaRPr>
          </a:p>
        </p:txBody>
      </p:sp>
      <p:sp>
        <p:nvSpPr>
          <p:cNvPr id="4" name="Rectangle 3">
            <a:extLst>
              <a:ext uri="{FF2B5EF4-FFF2-40B4-BE49-F238E27FC236}">
                <a16:creationId xmlns:a16="http://schemas.microsoft.com/office/drawing/2014/main" id="{91243CA8-04CE-43A8-A980-AAAC9EEED9CA}"/>
              </a:ext>
            </a:extLst>
          </p:cNvPr>
          <p:cNvSpPr/>
          <p:nvPr/>
        </p:nvSpPr>
        <p:spPr>
          <a:xfrm>
            <a:off x="6240016" y="582935"/>
            <a:ext cx="5472608" cy="5798393"/>
          </a:xfrm>
          <a:prstGeom prst="rect">
            <a:avLst/>
          </a:prstGeom>
        </p:spPr>
        <p:txBody>
          <a:bodyPr wrap="square">
            <a:normAutofit lnSpcReduction="10000"/>
          </a:bodyPr>
          <a:lstStyle/>
          <a:p>
            <a:pPr algn="just" rtl="1"/>
            <a:r>
              <a:rPr lang="ar-BH" sz="3600" b="1" dirty="0"/>
              <a:t>إ</a:t>
            </a:r>
            <a:r>
              <a:rPr lang="ar-SA" sz="3600" b="1" dirty="0"/>
              <a:t>رجعوا الي الحصن يا </a:t>
            </a:r>
            <a:r>
              <a:rPr lang="ar-BH" sz="3600" b="1" dirty="0"/>
              <a:t>أ</a:t>
            </a:r>
            <a:r>
              <a:rPr lang="ar-SA" sz="3600" b="1" dirty="0"/>
              <a:t>سري الرجاء</a:t>
            </a:r>
            <a:r>
              <a:rPr lang="ar-EG" sz="3600" b="1" dirty="0" err="1"/>
              <a:t>،</a:t>
            </a:r>
            <a:r>
              <a:rPr lang="ar-SA" sz="3600" b="1" dirty="0"/>
              <a:t> وبدل يوم واحد من سبيك س</a:t>
            </a:r>
            <a:r>
              <a:rPr lang="ar-BH" sz="3600" b="1" dirty="0"/>
              <a:t>أ</a:t>
            </a:r>
            <a:r>
              <a:rPr lang="ar-SA" sz="3600" b="1" dirty="0"/>
              <a:t>رد عليك ضعفين</a:t>
            </a:r>
            <a:r>
              <a:rPr lang="ar-EG" sz="3600" b="1" dirty="0" err="1"/>
              <a:t>،</a:t>
            </a:r>
            <a:r>
              <a:rPr lang="ar-SA" sz="3600" b="1" dirty="0"/>
              <a:t> ل</a:t>
            </a:r>
            <a:r>
              <a:rPr lang="ar-BH" sz="3600" b="1" dirty="0"/>
              <a:t>أ</a:t>
            </a:r>
            <a:r>
              <a:rPr lang="ar-SA" sz="3600" b="1" dirty="0"/>
              <a:t>ني </a:t>
            </a:r>
            <a:r>
              <a:rPr lang="ar-BH" sz="3600" b="1" dirty="0"/>
              <a:t>أ</a:t>
            </a:r>
            <a:r>
              <a:rPr lang="ar-SA" sz="3600" b="1" dirty="0"/>
              <a:t>وترت يهوذا لنفسي</a:t>
            </a:r>
            <a:r>
              <a:rPr lang="ar-EG" sz="3600" b="1" dirty="0" err="1"/>
              <a:t>.</a:t>
            </a:r>
            <a:r>
              <a:rPr lang="ar-SA" sz="3600" b="1" dirty="0"/>
              <a:t> مثل قوس مل</a:t>
            </a:r>
            <a:r>
              <a:rPr lang="ar-BH" sz="3600" b="1" dirty="0"/>
              <a:t>أ</a:t>
            </a:r>
            <a:r>
              <a:rPr lang="ar-SA" sz="3600" b="1" dirty="0"/>
              <a:t>ت </a:t>
            </a:r>
            <a:r>
              <a:rPr lang="ar-EG" sz="3600" b="1" dirty="0"/>
              <a:t>إ</a:t>
            </a:r>
            <a:r>
              <a:rPr lang="ar-SA" sz="3600" b="1" dirty="0" err="1"/>
              <a:t>فرايم</a:t>
            </a:r>
            <a:r>
              <a:rPr lang="ar-SA" sz="3600" b="1" dirty="0"/>
              <a:t> و</a:t>
            </a:r>
            <a:r>
              <a:rPr lang="ar-EG" sz="3600" b="1" dirty="0"/>
              <a:t>أ</a:t>
            </a:r>
            <a:r>
              <a:rPr lang="ar-SA" sz="3600" b="1" dirty="0"/>
              <a:t>قيم </a:t>
            </a:r>
            <a:r>
              <a:rPr lang="ar-EG" sz="3600" b="1" dirty="0"/>
              <a:t>أ</a:t>
            </a:r>
            <a:r>
              <a:rPr lang="ar-SA" sz="3600" b="1" dirty="0" err="1"/>
              <a:t>ولادك</a:t>
            </a:r>
            <a:r>
              <a:rPr lang="ar-SA" sz="3600" b="1" dirty="0"/>
              <a:t> يا صهيون علي بني </a:t>
            </a:r>
            <a:r>
              <a:rPr lang="ar-SA" sz="3600" b="1" dirty="0" err="1"/>
              <a:t>ياوان</a:t>
            </a:r>
            <a:r>
              <a:rPr lang="ar-EG" sz="3600" b="1" dirty="0" err="1"/>
              <a:t>،</a:t>
            </a:r>
            <a:r>
              <a:rPr lang="ar-SA" sz="3600" b="1" dirty="0"/>
              <a:t> واقويك كسيف محارب</a:t>
            </a:r>
            <a:r>
              <a:rPr lang="ar-EG" sz="3600" b="1" dirty="0" err="1"/>
              <a:t>.</a:t>
            </a:r>
            <a:r>
              <a:rPr lang="ar-SA" sz="3600" b="1" dirty="0"/>
              <a:t> الرب يكون عليهم وقوسه يخرج مثل البرق والرب الضابط الكل يبوق في بوق عظيم.</a:t>
            </a:r>
            <a:endParaRPr lang="fr-FR" sz="3600" b="1" dirty="0"/>
          </a:p>
          <a:p>
            <a:pPr algn="just" rtl="1"/>
            <a:endParaRPr lang="fr-FR" sz="3600" b="1" dirty="0">
              <a:latin typeface="Times New Roman" panose="02020603050405020304" pitchFamily="18" charset="0"/>
            </a:endParaRPr>
          </a:p>
          <a:p>
            <a:pPr algn="just" rtl="1"/>
            <a:r>
              <a:rPr lang="ar-SA" sz="3600" b="1" i="1" dirty="0">
                <a:solidFill>
                  <a:srgbClr val="C00000"/>
                </a:solidFill>
              </a:rPr>
              <a:t>مجدًا للثالوث الأقدس إلهنا آمين.</a:t>
            </a:r>
            <a:endParaRPr lang="ar-SA" sz="3600" b="1" dirty="0">
              <a:solidFill>
                <a:srgbClr val="C00000"/>
              </a:solidFill>
              <a:latin typeface="Times New Roman" panose="02020603050405020304" pitchFamily="18" charset="0"/>
            </a:endParaRPr>
          </a:p>
        </p:txBody>
      </p:sp>
      <p:sp>
        <p:nvSpPr>
          <p:cNvPr id="8" name="ZoneTexte 7">
            <a:extLst>
              <a:ext uri="{FF2B5EF4-FFF2-40B4-BE49-F238E27FC236}">
                <a16:creationId xmlns:a16="http://schemas.microsoft.com/office/drawing/2014/main" id="{17EB9E0E-099C-42F2-A2D3-CB82BBB219EC}"/>
              </a:ext>
            </a:extLst>
          </p:cNvPr>
          <p:cNvSpPr txBox="1"/>
          <p:nvPr/>
        </p:nvSpPr>
        <p:spPr>
          <a:xfrm>
            <a:off x="407368" y="6490404"/>
            <a:ext cx="4104456" cy="338554"/>
          </a:xfrm>
          <a:prstGeom prst="rect">
            <a:avLst/>
          </a:prstGeom>
          <a:noFill/>
        </p:spPr>
        <p:txBody>
          <a:bodyPr wrap="square" rtlCol="0">
            <a:spAutoFit/>
          </a:bodyPr>
          <a:lstStyle/>
          <a:p>
            <a:r>
              <a:rPr lang="fr-FR" sz="1600" b="1" i="1" dirty="0">
                <a:solidFill>
                  <a:schemeClr val="bg1"/>
                </a:solidFill>
              </a:rPr>
              <a:t>Troisième Heure du Jeudi Saint</a:t>
            </a:r>
            <a:endParaRPr lang="fr-FR" sz="1600" dirty="0">
              <a:solidFill>
                <a:schemeClr val="bg1"/>
              </a:solidFill>
            </a:endParaRPr>
          </a:p>
        </p:txBody>
      </p:sp>
      <p:sp>
        <p:nvSpPr>
          <p:cNvPr id="9" name="Rectangle 74">
            <a:extLst>
              <a:ext uri="{FF2B5EF4-FFF2-40B4-BE49-F238E27FC236}">
                <a16:creationId xmlns:a16="http://schemas.microsoft.com/office/drawing/2014/main" id="{EFA9D6ED-5B92-45D5-B2B3-49501FAAB2D5}"/>
              </a:ext>
            </a:extLst>
          </p:cNvPr>
          <p:cNvSpPr>
            <a:spLocks noChangeArrowheads="1"/>
          </p:cNvSpPr>
          <p:nvPr/>
        </p:nvSpPr>
        <p:spPr bwMode="auto">
          <a:xfrm>
            <a:off x="8472264" y="53414"/>
            <a:ext cx="3528392"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الساعة الثالثة</a:t>
            </a:r>
            <a:r>
              <a:rPr lang="fr-FR" sz="2000" b="1" dirty="0">
                <a:solidFill>
                  <a:schemeClr val="bg1"/>
                </a:solidFill>
              </a:rPr>
              <a:t> </a:t>
            </a:r>
            <a:r>
              <a:rPr lang="ar-BH" sz="2000" b="1" dirty="0">
                <a:solidFill>
                  <a:schemeClr val="bg1"/>
                </a:solidFill>
              </a:rPr>
              <a:t> من </a:t>
            </a:r>
            <a:r>
              <a:rPr lang="ar-SA" sz="2000" b="1" dirty="0">
                <a:solidFill>
                  <a:schemeClr val="bg1"/>
                </a:solidFill>
              </a:rPr>
              <a:t>يوم الخميس ال</a:t>
            </a:r>
            <a:r>
              <a:rPr lang="ar-EG" sz="2000" b="1" dirty="0">
                <a:solidFill>
                  <a:schemeClr val="bg1"/>
                </a:solidFill>
              </a:rPr>
              <a:t>كبير</a:t>
            </a:r>
            <a:endParaRPr lang="en-US" altLang="fr-FR" sz="2000" b="1" i="1" dirty="0">
              <a:solidFill>
                <a:schemeClr val="bg1"/>
              </a:solidFill>
            </a:endParaRPr>
          </a:p>
        </p:txBody>
      </p:sp>
    </p:spTree>
    <p:extLst>
      <p:ext uri="{BB962C8B-B14F-4D97-AF65-F5344CB8AC3E}">
        <p14:creationId xmlns:p14="http://schemas.microsoft.com/office/powerpoint/2010/main" val="695328298"/>
      </p:ext>
    </p:extLst>
  </p:cSld>
  <p:clrMapOvr>
    <a:masterClrMapping/>
  </p:clrMapOvr>
</p:sld>
</file>

<file path=ppt/slides/slide2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7368" y="3573016"/>
            <a:ext cx="5616623" cy="2808312"/>
          </a:xfrm>
        </p:spPr>
        <p:txBody>
          <a:bodyPr>
            <a:noAutofit/>
          </a:bodyPr>
          <a:lstStyle/>
          <a:p>
            <a:pPr marL="0" indent="0" algn="ctr">
              <a:buNone/>
            </a:pPr>
            <a:r>
              <a:rPr lang="fr-FR" sz="2800" b="1" i="1" dirty="0">
                <a:solidFill>
                  <a:srgbClr val="C00000"/>
                </a:solidFill>
              </a:rPr>
              <a:t>Proverbes 29:27 - 30 : 1</a:t>
            </a:r>
          </a:p>
          <a:p>
            <a:pPr marL="0" indent="0" algn="just">
              <a:buNone/>
            </a:pPr>
            <a:r>
              <a:rPr lang="fr-FR" sz="2800" b="1" dirty="0"/>
              <a:t>Mon fils, reçois mes paroles et éloigne toi des propos que prononce l'homme à ceux qui croient en Dieu.</a:t>
            </a:r>
          </a:p>
        </p:txBody>
      </p:sp>
      <p:sp>
        <p:nvSpPr>
          <p:cNvPr id="6" name="ZoneTexte 5"/>
          <p:cNvSpPr txBox="1"/>
          <p:nvPr/>
        </p:nvSpPr>
        <p:spPr>
          <a:xfrm>
            <a:off x="407368" y="6490404"/>
            <a:ext cx="4104456" cy="338554"/>
          </a:xfrm>
          <a:prstGeom prst="rect">
            <a:avLst/>
          </a:prstGeom>
          <a:noFill/>
        </p:spPr>
        <p:txBody>
          <a:bodyPr wrap="square" rtlCol="0">
            <a:spAutoFit/>
          </a:bodyPr>
          <a:lstStyle/>
          <a:p>
            <a:r>
              <a:rPr lang="fr-FR" sz="1600" b="1" i="1" dirty="0">
                <a:solidFill>
                  <a:schemeClr val="bg1"/>
                </a:solidFill>
              </a:rPr>
              <a:t>Troisième Heure du Jeudi Saint</a:t>
            </a:r>
            <a:endParaRPr lang="fr-FR" sz="1600" dirty="0">
              <a:solidFill>
                <a:schemeClr val="bg1"/>
              </a:solidFill>
            </a:endParaRPr>
          </a:p>
        </p:txBody>
      </p:sp>
      <p:sp>
        <p:nvSpPr>
          <p:cNvPr id="4" name="Rectangle 3">
            <a:extLst>
              <a:ext uri="{FF2B5EF4-FFF2-40B4-BE49-F238E27FC236}">
                <a16:creationId xmlns:a16="http://schemas.microsoft.com/office/drawing/2014/main" id="{91243CA8-04CE-43A8-A980-AAAC9EEED9CA}"/>
              </a:ext>
            </a:extLst>
          </p:cNvPr>
          <p:cNvSpPr/>
          <p:nvPr/>
        </p:nvSpPr>
        <p:spPr>
          <a:xfrm>
            <a:off x="6312024" y="3573016"/>
            <a:ext cx="5457799" cy="2912258"/>
          </a:xfrm>
          <a:prstGeom prst="rect">
            <a:avLst/>
          </a:prstGeom>
        </p:spPr>
        <p:txBody>
          <a:bodyPr wrap="square">
            <a:normAutofit lnSpcReduction="10000"/>
          </a:bodyPr>
          <a:lstStyle/>
          <a:p>
            <a:pPr lvl="0" algn="ctr" rtl="1" fontAlgn="base">
              <a:spcBef>
                <a:spcPct val="20000"/>
              </a:spcBef>
              <a:spcAft>
                <a:spcPct val="0"/>
              </a:spcAft>
            </a:pPr>
            <a:r>
              <a:rPr lang="ar-SA" sz="3500" b="1" i="1" dirty="0">
                <a:solidFill>
                  <a:srgbClr val="C00000"/>
                </a:solidFill>
              </a:rPr>
              <a:t>امثال</a:t>
            </a:r>
            <a:r>
              <a:rPr lang="ar-EG" sz="3500" b="1" i="1" dirty="0">
                <a:solidFill>
                  <a:srgbClr val="C00000"/>
                </a:solidFill>
              </a:rPr>
              <a:t> سُليمان النبي</a:t>
            </a:r>
          </a:p>
          <a:p>
            <a:pPr lvl="0" algn="ctr" rtl="1" fontAlgn="base">
              <a:spcBef>
                <a:spcPct val="20000"/>
              </a:spcBef>
              <a:spcAft>
                <a:spcPct val="0"/>
              </a:spcAft>
            </a:pPr>
            <a:r>
              <a:rPr lang="ar-EG" sz="3500" b="1" i="1" dirty="0" err="1">
                <a:solidFill>
                  <a:srgbClr val="C00000"/>
                </a:solidFill>
                <a:latin typeface="Arial"/>
              </a:rPr>
              <a:t>۲۹:</a:t>
            </a:r>
            <a:r>
              <a:rPr lang="ar-EG" sz="3500" b="1" i="1" dirty="0">
                <a:solidFill>
                  <a:srgbClr val="C00000"/>
                </a:solidFill>
              </a:rPr>
              <a:t> </a:t>
            </a:r>
            <a:r>
              <a:rPr lang="ar-SA" sz="3500" b="1" i="1" dirty="0">
                <a:solidFill>
                  <a:srgbClr val="C00000"/>
                </a:solidFill>
              </a:rPr>
              <a:t>٢٧ </a:t>
            </a:r>
            <a:r>
              <a:rPr lang="ar-EG" sz="3500" b="1" i="1" dirty="0" err="1">
                <a:solidFill>
                  <a:srgbClr val="C00000"/>
                </a:solidFill>
              </a:rPr>
              <a:t>-</a:t>
            </a:r>
            <a:r>
              <a:rPr lang="ar-SA" sz="3500" b="1" i="1" dirty="0">
                <a:solidFill>
                  <a:srgbClr val="C00000"/>
                </a:solidFill>
              </a:rPr>
              <a:t> ٣٠ : ١</a:t>
            </a:r>
            <a:endParaRPr lang="fr-FR" sz="3500" b="1" i="1" dirty="0">
              <a:solidFill>
                <a:srgbClr val="C00000"/>
              </a:solidFill>
            </a:endParaRPr>
          </a:p>
          <a:p>
            <a:pPr lvl="0" algn="just" rtl="1" fontAlgn="base">
              <a:spcBef>
                <a:spcPct val="20000"/>
              </a:spcBef>
              <a:spcAft>
                <a:spcPct val="0"/>
              </a:spcAft>
            </a:pPr>
            <a:r>
              <a:rPr lang="ar-SA" sz="3600" b="1" dirty="0"/>
              <a:t>يا </a:t>
            </a:r>
            <a:r>
              <a:rPr lang="ar-BH" sz="3600" b="1" dirty="0"/>
              <a:t>إ</a:t>
            </a:r>
            <a:r>
              <a:rPr lang="ar-SA" sz="3600" b="1" dirty="0"/>
              <a:t>بني هب كلامي و</a:t>
            </a:r>
            <a:r>
              <a:rPr lang="ar-BH" sz="3600" b="1" dirty="0"/>
              <a:t>إ</a:t>
            </a:r>
            <a:r>
              <a:rPr lang="ar-SA" sz="3600" b="1" dirty="0"/>
              <a:t>قبله وتب</a:t>
            </a:r>
            <a:r>
              <a:rPr lang="ar-EG" sz="3600" b="1" dirty="0" err="1"/>
              <a:t>،</a:t>
            </a:r>
            <a:r>
              <a:rPr lang="ar-SA" sz="3600" b="1" dirty="0"/>
              <a:t> هذه ال</a:t>
            </a:r>
            <a:r>
              <a:rPr lang="ar-BH" sz="3600" b="1" dirty="0"/>
              <a:t>أ</a:t>
            </a:r>
            <a:r>
              <a:rPr lang="ar-SA" sz="3600" b="1" dirty="0" err="1"/>
              <a:t>شياء</a:t>
            </a:r>
            <a:r>
              <a:rPr lang="ar-SA" sz="3600" b="1" dirty="0"/>
              <a:t> التي يقولها ال</a:t>
            </a:r>
            <a:r>
              <a:rPr lang="ar-BH" sz="3600" b="1" dirty="0"/>
              <a:t>إ</a:t>
            </a:r>
            <a:r>
              <a:rPr lang="ar-SA" sz="3600" b="1" dirty="0" err="1"/>
              <a:t>نسان</a:t>
            </a:r>
            <a:r>
              <a:rPr lang="ar-SA" sz="3600" b="1" dirty="0"/>
              <a:t> للذين ي</a:t>
            </a:r>
            <a:r>
              <a:rPr lang="ar-BH" sz="3600" b="1" dirty="0"/>
              <a:t>ؤ</a:t>
            </a:r>
            <a:r>
              <a:rPr lang="ar-SA" sz="3600" b="1" dirty="0"/>
              <a:t>منون بالله</a:t>
            </a:r>
            <a:r>
              <a:rPr lang="ar-EG" sz="3600" b="1" dirty="0" err="1"/>
              <a:t>،</a:t>
            </a:r>
            <a:endParaRPr lang="fr-FR" sz="3600" b="1" i="1" dirty="0">
              <a:solidFill>
                <a:srgbClr val="C00000"/>
              </a:solidFill>
            </a:endParaRPr>
          </a:p>
        </p:txBody>
      </p:sp>
      <p:sp>
        <p:nvSpPr>
          <p:cNvPr id="7" name="Espace réservé du contenu 2"/>
          <p:cNvSpPr txBox="1">
            <a:spLocks/>
          </p:cNvSpPr>
          <p:nvPr/>
        </p:nvSpPr>
        <p:spPr>
          <a:xfrm>
            <a:off x="407368" y="548680"/>
            <a:ext cx="11362455" cy="2520280"/>
          </a:xfrm>
          <a:prstGeom prst="rect">
            <a:avLst/>
          </a:prstGeom>
        </p:spPr>
        <p:txBody>
          <a:bodyPr vert="horz" lIns="91440" tIns="45720" rIns="91440" bIns="45720" rtlCol="0">
            <a:normAutofit fontScale="92500" lnSpcReduction="10000"/>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fr-FR" sz="2800" b="1" dirty="0" err="1">
                <a:solidFill>
                  <a:srgbClr val="C00000"/>
                </a:solidFill>
                <a:latin typeface="CS Avva Shenouda" pitchFamily="34" charset="0"/>
                <a:cs typeface="Times New Roman" pitchFamily="18" charset="0"/>
              </a:rPr>
              <a:t>Ebolqen</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Niparoimi`a</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nte</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Colomwn</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piprovytyc</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erepef`cmou</a:t>
            </a:r>
            <a:r>
              <a:rPr lang="fr-FR" sz="2800" b="1" dirty="0">
                <a:solidFill>
                  <a:srgbClr val="C00000"/>
                </a:solidFill>
                <a:latin typeface="CS Avva Shenouda" pitchFamily="34" charset="0"/>
                <a:cs typeface="Times New Roman" pitchFamily="18" charset="0"/>
              </a:rPr>
              <a:t> =e=;=u @ </a:t>
            </a:r>
            <a:r>
              <a:rPr lang="fr-FR" sz="2800" b="1" dirty="0" err="1">
                <a:solidFill>
                  <a:srgbClr val="C00000"/>
                </a:solidFill>
                <a:latin typeface="CS Avva Shenouda" pitchFamily="34" charset="0"/>
                <a:cs typeface="Times New Roman" pitchFamily="18" charset="0"/>
              </a:rPr>
              <a:t>swpi</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neman</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amyn</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efjw</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mmoc</a:t>
            </a:r>
            <a:r>
              <a:rPr lang="fr-FR" sz="2800" b="1" dirty="0">
                <a:solidFill>
                  <a:srgbClr val="C00000"/>
                </a:solidFill>
                <a:latin typeface="CS Avva Shenouda" pitchFamily="34" charset="0"/>
                <a:cs typeface="Times New Roman" pitchFamily="18" charset="0"/>
              </a:rPr>
              <a:t> </a:t>
            </a:r>
          </a:p>
          <a:p>
            <a:pPr marL="0" indent="0" algn="ctr">
              <a:buNone/>
            </a:pPr>
            <a:r>
              <a:rPr lang="en-US" sz="2800" b="1" dirty="0">
                <a:latin typeface="Athanasius" pitchFamily="2" charset="0"/>
              </a:rPr>
              <a:t>P</a:t>
            </a:r>
            <a:r>
              <a:rPr lang="fr-FR" sz="2800" b="1" dirty="0">
                <a:latin typeface="Athanasius" pitchFamily="2" charset="0"/>
              </a:rPr>
              <a:t>a]</a:t>
            </a:r>
            <a:r>
              <a:rPr lang="fr-FR" sz="2800" b="1" dirty="0" err="1">
                <a:latin typeface="Athanasius" pitchFamily="2" charset="0"/>
              </a:rPr>
              <a:t>hri</a:t>
            </a:r>
            <a:r>
              <a:rPr lang="fr-FR" sz="2800" b="1" dirty="0">
                <a:latin typeface="Athanasius" pitchFamily="2" charset="0"/>
              </a:rPr>
              <a:t>  </a:t>
            </a:r>
            <a:r>
              <a:rPr lang="fr-FR" sz="2800" b="1" dirty="0" err="1">
                <a:latin typeface="Athanasius" pitchFamily="2" charset="0"/>
              </a:rPr>
              <a:t>ari</a:t>
            </a:r>
            <a:r>
              <a:rPr lang="fr-FR" sz="2800" b="1" dirty="0">
                <a:latin typeface="Athanasius" pitchFamily="2" charset="0"/>
              </a:rPr>
              <a:t>  \o;  'a`</a:t>
            </a:r>
            <a:r>
              <a:rPr lang="fr-FR" sz="2800" b="1" dirty="0" err="1">
                <a:latin typeface="Athanasius" pitchFamily="2" charset="0"/>
              </a:rPr>
              <a:t>èt</a:t>
            </a:r>
            <a:r>
              <a:rPr lang="fr-FR" sz="2800" b="1" dirty="0">
                <a:latin typeface="Athanasius" pitchFamily="2" charset="0"/>
              </a:rPr>
              <a:t>\h `è </a:t>
            </a:r>
            <a:r>
              <a:rPr lang="fr-FR" sz="2800" b="1" dirty="0" err="1">
                <a:latin typeface="Athanasius" pitchFamily="2" charset="0"/>
              </a:rPr>
              <a:t>nnacaji</a:t>
            </a:r>
            <a:r>
              <a:rPr lang="fr-FR" sz="2800" b="1" dirty="0">
                <a:latin typeface="Athanasius" pitchFamily="2" charset="0"/>
              </a:rPr>
              <a:t>  ]</a:t>
            </a:r>
            <a:r>
              <a:rPr lang="fr-FR" sz="2800" b="1" dirty="0" err="1">
                <a:latin typeface="Athanasius" pitchFamily="2" charset="0"/>
              </a:rPr>
              <a:t>opou</a:t>
            </a:r>
            <a:r>
              <a:rPr lang="fr-FR" sz="2800" b="1" dirty="0">
                <a:latin typeface="Athanasius" pitchFamily="2" charset="0"/>
              </a:rPr>
              <a:t>  `</a:t>
            </a:r>
            <a:r>
              <a:rPr lang="fr-FR" sz="2800" b="1" dirty="0" err="1">
                <a:latin typeface="Athanasius" pitchFamily="2" charset="0"/>
              </a:rPr>
              <a:t>èerok</a:t>
            </a:r>
            <a:r>
              <a:rPr lang="fr-FR" sz="2800" b="1" dirty="0">
                <a:latin typeface="Athanasius" pitchFamily="2" charset="0"/>
              </a:rPr>
              <a:t>  `</a:t>
            </a:r>
            <a:r>
              <a:rPr lang="fr-FR" sz="2800" b="1" dirty="0" err="1">
                <a:latin typeface="Athanasius" pitchFamily="2" charset="0"/>
              </a:rPr>
              <a:t>èn</a:t>
            </a:r>
            <a:r>
              <a:rPr lang="fr-FR" sz="2800" b="1" dirty="0">
                <a:latin typeface="Athanasius" pitchFamily="2" charset="0"/>
              </a:rPr>
              <a:t>`</a:t>
            </a:r>
            <a:r>
              <a:rPr lang="fr-FR" sz="2800" b="1" dirty="0" err="1">
                <a:latin typeface="Athanasius" pitchFamily="2" charset="0"/>
              </a:rPr>
              <a:t>èkmetanoi</a:t>
            </a:r>
            <a:r>
              <a:rPr lang="fr-FR" sz="2800" b="1" dirty="0">
                <a:latin typeface="Athanasius" pitchFamily="2" charset="0"/>
              </a:rPr>
              <a:t>  </a:t>
            </a:r>
            <a:r>
              <a:rPr lang="fr-FR" sz="2800" b="1" dirty="0" err="1">
                <a:latin typeface="Athanasius" pitchFamily="2" charset="0"/>
              </a:rPr>
              <a:t>nai</a:t>
            </a:r>
            <a:r>
              <a:rPr lang="fr-FR" sz="2800" b="1" dirty="0">
                <a:latin typeface="Athanasius" pitchFamily="2" charset="0"/>
              </a:rPr>
              <a:t>  `</a:t>
            </a:r>
            <a:r>
              <a:rPr lang="fr-FR" sz="2800" b="1" dirty="0" err="1">
                <a:latin typeface="Athanasius" pitchFamily="2" charset="0"/>
              </a:rPr>
              <a:t>èete</a:t>
            </a:r>
            <a:r>
              <a:rPr lang="fr-FR" sz="2800" b="1" dirty="0">
                <a:latin typeface="Athanasius" pitchFamily="2" charset="0"/>
              </a:rPr>
              <a:t>  ]are è`è </a:t>
            </a:r>
            <a:r>
              <a:rPr lang="fr-FR" sz="2800" b="1" dirty="0" err="1">
                <a:latin typeface="Athanasius" pitchFamily="2" charset="0"/>
              </a:rPr>
              <a:t>vrwmi</a:t>
            </a:r>
            <a:r>
              <a:rPr lang="fr-FR" sz="2800" b="1" dirty="0">
                <a:latin typeface="Athanasius" pitchFamily="2" charset="0"/>
              </a:rPr>
              <a:t> </a:t>
            </a:r>
            <a:r>
              <a:rPr lang="fr-FR" sz="2800" b="1" dirty="0" err="1">
                <a:latin typeface="Athanasius" pitchFamily="2" charset="0"/>
              </a:rPr>
              <a:t>joou</a:t>
            </a:r>
            <a:r>
              <a:rPr lang="fr-FR" sz="2800" b="1" dirty="0">
                <a:latin typeface="Athanasius" pitchFamily="2" charset="0"/>
              </a:rPr>
              <a:t>  `</a:t>
            </a:r>
            <a:r>
              <a:rPr lang="fr-FR" sz="2800" b="1" dirty="0" err="1">
                <a:latin typeface="Athanasius" pitchFamily="2" charset="0"/>
              </a:rPr>
              <a:t>ènnetna</a:t>
            </a:r>
            <a:r>
              <a:rPr lang="fr-FR" sz="2800" b="1" dirty="0">
                <a:latin typeface="Athanasius" pitchFamily="2" charset="0"/>
              </a:rPr>
              <a:t>\; `</a:t>
            </a:r>
            <a:r>
              <a:rPr lang="fr-FR" sz="2800" b="1" dirty="0" err="1">
                <a:latin typeface="Athanasius" pitchFamily="2" charset="0"/>
              </a:rPr>
              <a:t>èeV</a:t>
            </a:r>
            <a:r>
              <a:rPr lang="fr-FR" sz="2800" b="1" dirty="0">
                <a:latin typeface="Athanasius" pitchFamily="2" charset="0"/>
              </a:rPr>
              <a:t>;.</a:t>
            </a:r>
          </a:p>
          <a:p>
            <a:pPr marL="0" indent="0" algn="ctr">
              <a:buNone/>
            </a:pPr>
            <a:r>
              <a:rPr lang="fr-FR" sz="2800" b="1" dirty="0">
                <a:solidFill>
                  <a:srgbClr val="C00000"/>
                </a:solidFill>
                <a:latin typeface="CS Avva Shenouda" pitchFamily="34" charset="0"/>
                <a:cs typeface="Times New Roman" pitchFamily="18" charset="0"/>
              </a:rPr>
              <a:t>Ou`</a:t>
            </a:r>
            <a:r>
              <a:rPr lang="fr-FR" sz="2800" b="1" dirty="0" err="1">
                <a:solidFill>
                  <a:srgbClr val="C00000"/>
                </a:solidFill>
                <a:latin typeface="CS Avva Shenouda" pitchFamily="34" charset="0"/>
                <a:cs typeface="Times New Roman" pitchFamily="18" charset="0"/>
              </a:rPr>
              <a:t>wou</a:t>
            </a:r>
            <a:r>
              <a:rPr lang="fr-FR" sz="2800" b="1" dirty="0">
                <a:solidFill>
                  <a:srgbClr val="C00000"/>
                </a:solidFill>
                <a:latin typeface="CS Avva Shenouda" pitchFamily="34" charset="0"/>
                <a:cs typeface="Times New Roman" pitchFamily="18" charset="0"/>
              </a:rPr>
              <a:t> `n}`triac `</a:t>
            </a:r>
            <a:r>
              <a:rPr lang="fr-FR" sz="2800" b="1" dirty="0" err="1">
                <a:solidFill>
                  <a:srgbClr val="C00000"/>
                </a:solidFill>
                <a:latin typeface="CS Avva Shenouda" pitchFamily="34" charset="0"/>
                <a:cs typeface="Times New Roman" pitchFamily="18" charset="0"/>
              </a:rPr>
              <a:t>e;ouab</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pennou</a:t>
            </a:r>
            <a:r>
              <a:rPr lang="fr-FR" sz="2800" b="1" dirty="0">
                <a:solidFill>
                  <a:srgbClr val="C00000"/>
                </a:solidFill>
                <a:latin typeface="CS Avva Shenouda" pitchFamily="34" charset="0"/>
                <a:cs typeface="Times New Roman" pitchFamily="18" charset="0"/>
              </a:rPr>
              <a:t>] @ sa `</a:t>
            </a:r>
            <a:r>
              <a:rPr lang="fr-FR" sz="2800" b="1" dirty="0" err="1">
                <a:solidFill>
                  <a:srgbClr val="C00000"/>
                </a:solidFill>
                <a:latin typeface="CS Avva Shenouda" pitchFamily="34" charset="0"/>
                <a:cs typeface="Times New Roman" pitchFamily="18" charset="0"/>
              </a:rPr>
              <a:t>eneh</a:t>
            </a:r>
            <a:r>
              <a:rPr lang="fr-FR" sz="2800" b="1" dirty="0">
                <a:solidFill>
                  <a:srgbClr val="C00000"/>
                </a:solidFill>
                <a:latin typeface="CS Avva Shenouda" pitchFamily="34" charset="0"/>
                <a:cs typeface="Times New Roman" pitchFamily="18" charset="0"/>
              </a:rPr>
              <a:t> nem sa `</a:t>
            </a:r>
            <a:r>
              <a:rPr lang="fr-FR" sz="2800" b="1" dirty="0" err="1">
                <a:solidFill>
                  <a:srgbClr val="C00000"/>
                </a:solidFill>
                <a:latin typeface="CS Avva Shenouda" pitchFamily="34" charset="0"/>
                <a:cs typeface="Times New Roman" pitchFamily="18" charset="0"/>
              </a:rPr>
              <a:t>eneh</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nte</a:t>
            </a:r>
            <a:r>
              <a:rPr lang="fr-FR" sz="2800" b="1" dirty="0">
                <a:solidFill>
                  <a:srgbClr val="C00000"/>
                </a:solidFill>
                <a:latin typeface="CS Avva Shenouda" pitchFamily="34" charset="0"/>
                <a:cs typeface="Times New Roman" pitchFamily="18" charset="0"/>
              </a:rPr>
              <a:t> ni`</a:t>
            </a:r>
            <a:r>
              <a:rPr lang="fr-FR" sz="2800" b="1" dirty="0" err="1">
                <a:solidFill>
                  <a:srgbClr val="C00000"/>
                </a:solidFill>
                <a:latin typeface="CS Avva Shenouda" pitchFamily="34" charset="0"/>
                <a:cs typeface="Times New Roman" pitchFamily="18" charset="0"/>
              </a:rPr>
              <a:t>eneh</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tyrou</a:t>
            </a:r>
            <a:r>
              <a:rPr lang="fr-FR" sz="2800" b="1" dirty="0">
                <a:solidFill>
                  <a:srgbClr val="C00000"/>
                </a:solidFill>
                <a:latin typeface="CS Avva Shenouda" pitchFamily="34" charset="0"/>
                <a:cs typeface="Times New Roman" pitchFamily="18" charset="0"/>
              </a:rPr>
              <a:t> @ `</a:t>
            </a:r>
            <a:r>
              <a:rPr lang="fr-FR" sz="2800" b="1" dirty="0" err="1">
                <a:solidFill>
                  <a:srgbClr val="C00000"/>
                </a:solidFill>
                <a:latin typeface="CS Avva Shenouda" pitchFamily="34" charset="0"/>
                <a:cs typeface="Times New Roman" pitchFamily="18" charset="0"/>
              </a:rPr>
              <a:t>amyn</a:t>
            </a:r>
            <a:r>
              <a:rPr lang="fr-FR" sz="2800" b="1" dirty="0">
                <a:solidFill>
                  <a:srgbClr val="C00000"/>
                </a:solidFill>
                <a:latin typeface="CS Avva Shenouda" pitchFamily="34" charset="0"/>
                <a:cs typeface="Times New Roman" pitchFamily="18" charset="0"/>
              </a:rPr>
              <a:t>. </a:t>
            </a:r>
            <a:endParaRPr lang="fr-FR" sz="2800" b="1" dirty="0">
              <a:solidFill>
                <a:srgbClr val="C00000"/>
              </a:solidFill>
              <a:latin typeface="Athanasius" pitchFamily="2" charset="0"/>
              <a:cs typeface="Times New Roman" pitchFamily="18" charset="0"/>
            </a:endParaRPr>
          </a:p>
          <a:p>
            <a:pPr marL="0" indent="0" algn="ctr">
              <a:buNone/>
            </a:pPr>
            <a:endParaRPr lang="fr-FR" sz="2800" b="1" dirty="0">
              <a:solidFill>
                <a:srgbClr val="C00000"/>
              </a:solidFill>
              <a:latin typeface="CS Avva Shenouda" pitchFamily="34" charset="0"/>
              <a:cs typeface="Times New Roman" pitchFamily="18" charset="0"/>
            </a:endParaRPr>
          </a:p>
          <a:p>
            <a:pPr marL="0" indent="0" algn="just">
              <a:buNone/>
            </a:pPr>
            <a:endParaRPr lang="fr-FR" sz="2800" b="1" dirty="0">
              <a:latin typeface="Athanasius"/>
            </a:endParaRPr>
          </a:p>
        </p:txBody>
      </p:sp>
      <p:sp>
        <p:nvSpPr>
          <p:cNvPr id="8" name="Rectangle 74">
            <a:extLst>
              <a:ext uri="{FF2B5EF4-FFF2-40B4-BE49-F238E27FC236}">
                <a16:creationId xmlns:a16="http://schemas.microsoft.com/office/drawing/2014/main" id="{EFA9D6ED-5B92-45D5-B2B3-49501FAAB2D5}"/>
              </a:ext>
            </a:extLst>
          </p:cNvPr>
          <p:cNvSpPr>
            <a:spLocks noChangeArrowheads="1"/>
          </p:cNvSpPr>
          <p:nvPr/>
        </p:nvSpPr>
        <p:spPr bwMode="auto">
          <a:xfrm>
            <a:off x="8544272" y="53414"/>
            <a:ext cx="3456384"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الساعة الثالثة</a:t>
            </a:r>
            <a:r>
              <a:rPr lang="fr-FR" sz="2000" b="1" dirty="0">
                <a:solidFill>
                  <a:schemeClr val="bg1"/>
                </a:solidFill>
              </a:rPr>
              <a:t> </a:t>
            </a:r>
            <a:r>
              <a:rPr lang="ar-BH" sz="2000" b="1" dirty="0">
                <a:solidFill>
                  <a:schemeClr val="bg1"/>
                </a:solidFill>
              </a:rPr>
              <a:t> من </a:t>
            </a:r>
            <a:r>
              <a:rPr lang="ar-SA" sz="2000" b="1" dirty="0">
                <a:solidFill>
                  <a:schemeClr val="bg1"/>
                </a:solidFill>
              </a:rPr>
              <a:t>يوم الخميس ال</a:t>
            </a:r>
            <a:r>
              <a:rPr lang="ar-EG" sz="2000" b="1" dirty="0">
                <a:solidFill>
                  <a:schemeClr val="bg1"/>
                </a:solidFill>
              </a:rPr>
              <a:t>كبير</a:t>
            </a:r>
            <a:endParaRPr lang="en-US" altLang="fr-FR" sz="2000" b="1" i="1" dirty="0">
              <a:solidFill>
                <a:schemeClr val="bg1"/>
              </a:solidFill>
            </a:endParaRPr>
          </a:p>
        </p:txBody>
      </p:sp>
    </p:spTree>
    <p:extLst>
      <p:ext uri="{BB962C8B-B14F-4D97-AF65-F5344CB8AC3E}">
        <p14:creationId xmlns:p14="http://schemas.microsoft.com/office/powerpoint/2010/main" val="1310142538"/>
      </p:ext>
    </p:extLst>
  </p:cSld>
  <p:clrMapOvr>
    <a:masterClrMapping/>
  </p:clrMapOvr>
</p:sld>
</file>

<file path=ppt/slides/slide2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7369" y="548680"/>
            <a:ext cx="5616624" cy="5832648"/>
          </a:xfrm>
        </p:spPr>
        <p:txBody>
          <a:bodyPr>
            <a:noAutofit/>
          </a:bodyPr>
          <a:lstStyle/>
          <a:p>
            <a:pPr marL="0" indent="3175" algn="just">
              <a:buNone/>
            </a:pPr>
            <a:r>
              <a:rPr lang="fr-FR" sz="2800" b="1" dirty="0"/>
              <a:t>Oui, je suis le plus stupide des hommes, sans aucune intelligence humaine, je n'ai pas appris la sagesse et j'ignore la science des saints. Qui est monté au ciel et puis en est descendu? qui dans ses poings a recueilli le vent? Qui dans son manteau a serré les eaux? Qui a affermi toutes les extrémités de la terre? Quel est son nom? Quel est le nom de son fils, si tu le sais? Toute parole de Dieu est éprouvée, il est un bouclier pour qui s'abrite en lui.</a:t>
            </a:r>
            <a:endParaRPr lang="fr-FR" sz="2800" b="1" dirty="0">
              <a:solidFill>
                <a:srgbClr val="C00000"/>
              </a:solidFill>
            </a:endParaRPr>
          </a:p>
        </p:txBody>
      </p:sp>
      <p:sp>
        <p:nvSpPr>
          <p:cNvPr id="4" name="Rectangle 3">
            <a:extLst>
              <a:ext uri="{FF2B5EF4-FFF2-40B4-BE49-F238E27FC236}">
                <a16:creationId xmlns:a16="http://schemas.microsoft.com/office/drawing/2014/main" id="{91243CA8-04CE-43A8-A980-AAAC9EEED9CA}"/>
              </a:ext>
            </a:extLst>
          </p:cNvPr>
          <p:cNvSpPr/>
          <p:nvPr/>
        </p:nvSpPr>
        <p:spPr>
          <a:xfrm>
            <a:off x="6240016" y="582935"/>
            <a:ext cx="5472608" cy="5798393"/>
          </a:xfrm>
          <a:prstGeom prst="rect">
            <a:avLst/>
          </a:prstGeom>
        </p:spPr>
        <p:txBody>
          <a:bodyPr wrap="square">
            <a:normAutofit/>
          </a:bodyPr>
          <a:lstStyle/>
          <a:p>
            <a:pPr algn="just" rtl="1"/>
            <a:r>
              <a:rPr lang="ar-SA" sz="3600" b="1" dirty="0"/>
              <a:t>و</a:t>
            </a:r>
            <a:r>
              <a:rPr lang="ar-EG" sz="3600" b="1" dirty="0"/>
              <a:t>أ</a:t>
            </a:r>
            <a:r>
              <a:rPr lang="ar-SA" sz="3600" b="1" dirty="0" err="1"/>
              <a:t>نا</a:t>
            </a:r>
            <a:r>
              <a:rPr lang="ar-SA" sz="3600" b="1" dirty="0"/>
              <a:t> </a:t>
            </a:r>
            <a:r>
              <a:rPr lang="ar-BH" sz="3600" b="1" dirty="0"/>
              <a:t>أ</a:t>
            </a:r>
            <a:r>
              <a:rPr lang="ar-SA" sz="3600" b="1" dirty="0"/>
              <a:t>سكت ل</a:t>
            </a:r>
            <a:r>
              <a:rPr lang="ar-BH" sz="3600" b="1" dirty="0"/>
              <a:t>أ</a:t>
            </a:r>
            <a:r>
              <a:rPr lang="ar-SA" sz="3600" b="1" dirty="0"/>
              <a:t>ني </a:t>
            </a:r>
            <a:r>
              <a:rPr lang="ar-BH" sz="3600" b="1" dirty="0"/>
              <a:t>أ</a:t>
            </a:r>
            <a:r>
              <a:rPr lang="ar-SA" sz="3600" b="1" dirty="0"/>
              <a:t>عقل من كل </a:t>
            </a:r>
            <a:r>
              <a:rPr lang="ar-BH" sz="3600" b="1" dirty="0"/>
              <a:t>إ</a:t>
            </a:r>
            <a:r>
              <a:rPr lang="ar-SA" sz="3600" b="1" dirty="0" err="1"/>
              <a:t>نسان</a:t>
            </a:r>
            <a:r>
              <a:rPr lang="ar-SA" sz="3600" b="1" dirty="0"/>
              <a:t> وليس لي حكم</a:t>
            </a:r>
            <a:r>
              <a:rPr lang="ar-BH" sz="3600" b="1" dirty="0"/>
              <a:t>ة</a:t>
            </a:r>
            <a:r>
              <a:rPr lang="ar-SA" sz="3600" b="1" dirty="0"/>
              <a:t> البشر</a:t>
            </a:r>
            <a:r>
              <a:rPr lang="ar-EG" sz="3600" b="1" dirty="0" err="1"/>
              <a:t>.</a:t>
            </a:r>
            <a:r>
              <a:rPr lang="ar-SA" sz="3600" b="1" dirty="0"/>
              <a:t> الله هو الذي علمني الحكم</a:t>
            </a:r>
            <a:r>
              <a:rPr lang="ar-BH" sz="3600" b="1" dirty="0"/>
              <a:t>ة</a:t>
            </a:r>
            <a:r>
              <a:rPr lang="ar-EG" sz="3600" b="1" dirty="0"/>
              <a:t>، وأنا لا أ</a:t>
            </a:r>
            <a:r>
              <a:rPr lang="ar-SA" sz="3600" b="1" dirty="0"/>
              <a:t>عرف معرف</a:t>
            </a:r>
            <a:r>
              <a:rPr lang="ar-EG" sz="3600" b="1" dirty="0"/>
              <a:t>ة</a:t>
            </a:r>
            <a:r>
              <a:rPr lang="ar-SA" sz="3600" b="1" dirty="0"/>
              <a:t> القديسين</a:t>
            </a:r>
            <a:r>
              <a:rPr lang="ar-EG" sz="3600" b="1" dirty="0" err="1"/>
              <a:t>.</a:t>
            </a:r>
            <a:r>
              <a:rPr lang="ar-SA" sz="3600" b="1" dirty="0"/>
              <a:t> من الذي جمع الرياح في حضنه</a:t>
            </a:r>
            <a:r>
              <a:rPr lang="ar-EG" sz="3600" b="1" dirty="0" err="1"/>
              <a:t>؟</a:t>
            </a:r>
            <a:r>
              <a:rPr lang="ar-SA" sz="3600" b="1" dirty="0"/>
              <a:t> ومن الذي صر المياه في ثوبه</a:t>
            </a:r>
            <a:r>
              <a:rPr lang="ar-EG" sz="3600" b="1" dirty="0" err="1"/>
              <a:t>؟</a:t>
            </a:r>
            <a:r>
              <a:rPr lang="ar-SA" sz="3600" b="1" dirty="0"/>
              <a:t> من الذي تسلط علي اقطار ال</a:t>
            </a:r>
            <a:r>
              <a:rPr lang="ar-BH" sz="3600" b="1" dirty="0"/>
              <a:t>أر</a:t>
            </a:r>
            <a:r>
              <a:rPr lang="ar-SA" sz="3600" b="1" dirty="0"/>
              <a:t>ض</a:t>
            </a:r>
            <a:r>
              <a:rPr lang="ar-EG" sz="3600" b="1" dirty="0" err="1"/>
              <a:t>؟</a:t>
            </a:r>
            <a:r>
              <a:rPr lang="ar-SA" sz="3600" b="1" dirty="0"/>
              <a:t> م</a:t>
            </a:r>
            <a:r>
              <a:rPr lang="ar-EG" sz="3600" b="1" dirty="0"/>
              <a:t>ا</a:t>
            </a:r>
            <a:r>
              <a:rPr lang="ar-SA" sz="3600" b="1" dirty="0"/>
              <a:t> هو </a:t>
            </a:r>
            <a:r>
              <a:rPr lang="ar-BH" sz="3600" b="1" dirty="0"/>
              <a:t>إ</a:t>
            </a:r>
            <a:r>
              <a:rPr lang="ar-SA" sz="3600" b="1" dirty="0"/>
              <a:t>سمه و</a:t>
            </a:r>
            <a:r>
              <a:rPr lang="ar-BH" sz="3600" b="1" dirty="0"/>
              <a:t>إ</a:t>
            </a:r>
            <a:r>
              <a:rPr lang="ar-SA" sz="3600" b="1" dirty="0"/>
              <a:t>سم </a:t>
            </a:r>
            <a:r>
              <a:rPr lang="ar-BH" sz="3600" b="1" dirty="0"/>
              <a:t>إ</a:t>
            </a:r>
            <a:r>
              <a:rPr lang="ar-SA" sz="3600" b="1" dirty="0" err="1"/>
              <a:t>بنه</a:t>
            </a:r>
            <a:r>
              <a:rPr lang="ar-EG" sz="3600" b="1" dirty="0" err="1"/>
              <a:t>؟</a:t>
            </a:r>
            <a:r>
              <a:rPr lang="ar-SA" sz="3600" b="1" dirty="0"/>
              <a:t> ل</a:t>
            </a:r>
            <a:r>
              <a:rPr lang="ar-BH" sz="3600" b="1" dirty="0"/>
              <a:t>أ</a:t>
            </a:r>
            <a:r>
              <a:rPr lang="ar-SA" sz="3600" b="1" dirty="0"/>
              <a:t>ن قول الله مختار </a:t>
            </a:r>
            <a:r>
              <a:rPr lang="ar-EG" sz="3600" b="1" dirty="0"/>
              <a:t>و</a:t>
            </a:r>
            <a:r>
              <a:rPr lang="ar-SA" sz="3600" b="1" dirty="0"/>
              <a:t>ممحص</a:t>
            </a:r>
            <a:r>
              <a:rPr lang="ar-EG" sz="3600" b="1" dirty="0" err="1"/>
              <a:t>،</a:t>
            </a:r>
            <a:r>
              <a:rPr lang="ar-SA" sz="3600" b="1" dirty="0"/>
              <a:t> </a:t>
            </a:r>
            <a:r>
              <a:rPr lang="ar-SA" sz="3600" b="1" dirty="0" err="1"/>
              <a:t>وم</a:t>
            </a:r>
            <a:r>
              <a:rPr lang="ar-BH" sz="3600" b="1" dirty="0"/>
              <a:t>ع</a:t>
            </a:r>
            <a:r>
              <a:rPr lang="ar-SA" sz="3600" b="1" dirty="0"/>
              <a:t>رف</a:t>
            </a:r>
            <a:r>
              <a:rPr lang="ar-BH" sz="3600" b="1" dirty="0"/>
              <a:t>ة</a:t>
            </a:r>
            <a:r>
              <a:rPr lang="ar-SA" sz="3600" b="1" dirty="0"/>
              <a:t> الناموس هى ذكر حسن</a:t>
            </a:r>
            <a:r>
              <a:rPr lang="ar-EG" sz="3600" b="1" dirty="0" err="1"/>
              <a:t>،</a:t>
            </a:r>
            <a:endParaRPr lang="ar-SA" sz="3600" b="1" dirty="0">
              <a:latin typeface="Times New Roman" panose="02020603050405020304" pitchFamily="18" charset="0"/>
            </a:endParaRPr>
          </a:p>
        </p:txBody>
      </p:sp>
      <p:sp>
        <p:nvSpPr>
          <p:cNvPr id="8" name="ZoneTexte 7">
            <a:extLst>
              <a:ext uri="{FF2B5EF4-FFF2-40B4-BE49-F238E27FC236}">
                <a16:creationId xmlns:a16="http://schemas.microsoft.com/office/drawing/2014/main" id="{17EB9E0E-099C-42F2-A2D3-CB82BBB219EC}"/>
              </a:ext>
            </a:extLst>
          </p:cNvPr>
          <p:cNvSpPr txBox="1"/>
          <p:nvPr/>
        </p:nvSpPr>
        <p:spPr>
          <a:xfrm>
            <a:off x="407368" y="6490404"/>
            <a:ext cx="4104456" cy="338554"/>
          </a:xfrm>
          <a:prstGeom prst="rect">
            <a:avLst/>
          </a:prstGeom>
          <a:noFill/>
        </p:spPr>
        <p:txBody>
          <a:bodyPr wrap="square" rtlCol="0">
            <a:spAutoFit/>
          </a:bodyPr>
          <a:lstStyle/>
          <a:p>
            <a:r>
              <a:rPr lang="fr-FR" sz="1600" b="1" i="1" dirty="0">
                <a:solidFill>
                  <a:schemeClr val="bg1"/>
                </a:solidFill>
              </a:rPr>
              <a:t>Troisième Heure du Jeudi Saint</a:t>
            </a:r>
            <a:endParaRPr lang="fr-FR" sz="1600" dirty="0">
              <a:solidFill>
                <a:schemeClr val="bg1"/>
              </a:solidFill>
            </a:endParaRPr>
          </a:p>
        </p:txBody>
      </p:sp>
      <p:sp>
        <p:nvSpPr>
          <p:cNvPr id="9" name="Rectangle 74">
            <a:extLst>
              <a:ext uri="{FF2B5EF4-FFF2-40B4-BE49-F238E27FC236}">
                <a16:creationId xmlns:a16="http://schemas.microsoft.com/office/drawing/2014/main" id="{EFA9D6ED-5B92-45D5-B2B3-49501FAAB2D5}"/>
              </a:ext>
            </a:extLst>
          </p:cNvPr>
          <p:cNvSpPr>
            <a:spLocks noChangeArrowheads="1"/>
          </p:cNvSpPr>
          <p:nvPr/>
        </p:nvSpPr>
        <p:spPr bwMode="auto">
          <a:xfrm>
            <a:off x="8544272" y="53414"/>
            <a:ext cx="3456384"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الساعة الثالثة</a:t>
            </a:r>
            <a:r>
              <a:rPr lang="ar-BH" sz="2000" b="1" dirty="0">
                <a:solidFill>
                  <a:schemeClr val="bg1"/>
                </a:solidFill>
              </a:rPr>
              <a:t> من </a:t>
            </a:r>
            <a:r>
              <a:rPr lang="fr-FR" sz="2000" b="1" dirty="0">
                <a:solidFill>
                  <a:schemeClr val="bg1"/>
                </a:solidFill>
              </a:rPr>
              <a:t> </a:t>
            </a:r>
            <a:r>
              <a:rPr lang="ar-SA" sz="2000" b="1" dirty="0">
                <a:solidFill>
                  <a:schemeClr val="bg1"/>
                </a:solidFill>
              </a:rPr>
              <a:t>يوم الخميس ال</a:t>
            </a:r>
            <a:r>
              <a:rPr lang="ar-BH" sz="2000" b="1" dirty="0">
                <a:solidFill>
                  <a:schemeClr val="bg1"/>
                </a:solidFill>
              </a:rPr>
              <a:t>مقدس</a:t>
            </a:r>
            <a:endParaRPr lang="en-US" altLang="fr-FR" sz="2000" b="1" i="1" dirty="0">
              <a:solidFill>
                <a:schemeClr val="bg1"/>
              </a:solidFill>
            </a:endParaRPr>
          </a:p>
        </p:txBody>
      </p:sp>
    </p:spTree>
    <p:extLst>
      <p:ext uri="{BB962C8B-B14F-4D97-AF65-F5344CB8AC3E}">
        <p14:creationId xmlns:p14="http://schemas.microsoft.com/office/powerpoint/2010/main" val="740116180"/>
      </p:ext>
    </p:extLst>
  </p:cSld>
  <p:clrMapOvr>
    <a:masterClrMapping/>
  </p:clrMapOvr>
</p:sld>
</file>

<file path=ppt/slides/slide2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7369" y="548680"/>
            <a:ext cx="5616624" cy="5832648"/>
          </a:xfrm>
        </p:spPr>
        <p:txBody>
          <a:bodyPr>
            <a:noAutofit/>
          </a:bodyPr>
          <a:lstStyle/>
          <a:p>
            <a:pPr marL="0" indent="0" algn="just">
              <a:buNone/>
            </a:pPr>
            <a:r>
              <a:rPr lang="fr-FR" sz="2800" b="1" dirty="0"/>
              <a:t>A ses discours, n'ajoute rien, de crainte qu'il ne te reprenne et ne te tienne pour un menteur.</a:t>
            </a:r>
          </a:p>
          <a:p>
            <a:pPr marL="0" indent="0" algn="just">
              <a:buNone/>
            </a:pPr>
            <a:endParaRPr lang="fr-FR" sz="2800" b="1" dirty="0"/>
          </a:p>
          <a:p>
            <a:pPr marL="0" indent="0" algn="just">
              <a:buNone/>
            </a:pPr>
            <a:r>
              <a:rPr lang="fr-FR" sz="2800" b="1" i="1" dirty="0">
                <a:solidFill>
                  <a:srgbClr val="C00000"/>
                </a:solidFill>
              </a:rPr>
              <a:t>Gloire à la sainte Trinité notre Dieu.</a:t>
            </a:r>
            <a:endParaRPr lang="fr-FR" sz="2800" b="1" dirty="0">
              <a:solidFill>
                <a:srgbClr val="C00000"/>
              </a:solidFill>
            </a:endParaRPr>
          </a:p>
        </p:txBody>
      </p:sp>
      <p:sp>
        <p:nvSpPr>
          <p:cNvPr id="4" name="Rectangle 3">
            <a:extLst>
              <a:ext uri="{FF2B5EF4-FFF2-40B4-BE49-F238E27FC236}">
                <a16:creationId xmlns:a16="http://schemas.microsoft.com/office/drawing/2014/main" id="{91243CA8-04CE-43A8-A980-AAAC9EEED9CA}"/>
              </a:ext>
            </a:extLst>
          </p:cNvPr>
          <p:cNvSpPr/>
          <p:nvPr/>
        </p:nvSpPr>
        <p:spPr>
          <a:xfrm>
            <a:off x="6240016" y="582935"/>
            <a:ext cx="5472608" cy="5798393"/>
          </a:xfrm>
          <a:prstGeom prst="rect">
            <a:avLst/>
          </a:prstGeom>
        </p:spPr>
        <p:txBody>
          <a:bodyPr wrap="square">
            <a:normAutofit/>
          </a:bodyPr>
          <a:lstStyle/>
          <a:p>
            <a:pPr algn="just" rtl="1"/>
            <a:r>
              <a:rPr lang="ar-SA" sz="3600" b="1" dirty="0"/>
              <a:t>وهو ذاته ينصر الذين يخافونه</a:t>
            </a:r>
            <a:r>
              <a:rPr lang="ar-EG" sz="3600" b="1" dirty="0" err="1"/>
              <a:t>.</a:t>
            </a:r>
            <a:r>
              <a:rPr lang="ar-SA" sz="3600" b="1" dirty="0"/>
              <a:t> لا تزد علي كلماته لئلا يوبخك فتكذب. </a:t>
            </a:r>
            <a:endParaRPr lang="fr-FR" sz="3600" b="1" dirty="0"/>
          </a:p>
          <a:p>
            <a:pPr algn="just" rtl="1"/>
            <a:endParaRPr lang="fr-FR" sz="3600" b="1" dirty="0">
              <a:latin typeface="Times New Roman" panose="02020603050405020304" pitchFamily="18" charset="0"/>
            </a:endParaRPr>
          </a:p>
          <a:p>
            <a:pPr algn="just" rtl="1"/>
            <a:r>
              <a:rPr lang="ar-SA" sz="3600" b="1" i="1" dirty="0">
                <a:solidFill>
                  <a:srgbClr val="C00000"/>
                </a:solidFill>
              </a:rPr>
              <a:t>مجدًا للثالوث الأقدس إلهنا آمين.</a:t>
            </a:r>
            <a:endParaRPr lang="ar-SA" sz="3600" b="1" dirty="0">
              <a:solidFill>
                <a:srgbClr val="C00000"/>
              </a:solidFill>
              <a:latin typeface="Times New Roman" panose="02020603050405020304" pitchFamily="18" charset="0"/>
            </a:endParaRPr>
          </a:p>
        </p:txBody>
      </p:sp>
      <p:sp>
        <p:nvSpPr>
          <p:cNvPr id="8" name="ZoneTexte 7">
            <a:extLst>
              <a:ext uri="{FF2B5EF4-FFF2-40B4-BE49-F238E27FC236}">
                <a16:creationId xmlns:a16="http://schemas.microsoft.com/office/drawing/2014/main" id="{17EB9E0E-099C-42F2-A2D3-CB82BBB219EC}"/>
              </a:ext>
            </a:extLst>
          </p:cNvPr>
          <p:cNvSpPr txBox="1"/>
          <p:nvPr/>
        </p:nvSpPr>
        <p:spPr>
          <a:xfrm>
            <a:off x="407368" y="6490404"/>
            <a:ext cx="4104456" cy="338554"/>
          </a:xfrm>
          <a:prstGeom prst="rect">
            <a:avLst/>
          </a:prstGeom>
          <a:noFill/>
        </p:spPr>
        <p:txBody>
          <a:bodyPr wrap="square" rtlCol="0">
            <a:spAutoFit/>
          </a:bodyPr>
          <a:lstStyle/>
          <a:p>
            <a:r>
              <a:rPr lang="fr-FR" sz="1600" b="1" i="1" dirty="0">
                <a:solidFill>
                  <a:schemeClr val="bg1"/>
                </a:solidFill>
              </a:rPr>
              <a:t>Troisième Heure du Jeudi Saint</a:t>
            </a:r>
            <a:endParaRPr lang="fr-FR" sz="1600" dirty="0">
              <a:solidFill>
                <a:schemeClr val="bg1"/>
              </a:solidFill>
            </a:endParaRPr>
          </a:p>
        </p:txBody>
      </p:sp>
      <p:sp>
        <p:nvSpPr>
          <p:cNvPr id="9" name="Rectangle 74">
            <a:extLst>
              <a:ext uri="{FF2B5EF4-FFF2-40B4-BE49-F238E27FC236}">
                <a16:creationId xmlns:a16="http://schemas.microsoft.com/office/drawing/2014/main" id="{EFA9D6ED-5B92-45D5-B2B3-49501FAAB2D5}"/>
              </a:ext>
            </a:extLst>
          </p:cNvPr>
          <p:cNvSpPr>
            <a:spLocks noChangeArrowheads="1"/>
          </p:cNvSpPr>
          <p:nvPr/>
        </p:nvSpPr>
        <p:spPr bwMode="auto">
          <a:xfrm>
            <a:off x="8328248" y="53414"/>
            <a:ext cx="3672408"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الساعة الثالثة</a:t>
            </a:r>
            <a:r>
              <a:rPr lang="ar-BH" sz="2000" b="1" dirty="0">
                <a:solidFill>
                  <a:schemeClr val="bg1"/>
                </a:solidFill>
              </a:rPr>
              <a:t> من</a:t>
            </a:r>
            <a:r>
              <a:rPr lang="fr-FR" sz="2000" b="1" dirty="0">
                <a:solidFill>
                  <a:schemeClr val="bg1"/>
                </a:solidFill>
              </a:rPr>
              <a:t> </a:t>
            </a:r>
            <a:r>
              <a:rPr lang="ar-SA" sz="2000" b="1" dirty="0">
                <a:solidFill>
                  <a:schemeClr val="bg1"/>
                </a:solidFill>
              </a:rPr>
              <a:t>يوم الخميس ال</a:t>
            </a:r>
            <a:r>
              <a:rPr lang="ar-BH" sz="2000" b="1" dirty="0">
                <a:solidFill>
                  <a:schemeClr val="bg1"/>
                </a:solidFill>
              </a:rPr>
              <a:t>مقدس</a:t>
            </a:r>
            <a:endParaRPr lang="en-US" altLang="fr-FR" sz="2000" b="1" i="1" dirty="0">
              <a:solidFill>
                <a:schemeClr val="bg1"/>
              </a:solidFill>
            </a:endParaRPr>
          </a:p>
        </p:txBody>
      </p:sp>
    </p:spTree>
    <p:extLst>
      <p:ext uri="{BB962C8B-B14F-4D97-AF65-F5344CB8AC3E}">
        <p14:creationId xmlns:p14="http://schemas.microsoft.com/office/powerpoint/2010/main" val="4276688188"/>
      </p:ext>
    </p:extLst>
  </p:cSld>
  <p:clrMapOvr>
    <a:masterClrMapping/>
  </p:clrMapOvr>
</p:sld>
</file>

<file path=ppt/slides/slide2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358813" y="692799"/>
            <a:ext cx="3512186" cy="5452374"/>
          </a:xfrm>
        </p:spPr>
        <p:txBody>
          <a:bodyPr numCol="1" spcCol="72000" anchor="ctr">
            <a:noAutofit/>
          </a:bodyPr>
          <a:lstStyle/>
          <a:p>
            <a:pPr marL="0" indent="0" algn="just">
              <a:buNone/>
            </a:pPr>
            <a:r>
              <a:rPr lang="fr-FR" sz="4000" b="1" dirty="0">
                <a:latin typeface="Book Antiqua" panose="02040602050305030304" pitchFamily="18" charset="0"/>
              </a:rPr>
              <a:t>Aie pitié de nous Seigneur, alléluia. Au nom du Père, du Fils et du Saint-Esprit, un seul Dieu, amen.</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lvl="0" algn="ctr" rtl="1" fontAlgn="base">
              <a:spcBef>
                <a:spcPct val="20000"/>
              </a:spcBef>
              <a:spcAft>
                <a:spcPct val="0"/>
              </a:spcAft>
            </a:pPr>
            <a:endParaRPr lang="ar-SA" altLang="fr-FR" sz="3600" dirty="0">
              <a:latin typeface="Times New Roman" panose="02020603050405020304" pitchFamily="18" charset="0"/>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spcBef>
                <a:spcPts val="0"/>
              </a:spcBef>
              <a:buNone/>
            </a:pPr>
            <a:endParaRPr lang="fr-FR" sz="4000" b="1" dirty="0">
              <a:latin typeface="CS Avva Shenouda" panose="020B7200000000000000" pitchFamily="34"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8258629" y="813640"/>
            <a:ext cx="3574559" cy="5232202"/>
          </a:xfrm>
          <a:prstGeom prst="rect">
            <a:avLst/>
          </a:prstGeom>
        </p:spPr>
        <p:txBody>
          <a:bodyPr wrap="square" anchor="ctr" anchorCtr="0">
            <a:spAutoFit/>
          </a:bodyPr>
          <a:lstStyle/>
          <a:p>
            <a:pPr algn="just" rtl="1">
              <a:spcAft>
                <a:spcPts val="1200"/>
              </a:spcAft>
            </a:pPr>
            <a:r>
              <a:rPr lang="ar-AE" sz="5400" b="1" dirty="0">
                <a:latin typeface="Book Antiqua" panose="02040602050305030304" pitchFamily="18" charset="0"/>
              </a:rPr>
              <a:t>يا رب ارحمنا. </a:t>
            </a:r>
            <a:r>
              <a:rPr lang="ar-AE" sz="5400" b="1" dirty="0" err="1">
                <a:latin typeface="Book Antiqua" panose="02040602050305030304" pitchFamily="18" charset="0"/>
              </a:rPr>
              <a:t>الليلويا</a:t>
            </a:r>
            <a:r>
              <a:rPr lang="ar-AE" sz="5400" b="1" dirty="0">
                <a:latin typeface="Book Antiqua" panose="02040602050305030304" pitchFamily="18" charset="0"/>
              </a:rPr>
              <a:t>.</a:t>
            </a:r>
            <a:endParaRPr lang="fr-FR" sz="5400" b="1" dirty="0">
              <a:latin typeface="Book Antiqua" panose="02040602050305030304" pitchFamily="18" charset="0"/>
            </a:endParaRPr>
          </a:p>
          <a:p>
            <a:pPr algn="just" rtl="1"/>
            <a:r>
              <a:rPr lang="ar-AE" sz="5400" b="1" dirty="0">
                <a:latin typeface="Book Antiqua" panose="02040602050305030304" pitchFamily="18" charset="0"/>
              </a:rPr>
              <a:t> باسم ألآب والابن والروح القدس إلهٍ واحد آمين</a:t>
            </a:r>
          </a:p>
        </p:txBody>
      </p:sp>
      <p:sp>
        <p:nvSpPr>
          <p:cNvPr id="6" name="Rectangle 5">
            <a:extLst>
              <a:ext uri="{FF2B5EF4-FFF2-40B4-BE49-F238E27FC236}">
                <a16:creationId xmlns:a16="http://schemas.microsoft.com/office/drawing/2014/main" id="{4BBA31EA-5709-4658-9C29-41BF2557899C}"/>
              </a:ext>
            </a:extLst>
          </p:cNvPr>
          <p:cNvSpPr/>
          <p:nvPr/>
        </p:nvSpPr>
        <p:spPr>
          <a:xfrm>
            <a:off x="4151428" y="655052"/>
            <a:ext cx="3933030" cy="5663089"/>
          </a:xfrm>
          <a:prstGeom prst="rect">
            <a:avLst/>
          </a:prstGeom>
        </p:spPr>
        <p:txBody>
          <a:bodyPr wrap="square">
            <a:spAutoFit/>
          </a:bodyPr>
          <a:lstStyle/>
          <a:p>
            <a:pPr algn="just">
              <a:spcAft>
                <a:spcPts val="1200"/>
              </a:spcAft>
            </a:pPr>
            <a:r>
              <a:rPr lang="fr-FR" sz="4400" b="1" dirty="0">
                <a:latin typeface="CS Avva Shenouda" panose="020B7200000000000000" pitchFamily="34" charset="0"/>
              </a:rPr>
              <a:t>`P[</a:t>
            </a:r>
            <a:r>
              <a:rPr lang="fr-FR" sz="4400" b="1" dirty="0" err="1">
                <a:latin typeface="CS Avva Shenouda" panose="020B7200000000000000" pitchFamily="34" charset="0"/>
              </a:rPr>
              <a:t>oic</a:t>
            </a:r>
            <a:r>
              <a:rPr lang="fr-FR" sz="4400" b="1" dirty="0">
                <a:latin typeface="CS Avva Shenouda" panose="020B7200000000000000" pitchFamily="34" charset="0"/>
              </a:rPr>
              <a:t> </a:t>
            </a:r>
            <a:r>
              <a:rPr lang="fr-FR" sz="4400" b="1" dirty="0" err="1">
                <a:latin typeface="CS Avva Shenouda" panose="020B7200000000000000" pitchFamily="34" charset="0"/>
              </a:rPr>
              <a:t>nai</a:t>
            </a:r>
            <a:r>
              <a:rPr lang="fr-FR" sz="4400" b="1" dirty="0">
                <a:latin typeface="CS Avva Shenouda" panose="020B7200000000000000" pitchFamily="34" charset="0"/>
              </a:rPr>
              <a:t> nan </a:t>
            </a:r>
            <a:r>
              <a:rPr lang="fr-FR" sz="4400" b="1" dirty="0" err="1">
                <a:latin typeface="CS Avva Shenouda" panose="020B7200000000000000" pitchFamily="34" charset="0"/>
              </a:rPr>
              <a:t>allyloui`a</a:t>
            </a:r>
            <a:r>
              <a:rPr lang="fr-FR" sz="4400" b="1" dirty="0">
                <a:latin typeface="CS Avva Shenouda" panose="020B7200000000000000" pitchFamily="34" charset="0"/>
              </a:rPr>
              <a:t> </a:t>
            </a:r>
          </a:p>
          <a:p>
            <a:pPr algn="just"/>
            <a:r>
              <a:rPr lang="fr-FR" sz="4400" b="1" dirty="0" err="1">
                <a:latin typeface="CS Avva Shenouda" panose="020B7200000000000000" pitchFamily="34" charset="0"/>
              </a:rPr>
              <a:t>Qen</a:t>
            </a:r>
            <a:r>
              <a:rPr lang="fr-FR" sz="4400" b="1" dirty="0">
                <a:latin typeface="CS Avva Shenouda" panose="020B7200000000000000" pitchFamily="34" charset="0"/>
              </a:rPr>
              <a:t> `</a:t>
            </a:r>
            <a:r>
              <a:rPr lang="fr-FR" sz="4400" b="1" dirty="0" err="1">
                <a:latin typeface="CS Avva Shenouda" panose="020B7200000000000000" pitchFamily="34" charset="0"/>
              </a:rPr>
              <a:t>vran</a:t>
            </a:r>
            <a:r>
              <a:rPr lang="fr-FR" sz="4400" b="1" dirty="0">
                <a:latin typeface="CS Avva Shenouda" panose="020B7200000000000000" pitchFamily="34" charset="0"/>
              </a:rPr>
              <a:t> `</a:t>
            </a:r>
            <a:r>
              <a:rPr lang="fr-FR" sz="4400" b="1" dirty="0" err="1">
                <a:latin typeface="CS Avva Shenouda" panose="020B7200000000000000" pitchFamily="34" charset="0"/>
              </a:rPr>
              <a:t>m~Viwt</a:t>
            </a:r>
            <a:r>
              <a:rPr lang="fr-FR" sz="4400" b="1" dirty="0">
                <a:latin typeface="CS Avva Shenouda" panose="020B7200000000000000" pitchFamily="34" charset="0"/>
              </a:rPr>
              <a:t> nem ~</a:t>
            </a:r>
            <a:r>
              <a:rPr lang="fr-FR" sz="4400" b="1" dirty="0" err="1">
                <a:latin typeface="CS Avva Shenouda" panose="020B7200000000000000" pitchFamily="34" charset="0"/>
              </a:rPr>
              <a:t>Psyri</a:t>
            </a:r>
            <a:r>
              <a:rPr lang="fr-FR" sz="4400" b="1" dirty="0">
                <a:latin typeface="CS Avva Shenouda" panose="020B7200000000000000" pitchFamily="34" charset="0"/>
              </a:rPr>
              <a:t> </a:t>
            </a:r>
            <a:r>
              <a:rPr lang="fr-FR" sz="4400" b="1" dirty="0">
                <a:latin typeface="CS Avva Shenouda" pitchFamily="34" charset="0"/>
                <a:cs typeface="Times New Roman" pitchFamily="18" charset="0"/>
              </a:rPr>
              <a:t>@ </a:t>
            </a:r>
            <a:r>
              <a:rPr lang="fr-FR" sz="4400" b="1" dirty="0">
                <a:latin typeface="CS Avva Shenouda" panose="020B7200000000000000" pitchFamily="34" charset="0"/>
              </a:rPr>
              <a:t>nem </a:t>
            </a:r>
            <a:r>
              <a:rPr lang="fr-FR" sz="4400" b="1" dirty="0" err="1">
                <a:latin typeface="CS Avva Shenouda" panose="020B7200000000000000" pitchFamily="34" charset="0"/>
              </a:rPr>
              <a:t>Pi`pneuma</a:t>
            </a:r>
            <a:r>
              <a:rPr lang="fr-FR" sz="4400" b="1" dirty="0">
                <a:latin typeface="CS Avva Shenouda" panose="020B7200000000000000" pitchFamily="34" charset="0"/>
              </a:rPr>
              <a:t> `</a:t>
            </a:r>
            <a:r>
              <a:rPr lang="fr-FR" sz="4400" b="1" dirty="0" err="1">
                <a:latin typeface="CS Avva Shenouda" panose="020B7200000000000000" pitchFamily="34" charset="0"/>
              </a:rPr>
              <a:t>e;ouab</a:t>
            </a:r>
            <a:r>
              <a:rPr lang="fr-FR" sz="4400" b="1" dirty="0">
                <a:latin typeface="CS Avva Shenouda" panose="020B7200000000000000" pitchFamily="34" charset="0"/>
              </a:rPr>
              <a:t> </a:t>
            </a:r>
            <a:r>
              <a:rPr lang="fr-FR" sz="4400" b="1" dirty="0" err="1">
                <a:latin typeface="CS Avva Shenouda" panose="020B7200000000000000" pitchFamily="34" charset="0"/>
              </a:rPr>
              <a:t>ounou</a:t>
            </a:r>
            <a:r>
              <a:rPr lang="fr-FR" sz="4400" b="1" dirty="0">
                <a:latin typeface="CS Avva Shenouda" panose="020B7200000000000000" pitchFamily="34" charset="0"/>
              </a:rPr>
              <a:t>] `</a:t>
            </a:r>
            <a:r>
              <a:rPr lang="fr-FR" sz="4400" b="1" dirty="0" err="1">
                <a:latin typeface="CS Avva Shenouda" panose="020B7200000000000000" pitchFamily="34" charset="0"/>
              </a:rPr>
              <a:t>nouwt</a:t>
            </a:r>
            <a:r>
              <a:rPr lang="fr-FR" sz="4400" b="1" dirty="0">
                <a:latin typeface="CS Avva Shenouda" panose="020B7200000000000000" pitchFamily="34" charset="0"/>
              </a:rPr>
              <a:t> `</a:t>
            </a:r>
            <a:r>
              <a:rPr lang="fr-FR" sz="4400" b="1" dirty="0" err="1">
                <a:latin typeface="CS Avva Shenouda" panose="020B7200000000000000" pitchFamily="34" charset="0"/>
              </a:rPr>
              <a:t>amyn</a:t>
            </a:r>
            <a:r>
              <a:rPr lang="fr-FR" sz="4400" b="1" dirty="0">
                <a:latin typeface="CS Avva Shenouda" panose="020B7200000000000000" pitchFamily="34" charset="0"/>
              </a:rPr>
              <a:t>.</a:t>
            </a:r>
          </a:p>
        </p:txBody>
      </p:sp>
    </p:spTree>
    <p:extLst>
      <p:ext uri="{BB962C8B-B14F-4D97-AF65-F5344CB8AC3E}">
        <p14:creationId xmlns:p14="http://schemas.microsoft.com/office/powerpoint/2010/main" val="1739444739"/>
      </p:ext>
    </p:extLst>
  </p:cSld>
  <p:clrMapOvr>
    <a:masterClrMapping/>
  </p:clrMapOvr>
</p:sld>
</file>

<file path=ppt/slides/slide2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358813" y="692799"/>
            <a:ext cx="3512186" cy="5452374"/>
          </a:xfrm>
        </p:spPr>
        <p:txBody>
          <a:bodyPr numCol="1" spcCol="72000" anchor="ctr">
            <a:noAutofit/>
          </a:bodyPr>
          <a:lstStyle/>
          <a:p>
            <a:pPr marL="0" indent="0" algn="just">
              <a:buNone/>
            </a:pPr>
            <a:r>
              <a:rPr lang="fr-FR" sz="4000" b="1" dirty="0">
                <a:latin typeface="Book Antiqua" panose="02040602050305030304" pitchFamily="18" charset="0"/>
              </a:rPr>
              <a:t>Gloire au Père, au Fils et au Saint-Esprit, maintenant et toujours et pour les siècles des siècles, amen.</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lvl="0" algn="ctr" rtl="1" fontAlgn="base">
              <a:spcBef>
                <a:spcPct val="20000"/>
              </a:spcBef>
              <a:spcAft>
                <a:spcPct val="0"/>
              </a:spcAft>
            </a:pPr>
            <a:endParaRPr lang="ar-SA" altLang="fr-FR" sz="3600" dirty="0">
              <a:latin typeface="Times New Roman" panose="02020603050405020304" pitchFamily="18" charset="0"/>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spcBef>
                <a:spcPts val="0"/>
              </a:spcBef>
              <a:buNone/>
            </a:pPr>
            <a:endParaRPr lang="fr-FR" sz="4000" b="1" dirty="0">
              <a:latin typeface="CS Avva Shenouda" panose="020B7200000000000000" pitchFamily="34"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8258629" y="890584"/>
            <a:ext cx="3574559" cy="5078313"/>
          </a:xfrm>
          <a:prstGeom prst="rect">
            <a:avLst/>
          </a:prstGeom>
        </p:spPr>
        <p:txBody>
          <a:bodyPr wrap="square" anchor="ctr" anchorCtr="0">
            <a:spAutoFit/>
          </a:bodyPr>
          <a:lstStyle/>
          <a:p>
            <a:pPr algn="just" rtl="1"/>
            <a:r>
              <a:rPr lang="ar-AE" sz="5400" b="1" dirty="0">
                <a:latin typeface="Book Antiqua" panose="02040602050305030304" pitchFamily="18" charset="0"/>
              </a:rPr>
              <a:t>المجد للآب </a:t>
            </a:r>
            <a:r>
              <a:rPr lang="ar-AE" sz="5400" b="1" dirty="0" err="1">
                <a:latin typeface="Book Antiqua" panose="02040602050305030304" pitchFamily="18" charset="0"/>
              </a:rPr>
              <a:t>والإبن</a:t>
            </a:r>
            <a:r>
              <a:rPr lang="ar-AE" sz="5400" b="1" dirty="0">
                <a:latin typeface="Book Antiqua" panose="02040602050305030304" pitchFamily="18" charset="0"/>
              </a:rPr>
              <a:t> والروح القدس. الآن وكل أوان وإلى دهر الدهور. آمين.</a:t>
            </a:r>
          </a:p>
        </p:txBody>
      </p:sp>
      <p:sp>
        <p:nvSpPr>
          <p:cNvPr id="6" name="Rectangle 5">
            <a:extLst>
              <a:ext uri="{FF2B5EF4-FFF2-40B4-BE49-F238E27FC236}">
                <a16:creationId xmlns:a16="http://schemas.microsoft.com/office/drawing/2014/main" id="{4BBA31EA-5709-4658-9C29-41BF2557899C}"/>
              </a:ext>
            </a:extLst>
          </p:cNvPr>
          <p:cNvSpPr/>
          <p:nvPr/>
        </p:nvSpPr>
        <p:spPr>
          <a:xfrm>
            <a:off x="4151428" y="858248"/>
            <a:ext cx="3933030" cy="4832092"/>
          </a:xfrm>
          <a:prstGeom prst="rect">
            <a:avLst/>
          </a:prstGeom>
        </p:spPr>
        <p:txBody>
          <a:bodyPr wrap="square">
            <a:spAutoFit/>
          </a:bodyPr>
          <a:lstStyle/>
          <a:p>
            <a:pPr algn="just"/>
            <a:r>
              <a:rPr lang="fr-FR" sz="4400" b="1" dirty="0">
                <a:latin typeface="CS Avva Shenouda" panose="020B7200000000000000" pitchFamily="34" charset="0"/>
              </a:rPr>
              <a:t>Doxa Patri </a:t>
            </a:r>
            <a:r>
              <a:rPr lang="fr-FR" sz="4400" b="1" dirty="0" err="1">
                <a:latin typeface="CS Avva Shenouda" panose="020B7200000000000000" pitchFamily="34" charset="0"/>
              </a:rPr>
              <a:t>ke</a:t>
            </a:r>
            <a:r>
              <a:rPr lang="fr-FR" sz="4400" b="1" dirty="0">
                <a:latin typeface="CS Avva Shenouda" panose="020B7200000000000000" pitchFamily="34" charset="0"/>
              </a:rPr>
              <a:t> `</a:t>
            </a:r>
            <a:r>
              <a:rPr lang="fr-FR" sz="4400" b="1" dirty="0" err="1">
                <a:latin typeface="CS Avva Shenouda" panose="020B7200000000000000" pitchFamily="34" charset="0"/>
              </a:rPr>
              <a:t>Ui`w</a:t>
            </a:r>
            <a:r>
              <a:rPr lang="fr-FR" sz="4400" b="1" dirty="0">
                <a:latin typeface="CS Avva Shenouda" panose="020B7200000000000000" pitchFamily="34" charset="0"/>
              </a:rPr>
              <a:t> </a:t>
            </a:r>
            <a:r>
              <a:rPr lang="fr-FR" sz="4400" b="1" dirty="0" err="1">
                <a:latin typeface="CS Avva Shenouda" panose="020B7200000000000000" pitchFamily="34" charset="0"/>
              </a:rPr>
              <a:t>ke</a:t>
            </a:r>
            <a:r>
              <a:rPr lang="fr-FR" sz="4400" b="1" dirty="0">
                <a:latin typeface="CS Avva Shenouda" panose="020B7200000000000000" pitchFamily="34" charset="0"/>
              </a:rPr>
              <a:t> `</a:t>
            </a:r>
            <a:r>
              <a:rPr lang="fr-FR" sz="4400" b="1" dirty="0" err="1">
                <a:latin typeface="CS Avva Shenouda" panose="020B7200000000000000" pitchFamily="34" charset="0"/>
              </a:rPr>
              <a:t>agi`w</a:t>
            </a:r>
            <a:r>
              <a:rPr lang="fr-FR" sz="4400" b="1" dirty="0">
                <a:latin typeface="CS Avva Shenouda" panose="020B7200000000000000" pitchFamily="34" charset="0"/>
              </a:rPr>
              <a:t> `</a:t>
            </a:r>
            <a:r>
              <a:rPr lang="fr-FR" sz="4400" b="1" dirty="0" err="1">
                <a:latin typeface="CS Avva Shenouda" panose="020B7200000000000000" pitchFamily="34" charset="0"/>
              </a:rPr>
              <a:t>Pneumati</a:t>
            </a:r>
            <a:r>
              <a:rPr lang="fr-FR" sz="4400" b="1" dirty="0">
                <a:latin typeface="CS Avva Shenouda" panose="020B7200000000000000" pitchFamily="34" charset="0"/>
              </a:rPr>
              <a:t> @</a:t>
            </a:r>
          </a:p>
          <a:p>
            <a:pPr algn="just"/>
            <a:r>
              <a:rPr lang="fr-FR" sz="4400" b="1" dirty="0" err="1">
                <a:latin typeface="CS Avva Shenouda" panose="020B7200000000000000" pitchFamily="34" charset="0"/>
              </a:rPr>
              <a:t>ke</a:t>
            </a:r>
            <a:r>
              <a:rPr lang="fr-FR" sz="4400" b="1" dirty="0">
                <a:latin typeface="CS Avva Shenouda" panose="020B7200000000000000" pitchFamily="34" charset="0"/>
              </a:rPr>
              <a:t> </a:t>
            </a:r>
            <a:r>
              <a:rPr lang="fr-FR" sz="4400" b="1" dirty="0" err="1">
                <a:latin typeface="CS Avva Shenouda" panose="020B7200000000000000" pitchFamily="34" charset="0"/>
              </a:rPr>
              <a:t>nun</a:t>
            </a:r>
            <a:r>
              <a:rPr lang="fr-FR" sz="4400" b="1" dirty="0">
                <a:latin typeface="CS Avva Shenouda" panose="020B7200000000000000" pitchFamily="34" charset="0"/>
              </a:rPr>
              <a:t> </a:t>
            </a:r>
            <a:r>
              <a:rPr lang="fr-FR" sz="4400" b="1" dirty="0" err="1">
                <a:latin typeface="CS Avva Shenouda" panose="020B7200000000000000" pitchFamily="34" charset="0"/>
              </a:rPr>
              <a:t>ke</a:t>
            </a:r>
            <a:r>
              <a:rPr lang="fr-FR" sz="4400" b="1" dirty="0">
                <a:latin typeface="CS Avva Shenouda" panose="020B7200000000000000" pitchFamily="34" charset="0"/>
              </a:rPr>
              <a:t> `</a:t>
            </a:r>
            <a:r>
              <a:rPr lang="fr-FR" sz="4400" b="1" dirty="0" err="1">
                <a:latin typeface="CS Avva Shenouda" panose="020B7200000000000000" pitchFamily="34" charset="0"/>
              </a:rPr>
              <a:t>a`i</a:t>
            </a:r>
            <a:r>
              <a:rPr lang="fr-FR" sz="4400" b="1" dirty="0">
                <a:latin typeface="CS Avva Shenouda" panose="020B7200000000000000" pitchFamily="34" charset="0"/>
              </a:rPr>
              <a:t> </a:t>
            </a:r>
            <a:r>
              <a:rPr lang="fr-FR" sz="4400" b="1" dirty="0" err="1">
                <a:latin typeface="CS Avva Shenouda" panose="020B7200000000000000" pitchFamily="34" charset="0"/>
              </a:rPr>
              <a:t>ke</a:t>
            </a:r>
            <a:r>
              <a:rPr lang="fr-FR" sz="4400" b="1" dirty="0">
                <a:latin typeface="CS Avva Shenouda" panose="020B7200000000000000" pitchFamily="34" charset="0"/>
              </a:rPr>
              <a:t> </a:t>
            </a:r>
            <a:r>
              <a:rPr lang="fr-FR" sz="4400" b="1" dirty="0" err="1">
                <a:latin typeface="CS Avva Shenouda" panose="020B7200000000000000" pitchFamily="34" charset="0"/>
              </a:rPr>
              <a:t>ic</a:t>
            </a:r>
            <a:r>
              <a:rPr lang="fr-FR" sz="4400" b="1" dirty="0">
                <a:latin typeface="CS Avva Shenouda" panose="020B7200000000000000" pitchFamily="34" charset="0"/>
              </a:rPr>
              <a:t> </a:t>
            </a:r>
            <a:r>
              <a:rPr lang="fr-FR" sz="4400" b="1" dirty="0" err="1">
                <a:latin typeface="CS Avva Shenouda" panose="020B7200000000000000" pitchFamily="34" charset="0"/>
              </a:rPr>
              <a:t>touc</a:t>
            </a:r>
            <a:r>
              <a:rPr lang="fr-FR" sz="4400" b="1" dirty="0">
                <a:latin typeface="CS Avva Shenouda" panose="020B7200000000000000" pitchFamily="34" charset="0"/>
              </a:rPr>
              <a:t> `</a:t>
            </a:r>
            <a:r>
              <a:rPr lang="fr-FR" sz="4400" b="1" dirty="0" err="1">
                <a:latin typeface="CS Avva Shenouda" panose="020B7200000000000000" pitchFamily="34" charset="0"/>
              </a:rPr>
              <a:t>e`wnac</a:t>
            </a:r>
            <a:r>
              <a:rPr lang="fr-FR" sz="4400" b="1" dirty="0">
                <a:latin typeface="CS Avva Shenouda" panose="020B7200000000000000" pitchFamily="34" charset="0"/>
              </a:rPr>
              <a:t> </a:t>
            </a:r>
            <a:r>
              <a:rPr lang="fr-FR" sz="4400" b="1" dirty="0" err="1">
                <a:latin typeface="CS Avva Shenouda" panose="020B7200000000000000" pitchFamily="34" charset="0"/>
              </a:rPr>
              <a:t>twn</a:t>
            </a:r>
            <a:r>
              <a:rPr lang="fr-FR" sz="4400" b="1" dirty="0">
                <a:latin typeface="CS Avva Shenouda" panose="020B7200000000000000" pitchFamily="34" charset="0"/>
              </a:rPr>
              <a:t> `</a:t>
            </a:r>
            <a:r>
              <a:rPr lang="fr-FR" sz="4400" b="1" dirty="0" err="1">
                <a:latin typeface="CS Avva Shenouda" panose="020B7200000000000000" pitchFamily="34" charset="0"/>
              </a:rPr>
              <a:t>e`wnwn</a:t>
            </a:r>
            <a:r>
              <a:rPr lang="fr-FR" sz="4400" b="1" dirty="0">
                <a:latin typeface="CS Avva Shenouda" panose="020B7200000000000000" pitchFamily="34" charset="0"/>
              </a:rPr>
              <a:t> @ `</a:t>
            </a:r>
            <a:r>
              <a:rPr lang="fr-FR" sz="4400" b="1" dirty="0" err="1">
                <a:latin typeface="CS Avva Shenouda" panose="020B7200000000000000" pitchFamily="34" charset="0"/>
              </a:rPr>
              <a:t>amyn</a:t>
            </a:r>
            <a:r>
              <a:rPr lang="fr-FR" sz="4400" b="1" dirty="0">
                <a:latin typeface="CS Avva Shenouda" panose="020B7200000000000000" pitchFamily="34" charset="0"/>
              </a:rPr>
              <a:t>.</a:t>
            </a:r>
          </a:p>
        </p:txBody>
      </p:sp>
    </p:spTree>
    <p:extLst>
      <p:ext uri="{BB962C8B-B14F-4D97-AF65-F5344CB8AC3E}">
        <p14:creationId xmlns:p14="http://schemas.microsoft.com/office/powerpoint/2010/main" val="558428692"/>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22177" y="2964757"/>
            <a:ext cx="5702852" cy="3240939"/>
          </a:xfrm>
        </p:spPr>
        <p:txBody>
          <a:bodyPr numCol="1" spcCol="72000" anchor="ctr">
            <a:noAutofit/>
          </a:bodyPr>
          <a:lstStyle/>
          <a:p>
            <a:pPr marL="0" indent="0" algn="just">
              <a:buNone/>
            </a:pPr>
            <a:r>
              <a:rPr lang="fr-FR" b="1" dirty="0">
                <a:latin typeface="Book Antiqua" panose="02040602050305030304" pitchFamily="18" charset="0"/>
              </a:rPr>
              <a:t>Sermon de notre saint père </a:t>
            </a:r>
            <a:r>
              <a:rPr lang="fr-FR" b="1" dirty="0">
                <a:solidFill>
                  <a:srgbClr val="C00000"/>
                </a:solidFill>
                <a:latin typeface="Book Antiqua" panose="02040602050305030304" pitchFamily="18" charset="0"/>
              </a:rPr>
              <a:t>Abba Jean Chrysostome. </a:t>
            </a:r>
            <a:r>
              <a:rPr lang="fr-FR" b="1" dirty="0">
                <a:latin typeface="Book Antiqua" panose="02040602050305030304" pitchFamily="18" charset="0"/>
              </a:rPr>
              <a:t>Que sa sainte bénédiction soit avec nous Amen.</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lvl="0" algn="ctr" rtl="1" fontAlgn="base">
              <a:spcBef>
                <a:spcPct val="20000"/>
              </a:spcBef>
              <a:spcAft>
                <a:spcPct val="0"/>
              </a:spcAft>
            </a:pPr>
            <a:endParaRPr lang="ar-SA" altLang="fr-FR" sz="3600" dirty="0">
              <a:latin typeface="Times New Roman" panose="02020603050405020304" pitchFamily="18" charset="0"/>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959370" y="658712"/>
            <a:ext cx="9953469" cy="2298790"/>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buNone/>
            </a:pPr>
            <a:r>
              <a:rPr lang="en-US" sz="4400" b="1" dirty="0">
                <a:latin typeface="Avva_Marcos" panose="04020500000000000000" pitchFamily="82" charset="0"/>
              </a:rPr>
              <a:t>O</a:t>
            </a:r>
            <a:r>
              <a:rPr lang="fr-FR" sz="4400" b="1" dirty="0" err="1">
                <a:latin typeface="CS Avva Shenouda" panose="020B7200000000000000" pitchFamily="34" charset="0"/>
              </a:rPr>
              <a:t>ukaty,ycic</a:t>
            </a:r>
            <a:r>
              <a:rPr lang="fr-FR" sz="4400" b="1" dirty="0">
                <a:latin typeface="CS Avva Shenouda" panose="020B7200000000000000" pitchFamily="34" charset="0"/>
              </a:rPr>
              <a:t> `</a:t>
            </a:r>
            <a:r>
              <a:rPr lang="fr-FR" sz="4400" b="1" dirty="0" err="1">
                <a:latin typeface="CS Avva Shenouda" panose="020B7200000000000000" pitchFamily="34" charset="0"/>
              </a:rPr>
              <a:t>nte</a:t>
            </a:r>
            <a:r>
              <a:rPr lang="fr-FR" sz="4400" b="1" dirty="0">
                <a:latin typeface="CS Avva Shenouda" panose="020B7200000000000000" pitchFamily="34" charset="0"/>
              </a:rPr>
              <a:t> </a:t>
            </a:r>
            <a:r>
              <a:rPr lang="fr-FR" sz="4400" b="1" dirty="0" err="1">
                <a:latin typeface="CS Avva Shenouda" panose="020B7200000000000000" pitchFamily="34" charset="0"/>
              </a:rPr>
              <a:t>peniwt</a:t>
            </a:r>
            <a:r>
              <a:rPr lang="fr-FR" sz="4400" b="1" dirty="0">
                <a:latin typeface="CS Avva Shenouda" panose="020B7200000000000000" pitchFamily="34" charset="0"/>
              </a:rPr>
              <a:t> `</a:t>
            </a:r>
            <a:r>
              <a:rPr lang="fr-FR" sz="4400" b="1" dirty="0" err="1">
                <a:latin typeface="CS Avva Shenouda" panose="020B7200000000000000" pitchFamily="34" charset="0"/>
              </a:rPr>
              <a:t>e;ouab</a:t>
            </a:r>
            <a:r>
              <a:rPr lang="fr-FR" sz="4400" b="1" dirty="0">
                <a:latin typeface="CS Avva Shenouda" panose="020B7200000000000000" pitchFamily="34" charset="0"/>
              </a:rPr>
              <a:t> </a:t>
            </a:r>
            <a:r>
              <a:rPr lang="fr-FR" sz="4400" b="1" dirty="0" err="1">
                <a:solidFill>
                  <a:srgbClr val="C00000"/>
                </a:solidFill>
                <a:latin typeface="CS Avva Shenouda" panose="020B7200000000000000" pitchFamily="34" charset="0"/>
              </a:rPr>
              <a:t>abba</a:t>
            </a:r>
            <a:r>
              <a:rPr lang="fr-FR" sz="4400" b="1" dirty="0">
                <a:latin typeface="CS Avva Shenouda" panose="020B7200000000000000" pitchFamily="34" charset="0"/>
              </a:rPr>
              <a:t> </a:t>
            </a:r>
            <a:r>
              <a:rPr lang="fr-FR" sz="4400" b="1" dirty="0" err="1">
                <a:solidFill>
                  <a:srgbClr val="C00000"/>
                </a:solidFill>
                <a:latin typeface="CS Avva Shenouda" panose="020B7200000000000000" pitchFamily="34" charset="0"/>
              </a:rPr>
              <a:t>Iwannyc</a:t>
            </a:r>
            <a:r>
              <a:rPr lang="fr-FR" sz="4400" b="1" dirty="0">
                <a:solidFill>
                  <a:srgbClr val="C00000"/>
                </a:solidFill>
                <a:latin typeface="CS Avva Shenouda" panose="020B7200000000000000" pitchFamily="34" charset="0"/>
              </a:rPr>
              <a:t> </a:t>
            </a:r>
            <a:r>
              <a:rPr lang="fr-FR" sz="4400" b="1" dirty="0" err="1">
                <a:solidFill>
                  <a:srgbClr val="C00000"/>
                </a:solidFill>
                <a:latin typeface="CS Avva Shenouda" panose="020B7200000000000000" pitchFamily="34" charset="0"/>
              </a:rPr>
              <a:t>pi,rycoctomoc</a:t>
            </a:r>
            <a:r>
              <a:rPr lang="fr-FR" sz="4400" b="1" dirty="0">
                <a:solidFill>
                  <a:srgbClr val="C00000"/>
                </a:solidFill>
                <a:latin typeface="CS Avva Shenouda" panose="020B7200000000000000" pitchFamily="34" charset="0"/>
              </a:rPr>
              <a:t> </a:t>
            </a:r>
            <a:r>
              <a:rPr lang="fr-FR" sz="4400" b="1" dirty="0">
                <a:latin typeface="CS Avva Shenouda" panose="020B7200000000000000" pitchFamily="34" charset="0"/>
              </a:rPr>
              <a:t>`</a:t>
            </a:r>
            <a:r>
              <a:rPr lang="fr-FR" sz="4400" b="1" dirty="0" err="1">
                <a:latin typeface="CS Avva Shenouda" panose="020B7200000000000000" pitchFamily="34" charset="0"/>
              </a:rPr>
              <a:t>ere</a:t>
            </a:r>
            <a:r>
              <a:rPr lang="fr-FR" sz="4400" b="1" dirty="0">
                <a:latin typeface="CS Avva Shenouda" panose="020B7200000000000000" pitchFamily="34" charset="0"/>
              </a:rPr>
              <a:t> </a:t>
            </a:r>
            <a:r>
              <a:rPr lang="fr-FR" sz="4400" b="1" dirty="0" err="1">
                <a:latin typeface="CS Avva Shenouda" panose="020B7200000000000000" pitchFamily="34" charset="0"/>
              </a:rPr>
              <a:t>pef`cmou</a:t>
            </a:r>
            <a:r>
              <a:rPr lang="fr-FR" sz="4400" b="1" dirty="0">
                <a:latin typeface="CS Avva Shenouda" panose="020B7200000000000000" pitchFamily="34" charset="0"/>
              </a:rPr>
              <a:t> `</a:t>
            </a:r>
            <a:r>
              <a:rPr lang="fr-FR" sz="4400" b="1" dirty="0" err="1">
                <a:latin typeface="CS Avva Shenouda" panose="020B7200000000000000" pitchFamily="34" charset="0"/>
              </a:rPr>
              <a:t>e;ouab</a:t>
            </a:r>
            <a:r>
              <a:rPr lang="fr-FR" sz="4400" b="1" dirty="0">
                <a:latin typeface="CS Avva Shenouda" panose="020B7200000000000000" pitchFamily="34" charset="0"/>
              </a:rPr>
              <a:t> </a:t>
            </a:r>
            <a:r>
              <a:rPr lang="fr-FR" sz="4400" b="1" dirty="0" err="1">
                <a:latin typeface="CS Avva Shenouda" panose="020B7200000000000000" pitchFamily="34" charset="0"/>
              </a:rPr>
              <a:t>swpi</a:t>
            </a:r>
            <a:r>
              <a:rPr lang="fr-FR" sz="4400" b="1" dirty="0">
                <a:latin typeface="CS Avva Shenouda" panose="020B7200000000000000" pitchFamily="34" charset="0"/>
              </a:rPr>
              <a:t> </a:t>
            </a:r>
            <a:r>
              <a:rPr lang="fr-FR" sz="4400" b="1" dirty="0" err="1">
                <a:latin typeface="CS Avva Shenouda" panose="020B7200000000000000" pitchFamily="34" charset="0"/>
              </a:rPr>
              <a:t>neman</a:t>
            </a:r>
            <a:r>
              <a:rPr lang="fr-FR" sz="4400" b="1" dirty="0">
                <a:latin typeface="CS Avva Shenouda" panose="020B7200000000000000" pitchFamily="34" charset="0"/>
              </a:rPr>
              <a:t> `</a:t>
            </a:r>
            <a:r>
              <a:rPr lang="fr-FR" sz="4400" b="1" dirty="0" err="1">
                <a:latin typeface="CS Avva Shenouda" panose="020B7200000000000000" pitchFamily="34" charset="0"/>
              </a:rPr>
              <a:t>amyn</a:t>
            </a:r>
            <a:endParaRPr lang="fr-FR" sz="4400" b="1" dirty="0"/>
          </a:p>
        </p:txBody>
      </p:sp>
      <p:sp>
        <p:nvSpPr>
          <p:cNvPr id="13" name="Espace réservé du contenu 2">
            <a:extLst>
              <a:ext uri="{FF2B5EF4-FFF2-40B4-BE49-F238E27FC236}">
                <a16:creationId xmlns:a16="http://schemas.microsoft.com/office/drawing/2014/main" id="{BAEE9C64-186B-45FE-92FC-55891E69D351}"/>
              </a:ext>
            </a:extLst>
          </p:cNvPr>
          <p:cNvSpPr txBox="1">
            <a:spLocks/>
          </p:cNvSpPr>
          <p:nvPr/>
        </p:nvSpPr>
        <p:spPr>
          <a:xfrm>
            <a:off x="8650513" y="486947"/>
            <a:ext cx="3138029" cy="5991072"/>
          </a:xfrm>
          <a:prstGeom prst="rect">
            <a:avLst/>
          </a:prstGeom>
        </p:spPr>
        <p:txBody>
          <a:bodyPr vert="horz" lIns="91440" tIns="45720" rIns="91440" bIns="45720" numCol="1" spcCol="72000" rtlCol="0" anchor="ctr">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buNone/>
            </a:pPr>
            <a:endParaRPr lang="fr-FR" sz="4000" b="1" dirty="0">
              <a:latin typeface="Book Antiqua" panose="02040602050305030304" pitchFamily="18"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923475" y="3476420"/>
            <a:ext cx="4846348" cy="2123658"/>
          </a:xfrm>
          <a:prstGeom prst="rect">
            <a:avLst/>
          </a:prstGeom>
        </p:spPr>
        <p:txBody>
          <a:bodyPr wrap="square" anchor="ctr" anchorCtr="0">
            <a:spAutoFit/>
          </a:bodyPr>
          <a:lstStyle/>
          <a:p>
            <a:pPr algn="just" rtl="1"/>
            <a:r>
              <a:rPr lang="ar-AE" sz="4400" b="1" dirty="0">
                <a:latin typeface="Book Antiqua" panose="02040602050305030304" pitchFamily="18" charset="0"/>
              </a:rPr>
              <a:t>عظة لأبينا</a:t>
            </a:r>
            <a:r>
              <a:rPr lang="fr-FR" sz="4400" b="1" dirty="0">
                <a:latin typeface="Book Antiqua" panose="02040602050305030304" pitchFamily="18" charset="0"/>
              </a:rPr>
              <a:t> </a:t>
            </a:r>
            <a:r>
              <a:rPr lang="ar-AE" sz="4400" b="1" dirty="0">
                <a:latin typeface="Book Antiqua" panose="02040602050305030304" pitchFamily="18" charset="0"/>
              </a:rPr>
              <a:t>القديس</a:t>
            </a:r>
            <a:r>
              <a:rPr lang="ar-AE" sz="4400" b="1" dirty="0">
                <a:solidFill>
                  <a:srgbClr val="C00000"/>
                </a:solidFill>
                <a:latin typeface="Book Antiqua" panose="02040602050305030304" pitchFamily="18" charset="0"/>
              </a:rPr>
              <a:t> أنبا يوحنا فم الذهب </a:t>
            </a:r>
            <a:r>
              <a:rPr lang="ar-AE" sz="4400" b="1" dirty="0">
                <a:latin typeface="Book Antiqua" panose="02040602050305030304" pitchFamily="18" charset="0"/>
              </a:rPr>
              <a:t>بركته المقدسة تكون معنا آمين</a:t>
            </a:r>
            <a:endParaRPr lang="fr-FR" altLang="fr-FR" sz="4400" b="1" dirty="0">
              <a:effectLst>
                <a:outerShdw blurRad="38100" dist="38100" dir="2700000" algn="tl">
                  <a:srgbClr val="C0C0C0"/>
                </a:outerShdw>
              </a:effectLst>
              <a:latin typeface="Times New Roman" panose="02020603050405020304" pitchFamily="18" charset="0"/>
              <a:cs typeface="AL-Hor" pitchFamily="2" charset="0"/>
            </a:endParaRPr>
          </a:p>
        </p:txBody>
      </p:sp>
    </p:spTree>
    <p:extLst>
      <p:ext uri="{BB962C8B-B14F-4D97-AF65-F5344CB8AC3E}">
        <p14:creationId xmlns:p14="http://schemas.microsoft.com/office/powerpoint/2010/main" val="1525674335"/>
      </p:ext>
    </p:extLst>
  </p:cSld>
  <p:clrMapOvr>
    <a:masterClrMapping/>
  </p:clrMapOvr>
</p:sld>
</file>

<file path=ppt/slides/slide2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329784" y="486948"/>
            <a:ext cx="6144344" cy="6041868"/>
          </a:xfrm>
        </p:spPr>
        <p:txBody>
          <a:bodyPr numCol="1" spcCol="72000" anchor="ctr">
            <a:noAutofit/>
          </a:bodyPr>
          <a:lstStyle/>
          <a:p>
            <a:pPr marL="0" indent="0" algn="just">
              <a:buNone/>
            </a:pPr>
            <a:r>
              <a:rPr lang="fr-FR" sz="3600" b="1" dirty="0">
                <a:latin typeface="Book Antiqua" panose="02040602050305030304" pitchFamily="18" charset="0"/>
              </a:rPr>
              <a:t>Louange de la </a:t>
            </a:r>
            <a:r>
              <a:rPr lang="fr-FR" sz="3600" b="1" dirty="0">
                <a:solidFill>
                  <a:srgbClr val="C00000"/>
                </a:solidFill>
                <a:latin typeface="Book Antiqua" panose="02040602050305030304" pitchFamily="18" charset="0"/>
              </a:rPr>
              <a:t>3</a:t>
            </a:r>
            <a:r>
              <a:rPr lang="fr-FR" sz="3600" b="1" baseline="30000" dirty="0">
                <a:solidFill>
                  <a:srgbClr val="C00000"/>
                </a:solidFill>
                <a:latin typeface="Book Antiqua" panose="02040602050305030304" pitchFamily="18" charset="0"/>
              </a:rPr>
              <a:t>ème</a:t>
            </a:r>
            <a:r>
              <a:rPr lang="fr-FR" sz="3600" b="1" dirty="0">
                <a:solidFill>
                  <a:srgbClr val="C00000"/>
                </a:solidFill>
                <a:latin typeface="Book Antiqua" panose="02040602050305030304" pitchFamily="18" charset="0"/>
              </a:rPr>
              <a:t> heure du jeudi</a:t>
            </a:r>
            <a:r>
              <a:rPr lang="fr-FR" sz="3600" b="1" dirty="0">
                <a:latin typeface="Book Antiqua" panose="02040602050305030304" pitchFamily="18" charset="0"/>
              </a:rPr>
              <a:t> saint de la semaine sainte, que sa bénédiction soit avec nous amen.</a:t>
            </a:r>
          </a:p>
          <a:p>
            <a:pPr marL="0" indent="0" algn="just">
              <a:buNone/>
            </a:pPr>
            <a:endParaRPr lang="fr-FR" sz="3600" b="1" dirty="0">
              <a:latin typeface="Book Antiqua" panose="02040602050305030304" pitchFamily="18" charset="0"/>
            </a:endParaRPr>
          </a:p>
          <a:p>
            <a:pPr marL="0" indent="0" algn="just">
              <a:buNone/>
            </a:pPr>
            <a:r>
              <a:rPr lang="fr-FR" sz="3600" b="1" dirty="0">
                <a:latin typeface="Book Antiqua" panose="02040602050305030304" pitchFamily="18" charset="0"/>
              </a:rPr>
              <a:t>Rends-nous dignes de dire avec action de grâces : </a:t>
            </a:r>
          </a:p>
          <a:p>
            <a:pPr marL="0" indent="0" algn="just">
              <a:buNone/>
            </a:pPr>
            <a:r>
              <a:rPr lang="fr-FR" sz="3600" b="1" dirty="0">
                <a:latin typeface="Book Antiqua" panose="02040602050305030304" pitchFamily="18" charset="0"/>
              </a:rPr>
              <a:t>Notre Père…</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lvl="0" algn="ctr" rtl="1" fontAlgn="base">
              <a:spcBef>
                <a:spcPct val="20000"/>
              </a:spcBef>
              <a:spcAft>
                <a:spcPct val="0"/>
              </a:spcAft>
            </a:pPr>
            <a:endParaRPr lang="ar-SA" altLang="fr-FR" sz="3600" dirty="0">
              <a:latin typeface="Times New Roman" panose="02020603050405020304" pitchFamily="18" charset="0"/>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endParaRPr lang="fr-FR" dirty="0"/>
          </a:p>
        </p:txBody>
      </p:sp>
      <p:sp>
        <p:nvSpPr>
          <p:cNvPr id="13" name="Espace réservé du contenu 2">
            <a:extLst>
              <a:ext uri="{FF2B5EF4-FFF2-40B4-BE49-F238E27FC236}">
                <a16:creationId xmlns:a16="http://schemas.microsoft.com/office/drawing/2014/main" id="{BAEE9C64-186B-45FE-92FC-55891E69D351}"/>
              </a:ext>
            </a:extLst>
          </p:cNvPr>
          <p:cNvSpPr txBox="1">
            <a:spLocks/>
          </p:cNvSpPr>
          <p:nvPr/>
        </p:nvSpPr>
        <p:spPr>
          <a:xfrm>
            <a:off x="8650513" y="486947"/>
            <a:ext cx="3138029" cy="5991072"/>
          </a:xfrm>
          <a:prstGeom prst="rect">
            <a:avLst/>
          </a:prstGeom>
        </p:spPr>
        <p:txBody>
          <a:bodyPr vert="horz" lIns="91440" tIns="45720" rIns="91440" bIns="45720" numCol="1" spcCol="72000" rtlCol="0" anchor="ctr">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buNone/>
            </a:pPr>
            <a:endParaRPr lang="fr-FR" sz="4000" b="1" dirty="0">
              <a:latin typeface="Book Antiqua" panose="02040602050305030304" pitchFamily="18"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581228" y="1083361"/>
            <a:ext cx="5186425" cy="4955203"/>
          </a:xfrm>
          <a:prstGeom prst="rect">
            <a:avLst/>
          </a:prstGeom>
        </p:spPr>
        <p:txBody>
          <a:bodyPr wrap="square" anchor="ctr" anchorCtr="0">
            <a:spAutoFit/>
          </a:bodyPr>
          <a:lstStyle/>
          <a:p>
            <a:pPr algn="just" rtl="1"/>
            <a:r>
              <a:rPr lang="ar-AE" sz="4000" b="1" dirty="0" err="1">
                <a:latin typeface="Book Antiqua" panose="02040602050305030304" pitchFamily="18" charset="0"/>
              </a:rPr>
              <a:t>تسبحة</a:t>
            </a:r>
            <a:r>
              <a:rPr lang="ar-AE" sz="4000" b="1" dirty="0">
                <a:latin typeface="Book Antiqua" panose="02040602050305030304" pitchFamily="18" charset="0"/>
              </a:rPr>
              <a:t> </a:t>
            </a:r>
            <a:r>
              <a:rPr lang="ar-AE" sz="4000" b="1" dirty="0">
                <a:solidFill>
                  <a:srgbClr val="C00000"/>
                </a:solidFill>
                <a:latin typeface="Book Antiqua" panose="02040602050305030304" pitchFamily="18" charset="0"/>
              </a:rPr>
              <a:t>الساعة الثالثة من يوم الخميس</a:t>
            </a:r>
            <a:r>
              <a:rPr lang="fr-FR" sz="4000" b="1" dirty="0">
                <a:solidFill>
                  <a:srgbClr val="C00000"/>
                </a:solidFill>
                <a:latin typeface="Book Antiqua" panose="02040602050305030304" pitchFamily="18" charset="0"/>
              </a:rPr>
              <a:t> </a:t>
            </a:r>
            <a:r>
              <a:rPr lang="ar-AE" sz="4000" b="1" dirty="0">
                <a:latin typeface="Book Antiqua" panose="02040602050305030304" pitchFamily="18" charset="0"/>
              </a:rPr>
              <a:t>من </a:t>
            </a:r>
            <a:r>
              <a:rPr lang="ar-AE" sz="4000" b="1" dirty="0" err="1">
                <a:latin typeface="Book Antiqua" panose="02040602050305030304" pitchFamily="18" charset="0"/>
              </a:rPr>
              <a:t>البصخة</a:t>
            </a:r>
            <a:r>
              <a:rPr lang="ar-AE" sz="4000" b="1" dirty="0">
                <a:latin typeface="Book Antiqua" panose="02040602050305030304" pitchFamily="18" charset="0"/>
              </a:rPr>
              <a:t> المقدسة بركت</a:t>
            </a:r>
            <a:r>
              <a:rPr lang="ar-EG" sz="4000" b="1" dirty="0">
                <a:latin typeface="Book Antiqua" panose="02040602050305030304" pitchFamily="18" charset="0"/>
              </a:rPr>
              <a:t>ها</a:t>
            </a:r>
            <a:r>
              <a:rPr lang="ar-AE" sz="4000" b="1" dirty="0">
                <a:latin typeface="Book Antiqua" panose="02040602050305030304" pitchFamily="18" charset="0"/>
              </a:rPr>
              <a:t> فلتكُن معنا آمين.</a:t>
            </a:r>
            <a:endParaRPr lang="fr-FR" sz="4000" b="1" dirty="0">
              <a:latin typeface="Book Antiqua" panose="02040602050305030304" pitchFamily="18" charset="0"/>
            </a:endParaRPr>
          </a:p>
          <a:p>
            <a:pPr algn="just" rtl="1"/>
            <a:endParaRPr lang="fr-FR" sz="4000" b="1" dirty="0">
              <a:latin typeface="Book Antiqua" panose="02040602050305030304" pitchFamily="18" charset="0"/>
            </a:endParaRPr>
          </a:p>
          <a:p>
            <a:pPr algn="just" rtl="1"/>
            <a:endParaRPr lang="ar-AE" sz="3600" b="1" dirty="0">
              <a:latin typeface="Book Antiqua" panose="02040602050305030304" pitchFamily="18" charset="0"/>
            </a:endParaRPr>
          </a:p>
          <a:p>
            <a:pPr algn="just" rtl="1"/>
            <a:r>
              <a:rPr lang="ar-AE" sz="4000" b="1" dirty="0">
                <a:latin typeface="Book Antiqua" panose="02040602050305030304" pitchFamily="18" charset="0"/>
              </a:rPr>
              <a:t>اللهم </a:t>
            </a:r>
            <a:r>
              <a:rPr lang="ar-EG" sz="4000" b="1" dirty="0">
                <a:latin typeface="Book Antiqua" panose="02040602050305030304" pitchFamily="18" charset="0"/>
              </a:rPr>
              <a:t>إ</a:t>
            </a:r>
            <a:r>
              <a:rPr lang="ar-AE" sz="4000" b="1" dirty="0">
                <a:latin typeface="Book Antiqua" panose="02040602050305030304" pitchFamily="18" charset="0"/>
              </a:rPr>
              <a:t>جعلنا مستحِقين أن نقولَ بشكر: يا أبانا الذي في السموات...</a:t>
            </a:r>
          </a:p>
        </p:txBody>
      </p:sp>
    </p:spTree>
    <p:extLst>
      <p:ext uri="{BB962C8B-B14F-4D97-AF65-F5344CB8AC3E}">
        <p14:creationId xmlns:p14="http://schemas.microsoft.com/office/powerpoint/2010/main" val="1153621212"/>
      </p:ext>
    </p:extLst>
  </p:cSld>
  <p:clrMapOvr>
    <a:masterClrMapping/>
  </p:clrMapOvr>
</p:sld>
</file>

<file path=ppt/slides/slide2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ZoneTexte 12">
            <a:extLst>
              <a:ext uri="{FF2B5EF4-FFF2-40B4-BE49-F238E27FC236}">
                <a16:creationId xmlns:a16="http://schemas.microsoft.com/office/drawing/2014/main" id="{B5E6F8A1-9C17-461A-BB1B-8D519652C983}"/>
              </a:ext>
            </a:extLst>
          </p:cNvPr>
          <p:cNvSpPr txBox="1"/>
          <p:nvPr/>
        </p:nvSpPr>
        <p:spPr>
          <a:xfrm>
            <a:off x="3604862" y="533128"/>
            <a:ext cx="4877956" cy="5940088"/>
          </a:xfrm>
          <a:prstGeom prst="rect">
            <a:avLst/>
          </a:prstGeom>
          <a:noFill/>
        </p:spPr>
        <p:txBody>
          <a:bodyPr wrap="square" rtlCol="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endParaRPr kumimoji="0" lang="pt-BR" sz="1800" b="1" i="0" u="none" strike="noStrike" kern="1200" cap="none" spc="0" normalizeH="0" baseline="0" noProof="0" dirty="0">
              <a:ln>
                <a:noFill/>
              </a:ln>
              <a:solidFill>
                <a:prstClr val="black"/>
              </a:solidFill>
              <a:effectLst/>
              <a:uLnTx/>
              <a:uFillTx/>
              <a:latin typeface="CS Avva Shenouda" pitchFamily="34" charset="0"/>
              <a:ea typeface="+mn-ea"/>
              <a:cs typeface="+mn-cs"/>
            </a:endParaRPr>
          </a:p>
          <a:p>
            <a:pPr marL="0" marR="0" lvl="0" indent="0" algn="just" defTabSz="914400" rtl="0" eaLnBrk="1" fontAlgn="auto" latinLnBrk="0" hangingPunct="1">
              <a:lnSpc>
                <a:spcPct val="100000"/>
              </a:lnSpc>
              <a:spcBef>
                <a:spcPts val="0"/>
              </a:spcBef>
              <a:spcAft>
                <a:spcPts val="0"/>
              </a:spcAft>
              <a:buClrTx/>
              <a:buSzTx/>
              <a:buFontTx/>
              <a:buNone/>
              <a:tabLst/>
              <a:defRPr/>
            </a:pPr>
            <a:r>
              <a:rPr kumimoji="0" lang="pt-BR" sz="2800" b="1" i="0" u="none" strike="noStrike" kern="1200" cap="none" spc="0" normalizeH="0" baseline="0" noProof="0" dirty="0">
                <a:ln>
                  <a:noFill/>
                </a:ln>
                <a:solidFill>
                  <a:prstClr val="black"/>
                </a:solidFill>
                <a:effectLst/>
                <a:uLnTx/>
                <a:uFillTx/>
                <a:latin typeface="CS Avva Shenouda" pitchFamily="34" charset="0"/>
                <a:ea typeface="+mn-ea"/>
                <a:cs typeface="+mn-cs"/>
              </a:rPr>
              <a:t>:wk te ]jom nem pi`wou nem pi`cmou nem pi``amahi sa eneh </a:t>
            </a:r>
            <a:r>
              <a:rPr kumimoji="0" lang="pt-BR" sz="2800" b="1" i="0" u="none" strike="noStrike" kern="1200" cap="none" spc="0" normalizeH="0" baseline="0" noProof="0" dirty="0">
                <a:ln>
                  <a:noFill/>
                </a:ln>
                <a:solidFill>
                  <a:srgbClr val="C00000"/>
                </a:solidFill>
                <a:effectLst/>
                <a:uLnTx/>
                <a:uFillTx/>
                <a:latin typeface="CS Avva Shenouda" pitchFamily="34" charset="0"/>
                <a:ea typeface="+mn-ea"/>
                <a:cs typeface="+mn-cs"/>
              </a:rPr>
              <a:t>`amyn@ Emmanouyl pennou] penouro.</a:t>
            </a:r>
          </a:p>
          <a:p>
            <a:pPr marL="0" marR="0" lvl="0" indent="0" algn="just" defTabSz="914400" rtl="0" eaLnBrk="1" fontAlgn="auto" latinLnBrk="0" hangingPunct="1">
              <a:lnSpc>
                <a:spcPct val="100000"/>
              </a:lnSpc>
              <a:spcBef>
                <a:spcPts val="0"/>
              </a:spcBef>
              <a:spcAft>
                <a:spcPts val="0"/>
              </a:spcAft>
              <a:buClrTx/>
              <a:buSzTx/>
              <a:buFontTx/>
              <a:buNone/>
              <a:tabLst/>
              <a:defRPr/>
            </a:pPr>
            <a:endParaRPr kumimoji="0" lang="pt-BR" sz="1600" b="1" i="0" u="none" strike="noStrike" kern="1200" cap="none" spc="0" normalizeH="0" baseline="0" noProof="0" dirty="0">
              <a:ln>
                <a:noFill/>
              </a:ln>
              <a:solidFill>
                <a:prstClr val="black"/>
              </a:solidFill>
              <a:effectLst/>
              <a:uLnTx/>
              <a:uFillTx/>
              <a:latin typeface="CS Avva Shenouda" pitchFamily="34" charset="0"/>
              <a:ea typeface="+mn-ea"/>
              <a:cs typeface="+mn-cs"/>
            </a:endParaRPr>
          </a:p>
          <a:p>
            <a:pPr marL="0" marR="0" lvl="0" indent="0" algn="just" defTabSz="914400" rtl="0" eaLnBrk="1" fontAlgn="auto" latinLnBrk="0" hangingPunct="1">
              <a:lnSpc>
                <a:spcPct val="100000"/>
              </a:lnSpc>
              <a:spcBef>
                <a:spcPts val="0"/>
              </a:spcBef>
              <a:spcAft>
                <a:spcPts val="0"/>
              </a:spcAft>
              <a:buClrTx/>
              <a:buSzTx/>
              <a:buFontTx/>
              <a:buNone/>
              <a:tabLst/>
              <a:defRPr/>
            </a:pPr>
            <a:r>
              <a:rPr kumimoji="0" lang="pt-BR" sz="2800" b="1" i="0" u="none" strike="noStrike" kern="1200" cap="none" spc="0" normalizeH="0" baseline="0" noProof="0" dirty="0">
                <a:ln>
                  <a:noFill/>
                </a:ln>
                <a:solidFill>
                  <a:prstClr val="black"/>
                </a:solidFill>
                <a:effectLst/>
                <a:uLnTx/>
                <a:uFillTx/>
                <a:latin typeface="CS Avva Shenouda" pitchFamily="34" charset="0"/>
                <a:ea typeface="+mn-ea"/>
                <a:cs typeface="+mn-cs"/>
              </a:rPr>
              <a:t>:wk te ]jom nem pi`wou nem pi`cmou nem pi``amahi sa eneh </a:t>
            </a:r>
            <a:r>
              <a:rPr kumimoji="0" lang="pt-BR" sz="2800" b="1" i="0" u="none" strike="noStrike" kern="1200" cap="none" spc="0" normalizeH="0" baseline="0" noProof="0" dirty="0">
                <a:ln>
                  <a:noFill/>
                </a:ln>
                <a:solidFill>
                  <a:srgbClr val="C00000"/>
                </a:solidFill>
                <a:effectLst/>
                <a:uLnTx/>
                <a:uFillTx/>
                <a:latin typeface="CS Avva Shenouda" pitchFamily="34" charset="0"/>
                <a:ea typeface="+mn-ea"/>
                <a:cs typeface="+mn-cs"/>
              </a:rPr>
              <a:t>`amyn@ Pa=o=c I=y=c P=,=c @ Pacwtyr `n`aga;oc .</a:t>
            </a:r>
          </a:p>
          <a:p>
            <a:pPr marL="0" marR="0" lvl="0" indent="0" algn="just" defTabSz="914400" rtl="0" eaLnBrk="1" fontAlgn="auto" latinLnBrk="0" hangingPunct="1">
              <a:lnSpc>
                <a:spcPct val="100000"/>
              </a:lnSpc>
              <a:spcBef>
                <a:spcPts val="0"/>
              </a:spcBef>
              <a:spcAft>
                <a:spcPts val="0"/>
              </a:spcAft>
              <a:buClrTx/>
              <a:buSzTx/>
              <a:buFontTx/>
              <a:buNone/>
              <a:tabLst/>
              <a:defRPr/>
            </a:pPr>
            <a:endParaRPr kumimoji="0" lang="pt-BR" sz="800" b="1" i="0" u="none" strike="noStrike" kern="1200" cap="none" spc="0" normalizeH="0" baseline="0" noProof="0" dirty="0">
              <a:ln>
                <a:noFill/>
              </a:ln>
              <a:solidFill>
                <a:srgbClr val="C00000"/>
              </a:solidFill>
              <a:effectLst/>
              <a:uLnTx/>
              <a:uFillTx/>
              <a:latin typeface="CS Avva Shenouda" pitchFamily="34" charset="0"/>
              <a:ea typeface="+mn-ea"/>
              <a:cs typeface="+mn-cs"/>
            </a:endParaRPr>
          </a:p>
          <a:p>
            <a:pPr marL="0" marR="0" lvl="0" indent="0" algn="just" defTabSz="914400" rtl="0" eaLnBrk="1" fontAlgn="auto" latinLnBrk="0" hangingPunct="1">
              <a:lnSpc>
                <a:spcPct val="100000"/>
              </a:lnSpc>
              <a:spcBef>
                <a:spcPts val="0"/>
              </a:spcBef>
              <a:spcAft>
                <a:spcPts val="0"/>
              </a:spcAft>
              <a:buClrTx/>
              <a:buSzTx/>
              <a:buFontTx/>
              <a:buNone/>
              <a:tabLst/>
              <a:defRPr/>
            </a:pPr>
            <a:endParaRPr kumimoji="0" lang="pt-BR" sz="1600" b="1" i="0" u="none" strike="noStrike" kern="1200" cap="none" spc="0" normalizeH="0" baseline="0" noProof="0" dirty="0">
              <a:ln>
                <a:noFill/>
              </a:ln>
              <a:solidFill>
                <a:prstClr val="black"/>
              </a:solidFill>
              <a:effectLst/>
              <a:uLnTx/>
              <a:uFillTx/>
              <a:latin typeface="CS Avva Shenouda" pitchFamily="34" charset="0"/>
              <a:ea typeface="+mn-ea"/>
              <a:cs typeface="+mn-cs"/>
            </a:endParaRPr>
          </a:p>
          <a:p>
            <a:pPr marL="0" marR="0" lvl="0" indent="0" algn="just" defTabSz="914400" rtl="0" eaLnBrk="1" fontAlgn="auto" latinLnBrk="0" hangingPunct="1">
              <a:lnSpc>
                <a:spcPct val="100000"/>
              </a:lnSpc>
              <a:spcBef>
                <a:spcPts val="0"/>
              </a:spcBef>
              <a:spcAft>
                <a:spcPts val="0"/>
              </a:spcAft>
              <a:buClrTx/>
              <a:buSzTx/>
              <a:buFontTx/>
              <a:buNone/>
              <a:tabLst/>
              <a:defRPr/>
            </a:pPr>
            <a:r>
              <a:rPr kumimoji="0" lang="pt-BR" sz="2800" b="1" i="0" u="none" strike="noStrike" kern="1200" cap="none" spc="0" normalizeH="0" baseline="0" noProof="0" dirty="0">
                <a:ln>
                  <a:noFill/>
                </a:ln>
                <a:solidFill>
                  <a:prstClr val="black"/>
                </a:solidFill>
                <a:effectLst/>
                <a:uLnTx/>
                <a:uFillTx/>
                <a:latin typeface="CS Avva Shenouda" pitchFamily="34" charset="0"/>
                <a:ea typeface="+mn-ea"/>
                <a:cs typeface="+mn-cs"/>
              </a:rPr>
              <a:t>:wk te ]jom nem pi`wou nem pi`cmou nem pi``amahi sa eneh `</a:t>
            </a:r>
            <a:r>
              <a:rPr kumimoji="0" lang="pt-BR" sz="2800" b="1" i="0" u="none" strike="noStrike" kern="1200" cap="none" spc="0" normalizeH="0" baseline="0" noProof="0" dirty="0">
                <a:ln>
                  <a:noFill/>
                </a:ln>
                <a:solidFill>
                  <a:srgbClr val="C00000"/>
                </a:solidFill>
                <a:effectLst/>
                <a:uLnTx/>
                <a:uFillTx/>
                <a:latin typeface="CS Avva Shenouda" pitchFamily="34" charset="0"/>
                <a:ea typeface="+mn-ea"/>
                <a:cs typeface="+mn-cs"/>
              </a:rPr>
              <a:t>amyn.</a:t>
            </a:r>
            <a:endParaRPr kumimoji="0" lang="fr-FR" sz="2800" b="1" i="0" u="none" strike="noStrike" kern="1200" cap="none" spc="0" normalizeH="0" baseline="0" noProof="0" dirty="0">
              <a:ln>
                <a:noFill/>
              </a:ln>
              <a:solidFill>
                <a:srgbClr val="C00000"/>
              </a:solidFill>
              <a:effectLst/>
              <a:uLnTx/>
              <a:uFillTx/>
              <a:latin typeface="CS Avva Shenouda" pitchFamily="34" charset="0"/>
              <a:ea typeface="+mn-ea"/>
              <a:cs typeface="+mn-cs"/>
            </a:endParaRPr>
          </a:p>
        </p:txBody>
      </p:sp>
      <p:pic>
        <p:nvPicPr>
          <p:cNvPr id="6" name="Image 5">
            <a:extLst>
              <a:ext uri="{FF2B5EF4-FFF2-40B4-BE49-F238E27FC236}">
                <a16:creationId xmlns:a16="http://schemas.microsoft.com/office/drawing/2014/main" id="{6126BEC0-2209-4527-AED6-58D53B29023B}"/>
              </a:ext>
            </a:extLst>
          </p:cNvPr>
          <p:cNvPicPr>
            <a:picLocks noChangeAspect="1"/>
          </p:cNvPicPr>
          <p:nvPr/>
        </p:nvPicPr>
        <p:blipFill>
          <a:blip r:embed="rId3">
            <a:extLst>
              <a:ext uri="{BEBA8EAE-BF5A-486C-A8C5-ECC9F3942E4B}">
                <a14:imgProps xmlns:a14="http://schemas.microsoft.com/office/drawing/2010/main">
                  <a14:imgLayer r:embed="rId4">
                    <a14:imgEffect>
                      <a14:backgroundRemoval t="803" b="98280" l="1613" r="97312">
                        <a14:foregroundMark x1="1613" y1="21330" x2="1613" y2="21330"/>
                        <a14:foregroundMark x1="45161" y1="1032" x2="45161" y2="1032"/>
                        <a14:foregroundMark x1="97670" y1="21330" x2="97670" y2="21330"/>
                        <a14:foregroundMark x1="59140" y1="91399" x2="59140" y2="91399"/>
                        <a14:foregroundMark x1="59498" y1="95757" x2="59498" y2="95757"/>
                        <a14:foregroundMark x1="48925" y1="98280" x2="48925" y2="98280"/>
                      </a14:backgroundRemoval>
                    </a14:imgEffect>
                  </a14:imgLayer>
                </a14:imgProps>
              </a:ext>
              <a:ext uri="{28A0092B-C50C-407E-A947-70E740481C1C}">
                <a14:useLocalDpi xmlns:a14="http://schemas.microsoft.com/office/drawing/2010/main" val="0"/>
              </a:ext>
            </a:extLst>
          </a:blip>
          <a:stretch>
            <a:fillRect/>
          </a:stretch>
        </p:blipFill>
        <p:spPr>
          <a:xfrm>
            <a:off x="540901" y="836712"/>
            <a:ext cx="2617489" cy="5184576"/>
          </a:xfrm>
          <a:prstGeom prst="rect">
            <a:avLst/>
          </a:prstGeom>
          <a:ln>
            <a:noFill/>
          </a:ln>
          <a:effectLst>
            <a:outerShdw blurRad="292100" dist="139700" dir="2700000" algn="tl" rotWithShape="0">
              <a:srgbClr val="333333">
                <a:alpha val="65000"/>
              </a:srgbClr>
            </a:outerShdw>
          </a:effectLst>
        </p:spPr>
      </p:pic>
      <p:pic>
        <p:nvPicPr>
          <p:cNvPr id="8" name="Image 7">
            <a:extLst>
              <a:ext uri="{FF2B5EF4-FFF2-40B4-BE49-F238E27FC236}">
                <a16:creationId xmlns:a16="http://schemas.microsoft.com/office/drawing/2014/main" id="{9D499E89-D055-454C-99A7-CFC773B4C5E3}"/>
              </a:ext>
            </a:extLst>
          </p:cNvPr>
          <p:cNvPicPr>
            <a:picLocks noChangeAspect="1"/>
          </p:cNvPicPr>
          <p:nvPr/>
        </p:nvPicPr>
        <p:blipFill>
          <a:blip r:embed="rId3">
            <a:extLst>
              <a:ext uri="{BEBA8EAE-BF5A-486C-A8C5-ECC9F3942E4B}">
                <a14:imgProps xmlns:a14="http://schemas.microsoft.com/office/drawing/2010/main">
                  <a14:imgLayer r:embed="rId4">
                    <a14:imgEffect>
                      <a14:backgroundRemoval t="803" b="98280" l="1613" r="97312">
                        <a14:foregroundMark x1="1613" y1="21330" x2="1613" y2="21330"/>
                        <a14:foregroundMark x1="45161" y1="1032" x2="45161" y2="1032"/>
                        <a14:foregroundMark x1="97670" y1="21330" x2="97670" y2="21330"/>
                        <a14:foregroundMark x1="59140" y1="91399" x2="59140" y2="91399"/>
                        <a14:foregroundMark x1="59498" y1="95757" x2="59498" y2="95757"/>
                        <a14:foregroundMark x1="48925" y1="98280" x2="48925" y2="98280"/>
                      </a14:backgroundRemoval>
                    </a14:imgEffect>
                  </a14:imgLayer>
                </a14:imgProps>
              </a:ext>
              <a:ext uri="{28A0092B-C50C-407E-A947-70E740481C1C}">
                <a14:useLocalDpi xmlns:a14="http://schemas.microsoft.com/office/drawing/2010/main" val="0"/>
              </a:ext>
            </a:extLst>
          </a:blip>
          <a:stretch>
            <a:fillRect/>
          </a:stretch>
        </p:blipFill>
        <p:spPr>
          <a:xfrm>
            <a:off x="8929290" y="836712"/>
            <a:ext cx="2617489" cy="5184576"/>
          </a:xfrm>
          <a:prstGeom prst="rect">
            <a:avLst/>
          </a:prstGeom>
          <a:ln>
            <a:noFill/>
          </a:ln>
          <a:effectLst>
            <a:outerShdw blurRad="292100" dist="139700" dir="2700000" algn="tl" rotWithShape="0">
              <a:srgbClr val="333333">
                <a:alpha val="65000"/>
              </a:srgbClr>
            </a:outerShdw>
          </a:effectLst>
        </p:spPr>
      </p:pic>
    </p:spTree>
    <p:extLst>
      <p:ext uri="{BB962C8B-B14F-4D97-AF65-F5344CB8AC3E}">
        <p14:creationId xmlns:p14="http://schemas.microsoft.com/office/powerpoint/2010/main" val="1065876257"/>
      </p:ext>
    </p:extLst>
  </p:cSld>
  <p:clrMapOvr>
    <a:masterClrMapping/>
  </p:clrMapOvr>
</p:sld>
</file>

<file path=ppt/slides/slide2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oneTexte 1"/>
          <p:cNvSpPr txBox="1"/>
          <p:nvPr/>
        </p:nvSpPr>
        <p:spPr>
          <a:xfrm>
            <a:off x="7608167" y="533128"/>
            <a:ext cx="4169061" cy="6057043"/>
          </a:xfrm>
          <a:prstGeom prst="rect">
            <a:avLst/>
          </a:prstGeom>
          <a:noFill/>
        </p:spPr>
        <p:txBody>
          <a:bodyPr wrap="square" rtlCol="0">
            <a:spAutoFit/>
          </a:bodyPr>
          <a:lstStyle/>
          <a:p>
            <a:pPr marL="0" marR="0" lvl="0" indent="0" algn="justLow" defTabSz="914400" rtl="1" eaLnBrk="1" fontAlgn="base" latinLnBrk="0" hangingPunct="1">
              <a:lnSpc>
                <a:spcPct val="100000"/>
              </a:lnSpc>
              <a:spcBef>
                <a:spcPct val="20000"/>
              </a:spcBef>
              <a:spcAft>
                <a:spcPct val="0"/>
              </a:spcAft>
              <a:buClrTx/>
              <a:buSzTx/>
              <a:buFontTx/>
              <a:buNone/>
              <a:tabLst/>
              <a:defRPr/>
            </a:pPr>
            <a:r>
              <a:rPr kumimoji="0" lang="ar-SA" altLang="fr-FR" sz="34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لك القوة والمجد والبركة والعزة إلى الأبد </a:t>
            </a:r>
            <a:r>
              <a:rPr kumimoji="0" lang="ar-SA" altLang="fr-FR" sz="3400" b="1" i="0" u="none" strike="noStrike" kern="1200" cap="none" spc="0" normalizeH="0" baseline="0" noProof="0" dirty="0">
                <a:ln>
                  <a:noFill/>
                </a:ln>
                <a:solidFill>
                  <a:srgbClr val="C00000"/>
                </a:solidFill>
                <a:effectLst/>
                <a:uLnTx/>
                <a:uFillTx/>
                <a:latin typeface="Times New Roman" panose="02020603050405020304" pitchFamily="18" charset="0"/>
                <a:ea typeface="+mn-ea"/>
                <a:cs typeface="Times New Roman" panose="02020603050405020304" pitchFamily="18" charset="0"/>
              </a:rPr>
              <a:t>آمين</a:t>
            </a:r>
            <a:r>
              <a:rPr kumimoji="0" lang="ar-EG" altLang="fr-FR" sz="3400" b="1" i="0" u="none" strike="noStrike" kern="1200" cap="none" spc="0" normalizeH="0" baseline="0" noProof="0" dirty="0">
                <a:ln>
                  <a:noFill/>
                </a:ln>
                <a:solidFill>
                  <a:srgbClr val="C00000"/>
                </a:solidFill>
                <a:effectLst/>
                <a:uLnTx/>
                <a:uFillTx/>
                <a:latin typeface="Times New Roman" panose="02020603050405020304" pitchFamily="18" charset="0"/>
                <a:ea typeface="+mn-ea"/>
                <a:cs typeface="Times New Roman" panose="02020603050405020304" pitchFamily="18" charset="0"/>
              </a:rPr>
              <a:t>.</a:t>
            </a:r>
            <a:r>
              <a:rPr kumimoji="0" lang="ar-SA" altLang="fr-FR" sz="3400" b="1" i="0" u="none" strike="noStrike" kern="1200" cap="none" spc="0" normalizeH="0" baseline="0" noProof="0" dirty="0">
                <a:ln>
                  <a:noFill/>
                </a:ln>
                <a:solidFill>
                  <a:srgbClr val="C00000"/>
                </a:solidFill>
                <a:effectLst/>
                <a:uLnTx/>
                <a:uFillTx/>
                <a:latin typeface="Times New Roman" panose="02020603050405020304" pitchFamily="18" charset="0"/>
                <a:ea typeface="+mn-ea"/>
                <a:cs typeface="Times New Roman" panose="02020603050405020304" pitchFamily="18" charset="0"/>
              </a:rPr>
              <a:t> </a:t>
            </a:r>
            <a:br>
              <a:rPr kumimoji="0" lang="ar-EG" altLang="fr-FR" sz="3400" b="1" i="0" u="none" strike="noStrike" kern="1200" cap="none" spc="0" normalizeH="0" baseline="0" noProof="0" dirty="0">
                <a:ln>
                  <a:noFill/>
                </a:ln>
                <a:solidFill>
                  <a:srgbClr val="C00000"/>
                </a:solidFill>
                <a:effectLst/>
                <a:uLnTx/>
                <a:uFillTx/>
                <a:latin typeface="Times New Roman" panose="02020603050405020304" pitchFamily="18" charset="0"/>
                <a:ea typeface="+mn-ea"/>
                <a:cs typeface="Times New Roman" panose="02020603050405020304" pitchFamily="18" charset="0"/>
              </a:rPr>
            </a:br>
            <a:r>
              <a:rPr kumimoji="0" lang="ar-SA" altLang="fr-FR" sz="3400" b="1" i="0" u="none" strike="noStrike" kern="1200" cap="none" spc="0" normalizeH="0" baseline="0" noProof="0" dirty="0" err="1">
                <a:ln>
                  <a:noFill/>
                </a:ln>
                <a:solidFill>
                  <a:srgbClr val="C00000"/>
                </a:solidFill>
                <a:effectLst/>
                <a:uLnTx/>
                <a:uFillTx/>
                <a:latin typeface="Times New Roman" panose="02020603050405020304" pitchFamily="18" charset="0"/>
                <a:ea typeface="+mn-ea"/>
                <a:cs typeface="Times New Roman" panose="02020603050405020304" pitchFamily="18" charset="0"/>
              </a:rPr>
              <a:t>عمانوئيل</a:t>
            </a:r>
            <a:r>
              <a:rPr kumimoji="0" lang="ar-SA" altLang="fr-FR" sz="3400" b="1" i="0" u="none" strike="noStrike" kern="1200" cap="none" spc="0" normalizeH="0" baseline="0" noProof="0" dirty="0">
                <a:ln>
                  <a:noFill/>
                </a:ln>
                <a:solidFill>
                  <a:srgbClr val="C00000"/>
                </a:solidFill>
                <a:effectLst/>
                <a:uLnTx/>
                <a:uFillTx/>
                <a:latin typeface="Times New Roman" panose="02020603050405020304" pitchFamily="18" charset="0"/>
                <a:ea typeface="+mn-ea"/>
                <a:cs typeface="Times New Roman" panose="02020603050405020304" pitchFamily="18" charset="0"/>
              </a:rPr>
              <a:t> إلهنا وملكنا</a:t>
            </a:r>
            <a:r>
              <a:rPr kumimoji="0" lang="fr-FR" altLang="fr-FR" sz="3400" b="1" i="0" u="none" strike="noStrike" kern="1200" cap="none" spc="0" normalizeH="0" baseline="0" noProof="0" dirty="0">
                <a:ln>
                  <a:noFill/>
                </a:ln>
                <a:solidFill>
                  <a:srgbClr val="C00000"/>
                </a:solidFill>
                <a:effectLst/>
                <a:uLnTx/>
                <a:uFillTx/>
                <a:latin typeface="Times New Roman" panose="02020603050405020304" pitchFamily="18" charset="0"/>
                <a:ea typeface="+mn-ea"/>
                <a:cs typeface="Times New Roman" panose="02020603050405020304" pitchFamily="18" charset="0"/>
              </a:rPr>
              <a:t> </a:t>
            </a:r>
            <a:br>
              <a:rPr kumimoji="0" lang="fr-FR" sz="3400" b="1" i="0" u="none" strike="noStrike" kern="1200" cap="none" spc="0" normalizeH="0" baseline="0" noProof="0" dirty="0">
                <a:ln>
                  <a:noFill/>
                </a:ln>
                <a:solidFill>
                  <a:prstClr val="black"/>
                </a:solidFill>
                <a:effectLst/>
                <a:uLnTx/>
                <a:uFillTx/>
                <a:latin typeface="Calibri"/>
                <a:ea typeface="+mn-ea"/>
                <a:cs typeface="+mn-cs"/>
              </a:rPr>
            </a:br>
            <a:endParaRPr kumimoji="0" lang="fr-FR" sz="3400" b="1" i="0" u="none" strike="noStrike" kern="1200" cap="none" spc="0" normalizeH="0" baseline="0" noProof="0" dirty="0">
              <a:ln>
                <a:noFill/>
              </a:ln>
              <a:solidFill>
                <a:prstClr val="black"/>
              </a:solidFill>
              <a:effectLst/>
              <a:uLnTx/>
              <a:uFillTx/>
              <a:latin typeface="Calibri"/>
              <a:ea typeface="+mn-ea"/>
              <a:cs typeface="+mn-cs"/>
            </a:endParaRPr>
          </a:p>
          <a:p>
            <a:pPr marL="0" marR="0" lvl="0" indent="0" algn="justLow" defTabSz="914400" rtl="1" eaLnBrk="1" fontAlgn="base" latinLnBrk="0" hangingPunct="1">
              <a:lnSpc>
                <a:spcPct val="100000"/>
              </a:lnSpc>
              <a:spcBef>
                <a:spcPct val="20000"/>
              </a:spcBef>
              <a:spcAft>
                <a:spcPct val="0"/>
              </a:spcAft>
              <a:buClrTx/>
              <a:buSzTx/>
              <a:buFontTx/>
              <a:buNone/>
              <a:tabLst/>
              <a:defRPr/>
            </a:pPr>
            <a:r>
              <a:rPr kumimoji="0" lang="ar-SA" altLang="fr-FR" sz="34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لك القوة والمجد والبركة والعزة إلى الأبد </a:t>
            </a:r>
            <a:r>
              <a:rPr kumimoji="0" lang="ar-SA" altLang="fr-FR" sz="3400" b="1" i="0" u="none" strike="noStrike" kern="1200" cap="none" spc="0" normalizeH="0" baseline="0" noProof="0" dirty="0">
                <a:ln>
                  <a:noFill/>
                </a:ln>
                <a:solidFill>
                  <a:srgbClr val="C00000"/>
                </a:solidFill>
                <a:effectLst/>
                <a:uLnTx/>
                <a:uFillTx/>
                <a:latin typeface="Times New Roman" panose="02020603050405020304" pitchFamily="18" charset="0"/>
                <a:ea typeface="+mn-ea"/>
                <a:cs typeface="Times New Roman" panose="02020603050405020304" pitchFamily="18" charset="0"/>
              </a:rPr>
              <a:t>آمين</a:t>
            </a:r>
            <a:r>
              <a:rPr kumimoji="0" lang="ar-EG" altLang="fr-FR" sz="3400" b="1" i="0" u="none" strike="noStrike" kern="1200" cap="none" spc="0" normalizeH="0" baseline="0" noProof="0" dirty="0">
                <a:ln>
                  <a:noFill/>
                </a:ln>
                <a:solidFill>
                  <a:srgbClr val="C00000"/>
                </a:solidFill>
                <a:effectLst/>
                <a:uLnTx/>
                <a:uFillTx/>
                <a:latin typeface="Times New Roman" panose="02020603050405020304" pitchFamily="18" charset="0"/>
                <a:ea typeface="+mn-ea"/>
                <a:cs typeface="Times New Roman" panose="02020603050405020304" pitchFamily="18" charset="0"/>
              </a:rPr>
              <a:t>.</a:t>
            </a:r>
            <a:br>
              <a:rPr kumimoji="0" lang="ar-EG" altLang="fr-FR" sz="3400" b="1" i="0" u="none" strike="noStrike" kern="1200" cap="none" spc="0" normalizeH="0" baseline="0" noProof="0" dirty="0">
                <a:ln>
                  <a:noFill/>
                </a:ln>
                <a:solidFill>
                  <a:srgbClr val="C00000"/>
                </a:solidFill>
                <a:effectLst/>
                <a:uLnTx/>
                <a:uFillTx/>
                <a:latin typeface="Times New Roman" panose="02020603050405020304" pitchFamily="18" charset="0"/>
                <a:ea typeface="+mn-ea"/>
                <a:cs typeface="Times New Roman" panose="02020603050405020304" pitchFamily="18" charset="0"/>
              </a:rPr>
            </a:br>
            <a:r>
              <a:rPr kumimoji="0" lang="ar-SA" altLang="fr-FR" sz="3400" b="1" i="0" u="none" strike="noStrike" kern="1200" cap="none" spc="0" normalizeH="0" baseline="0" noProof="0" dirty="0" err="1">
                <a:ln>
                  <a:noFill/>
                </a:ln>
                <a:solidFill>
                  <a:srgbClr val="C00000"/>
                </a:solidFill>
                <a:effectLst/>
                <a:uLnTx/>
                <a:uFillTx/>
                <a:latin typeface="Times New Roman" panose="02020603050405020304" pitchFamily="18" charset="0"/>
                <a:ea typeface="+mn-ea"/>
                <a:cs typeface="Times New Roman" panose="02020603050405020304" pitchFamily="18" charset="0"/>
              </a:rPr>
              <a:t>يارب</a:t>
            </a:r>
            <a:r>
              <a:rPr kumimoji="0" lang="ar-EG" altLang="fr-FR" sz="3400" b="1" i="0" u="none" strike="noStrike" kern="1200" cap="none" spc="0" normalizeH="0" baseline="0" noProof="0" dirty="0">
                <a:ln>
                  <a:noFill/>
                </a:ln>
                <a:solidFill>
                  <a:srgbClr val="C00000"/>
                </a:solidFill>
                <a:effectLst/>
                <a:uLnTx/>
                <a:uFillTx/>
                <a:latin typeface="Times New Roman" panose="02020603050405020304" pitchFamily="18" charset="0"/>
                <a:ea typeface="+mn-ea"/>
                <a:cs typeface="Times New Roman" panose="02020603050405020304" pitchFamily="18" charset="0"/>
              </a:rPr>
              <a:t>ى</a:t>
            </a:r>
            <a:r>
              <a:rPr kumimoji="0" lang="ar-SA" altLang="fr-FR" sz="3400" b="1" i="0" u="none" strike="noStrike" kern="1200" cap="none" spc="0" normalizeH="0" baseline="0" noProof="0" dirty="0">
                <a:ln>
                  <a:noFill/>
                </a:ln>
                <a:solidFill>
                  <a:srgbClr val="C00000"/>
                </a:solidFill>
                <a:effectLst/>
                <a:uLnTx/>
                <a:uFillTx/>
                <a:latin typeface="Times New Roman" panose="02020603050405020304" pitchFamily="18" charset="0"/>
                <a:ea typeface="+mn-ea"/>
                <a:cs typeface="Times New Roman" panose="02020603050405020304" pitchFamily="18" charset="0"/>
              </a:rPr>
              <a:t> يسوع المسيح</a:t>
            </a:r>
            <a:r>
              <a:rPr kumimoji="0" lang="fr-FR" altLang="fr-FR" sz="3400" b="1" i="0" u="none" strike="noStrike" kern="1200" cap="none" spc="0" normalizeH="0" baseline="0" noProof="0" dirty="0">
                <a:ln>
                  <a:noFill/>
                </a:ln>
                <a:solidFill>
                  <a:srgbClr val="C00000"/>
                </a:solidFill>
                <a:effectLst/>
                <a:uLnTx/>
                <a:uFillTx/>
                <a:latin typeface="Times New Roman" panose="02020603050405020304" pitchFamily="18" charset="0"/>
                <a:ea typeface="+mn-ea"/>
                <a:cs typeface="Times New Roman" panose="02020603050405020304" pitchFamily="18" charset="0"/>
              </a:rPr>
              <a:t> </a:t>
            </a:r>
            <a:r>
              <a:rPr kumimoji="0" lang="ar-AE" altLang="fr-FR" sz="3400" b="1" i="0" u="none" strike="noStrike" kern="1200" cap="none" spc="0" normalizeH="0" baseline="0" noProof="0" dirty="0" err="1">
                <a:ln>
                  <a:noFill/>
                </a:ln>
                <a:solidFill>
                  <a:srgbClr val="C00000"/>
                </a:solidFill>
                <a:effectLst/>
                <a:uLnTx/>
                <a:uFillTx/>
                <a:latin typeface="Times New Roman" panose="02020603050405020304" pitchFamily="18" charset="0"/>
                <a:ea typeface="+mn-ea"/>
                <a:cs typeface="Times New Roman" panose="02020603050405020304" pitchFamily="18" charset="0"/>
              </a:rPr>
              <a:t>مخلصى</a:t>
            </a:r>
            <a:r>
              <a:rPr kumimoji="0" lang="ar-AE" altLang="fr-FR" sz="3400" b="1" i="0" u="none" strike="noStrike" kern="1200" cap="none" spc="0" normalizeH="0" baseline="0" noProof="0" dirty="0">
                <a:ln>
                  <a:noFill/>
                </a:ln>
                <a:solidFill>
                  <a:srgbClr val="C00000"/>
                </a:solidFill>
                <a:effectLst/>
                <a:uLnTx/>
                <a:uFillTx/>
                <a:latin typeface="Times New Roman" panose="02020603050405020304" pitchFamily="18" charset="0"/>
                <a:ea typeface="+mn-ea"/>
                <a:cs typeface="Times New Roman" panose="02020603050405020304" pitchFamily="18" charset="0"/>
              </a:rPr>
              <a:t> الصالح</a:t>
            </a:r>
            <a:endParaRPr kumimoji="0" lang="fr-FR" altLang="fr-FR" sz="3400" b="1" i="0" u="none" strike="noStrike" kern="1200" cap="none" spc="0" normalizeH="0" baseline="0" noProof="0" dirty="0">
              <a:ln>
                <a:noFill/>
              </a:ln>
              <a:solidFill>
                <a:srgbClr val="C00000"/>
              </a:solidFill>
              <a:effectLst/>
              <a:uLnTx/>
              <a:uFillTx/>
              <a:latin typeface="Times New Roman" panose="02020603050405020304" pitchFamily="18" charset="0"/>
              <a:ea typeface="+mn-ea"/>
              <a:cs typeface="Times New Roman" panose="02020603050405020304" pitchFamily="18" charset="0"/>
            </a:endParaRPr>
          </a:p>
          <a:p>
            <a:pPr marL="0" marR="0" lvl="0" indent="0" algn="just" defTabSz="914400" rtl="0" eaLnBrk="1" fontAlgn="auto" latinLnBrk="0" hangingPunct="1">
              <a:lnSpc>
                <a:spcPct val="100000"/>
              </a:lnSpc>
              <a:spcBef>
                <a:spcPts val="0"/>
              </a:spcBef>
              <a:spcAft>
                <a:spcPts val="0"/>
              </a:spcAft>
              <a:buClrTx/>
              <a:buSzTx/>
              <a:buFontTx/>
              <a:buNone/>
              <a:tabLst/>
              <a:defRPr/>
            </a:pPr>
            <a:endParaRPr kumimoji="0" lang="fr-FR" sz="3400" b="1" i="0" u="none" strike="noStrike" kern="1200" cap="none" spc="0" normalizeH="0" baseline="0" noProof="0" dirty="0">
              <a:ln>
                <a:noFill/>
              </a:ln>
              <a:solidFill>
                <a:prstClr val="black"/>
              </a:solidFill>
              <a:effectLst/>
              <a:uLnTx/>
              <a:uFillTx/>
              <a:latin typeface="Calibri"/>
              <a:ea typeface="+mn-ea"/>
              <a:cs typeface="+mn-cs"/>
            </a:endParaRPr>
          </a:p>
          <a:p>
            <a:pPr marL="0" marR="0" lvl="0" indent="0" algn="justLow" defTabSz="914400" rtl="1" eaLnBrk="1" fontAlgn="base" latinLnBrk="0" hangingPunct="1">
              <a:lnSpc>
                <a:spcPct val="100000"/>
              </a:lnSpc>
              <a:spcBef>
                <a:spcPct val="20000"/>
              </a:spcBef>
              <a:spcAft>
                <a:spcPct val="0"/>
              </a:spcAft>
              <a:buClrTx/>
              <a:buSzTx/>
              <a:buFontTx/>
              <a:buNone/>
              <a:tabLst/>
              <a:defRPr/>
            </a:pPr>
            <a:r>
              <a:rPr kumimoji="0" lang="ar-SA" altLang="fr-FR" sz="34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لك القوة والمجد والبركة والعزة إلى الأبد </a:t>
            </a:r>
            <a:r>
              <a:rPr kumimoji="0" lang="ar-SA" altLang="fr-FR" sz="3400" b="1" i="0" u="none" strike="noStrike" kern="1200" cap="none" spc="0" normalizeH="0" baseline="0" noProof="0" dirty="0">
                <a:ln>
                  <a:noFill/>
                </a:ln>
                <a:solidFill>
                  <a:srgbClr val="C00000"/>
                </a:solidFill>
                <a:effectLst/>
                <a:uLnTx/>
                <a:uFillTx/>
                <a:latin typeface="Times New Roman" panose="02020603050405020304" pitchFamily="18" charset="0"/>
                <a:ea typeface="+mn-ea"/>
                <a:cs typeface="Times New Roman" panose="02020603050405020304" pitchFamily="18" charset="0"/>
              </a:rPr>
              <a:t>آمين</a:t>
            </a:r>
            <a:r>
              <a:rPr kumimoji="0" lang="ar-EG" altLang="fr-FR" sz="3400" b="1" i="0" u="none" strike="noStrike" kern="1200" cap="none" spc="0" normalizeH="0" baseline="0" noProof="0" dirty="0">
                <a:ln>
                  <a:noFill/>
                </a:ln>
                <a:solidFill>
                  <a:srgbClr val="C00000"/>
                </a:solidFill>
                <a:effectLst/>
                <a:uLnTx/>
                <a:uFillTx/>
                <a:latin typeface="Times New Roman" panose="02020603050405020304" pitchFamily="18" charset="0"/>
                <a:ea typeface="+mn-ea"/>
                <a:cs typeface="Times New Roman" panose="02020603050405020304" pitchFamily="18" charset="0"/>
              </a:rPr>
              <a:t>.</a:t>
            </a:r>
            <a:endParaRPr kumimoji="0" lang="fr-FR" altLang="fr-FR" sz="3400" b="1" i="0" u="none" strike="noStrike" kern="1200" cap="none" spc="0" normalizeH="0" baseline="0" noProof="0" dirty="0">
              <a:ln>
                <a:noFill/>
              </a:ln>
              <a:solidFill>
                <a:srgbClr val="C00000"/>
              </a:solidFill>
              <a:effectLst/>
              <a:uLnTx/>
              <a:uFillTx/>
              <a:latin typeface="Times New Roman" panose="02020603050405020304" pitchFamily="18" charset="0"/>
              <a:ea typeface="+mn-ea"/>
              <a:cs typeface="Times New Roman" panose="02020603050405020304" pitchFamily="18" charset="0"/>
            </a:endParaRPr>
          </a:p>
        </p:txBody>
      </p:sp>
      <p:sp>
        <p:nvSpPr>
          <p:cNvPr id="13" name="ZoneTexte 12">
            <a:extLst>
              <a:ext uri="{FF2B5EF4-FFF2-40B4-BE49-F238E27FC236}">
                <a16:creationId xmlns:a16="http://schemas.microsoft.com/office/drawing/2014/main" id="{B5E6F8A1-9C17-461A-BB1B-8D519652C983}"/>
              </a:ext>
            </a:extLst>
          </p:cNvPr>
          <p:cNvSpPr txBox="1"/>
          <p:nvPr/>
        </p:nvSpPr>
        <p:spPr>
          <a:xfrm>
            <a:off x="327090" y="529403"/>
            <a:ext cx="4256742" cy="6093976"/>
          </a:xfrm>
          <a:prstGeom prst="rect">
            <a:avLst/>
          </a:prstGeom>
          <a:noFill/>
        </p:spPr>
        <p:txBody>
          <a:bodyPr wrap="square" rtlCol="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fr-FR" sz="2500" b="1" i="0" u="none" strike="noStrike" kern="1200" cap="none" spc="0" normalizeH="0" baseline="0" noProof="0" dirty="0">
                <a:ln>
                  <a:noFill/>
                </a:ln>
                <a:solidFill>
                  <a:prstClr val="black"/>
                </a:solidFill>
                <a:effectLst/>
                <a:uLnTx/>
                <a:uFillTx/>
                <a:latin typeface="Calibri"/>
                <a:ea typeface="+mn-ea"/>
                <a:cs typeface="+mn-cs"/>
              </a:rPr>
              <a:t>A Toi la Puissance, la gloire, la bénédiction et la magnificence éternellement, </a:t>
            </a:r>
            <a:r>
              <a:rPr kumimoji="0" lang="fr-FR" sz="2500" b="1" i="0" u="none" strike="noStrike" kern="1200" cap="none" spc="0" normalizeH="0" baseline="0" noProof="0" dirty="0">
                <a:ln>
                  <a:noFill/>
                </a:ln>
                <a:solidFill>
                  <a:srgbClr val="C00000"/>
                </a:solidFill>
                <a:effectLst/>
                <a:uLnTx/>
                <a:uFillTx/>
                <a:latin typeface="Calibri"/>
                <a:ea typeface="+mn-ea"/>
                <a:cs typeface="+mn-cs"/>
              </a:rPr>
              <a:t>Amen! Emmanuel notre Dieu et notre Roi.</a:t>
            </a:r>
          </a:p>
          <a:p>
            <a:pPr marL="0" marR="0" lvl="0" indent="0" algn="just" defTabSz="914400" rtl="0" eaLnBrk="1" fontAlgn="auto" latinLnBrk="0" hangingPunct="1">
              <a:lnSpc>
                <a:spcPct val="100000"/>
              </a:lnSpc>
              <a:spcBef>
                <a:spcPts val="0"/>
              </a:spcBef>
              <a:spcAft>
                <a:spcPts val="0"/>
              </a:spcAft>
              <a:buClrTx/>
              <a:buSzTx/>
              <a:buFontTx/>
              <a:buNone/>
              <a:tabLst/>
              <a:defRPr/>
            </a:pPr>
            <a:endParaRPr kumimoji="0" lang="fr-FR" sz="2500" b="1" i="0" u="none" strike="noStrike" kern="1200" cap="none" spc="0" normalizeH="0" baseline="0" noProof="0" dirty="0">
              <a:ln>
                <a:noFill/>
              </a:ln>
              <a:solidFill>
                <a:prstClr val="black"/>
              </a:solidFill>
              <a:effectLst/>
              <a:uLnTx/>
              <a:uFillTx/>
              <a:latin typeface="Calibri"/>
              <a:ea typeface="+mn-ea"/>
              <a:cs typeface="+mn-cs"/>
            </a:endParaRPr>
          </a:p>
          <a:p>
            <a:pPr marL="0" marR="0" lvl="0" indent="0" algn="just" defTabSz="914400" rtl="0" eaLnBrk="1" fontAlgn="auto" latinLnBrk="0" hangingPunct="1">
              <a:lnSpc>
                <a:spcPct val="100000"/>
              </a:lnSpc>
              <a:spcBef>
                <a:spcPts val="0"/>
              </a:spcBef>
              <a:spcAft>
                <a:spcPts val="0"/>
              </a:spcAft>
              <a:buClrTx/>
              <a:buSzTx/>
              <a:buFontTx/>
              <a:buNone/>
              <a:tabLst/>
              <a:defRPr/>
            </a:pPr>
            <a:r>
              <a:rPr kumimoji="0" lang="fr-FR" sz="2500" b="1" i="0" u="none" strike="noStrike" kern="1200" cap="none" spc="0" normalizeH="0" baseline="0" noProof="0" dirty="0">
                <a:ln>
                  <a:noFill/>
                </a:ln>
                <a:solidFill>
                  <a:prstClr val="black"/>
                </a:solidFill>
                <a:effectLst/>
                <a:uLnTx/>
                <a:uFillTx/>
                <a:latin typeface="Calibri"/>
                <a:ea typeface="+mn-ea"/>
                <a:cs typeface="+mn-cs"/>
              </a:rPr>
              <a:t>A Toi la Puissance, la gloire, la bénédiction et la magnificence éternellement, </a:t>
            </a:r>
            <a:r>
              <a:rPr kumimoji="0" lang="fr-FR" sz="2500" b="1" i="0" u="none" strike="noStrike" kern="1200" cap="none" spc="0" normalizeH="0" baseline="0" noProof="0" dirty="0">
                <a:ln>
                  <a:noFill/>
                </a:ln>
                <a:solidFill>
                  <a:srgbClr val="C00000"/>
                </a:solidFill>
                <a:effectLst/>
                <a:uLnTx/>
                <a:uFillTx/>
                <a:latin typeface="Calibri"/>
                <a:ea typeface="+mn-ea"/>
                <a:cs typeface="+mn-cs"/>
              </a:rPr>
              <a:t>Amen! Mon Seigneur Jésus Christ mon bon Sauveur.</a:t>
            </a:r>
          </a:p>
          <a:p>
            <a:pPr marL="0" marR="0" lvl="0" indent="0" algn="just" defTabSz="914400" rtl="0" eaLnBrk="1" fontAlgn="auto" latinLnBrk="0" hangingPunct="1">
              <a:lnSpc>
                <a:spcPct val="100000"/>
              </a:lnSpc>
              <a:spcBef>
                <a:spcPts val="0"/>
              </a:spcBef>
              <a:spcAft>
                <a:spcPts val="0"/>
              </a:spcAft>
              <a:buClrTx/>
              <a:buSzTx/>
              <a:buFontTx/>
              <a:buNone/>
              <a:tabLst/>
              <a:defRPr/>
            </a:pPr>
            <a:endParaRPr kumimoji="0" lang="fr-FR" sz="2500" b="1" i="0" u="none" strike="noStrike" kern="1200" cap="none" spc="0" normalizeH="0" baseline="0" noProof="0" dirty="0">
              <a:ln>
                <a:noFill/>
              </a:ln>
              <a:solidFill>
                <a:prstClr val="black"/>
              </a:solidFill>
              <a:effectLst/>
              <a:uLnTx/>
              <a:uFillTx/>
              <a:latin typeface="Calibri"/>
              <a:ea typeface="+mn-ea"/>
              <a:cs typeface="+mn-cs"/>
            </a:endParaRPr>
          </a:p>
          <a:p>
            <a:pPr marL="0" marR="0" lvl="0" indent="0" algn="just" defTabSz="914400" rtl="0" eaLnBrk="1" fontAlgn="auto" latinLnBrk="0" hangingPunct="1">
              <a:lnSpc>
                <a:spcPct val="100000"/>
              </a:lnSpc>
              <a:spcBef>
                <a:spcPts val="0"/>
              </a:spcBef>
              <a:spcAft>
                <a:spcPts val="0"/>
              </a:spcAft>
              <a:buClrTx/>
              <a:buSzTx/>
              <a:buFontTx/>
              <a:buNone/>
              <a:tabLst/>
              <a:defRPr/>
            </a:pPr>
            <a:r>
              <a:rPr kumimoji="0" lang="fr-FR" sz="2500" b="1" i="0" u="none" strike="noStrike" kern="1200" cap="none" spc="0" normalizeH="0" baseline="0" noProof="0" dirty="0">
                <a:ln>
                  <a:noFill/>
                </a:ln>
                <a:solidFill>
                  <a:prstClr val="black"/>
                </a:solidFill>
                <a:effectLst/>
                <a:uLnTx/>
                <a:uFillTx/>
                <a:latin typeface="Calibri"/>
                <a:ea typeface="+mn-ea"/>
                <a:cs typeface="+mn-cs"/>
              </a:rPr>
              <a:t>A Toi la Puissance, la gloire, la bénédiction et la magnificence éternellement, </a:t>
            </a:r>
            <a:r>
              <a:rPr kumimoji="0" lang="fr-FR" sz="2500" b="1" i="0" u="none" strike="noStrike" kern="1200" cap="none" spc="0" normalizeH="0" baseline="0" noProof="0" dirty="0">
                <a:ln>
                  <a:noFill/>
                </a:ln>
                <a:solidFill>
                  <a:srgbClr val="C00000"/>
                </a:solidFill>
                <a:effectLst/>
                <a:uLnTx/>
                <a:uFillTx/>
                <a:latin typeface="Calibri"/>
                <a:ea typeface="+mn-ea"/>
                <a:cs typeface="+mn-cs"/>
              </a:rPr>
              <a:t>Amen !</a:t>
            </a:r>
          </a:p>
        </p:txBody>
      </p:sp>
      <p:pic>
        <p:nvPicPr>
          <p:cNvPr id="5" name="Image 4">
            <a:extLst>
              <a:ext uri="{FF2B5EF4-FFF2-40B4-BE49-F238E27FC236}">
                <a16:creationId xmlns:a16="http://schemas.microsoft.com/office/drawing/2014/main" id="{20AB254F-53D8-44ED-9046-8698A40D52C2}"/>
              </a:ext>
            </a:extLst>
          </p:cNvPr>
          <p:cNvPicPr>
            <a:picLocks noChangeAspect="1"/>
          </p:cNvPicPr>
          <p:nvPr/>
        </p:nvPicPr>
        <p:blipFill>
          <a:blip r:embed="rId3">
            <a:extLst>
              <a:ext uri="{BEBA8EAE-BF5A-486C-A8C5-ECC9F3942E4B}">
                <a14:imgProps xmlns:a14="http://schemas.microsoft.com/office/drawing/2010/main">
                  <a14:imgLayer r:embed="rId4">
                    <a14:imgEffect>
                      <a14:backgroundRemoval t="803" b="98280" l="1613" r="97312">
                        <a14:foregroundMark x1="1613" y1="21330" x2="1613" y2="21330"/>
                        <a14:foregroundMark x1="45161" y1="1032" x2="45161" y2="1032"/>
                        <a14:foregroundMark x1="97670" y1="21330" x2="97670" y2="21330"/>
                        <a14:foregroundMark x1="59140" y1="91399" x2="59140" y2="91399"/>
                        <a14:foregroundMark x1="59498" y1="95757" x2="59498" y2="95757"/>
                        <a14:foregroundMark x1="48925" y1="98280" x2="48925" y2="98280"/>
                      </a14:backgroundRemoval>
                    </a14:imgEffect>
                  </a14:imgLayer>
                </a14:imgProps>
              </a:ext>
              <a:ext uri="{28A0092B-C50C-407E-A947-70E740481C1C}">
                <a14:useLocalDpi xmlns:a14="http://schemas.microsoft.com/office/drawing/2010/main" val="0"/>
              </a:ext>
            </a:extLst>
          </a:blip>
          <a:stretch>
            <a:fillRect/>
          </a:stretch>
        </p:blipFill>
        <p:spPr>
          <a:xfrm>
            <a:off x="4787255" y="867795"/>
            <a:ext cx="2617489" cy="5184576"/>
          </a:xfrm>
          <a:prstGeom prst="rect">
            <a:avLst/>
          </a:prstGeom>
          <a:ln>
            <a:noFill/>
          </a:ln>
          <a:effectLst>
            <a:outerShdw blurRad="292100" dist="139700" dir="2700000" algn="tl" rotWithShape="0">
              <a:srgbClr val="333333">
                <a:alpha val="65000"/>
              </a:srgbClr>
            </a:outerShdw>
          </a:effectLst>
        </p:spPr>
      </p:pic>
    </p:spTree>
    <p:extLst>
      <p:ext uri="{BB962C8B-B14F-4D97-AF65-F5344CB8AC3E}">
        <p14:creationId xmlns:p14="http://schemas.microsoft.com/office/powerpoint/2010/main" val="2226225082"/>
      </p:ext>
    </p:extLst>
  </p:cSld>
  <p:clrMapOvr>
    <a:masterClrMapping/>
  </p:clrMapOvr>
</p:sld>
</file>

<file path=ppt/slides/slide2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329784" y="486948"/>
            <a:ext cx="5766216" cy="6041868"/>
          </a:xfrm>
        </p:spPr>
        <p:txBody>
          <a:bodyPr numCol="1" spcCol="72000" anchor="ctr">
            <a:noAutofit/>
          </a:bodyPr>
          <a:lstStyle/>
          <a:p>
            <a:pPr marL="0" indent="0" algn="just">
              <a:buNone/>
            </a:pPr>
            <a:r>
              <a:rPr lang="fr-FR" sz="3600" b="1" dirty="0">
                <a:latin typeface="Book Antiqua" panose="02040602050305030304" pitchFamily="18" charset="0"/>
              </a:rPr>
              <a:t>Rends-nous dignes de dire avec action de grâces : </a:t>
            </a:r>
          </a:p>
          <a:p>
            <a:pPr marL="0" indent="0" algn="just">
              <a:buNone/>
            </a:pPr>
            <a:endParaRPr lang="fr-FR" sz="3600" b="1" dirty="0">
              <a:latin typeface="Book Antiqua" panose="02040602050305030304" pitchFamily="18" charset="0"/>
            </a:endParaRPr>
          </a:p>
          <a:p>
            <a:pPr marL="0" indent="0" algn="just">
              <a:buNone/>
            </a:pPr>
            <a:endParaRPr lang="fr-FR" sz="3600" b="1" dirty="0">
              <a:latin typeface="Book Antiqua" panose="02040602050305030304" pitchFamily="18" charset="0"/>
            </a:endParaRPr>
          </a:p>
          <a:p>
            <a:pPr marL="0" indent="0" algn="just">
              <a:buNone/>
            </a:pPr>
            <a:r>
              <a:rPr lang="fr-FR" sz="3600" b="1" dirty="0">
                <a:latin typeface="Book Antiqua" panose="02040602050305030304" pitchFamily="18" charset="0"/>
              </a:rPr>
              <a:t>Notre Père qui est au cieux…</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lvl="0" algn="ctr" rtl="1" fontAlgn="base">
              <a:spcBef>
                <a:spcPct val="20000"/>
              </a:spcBef>
              <a:spcAft>
                <a:spcPct val="0"/>
              </a:spcAft>
            </a:pPr>
            <a:endParaRPr lang="ar-SA" altLang="fr-FR" sz="3600" dirty="0">
              <a:latin typeface="Times New Roman" panose="02020603050405020304" pitchFamily="18" charset="0"/>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endParaRPr lang="fr-FR" dirty="0"/>
          </a:p>
        </p:txBody>
      </p:sp>
      <p:sp>
        <p:nvSpPr>
          <p:cNvPr id="13" name="Espace réservé du contenu 2">
            <a:extLst>
              <a:ext uri="{FF2B5EF4-FFF2-40B4-BE49-F238E27FC236}">
                <a16:creationId xmlns:a16="http://schemas.microsoft.com/office/drawing/2014/main" id="{BAEE9C64-186B-45FE-92FC-55891E69D351}"/>
              </a:ext>
            </a:extLst>
          </p:cNvPr>
          <p:cNvSpPr txBox="1">
            <a:spLocks/>
          </p:cNvSpPr>
          <p:nvPr/>
        </p:nvSpPr>
        <p:spPr>
          <a:xfrm>
            <a:off x="8650513" y="486947"/>
            <a:ext cx="3138029" cy="5991072"/>
          </a:xfrm>
          <a:prstGeom prst="rect">
            <a:avLst/>
          </a:prstGeom>
        </p:spPr>
        <p:txBody>
          <a:bodyPr vert="horz" lIns="91440" tIns="45720" rIns="91440" bIns="45720" numCol="1" spcCol="72000" rtlCol="0" anchor="ctr">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buNone/>
            </a:pPr>
            <a:endParaRPr lang="fr-FR" sz="4000" b="1" dirty="0">
              <a:latin typeface="Book Antiqua" panose="02040602050305030304" pitchFamily="18"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744072" y="1443841"/>
            <a:ext cx="5025751" cy="4339650"/>
          </a:xfrm>
          <a:prstGeom prst="rect">
            <a:avLst/>
          </a:prstGeom>
        </p:spPr>
        <p:txBody>
          <a:bodyPr wrap="square" anchor="ctr" anchorCtr="0">
            <a:spAutoFit/>
          </a:bodyPr>
          <a:lstStyle/>
          <a:p>
            <a:pPr algn="just" rtl="1"/>
            <a:r>
              <a:rPr lang="ar-AE" sz="4800" b="1" dirty="0">
                <a:latin typeface="Book Antiqua" panose="02040602050305030304" pitchFamily="18" charset="0"/>
              </a:rPr>
              <a:t>الله</a:t>
            </a:r>
            <a:r>
              <a:rPr lang="ar-EG" sz="4800" b="1" dirty="0">
                <a:latin typeface="Book Antiqua" panose="02040602050305030304" pitchFamily="18" charset="0"/>
              </a:rPr>
              <a:t>ُ</a:t>
            </a:r>
            <a:r>
              <a:rPr lang="ar-AE" sz="4800" b="1" dirty="0">
                <a:latin typeface="Book Antiqua" panose="02040602050305030304" pitchFamily="18" charset="0"/>
              </a:rPr>
              <a:t>م </a:t>
            </a:r>
            <a:r>
              <a:rPr lang="ar-EG" sz="4800" b="1" dirty="0">
                <a:latin typeface="Book Antiqua" panose="02040602050305030304" pitchFamily="18" charset="0"/>
              </a:rPr>
              <a:t>إ</a:t>
            </a:r>
            <a:r>
              <a:rPr lang="ar-AE" sz="4800" b="1" dirty="0">
                <a:latin typeface="Book Antiqua" panose="02040602050305030304" pitchFamily="18" charset="0"/>
              </a:rPr>
              <a:t>جعلنا مستحقين أن نقولَ بشكرٍ:</a:t>
            </a:r>
            <a:endParaRPr lang="fr-FR" sz="4800" b="1" dirty="0">
              <a:latin typeface="Book Antiqua" panose="02040602050305030304" pitchFamily="18" charset="0"/>
            </a:endParaRPr>
          </a:p>
          <a:p>
            <a:pPr algn="just" rtl="1"/>
            <a:endParaRPr lang="fr-FR" sz="2800" b="1" dirty="0">
              <a:latin typeface="Book Antiqua" panose="02040602050305030304" pitchFamily="18" charset="0"/>
            </a:endParaRPr>
          </a:p>
          <a:p>
            <a:pPr algn="just" rtl="1"/>
            <a:endParaRPr lang="fr-FR" sz="4800" b="1" dirty="0">
              <a:latin typeface="Book Antiqua" panose="02040602050305030304" pitchFamily="18" charset="0"/>
            </a:endParaRPr>
          </a:p>
          <a:p>
            <a:pPr algn="just" rtl="1"/>
            <a:r>
              <a:rPr lang="ar-AE" sz="4800" b="1" dirty="0">
                <a:latin typeface="Book Antiqua" panose="02040602050305030304" pitchFamily="18" charset="0"/>
              </a:rPr>
              <a:t> يا أبانا الذي في السموات...</a:t>
            </a:r>
          </a:p>
        </p:txBody>
      </p:sp>
    </p:spTree>
    <p:extLst>
      <p:ext uri="{BB962C8B-B14F-4D97-AF65-F5344CB8AC3E}">
        <p14:creationId xmlns:p14="http://schemas.microsoft.com/office/powerpoint/2010/main" val="2621430450"/>
      </p:ext>
    </p:extLst>
  </p:cSld>
  <p:clrMapOvr>
    <a:masterClrMapping/>
  </p:clrMapOvr>
</p:sld>
</file>

<file path=ppt/slides/slide2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7369" y="548680"/>
            <a:ext cx="11161239" cy="2448272"/>
          </a:xfrm>
        </p:spPr>
        <p:txBody>
          <a:bodyPr>
            <a:normAutofit/>
          </a:bodyPr>
          <a:lstStyle/>
          <a:p>
            <a:pPr marL="0" indent="0" algn="ctr">
              <a:buNone/>
            </a:pPr>
            <a:r>
              <a:rPr lang="fr-FR" sz="4400" b="1" dirty="0" err="1">
                <a:solidFill>
                  <a:srgbClr val="C00000"/>
                </a:solidFill>
                <a:latin typeface="Athanasius" pitchFamily="2" charset="0"/>
              </a:rPr>
              <a:t>Yalmoc</a:t>
            </a:r>
            <a:r>
              <a:rPr lang="fr-FR" sz="4400" b="1" dirty="0">
                <a:solidFill>
                  <a:srgbClr val="C00000"/>
                </a:solidFill>
                <a:latin typeface="Athanasius" pitchFamily="2" charset="0"/>
              </a:rPr>
              <a:t>  </a:t>
            </a:r>
            <a:r>
              <a:rPr lang="fr-FR" sz="4400" b="1" dirty="0" err="1">
                <a:solidFill>
                  <a:srgbClr val="C00000"/>
                </a:solidFill>
                <a:latin typeface="Athanasius" pitchFamily="2" charset="0"/>
              </a:rPr>
              <a:t>tw</a:t>
            </a:r>
            <a:r>
              <a:rPr lang="fr-FR" sz="4400" b="1" dirty="0">
                <a:solidFill>
                  <a:srgbClr val="C00000"/>
                </a:solidFill>
                <a:latin typeface="Athanasius" pitchFamily="2" charset="0"/>
              </a:rPr>
              <a:t> </a:t>
            </a:r>
            <a:r>
              <a:rPr lang="fr-FR" sz="4400" b="1" dirty="0" err="1">
                <a:solidFill>
                  <a:srgbClr val="C00000"/>
                </a:solidFill>
                <a:latin typeface="Athanasius" pitchFamily="2" charset="0"/>
              </a:rPr>
              <a:t>Dauid</a:t>
            </a:r>
            <a:endParaRPr lang="fr-FR" sz="4400" b="1" dirty="0">
              <a:solidFill>
                <a:srgbClr val="C00000"/>
              </a:solidFill>
              <a:latin typeface="Athanasius" pitchFamily="2" charset="0"/>
            </a:endParaRPr>
          </a:p>
          <a:p>
            <a:pPr marL="0" indent="0" algn="just">
              <a:buNone/>
            </a:pPr>
            <a:r>
              <a:rPr lang="en-US" b="1" dirty="0">
                <a:latin typeface="Athanasius" pitchFamily="2" charset="0"/>
              </a:rPr>
              <a:t>C</a:t>
            </a:r>
            <a:r>
              <a:rPr lang="fr-FR" b="1" dirty="0" err="1">
                <a:latin typeface="Athanasius" pitchFamily="2" charset="0"/>
              </a:rPr>
              <a:t>enajwrj</a:t>
            </a:r>
            <a:r>
              <a:rPr lang="fr-FR" b="1" dirty="0">
                <a:latin typeface="Athanasius" pitchFamily="2" charset="0"/>
              </a:rPr>
              <a:t> `</a:t>
            </a:r>
            <a:r>
              <a:rPr lang="fr-FR" b="1" dirty="0" err="1">
                <a:latin typeface="Athanasius" pitchFamily="2" charset="0"/>
              </a:rPr>
              <a:t>èejen</a:t>
            </a:r>
            <a:r>
              <a:rPr lang="fr-FR" b="1" dirty="0">
                <a:latin typeface="Athanasius" pitchFamily="2" charset="0"/>
              </a:rPr>
              <a:t> `</a:t>
            </a:r>
            <a:r>
              <a:rPr lang="fr-FR" b="1" dirty="0" err="1">
                <a:latin typeface="Athanasius" pitchFamily="2" charset="0"/>
              </a:rPr>
              <a:t>ètyuxh</a:t>
            </a:r>
            <a:r>
              <a:rPr lang="fr-FR" b="1" dirty="0">
                <a:latin typeface="Athanasius" pitchFamily="2" charset="0"/>
              </a:rPr>
              <a:t> `</a:t>
            </a:r>
            <a:r>
              <a:rPr lang="fr-FR" b="1" dirty="0" err="1">
                <a:latin typeface="Athanasius" pitchFamily="2" charset="0"/>
              </a:rPr>
              <a:t>ènou</a:t>
            </a:r>
            <a:r>
              <a:rPr lang="fr-FR" b="1" dirty="0">
                <a:latin typeface="Athanasius" pitchFamily="2" charset="0"/>
              </a:rPr>
              <a:t>`</a:t>
            </a:r>
            <a:r>
              <a:rPr lang="fr-FR" b="1" dirty="0" err="1">
                <a:latin typeface="Athanasius" pitchFamily="2" charset="0"/>
              </a:rPr>
              <a:t>èqmhi</a:t>
            </a:r>
            <a:r>
              <a:rPr lang="fr-FR" b="1" dirty="0">
                <a:latin typeface="Athanasius" pitchFamily="2" charset="0"/>
              </a:rPr>
              <a:t> &gt; </a:t>
            </a:r>
            <a:r>
              <a:rPr lang="fr-FR" b="1" dirty="0" err="1">
                <a:latin typeface="Athanasius" pitchFamily="2" charset="0"/>
              </a:rPr>
              <a:t>ouo</a:t>
            </a:r>
            <a:r>
              <a:rPr lang="fr-FR" b="1" dirty="0">
                <a:latin typeface="Athanasius" pitchFamily="2" charset="0"/>
              </a:rPr>
              <a:t>\ ou`</a:t>
            </a:r>
            <a:r>
              <a:rPr lang="fr-FR" b="1" dirty="0" err="1">
                <a:latin typeface="Athanasius" pitchFamily="2" charset="0"/>
              </a:rPr>
              <a:t>ècnof</a:t>
            </a:r>
            <a:r>
              <a:rPr lang="fr-FR" b="1" dirty="0">
                <a:latin typeface="Athanasius" pitchFamily="2" charset="0"/>
              </a:rPr>
              <a:t> `</a:t>
            </a:r>
            <a:r>
              <a:rPr lang="fr-FR" b="1" dirty="0" err="1">
                <a:latin typeface="Athanasius" pitchFamily="2" charset="0"/>
              </a:rPr>
              <a:t>ènaqnobi</a:t>
            </a:r>
            <a:r>
              <a:rPr lang="fr-FR" b="1" dirty="0">
                <a:latin typeface="Athanasius" pitchFamily="2" charset="0"/>
              </a:rPr>
              <a:t> </a:t>
            </a:r>
            <a:r>
              <a:rPr lang="fr-FR" b="1" dirty="0" err="1">
                <a:latin typeface="Athanasius" pitchFamily="2" charset="0"/>
              </a:rPr>
              <a:t>cena</a:t>
            </a:r>
            <a:r>
              <a:rPr lang="fr-FR" b="1" dirty="0">
                <a:latin typeface="Athanasius" pitchFamily="2" charset="0"/>
              </a:rPr>
              <a:t>\</a:t>
            </a:r>
            <a:r>
              <a:rPr lang="fr-FR" b="1" dirty="0" err="1">
                <a:latin typeface="Athanasius" pitchFamily="2" charset="0"/>
              </a:rPr>
              <a:t>itf</a:t>
            </a:r>
            <a:r>
              <a:rPr lang="fr-FR" b="1" dirty="0">
                <a:latin typeface="Athanasius" pitchFamily="2" charset="0"/>
              </a:rPr>
              <a:t> `</a:t>
            </a:r>
            <a:r>
              <a:rPr lang="fr-FR" b="1" dirty="0" err="1">
                <a:latin typeface="Athanasius" pitchFamily="2" charset="0"/>
              </a:rPr>
              <a:t>èe</a:t>
            </a:r>
            <a:r>
              <a:rPr lang="fr-FR" b="1" dirty="0">
                <a:latin typeface="Athanasius" pitchFamily="2" charset="0"/>
              </a:rPr>
              <a:t>`</a:t>
            </a:r>
            <a:r>
              <a:rPr lang="fr-FR" b="1" dirty="0" err="1">
                <a:latin typeface="Athanasius" pitchFamily="2" charset="0"/>
              </a:rPr>
              <a:t>èp</a:t>
            </a:r>
            <a:r>
              <a:rPr lang="fr-FR" b="1" dirty="0">
                <a:latin typeface="Athanasius" pitchFamily="2" charset="0"/>
              </a:rPr>
              <a:t>\</a:t>
            </a:r>
            <a:r>
              <a:rPr lang="fr-FR" b="1" dirty="0" err="1">
                <a:latin typeface="Athanasius" pitchFamily="2" charset="0"/>
              </a:rPr>
              <a:t>ap</a:t>
            </a:r>
            <a:r>
              <a:rPr lang="fr-FR" b="1" dirty="0">
                <a:latin typeface="Athanasius" pitchFamily="2" charset="0"/>
              </a:rPr>
              <a:t>. </a:t>
            </a:r>
            <a:r>
              <a:rPr lang="fr-FR" b="1" dirty="0" err="1">
                <a:latin typeface="Athanasius" pitchFamily="2" charset="0"/>
              </a:rPr>
              <a:t>Ouo</a:t>
            </a:r>
            <a:r>
              <a:rPr lang="fr-FR" b="1" dirty="0">
                <a:latin typeface="Athanasius" pitchFamily="2" charset="0"/>
              </a:rPr>
              <a:t>\ </a:t>
            </a:r>
            <a:r>
              <a:rPr lang="fr-FR" b="1" dirty="0" err="1">
                <a:latin typeface="Athanasius" pitchFamily="2" charset="0"/>
              </a:rPr>
              <a:t>ef`èetwb</a:t>
            </a:r>
            <a:r>
              <a:rPr lang="fr-FR" b="1" dirty="0">
                <a:latin typeface="Athanasius" pitchFamily="2" charset="0"/>
              </a:rPr>
              <a:t> </a:t>
            </a:r>
            <a:r>
              <a:rPr lang="fr-FR" b="1" dirty="0" err="1">
                <a:latin typeface="Athanasius" pitchFamily="2" charset="0"/>
              </a:rPr>
              <a:t>nwou</a:t>
            </a:r>
            <a:r>
              <a:rPr lang="fr-FR" b="1" dirty="0">
                <a:latin typeface="Athanasius" pitchFamily="2" charset="0"/>
              </a:rPr>
              <a:t> `</a:t>
            </a:r>
            <a:r>
              <a:rPr lang="fr-FR" b="1" dirty="0" err="1">
                <a:latin typeface="Athanasius" pitchFamily="2" charset="0"/>
              </a:rPr>
              <a:t>èntou`èanomi`èa</a:t>
            </a:r>
            <a:r>
              <a:rPr lang="fr-FR" b="1" dirty="0">
                <a:latin typeface="Athanasius" pitchFamily="2" charset="0"/>
              </a:rPr>
              <a:t> nem </a:t>
            </a:r>
            <a:r>
              <a:rPr lang="fr-FR" b="1" dirty="0" err="1">
                <a:latin typeface="Athanasius" pitchFamily="2" charset="0"/>
              </a:rPr>
              <a:t>poupet</a:t>
            </a:r>
            <a:r>
              <a:rPr lang="fr-FR" b="1" dirty="0">
                <a:latin typeface="Athanasius" pitchFamily="2" charset="0"/>
              </a:rPr>
              <a:t>\</a:t>
            </a:r>
            <a:r>
              <a:rPr lang="fr-FR" b="1" dirty="0" err="1">
                <a:latin typeface="Athanasius" pitchFamily="2" charset="0"/>
              </a:rPr>
              <a:t>wou</a:t>
            </a:r>
            <a:r>
              <a:rPr lang="fr-FR" b="1" dirty="0">
                <a:latin typeface="Athanasius" pitchFamily="2" charset="0"/>
              </a:rPr>
              <a:t> &gt; </a:t>
            </a:r>
            <a:r>
              <a:rPr lang="fr-FR" b="1" dirty="0" err="1">
                <a:latin typeface="Athanasius" pitchFamily="2" charset="0"/>
              </a:rPr>
              <a:t>ouo</a:t>
            </a:r>
            <a:r>
              <a:rPr lang="fr-FR" b="1" dirty="0">
                <a:latin typeface="Athanasius" pitchFamily="2" charset="0"/>
              </a:rPr>
              <a:t>\  </a:t>
            </a:r>
            <a:r>
              <a:rPr lang="fr-FR" b="1" dirty="0" err="1">
                <a:latin typeface="Athanasius" pitchFamily="2" charset="0"/>
              </a:rPr>
              <a:t>ef`èetakwou</a:t>
            </a:r>
            <a:r>
              <a:rPr lang="fr-FR" b="1" dirty="0">
                <a:latin typeface="Athanasius" pitchFamily="2" charset="0"/>
              </a:rPr>
              <a:t>  `</a:t>
            </a:r>
            <a:r>
              <a:rPr lang="fr-FR" b="1" dirty="0" err="1">
                <a:latin typeface="Athanasius" pitchFamily="2" charset="0"/>
              </a:rPr>
              <a:t>ènje</a:t>
            </a:r>
            <a:r>
              <a:rPr lang="fr-FR" b="1" dirty="0">
                <a:latin typeface="Athanasius" pitchFamily="2" charset="0"/>
              </a:rPr>
              <a:t>  P_  </a:t>
            </a:r>
            <a:r>
              <a:rPr lang="fr-FR" b="1" dirty="0" err="1">
                <a:latin typeface="Athanasius" pitchFamily="2" charset="0"/>
              </a:rPr>
              <a:t>Panou</a:t>
            </a:r>
            <a:r>
              <a:rPr lang="fr-FR" b="1" dirty="0">
                <a:latin typeface="Athanasius" pitchFamily="2" charset="0"/>
              </a:rPr>
              <a:t>; &gt;  `</a:t>
            </a:r>
            <a:r>
              <a:rPr lang="fr-FR" b="1" dirty="0" err="1">
                <a:solidFill>
                  <a:srgbClr val="C00000"/>
                </a:solidFill>
                <a:latin typeface="Athanasius" pitchFamily="2" charset="0"/>
              </a:rPr>
              <a:t>allhloui`a</a:t>
            </a:r>
            <a:endParaRPr lang="fr-FR" sz="4400" b="1" dirty="0">
              <a:solidFill>
                <a:srgbClr val="C00000"/>
              </a:solidFill>
              <a:latin typeface="Athanasius" pitchFamily="2" charset="0"/>
            </a:endParaRPr>
          </a:p>
        </p:txBody>
      </p:sp>
      <p:sp>
        <p:nvSpPr>
          <p:cNvPr id="4" name="Rectangle 3">
            <a:extLst>
              <a:ext uri="{FF2B5EF4-FFF2-40B4-BE49-F238E27FC236}">
                <a16:creationId xmlns:a16="http://schemas.microsoft.com/office/drawing/2014/main" id="{91243CA8-04CE-43A8-A980-AAAC9EEED9CA}"/>
              </a:ext>
            </a:extLst>
          </p:cNvPr>
          <p:cNvSpPr/>
          <p:nvPr/>
        </p:nvSpPr>
        <p:spPr>
          <a:xfrm>
            <a:off x="6312024" y="3284984"/>
            <a:ext cx="5400600" cy="3168351"/>
          </a:xfrm>
          <a:prstGeom prst="rect">
            <a:avLst/>
          </a:prstGeom>
        </p:spPr>
        <p:txBody>
          <a:bodyPr wrap="square">
            <a:normAutofit/>
          </a:bodyPr>
          <a:lstStyle/>
          <a:p>
            <a:pPr algn="just" rtl="1"/>
            <a:r>
              <a:rPr lang="ar-SA" sz="2800" b="1" i="1" dirty="0">
                <a:solidFill>
                  <a:srgbClr val="C00000"/>
                </a:solidFill>
              </a:rPr>
              <a:t>مزمور٩٣ : ١٣، ١٥</a:t>
            </a:r>
            <a:endParaRPr lang="fr-FR" sz="2800" b="1" i="1" dirty="0">
              <a:solidFill>
                <a:srgbClr val="C00000"/>
              </a:solidFill>
            </a:endParaRPr>
          </a:p>
          <a:p>
            <a:pPr algn="just" rtl="1"/>
            <a:r>
              <a:rPr lang="ar-SA" sz="3600" b="1" dirty="0"/>
              <a:t>يتصيدون على نفس الصديق، ويلقون إلى الحكم دماً ذكياً</a:t>
            </a:r>
            <a:r>
              <a:rPr lang="ar-EG" sz="3600" b="1" dirty="0" err="1"/>
              <a:t>.</a:t>
            </a:r>
            <a:r>
              <a:rPr lang="ar-SA" sz="3600" b="1" dirty="0"/>
              <a:t> وسيكافئ</a:t>
            </a:r>
            <a:r>
              <a:rPr lang="ar-EG" sz="3600" b="1" dirty="0"/>
              <a:t>ه</a:t>
            </a:r>
            <a:r>
              <a:rPr lang="ar-SA" sz="3600" b="1" dirty="0"/>
              <a:t>م بإثمهم وشرهم، ويبيدهم الرب إلهى</a:t>
            </a:r>
            <a:r>
              <a:rPr lang="fr-FR" sz="3600" b="1" dirty="0"/>
              <a:t> </a:t>
            </a:r>
            <a:r>
              <a:rPr lang="ar-SA" sz="3600" b="1" dirty="0">
                <a:solidFill>
                  <a:srgbClr val="C00000"/>
                </a:solidFill>
              </a:rPr>
              <a:t>الليلويا.</a:t>
            </a:r>
            <a:endParaRPr lang="fr-FR" sz="3600" b="1" dirty="0">
              <a:solidFill>
                <a:srgbClr val="C00000"/>
              </a:solidFill>
            </a:endParaRPr>
          </a:p>
          <a:p>
            <a:pPr algn="just" rtl="1"/>
            <a:endParaRPr lang="ar-SA" sz="2800" b="1" i="1" dirty="0">
              <a:solidFill>
                <a:srgbClr val="C00000"/>
              </a:solidFill>
            </a:endParaRPr>
          </a:p>
        </p:txBody>
      </p:sp>
      <p:sp>
        <p:nvSpPr>
          <p:cNvPr id="8" name="ZoneTexte 7">
            <a:extLst>
              <a:ext uri="{FF2B5EF4-FFF2-40B4-BE49-F238E27FC236}">
                <a16:creationId xmlns:a16="http://schemas.microsoft.com/office/drawing/2014/main" id="{17EB9E0E-099C-42F2-A2D3-CB82BBB219EC}"/>
              </a:ext>
            </a:extLst>
          </p:cNvPr>
          <p:cNvSpPr txBox="1"/>
          <p:nvPr/>
        </p:nvSpPr>
        <p:spPr>
          <a:xfrm>
            <a:off x="407368" y="6490404"/>
            <a:ext cx="4248472" cy="338554"/>
          </a:xfrm>
          <a:prstGeom prst="rect">
            <a:avLst/>
          </a:prstGeom>
          <a:noFill/>
        </p:spPr>
        <p:txBody>
          <a:bodyPr wrap="square" rtlCol="0">
            <a:spAutoFit/>
          </a:bodyPr>
          <a:lstStyle/>
          <a:p>
            <a:r>
              <a:rPr lang="fr-FR" sz="1600" b="1" i="1" dirty="0">
                <a:solidFill>
                  <a:schemeClr val="bg1"/>
                </a:solidFill>
              </a:rPr>
              <a:t>Troisième Heure du Jeudi Saint</a:t>
            </a:r>
            <a:endParaRPr lang="fr-FR" sz="1600" dirty="0">
              <a:solidFill>
                <a:schemeClr val="bg1"/>
              </a:solidFill>
            </a:endParaRPr>
          </a:p>
        </p:txBody>
      </p:sp>
      <p:sp>
        <p:nvSpPr>
          <p:cNvPr id="9" name="Rectangle 74">
            <a:extLst>
              <a:ext uri="{FF2B5EF4-FFF2-40B4-BE49-F238E27FC236}">
                <a16:creationId xmlns:a16="http://schemas.microsoft.com/office/drawing/2014/main" id="{EFA9D6ED-5B92-45D5-B2B3-49501FAAB2D5}"/>
              </a:ext>
            </a:extLst>
          </p:cNvPr>
          <p:cNvSpPr>
            <a:spLocks noChangeArrowheads="1"/>
          </p:cNvSpPr>
          <p:nvPr/>
        </p:nvSpPr>
        <p:spPr bwMode="auto">
          <a:xfrm>
            <a:off x="8472264" y="53414"/>
            <a:ext cx="3528392"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الساعة الثالثة</a:t>
            </a:r>
            <a:r>
              <a:rPr lang="ar-BH" sz="2000" b="1" dirty="0">
                <a:solidFill>
                  <a:schemeClr val="bg1"/>
                </a:solidFill>
              </a:rPr>
              <a:t> من </a:t>
            </a:r>
            <a:r>
              <a:rPr lang="ar-SA" sz="2000" b="1" dirty="0">
                <a:solidFill>
                  <a:schemeClr val="bg1"/>
                </a:solidFill>
              </a:rPr>
              <a:t>يوم الخميس ال</a:t>
            </a:r>
            <a:r>
              <a:rPr lang="ar-BH" sz="2000" b="1" dirty="0">
                <a:solidFill>
                  <a:schemeClr val="bg1"/>
                </a:solidFill>
              </a:rPr>
              <a:t>مقدس</a:t>
            </a:r>
            <a:endParaRPr lang="en-US" altLang="fr-FR" sz="2000" b="1" i="1" dirty="0">
              <a:solidFill>
                <a:schemeClr val="bg1"/>
              </a:solidFill>
            </a:endParaRPr>
          </a:p>
        </p:txBody>
      </p:sp>
      <p:sp>
        <p:nvSpPr>
          <p:cNvPr id="7" name="Espace réservé du contenu 2"/>
          <p:cNvSpPr txBox="1">
            <a:spLocks/>
          </p:cNvSpPr>
          <p:nvPr/>
        </p:nvSpPr>
        <p:spPr>
          <a:xfrm>
            <a:off x="407368" y="3212976"/>
            <a:ext cx="5472608" cy="3240360"/>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lnSpc>
                <a:spcPct val="90000"/>
              </a:lnSpc>
              <a:buNone/>
            </a:pPr>
            <a:r>
              <a:rPr lang="fr-FR" sz="2800" b="1" i="1" dirty="0">
                <a:solidFill>
                  <a:srgbClr val="C00000"/>
                </a:solidFill>
              </a:rPr>
              <a:t>Psaume 93 : 13, 15</a:t>
            </a:r>
          </a:p>
          <a:p>
            <a:pPr marL="0" indent="0" algn="just">
              <a:lnSpc>
                <a:spcPct val="90000"/>
              </a:lnSpc>
              <a:buNone/>
            </a:pPr>
            <a:r>
              <a:rPr lang="fr-FR" sz="2800" b="1" dirty="0"/>
              <a:t>On s'attaque à la vie de l'innocent, le juste que l'on tue est déclaré coupable. Il retourne sur eux leurs méfait: pour leur malice, qu'Il les réduise au silence, le Seigneur notre Dieu. </a:t>
            </a:r>
            <a:r>
              <a:rPr lang="fr-FR" sz="2800" b="1" dirty="0">
                <a:solidFill>
                  <a:srgbClr val="C00000"/>
                </a:solidFill>
              </a:rPr>
              <a:t>Alléluia.</a:t>
            </a:r>
          </a:p>
        </p:txBody>
      </p:sp>
    </p:spTree>
    <p:extLst>
      <p:ext uri="{BB962C8B-B14F-4D97-AF65-F5344CB8AC3E}">
        <p14:creationId xmlns:p14="http://schemas.microsoft.com/office/powerpoint/2010/main" val="2689539665"/>
      </p:ext>
    </p:extLst>
  </p:cSld>
  <p:clrMapOvr>
    <a:masterClrMapping/>
  </p:clrMapOvr>
</p:sld>
</file>

<file path=ppt/slides/slide2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358813" y="692799"/>
            <a:ext cx="3512186" cy="5452374"/>
          </a:xfrm>
        </p:spPr>
        <p:txBody>
          <a:bodyPr numCol="1" spcCol="72000" anchor="ctr">
            <a:noAutofit/>
          </a:bodyPr>
          <a:lstStyle/>
          <a:p>
            <a:pPr marL="0" indent="0" algn="just">
              <a:buNone/>
            </a:pPr>
            <a:r>
              <a:rPr lang="fr-FR" b="1" dirty="0">
                <a:latin typeface="Book Antiqua" panose="02040602050305030304" pitchFamily="18" charset="0"/>
              </a:rPr>
              <a:t>Afin que nous soyons dignes</a:t>
            </a:r>
          </a:p>
          <a:p>
            <a:pPr marL="0" indent="0" algn="just">
              <a:buNone/>
            </a:pPr>
            <a:r>
              <a:rPr lang="fr-FR" b="1" dirty="0">
                <a:latin typeface="Book Antiqua" panose="02040602050305030304" pitchFamily="18" charset="0"/>
              </a:rPr>
              <a:t>d'écouter le saint Évangile. </a:t>
            </a:r>
          </a:p>
          <a:p>
            <a:pPr marL="0" indent="0" algn="just">
              <a:buNone/>
            </a:pPr>
            <a:r>
              <a:rPr lang="fr-FR" b="1" dirty="0">
                <a:latin typeface="Book Antiqua" panose="02040602050305030304" pitchFamily="18" charset="0"/>
              </a:rPr>
              <a:t>Notre Seigneur et notre Dieu.</a:t>
            </a:r>
          </a:p>
          <a:p>
            <a:pPr marL="0" indent="0" algn="just">
              <a:buNone/>
            </a:pPr>
            <a:r>
              <a:rPr lang="fr-FR" b="1" dirty="0">
                <a:latin typeface="Book Antiqua" panose="02040602050305030304" pitchFamily="18" charset="0"/>
              </a:rPr>
              <a:t>Soyons attentifs avec sagesse et droiture pour écouter le saint Évangile.</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lvl="0" algn="ctr" rtl="1" fontAlgn="base">
              <a:spcBef>
                <a:spcPct val="20000"/>
              </a:spcBef>
              <a:spcAft>
                <a:spcPct val="0"/>
              </a:spcAft>
            </a:pPr>
            <a:endParaRPr lang="ar-SA" altLang="fr-FR" sz="3600" dirty="0">
              <a:latin typeface="Times New Roman" panose="02020603050405020304" pitchFamily="18" charset="0"/>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spcBef>
                <a:spcPts val="0"/>
              </a:spcBef>
              <a:buNone/>
            </a:pPr>
            <a:endParaRPr lang="fr-FR" sz="4000" b="1" dirty="0">
              <a:latin typeface="CS Avva Shenouda" panose="020B7200000000000000" pitchFamily="34"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8258629" y="494202"/>
            <a:ext cx="3574559" cy="5690138"/>
          </a:xfrm>
          <a:prstGeom prst="rect">
            <a:avLst/>
          </a:prstGeom>
        </p:spPr>
        <p:txBody>
          <a:bodyPr wrap="square" anchor="ctr" anchorCtr="0">
            <a:noAutofit/>
          </a:bodyPr>
          <a:lstStyle/>
          <a:p>
            <a:pPr algn="just" rtl="1"/>
            <a:r>
              <a:rPr lang="ar-AE" sz="4400" b="1" dirty="0">
                <a:latin typeface="Book Antiqua" panose="02040602050305030304" pitchFamily="18" charset="0"/>
              </a:rPr>
              <a:t>من أجل أن نكون مستحقين</a:t>
            </a:r>
            <a:endParaRPr lang="fr-FR" sz="4400" b="1" dirty="0">
              <a:latin typeface="Book Antiqua" panose="02040602050305030304" pitchFamily="18" charset="0"/>
            </a:endParaRPr>
          </a:p>
          <a:p>
            <a:pPr algn="just" rtl="1"/>
            <a:r>
              <a:rPr lang="ar-AE" sz="4400" b="1" dirty="0">
                <a:latin typeface="Book Antiqua" panose="02040602050305030304" pitchFamily="18" charset="0"/>
              </a:rPr>
              <a:t>لسماع الإنجيل المقدس.</a:t>
            </a:r>
            <a:endParaRPr lang="fr-FR" sz="4400" b="1" dirty="0">
              <a:latin typeface="Book Antiqua" panose="02040602050305030304" pitchFamily="18" charset="0"/>
            </a:endParaRPr>
          </a:p>
          <a:p>
            <a:pPr algn="just" rtl="1"/>
            <a:r>
              <a:rPr lang="ar-AE" sz="4400" b="1" dirty="0">
                <a:latin typeface="Book Antiqua" panose="02040602050305030304" pitchFamily="18" charset="0"/>
              </a:rPr>
              <a:t>إلى ربنا وإلهنا </a:t>
            </a:r>
            <a:endParaRPr lang="fr-FR" sz="4400" b="1" dirty="0">
              <a:latin typeface="Book Antiqua" panose="02040602050305030304" pitchFamily="18" charset="0"/>
            </a:endParaRPr>
          </a:p>
          <a:p>
            <a:pPr algn="just" rtl="1"/>
            <a:r>
              <a:rPr lang="ar-AE" sz="4400" b="1" dirty="0">
                <a:latin typeface="Book Antiqua" panose="02040602050305030304" pitchFamily="18" charset="0"/>
              </a:rPr>
              <a:t>نتوسل بحكمة مستقيمين </a:t>
            </a:r>
            <a:r>
              <a:rPr lang="ar-AE" sz="4400" b="1" dirty="0" err="1">
                <a:latin typeface="Book Antiqua" panose="02040602050305030304" pitchFamily="18" charset="0"/>
              </a:rPr>
              <a:t>إنصتوا</a:t>
            </a:r>
            <a:r>
              <a:rPr lang="ar-AE" sz="4400" b="1" dirty="0">
                <a:latin typeface="Book Antiqua" panose="02040602050305030304" pitchFamily="18" charset="0"/>
              </a:rPr>
              <a:t> للإنجيل المقدس.</a:t>
            </a:r>
          </a:p>
        </p:txBody>
      </p:sp>
      <p:sp>
        <p:nvSpPr>
          <p:cNvPr id="6" name="Rectangle 5">
            <a:extLst>
              <a:ext uri="{FF2B5EF4-FFF2-40B4-BE49-F238E27FC236}">
                <a16:creationId xmlns:a16="http://schemas.microsoft.com/office/drawing/2014/main" id="{4BBA31EA-5709-4658-9C29-41BF2557899C}"/>
              </a:ext>
            </a:extLst>
          </p:cNvPr>
          <p:cNvSpPr/>
          <p:nvPr/>
        </p:nvSpPr>
        <p:spPr>
          <a:xfrm>
            <a:off x="4151428" y="574842"/>
            <a:ext cx="3933030" cy="6001643"/>
          </a:xfrm>
          <a:prstGeom prst="rect">
            <a:avLst/>
          </a:prstGeom>
        </p:spPr>
        <p:txBody>
          <a:bodyPr wrap="square">
            <a:spAutoFit/>
          </a:bodyPr>
          <a:lstStyle/>
          <a:p>
            <a:pPr algn="just"/>
            <a:r>
              <a:rPr lang="fr-FR" sz="3200" b="1" dirty="0" err="1">
                <a:latin typeface="Avva_Marcos" panose="04020500000000000000" pitchFamily="82" charset="0"/>
              </a:rPr>
              <a:t>K</a:t>
            </a:r>
            <a:r>
              <a:rPr lang="fr-FR" sz="3200" b="1" dirty="0" err="1">
                <a:latin typeface="CS Avva Shenouda" panose="020B7200000000000000" pitchFamily="34" charset="0"/>
              </a:rPr>
              <a:t>e</a:t>
            </a:r>
            <a:r>
              <a:rPr lang="fr-FR" sz="3200" b="1" dirty="0">
                <a:latin typeface="CS Avva Shenouda" panose="020B7200000000000000" pitchFamily="34" charset="0"/>
              </a:rPr>
              <a:t> </a:t>
            </a:r>
            <a:r>
              <a:rPr lang="fr-FR" sz="3200" b="1" dirty="0" err="1">
                <a:latin typeface="CS Avva Shenouda" panose="020B7200000000000000" pitchFamily="34" charset="0"/>
              </a:rPr>
              <a:t>upertou</a:t>
            </a:r>
            <a:r>
              <a:rPr lang="fr-FR" sz="3200" b="1" dirty="0">
                <a:latin typeface="CS Avva Shenouda" panose="020B7200000000000000" pitchFamily="34" charset="0"/>
              </a:rPr>
              <a:t> kata </a:t>
            </a:r>
            <a:r>
              <a:rPr lang="fr-FR" sz="3200" b="1" dirty="0" err="1">
                <a:latin typeface="CS Avva Shenouda" panose="020B7200000000000000" pitchFamily="34" charset="0"/>
              </a:rPr>
              <a:t>xiw</a:t>
            </a:r>
            <a:r>
              <a:rPr lang="fr-FR" sz="3200" b="1" dirty="0">
                <a:latin typeface="CS Avva Shenouda" panose="020B7200000000000000" pitchFamily="34" charset="0"/>
              </a:rPr>
              <a:t> ;</a:t>
            </a:r>
            <a:r>
              <a:rPr lang="fr-FR" sz="3200" b="1" dirty="0" err="1">
                <a:latin typeface="CS Avva Shenouda" panose="020B7200000000000000" pitchFamily="34" charset="0"/>
              </a:rPr>
              <a:t>yne</a:t>
            </a:r>
            <a:r>
              <a:rPr lang="fr-FR" sz="3200" b="1" dirty="0">
                <a:latin typeface="CS Avva Shenouda" panose="020B7200000000000000" pitchFamily="34" charset="0"/>
              </a:rPr>
              <a:t> `</a:t>
            </a:r>
            <a:r>
              <a:rPr lang="fr-FR" sz="3200" b="1" dirty="0" err="1">
                <a:latin typeface="CS Avva Shenouda" panose="020B7200000000000000" pitchFamily="34" charset="0"/>
              </a:rPr>
              <a:t>ymac</a:t>
            </a:r>
            <a:r>
              <a:rPr lang="fr-FR" sz="3200" b="1" dirty="0">
                <a:latin typeface="CS Avva Shenouda" panose="020B7200000000000000" pitchFamily="34" charset="0"/>
              </a:rPr>
              <a:t> @</a:t>
            </a:r>
          </a:p>
          <a:p>
            <a:pPr algn="just"/>
            <a:r>
              <a:rPr lang="fr-FR" sz="3200" b="1" dirty="0">
                <a:latin typeface="CS Avva Shenouda" panose="020B7200000000000000" pitchFamily="34" charset="0"/>
              </a:rPr>
              <a:t> </a:t>
            </a:r>
          </a:p>
          <a:p>
            <a:pPr algn="just"/>
            <a:r>
              <a:rPr lang="fr-FR" sz="3200" b="1" dirty="0" err="1">
                <a:latin typeface="CS Avva Shenouda" panose="020B7200000000000000" pitchFamily="34" charset="0"/>
              </a:rPr>
              <a:t>tyc</a:t>
            </a:r>
            <a:r>
              <a:rPr lang="fr-FR" sz="3200" b="1" dirty="0">
                <a:latin typeface="CS Avva Shenouda" panose="020B7200000000000000" pitchFamily="34" charset="0"/>
              </a:rPr>
              <a:t> </a:t>
            </a:r>
            <a:r>
              <a:rPr lang="fr-FR" sz="3200" b="1" dirty="0" err="1">
                <a:latin typeface="CS Avva Shenouda" panose="020B7200000000000000" pitchFamily="34" charset="0"/>
              </a:rPr>
              <a:t>akro</a:t>
            </a:r>
            <a:r>
              <a:rPr lang="fr-FR" sz="3200" b="1" dirty="0">
                <a:latin typeface="CS Avva Shenouda" panose="020B7200000000000000" pitchFamily="34" charset="0"/>
              </a:rPr>
              <a:t> `</a:t>
            </a:r>
            <a:r>
              <a:rPr lang="fr-FR" sz="3200" b="1" dirty="0" err="1">
                <a:latin typeface="CS Avva Shenouda" panose="020B7200000000000000" pitchFamily="34" charset="0"/>
              </a:rPr>
              <a:t>acewc</a:t>
            </a:r>
            <a:r>
              <a:rPr lang="fr-FR" sz="3200" b="1" dirty="0">
                <a:latin typeface="CS Avva Shenouda" panose="020B7200000000000000" pitchFamily="34" charset="0"/>
              </a:rPr>
              <a:t> </a:t>
            </a:r>
            <a:r>
              <a:rPr lang="fr-FR" sz="3200" b="1" dirty="0" err="1">
                <a:latin typeface="CS Avva Shenouda" panose="020B7200000000000000" pitchFamily="34" charset="0"/>
              </a:rPr>
              <a:t>tou</a:t>
            </a:r>
            <a:r>
              <a:rPr lang="fr-FR" sz="3200" b="1" dirty="0">
                <a:latin typeface="CS Avva Shenouda" panose="020B7200000000000000" pitchFamily="34" charset="0"/>
              </a:rPr>
              <a:t> `</a:t>
            </a:r>
            <a:r>
              <a:rPr lang="fr-FR" sz="3200" b="1" dirty="0" err="1">
                <a:latin typeface="CS Avva Shenouda" panose="020B7200000000000000" pitchFamily="34" charset="0"/>
              </a:rPr>
              <a:t>agiou</a:t>
            </a:r>
            <a:r>
              <a:rPr lang="fr-FR" sz="3200" b="1" dirty="0">
                <a:latin typeface="CS Avva Shenouda" panose="020B7200000000000000" pitchFamily="34" charset="0"/>
              </a:rPr>
              <a:t> </a:t>
            </a:r>
            <a:r>
              <a:rPr lang="fr-FR" sz="3200" b="1" dirty="0" err="1">
                <a:latin typeface="CS Avva Shenouda" panose="020B7200000000000000" pitchFamily="34" charset="0"/>
              </a:rPr>
              <a:t>euaggeliou</a:t>
            </a:r>
            <a:r>
              <a:rPr lang="fr-FR" sz="3200" b="1" dirty="0">
                <a:latin typeface="CS Avva Shenouda" panose="020B7200000000000000" pitchFamily="34" charset="0"/>
              </a:rPr>
              <a:t> @</a:t>
            </a:r>
          </a:p>
          <a:p>
            <a:pPr algn="just"/>
            <a:endParaRPr lang="fr-FR" sz="3200" b="1" dirty="0">
              <a:latin typeface="CS Avva Shenouda" panose="020B7200000000000000" pitchFamily="34" charset="0"/>
            </a:endParaRPr>
          </a:p>
          <a:p>
            <a:pPr algn="just"/>
            <a:r>
              <a:rPr lang="fr-FR" sz="3200" b="1" dirty="0" err="1">
                <a:latin typeface="CS Avva Shenouda" panose="020B7200000000000000" pitchFamily="34" charset="0"/>
              </a:rPr>
              <a:t>kurion</a:t>
            </a:r>
            <a:r>
              <a:rPr lang="fr-FR" sz="3200" b="1" dirty="0">
                <a:latin typeface="CS Avva Shenouda" panose="020B7200000000000000" pitchFamily="34" charset="0"/>
              </a:rPr>
              <a:t> </a:t>
            </a:r>
            <a:r>
              <a:rPr lang="fr-FR" sz="3200" b="1" dirty="0" err="1">
                <a:latin typeface="CS Avva Shenouda" panose="020B7200000000000000" pitchFamily="34" charset="0"/>
              </a:rPr>
              <a:t>ke</a:t>
            </a:r>
            <a:r>
              <a:rPr lang="fr-FR" sz="3200" b="1" dirty="0">
                <a:latin typeface="CS Avva Shenouda" panose="020B7200000000000000" pitchFamily="34" charset="0"/>
              </a:rPr>
              <a:t> ton ;</a:t>
            </a:r>
            <a:r>
              <a:rPr lang="fr-FR" sz="3200" b="1" dirty="0" err="1">
                <a:latin typeface="CS Avva Shenouda" panose="020B7200000000000000" pitchFamily="34" charset="0"/>
              </a:rPr>
              <a:t>eon</a:t>
            </a:r>
            <a:r>
              <a:rPr lang="fr-FR" sz="3200" b="1" dirty="0">
                <a:latin typeface="CS Avva Shenouda" panose="020B7200000000000000" pitchFamily="34" charset="0"/>
              </a:rPr>
              <a:t> `</a:t>
            </a:r>
            <a:r>
              <a:rPr lang="fr-FR" sz="3200" b="1" dirty="0" err="1">
                <a:latin typeface="CS Avva Shenouda" panose="020B7200000000000000" pitchFamily="34" charset="0"/>
              </a:rPr>
              <a:t>ymwn</a:t>
            </a:r>
            <a:r>
              <a:rPr lang="fr-FR" sz="3200" b="1" dirty="0">
                <a:latin typeface="CS Avva Shenouda" panose="020B7200000000000000" pitchFamily="34" charset="0"/>
              </a:rPr>
              <a:t> @</a:t>
            </a:r>
          </a:p>
          <a:p>
            <a:pPr algn="just"/>
            <a:endParaRPr lang="fr-FR" sz="3200" b="1" dirty="0">
              <a:latin typeface="CS Avva Shenouda" panose="020B7200000000000000" pitchFamily="34" charset="0"/>
            </a:endParaRPr>
          </a:p>
          <a:p>
            <a:pPr algn="just"/>
            <a:r>
              <a:rPr lang="fr-FR" sz="3200" b="1" dirty="0">
                <a:latin typeface="CS Avva Shenouda" panose="020B7200000000000000" pitchFamily="34" charset="0"/>
              </a:rPr>
              <a:t>`</a:t>
            </a:r>
            <a:r>
              <a:rPr lang="fr-FR" sz="3200" b="1" dirty="0" err="1">
                <a:latin typeface="CS Avva Shenouda" panose="020B7200000000000000" pitchFamily="34" charset="0"/>
              </a:rPr>
              <a:t>iketeucwmen</a:t>
            </a:r>
            <a:r>
              <a:rPr lang="fr-FR" sz="3200" b="1" dirty="0">
                <a:latin typeface="CS Avva Shenouda" panose="020B7200000000000000" pitchFamily="34" charset="0"/>
              </a:rPr>
              <a:t> </a:t>
            </a:r>
            <a:r>
              <a:rPr lang="fr-FR" sz="3200" b="1" dirty="0" err="1">
                <a:latin typeface="CS Avva Shenouda" panose="020B7200000000000000" pitchFamily="34" charset="0"/>
              </a:rPr>
              <a:t>covi`a</a:t>
            </a:r>
            <a:r>
              <a:rPr lang="fr-FR" sz="3200" b="1" dirty="0">
                <a:latin typeface="CS Avva Shenouda" panose="020B7200000000000000" pitchFamily="34" charset="0"/>
              </a:rPr>
              <a:t> </a:t>
            </a:r>
            <a:r>
              <a:rPr lang="fr-FR" sz="3200" b="1" dirty="0" err="1">
                <a:latin typeface="CS Avva Shenouda" panose="020B7200000000000000" pitchFamily="34" charset="0"/>
              </a:rPr>
              <a:t>or;i</a:t>
            </a:r>
            <a:r>
              <a:rPr lang="fr-FR" sz="3200" b="1" dirty="0">
                <a:latin typeface="CS Avva Shenouda" panose="020B7200000000000000" pitchFamily="34" charset="0"/>
              </a:rPr>
              <a:t> </a:t>
            </a:r>
            <a:r>
              <a:rPr lang="fr-FR" sz="3200" b="1" dirty="0" err="1">
                <a:latin typeface="CS Avva Shenouda" panose="020B7200000000000000" pitchFamily="34" charset="0"/>
              </a:rPr>
              <a:t>akoucwmen</a:t>
            </a:r>
            <a:r>
              <a:rPr lang="fr-FR" sz="3200" b="1" dirty="0">
                <a:latin typeface="CS Avva Shenouda" panose="020B7200000000000000" pitchFamily="34" charset="0"/>
              </a:rPr>
              <a:t> </a:t>
            </a:r>
            <a:r>
              <a:rPr lang="fr-FR" sz="3200" b="1" dirty="0" err="1">
                <a:latin typeface="CS Avva Shenouda" panose="020B7200000000000000" pitchFamily="34" charset="0"/>
              </a:rPr>
              <a:t>tou</a:t>
            </a:r>
            <a:r>
              <a:rPr lang="fr-FR" sz="3200" b="1" dirty="0">
                <a:latin typeface="CS Avva Shenouda" panose="020B7200000000000000" pitchFamily="34" charset="0"/>
              </a:rPr>
              <a:t> `</a:t>
            </a:r>
            <a:r>
              <a:rPr lang="fr-FR" sz="3200" b="1" dirty="0" err="1">
                <a:latin typeface="CS Avva Shenouda" panose="020B7200000000000000" pitchFamily="34" charset="0"/>
              </a:rPr>
              <a:t>agiou</a:t>
            </a:r>
            <a:r>
              <a:rPr lang="fr-FR" sz="3200" b="1" dirty="0">
                <a:latin typeface="CS Avva Shenouda" panose="020B7200000000000000" pitchFamily="34" charset="0"/>
              </a:rPr>
              <a:t> </a:t>
            </a:r>
            <a:r>
              <a:rPr lang="fr-FR" sz="3200" b="1" dirty="0" err="1">
                <a:latin typeface="CS Avva Shenouda" panose="020B7200000000000000" pitchFamily="34" charset="0"/>
              </a:rPr>
              <a:t>euaggeliou</a:t>
            </a:r>
            <a:r>
              <a:rPr lang="fr-FR" sz="3200" b="1" dirty="0">
                <a:latin typeface="CS Avva Shenouda" panose="020B7200000000000000" pitchFamily="34" charset="0"/>
              </a:rPr>
              <a:t>.</a:t>
            </a:r>
          </a:p>
        </p:txBody>
      </p:sp>
    </p:spTree>
    <p:extLst>
      <p:ext uri="{BB962C8B-B14F-4D97-AF65-F5344CB8AC3E}">
        <p14:creationId xmlns:p14="http://schemas.microsoft.com/office/powerpoint/2010/main" val="1800248737"/>
      </p:ext>
    </p:extLst>
  </p:cSld>
  <p:clrMapOvr>
    <a:masterClrMapping/>
  </p:clrMapOvr>
</p:sld>
</file>

<file path=ppt/slides/slide2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51178" y="2676036"/>
            <a:ext cx="5644822" cy="1077218"/>
          </a:xfrm>
        </p:spPr>
        <p:txBody>
          <a:bodyPr wrap="square" numCol="1" spcCol="72000" anchor="ctr">
            <a:spAutoFit/>
          </a:bodyPr>
          <a:lstStyle/>
          <a:p>
            <a:pPr marL="0" indent="0" algn="just">
              <a:buNone/>
            </a:pPr>
            <a:r>
              <a:rPr lang="fr-FR" b="1" dirty="0">
                <a:latin typeface="Book Antiqua" panose="02040602050305030304" pitchFamily="18" charset="0"/>
              </a:rPr>
              <a:t>Lecture du saint Evangile selon saint </a:t>
            </a:r>
            <a:r>
              <a:rPr lang="fr-FR" b="1" dirty="0">
                <a:solidFill>
                  <a:srgbClr val="C00000"/>
                </a:solidFill>
                <a:latin typeface="Book Antiqua" panose="02040602050305030304" pitchFamily="18" charset="0"/>
              </a:rPr>
              <a:t>Mathieu</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lvl="0" algn="ctr" rtl="1" fontAlgn="base">
              <a:spcBef>
                <a:spcPct val="20000"/>
              </a:spcBef>
              <a:spcAft>
                <a:spcPct val="0"/>
              </a:spcAft>
            </a:pPr>
            <a:endParaRPr lang="ar-SA" altLang="fr-FR" sz="3600" dirty="0">
              <a:latin typeface="Times New Roman" panose="02020603050405020304" pitchFamily="18" charset="0"/>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4819918"/>
            <a:ext cx="184731" cy="369332"/>
          </a:xfrm>
          <a:prstGeom prst="rect">
            <a:avLst/>
          </a:prstGeom>
        </p:spPr>
        <p:txBody>
          <a:bodyPr wrap="none">
            <a:spAutoFit/>
          </a:bodyPr>
          <a:lstStyle/>
          <a:p>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spcBef>
                <a:spcPts val="0"/>
              </a:spcBef>
              <a:buNone/>
            </a:pPr>
            <a:endParaRPr lang="fr-FR" sz="4000" b="1" dirty="0">
              <a:latin typeface="CS Avva Shenouda" panose="020B7200000000000000" pitchFamily="34"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573847" y="2660719"/>
            <a:ext cx="5195976" cy="1200329"/>
          </a:xfrm>
          <a:prstGeom prst="rect">
            <a:avLst/>
          </a:prstGeom>
        </p:spPr>
        <p:txBody>
          <a:bodyPr wrap="square" anchor="ctr" anchorCtr="0">
            <a:spAutoFit/>
          </a:bodyPr>
          <a:lstStyle/>
          <a:p>
            <a:pPr algn="just" rtl="1"/>
            <a:r>
              <a:rPr lang="ar-AE" sz="3600" b="1" dirty="0">
                <a:latin typeface="Book Antiqua" panose="02040602050305030304" pitchFamily="18" charset="0"/>
              </a:rPr>
              <a:t>فصل من الإنجيل المقدس للقديس</a:t>
            </a:r>
            <a:r>
              <a:rPr lang="fr-FR" sz="3600" b="1" dirty="0">
                <a:latin typeface="CS Avva Shenouda" panose="020B7200000000000000" pitchFamily="34" charset="0"/>
              </a:rPr>
              <a:t> </a:t>
            </a:r>
            <a:r>
              <a:rPr lang="ar-SA" sz="3600" b="1" i="1" dirty="0">
                <a:solidFill>
                  <a:srgbClr val="C00000"/>
                </a:solidFill>
              </a:rPr>
              <a:t>متى</a:t>
            </a:r>
            <a:endParaRPr lang="ar-AE" sz="3600" b="1" dirty="0">
              <a:latin typeface="Book Antiqua" panose="02040602050305030304" pitchFamily="18" charset="0"/>
            </a:endParaRPr>
          </a:p>
        </p:txBody>
      </p:sp>
      <p:sp>
        <p:nvSpPr>
          <p:cNvPr id="6" name="Rectangle 5">
            <a:extLst>
              <a:ext uri="{FF2B5EF4-FFF2-40B4-BE49-F238E27FC236}">
                <a16:creationId xmlns:a16="http://schemas.microsoft.com/office/drawing/2014/main" id="{4BBA31EA-5709-4658-9C29-41BF2557899C}"/>
              </a:ext>
            </a:extLst>
          </p:cNvPr>
          <p:cNvSpPr/>
          <p:nvPr/>
        </p:nvSpPr>
        <p:spPr>
          <a:xfrm>
            <a:off x="703385" y="828063"/>
            <a:ext cx="10874326" cy="1569660"/>
          </a:xfrm>
          <a:prstGeom prst="rect">
            <a:avLst/>
          </a:prstGeom>
        </p:spPr>
        <p:txBody>
          <a:bodyPr wrap="square">
            <a:spAutoFit/>
          </a:bodyPr>
          <a:lstStyle/>
          <a:p>
            <a:pPr algn="ctr"/>
            <a:r>
              <a:rPr lang="fr-FR" sz="4800" b="1" dirty="0" err="1">
                <a:solidFill>
                  <a:srgbClr val="C00000"/>
                </a:solidFill>
                <a:latin typeface="CS Avva Shenouda" pitchFamily="34" charset="0"/>
              </a:rPr>
              <a:t>Ou`anagnwcic</a:t>
            </a:r>
            <a:r>
              <a:rPr lang="fr-FR" sz="4800" b="1" dirty="0">
                <a:solidFill>
                  <a:srgbClr val="C00000"/>
                </a:solidFill>
                <a:latin typeface="CS Avva Shenouda" pitchFamily="34" charset="0"/>
              </a:rPr>
              <a:t> `</a:t>
            </a:r>
            <a:r>
              <a:rPr lang="fr-FR" sz="4800" b="1" dirty="0" err="1">
                <a:solidFill>
                  <a:srgbClr val="C00000"/>
                </a:solidFill>
                <a:latin typeface="CS Avva Shenouda" pitchFamily="34" charset="0"/>
              </a:rPr>
              <a:t>ebolqen</a:t>
            </a:r>
            <a:r>
              <a:rPr lang="fr-FR" sz="4800" b="1" dirty="0">
                <a:solidFill>
                  <a:srgbClr val="C00000"/>
                </a:solidFill>
                <a:latin typeface="CS Avva Shenouda" pitchFamily="34" charset="0"/>
              </a:rPr>
              <a:t> </a:t>
            </a:r>
            <a:r>
              <a:rPr lang="fr-FR" sz="4800" b="1" dirty="0" err="1">
                <a:solidFill>
                  <a:srgbClr val="C00000"/>
                </a:solidFill>
                <a:latin typeface="CS Avva Shenouda" pitchFamily="34" charset="0"/>
              </a:rPr>
              <a:t>pieuaggelion</a:t>
            </a:r>
            <a:r>
              <a:rPr lang="fr-FR" sz="4800" b="1" dirty="0">
                <a:solidFill>
                  <a:srgbClr val="C00000"/>
                </a:solidFill>
                <a:latin typeface="CS Avva Shenouda" pitchFamily="34" charset="0"/>
              </a:rPr>
              <a:t> `</a:t>
            </a:r>
            <a:r>
              <a:rPr lang="fr-FR" sz="4800" b="1" dirty="0" err="1">
                <a:solidFill>
                  <a:srgbClr val="C00000"/>
                </a:solidFill>
                <a:latin typeface="CS Avva Shenouda" pitchFamily="34" charset="0"/>
              </a:rPr>
              <a:t>e;ouab</a:t>
            </a:r>
            <a:r>
              <a:rPr lang="fr-FR" sz="4800" b="1" dirty="0">
                <a:solidFill>
                  <a:srgbClr val="C00000"/>
                </a:solidFill>
                <a:latin typeface="CS Avva Shenouda" pitchFamily="34" charset="0"/>
              </a:rPr>
              <a:t> kata </a:t>
            </a:r>
            <a:r>
              <a:rPr lang="pl-PL" sz="4800" b="1" dirty="0">
                <a:latin typeface="Athanasius" pitchFamily="2" charset="0"/>
              </a:rPr>
              <a:t>Matqeon</a:t>
            </a:r>
            <a:r>
              <a:rPr lang="fr-FR" sz="4800" b="1" dirty="0">
                <a:solidFill>
                  <a:srgbClr val="C00000"/>
                </a:solidFill>
                <a:latin typeface="CS Avva Shenouda" pitchFamily="34" charset="0"/>
              </a:rPr>
              <a:t> </a:t>
            </a:r>
            <a:r>
              <a:rPr lang="fr-FR" sz="4800" b="1" dirty="0" err="1">
                <a:solidFill>
                  <a:srgbClr val="C00000"/>
                </a:solidFill>
                <a:latin typeface="CS Avva Shenouda" pitchFamily="34" charset="0"/>
              </a:rPr>
              <a:t>agiou</a:t>
            </a:r>
            <a:r>
              <a:rPr lang="fr-FR" sz="4800" b="1" dirty="0">
                <a:solidFill>
                  <a:srgbClr val="C00000"/>
                </a:solidFill>
                <a:latin typeface="CS Avva Shenouda" pitchFamily="34" charset="0"/>
              </a:rPr>
              <a:t>.</a:t>
            </a:r>
          </a:p>
        </p:txBody>
      </p:sp>
      <p:sp>
        <p:nvSpPr>
          <p:cNvPr id="9" name="Espace réservé du contenu 2">
            <a:extLst>
              <a:ext uri="{FF2B5EF4-FFF2-40B4-BE49-F238E27FC236}">
                <a16:creationId xmlns:a16="http://schemas.microsoft.com/office/drawing/2014/main" id="{D2106C4C-97AC-47F4-8BDB-41E5693FF19F}"/>
              </a:ext>
            </a:extLst>
          </p:cNvPr>
          <p:cNvSpPr txBox="1">
            <a:spLocks/>
          </p:cNvSpPr>
          <p:nvPr/>
        </p:nvSpPr>
        <p:spPr>
          <a:xfrm>
            <a:off x="448833" y="5439997"/>
            <a:ext cx="4896890" cy="584775"/>
          </a:xfrm>
          <a:prstGeom prst="rect">
            <a:avLst/>
          </a:prstGeom>
        </p:spPr>
        <p:txBody>
          <a:bodyPr vert="horz" wrap="square" lIns="91440" tIns="45720" rIns="91440" bIns="45720" numCol="1" spcCol="72000" rtlCol="0" anchor="ctr">
            <a:sp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buFont typeface="Arial" pitchFamily="34" charset="0"/>
              <a:buNone/>
            </a:pPr>
            <a:r>
              <a:rPr lang="fr-FR" b="1" dirty="0">
                <a:latin typeface="Book Antiqua" panose="02040602050305030304" pitchFamily="18" charset="0"/>
              </a:rPr>
              <a:t>Gloire à toi Seigneur</a:t>
            </a:r>
          </a:p>
        </p:txBody>
      </p:sp>
      <p:sp>
        <p:nvSpPr>
          <p:cNvPr id="11" name="Rectangle 10">
            <a:extLst>
              <a:ext uri="{FF2B5EF4-FFF2-40B4-BE49-F238E27FC236}">
                <a16:creationId xmlns:a16="http://schemas.microsoft.com/office/drawing/2014/main" id="{33915816-F1BB-42E5-8168-916DA00C2698}"/>
              </a:ext>
            </a:extLst>
          </p:cNvPr>
          <p:cNvSpPr/>
          <p:nvPr/>
        </p:nvSpPr>
        <p:spPr>
          <a:xfrm>
            <a:off x="8133162" y="5220027"/>
            <a:ext cx="3574559" cy="769441"/>
          </a:xfrm>
          <a:prstGeom prst="rect">
            <a:avLst/>
          </a:prstGeom>
        </p:spPr>
        <p:txBody>
          <a:bodyPr wrap="square" anchor="ctr" anchorCtr="0">
            <a:spAutoFit/>
          </a:bodyPr>
          <a:lstStyle/>
          <a:p>
            <a:pPr algn="just" rtl="1"/>
            <a:r>
              <a:rPr lang="ar-AE" sz="4400" b="1" dirty="0">
                <a:latin typeface="Book Antiqua" panose="02040602050305030304" pitchFamily="18" charset="0"/>
              </a:rPr>
              <a:t>والمجد للـه دائماً</a:t>
            </a:r>
          </a:p>
        </p:txBody>
      </p:sp>
      <p:sp>
        <p:nvSpPr>
          <p:cNvPr id="13" name="Rectangle 12">
            <a:extLst>
              <a:ext uri="{FF2B5EF4-FFF2-40B4-BE49-F238E27FC236}">
                <a16:creationId xmlns:a16="http://schemas.microsoft.com/office/drawing/2014/main" id="{5E9E9B2F-DFC2-4E37-A832-F07F0BBB98D7}"/>
              </a:ext>
            </a:extLst>
          </p:cNvPr>
          <p:cNvSpPr/>
          <p:nvPr/>
        </p:nvSpPr>
        <p:spPr>
          <a:xfrm>
            <a:off x="703386" y="4666729"/>
            <a:ext cx="10874326" cy="830997"/>
          </a:xfrm>
          <a:prstGeom prst="rect">
            <a:avLst/>
          </a:prstGeom>
        </p:spPr>
        <p:txBody>
          <a:bodyPr wrap="square">
            <a:spAutoFit/>
          </a:bodyPr>
          <a:lstStyle/>
          <a:p>
            <a:pPr algn="ctr"/>
            <a:r>
              <a:rPr lang="fr-FR" sz="4800" b="1" dirty="0">
                <a:solidFill>
                  <a:srgbClr val="C00000"/>
                </a:solidFill>
                <a:latin typeface="CS Avva Shenouda" pitchFamily="34" charset="0"/>
              </a:rPr>
              <a:t>Doxa ci </a:t>
            </a:r>
            <a:r>
              <a:rPr lang="fr-FR" sz="4800" b="1" dirty="0" err="1">
                <a:solidFill>
                  <a:srgbClr val="C00000"/>
                </a:solidFill>
                <a:latin typeface="CS Avva Shenouda" pitchFamily="34" charset="0"/>
              </a:rPr>
              <a:t>Kuri``e</a:t>
            </a:r>
            <a:endParaRPr lang="fr-FR" sz="4800" b="1" dirty="0">
              <a:solidFill>
                <a:srgbClr val="C00000"/>
              </a:solidFill>
              <a:latin typeface="CS Avva Shenouda" pitchFamily="34" charset="0"/>
            </a:endParaRPr>
          </a:p>
        </p:txBody>
      </p:sp>
    </p:spTree>
    <p:extLst>
      <p:ext uri="{BB962C8B-B14F-4D97-AF65-F5344CB8AC3E}">
        <p14:creationId xmlns:p14="http://schemas.microsoft.com/office/powerpoint/2010/main" val="1606973812"/>
      </p:ext>
    </p:extLst>
  </p:cSld>
  <p:clrMapOvr>
    <a:masterClrMapping/>
  </p:clrMapOvr>
</p:sld>
</file>

<file path=ppt/slides/slide2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7369" y="548680"/>
            <a:ext cx="11161239" cy="5760640"/>
          </a:xfrm>
        </p:spPr>
        <p:txBody>
          <a:bodyPr>
            <a:normAutofit/>
          </a:bodyPr>
          <a:lstStyle/>
          <a:p>
            <a:pPr marL="0" indent="0" algn="ctr">
              <a:buNone/>
            </a:pPr>
            <a:r>
              <a:rPr lang="pl-PL" sz="2800" b="1" dirty="0">
                <a:solidFill>
                  <a:srgbClr val="C00000"/>
                </a:solidFill>
                <a:latin typeface="Athanasius" pitchFamily="2" charset="0"/>
              </a:rPr>
              <a:t>Matqeon  Kev k/&gt;/i/z/-i/q/</a:t>
            </a:r>
            <a:endParaRPr lang="fr-FR" sz="2800" b="1" dirty="0">
              <a:solidFill>
                <a:srgbClr val="C00000"/>
              </a:solidFill>
              <a:latin typeface="Athanasius" pitchFamily="2" charset="0"/>
            </a:endParaRPr>
          </a:p>
          <a:p>
            <a:pPr marL="0" indent="0" algn="ctr">
              <a:buNone/>
            </a:pPr>
            <a:endParaRPr lang="fi-FI" sz="2800" b="1" dirty="0">
              <a:solidFill>
                <a:srgbClr val="C00000"/>
              </a:solidFill>
              <a:latin typeface="Athanasius" pitchFamily="2" charset="0"/>
            </a:endParaRPr>
          </a:p>
          <a:p>
            <a:pPr marL="0" indent="0" algn="just">
              <a:buNone/>
            </a:pPr>
            <a:r>
              <a:rPr lang="en-US" sz="2800" b="1" dirty="0">
                <a:latin typeface="Athanasius" pitchFamily="2" charset="0"/>
              </a:rPr>
              <a:t>N\</a:t>
            </a:r>
            <a:r>
              <a:rPr lang="en-US" sz="2800" b="1" dirty="0" err="1">
                <a:latin typeface="Athanasius" pitchFamily="2" charset="0"/>
              </a:rPr>
              <a:t>rhi</a:t>
            </a:r>
            <a:r>
              <a:rPr lang="en-US" sz="2800" b="1" dirty="0">
                <a:latin typeface="Athanasius" pitchFamily="2" charset="0"/>
              </a:rPr>
              <a:t> de '</a:t>
            </a:r>
            <a:r>
              <a:rPr lang="en-US" sz="2800" b="1" dirty="0" err="1">
                <a:latin typeface="Athanasius" pitchFamily="2" charset="0"/>
              </a:rPr>
              <a:t>en</a:t>
            </a:r>
            <a:r>
              <a:rPr lang="en-US" sz="2800" b="1" dirty="0">
                <a:latin typeface="Athanasius" pitchFamily="2" charset="0"/>
              </a:rPr>
              <a:t> </a:t>
            </a:r>
            <a:r>
              <a:rPr lang="en-US" sz="2800" b="1" dirty="0" err="1">
                <a:latin typeface="Athanasius" pitchFamily="2" charset="0"/>
              </a:rPr>
              <a:t>pi`èe</a:t>
            </a:r>
            <a:r>
              <a:rPr lang="en-US" sz="2800" b="1" dirty="0">
                <a:latin typeface="Athanasius" pitchFamily="2" charset="0"/>
              </a:rPr>
              <a:t>\</a:t>
            </a:r>
            <a:r>
              <a:rPr lang="en-US" sz="2800" b="1" dirty="0" err="1">
                <a:latin typeface="Athanasius" pitchFamily="2" charset="0"/>
              </a:rPr>
              <a:t>oou</a:t>
            </a:r>
            <a:r>
              <a:rPr lang="en-US" sz="2800" b="1" dirty="0">
                <a:latin typeface="Athanasius" pitchFamily="2" charset="0"/>
              </a:rPr>
              <a:t> `</a:t>
            </a:r>
            <a:r>
              <a:rPr lang="en-US" sz="2800" b="1" dirty="0" err="1">
                <a:latin typeface="Athanasius" pitchFamily="2" charset="0"/>
              </a:rPr>
              <a:t>èn</a:t>
            </a:r>
            <a:r>
              <a:rPr lang="en-US" sz="2800" b="1" dirty="0">
                <a:latin typeface="Athanasius" pitchFamily="2" charset="0"/>
              </a:rPr>
              <a:t>\</a:t>
            </a:r>
            <a:r>
              <a:rPr lang="en-US" sz="2800" b="1" dirty="0" err="1">
                <a:latin typeface="Athanasius" pitchFamily="2" charset="0"/>
              </a:rPr>
              <a:t>ouit</a:t>
            </a:r>
            <a:r>
              <a:rPr lang="en-US" sz="2800" b="1" dirty="0">
                <a:latin typeface="Athanasius" pitchFamily="2" charset="0"/>
              </a:rPr>
              <a:t> `</a:t>
            </a:r>
            <a:r>
              <a:rPr lang="en-US" sz="2800" b="1" dirty="0" err="1">
                <a:latin typeface="Athanasius" pitchFamily="2" charset="0"/>
              </a:rPr>
              <a:t>ènte</a:t>
            </a:r>
            <a:r>
              <a:rPr lang="en-US" sz="2800" b="1" dirty="0">
                <a:latin typeface="Athanasius" pitchFamily="2" charset="0"/>
              </a:rPr>
              <a:t> </a:t>
            </a:r>
            <a:r>
              <a:rPr lang="en-US" sz="2800" b="1" dirty="0" err="1">
                <a:latin typeface="Athanasius" pitchFamily="2" charset="0"/>
              </a:rPr>
              <a:t>niatkwb</a:t>
            </a:r>
            <a:r>
              <a:rPr lang="en-US" sz="2800" b="1" dirty="0">
                <a:latin typeface="Athanasius" pitchFamily="2" charset="0"/>
              </a:rPr>
              <a:t> &gt; </a:t>
            </a:r>
            <a:r>
              <a:rPr lang="en-US" sz="2800" b="1" dirty="0" err="1">
                <a:latin typeface="Athanasius" pitchFamily="2" charset="0"/>
              </a:rPr>
              <a:t>au`èi</a:t>
            </a:r>
            <a:r>
              <a:rPr lang="en-US" sz="2800" b="1" dirty="0">
                <a:latin typeface="Athanasius" pitchFamily="2" charset="0"/>
              </a:rPr>
              <a:t> \a </a:t>
            </a:r>
            <a:r>
              <a:rPr lang="en-US" sz="2800" b="1" dirty="0" err="1">
                <a:latin typeface="Athanasius" pitchFamily="2" charset="0"/>
              </a:rPr>
              <a:t>Ih</a:t>
            </a:r>
            <a:r>
              <a:rPr lang="en-US" sz="2800" b="1" dirty="0">
                <a:latin typeface="Athanasius" pitchFamily="2" charset="0"/>
              </a:rPr>
              <a:t>/c/ `</a:t>
            </a:r>
            <a:r>
              <a:rPr lang="en-US" sz="2800" b="1" dirty="0" err="1">
                <a:latin typeface="Athanasius" pitchFamily="2" charset="0"/>
              </a:rPr>
              <a:t>ènje</a:t>
            </a:r>
            <a:r>
              <a:rPr lang="en-US" sz="2800" b="1" dirty="0">
                <a:latin typeface="Athanasius" pitchFamily="2" charset="0"/>
              </a:rPr>
              <a:t> </a:t>
            </a:r>
            <a:r>
              <a:rPr lang="en-US" sz="2800" b="1" dirty="0" err="1">
                <a:latin typeface="Athanasius" pitchFamily="2" charset="0"/>
              </a:rPr>
              <a:t>nefmaqhthc</a:t>
            </a:r>
            <a:r>
              <a:rPr lang="en-US" sz="2800" b="1" dirty="0">
                <a:latin typeface="Athanasius" pitchFamily="2" charset="0"/>
              </a:rPr>
              <a:t> </a:t>
            </a:r>
            <a:r>
              <a:rPr lang="en-US" sz="2800" b="1" dirty="0" err="1">
                <a:latin typeface="Athanasius" pitchFamily="2" charset="0"/>
              </a:rPr>
              <a:t>eujw</a:t>
            </a:r>
            <a:r>
              <a:rPr lang="en-US" sz="2800" b="1" dirty="0">
                <a:latin typeface="Athanasius" pitchFamily="2" charset="0"/>
              </a:rPr>
              <a:t> `</a:t>
            </a:r>
            <a:r>
              <a:rPr lang="en-US" sz="2800" b="1" dirty="0" err="1">
                <a:latin typeface="Athanasius" pitchFamily="2" charset="0"/>
              </a:rPr>
              <a:t>èmmoc</a:t>
            </a:r>
            <a:r>
              <a:rPr lang="en-US" sz="2800" b="1" dirty="0">
                <a:latin typeface="Athanasius" pitchFamily="2" charset="0"/>
              </a:rPr>
              <a:t> &gt; </a:t>
            </a:r>
            <a:r>
              <a:rPr lang="en-US" sz="2800" b="1" dirty="0" err="1">
                <a:latin typeface="Athanasius" pitchFamily="2" charset="0"/>
              </a:rPr>
              <a:t>je</a:t>
            </a:r>
            <a:r>
              <a:rPr lang="en-US" sz="2800" b="1" dirty="0">
                <a:latin typeface="Athanasius" pitchFamily="2" charset="0"/>
              </a:rPr>
              <a:t> </a:t>
            </a:r>
            <a:r>
              <a:rPr lang="en-US" sz="2800" b="1" dirty="0" err="1">
                <a:latin typeface="Athanasius" pitchFamily="2" charset="0"/>
              </a:rPr>
              <a:t>akouw</a:t>
            </a:r>
            <a:r>
              <a:rPr lang="en-US" sz="2800" b="1" dirty="0">
                <a:latin typeface="Athanasius" pitchFamily="2" charset="0"/>
              </a:rPr>
              <a:t>] `</a:t>
            </a:r>
            <a:r>
              <a:rPr lang="en-US" sz="2800" b="1" dirty="0" err="1">
                <a:latin typeface="Athanasius" pitchFamily="2" charset="0"/>
              </a:rPr>
              <a:t>èecebte</a:t>
            </a:r>
            <a:r>
              <a:rPr lang="en-US" sz="2800" b="1" dirty="0">
                <a:latin typeface="Athanasius" pitchFamily="2" charset="0"/>
              </a:rPr>
              <a:t> </a:t>
            </a:r>
            <a:r>
              <a:rPr lang="en-US" sz="2800" b="1" dirty="0" err="1">
                <a:latin typeface="Athanasius" pitchFamily="2" charset="0"/>
              </a:rPr>
              <a:t>pipacxa</a:t>
            </a:r>
            <a:r>
              <a:rPr lang="en-US" sz="2800" b="1" dirty="0">
                <a:latin typeface="Athanasius" pitchFamily="2" charset="0"/>
              </a:rPr>
              <a:t> </a:t>
            </a:r>
            <a:r>
              <a:rPr lang="en-US" sz="2800" b="1" dirty="0" err="1">
                <a:latin typeface="Athanasius" pitchFamily="2" charset="0"/>
              </a:rPr>
              <a:t>nak</a:t>
            </a:r>
            <a:r>
              <a:rPr lang="en-US" sz="2800" b="1" dirty="0">
                <a:latin typeface="Athanasius" pitchFamily="2" charset="0"/>
              </a:rPr>
              <a:t> </a:t>
            </a:r>
            <a:r>
              <a:rPr lang="en-US" sz="2800" b="1" dirty="0" err="1">
                <a:latin typeface="Athanasius" pitchFamily="2" charset="0"/>
              </a:rPr>
              <a:t>qwn</a:t>
            </a:r>
            <a:r>
              <a:rPr lang="en-US" sz="2800" b="1" dirty="0">
                <a:latin typeface="Athanasius" pitchFamily="2" charset="0"/>
              </a:rPr>
              <a:t> `</a:t>
            </a:r>
            <a:r>
              <a:rPr lang="en-US" sz="2800" b="1" dirty="0" err="1">
                <a:latin typeface="Athanasius" pitchFamily="2" charset="0"/>
              </a:rPr>
              <a:t>èeouomf</a:t>
            </a:r>
            <a:r>
              <a:rPr lang="en-US" sz="2800" b="1" dirty="0">
                <a:latin typeface="Athanasius" pitchFamily="2" charset="0"/>
              </a:rPr>
              <a:t>. </a:t>
            </a:r>
          </a:p>
          <a:p>
            <a:pPr marL="0" indent="0" algn="just">
              <a:buNone/>
            </a:pPr>
            <a:endParaRPr lang="en-US" sz="2800" b="1" dirty="0">
              <a:latin typeface="Athanasius" pitchFamily="2" charset="0"/>
            </a:endParaRPr>
          </a:p>
          <a:p>
            <a:pPr marL="0" indent="0" algn="just">
              <a:buNone/>
            </a:pPr>
            <a:r>
              <a:rPr lang="en-US" sz="2800" b="1" dirty="0" err="1">
                <a:latin typeface="Athanasius" pitchFamily="2" charset="0"/>
              </a:rPr>
              <a:t>Nqof</a:t>
            </a:r>
            <a:r>
              <a:rPr lang="en-US" sz="2800" b="1" dirty="0">
                <a:latin typeface="Athanasius" pitchFamily="2" charset="0"/>
              </a:rPr>
              <a:t> de </a:t>
            </a:r>
            <a:r>
              <a:rPr lang="en-US" sz="2800" b="1" dirty="0" err="1">
                <a:latin typeface="Athanasius" pitchFamily="2" charset="0"/>
              </a:rPr>
              <a:t>pejaf</a:t>
            </a:r>
            <a:r>
              <a:rPr lang="en-US" sz="2800" b="1" dirty="0">
                <a:latin typeface="Athanasius" pitchFamily="2" charset="0"/>
              </a:rPr>
              <a:t> </a:t>
            </a:r>
            <a:r>
              <a:rPr lang="en-US" sz="2800" b="1" dirty="0" err="1">
                <a:latin typeface="Athanasius" pitchFamily="2" charset="0"/>
              </a:rPr>
              <a:t>nwou</a:t>
            </a:r>
            <a:r>
              <a:rPr lang="en-US" sz="2800" b="1" dirty="0">
                <a:latin typeface="Athanasius" pitchFamily="2" charset="0"/>
              </a:rPr>
              <a:t> &gt; </a:t>
            </a:r>
            <a:r>
              <a:rPr lang="en-US" sz="2800" b="1" dirty="0" err="1">
                <a:latin typeface="Athanasius" pitchFamily="2" charset="0"/>
              </a:rPr>
              <a:t>je</a:t>
            </a:r>
            <a:r>
              <a:rPr lang="en-US" sz="2800" b="1" dirty="0">
                <a:latin typeface="Athanasius" pitchFamily="2" charset="0"/>
              </a:rPr>
              <a:t> ma]</a:t>
            </a:r>
            <a:r>
              <a:rPr lang="en-US" sz="2800" b="1" dirty="0" err="1">
                <a:latin typeface="Athanasius" pitchFamily="2" charset="0"/>
              </a:rPr>
              <a:t>enwten</a:t>
            </a:r>
            <a:r>
              <a:rPr lang="en-US" sz="2800" b="1" dirty="0">
                <a:latin typeface="Athanasius" pitchFamily="2" charset="0"/>
              </a:rPr>
              <a:t> `</a:t>
            </a:r>
            <a:r>
              <a:rPr lang="en-US" sz="2800" b="1" dirty="0" err="1">
                <a:latin typeface="Athanasius" pitchFamily="2" charset="0"/>
              </a:rPr>
              <a:t>èetai</a:t>
            </a:r>
            <a:r>
              <a:rPr lang="en-US" sz="2800" b="1" dirty="0">
                <a:latin typeface="Athanasius" pitchFamily="2" charset="0"/>
              </a:rPr>
              <a:t> </a:t>
            </a:r>
            <a:r>
              <a:rPr lang="en-US" sz="2800" b="1" dirty="0" err="1">
                <a:latin typeface="Athanasius" pitchFamily="2" charset="0"/>
              </a:rPr>
              <a:t>baki</a:t>
            </a:r>
            <a:r>
              <a:rPr lang="en-US" sz="2800" b="1" dirty="0">
                <a:latin typeface="Athanasius" pitchFamily="2" charset="0"/>
              </a:rPr>
              <a:t> \a </a:t>
            </a:r>
            <a:r>
              <a:rPr lang="en-US" sz="2800" b="1" dirty="0" err="1">
                <a:latin typeface="Athanasius" pitchFamily="2" charset="0"/>
              </a:rPr>
              <a:t>pa`èvman</a:t>
            </a:r>
            <a:r>
              <a:rPr lang="en-US" sz="2800" b="1" dirty="0">
                <a:latin typeface="Athanasius" pitchFamily="2" charset="0"/>
              </a:rPr>
              <a:t> `</a:t>
            </a:r>
            <a:r>
              <a:rPr lang="en-US" sz="2800" b="1" dirty="0" err="1">
                <a:latin typeface="Athanasius" pitchFamily="2" charset="0"/>
              </a:rPr>
              <a:t>ènrwmi</a:t>
            </a:r>
            <a:r>
              <a:rPr lang="en-US" sz="2800" b="1" dirty="0">
                <a:latin typeface="Athanasius" pitchFamily="2" charset="0"/>
              </a:rPr>
              <a:t> </a:t>
            </a:r>
            <a:r>
              <a:rPr lang="en-US" sz="2800" b="1" dirty="0" err="1">
                <a:latin typeface="Athanasius" pitchFamily="2" charset="0"/>
              </a:rPr>
              <a:t>ouo</a:t>
            </a:r>
            <a:r>
              <a:rPr lang="en-US" sz="2800" b="1" dirty="0">
                <a:latin typeface="Athanasius" pitchFamily="2" charset="0"/>
              </a:rPr>
              <a:t>\ `</a:t>
            </a:r>
            <a:r>
              <a:rPr lang="en-US" sz="2800" b="1" dirty="0" err="1">
                <a:latin typeface="Athanasius" pitchFamily="2" charset="0"/>
              </a:rPr>
              <a:t>èajoc</a:t>
            </a:r>
            <a:r>
              <a:rPr lang="en-US" sz="2800" b="1" dirty="0">
                <a:latin typeface="Athanasius" pitchFamily="2" charset="0"/>
              </a:rPr>
              <a:t> </a:t>
            </a:r>
            <a:r>
              <a:rPr lang="en-US" sz="2800" b="1" dirty="0" err="1">
                <a:latin typeface="Athanasius" pitchFamily="2" charset="0"/>
              </a:rPr>
              <a:t>naf</a:t>
            </a:r>
            <a:r>
              <a:rPr lang="en-US" sz="2800" b="1" dirty="0">
                <a:latin typeface="Athanasius" pitchFamily="2" charset="0"/>
              </a:rPr>
              <a:t> &gt; </a:t>
            </a:r>
            <a:r>
              <a:rPr lang="en-US" sz="2800" b="1" dirty="0" err="1">
                <a:latin typeface="Athanasius" pitchFamily="2" charset="0"/>
              </a:rPr>
              <a:t>je</a:t>
            </a:r>
            <a:r>
              <a:rPr lang="en-US" sz="2800" b="1" dirty="0">
                <a:latin typeface="Athanasius" pitchFamily="2" charset="0"/>
              </a:rPr>
              <a:t> </a:t>
            </a:r>
            <a:r>
              <a:rPr lang="en-US" sz="2800" b="1" dirty="0" err="1">
                <a:latin typeface="Athanasius" pitchFamily="2" charset="0"/>
              </a:rPr>
              <a:t>peje</a:t>
            </a:r>
            <a:r>
              <a:rPr lang="en-US" sz="2800" b="1" dirty="0">
                <a:latin typeface="Athanasius" pitchFamily="2" charset="0"/>
              </a:rPr>
              <a:t> </a:t>
            </a:r>
            <a:r>
              <a:rPr lang="en-US" sz="2800" b="1" dirty="0" err="1">
                <a:latin typeface="Athanasius" pitchFamily="2" charset="0"/>
              </a:rPr>
              <a:t>piref</a:t>
            </a:r>
            <a:r>
              <a:rPr lang="en-US" sz="2800" b="1" dirty="0">
                <a:latin typeface="Athanasius" pitchFamily="2" charset="0"/>
              </a:rPr>
              <a:t>;`</a:t>
            </a:r>
            <a:r>
              <a:rPr lang="en-US" sz="2800" b="1" dirty="0" err="1">
                <a:latin typeface="Athanasius" pitchFamily="2" charset="0"/>
              </a:rPr>
              <a:t>ècbw</a:t>
            </a:r>
            <a:r>
              <a:rPr lang="en-US" sz="2800" b="1" dirty="0">
                <a:latin typeface="Athanasius" pitchFamily="2" charset="0"/>
              </a:rPr>
              <a:t> </a:t>
            </a:r>
            <a:r>
              <a:rPr lang="en-US" sz="2800" b="1" dirty="0" err="1">
                <a:latin typeface="Athanasius" pitchFamily="2" charset="0"/>
              </a:rPr>
              <a:t>je</a:t>
            </a:r>
            <a:r>
              <a:rPr lang="en-US" sz="2800" b="1" dirty="0">
                <a:latin typeface="Athanasius" pitchFamily="2" charset="0"/>
              </a:rPr>
              <a:t> </a:t>
            </a:r>
            <a:r>
              <a:rPr lang="en-US" sz="2800" b="1" dirty="0" err="1">
                <a:latin typeface="Athanasius" pitchFamily="2" charset="0"/>
              </a:rPr>
              <a:t>pachou</a:t>
            </a:r>
            <a:r>
              <a:rPr lang="en-US" sz="2800" b="1" dirty="0">
                <a:latin typeface="Athanasius" pitchFamily="2" charset="0"/>
              </a:rPr>
              <a:t> </a:t>
            </a:r>
            <a:r>
              <a:rPr lang="en-US" sz="2800" b="1" dirty="0" err="1">
                <a:latin typeface="Athanasius" pitchFamily="2" charset="0"/>
              </a:rPr>
              <a:t>af'wnt</a:t>
            </a:r>
            <a:r>
              <a:rPr lang="en-US" sz="2800" b="1" dirty="0">
                <a:latin typeface="Athanasius" pitchFamily="2" charset="0"/>
              </a:rPr>
              <a:t> &gt; </a:t>
            </a:r>
            <a:r>
              <a:rPr lang="en-US" sz="2800" b="1" dirty="0" err="1">
                <a:latin typeface="Athanasius" pitchFamily="2" charset="0"/>
              </a:rPr>
              <a:t>aina`èiri</a:t>
            </a:r>
            <a:r>
              <a:rPr lang="en-US" sz="2800" b="1" dirty="0">
                <a:latin typeface="Athanasius" pitchFamily="2" charset="0"/>
              </a:rPr>
              <a:t> `</a:t>
            </a:r>
            <a:r>
              <a:rPr lang="en-US" sz="2800" b="1" dirty="0" err="1">
                <a:latin typeface="Athanasius" pitchFamily="2" charset="0"/>
              </a:rPr>
              <a:t>èmpapacxa</a:t>
            </a:r>
            <a:r>
              <a:rPr lang="en-US" sz="2800" b="1" dirty="0">
                <a:latin typeface="Athanasius" pitchFamily="2" charset="0"/>
              </a:rPr>
              <a:t> '</a:t>
            </a:r>
            <a:r>
              <a:rPr lang="en-US" sz="2800" b="1" dirty="0" err="1">
                <a:latin typeface="Athanasius" pitchFamily="2" charset="0"/>
              </a:rPr>
              <a:t>atotk</a:t>
            </a:r>
            <a:r>
              <a:rPr lang="en-US" sz="2800" b="1" dirty="0">
                <a:latin typeface="Athanasius" pitchFamily="2" charset="0"/>
              </a:rPr>
              <a:t> </a:t>
            </a:r>
            <a:r>
              <a:rPr lang="en-US" sz="2800" b="1" dirty="0" err="1">
                <a:latin typeface="Athanasius" pitchFamily="2" charset="0"/>
              </a:rPr>
              <a:t>nem</a:t>
            </a:r>
            <a:r>
              <a:rPr lang="en-US" sz="2800" b="1" dirty="0">
                <a:latin typeface="Athanasius" pitchFamily="2" charset="0"/>
              </a:rPr>
              <a:t> </a:t>
            </a:r>
            <a:r>
              <a:rPr lang="en-US" sz="2800" b="1" dirty="0" err="1">
                <a:latin typeface="Athanasius" pitchFamily="2" charset="0"/>
              </a:rPr>
              <a:t>namaqhthc</a:t>
            </a:r>
            <a:r>
              <a:rPr lang="en-US" sz="2800" b="1" dirty="0">
                <a:latin typeface="Athanasius" pitchFamily="2" charset="0"/>
              </a:rPr>
              <a:t>. </a:t>
            </a:r>
            <a:r>
              <a:rPr lang="en-US" sz="2800" b="1" dirty="0" err="1">
                <a:latin typeface="Athanasius" pitchFamily="2" charset="0"/>
              </a:rPr>
              <a:t>Ouo</a:t>
            </a:r>
            <a:r>
              <a:rPr lang="en-US" sz="2800" b="1" dirty="0">
                <a:latin typeface="Athanasius" pitchFamily="2" charset="0"/>
              </a:rPr>
              <a:t>\ </a:t>
            </a:r>
            <a:r>
              <a:rPr lang="en-US" sz="2800" b="1" dirty="0" err="1">
                <a:latin typeface="Athanasius" pitchFamily="2" charset="0"/>
              </a:rPr>
              <a:t>au`èiri</a:t>
            </a:r>
            <a:r>
              <a:rPr lang="en-US" sz="2800" b="1" dirty="0">
                <a:latin typeface="Athanasius" pitchFamily="2" charset="0"/>
              </a:rPr>
              <a:t> `</a:t>
            </a:r>
            <a:r>
              <a:rPr lang="en-US" sz="2800" b="1" dirty="0" err="1">
                <a:latin typeface="Athanasius" pitchFamily="2" charset="0"/>
              </a:rPr>
              <a:t>ènje</a:t>
            </a:r>
            <a:r>
              <a:rPr lang="en-US" sz="2800" b="1" dirty="0">
                <a:latin typeface="Athanasius" pitchFamily="2" charset="0"/>
              </a:rPr>
              <a:t> </a:t>
            </a:r>
            <a:r>
              <a:rPr lang="en-US" sz="2800" b="1" dirty="0" err="1">
                <a:latin typeface="Athanasius" pitchFamily="2" charset="0"/>
              </a:rPr>
              <a:t>nimaqhthc</a:t>
            </a:r>
            <a:r>
              <a:rPr lang="en-US" sz="2800" b="1" dirty="0">
                <a:latin typeface="Athanasius" pitchFamily="2" charset="0"/>
              </a:rPr>
              <a:t> `</a:t>
            </a:r>
            <a:r>
              <a:rPr lang="en-US" sz="2800" b="1" dirty="0" err="1">
                <a:latin typeface="Athanasius" pitchFamily="2" charset="0"/>
              </a:rPr>
              <a:t>èm`èvrh</a:t>
            </a:r>
            <a:r>
              <a:rPr lang="en-US" sz="2800" b="1" dirty="0">
                <a:latin typeface="Athanasius" pitchFamily="2" charset="0"/>
              </a:rPr>
              <a:t>; `</a:t>
            </a:r>
            <a:r>
              <a:rPr lang="en-US" sz="2800" b="1" dirty="0" err="1">
                <a:latin typeface="Athanasius" pitchFamily="2" charset="0"/>
              </a:rPr>
              <a:t>èeta</a:t>
            </a:r>
            <a:r>
              <a:rPr lang="en-US" sz="2800" b="1" dirty="0">
                <a:latin typeface="Athanasius" pitchFamily="2" charset="0"/>
              </a:rPr>
              <a:t> </a:t>
            </a:r>
            <a:r>
              <a:rPr lang="en-US" sz="2800" b="1" dirty="0" err="1">
                <a:latin typeface="Athanasius" pitchFamily="2" charset="0"/>
              </a:rPr>
              <a:t>Ih</a:t>
            </a:r>
            <a:r>
              <a:rPr lang="en-US" sz="2800" b="1" dirty="0">
                <a:latin typeface="Athanasius" pitchFamily="2" charset="0"/>
              </a:rPr>
              <a:t>/c/ </a:t>
            </a:r>
            <a:r>
              <a:rPr lang="en-US" sz="2800" b="1" dirty="0" err="1">
                <a:latin typeface="Athanasius" pitchFamily="2" charset="0"/>
              </a:rPr>
              <a:t>joc</a:t>
            </a:r>
            <a:r>
              <a:rPr lang="en-US" sz="2800" b="1" dirty="0">
                <a:latin typeface="Athanasius" pitchFamily="2" charset="0"/>
              </a:rPr>
              <a:t> </a:t>
            </a:r>
            <a:r>
              <a:rPr lang="en-US" sz="2800" b="1" dirty="0" err="1">
                <a:latin typeface="Athanasius" pitchFamily="2" charset="0"/>
              </a:rPr>
              <a:t>nwou</a:t>
            </a:r>
            <a:r>
              <a:rPr lang="en-US" sz="2800" b="1" dirty="0">
                <a:latin typeface="Athanasius" pitchFamily="2" charset="0"/>
              </a:rPr>
              <a:t> </a:t>
            </a:r>
            <a:r>
              <a:rPr lang="en-US" sz="2800" b="1" dirty="0" err="1">
                <a:latin typeface="Athanasius" pitchFamily="2" charset="0"/>
              </a:rPr>
              <a:t>ouo</a:t>
            </a:r>
            <a:r>
              <a:rPr lang="en-US" sz="2800" b="1" dirty="0">
                <a:latin typeface="Athanasius" pitchFamily="2" charset="0"/>
              </a:rPr>
              <a:t>\ </a:t>
            </a:r>
            <a:r>
              <a:rPr lang="en-US" sz="2800" b="1" dirty="0" err="1">
                <a:latin typeface="Athanasius" pitchFamily="2" charset="0"/>
              </a:rPr>
              <a:t>aucob</a:t>
            </a:r>
            <a:r>
              <a:rPr lang="en-US" sz="2800" b="1" dirty="0">
                <a:latin typeface="Athanasius" pitchFamily="2" charset="0"/>
              </a:rPr>
              <a:t>; `</a:t>
            </a:r>
            <a:r>
              <a:rPr lang="en-US" sz="2800" b="1" dirty="0" err="1">
                <a:latin typeface="Athanasius" pitchFamily="2" charset="0"/>
              </a:rPr>
              <a:t>èmpipacxa</a:t>
            </a:r>
            <a:r>
              <a:rPr lang="en-US" sz="2800" b="1" dirty="0">
                <a:latin typeface="Athanasius" pitchFamily="2" charset="0"/>
              </a:rPr>
              <a:t>.  </a:t>
            </a:r>
            <a:r>
              <a:rPr lang="en-US" sz="2800" b="1" dirty="0" err="1">
                <a:solidFill>
                  <a:srgbClr val="C00000"/>
                </a:solidFill>
                <a:latin typeface="Athanasius" pitchFamily="2" charset="0"/>
              </a:rPr>
              <a:t>Ouw</a:t>
            </a:r>
            <a:r>
              <a:rPr lang="en-US" sz="2800" b="1" dirty="0">
                <a:solidFill>
                  <a:srgbClr val="C00000"/>
                </a:solidFill>
                <a:latin typeface="Athanasius" pitchFamily="2" charset="0"/>
              </a:rPr>
              <a:t>]t `</a:t>
            </a:r>
            <a:r>
              <a:rPr lang="en-US" sz="2800" b="1" dirty="0" err="1">
                <a:solidFill>
                  <a:srgbClr val="C00000"/>
                </a:solidFill>
                <a:latin typeface="Athanasius" pitchFamily="2" charset="0"/>
              </a:rPr>
              <a:t>mpieuaggelion</a:t>
            </a:r>
            <a:r>
              <a:rPr lang="en-US" sz="2800" b="1" dirty="0">
                <a:solidFill>
                  <a:srgbClr val="C00000"/>
                </a:solidFill>
                <a:latin typeface="Athanasius" pitchFamily="2" charset="0"/>
              </a:rPr>
              <a:t> </a:t>
            </a:r>
            <a:r>
              <a:rPr lang="en-US" sz="2800" b="1" dirty="0" err="1">
                <a:solidFill>
                  <a:srgbClr val="C00000"/>
                </a:solidFill>
                <a:latin typeface="Athanasius" pitchFamily="2" charset="0"/>
              </a:rPr>
              <a:t>eqouab</a:t>
            </a:r>
            <a:r>
              <a:rPr lang="en-US" sz="2800" b="1" dirty="0">
                <a:solidFill>
                  <a:srgbClr val="C00000"/>
                </a:solidFill>
                <a:latin typeface="Athanasius" pitchFamily="2" charset="0"/>
              </a:rPr>
              <a:t>. </a:t>
            </a:r>
          </a:p>
          <a:p>
            <a:pPr marL="0" indent="0" algn="just">
              <a:buNone/>
            </a:pPr>
            <a:endParaRPr lang="en-US" sz="2800" b="1" dirty="0">
              <a:solidFill>
                <a:srgbClr val="C00000"/>
              </a:solidFill>
              <a:latin typeface="Athanasius" pitchFamily="2" charset="0"/>
            </a:endParaRPr>
          </a:p>
          <a:p>
            <a:pPr marL="0" indent="0" algn="just">
              <a:buNone/>
            </a:pPr>
            <a:r>
              <a:rPr lang="en-US" sz="2800" b="1" dirty="0">
                <a:solidFill>
                  <a:srgbClr val="C00000"/>
                </a:solidFill>
                <a:latin typeface="Athanasius" pitchFamily="2" charset="0"/>
              </a:rPr>
              <a:t>Do[a ci </a:t>
            </a:r>
            <a:r>
              <a:rPr lang="en-US" sz="2800" b="1" dirty="0" err="1">
                <a:solidFill>
                  <a:srgbClr val="C00000"/>
                </a:solidFill>
                <a:latin typeface="Athanasius" pitchFamily="2" charset="0"/>
              </a:rPr>
              <a:t>Kuri`e</a:t>
            </a:r>
            <a:r>
              <a:rPr lang="en-US" sz="2800" b="1" dirty="0">
                <a:solidFill>
                  <a:srgbClr val="C00000"/>
                </a:solidFill>
                <a:latin typeface="Athanasius" pitchFamily="2" charset="0"/>
              </a:rPr>
              <a:t>.</a:t>
            </a:r>
          </a:p>
        </p:txBody>
      </p:sp>
      <p:sp>
        <p:nvSpPr>
          <p:cNvPr id="5" name="ZoneTexte 4">
            <a:extLst>
              <a:ext uri="{FF2B5EF4-FFF2-40B4-BE49-F238E27FC236}">
                <a16:creationId xmlns:a16="http://schemas.microsoft.com/office/drawing/2014/main" id="{ECC301DB-D472-43FF-9760-8D86D4B823D0}"/>
              </a:ext>
            </a:extLst>
          </p:cNvPr>
          <p:cNvSpPr txBox="1"/>
          <p:nvPr/>
        </p:nvSpPr>
        <p:spPr>
          <a:xfrm>
            <a:off x="407368" y="6490404"/>
            <a:ext cx="4248472" cy="338554"/>
          </a:xfrm>
          <a:prstGeom prst="rect">
            <a:avLst/>
          </a:prstGeom>
          <a:noFill/>
        </p:spPr>
        <p:txBody>
          <a:bodyPr wrap="square" rtlCol="0">
            <a:spAutoFit/>
          </a:bodyPr>
          <a:lstStyle/>
          <a:p>
            <a:r>
              <a:rPr lang="fr-FR" sz="1600" b="1" i="1" dirty="0">
                <a:solidFill>
                  <a:schemeClr val="bg1"/>
                </a:solidFill>
              </a:rPr>
              <a:t>Troisième Heure du Jeudi Saint</a:t>
            </a:r>
            <a:endParaRPr lang="fr-FR" sz="1600" dirty="0">
              <a:solidFill>
                <a:schemeClr val="bg1"/>
              </a:solidFill>
            </a:endParaRPr>
          </a:p>
        </p:txBody>
      </p:sp>
      <p:sp>
        <p:nvSpPr>
          <p:cNvPr id="6" name="Rectangle 74">
            <a:extLst>
              <a:ext uri="{FF2B5EF4-FFF2-40B4-BE49-F238E27FC236}">
                <a16:creationId xmlns:a16="http://schemas.microsoft.com/office/drawing/2014/main" id="{6C6D7D5E-1C21-4D62-93E2-24C79081BBC1}"/>
              </a:ext>
            </a:extLst>
          </p:cNvPr>
          <p:cNvSpPr>
            <a:spLocks noChangeArrowheads="1"/>
          </p:cNvSpPr>
          <p:nvPr/>
        </p:nvSpPr>
        <p:spPr bwMode="auto">
          <a:xfrm>
            <a:off x="8472264" y="53414"/>
            <a:ext cx="3528392"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الساعة الثالثة</a:t>
            </a:r>
            <a:r>
              <a:rPr lang="ar-BH" sz="2000" b="1" dirty="0">
                <a:solidFill>
                  <a:schemeClr val="bg1"/>
                </a:solidFill>
              </a:rPr>
              <a:t> من </a:t>
            </a:r>
            <a:r>
              <a:rPr lang="ar-SA" sz="2000" b="1" dirty="0">
                <a:solidFill>
                  <a:schemeClr val="bg1"/>
                </a:solidFill>
              </a:rPr>
              <a:t>يوم الخميس ال</a:t>
            </a:r>
            <a:r>
              <a:rPr lang="ar-BH" sz="2000" b="1" dirty="0">
                <a:solidFill>
                  <a:schemeClr val="bg1"/>
                </a:solidFill>
              </a:rPr>
              <a:t>مقدس</a:t>
            </a:r>
            <a:endParaRPr lang="en-US" altLang="fr-FR" sz="2000" b="1" i="1" dirty="0">
              <a:solidFill>
                <a:schemeClr val="bg1"/>
              </a:solidFill>
            </a:endParaRPr>
          </a:p>
        </p:txBody>
      </p:sp>
    </p:spTree>
    <p:extLst>
      <p:ext uri="{BB962C8B-B14F-4D97-AF65-F5344CB8AC3E}">
        <p14:creationId xmlns:p14="http://schemas.microsoft.com/office/powerpoint/2010/main" val="3233367775"/>
      </p:ext>
    </p:extLst>
  </p:cSld>
  <p:clrMapOvr>
    <a:masterClrMapping/>
  </p:clrMapOvr>
</p:sld>
</file>

<file path=ppt/slides/slide2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7369" y="548680"/>
            <a:ext cx="11161239" cy="2448272"/>
          </a:xfrm>
        </p:spPr>
        <p:txBody>
          <a:bodyPr>
            <a:normAutofit/>
          </a:bodyPr>
          <a:lstStyle/>
          <a:p>
            <a:pPr marL="0" indent="0" algn="ctr">
              <a:buNone/>
            </a:pPr>
            <a:r>
              <a:rPr lang="fr-FR" sz="4400" b="1" dirty="0" err="1">
                <a:solidFill>
                  <a:srgbClr val="C00000"/>
                </a:solidFill>
                <a:latin typeface="Athanasius" pitchFamily="2" charset="0"/>
              </a:rPr>
              <a:t>Yalmoc</a:t>
            </a:r>
            <a:r>
              <a:rPr lang="fr-FR" sz="4400" b="1" dirty="0">
                <a:solidFill>
                  <a:srgbClr val="C00000"/>
                </a:solidFill>
                <a:latin typeface="Athanasius" pitchFamily="2" charset="0"/>
              </a:rPr>
              <a:t>  </a:t>
            </a:r>
            <a:r>
              <a:rPr lang="fr-FR" sz="4400" b="1" dirty="0" err="1">
                <a:solidFill>
                  <a:srgbClr val="C00000"/>
                </a:solidFill>
                <a:latin typeface="Athanasius" pitchFamily="2" charset="0"/>
              </a:rPr>
              <a:t>tw</a:t>
            </a:r>
            <a:r>
              <a:rPr lang="fr-FR" sz="4400" b="1" dirty="0">
                <a:solidFill>
                  <a:srgbClr val="C00000"/>
                </a:solidFill>
                <a:latin typeface="Athanasius" pitchFamily="2" charset="0"/>
              </a:rPr>
              <a:t> </a:t>
            </a:r>
            <a:r>
              <a:rPr lang="fr-FR" sz="4400" b="1" dirty="0" err="1">
                <a:solidFill>
                  <a:srgbClr val="C00000"/>
                </a:solidFill>
                <a:latin typeface="Athanasius" pitchFamily="2" charset="0"/>
              </a:rPr>
              <a:t>Dauid</a:t>
            </a:r>
            <a:endParaRPr lang="fr-FR" sz="4400" b="1" dirty="0">
              <a:solidFill>
                <a:srgbClr val="C00000"/>
              </a:solidFill>
              <a:latin typeface="Athanasius" pitchFamily="2" charset="0"/>
            </a:endParaRPr>
          </a:p>
          <a:p>
            <a:pPr marL="0" indent="0" algn="just">
              <a:buNone/>
            </a:pPr>
            <a:r>
              <a:rPr lang="en-US" b="1" dirty="0">
                <a:latin typeface="Athanasius" pitchFamily="2" charset="0"/>
              </a:rPr>
              <a:t>C</a:t>
            </a:r>
            <a:r>
              <a:rPr lang="fr-FR" b="1" dirty="0" err="1">
                <a:latin typeface="Athanasius" pitchFamily="2" charset="0"/>
              </a:rPr>
              <a:t>enajwrj</a:t>
            </a:r>
            <a:r>
              <a:rPr lang="fr-FR" b="1" dirty="0">
                <a:latin typeface="Athanasius" pitchFamily="2" charset="0"/>
              </a:rPr>
              <a:t> `</a:t>
            </a:r>
            <a:r>
              <a:rPr lang="fr-FR" b="1" dirty="0" err="1">
                <a:latin typeface="Athanasius" pitchFamily="2" charset="0"/>
              </a:rPr>
              <a:t>èejen</a:t>
            </a:r>
            <a:r>
              <a:rPr lang="fr-FR" b="1" dirty="0">
                <a:latin typeface="Athanasius" pitchFamily="2" charset="0"/>
              </a:rPr>
              <a:t> `</a:t>
            </a:r>
            <a:r>
              <a:rPr lang="fr-FR" b="1" dirty="0" err="1">
                <a:latin typeface="Athanasius" pitchFamily="2" charset="0"/>
              </a:rPr>
              <a:t>ètyuxh</a:t>
            </a:r>
            <a:r>
              <a:rPr lang="fr-FR" b="1" dirty="0">
                <a:latin typeface="Athanasius" pitchFamily="2" charset="0"/>
              </a:rPr>
              <a:t> `</a:t>
            </a:r>
            <a:r>
              <a:rPr lang="fr-FR" b="1" dirty="0" err="1">
                <a:latin typeface="Athanasius" pitchFamily="2" charset="0"/>
              </a:rPr>
              <a:t>ènou</a:t>
            </a:r>
            <a:r>
              <a:rPr lang="fr-FR" b="1" dirty="0">
                <a:latin typeface="Athanasius" pitchFamily="2" charset="0"/>
              </a:rPr>
              <a:t>`</a:t>
            </a:r>
            <a:r>
              <a:rPr lang="fr-FR" b="1" dirty="0" err="1">
                <a:latin typeface="Athanasius" pitchFamily="2" charset="0"/>
              </a:rPr>
              <a:t>èqmhi</a:t>
            </a:r>
            <a:r>
              <a:rPr lang="fr-FR" b="1" dirty="0">
                <a:latin typeface="Athanasius" pitchFamily="2" charset="0"/>
              </a:rPr>
              <a:t> &gt; </a:t>
            </a:r>
            <a:r>
              <a:rPr lang="fr-FR" b="1" dirty="0" err="1">
                <a:latin typeface="Athanasius" pitchFamily="2" charset="0"/>
              </a:rPr>
              <a:t>ouo</a:t>
            </a:r>
            <a:r>
              <a:rPr lang="fr-FR" b="1" dirty="0">
                <a:latin typeface="Athanasius" pitchFamily="2" charset="0"/>
              </a:rPr>
              <a:t>\ ou`</a:t>
            </a:r>
            <a:r>
              <a:rPr lang="fr-FR" b="1" dirty="0" err="1">
                <a:latin typeface="Athanasius" pitchFamily="2" charset="0"/>
              </a:rPr>
              <a:t>ècnof</a:t>
            </a:r>
            <a:r>
              <a:rPr lang="fr-FR" b="1" dirty="0">
                <a:latin typeface="Athanasius" pitchFamily="2" charset="0"/>
              </a:rPr>
              <a:t> `</a:t>
            </a:r>
            <a:r>
              <a:rPr lang="fr-FR" b="1" dirty="0" err="1">
                <a:latin typeface="Athanasius" pitchFamily="2" charset="0"/>
              </a:rPr>
              <a:t>ènaqnobi</a:t>
            </a:r>
            <a:r>
              <a:rPr lang="fr-FR" b="1" dirty="0">
                <a:latin typeface="Athanasius" pitchFamily="2" charset="0"/>
              </a:rPr>
              <a:t> </a:t>
            </a:r>
            <a:r>
              <a:rPr lang="fr-FR" b="1" dirty="0" err="1">
                <a:latin typeface="Athanasius" pitchFamily="2" charset="0"/>
              </a:rPr>
              <a:t>cena</a:t>
            </a:r>
            <a:r>
              <a:rPr lang="fr-FR" b="1" dirty="0">
                <a:latin typeface="Athanasius" pitchFamily="2" charset="0"/>
              </a:rPr>
              <a:t>\</a:t>
            </a:r>
            <a:r>
              <a:rPr lang="fr-FR" b="1" dirty="0" err="1">
                <a:latin typeface="Athanasius" pitchFamily="2" charset="0"/>
              </a:rPr>
              <a:t>itf</a:t>
            </a:r>
            <a:r>
              <a:rPr lang="fr-FR" b="1" dirty="0">
                <a:latin typeface="Athanasius" pitchFamily="2" charset="0"/>
              </a:rPr>
              <a:t> `</a:t>
            </a:r>
            <a:r>
              <a:rPr lang="fr-FR" b="1" dirty="0" err="1">
                <a:latin typeface="Athanasius" pitchFamily="2" charset="0"/>
              </a:rPr>
              <a:t>èe</a:t>
            </a:r>
            <a:r>
              <a:rPr lang="fr-FR" b="1" dirty="0">
                <a:latin typeface="Athanasius" pitchFamily="2" charset="0"/>
              </a:rPr>
              <a:t>`</a:t>
            </a:r>
            <a:r>
              <a:rPr lang="fr-FR" b="1" dirty="0" err="1">
                <a:latin typeface="Athanasius" pitchFamily="2" charset="0"/>
              </a:rPr>
              <a:t>èp</a:t>
            </a:r>
            <a:r>
              <a:rPr lang="fr-FR" b="1" dirty="0">
                <a:latin typeface="Athanasius" pitchFamily="2" charset="0"/>
              </a:rPr>
              <a:t>\</a:t>
            </a:r>
            <a:r>
              <a:rPr lang="fr-FR" b="1" dirty="0" err="1">
                <a:latin typeface="Athanasius" pitchFamily="2" charset="0"/>
              </a:rPr>
              <a:t>ap</a:t>
            </a:r>
            <a:r>
              <a:rPr lang="fr-FR" b="1" dirty="0">
                <a:latin typeface="Athanasius" pitchFamily="2" charset="0"/>
              </a:rPr>
              <a:t>. </a:t>
            </a:r>
            <a:r>
              <a:rPr lang="fr-FR" b="1" dirty="0" err="1">
                <a:latin typeface="Athanasius" pitchFamily="2" charset="0"/>
              </a:rPr>
              <a:t>Ouo</a:t>
            </a:r>
            <a:r>
              <a:rPr lang="fr-FR" b="1" dirty="0">
                <a:latin typeface="Athanasius" pitchFamily="2" charset="0"/>
              </a:rPr>
              <a:t>\ </a:t>
            </a:r>
            <a:r>
              <a:rPr lang="fr-FR" b="1" dirty="0" err="1">
                <a:latin typeface="Athanasius" pitchFamily="2" charset="0"/>
              </a:rPr>
              <a:t>ef`èetwb</a:t>
            </a:r>
            <a:r>
              <a:rPr lang="fr-FR" b="1" dirty="0">
                <a:latin typeface="Athanasius" pitchFamily="2" charset="0"/>
              </a:rPr>
              <a:t> </a:t>
            </a:r>
            <a:r>
              <a:rPr lang="fr-FR" b="1" dirty="0" err="1">
                <a:latin typeface="Athanasius" pitchFamily="2" charset="0"/>
              </a:rPr>
              <a:t>nwou</a:t>
            </a:r>
            <a:r>
              <a:rPr lang="fr-FR" b="1" dirty="0">
                <a:latin typeface="Athanasius" pitchFamily="2" charset="0"/>
              </a:rPr>
              <a:t> `</a:t>
            </a:r>
            <a:r>
              <a:rPr lang="fr-FR" b="1" dirty="0" err="1">
                <a:latin typeface="Athanasius" pitchFamily="2" charset="0"/>
              </a:rPr>
              <a:t>èntou`èanomi`èa</a:t>
            </a:r>
            <a:r>
              <a:rPr lang="fr-FR" b="1" dirty="0">
                <a:latin typeface="Athanasius" pitchFamily="2" charset="0"/>
              </a:rPr>
              <a:t> nem </a:t>
            </a:r>
            <a:r>
              <a:rPr lang="fr-FR" b="1" dirty="0" err="1">
                <a:latin typeface="Athanasius" pitchFamily="2" charset="0"/>
              </a:rPr>
              <a:t>poupet</a:t>
            </a:r>
            <a:r>
              <a:rPr lang="fr-FR" b="1" dirty="0">
                <a:latin typeface="Athanasius" pitchFamily="2" charset="0"/>
              </a:rPr>
              <a:t>\</a:t>
            </a:r>
            <a:r>
              <a:rPr lang="fr-FR" b="1" dirty="0" err="1">
                <a:latin typeface="Athanasius" pitchFamily="2" charset="0"/>
              </a:rPr>
              <a:t>wou</a:t>
            </a:r>
            <a:r>
              <a:rPr lang="fr-FR" b="1" dirty="0">
                <a:latin typeface="Athanasius" pitchFamily="2" charset="0"/>
              </a:rPr>
              <a:t> &gt; </a:t>
            </a:r>
            <a:r>
              <a:rPr lang="fr-FR" b="1" dirty="0" err="1">
                <a:latin typeface="Athanasius" pitchFamily="2" charset="0"/>
              </a:rPr>
              <a:t>ouo</a:t>
            </a:r>
            <a:r>
              <a:rPr lang="fr-FR" b="1" dirty="0">
                <a:latin typeface="Athanasius" pitchFamily="2" charset="0"/>
              </a:rPr>
              <a:t>\  </a:t>
            </a:r>
            <a:r>
              <a:rPr lang="fr-FR" b="1" dirty="0" err="1">
                <a:latin typeface="Athanasius" pitchFamily="2" charset="0"/>
              </a:rPr>
              <a:t>ef`èetakwou</a:t>
            </a:r>
            <a:r>
              <a:rPr lang="fr-FR" b="1" dirty="0">
                <a:latin typeface="Athanasius" pitchFamily="2" charset="0"/>
              </a:rPr>
              <a:t>  `</a:t>
            </a:r>
            <a:r>
              <a:rPr lang="fr-FR" b="1" dirty="0" err="1">
                <a:latin typeface="Athanasius" pitchFamily="2" charset="0"/>
              </a:rPr>
              <a:t>ènje</a:t>
            </a:r>
            <a:r>
              <a:rPr lang="fr-FR" b="1" dirty="0">
                <a:latin typeface="Athanasius" pitchFamily="2" charset="0"/>
              </a:rPr>
              <a:t>  P_  </a:t>
            </a:r>
            <a:r>
              <a:rPr lang="fr-FR" b="1" dirty="0" err="1">
                <a:latin typeface="Athanasius" pitchFamily="2" charset="0"/>
              </a:rPr>
              <a:t>Panou</a:t>
            </a:r>
            <a:r>
              <a:rPr lang="fr-FR" b="1" dirty="0">
                <a:latin typeface="Athanasius" pitchFamily="2" charset="0"/>
              </a:rPr>
              <a:t>; &gt;  `</a:t>
            </a:r>
            <a:r>
              <a:rPr lang="fr-FR" b="1" dirty="0" err="1">
                <a:solidFill>
                  <a:srgbClr val="C00000"/>
                </a:solidFill>
                <a:latin typeface="Athanasius" pitchFamily="2" charset="0"/>
              </a:rPr>
              <a:t>allhloui`a</a:t>
            </a:r>
            <a:endParaRPr lang="fr-FR" sz="4400" b="1" dirty="0">
              <a:solidFill>
                <a:srgbClr val="C00000"/>
              </a:solidFill>
              <a:latin typeface="Athanasius" pitchFamily="2" charset="0"/>
            </a:endParaRPr>
          </a:p>
        </p:txBody>
      </p:sp>
      <p:sp>
        <p:nvSpPr>
          <p:cNvPr id="4" name="Rectangle 3">
            <a:extLst>
              <a:ext uri="{FF2B5EF4-FFF2-40B4-BE49-F238E27FC236}">
                <a16:creationId xmlns:a16="http://schemas.microsoft.com/office/drawing/2014/main" id="{91243CA8-04CE-43A8-A980-AAAC9EEED9CA}"/>
              </a:ext>
            </a:extLst>
          </p:cNvPr>
          <p:cNvSpPr/>
          <p:nvPr/>
        </p:nvSpPr>
        <p:spPr>
          <a:xfrm>
            <a:off x="6312024" y="3284984"/>
            <a:ext cx="5400600" cy="3168351"/>
          </a:xfrm>
          <a:prstGeom prst="rect">
            <a:avLst/>
          </a:prstGeom>
        </p:spPr>
        <p:txBody>
          <a:bodyPr wrap="square">
            <a:normAutofit/>
          </a:bodyPr>
          <a:lstStyle/>
          <a:p>
            <a:pPr algn="just" rtl="1"/>
            <a:r>
              <a:rPr lang="ar-SA" sz="2800" b="1" i="1" dirty="0">
                <a:solidFill>
                  <a:srgbClr val="C00000"/>
                </a:solidFill>
              </a:rPr>
              <a:t>مزمور٩٣ : ١٣، ١٥</a:t>
            </a:r>
            <a:endParaRPr lang="fr-FR" sz="2800" b="1" i="1" dirty="0">
              <a:solidFill>
                <a:srgbClr val="C00000"/>
              </a:solidFill>
            </a:endParaRPr>
          </a:p>
          <a:p>
            <a:pPr algn="just" rtl="1"/>
            <a:r>
              <a:rPr lang="ar-SA" sz="3600" b="1" dirty="0"/>
              <a:t>يتصيدون على نفس الصديق، ويلقون إلى الحكم دماً ذكياً</a:t>
            </a:r>
            <a:r>
              <a:rPr lang="ar-EG" sz="3600" b="1" dirty="0" err="1"/>
              <a:t>.</a:t>
            </a:r>
            <a:r>
              <a:rPr lang="ar-SA" sz="3600" b="1" dirty="0"/>
              <a:t> وسيكافئ</a:t>
            </a:r>
            <a:r>
              <a:rPr lang="ar-EG" sz="3600" b="1" dirty="0"/>
              <a:t>ه</a:t>
            </a:r>
            <a:r>
              <a:rPr lang="ar-SA" sz="3600" b="1" dirty="0"/>
              <a:t>م بإثمهم وشرهم، ويبيدهم الرب إلهى</a:t>
            </a:r>
            <a:r>
              <a:rPr lang="fr-FR" sz="3600" b="1" dirty="0"/>
              <a:t> </a:t>
            </a:r>
            <a:r>
              <a:rPr lang="ar-SA" sz="3600" b="1" dirty="0">
                <a:solidFill>
                  <a:srgbClr val="C00000"/>
                </a:solidFill>
              </a:rPr>
              <a:t>الليلويا.</a:t>
            </a:r>
            <a:endParaRPr lang="fr-FR" sz="3600" b="1" dirty="0">
              <a:solidFill>
                <a:srgbClr val="C00000"/>
              </a:solidFill>
            </a:endParaRPr>
          </a:p>
          <a:p>
            <a:pPr algn="just" rtl="1"/>
            <a:endParaRPr lang="ar-SA" sz="2800" b="1" i="1" dirty="0">
              <a:solidFill>
                <a:srgbClr val="C00000"/>
              </a:solidFill>
            </a:endParaRPr>
          </a:p>
        </p:txBody>
      </p:sp>
      <p:sp>
        <p:nvSpPr>
          <p:cNvPr id="8" name="ZoneTexte 7">
            <a:extLst>
              <a:ext uri="{FF2B5EF4-FFF2-40B4-BE49-F238E27FC236}">
                <a16:creationId xmlns:a16="http://schemas.microsoft.com/office/drawing/2014/main" id="{17EB9E0E-099C-42F2-A2D3-CB82BBB219EC}"/>
              </a:ext>
            </a:extLst>
          </p:cNvPr>
          <p:cNvSpPr txBox="1"/>
          <p:nvPr/>
        </p:nvSpPr>
        <p:spPr>
          <a:xfrm>
            <a:off x="407368" y="6490404"/>
            <a:ext cx="4248472" cy="338554"/>
          </a:xfrm>
          <a:prstGeom prst="rect">
            <a:avLst/>
          </a:prstGeom>
          <a:noFill/>
        </p:spPr>
        <p:txBody>
          <a:bodyPr wrap="square" rtlCol="0">
            <a:spAutoFit/>
          </a:bodyPr>
          <a:lstStyle/>
          <a:p>
            <a:r>
              <a:rPr lang="fr-FR" sz="1600" b="1" i="1" dirty="0">
                <a:solidFill>
                  <a:schemeClr val="bg1"/>
                </a:solidFill>
              </a:rPr>
              <a:t>Troisième Heure du Jeudi Saint</a:t>
            </a:r>
            <a:endParaRPr lang="fr-FR" sz="1600" dirty="0">
              <a:solidFill>
                <a:schemeClr val="bg1"/>
              </a:solidFill>
            </a:endParaRPr>
          </a:p>
        </p:txBody>
      </p:sp>
      <p:sp>
        <p:nvSpPr>
          <p:cNvPr id="9" name="Rectangle 74">
            <a:extLst>
              <a:ext uri="{FF2B5EF4-FFF2-40B4-BE49-F238E27FC236}">
                <a16:creationId xmlns:a16="http://schemas.microsoft.com/office/drawing/2014/main" id="{EFA9D6ED-5B92-45D5-B2B3-49501FAAB2D5}"/>
              </a:ext>
            </a:extLst>
          </p:cNvPr>
          <p:cNvSpPr>
            <a:spLocks noChangeArrowheads="1"/>
          </p:cNvSpPr>
          <p:nvPr/>
        </p:nvSpPr>
        <p:spPr bwMode="auto">
          <a:xfrm>
            <a:off x="8472264" y="53414"/>
            <a:ext cx="3528392"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الساعة الثالثة</a:t>
            </a:r>
            <a:r>
              <a:rPr lang="ar-BH" sz="2000" b="1" dirty="0">
                <a:solidFill>
                  <a:schemeClr val="bg1"/>
                </a:solidFill>
              </a:rPr>
              <a:t> من </a:t>
            </a:r>
            <a:r>
              <a:rPr lang="ar-SA" sz="2000" b="1" dirty="0">
                <a:solidFill>
                  <a:schemeClr val="bg1"/>
                </a:solidFill>
              </a:rPr>
              <a:t>يوم الخميس ال</a:t>
            </a:r>
            <a:r>
              <a:rPr lang="ar-BH" sz="2000" b="1" dirty="0">
                <a:solidFill>
                  <a:schemeClr val="bg1"/>
                </a:solidFill>
              </a:rPr>
              <a:t>مقدس</a:t>
            </a:r>
            <a:endParaRPr lang="en-US" altLang="fr-FR" sz="2000" b="1" i="1" dirty="0">
              <a:solidFill>
                <a:schemeClr val="bg1"/>
              </a:solidFill>
            </a:endParaRPr>
          </a:p>
        </p:txBody>
      </p:sp>
      <p:sp>
        <p:nvSpPr>
          <p:cNvPr id="7" name="Espace réservé du contenu 2"/>
          <p:cNvSpPr txBox="1">
            <a:spLocks/>
          </p:cNvSpPr>
          <p:nvPr/>
        </p:nvSpPr>
        <p:spPr>
          <a:xfrm>
            <a:off x="407368" y="3212976"/>
            <a:ext cx="5472608" cy="3240360"/>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lnSpc>
                <a:spcPct val="90000"/>
              </a:lnSpc>
              <a:buNone/>
            </a:pPr>
            <a:r>
              <a:rPr lang="fr-FR" sz="2800" b="1" i="1" dirty="0">
                <a:solidFill>
                  <a:srgbClr val="C00000"/>
                </a:solidFill>
              </a:rPr>
              <a:t>Psaume 93 : 13, 15</a:t>
            </a:r>
          </a:p>
          <a:p>
            <a:pPr marL="0" indent="0" algn="just">
              <a:lnSpc>
                <a:spcPct val="90000"/>
              </a:lnSpc>
              <a:buNone/>
            </a:pPr>
            <a:r>
              <a:rPr lang="fr-FR" sz="2800" b="1" dirty="0"/>
              <a:t>On s'attaque à la vie de l'innocent, le juste que l'on tue est déclaré coupable. Il retourne sur eux leurs méfait: pour leur malice, qu'Il les réduise au silence, le Seigneur notre Dieu. </a:t>
            </a:r>
            <a:r>
              <a:rPr lang="fr-FR" sz="2800" b="1" dirty="0">
                <a:solidFill>
                  <a:srgbClr val="C00000"/>
                </a:solidFill>
              </a:rPr>
              <a:t>Alléluia.</a:t>
            </a:r>
          </a:p>
        </p:txBody>
      </p:sp>
    </p:spTree>
    <p:extLst>
      <p:ext uri="{BB962C8B-B14F-4D97-AF65-F5344CB8AC3E}">
        <p14:creationId xmlns:p14="http://schemas.microsoft.com/office/powerpoint/2010/main" val="2386334980"/>
      </p:ext>
    </p:extLst>
  </p:cSld>
  <p:clrMapOvr>
    <a:masterClrMapping/>
  </p:clrMapOvr>
</p:sld>
</file>

<file path=ppt/slides/slide2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329784" y="486948"/>
            <a:ext cx="5766216" cy="6041868"/>
          </a:xfrm>
        </p:spPr>
        <p:txBody>
          <a:bodyPr numCol="1" spcCol="72000" anchor="ctr">
            <a:noAutofit/>
          </a:bodyPr>
          <a:lstStyle/>
          <a:p>
            <a:pPr marL="0" indent="0" algn="just">
              <a:buNone/>
            </a:pPr>
            <a:r>
              <a:rPr lang="fr-FR" sz="3600" b="1" dirty="0">
                <a:latin typeface="Book Antiqua" panose="02040602050305030304" pitchFamily="18" charset="0"/>
              </a:rPr>
              <a:t>Que Dieu nous prenne en pitié et soit compatissant avec nous et nous rendes dignes d’écouter Son saint évangile. Lecture du saint évangile selon saint </a:t>
            </a:r>
            <a:r>
              <a:rPr lang="fr-FR" sz="3600" b="1" dirty="0">
                <a:solidFill>
                  <a:srgbClr val="C00000"/>
                </a:solidFill>
                <a:latin typeface="Book Antiqua" panose="02040602050305030304" pitchFamily="18" charset="0"/>
              </a:rPr>
              <a:t>Mathieu,</a:t>
            </a:r>
            <a:r>
              <a:rPr lang="fr-FR" sz="3600" b="1" dirty="0">
                <a:latin typeface="Book Antiqua" panose="02040602050305030304" pitchFamily="18" charset="0"/>
              </a:rPr>
              <a:t> que sa bénédiction soit avec nous tous, Amen.</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lvl="0" algn="ctr" rtl="1" fontAlgn="base">
              <a:spcBef>
                <a:spcPct val="20000"/>
              </a:spcBef>
              <a:spcAft>
                <a:spcPct val="0"/>
              </a:spcAft>
            </a:pPr>
            <a:endParaRPr lang="ar-SA" altLang="fr-FR" sz="3600" dirty="0">
              <a:latin typeface="Times New Roman" panose="02020603050405020304" pitchFamily="18" charset="0"/>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endParaRPr lang="fr-FR" dirty="0"/>
          </a:p>
        </p:txBody>
      </p:sp>
      <p:sp>
        <p:nvSpPr>
          <p:cNvPr id="13" name="Espace réservé du contenu 2">
            <a:extLst>
              <a:ext uri="{FF2B5EF4-FFF2-40B4-BE49-F238E27FC236}">
                <a16:creationId xmlns:a16="http://schemas.microsoft.com/office/drawing/2014/main" id="{BAEE9C64-186B-45FE-92FC-55891E69D351}"/>
              </a:ext>
            </a:extLst>
          </p:cNvPr>
          <p:cNvSpPr txBox="1">
            <a:spLocks/>
          </p:cNvSpPr>
          <p:nvPr/>
        </p:nvSpPr>
        <p:spPr>
          <a:xfrm>
            <a:off x="8650513" y="486947"/>
            <a:ext cx="3138029" cy="5991072"/>
          </a:xfrm>
          <a:prstGeom prst="rect">
            <a:avLst/>
          </a:prstGeom>
        </p:spPr>
        <p:txBody>
          <a:bodyPr vert="horz" lIns="91440" tIns="45720" rIns="91440" bIns="45720" numCol="1" spcCol="72000" rtlCol="0" anchor="ctr">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buNone/>
            </a:pPr>
            <a:endParaRPr lang="fr-FR" sz="4000" b="1" dirty="0">
              <a:latin typeface="Book Antiqua" panose="02040602050305030304" pitchFamily="18"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610244" y="1351509"/>
            <a:ext cx="5159580" cy="4524315"/>
          </a:xfrm>
          <a:prstGeom prst="rect">
            <a:avLst/>
          </a:prstGeom>
        </p:spPr>
        <p:txBody>
          <a:bodyPr wrap="square" anchor="ctr" anchorCtr="0">
            <a:spAutoFit/>
          </a:bodyPr>
          <a:lstStyle/>
          <a:p>
            <a:pPr algn="just" rtl="1"/>
            <a:r>
              <a:rPr lang="ar-AE" sz="4800" b="1" dirty="0">
                <a:latin typeface="Book Antiqua" panose="02040602050305030304" pitchFamily="18" charset="0"/>
              </a:rPr>
              <a:t>اللهم </a:t>
            </a:r>
            <a:r>
              <a:rPr lang="ar-AE" sz="4800" b="1" dirty="0" err="1">
                <a:latin typeface="Book Antiqua" panose="02040602050305030304" pitchFamily="18" charset="0"/>
              </a:rPr>
              <a:t>تراءف</a:t>
            </a:r>
            <a:r>
              <a:rPr lang="ar-AE" sz="4800" b="1" dirty="0">
                <a:latin typeface="Book Antiqua" panose="02040602050305030304" pitchFamily="18" charset="0"/>
              </a:rPr>
              <a:t> علينا وارحمنا واجعلنا مستحقين لسماع إنجيلكَ المقدس فصلٌ من إنجيلِ معلمنا </a:t>
            </a:r>
            <a:r>
              <a:rPr lang="ar-SA" sz="4800" b="1" i="1" dirty="0">
                <a:solidFill>
                  <a:srgbClr val="C00000"/>
                </a:solidFill>
              </a:rPr>
              <a:t>متى</a:t>
            </a:r>
            <a:r>
              <a:rPr lang="ar-AE" sz="4800" b="1" dirty="0">
                <a:latin typeface="Book Antiqua" panose="02040602050305030304" pitchFamily="18" charset="0"/>
              </a:rPr>
              <a:t> البشير بركاته علينا آمين</a:t>
            </a:r>
          </a:p>
        </p:txBody>
      </p:sp>
    </p:spTree>
    <p:extLst>
      <p:ext uri="{BB962C8B-B14F-4D97-AF65-F5344CB8AC3E}">
        <p14:creationId xmlns:p14="http://schemas.microsoft.com/office/powerpoint/2010/main" val="1483876842"/>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7369" y="404664"/>
            <a:ext cx="5616624" cy="5832648"/>
          </a:xfrm>
        </p:spPr>
        <p:txBody>
          <a:bodyPr>
            <a:noAutofit/>
          </a:bodyPr>
          <a:lstStyle/>
          <a:p>
            <a:pPr marL="0" indent="3175" algn="just">
              <a:buNone/>
            </a:pPr>
            <a:r>
              <a:rPr lang="fr-FR" sz="2800" b="1" dirty="0">
                <a:solidFill>
                  <a:srgbClr val="C00000"/>
                </a:solidFill>
              </a:rPr>
              <a:t>Sermon de notre père St Jean Chrysostome que sa bénédiction soit sur nous tous Amen</a:t>
            </a:r>
          </a:p>
          <a:p>
            <a:pPr marL="0" indent="3175" algn="just">
              <a:buNone/>
            </a:pPr>
            <a:r>
              <a:rPr lang="fr-FR" sz="2800" b="1" dirty="0"/>
              <a:t>Voici le jour pour se présenter à la table redoutable : Avançons donc tous vers elle en pureté et qu'aucun ne soit méchant, comme Juda. Car il est écrit que lorsqu’il prit la bouchée, Satan entra en lui, et il livra le Seigneur de gloire. Que chacun d'entre-nous scrute son cœur avant de se présenter pour prendre le Corps et le Sang du Christ afin qu'ils ne soient pas pour lui une </a:t>
            </a:r>
          </a:p>
        </p:txBody>
      </p:sp>
      <p:sp>
        <p:nvSpPr>
          <p:cNvPr id="4" name="Rectangle 3">
            <a:extLst>
              <a:ext uri="{FF2B5EF4-FFF2-40B4-BE49-F238E27FC236}">
                <a16:creationId xmlns:a16="http://schemas.microsoft.com/office/drawing/2014/main" id="{91243CA8-04CE-43A8-A980-AAAC9EEED9CA}"/>
              </a:ext>
            </a:extLst>
          </p:cNvPr>
          <p:cNvSpPr/>
          <p:nvPr/>
        </p:nvSpPr>
        <p:spPr>
          <a:xfrm>
            <a:off x="6240016" y="582935"/>
            <a:ext cx="5472608" cy="5798393"/>
          </a:xfrm>
          <a:prstGeom prst="rect">
            <a:avLst/>
          </a:prstGeom>
        </p:spPr>
        <p:txBody>
          <a:bodyPr wrap="square">
            <a:normAutofit lnSpcReduction="10000"/>
          </a:bodyPr>
          <a:lstStyle/>
          <a:p>
            <a:pPr algn="just" rtl="1"/>
            <a:r>
              <a:rPr lang="ar-EG" sz="3600" b="1" dirty="0">
                <a:solidFill>
                  <a:srgbClr val="C00000"/>
                </a:solidFill>
              </a:rPr>
              <a:t>عظة لأبينا القديس أنبا يوحنا ذهبي الفم، بركته المقدسة تكون </a:t>
            </a:r>
            <a:r>
              <a:rPr lang="ar-EG" sz="3600" b="1" dirty="0" err="1">
                <a:solidFill>
                  <a:srgbClr val="C00000"/>
                </a:solidFill>
              </a:rPr>
              <a:t>معنا.</a:t>
            </a:r>
            <a:r>
              <a:rPr lang="ar-EG" sz="3600" b="1" dirty="0">
                <a:solidFill>
                  <a:srgbClr val="C00000"/>
                </a:solidFill>
              </a:rPr>
              <a:t> آمين.</a:t>
            </a:r>
          </a:p>
          <a:p>
            <a:pPr algn="just" rtl="1"/>
            <a:r>
              <a:rPr lang="ar-EG" sz="3600" b="1" dirty="0"/>
              <a:t>هذا هو يوم التقدم الى المائدة الرهيبة، فلنتقدم كلنا اليها بطهارة ولا يكن أحدنا شريراً مثل يهوذا، لأنه مكتوب: لما تناول الخبز دخله الشيطان فسلّم رب </a:t>
            </a:r>
            <a:r>
              <a:rPr lang="ar-EG" sz="3600" b="1" dirty="0" err="1"/>
              <a:t>المجد.</a:t>
            </a:r>
            <a:r>
              <a:rPr lang="ar-EG" sz="3600" b="1" dirty="0"/>
              <a:t> وليفحص كل واحد منا ذاته قبل ان يتقدم الى جسد ودم المسيح لكى لا يكون له </a:t>
            </a:r>
            <a:r>
              <a:rPr lang="ar-EG" sz="3600" b="1" dirty="0" err="1"/>
              <a:t>دينونة،</a:t>
            </a:r>
            <a:endParaRPr lang="ar-SA" sz="3600" b="1" dirty="0">
              <a:solidFill>
                <a:srgbClr val="C00000"/>
              </a:solidFill>
              <a:latin typeface="Times New Roman" panose="02020603050405020304" pitchFamily="18" charset="0"/>
            </a:endParaRPr>
          </a:p>
        </p:txBody>
      </p:sp>
      <p:sp>
        <p:nvSpPr>
          <p:cNvPr id="8" name="ZoneTexte 7">
            <a:extLst>
              <a:ext uri="{FF2B5EF4-FFF2-40B4-BE49-F238E27FC236}">
                <a16:creationId xmlns:a16="http://schemas.microsoft.com/office/drawing/2014/main" id="{17EB9E0E-099C-42F2-A2D3-CB82BBB219EC}"/>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de l’aube </a:t>
            </a:r>
            <a:r>
              <a:rPr lang="fr-FR" sz="1600" b="1" i="1" dirty="0">
                <a:solidFill>
                  <a:schemeClr val="bg1"/>
                </a:solidFill>
              </a:rPr>
              <a:t>du Jeudi Saint</a:t>
            </a:r>
            <a:endParaRPr lang="fr-FR" sz="1600" b="1" dirty="0">
              <a:solidFill>
                <a:schemeClr val="bg1"/>
              </a:solidFill>
            </a:endParaRPr>
          </a:p>
        </p:txBody>
      </p:sp>
      <p:sp>
        <p:nvSpPr>
          <p:cNvPr id="9" name="Rectangle 74">
            <a:extLst>
              <a:ext uri="{FF2B5EF4-FFF2-40B4-BE49-F238E27FC236}">
                <a16:creationId xmlns:a16="http://schemas.microsoft.com/office/drawing/2014/main" id="{EFA9D6ED-5B92-45D5-B2B3-49501FAAB2D5}"/>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باكر يوم الخميس الكبير</a:t>
            </a:r>
            <a:r>
              <a:rPr lang="fr-FR" sz="2000" b="1" dirty="0">
                <a:solidFill>
                  <a:schemeClr val="bg1"/>
                </a:solidFill>
              </a:rPr>
              <a:t> </a:t>
            </a:r>
            <a:endParaRPr lang="en-US" altLang="fr-FR" sz="2000" b="1" i="1" dirty="0">
              <a:solidFill>
                <a:schemeClr val="bg1"/>
              </a:solidFill>
            </a:endParaRPr>
          </a:p>
        </p:txBody>
      </p:sp>
    </p:spTree>
    <p:extLst>
      <p:ext uri="{BB962C8B-B14F-4D97-AF65-F5344CB8AC3E}">
        <p14:creationId xmlns:p14="http://schemas.microsoft.com/office/powerpoint/2010/main" val="2933158455"/>
      </p:ext>
    </p:extLst>
  </p:cSld>
  <p:clrMapOvr>
    <a:masterClrMapping/>
  </p:clrMapOvr>
</p:sld>
</file>

<file path=ppt/slides/slide2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7369" y="548680"/>
            <a:ext cx="5616624" cy="5832648"/>
          </a:xfrm>
        </p:spPr>
        <p:txBody>
          <a:bodyPr>
            <a:noAutofit/>
          </a:bodyPr>
          <a:lstStyle/>
          <a:p>
            <a:pPr marL="0" indent="0" algn="ctr">
              <a:buNone/>
            </a:pPr>
            <a:r>
              <a:rPr lang="fr-FR" sz="2800" b="1" i="1" dirty="0">
                <a:solidFill>
                  <a:srgbClr val="C00000"/>
                </a:solidFill>
              </a:rPr>
              <a:t>Matthieu 26 : 17-19</a:t>
            </a:r>
          </a:p>
          <a:p>
            <a:pPr marL="0" indent="0" algn="just">
              <a:buNone/>
            </a:pPr>
            <a:r>
              <a:rPr lang="fr-FR" sz="2800" b="1" dirty="0"/>
              <a:t>Le premier jour des Azymes, les disciples s'approchèrent de Jésus et lui dirent: «Où veux-tu que nous te préparions de quoi manger la Pâque?» Il dit: «Allez à la ville, chez un tel, et dites-lui: Le Maître te fait dire: Mon temps est proche, c'est chez toi que je vais faire la Pâque avec mes disciples.» Les disciples firent comme Jésus leur avait ordonné et préparèrent la Pâque. </a:t>
            </a:r>
            <a:r>
              <a:rPr lang="fr-FR" sz="2800" b="1" i="1" dirty="0">
                <a:solidFill>
                  <a:srgbClr val="C00000"/>
                </a:solidFill>
              </a:rPr>
              <a:t>Gloire à Dieu éternellement.</a:t>
            </a:r>
            <a:endParaRPr lang="fr-FR" sz="2800" b="1" dirty="0">
              <a:solidFill>
                <a:srgbClr val="C00000"/>
              </a:solidFill>
            </a:endParaRPr>
          </a:p>
        </p:txBody>
      </p:sp>
      <p:sp>
        <p:nvSpPr>
          <p:cNvPr id="4" name="Rectangle 3">
            <a:extLst>
              <a:ext uri="{FF2B5EF4-FFF2-40B4-BE49-F238E27FC236}">
                <a16:creationId xmlns:a16="http://schemas.microsoft.com/office/drawing/2014/main" id="{91243CA8-04CE-43A8-A980-AAAC9EEED9CA}"/>
              </a:ext>
            </a:extLst>
          </p:cNvPr>
          <p:cNvSpPr/>
          <p:nvPr/>
        </p:nvSpPr>
        <p:spPr>
          <a:xfrm>
            <a:off x="6240016" y="582935"/>
            <a:ext cx="5472608" cy="5798393"/>
          </a:xfrm>
          <a:prstGeom prst="rect">
            <a:avLst/>
          </a:prstGeom>
        </p:spPr>
        <p:txBody>
          <a:bodyPr wrap="square">
            <a:normAutofit/>
          </a:bodyPr>
          <a:lstStyle/>
          <a:p>
            <a:pPr algn="ctr" rtl="1"/>
            <a:r>
              <a:rPr lang="ar-SA" sz="3600" b="1" i="1" dirty="0">
                <a:solidFill>
                  <a:srgbClr val="C00000"/>
                </a:solidFill>
              </a:rPr>
              <a:t>متى ٢٦ : ١٧ – ١٩</a:t>
            </a:r>
            <a:endParaRPr lang="fr-FR" sz="3600" b="1" i="1" dirty="0">
              <a:solidFill>
                <a:srgbClr val="C00000"/>
              </a:solidFill>
            </a:endParaRPr>
          </a:p>
          <a:p>
            <a:pPr algn="just" rtl="1"/>
            <a:r>
              <a:rPr lang="ar-SA" sz="3600" b="1" dirty="0"/>
              <a:t>وفى اليوم الأول من الفطير، جاء التلاميذ الى يسوع قائلين: أين تريد أن ن</a:t>
            </a:r>
            <a:r>
              <a:rPr lang="ar-EG" sz="3600" b="1" dirty="0"/>
              <a:t>ُ</a:t>
            </a:r>
            <a:r>
              <a:rPr lang="ar-SA" sz="3600" b="1" dirty="0"/>
              <a:t>عد الفصح لتأكله ؟ وأما هو فقال لهم: </a:t>
            </a:r>
            <a:r>
              <a:rPr lang="ar-BH" sz="3600" b="1" dirty="0"/>
              <a:t>إ</a:t>
            </a:r>
            <a:r>
              <a:rPr lang="ar-SA" sz="3600" b="1" dirty="0"/>
              <a:t>ذهبوا إلى هذه المدينة، إلى فلان الرجل وقولوا له</a:t>
            </a:r>
            <a:r>
              <a:rPr lang="ar-EG" sz="3600" b="1" dirty="0" err="1"/>
              <a:t>:</a:t>
            </a:r>
            <a:r>
              <a:rPr lang="ar-SA" sz="3600" b="1" dirty="0"/>
              <a:t> المعلم يقول أن زمانى قد </a:t>
            </a:r>
            <a:r>
              <a:rPr lang="ar-BH" sz="3600" b="1" dirty="0"/>
              <a:t>إ</a:t>
            </a:r>
            <a:r>
              <a:rPr lang="ar-SA" sz="3600" b="1" dirty="0" err="1"/>
              <a:t>قترب</a:t>
            </a:r>
            <a:r>
              <a:rPr lang="ar-SA" sz="3600" b="1" dirty="0"/>
              <a:t>، وعندك أصنع فصحى مع تلاميذى. ففعل التلاميذ كما قال لهم يسوع وأعدوا الفصح.</a:t>
            </a:r>
            <a:endParaRPr lang="fr-FR" sz="3600" b="1" dirty="0"/>
          </a:p>
          <a:p>
            <a:pPr algn="just" rtl="1"/>
            <a:r>
              <a:rPr lang="ar-SA" sz="3600" b="1" i="1" dirty="0">
                <a:solidFill>
                  <a:srgbClr val="C00000"/>
                </a:solidFill>
              </a:rPr>
              <a:t>والمجد لله دائماً.</a:t>
            </a:r>
            <a:endParaRPr lang="fr-FR" sz="3600" dirty="0">
              <a:solidFill>
                <a:srgbClr val="C00000"/>
              </a:solidFill>
            </a:endParaRPr>
          </a:p>
        </p:txBody>
      </p:sp>
      <p:sp>
        <p:nvSpPr>
          <p:cNvPr id="8" name="ZoneTexte 7">
            <a:extLst>
              <a:ext uri="{FF2B5EF4-FFF2-40B4-BE49-F238E27FC236}">
                <a16:creationId xmlns:a16="http://schemas.microsoft.com/office/drawing/2014/main" id="{17EB9E0E-099C-42F2-A2D3-CB82BBB219EC}"/>
              </a:ext>
            </a:extLst>
          </p:cNvPr>
          <p:cNvSpPr txBox="1"/>
          <p:nvPr/>
        </p:nvSpPr>
        <p:spPr>
          <a:xfrm>
            <a:off x="407368" y="6490404"/>
            <a:ext cx="4032448" cy="338554"/>
          </a:xfrm>
          <a:prstGeom prst="rect">
            <a:avLst/>
          </a:prstGeom>
          <a:noFill/>
        </p:spPr>
        <p:txBody>
          <a:bodyPr wrap="square" rtlCol="0">
            <a:spAutoFit/>
          </a:bodyPr>
          <a:lstStyle/>
          <a:p>
            <a:r>
              <a:rPr lang="fr-FR" sz="1600" b="1" i="1" dirty="0">
                <a:solidFill>
                  <a:schemeClr val="bg1"/>
                </a:solidFill>
              </a:rPr>
              <a:t>Troisième Heure du Jeudi Saint</a:t>
            </a:r>
            <a:endParaRPr lang="fr-FR" sz="1600" dirty="0">
              <a:solidFill>
                <a:schemeClr val="bg1"/>
              </a:solidFill>
            </a:endParaRPr>
          </a:p>
        </p:txBody>
      </p:sp>
      <p:sp>
        <p:nvSpPr>
          <p:cNvPr id="9" name="Rectangle 74">
            <a:extLst>
              <a:ext uri="{FF2B5EF4-FFF2-40B4-BE49-F238E27FC236}">
                <a16:creationId xmlns:a16="http://schemas.microsoft.com/office/drawing/2014/main" id="{EFA9D6ED-5B92-45D5-B2B3-49501FAAB2D5}"/>
              </a:ext>
            </a:extLst>
          </p:cNvPr>
          <p:cNvSpPr>
            <a:spLocks noChangeArrowheads="1"/>
          </p:cNvSpPr>
          <p:nvPr/>
        </p:nvSpPr>
        <p:spPr bwMode="auto">
          <a:xfrm>
            <a:off x="8616280" y="53414"/>
            <a:ext cx="3384376"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الساعة الثالثة</a:t>
            </a:r>
            <a:r>
              <a:rPr lang="ar-BH" sz="2000" b="1" dirty="0">
                <a:solidFill>
                  <a:schemeClr val="bg1"/>
                </a:solidFill>
              </a:rPr>
              <a:t> من</a:t>
            </a:r>
            <a:r>
              <a:rPr lang="fr-FR" sz="2000" b="1" dirty="0">
                <a:solidFill>
                  <a:schemeClr val="bg1"/>
                </a:solidFill>
              </a:rPr>
              <a:t> </a:t>
            </a:r>
            <a:r>
              <a:rPr lang="ar-SA" sz="2000" b="1" dirty="0">
                <a:solidFill>
                  <a:schemeClr val="bg1"/>
                </a:solidFill>
              </a:rPr>
              <a:t>يوم الخميس ال</a:t>
            </a:r>
            <a:r>
              <a:rPr lang="ar-BH" sz="2000" b="1" dirty="0">
                <a:solidFill>
                  <a:schemeClr val="bg1"/>
                </a:solidFill>
              </a:rPr>
              <a:t>مقدس</a:t>
            </a:r>
            <a:endParaRPr lang="en-US" altLang="fr-FR" sz="2000" b="1" i="1" dirty="0">
              <a:solidFill>
                <a:schemeClr val="bg1"/>
              </a:solidFill>
            </a:endParaRPr>
          </a:p>
        </p:txBody>
      </p:sp>
    </p:spTree>
    <p:extLst>
      <p:ext uri="{BB962C8B-B14F-4D97-AF65-F5344CB8AC3E}">
        <p14:creationId xmlns:p14="http://schemas.microsoft.com/office/powerpoint/2010/main" val="232853006"/>
      </p:ext>
    </p:extLst>
  </p:cSld>
  <p:clrMapOvr>
    <a:masterClrMapping/>
  </p:clrMapOvr>
</p:sld>
</file>

<file path=ppt/slides/slide2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E17DC675-7680-42CC-A00E-5749DEE5E413}"/>
              </a:ext>
            </a:extLst>
          </p:cNvPr>
          <p:cNvSpPr/>
          <p:nvPr/>
        </p:nvSpPr>
        <p:spPr>
          <a:xfrm>
            <a:off x="443372" y="3056626"/>
            <a:ext cx="11305256" cy="2160240"/>
          </a:xfrm>
          <a:prstGeom prst="rect">
            <a:avLst/>
          </a:prstGeom>
        </p:spPr>
        <p:txBody>
          <a:bodyPr vert="horz" lIns="91440" tIns="45720" rIns="91440" bIns="45720" rtlCol="0" anchor="ctr">
            <a:noAutofit/>
          </a:bodyPr>
          <a:lstStyle/>
          <a:p>
            <a:pPr algn="ctr"/>
            <a:r>
              <a:rPr lang="ar-EG" sz="7200" b="1" dirty="0">
                <a:solidFill>
                  <a:srgbClr val="C00000"/>
                </a:solidFill>
                <a:latin typeface="Times New Roman" panose="02020603050405020304" pitchFamily="18" charset="0"/>
              </a:rPr>
              <a:t>مقدمة الطرح</a:t>
            </a:r>
            <a:r>
              <a:rPr lang="ar-SA" sz="7200" b="1" dirty="0">
                <a:solidFill>
                  <a:srgbClr val="C00000"/>
                </a:solidFill>
                <a:latin typeface="Times New Roman" panose="02020603050405020304" pitchFamily="18" charset="0"/>
              </a:rPr>
              <a:t> </a:t>
            </a:r>
          </a:p>
        </p:txBody>
      </p:sp>
      <p:sp>
        <p:nvSpPr>
          <p:cNvPr id="7" name="Titre 1">
            <a:extLst>
              <a:ext uri="{FF2B5EF4-FFF2-40B4-BE49-F238E27FC236}">
                <a16:creationId xmlns:a16="http://schemas.microsoft.com/office/drawing/2014/main" id="{062BC627-B07B-444C-93A4-6D5B1A046B78}"/>
              </a:ext>
            </a:extLst>
          </p:cNvPr>
          <p:cNvSpPr txBox="1">
            <a:spLocks/>
          </p:cNvSpPr>
          <p:nvPr/>
        </p:nvSpPr>
        <p:spPr>
          <a:xfrm>
            <a:off x="443372" y="1270862"/>
            <a:ext cx="11305256" cy="1785764"/>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fr-FR" b="1" dirty="0">
                <a:solidFill>
                  <a:srgbClr val="C00000"/>
                </a:solidFill>
                <a:latin typeface="Castellar" panose="020A0402060406010301" pitchFamily="18" charset="0"/>
              </a:rPr>
              <a:t>Introduction du commentaire</a:t>
            </a:r>
          </a:p>
        </p:txBody>
      </p:sp>
      <p:sp>
        <p:nvSpPr>
          <p:cNvPr id="4" name="Rectangle 3">
            <a:hlinkClick r:id="rId3" action="ppaction://hlinksldjump"/>
            <a:extLst>
              <a:ext uri="{FF2B5EF4-FFF2-40B4-BE49-F238E27FC236}">
                <a16:creationId xmlns:a16="http://schemas.microsoft.com/office/drawing/2014/main" id="{31ADA209-0075-4739-B392-E900C74F892F}"/>
              </a:ext>
            </a:extLst>
          </p:cNvPr>
          <p:cNvSpPr/>
          <p:nvPr/>
        </p:nvSpPr>
        <p:spPr>
          <a:xfrm>
            <a:off x="9264352" y="5949280"/>
            <a:ext cx="2232248" cy="377815"/>
          </a:xfrm>
          <a:prstGeom prst="rect">
            <a:avLst/>
          </a:prstGeom>
        </p:spPr>
        <p:style>
          <a:lnRef idx="1">
            <a:schemeClr val="accent2"/>
          </a:lnRef>
          <a:fillRef idx="2">
            <a:schemeClr val="accent2"/>
          </a:fillRef>
          <a:effectRef idx="1">
            <a:schemeClr val="accent2"/>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nl-NL" dirty="0">
                <a:ln w="0"/>
                <a:solidFill>
                  <a:schemeClr val="tx1"/>
                </a:solidFill>
                <a:effectLst>
                  <a:outerShdw blurRad="38100" dist="19050" dir="2700000" algn="tl" rotWithShape="0">
                    <a:schemeClr val="dk1">
                      <a:alpha val="40000"/>
                    </a:schemeClr>
                  </a:outerShdw>
                </a:effectLst>
                <a:latin typeface="Book Antiqua" panose="02040602050305030304" pitchFamily="18" charset="0"/>
              </a:rPr>
              <a:t>Vers 6ème </a:t>
            </a:r>
            <a:r>
              <a:rPr lang="nl-NL" dirty="0" err="1">
                <a:ln w="0"/>
                <a:solidFill>
                  <a:schemeClr val="tx1"/>
                </a:solidFill>
                <a:effectLst>
                  <a:outerShdw blurRad="38100" dist="19050" dir="2700000" algn="tl" rotWithShape="0">
                    <a:schemeClr val="dk1">
                      <a:alpha val="40000"/>
                    </a:schemeClr>
                  </a:outerShdw>
                </a:effectLst>
                <a:latin typeface="Book Antiqua" panose="02040602050305030304" pitchFamily="18" charset="0"/>
              </a:rPr>
              <a:t>heure</a:t>
            </a:r>
            <a:endParaRPr lang="fr-FR" dirty="0">
              <a:ln w="0"/>
              <a:solidFill>
                <a:schemeClr val="tx1"/>
              </a:solidFill>
              <a:effectLst>
                <a:outerShdw blurRad="38100" dist="19050" dir="2700000" algn="tl" rotWithShape="0">
                  <a:schemeClr val="dk1">
                    <a:alpha val="40000"/>
                  </a:schemeClr>
                </a:outerShdw>
              </a:effectLst>
              <a:latin typeface="Book Antiqua" panose="02040602050305030304" pitchFamily="18" charset="0"/>
            </a:endParaRPr>
          </a:p>
        </p:txBody>
      </p:sp>
    </p:spTree>
    <p:extLst>
      <p:ext uri="{BB962C8B-B14F-4D97-AF65-F5344CB8AC3E}">
        <p14:creationId xmlns:p14="http://schemas.microsoft.com/office/powerpoint/2010/main" val="1947562369"/>
      </p:ext>
    </p:extLst>
  </p:cSld>
  <p:clrMapOvr>
    <a:masterClrMapping/>
  </p:clrMapOvr>
</p:sld>
</file>

<file path=ppt/slides/slide2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493402" y="654315"/>
            <a:ext cx="3682285" cy="5452374"/>
          </a:xfrm>
        </p:spPr>
        <p:txBody>
          <a:bodyPr numCol="1" spcCol="72000" anchor="ctr">
            <a:noAutofit/>
          </a:bodyPr>
          <a:lstStyle/>
          <a:p>
            <a:pPr marL="0" indent="0" algn="ctr">
              <a:buNone/>
            </a:pPr>
            <a:r>
              <a:rPr lang="fr-FR" sz="3600" b="1" dirty="0">
                <a:latin typeface="Book Antiqua" panose="02040602050305030304" pitchFamily="18" charset="0"/>
              </a:rPr>
              <a:t>Au nom de la Sainte Trinité</a:t>
            </a:r>
          </a:p>
          <a:p>
            <a:pPr marL="0" indent="0" algn="ctr">
              <a:buNone/>
            </a:pPr>
            <a:endParaRPr lang="fr-FR" sz="3600" b="1" dirty="0">
              <a:latin typeface="Book Antiqua" panose="02040602050305030304" pitchFamily="18" charset="0"/>
            </a:endParaRPr>
          </a:p>
          <a:p>
            <a:pPr marL="0" indent="0" algn="ctr">
              <a:buNone/>
            </a:pPr>
            <a:r>
              <a:rPr lang="fr-FR" sz="3600" b="1" dirty="0">
                <a:solidFill>
                  <a:srgbClr val="C00000"/>
                </a:solidFill>
                <a:latin typeface="Book Antiqua" panose="02040602050305030304" pitchFamily="18" charset="0"/>
              </a:rPr>
              <a:t>consubstantielle</a:t>
            </a:r>
          </a:p>
          <a:p>
            <a:pPr marL="0" indent="0" algn="ctr">
              <a:buNone/>
            </a:pPr>
            <a:endParaRPr lang="fr-FR" sz="3600" b="1" dirty="0">
              <a:solidFill>
                <a:srgbClr val="C00000"/>
              </a:solidFill>
              <a:latin typeface="Book Antiqua" panose="02040602050305030304" pitchFamily="18" charset="0"/>
            </a:endParaRPr>
          </a:p>
          <a:p>
            <a:pPr marL="0" indent="0" algn="ctr">
              <a:buNone/>
            </a:pPr>
            <a:r>
              <a:rPr lang="fr-FR" sz="3600" b="1" dirty="0">
                <a:latin typeface="Book Antiqua" panose="02040602050305030304" pitchFamily="18" charset="0"/>
              </a:rPr>
              <a:t>le Père et le Fils</a:t>
            </a:r>
          </a:p>
          <a:p>
            <a:pPr marL="0" indent="0" algn="ctr">
              <a:buNone/>
            </a:pPr>
            <a:endParaRPr lang="fr-FR" sz="3600" b="1" dirty="0">
              <a:latin typeface="Book Antiqua" panose="02040602050305030304" pitchFamily="18" charset="0"/>
            </a:endParaRPr>
          </a:p>
          <a:p>
            <a:pPr marL="0" indent="0" algn="ctr">
              <a:buNone/>
            </a:pPr>
            <a:r>
              <a:rPr lang="fr-FR" sz="3600" b="1" dirty="0">
                <a:solidFill>
                  <a:srgbClr val="C00000"/>
                </a:solidFill>
                <a:latin typeface="Book Antiqua" panose="02040602050305030304" pitchFamily="18" charset="0"/>
              </a:rPr>
              <a:t>et le Saint Esprit.</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lvl="0" algn="ctr" rtl="1" fontAlgn="base">
              <a:spcBef>
                <a:spcPct val="20000"/>
              </a:spcBef>
              <a:spcAft>
                <a:spcPct val="0"/>
              </a:spcAft>
            </a:pPr>
            <a:endParaRPr lang="ar-SA" altLang="fr-FR" sz="3600" dirty="0">
              <a:latin typeface="Times New Roman" panose="02020603050405020304" pitchFamily="18" charset="0"/>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spcBef>
                <a:spcPts val="0"/>
              </a:spcBef>
              <a:buNone/>
            </a:pPr>
            <a:endParaRPr lang="fr-FR" sz="4000" b="1" dirty="0">
              <a:latin typeface="CS Avva Shenouda" panose="020B7200000000000000" pitchFamily="34"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8166483" y="475085"/>
            <a:ext cx="3666705" cy="5909310"/>
          </a:xfrm>
          <a:prstGeom prst="rect">
            <a:avLst/>
          </a:prstGeom>
        </p:spPr>
        <p:txBody>
          <a:bodyPr wrap="square" anchor="ctr" anchorCtr="0">
            <a:spAutoFit/>
          </a:bodyPr>
          <a:lstStyle/>
          <a:p>
            <a:pPr algn="ctr" rtl="1"/>
            <a:r>
              <a:rPr lang="ar-AE" sz="5400" b="1" dirty="0">
                <a:latin typeface="Book Antiqua" panose="02040602050305030304" pitchFamily="18" charset="0"/>
              </a:rPr>
              <a:t>ب</a:t>
            </a:r>
            <a:r>
              <a:rPr lang="ar-EG" sz="5400" b="1" dirty="0">
                <a:latin typeface="Book Antiqua" panose="02040602050305030304" pitchFamily="18" charset="0"/>
              </a:rPr>
              <a:t>إ</a:t>
            </a:r>
            <a:r>
              <a:rPr lang="ar-AE" sz="5400" b="1" dirty="0">
                <a:latin typeface="Book Antiqua" panose="02040602050305030304" pitchFamily="18" charset="0"/>
              </a:rPr>
              <a:t>سم الثالوث</a:t>
            </a:r>
            <a:endParaRPr lang="fr-FR" sz="5400" b="1" dirty="0">
              <a:latin typeface="Book Antiqua" panose="02040602050305030304" pitchFamily="18" charset="0"/>
            </a:endParaRPr>
          </a:p>
          <a:p>
            <a:pPr algn="ctr" rtl="1"/>
            <a:r>
              <a:rPr lang="ar-AE" sz="5400" b="1" dirty="0">
                <a:latin typeface="Book Antiqua" panose="02040602050305030304" pitchFamily="18" charset="0"/>
              </a:rPr>
              <a:t> </a:t>
            </a:r>
            <a:endParaRPr lang="fr-FR" sz="5400" b="1" dirty="0">
              <a:latin typeface="Book Antiqua" panose="02040602050305030304" pitchFamily="18" charset="0"/>
            </a:endParaRPr>
          </a:p>
          <a:p>
            <a:pPr algn="ctr" rtl="1"/>
            <a:r>
              <a:rPr lang="ar-AE" sz="5400" b="1" dirty="0" err="1">
                <a:solidFill>
                  <a:srgbClr val="C00000"/>
                </a:solidFill>
                <a:latin typeface="Book Antiqua" panose="02040602050305030304" pitchFamily="18" charset="0"/>
              </a:rPr>
              <a:t>المساوى</a:t>
            </a:r>
            <a:endParaRPr lang="fr-FR" sz="5400" b="1" dirty="0">
              <a:solidFill>
                <a:srgbClr val="C00000"/>
              </a:solidFill>
              <a:latin typeface="Book Antiqua" panose="02040602050305030304" pitchFamily="18" charset="0"/>
            </a:endParaRPr>
          </a:p>
          <a:p>
            <a:pPr algn="ctr" rtl="1"/>
            <a:endParaRPr lang="fr-FR" sz="4800" b="1" dirty="0">
              <a:solidFill>
                <a:srgbClr val="C00000"/>
              </a:solidFill>
              <a:latin typeface="Book Antiqua" panose="02040602050305030304" pitchFamily="18" charset="0"/>
            </a:endParaRPr>
          </a:p>
          <a:p>
            <a:pPr algn="ctr" rtl="1"/>
            <a:r>
              <a:rPr lang="ar-AE" sz="5400" b="1" dirty="0">
                <a:latin typeface="Book Antiqua" panose="02040602050305030304" pitchFamily="18" charset="0"/>
              </a:rPr>
              <a:t>الآب </a:t>
            </a:r>
            <a:r>
              <a:rPr lang="ar-AE" sz="5400" b="1" dirty="0" err="1">
                <a:latin typeface="Book Antiqua" panose="02040602050305030304" pitchFamily="18" charset="0"/>
              </a:rPr>
              <a:t>والإبن</a:t>
            </a:r>
            <a:r>
              <a:rPr lang="ar-AE" sz="5400" b="1" dirty="0">
                <a:latin typeface="Book Antiqua" panose="02040602050305030304" pitchFamily="18" charset="0"/>
              </a:rPr>
              <a:t> </a:t>
            </a:r>
            <a:endParaRPr lang="fr-FR" sz="5400" b="1" dirty="0">
              <a:latin typeface="Book Antiqua" panose="02040602050305030304" pitchFamily="18" charset="0"/>
            </a:endParaRPr>
          </a:p>
          <a:p>
            <a:pPr algn="ctr" rtl="1"/>
            <a:endParaRPr lang="fr-FR" sz="5400" b="1" dirty="0">
              <a:solidFill>
                <a:srgbClr val="C00000"/>
              </a:solidFill>
              <a:latin typeface="Book Antiqua" panose="02040602050305030304" pitchFamily="18" charset="0"/>
            </a:endParaRPr>
          </a:p>
          <a:p>
            <a:pPr algn="ctr" rtl="1"/>
            <a:r>
              <a:rPr lang="ar-AE" sz="5400" b="1" dirty="0">
                <a:solidFill>
                  <a:srgbClr val="C00000"/>
                </a:solidFill>
                <a:latin typeface="Book Antiqua" panose="02040602050305030304" pitchFamily="18" charset="0"/>
              </a:rPr>
              <a:t>والروح القدس</a:t>
            </a:r>
          </a:p>
        </p:txBody>
      </p:sp>
      <p:sp>
        <p:nvSpPr>
          <p:cNvPr id="6" name="Rectangle 5">
            <a:extLst>
              <a:ext uri="{FF2B5EF4-FFF2-40B4-BE49-F238E27FC236}">
                <a16:creationId xmlns:a16="http://schemas.microsoft.com/office/drawing/2014/main" id="{4BBA31EA-5709-4658-9C29-41BF2557899C}"/>
              </a:ext>
            </a:extLst>
          </p:cNvPr>
          <p:cNvSpPr/>
          <p:nvPr/>
        </p:nvSpPr>
        <p:spPr>
          <a:xfrm>
            <a:off x="329784" y="600403"/>
            <a:ext cx="4285760" cy="5847755"/>
          </a:xfrm>
          <a:prstGeom prst="rect">
            <a:avLst/>
          </a:prstGeom>
        </p:spPr>
        <p:txBody>
          <a:bodyPr wrap="square">
            <a:spAutoFit/>
          </a:bodyPr>
          <a:lstStyle/>
          <a:p>
            <a:pPr algn="ctr"/>
            <a:r>
              <a:rPr lang="fr-FR" sz="4000" b="1" dirty="0" err="1">
                <a:solidFill>
                  <a:srgbClr val="000000"/>
                </a:solidFill>
                <a:latin typeface="Avva_Marcos" panose="04020500000000000000" pitchFamily="82" charset="0"/>
              </a:rPr>
              <a:t>Q</a:t>
            </a:r>
            <a:r>
              <a:rPr lang="fr-FR" sz="4000" b="1" dirty="0" err="1">
                <a:solidFill>
                  <a:srgbClr val="000000"/>
                </a:solidFill>
                <a:latin typeface="CS Avva Shenouda" panose="020B7200000000000000" pitchFamily="34" charset="0"/>
              </a:rPr>
              <a:t>en</a:t>
            </a:r>
            <a:r>
              <a:rPr lang="fr-FR" sz="4000" b="1" dirty="0">
                <a:solidFill>
                  <a:srgbClr val="000000"/>
                </a:solidFill>
                <a:latin typeface="CS Avva Shenouda" panose="020B7200000000000000" pitchFamily="34" charset="0"/>
              </a:rPr>
              <a:t> `</a:t>
            </a:r>
            <a:r>
              <a:rPr lang="fr-FR" sz="4000" b="1" dirty="0" err="1">
                <a:solidFill>
                  <a:srgbClr val="000000"/>
                </a:solidFill>
                <a:latin typeface="CS Avva Shenouda" panose="020B7200000000000000" pitchFamily="34" charset="0"/>
              </a:rPr>
              <a:t>vran</a:t>
            </a:r>
            <a:r>
              <a:rPr lang="fr-FR" sz="4000" b="1" dirty="0">
                <a:solidFill>
                  <a:srgbClr val="000000"/>
                </a:solidFill>
                <a:latin typeface="CS Avva Shenouda" panose="020B7200000000000000" pitchFamily="34" charset="0"/>
              </a:rPr>
              <a:t> `n]`triac</a:t>
            </a:r>
          </a:p>
          <a:p>
            <a:pPr algn="ctr"/>
            <a:endParaRPr lang="fr-FR" sz="4000" b="1" dirty="0">
              <a:solidFill>
                <a:srgbClr val="000000"/>
              </a:solidFill>
              <a:latin typeface="CS Avva Shenouda" panose="020B7200000000000000" pitchFamily="34" charset="0"/>
            </a:endParaRPr>
          </a:p>
          <a:p>
            <a:pPr algn="ctr"/>
            <a:r>
              <a:rPr lang="fr-FR" sz="4000" b="1" dirty="0">
                <a:solidFill>
                  <a:srgbClr val="000000"/>
                </a:solidFill>
                <a:latin typeface="CS Avva Shenouda" panose="020B7200000000000000" pitchFamily="34" charset="0"/>
              </a:rPr>
              <a:t> </a:t>
            </a:r>
            <a:r>
              <a:rPr lang="fr-FR" sz="4000" b="1" dirty="0">
                <a:solidFill>
                  <a:srgbClr val="C00000"/>
                </a:solidFill>
                <a:latin typeface="CS Avva Shenouda" panose="020B7200000000000000" pitchFamily="34" charset="0"/>
              </a:rPr>
              <a:t> `</a:t>
            </a:r>
            <a:r>
              <a:rPr lang="fr-FR" sz="4000" b="1" dirty="0" err="1">
                <a:solidFill>
                  <a:srgbClr val="C00000"/>
                </a:solidFill>
                <a:latin typeface="CS Avva Shenouda" panose="020B7200000000000000" pitchFamily="34" charset="0"/>
              </a:rPr>
              <a:t>noumooucioc</a:t>
            </a:r>
            <a:endParaRPr lang="fr-FR" sz="4000" b="1" dirty="0">
              <a:solidFill>
                <a:srgbClr val="000000"/>
              </a:solidFill>
              <a:latin typeface="CS Avva Shenouda" panose="020B7200000000000000" pitchFamily="34" charset="0"/>
            </a:endParaRPr>
          </a:p>
          <a:p>
            <a:pPr algn="ctr"/>
            <a:endParaRPr lang="fr-FR" sz="4000" b="1" dirty="0">
              <a:solidFill>
                <a:srgbClr val="000000"/>
              </a:solidFill>
              <a:latin typeface="CS Avva Shenouda" panose="020B7200000000000000" pitchFamily="34" charset="0"/>
            </a:endParaRPr>
          </a:p>
          <a:p>
            <a:pPr algn="ctr"/>
            <a:r>
              <a:rPr lang="fr-FR" sz="4000" b="1" dirty="0">
                <a:solidFill>
                  <a:srgbClr val="000000"/>
                </a:solidFill>
                <a:latin typeface="CS Avva Shenouda" panose="020B7200000000000000" pitchFamily="34" charset="0"/>
              </a:rPr>
              <a:t> `</a:t>
            </a:r>
            <a:r>
              <a:rPr lang="fr-FR" sz="4000" b="1" dirty="0" err="1">
                <a:solidFill>
                  <a:srgbClr val="000000"/>
                </a:solidFill>
                <a:latin typeface="CS Avva Shenouda" panose="020B7200000000000000" pitchFamily="34" charset="0"/>
              </a:rPr>
              <a:t>Viwt</a:t>
            </a:r>
            <a:r>
              <a:rPr lang="fr-FR" sz="4000" b="1" dirty="0">
                <a:solidFill>
                  <a:srgbClr val="000000"/>
                </a:solidFill>
                <a:latin typeface="CS Avva Shenouda" panose="020B7200000000000000" pitchFamily="34" charset="0"/>
              </a:rPr>
              <a:t> nem ` </a:t>
            </a:r>
            <a:r>
              <a:rPr lang="fr-FR" sz="4000" b="1" dirty="0" err="1">
                <a:solidFill>
                  <a:srgbClr val="000000"/>
                </a:solidFill>
                <a:latin typeface="CS Avva Shenouda" panose="020B7200000000000000" pitchFamily="34" charset="0"/>
              </a:rPr>
              <a:t>Psyri</a:t>
            </a:r>
            <a:endParaRPr lang="fr-FR" sz="4000" b="1" dirty="0">
              <a:solidFill>
                <a:srgbClr val="000000"/>
              </a:solidFill>
              <a:latin typeface="CS Avva Shenouda" panose="020B7200000000000000" pitchFamily="34" charset="0"/>
            </a:endParaRPr>
          </a:p>
          <a:p>
            <a:pPr algn="ctr"/>
            <a:endParaRPr lang="fr-FR" sz="4000" b="1" dirty="0">
              <a:solidFill>
                <a:srgbClr val="000000"/>
              </a:solidFill>
              <a:latin typeface="CS Avva Shenouda" panose="020B7200000000000000" pitchFamily="34" charset="0"/>
            </a:endParaRPr>
          </a:p>
          <a:p>
            <a:pPr algn="ctr"/>
            <a:r>
              <a:rPr lang="fr-FR" sz="4000" b="1" dirty="0">
                <a:solidFill>
                  <a:srgbClr val="000000"/>
                </a:solidFill>
                <a:latin typeface="CS Avva Shenouda" panose="020B7200000000000000" pitchFamily="34" charset="0"/>
              </a:rPr>
              <a:t> </a:t>
            </a:r>
            <a:r>
              <a:rPr lang="fr-FR" sz="4000" b="1" dirty="0">
                <a:solidFill>
                  <a:srgbClr val="C00000"/>
                </a:solidFill>
                <a:latin typeface="CS Avva Shenouda" panose="020B7200000000000000" pitchFamily="34" charset="0"/>
              </a:rPr>
              <a:t>nem </a:t>
            </a:r>
            <a:r>
              <a:rPr lang="fr-FR" sz="4000" b="1" dirty="0" err="1">
                <a:solidFill>
                  <a:srgbClr val="C00000"/>
                </a:solidFill>
                <a:latin typeface="CS Avva Shenouda" panose="020B7200000000000000" pitchFamily="34" charset="0"/>
              </a:rPr>
              <a:t>Pipneuma</a:t>
            </a:r>
            <a:r>
              <a:rPr lang="fr-FR" sz="4000" b="1" dirty="0">
                <a:solidFill>
                  <a:srgbClr val="C00000"/>
                </a:solidFill>
                <a:latin typeface="CS Avva Shenouda" panose="020B7200000000000000" pitchFamily="34" charset="0"/>
              </a:rPr>
              <a:t> `</a:t>
            </a:r>
            <a:r>
              <a:rPr lang="fr-FR" sz="4000" b="1" dirty="0" err="1">
                <a:solidFill>
                  <a:srgbClr val="C00000"/>
                </a:solidFill>
                <a:latin typeface="CS Avva Shenouda" panose="020B7200000000000000" pitchFamily="34" charset="0"/>
              </a:rPr>
              <a:t>e;ouab</a:t>
            </a:r>
            <a:r>
              <a:rPr lang="fr-FR" sz="4000" b="1" dirty="0">
                <a:solidFill>
                  <a:srgbClr val="C00000"/>
                </a:solidFill>
                <a:latin typeface="CS Avva Shenouda" panose="020B7200000000000000" pitchFamily="34" charset="0"/>
              </a:rPr>
              <a:t>.</a:t>
            </a:r>
          </a:p>
        </p:txBody>
      </p:sp>
    </p:spTree>
    <p:extLst>
      <p:ext uri="{BB962C8B-B14F-4D97-AF65-F5344CB8AC3E}">
        <p14:creationId xmlns:p14="http://schemas.microsoft.com/office/powerpoint/2010/main" val="969031207"/>
      </p:ext>
    </p:extLst>
  </p:cSld>
  <p:clrMapOvr>
    <a:masterClrMapping/>
  </p:clrMapOvr>
</p:sld>
</file>

<file path=ppt/slides/slide2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420832" y="654315"/>
            <a:ext cx="3682285" cy="5452374"/>
          </a:xfrm>
        </p:spPr>
        <p:txBody>
          <a:bodyPr numCol="1" spcCol="72000" anchor="ctr">
            <a:noAutofit/>
          </a:bodyPr>
          <a:lstStyle/>
          <a:p>
            <a:pPr marL="0" indent="0" algn="ctr">
              <a:buNone/>
            </a:pPr>
            <a:r>
              <a:rPr lang="fr-FR" sz="3600" b="1" dirty="0">
                <a:latin typeface="Book Antiqua" panose="02040602050305030304" pitchFamily="18" charset="0"/>
              </a:rPr>
              <a:t>La Lumière véritable</a:t>
            </a:r>
          </a:p>
          <a:p>
            <a:pPr marL="0" indent="0" algn="ctr">
              <a:buNone/>
            </a:pPr>
            <a:endParaRPr lang="fr-FR" sz="3600" b="1" dirty="0">
              <a:latin typeface="Book Antiqua" panose="02040602050305030304" pitchFamily="18" charset="0"/>
            </a:endParaRPr>
          </a:p>
          <a:p>
            <a:pPr marL="0" indent="0" algn="ctr">
              <a:buNone/>
            </a:pPr>
            <a:r>
              <a:rPr lang="fr-FR" sz="3600" b="1" dirty="0">
                <a:solidFill>
                  <a:srgbClr val="C00000"/>
                </a:solidFill>
                <a:latin typeface="Book Antiqua" panose="02040602050305030304" pitchFamily="18" charset="0"/>
              </a:rPr>
              <a:t> qui éclaire</a:t>
            </a:r>
          </a:p>
          <a:p>
            <a:pPr marL="0" indent="0" algn="ctr">
              <a:buNone/>
            </a:pPr>
            <a:endParaRPr lang="fr-FR" sz="3600" b="1" dirty="0">
              <a:solidFill>
                <a:srgbClr val="C00000"/>
              </a:solidFill>
              <a:latin typeface="Book Antiqua" panose="02040602050305030304" pitchFamily="18" charset="0"/>
            </a:endParaRPr>
          </a:p>
          <a:p>
            <a:pPr marL="0" indent="0" algn="ctr">
              <a:buNone/>
            </a:pPr>
            <a:r>
              <a:rPr lang="fr-FR" sz="3600" b="1" dirty="0">
                <a:latin typeface="Book Antiqua" panose="02040602050305030304" pitchFamily="18" charset="0"/>
              </a:rPr>
              <a:t>tout homme</a:t>
            </a:r>
          </a:p>
          <a:p>
            <a:pPr marL="0" indent="0" algn="ctr">
              <a:buNone/>
            </a:pPr>
            <a:r>
              <a:rPr lang="fr-FR" sz="3600" b="1" dirty="0">
                <a:latin typeface="Book Antiqua" panose="02040602050305030304" pitchFamily="18" charset="0"/>
              </a:rPr>
              <a:t> </a:t>
            </a:r>
          </a:p>
          <a:p>
            <a:pPr marL="0" indent="0" algn="ctr">
              <a:buNone/>
            </a:pPr>
            <a:r>
              <a:rPr lang="fr-FR" sz="3600" b="1" dirty="0">
                <a:solidFill>
                  <a:srgbClr val="C00000"/>
                </a:solidFill>
                <a:latin typeface="Book Antiqua" panose="02040602050305030304" pitchFamily="18" charset="0"/>
              </a:rPr>
              <a:t>venant en ce monde.</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lvl="0" algn="ctr" rtl="1" fontAlgn="base">
              <a:spcBef>
                <a:spcPct val="20000"/>
              </a:spcBef>
              <a:spcAft>
                <a:spcPct val="0"/>
              </a:spcAft>
            </a:pPr>
            <a:endParaRPr lang="ar-SA" altLang="fr-FR" sz="3600" dirty="0">
              <a:latin typeface="Times New Roman" panose="02020603050405020304" pitchFamily="18" charset="0"/>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spcBef>
                <a:spcPts val="0"/>
              </a:spcBef>
              <a:buNone/>
            </a:pPr>
            <a:endParaRPr lang="fr-FR" sz="4000" b="1" dirty="0">
              <a:latin typeface="CS Avva Shenouda" panose="020B7200000000000000" pitchFamily="34"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8180997" y="443433"/>
            <a:ext cx="3666705" cy="6001643"/>
          </a:xfrm>
          <a:prstGeom prst="rect">
            <a:avLst/>
          </a:prstGeom>
        </p:spPr>
        <p:txBody>
          <a:bodyPr wrap="square" anchor="ctr" anchorCtr="0">
            <a:spAutoFit/>
          </a:bodyPr>
          <a:lstStyle/>
          <a:p>
            <a:pPr algn="ctr" rtl="1"/>
            <a:r>
              <a:rPr lang="ar-AE" sz="4800" b="1" dirty="0">
                <a:latin typeface="Book Antiqua" panose="02040602050305030304" pitchFamily="18" charset="0"/>
              </a:rPr>
              <a:t>أيها النور </a:t>
            </a:r>
            <a:r>
              <a:rPr lang="ar-AE" sz="4800" b="1" dirty="0" err="1">
                <a:latin typeface="Book Antiqua" panose="02040602050305030304" pitchFamily="18" charset="0"/>
              </a:rPr>
              <a:t>الحقيقى</a:t>
            </a:r>
            <a:endParaRPr lang="fr-FR" sz="4800" b="1" dirty="0">
              <a:latin typeface="Book Antiqua" panose="02040602050305030304" pitchFamily="18" charset="0"/>
            </a:endParaRPr>
          </a:p>
          <a:p>
            <a:pPr algn="ctr" rtl="1"/>
            <a:endParaRPr lang="fr-FR" sz="4800" b="1" dirty="0">
              <a:latin typeface="Book Antiqua" panose="02040602050305030304" pitchFamily="18" charset="0"/>
            </a:endParaRPr>
          </a:p>
          <a:p>
            <a:pPr algn="ctr" rtl="1"/>
            <a:r>
              <a:rPr lang="ar-AE" sz="4800" b="1" dirty="0">
                <a:solidFill>
                  <a:srgbClr val="C00000"/>
                </a:solidFill>
                <a:latin typeface="Book Antiqua" panose="02040602050305030304" pitchFamily="18" charset="0"/>
              </a:rPr>
              <a:t> الذى يضئ</a:t>
            </a:r>
            <a:endParaRPr lang="fr-FR" sz="4800" b="1" dirty="0">
              <a:solidFill>
                <a:srgbClr val="C00000"/>
              </a:solidFill>
              <a:latin typeface="Book Antiqua" panose="02040602050305030304" pitchFamily="18" charset="0"/>
            </a:endParaRPr>
          </a:p>
          <a:p>
            <a:pPr algn="ctr" rtl="1"/>
            <a:endParaRPr lang="fr-FR" sz="4800" b="1" dirty="0">
              <a:latin typeface="Book Antiqua" panose="02040602050305030304" pitchFamily="18" charset="0"/>
            </a:endParaRPr>
          </a:p>
          <a:p>
            <a:pPr algn="ctr" rtl="1"/>
            <a:r>
              <a:rPr lang="ar-AE" sz="4800" b="1" dirty="0">
                <a:latin typeface="Book Antiqua" panose="02040602050305030304" pitchFamily="18" charset="0"/>
              </a:rPr>
              <a:t>لكل إنسان </a:t>
            </a:r>
            <a:endParaRPr lang="fr-FR" sz="4800" b="1" dirty="0">
              <a:latin typeface="Book Antiqua" panose="02040602050305030304" pitchFamily="18" charset="0"/>
            </a:endParaRPr>
          </a:p>
          <a:p>
            <a:pPr algn="ctr" rtl="1"/>
            <a:endParaRPr lang="fr-FR" sz="4800" b="1" dirty="0">
              <a:latin typeface="Book Antiqua" panose="02040602050305030304" pitchFamily="18" charset="0"/>
            </a:endParaRPr>
          </a:p>
          <a:p>
            <a:pPr algn="ctr" rtl="1"/>
            <a:r>
              <a:rPr lang="ar-AE" sz="4800" b="1" dirty="0">
                <a:solidFill>
                  <a:srgbClr val="C00000"/>
                </a:solidFill>
                <a:latin typeface="Book Antiqua" panose="02040602050305030304" pitchFamily="18" charset="0"/>
              </a:rPr>
              <a:t>آتى إلى العالم.</a:t>
            </a:r>
          </a:p>
        </p:txBody>
      </p:sp>
      <p:sp>
        <p:nvSpPr>
          <p:cNvPr id="6" name="Rectangle 5">
            <a:extLst>
              <a:ext uri="{FF2B5EF4-FFF2-40B4-BE49-F238E27FC236}">
                <a16:creationId xmlns:a16="http://schemas.microsoft.com/office/drawing/2014/main" id="{4BBA31EA-5709-4658-9C29-41BF2557899C}"/>
              </a:ext>
            </a:extLst>
          </p:cNvPr>
          <p:cNvSpPr/>
          <p:nvPr/>
        </p:nvSpPr>
        <p:spPr>
          <a:xfrm>
            <a:off x="329784" y="469777"/>
            <a:ext cx="4285760" cy="6124754"/>
          </a:xfrm>
          <a:prstGeom prst="rect">
            <a:avLst/>
          </a:prstGeom>
        </p:spPr>
        <p:txBody>
          <a:bodyPr wrap="square">
            <a:spAutoFit/>
          </a:bodyPr>
          <a:lstStyle/>
          <a:p>
            <a:pPr algn="ctr"/>
            <a:r>
              <a:rPr lang="fr-FR" sz="4400" b="1" dirty="0" err="1">
                <a:latin typeface="CS Avva Shenouda" panose="020B7200000000000000" pitchFamily="34" charset="0"/>
              </a:rPr>
              <a:t>Piouwini</a:t>
            </a:r>
            <a:r>
              <a:rPr lang="fr-FR" sz="4400" b="1" dirty="0">
                <a:latin typeface="CS Avva Shenouda" panose="020B7200000000000000" pitchFamily="34" charset="0"/>
              </a:rPr>
              <a:t> `</a:t>
            </a:r>
            <a:r>
              <a:rPr lang="fr-FR" sz="4400" b="1" dirty="0" err="1">
                <a:latin typeface="CS Avva Shenouda" panose="020B7200000000000000" pitchFamily="34" charset="0"/>
              </a:rPr>
              <a:t>nta`vmyi</a:t>
            </a:r>
            <a:endParaRPr lang="fr-FR" sz="4400" b="1" dirty="0">
              <a:latin typeface="CS Avva Shenouda" panose="020B7200000000000000" pitchFamily="34" charset="0"/>
            </a:endParaRPr>
          </a:p>
          <a:p>
            <a:pPr algn="ctr"/>
            <a:endParaRPr lang="fr-FR" sz="4000" b="1" dirty="0">
              <a:latin typeface="CS Avva Shenouda" panose="020B7200000000000000" pitchFamily="34" charset="0"/>
            </a:endParaRPr>
          </a:p>
          <a:p>
            <a:pPr algn="ctr"/>
            <a:r>
              <a:rPr lang="fr-FR" sz="4400" b="1" dirty="0" err="1">
                <a:solidFill>
                  <a:srgbClr val="C00000"/>
                </a:solidFill>
                <a:latin typeface="CS Avva Shenouda" panose="020B7200000000000000" pitchFamily="34" charset="0"/>
              </a:rPr>
              <a:t>Vyeterouwini</a:t>
            </a:r>
            <a:endParaRPr lang="fr-FR" sz="4400" b="1" dirty="0">
              <a:solidFill>
                <a:srgbClr val="C00000"/>
              </a:solidFill>
              <a:latin typeface="CS Avva Shenouda" panose="020B7200000000000000" pitchFamily="34" charset="0"/>
            </a:endParaRPr>
          </a:p>
          <a:p>
            <a:pPr algn="ctr"/>
            <a:endParaRPr lang="fr-FR" sz="4000" b="1" dirty="0">
              <a:solidFill>
                <a:srgbClr val="C00000"/>
              </a:solidFill>
              <a:latin typeface="CS Avva Shenouda" panose="020B7200000000000000" pitchFamily="34" charset="0"/>
            </a:endParaRPr>
          </a:p>
          <a:p>
            <a:pPr algn="ctr"/>
            <a:r>
              <a:rPr lang="fr-FR" sz="4400" b="1" dirty="0">
                <a:latin typeface="CS Avva Shenouda" panose="020B7200000000000000" pitchFamily="34" charset="0"/>
              </a:rPr>
              <a:t>`</a:t>
            </a:r>
            <a:r>
              <a:rPr lang="fr-FR" sz="4400" b="1" dirty="0" err="1">
                <a:latin typeface="CS Avva Shenouda" panose="020B7200000000000000" pitchFamily="34" charset="0"/>
              </a:rPr>
              <a:t>erwmi</a:t>
            </a:r>
            <a:r>
              <a:rPr lang="fr-FR" sz="4400" b="1" dirty="0">
                <a:latin typeface="CS Avva Shenouda" panose="020B7200000000000000" pitchFamily="34" charset="0"/>
              </a:rPr>
              <a:t> </a:t>
            </a:r>
            <a:r>
              <a:rPr lang="fr-FR" sz="4400" b="1" dirty="0" err="1">
                <a:latin typeface="CS Avva Shenouda" panose="020B7200000000000000" pitchFamily="34" charset="0"/>
              </a:rPr>
              <a:t>niben</a:t>
            </a:r>
            <a:endParaRPr lang="fr-FR" sz="4400" b="1" dirty="0">
              <a:latin typeface="CS Avva Shenouda" panose="020B7200000000000000" pitchFamily="34" charset="0"/>
            </a:endParaRPr>
          </a:p>
          <a:p>
            <a:pPr algn="ctr"/>
            <a:r>
              <a:rPr lang="fr-FR" sz="4000" b="1" dirty="0">
                <a:latin typeface="CS Avva Shenouda" panose="020B7200000000000000" pitchFamily="34" charset="0"/>
              </a:rPr>
              <a:t> </a:t>
            </a:r>
            <a:endParaRPr lang="fr-FR" sz="4400" b="1" dirty="0">
              <a:latin typeface="CS Avva Shenouda" panose="020B7200000000000000" pitchFamily="34" charset="0"/>
            </a:endParaRPr>
          </a:p>
          <a:p>
            <a:pPr algn="ctr"/>
            <a:r>
              <a:rPr lang="fr-FR" sz="4400" b="1" dirty="0" err="1">
                <a:solidFill>
                  <a:srgbClr val="C00000"/>
                </a:solidFill>
                <a:latin typeface="CS Avva Shenouda" panose="020B7200000000000000" pitchFamily="34" charset="0"/>
              </a:rPr>
              <a:t>e;nyou</a:t>
            </a:r>
            <a:r>
              <a:rPr lang="fr-FR" sz="4400" b="1" dirty="0">
                <a:solidFill>
                  <a:srgbClr val="C00000"/>
                </a:solidFill>
                <a:latin typeface="CS Avva Shenouda" panose="020B7200000000000000" pitchFamily="34" charset="0"/>
              </a:rPr>
              <a:t> `</a:t>
            </a:r>
            <a:r>
              <a:rPr lang="fr-FR" sz="4400" b="1" dirty="0" err="1">
                <a:solidFill>
                  <a:srgbClr val="C00000"/>
                </a:solidFill>
                <a:latin typeface="CS Avva Shenouda" panose="020B7200000000000000" pitchFamily="34" charset="0"/>
              </a:rPr>
              <a:t>epikocmoc</a:t>
            </a:r>
            <a:r>
              <a:rPr lang="fr-FR" sz="4400" b="1" dirty="0">
                <a:solidFill>
                  <a:srgbClr val="C00000"/>
                </a:solidFill>
                <a:latin typeface="CS Avva Shenouda" panose="020B7200000000000000" pitchFamily="34" charset="0"/>
              </a:rPr>
              <a:t>.</a:t>
            </a:r>
          </a:p>
        </p:txBody>
      </p:sp>
    </p:spTree>
    <p:extLst>
      <p:ext uri="{BB962C8B-B14F-4D97-AF65-F5344CB8AC3E}">
        <p14:creationId xmlns:p14="http://schemas.microsoft.com/office/powerpoint/2010/main" val="301917264"/>
      </p:ext>
    </p:extLst>
  </p:cSld>
  <p:clrMapOvr>
    <a:masterClrMapping/>
  </p:clrMapOvr>
</p:sld>
</file>

<file path=ppt/slides/slide2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7369" y="548680"/>
            <a:ext cx="5616624" cy="5832648"/>
          </a:xfrm>
        </p:spPr>
        <p:txBody>
          <a:bodyPr>
            <a:noAutofit/>
          </a:bodyPr>
          <a:lstStyle/>
          <a:p>
            <a:pPr marL="0" indent="0" algn="ctr">
              <a:buNone/>
            </a:pPr>
            <a:r>
              <a:rPr lang="fr-FR" sz="2800" b="1" i="1" dirty="0">
                <a:solidFill>
                  <a:srgbClr val="C00000"/>
                </a:solidFill>
              </a:rPr>
              <a:t>Commentaire</a:t>
            </a:r>
            <a:endParaRPr lang="fr-FR" sz="2800" b="1" dirty="0">
              <a:solidFill>
                <a:srgbClr val="C00000"/>
              </a:solidFill>
            </a:endParaRPr>
          </a:p>
          <a:p>
            <a:pPr marL="0" indent="3175" algn="just">
              <a:buNone/>
            </a:pPr>
            <a:r>
              <a:rPr lang="fr-FR" sz="2800" b="1" dirty="0"/>
              <a:t>Le lendemain Moïse dit à tout le peuple des enfants d'Israël: «Vous avez péché en face du Seigneur en construisant le veau. Maintenant je vais implorer pour vous, peut-être qu'Il aura pitié de vous et vous remettra vos péchés.» Le prophète revint vers le Seigneur et se prosterna devant Lui en disant: «Seigneur miséricordieux, lent à la colère, remet les péchés de Ton peuple. Si Tu ne le veux pas, </a:t>
            </a:r>
          </a:p>
        </p:txBody>
      </p:sp>
      <p:sp>
        <p:nvSpPr>
          <p:cNvPr id="4" name="Rectangle 3">
            <a:extLst>
              <a:ext uri="{FF2B5EF4-FFF2-40B4-BE49-F238E27FC236}">
                <a16:creationId xmlns:a16="http://schemas.microsoft.com/office/drawing/2014/main" id="{91243CA8-04CE-43A8-A980-AAAC9EEED9CA}"/>
              </a:ext>
            </a:extLst>
          </p:cNvPr>
          <p:cNvSpPr/>
          <p:nvPr/>
        </p:nvSpPr>
        <p:spPr>
          <a:xfrm>
            <a:off x="6240016" y="582935"/>
            <a:ext cx="5472608" cy="5798393"/>
          </a:xfrm>
          <a:prstGeom prst="rect">
            <a:avLst/>
          </a:prstGeom>
        </p:spPr>
        <p:txBody>
          <a:bodyPr wrap="square">
            <a:normAutofit/>
          </a:bodyPr>
          <a:lstStyle/>
          <a:p>
            <a:pPr algn="ctr" rtl="1"/>
            <a:r>
              <a:rPr lang="ar-SA" sz="3600" b="1" i="1" dirty="0">
                <a:solidFill>
                  <a:srgbClr val="C00000"/>
                </a:solidFill>
                <a:latin typeface="Times New Roman" panose="02020603050405020304" pitchFamily="18" charset="0"/>
              </a:rPr>
              <a:t>طــرح</a:t>
            </a:r>
            <a:endParaRPr lang="fr-FR" sz="3600" b="1" i="1" dirty="0">
              <a:solidFill>
                <a:srgbClr val="C00000"/>
              </a:solidFill>
              <a:latin typeface="Times New Roman" panose="02020603050405020304" pitchFamily="18" charset="0"/>
            </a:endParaRPr>
          </a:p>
          <a:p>
            <a:pPr algn="just" rtl="1"/>
            <a:r>
              <a:rPr lang="ar-SA" sz="3600" b="1" dirty="0"/>
              <a:t>و</a:t>
            </a:r>
            <a:r>
              <a:rPr lang="ar-EG" sz="3600" b="1" dirty="0"/>
              <a:t>فى</a:t>
            </a:r>
            <a:r>
              <a:rPr lang="ar-SA" sz="3600" b="1" dirty="0"/>
              <a:t> </a:t>
            </a:r>
            <a:r>
              <a:rPr lang="ar-EG" sz="3600" b="1" dirty="0"/>
              <a:t>ال</a:t>
            </a:r>
            <a:r>
              <a:rPr lang="ar-SA" sz="3600" b="1" dirty="0"/>
              <a:t>غد أجاب موسى وقال لكل جماعة بنى إسرائيل: إنكم أخطأتم أمام الرب وصنعتم لكم عجلاً، والآن سأمضى وأسأل </a:t>
            </a:r>
            <a:r>
              <a:rPr lang="ar-EG" sz="3600" b="1" dirty="0"/>
              <a:t>لأجلكم</a:t>
            </a:r>
            <a:r>
              <a:rPr lang="ar-SA" sz="3600" b="1" dirty="0"/>
              <a:t> لعله يرحمكم ويغفر خطاياكم. فعاد النبى </a:t>
            </a:r>
            <a:r>
              <a:rPr lang="ar-EG" sz="3600" b="1" dirty="0"/>
              <a:t>إ</a:t>
            </a:r>
            <a:r>
              <a:rPr lang="ar-SA" sz="3600" b="1" dirty="0"/>
              <a:t>لى الرب وسجد أمامه قائلاً: أيها الرب الرؤوف، الطويل الروح، إغفر خطايا شعبك، وإن كنت لا تشاء أن تغفر لهم</a:t>
            </a:r>
            <a:r>
              <a:rPr lang="ar-EG" sz="3600" b="1" dirty="0" err="1"/>
              <a:t>،</a:t>
            </a:r>
            <a:endParaRPr lang="ar-SA" sz="3600" b="1" dirty="0">
              <a:latin typeface="Times New Roman" panose="02020603050405020304" pitchFamily="18" charset="0"/>
            </a:endParaRPr>
          </a:p>
        </p:txBody>
      </p:sp>
      <p:sp>
        <p:nvSpPr>
          <p:cNvPr id="8" name="ZoneTexte 7">
            <a:extLst>
              <a:ext uri="{FF2B5EF4-FFF2-40B4-BE49-F238E27FC236}">
                <a16:creationId xmlns:a16="http://schemas.microsoft.com/office/drawing/2014/main" id="{17EB9E0E-099C-42F2-A2D3-CB82BBB219EC}"/>
              </a:ext>
            </a:extLst>
          </p:cNvPr>
          <p:cNvSpPr txBox="1"/>
          <p:nvPr/>
        </p:nvSpPr>
        <p:spPr>
          <a:xfrm>
            <a:off x="407368" y="6490404"/>
            <a:ext cx="4104456" cy="338554"/>
          </a:xfrm>
          <a:prstGeom prst="rect">
            <a:avLst/>
          </a:prstGeom>
          <a:noFill/>
        </p:spPr>
        <p:txBody>
          <a:bodyPr wrap="square" rtlCol="0">
            <a:spAutoFit/>
          </a:bodyPr>
          <a:lstStyle/>
          <a:p>
            <a:r>
              <a:rPr lang="fr-FR" sz="1600" b="1" i="1" dirty="0">
                <a:solidFill>
                  <a:schemeClr val="bg1"/>
                </a:solidFill>
              </a:rPr>
              <a:t>Troisième Heure du Jeudi Saint</a:t>
            </a:r>
            <a:endParaRPr lang="fr-FR" sz="1600" dirty="0">
              <a:solidFill>
                <a:schemeClr val="bg1"/>
              </a:solidFill>
            </a:endParaRPr>
          </a:p>
        </p:txBody>
      </p:sp>
      <p:sp>
        <p:nvSpPr>
          <p:cNvPr id="9" name="Rectangle 74">
            <a:extLst>
              <a:ext uri="{FF2B5EF4-FFF2-40B4-BE49-F238E27FC236}">
                <a16:creationId xmlns:a16="http://schemas.microsoft.com/office/drawing/2014/main" id="{EFA9D6ED-5B92-45D5-B2B3-49501FAAB2D5}"/>
              </a:ext>
            </a:extLst>
          </p:cNvPr>
          <p:cNvSpPr>
            <a:spLocks noChangeArrowheads="1"/>
          </p:cNvSpPr>
          <p:nvPr/>
        </p:nvSpPr>
        <p:spPr bwMode="auto">
          <a:xfrm>
            <a:off x="8472264" y="53414"/>
            <a:ext cx="3528392"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الساعة الثالثة</a:t>
            </a:r>
            <a:r>
              <a:rPr lang="ar-BH" sz="2000" b="1" dirty="0">
                <a:solidFill>
                  <a:schemeClr val="bg1"/>
                </a:solidFill>
              </a:rPr>
              <a:t> من</a:t>
            </a:r>
            <a:r>
              <a:rPr lang="fr-FR" sz="2000" b="1" dirty="0">
                <a:solidFill>
                  <a:schemeClr val="bg1"/>
                </a:solidFill>
              </a:rPr>
              <a:t> </a:t>
            </a:r>
            <a:r>
              <a:rPr lang="ar-SA" sz="2000" b="1" dirty="0">
                <a:solidFill>
                  <a:schemeClr val="bg1"/>
                </a:solidFill>
              </a:rPr>
              <a:t>يوم الخميس ال</a:t>
            </a:r>
            <a:r>
              <a:rPr lang="ar-BH" sz="2000" b="1" dirty="0">
                <a:solidFill>
                  <a:schemeClr val="bg1"/>
                </a:solidFill>
              </a:rPr>
              <a:t>مقدس</a:t>
            </a:r>
            <a:endParaRPr lang="en-US" altLang="fr-FR" sz="2000" b="1" i="1" dirty="0">
              <a:solidFill>
                <a:schemeClr val="bg1"/>
              </a:solidFill>
            </a:endParaRPr>
          </a:p>
        </p:txBody>
      </p:sp>
    </p:spTree>
    <p:extLst>
      <p:ext uri="{BB962C8B-B14F-4D97-AF65-F5344CB8AC3E}">
        <p14:creationId xmlns:p14="http://schemas.microsoft.com/office/powerpoint/2010/main" val="3004317591"/>
      </p:ext>
    </p:extLst>
  </p:cSld>
  <p:clrMapOvr>
    <a:masterClrMapping/>
  </p:clrMapOvr>
</p:sld>
</file>

<file path=ppt/slides/slide2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7369" y="548680"/>
            <a:ext cx="5616624" cy="5976664"/>
          </a:xfrm>
        </p:spPr>
        <p:txBody>
          <a:bodyPr>
            <a:noAutofit/>
          </a:bodyPr>
          <a:lstStyle/>
          <a:p>
            <a:pPr marL="0" indent="0" algn="just">
              <a:buNone/>
            </a:pPr>
            <a:r>
              <a:rPr lang="fr-FR" sz="2800" b="1" dirty="0"/>
              <a:t>efface-moi, de grâce, du livre que tu as écrit!» Le Seigneur lui répondit: «Celui qui a péché, contre moi, c'est lui que j'effacerai de Mon livre.» Le peuple entendit ces paroles et les trouva sévères. Il prit le deuil. Alors le Seigneur dit: «Vous êtes un peuple à la nuque raide et pécheur. Sache et sois assuré que je te frapperai d'un grand coup, je t'exterminerai.»</a:t>
            </a:r>
          </a:p>
        </p:txBody>
      </p:sp>
      <p:sp>
        <p:nvSpPr>
          <p:cNvPr id="4" name="Rectangle 3">
            <a:extLst>
              <a:ext uri="{FF2B5EF4-FFF2-40B4-BE49-F238E27FC236}">
                <a16:creationId xmlns:a16="http://schemas.microsoft.com/office/drawing/2014/main" id="{91243CA8-04CE-43A8-A980-AAAC9EEED9CA}"/>
              </a:ext>
            </a:extLst>
          </p:cNvPr>
          <p:cNvSpPr/>
          <p:nvPr/>
        </p:nvSpPr>
        <p:spPr>
          <a:xfrm>
            <a:off x="6240016" y="582935"/>
            <a:ext cx="5472608" cy="5798393"/>
          </a:xfrm>
          <a:prstGeom prst="rect">
            <a:avLst/>
          </a:prstGeom>
        </p:spPr>
        <p:txBody>
          <a:bodyPr wrap="square">
            <a:normAutofit/>
          </a:bodyPr>
          <a:lstStyle/>
          <a:p>
            <a:pPr algn="just" rtl="1"/>
            <a:r>
              <a:rPr lang="ar-SA" sz="3600" b="1" dirty="0"/>
              <a:t>فأمح إسمى من سفر الحياة. فقال له الرب:</a:t>
            </a:r>
            <a:r>
              <a:rPr lang="ar-BH" sz="3600" b="1" dirty="0"/>
              <a:t> </a:t>
            </a:r>
            <a:r>
              <a:rPr lang="ar-SA" sz="3600" b="1" dirty="0"/>
              <a:t>إن الذى أخطأ هو الذى يمحى من </a:t>
            </a:r>
            <a:r>
              <a:rPr lang="ar-SA" sz="3600" b="1" dirty="0" err="1"/>
              <a:t>سفرى.</a:t>
            </a:r>
            <a:r>
              <a:rPr lang="ar-SA" sz="3600" b="1" dirty="0"/>
              <a:t> ف</a:t>
            </a:r>
            <a:r>
              <a:rPr lang="ar-EG" sz="3600" b="1" dirty="0"/>
              <a:t>لما </a:t>
            </a:r>
            <a:r>
              <a:rPr lang="ar-SA" sz="3600" b="1" dirty="0"/>
              <a:t>سمع الشعب هذا القول </a:t>
            </a:r>
            <a:r>
              <a:rPr lang="ar-EG" sz="3600" b="1" dirty="0"/>
              <a:t>ال</a:t>
            </a:r>
            <a:r>
              <a:rPr lang="ar-SA" sz="3600" b="1" dirty="0"/>
              <a:t>صعب جداً</a:t>
            </a:r>
            <a:r>
              <a:rPr lang="ar-EG" sz="3600" b="1" dirty="0" err="1"/>
              <a:t>،</a:t>
            </a:r>
            <a:r>
              <a:rPr lang="ar-SA" sz="3600" b="1" dirty="0"/>
              <a:t> ناح بنحيب عظيم</a:t>
            </a:r>
            <a:r>
              <a:rPr lang="ar-EG" sz="3600" b="1" dirty="0" err="1"/>
              <a:t>.</a:t>
            </a:r>
            <a:r>
              <a:rPr lang="ar-SA" sz="3600" b="1" dirty="0"/>
              <a:t> فقال الرب: إنك أنت شعب قاس، غليظ الرقبة، أثيم، فأنظر وتيقن ف</a:t>
            </a:r>
            <a:r>
              <a:rPr lang="ar-BH" sz="3600" b="1" dirty="0"/>
              <a:t>إ</a:t>
            </a:r>
            <a:r>
              <a:rPr lang="ar-SA" sz="3600" b="1" dirty="0"/>
              <a:t>ننى منزل عليك ضربة عظيمة وأمحوك.</a:t>
            </a:r>
            <a:endParaRPr lang="ar-SA" sz="3600" b="1" dirty="0">
              <a:latin typeface="Times New Roman" panose="02020603050405020304" pitchFamily="18" charset="0"/>
            </a:endParaRPr>
          </a:p>
        </p:txBody>
      </p:sp>
      <p:sp>
        <p:nvSpPr>
          <p:cNvPr id="8" name="ZoneTexte 7">
            <a:extLst>
              <a:ext uri="{FF2B5EF4-FFF2-40B4-BE49-F238E27FC236}">
                <a16:creationId xmlns:a16="http://schemas.microsoft.com/office/drawing/2014/main" id="{17EB9E0E-099C-42F2-A2D3-CB82BBB219EC}"/>
              </a:ext>
            </a:extLst>
          </p:cNvPr>
          <p:cNvSpPr txBox="1"/>
          <p:nvPr/>
        </p:nvSpPr>
        <p:spPr>
          <a:xfrm>
            <a:off x="407368" y="6490404"/>
            <a:ext cx="4104456" cy="338554"/>
          </a:xfrm>
          <a:prstGeom prst="rect">
            <a:avLst/>
          </a:prstGeom>
          <a:noFill/>
        </p:spPr>
        <p:txBody>
          <a:bodyPr wrap="square" rtlCol="0">
            <a:spAutoFit/>
          </a:bodyPr>
          <a:lstStyle/>
          <a:p>
            <a:r>
              <a:rPr lang="fr-FR" sz="1600" b="1" i="1" dirty="0">
                <a:solidFill>
                  <a:schemeClr val="bg1"/>
                </a:solidFill>
              </a:rPr>
              <a:t>Troisième Heure du Jeudi Saint</a:t>
            </a:r>
            <a:endParaRPr lang="fr-FR" sz="1600" dirty="0">
              <a:solidFill>
                <a:schemeClr val="bg1"/>
              </a:solidFill>
            </a:endParaRPr>
          </a:p>
        </p:txBody>
      </p:sp>
      <p:sp>
        <p:nvSpPr>
          <p:cNvPr id="9" name="Rectangle 74">
            <a:extLst>
              <a:ext uri="{FF2B5EF4-FFF2-40B4-BE49-F238E27FC236}">
                <a16:creationId xmlns:a16="http://schemas.microsoft.com/office/drawing/2014/main" id="{EFA9D6ED-5B92-45D5-B2B3-49501FAAB2D5}"/>
              </a:ext>
            </a:extLst>
          </p:cNvPr>
          <p:cNvSpPr>
            <a:spLocks noChangeArrowheads="1"/>
          </p:cNvSpPr>
          <p:nvPr/>
        </p:nvSpPr>
        <p:spPr bwMode="auto">
          <a:xfrm>
            <a:off x="8400256" y="53414"/>
            <a:ext cx="360040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الساعة الثالثة</a:t>
            </a:r>
            <a:r>
              <a:rPr lang="ar-BH" sz="2000" b="1" dirty="0">
                <a:solidFill>
                  <a:schemeClr val="bg1"/>
                </a:solidFill>
              </a:rPr>
              <a:t> من</a:t>
            </a:r>
            <a:r>
              <a:rPr lang="fr-FR" sz="2000" b="1" dirty="0">
                <a:solidFill>
                  <a:schemeClr val="bg1"/>
                </a:solidFill>
              </a:rPr>
              <a:t> </a:t>
            </a:r>
            <a:r>
              <a:rPr lang="ar-SA" sz="2000" b="1" dirty="0">
                <a:solidFill>
                  <a:schemeClr val="bg1"/>
                </a:solidFill>
              </a:rPr>
              <a:t>يوم الخميس ال</a:t>
            </a:r>
            <a:r>
              <a:rPr lang="ar-BH" sz="2000" b="1" dirty="0">
                <a:solidFill>
                  <a:schemeClr val="bg1"/>
                </a:solidFill>
              </a:rPr>
              <a:t>مقدس</a:t>
            </a:r>
            <a:endParaRPr lang="en-US" altLang="fr-FR" sz="2000" b="1" i="1" dirty="0">
              <a:solidFill>
                <a:schemeClr val="bg1"/>
              </a:solidFill>
            </a:endParaRPr>
          </a:p>
        </p:txBody>
      </p:sp>
    </p:spTree>
    <p:extLst>
      <p:ext uri="{BB962C8B-B14F-4D97-AF65-F5344CB8AC3E}">
        <p14:creationId xmlns:p14="http://schemas.microsoft.com/office/powerpoint/2010/main" val="2878868876"/>
      </p:ext>
    </p:extLst>
  </p:cSld>
  <p:clrMapOvr>
    <a:masterClrMapping/>
  </p:clrMapOvr>
</p:sld>
</file>

<file path=ppt/slides/slide2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7369" y="548680"/>
            <a:ext cx="5616624" cy="5832648"/>
          </a:xfrm>
        </p:spPr>
        <p:txBody>
          <a:bodyPr>
            <a:noAutofit/>
          </a:bodyPr>
          <a:lstStyle/>
          <a:p>
            <a:pPr marL="0" indent="0" algn="ctr">
              <a:buNone/>
            </a:pPr>
            <a:r>
              <a:rPr lang="fr-FR" sz="2800" b="1" i="1" dirty="0">
                <a:solidFill>
                  <a:srgbClr val="C00000"/>
                </a:solidFill>
              </a:rPr>
              <a:t>Réponds du commentaire</a:t>
            </a:r>
          </a:p>
          <a:p>
            <a:pPr marL="0" indent="0" algn="ctr">
              <a:buNone/>
            </a:pPr>
            <a:endParaRPr lang="fr-FR" sz="2800" b="1" dirty="0">
              <a:solidFill>
                <a:srgbClr val="C00000"/>
              </a:solidFill>
            </a:endParaRPr>
          </a:p>
          <a:p>
            <a:pPr marL="0" indent="0" algn="ctr">
              <a:buNone/>
            </a:pPr>
            <a:r>
              <a:rPr lang="fr-FR" sz="2800" b="1" dirty="0"/>
              <a:t>Le Christ notre Sauveur </a:t>
            </a:r>
          </a:p>
          <a:p>
            <a:pPr marL="0" indent="0" algn="ctr">
              <a:buNone/>
            </a:pPr>
            <a:r>
              <a:rPr lang="fr-FR" sz="2800" b="1" dirty="0"/>
              <a:t>est venu et a souffert pour nous </a:t>
            </a:r>
          </a:p>
          <a:p>
            <a:pPr marL="0" indent="0" algn="ctr">
              <a:buNone/>
            </a:pPr>
            <a:r>
              <a:rPr lang="fr-FR" sz="2800" b="1" dirty="0"/>
              <a:t>afin que par Sa Passion Il nous sauve.</a:t>
            </a:r>
          </a:p>
          <a:p>
            <a:pPr marL="0" indent="0" algn="ctr">
              <a:buNone/>
            </a:pPr>
            <a:endParaRPr lang="fr-FR" sz="2800" b="1" dirty="0"/>
          </a:p>
          <a:p>
            <a:pPr marL="0" indent="0" algn="ctr">
              <a:buNone/>
            </a:pPr>
            <a:r>
              <a:rPr lang="fr-FR" sz="2800" b="1" dirty="0"/>
              <a:t>Glorifions-Le et exaltons son Nom car il a eu pitié de nous selon Sa grande miséricorde.</a:t>
            </a:r>
          </a:p>
        </p:txBody>
      </p:sp>
      <p:sp>
        <p:nvSpPr>
          <p:cNvPr id="4" name="Rectangle 3">
            <a:extLst>
              <a:ext uri="{FF2B5EF4-FFF2-40B4-BE49-F238E27FC236}">
                <a16:creationId xmlns:a16="http://schemas.microsoft.com/office/drawing/2014/main" id="{91243CA8-04CE-43A8-A980-AAAC9EEED9CA}"/>
              </a:ext>
            </a:extLst>
          </p:cNvPr>
          <p:cNvSpPr/>
          <p:nvPr/>
        </p:nvSpPr>
        <p:spPr>
          <a:xfrm>
            <a:off x="6240016" y="582935"/>
            <a:ext cx="5472608" cy="5798393"/>
          </a:xfrm>
          <a:prstGeom prst="rect">
            <a:avLst/>
          </a:prstGeom>
        </p:spPr>
        <p:txBody>
          <a:bodyPr wrap="square">
            <a:normAutofit/>
          </a:bodyPr>
          <a:lstStyle/>
          <a:p>
            <a:pPr marL="0" marR="0" lvl="0" indent="0" algn="ctr" defTabSz="914400" rtl="1" eaLnBrk="1" fontAlgn="auto" latinLnBrk="0" hangingPunct="1">
              <a:lnSpc>
                <a:spcPct val="100000"/>
              </a:lnSpc>
              <a:spcBef>
                <a:spcPts val="0"/>
              </a:spcBef>
              <a:spcAft>
                <a:spcPts val="0"/>
              </a:spcAft>
              <a:buClrTx/>
              <a:buSzTx/>
              <a:buFontTx/>
              <a:buNone/>
              <a:tabLst/>
              <a:defRPr/>
            </a:pPr>
            <a:r>
              <a:rPr kumimoji="0" lang="fr-FR" sz="3600" b="1" i="1" u="none" strike="noStrike" kern="1200" cap="none" spc="0" normalizeH="0" baseline="0" noProof="0" dirty="0">
                <a:ln>
                  <a:noFill/>
                </a:ln>
                <a:solidFill>
                  <a:srgbClr val="C00000"/>
                </a:solidFill>
                <a:effectLst/>
                <a:uLnTx/>
                <a:uFillTx/>
                <a:latin typeface="Times New Roman" panose="02020603050405020304" pitchFamily="18" charset="0"/>
                <a:ea typeface="+mn-ea"/>
                <a:cs typeface="+mn-cs"/>
              </a:rPr>
              <a:t> </a:t>
            </a:r>
            <a:r>
              <a:rPr kumimoji="0" lang="ar-SA" sz="3600" b="1" i="1" u="none" strike="noStrike" kern="1200" cap="none" spc="0" normalizeH="0" baseline="0" noProof="0" dirty="0">
                <a:ln>
                  <a:noFill/>
                </a:ln>
                <a:solidFill>
                  <a:srgbClr val="C00000"/>
                </a:solidFill>
                <a:effectLst/>
                <a:uLnTx/>
                <a:uFillTx/>
                <a:latin typeface="Times New Roman" panose="02020603050405020304" pitchFamily="18" charset="0"/>
                <a:ea typeface="+mn-ea"/>
                <a:cs typeface="Arial" panose="020B0604020202020204" pitchFamily="34" charset="0"/>
              </a:rPr>
              <a:t>مرد</a:t>
            </a:r>
            <a:endParaRPr kumimoji="0" lang="fr-FR" sz="3600" b="1" i="1" u="none" strike="noStrike" kern="1200" cap="none" spc="0" normalizeH="0" baseline="0" noProof="0" dirty="0">
              <a:ln>
                <a:noFill/>
              </a:ln>
              <a:solidFill>
                <a:srgbClr val="C00000"/>
              </a:solidFill>
              <a:effectLst/>
              <a:uLnTx/>
              <a:uFillTx/>
              <a:latin typeface="Times New Roman" panose="02020603050405020304" pitchFamily="18" charset="0"/>
              <a:ea typeface="+mn-ea"/>
              <a:cs typeface="+mn-cs"/>
            </a:endParaRPr>
          </a:p>
          <a:p>
            <a:pPr marL="0" marR="0" lvl="0" indent="0" algn="just" defTabSz="914400" rtl="1" eaLnBrk="1" fontAlgn="auto" latinLnBrk="0" hangingPunct="1">
              <a:lnSpc>
                <a:spcPct val="100000"/>
              </a:lnSpc>
              <a:spcBef>
                <a:spcPts val="0"/>
              </a:spcBef>
              <a:spcAft>
                <a:spcPts val="0"/>
              </a:spcAft>
              <a:buClrTx/>
              <a:buSzTx/>
              <a:buFontTx/>
              <a:buNone/>
              <a:tabLst/>
              <a:defRPr/>
            </a:pPr>
            <a:endParaRPr kumimoji="0" lang="fr-FR" sz="36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mn-cs"/>
            </a:endParaRPr>
          </a:p>
          <a:p>
            <a:pPr marL="0" marR="0" lvl="0" indent="0" algn="ctr" defTabSz="914400" rtl="1" eaLnBrk="1" fontAlgn="auto" latinLnBrk="0" hangingPunct="1">
              <a:lnSpc>
                <a:spcPct val="100000"/>
              </a:lnSpc>
              <a:spcBef>
                <a:spcPts val="0"/>
              </a:spcBef>
              <a:spcAft>
                <a:spcPts val="0"/>
              </a:spcAft>
              <a:buClrTx/>
              <a:buSzTx/>
              <a:buFontTx/>
              <a:buNone/>
              <a:tabLst/>
              <a:defRPr/>
            </a:pPr>
            <a:r>
              <a:rPr kumimoji="0" lang="ar-SA" sz="36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Arial" panose="020B0604020202020204" pitchFamily="34" charset="0"/>
              </a:rPr>
              <a:t>المسيح مخلصنا </a:t>
            </a:r>
            <a:endParaRPr kumimoji="0" lang="fr-FR" sz="36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mn-cs"/>
            </a:endParaRPr>
          </a:p>
          <a:p>
            <a:pPr marL="0" marR="0" lvl="0" indent="0" algn="ctr" defTabSz="914400" rtl="1" eaLnBrk="1" fontAlgn="auto" latinLnBrk="0" hangingPunct="1">
              <a:lnSpc>
                <a:spcPct val="100000"/>
              </a:lnSpc>
              <a:spcBef>
                <a:spcPts val="0"/>
              </a:spcBef>
              <a:spcAft>
                <a:spcPts val="0"/>
              </a:spcAft>
              <a:buClrTx/>
              <a:buSzTx/>
              <a:buFontTx/>
              <a:buNone/>
              <a:tabLst/>
              <a:defRPr/>
            </a:pPr>
            <a:r>
              <a:rPr kumimoji="0" lang="ar-SA" sz="36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Arial" panose="020B0604020202020204" pitchFamily="34" charset="0"/>
              </a:rPr>
              <a:t>جاء وتألم</a:t>
            </a:r>
            <a:r>
              <a:rPr kumimoji="0" lang="fr-FR" sz="36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mn-cs"/>
              </a:rPr>
              <a:t> </a:t>
            </a:r>
            <a:r>
              <a:rPr kumimoji="0" lang="ar-AE" sz="36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Arial" panose="020B0604020202020204" pitchFamily="34" charset="0"/>
              </a:rPr>
              <a:t>عنا </a:t>
            </a:r>
            <a:endParaRPr kumimoji="0" lang="fr-FR" sz="36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mn-cs"/>
            </a:endParaRPr>
          </a:p>
          <a:p>
            <a:pPr marL="0" marR="0" lvl="0" indent="0" algn="ctr" defTabSz="914400" rtl="1" eaLnBrk="1" fontAlgn="auto" latinLnBrk="0" hangingPunct="1">
              <a:lnSpc>
                <a:spcPct val="100000"/>
              </a:lnSpc>
              <a:spcBef>
                <a:spcPts val="0"/>
              </a:spcBef>
              <a:spcAft>
                <a:spcPts val="0"/>
              </a:spcAft>
              <a:buClrTx/>
              <a:buSzTx/>
              <a:buFontTx/>
              <a:buNone/>
              <a:tabLst/>
              <a:defRPr/>
            </a:pPr>
            <a:r>
              <a:rPr kumimoji="0" lang="ar-SA" sz="36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Arial" panose="020B0604020202020204" pitchFamily="34" charset="0"/>
              </a:rPr>
              <a:t>لكي ب</a:t>
            </a:r>
            <a:r>
              <a:rPr kumimoji="0" lang="ar-EG" sz="36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Arial" panose="020B0604020202020204" pitchFamily="34" charset="0"/>
              </a:rPr>
              <a:t>آ</a:t>
            </a:r>
            <a:r>
              <a:rPr kumimoji="0" lang="ar-SA" sz="36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Arial" panose="020B0604020202020204" pitchFamily="34" charset="0"/>
              </a:rPr>
              <a:t>لامه يخلصنا </a:t>
            </a:r>
            <a:endParaRPr kumimoji="0" lang="fr-FR" sz="36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mn-cs"/>
            </a:endParaRPr>
          </a:p>
          <a:p>
            <a:pPr marL="0" marR="0" lvl="0" indent="0" algn="ctr" defTabSz="914400" rtl="1" eaLnBrk="1" fontAlgn="auto" latinLnBrk="0" hangingPunct="1">
              <a:lnSpc>
                <a:spcPct val="100000"/>
              </a:lnSpc>
              <a:spcBef>
                <a:spcPts val="0"/>
              </a:spcBef>
              <a:spcAft>
                <a:spcPts val="0"/>
              </a:spcAft>
              <a:buClrTx/>
              <a:buSzTx/>
              <a:buFontTx/>
              <a:buNone/>
              <a:tabLst/>
              <a:defRPr/>
            </a:pPr>
            <a:endParaRPr kumimoji="0" lang="fr-FR" sz="36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mn-cs"/>
            </a:endParaRPr>
          </a:p>
          <a:p>
            <a:pPr marL="0" marR="0" lvl="0" indent="0" algn="ctr" defTabSz="914400" rtl="1" eaLnBrk="1" fontAlgn="auto" latinLnBrk="0" hangingPunct="1">
              <a:lnSpc>
                <a:spcPct val="100000"/>
              </a:lnSpc>
              <a:spcBef>
                <a:spcPts val="0"/>
              </a:spcBef>
              <a:spcAft>
                <a:spcPts val="0"/>
              </a:spcAft>
              <a:buClrTx/>
              <a:buSzTx/>
              <a:buFontTx/>
              <a:buNone/>
              <a:tabLst/>
              <a:defRPr/>
            </a:pPr>
            <a:endParaRPr kumimoji="0" lang="fr-FR" sz="36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mn-cs"/>
            </a:endParaRPr>
          </a:p>
          <a:p>
            <a:pPr marL="0" marR="0" lvl="0" indent="0" algn="ctr" defTabSz="914400" rtl="1" eaLnBrk="1" fontAlgn="auto" latinLnBrk="0" hangingPunct="1">
              <a:lnSpc>
                <a:spcPct val="100000"/>
              </a:lnSpc>
              <a:spcBef>
                <a:spcPts val="0"/>
              </a:spcBef>
              <a:spcAft>
                <a:spcPts val="0"/>
              </a:spcAft>
              <a:buClrTx/>
              <a:buSzTx/>
              <a:buFontTx/>
              <a:buNone/>
              <a:tabLst/>
              <a:defRPr/>
            </a:pPr>
            <a:r>
              <a:rPr kumimoji="0" lang="ar-SA" sz="36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Arial" panose="020B0604020202020204" pitchFamily="34" charset="0"/>
              </a:rPr>
              <a:t>فلنمجده ونرفع </a:t>
            </a:r>
            <a:r>
              <a:rPr kumimoji="0" lang="ar-EG" sz="3600" b="1" i="0" u="none" strike="noStrike" kern="1200" cap="none" spc="0" normalizeH="0" baseline="0" noProof="0">
                <a:ln>
                  <a:noFill/>
                </a:ln>
                <a:solidFill>
                  <a:prstClr val="black"/>
                </a:solidFill>
                <a:effectLst/>
                <a:uLnTx/>
                <a:uFillTx/>
                <a:latin typeface="Times New Roman" panose="02020603050405020304" pitchFamily="18" charset="0"/>
                <a:ea typeface="+mn-ea"/>
                <a:cs typeface="Arial" panose="020B0604020202020204" pitchFamily="34" charset="0"/>
              </a:rPr>
              <a:t>إ</a:t>
            </a:r>
            <a:r>
              <a:rPr kumimoji="0" lang="ar-SA" sz="3600" b="1" i="0" u="none" strike="noStrike" kern="1200" cap="none" spc="0" normalizeH="0" baseline="0" noProof="0">
                <a:ln>
                  <a:noFill/>
                </a:ln>
                <a:solidFill>
                  <a:prstClr val="black"/>
                </a:solidFill>
                <a:effectLst/>
                <a:uLnTx/>
                <a:uFillTx/>
                <a:latin typeface="Times New Roman" panose="02020603050405020304" pitchFamily="18" charset="0"/>
                <a:ea typeface="+mn-ea"/>
                <a:cs typeface="Arial" panose="020B0604020202020204" pitchFamily="34" charset="0"/>
              </a:rPr>
              <a:t>سمه</a:t>
            </a:r>
            <a:endParaRPr kumimoji="0" lang="fr-FR" sz="36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mn-cs"/>
            </a:endParaRPr>
          </a:p>
          <a:p>
            <a:pPr marL="0" marR="0" lvl="0" indent="0" algn="ctr" defTabSz="914400" rtl="1" eaLnBrk="1" fontAlgn="auto" latinLnBrk="0" hangingPunct="1">
              <a:lnSpc>
                <a:spcPct val="100000"/>
              </a:lnSpc>
              <a:spcBef>
                <a:spcPts val="0"/>
              </a:spcBef>
              <a:spcAft>
                <a:spcPts val="0"/>
              </a:spcAft>
              <a:buClrTx/>
              <a:buSzTx/>
              <a:buFontTx/>
              <a:buNone/>
              <a:tabLst/>
              <a:defRPr/>
            </a:pPr>
            <a:r>
              <a:rPr kumimoji="0" lang="ar-SA" sz="36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Arial" panose="020B0604020202020204" pitchFamily="34" charset="0"/>
              </a:rPr>
              <a:t> لأنه صنع معنا رحمة كعظيم رحمته</a:t>
            </a:r>
          </a:p>
        </p:txBody>
      </p:sp>
      <p:sp>
        <p:nvSpPr>
          <p:cNvPr id="6" name="Rectangle 5">
            <a:hlinkClick r:id="rId3" action="ppaction://hlinksldjump"/>
            <a:extLst>
              <a:ext uri="{FF2B5EF4-FFF2-40B4-BE49-F238E27FC236}">
                <a16:creationId xmlns:a16="http://schemas.microsoft.com/office/drawing/2014/main" id="{E9245216-DE08-4A60-B9CB-48FEC2290D24}"/>
              </a:ext>
            </a:extLst>
          </p:cNvPr>
          <p:cNvSpPr/>
          <p:nvPr/>
        </p:nvSpPr>
        <p:spPr>
          <a:xfrm>
            <a:off x="3758580" y="6131573"/>
            <a:ext cx="5078188" cy="325391"/>
          </a:xfrm>
          <a:prstGeom prst="rect">
            <a:avLst/>
          </a:prstGeom>
        </p:spPr>
        <p:style>
          <a:lnRef idx="1">
            <a:schemeClr val="accent2"/>
          </a:lnRef>
          <a:fillRef idx="2">
            <a:schemeClr val="accent2"/>
          </a:fillRef>
          <a:effectRef idx="1">
            <a:schemeClr val="accent2"/>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nl-NL" dirty="0">
                <a:ln w="0"/>
                <a:solidFill>
                  <a:schemeClr val="tx1"/>
                </a:solidFill>
                <a:effectLst>
                  <a:outerShdw blurRad="38100" dist="19050" dir="2700000" algn="tl" rotWithShape="0">
                    <a:schemeClr val="dk1">
                      <a:alpha val="40000"/>
                    </a:schemeClr>
                  </a:outerShdw>
                </a:effectLst>
                <a:latin typeface="Book Antiqua" panose="02040602050305030304" pitchFamily="18" charset="0"/>
              </a:rPr>
              <a:t>Vers </a:t>
            </a:r>
            <a:r>
              <a:rPr lang="nl-NL" dirty="0" err="1">
                <a:ln w="0"/>
                <a:solidFill>
                  <a:schemeClr val="tx1"/>
                </a:solidFill>
                <a:effectLst>
                  <a:outerShdw blurRad="38100" dist="19050" dir="2700000" algn="tl" rotWithShape="0">
                    <a:schemeClr val="dk1">
                      <a:alpha val="40000"/>
                    </a:schemeClr>
                  </a:outerShdw>
                </a:effectLst>
                <a:latin typeface="Book Antiqua" panose="02040602050305030304" pitchFamily="18" charset="0"/>
              </a:rPr>
              <a:t>commentaire</a:t>
            </a:r>
            <a:r>
              <a:rPr lang="nl-NL" dirty="0">
                <a:ln w="0"/>
                <a:solidFill>
                  <a:schemeClr val="tx1"/>
                </a:solidFill>
                <a:effectLst>
                  <a:outerShdw blurRad="38100" dist="19050" dir="2700000" algn="tl" rotWithShape="0">
                    <a:schemeClr val="dk1">
                      <a:alpha val="40000"/>
                    </a:schemeClr>
                  </a:outerShdw>
                </a:effectLst>
                <a:latin typeface="Book Antiqua" panose="02040602050305030304" pitchFamily="18" charset="0"/>
              </a:rPr>
              <a:t> de la 6ème </a:t>
            </a:r>
            <a:r>
              <a:rPr lang="nl-NL" dirty="0" err="1">
                <a:ln w="0"/>
                <a:solidFill>
                  <a:schemeClr val="tx1"/>
                </a:solidFill>
                <a:effectLst>
                  <a:outerShdw blurRad="38100" dist="19050" dir="2700000" algn="tl" rotWithShape="0">
                    <a:schemeClr val="dk1">
                      <a:alpha val="40000"/>
                    </a:schemeClr>
                  </a:outerShdw>
                </a:effectLst>
                <a:latin typeface="Book Antiqua" panose="02040602050305030304" pitchFamily="18" charset="0"/>
              </a:rPr>
              <a:t>heure</a:t>
            </a:r>
            <a:endParaRPr lang="fr-FR" dirty="0">
              <a:ln w="0"/>
              <a:solidFill>
                <a:schemeClr val="tx1"/>
              </a:solidFill>
              <a:effectLst>
                <a:outerShdw blurRad="38100" dist="19050" dir="2700000" algn="tl" rotWithShape="0">
                  <a:schemeClr val="dk1">
                    <a:alpha val="40000"/>
                  </a:schemeClr>
                </a:outerShdw>
              </a:effectLst>
              <a:latin typeface="Book Antiqua" panose="02040602050305030304" pitchFamily="18" charset="0"/>
            </a:endParaRPr>
          </a:p>
        </p:txBody>
      </p:sp>
    </p:spTree>
    <p:extLst>
      <p:ext uri="{BB962C8B-B14F-4D97-AF65-F5344CB8AC3E}">
        <p14:creationId xmlns:p14="http://schemas.microsoft.com/office/powerpoint/2010/main" val="1050559657"/>
      </p:ext>
    </p:extLst>
  </p:cSld>
  <p:clrMapOvr>
    <a:masterClrMapping/>
  </p:clrMapOvr>
</p:sld>
</file>

<file path=ppt/slides/slide2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420832" y="654315"/>
            <a:ext cx="3682285" cy="5452374"/>
          </a:xfrm>
        </p:spPr>
        <p:txBody>
          <a:bodyPr numCol="1" spcCol="72000" anchor="ctr">
            <a:noAutofit/>
          </a:bodyPr>
          <a:lstStyle/>
          <a:p>
            <a:pPr marL="0" indent="0" algn="ctr">
              <a:spcBef>
                <a:spcPts val="0"/>
              </a:spcBef>
              <a:buNone/>
            </a:pPr>
            <a:r>
              <a:rPr lang="fr-FR" sz="3600" b="1" dirty="0">
                <a:latin typeface="Book Antiqua" panose="02040602050305030304" pitchFamily="18" charset="0"/>
              </a:rPr>
              <a:t>Le Christ notre Sauveur</a:t>
            </a:r>
          </a:p>
          <a:p>
            <a:pPr marL="0" indent="0" algn="ctr">
              <a:spcBef>
                <a:spcPts val="0"/>
              </a:spcBef>
              <a:buNone/>
            </a:pPr>
            <a:endParaRPr lang="fr-FR" sz="3600" b="1" dirty="0">
              <a:latin typeface="Book Antiqua" panose="02040602050305030304" pitchFamily="18" charset="0"/>
            </a:endParaRPr>
          </a:p>
          <a:p>
            <a:pPr marL="0" indent="0" algn="ctr">
              <a:spcBef>
                <a:spcPts val="0"/>
              </a:spcBef>
              <a:buNone/>
            </a:pPr>
            <a:r>
              <a:rPr lang="fr-FR" sz="3600" b="1" dirty="0">
                <a:solidFill>
                  <a:srgbClr val="C00000"/>
                </a:solidFill>
                <a:latin typeface="Book Antiqua" panose="02040602050305030304" pitchFamily="18" charset="0"/>
              </a:rPr>
              <a:t>est venu et a souffert</a:t>
            </a:r>
          </a:p>
          <a:p>
            <a:pPr marL="0" indent="0" algn="ctr">
              <a:spcBef>
                <a:spcPts val="0"/>
              </a:spcBef>
              <a:buNone/>
            </a:pPr>
            <a:endParaRPr lang="fr-FR" sz="3600" b="1" dirty="0">
              <a:latin typeface="Book Antiqua" panose="02040602050305030304" pitchFamily="18" charset="0"/>
            </a:endParaRPr>
          </a:p>
          <a:p>
            <a:pPr marL="0" indent="0" algn="ctr">
              <a:spcBef>
                <a:spcPts val="0"/>
              </a:spcBef>
              <a:buNone/>
            </a:pPr>
            <a:r>
              <a:rPr lang="fr-FR" sz="3600" b="1" dirty="0">
                <a:latin typeface="Book Antiqua" panose="02040602050305030304" pitchFamily="18" charset="0"/>
              </a:rPr>
              <a:t>afin que par Sa Passion</a:t>
            </a:r>
          </a:p>
          <a:p>
            <a:pPr marL="0" indent="0" algn="ctr">
              <a:spcBef>
                <a:spcPts val="0"/>
              </a:spcBef>
              <a:buNone/>
            </a:pPr>
            <a:endParaRPr lang="fr-FR" sz="3600" b="1" dirty="0">
              <a:latin typeface="Book Antiqua" panose="02040602050305030304" pitchFamily="18" charset="0"/>
            </a:endParaRPr>
          </a:p>
          <a:p>
            <a:pPr marL="0" indent="0" algn="ctr">
              <a:spcBef>
                <a:spcPts val="0"/>
              </a:spcBef>
              <a:buNone/>
            </a:pPr>
            <a:r>
              <a:rPr lang="fr-FR" sz="3600" b="1" dirty="0">
                <a:solidFill>
                  <a:srgbClr val="C00000"/>
                </a:solidFill>
                <a:latin typeface="Book Antiqua" panose="02040602050305030304" pitchFamily="18" charset="0"/>
              </a:rPr>
              <a:t>Il nous sauve.</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lvl="0" algn="ctr" rtl="1" fontAlgn="base">
              <a:spcBef>
                <a:spcPct val="20000"/>
              </a:spcBef>
              <a:spcAft>
                <a:spcPct val="0"/>
              </a:spcAft>
            </a:pPr>
            <a:endParaRPr lang="ar-SA" altLang="fr-FR" sz="3600" dirty="0">
              <a:latin typeface="Times New Roman" panose="02020603050405020304" pitchFamily="18" charset="0"/>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spcBef>
                <a:spcPts val="0"/>
              </a:spcBef>
              <a:buNone/>
            </a:pPr>
            <a:endParaRPr lang="fr-FR" sz="4000" b="1" dirty="0">
              <a:latin typeface="CS Avva Shenouda" panose="020B7200000000000000" pitchFamily="34"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8180997" y="547654"/>
            <a:ext cx="3666705" cy="5909310"/>
          </a:xfrm>
          <a:prstGeom prst="rect">
            <a:avLst/>
          </a:prstGeom>
        </p:spPr>
        <p:txBody>
          <a:bodyPr wrap="square" anchor="ctr" anchorCtr="0">
            <a:spAutoFit/>
          </a:bodyPr>
          <a:lstStyle/>
          <a:p>
            <a:pPr algn="ctr" rtl="1"/>
            <a:r>
              <a:rPr lang="ar-AE" sz="5400" b="1" dirty="0">
                <a:latin typeface="Book Antiqua" panose="02040602050305030304" pitchFamily="18" charset="0"/>
              </a:rPr>
              <a:t>المسيح مخلصنا</a:t>
            </a:r>
            <a:endParaRPr lang="fr-FR" sz="5400" b="1" dirty="0">
              <a:latin typeface="Book Antiqua" panose="02040602050305030304" pitchFamily="18" charset="0"/>
            </a:endParaRPr>
          </a:p>
          <a:p>
            <a:pPr algn="ctr" rtl="1"/>
            <a:endParaRPr lang="fr-FR" sz="5400" b="1" dirty="0">
              <a:latin typeface="Book Antiqua" panose="02040602050305030304" pitchFamily="18" charset="0"/>
            </a:endParaRPr>
          </a:p>
          <a:p>
            <a:pPr algn="ctr" rtl="1"/>
            <a:r>
              <a:rPr lang="ar-AE" sz="5400" b="1" dirty="0">
                <a:solidFill>
                  <a:srgbClr val="C00000"/>
                </a:solidFill>
                <a:latin typeface="Book Antiqua" panose="02040602050305030304" pitchFamily="18" charset="0"/>
              </a:rPr>
              <a:t>جاء وتألم عنا</a:t>
            </a:r>
            <a:endParaRPr lang="fr-FR" sz="5400" b="1" dirty="0">
              <a:solidFill>
                <a:srgbClr val="C00000"/>
              </a:solidFill>
              <a:latin typeface="Book Antiqua" panose="02040602050305030304" pitchFamily="18" charset="0"/>
            </a:endParaRPr>
          </a:p>
          <a:p>
            <a:pPr algn="ctr" rtl="1"/>
            <a:r>
              <a:rPr lang="ar-AE" sz="5400" b="1" dirty="0">
                <a:latin typeface="Book Antiqua" panose="02040602050305030304" pitchFamily="18" charset="0"/>
              </a:rPr>
              <a:t> </a:t>
            </a:r>
            <a:endParaRPr lang="fr-FR" sz="5400" b="1" dirty="0">
              <a:latin typeface="Book Antiqua" panose="02040602050305030304" pitchFamily="18" charset="0"/>
            </a:endParaRPr>
          </a:p>
          <a:p>
            <a:pPr algn="ctr" rtl="1"/>
            <a:r>
              <a:rPr lang="ar-AE" sz="5400" b="1" dirty="0">
                <a:latin typeface="Book Antiqua" panose="02040602050305030304" pitchFamily="18" charset="0"/>
              </a:rPr>
              <a:t>لكى بآلامه</a:t>
            </a:r>
            <a:endParaRPr lang="fr-FR" sz="5400" b="1" dirty="0">
              <a:latin typeface="Book Antiqua" panose="02040602050305030304" pitchFamily="18" charset="0"/>
            </a:endParaRPr>
          </a:p>
          <a:p>
            <a:pPr algn="ctr" rtl="1"/>
            <a:endParaRPr lang="fr-FR" sz="5400" b="1" dirty="0">
              <a:latin typeface="Book Antiqua" panose="02040602050305030304" pitchFamily="18" charset="0"/>
            </a:endParaRPr>
          </a:p>
          <a:p>
            <a:pPr algn="ctr" rtl="1"/>
            <a:r>
              <a:rPr lang="ar-AE" sz="5400" b="1" dirty="0">
                <a:solidFill>
                  <a:srgbClr val="C00000"/>
                </a:solidFill>
                <a:latin typeface="Book Antiqua" panose="02040602050305030304" pitchFamily="18" charset="0"/>
              </a:rPr>
              <a:t> يخلصنا</a:t>
            </a:r>
          </a:p>
        </p:txBody>
      </p:sp>
      <p:sp>
        <p:nvSpPr>
          <p:cNvPr id="6" name="Rectangle 5">
            <a:extLst>
              <a:ext uri="{FF2B5EF4-FFF2-40B4-BE49-F238E27FC236}">
                <a16:creationId xmlns:a16="http://schemas.microsoft.com/office/drawing/2014/main" id="{4BBA31EA-5709-4658-9C29-41BF2557899C}"/>
              </a:ext>
            </a:extLst>
          </p:cNvPr>
          <p:cNvSpPr/>
          <p:nvPr/>
        </p:nvSpPr>
        <p:spPr>
          <a:xfrm>
            <a:off x="329784" y="629431"/>
            <a:ext cx="4309998" cy="5632311"/>
          </a:xfrm>
          <a:prstGeom prst="rect">
            <a:avLst/>
          </a:prstGeom>
        </p:spPr>
        <p:txBody>
          <a:bodyPr wrap="square">
            <a:spAutoFit/>
          </a:bodyPr>
          <a:lstStyle/>
          <a:p>
            <a:pPr algn="ctr"/>
            <a:r>
              <a:rPr lang="fr-FR" sz="4000" b="1" dirty="0">
                <a:latin typeface="Avva_Marcos" panose="04020500000000000000" pitchFamily="82" charset="0"/>
              </a:rPr>
              <a:t>P</a:t>
            </a:r>
            <a:r>
              <a:rPr lang="fr-FR" sz="4000" b="1" dirty="0">
                <a:latin typeface="CS Avva Shenouda" panose="020B7200000000000000" pitchFamily="34" charset="0"/>
              </a:rPr>
              <a:t>i`,</a:t>
            </a:r>
            <a:r>
              <a:rPr lang="fr-FR" sz="4000" b="1" dirty="0" err="1">
                <a:latin typeface="CS Avva Shenouda" panose="020B7200000000000000" pitchFamily="34" charset="0"/>
              </a:rPr>
              <a:t>rictoc</a:t>
            </a:r>
            <a:r>
              <a:rPr lang="fr-FR" sz="4000" b="1" dirty="0">
                <a:latin typeface="CS Avva Shenouda" panose="020B7200000000000000" pitchFamily="34" charset="0"/>
              </a:rPr>
              <a:t> </a:t>
            </a:r>
            <a:r>
              <a:rPr lang="fr-FR" sz="4000" b="1" dirty="0" err="1">
                <a:latin typeface="CS Avva Shenouda" panose="020B7200000000000000" pitchFamily="34" charset="0"/>
              </a:rPr>
              <a:t>Pencwtyr</a:t>
            </a:r>
            <a:r>
              <a:rPr lang="fr-FR" sz="4000" b="1" dirty="0">
                <a:latin typeface="CS Avva Shenouda" panose="020B7200000000000000" pitchFamily="34" charset="0"/>
              </a:rPr>
              <a:t> @</a:t>
            </a:r>
          </a:p>
          <a:p>
            <a:pPr algn="ctr"/>
            <a:endParaRPr lang="fr-FR" sz="4000" b="1" dirty="0">
              <a:latin typeface="CS Avva Shenouda" panose="020B7200000000000000" pitchFamily="34" charset="0"/>
            </a:endParaRPr>
          </a:p>
          <a:p>
            <a:pPr algn="ctr"/>
            <a:r>
              <a:rPr lang="fr-FR" sz="4000" b="1" dirty="0" err="1">
                <a:solidFill>
                  <a:srgbClr val="C00000"/>
                </a:solidFill>
                <a:latin typeface="CS Avva Shenouda" panose="020B7200000000000000" pitchFamily="34" charset="0"/>
              </a:rPr>
              <a:t>af`i</a:t>
            </a:r>
            <a:r>
              <a:rPr lang="fr-FR" sz="4000" b="1" dirty="0">
                <a:solidFill>
                  <a:srgbClr val="C00000"/>
                </a:solidFill>
                <a:latin typeface="CS Avva Shenouda" panose="020B7200000000000000" pitchFamily="34" charset="0"/>
              </a:rPr>
              <a:t> </a:t>
            </a:r>
            <a:r>
              <a:rPr lang="fr-FR" sz="4000" b="1" dirty="0" err="1">
                <a:solidFill>
                  <a:srgbClr val="C00000"/>
                </a:solidFill>
                <a:latin typeface="CS Avva Shenouda" panose="020B7200000000000000" pitchFamily="34" charset="0"/>
              </a:rPr>
              <a:t>afsep`mkah</a:t>
            </a:r>
            <a:r>
              <a:rPr lang="fr-FR" sz="4000" b="1" dirty="0">
                <a:solidFill>
                  <a:srgbClr val="C00000"/>
                </a:solidFill>
                <a:latin typeface="CS Avva Shenouda" panose="020B7200000000000000" pitchFamily="34" charset="0"/>
              </a:rPr>
              <a:t> @</a:t>
            </a:r>
          </a:p>
          <a:p>
            <a:pPr algn="ctr"/>
            <a:endParaRPr lang="fr-FR" sz="4000" b="1" dirty="0">
              <a:latin typeface="CS Avva Shenouda" panose="020B7200000000000000" pitchFamily="34" charset="0"/>
            </a:endParaRPr>
          </a:p>
          <a:p>
            <a:pPr algn="ctr"/>
            <a:r>
              <a:rPr lang="fr-FR" sz="4000" b="1" dirty="0" err="1">
                <a:latin typeface="CS Avva Shenouda" panose="020B7200000000000000" pitchFamily="34" charset="0"/>
              </a:rPr>
              <a:t>hina</a:t>
            </a:r>
            <a:r>
              <a:rPr lang="fr-FR" sz="4000" b="1" dirty="0">
                <a:latin typeface="CS Avva Shenouda" panose="020B7200000000000000" pitchFamily="34" charset="0"/>
              </a:rPr>
              <a:t> </a:t>
            </a:r>
            <a:r>
              <a:rPr lang="fr-FR" sz="4000" b="1" dirty="0" err="1">
                <a:latin typeface="CS Avva Shenouda" panose="020B7200000000000000" pitchFamily="34" charset="0"/>
              </a:rPr>
              <a:t>qen</a:t>
            </a:r>
            <a:r>
              <a:rPr lang="fr-FR" sz="4000" b="1" dirty="0">
                <a:latin typeface="CS Avva Shenouda" panose="020B7200000000000000" pitchFamily="34" charset="0"/>
              </a:rPr>
              <a:t> </a:t>
            </a:r>
            <a:r>
              <a:rPr lang="fr-FR" sz="4000" b="1" dirty="0" err="1">
                <a:latin typeface="CS Avva Shenouda" panose="020B7200000000000000" pitchFamily="34" charset="0"/>
              </a:rPr>
              <a:t>nef`mkauh</a:t>
            </a:r>
            <a:r>
              <a:rPr lang="fr-FR" sz="4000" b="1" dirty="0">
                <a:latin typeface="CS Avva Shenouda" panose="020B7200000000000000" pitchFamily="34" charset="0"/>
              </a:rPr>
              <a:t> @</a:t>
            </a:r>
          </a:p>
          <a:p>
            <a:pPr algn="ctr"/>
            <a:endParaRPr lang="fr-FR" sz="4000" b="1" dirty="0">
              <a:latin typeface="CS Avva Shenouda" panose="020B7200000000000000" pitchFamily="34" charset="0"/>
            </a:endParaRPr>
          </a:p>
          <a:p>
            <a:pPr algn="ctr"/>
            <a:r>
              <a:rPr lang="fr-FR" sz="4000" b="1" dirty="0">
                <a:solidFill>
                  <a:srgbClr val="C00000"/>
                </a:solidFill>
                <a:latin typeface="CS Avva Shenouda" panose="020B7200000000000000" pitchFamily="34" charset="0"/>
              </a:rPr>
              <a:t>`</a:t>
            </a:r>
            <a:r>
              <a:rPr lang="fr-FR" sz="4000" b="1" dirty="0" err="1">
                <a:solidFill>
                  <a:srgbClr val="C00000"/>
                </a:solidFill>
                <a:latin typeface="CS Avva Shenouda" panose="020B7200000000000000" pitchFamily="34" charset="0"/>
              </a:rPr>
              <a:t>ntefcw</a:t>
            </a:r>
            <a:r>
              <a:rPr lang="fr-FR" sz="4000" b="1" dirty="0">
                <a:solidFill>
                  <a:srgbClr val="C00000"/>
                </a:solidFill>
                <a:latin typeface="CS Avva Shenouda" panose="020B7200000000000000" pitchFamily="34" charset="0"/>
              </a:rPr>
              <a:t>] `</a:t>
            </a:r>
            <a:r>
              <a:rPr lang="fr-FR" sz="4000" b="1" dirty="0" err="1">
                <a:solidFill>
                  <a:srgbClr val="C00000"/>
                </a:solidFill>
                <a:latin typeface="CS Avva Shenouda" panose="020B7200000000000000" pitchFamily="34" charset="0"/>
              </a:rPr>
              <a:t>mmon</a:t>
            </a:r>
            <a:r>
              <a:rPr lang="fr-FR" sz="4000" b="1" dirty="0">
                <a:solidFill>
                  <a:srgbClr val="C00000"/>
                </a:solidFill>
                <a:latin typeface="CS Avva Shenouda" panose="020B7200000000000000" pitchFamily="34" charset="0"/>
              </a:rPr>
              <a:t>.</a:t>
            </a:r>
          </a:p>
        </p:txBody>
      </p:sp>
    </p:spTree>
    <p:extLst>
      <p:ext uri="{BB962C8B-B14F-4D97-AF65-F5344CB8AC3E}">
        <p14:creationId xmlns:p14="http://schemas.microsoft.com/office/powerpoint/2010/main" val="323759155"/>
      </p:ext>
    </p:extLst>
  </p:cSld>
  <p:clrMapOvr>
    <a:masterClrMapping/>
  </p:clrMapOvr>
</p:sld>
</file>

<file path=ppt/slides/slide2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420832" y="523689"/>
            <a:ext cx="3996931" cy="5742656"/>
          </a:xfrm>
        </p:spPr>
        <p:txBody>
          <a:bodyPr numCol="1" spcCol="72000" anchor="ctr">
            <a:noAutofit/>
          </a:bodyPr>
          <a:lstStyle/>
          <a:p>
            <a:pPr marL="0" indent="0" algn="ctr">
              <a:spcBef>
                <a:spcPts val="0"/>
              </a:spcBef>
              <a:buNone/>
            </a:pPr>
            <a:r>
              <a:rPr lang="fr-FR" sz="3600" b="1" dirty="0">
                <a:latin typeface="Book Antiqua" panose="02040602050305030304" pitchFamily="18" charset="0"/>
              </a:rPr>
              <a:t>Glorifions-Le</a:t>
            </a:r>
          </a:p>
          <a:p>
            <a:pPr marL="0" indent="0" algn="ctr">
              <a:spcBef>
                <a:spcPts val="0"/>
              </a:spcBef>
              <a:buNone/>
            </a:pPr>
            <a:endParaRPr lang="fr-FR" sz="3600" b="1" dirty="0">
              <a:latin typeface="Book Antiqua" panose="02040602050305030304" pitchFamily="18" charset="0"/>
            </a:endParaRPr>
          </a:p>
          <a:p>
            <a:pPr marL="0" indent="0" algn="ctr">
              <a:spcBef>
                <a:spcPts val="0"/>
              </a:spcBef>
              <a:buNone/>
            </a:pPr>
            <a:r>
              <a:rPr lang="fr-FR" sz="3600" b="1" dirty="0">
                <a:solidFill>
                  <a:srgbClr val="C00000"/>
                </a:solidFill>
                <a:latin typeface="Book Antiqua" panose="02040602050305030304" pitchFamily="18" charset="0"/>
              </a:rPr>
              <a:t>et exaltons Son Nom</a:t>
            </a:r>
          </a:p>
          <a:p>
            <a:pPr marL="0" indent="0" algn="ctr">
              <a:spcBef>
                <a:spcPts val="0"/>
              </a:spcBef>
              <a:buNone/>
            </a:pPr>
            <a:endParaRPr lang="fr-FR" sz="3600" b="1" dirty="0">
              <a:latin typeface="Book Antiqua" panose="02040602050305030304" pitchFamily="18" charset="0"/>
            </a:endParaRPr>
          </a:p>
          <a:p>
            <a:pPr marL="0" indent="0" algn="ctr">
              <a:spcBef>
                <a:spcPts val="0"/>
              </a:spcBef>
              <a:buNone/>
            </a:pPr>
            <a:r>
              <a:rPr lang="fr-FR" sz="3600" b="1" dirty="0">
                <a:latin typeface="Book Antiqua" panose="02040602050305030304" pitchFamily="18" charset="0"/>
              </a:rPr>
              <a:t> car Il a eu pitié de nous</a:t>
            </a:r>
          </a:p>
          <a:p>
            <a:pPr marL="0" indent="0" algn="ctr">
              <a:spcBef>
                <a:spcPts val="0"/>
              </a:spcBef>
              <a:buNone/>
            </a:pPr>
            <a:endParaRPr lang="fr-FR" sz="3600" b="1" dirty="0">
              <a:latin typeface="Book Antiqua" panose="02040602050305030304" pitchFamily="18" charset="0"/>
            </a:endParaRPr>
          </a:p>
          <a:p>
            <a:pPr marL="0" indent="0" algn="ctr">
              <a:spcBef>
                <a:spcPts val="0"/>
              </a:spcBef>
              <a:buNone/>
            </a:pPr>
            <a:r>
              <a:rPr lang="fr-FR" sz="3600" b="1" dirty="0">
                <a:solidFill>
                  <a:srgbClr val="C00000"/>
                </a:solidFill>
                <a:latin typeface="Book Antiqua" panose="02040602050305030304" pitchFamily="18" charset="0"/>
              </a:rPr>
              <a:t>selon Sa grande miséricorde.</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lvl="0" algn="ctr" rtl="1" fontAlgn="base">
              <a:spcBef>
                <a:spcPct val="20000"/>
              </a:spcBef>
              <a:spcAft>
                <a:spcPct val="0"/>
              </a:spcAft>
            </a:pPr>
            <a:endParaRPr lang="ar-SA" altLang="fr-FR" sz="3600" dirty="0">
              <a:latin typeface="Times New Roman" panose="02020603050405020304" pitchFamily="18" charset="0"/>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spcBef>
                <a:spcPts val="0"/>
              </a:spcBef>
              <a:buNone/>
            </a:pPr>
            <a:endParaRPr lang="fr-FR" sz="4000" b="1" dirty="0">
              <a:latin typeface="CS Avva Shenouda" panose="020B7200000000000000" pitchFamily="34"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8180997" y="452697"/>
            <a:ext cx="3666705" cy="6186309"/>
          </a:xfrm>
          <a:prstGeom prst="rect">
            <a:avLst/>
          </a:prstGeom>
        </p:spPr>
        <p:txBody>
          <a:bodyPr wrap="square" anchor="ctr" anchorCtr="0">
            <a:spAutoFit/>
          </a:bodyPr>
          <a:lstStyle/>
          <a:p>
            <a:pPr algn="ctr" rtl="1"/>
            <a:r>
              <a:rPr lang="ar-AE" sz="5400" b="1" dirty="0">
                <a:latin typeface="Book Antiqua" panose="02040602050305030304" pitchFamily="18" charset="0"/>
              </a:rPr>
              <a:t>فلنمجده</a:t>
            </a:r>
            <a:endParaRPr lang="fr-FR" sz="5400" b="1" dirty="0">
              <a:latin typeface="Book Antiqua" panose="02040602050305030304" pitchFamily="18" charset="0"/>
            </a:endParaRPr>
          </a:p>
          <a:p>
            <a:pPr algn="ctr" rtl="1"/>
            <a:endParaRPr lang="ar-AE" sz="2800" b="1" dirty="0">
              <a:latin typeface="Book Antiqua" panose="02040602050305030304" pitchFamily="18" charset="0"/>
            </a:endParaRPr>
          </a:p>
          <a:p>
            <a:pPr algn="ctr" rtl="1"/>
            <a:r>
              <a:rPr lang="ar-AE" sz="5400" b="1" dirty="0">
                <a:solidFill>
                  <a:srgbClr val="C00000"/>
                </a:solidFill>
                <a:latin typeface="Book Antiqua" panose="02040602050305030304" pitchFamily="18" charset="0"/>
              </a:rPr>
              <a:t>ونرفع </a:t>
            </a:r>
            <a:r>
              <a:rPr lang="ar-AE" sz="5400" b="1" dirty="0" err="1">
                <a:solidFill>
                  <a:srgbClr val="C00000"/>
                </a:solidFill>
                <a:latin typeface="Book Antiqua" panose="02040602050305030304" pitchFamily="18" charset="0"/>
              </a:rPr>
              <a:t>إسمه</a:t>
            </a:r>
            <a:endParaRPr lang="fr-FR" sz="5400" b="1" dirty="0">
              <a:solidFill>
                <a:srgbClr val="C00000"/>
              </a:solidFill>
              <a:latin typeface="Book Antiqua" panose="02040602050305030304" pitchFamily="18" charset="0"/>
            </a:endParaRPr>
          </a:p>
          <a:p>
            <a:pPr algn="ctr" rtl="1"/>
            <a:r>
              <a:rPr lang="ar-AE" sz="4400" b="1" dirty="0">
                <a:latin typeface="Book Antiqua" panose="02040602050305030304" pitchFamily="18" charset="0"/>
              </a:rPr>
              <a:t> </a:t>
            </a:r>
            <a:endParaRPr lang="ar-AE" sz="5400" b="1" dirty="0">
              <a:latin typeface="Book Antiqua" panose="02040602050305030304" pitchFamily="18" charset="0"/>
            </a:endParaRPr>
          </a:p>
          <a:p>
            <a:pPr algn="ctr" rtl="1"/>
            <a:r>
              <a:rPr lang="ar-AE" sz="5400" b="1" dirty="0">
                <a:latin typeface="Book Antiqua" panose="02040602050305030304" pitchFamily="18" charset="0"/>
              </a:rPr>
              <a:t>لأنه صنع معنا </a:t>
            </a:r>
          </a:p>
          <a:p>
            <a:pPr algn="ctr" rtl="1"/>
            <a:endParaRPr lang="fr-FR" sz="5400" b="1" dirty="0">
              <a:latin typeface="Book Antiqua" panose="02040602050305030304" pitchFamily="18" charset="0"/>
            </a:endParaRPr>
          </a:p>
          <a:p>
            <a:pPr algn="ctr" rtl="1"/>
            <a:r>
              <a:rPr lang="ar-AE" sz="5400" b="1" dirty="0">
                <a:solidFill>
                  <a:srgbClr val="C00000"/>
                </a:solidFill>
                <a:latin typeface="Book Antiqua" panose="02040602050305030304" pitchFamily="18" charset="0"/>
              </a:rPr>
              <a:t>رحمةً كعظيم رحمته</a:t>
            </a:r>
          </a:p>
        </p:txBody>
      </p:sp>
      <p:sp>
        <p:nvSpPr>
          <p:cNvPr id="6" name="Rectangle 5">
            <a:extLst>
              <a:ext uri="{FF2B5EF4-FFF2-40B4-BE49-F238E27FC236}">
                <a16:creationId xmlns:a16="http://schemas.microsoft.com/office/drawing/2014/main" id="{4BBA31EA-5709-4658-9C29-41BF2557899C}"/>
              </a:ext>
            </a:extLst>
          </p:cNvPr>
          <p:cNvSpPr/>
          <p:nvPr/>
        </p:nvSpPr>
        <p:spPr>
          <a:xfrm>
            <a:off x="329784" y="629431"/>
            <a:ext cx="4309998" cy="5632311"/>
          </a:xfrm>
          <a:prstGeom prst="rect">
            <a:avLst/>
          </a:prstGeom>
        </p:spPr>
        <p:txBody>
          <a:bodyPr wrap="square">
            <a:spAutoFit/>
          </a:bodyPr>
          <a:lstStyle/>
          <a:p>
            <a:pPr algn="ctr"/>
            <a:r>
              <a:rPr lang="fr-FR" sz="4000" b="1" dirty="0">
                <a:latin typeface="CS Avva Shenouda" panose="020B7200000000000000" pitchFamily="34" charset="0"/>
              </a:rPr>
              <a:t>Maren]`</a:t>
            </a:r>
            <a:r>
              <a:rPr lang="fr-FR" sz="4000" b="1" dirty="0" err="1">
                <a:latin typeface="CS Avva Shenouda" panose="020B7200000000000000" pitchFamily="34" charset="0"/>
              </a:rPr>
              <a:t>wou</a:t>
            </a:r>
            <a:r>
              <a:rPr lang="fr-FR" sz="4000" b="1" dirty="0">
                <a:latin typeface="CS Avva Shenouda" panose="020B7200000000000000" pitchFamily="34" charset="0"/>
              </a:rPr>
              <a:t> </a:t>
            </a:r>
            <a:r>
              <a:rPr lang="fr-FR" sz="4000" b="1" dirty="0" err="1">
                <a:latin typeface="CS Avva Shenouda" panose="020B7200000000000000" pitchFamily="34" charset="0"/>
              </a:rPr>
              <a:t>naf</a:t>
            </a:r>
            <a:r>
              <a:rPr lang="fr-FR" sz="4000" b="1" dirty="0">
                <a:latin typeface="CS Avva Shenouda" panose="020B7200000000000000" pitchFamily="34" charset="0"/>
              </a:rPr>
              <a:t> @</a:t>
            </a:r>
          </a:p>
          <a:p>
            <a:pPr algn="ctr"/>
            <a:endParaRPr lang="fr-FR" sz="4000" b="1" dirty="0">
              <a:latin typeface="CS Avva Shenouda" panose="020B7200000000000000" pitchFamily="34" charset="0"/>
            </a:endParaRPr>
          </a:p>
          <a:p>
            <a:pPr algn="ctr"/>
            <a:r>
              <a:rPr lang="fr-FR" sz="4000" b="1" dirty="0" err="1">
                <a:solidFill>
                  <a:srgbClr val="C00000"/>
                </a:solidFill>
                <a:latin typeface="CS Avva Shenouda" panose="020B7200000000000000" pitchFamily="34" charset="0"/>
              </a:rPr>
              <a:t>ten</a:t>
            </a:r>
            <a:r>
              <a:rPr lang="fr-FR" sz="4000" b="1" dirty="0">
                <a:solidFill>
                  <a:srgbClr val="C00000"/>
                </a:solidFill>
                <a:latin typeface="CS Avva Shenouda" panose="020B7200000000000000" pitchFamily="34" charset="0"/>
              </a:rPr>
              <a:t>[ici `</a:t>
            </a:r>
            <a:r>
              <a:rPr lang="fr-FR" sz="4000" b="1" dirty="0" err="1">
                <a:solidFill>
                  <a:srgbClr val="C00000"/>
                </a:solidFill>
                <a:latin typeface="CS Avva Shenouda" panose="020B7200000000000000" pitchFamily="34" charset="0"/>
              </a:rPr>
              <a:t>mpefran</a:t>
            </a:r>
            <a:r>
              <a:rPr lang="fr-FR" sz="4000" b="1" dirty="0">
                <a:solidFill>
                  <a:srgbClr val="C00000"/>
                </a:solidFill>
                <a:latin typeface="CS Avva Shenouda" panose="020B7200000000000000" pitchFamily="34" charset="0"/>
              </a:rPr>
              <a:t> @</a:t>
            </a:r>
          </a:p>
          <a:p>
            <a:pPr algn="ctr"/>
            <a:endParaRPr lang="fr-FR" sz="4000" b="1" dirty="0">
              <a:latin typeface="CS Avva Shenouda" panose="020B7200000000000000" pitchFamily="34" charset="0"/>
            </a:endParaRPr>
          </a:p>
          <a:p>
            <a:pPr algn="ctr"/>
            <a:r>
              <a:rPr lang="fr-FR" sz="4000" b="1" dirty="0">
                <a:latin typeface="CS Avva Shenouda" panose="020B7200000000000000" pitchFamily="34" charset="0"/>
              </a:rPr>
              <a:t>je </a:t>
            </a:r>
            <a:r>
              <a:rPr lang="fr-FR" sz="4000" b="1" dirty="0" err="1">
                <a:latin typeface="CS Avva Shenouda" panose="020B7200000000000000" pitchFamily="34" charset="0"/>
              </a:rPr>
              <a:t>aferounai</a:t>
            </a:r>
            <a:r>
              <a:rPr lang="fr-FR" sz="4000" b="1" dirty="0">
                <a:latin typeface="CS Avva Shenouda" panose="020B7200000000000000" pitchFamily="34" charset="0"/>
              </a:rPr>
              <a:t> </a:t>
            </a:r>
            <a:r>
              <a:rPr lang="fr-FR" sz="4000" b="1" dirty="0" err="1">
                <a:latin typeface="CS Avva Shenouda" panose="020B7200000000000000" pitchFamily="34" charset="0"/>
              </a:rPr>
              <a:t>neman</a:t>
            </a:r>
            <a:r>
              <a:rPr lang="fr-FR" sz="4000" b="1" dirty="0">
                <a:latin typeface="CS Avva Shenouda" panose="020B7200000000000000" pitchFamily="34" charset="0"/>
              </a:rPr>
              <a:t> @</a:t>
            </a:r>
          </a:p>
          <a:p>
            <a:pPr algn="ctr"/>
            <a:endParaRPr lang="fr-FR" sz="4000" b="1" dirty="0">
              <a:latin typeface="CS Avva Shenouda" panose="020B7200000000000000" pitchFamily="34" charset="0"/>
            </a:endParaRPr>
          </a:p>
          <a:p>
            <a:pPr algn="ctr"/>
            <a:r>
              <a:rPr lang="fr-FR" sz="4000" b="1" dirty="0">
                <a:solidFill>
                  <a:srgbClr val="C00000"/>
                </a:solidFill>
                <a:latin typeface="CS Avva Shenouda" panose="020B7200000000000000" pitchFamily="34" charset="0"/>
              </a:rPr>
              <a:t>kata </a:t>
            </a:r>
            <a:r>
              <a:rPr lang="fr-FR" sz="4000" b="1" dirty="0" err="1">
                <a:solidFill>
                  <a:srgbClr val="C00000"/>
                </a:solidFill>
                <a:latin typeface="CS Avva Shenouda" panose="020B7200000000000000" pitchFamily="34" charset="0"/>
              </a:rPr>
              <a:t>pefnis</a:t>
            </a:r>
            <a:r>
              <a:rPr lang="fr-FR" sz="4000" b="1" dirty="0">
                <a:solidFill>
                  <a:srgbClr val="C00000"/>
                </a:solidFill>
                <a:latin typeface="CS Avva Shenouda" panose="020B7200000000000000" pitchFamily="34" charset="0"/>
              </a:rPr>
              <a:t>] `</a:t>
            </a:r>
            <a:r>
              <a:rPr lang="fr-FR" sz="4000" b="1" dirty="0" err="1">
                <a:solidFill>
                  <a:srgbClr val="C00000"/>
                </a:solidFill>
                <a:latin typeface="CS Avva Shenouda" panose="020B7200000000000000" pitchFamily="34" charset="0"/>
              </a:rPr>
              <a:t>nnai</a:t>
            </a:r>
            <a:r>
              <a:rPr lang="fr-FR" sz="4000" b="1" dirty="0">
                <a:solidFill>
                  <a:srgbClr val="C00000"/>
                </a:solidFill>
                <a:latin typeface="CS Avva Shenouda" panose="020B7200000000000000" pitchFamily="34" charset="0"/>
              </a:rPr>
              <a:t>.</a:t>
            </a:r>
          </a:p>
        </p:txBody>
      </p:sp>
      <p:sp>
        <p:nvSpPr>
          <p:cNvPr id="8" name="Rectangle 7">
            <a:hlinkClick r:id="rId3" action="ppaction://hlinksldjump"/>
            <a:extLst>
              <a:ext uri="{FF2B5EF4-FFF2-40B4-BE49-F238E27FC236}">
                <a16:creationId xmlns:a16="http://schemas.microsoft.com/office/drawing/2014/main" id="{1275F2D6-5549-4623-9558-2959D684D915}"/>
              </a:ext>
            </a:extLst>
          </p:cNvPr>
          <p:cNvSpPr/>
          <p:nvPr/>
        </p:nvSpPr>
        <p:spPr>
          <a:xfrm>
            <a:off x="4691818" y="6165304"/>
            <a:ext cx="3063475" cy="291660"/>
          </a:xfrm>
          <a:prstGeom prst="rect">
            <a:avLst/>
          </a:prstGeom>
        </p:spPr>
        <p:style>
          <a:lnRef idx="1">
            <a:schemeClr val="accent2"/>
          </a:lnRef>
          <a:fillRef idx="2">
            <a:schemeClr val="accent2"/>
          </a:fillRef>
          <a:effectRef idx="1">
            <a:schemeClr val="accent2"/>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nl-NL" dirty="0" err="1">
                <a:ln w="0"/>
                <a:solidFill>
                  <a:schemeClr val="tx1"/>
                </a:solidFill>
                <a:effectLst>
                  <a:outerShdw blurRad="38100" dist="19050" dir="2700000" algn="tl" rotWithShape="0">
                    <a:schemeClr val="dk1">
                      <a:alpha val="40000"/>
                    </a:schemeClr>
                  </a:outerShdw>
                </a:effectLst>
                <a:latin typeface="Book Antiqua" panose="02040602050305030304" pitchFamily="18" charset="0"/>
              </a:rPr>
              <a:t>Litanies</a:t>
            </a:r>
            <a:r>
              <a:rPr lang="nl-NL" dirty="0">
                <a:ln w="0"/>
                <a:solidFill>
                  <a:schemeClr val="tx1"/>
                </a:solidFill>
                <a:effectLst>
                  <a:outerShdw blurRad="38100" dist="19050" dir="2700000" algn="tl" rotWithShape="0">
                    <a:schemeClr val="dk1">
                      <a:alpha val="40000"/>
                    </a:schemeClr>
                  </a:outerShdw>
                </a:effectLst>
                <a:latin typeface="Book Antiqua" panose="02040602050305030304" pitchFamily="18" charset="0"/>
              </a:rPr>
              <a:t> du </a:t>
            </a:r>
            <a:r>
              <a:rPr lang="nl-NL" dirty="0" err="1">
                <a:ln w="0"/>
                <a:solidFill>
                  <a:schemeClr val="tx1"/>
                </a:solidFill>
                <a:effectLst>
                  <a:outerShdw blurRad="38100" dist="19050" dir="2700000" algn="tl" rotWithShape="0">
                    <a:schemeClr val="dk1">
                      <a:alpha val="40000"/>
                    </a:schemeClr>
                  </a:outerShdw>
                </a:effectLst>
                <a:latin typeface="Book Antiqua" panose="02040602050305030304" pitchFamily="18" charset="0"/>
              </a:rPr>
              <a:t>matin</a:t>
            </a:r>
            <a:endParaRPr lang="fr-FR" dirty="0">
              <a:ln w="0"/>
              <a:solidFill>
                <a:schemeClr val="tx1"/>
              </a:solidFill>
              <a:effectLst>
                <a:outerShdw blurRad="38100" dist="19050" dir="2700000" algn="tl" rotWithShape="0">
                  <a:schemeClr val="dk1">
                    <a:alpha val="40000"/>
                  </a:schemeClr>
                </a:outerShdw>
              </a:effectLst>
              <a:latin typeface="Book Antiqua" panose="02040602050305030304" pitchFamily="18" charset="0"/>
            </a:endParaRPr>
          </a:p>
        </p:txBody>
      </p:sp>
    </p:spTree>
    <p:extLst>
      <p:ext uri="{BB962C8B-B14F-4D97-AF65-F5344CB8AC3E}">
        <p14:creationId xmlns:p14="http://schemas.microsoft.com/office/powerpoint/2010/main" val="2963196565"/>
      </p:ext>
    </p:extLst>
  </p:cSld>
  <p:clrMapOvr>
    <a:masterClrMapping/>
  </p:clrMapOvr>
</p:sld>
</file>

<file path=ppt/slides/slide25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E17DC675-7680-42CC-A00E-5749DEE5E413}"/>
              </a:ext>
            </a:extLst>
          </p:cNvPr>
          <p:cNvSpPr/>
          <p:nvPr/>
        </p:nvSpPr>
        <p:spPr>
          <a:xfrm>
            <a:off x="443372" y="3426898"/>
            <a:ext cx="11305256" cy="2160240"/>
          </a:xfrm>
          <a:prstGeom prst="rect">
            <a:avLst/>
          </a:prstGeom>
        </p:spPr>
        <p:txBody>
          <a:bodyPr vert="horz" lIns="91440" tIns="45720" rIns="91440" bIns="45720" rtlCol="0" anchor="ctr">
            <a:noAutofit/>
          </a:bodyPr>
          <a:lstStyle/>
          <a:p>
            <a:pPr algn="ctr"/>
            <a:r>
              <a:rPr lang="ar-SA" sz="7200" b="1" dirty="0">
                <a:solidFill>
                  <a:srgbClr val="C00000"/>
                </a:solidFill>
                <a:latin typeface="Times New Roman" panose="02020603050405020304" pitchFamily="18" charset="0"/>
              </a:rPr>
              <a:t>طلبة الصباح</a:t>
            </a:r>
          </a:p>
        </p:txBody>
      </p:sp>
      <p:sp>
        <p:nvSpPr>
          <p:cNvPr id="7" name="Titre 1">
            <a:extLst>
              <a:ext uri="{FF2B5EF4-FFF2-40B4-BE49-F238E27FC236}">
                <a16:creationId xmlns:a16="http://schemas.microsoft.com/office/drawing/2014/main" id="{062BC627-B07B-444C-93A4-6D5B1A046B78}"/>
              </a:ext>
            </a:extLst>
          </p:cNvPr>
          <p:cNvSpPr txBox="1">
            <a:spLocks/>
          </p:cNvSpPr>
          <p:nvPr/>
        </p:nvSpPr>
        <p:spPr>
          <a:xfrm>
            <a:off x="443372" y="939604"/>
            <a:ext cx="11305256" cy="1785764"/>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fr-FR" sz="7000" b="1" dirty="0">
                <a:solidFill>
                  <a:srgbClr val="C00000"/>
                </a:solidFill>
                <a:latin typeface="Bookman Old Style" panose="02050604050505020204" pitchFamily="18" charset="0"/>
              </a:rPr>
              <a:t>Litanies du matin</a:t>
            </a:r>
          </a:p>
        </p:txBody>
      </p:sp>
    </p:spTree>
    <p:extLst>
      <p:ext uri="{BB962C8B-B14F-4D97-AF65-F5344CB8AC3E}">
        <p14:creationId xmlns:p14="http://schemas.microsoft.com/office/powerpoint/2010/main" val="876038515"/>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7369" y="404664"/>
            <a:ext cx="5616624" cy="5976664"/>
          </a:xfrm>
        </p:spPr>
        <p:txBody>
          <a:bodyPr>
            <a:noAutofit/>
          </a:bodyPr>
          <a:lstStyle/>
          <a:p>
            <a:pPr marL="0" indent="3175" algn="just">
              <a:buNone/>
            </a:pPr>
            <a:r>
              <a:rPr lang="fr-FR" sz="2800" b="1" dirty="0"/>
              <a:t>condamnation. Ce n'est pas un homme qui donne le Corps et le Sang mais le Christ qui a été crucifié pour nous. C'est Lui qui se tient mystérieusement à cette table. Lui qui avec puissance et grâce  dit: «Ceci est mon corps.»  Tout comme la parole concernant notre reproduction, qu'Il a prononcé une seule fois dès le commencement: «soyez féconds, multipliez-vous et remplissez toute la terre;»  cette parole est agissante en permanence</a:t>
            </a:r>
          </a:p>
        </p:txBody>
      </p:sp>
      <p:sp>
        <p:nvSpPr>
          <p:cNvPr id="4" name="Rectangle 3">
            <a:extLst>
              <a:ext uri="{FF2B5EF4-FFF2-40B4-BE49-F238E27FC236}">
                <a16:creationId xmlns:a16="http://schemas.microsoft.com/office/drawing/2014/main" id="{91243CA8-04CE-43A8-A980-AAAC9EEED9CA}"/>
              </a:ext>
            </a:extLst>
          </p:cNvPr>
          <p:cNvSpPr/>
          <p:nvPr/>
        </p:nvSpPr>
        <p:spPr>
          <a:xfrm>
            <a:off x="6240016" y="582935"/>
            <a:ext cx="5472608" cy="5798393"/>
          </a:xfrm>
          <a:prstGeom prst="rect">
            <a:avLst/>
          </a:prstGeom>
        </p:spPr>
        <p:txBody>
          <a:bodyPr wrap="square">
            <a:normAutofit/>
          </a:bodyPr>
          <a:lstStyle/>
          <a:p>
            <a:pPr algn="just" rtl="1"/>
            <a:r>
              <a:rPr lang="ar-EG" sz="3600" b="1" dirty="0" err="1"/>
              <a:t>دينونة</a:t>
            </a:r>
            <a:r>
              <a:rPr lang="ar-EG" sz="3600" b="1" dirty="0"/>
              <a:t>، لأنه ليس إنسان الذى يناول الخبز والدم، ولكن هو المسيح الذى صلب عنا وهو القائم على هذه المائدة </a:t>
            </a:r>
            <a:r>
              <a:rPr lang="ar-EG" sz="3600" b="1" dirty="0" err="1"/>
              <a:t>بسر.</a:t>
            </a:r>
            <a:r>
              <a:rPr lang="ar-EG" sz="3600" b="1" dirty="0"/>
              <a:t> هذا الذى له القوة والنعمة يقول: هذا هو </a:t>
            </a:r>
            <a:r>
              <a:rPr lang="ar-EG" sz="3600" b="1" dirty="0" err="1"/>
              <a:t>جسدى.</a:t>
            </a:r>
            <a:r>
              <a:rPr lang="ar-EG" sz="3600" b="1" dirty="0"/>
              <a:t> وكما أن الكلمة التى نطق </a:t>
            </a:r>
            <a:r>
              <a:rPr lang="ar-EG" sz="3600" b="1" dirty="0" err="1"/>
              <a:t>بها</a:t>
            </a:r>
            <a:r>
              <a:rPr lang="ar-EG" sz="3600" b="1" dirty="0"/>
              <a:t> مرة واحدة منذ البدء قائلاً: اكثروا وانموا </a:t>
            </a:r>
            <a:r>
              <a:rPr lang="ar-EG" sz="3600" b="1" dirty="0" err="1"/>
              <a:t>واملأوا</a:t>
            </a:r>
            <a:r>
              <a:rPr lang="ar-EG" sz="3600" b="1" dirty="0"/>
              <a:t> الأرض، هى دائمة فى كل حين</a:t>
            </a:r>
            <a:endParaRPr lang="ar-SA" sz="3600" b="1" dirty="0">
              <a:solidFill>
                <a:srgbClr val="C00000"/>
              </a:solidFill>
              <a:latin typeface="Times New Roman" panose="02020603050405020304" pitchFamily="18" charset="0"/>
            </a:endParaRPr>
          </a:p>
        </p:txBody>
      </p:sp>
      <p:sp>
        <p:nvSpPr>
          <p:cNvPr id="8" name="ZoneTexte 7">
            <a:extLst>
              <a:ext uri="{FF2B5EF4-FFF2-40B4-BE49-F238E27FC236}">
                <a16:creationId xmlns:a16="http://schemas.microsoft.com/office/drawing/2014/main" id="{17EB9E0E-099C-42F2-A2D3-CB82BBB219EC}"/>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de l’aube </a:t>
            </a:r>
            <a:r>
              <a:rPr lang="fr-FR" sz="1600" b="1" i="1" dirty="0">
                <a:solidFill>
                  <a:schemeClr val="bg1"/>
                </a:solidFill>
              </a:rPr>
              <a:t>du Jeudi Saint</a:t>
            </a:r>
            <a:endParaRPr lang="fr-FR" sz="1600" b="1" dirty="0">
              <a:solidFill>
                <a:schemeClr val="bg1"/>
              </a:solidFill>
            </a:endParaRPr>
          </a:p>
        </p:txBody>
      </p:sp>
      <p:sp>
        <p:nvSpPr>
          <p:cNvPr id="9" name="Rectangle 74">
            <a:extLst>
              <a:ext uri="{FF2B5EF4-FFF2-40B4-BE49-F238E27FC236}">
                <a16:creationId xmlns:a16="http://schemas.microsoft.com/office/drawing/2014/main" id="{EFA9D6ED-5B92-45D5-B2B3-49501FAAB2D5}"/>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باكر يوم الخميس الكبير</a:t>
            </a:r>
            <a:r>
              <a:rPr lang="fr-FR" sz="2000" b="1" dirty="0">
                <a:solidFill>
                  <a:schemeClr val="bg1"/>
                </a:solidFill>
              </a:rPr>
              <a:t> </a:t>
            </a:r>
            <a:endParaRPr lang="en-US" altLang="fr-FR" sz="2000" b="1" i="1" dirty="0">
              <a:solidFill>
                <a:schemeClr val="bg1"/>
              </a:solidFill>
            </a:endParaRPr>
          </a:p>
        </p:txBody>
      </p:sp>
    </p:spTree>
    <p:extLst>
      <p:ext uri="{BB962C8B-B14F-4D97-AF65-F5344CB8AC3E}">
        <p14:creationId xmlns:p14="http://schemas.microsoft.com/office/powerpoint/2010/main" val="1598576171"/>
      </p:ext>
    </p:extLst>
  </p:cSld>
  <p:clrMapOvr>
    <a:masterClrMapping/>
  </p:clrMapOvr>
</p:sld>
</file>

<file path=ppt/slides/slide26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488873" y="763551"/>
            <a:ext cx="3579784" cy="5452374"/>
          </a:xfrm>
        </p:spPr>
        <p:txBody>
          <a:bodyPr numCol="1" spcCol="72000" anchor="ctr">
            <a:noAutofit/>
          </a:bodyPr>
          <a:lstStyle/>
          <a:p>
            <a:pPr marL="0" indent="0" algn="ctr">
              <a:spcBef>
                <a:spcPts val="0"/>
              </a:spcBef>
              <a:buNone/>
            </a:pPr>
            <a:r>
              <a:rPr lang="fr-FR" sz="4000" b="1" dirty="0">
                <a:latin typeface="Book Antiqua" panose="02040602050305030304" pitchFamily="18" charset="0"/>
              </a:rPr>
              <a:t>Agenouillons-nous</a:t>
            </a:r>
          </a:p>
          <a:p>
            <a:pPr marL="0" indent="0" algn="ctr">
              <a:spcBef>
                <a:spcPts val="0"/>
              </a:spcBef>
              <a:buNone/>
            </a:pPr>
            <a:endParaRPr lang="fr-FR" sz="4000" b="1" dirty="0">
              <a:latin typeface="Book Antiqua" panose="02040602050305030304" pitchFamily="18" charset="0"/>
            </a:endParaRPr>
          </a:p>
          <a:p>
            <a:pPr marL="0" indent="0" algn="ctr">
              <a:spcBef>
                <a:spcPts val="0"/>
              </a:spcBef>
              <a:buNone/>
            </a:pPr>
            <a:r>
              <a:rPr lang="fr-FR" sz="4000" b="1" dirty="0">
                <a:solidFill>
                  <a:srgbClr val="C00000"/>
                </a:solidFill>
                <a:latin typeface="Book Antiqua" panose="02040602050305030304" pitchFamily="18" charset="0"/>
              </a:rPr>
              <a:t>Aie pitié de nous ô Dieu le Père Tout-Puissant.</a:t>
            </a:r>
            <a:endParaRPr lang="fr-FR" sz="4000" b="1" dirty="0">
              <a:latin typeface="Book Antiqua" panose="02040602050305030304" pitchFamily="18" charset="0"/>
            </a:endParaRP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lvl="0" algn="ctr" rtl="1" fontAlgn="base">
              <a:spcBef>
                <a:spcPct val="20000"/>
              </a:spcBef>
              <a:spcAft>
                <a:spcPct val="0"/>
              </a:spcAft>
            </a:pPr>
            <a:endParaRPr lang="ar-SA" altLang="fr-FR" sz="3600" dirty="0">
              <a:latin typeface="Times New Roman" panose="02020603050405020304" pitchFamily="18" charset="0"/>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spcBef>
                <a:spcPts val="0"/>
              </a:spcBef>
              <a:buNone/>
            </a:pPr>
            <a:endParaRPr lang="fr-FR" sz="4000" b="1" dirty="0">
              <a:latin typeface="CS Avva Shenouda" panose="020B7200000000000000" pitchFamily="34"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8180997" y="1378651"/>
            <a:ext cx="3666705" cy="4247317"/>
          </a:xfrm>
          <a:prstGeom prst="rect">
            <a:avLst/>
          </a:prstGeom>
        </p:spPr>
        <p:txBody>
          <a:bodyPr wrap="square" anchor="ctr" anchorCtr="0">
            <a:spAutoFit/>
          </a:bodyPr>
          <a:lstStyle/>
          <a:p>
            <a:pPr algn="ctr" rtl="1"/>
            <a:r>
              <a:rPr lang="ar-AE" sz="5400" b="1" dirty="0">
                <a:latin typeface="Book Antiqua" panose="02040602050305030304" pitchFamily="18" charset="0"/>
              </a:rPr>
              <a:t>نحنى ركبنا.</a:t>
            </a:r>
            <a:endParaRPr lang="fr-FR" sz="5400" b="1" dirty="0">
              <a:latin typeface="Book Antiqua" panose="02040602050305030304" pitchFamily="18" charset="0"/>
            </a:endParaRPr>
          </a:p>
          <a:p>
            <a:pPr algn="ctr" rtl="1"/>
            <a:endParaRPr lang="fr-FR" sz="5400" b="1" dirty="0">
              <a:latin typeface="Book Antiqua" panose="02040602050305030304" pitchFamily="18" charset="0"/>
            </a:endParaRPr>
          </a:p>
          <a:p>
            <a:pPr algn="ctr" rtl="1"/>
            <a:r>
              <a:rPr lang="ar-EG" sz="5400" b="1" dirty="0">
                <a:solidFill>
                  <a:srgbClr val="C00000"/>
                </a:solidFill>
                <a:latin typeface="Book Antiqua" panose="02040602050305030304" pitchFamily="18" charset="0"/>
              </a:rPr>
              <a:t>إ</a:t>
            </a:r>
            <a:r>
              <a:rPr lang="ar-AE" sz="5400" b="1" dirty="0">
                <a:solidFill>
                  <a:srgbClr val="C00000"/>
                </a:solidFill>
                <a:latin typeface="Book Antiqua" panose="02040602050305030304" pitchFamily="18" charset="0"/>
              </a:rPr>
              <a:t>رحمنا يا الله الآب ضابط الكل.</a:t>
            </a:r>
            <a:endParaRPr lang="fr-FR" sz="5400" b="1" dirty="0">
              <a:solidFill>
                <a:srgbClr val="C00000"/>
              </a:solidFill>
              <a:latin typeface="Book Antiqua" panose="02040602050305030304" pitchFamily="18" charset="0"/>
            </a:endParaRPr>
          </a:p>
        </p:txBody>
      </p:sp>
      <p:sp>
        <p:nvSpPr>
          <p:cNvPr id="6" name="Rectangle 5">
            <a:extLst>
              <a:ext uri="{FF2B5EF4-FFF2-40B4-BE49-F238E27FC236}">
                <a16:creationId xmlns:a16="http://schemas.microsoft.com/office/drawing/2014/main" id="{4BBA31EA-5709-4658-9C29-41BF2557899C}"/>
              </a:ext>
            </a:extLst>
          </p:cNvPr>
          <p:cNvSpPr/>
          <p:nvPr/>
        </p:nvSpPr>
        <p:spPr>
          <a:xfrm>
            <a:off x="425481" y="1165524"/>
            <a:ext cx="3682285" cy="5509200"/>
          </a:xfrm>
          <a:prstGeom prst="rect">
            <a:avLst/>
          </a:prstGeom>
        </p:spPr>
        <p:txBody>
          <a:bodyPr wrap="square">
            <a:spAutoFit/>
          </a:bodyPr>
          <a:lstStyle/>
          <a:p>
            <a:pPr algn="just"/>
            <a:r>
              <a:rPr lang="fr-FR" sz="4400" b="1" dirty="0" err="1">
                <a:latin typeface="Avva_Marcos" panose="04020500000000000000" pitchFamily="82" charset="0"/>
              </a:rPr>
              <a:t>K</a:t>
            </a:r>
            <a:r>
              <a:rPr lang="fr-FR" sz="4400" b="1" dirty="0" err="1">
                <a:latin typeface="CS Avva Shenouda" panose="020B7200000000000000" pitchFamily="34" charset="0"/>
              </a:rPr>
              <a:t>linwmen</a:t>
            </a:r>
            <a:r>
              <a:rPr lang="fr-FR" sz="4400" b="1" dirty="0">
                <a:latin typeface="CS Avva Shenouda" panose="020B7200000000000000" pitchFamily="34" charset="0"/>
              </a:rPr>
              <a:t> ta </a:t>
            </a:r>
            <a:r>
              <a:rPr lang="fr-FR" sz="4400" b="1" dirty="0" err="1">
                <a:latin typeface="CS Avva Shenouda" panose="020B7200000000000000" pitchFamily="34" charset="0"/>
              </a:rPr>
              <a:t>gonata</a:t>
            </a:r>
            <a:r>
              <a:rPr lang="fr-FR" sz="4400" b="1" dirty="0">
                <a:latin typeface="CS Avva Shenouda" panose="020B7200000000000000" pitchFamily="34" charset="0"/>
              </a:rPr>
              <a:t>.</a:t>
            </a:r>
          </a:p>
          <a:p>
            <a:pPr algn="just"/>
            <a:endParaRPr lang="fr-FR" sz="4400" b="1" dirty="0">
              <a:latin typeface="CS Avva Shenouda" panose="020B7200000000000000" pitchFamily="34" charset="0"/>
            </a:endParaRPr>
          </a:p>
          <a:p>
            <a:pPr algn="just"/>
            <a:r>
              <a:rPr lang="fr-FR" sz="4400" b="1" dirty="0" err="1">
                <a:solidFill>
                  <a:srgbClr val="C00000"/>
                </a:solidFill>
                <a:latin typeface="CS Avva Shenouda" panose="020B7200000000000000" pitchFamily="34" charset="0"/>
              </a:rPr>
              <a:t>Nai</a:t>
            </a:r>
            <a:r>
              <a:rPr lang="fr-FR" sz="4400" b="1" dirty="0">
                <a:solidFill>
                  <a:srgbClr val="C00000"/>
                </a:solidFill>
                <a:latin typeface="CS Avva Shenouda" panose="020B7200000000000000" pitchFamily="34" charset="0"/>
              </a:rPr>
              <a:t> nan V] ~</a:t>
            </a:r>
            <a:r>
              <a:rPr lang="fr-FR" sz="4400" b="1" dirty="0" err="1">
                <a:solidFill>
                  <a:srgbClr val="C00000"/>
                </a:solidFill>
                <a:latin typeface="CS Avva Shenouda" panose="020B7200000000000000" pitchFamily="34" charset="0"/>
              </a:rPr>
              <a:t>Viwt</a:t>
            </a:r>
            <a:r>
              <a:rPr lang="fr-FR" sz="4400" b="1" dirty="0">
                <a:solidFill>
                  <a:srgbClr val="C00000"/>
                </a:solidFill>
                <a:latin typeface="CS Avva Shenouda" panose="020B7200000000000000" pitchFamily="34" charset="0"/>
              </a:rPr>
              <a:t> </a:t>
            </a:r>
            <a:r>
              <a:rPr lang="fr-FR" sz="4400" b="1" dirty="0" err="1">
                <a:solidFill>
                  <a:srgbClr val="C00000"/>
                </a:solidFill>
                <a:latin typeface="CS Avva Shenouda" panose="020B7200000000000000" pitchFamily="34" charset="0"/>
              </a:rPr>
              <a:t>pipantwkratwr</a:t>
            </a:r>
            <a:endParaRPr lang="fr-FR" sz="4400" b="1" dirty="0">
              <a:solidFill>
                <a:srgbClr val="C00000"/>
              </a:solidFill>
              <a:latin typeface="CS Avva Shenouda" panose="020B7200000000000000" pitchFamily="34" charset="0"/>
            </a:endParaRPr>
          </a:p>
          <a:p>
            <a:pPr algn="just"/>
            <a:endParaRPr lang="fr-FR" sz="4400" b="1" dirty="0">
              <a:solidFill>
                <a:srgbClr val="C00000"/>
              </a:solidFill>
              <a:latin typeface="CS Avva Shenouda" panose="020B7200000000000000" pitchFamily="34" charset="0"/>
            </a:endParaRPr>
          </a:p>
        </p:txBody>
      </p:sp>
    </p:spTree>
    <p:extLst>
      <p:ext uri="{BB962C8B-B14F-4D97-AF65-F5344CB8AC3E}">
        <p14:creationId xmlns:p14="http://schemas.microsoft.com/office/powerpoint/2010/main" val="2295674963"/>
      </p:ext>
    </p:extLst>
  </p:cSld>
  <p:clrMapOvr>
    <a:masterClrMapping/>
  </p:clrMapOvr>
</p:sld>
</file>

<file path=ppt/slides/slide26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488873" y="763551"/>
            <a:ext cx="3579784" cy="5452374"/>
          </a:xfrm>
        </p:spPr>
        <p:txBody>
          <a:bodyPr numCol="1" spcCol="72000" anchor="ctr">
            <a:noAutofit/>
          </a:bodyPr>
          <a:lstStyle/>
          <a:p>
            <a:pPr marL="0" indent="0" algn="ctr">
              <a:spcBef>
                <a:spcPts val="0"/>
              </a:spcBef>
              <a:buNone/>
            </a:pPr>
            <a:r>
              <a:rPr lang="fr-FR" sz="4000" b="1" dirty="0">
                <a:latin typeface="Book Antiqua" panose="02040602050305030304" pitchFamily="18" charset="0"/>
              </a:rPr>
              <a:t>Levons-nous puis agenouillons-nous</a:t>
            </a:r>
          </a:p>
          <a:p>
            <a:pPr marL="0" indent="0" algn="ctr">
              <a:spcBef>
                <a:spcPts val="0"/>
              </a:spcBef>
              <a:buNone/>
            </a:pPr>
            <a:endParaRPr lang="fr-FR" sz="4000" b="1" dirty="0">
              <a:latin typeface="Book Antiqua" panose="02040602050305030304" pitchFamily="18" charset="0"/>
            </a:endParaRPr>
          </a:p>
          <a:p>
            <a:pPr marL="0" indent="0" algn="ctr">
              <a:spcBef>
                <a:spcPts val="0"/>
              </a:spcBef>
              <a:buNone/>
            </a:pPr>
            <a:r>
              <a:rPr lang="fr-FR" sz="4000" b="1" dirty="0">
                <a:solidFill>
                  <a:srgbClr val="C00000"/>
                </a:solidFill>
                <a:latin typeface="Book Antiqua" panose="02040602050305030304" pitchFamily="18" charset="0"/>
              </a:rPr>
              <a:t>Aie pitié de nous ô Dieu notre Sauveur.</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lvl="0" algn="ctr" rtl="1" fontAlgn="base">
              <a:spcBef>
                <a:spcPct val="20000"/>
              </a:spcBef>
              <a:spcAft>
                <a:spcPct val="0"/>
              </a:spcAft>
            </a:pPr>
            <a:endParaRPr lang="ar-SA" altLang="fr-FR" sz="3600" dirty="0">
              <a:latin typeface="Times New Roman" panose="02020603050405020304" pitchFamily="18" charset="0"/>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spcBef>
                <a:spcPts val="0"/>
              </a:spcBef>
              <a:buNone/>
            </a:pPr>
            <a:endParaRPr lang="fr-FR" sz="4000" b="1" dirty="0">
              <a:latin typeface="CS Avva Shenouda" panose="020B7200000000000000" pitchFamily="34"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8180997" y="1378651"/>
            <a:ext cx="3666705" cy="4247317"/>
          </a:xfrm>
          <a:prstGeom prst="rect">
            <a:avLst/>
          </a:prstGeom>
        </p:spPr>
        <p:txBody>
          <a:bodyPr wrap="square" anchor="ctr" anchorCtr="0">
            <a:spAutoFit/>
          </a:bodyPr>
          <a:lstStyle/>
          <a:p>
            <a:pPr algn="ctr" rtl="1"/>
            <a:r>
              <a:rPr lang="ar-AE" sz="5400" b="1" dirty="0">
                <a:latin typeface="Book Antiqua" panose="02040602050305030304" pitchFamily="18" charset="0"/>
              </a:rPr>
              <a:t>نقف </a:t>
            </a:r>
            <a:r>
              <a:rPr lang="ar-EG" sz="5400" b="1" dirty="0">
                <a:latin typeface="Book Antiqua" panose="02040602050305030304" pitchFamily="18" charset="0"/>
              </a:rPr>
              <a:t>ثم </a:t>
            </a:r>
            <a:r>
              <a:rPr lang="ar-AE" sz="5400" b="1" dirty="0">
                <a:latin typeface="Book Antiqua" panose="02040602050305030304" pitchFamily="18" charset="0"/>
              </a:rPr>
              <a:t>نحنى ركبنا</a:t>
            </a:r>
            <a:endParaRPr lang="fr-FR" sz="5400" b="1" dirty="0">
              <a:latin typeface="Book Antiqua" panose="02040602050305030304" pitchFamily="18" charset="0"/>
            </a:endParaRPr>
          </a:p>
          <a:p>
            <a:pPr algn="ctr" rtl="1"/>
            <a:endParaRPr lang="fr-FR" sz="5400" b="1" dirty="0">
              <a:solidFill>
                <a:srgbClr val="C00000"/>
              </a:solidFill>
              <a:latin typeface="Book Antiqua" panose="02040602050305030304" pitchFamily="18" charset="0"/>
            </a:endParaRPr>
          </a:p>
          <a:p>
            <a:pPr algn="ctr" rtl="1"/>
            <a:r>
              <a:rPr lang="ar-AE" sz="5400" b="1" dirty="0" err="1">
                <a:solidFill>
                  <a:srgbClr val="C00000"/>
                </a:solidFill>
                <a:latin typeface="Book Antiqua" panose="02040602050305030304" pitchFamily="18" charset="0"/>
              </a:rPr>
              <a:t>إرحمنا</a:t>
            </a:r>
            <a:r>
              <a:rPr lang="ar-AE" sz="5400" b="1" dirty="0">
                <a:solidFill>
                  <a:srgbClr val="C00000"/>
                </a:solidFill>
                <a:latin typeface="Book Antiqua" panose="02040602050305030304" pitchFamily="18" charset="0"/>
              </a:rPr>
              <a:t> يا الله مخلصنا</a:t>
            </a:r>
          </a:p>
        </p:txBody>
      </p:sp>
      <p:sp>
        <p:nvSpPr>
          <p:cNvPr id="6" name="Rectangle 5">
            <a:extLst>
              <a:ext uri="{FF2B5EF4-FFF2-40B4-BE49-F238E27FC236}">
                <a16:creationId xmlns:a16="http://schemas.microsoft.com/office/drawing/2014/main" id="{4BBA31EA-5709-4658-9C29-41BF2557899C}"/>
              </a:ext>
            </a:extLst>
          </p:cNvPr>
          <p:cNvSpPr/>
          <p:nvPr/>
        </p:nvSpPr>
        <p:spPr>
          <a:xfrm>
            <a:off x="425481" y="1165524"/>
            <a:ext cx="3682285" cy="5509200"/>
          </a:xfrm>
          <a:prstGeom prst="rect">
            <a:avLst/>
          </a:prstGeom>
        </p:spPr>
        <p:txBody>
          <a:bodyPr wrap="square">
            <a:spAutoFit/>
          </a:bodyPr>
          <a:lstStyle/>
          <a:p>
            <a:pPr algn="just"/>
            <a:r>
              <a:rPr lang="fr-FR" sz="4400" b="1" dirty="0" err="1">
                <a:latin typeface="CS Avva Shenouda" panose="020B7200000000000000" pitchFamily="34" charset="0"/>
              </a:rPr>
              <a:t>Anactwmen</a:t>
            </a:r>
            <a:r>
              <a:rPr lang="fr-FR" sz="4400" b="1" dirty="0">
                <a:latin typeface="CS Avva Shenouda" panose="020B7200000000000000" pitchFamily="34" charset="0"/>
              </a:rPr>
              <a:t> `</a:t>
            </a:r>
            <a:r>
              <a:rPr lang="fr-FR" sz="4400" b="1" dirty="0" err="1">
                <a:latin typeface="CS Avva Shenouda" panose="020B7200000000000000" pitchFamily="34" charset="0"/>
              </a:rPr>
              <a:t>klinwmen</a:t>
            </a:r>
            <a:r>
              <a:rPr lang="fr-FR" sz="4400" b="1" dirty="0">
                <a:latin typeface="CS Avva Shenouda" panose="020B7200000000000000" pitchFamily="34" charset="0"/>
              </a:rPr>
              <a:t> ta </a:t>
            </a:r>
            <a:r>
              <a:rPr lang="fr-FR" sz="4400" b="1" dirty="0" err="1">
                <a:latin typeface="CS Avva Shenouda" panose="020B7200000000000000" pitchFamily="34" charset="0"/>
              </a:rPr>
              <a:t>gonata</a:t>
            </a:r>
            <a:endParaRPr lang="fr-FR" sz="4400" b="1" dirty="0">
              <a:latin typeface="CS Avva Shenouda" panose="020B7200000000000000" pitchFamily="34" charset="0"/>
            </a:endParaRPr>
          </a:p>
          <a:p>
            <a:pPr algn="just"/>
            <a:endParaRPr lang="fr-FR" sz="4400" b="1" dirty="0">
              <a:latin typeface="CS Avva Shenouda" panose="020B7200000000000000" pitchFamily="34" charset="0"/>
            </a:endParaRPr>
          </a:p>
          <a:p>
            <a:pPr algn="just"/>
            <a:r>
              <a:rPr lang="fr-FR" sz="4400" b="1" dirty="0" err="1">
                <a:solidFill>
                  <a:srgbClr val="C00000"/>
                </a:solidFill>
                <a:latin typeface="CS Avva Shenouda" panose="020B7200000000000000" pitchFamily="34" charset="0"/>
              </a:rPr>
              <a:t>Nai</a:t>
            </a:r>
            <a:r>
              <a:rPr lang="fr-FR" sz="4400" b="1" dirty="0">
                <a:solidFill>
                  <a:srgbClr val="C00000"/>
                </a:solidFill>
                <a:latin typeface="CS Avva Shenouda" panose="020B7200000000000000" pitchFamily="34" charset="0"/>
              </a:rPr>
              <a:t> nan `</a:t>
            </a:r>
            <a:r>
              <a:rPr lang="fr-FR" sz="4400" b="1" dirty="0" err="1">
                <a:solidFill>
                  <a:srgbClr val="C00000"/>
                </a:solidFill>
                <a:latin typeface="CS Avva Shenouda" panose="020B7200000000000000" pitchFamily="34" charset="0"/>
              </a:rPr>
              <a:t>Vnou</a:t>
            </a:r>
            <a:r>
              <a:rPr lang="fr-FR" sz="4400" b="1" dirty="0">
                <a:solidFill>
                  <a:srgbClr val="C00000"/>
                </a:solidFill>
                <a:latin typeface="CS Avva Shenouda" panose="020B7200000000000000" pitchFamily="34" charset="0"/>
              </a:rPr>
              <a:t>] </a:t>
            </a:r>
            <a:r>
              <a:rPr lang="fr-FR" sz="4400" b="1" dirty="0" err="1">
                <a:solidFill>
                  <a:srgbClr val="C00000"/>
                </a:solidFill>
                <a:latin typeface="CS Avva Shenouda" panose="020B7200000000000000" pitchFamily="34" charset="0"/>
              </a:rPr>
              <a:t>Pencwtyr</a:t>
            </a:r>
            <a:r>
              <a:rPr lang="fr-FR" sz="4400" b="1" dirty="0">
                <a:solidFill>
                  <a:srgbClr val="C00000"/>
                </a:solidFill>
                <a:latin typeface="CS Avva Shenouda" panose="020B7200000000000000" pitchFamily="34" charset="0"/>
              </a:rPr>
              <a:t>.</a:t>
            </a:r>
          </a:p>
          <a:p>
            <a:pPr algn="just"/>
            <a:endParaRPr lang="fr-FR" sz="4400" b="1" dirty="0">
              <a:solidFill>
                <a:srgbClr val="C00000"/>
              </a:solidFill>
              <a:latin typeface="CS Avva Shenouda" panose="020B7200000000000000" pitchFamily="34" charset="0"/>
            </a:endParaRPr>
          </a:p>
        </p:txBody>
      </p:sp>
    </p:spTree>
    <p:extLst>
      <p:ext uri="{BB962C8B-B14F-4D97-AF65-F5344CB8AC3E}">
        <p14:creationId xmlns:p14="http://schemas.microsoft.com/office/powerpoint/2010/main" val="1693577949"/>
      </p:ext>
    </p:extLst>
  </p:cSld>
  <p:clrMapOvr>
    <a:masterClrMapping/>
  </p:clrMapOvr>
</p:sld>
</file>

<file path=ppt/slides/slide26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488873" y="763551"/>
            <a:ext cx="3579784" cy="5452374"/>
          </a:xfrm>
        </p:spPr>
        <p:txBody>
          <a:bodyPr numCol="1" spcCol="72000" anchor="ctr">
            <a:noAutofit/>
          </a:bodyPr>
          <a:lstStyle/>
          <a:p>
            <a:pPr marL="0" indent="0" algn="ctr">
              <a:spcBef>
                <a:spcPts val="0"/>
              </a:spcBef>
              <a:buNone/>
            </a:pPr>
            <a:r>
              <a:rPr lang="fr-FR" sz="4000" b="1" dirty="0">
                <a:latin typeface="Book Antiqua" panose="02040602050305030304" pitchFamily="18" charset="0"/>
              </a:rPr>
              <a:t>Encore, levons-nous puis agenouillons-nous</a:t>
            </a:r>
          </a:p>
          <a:p>
            <a:pPr marL="0" indent="0" algn="ctr">
              <a:spcBef>
                <a:spcPts val="0"/>
              </a:spcBef>
              <a:buNone/>
            </a:pPr>
            <a:endParaRPr lang="fr-FR" sz="4000" b="1" dirty="0">
              <a:latin typeface="Book Antiqua" panose="02040602050305030304" pitchFamily="18" charset="0"/>
            </a:endParaRPr>
          </a:p>
          <a:p>
            <a:pPr marL="0" indent="0" algn="ctr">
              <a:spcBef>
                <a:spcPts val="0"/>
              </a:spcBef>
              <a:buNone/>
            </a:pPr>
            <a:r>
              <a:rPr lang="fr-FR" sz="4000" b="1" dirty="0">
                <a:solidFill>
                  <a:srgbClr val="C00000"/>
                </a:solidFill>
                <a:latin typeface="Book Antiqua" panose="02040602050305030304" pitchFamily="18" charset="0"/>
              </a:rPr>
              <a:t>Aie pitié de nous ô Dieu et aie pitié de nous</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lvl="0" algn="ctr" rtl="1" fontAlgn="base">
              <a:spcBef>
                <a:spcPct val="20000"/>
              </a:spcBef>
              <a:spcAft>
                <a:spcPct val="0"/>
              </a:spcAft>
            </a:pPr>
            <a:endParaRPr lang="ar-SA" altLang="fr-FR" sz="3600" dirty="0">
              <a:latin typeface="Times New Roman" panose="02020603050405020304" pitchFamily="18" charset="0"/>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spcBef>
                <a:spcPts val="0"/>
              </a:spcBef>
              <a:buNone/>
            </a:pPr>
            <a:endParaRPr lang="fr-FR" sz="4000" b="1" dirty="0">
              <a:latin typeface="CS Avva Shenouda" panose="020B7200000000000000" pitchFamily="34"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8180997" y="1378651"/>
            <a:ext cx="3666705" cy="4247317"/>
          </a:xfrm>
          <a:prstGeom prst="rect">
            <a:avLst/>
          </a:prstGeom>
        </p:spPr>
        <p:txBody>
          <a:bodyPr wrap="square" anchor="ctr" anchorCtr="0">
            <a:spAutoFit/>
          </a:bodyPr>
          <a:lstStyle/>
          <a:p>
            <a:pPr algn="ctr" rtl="1"/>
            <a:r>
              <a:rPr lang="ar-AE" sz="5400" b="1" dirty="0">
                <a:latin typeface="Book Antiqua" panose="02040602050305030304" pitchFamily="18" charset="0"/>
              </a:rPr>
              <a:t>ثم نقف ونحنى ركبنا.</a:t>
            </a:r>
            <a:endParaRPr lang="fr-FR" sz="5400" b="1" dirty="0">
              <a:latin typeface="Book Antiqua" panose="02040602050305030304" pitchFamily="18" charset="0"/>
            </a:endParaRPr>
          </a:p>
          <a:p>
            <a:pPr algn="ctr" rtl="1"/>
            <a:endParaRPr lang="fr-FR" sz="5400" b="1" dirty="0">
              <a:latin typeface="Book Antiqua" panose="02040602050305030304" pitchFamily="18" charset="0"/>
            </a:endParaRPr>
          </a:p>
          <a:p>
            <a:pPr algn="ctr" rtl="1"/>
            <a:r>
              <a:rPr lang="ar-AE" sz="5400" b="1" dirty="0" err="1">
                <a:solidFill>
                  <a:srgbClr val="C00000"/>
                </a:solidFill>
                <a:latin typeface="Book Antiqua" panose="02040602050305030304" pitchFamily="18" charset="0"/>
              </a:rPr>
              <a:t>إرحمنا</a:t>
            </a:r>
            <a:r>
              <a:rPr lang="ar-AE" sz="5400" b="1" dirty="0">
                <a:solidFill>
                  <a:srgbClr val="C00000"/>
                </a:solidFill>
                <a:latin typeface="Book Antiqua" panose="02040602050305030304" pitchFamily="18" charset="0"/>
              </a:rPr>
              <a:t> يا الله ثم </a:t>
            </a:r>
            <a:r>
              <a:rPr lang="ar-AE" sz="5400" b="1" dirty="0" err="1">
                <a:solidFill>
                  <a:srgbClr val="C00000"/>
                </a:solidFill>
                <a:latin typeface="Book Antiqua" panose="02040602050305030304" pitchFamily="18" charset="0"/>
              </a:rPr>
              <a:t>إرحمنا</a:t>
            </a:r>
            <a:r>
              <a:rPr lang="ar-AE" sz="5400" b="1" dirty="0">
                <a:solidFill>
                  <a:srgbClr val="C00000"/>
                </a:solidFill>
                <a:latin typeface="Book Antiqua" panose="02040602050305030304" pitchFamily="18" charset="0"/>
              </a:rPr>
              <a:t>.</a:t>
            </a:r>
          </a:p>
        </p:txBody>
      </p:sp>
      <p:sp>
        <p:nvSpPr>
          <p:cNvPr id="6" name="Rectangle 5">
            <a:extLst>
              <a:ext uri="{FF2B5EF4-FFF2-40B4-BE49-F238E27FC236}">
                <a16:creationId xmlns:a16="http://schemas.microsoft.com/office/drawing/2014/main" id="{4BBA31EA-5709-4658-9C29-41BF2557899C}"/>
              </a:ext>
            </a:extLst>
          </p:cNvPr>
          <p:cNvSpPr/>
          <p:nvPr/>
        </p:nvSpPr>
        <p:spPr>
          <a:xfrm>
            <a:off x="425481" y="928021"/>
            <a:ext cx="3682285" cy="5509200"/>
          </a:xfrm>
          <a:prstGeom prst="rect">
            <a:avLst/>
          </a:prstGeom>
        </p:spPr>
        <p:txBody>
          <a:bodyPr wrap="square">
            <a:spAutoFit/>
          </a:bodyPr>
          <a:lstStyle/>
          <a:p>
            <a:pPr algn="just"/>
            <a:r>
              <a:rPr lang="fr-FR" sz="4400" b="1" dirty="0" err="1">
                <a:latin typeface="CS Avva Shenouda" panose="020B7200000000000000" pitchFamily="34" charset="0"/>
              </a:rPr>
              <a:t>Ke</a:t>
            </a:r>
            <a:r>
              <a:rPr lang="fr-FR" sz="4400" b="1" dirty="0">
                <a:latin typeface="CS Avva Shenouda" panose="020B7200000000000000" pitchFamily="34" charset="0"/>
              </a:rPr>
              <a:t> `</a:t>
            </a:r>
            <a:r>
              <a:rPr lang="fr-FR" sz="4400" b="1" dirty="0" err="1">
                <a:latin typeface="CS Avva Shenouda" panose="020B7200000000000000" pitchFamily="34" charset="0"/>
              </a:rPr>
              <a:t>anactwmen</a:t>
            </a:r>
            <a:r>
              <a:rPr lang="fr-FR" sz="4400" b="1" dirty="0">
                <a:latin typeface="CS Avva Shenouda" panose="020B7200000000000000" pitchFamily="34" charset="0"/>
              </a:rPr>
              <a:t> `</a:t>
            </a:r>
            <a:r>
              <a:rPr lang="fr-FR" sz="4400" b="1" dirty="0" err="1">
                <a:latin typeface="CS Avva Shenouda" panose="020B7200000000000000" pitchFamily="34" charset="0"/>
              </a:rPr>
              <a:t>klinwmen</a:t>
            </a:r>
            <a:r>
              <a:rPr lang="fr-FR" sz="4400" b="1" dirty="0">
                <a:latin typeface="CS Avva Shenouda" panose="020B7200000000000000" pitchFamily="34" charset="0"/>
              </a:rPr>
              <a:t> ta </a:t>
            </a:r>
            <a:r>
              <a:rPr lang="fr-FR" sz="4400" b="1" dirty="0" err="1">
                <a:latin typeface="CS Avva Shenouda" panose="020B7200000000000000" pitchFamily="34" charset="0"/>
              </a:rPr>
              <a:t>gonata</a:t>
            </a:r>
            <a:endParaRPr lang="fr-FR" sz="4400" b="1" dirty="0">
              <a:latin typeface="CS Avva Shenouda" panose="020B7200000000000000" pitchFamily="34" charset="0"/>
            </a:endParaRPr>
          </a:p>
          <a:p>
            <a:pPr algn="just"/>
            <a:endParaRPr lang="fr-FR" sz="4400" b="1" dirty="0">
              <a:solidFill>
                <a:srgbClr val="C00000"/>
              </a:solidFill>
              <a:latin typeface="CS Avva Shenouda" panose="020B7200000000000000" pitchFamily="34" charset="0"/>
            </a:endParaRPr>
          </a:p>
          <a:p>
            <a:pPr algn="just"/>
            <a:r>
              <a:rPr lang="fr-FR" sz="4400" b="1" dirty="0" err="1">
                <a:solidFill>
                  <a:srgbClr val="C00000"/>
                </a:solidFill>
                <a:latin typeface="CS Avva Shenouda" panose="020B7200000000000000" pitchFamily="34" charset="0"/>
              </a:rPr>
              <a:t>Nai</a:t>
            </a:r>
            <a:r>
              <a:rPr lang="fr-FR" sz="4400" b="1" dirty="0">
                <a:solidFill>
                  <a:srgbClr val="C00000"/>
                </a:solidFill>
                <a:latin typeface="CS Avva Shenouda" panose="020B7200000000000000" pitchFamily="34" charset="0"/>
              </a:rPr>
              <a:t> nan `</a:t>
            </a:r>
            <a:r>
              <a:rPr lang="fr-FR" sz="4400" b="1" dirty="0" err="1">
                <a:solidFill>
                  <a:srgbClr val="C00000"/>
                </a:solidFill>
                <a:latin typeface="CS Avva Shenouda" panose="020B7200000000000000" pitchFamily="34" charset="0"/>
              </a:rPr>
              <a:t>Vnou</a:t>
            </a:r>
            <a:r>
              <a:rPr lang="fr-FR" sz="4400" b="1" dirty="0">
                <a:solidFill>
                  <a:srgbClr val="C00000"/>
                </a:solidFill>
                <a:latin typeface="CS Avva Shenouda" panose="020B7200000000000000" pitchFamily="34" charset="0"/>
              </a:rPr>
              <a:t>] </a:t>
            </a:r>
            <a:r>
              <a:rPr lang="fr-FR" sz="4400" b="1" dirty="0" err="1">
                <a:solidFill>
                  <a:srgbClr val="C00000"/>
                </a:solidFill>
                <a:latin typeface="CS Avva Shenouda" panose="020B7200000000000000" pitchFamily="34" charset="0"/>
              </a:rPr>
              <a:t>ouoh</a:t>
            </a:r>
            <a:r>
              <a:rPr lang="fr-FR" sz="4400" b="1" dirty="0">
                <a:solidFill>
                  <a:srgbClr val="C00000"/>
                </a:solidFill>
                <a:latin typeface="CS Avva Shenouda" panose="020B7200000000000000" pitchFamily="34" charset="0"/>
              </a:rPr>
              <a:t> </a:t>
            </a:r>
            <a:r>
              <a:rPr lang="fr-FR" sz="4400" b="1" dirty="0" err="1">
                <a:solidFill>
                  <a:srgbClr val="C00000"/>
                </a:solidFill>
                <a:latin typeface="CS Avva Shenouda" panose="020B7200000000000000" pitchFamily="34" charset="0"/>
              </a:rPr>
              <a:t>nai</a:t>
            </a:r>
            <a:r>
              <a:rPr lang="fr-FR" sz="4400" b="1" dirty="0">
                <a:solidFill>
                  <a:srgbClr val="C00000"/>
                </a:solidFill>
                <a:latin typeface="CS Avva Shenouda" panose="020B7200000000000000" pitchFamily="34" charset="0"/>
              </a:rPr>
              <a:t> nan.</a:t>
            </a:r>
          </a:p>
        </p:txBody>
      </p:sp>
    </p:spTree>
    <p:extLst>
      <p:ext uri="{BB962C8B-B14F-4D97-AF65-F5344CB8AC3E}">
        <p14:creationId xmlns:p14="http://schemas.microsoft.com/office/powerpoint/2010/main" val="2175481287"/>
      </p:ext>
    </p:extLst>
  </p:cSld>
  <p:clrMapOvr>
    <a:masterClrMapping/>
  </p:clrMapOvr>
</p:sld>
</file>

<file path=ppt/slides/slide26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546266" y="572022"/>
            <a:ext cx="5367646" cy="5734295"/>
          </a:xfrm>
        </p:spPr>
        <p:txBody>
          <a:bodyPr numCol="1" spcCol="72000" anchor="ctr">
            <a:noAutofit/>
          </a:bodyPr>
          <a:lstStyle/>
          <a:p>
            <a:pPr marL="0" indent="0" algn="just">
              <a:spcBef>
                <a:spcPts val="0"/>
              </a:spcBef>
              <a:buNone/>
            </a:pPr>
            <a:r>
              <a:rPr lang="fr-FR" b="1" dirty="0">
                <a:latin typeface="Book Antiqua" panose="02040602050305030304" pitchFamily="18" charset="0"/>
              </a:rPr>
              <a:t>Implorez pour que Dieu aie pitié de nous, soit compatissant envers nous, nous écoute et nous aide, qu'Il agrée les demandes et les supplications que Ses saints Lui adressent continuellement en notre faveur, </a:t>
            </a:r>
            <a:r>
              <a:rPr lang="fr-FR" b="1" dirty="0">
                <a:solidFill>
                  <a:srgbClr val="C00000"/>
                </a:solidFill>
                <a:latin typeface="Book Antiqua" panose="02040602050305030304" pitchFamily="18" charset="0"/>
              </a:rPr>
              <a:t>et nous pardonne nos péchés.</a:t>
            </a:r>
          </a:p>
        </p:txBody>
      </p:sp>
      <p:sp>
        <p:nvSpPr>
          <p:cNvPr id="4" name="Rectangle 3">
            <a:extLst>
              <a:ext uri="{FF2B5EF4-FFF2-40B4-BE49-F238E27FC236}">
                <a16:creationId xmlns:a16="http://schemas.microsoft.com/office/drawing/2014/main" id="{91243CA8-04CE-43A8-A980-AAAC9EEED9CA}"/>
              </a:ext>
            </a:extLst>
          </p:cNvPr>
          <p:cNvSpPr/>
          <p:nvPr/>
        </p:nvSpPr>
        <p:spPr>
          <a:xfrm>
            <a:off x="6096000" y="494202"/>
            <a:ext cx="5673823" cy="5991072"/>
          </a:xfrm>
          <a:prstGeom prst="rect">
            <a:avLst/>
          </a:prstGeom>
        </p:spPr>
        <p:txBody>
          <a:bodyPr wrap="square">
            <a:noAutofit/>
          </a:bodyPr>
          <a:lstStyle/>
          <a:p>
            <a:pPr lvl="0" algn="just" rtl="1" fontAlgn="base">
              <a:spcBef>
                <a:spcPct val="20000"/>
              </a:spcBef>
              <a:spcAft>
                <a:spcPct val="0"/>
              </a:spcAft>
            </a:pPr>
            <a:endParaRPr lang="ar-SA" altLang="fr-FR" sz="3600" dirty="0">
              <a:latin typeface="Times New Roman" panose="02020603050405020304" pitchFamily="18" charset="0"/>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pPr algn="just"/>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spcBef>
                <a:spcPts val="0"/>
              </a:spcBef>
              <a:buNone/>
            </a:pPr>
            <a:endParaRPr lang="fr-FR" sz="4000" b="1" dirty="0">
              <a:latin typeface="CS Avva Shenouda" panose="020B7200000000000000" pitchFamily="34"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278091" y="963153"/>
            <a:ext cx="5569612" cy="5078313"/>
          </a:xfrm>
          <a:prstGeom prst="rect">
            <a:avLst/>
          </a:prstGeom>
        </p:spPr>
        <p:txBody>
          <a:bodyPr wrap="square" anchor="ctr" anchorCtr="0">
            <a:spAutoFit/>
          </a:bodyPr>
          <a:lstStyle/>
          <a:p>
            <a:pPr algn="just" rtl="1"/>
            <a:r>
              <a:rPr lang="ar-AE" sz="5400" b="1" dirty="0">
                <a:latin typeface="Book Antiqua" panose="02040602050305030304" pitchFamily="18" charset="0"/>
              </a:rPr>
              <a:t>اطلبوا لكي يرحمنا الله </a:t>
            </a:r>
            <a:r>
              <a:rPr lang="ar-AE" sz="5400" b="1" dirty="0" err="1">
                <a:latin typeface="Book Antiqua" panose="02040602050305030304" pitchFamily="18" charset="0"/>
              </a:rPr>
              <a:t>ويتراءف</a:t>
            </a:r>
            <a:r>
              <a:rPr lang="ar-AE" sz="5400" b="1" dirty="0">
                <a:latin typeface="Book Antiqua" panose="02040602050305030304" pitchFamily="18" charset="0"/>
              </a:rPr>
              <a:t> علينا ويسمعنا ويعيننا ويقبل </a:t>
            </a:r>
            <a:r>
              <a:rPr lang="ar-AE" sz="5400" b="1" dirty="0" err="1">
                <a:latin typeface="Book Antiqua" panose="02040602050305030304" pitchFamily="18" charset="0"/>
              </a:rPr>
              <a:t>سؤالات</a:t>
            </a:r>
            <a:r>
              <a:rPr lang="ar-AE" sz="5400" b="1" dirty="0">
                <a:latin typeface="Book Antiqua" panose="02040602050305030304" pitchFamily="18" charset="0"/>
              </a:rPr>
              <a:t> وطلبات </a:t>
            </a:r>
            <a:r>
              <a:rPr lang="ar-AE" sz="5400" b="1" dirty="0" err="1">
                <a:latin typeface="Book Antiqua" panose="02040602050305030304" pitchFamily="18" charset="0"/>
              </a:rPr>
              <a:t>قديسيه</a:t>
            </a:r>
            <a:r>
              <a:rPr lang="ar-AE" sz="5400" b="1" dirty="0">
                <a:latin typeface="Book Antiqua" panose="02040602050305030304" pitchFamily="18" charset="0"/>
              </a:rPr>
              <a:t> منهم بالصلاح عنا في كل حين </a:t>
            </a:r>
            <a:r>
              <a:rPr lang="ar-AE" sz="5400" b="1" dirty="0">
                <a:solidFill>
                  <a:srgbClr val="C00000"/>
                </a:solidFill>
                <a:latin typeface="Book Antiqua" panose="02040602050305030304" pitchFamily="18" charset="0"/>
              </a:rPr>
              <a:t>ويغفر لنا خطايانا.</a:t>
            </a:r>
          </a:p>
        </p:txBody>
      </p:sp>
    </p:spTree>
    <p:extLst>
      <p:ext uri="{BB962C8B-B14F-4D97-AF65-F5344CB8AC3E}">
        <p14:creationId xmlns:p14="http://schemas.microsoft.com/office/powerpoint/2010/main" val="1363075412"/>
      </p:ext>
    </p:extLst>
  </p:cSld>
  <p:clrMapOvr>
    <a:masterClrMapping/>
  </p:clrMapOvr>
</p:sld>
</file>

<file path=ppt/slides/slide26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546266" y="776123"/>
            <a:ext cx="5367646" cy="5452374"/>
          </a:xfrm>
        </p:spPr>
        <p:txBody>
          <a:bodyPr numCol="1" spcCol="72000" anchor="ctr">
            <a:noAutofit/>
          </a:bodyPr>
          <a:lstStyle/>
          <a:p>
            <a:pPr marL="0" indent="0" algn="just">
              <a:spcBef>
                <a:spcPts val="0"/>
              </a:spcBef>
              <a:buNone/>
            </a:pPr>
            <a:r>
              <a:rPr lang="fr-FR" sz="3600" b="1" dirty="0">
                <a:latin typeface="Book Antiqua" panose="02040602050305030304" pitchFamily="18" charset="0"/>
              </a:rPr>
              <a:t>Implorez pour la paix de l'Église une, unique, sainte, universelle et apostolique ; pour le salut que Dieu accorde aux peuples et le réconfort en tout lieu </a:t>
            </a:r>
            <a:r>
              <a:rPr lang="fr-FR" sz="3600" b="1" dirty="0">
                <a:solidFill>
                  <a:srgbClr val="C00000"/>
                </a:solidFill>
                <a:latin typeface="Book Antiqua" panose="02040602050305030304" pitchFamily="18" charset="0"/>
              </a:rPr>
              <a:t>et pour qu'Il nous pardonne nos péchés.</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lvl="0" algn="just" rtl="1" fontAlgn="base">
              <a:spcBef>
                <a:spcPct val="20000"/>
              </a:spcBef>
              <a:spcAft>
                <a:spcPct val="0"/>
              </a:spcAft>
            </a:pPr>
            <a:endParaRPr lang="ar-SA" altLang="fr-FR" sz="3600" dirty="0">
              <a:latin typeface="Times New Roman" panose="02020603050405020304" pitchFamily="18" charset="0"/>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pPr algn="just"/>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spcBef>
                <a:spcPts val="0"/>
              </a:spcBef>
              <a:buNone/>
            </a:pPr>
            <a:endParaRPr lang="fr-FR" sz="4000" b="1" dirty="0">
              <a:latin typeface="CS Avva Shenouda" panose="020B7200000000000000" pitchFamily="34"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278091" y="1240152"/>
            <a:ext cx="5569612" cy="4524315"/>
          </a:xfrm>
          <a:prstGeom prst="rect">
            <a:avLst/>
          </a:prstGeom>
        </p:spPr>
        <p:txBody>
          <a:bodyPr wrap="square" anchor="ctr" anchorCtr="0">
            <a:spAutoFit/>
          </a:bodyPr>
          <a:lstStyle/>
          <a:p>
            <a:pPr algn="just" rtl="1"/>
            <a:r>
              <a:rPr lang="ar-AE" sz="4800" b="1" dirty="0">
                <a:latin typeface="Book Antiqua" panose="02040602050305030304" pitchFamily="18" charset="0"/>
              </a:rPr>
              <a:t>اطلبوا عن سلامة الكنيسة الواحدة الوحيدة المقدسة الجامعة الرسولية. وخلاص الله في الشعوب والطمأنينة بكل موضع </a:t>
            </a:r>
            <a:r>
              <a:rPr lang="ar-AE" sz="4800" b="1" dirty="0">
                <a:solidFill>
                  <a:srgbClr val="C00000"/>
                </a:solidFill>
                <a:latin typeface="Book Antiqua" panose="02040602050305030304" pitchFamily="18" charset="0"/>
              </a:rPr>
              <a:t>ويغفر لنا خطايانا.</a:t>
            </a:r>
          </a:p>
        </p:txBody>
      </p:sp>
    </p:spTree>
    <p:extLst>
      <p:ext uri="{BB962C8B-B14F-4D97-AF65-F5344CB8AC3E}">
        <p14:creationId xmlns:p14="http://schemas.microsoft.com/office/powerpoint/2010/main" val="1245804247"/>
      </p:ext>
    </p:extLst>
  </p:cSld>
  <p:clrMapOvr>
    <a:masterClrMapping/>
  </p:clrMapOvr>
</p:sld>
</file>

<file path=ppt/slides/slide26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546266" y="776123"/>
            <a:ext cx="5367646" cy="5452374"/>
          </a:xfrm>
        </p:spPr>
        <p:txBody>
          <a:bodyPr numCol="1" spcCol="72000" anchor="ctr">
            <a:noAutofit/>
          </a:bodyPr>
          <a:lstStyle/>
          <a:p>
            <a:pPr marL="0" indent="0" algn="just">
              <a:spcBef>
                <a:spcPts val="0"/>
              </a:spcBef>
              <a:buNone/>
            </a:pPr>
            <a:r>
              <a:rPr lang="fr-FR" sz="3600" b="1" dirty="0">
                <a:latin typeface="Book Antiqua" panose="02040602050305030304" pitchFamily="18" charset="0"/>
              </a:rPr>
              <a:t>Implorez pour nos pères et nos frères les malades de toute maladie, que ce soit en ce lieu ou en tout autre endroit. Que le Seigneur notre Dieu nous donne et leur donne la santé et la guérison </a:t>
            </a:r>
            <a:r>
              <a:rPr lang="fr-FR" sz="3600" b="1" dirty="0">
                <a:solidFill>
                  <a:srgbClr val="C00000"/>
                </a:solidFill>
                <a:latin typeface="Book Antiqua" panose="02040602050305030304" pitchFamily="18" charset="0"/>
              </a:rPr>
              <a:t>et qu'Il nous pardonne nos péchés.</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lvl="0" algn="ctr" rtl="1" fontAlgn="base">
              <a:spcBef>
                <a:spcPct val="20000"/>
              </a:spcBef>
              <a:spcAft>
                <a:spcPct val="0"/>
              </a:spcAft>
            </a:pPr>
            <a:endParaRPr lang="ar-SA" altLang="fr-FR" sz="3600" dirty="0">
              <a:latin typeface="Times New Roman" panose="02020603050405020304" pitchFamily="18" charset="0"/>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spcBef>
                <a:spcPts val="0"/>
              </a:spcBef>
              <a:buNone/>
            </a:pPr>
            <a:endParaRPr lang="fr-FR" sz="4000" b="1" dirty="0">
              <a:latin typeface="CS Avva Shenouda" panose="020B7200000000000000" pitchFamily="34"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278091" y="763099"/>
            <a:ext cx="5367643" cy="5478423"/>
          </a:xfrm>
          <a:prstGeom prst="rect">
            <a:avLst/>
          </a:prstGeom>
        </p:spPr>
        <p:txBody>
          <a:bodyPr wrap="square" anchor="ctr" anchorCtr="0">
            <a:spAutoFit/>
          </a:bodyPr>
          <a:lstStyle/>
          <a:p>
            <a:pPr algn="just" rtl="1"/>
            <a:r>
              <a:rPr lang="ar-AE" sz="5000" b="1" dirty="0">
                <a:latin typeface="Book Antiqua" panose="02040602050305030304" pitchFamily="18" charset="0"/>
              </a:rPr>
              <a:t>اطلبوا عن آبائنا واخوتنا المرضى بكل الأمراض في هذا الموضع وكل مكان لكي ينعم لنا الرب إلهنا وإياهم بالعافية والشفاء</a:t>
            </a:r>
            <a:r>
              <a:rPr lang="fr-FR" sz="5000" b="1" dirty="0">
                <a:latin typeface="Book Antiqua" panose="02040602050305030304" pitchFamily="18" charset="0"/>
              </a:rPr>
              <a:t> </a:t>
            </a:r>
            <a:r>
              <a:rPr lang="ar-AE" sz="5000" b="1" dirty="0">
                <a:solidFill>
                  <a:srgbClr val="C00000"/>
                </a:solidFill>
                <a:latin typeface="Book Antiqua" panose="02040602050305030304" pitchFamily="18" charset="0"/>
              </a:rPr>
              <a:t>ويغفر لنا خطايانا.</a:t>
            </a:r>
          </a:p>
        </p:txBody>
      </p:sp>
    </p:spTree>
    <p:extLst>
      <p:ext uri="{BB962C8B-B14F-4D97-AF65-F5344CB8AC3E}">
        <p14:creationId xmlns:p14="http://schemas.microsoft.com/office/powerpoint/2010/main" val="3659121104"/>
      </p:ext>
    </p:extLst>
  </p:cSld>
  <p:clrMapOvr>
    <a:masterClrMapping/>
  </p:clrMapOvr>
</p:sld>
</file>

<file path=ppt/slides/slide26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383207" y="494202"/>
            <a:ext cx="5797608" cy="5962762"/>
          </a:xfrm>
        </p:spPr>
        <p:txBody>
          <a:bodyPr numCol="1" spcCol="72000" anchor="ctr">
            <a:noAutofit/>
          </a:bodyPr>
          <a:lstStyle/>
          <a:p>
            <a:pPr marL="0" indent="0" algn="just">
              <a:spcBef>
                <a:spcPts val="0"/>
              </a:spcBef>
              <a:buNone/>
            </a:pPr>
            <a:r>
              <a:rPr lang="fr-FR" b="1" dirty="0">
                <a:latin typeface="Book Antiqua" panose="02040602050305030304" pitchFamily="18" charset="0"/>
              </a:rPr>
              <a:t>Priez et implorez pour nos pères et nos frères les voyageurs et ceux qui projettent de voyager en tout lieu. Qu'Il aplanisse leurs chemins, que ce soit en mer, sur les fleuves, sur terre, dans l'air ou par tout autre moyen. Que le Seigneur notre Dieu les guide et les ramène sains et saufs à leur foyer </a:t>
            </a:r>
            <a:r>
              <a:rPr lang="fr-FR" b="1" dirty="0">
                <a:solidFill>
                  <a:srgbClr val="C00000"/>
                </a:solidFill>
                <a:latin typeface="Book Antiqua" panose="02040602050305030304" pitchFamily="18" charset="0"/>
              </a:rPr>
              <a:t>et qu'Il nous pardonne nos péchés.</a:t>
            </a: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pPr algn="just"/>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spcBef>
                <a:spcPts val="0"/>
              </a:spcBef>
              <a:buNone/>
            </a:pPr>
            <a:endParaRPr lang="fr-FR" sz="4000" b="1" dirty="0">
              <a:latin typeface="CS Avva Shenouda" panose="020B7200000000000000" pitchFamily="34"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278091" y="686154"/>
            <a:ext cx="5569612" cy="5632311"/>
          </a:xfrm>
          <a:prstGeom prst="rect">
            <a:avLst/>
          </a:prstGeom>
        </p:spPr>
        <p:txBody>
          <a:bodyPr wrap="square" anchor="ctr" anchorCtr="0">
            <a:spAutoFit/>
          </a:bodyPr>
          <a:lstStyle/>
          <a:p>
            <a:pPr algn="just" rtl="1"/>
            <a:r>
              <a:rPr lang="ar-AE" sz="4000" b="1" dirty="0">
                <a:latin typeface="Book Antiqua" panose="02040602050305030304" pitchFamily="18" charset="0"/>
              </a:rPr>
              <a:t>صلوا واطلبوا عن آبائنا واخوتنا المسافرين والذين اضمروا السفر بكل مكان ليسهل طرقهم جميعاً أن كانوا في البحار أو الأنهار أو الينابيع أو الطرق المسلوكة والذين جعلوا سفرهم بكل نوع لكي يرشدهم الرب إلهنا ويردهم إلى مساكنهم بسلام </a:t>
            </a:r>
            <a:r>
              <a:rPr lang="ar-AE" sz="4000" b="1" dirty="0">
                <a:solidFill>
                  <a:srgbClr val="C00000"/>
                </a:solidFill>
                <a:latin typeface="Book Antiqua" panose="02040602050305030304" pitchFamily="18" charset="0"/>
              </a:rPr>
              <a:t>ويغفر لنا خطايانا.</a:t>
            </a:r>
          </a:p>
        </p:txBody>
      </p:sp>
    </p:spTree>
    <p:extLst>
      <p:ext uri="{BB962C8B-B14F-4D97-AF65-F5344CB8AC3E}">
        <p14:creationId xmlns:p14="http://schemas.microsoft.com/office/powerpoint/2010/main" val="2242030222"/>
      </p:ext>
    </p:extLst>
  </p:cSld>
  <p:clrMapOvr>
    <a:masterClrMapping/>
  </p:clrMapOvr>
</p:sld>
</file>

<file path=ppt/slides/slide26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577174" y="776123"/>
            <a:ext cx="5395101" cy="5452374"/>
          </a:xfrm>
        </p:spPr>
        <p:txBody>
          <a:bodyPr numCol="1" spcCol="72000" anchor="ctr">
            <a:noAutofit/>
          </a:bodyPr>
          <a:lstStyle/>
          <a:p>
            <a:pPr marL="0" indent="0" algn="just">
              <a:spcBef>
                <a:spcPts val="0"/>
              </a:spcBef>
              <a:buNone/>
            </a:pPr>
            <a:r>
              <a:rPr lang="fr-FR" sz="3600" b="1" dirty="0">
                <a:latin typeface="Book Antiqua" panose="02040602050305030304" pitchFamily="18" charset="0"/>
              </a:rPr>
              <a:t>Priez et implorez pour les vents du ciel, les fruits de la terre, les vignes et tout arbre fruitier dans l'univers. Que le Seigneur notre Dieu les bénisse et les amène à maturité sans dommage </a:t>
            </a:r>
            <a:r>
              <a:rPr lang="fr-FR" sz="3600" b="1" dirty="0">
                <a:solidFill>
                  <a:srgbClr val="C00000"/>
                </a:solidFill>
                <a:latin typeface="Book Antiqua" panose="02040602050305030304" pitchFamily="18" charset="0"/>
              </a:rPr>
              <a:t>et qu'Il nous pardonne nos péchés</a:t>
            </a: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pPr algn="just"/>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spcBef>
                <a:spcPts val="0"/>
              </a:spcBef>
              <a:buNone/>
            </a:pPr>
            <a:endParaRPr lang="fr-FR" sz="4000" b="1" dirty="0">
              <a:latin typeface="CS Avva Shenouda" panose="020B7200000000000000" pitchFamily="34"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278090" y="870820"/>
            <a:ext cx="5395101" cy="5262979"/>
          </a:xfrm>
          <a:prstGeom prst="rect">
            <a:avLst/>
          </a:prstGeom>
        </p:spPr>
        <p:txBody>
          <a:bodyPr wrap="square" anchor="ctr" anchorCtr="0">
            <a:spAutoFit/>
          </a:bodyPr>
          <a:lstStyle/>
          <a:p>
            <a:pPr algn="just" rtl="1"/>
            <a:r>
              <a:rPr lang="ar-AE" sz="4800" b="1" dirty="0">
                <a:latin typeface="Book Antiqua" panose="02040602050305030304" pitchFamily="18" charset="0"/>
              </a:rPr>
              <a:t>صلوا واطلبوا عن أهوية السماء وثمرات الأرض وكل الأشجار والكروم وكل شجرة مثمرة في جميع المسكونة لكي يباركها الرب إلهنا ويكملها بسلام </a:t>
            </a:r>
            <a:r>
              <a:rPr lang="ar-AE" sz="4800" b="1" dirty="0">
                <a:solidFill>
                  <a:srgbClr val="C00000"/>
                </a:solidFill>
                <a:latin typeface="Book Antiqua" panose="02040602050305030304" pitchFamily="18" charset="0"/>
              </a:rPr>
              <a:t>ويغفر لنا خطايانا.</a:t>
            </a:r>
          </a:p>
        </p:txBody>
      </p:sp>
    </p:spTree>
    <p:extLst>
      <p:ext uri="{BB962C8B-B14F-4D97-AF65-F5344CB8AC3E}">
        <p14:creationId xmlns:p14="http://schemas.microsoft.com/office/powerpoint/2010/main" val="636027455"/>
      </p:ext>
    </p:extLst>
  </p:cSld>
  <p:clrMapOvr>
    <a:masterClrMapping/>
  </p:clrMapOvr>
</p:sld>
</file>

<file path=ppt/slides/slide26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564204" y="776123"/>
            <a:ext cx="5402093" cy="5452374"/>
          </a:xfrm>
        </p:spPr>
        <p:txBody>
          <a:bodyPr numCol="1" spcCol="72000" anchor="ctr">
            <a:noAutofit/>
          </a:bodyPr>
          <a:lstStyle/>
          <a:p>
            <a:pPr marL="0" indent="0" algn="just">
              <a:spcBef>
                <a:spcPts val="0"/>
              </a:spcBef>
              <a:buNone/>
            </a:pPr>
            <a:r>
              <a:rPr lang="fr-FR" sz="3600" b="1" dirty="0">
                <a:latin typeface="Book Antiqua" panose="02040602050305030304" pitchFamily="18" charset="0"/>
              </a:rPr>
              <a:t>Priez et implorez pour que Dieu nous accorde miséricorde et compassion auprès des gouvernants. Qu'Il adoucisse par Sa bonté en tout temps les cœurs de ceux qui nous dirigent </a:t>
            </a:r>
            <a:r>
              <a:rPr lang="fr-FR" sz="3600" b="1" dirty="0">
                <a:solidFill>
                  <a:srgbClr val="C00000"/>
                </a:solidFill>
                <a:latin typeface="Book Antiqua" panose="02040602050305030304" pitchFamily="18" charset="0"/>
              </a:rPr>
              <a:t>et qu'Il nous pardonne nos péchés</a:t>
            </a: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400110"/>
          </a:xfrm>
          <a:prstGeom prst="rect">
            <a:avLst/>
          </a:prstGeom>
        </p:spPr>
        <p:txBody>
          <a:bodyPr wrap="none">
            <a:spAutoFit/>
          </a:bodyPr>
          <a:lstStyle/>
          <a:p>
            <a:pPr algn="just"/>
            <a:endParaRPr lang="fr-FR" sz="2000"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spcBef>
                <a:spcPts val="0"/>
              </a:spcBef>
              <a:buNone/>
            </a:pPr>
            <a:endParaRPr lang="fr-FR" sz="4400" b="1" dirty="0">
              <a:latin typeface="CS Avva Shenouda" panose="020B7200000000000000" pitchFamily="34"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245157" y="764704"/>
            <a:ext cx="5563635" cy="5078313"/>
          </a:xfrm>
          <a:prstGeom prst="rect">
            <a:avLst/>
          </a:prstGeom>
        </p:spPr>
        <p:txBody>
          <a:bodyPr wrap="square" anchor="ctr" anchorCtr="0">
            <a:spAutoFit/>
          </a:bodyPr>
          <a:lstStyle/>
          <a:p>
            <a:pPr algn="just" rtl="1"/>
            <a:r>
              <a:rPr lang="ar-AE" sz="5400" b="1" dirty="0">
                <a:latin typeface="Book Antiqua" panose="02040602050305030304" pitchFamily="18" charset="0"/>
              </a:rPr>
              <a:t>صلوا واطلبوا لكي يعطينا الله رحمة ورأفة أمام السلاطين الأعزاء ويعطف قلوب المتولين علينا بالصلاح في كل حين </a:t>
            </a:r>
            <a:r>
              <a:rPr lang="ar-AE" sz="5400" b="1" dirty="0">
                <a:solidFill>
                  <a:srgbClr val="C00000"/>
                </a:solidFill>
                <a:latin typeface="Book Antiqua" panose="02040602050305030304" pitchFamily="18" charset="0"/>
              </a:rPr>
              <a:t>ويغفر لنا خطايانا.</a:t>
            </a:r>
          </a:p>
        </p:txBody>
      </p:sp>
    </p:spTree>
    <p:extLst>
      <p:ext uri="{BB962C8B-B14F-4D97-AF65-F5344CB8AC3E}">
        <p14:creationId xmlns:p14="http://schemas.microsoft.com/office/powerpoint/2010/main" val="1851884075"/>
      </p:ext>
    </p:extLst>
  </p:cSld>
  <p:clrMapOvr>
    <a:masterClrMapping/>
  </p:clrMapOvr>
</p:sld>
</file>

<file path=ppt/slides/slide26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546266" y="776123"/>
            <a:ext cx="5549734" cy="5452374"/>
          </a:xfrm>
        </p:spPr>
        <p:txBody>
          <a:bodyPr numCol="1" spcCol="72000" anchor="ctr">
            <a:noAutofit/>
          </a:bodyPr>
          <a:lstStyle/>
          <a:p>
            <a:pPr marL="0" indent="0" algn="just">
              <a:spcBef>
                <a:spcPts val="0"/>
              </a:spcBef>
              <a:buNone/>
            </a:pPr>
            <a:r>
              <a:rPr lang="fr-FR" sz="2400" b="1" dirty="0">
                <a:latin typeface="Book Antiqua" panose="02040602050305030304" pitchFamily="18" charset="0"/>
              </a:rPr>
              <a:t>Priez et implorez pour nos pères et nos frères les défunts qui se sont endormis dans la Foi du Christ depuis le commencement, nos pères les patriarches, nos pères les métropolites, nos pères les évêques, nos pères les higoumènes et nos pères les prêtres, nos frères les diacres, nos pères les moines et nos frères les laïcs et pour le repos de tous les Chrétiens qui se sont endormis. Que le Seigneur, notre Dieu, accorde le repos à leurs âmes à tous </a:t>
            </a:r>
            <a:r>
              <a:rPr lang="fr-FR" sz="2400" b="1" dirty="0">
                <a:solidFill>
                  <a:srgbClr val="C00000"/>
                </a:solidFill>
                <a:latin typeface="Book Antiqua" panose="02040602050305030304" pitchFamily="18" charset="0"/>
              </a:rPr>
              <a:t>et qu'Il nous pardonne nos péchés.</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lvl="0" algn="ctr" rtl="1" fontAlgn="base">
              <a:spcBef>
                <a:spcPct val="20000"/>
              </a:spcBef>
              <a:spcAft>
                <a:spcPct val="0"/>
              </a:spcAft>
            </a:pPr>
            <a:endParaRPr lang="ar-SA" altLang="fr-FR" sz="3600" dirty="0">
              <a:latin typeface="Times New Roman" panose="02020603050405020304" pitchFamily="18" charset="0"/>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spcBef>
                <a:spcPts val="0"/>
              </a:spcBef>
              <a:buNone/>
            </a:pPr>
            <a:endParaRPr lang="fr-FR" sz="4000" b="1" dirty="0">
              <a:latin typeface="CS Avva Shenouda" panose="020B7200000000000000" pitchFamily="34"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278091" y="686154"/>
            <a:ext cx="5569612" cy="5632311"/>
          </a:xfrm>
          <a:prstGeom prst="rect">
            <a:avLst/>
          </a:prstGeom>
        </p:spPr>
        <p:txBody>
          <a:bodyPr wrap="square" anchor="ctr" anchorCtr="0">
            <a:spAutoFit/>
          </a:bodyPr>
          <a:lstStyle/>
          <a:p>
            <a:pPr algn="just" rtl="1"/>
            <a:r>
              <a:rPr lang="ar-AE" sz="3600" b="1" dirty="0">
                <a:latin typeface="Book Antiqua" panose="02040602050305030304" pitchFamily="18" charset="0"/>
              </a:rPr>
              <a:t>صلوا واطلبوا عن آبائنا واخوتنا الذين رقدوا وتنيحوا في الإيمان بالمسيح منذ البدء آبائنا البطاركة وآبائنا المطارنة وآبائنا الأساقفة وآبائنا </a:t>
            </a:r>
            <a:r>
              <a:rPr lang="ar-AE" sz="3600" b="1" dirty="0" err="1">
                <a:latin typeface="Book Antiqua" panose="02040602050305030304" pitchFamily="18" charset="0"/>
              </a:rPr>
              <a:t>القمامصة</a:t>
            </a:r>
            <a:r>
              <a:rPr lang="ar-AE" sz="3600" b="1" dirty="0">
                <a:latin typeface="Book Antiqua" panose="02040602050305030304" pitchFamily="18" charset="0"/>
              </a:rPr>
              <a:t> وآبائنا القسوس وأخوتنا الشمامسة وآبائنا الرهبان واخوتنا العلمانيين وعن كل الذين تنيحوا من المسيحيين لكي ينيح الرب إلهنا نفوسهم أجمعين </a:t>
            </a:r>
            <a:r>
              <a:rPr lang="ar-AE" sz="3600" b="1" dirty="0">
                <a:solidFill>
                  <a:srgbClr val="C00000"/>
                </a:solidFill>
                <a:latin typeface="Book Antiqua" panose="02040602050305030304" pitchFamily="18" charset="0"/>
              </a:rPr>
              <a:t>ويغفر لنا خطايانا.</a:t>
            </a:r>
          </a:p>
        </p:txBody>
      </p:sp>
    </p:spTree>
    <p:extLst>
      <p:ext uri="{BB962C8B-B14F-4D97-AF65-F5344CB8AC3E}">
        <p14:creationId xmlns:p14="http://schemas.microsoft.com/office/powerpoint/2010/main" val="2860871984"/>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7369" y="404664"/>
            <a:ext cx="5616624" cy="5976664"/>
          </a:xfrm>
        </p:spPr>
        <p:txBody>
          <a:bodyPr>
            <a:noAutofit/>
          </a:bodyPr>
          <a:lstStyle/>
          <a:p>
            <a:pPr marL="0" indent="3175" algn="just">
              <a:buNone/>
            </a:pPr>
            <a:r>
              <a:rPr lang="fr-FR" sz="2800" b="1" dirty="0"/>
              <a:t>en notre nature, tout comme la parole qu'a prononcée le Christ à cette table est permanente dans les Églises jusqu'à ce jour et jusqu'à Son Avènement et elle accomplit le même Sacrifice.  </a:t>
            </a:r>
          </a:p>
          <a:p>
            <a:pPr marL="0" indent="3175" algn="just">
              <a:buNone/>
            </a:pPr>
            <a:r>
              <a:rPr lang="fr-FR" sz="2800" b="1" dirty="0" err="1">
                <a:solidFill>
                  <a:srgbClr val="C00000"/>
                </a:solidFill>
              </a:rPr>
              <a:t>Cloturons</a:t>
            </a:r>
            <a:r>
              <a:rPr lang="fr-FR" sz="2800" b="1" dirty="0">
                <a:solidFill>
                  <a:srgbClr val="C00000"/>
                </a:solidFill>
              </a:rPr>
              <a:t> le sermon de notre père Saint Jean Chrysostome qui a éclairé notre esprit et les yeux de notre cœur au Nom du Père, du Fils et du Saint-Esprit, un seul Dieu, Amen! </a:t>
            </a:r>
          </a:p>
          <a:p>
            <a:pPr marL="0" indent="3175" algn="just">
              <a:buNone/>
            </a:pPr>
            <a:r>
              <a:rPr lang="fr-FR" sz="2800" b="1" dirty="0"/>
              <a:t> </a:t>
            </a:r>
          </a:p>
        </p:txBody>
      </p:sp>
      <p:sp>
        <p:nvSpPr>
          <p:cNvPr id="4" name="Rectangle 3">
            <a:extLst>
              <a:ext uri="{FF2B5EF4-FFF2-40B4-BE49-F238E27FC236}">
                <a16:creationId xmlns:a16="http://schemas.microsoft.com/office/drawing/2014/main" id="{91243CA8-04CE-43A8-A980-AAAC9EEED9CA}"/>
              </a:ext>
            </a:extLst>
          </p:cNvPr>
          <p:cNvSpPr/>
          <p:nvPr/>
        </p:nvSpPr>
        <p:spPr>
          <a:xfrm>
            <a:off x="6240016" y="582935"/>
            <a:ext cx="5472608" cy="5798393"/>
          </a:xfrm>
          <a:prstGeom prst="rect">
            <a:avLst/>
          </a:prstGeom>
        </p:spPr>
        <p:txBody>
          <a:bodyPr wrap="square">
            <a:normAutofit/>
          </a:bodyPr>
          <a:lstStyle/>
          <a:p>
            <a:pPr algn="just" rtl="1"/>
            <a:r>
              <a:rPr lang="ar-EG" sz="3600" b="1" dirty="0"/>
              <a:t>تفعل فى طبيعتنا زيادة التناسل،كذلك الكلمة التى قالها المسيح على تلك المائدة الباقية فى الكنائس الى هذا اليوم والى مجيئه مكملة كل عمل الذبيحة.</a:t>
            </a:r>
          </a:p>
          <a:p>
            <a:pPr algn="just" rtl="1"/>
            <a:r>
              <a:rPr lang="ar-EG" sz="3600" b="1" dirty="0">
                <a:solidFill>
                  <a:srgbClr val="C00000"/>
                </a:solidFill>
              </a:rPr>
              <a:t>فلنختم عظة أبينا القديس أنبا يوحنا ذهبي الفم الذي أنار عقولنا وعيون قلوبنا </a:t>
            </a:r>
            <a:r>
              <a:rPr lang="ar-EG" sz="3600" b="1" dirty="0" err="1">
                <a:solidFill>
                  <a:srgbClr val="C00000"/>
                </a:solidFill>
              </a:rPr>
              <a:t>بإسم</a:t>
            </a:r>
            <a:r>
              <a:rPr lang="ar-EG" sz="3600" b="1" dirty="0">
                <a:solidFill>
                  <a:srgbClr val="C00000"/>
                </a:solidFill>
              </a:rPr>
              <a:t> الآب </a:t>
            </a:r>
            <a:r>
              <a:rPr lang="ar-EG" sz="3600" b="1" dirty="0" err="1">
                <a:solidFill>
                  <a:srgbClr val="C00000"/>
                </a:solidFill>
              </a:rPr>
              <a:t>والإبن</a:t>
            </a:r>
            <a:r>
              <a:rPr lang="ar-EG" sz="3600" b="1" dirty="0">
                <a:solidFill>
                  <a:srgbClr val="C00000"/>
                </a:solidFill>
              </a:rPr>
              <a:t> والروح القدس إله </a:t>
            </a:r>
            <a:r>
              <a:rPr lang="ar-EG" sz="3600" b="1" dirty="0" err="1">
                <a:solidFill>
                  <a:srgbClr val="C00000"/>
                </a:solidFill>
              </a:rPr>
              <a:t>واحد.</a:t>
            </a:r>
            <a:r>
              <a:rPr lang="ar-EG" sz="3600" b="1" dirty="0">
                <a:solidFill>
                  <a:srgbClr val="C00000"/>
                </a:solidFill>
              </a:rPr>
              <a:t> آمين.</a:t>
            </a:r>
          </a:p>
        </p:txBody>
      </p:sp>
      <p:sp>
        <p:nvSpPr>
          <p:cNvPr id="8" name="ZoneTexte 7">
            <a:extLst>
              <a:ext uri="{FF2B5EF4-FFF2-40B4-BE49-F238E27FC236}">
                <a16:creationId xmlns:a16="http://schemas.microsoft.com/office/drawing/2014/main" id="{17EB9E0E-099C-42F2-A2D3-CB82BBB219EC}"/>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de l’aube </a:t>
            </a:r>
            <a:r>
              <a:rPr lang="fr-FR" sz="1600" b="1" i="1" dirty="0">
                <a:solidFill>
                  <a:schemeClr val="bg1"/>
                </a:solidFill>
              </a:rPr>
              <a:t>du Jeudi Saint</a:t>
            </a:r>
            <a:endParaRPr lang="fr-FR" sz="1600" b="1" dirty="0">
              <a:solidFill>
                <a:schemeClr val="bg1"/>
              </a:solidFill>
            </a:endParaRPr>
          </a:p>
        </p:txBody>
      </p:sp>
      <p:sp>
        <p:nvSpPr>
          <p:cNvPr id="9" name="Rectangle 74">
            <a:extLst>
              <a:ext uri="{FF2B5EF4-FFF2-40B4-BE49-F238E27FC236}">
                <a16:creationId xmlns:a16="http://schemas.microsoft.com/office/drawing/2014/main" id="{EFA9D6ED-5B92-45D5-B2B3-49501FAAB2D5}"/>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باكر يوم الخميس الكبير</a:t>
            </a:r>
            <a:r>
              <a:rPr lang="fr-FR" sz="2000" b="1" dirty="0">
                <a:solidFill>
                  <a:schemeClr val="bg1"/>
                </a:solidFill>
              </a:rPr>
              <a:t> </a:t>
            </a:r>
            <a:endParaRPr lang="en-US" altLang="fr-FR" sz="2000" b="1" i="1" dirty="0">
              <a:solidFill>
                <a:schemeClr val="bg1"/>
              </a:solidFill>
            </a:endParaRPr>
          </a:p>
        </p:txBody>
      </p:sp>
    </p:spTree>
    <p:extLst>
      <p:ext uri="{BB962C8B-B14F-4D97-AF65-F5344CB8AC3E}">
        <p14:creationId xmlns:p14="http://schemas.microsoft.com/office/powerpoint/2010/main" val="1479095953"/>
      </p:ext>
    </p:extLst>
  </p:cSld>
  <p:clrMapOvr>
    <a:masterClrMapping/>
  </p:clrMapOvr>
</p:sld>
</file>

<file path=ppt/slides/slide27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87901" y="776123"/>
            <a:ext cx="5367646" cy="5452374"/>
          </a:xfrm>
        </p:spPr>
        <p:txBody>
          <a:bodyPr numCol="1" spcCol="72000" anchor="ctr">
            <a:noAutofit/>
          </a:bodyPr>
          <a:lstStyle/>
          <a:p>
            <a:pPr marL="0" indent="0" algn="just">
              <a:spcBef>
                <a:spcPts val="0"/>
              </a:spcBef>
              <a:buNone/>
            </a:pPr>
            <a:r>
              <a:rPr lang="fr-FR" b="1" dirty="0">
                <a:latin typeface="Book Antiqua" panose="02040602050305030304" pitchFamily="18" charset="0"/>
              </a:rPr>
              <a:t>Priez et implorez pour ceux qui s'occupent des offrandes et des oblations, du vin, de l'huile, de l'encens, des voiles, des livres liturgiques et de tous les vases sacrés de l'autel. Que le Seigneur, notre Dieu, les récompenses dans la Jérusalem céleste </a:t>
            </a:r>
            <a:r>
              <a:rPr lang="fr-FR" b="1" dirty="0">
                <a:solidFill>
                  <a:srgbClr val="C00000"/>
                </a:solidFill>
                <a:latin typeface="Book Antiqua" panose="02040602050305030304" pitchFamily="18" charset="0"/>
              </a:rPr>
              <a:t>et nous pardonne nos péchés.</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lvl="0" algn="just" rtl="1" fontAlgn="base">
              <a:spcBef>
                <a:spcPct val="20000"/>
              </a:spcBef>
              <a:spcAft>
                <a:spcPct val="0"/>
              </a:spcAft>
            </a:pPr>
            <a:endParaRPr lang="ar-SA" altLang="fr-FR" sz="3600" dirty="0">
              <a:latin typeface="Times New Roman" panose="02020603050405020304" pitchFamily="18" charset="0"/>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pPr algn="just"/>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spcBef>
                <a:spcPts val="0"/>
              </a:spcBef>
              <a:buNone/>
            </a:pPr>
            <a:endParaRPr lang="fr-FR" sz="4000" b="1" dirty="0">
              <a:latin typeface="CS Avva Shenouda" panose="020B7200000000000000" pitchFamily="34"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180816" y="836712"/>
            <a:ext cx="5569612" cy="4832092"/>
          </a:xfrm>
          <a:prstGeom prst="rect">
            <a:avLst/>
          </a:prstGeom>
        </p:spPr>
        <p:txBody>
          <a:bodyPr wrap="square" anchor="ctr" anchorCtr="0">
            <a:spAutoFit/>
          </a:bodyPr>
          <a:lstStyle/>
          <a:p>
            <a:pPr algn="just" rtl="1"/>
            <a:r>
              <a:rPr lang="ar-AE" sz="4400" b="1" dirty="0">
                <a:latin typeface="Book Antiqua" panose="02040602050305030304" pitchFamily="18" charset="0"/>
              </a:rPr>
              <a:t>صلوا واطلبوا عن المهتمين بالصعائد والقرابين والخمر والزيت والبخور والستور وكتب القراءة وكل أواني المذبح لكي يعوضهم الرب إلهنا عن أتعابهم في أورشليم </a:t>
            </a:r>
            <a:r>
              <a:rPr lang="ar-AE" sz="4400" b="1" dirty="0" err="1">
                <a:latin typeface="Book Antiqua" panose="02040602050305030304" pitchFamily="18" charset="0"/>
              </a:rPr>
              <a:t>السمائية</a:t>
            </a:r>
            <a:r>
              <a:rPr lang="ar-AE" sz="4400" b="1" dirty="0">
                <a:latin typeface="Book Antiqua" panose="02040602050305030304" pitchFamily="18" charset="0"/>
              </a:rPr>
              <a:t> </a:t>
            </a:r>
            <a:r>
              <a:rPr lang="ar-AE" sz="4400" b="1" dirty="0">
                <a:solidFill>
                  <a:srgbClr val="C00000"/>
                </a:solidFill>
                <a:latin typeface="Book Antiqua" panose="02040602050305030304" pitchFamily="18" charset="0"/>
              </a:rPr>
              <a:t>ويغفر لنا خطايانا.</a:t>
            </a:r>
          </a:p>
        </p:txBody>
      </p:sp>
    </p:spTree>
    <p:extLst>
      <p:ext uri="{BB962C8B-B14F-4D97-AF65-F5344CB8AC3E}">
        <p14:creationId xmlns:p14="http://schemas.microsoft.com/office/powerpoint/2010/main" val="3802656399"/>
      </p:ext>
    </p:extLst>
  </p:cSld>
  <p:clrMapOvr>
    <a:masterClrMapping/>
  </p:clrMapOvr>
</p:sld>
</file>

<file path=ppt/slides/slide27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546266" y="776123"/>
            <a:ext cx="5367646" cy="5452374"/>
          </a:xfrm>
        </p:spPr>
        <p:txBody>
          <a:bodyPr numCol="1" spcCol="72000" anchor="ctr">
            <a:noAutofit/>
          </a:bodyPr>
          <a:lstStyle/>
          <a:p>
            <a:pPr marL="0" indent="0" algn="just">
              <a:spcBef>
                <a:spcPts val="0"/>
              </a:spcBef>
              <a:buNone/>
            </a:pPr>
            <a:r>
              <a:rPr lang="fr-FR" sz="3600" b="1" dirty="0">
                <a:latin typeface="Book Antiqua" panose="02040602050305030304" pitchFamily="18" charset="0"/>
              </a:rPr>
              <a:t>Priez et implorez pour les catéchumènes de notre peuple. Que le Seigneur notre Dieu éclaire leurs cœurs, les enracine dans la Foi orthodoxe jusqu'au dernier soupir </a:t>
            </a:r>
            <a:r>
              <a:rPr lang="fr-FR" sz="3600" b="1" dirty="0">
                <a:solidFill>
                  <a:srgbClr val="C00000"/>
                </a:solidFill>
                <a:latin typeface="Book Antiqua" panose="02040602050305030304" pitchFamily="18" charset="0"/>
              </a:rPr>
              <a:t>et qu'Il nous pardonne nos péchés.</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lvl="0" algn="just" rtl="1" fontAlgn="base">
              <a:spcBef>
                <a:spcPct val="20000"/>
              </a:spcBef>
              <a:spcAft>
                <a:spcPct val="0"/>
              </a:spcAft>
            </a:pPr>
            <a:endParaRPr lang="ar-SA" altLang="fr-FR" sz="3600" dirty="0">
              <a:latin typeface="Times New Roman" panose="02020603050405020304" pitchFamily="18" charset="0"/>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pPr algn="just"/>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spcBef>
                <a:spcPts val="0"/>
              </a:spcBef>
              <a:buNone/>
            </a:pPr>
            <a:endParaRPr lang="fr-FR" sz="4000" b="1" dirty="0">
              <a:latin typeface="CS Avva Shenouda" panose="020B7200000000000000" pitchFamily="34"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200271" y="776124"/>
            <a:ext cx="5569612" cy="5452374"/>
          </a:xfrm>
          <a:prstGeom prst="rect">
            <a:avLst/>
          </a:prstGeom>
        </p:spPr>
        <p:txBody>
          <a:bodyPr wrap="square" anchor="ctr" anchorCtr="0">
            <a:normAutofit lnSpcReduction="10000"/>
          </a:bodyPr>
          <a:lstStyle/>
          <a:p>
            <a:pPr algn="just" rtl="1"/>
            <a:r>
              <a:rPr lang="ar-AE" sz="5400" b="1" dirty="0">
                <a:latin typeface="Book Antiqua" panose="02040602050305030304" pitchFamily="18" charset="0"/>
              </a:rPr>
              <a:t>صلوا واطلبوا عن موعوظي شعبنا لكي يباركهم الرب ويفتح عيون قلوبهم ويثبتهم على الإيمان الارثوذكسي إلى النفس الأخير </a:t>
            </a:r>
            <a:r>
              <a:rPr lang="ar-AE" sz="5400" b="1" dirty="0">
                <a:solidFill>
                  <a:srgbClr val="C00000"/>
                </a:solidFill>
                <a:latin typeface="Book Antiqua" panose="02040602050305030304" pitchFamily="18" charset="0"/>
              </a:rPr>
              <a:t>ويغفر لنا خطايانا.</a:t>
            </a:r>
          </a:p>
        </p:txBody>
      </p:sp>
    </p:spTree>
    <p:extLst>
      <p:ext uri="{BB962C8B-B14F-4D97-AF65-F5344CB8AC3E}">
        <p14:creationId xmlns:p14="http://schemas.microsoft.com/office/powerpoint/2010/main" val="149934120"/>
      </p:ext>
    </p:extLst>
  </p:cSld>
  <p:clrMapOvr>
    <a:masterClrMapping/>
  </p:clrMapOvr>
</p:sld>
</file>

<file path=ppt/slides/slide27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564203" y="776123"/>
            <a:ext cx="5349707" cy="5452374"/>
          </a:xfrm>
        </p:spPr>
        <p:txBody>
          <a:bodyPr numCol="1" spcCol="72000" anchor="ctr">
            <a:noAutofit/>
          </a:bodyPr>
          <a:lstStyle/>
          <a:p>
            <a:pPr marL="0" indent="0" algn="just">
              <a:spcBef>
                <a:spcPts val="0"/>
              </a:spcBef>
              <a:buNone/>
            </a:pPr>
            <a:r>
              <a:rPr lang="fr-FR" b="1" dirty="0">
                <a:latin typeface="Book Antiqua" panose="02040602050305030304" pitchFamily="18" charset="0"/>
              </a:rPr>
              <a:t>Priez et implorez pour ce lieu, pour tout autre lieu, pour les monastères orthodoxes dans les déserts, pour les anciens qui y demeurent, et pour la tranquillité du monde entier. Que le Seigneur notre Dieu nous protège tous de tout mal </a:t>
            </a:r>
            <a:r>
              <a:rPr lang="fr-FR" b="1" dirty="0">
                <a:solidFill>
                  <a:srgbClr val="C00000"/>
                </a:solidFill>
                <a:latin typeface="Book Antiqua" panose="02040602050305030304" pitchFamily="18" charset="0"/>
              </a:rPr>
              <a:t>et qu'Il nous pardonne nos péchés.</a:t>
            </a: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spcBef>
                <a:spcPts val="0"/>
              </a:spcBef>
              <a:buNone/>
            </a:pPr>
            <a:endParaRPr lang="fr-FR" sz="4000" b="1" dirty="0">
              <a:latin typeface="CS Avva Shenouda" panose="020B7200000000000000" pitchFamily="34"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219726" y="747709"/>
            <a:ext cx="5569612" cy="5509200"/>
          </a:xfrm>
          <a:prstGeom prst="rect">
            <a:avLst/>
          </a:prstGeom>
        </p:spPr>
        <p:txBody>
          <a:bodyPr wrap="square" anchor="ctr" anchorCtr="0">
            <a:spAutoFit/>
          </a:bodyPr>
          <a:lstStyle/>
          <a:p>
            <a:pPr algn="just" rtl="1"/>
            <a:r>
              <a:rPr lang="ar-AE" sz="4400" b="1" dirty="0">
                <a:latin typeface="Book Antiqua" panose="02040602050305030304" pitchFamily="18" charset="0"/>
              </a:rPr>
              <a:t>صلوا واطلبوا عن هذا المسكن وكل مساكن وأديرة الشعوب الأرثوذكسيين في </a:t>
            </a:r>
            <a:r>
              <a:rPr lang="ar-AE" sz="4400" b="1" dirty="0" err="1">
                <a:latin typeface="Book Antiqua" panose="02040602050305030304" pitchFamily="18" charset="0"/>
              </a:rPr>
              <a:t>البرارى</a:t>
            </a:r>
            <a:r>
              <a:rPr lang="ar-AE" sz="4400" b="1" dirty="0">
                <a:latin typeface="Book Antiqua" panose="02040602050305030304" pitchFamily="18" charset="0"/>
              </a:rPr>
              <a:t> والشيوخ السكان فيها وعن طمأنينة كل العالم معاً. لكي يحفظنا الرب إلهنا وإياهم من كل سوء ومن كل شر </a:t>
            </a:r>
            <a:r>
              <a:rPr lang="ar-AE" sz="4400" b="1" dirty="0">
                <a:solidFill>
                  <a:srgbClr val="C00000"/>
                </a:solidFill>
                <a:latin typeface="Book Antiqua" panose="02040602050305030304" pitchFamily="18" charset="0"/>
              </a:rPr>
              <a:t>ويغفر لنا خطايانا.</a:t>
            </a:r>
          </a:p>
        </p:txBody>
      </p:sp>
    </p:spTree>
    <p:extLst>
      <p:ext uri="{BB962C8B-B14F-4D97-AF65-F5344CB8AC3E}">
        <p14:creationId xmlns:p14="http://schemas.microsoft.com/office/powerpoint/2010/main" val="2476788423"/>
      </p:ext>
    </p:extLst>
  </p:cSld>
  <p:clrMapOvr>
    <a:masterClrMapping/>
  </p:clrMapOvr>
</p:sld>
</file>

<file path=ppt/slides/slide27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546266" y="494202"/>
            <a:ext cx="5367646" cy="5991072"/>
          </a:xfrm>
        </p:spPr>
        <p:txBody>
          <a:bodyPr numCol="1" spcCol="72000" anchor="ctr">
            <a:noAutofit/>
          </a:bodyPr>
          <a:lstStyle/>
          <a:p>
            <a:pPr marL="0" indent="0" algn="just">
              <a:spcBef>
                <a:spcPts val="0"/>
              </a:spcBef>
              <a:buNone/>
            </a:pPr>
            <a:r>
              <a:rPr lang="fr-FR" sz="3000" b="1" dirty="0">
                <a:latin typeface="Book Antiqua" panose="02040602050305030304" pitchFamily="18" charset="0"/>
              </a:rPr>
              <a:t>Priez et implorez pour la vie de notre saint père l'archevêque, le patriarche, </a:t>
            </a:r>
            <a:r>
              <a:rPr lang="fr-FR" sz="3000" b="1" dirty="0" err="1">
                <a:latin typeface="Book Antiqua" panose="02040602050305030304" pitchFamily="18" charset="0"/>
              </a:rPr>
              <a:t>Anba</a:t>
            </a:r>
            <a:r>
              <a:rPr lang="fr-FR" sz="3000" b="1" dirty="0">
                <a:latin typeface="Book Antiqua" panose="02040602050305030304" pitchFamily="18" charset="0"/>
              </a:rPr>
              <a:t> </a:t>
            </a:r>
            <a:r>
              <a:rPr lang="fr-FR" sz="3000" b="1" dirty="0" err="1">
                <a:latin typeface="Book Antiqua" panose="02040602050305030304" pitchFamily="18" charset="0"/>
              </a:rPr>
              <a:t>Tawadros</a:t>
            </a:r>
            <a:r>
              <a:rPr lang="fr-FR" sz="3000" b="1" dirty="0">
                <a:latin typeface="Book Antiqua" panose="02040602050305030304" pitchFamily="18" charset="0"/>
              </a:rPr>
              <a:t>, et pour son confrère dans le ministère apostolique notre père l'évêque </a:t>
            </a:r>
            <a:r>
              <a:rPr lang="fr-FR" sz="3000" b="1" dirty="0" err="1">
                <a:latin typeface="Book Antiqua" panose="02040602050305030304" pitchFamily="18" charset="0"/>
              </a:rPr>
              <a:t>Anba</a:t>
            </a:r>
            <a:r>
              <a:rPr lang="fr-FR" sz="3000" b="1" dirty="0">
                <a:latin typeface="Book Antiqua" panose="02040602050305030304" pitchFamily="18" charset="0"/>
              </a:rPr>
              <a:t> Marc. Que le Seigneur protège leurs vies et les maintienne pour nous sur leurs trônes de nombreuses années calmes et paisibles </a:t>
            </a:r>
            <a:r>
              <a:rPr lang="fr-FR" sz="3000" b="1" dirty="0">
                <a:solidFill>
                  <a:srgbClr val="C00000"/>
                </a:solidFill>
                <a:latin typeface="Book Antiqua" panose="02040602050305030304" pitchFamily="18" charset="0"/>
              </a:rPr>
              <a:t>et qu'Il nous pardonne nos péchés.</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lvl="0" algn="ctr" rtl="1" fontAlgn="base">
              <a:spcBef>
                <a:spcPct val="20000"/>
              </a:spcBef>
              <a:spcAft>
                <a:spcPct val="0"/>
              </a:spcAft>
            </a:pPr>
            <a:endParaRPr lang="ar-SA" altLang="fr-FR" sz="3600" dirty="0">
              <a:latin typeface="Times New Roman" panose="02020603050405020304" pitchFamily="18" charset="0"/>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spcBef>
                <a:spcPts val="0"/>
              </a:spcBef>
              <a:buNone/>
            </a:pPr>
            <a:endParaRPr lang="fr-FR" sz="4000" b="1" dirty="0">
              <a:latin typeface="CS Avva Shenouda" panose="020B7200000000000000" pitchFamily="34"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219726" y="616904"/>
            <a:ext cx="5569612" cy="5770811"/>
          </a:xfrm>
          <a:prstGeom prst="rect">
            <a:avLst/>
          </a:prstGeom>
        </p:spPr>
        <p:txBody>
          <a:bodyPr wrap="square" anchor="ctr" anchorCtr="0">
            <a:spAutoFit/>
          </a:bodyPr>
          <a:lstStyle/>
          <a:p>
            <a:pPr algn="just" rtl="1"/>
            <a:r>
              <a:rPr lang="ar-AE" sz="4100" b="1" dirty="0">
                <a:latin typeface="Book Antiqua" panose="02040602050305030304" pitchFamily="18" charset="0"/>
              </a:rPr>
              <a:t>صلوا واطلبوا عن حياة وقيام أبينا المكرم رئيس الأساقفة الأب البطريرك الأنبا </a:t>
            </a:r>
            <a:r>
              <a:rPr lang="ar-AE" sz="4100" b="1" dirty="0" err="1">
                <a:latin typeface="Book Antiqua" panose="02040602050305030304" pitchFamily="18" charset="0"/>
              </a:rPr>
              <a:t>تاوضروس</a:t>
            </a:r>
            <a:r>
              <a:rPr lang="ar-AE" sz="4100" b="1" dirty="0">
                <a:latin typeface="Book Antiqua" panose="02040602050305030304" pitchFamily="18" charset="0"/>
              </a:rPr>
              <a:t> و شريكه في الخدمة الرسولية</a:t>
            </a:r>
            <a:r>
              <a:rPr lang="fr-FR" sz="4100" b="1" dirty="0">
                <a:latin typeface="Book Antiqua" panose="02040602050305030304" pitchFamily="18" charset="0"/>
              </a:rPr>
              <a:t> </a:t>
            </a:r>
            <a:r>
              <a:rPr lang="ar-AE" sz="4100" b="1" dirty="0">
                <a:latin typeface="Book Antiqua" panose="02040602050305030304" pitchFamily="18" charset="0"/>
              </a:rPr>
              <a:t>أبينا</a:t>
            </a:r>
            <a:r>
              <a:rPr lang="fr-FR" sz="4100" b="1" dirty="0">
                <a:latin typeface="Book Antiqua" panose="02040602050305030304" pitchFamily="18" charset="0"/>
              </a:rPr>
              <a:t> </a:t>
            </a:r>
            <a:r>
              <a:rPr lang="ar-AE" sz="4100" b="1" dirty="0">
                <a:latin typeface="Book Antiqua" panose="02040602050305030304" pitchFamily="18" charset="0"/>
              </a:rPr>
              <a:t>الأسقف الأنبا مارك لكي يحفظ الرب لنا حياتهم ويثبتهم على كراسيهم سنين عديدة وأزمنة سالمة هادئة مديدة </a:t>
            </a:r>
            <a:r>
              <a:rPr lang="ar-AE" sz="4100" b="1" dirty="0">
                <a:solidFill>
                  <a:srgbClr val="C00000"/>
                </a:solidFill>
                <a:latin typeface="Book Antiqua" panose="02040602050305030304" pitchFamily="18" charset="0"/>
              </a:rPr>
              <a:t>ويغفر لنا خطايانا.</a:t>
            </a:r>
          </a:p>
        </p:txBody>
      </p:sp>
    </p:spTree>
    <p:extLst>
      <p:ext uri="{BB962C8B-B14F-4D97-AF65-F5344CB8AC3E}">
        <p14:creationId xmlns:p14="http://schemas.microsoft.com/office/powerpoint/2010/main" val="874837790"/>
      </p:ext>
    </p:extLst>
  </p:cSld>
  <p:clrMapOvr>
    <a:masterClrMapping/>
  </p:clrMapOvr>
</p:sld>
</file>

<file path=ppt/slides/slide27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564204" y="776123"/>
            <a:ext cx="5349706" cy="5452374"/>
          </a:xfrm>
        </p:spPr>
        <p:txBody>
          <a:bodyPr numCol="1" spcCol="72000" anchor="ctr">
            <a:noAutofit/>
          </a:bodyPr>
          <a:lstStyle/>
          <a:p>
            <a:pPr marL="0" indent="0" algn="just">
              <a:spcBef>
                <a:spcPts val="0"/>
              </a:spcBef>
              <a:buNone/>
            </a:pPr>
            <a:r>
              <a:rPr lang="fr-FR" b="1" dirty="0">
                <a:latin typeface="Book Antiqua" panose="02040602050305030304" pitchFamily="18" charset="0"/>
              </a:rPr>
              <a:t>Priez et implorez pour nos pères les métropolites et les évêques orthodoxes en tout lieu, pour les higoumènes, les prêtres, les diacres et tous les degrés de l'Église. Que le Christ notre Dieu les protège, les raffermisse </a:t>
            </a:r>
            <a:r>
              <a:rPr lang="fr-FR" b="1" dirty="0">
                <a:solidFill>
                  <a:srgbClr val="C00000"/>
                </a:solidFill>
                <a:latin typeface="Book Antiqua" panose="02040602050305030304" pitchFamily="18" charset="0"/>
              </a:rPr>
              <a:t>et qu'Il nous pardonne nos péchés</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lvl="0" algn="just" rtl="1" fontAlgn="base">
              <a:spcBef>
                <a:spcPct val="20000"/>
              </a:spcBef>
              <a:spcAft>
                <a:spcPct val="0"/>
              </a:spcAft>
            </a:pPr>
            <a:endParaRPr lang="ar-SA" altLang="fr-FR" sz="3600" dirty="0">
              <a:latin typeface="Times New Roman" panose="02020603050405020304" pitchFamily="18" charset="0"/>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pPr algn="just"/>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spcBef>
                <a:spcPts val="0"/>
              </a:spcBef>
              <a:buNone/>
            </a:pPr>
            <a:endParaRPr lang="fr-FR" sz="4000" b="1" dirty="0">
              <a:latin typeface="CS Avva Shenouda" panose="020B7200000000000000" pitchFamily="34"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219726" y="747709"/>
            <a:ext cx="5569612" cy="5509200"/>
          </a:xfrm>
          <a:prstGeom prst="rect">
            <a:avLst/>
          </a:prstGeom>
        </p:spPr>
        <p:txBody>
          <a:bodyPr wrap="square" anchor="ctr" anchorCtr="0">
            <a:spAutoFit/>
          </a:bodyPr>
          <a:lstStyle/>
          <a:p>
            <a:pPr algn="just" rtl="1"/>
            <a:r>
              <a:rPr lang="ar-AE" sz="4400" b="1" dirty="0">
                <a:latin typeface="Book Antiqua" panose="02040602050305030304" pitchFamily="18" charset="0"/>
              </a:rPr>
              <a:t>صلوا واطلبوا عن آبائنا المطارنة والأساقفة الأرثوذكسيين بكل مكان </a:t>
            </a:r>
            <a:r>
              <a:rPr lang="ar-AE" sz="4400" b="1" dirty="0" err="1">
                <a:latin typeface="Book Antiqua" panose="02040602050305030304" pitchFamily="18" charset="0"/>
              </a:rPr>
              <a:t>والقمامصة</a:t>
            </a:r>
            <a:r>
              <a:rPr lang="ar-AE" sz="4400" b="1" dirty="0">
                <a:latin typeface="Book Antiqua" panose="02040602050305030304" pitchFamily="18" charset="0"/>
              </a:rPr>
              <a:t> والقسوس والشمامسة وكل طغمات الكنيسة لكي يحفظهم المسيح إلهنا ويقويهم</a:t>
            </a:r>
            <a:r>
              <a:rPr lang="fr-FR" sz="4400" b="1" dirty="0">
                <a:latin typeface="Book Antiqua" panose="02040602050305030304" pitchFamily="18" charset="0"/>
              </a:rPr>
              <a:t> </a:t>
            </a:r>
            <a:r>
              <a:rPr lang="ar-AE" sz="4400" b="1" dirty="0">
                <a:solidFill>
                  <a:srgbClr val="C00000"/>
                </a:solidFill>
                <a:latin typeface="Book Antiqua" panose="02040602050305030304" pitchFamily="18" charset="0"/>
              </a:rPr>
              <a:t>ويغفر لنا خطايانا.</a:t>
            </a:r>
          </a:p>
        </p:txBody>
      </p:sp>
    </p:spTree>
    <p:extLst>
      <p:ext uri="{BB962C8B-B14F-4D97-AF65-F5344CB8AC3E}">
        <p14:creationId xmlns:p14="http://schemas.microsoft.com/office/powerpoint/2010/main" val="143716957"/>
      </p:ext>
    </p:extLst>
  </p:cSld>
  <p:clrMapOvr>
    <a:masterClrMapping/>
  </p:clrMapOvr>
</p:sld>
</file>

<file path=ppt/slides/slide27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546266" y="776123"/>
            <a:ext cx="5367646" cy="5452374"/>
          </a:xfrm>
        </p:spPr>
        <p:txBody>
          <a:bodyPr numCol="1" spcCol="72000" anchor="ctr">
            <a:noAutofit/>
          </a:bodyPr>
          <a:lstStyle/>
          <a:p>
            <a:pPr marL="0" indent="0" algn="just">
              <a:spcBef>
                <a:spcPts val="0"/>
              </a:spcBef>
              <a:buNone/>
            </a:pPr>
            <a:r>
              <a:rPr lang="fr-FR" sz="3600" b="1" dirty="0">
                <a:latin typeface="Book Antiqua" panose="02040602050305030304" pitchFamily="18" charset="0"/>
              </a:rPr>
              <a:t>Priez et implorez pour notre assemblée que voici ainsi que pour toute autre assemblée orthodoxe. Que le Seigneur notre Dieu les bénisse et les accomplisse en paix </a:t>
            </a:r>
            <a:r>
              <a:rPr lang="fr-FR" sz="3600" b="1" dirty="0">
                <a:solidFill>
                  <a:srgbClr val="C00000"/>
                </a:solidFill>
                <a:latin typeface="Book Antiqua" panose="02040602050305030304" pitchFamily="18" charset="0"/>
              </a:rPr>
              <a:t>et qu'Il nous pardonne nos péchés.</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lvl="0" algn="ctr" rtl="1" fontAlgn="base">
              <a:spcBef>
                <a:spcPct val="20000"/>
              </a:spcBef>
              <a:spcAft>
                <a:spcPct val="0"/>
              </a:spcAft>
            </a:pPr>
            <a:endParaRPr lang="ar-SA" altLang="fr-FR" sz="3600" dirty="0">
              <a:latin typeface="Times New Roman" panose="02020603050405020304" pitchFamily="18" charset="0"/>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spcBef>
                <a:spcPts val="0"/>
              </a:spcBef>
              <a:buNone/>
            </a:pPr>
            <a:endParaRPr lang="fr-FR" sz="4000" b="1" dirty="0">
              <a:latin typeface="CS Avva Shenouda" panose="020B7200000000000000" pitchFamily="34"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239181" y="547654"/>
            <a:ext cx="5569612" cy="5909310"/>
          </a:xfrm>
          <a:prstGeom prst="rect">
            <a:avLst/>
          </a:prstGeom>
        </p:spPr>
        <p:txBody>
          <a:bodyPr wrap="square" anchor="ctr" anchorCtr="0">
            <a:spAutoFit/>
          </a:bodyPr>
          <a:lstStyle/>
          <a:p>
            <a:pPr algn="just" rtl="1"/>
            <a:r>
              <a:rPr lang="ar-AE" sz="5400" b="1" dirty="0">
                <a:latin typeface="Book Antiqua" panose="02040602050305030304" pitchFamily="18" charset="0"/>
              </a:rPr>
              <a:t>صلوا واطلبوا عن </a:t>
            </a:r>
            <a:r>
              <a:rPr lang="ar-AE" sz="5400" b="1" dirty="0" err="1">
                <a:latin typeface="Book Antiqua" panose="02040602050305030304" pitchFamily="18" charset="0"/>
              </a:rPr>
              <a:t>إجتماعنا</a:t>
            </a:r>
            <a:r>
              <a:rPr lang="ar-AE" sz="5400" b="1" dirty="0">
                <a:latin typeface="Book Antiqua" panose="02040602050305030304" pitchFamily="18" charset="0"/>
              </a:rPr>
              <a:t> هذا وكل </a:t>
            </a:r>
            <a:r>
              <a:rPr lang="ar-AE" sz="5400" b="1" dirty="0" err="1">
                <a:latin typeface="Book Antiqua" panose="02040602050305030304" pitchFamily="18" charset="0"/>
              </a:rPr>
              <a:t>إجتماعات</a:t>
            </a:r>
            <a:r>
              <a:rPr lang="ar-AE" sz="5400" b="1" dirty="0">
                <a:latin typeface="Book Antiqua" panose="02040602050305030304" pitchFamily="18" charset="0"/>
              </a:rPr>
              <a:t> الشعوب الأرثوذكسيين لكي يباركهم الرب إلهنا ويكملهم بسلام </a:t>
            </a:r>
            <a:r>
              <a:rPr lang="ar-AE" sz="5400" b="1" dirty="0">
                <a:solidFill>
                  <a:srgbClr val="C00000"/>
                </a:solidFill>
                <a:latin typeface="Book Antiqua" panose="02040602050305030304" pitchFamily="18" charset="0"/>
              </a:rPr>
              <a:t>ويغفر لنا خطايانا.</a:t>
            </a:r>
          </a:p>
        </p:txBody>
      </p:sp>
    </p:spTree>
    <p:extLst>
      <p:ext uri="{BB962C8B-B14F-4D97-AF65-F5344CB8AC3E}">
        <p14:creationId xmlns:p14="http://schemas.microsoft.com/office/powerpoint/2010/main" val="442722470"/>
      </p:ext>
    </p:extLst>
  </p:cSld>
  <p:clrMapOvr>
    <a:masterClrMapping/>
  </p:clrMapOvr>
</p:sld>
</file>

<file path=ppt/slides/slide27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544749" y="776123"/>
            <a:ext cx="5330172" cy="5452374"/>
          </a:xfrm>
        </p:spPr>
        <p:txBody>
          <a:bodyPr numCol="1" spcCol="72000" anchor="ctr">
            <a:noAutofit/>
          </a:bodyPr>
          <a:lstStyle/>
          <a:p>
            <a:pPr marL="0" indent="0" algn="just">
              <a:spcBef>
                <a:spcPts val="0"/>
              </a:spcBef>
              <a:buNone/>
            </a:pPr>
            <a:r>
              <a:rPr lang="fr-FR" sz="3600" b="1" dirty="0">
                <a:latin typeface="Book Antiqua" panose="02040602050305030304" pitchFamily="18" charset="0"/>
              </a:rPr>
              <a:t>Priez et implorez pour la conduite de la sainte Église et tous les grades du clergé. Que le Seigneur notre Dieu les bénisse et les raffermisse </a:t>
            </a:r>
            <a:r>
              <a:rPr lang="fr-FR" sz="3600" b="1" dirty="0">
                <a:solidFill>
                  <a:srgbClr val="C00000"/>
                </a:solidFill>
                <a:latin typeface="Book Antiqua" panose="02040602050305030304" pitchFamily="18" charset="0"/>
              </a:rPr>
              <a:t>et qu'Il nous pardonne nos péchés</a:t>
            </a: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spcBef>
                <a:spcPts val="0"/>
              </a:spcBef>
              <a:buNone/>
            </a:pPr>
            <a:endParaRPr lang="fr-FR" sz="4000" b="1" dirty="0">
              <a:latin typeface="CS Avva Shenouda" panose="020B7200000000000000" pitchFamily="34"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459166" y="963153"/>
            <a:ext cx="5330172" cy="5078313"/>
          </a:xfrm>
          <a:prstGeom prst="rect">
            <a:avLst/>
          </a:prstGeom>
        </p:spPr>
        <p:txBody>
          <a:bodyPr wrap="square" anchor="ctr" anchorCtr="0">
            <a:spAutoFit/>
          </a:bodyPr>
          <a:lstStyle/>
          <a:p>
            <a:pPr algn="just" rtl="1"/>
            <a:r>
              <a:rPr lang="ar-AE" sz="5400" b="1" dirty="0">
                <a:latin typeface="Book Antiqua" panose="02040602050305030304" pitchFamily="18" charset="0"/>
              </a:rPr>
              <a:t>صلوا واطلبوا عن تدبير البيعة المقدسة وكل رتب الكهنوت لكي يباركهم الرب إلهنا ويقويهم </a:t>
            </a:r>
            <a:r>
              <a:rPr lang="ar-AE" sz="5400" b="1" dirty="0">
                <a:solidFill>
                  <a:srgbClr val="C00000"/>
                </a:solidFill>
                <a:latin typeface="Book Antiqua" panose="02040602050305030304" pitchFamily="18" charset="0"/>
              </a:rPr>
              <a:t>ويغفر لنا خطايانا.</a:t>
            </a:r>
          </a:p>
        </p:txBody>
      </p:sp>
    </p:spTree>
    <p:extLst>
      <p:ext uri="{BB962C8B-B14F-4D97-AF65-F5344CB8AC3E}">
        <p14:creationId xmlns:p14="http://schemas.microsoft.com/office/powerpoint/2010/main" val="1878732717"/>
      </p:ext>
    </p:extLst>
  </p:cSld>
  <p:clrMapOvr>
    <a:masterClrMapping/>
  </p:clrMapOvr>
</p:sld>
</file>

<file path=ppt/slides/slide27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564203" y="776123"/>
            <a:ext cx="5349705" cy="5452374"/>
          </a:xfrm>
        </p:spPr>
        <p:txBody>
          <a:bodyPr numCol="1" spcCol="72000" anchor="ctr">
            <a:noAutofit/>
          </a:bodyPr>
          <a:lstStyle/>
          <a:p>
            <a:pPr marL="0" indent="0" algn="just">
              <a:spcBef>
                <a:spcPts val="0"/>
              </a:spcBef>
              <a:buNone/>
            </a:pPr>
            <a:r>
              <a:rPr lang="fr-FR" sz="3600" b="1" dirty="0">
                <a:latin typeface="Book Antiqua" panose="02040602050305030304" pitchFamily="18" charset="0"/>
              </a:rPr>
              <a:t>Priez et implorez pour tous ceux qui servent la sainte Église et le peuple orthodoxe. Que le Seigneur notre Dieu leur fasse miséricorde </a:t>
            </a:r>
            <a:r>
              <a:rPr lang="fr-FR" sz="3600" b="1" dirty="0">
                <a:solidFill>
                  <a:srgbClr val="C00000"/>
                </a:solidFill>
                <a:latin typeface="Book Antiqua" panose="02040602050305030304" pitchFamily="18" charset="0"/>
              </a:rPr>
              <a:t>et qu'Il nous pardonne nos péchés.</a:t>
            </a: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spcBef>
                <a:spcPts val="0"/>
              </a:spcBef>
              <a:buNone/>
            </a:pPr>
            <a:endParaRPr lang="fr-FR" sz="4000" b="1" dirty="0">
              <a:latin typeface="CS Avva Shenouda" panose="020B7200000000000000" pitchFamily="34"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200271" y="943698"/>
            <a:ext cx="5569612" cy="5078313"/>
          </a:xfrm>
          <a:prstGeom prst="rect">
            <a:avLst/>
          </a:prstGeom>
        </p:spPr>
        <p:txBody>
          <a:bodyPr wrap="square" anchor="ctr" anchorCtr="0">
            <a:spAutoFit/>
          </a:bodyPr>
          <a:lstStyle/>
          <a:p>
            <a:pPr algn="just" rtl="1"/>
            <a:r>
              <a:rPr lang="ar-AE" sz="5400" b="1" dirty="0">
                <a:latin typeface="Book Antiqua" panose="02040602050305030304" pitchFamily="18" charset="0"/>
              </a:rPr>
              <a:t>صلوا واطلبوا عن كل نفس لها تعب في الكنيسة المقدسة ومع الشعب الأرثوذكسي لكي يصنع الرب إلهنا معهم رحمة </a:t>
            </a:r>
            <a:r>
              <a:rPr lang="ar-AE" sz="5400" b="1" dirty="0">
                <a:solidFill>
                  <a:srgbClr val="C00000"/>
                </a:solidFill>
                <a:latin typeface="Book Antiqua" panose="02040602050305030304" pitchFamily="18" charset="0"/>
              </a:rPr>
              <a:t>ويغفر لنا خطايانا.</a:t>
            </a:r>
          </a:p>
        </p:txBody>
      </p:sp>
    </p:spTree>
    <p:extLst>
      <p:ext uri="{BB962C8B-B14F-4D97-AF65-F5344CB8AC3E}">
        <p14:creationId xmlns:p14="http://schemas.microsoft.com/office/powerpoint/2010/main" val="755862558"/>
      </p:ext>
    </p:extLst>
  </p:cSld>
  <p:clrMapOvr>
    <a:masterClrMapping/>
  </p:clrMapOvr>
</p:sld>
</file>

<file path=ppt/slides/slide27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368694" y="737213"/>
            <a:ext cx="5584128" cy="5452374"/>
          </a:xfrm>
        </p:spPr>
        <p:txBody>
          <a:bodyPr numCol="1" spcCol="72000" anchor="ctr">
            <a:noAutofit/>
          </a:bodyPr>
          <a:lstStyle/>
          <a:p>
            <a:pPr marL="0" indent="0" algn="just">
              <a:spcBef>
                <a:spcPts val="0"/>
              </a:spcBef>
              <a:buNone/>
            </a:pPr>
            <a:r>
              <a:rPr lang="fr-FR" b="1" dirty="0">
                <a:latin typeface="Book Antiqua" panose="02040602050305030304" pitchFamily="18" charset="0"/>
              </a:rPr>
              <a:t>Priez et implorez pour les dirigeants qui aiment le Christ et qui nous ont recommandé de nous souvenir d'eux. Que le Seigneur notre Dieu les bénisse, les prenne en pitié, leur accorde la grâce devant les gouvernants </a:t>
            </a:r>
            <a:r>
              <a:rPr lang="fr-FR" b="1" dirty="0">
                <a:solidFill>
                  <a:srgbClr val="C00000"/>
                </a:solidFill>
                <a:latin typeface="Book Antiqua" panose="02040602050305030304" pitchFamily="18" charset="0"/>
              </a:rPr>
              <a:t>et qu'Il nous pardonne nos péchés.</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lvl="0" algn="ctr" rtl="1" fontAlgn="base">
              <a:spcBef>
                <a:spcPct val="20000"/>
              </a:spcBef>
              <a:spcAft>
                <a:spcPct val="0"/>
              </a:spcAft>
            </a:pPr>
            <a:endParaRPr lang="ar-SA" altLang="fr-FR" sz="3600" dirty="0">
              <a:latin typeface="Times New Roman" panose="02020603050405020304" pitchFamily="18" charset="0"/>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spcBef>
                <a:spcPts val="0"/>
              </a:spcBef>
              <a:buNone/>
            </a:pPr>
            <a:endParaRPr lang="fr-FR" sz="4000" b="1" dirty="0">
              <a:latin typeface="CS Avva Shenouda" panose="020B7200000000000000" pitchFamily="34"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205210" y="870819"/>
            <a:ext cx="5584128" cy="5262979"/>
          </a:xfrm>
          <a:prstGeom prst="rect">
            <a:avLst/>
          </a:prstGeom>
        </p:spPr>
        <p:txBody>
          <a:bodyPr wrap="square" anchor="ctr" anchorCtr="0">
            <a:spAutoFit/>
          </a:bodyPr>
          <a:lstStyle/>
          <a:p>
            <a:pPr algn="just" rtl="1"/>
            <a:r>
              <a:rPr lang="ar-AE" sz="4800" b="1" dirty="0">
                <a:latin typeface="Book Antiqua" panose="02040602050305030304" pitchFamily="18" charset="0"/>
              </a:rPr>
              <a:t>صلوا وأطلبوا عن محبي المسيح الأراخنة الذين أمرونا أن نذكرهم </a:t>
            </a:r>
            <a:r>
              <a:rPr lang="ar-AE" sz="4800" b="1" dirty="0" err="1">
                <a:latin typeface="Book Antiqua" panose="02040602050305030304" pitchFamily="18" charset="0"/>
              </a:rPr>
              <a:t>باسمائهم</a:t>
            </a:r>
            <a:r>
              <a:rPr lang="ar-AE" sz="4800" b="1" dirty="0">
                <a:latin typeface="Book Antiqua" panose="02040602050305030304" pitchFamily="18" charset="0"/>
              </a:rPr>
              <a:t> لكي يباركهم الرب إلهنا ويذكرهم بالرحمة ويعطيهم النعمة امام السلاطين الأعزاء </a:t>
            </a:r>
            <a:r>
              <a:rPr lang="ar-AE" sz="4800" b="1" dirty="0">
                <a:solidFill>
                  <a:srgbClr val="C00000"/>
                </a:solidFill>
                <a:latin typeface="Book Antiqua" panose="02040602050305030304" pitchFamily="18" charset="0"/>
              </a:rPr>
              <a:t>ويغفر لنا خطايانا.</a:t>
            </a:r>
          </a:p>
        </p:txBody>
      </p:sp>
    </p:spTree>
    <p:extLst>
      <p:ext uri="{BB962C8B-B14F-4D97-AF65-F5344CB8AC3E}">
        <p14:creationId xmlns:p14="http://schemas.microsoft.com/office/powerpoint/2010/main" val="768077792"/>
      </p:ext>
    </p:extLst>
  </p:cSld>
  <p:clrMapOvr>
    <a:masterClrMapping/>
  </p:clrMapOvr>
</p:sld>
</file>

<file path=ppt/slides/slide27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22177" y="776123"/>
            <a:ext cx="5491735" cy="5452374"/>
          </a:xfrm>
        </p:spPr>
        <p:txBody>
          <a:bodyPr numCol="1" spcCol="72000" anchor="ctr">
            <a:noAutofit/>
          </a:bodyPr>
          <a:lstStyle/>
          <a:p>
            <a:pPr marL="0" indent="0" algn="just">
              <a:spcBef>
                <a:spcPts val="0"/>
              </a:spcBef>
              <a:buNone/>
            </a:pPr>
            <a:r>
              <a:rPr lang="fr-FR" sz="3600" b="1" dirty="0">
                <a:latin typeface="Book Antiqua" panose="02040602050305030304" pitchFamily="18" charset="0"/>
              </a:rPr>
              <a:t>Priez et implorez pour les pauvres, les paysans, les ouvriers, les faibles et pour toute âme dans la peine. Que le Seigneur notre Dieu soit compatissant envers nous </a:t>
            </a:r>
            <a:r>
              <a:rPr lang="fr-FR" sz="3600" b="1" dirty="0">
                <a:solidFill>
                  <a:srgbClr val="C00000"/>
                </a:solidFill>
                <a:latin typeface="Book Antiqua" panose="02040602050305030304" pitchFamily="18" charset="0"/>
              </a:rPr>
              <a:t>et qu'Il nous pardonne nos péchés.</a:t>
            </a: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spcBef>
                <a:spcPts val="0"/>
              </a:spcBef>
              <a:buNone/>
            </a:pPr>
            <a:endParaRPr lang="fr-FR" sz="4000" b="1" dirty="0">
              <a:latin typeface="CS Avva Shenouda" panose="020B7200000000000000" pitchFamily="34"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219726" y="1055485"/>
            <a:ext cx="5569612" cy="4893647"/>
          </a:xfrm>
          <a:prstGeom prst="rect">
            <a:avLst/>
          </a:prstGeom>
        </p:spPr>
        <p:txBody>
          <a:bodyPr wrap="square" anchor="ctr" anchorCtr="0">
            <a:spAutoFit/>
          </a:bodyPr>
          <a:lstStyle/>
          <a:p>
            <a:pPr algn="just" rtl="1"/>
            <a:r>
              <a:rPr lang="ar-AE" sz="5200" b="1" dirty="0">
                <a:latin typeface="Book Antiqua" panose="02040602050305030304" pitchFamily="18" charset="0"/>
              </a:rPr>
              <a:t>صلوا واطلبوا عن المساكين والفلاحين والضعفاء وعن كل نفس متضايقة بكل نوع لكي </a:t>
            </a:r>
            <a:r>
              <a:rPr lang="ar-AE" sz="5200" b="1" dirty="0" err="1">
                <a:latin typeface="Book Antiqua" panose="02040602050305030304" pitchFamily="18" charset="0"/>
              </a:rPr>
              <a:t>يتراءف</a:t>
            </a:r>
            <a:r>
              <a:rPr lang="ar-AE" sz="5200" b="1" dirty="0">
                <a:latin typeface="Book Antiqua" panose="02040602050305030304" pitchFamily="18" charset="0"/>
              </a:rPr>
              <a:t> علينا الرب إلهنا واياهم </a:t>
            </a:r>
            <a:r>
              <a:rPr lang="ar-AE" sz="5200" b="1" dirty="0">
                <a:solidFill>
                  <a:srgbClr val="C00000"/>
                </a:solidFill>
                <a:latin typeface="Book Antiqua" panose="02040602050305030304" pitchFamily="18" charset="0"/>
              </a:rPr>
              <a:t>ويغفر لنا خطايانا.</a:t>
            </a:r>
          </a:p>
        </p:txBody>
      </p:sp>
    </p:spTree>
    <p:extLst>
      <p:ext uri="{BB962C8B-B14F-4D97-AF65-F5344CB8AC3E}">
        <p14:creationId xmlns:p14="http://schemas.microsoft.com/office/powerpoint/2010/main" val="901382992"/>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329784" y="3578102"/>
            <a:ext cx="5944407" cy="2907171"/>
          </a:xfrm>
        </p:spPr>
        <p:txBody>
          <a:bodyPr numCol="1" spcCol="72000" anchor="ctr">
            <a:noAutofit/>
          </a:bodyPr>
          <a:lstStyle/>
          <a:p>
            <a:pPr marL="0" indent="0" algn="just">
              <a:buNone/>
            </a:pPr>
            <a:r>
              <a:rPr lang="fr-FR" sz="3000" b="1" dirty="0">
                <a:latin typeface="Book Antiqua" panose="02040602050305030304" pitchFamily="18" charset="0"/>
              </a:rPr>
              <a:t>Clôturons le sermon de notre saint père </a:t>
            </a:r>
            <a:r>
              <a:rPr lang="fr-FR" b="1" dirty="0">
                <a:solidFill>
                  <a:srgbClr val="C00000"/>
                </a:solidFill>
                <a:latin typeface="Book Antiqua" panose="02040602050305030304" pitchFamily="18" charset="0"/>
              </a:rPr>
              <a:t>Abba Jean Chrysostome </a:t>
            </a:r>
            <a:r>
              <a:rPr lang="fr-FR" sz="3000" b="1" dirty="0">
                <a:latin typeface="Book Antiqua" panose="02040602050305030304" pitchFamily="18" charset="0"/>
              </a:rPr>
              <a:t>qui a éclairé nos pensées et les yeux de nos cœurs au nom du Père, du Fils et du Saint Esprit, un seul Dieu, Amen !</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lvl="0" algn="ctr" rtl="1" fontAlgn="base">
              <a:spcBef>
                <a:spcPct val="20000"/>
              </a:spcBef>
              <a:spcAft>
                <a:spcPct val="0"/>
              </a:spcAft>
            </a:pPr>
            <a:endParaRPr lang="ar-SA" altLang="fr-FR" sz="3600" dirty="0">
              <a:latin typeface="Times New Roman" panose="02020603050405020304" pitchFamily="18" charset="0"/>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584616" y="637454"/>
            <a:ext cx="11203926" cy="2653815"/>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buNone/>
            </a:pPr>
            <a:r>
              <a:rPr lang="en-US" b="1" dirty="0">
                <a:latin typeface="Avva_Marcos" panose="04020500000000000000" pitchFamily="82" charset="0"/>
              </a:rPr>
              <a:t>M</a:t>
            </a:r>
            <a:r>
              <a:rPr lang="fr-FR" b="1" dirty="0" err="1">
                <a:latin typeface="CS Avva Shenouda" panose="020B7200000000000000" pitchFamily="34" charset="0"/>
              </a:rPr>
              <a:t>arener</a:t>
            </a:r>
            <a:r>
              <a:rPr lang="fr-FR" b="1" dirty="0">
                <a:latin typeface="CS Avva Shenouda" panose="020B7200000000000000" pitchFamily="34" charset="0"/>
              </a:rPr>
              <a:t> `c`</a:t>
            </a:r>
            <a:r>
              <a:rPr lang="fr-FR" b="1" dirty="0" err="1">
                <a:latin typeface="CS Avva Shenouda" panose="020B7200000000000000" pitchFamily="34" charset="0"/>
              </a:rPr>
              <a:t>vragizin</a:t>
            </a:r>
            <a:r>
              <a:rPr lang="fr-FR" b="1" dirty="0">
                <a:latin typeface="CS Avva Shenouda" panose="020B7200000000000000" pitchFamily="34" charset="0"/>
              </a:rPr>
              <a:t> `n]</a:t>
            </a:r>
            <a:r>
              <a:rPr lang="fr-FR" b="1" dirty="0" err="1">
                <a:latin typeface="CS Avva Shenouda" panose="020B7200000000000000" pitchFamily="34" charset="0"/>
              </a:rPr>
              <a:t>katy,ycic</a:t>
            </a:r>
            <a:r>
              <a:rPr lang="fr-FR" b="1" dirty="0">
                <a:latin typeface="CS Avva Shenouda" panose="020B7200000000000000" pitchFamily="34" charset="0"/>
              </a:rPr>
              <a:t> `</a:t>
            </a:r>
            <a:r>
              <a:rPr lang="fr-FR" b="1" dirty="0" err="1">
                <a:latin typeface="CS Avva Shenouda" panose="020B7200000000000000" pitchFamily="34" charset="0"/>
              </a:rPr>
              <a:t>nte</a:t>
            </a:r>
            <a:r>
              <a:rPr lang="fr-FR" b="1" dirty="0">
                <a:latin typeface="CS Avva Shenouda" panose="020B7200000000000000" pitchFamily="34" charset="0"/>
              </a:rPr>
              <a:t> </a:t>
            </a:r>
            <a:r>
              <a:rPr lang="fr-FR" b="1" dirty="0" err="1">
                <a:latin typeface="CS Avva Shenouda" panose="020B7200000000000000" pitchFamily="34" charset="0"/>
              </a:rPr>
              <a:t>peniwt</a:t>
            </a:r>
            <a:r>
              <a:rPr lang="fr-FR" b="1" dirty="0">
                <a:latin typeface="CS Avva Shenouda" panose="020B7200000000000000" pitchFamily="34" charset="0"/>
              </a:rPr>
              <a:t> `</a:t>
            </a:r>
            <a:r>
              <a:rPr lang="fr-FR" b="1" dirty="0" err="1">
                <a:latin typeface="CS Avva Shenouda" panose="020B7200000000000000" pitchFamily="34" charset="0"/>
              </a:rPr>
              <a:t>e;ouab</a:t>
            </a:r>
            <a:r>
              <a:rPr lang="fr-FR" b="1" dirty="0">
                <a:latin typeface="CS Avva Shenouda" panose="020B7200000000000000" pitchFamily="34" charset="0"/>
              </a:rPr>
              <a:t> </a:t>
            </a:r>
            <a:r>
              <a:rPr lang="fr-FR" b="1" dirty="0" err="1">
                <a:solidFill>
                  <a:srgbClr val="C00000"/>
                </a:solidFill>
                <a:latin typeface="CS Avva Shenouda" panose="020B7200000000000000" pitchFamily="34" charset="0"/>
              </a:rPr>
              <a:t>abba</a:t>
            </a:r>
            <a:r>
              <a:rPr lang="fr-FR" b="1" dirty="0">
                <a:latin typeface="CS Avva Shenouda" panose="020B7200000000000000" pitchFamily="34" charset="0"/>
              </a:rPr>
              <a:t> </a:t>
            </a:r>
            <a:r>
              <a:rPr lang="fr-FR" b="1" dirty="0" err="1">
                <a:solidFill>
                  <a:srgbClr val="C00000"/>
                </a:solidFill>
                <a:latin typeface="CS Avva Shenouda" panose="020B7200000000000000" pitchFamily="34" charset="0"/>
              </a:rPr>
              <a:t>Iwannyc</a:t>
            </a:r>
            <a:r>
              <a:rPr lang="fr-FR" b="1" dirty="0">
                <a:solidFill>
                  <a:srgbClr val="C00000"/>
                </a:solidFill>
                <a:latin typeface="CS Avva Shenouda" panose="020B7200000000000000" pitchFamily="34" charset="0"/>
              </a:rPr>
              <a:t> </a:t>
            </a:r>
            <a:r>
              <a:rPr lang="fr-FR" b="1" dirty="0" err="1">
                <a:solidFill>
                  <a:srgbClr val="C00000"/>
                </a:solidFill>
                <a:latin typeface="CS Avva Shenouda" panose="020B7200000000000000" pitchFamily="34" charset="0"/>
              </a:rPr>
              <a:t>pi,rycoctomoc</a:t>
            </a:r>
            <a:r>
              <a:rPr lang="fr-FR" b="1" dirty="0">
                <a:latin typeface="CS Avva Shenouda" panose="020B7200000000000000" pitchFamily="34" charset="0"/>
              </a:rPr>
              <a:t> `</a:t>
            </a:r>
            <a:r>
              <a:rPr lang="fr-FR" b="1" dirty="0" err="1">
                <a:latin typeface="CS Avva Shenouda" panose="020B7200000000000000" pitchFamily="34" charset="0"/>
              </a:rPr>
              <a:t>vyetaferouwini</a:t>
            </a:r>
            <a:r>
              <a:rPr lang="fr-FR" b="1" dirty="0">
                <a:latin typeface="CS Avva Shenouda" panose="020B7200000000000000" pitchFamily="34" charset="0"/>
              </a:rPr>
              <a:t> `</a:t>
            </a:r>
            <a:r>
              <a:rPr lang="fr-FR" b="1" dirty="0" err="1">
                <a:latin typeface="CS Avva Shenouda" panose="020B7200000000000000" pitchFamily="34" charset="0"/>
              </a:rPr>
              <a:t>mpennouc</a:t>
            </a:r>
            <a:r>
              <a:rPr lang="fr-FR" b="1" dirty="0">
                <a:latin typeface="CS Avva Shenouda" panose="020B7200000000000000" pitchFamily="34" charset="0"/>
              </a:rPr>
              <a:t> nem </a:t>
            </a:r>
            <a:r>
              <a:rPr lang="fr-FR" b="1" dirty="0" err="1">
                <a:latin typeface="CS Avva Shenouda" panose="020B7200000000000000" pitchFamily="34" charset="0"/>
              </a:rPr>
              <a:t>nibal</a:t>
            </a:r>
            <a:r>
              <a:rPr lang="fr-FR" b="1" dirty="0">
                <a:latin typeface="CS Avva Shenouda" panose="020B7200000000000000" pitchFamily="34" charset="0"/>
              </a:rPr>
              <a:t> `</a:t>
            </a:r>
            <a:r>
              <a:rPr lang="fr-FR" b="1" dirty="0" err="1">
                <a:latin typeface="CS Avva Shenouda" panose="020B7200000000000000" pitchFamily="34" charset="0"/>
              </a:rPr>
              <a:t>nte</a:t>
            </a:r>
            <a:r>
              <a:rPr lang="fr-FR" b="1" dirty="0">
                <a:latin typeface="CS Avva Shenouda" panose="020B7200000000000000" pitchFamily="34" charset="0"/>
              </a:rPr>
              <a:t> </a:t>
            </a:r>
            <a:r>
              <a:rPr lang="fr-FR" b="1" dirty="0" err="1">
                <a:latin typeface="CS Avva Shenouda" panose="020B7200000000000000" pitchFamily="34" charset="0"/>
              </a:rPr>
              <a:t>nenhyt</a:t>
            </a:r>
            <a:r>
              <a:rPr lang="fr-FR" b="1" dirty="0">
                <a:latin typeface="CS Avva Shenouda" panose="020B7200000000000000" pitchFamily="34" charset="0"/>
              </a:rPr>
              <a:t> </a:t>
            </a:r>
            <a:r>
              <a:rPr lang="fr-FR" b="1" dirty="0">
                <a:latin typeface="CS Avva Shenouda" pitchFamily="34" charset="0"/>
                <a:cs typeface="Times New Roman" pitchFamily="18" charset="0"/>
              </a:rPr>
              <a:t>@</a:t>
            </a:r>
            <a:r>
              <a:rPr lang="fr-FR" b="1" dirty="0">
                <a:latin typeface="CS Avva Shenouda" panose="020B7200000000000000" pitchFamily="34" charset="0"/>
              </a:rPr>
              <a:t> </a:t>
            </a:r>
            <a:r>
              <a:rPr lang="fr-FR" b="1" dirty="0" err="1">
                <a:latin typeface="CS Avva Shenouda" panose="020B7200000000000000" pitchFamily="34" charset="0"/>
              </a:rPr>
              <a:t>qen</a:t>
            </a:r>
            <a:r>
              <a:rPr lang="fr-FR" b="1" dirty="0">
                <a:latin typeface="CS Avva Shenouda" panose="020B7200000000000000" pitchFamily="34" charset="0"/>
              </a:rPr>
              <a:t> `</a:t>
            </a:r>
            <a:r>
              <a:rPr lang="fr-FR" b="1" dirty="0" err="1">
                <a:latin typeface="CS Avva Shenouda" panose="020B7200000000000000" pitchFamily="34" charset="0"/>
              </a:rPr>
              <a:t>vran</a:t>
            </a:r>
            <a:r>
              <a:rPr lang="fr-FR" b="1" dirty="0">
                <a:latin typeface="CS Avva Shenouda" panose="020B7200000000000000" pitchFamily="34" charset="0"/>
              </a:rPr>
              <a:t> `</a:t>
            </a:r>
            <a:r>
              <a:rPr lang="fr-FR" b="1" dirty="0" err="1">
                <a:latin typeface="CS Avva Shenouda" panose="020B7200000000000000" pitchFamily="34" charset="0"/>
              </a:rPr>
              <a:t>m~Viwt</a:t>
            </a:r>
            <a:r>
              <a:rPr lang="fr-FR" b="1" dirty="0">
                <a:latin typeface="CS Avva Shenouda" panose="020B7200000000000000" pitchFamily="34" charset="0"/>
              </a:rPr>
              <a:t> nem ~</a:t>
            </a:r>
            <a:r>
              <a:rPr lang="fr-FR" b="1" dirty="0" err="1">
                <a:latin typeface="CS Avva Shenouda" panose="020B7200000000000000" pitchFamily="34" charset="0"/>
              </a:rPr>
              <a:t>Psyri</a:t>
            </a:r>
            <a:r>
              <a:rPr lang="fr-FR" b="1" dirty="0">
                <a:latin typeface="CS Avva Shenouda" panose="020B7200000000000000" pitchFamily="34" charset="0"/>
              </a:rPr>
              <a:t> nem </a:t>
            </a:r>
            <a:r>
              <a:rPr lang="fr-FR" b="1" dirty="0" err="1">
                <a:latin typeface="CS Avva Shenouda" panose="020B7200000000000000" pitchFamily="34" charset="0"/>
              </a:rPr>
              <a:t>Pi`pneuma</a:t>
            </a:r>
            <a:r>
              <a:rPr lang="fr-FR" b="1" dirty="0">
                <a:latin typeface="CS Avva Shenouda" panose="020B7200000000000000" pitchFamily="34" charset="0"/>
              </a:rPr>
              <a:t> `</a:t>
            </a:r>
            <a:r>
              <a:rPr lang="fr-FR" b="1" dirty="0" err="1">
                <a:latin typeface="CS Avva Shenouda" panose="020B7200000000000000" pitchFamily="34" charset="0"/>
              </a:rPr>
              <a:t>e;ouab</a:t>
            </a:r>
            <a:r>
              <a:rPr lang="fr-FR" b="1" dirty="0">
                <a:latin typeface="CS Avva Shenouda" panose="020B7200000000000000" pitchFamily="34" charset="0"/>
              </a:rPr>
              <a:t> </a:t>
            </a:r>
            <a:r>
              <a:rPr lang="fr-FR" b="1" dirty="0" err="1">
                <a:latin typeface="CS Avva Shenouda" panose="020B7200000000000000" pitchFamily="34" charset="0"/>
              </a:rPr>
              <a:t>ounou</a:t>
            </a:r>
            <a:r>
              <a:rPr lang="fr-FR" b="1" dirty="0">
                <a:latin typeface="CS Avva Shenouda" panose="020B7200000000000000" pitchFamily="34" charset="0"/>
              </a:rPr>
              <a:t>] `</a:t>
            </a:r>
            <a:r>
              <a:rPr lang="fr-FR" b="1" dirty="0" err="1">
                <a:latin typeface="CS Avva Shenouda" panose="020B7200000000000000" pitchFamily="34" charset="0"/>
              </a:rPr>
              <a:t>nouwt</a:t>
            </a:r>
            <a:r>
              <a:rPr lang="fr-FR" b="1" dirty="0">
                <a:latin typeface="CS Avva Shenouda" panose="020B7200000000000000" pitchFamily="34" charset="0"/>
              </a:rPr>
              <a:t> </a:t>
            </a:r>
            <a:r>
              <a:rPr lang="fr-FR" b="1" dirty="0">
                <a:latin typeface="CS Avva Shenouda" pitchFamily="34" charset="0"/>
                <a:cs typeface="Times New Roman" pitchFamily="18" charset="0"/>
              </a:rPr>
              <a:t>@</a:t>
            </a:r>
            <a:r>
              <a:rPr lang="fr-FR" b="1" dirty="0">
                <a:latin typeface="CS Avva Shenouda" panose="020B7200000000000000" pitchFamily="34" charset="0"/>
              </a:rPr>
              <a:t> `</a:t>
            </a:r>
            <a:r>
              <a:rPr lang="fr-FR" b="1" dirty="0" err="1">
                <a:latin typeface="CS Avva Shenouda" panose="020B7200000000000000" pitchFamily="34" charset="0"/>
              </a:rPr>
              <a:t>amyn</a:t>
            </a:r>
            <a:endParaRPr lang="fr-FR" b="1" dirty="0"/>
          </a:p>
        </p:txBody>
      </p:sp>
      <p:sp>
        <p:nvSpPr>
          <p:cNvPr id="13" name="Espace réservé du contenu 2">
            <a:extLst>
              <a:ext uri="{FF2B5EF4-FFF2-40B4-BE49-F238E27FC236}">
                <a16:creationId xmlns:a16="http://schemas.microsoft.com/office/drawing/2014/main" id="{BAEE9C64-186B-45FE-92FC-55891E69D351}"/>
              </a:ext>
            </a:extLst>
          </p:cNvPr>
          <p:cNvSpPr txBox="1">
            <a:spLocks/>
          </p:cNvSpPr>
          <p:nvPr/>
        </p:nvSpPr>
        <p:spPr>
          <a:xfrm>
            <a:off x="8650513" y="486947"/>
            <a:ext cx="3138029" cy="5991072"/>
          </a:xfrm>
          <a:prstGeom prst="rect">
            <a:avLst/>
          </a:prstGeom>
        </p:spPr>
        <p:txBody>
          <a:bodyPr vert="horz" lIns="91440" tIns="45720" rIns="91440" bIns="45720" numCol="1" spcCol="72000" rtlCol="0" anchor="ctr">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buNone/>
            </a:pPr>
            <a:endParaRPr lang="fr-FR" sz="4000" b="1" dirty="0">
              <a:latin typeface="Book Antiqua" panose="02040602050305030304" pitchFamily="18"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684324" y="3441776"/>
            <a:ext cx="5085499" cy="2308324"/>
          </a:xfrm>
          <a:prstGeom prst="rect">
            <a:avLst/>
          </a:prstGeom>
        </p:spPr>
        <p:txBody>
          <a:bodyPr wrap="square" anchor="ctr" anchorCtr="0">
            <a:spAutoFit/>
          </a:bodyPr>
          <a:lstStyle/>
          <a:p>
            <a:pPr algn="just" rtl="1"/>
            <a:r>
              <a:rPr lang="ar-EG" sz="3600" b="1" dirty="0">
                <a:latin typeface="Book Antiqua" panose="02040602050305030304" pitchFamily="18" charset="0"/>
              </a:rPr>
              <a:t>فل</a:t>
            </a:r>
            <a:r>
              <a:rPr lang="ar-AE" sz="3600" b="1" dirty="0">
                <a:latin typeface="Book Antiqua" panose="02040602050305030304" pitchFamily="18" charset="0"/>
              </a:rPr>
              <a:t>نختم عظة أبينا القديس</a:t>
            </a:r>
            <a:r>
              <a:rPr lang="ar-AE" sz="3600" b="1" dirty="0">
                <a:solidFill>
                  <a:srgbClr val="C00000"/>
                </a:solidFill>
                <a:latin typeface="Book Antiqua" panose="02040602050305030304" pitchFamily="18" charset="0"/>
              </a:rPr>
              <a:t> أنبا يوحنا فم الذهب</a:t>
            </a:r>
            <a:r>
              <a:rPr lang="fr-FR" sz="3600" b="1" dirty="0">
                <a:latin typeface="Book Antiqua" panose="02040602050305030304" pitchFamily="18" charset="0"/>
              </a:rPr>
              <a:t> </a:t>
            </a:r>
            <a:r>
              <a:rPr lang="ar-AE" sz="3600" b="1" dirty="0">
                <a:latin typeface="Book Antiqua" panose="02040602050305030304" pitchFamily="18" charset="0"/>
              </a:rPr>
              <a:t>الذى أنار عقولنا وعيون قلوبنا </a:t>
            </a:r>
            <a:r>
              <a:rPr lang="ar-AE" sz="3600" b="1" dirty="0" err="1">
                <a:latin typeface="Book Antiqua" panose="02040602050305030304" pitchFamily="18" charset="0"/>
              </a:rPr>
              <a:t>بإسم</a:t>
            </a:r>
            <a:r>
              <a:rPr lang="ar-AE" sz="3600" b="1" dirty="0">
                <a:latin typeface="Book Antiqua" panose="02040602050305030304" pitchFamily="18" charset="0"/>
              </a:rPr>
              <a:t> الآب </a:t>
            </a:r>
            <a:r>
              <a:rPr lang="ar-EG" sz="3600" b="1" dirty="0">
                <a:latin typeface="Book Antiqua" panose="02040602050305030304" pitchFamily="18" charset="0"/>
              </a:rPr>
              <a:t>و</a:t>
            </a:r>
            <a:r>
              <a:rPr lang="ar-AE" sz="3600" b="1" dirty="0" err="1">
                <a:latin typeface="Book Antiqua" panose="02040602050305030304" pitchFamily="18" charset="0"/>
              </a:rPr>
              <a:t>الإبن</a:t>
            </a:r>
            <a:r>
              <a:rPr lang="ar-AE" sz="3600" b="1" dirty="0">
                <a:latin typeface="Book Antiqua" panose="02040602050305030304" pitchFamily="18" charset="0"/>
              </a:rPr>
              <a:t> والروح القدس إله واحد. آمين.</a:t>
            </a:r>
            <a:endParaRPr lang="fr-FR" altLang="fr-FR" sz="3600" b="1" dirty="0">
              <a:effectLst>
                <a:outerShdw blurRad="38100" dist="38100" dir="2700000" algn="tl">
                  <a:srgbClr val="C0C0C0"/>
                </a:outerShdw>
              </a:effectLst>
              <a:latin typeface="Times New Roman" panose="02020603050405020304" pitchFamily="18" charset="0"/>
              <a:cs typeface="AL-Hor" pitchFamily="2" charset="0"/>
            </a:endParaRPr>
          </a:p>
        </p:txBody>
      </p:sp>
    </p:spTree>
    <p:extLst>
      <p:ext uri="{BB962C8B-B14F-4D97-AF65-F5344CB8AC3E}">
        <p14:creationId xmlns:p14="http://schemas.microsoft.com/office/powerpoint/2010/main" val="3424419083"/>
      </p:ext>
    </p:extLst>
  </p:cSld>
  <p:clrMapOvr>
    <a:masterClrMapping/>
  </p:clrMapOvr>
</p:sld>
</file>

<file path=ppt/slides/slide28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22177" y="776123"/>
            <a:ext cx="5491735" cy="5452374"/>
          </a:xfrm>
        </p:spPr>
        <p:txBody>
          <a:bodyPr numCol="1" spcCol="72000" anchor="ctr">
            <a:noAutofit/>
          </a:bodyPr>
          <a:lstStyle/>
          <a:p>
            <a:pPr marL="0" indent="0" algn="just">
              <a:spcBef>
                <a:spcPts val="0"/>
              </a:spcBef>
              <a:buNone/>
            </a:pPr>
            <a:r>
              <a:rPr lang="fr-FR" sz="3600" b="1" dirty="0">
                <a:latin typeface="Book Antiqua" panose="02040602050305030304" pitchFamily="18" charset="0"/>
              </a:rPr>
              <a:t>Priez et implorez pour ceux qui peinent dans les prisons, les cachots, en exil et pour ceux qui sont enchaînés par les chaînes des démons. Que le Seigneur les délivre de leurs peines </a:t>
            </a:r>
            <a:r>
              <a:rPr lang="fr-FR" sz="3600" b="1" dirty="0">
                <a:solidFill>
                  <a:srgbClr val="C00000"/>
                </a:solidFill>
                <a:latin typeface="Book Antiqua" panose="02040602050305030304" pitchFamily="18" charset="0"/>
              </a:rPr>
              <a:t>et qu'Il nous pardonne nos péchés.</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lvl="0" algn="ctr" rtl="1" fontAlgn="base">
              <a:spcBef>
                <a:spcPct val="20000"/>
              </a:spcBef>
              <a:spcAft>
                <a:spcPct val="0"/>
              </a:spcAft>
            </a:pPr>
            <a:endParaRPr lang="ar-SA" altLang="fr-FR" sz="3600" dirty="0">
              <a:latin typeface="Times New Roman" panose="02020603050405020304" pitchFamily="18" charset="0"/>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spcBef>
                <a:spcPts val="0"/>
              </a:spcBef>
              <a:buNone/>
            </a:pPr>
            <a:endParaRPr lang="fr-FR" sz="4000" b="1" dirty="0">
              <a:latin typeface="CS Avva Shenouda" panose="020B7200000000000000" pitchFamily="34"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278091" y="1086263"/>
            <a:ext cx="5569612" cy="4832092"/>
          </a:xfrm>
          <a:prstGeom prst="rect">
            <a:avLst/>
          </a:prstGeom>
        </p:spPr>
        <p:txBody>
          <a:bodyPr wrap="square" anchor="ctr" anchorCtr="0">
            <a:spAutoFit/>
          </a:bodyPr>
          <a:lstStyle/>
          <a:p>
            <a:pPr algn="just" rtl="1"/>
            <a:r>
              <a:rPr lang="ar-AE" sz="4400" b="1" dirty="0">
                <a:latin typeface="Book Antiqua" panose="02040602050305030304" pitchFamily="18" charset="0"/>
              </a:rPr>
              <a:t>صلوا واطلبوا عن كل المتضايقين الذين في السجون وفي المطابق والذين في النفي أو في السبي والمربوطين من جهة </a:t>
            </a:r>
            <a:r>
              <a:rPr lang="ar-AE" sz="4400" b="1" dirty="0" err="1">
                <a:latin typeface="Book Antiqua" panose="02040602050305030304" pitchFamily="18" charset="0"/>
              </a:rPr>
              <a:t>رباطات</a:t>
            </a:r>
            <a:r>
              <a:rPr lang="ar-AE" sz="4400" b="1" dirty="0">
                <a:latin typeface="Book Antiqua" panose="02040602050305030304" pitchFamily="18" charset="0"/>
              </a:rPr>
              <a:t> الشياطين لكي يعتقهم الرب إلهنا من متاعبهم </a:t>
            </a:r>
            <a:r>
              <a:rPr lang="ar-AE" sz="4400" b="1" dirty="0">
                <a:solidFill>
                  <a:srgbClr val="C00000"/>
                </a:solidFill>
                <a:latin typeface="Book Antiqua" panose="02040602050305030304" pitchFamily="18" charset="0"/>
              </a:rPr>
              <a:t>ويغفر لنا خطايانا.</a:t>
            </a:r>
          </a:p>
        </p:txBody>
      </p:sp>
    </p:spTree>
    <p:extLst>
      <p:ext uri="{BB962C8B-B14F-4D97-AF65-F5344CB8AC3E}">
        <p14:creationId xmlns:p14="http://schemas.microsoft.com/office/powerpoint/2010/main" val="2813981097"/>
      </p:ext>
    </p:extLst>
  </p:cSld>
  <p:clrMapOvr>
    <a:masterClrMapping/>
  </p:clrMapOvr>
</p:sld>
</file>

<file path=ppt/slides/slide28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546266" y="776123"/>
            <a:ext cx="5367646" cy="5452374"/>
          </a:xfrm>
        </p:spPr>
        <p:txBody>
          <a:bodyPr numCol="1" spcCol="72000" anchor="ctr">
            <a:noAutofit/>
          </a:bodyPr>
          <a:lstStyle/>
          <a:p>
            <a:pPr marL="0" indent="0" algn="just">
              <a:spcBef>
                <a:spcPts val="0"/>
              </a:spcBef>
              <a:buNone/>
            </a:pPr>
            <a:r>
              <a:rPr lang="fr-FR" sz="3600" b="1" dirty="0">
                <a:latin typeface="Book Antiqua" panose="02040602050305030304" pitchFamily="18" charset="0"/>
              </a:rPr>
              <a:t>Priez et implorez pour tous ceux qui sont réunis ici avec nous en ce jour recherchant la miséricorde pour leurs âmes. Que le Seigneur notre Dieu nous accorde à tous Sa pitié </a:t>
            </a:r>
            <a:r>
              <a:rPr lang="fr-FR" sz="3600" b="1" dirty="0">
                <a:solidFill>
                  <a:srgbClr val="C00000"/>
                </a:solidFill>
                <a:latin typeface="Book Antiqua" panose="02040602050305030304" pitchFamily="18" charset="0"/>
              </a:rPr>
              <a:t>et qu'Il nous pardonne nos péchés</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lvl="0" algn="ctr" rtl="1" fontAlgn="base">
              <a:spcBef>
                <a:spcPct val="20000"/>
              </a:spcBef>
              <a:spcAft>
                <a:spcPct val="0"/>
              </a:spcAft>
            </a:pPr>
            <a:endParaRPr lang="ar-SA" altLang="fr-FR" sz="3600" dirty="0">
              <a:latin typeface="Times New Roman" panose="02020603050405020304" pitchFamily="18" charset="0"/>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spcBef>
                <a:spcPts val="0"/>
              </a:spcBef>
              <a:buNone/>
            </a:pPr>
            <a:endParaRPr lang="fr-FR" sz="4000" b="1" dirty="0">
              <a:latin typeface="CS Avva Shenouda" panose="020B7200000000000000" pitchFamily="34"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219726" y="547654"/>
            <a:ext cx="5569612" cy="5909310"/>
          </a:xfrm>
          <a:prstGeom prst="rect">
            <a:avLst/>
          </a:prstGeom>
        </p:spPr>
        <p:txBody>
          <a:bodyPr wrap="square" anchor="ctr" anchorCtr="0">
            <a:spAutoFit/>
          </a:bodyPr>
          <a:lstStyle/>
          <a:p>
            <a:pPr algn="just" rtl="1"/>
            <a:r>
              <a:rPr lang="ar-AE" sz="5400" b="1" dirty="0">
                <a:latin typeface="Book Antiqua" panose="02040602050305030304" pitchFamily="18" charset="0"/>
              </a:rPr>
              <a:t>صلوا واطلبوا عن كل النفوس المجتمعة معنا اليوم في هذا الموضع يطلبون الرحمة لنفوسهم لكي تدركنا مراحم الرب إلهنا وإياهم </a:t>
            </a:r>
            <a:r>
              <a:rPr lang="ar-AE" sz="5400" b="1" dirty="0">
                <a:solidFill>
                  <a:srgbClr val="C00000"/>
                </a:solidFill>
                <a:latin typeface="Book Antiqua" panose="02040602050305030304" pitchFamily="18" charset="0"/>
              </a:rPr>
              <a:t>ويغفر لنا خطايانا.</a:t>
            </a:r>
          </a:p>
        </p:txBody>
      </p:sp>
    </p:spTree>
    <p:extLst>
      <p:ext uri="{BB962C8B-B14F-4D97-AF65-F5344CB8AC3E}">
        <p14:creationId xmlns:p14="http://schemas.microsoft.com/office/powerpoint/2010/main" val="2744225930"/>
      </p:ext>
    </p:extLst>
  </p:cSld>
  <p:clrMapOvr>
    <a:masterClrMapping/>
  </p:clrMapOvr>
</p:sld>
</file>

<file path=ppt/slides/slide28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22177" y="776123"/>
            <a:ext cx="5491735" cy="5452374"/>
          </a:xfrm>
        </p:spPr>
        <p:txBody>
          <a:bodyPr numCol="1" spcCol="72000" anchor="ctr">
            <a:noAutofit/>
          </a:bodyPr>
          <a:lstStyle/>
          <a:p>
            <a:pPr marL="0" indent="0" algn="just">
              <a:spcBef>
                <a:spcPts val="0"/>
              </a:spcBef>
              <a:buNone/>
            </a:pPr>
            <a:r>
              <a:rPr lang="fr-FR" sz="3600" b="1" dirty="0">
                <a:latin typeface="Book Antiqua" panose="02040602050305030304" pitchFamily="18" charset="0"/>
              </a:rPr>
              <a:t>Priez et implorez pour tous ceux qui nous ont recommandé de nous souvenir d'eux, chacun par son nom. Que, dans Sa bonté, le Seigneur notre Dieu se souvienne d'eux en tout temps </a:t>
            </a:r>
            <a:r>
              <a:rPr lang="fr-FR" sz="3600" b="1" dirty="0">
                <a:solidFill>
                  <a:srgbClr val="C00000"/>
                </a:solidFill>
                <a:latin typeface="Book Antiqua" panose="02040602050305030304" pitchFamily="18" charset="0"/>
              </a:rPr>
              <a:t>et qu'Il nous pardonne nos péchés.</a:t>
            </a: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spcBef>
                <a:spcPts val="0"/>
              </a:spcBef>
              <a:buNone/>
            </a:pPr>
            <a:endParaRPr lang="fr-FR" sz="4000" b="1" dirty="0">
              <a:latin typeface="CS Avva Shenouda" panose="020B7200000000000000" pitchFamily="34"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239180" y="996689"/>
            <a:ext cx="5569612" cy="5078313"/>
          </a:xfrm>
          <a:prstGeom prst="rect">
            <a:avLst/>
          </a:prstGeom>
        </p:spPr>
        <p:txBody>
          <a:bodyPr wrap="square" anchor="ctr" anchorCtr="0">
            <a:spAutoFit/>
          </a:bodyPr>
          <a:lstStyle/>
          <a:p>
            <a:pPr algn="just" rtl="1"/>
            <a:r>
              <a:rPr lang="ar-AE" sz="5400" b="1" dirty="0">
                <a:latin typeface="Book Antiqua" panose="02040602050305030304" pitchFamily="18" charset="0"/>
              </a:rPr>
              <a:t>صلوا واطلبوا عن الذين أوصونا أن نذكرهم كل واحد باسمه لكي يذكرهم الرب إلهنا بالصلاح في كل حين </a:t>
            </a:r>
            <a:r>
              <a:rPr lang="ar-AE" sz="5400" b="1" dirty="0">
                <a:solidFill>
                  <a:srgbClr val="C00000"/>
                </a:solidFill>
                <a:latin typeface="Book Antiqua" panose="02040602050305030304" pitchFamily="18" charset="0"/>
              </a:rPr>
              <a:t>ويغفر لنا خطايانا.</a:t>
            </a:r>
          </a:p>
        </p:txBody>
      </p:sp>
    </p:spTree>
    <p:extLst>
      <p:ext uri="{BB962C8B-B14F-4D97-AF65-F5344CB8AC3E}">
        <p14:creationId xmlns:p14="http://schemas.microsoft.com/office/powerpoint/2010/main" val="1730095647"/>
      </p:ext>
    </p:extLst>
  </p:cSld>
  <p:clrMapOvr>
    <a:masterClrMapping/>
  </p:clrMapOvr>
</p:sld>
</file>

<file path=ppt/slides/slide28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546266" y="776123"/>
            <a:ext cx="5367646" cy="5452374"/>
          </a:xfrm>
        </p:spPr>
        <p:txBody>
          <a:bodyPr numCol="1" spcCol="72000" anchor="ctr">
            <a:noAutofit/>
          </a:bodyPr>
          <a:lstStyle/>
          <a:p>
            <a:pPr marL="0" indent="0" algn="just">
              <a:spcBef>
                <a:spcPts val="0"/>
              </a:spcBef>
              <a:buNone/>
            </a:pPr>
            <a:r>
              <a:rPr lang="fr-FR" sz="2400" b="1" dirty="0">
                <a:latin typeface="Book Antiqua" panose="02040602050305030304" pitchFamily="18" charset="0"/>
              </a:rPr>
              <a:t>Priez et implorez pour la montée des eaux des fleuves en cette année. Que le Christ notre Dieu les bénisse, les rende abondantes, réjouisse la face de la terre, qu’Il prenne soin de nous, les hommes et qu'Il sauve Son peuple et les animaux. Qu'Il éloigne du monde la mort, la vie coûteuse, les épidémies, l'anéantissement et l'attaque des ennemis. Qu'Il amène le calme, la paix et la tranquillité dans la sainte Église. Qu'Il élève le prestige des Chrétiens en tout lieu dans l'univers jusqu'au dernier soupir </a:t>
            </a:r>
            <a:r>
              <a:rPr lang="fr-FR" sz="2400" b="1" dirty="0">
                <a:solidFill>
                  <a:srgbClr val="C00000"/>
                </a:solidFill>
                <a:latin typeface="Book Antiqua" panose="02040602050305030304" pitchFamily="18" charset="0"/>
              </a:rPr>
              <a:t>et qu'Il nous pardonne nos péchés.</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lvl="0" algn="ctr" rtl="1" fontAlgn="base">
              <a:spcBef>
                <a:spcPct val="20000"/>
              </a:spcBef>
              <a:spcAft>
                <a:spcPct val="0"/>
              </a:spcAft>
            </a:pPr>
            <a:endParaRPr lang="ar-SA" altLang="fr-FR" sz="3600" dirty="0">
              <a:latin typeface="Times New Roman" panose="02020603050405020304" pitchFamily="18" charset="0"/>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spcBef>
                <a:spcPts val="0"/>
              </a:spcBef>
              <a:buNone/>
            </a:pPr>
            <a:endParaRPr lang="fr-FR" sz="4000" b="1" dirty="0">
              <a:latin typeface="CS Avva Shenouda" panose="020B7200000000000000" pitchFamily="34"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278091" y="578430"/>
            <a:ext cx="5569612" cy="5847755"/>
          </a:xfrm>
          <a:prstGeom prst="rect">
            <a:avLst/>
          </a:prstGeom>
        </p:spPr>
        <p:txBody>
          <a:bodyPr wrap="square" anchor="ctr" anchorCtr="0">
            <a:spAutoFit/>
          </a:bodyPr>
          <a:lstStyle/>
          <a:p>
            <a:pPr algn="just" rtl="1"/>
            <a:r>
              <a:rPr lang="ar-AE" sz="3400" b="1" dirty="0">
                <a:latin typeface="Book Antiqua" panose="02040602050305030304" pitchFamily="18" charset="0"/>
              </a:rPr>
              <a:t>صلوا واطلبوا عن صعود مياه الأنهار في هذه السنة لكي يباركها المسيح إلهنا ويصعدها كمقدارها ويفرح وجه الأرض ويعولنا نحن البشر ويعطي النجاة لشعبه والماشية ويرفع عن العالم الموت والغلاء والوباء والفناء والسبي وسيف الأعداء ويجعل الهدوء والسلام والطمأنينة في البيعة المقدسة ويرفع شأن المسيحيين في كل مكان وفي كل المسكونة إلى النفس الأخير </a:t>
            </a:r>
            <a:r>
              <a:rPr lang="ar-AE" sz="3400" b="1" dirty="0">
                <a:solidFill>
                  <a:srgbClr val="C00000"/>
                </a:solidFill>
                <a:latin typeface="Book Antiqua" panose="02040602050305030304" pitchFamily="18" charset="0"/>
              </a:rPr>
              <a:t>ويغفر لنا خطايانا</a:t>
            </a:r>
          </a:p>
        </p:txBody>
      </p:sp>
    </p:spTree>
    <p:extLst>
      <p:ext uri="{BB962C8B-B14F-4D97-AF65-F5344CB8AC3E}">
        <p14:creationId xmlns:p14="http://schemas.microsoft.com/office/powerpoint/2010/main" val="2903491776"/>
      </p:ext>
    </p:extLst>
  </p:cSld>
  <p:clrMapOvr>
    <a:masterClrMapping/>
  </p:clrMapOvr>
</p:sld>
</file>

<file path=ppt/slides/slide28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546266" y="776123"/>
            <a:ext cx="5367646" cy="5452374"/>
          </a:xfrm>
        </p:spPr>
        <p:txBody>
          <a:bodyPr numCol="1" spcCol="72000" anchor="ctr">
            <a:noAutofit/>
          </a:bodyPr>
          <a:lstStyle/>
          <a:p>
            <a:pPr marL="0" indent="0" algn="just">
              <a:spcBef>
                <a:spcPts val="0"/>
              </a:spcBef>
              <a:buNone/>
            </a:pPr>
            <a:r>
              <a:rPr lang="fr-FR" sz="3600" b="1" dirty="0">
                <a:latin typeface="Book Antiqua" panose="02040602050305030304" pitchFamily="18" charset="0"/>
              </a:rPr>
              <a:t>Priez et implorez pour cette sainte Pâques de notre Bon Sauveur. Qu'Il l'accomplisse pour nous en paix, nous montre la joie de Sa sainte résurrection en étant tous en bonne santé, </a:t>
            </a:r>
            <a:r>
              <a:rPr lang="fr-FR" sz="3600" b="1" dirty="0">
                <a:solidFill>
                  <a:srgbClr val="C00000"/>
                </a:solidFill>
                <a:latin typeface="Book Antiqua" panose="02040602050305030304" pitchFamily="18" charset="0"/>
              </a:rPr>
              <a:t>et nous pardonne nos péchés.</a:t>
            </a: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spcBef>
                <a:spcPts val="0"/>
              </a:spcBef>
              <a:buNone/>
            </a:pPr>
            <a:endParaRPr lang="fr-FR" sz="4000" b="1" dirty="0">
              <a:latin typeface="CS Avva Shenouda" panose="020B7200000000000000" pitchFamily="34"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278091" y="547656"/>
            <a:ext cx="5569612" cy="5909310"/>
          </a:xfrm>
          <a:prstGeom prst="rect">
            <a:avLst/>
          </a:prstGeom>
        </p:spPr>
        <p:txBody>
          <a:bodyPr wrap="square" anchor="ctr" anchorCtr="0">
            <a:spAutoFit/>
          </a:bodyPr>
          <a:lstStyle/>
          <a:p>
            <a:pPr algn="just" rtl="1"/>
            <a:r>
              <a:rPr lang="ar-AE" sz="5400" b="1" dirty="0">
                <a:latin typeface="Book Antiqua" panose="02040602050305030304" pitchFamily="18" charset="0"/>
              </a:rPr>
              <a:t>صلوا واطلبوا عن هذه </a:t>
            </a:r>
            <a:r>
              <a:rPr lang="ar-AE" sz="5400" b="1" dirty="0" err="1">
                <a:latin typeface="Book Antiqua" panose="02040602050305030304" pitchFamily="18" charset="0"/>
              </a:rPr>
              <a:t>البصخة</a:t>
            </a:r>
            <a:r>
              <a:rPr lang="ar-AE" sz="5400" b="1" dirty="0">
                <a:latin typeface="Book Antiqua" panose="02040602050305030304" pitchFamily="18" charset="0"/>
              </a:rPr>
              <a:t> المقدسة التي لمخلصنا الصالح لكي يكملها لنا بسلام ويرينا بهجة قيامته المقدسة ونحن جميعاً سالمين </a:t>
            </a:r>
            <a:r>
              <a:rPr lang="ar-AE" sz="5400" b="1" dirty="0">
                <a:solidFill>
                  <a:srgbClr val="C00000"/>
                </a:solidFill>
                <a:latin typeface="Book Antiqua" panose="02040602050305030304" pitchFamily="18" charset="0"/>
              </a:rPr>
              <a:t>ويغفر لنا خطايانا.</a:t>
            </a:r>
          </a:p>
        </p:txBody>
      </p:sp>
    </p:spTree>
    <p:extLst>
      <p:ext uri="{BB962C8B-B14F-4D97-AF65-F5344CB8AC3E}">
        <p14:creationId xmlns:p14="http://schemas.microsoft.com/office/powerpoint/2010/main" val="1945258782"/>
      </p:ext>
    </p:extLst>
  </p:cSld>
  <p:clrMapOvr>
    <a:masterClrMapping/>
  </p:clrMapOvr>
</p:sld>
</file>

<file path=ppt/slides/slide28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E17DC675-7680-42CC-A00E-5749DEE5E413}"/>
              </a:ext>
            </a:extLst>
          </p:cNvPr>
          <p:cNvSpPr/>
          <p:nvPr/>
        </p:nvSpPr>
        <p:spPr>
          <a:xfrm>
            <a:off x="443372" y="3426898"/>
            <a:ext cx="11305256" cy="2160240"/>
          </a:xfrm>
          <a:prstGeom prst="rect">
            <a:avLst/>
          </a:prstGeom>
        </p:spPr>
        <p:txBody>
          <a:bodyPr vert="horz" lIns="91440" tIns="45720" rIns="91440" bIns="45720" rtlCol="0" anchor="ctr">
            <a:noAutofit/>
          </a:bodyPr>
          <a:lstStyle/>
          <a:p>
            <a:pPr algn="ctr"/>
            <a:r>
              <a:rPr lang="ar-SA" sz="7200" b="1" dirty="0">
                <a:solidFill>
                  <a:srgbClr val="C00000"/>
                </a:solidFill>
                <a:latin typeface="Times New Roman" panose="02020603050405020304" pitchFamily="18" charset="0"/>
              </a:rPr>
              <a:t>ختام</a:t>
            </a:r>
          </a:p>
        </p:txBody>
      </p:sp>
      <p:sp>
        <p:nvSpPr>
          <p:cNvPr id="7" name="Titre 1">
            <a:extLst>
              <a:ext uri="{FF2B5EF4-FFF2-40B4-BE49-F238E27FC236}">
                <a16:creationId xmlns:a16="http://schemas.microsoft.com/office/drawing/2014/main" id="{062BC627-B07B-444C-93A4-6D5B1A046B78}"/>
              </a:ext>
            </a:extLst>
          </p:cNvPr>
          <p:cNvSpPr txBox="1">
            <a:spLocks/>
          </p:cNvSpPr>
          <p:nvPr/>
        </p:nvSpPr>
        <p:spPr>
          <a:xfrm>
            <a:off x="443372" y="939604"/>
            <a:ext cx="11305256" cy="1785764"/>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fr-FR" sz="7000" b="1" dirty="0">
                <a:solidFill>
                  <a:srgbClr val="C00000"/>
                </a:solidFill>
                <a:latin typeface="Castellar" panose="020A0402060406010301" pitchFamily="18" charset="0"/>
              </a:rPr>
              <a:t>Conclusion</a:t>
            </a:r>
          </a:p>
        </p:txBody>
      </p:sp>
    </p:spTree>
    <p:extLst>
      <p:ext uri="{BB962C8B-B14F-4D97-AF65-F5344CB8AC3E}">
        <p14:creationId xmlns:p14="http://schemas.microsoft.com/office/powerpoint/2010/main" val="4139218408"/>
      </p:ext>
    </p:extLst>
  </p:cSld>
  <p:clrMapOvr>
    <a:masterClrMapping/>
  </p:clrMapOvr>
</p:sld>
</file>

<file path=ppt/slides/slide28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358813" y="702813"/>
            <a:ext cx="3512186" cy="5452374"/>
          </a:xfrm>
        </p:spPr>
        <p:txBody>
          <a:bodyPr numCol="1" spcCol="72000" anchor="ctr">
            <a:noAutofit/>
          </a:bodyPr>
          <a:lstStyle/>
          <a:p>
            <a:pPr marL="0" indent="0" algn="just">
              <a:buNone/>
            </a:pPr>
            <a:r>
              <a:rPr lang="fr-FR" sz="4000" b="1" dirty="0">
                <a:latin typeface="Book Antiqua" panose="02040602050305030304" pitchFamily="18" charset="0"/>
              </a:rPr>
              <a:t>Dieu aie pitié de nous, accorde-nous Ta miséricorde. Traite nous selon Ta bonté dans ton Royaume.</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lvl="0" algn="ctr" rtl="1" fontAlgn="base">
              <a:spcBef>
                <a:spcPct val="20000"/>
              </a:spcBef>
              <a:spcAft>
                <a:spcPct val="0"/>
              </a:spcAft>
            </a:pPr>
            <a:endParaRPr lang="ar-SA" altLang="fr-FR" sz="3600" dirty="0">
              <a:latin typeface="Times New Roman" panose="02020603050405020304" pitchFamily="18" charset="0"/>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spcBef>
                <a:spcPts val="0"/>
              </a:spcBef>
              <a:buNone/>
            </a:pPr>
            <a:endParaRPr lang="fr-FR" sz="4000" b="1" dirty="0">
              <a:latin typeface="CS Avva Shenouda" panose="020B7200000000000000" pitchFamily="34"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8258630" y="1075250"/>
            <a:ext cx="3511194" cy="4708981"/>
          </a:xfrm>
          <a:prstGeom prst="rect">
            <a:avLst/>
          </a:prstGeom>
        </p:spPr>
        <p:txBody>
          <a:bodyPr wrap="square" anchor="ctr" anchorCtr="0">
            <a:spAutoFit/>
          </a:bodyPr>
          <a:lstStyle/>
          <a:p>
            <a:pPr algn="just" rtl="1"/>
            <a:r>
              <a:rPr lang="ar-AE" sz="6000" b="1" dirty="0">
                <a:latin typeface="Book Antiqua" panose="02040602050305030304" pitchFamily="18" charset="0"/>
              </a:rPr>
              <a:t>يا الله </a:t>
            </a:r>
            <a:r>
              <a:rPr lang="ar-AE" sz="6000" b="1" dirty="0" err="1">
                <a:latin typeface="Book Antiqua" panose="02040602050305030304" pitchFamily="18" charset="0"/>
              </a:rPr>
              <a:t>إرحمنا</a:t>
            </a:r>
            <a:r>
              <a:rPr lang="ar-AE" sz="6000" b="1" dirty="0">
                <a:latin typeface="Book Antiqua" panose="02040602050305030304" pitchFamily="18" charset="0"/>
              </a:rPr>
              <a:t>، قرر لنا رحمة، </a:t>
            </a:r>
            <a:r>
              <a:rPr lang="ar-AE" sz="6000" b="1" dirty="0" err="1">
                <a:latin typeface="Book Antiqua" panose="02040602050305030304" pitchFamily="18" charset="0"/>
              </a:rPr>
              <a:t>إصنع</a:t>
            </a:r>
            <a:r>
              <a:rPr lang="ar-AE" sz="6000" b="1" dirty="0">
                <a:latin typeface="Book Antiqua" panose="02040602050305030304" pitchFamily="18" charset="0"/>
              </a:rPr>
              <a:t> معنا رحمة </a:t>
            </a:r>
            <a:r>
              <a:rPr lang="ar-AE" sz="6000" b="1" dirty="0" err="1">
                <a:latin typeface="Book Antiqua" panose="02040602050305030304" pitchFamily="18" charset="0"/>
              </a:rPr>
              <a:t>فى</a:t>
            </a:r>
            <a:r>
              <a:rPr lang="ar-AE" sz="6000" b="1" dirty="0">
                <a:latin typeface="Book Antiqua" panose="02040602050305030304" pitchFamily="18" charset="0"/>
              </a:rPr>
              <a:t> ملكوتك.</a:t>
            </a:r>
          </a:p>
        </p:txBody>
      </p:sp>
      <p:sp>
        <p:nvSpPr>
          <p:cNvPr id="6" name="Rectangle 5">
            <a:extLst>
              <a:ext uri="{FF2B5EF4-FFF2-40B4-BE49-F238E27FC236}">
                <a16:creationId xmlns:a16="http://schemas.microsoft.com/office/drawing/2014/main" id="{4BBA31EA-5709-4658-9C29-41BF2557899C}"/>
              </a:ext>
            </a:extLst>
          </p:cNvPr>
          <p:cNvSpPr/>
          <p:nvPr/>
        </p:nvSpPr>
        <p:spPr>
          <a:xfrm>
            <a:off x="4129485" y="1055054"/>
            <a:ext cx="3933030" cy="5078313"/>
          </a:xfrm>
          <a:prstGeom prst="rect">
            <a:avLst/>
          </a:prstGeom>
        </p:spPr>
        <p:txBody>
          <a:bodyPr wrap="square">
            <a:spAutoFit/>
          </a:bodyPr>
          <a:lstStyle/>
          <a:p>
            <a:pPr algn="just"/>
            <a:r>
              <a:rPr lang="fr-FR" sz="5400" b="1" dirty="0" err="1">
                <a:latin typeface="Avva_Marcos" panose="04020500000000000000" pitchFamily="82" charset="0"/>
              </a:rPr>
              <a:t>F</a:t>
            </a:r>
            <a:r>
              <a:rPr lang="fr-FR" sz="5400" b="1" dirty="0" err="1">
                <a:latin typeface="CS Avva Shenouda" panose="020B7200000000000000" pitchFamily="34" charset="0"/>
              </a:rPr>
              <a:t>nou</a:t>
            </a:r>
            <a:r>
              <a:rPr lang="fr-FR" sz="5400" b="1" dirty="0">
                <a:latin typeface="CS Avva Shenouda" panose="020B7200000000000000" pitchFamily="34" charset="0"/>
              </a:rPr>
              <a:t>] </a:t>
            </a:r>
            <a:r>
              <a:rPr lang="fr-FR" sz="5400" b="1" dirty="0" err="1">
                <a:latin typeface="CS Avva Shenouda" panose="020B7200000000000000" pitchFamily="34" charset="0"/>
              </a:rPr>
              <a:t>nai</a:t>
            </a:r>
            <a:r>
              <a:rPr lang="fr-FR" sz="5400" b="1" dirty="0">
                <a:latin typeface="CS Avva Shenouda" panose="020B7200000000000000" pitchFamily="34" charset="0"/>
              </a:rPr>
              <a:t> nan ;es </a:t>
            </a:r>
            <a:r>
              <a:rPr lang="fr-FR" sz="5400" b="1" dirty="0" err="1">
                <a:latin typeface="CS Avva Shenouda" panose="020B7200000000000000" pitchFamily="34" charset="0"/>
              </a:rPr>
              <a:t>ounai</a:t>
            </a:r>
            <a:r>
              <a:rPr lang="fr-FR" sz="5400" b="1" dirty="0">
                <a:latin typeface="CS Avva Shenouda" panose="020B7200000000000000" pitchFamily="34" charset="0"/>
              </a:rPr>
              <a:t> `</a:t>
            </a:r>
            <a:r>
              <a:rPr lang="fr-FR" sz="5400" b="1" dirty="0" err="1">
                <a:latin typeface="CS Avva Shenouda" panose="020B7200000000000000" pitchFamily="34" charset="0"/>
              </a:rPr>
              <a:t>eron</a:t>
            </a:r>
            <a:r>
              <a:rPr lang="fr-FR" sz="5400" b="1" dirty="0">
                <a:latin typeface="CS Avva Shenouda" panose="020B7200000000000000" pitchFamily="34" charset="0"/>
              </a:rPr>
              <a:t> `</a:t>
            </a:r>
            <a:r>
              <a:rPr lang="fr-FR" sz="5400" b="1" dirty="0" err="1">
                <a:latin typeface="CS Avva Shenouda" panose="020B7200000000000000" pitchFamily="34" charset="0"/>
              </a:rPr>
              <a:t>ari</a:t>
            </a:r>
            <a:r>
              <a:rPr lang="fr-FR" sz="5400" b="1" dirty="0">
                <a:latin typeface="CS Avva Shenouda" panose="020B7200000000000000" pitchFamily="34" charset="0"/>
              </a:rPr>
              <a:t> </a:t>
            </a:r>
            <a:r>
              <a:rPr lang="fr-FR" sz="5400" b="1" dirty="0" err="1">
                <a:latin typeface="CS Avva Shenouda" panose="020B7200000000000000" pitchFamily="34" charset="0"/>
              </a:rPr>
              <a:t>ounai</a:t>
            </a:r>
            <a:r>
              <a:rPr lang="fr-FR" sz="5400" b="1" dirty="0">
                <a:latin typeface="CS Avva Shenouda" panose="020B7200000000000000" pitchFamily="34" charset="0"/>
              </a:rPr>
              <a:t> </a:t>
            </a:r>
            <a:r>
              <a:rPr lang="fr-FR" sz="5400" b="1" dirty="0" err="1">
                <a:latin typeface="CS Avva Shenouda" panose="020B7200000000000000" pitchFamily="34" charset="0"/>
              </a:rPr>
              <a:t>neman</a:t>
            </a:r>
            <a:r>
              <a:rPr lang="fr-FR" sz="5400" b="1" dirty="0">
                <a:latin typeface="CS Avva Shenouda" panose="020B7200000000000000" pitchFamily="34" charset="0"/>
              </a:rPr>
              <a:t> </a:t>
            </a:r>
            <a:r>
              <a:rPr lang="fr-FR" sz="5400" b="1" dirty="0" err="1">
                <a:latin typeface="CS Avva Shenouda" panose="020B7200000000000000" pitchFamily="34" charset="0"/>
              </a:rPr>
              <a:t>qen</a:t>
            </a:r>
            <a:r>
              <a:rPr lang="fr-FR" sz="5400" b="1" dirty="0">
                <a:latin typeface="CS Avva Shenouda" panose="020B7200000000000000" pitchFamily="34" charset="0"/>
              </a:rPr>
              <a:t> </a:t>
            </a:r>
            <a:r>
              <a:rPr lang="fr-FR" sz="5400" b="1" dirty="0" err="1">
                <a:latin typeface="CS Avva Shenouda" panose="020B7200000000000000" pitchFamily="34" charset="0"/>
              </a:rPr>
              <a:t>tekmetouro</a:t>
            </a:r>
            <a:endParaRPr lang="fr-FR" sz="5400" b="1" dirty="0">
              <a:latin typeface="CS Avva Shenouda" panose="020B7200000000000000" pitchFamily="34" charset="0"/>
            </a:endParaRPr>
          </a:p>
        </p:txBody>
      </p:sp>
    </p:spTree>
    <p:extLst>
      <p:ext uri="{BB962C8B-B14F-4D97-AF65-F5344CB8AC3E}">
        <p14:creationId xmlns:p14="http://schemas.microsoft.com/office/powerpoint/2010/main" val="2718032193"/>
      </p:ext>
    </p:extLst>
  </p:cSld>
  <p:clrMapOvr>
    <a:masterClrMapping/>
  </p:clrMapOvr>
</p:sld>
</file>

<file path=ppt/slides/slide28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1847528" y="618978"/>
            <a:ext cx="8496944" cy="5416062"/>
          </a:xfrm>
        </p:spPr>
        <p:txBody>
          <a:bodyPr>
            <a:noAutofit/>
          </a:bodyPr>
          <a:lstStyle/>
          <a:p>
            <a:pPr marL="0" indent="0">
              <a:buNone/>
            </a:pPr>
            <a:r>
              <a:rPr lang="fr-FR" sz="4800" b="1" dirty="0" err="1">
                <a:latin typeface="CS Avva Shenouda" panose="020B7200000000000000" pitchFamily="34" charset="0"/>
              </a:rPr>
              <a:t>Kuri``e</a:t>
            </a:r>
            <a:r>
              <a:rPr lang="fr-FR" sz="4800" b="1" dirty="0">
                <a:latin typeface="CS Avva Shenouda" panose="020B7200000000000000" pitchFamily="34" charset="0"/>
              </a:rPr>
              <a:t> ``</a:t>
            </a:r>
            <a:r>
              <a:rPr lang="fr-FR" sz="4800" b="1" dirty="0" err="1">
                <a:latin typeface="CS Avva Shenouda" panose="020B7200000000000000" pitchFamily="34" charset="0"/>
              </a:rPr>
              <a:t>ele</a:t>
            </a:r>
            <a:r>
              <a:rPr lang="fr-FR" sz="4800" b="1" dirty="0">
                <a:latin typeface="CS Avva Shenouda" panose="020B7200000000000000" pitchFamily="34" charset="0"/>
              </a:rPr>
              <a:t>``</a:t>
            </a:r>
            <a:r>
              <a:rPr lang="fr-FR" sz="4800" b="1" dirty="0" err="1">
                <a:latin typeface="CS Avva Shenouda" panose="020B7200000000000000" pitchFamily="34" charset="0"/>
              </a:rPr>
              <a:t>ycon</a:t>
            </a:r>
            <a:r>
              <a:rPr lang="fr-FR" sz="4800" b="1" dirty="0">
                <a:latin typeface="CS Avva Shenouda" panose="020B7200000000000000" pitchFamily="34" charset="0"/>
              </a:rPr>
              <a:t> </a:t>
            </a:r>
          </a:p>
          <a:p>
            <a:pPr marL="0" indent="0">
              <a:buNone/>
            </a:pPr>
            <a:endParaRPr lang="fr-FR" sz="4800" b="1" dirty="0">
              <a:latin typeface="CS Avva Shenouda" panose="020B7200000000000000" pitchFamily="34" charset="0"/>
            </a:endParaRPr>
          </a:p>
          <a:p>
            <a:pPr marL="0" indent="0" algn="ctr">
              <a:buNone/>
            </a:pPr>
            <a:r>
              <a:rPr lang="fr-FR" sz="4800" b="1" dirty="0" err="1">
                <a:latin typeface="CS Avva Shenouda" panose="020B7200000000000000" pitchFamily="34" charset="0"/>
              </a:rPr>
              <a:t>Kuri``e</a:t>
            </a:r>
            <a:r>
              <a:rPr lang="fr-FR" sz="4800" b="1" dirty="0">
                <a:latin typeface="CS Avva Shenouda" panose="020B7200000000000000" pitchFamily="34" charset="0"/>
              </a:rPr>
              <a:t> ``</a:t>
            </a:r>
            <a:r>
              <a:rPr lang="fr-FR" sz="4800" b="1" dirty="0" err="1">
                <a:latin typeface="CS Avva Shenouda" panose="020B7200000000000000" pitchFamily="34" charset="0"/>
              </a:rPr>
              <a:t>ele</a:t>
            </a:r>
            <a:r>
              <a:rPr lang="fr-FR" sz="4800" b="1" dirty="0">
                <a:latin typeface="CS Avva Shenouda" panose="020B7200000000000000" pitchFamily="34" charset="0"/>
              </a:rPr>
              <a:t>``</a:t>
            </a:r>
            <a:r>
              <a:rPr lang="fr-FR" sz="4800" b="1" dirty="0" err="1">
                <a:latin typeface="CS Avva Shenouda" panose="020B7200000000000000" pitchFamily="34" charset="0"/>
              </a:rPr>
              <a:t>ycon</a:t>
            </a:r>
            <a:r>
              <a:rPr lang="fr-FR" sz="4800" b="1" dirty="0">
                <a:latin typeface="CS Avva Shenouda" panose="020B7200000000000000" pitchFamily="34" charset="0"/>
              </a:rPr>
              <a:t> </a:t>
            </a:r>
          </a:p>
          <a:p>
            <a:pPr marL="0" indent="0" algn="ctr">
              <a:buNone/>
            </a:pPr>
            <a:endParaRPr lang="fr-FR" sz="4800" b="1" dirty="0">
              <a:latin typeface="CS Avva Shenouda" panose="020B7200000000000000" pitchFamily="34" charset="0"/>
            </a:endParaRPr>
          </a:p>
          <a:p>
            <a:pPr marL="0" indent="0" algn="r">
              <a:buNone/>
            </a:pPr>
            <a:r>
              <a:rPr lang="fr-FR" sz="4800" b="1" dirty="0" err="1">
                <a:latin typeface="CS Avva Shenouda" panose="020B7200000000000000" pitchFamily="34" charset="0"/>
              </a:rPr>
              <a:t>Kuri``e</a:t>
            </a:r>
            <a:r>
              <a:rPr lang="fr-FR" sz="4800" b="1" dirty="0">
                <a:latin typeface="CS Avva Shenouda" panose="020B7200000000000000" pitchFamily="34" charset="0"/>
              </a:rPr>
              <a:t> ``</a:t>
            </a:r>
            <a:r>
              <a:rPr lang="fr-FR" sz="4800" b="1" dirty="0" err="1">
                <a:latin typeface="CS Avva Shenouda" panose="020B7200000000000000" pitchFamily="34" charset="0"/>
              </a:rPr>
              <a:t>ele</a:t>
            </a:r>
            <a:r>
              <a:rPr lang="fr-FR" sz="4800" b="1" dirty="0">
                <a:latin typeface="CS Avva Shenouda" panose="020B7200000000000000" pitchFamily="34" charset="0"/>
              </a:rPr>
              <a:t>``</a:t>
            </a:r>
            <a:r>
              <a:rPr lang="fr-FR" sz="4800" b="1" dirty="0" err="1">
                <a:latin typeface="CS Avva Shenouda" panose="020B7200000000000000" pitchFamily="34" charset="0"/>
              </a:rPr>
              <a:t>ycon</a:t>
            </a:r>
            <a:endParaRPr lang="fr-FR" sz="4800" b="1" dirty="0">
              <a:latin typeface="CS Avva Shenouda" panose="020B7200000000000000" pitchFamily="34" charset="0"/>
            </a:endParaRPr>
          </a:p>
        </p:txBody>
      </p:sp>
    </p:spTree>
    <p:extLst>
      <p:ext uri="{BB962C8B-B14F-4D97-AF65-F5344CB8AC3E}">
        <p14:creationId xmlns:p14="http://schemas.microsoft.com/office/powerpoint/2010/main" val="1396475998"/>
      </p:ext>
    </p:extLst>
  </p:cSld>
  <p:clrMapOvr>
    <a:masterClrMapping/>
  </p:clrMapOvr>
</p:sld>
</file>

<file path=ppt/slides/slide28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1847528" y="773723"/>
            <a:ext cx="8496944" cy="4951828"/>
          </a:xfrm>
        </p:spPr>
        <p:txBody>
          <a:bodyPr>
            <a:noAutofit/>
          </a:bodyPr>
          <a:lstStyle/>
          <a:p>
            <a:pPr marL="0" indent="0">
              <a:buNone/>
            </a:pPr>
            <a:r>
              <a:rPr lang="fr-FR" sz="4800" b="1" dirty="0" err="1">
                <a:solidFill>
                  <a:srgbClr val="C00000"/>
                </a:solidFill>
                <a:latin typeface="CS Avva Shenouda" panose="020B7200000000000000" pitchFamily="34" charset="0"/>
              </a:rPr>
              <a:t>Kuri``e</a:t>
            </a:r>
            <a:r>
              <a:rPr lang="fr-FR" sz="4800" b="1" dirty="0">
                <a:solidFill>
                  <a:srgbClr val="C00000"/>
                </a:solidFill>
                <a:latin typeface="CS Avva Shenouda" panose="020B7200000000000000" pitchFamily="34" charset="0"/>
              </a:rPr>
              <a:t> ``</a:t>
            </a:r>
            <a:r>
              <a:rPr lang="fr-FR" sz="4800" b="1" dirty="0" err="1">
                <a:solidFill>
                  <a:srgbClr val="C00000"/>
                </a:solidFill>
                <a:latin typeface="CS Avva Shenouda" panose="020B7200000000000000" pitchFamily="34" charset="0"/>
              </a:rPr>
              <a:t>ele</a:t>
            </a:r>
            <a:r>
              <a:rPr lang="fr-FR" sz="4800" b="1" dirty="0">
                <a:solidFill>
                  <a:srgbClr val="C00000"/>
                </a:solidFill>
                <a:latin typeface="CS Avva Shenouda" panose="020B7200000000000000" pitchFamily="34" charset="0"/>
              </a:rPr>
              <a:t>``</a:t>
            </a:r>
            <a:r>
              <a:rPr lang="fr-FR" sz="4800" b="1" dirty="0" err="1">
                <a:solidFill>
                  <a:srgbClr val="C00000"/>
                </a:solidFill>
                <a:latin typeface="CS Avva Shenouda" panose="020B7200000000000000" pitchFamily="34" charset="0"/>
              </a:rPr>
              <a:t>ycon</a:t>
            </a:r>
            <a:r>
              <a:rPr lang="fr-FR" sz="4800" b="1" dirty="0">
                <a:solidFill>
                  <a:srgbClr val="C00000"/>
                </a:solidFill>
                <a:latin typeface="CS Avva Shenouda" panose="020B7200000000000000" pitchFamily="34" charset="0"/>
              </a:rPr>
              <a:t> </a:t>
            </a:r>
          </a:p>
          <a:p>
            <a:pPr marL="0" indent="0">
              <a:buNone/>
            </a:pPr>
            <a:endParaRPr lang="fr-FR" sz="4800" b="1" dirty="0">
              <a:solidFill>
                <a:srgbClr val="C00000"/>
              </a:solidFill>
              <a:latin typeface="CS Avva Shenouda" panose="020B7200000000000000" pitchFamily="34" charset="0"/>
            </a:endParaRPr>
          </a:p>
          <a:p>
            <a:pPr marL="0" indent="0" algn="ctr">
              <a:buNone/>
            </a:pPr>
            <a:r>
              <a:rPr lang="fr-FR" sz="4800" b="1" dirty="0" err="1">
                <a:solidFill>
                  <a:srgbClr val="C00000"/>
                </a:solidFill>
                <a:latin typeface="CS Avva Shenouda" panose="020B7200000000000000" pitchFamily="34" charset="0"/>
              </a:rPr>
              <a:t>Kuri``e</a:t>
            </a:r>
            <a:r>
              <a:rPr lang="fr-FR" sz="4800" b="1" dirty="0">
                <a:solidFill>
                  <a:srgbClr val="C00000"/>
                </a:solidFill>
                <a:latin typeface="CS Avva Shenouda" panose="020B7200000000000000" pitchFamily="34" charset="0"/>
              </a:rPr>
              <a:t> ``</a:t>
            </a:r>
            <a:r>
              <a:rPr lang="fr-FR" sz="4800" b="1" dirty="0" err="1">
                <a:solidFill>
                  <a:srgbClr val="C00000"/>
                </a:solidFill>
                <a:latin typeface="CS Avva Shenouda" panose="020B7200000000000000" pitchFamily="34" charset="0"/>
              </a:rPr>
              <a:t>ele</a:t>
            </a:r>
            <a:r>
              <a:rPr lang="fr-FR" sz="4800" b="1" dirty="0">
                <a:solidFill>
                  <a:srgbClr val="C00000"/>
                </a:solidFill>
                <a:latin typeface="CS Avva Shenouda" panose="020B7200000000000000" pitchFamily="34" charset="0"/>
              </a:rPr>
              <a:t>``</a:t>
            </a:r>
            <a:r>
              <a:rPr lang="fr-FR" sz="4800" b="1" dirty="0" err="1">
                <a:solidFill>
                  <a:srgbClr val="C00000"/>
                </a:solidFill>
                <a:latin typeface="CS Avva Shenouda" panose="020B7200000000000000" pitchFamily="34" charset="0"/>
              </a:rPr>
              <a:t>ycon</a:t>
            </a:r>
            <a:r>
              <a:rPr lang="fr-FR" sz="4800" b="1" dirty="0">
                <a:solidFill>
                  <a:srgbClr val="C00000"/>
                </a:solidFill>
                <a:latin typeface="CS Avva Shenouda" panose="020B7200000000000000" pitchFamily="34" charset="0"/>
              </a:rPr>
              <a:t> </a:t>
            </a:r>
          </a:p>
          <a:p>
            <a:pPr marL="0" indent="0" algn="ctr">
              <a:buNone/>
            </a:pPr>
            <a:endParaRPr lang="fr-FR" sz="4800" b="1" dirty="0">
              <a:solidFill>
                <a:srgbClr val="C00000"/>
              </a:solidFill>
              <a:latin typeface="CS Avva Shenouda" panose="020B7200000000000000" pitchFamily="34" charset="0"/>
            </a:endParaRPr>
          </a:p>
          <a:p>
            <a:pPr marL="0" indent="0" algn="r">
              <a:buNone/>
            </a:pPr>
            <a:r>
              <a:rPr lang="fr-FR" sz="4800" b="1" dirty="0" err="1">
                <a:solidFill>
                  <a:srgbClr val="C00000"/>
                </a:solidFill>
                <a:latin typeface="CS Avva Shenouda" panose="020B7200000000000000" pitchFamily="34" charset="0"/>
              </a:rPr>
              <a:t>Kuri``e</a:t>
            </a:r>
            <a:r>
              <a:rPr lang="fr-FR" sz="4800" b="1" dirty="0">
                <a:solidFill>
                  <a:srgbClr val="C00000"/>
                </a:solidFill>
                <a:latin typeface="CS Avva Shenouda" panose="020B7200000000000000" pitchFamily="34" charset="0"/>
              </a:rPr>
              <a:t> ``</a:t>
            </a:r>
            <a:r>
              <a:rPr lang="fr-FR" sz="4800" b="1" dirty="0" err="1">
                <a:solidFill>
                  <a:srgbClr val="C00000"/>
                </a:solidFill>
                <a:latin typeface="CS Avva Shenouda" panose="020B7200000000000000" pitchFamily="34" charset="0"/>
              </a:rPr>
              <a:t>ele</a:t>
            </a:r>
            <a:r>
              <a:rPr lang="fr-FR" sz="4800" b="1" dirty="0">
                <a:solidFill>
                  <a:srgbClr val="C00000"/>
                </a:solidFill>
                <a:latin typeface="CS Avva Shenouda" panose="020B7200000000000000" pitchFamily="34" charset="0"/>
              </a:rPr>
              <a:t>``</a:t>
            </a:r>
            <a:r>
              <a:rPr lang="fr-FR" sz="4800" b="1" dirty="0" err="1">
                <a:solidFill>
                  <a:srgbClr val="C00000"/>
                </a:solidFill>
                <a:latin typeface="CS Avva Shenouda" panose="020B7200000000000000" pitchFamily="34" charset="0"/>
              </a:rPr>
              <a:t>ycon</a:t>
            </a:r>
            <a:endParaRPr lang="fr-FR" sz="4800" b="1" dirty="0">
              <a:solidFill>
                <a:srgbClr val="C00000"/>
              </a:solidFill>
              <a:latin typeface="CS Avva Shenouda" panose="020B7200000000000000" pitchFamily="34" charset="0"/>
            </a:endParaRPr>
          </a:p>
        </p:txBody>
      </p:sp>
    </p:spTree>
    <p:extLst>
      <p:ext uri="{BB962C8B-B14F-4D97-AF65-F5344CB8AC3E}">
        <p14:creationId xmlns:p14="http://schemas.microsoft.com/office/powerpoint/2010/main" val="3620769587"/>
      </p:ext>
    </p:extLst>
  </p:cSld>
  <p:clrMapOvr>
    <a:masterClrMapping/>
  </p:clrMapOvr>
</p:sld>
</file>

<file path=ppt/slides/slide28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1847528" y="618978"/>
            <a:ext cx="8496944" cy="5416062"/>
          </a:xfrm>
        </p:spPr>
        <p:txBody>
          <a:bodyPr>
            <a:noAutofit/>
          </a:bodyPr>
          <a:lstStyle/>
          <a:p>
            <a:pPr marL="0" indent="0">
              <a:buNone/>
            </a:pPr>
            <a:r>
              <a:rPr lang="fr-FR" sz="4800" b="1" dirty="0" err="1">
                <a:latin typeface="CS Avva Shenouda" panose="020B7200000000000000" pitchFamily="34" charset="0"/>
              </a:rPr>
              <a:t>Kuri``e</a:t>
            </a:r>
            <a:r>
              <a:rPr lang="fr-FR" sz="4800" b="1" dirty="0">
                <a:latin typeface="CS Avva Shenouda" panose="020B7200000000000000" pitchFamily="34" charset="0"/>
              </a:rPr>
              <a:t> ``</a:t>
            </a:r>
            <a:r>
              <a:rPr lang="fr-FR" sz="4800" b="1" dirty="0" err="1">
                <a:latin typeface="CS Avva Shenouda" panose="020B7200000000000000" pitchFamily="34" charset="0"/>
              </a:rPr>
              <a:t>ele</a:t>
            </a:r>
            <a:r>
              <a:rPr lang="fr-FR" sz="4800" b="1" dirty="0">
                <a:latin typeface="CS Avva Shenouda" panose="020B7200000000000000" pitchFamily="34" charset="0"/>
              </a:rPr>
              <a:t>``</a:t>
            </a:r>
            <a:r>
              <a:rPr lang="fr-FR" sz="4800" b="1" dirty="0" err="1">
                <a:latin typeface="CS Avva Shenouda" panose="020B7200000000000000" pitchFamily="34" charset="0"/>
              </a:rPr>
              <a:t>ycon</a:t>
            </a:r>
            <a:r>
              <a:rPr lang="fr-FR" sz="4800" b="1" dirty="0">
                <a:latin typeface="CS Avva Shenouda" panose="020B7200000000000000" pitchFamily="34" charset="0"/>
              </a:rPr>
              <a:t> </a:t>
            </a:r>
          </a:p>
          <a:p>
            <a:pPr marL="0" indent="0">
              <a:buNone/>
            </a:pPr>
            <a:endParaRPr lang="fr-FR" sz="4800" b="1" dirty="0">
              <a:latin typeface="CS Avva Shenouda" panose="020B7200000000000000" pitchFamily="34" charset="0"/>
            </a:endParaRPr>
          </a:p>
          <a:p>
            <a:pPr marL="0" indent="0" algn="ctr">
              <a:buNone/>
            </a:pPr>
            <a:r>
              <a:rPr lang="fr-FR" sz="4800" b="1" dirty="0" err="1">
                <a:latin typeface="CS Avva Shenouda" panose="020B7200000000000000" pitchFamily="34" charset="0"/>
              </a:rPr>
              <a:t>Kuri``e</a:t>
            </a:r>
            <a:r>
              <a:rPr lang="fr-FR" sz="4800" b="1" dirty="0">
                <a:latin typeface="CS Avva Shenouda" panose="020B7200000000000000" pitchFamily="34" charset="0"/>
              </a:rPr>
              <a:t> ``</a:t>
            </a:r>
            <a:r>
              <a:rPr lang="fr-FR" sz="4800" b="1" dirty="0" err="1">
                <a:latin typeface="CS Avva Shenouda" panose="020B7200000000000000" pitchFamily="34" charset="0"/>
              </a:rPr>
              <a:t>ele</a:t>
            </a:r>
            <a:r>
              <a:rPr lang="fr-FR" sz="4800" b="1" dirty="0">
                <a:latin typeface="CS Avva Shenouda" panose="020B7200000000000000" pitchFamily="34" charset="0"/>
              </a:rPr>
              <a:t>``</a:t>
            </a:r>
            <a:r>
              <a:rPr lang="fr-FR" sz="4800" b="1" dirty="0" err="1">
                <a:latin typeface="CS Avva Shenouda" panose="020B7200000000000000" pitchFamily="34" charset="0"/>
              </a:rPr>
              <a:t>ycon</a:t>
            </a:r>
            <a:r>
              <a:rPr lang="fr-FR" sz="4800" b="1" dirty="0">
                <a:latin typeface="CS Avva Shenouda" panose="020B7200000000000000" pitchFamily="34" charset="0"/>
              </a:rPr>
              <a:t> </a:t>
            </a:r>
          </a:p>
          <a:p>
            <a:pPr marL="0" indent="0" algn="ctr">
              <a:buNone/>
            </a:pPr>
            <a:endParaRPr lang="fr-FR" sz="4800" b="1" dirty="0">
              <a:latin typeface="CS Avva Shenouda" panose="020B7200000000000000" pitchFamily="34" charset="0"/>
            </a:endParaRPr>
          </a:p>
          <a:p>
            <a:pPr marL="0" indent="0" algn="r">
              <a:buNone/>
            </a:pPr>
            <a:r>
              <a:rPr lang="fr-FR" sz="4800" b="1" dirty="0" err="1">
                <a:latin typeface="CS Avva Shenouda" panose="020B7200000000000000" pitchFamily="34" charset="0"/>
              </a:rPr>
              <a:t>Kuri``e</a:t>
            </a:r>
            <a:r>
              <a:rPr lang="fr-FR" sz="4800" b="1" dirty="0">
                <a:latin typeface="CS Avva Shenouda" panose="020B7200000000000000" pitchFamily="34" charset="0"/>
              </a:rPr>
              <a:t> ``</a:t>
            </a:r>
            <a:r>
              <a:rPr lang="fr-FR" sz="4800" b="1" dirty="0" err="1">
                <a:latin typeface="CS Avva Shenouda" panose="020B7200000000000000" pitchFamily="34" charset="0"/>
              </a:rPr>
              <a:t>ele</a:t>
            </a:r>
            <a:r>
              <a:rPr lang="fr-FR" sz="4800" b="1" dirty="0">
                <a:latin typeface="CS Avva Shenouda" panose="020B7200000000000000" pitchFamily="34" charset="0"/>
              </a:rPr>
              <a:t>``</a:t>
            </a:r>
            <a:r>
              <a:rPr lang="fr-FR" sz="4800" b="1" dirty="0" err="1">
                <a:latin typeface="CS Avva Shenouda" panose="020B7200000000000000" pitchFamily="34" charset="0"/>
              </a:rPr>
              <a:t>ycon</a:t>
            </a:r>
            <a:endParaRPr lang="fr-FR" sz="4800" b="1" dirty="0">
              <a:latin typeface="CS Avva Shenouda" panose="020B7200000000000000" pitchFamily="34" charset="0"/>
            </a:endParaRPr>
          </a:p>
        </p:txBody>
      </p:sp>
    </p:spTree>
    <p:extLst>
      <p:ext uri="{BB962C8B-B14F-4D97-AF65-F5344CB8AC3E}">
        <p14:creationId xmlns:p14="http://schemas.microsoft.com/office/powerpoint/2010/main" val="2114548174"/>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358813" y="692799"/>
            <a:ext cx="3512186" cy="5452374"/>
          </a:xfrm>
        </p:spPr>
        <p:txBody>
          <a:bodyPr numCol="1" spcCol="72000" anchor="ctr">
            <a:noAutofit/>
          </a:bodyPr>
          <a:lstStyle/>
          <a:p>
            <a:pPr marL="0" indent="0" algn="just">
              <a:buNone/>
            </a:pPr>
            <a:r>
              <a:rPr lang="fr-FR" sz="4000" b="1" dirty="0">
                <a:latin typeface="Book Antiqua" panose="02040602050305030304" pitchFamily="18" charset="0"/>
              </a:rPr>
              <a:t>Aie pitié de nous Seigneur, alléluia. Au nom du Père, du Fils et du Saint-Esprit, un seul Dieu, amen.</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lvl="0" algn="ctr" rtl="1" fontAlgn="base">
              <a:spcBef>
                <a:spcPct val="20000"/>
              </a:spcBef>
              <a:spcAft>
                <a:spcPct val="0"/>
              </a:spcAft>
            </a:pPr>
            <a:endParaRPr lang="ar-SA" altLang="fr-FR" sz="3600" dirty="0">
              <a:latin typeface="Times New Roman" panose="02020603050405020304" pitchFamily="18" charset="0"/>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spcBef>
                <a:spcPts val="0"/>
              </a:spcBef>
              <a:buNone/>
            </a:pPr>
            <a:endParaRPr lang="fr-FR" sz="4000" b="1" dirty="0">
              <a:latin typeface="CS Avva Shenouda" panose="020B7200000000000000" pitchFamily="34"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8258629" y="813640"/>
            <a:ext cx="3574559" cy="5232202"/>
          </a:xfrm>
          <a:prstGeom prst="rect">
            <a:avLst/>
          </a:prstGeom>
        </p:spPr>
        <p:txBody>
          <a:bodyPr wrap="square" anchor="ctr" anchorCtr="0">
            <a:spAutoFit/>
          </a:bodyPr>
          <a:lstStyle/>
          <a:p>
            <a:pPr algn="just" rtl="1">
              <a:spcAft>
                <a:spcPts val="1200"/>
              </a:spcAft>
            </a:pPr>
            <a:r>
              <a:rPr lang="ar-AE" sz="5400" b="1" dirty="0">
                <a:latin typeface="Book Antiqua" panose="02040602050305030304" pitchFamily="18" charset="0"/>
              </a:rPr>
              <a:t>يا رب ارحمنا. </a:t>
            </a:r>
            <a:r>
              <a:rPr lang="ar-AE" sz="5400" b="1" dirty="0" err="1">
                <a:latin typeface="Book Antiqua" panose="02040602050305030304" pitchFamily="18" charset="0"/>
              </a:rPr>
              <a:t>الليلويا</a:t>
            </a:r>
            <a:r>
              <a:rPr lang="ar-AE" sz="5400" b="1" dirty="0">
                <a:latin typeface="Book Antiqua" panose="02040602050305030304" pitchFamily="18" charset="0"/>
              </a:rPr>
              <a:t>.</a:t>
            </a:r>
            <a:endParaRPr lang="fr-FR" sz="5400" b="1" dirty="0">
              <a:latin typeface="Book Antiqua" panose="02040602050305030304" pitchFamily="18" charset="0"/>
            </a:endParaRPr>
          </a:p>
          <a:p>
            <a:pPr algn="just" rtl="1"/>
            <a:r>
              <a:rPr lang="ar-AE" sz="5400" b="1" dirty="0">
                <a:latin typeface="Book Antiqua" panose="02040602050305030304" pitchFamily="18" charset="0"/>
              </a:rPr>
              <a:t> باسم ألآب والابن والروح القدس إلهٍ واحد آمين</a:t>
            </a:r>
          </a:p>
        </p:txBody>
      </p:sp>
      <p:sp>
        <p:nvSpPr>
          <p:cNvPr id="6" name="Rectangle 5">
            <a:extLst>
              <a:ext uri="{FF2B5EF4-FFF2-40B4-BE49-F238E27FC236}">
                <a16:creationId xmlns:a16="http://schemas.microsoft.com/office/drawing/2014/main" id="{4BBA31EA-5709-4658-9C29-41BF2557899C}"/>
              </a:ext>
            </a:extLst>
          </p:cNvPr>
          <p:cNvSpPr/>
          <p:nvPr/>
        </p:nvSpPr>
        <p:spPr>
          <a:xfrm>
            <a:off x="4151428" y="655052"/>
            <a:ext cx="3933030" cy="5663089"/>
          </a:xfrm>
          <a:prstGeom prst="rect">
            <a:avLst/>
          </a:prstGeom>
        </p:spPr>
        <p:txBody>
          <a:bodyPr wrap="square">
            <a:spAutoFit/>
          </a:bodyPr>
          <a:lstStyle/>
          <a:p>
            <a:pPr algn="just">
              <a:spcAft>
                <a:spcPts val="1200"/>
              </a:spcAft>
            </a:pPr>
            <a:r>
              <a:rPr lang="fr-FR" sz="4400" b="1" dirty="0">
                <a:latin typeface="CS Avva Shenouda" panose="020B7200000000000000" pitchFamily="34" charset="0"/>
              </a:rPr>
              <a:t>`P[</a:t>
            </a:r>
            <a:r>
              <a:rPr lang="fr-FR" sz="4400" b="1" dirty="0" err="1">
                <a:latin typeface="CS Avva Shenouda" panose="020B7200000000000000" pitchFamily="34" charset="0"/>
              </a:rPr>
              <a:t>oic</a:t>
            </a:r>
            <a:r>
              <a:rPr lang="fr-FR" sz="4400" b="1" dirty="0">
                <a:latin typeface="CS Avva Shenouda" panose="020B7200000000000000" pitchFamily="34" charset="0"/>
              </a:rPr>
              <a:t> </a:t>
            </a:r>
            <a:r>
              <a:rPr lang="fr-FR" sz="4400" b="1" dirty="0" err="1">
                <a:latin typeface="CS Avva Shenouda" panose="020B7200000000000000" pitchFamily="34" charset="0"/>
              </a:rPr>
              <a:t>nai</a:t>
            </a:r>
            <a:r>
              <a:rPr lang="fr-FR" sz="4400" b="1" dirty="0">
                <a:latin typeface="CS Avva Shenouda" panose="020B7200000000000000" pitchFamily="34" charset="0"/>
              </a:rPr>
              <a:t> nan </a:t>
            </a:r>
            <a:r>
              <a:rPr lang="fr-FR" sz="4400" b="1" dirty="0" err="1">
                <a:latin typeface="CS Avva Shenouda" panose="020B7200000000000000" pitchFamily="34" charset="0"/>
              </a:rPr>
              <a:t>allyloui`a</a:t>
            </a:r>
            <a:r>
              <a:rPr lang="fr-FR" sz="4400" b="1" dirty="0">
                <a:latin typeface="CS Avva Shenouda" panose="020B7200000000000000" pitchFamily="34" charset="0"/>
              </a:rPr>
              <a:t> </a:t>
            </a:r>
          </a:p>
          <a:p>
            <a:pPr algn="just"/>
            <a:r>
              <a:rPr lang="fr-FR" sz="4400" b="1" dirty="0" err="1">
                <a:latin typeface="CS Avva Shenouda" panose="020B7200000000000000" pitchFamily="34" charset="0"/>
              </a:rPr>
              <a:t>Qen</a:t>
            </a:r>
            <a:r>
              <a:rPr lang="fr-FR" sz="4400" b="1" dirty="0">
                <a:latin typeface="CS Avva Shenouda" panose="020B7200000000000000" pitchFamily="34" charset="0"/>
              </a:rPr>
              <a:t> `</a:t>
            </a:r>
            <a:r>
              <a:rPr lang="fr-FR" sz="4400" b="1" dirty="0" err="1">
                <a:latin typeface="CS Avva Shenouda" panose="020B7200000000000000" pitchFamily="34" charset="0"/>
              </a:rPr>
              <a:t>vran</a:t>
            </a:r>
            <a:r>
              <a:rPr lang="fr-FR" sz="4400" b="1" dirty="0">
                <a:latin typeface="CS Avva Shenouda" panose="020B7200000000000000" pitchFamily="34" charset="0"/>
              </a:rPr>
              <a:t> `</a:t>
            </a:r>
            <a:r>
              <a:rPr lang="fr-FR" sz="4400" b="1" dirty="0" err="1">
                <a:latin typeface="CS Avva Shenouda" panose="020B7200000000000000" pitchFamily="34" charset="0"/>
              </a:rPr>
              <a:t>m~Viwt</a:t>
            </a:r>
            <a:r>
              <a:rPr lang="fr-FR" sz="4400" b="1" dirty="0">
                <a:latin typeface="CS Avva Shenouda" panose="020B7200000000000000" pitchFamily="34" charset="0"/>
              </a:rPr>
              <a:t> nem ~</a:t>
            </a:r>
            <a:r>
              <a:rPr lang="fr-FR" sz="4400" b="1" dirty="0" err="1">
                <a:latin typeface="CS Avva Shenouda" panose="020B7200000000000000" pitchFamily="34" charset="0"/>
              </a:rPr>
              <a:t>Psyri</a:t>
            </a:r>
            <a:r>
              <a:rPr lang="fr-FR" sz="4400" b="1" dirty="0">
                <a:latin typeface="CS Avva Shenouda" panose="020B7200000000000000" pitchFamily="34" charset="0"/>
              </a:rPr>
              <a:t> </a:t>
            </a:r>
            <a:r>
              <a:rPr lang="fr-FR" sz="4400" b="1" dirty="0">
                <a:latin typeface="CS Avva Shenouda" pitchFamily="34" charset="0"/>
                <a:cs typeface="Times New Roman" pitchFamily="18" charset="0"/>
              </a:rPr>
              <a:t>@ </a:t>
            </a:r>
            <a:r>
              <a:rPr lang="fr-FR" sz="4400" b="1" dirty="0">
                <a:latin typeface="CS Avva Shenouda" panose="020B7200000000000000" pitchFamily="34" charset="0"/>
              </a:rPr>
              <a:t>nem </a:t>
            </a:r>
            <a:r>
              <a:rPr lang="fr-FR" sz="4400" b="1" dirty="0" err="1">
                <a:latin typeface="CS Avva Shenouda" panose="020B7200000000000000" pitchFamily="34" charset="0"/>
              </a:rPr>
              <a:t>Pi`pneuma</a:t>
            </a:r>
            <a:r>
              <a:rPr lang="fr-FR" sz="4400" b="1" dirty="0">
                <a:latin typeface="CS Avva Shenouda" panose="020B7200000000000000" pitchFamily="34" charset="0"/>
              </a:rPr>
              <a:t> `</a:t>
            </a:r>
            <a:r>
              <a:rPr lang="fr-FR" sz="4400" b="1" dirty="0" err="1">
                <a:latin typeface="CS Avva Shenouda" panose="020B7200000000000000" pitchFamily="34" charset="0"/>
              </a:rPr>
              <a:t>e;ouab</a:t>
            </a:r>
            <a:r>
              <a:rPr lang="fr-FR" sz="4400" b="1" dirty="0">
                <a:latin typeface="CS Avva Shenouda" panose="020B7200000000000000" pitchFamily="34" charset="0"/>
              </a:rPr>
              <a:t> </a:t>
            </a:r>
            <a:r>
              <a:rPr lang="fr-FR" sz="4400" b="1" dirty="0" err="1">
                <a:latin typeface="CS Avva Shenouda" panose="020B7200000000000000" pitchFamily="34" charset="0"/>
              </a:rPr>
              <a:t>ounou</a:t>
            </a:r>
            <a:r>
              <a:rPr lang="fr-FR" sz="4400" b="1" dirty="0">
                <a:latin typeface="CS Avva Shenouda" panose="020B7200000000000000" pitchFamily="34" charset="0"/>
              </a:rPr>
              <a:t>] `</a:t>
            </a:r>
            <a:r>
              <a:rPr lang="fr-FR" sz="4400" b="1" dirty="0" err="1">
                <a:latin typeface="CS Avva Shenouda" panose="020B7200000000000000" pitchFamily="34" charset="0"/>
              </a:rPr>
              <a:t>nouwt</a:t>
            </a:r>
            <a:r>
              <a:rPr lang="fr-FR" sz="4400" b="1" dirty="0">
                <a:latin typeface="CS Avva Shenouda" panose="020B7200000000000000" pitchFamily="34" charset="0"/>
              </a:rPr>
              <a:t> `</a:t>
            </a:r>
            <a:r>
              <a:rPr lang="fr-FR" sz="4400" b="1" dirty="0" err="1">
                <a:latin typeface="CS Avva Shenouda" panose="020B7200000000000000" pitchFamily="34" charset="0"/>
              </a:rPr>
              <a:t>amyn</a:t>
            </a:r>
            <a:r>
              <a:rPr lang="fr-FR" sz="4400" b="1" dirty="0">
                <a:latin typeface="CS Avva Shenouda" panose="020B7200000000000000" pitchFamily="34" charset="0"/>
              </a:rPr>
              <a:t>.</a:t>
            </a:r>
          </a:p>
        </p:txBody>
      </p:sp>
    </p:spTree>
    <p:extLst>
      <p:ext uri="{BB962C8B-B14F-4D97-AF65-F5344CB8AC3E}">
        <p14:creationId xmlns:p14="http://schemas.microsoft.com/office/powerpoint/2010/main" val="346351749"/>
      </p:ext>
    </p:extLst>
  </p:cSld>
  <p:clrMapOvr>
    <a:masterClrMapping/>
  </p:clrMapOvr>
</p:sld>
</file>

<file path=ppt/slides/slide29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1847528" y="773723"/>
            <a:ext cx="8496944" cy="4951828"/>
          </a:xfrm>
        </p:spPr>
        <p:txBody>
          <a:bodyPr>
            <a:noAutofit/>
          </a:bodyPr>
          <a:lstStyle/>
          <a:p>
            <a:pPr marL="0" indent="0">
              <a:buNone/>
            </a:pPr>
            <a:r>
              <a:rPr lang="fr-FR" sz="4800" b="1" dirty="0" err="1">
                <a:solidFill>
                  <a:srgbClr val="C00000"/>
                </a:solidFill>
                <a:latin typeface="CS Avva Shenouda" panose="020B7200000000000000" pitchFamily="34" charset="0"/>
              </a:rPr>
              <a:t>Kuri``e</a:t>
            </a:r>
            <a:r>
              <a:rPr lang="fr-FR" sz="4800" b="1" dirty="0">
                <a:solidFill>
                  <a:srgbClr val="C00000"/>
                </a:solidFill>
                <a:latin typeface="CS Avva Shenouda" panose="020B7200000000000000" pitchFamily="34" charset="0"/>
              </a:rPr>
              <a:t> ``</a:t>
            </a:r>
            <a:r>
              <a:rPr lang="fr-FR" sz="4800" b="1" dirty="0" err="1">
                <a:solidFill>
                  <a:srgbClr val="C00000"/>
                </a:solidFill>
                <a:latin typeface="CS Avva Shenouda" panose="020B7200000000000000" pitchFamily="34" charset="0"/>
              </a:rPr>
              <a:t>ele</a:t>
            </a:r>
            <a:r>
              <a:rPr lang="fr-FR" sz="4800" b="1" dirty="0">
                <a:solidFill>
                  <a:srgbClr val="C00000"/>
                </a:solidFill>
                <a:latin typeface="CS Avva Shenouda" panose="020B7200000000000000" pitchFamily="34" charset="0"/>
              </a:rPr>
              <a:t>``</a:t>
            </a:r>
            <a:r>
              <a:rPr lang="fr-FR" sz="4800" b="1" dirty="0" err="1">
                <a:solidFill>
                  <a:srgbClr val="C00000"/>
                </a:solidFill>
                <a:latin typeface="CS Avva Shenouda" panose="020B7200000000000000" pitchFamily="34" charset="0"/>
              </a:rPr>
              <a:t>ycon</a:t>
            </a:r>
            <a:r>
              <a:rPr lang="fr-FR" sz="4800" b="1" dirty="0">
                <a:solidFill>
                  <a:srgbClr val="C00000"/>
                </a:solidFill>
                <a:latin typeface="CS Avva Shenouda" panose="020B7200000000000000" pitchFamily="34" charset="0"/>
              </a:rPr>
              <a:t> </a:t>
            </a:r>
          </a:p>
          <a:p>
            <a:pPr marL="0" indent="0">
              <a:buNone/>
            </a:pPr>
            <a:endParaRPr lang="fr-FR" sz="4800" b="1" dirty="0">
              <a:solidFill>
                <a:srgbClr val="C00000"/>
              </a:solidFill>
              <a:latin typeface="CS Avva Shenouda" panose="020B7200000000000000" pitchFamily="34" charset="0"/>
            </a:endParaRPr>
          </a:p>
          <a:p>
            <a:pPr marL="0" indent="0" algn="ctr">
              <a:buNone/>
            </a:pPr>
            <a:r>
              <a:rPr lang="fr-FR" sz="4800" b="1" dirty="0" err="1">
                <a:solidFill>
                  <a:srgbClr val="C00000"/>
                </a:solidFill>
                <a:latin typeface="CS Avva Shenouda" panose="020B7200000000000000" pitchFamily="34" charset="0"/>
              </a:rPr>
              <a:t>Kuri``e</a:t>
            </a:r>
            <a:r>
              <a:rPr lang="fr-FR" sz="4800" b="1" dirty="0">
                <a:solidFill>
                  <a:srgbClr val="C00000"/>
                </a:solidFill>
                <a:latin typeface="CS Avva Shenouda" panose="020B7200000000000000" pitchFamily="34" charset="0"/>
              </a:rPr>
              <a:t> ``</a:t>
            </a:r>
            <a:r>
              <a:rPr lang="fr-FR" sz="4800" b="1" dirty="0" err="1">
                <a:solidFill>
                  <a:srgbClr val="C00000"/>
                </a:solidFill>
                <a:latin typeface="CS Avva Shenouda" panose="020B7200000000000000" pitchFamily="34" charset="0"/>
              </a:rPr>
              <a:t>ele</a:t>
            </a:r>
            <a:r>
              <a:rPr lang="fr-FR" sz="4800" b="1" dirty="0">
                <a:solidFill>
                  <a:srgbClr val="C00000"/>
                </a:solidFill>
                <a:latin typeface="CS Avva Shenouda" panose="020B7200000000000000" pitchFamily="34" charset="0"/>
              </a:rPr>
              <a:t>``</a:t>
            </a:r>
            <a:r>
              <a:rPr lang="fr-FR" sz="4800" b="1" dirty="0" err="1">
                <a:solidFill>
                  <a:srgbClr val="C00000"/>
                </a:solidFill>
                <a:latin typeface="CS Avva Shenouda" panose="020B7200000000000000" pitchFamily="34" charset="0"/>
              </a:rPr>
              <a:t>ycon</a:t>
            </a:r>
            <a:r>
              <a:rPr lang="fr-FR" sz="4800" b="1" dirty="0">
                <a:solidFill>
                  <a:srgbClr val="C00000"/>
                </a:solidFill>
                <a:latin typeface="CS Avva Shenouda" panose="020B7200000000000000" pitchFamily="34" charset="0"/>
              </a:rPr>
              <a:t> </a:t>
            </a:r>
          </a:p>
          <a:p>
            <a:pPr marL="0" indent="0" algn="ctr">
              <a:buNone/>
            </a:pPr>
            <a:endParaRPr lang="fr-FR" sz="4800" b="1" dirty="0">
              <a:solidFill>
                <a:srgbClr val="C00000"/>
              </a:solidFill>
              <a:latin typeface="CS Avva Shenouda" panose="020B7200000000000000" pitchFamily="34" charset="0"/>
            </a:endParaRPr>
          </a:p>
          <a:p>
            <a:pPr marL="0" indent="0" algn="r">
              <a:buNone/>
            </a:pPr>
            <a:r>
              <a:rPr lang="fr-FR" sz="4800" b="1" dirty="0" err="1">
                <a:solidFill>
                  <a:srgbClr val="C00000"/>
                </a:solidFill>
                <a:latin typeface="CS Avva Shenouda" panose="020B7200000000000000" pitchFamily="34" charset="0"/>
              </a:rPr>
              <a:t>Kuri``e</a:t>
            </a:r>
            <a:r>
              <a:rPr lang="fr-FR" sz="4800" b="1" dirty="0">
                <a:solidFill>
                  <a:srgbClr val="C00000"/>
                </a:solidFill>
                <a:latin typeface="CS Avva Shenouda" panose="020B7200000000000000" pitchFamily="34" charset="0"/>
              </a:rPr>
              <a:t> ``</a:t>
            </a:r>
            <a:r>
              <a:rPr lang="fr-FR" sz="4800" b="1" dirty="0" err="1">
                <a:solidFill>
                  <a:srgbClr val="C00000"/>
                </a:solidFill>
                <a:latin typeface="CS Avva Shenouda" panose="020B7200000000000000" pitchFamily="34" charset="0"/>
              </a:rPr>
              <a:t>ele</a:t>
            </a:r>
            <a:r>
              <a:rPr lang="fr-FR" sz="4800" b="1" dirty="0">
                <a:solidFill>
                  <a:srgbClr val="C00000"/>
                </a:solidFill>
                <a:latin typeface="CS Avva Shenouda" panose="020B7200000000000000" pitchFamily="34" charset="0"/>
              </a:rPr>
              <a:t>``</a:t>
            </a:r>
            <a:r>
              <a:rPr lang="fr-FR" sz="4800" b="1" dirty="0" err="1">
                <a:solidFill>
                  <a:srgbClr val="C00000"/>
                </a:solidFill>
                <a:latin typeface="CS Avva Shenouda" panose="020B7200000000000000" pitchFamily="34" charset="0"/>
              </a:rPr>
              <a:t>ycon</a:t>
            </a:r>
            <a:endParaRPr lang="fr-FR" sz="4800" b="1" dirty="0">
              <a:solidFill>
                <a:srgbClr val="C00000"/>
              </a:solidFill>
              <a:latin typeface="CS Avva Shenouda" panose="020B7200000000000000" pitchFamily="34" charset="0"/>
            </a:endParaRPr>
          </a:p>
        </p:txBody>
      </p:sp>
    </p:spTree>
    <p:extLst>
      <p:ext uri="{BB962C8B-B14F-4D97-AF65-F5344CB8AC3E}">
        <p14:creationId xmlns:p14="http://schemas.microsoft.com/office/powerpoint/2010/main" val="2687676378"/>
      </p:ext>
    </p:extLst>
  </p:cSld>
  <p:clrMapOvr>
    <a:masterClrMapping/>
  </p:clrMapOvr>
</p:sld>
</file>

<file path=ppt/slides/slide29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628539" y="3491227"/>
            <a:ext cx="5867221" cy="2907171"/>
          </a:xfrm>
        </p:spPr>
        <p:txBody>
          <a:bodyPr numCol="1" spcCol="72000" anchor="ctr">
            <a:noAutofit/>
          </a:bodyPr>
          <a:lstStyle/>
          <a:p>
            <a:pPr marL="0" indent="0" algn="just">
              <a:buNone/>
            </a:pPr>
            <a:r>
              <a:rPr lang="fr-FR" sz="3600" b="1" dirty="0">
                <a:latin typeface="Book Antiqua" panose="02040602050305030304" pitchFamily="18" charset="0"/>
              </a:rPr>
              <a:t>Ô Toi, Roi de la paix</a:t>
            </a:r>
          </a:p>
          <a:p>
            <a:pPr marL="0" indent="0" algn="just">
              <a:buNone/>
            </a:pPr>
            <a:r>
              <a:rPr lang="fr-FR" sz="3600" b="1" dirty="0">
                <a:latin typeface="Book Antiqua" panose="02040602050305030304" pitchFamily="18" charset="0"/>
              </a:rPr>
              <a:t>Ta paix, donne-la nous</a:t>
            </a:r>
          </a:p>
          <a:p>
            <a:pPr marL="0" indent="0" algn="just">
              <a:buNone/>
            </a:pPr>
            <a:r>
              <a:rPr lang="fr-FR" sz="3600" b="1" dirty="0">
                <a:latin typeface="Book Antiqua" panose="02040602050305030304" pitchFamily="18" charset="0"/>
              </a:rPr>
              <a:t>Accorde-nous Ta paix</a:t>
            </a:r>
          </a:p>
          <a:p>
            <a:pPr marL="0" indent="0" algn="just">
              <a:buNone/>
            </a:pPr>
            <a:r>
              <a:rPr lang="fr-FR" sz="3600" b="1" dirty="0">
                <a:latin typeface="Book Antiqua" panose="02040602050305030304" pitchFamily="18" charset="0"/>
              </a:rPr>
              <a:t>Et remets nos péchés</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lvl="0" algn="ctr" rtl="1" fontAlgn="base">
              <a:spcBef>
                <a:spcPct val="20000"/>
              </a:spcBef>
              <a:spcAft>
                <a:spcPct val="0"/>
              </a:spcAft>
            </a:pPr>
            <a:endParaRPr lang="ar-SA" altLang="fr-FR" sz="3600" dirty="0">
              <a:latin typeface="Times New Roman" panose="02020603050405020304" pitchFamily="18" charset="0"/>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606906" y="452551"/>
            <a:ext cx="10978188" cy="3139051"/>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buNone/>
            </a:pPr>
            <a:r>
              <a:rPr lang="fr-FR" sz="4800" b="1" dirty="0" err="1">
                <a:latin typeface="Avva_Marcos" panose="04020500000000000000" pitchFamily="82" charset="0"/>
              </a:rPr>
              <a:t>P</a:t>
            </a:r>
            <a:r>
              <a:rPr lang="fr-FR" sz="4800" b="1" dirty="0" err="1">
                <a:latin typeface="CS Avva Shenouda" panose="020B7200000000000000" pitchFamily="34" charset="0"/>
              </a:rPr>
              <a:t>ouro</a:t>
            </a:r>
            <a:r>
              <a:rPr lang="fr-FR" sz="4800" b="1" dirty="0">
                <a:latin typeface="CS Avva Shenouda" panose="020B7200000000000000" pitchFamily="34" charset="0"/>
              </a:rPr>
              <a:t> `</a:t>
            </a:r>
            <a:r>
              <a:rPr lang="fr-FR" sz="4800" b="1" dirty="0" err="1">
                <a:latin typeface="CS Avva Shenouda" panose="020B7200000000000000" pitchFamily="34" charset="0"/>
              </a:rPr>
              <a:t>nte</a:t>
            </a:r>
            <a:r>
              <a:rPr lang="fr-FR" sz="4800" b="1" dirty="0">
                <a:latin typeface="CS Avva Shenouda" panose="020B7200000000000000" pitchFamily="34" charset="0"/>
              </a:rPr>
              <a:t> ]</a:t>
            </a:r>
            <a:r>
              <a:rPr lang="fr-FR" sz="4800" b="1" dirty="0" err="1">
                <a:latin typeface="CS Avva Shenouda" panose="020B7200000000000000" pitchFamily="34" charset="0"/>
              </a:rPr>
              <a:t>hiryny</a:t>
            </a:r>
            <a:r>
              <a:rPr lang="fr-FR" sz="4800" b="1" dirty="0">
                <a:latin typeface="CS Avva Shenouda" panose="020B7200000000000000" pitchFamily="34" charset="0"/>
              </a:rPr>
              <a:t> @ moi nan `</a:t>
            </a:r>
            <a:r>
              <a:rPr lang="fr-FR" sz="4800" b="1" dirty="0" err="1">
                <a:latin typeface="CS Avva Shenouda" panose="020B7200000000000000" pitchFamily="34" charset="0"/>
              </a:rPr>
              <a:t>ntekhiryny</a:t>
            </a:r>
            <a:r>
              <a:rPr lang="fr-FR" sz="4800" b="1" dirty="0">
                <a:latin typeface="CS Avva Shenouda" panose="020B7200000000000000" pitchFamily="34" charset="0"/>
              </a:rPr>
              <a:t> @ </a:t>
            </a:r>
            <a:r>
              <a:rPr lang="fr-FR" sz="4800" b="1" dirty="0" err="1">
                <a:latin typeface="CS Avva Shenouda" panose="020B7200000000000000" pitchFamily="34" charset="0"/>
              </a:rPr>
              <a:t>cemni</a:t>
            </a:r>
            <a:r>
              <a:rPr lang="fr-FR" sz="4800" b="1" dirty="0">
                <a:latin typeface="CS Avva Shenouda" panose="020B7200000000000000" pitchFamily="34" charset="0"/>
              </a:rPr>
              <a:t> nan `</a:t>
            </a:r>
            <a:r>
              <a:rPr lang="fr-FR" sz="4800" b="1" dirty="0" err="1">
                <a:latin typeface="CS Avva Shenouda" panose="020B7200000000000000" pitchFamily="34" charset="0"/>
              </a:rPr>
              <a:t>ntekhiryny</a:t>
            </a:r>
            <a:r>
              <a:rPr lang="fr-FR" sz="4800" b="1" dirty="0">
                <a:latin typeface="CS Avva Shenouda" panose="020B7200000000000000" pitchFamily="34" charset="0"/>
              </a:rPr>
              <a:t> @ ,a </a:t>
            </a:r>
            <a:r>
              <a:rPr lang="fr-FR" sz="4800" b="1" dirty="0" err="1">
                <a:latin typeface="CS Avva Shenouda" panose="020B7200000000000000" pitchFamily="34" charset="0"/>
              </a:rPr>
              <a:t>nennobi</a:t>
            </a:r>
            <a:r>
              <a:rPr lang="fr-FR" sz="4800" b="1" dirty="0">
                <a:latin typeface="CS Avva Shenouda" panose="020B7200000000000000" pitchFamily="34" charset="0"/>
              </a:rPr>
              <a:t> nan `</a:t>
            </a:r>
            <a:r>
              <a:rPr lang="fr-FR" sz="4800" b="1" dirty="0" err="1">
                <a:latin typeface="CS Avva Shenouda" panose="020B7200000000000000" pitchFamily="34" charset="0"/>
              </a:rPr>
              <a:t>ebol</a:t>
            </a:r>
            <a:r>
              <a:rPr lang="fr-FR" sz="4800" b="1" dirty="0">
                <a:latin typeface="CS Avva Shenouda" panose="020B7200000000000000" pitchFamily="34" charset="0"/>
              </a:rPr>
              <a:t>.</a:t>
            </a:r>
          </a:p>
        </p:txBody>
      </p:sp>
      <p:sp>
        <p:nvSpPr>
          <p:cNvPr id="13" name="Espace réservé du contenu 2">
            <a:extLst>
              <a:ext uri="{FF2B5EF4-FFF2-40B4-BE49-F238E27FC236}">
                <a16:creationId xmlns:a16="http://schemas.microsoft.com/office/drawing/2014/main" id="{BAEE9C64-186B-45FE-92FC-55891E69D351}"/>
              </a:ext>
            </a:extLst>
          </p:cNvPr>
          <p:cNvSpPr txBox="1">
            <a:spLocks/>
          </p:cNvSpPr>
          <p:nvPr/>
        </p:nvSpPr>
        <p:spPr>
          <a:xfrm>
            <a:off x="8650513" y="486947"/>
            <a:ext cx="3138029" cy="5991072"/>
          </a:xfrm>
          <a:prstGeom prst="rect">
            <a:avLst/>
          </a:prstGeom>
        </p:spPr>
        <p:txBody>
          <a:bodyPr vert="horz" lIns="91440" tIns="45720" rIns="91440" bIns="45720" numCol="1" spcCol="72000" rtlCol="0" anchor="ctr">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buNone/>
            </a:pPr>
            <a:endParaRPr lang="fr-FR" sz="4000" b="1" dirty="0">
              <a:latin typeface="Book Antiqua" panose="02040602050305030304" pitchFamily="18"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526163" y="3523940"/>
            <a:ext cx="5003866" cy="2800767"/>
          </a:xfrm>
          <a:prstGeom prst="rect">
            <a:avLst/>
          </a:prstGeom>
        </p:spPr>
        <p:txBody>
          <a:bodyPr wrap="square" anchor="ctr" anchorCtr="0">
            <a:spAutoFit/>
          </a:bodyPr>
          <a:lstStyle/>
          <a:p>
            <a:pPr algn="just" rtl="1"/>
            <a:r>
              <a:rPr lang="ar-AE" sz="4400" b="1" dirty="0">
                <a:latin typeface="Book Antiqua" panose="02040602050305030304" pitchFamily="18" charset="0"/>
              </a:rPr>
              <a:t>يا ملك السلام </a:t>
            </a:r>
            <a:endParaRPr lang="fr-FR" sz="4400" b="1" dirty="0">
              <a:latin typeface="Book Antiqua" panose="02040602050305030304" pitchFamily="18" charset="0"/>
            </a:endParaRPr>
          </a:p>
          <a:p>
            <a:pPr algn="just" rtl="1"/>
            <a:r>
              <a:rPr lang="ar-AE" sz="4400" b="1" dirty="0">
                <a:latin typeface="Book Antiqua" panose="02040602050305030304" pitchFamily="18" charset="0"/>
              </a:rPr>
              <a:t>أعطنا سلامك </a:t>
            </a:r>
            <a:endParaRPr lang="fr-FR" sz="4400" b="1" dirty="0">
              <a:latin typeface="Book Antiqua" panose="02040602050305030304" pitchFamily="18" charset="0"/>
            </a:endParaRPr>
          </a:p>
          <a:p>
            <a:pPr algn="just" rtl="1"/>
            <a:r>
              <a:rPr lang="ar-AE" sz="4400" b="1" dirty="0">
                <a:latin typeface="Book Antiqua" panose="02040602050305030304" pitchFamily="18" charset="0"/>
              </a:rPr>
              <a:t>قرر لنا سلامك</a:t>
            </a:r>
            <a:endParaRPr lang="fr-FR" sz="4400" b="1" dirty="0">
              <a:latin typeface="Book Antiqua" panose="02040602050305030304" pitchFamily="18" charset="0"/>
            </a:endParaRPr>
          </a:p>
          <a:p>
            <a:pPr algn="just" rtl="1"/>
            <a:r>
              <a:rPr lang="ar-AE" sz="4400" b="1" dirty="0">
                <a:latin typeface="Book Antiqua" panose="02040602050305030304" pitchFamily="18" charset="0"/>
              </a:rPr>
              <a:t>واغفر لنا خطايانا.</a:t>
            </a:r>
          </a:p>
        </p:txBody>
      </p:sp>
    </p:spTree>
    <p:extLst>
      <p:ext uri="{BB962C8B-B14F-4D97-AF65-F5344CB8AC3E}">
        <p14:creationId xmlns:p14="http://schemas.microsoft.com/office/powerpoint/2010/main" val="4058367622"/>
      </p:ext>
    </p:extLst>
  </p:cSld>
  <p:clrMapOvr>
    <a:masterClrMapping/>
  </p:clrMapOvr>
</p:sld>
</file>

<file path=ppt/slides/slide29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1847528" y="618978"/>
            <a:ext cx="8496944" cy="5416062"/>
          </a:xfrm>
        </p:spPr>
        <p:txBody>
          <a:bodyPr>
            <a:noAutofit/>
          </a:bodyPr>
          <a:lstStyle/>
          <a:p>
            <a:pPr marL="0" indent="0">
              <a:buNone/>
            </a:pPr>
            <a:r>
              <a:rPr lang="fr-FR" sz="4800" b="1" dirty="0" err="1">
                <a:latin typeface="CS Avva Shenouda" panose="020B7200000000000000" pitchFamily="34" charset="0"/>
              </a:rPr>
              <a:t>Kuri``e</a:t>
            </a:r>
            <a:r>
              <a:rPr lang="fr-FR" sz="4800" b="1" dirty="0">
                <a:latin typeface="CS Avva Shenouda" panose="020B7200000000000000" pitchFamily="34" charset="0"/>
              </a:rPr>
              <a:t> ``</a:t>
            </a:r>
            <a:r>
              <a:rPr lang="fr-FR" sz="4800" b="1" dirty="0" err="1">
                <a:latin typeface="CS Avva Shenouda" panose="020B7200000000000000" pitchFamily="34" charset="0"/>
              </a:rPr>
              <a:t>ele</a:t>
            </a:r>
            <a:r>
              <a:rPr lang="fr-FR" sz="4800" b="1" dirty="0">
                <a:latin typeface="CS Avva Shenouda" panose="020B7200000000000000" pitchFamily="34" charset="0"/>
              </a:rPr>
              <a:t>``</a:t>
            </a:r>
            <a:r>
              <a:rPr lang="fr-FR" sz="4800" b="1" dirty="0" err="1">
                <a:latin typeface="CS Avva Shenouda" panose="020B7200000000000000" pitchFamily="34" charset="0"/>
              </a:rPr>
              <a:t>ycon</a:t>
            </a:r>
            <a:r>
              <a:rPr lang="fr-FR" sz="4800" b="1" dirty="0">
                <a:latin typeface="CS Avva Shenouda" panose="020B7200000000000000" pitchFamily="34" charset="0"/>
              </a:rPr>
              <a:t> </a:t>
            </a:r>
          </a:p>
          <a:p>
            <a:pPr marL="0" indent="0">
              <a:buNone/>
            </a:pPr>
            <a:endParaRPr lang="fr-FR" sz="4800" b="1" dirty="0">
              <a:latin typeface="CS Avva Shenouda" panose="020B7200000000000000" pitchFamily="34" charset="0"/>
            </a:endParaRPr>
          </a:p>
          <a:p>
            <a:pPr marL="0" indent="0" algn="ctr">
              <a:buNone/>
            </a:pPr>
            <a:r>
              <a:rPr lang="fr-FR" sz="4800" b="1" dirty="0" err="1">
                <a:latin typeface="CS Avva Shenouda" panose="020B7200000000000000" pitchFamily="34" charset="0"/>
              </a:rPr>
              <a:t>Kuri``e</a:t>
            </a:r>
            <a:r>
              <a:rPr lang="fr-FR" sz="4800" b="1" dirty="0">
                <a:latin typeface="CS Avva Shenouda" panose="020B7200000000000000" pitchFamily="34" charset="0"/>
              </a:rPr>
              <a:t> ``</a:t>
            </a:r>
            <a:r>
              <a:rPr lang="fr-FR" sz="4800" b="1" dirty="0" err="1">
                <a:latin typeface="CS Avva Shenouda" panose="020B7200000000000000" pitchFamily="34" charset="0"/>
              </a:rPr>
              <a:t>ele</a:t>
            </a:r>
            <a:r>
              <a:rPr lang="fr-FR" sz="4800" b="1" dirty="0">
                <a:latin typeface="CS Avva Shenouda" panose="020B7200000000000000" pitchFamily="34" charset="0"/>
              </a:rPr>
              <a:t>``</a:t>
            </a:r>
            <a:r>
              <a:rPr lang="fr-FR" sz="4800" b="1" dirty="0" err="1">
                <a:latin typeface="CS Avva Shenouda" panose="020B7200000000000000" pitchFamily="34" charset="0"/>
              </a:rPr>
              <a:t>ycon</a:t>
            </a:r>
            <a:r>
              <a:rPr lang="fr-FR" sz="4800" b="1" dirty="0">
                <a:latin typeface="CS Avva Shenouda" panose="020B7200000000000000" pitchFamily="34" charset="0"/>
              </a:rPr>
              <a:t> </a:t>
            </a:r>
          </a:p>
          <a:p>
            <a:pPr marL="0" indent="0" algn="ctr">
              <a:buNone/>
            </a:pPr>
            <a:endParaRPr lang="fr-FR" sz="4800" b="1" dirty="0">
              <a:latin typeface="CS Avva Shenouda" panose="020B7200000000000000" pitchFamily="34" charset="0"/>
            </a:endParaRPr>
          </a:p>
          <a:p>
            <a:pPr marL="0" indent="0" algn="r">
              <a:buNone/>
            </a:pPr>
            <a:r>
              <a:rPr lang="fr-FR" sz="4800" b="1" dirty="0" err="1">
                <a:latin typeface="CS Avva Shenouda" panose="020B7200000000000000" pitchFamily="34" charset="0"/>
              </a:rPr>
              <a:t>Kuri``e</a:t>
            </a:r>
            <a:r>
              <a:rPr lang="fr-FR" sz="4800" b="1" dirty="0">
                <a:latin typeface="CS Avva Shenouda" panose="020B7200000000000000" pitchFamily="34" charset="0"/>
              </a:rPr>
              <a:t> ``</a:t>
            </a:r>
            <a:r>
              <a:rPr lang="fr-FR" sz="4800" b="1" dirty="0" err="1">
                <a:latin typeface="CS Avva Shenouda" panose="020B7200000000000000" pitchFamily="34" charset="0"/>
              </a:rPr>
              <a:t>ele</a:t>
            </a:r>
            <a:r>
              <a:rPr lang="fr-FR" sz="4800" b="1" dirty="0">
                <a:latin typeface="CS Avva Shenouda" panose="020B7200000000000000" pitchFamily="34" charset="0"/>
              </a:rPr>
              <a:t>``</a:t>
            </a:r>
            <a:r>
              <a:rPr lang="fr-FR" sz="4800" b="1" dirty="0" err="1">
                <a:latin typeface="CS Avva Shenouda" panose="020B7200000000000000" pitchFamily="34" charset="0"/>
              </a:rPr>
              <a:t>ycon</a:t>
            </a:r>
            <a:endParaRPr lang="fr-FR" sz="4800" b="1" dirty="0">
              <a:latin typeface="CS Avva Shenouda" panose="020B7200000000000000" pitchFamily="34" charset="0"/>
            </a:endParaRPr>
          </a:p>
        </p:txBody>
      </p:sp>
    </p:spTree>
    <p:extLst>
      <p:ext uri="{BB962C8B-B14F-4D97-AF65-F5344CB8AC3E}">
        <p14:creationId xmlns:p14="http://schemas.microsoft.com/office/powerpoint/2010/main" val="3400349607"/>
      </p:ext>
    </p:extLst>
  </p:cSld>
  <p:clrMapOvr>
    <a:masterClrMapping/>
  </p:clrMapOvr>
</p:sld>
</file>

<file path=ppt/slides/slide29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1847528" y="773723"/>
            <a:ext cx="8496944" cy="4951828"/>
          </a:xfrm>
        </p:spPr>
        <p:txBody>
          <a:bodyPr>
            <a:noAutofit/>
          </a:bodyPr>
          <a:lstStyle/>
          <a:p>
            <a:pPr marL="0" indent="0">
              <a:buNone/>
            </a:pPr>
            <a:r>
              <a:rPr lang="fr-FR" sz="4800" b="1" dirty="0" err="1">
                <a:solidFill>
                  <a:srgbClr val="C00000"/>
                </a:solidFill>
                <a:latin typeface="CS Avva Shenouda" panose="020B7200000000000000" pitchFamily="34" charset="0"/>
              </a:rPr>
              <a:t>Kuri``e</a:t>
            </a:r>
            <a:r>
              <a:rPr lang="fr-FR" sz="4800" b="1" dirty="0">
                <a:solidFill>
                  <a:srgbClr val="C00000"/>
                </a:solidFill>
                <a:latin typeface="CS Avva Shenouda" panose="020B7200000000000000" pitchFamily="34" charset="0"/>
              </a:rPr>
              <a:t> ``</a:t>
            </a:r>
            <a:r>
              <a:rPr lang="fr-FR" sz="4800" b="1" dirty="0" err="1">
                <a:solidFill>
                  <a:srgbClr val="C00000"/>
                </a:solidFill>
                <a:latin typeface="CS Avva Shenouda" panose="020B7200000000000000" pitchFamily="34" charset="0"/>
              </a:rPr>
              <a:t>ele</a:t>
            </a:r>
            <a:r>
              <a:rPr lang="fr-FR" sz="4800" b="1" dirty="0">
                <a:solidFill>
                  <a:srgbClr val="C00000"/>
                </a:solidFill>
                <a:latin typeface="CS Avva Shenouda" panose="020B7200000000000000" pitchFamily="34" charset="0"/>
              </a:rPr>
              <a:t>``</a:t>
            </a:r>
            <a:r>
              <a:rPr lang="fr-FR" sz="4800" b="1" dirty="0" err="1">
                <a:solidFill>
                  <a:srgbClr val="C00000"/>
                </a:solidFill>
                <a:latin typeface="CS Avva Shenouda" panose="020B7200000000000000" pitchFamily="34" charset="0"/>
              </a:rPr>
              <a:t>ycon</a:t>
            </a:r>
            <a:r>
              <a:rPr lang="fr-FR" sz="4800" b="1" dirty="0">
                <a:solidFill>
                  <a:srgbClr val="C00000"/>
                </a:solidFill>
                <a:latin typeface="CS Avva Shenouda" panose="020B7200000000000000" pitchFamily="34" charset="0"/>
              </a:rPr>
              <a:t> </a:t>
            </a:r>
          </a:p>
          <a:p>
            <a:pPr marL="0" indent="0">
              <a:buNone/>
            </a:pPr>
            <a:endParaRPr lang="fr-FR" sz="4800" b="1" dirty="0">
              <a:solidFill>
                <a:srgbClr val="C00000"/>
              </a:solidFill>
              <a:latin typeface="CS Avva Shenouda" panose="020B7200000000000000" pitchFamily="34" charset="0"/>
            </a:endParaRPr>
          </a:p>
          <a:p>
            <a:pPr marL="0" indent="0" algn="ctr">
              <a:buNone/>
            </a:pPr>
            <a:r>
              <a:rPr lang="fr-FR" sz="4800" b="1" dirty="0" err="1">
                <a:solidFill>
                  <a:srgbClr val="C00000"/>
                </a:solidFill>
                <a:latin typeface="CS Avva Shenouda" panose="020B7200000000000000" pitchFamily="34" charset="0"/>
              </a:rPr>
              <a:t>Kuri``e</a:t>
            </a:r>
            <a:r>
              <a:rPr lang="fr-FR" sz="4800" b="1" dirty="0">
                <a:solidFill>
                  <a:srgbClr val="C00000"/>
                </a:solidFill>
                <a:latin typeface="CS Avva Shenouda" panose="020B7200000000000000" pitchFamily="34" charset="0"/>
              </a:rPr>
              <a:t> ``</a:t>
            </a:r>
            <a:r>
              <a:rPr lang="fr-FR" sz="4800" b="1" dirty="0" err="1">
                <a:solidFill>
                  <a:srgbClr val="C00000"/>
                </a:solidFill>
                <a:latin typeface="CS Avva Shenouda" panose="020B7200000000000000" pitchFamily="34" charset="0"/>
              </a:rPr>
              <a:t>ele</a:t>
            </a:r>
            <a:r>
              <a:rPr lang="fr-FR" sz="4800" b="1" dirty="0">
                <a:solidFill>
                  <a:srgbClr val="C00000"/>
                </a:solidFill>
                <a:latin typeface="CS Avva Shenouda" panose="020B7200000000000000" pitchFamily="34" charset="0"/>
              </a:rPr>
              <a:t>``</a:t>
            </a:r>
            <a:r>
              <a:rPr lang="fr-FR" sz="4800" b="1" dirty="0" err="1">
                <a:solidFill>
                  <a:srgbClr val="C00000"/>
                </a:solidFill>
                <a:latin typeface="CS Avva Shenouda" panose="020B7200000000000000" pitchFamily="34" charset="0"/>
              </a:rPr>
              <a:t>ycon</a:t>
            </a:r>
            <a:r>
              <a:rPr lang="fr-FR" sz="4800" b="1" dirty="0">
                <a:solidFill>
                  <a:srgbClr val="C00000"/>
                </a:solidFill>
                <a:latin typeface="CS Avva Shenouda" panose="020B7200000000000000" pitchFamily="34" charset="0"/>
              </a:rPr>
              <a:t> </a:t>
            </a:r>
          </a:p>
          <a:p>
            <a:pPr marL="0" indent="0" algn="ctr">
              <a:buNone/>
            </a:pPr>
            <a:endParaRPr lang="fr-FR" sz="4800" b="1" dirty="0">
              <a:solidFill>
                <a:srgbClr val="C00000"/>
              </a:solidFill>
              <a:latin typeface="CS Avva Shenouda" panose="020B7200000000000000" pitchFamily="34" charset="0"/>
            </a:endParaRPr>
          </a:p>
          <a:p>
            <a:pPr marL="0" indent="0" algn="r">
              <a:buNone/>
            </a:pPr>
            <a:r>
              <a:rPr lang="fr-FR" sz="4800" b="1" dirty="0" err="1">
                <a:solidFill>
                  <a:srgbClr val="C00000"/>
                </a:solidFill>
                <a:latin typeface="CS Avva Shenouda" panose="020B7200000000000000" pitchFamily="34" charset="0"/>
              </a:rPr>
              <a:t>Kuri``e</a:t>
            </a:r>
            <a:r>
              <a:rPr lang="fr-FR" sz="4800" b="1" dirty="0">
                <a:solidFill>
                  <a:srgbClr val="C00000"/>
                </a:solidFill>
                <a:latin typeface="CS Avva Shenouda" panose="020B7200000000000000" pitchFamily="34" charset="0"/>
              </a:rPr>
              <a:t> ``</a:t>
            </a:r>
            <a:r>
              <a:rPr lang="fr-FR" sz="4800" b="1" dirty="0" err="1">
                <a:solidFill>
                  <a:srgbClr val="C00000"/>
                </a:solidFill>
                <a:latin typeface="CS Avva Shenouda" panose="020B7200000000000000" pitchFamily="34" charset="0"/>
              </a:rPr>
              <a:t>ele</a:t>
            </a:r>
            <a:r>
              <a:rPr lang="fr-FR" sz="4800" b="1" dirty="0">
                <a:solidFill>
                  <a:srgbClr val="C00000"/>
                </a:solidFill>
                <a:latin typeface="CS Avva Shenouda" panose="020B7200000000000000" pitchFamily="34" charset="0"/>
              </a:rPr>
              <a:t>``</a:t>
            </a:r>
            <a:r>
              <a:rPr lang="fr-FR" sz="4800" b="1" dirty="0" err="1">
                <a:solidFill>
                  <a:srgbClr val="C00000"/>
                </a:solidFill>
                <a:latin typeface="CS Avva Shenouda" panose="020B7200000000000000" pitchFamily="34" charset="0"/>
              </a:rPr>
              <a:t>ycon</a:t>
            </a:r>
            <a:endParaRPr lang="fr-FR" sz="4800" b="1" dirty="0">
              <a:solidFill>
                <a:srgbClr val="C00000"/>
              </a:solidFill>
              <a:latin typeface="CS Avva Shenouda" panose="020B7200000000000000" pitchFamily="34" charset="0"/>
            </a:endParaRPr>
          </a:p>
        </p:txBody>
      </p:sp>
    </p:spTree>
    <p:extLst>
      <p:ext uri="{BB962C8B-B14F-4D97-AF65-F5344CB8AC3E}">
        <p14:creationId xmlns:p14="http://schemas.microsoft.com/office/powerpoint/2010/main" val="3629717593"/>
      </p:ext>
    </p:extLst>
  </p:cSld>
  <p:clrMapOvr>
    <a:masterClrMapping/>
  </p:clrMapOvr>
</p:sld>
</file>

<file path=ppt/slides/slide29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607877" y="3322596"/>
            <a:ext cx="5867221" cy="2907171"/>
          </a:xfrm>
        </p:spPr>
        <p:txBody>
          <a:bodyPr numCol="1" spcCol="72000" anchor="ctr">
            <a:noAutofit/>
          </a:bodyPr>
          <a:lstStyle/>
          <a:p>
            <a:pPr marL="0" indent="0" algn="just">
              <a:buNone/>
            </a:pPr>
            <a:r>
              <a:rPr lang="fr-FR" sz="3600" b="1" dirty="0">
                <a:latin typeface="Book Antiqua" panose="02040602050305030304" pitchFamily="18" charset="0"/>
              </a:rPr>
              <a:t>Et chasse les ennemis</a:t>
            </a:r>
          </a:p>
          <a:p>
            <a:pPr marL="0" indent="0" algn="just">
              <a:buNone/>
            </a:pPr>
            <a:r>
              <a:rPr lang="fr-FR" sz="3600" b="1" dirty="0">
                <a:latin typeface="Book Antiqua" panose="02040602050305030304" pitchFamily="18" charset="0"/>
              </a:rPr>
              <a:t>Les ennemis de l’Eglise</a:t>
            </a:r>
          </a:p>
          <a:p>
            <a:pPr marL="0" indent="0" algn="just">
              <a:buNone/>
            </a:pPr>
            <a:r>
              <a:rPr lang="fr-FR" sz="3600" b="1" dirty="0">
                <a:latin typeface="Book Antiqua" panose="02040602050305030304" pitchFamily="18" charset="0"/>
              </a:rPr>
              <a:t>Aussi fortifie-la</a:t>
            </a:r>
          </a:p>
          <a:p>
            <a:pPr marL="0" indent="0" algn="just">
              <a:buNone/>
            </a:pPr>
            <a:r>
              <a:rPr lang="fr-FR" sz="3600" b="1" dirty="0">
                <a:latin typeface="Book Antiqua" panose="02040602050305030304" pitchFamily="18" charset="0"/>
              </a:rPr>
              <a:t>Jamais, ne s’ébranlera</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lvl="0" algn="ctr" rtl="1" fontAlgn="base">
              <a:spcBef>
                <a:spcPct val="20000"/>
              </a:spcBef>
              <a:spcAft>
                <a:spcPct val="0"/>
              </a:spcAft>
            </a:pPr>
            <a:endParaRPr lang="ar-SA" altLang="fr-FR" sz="3600" dirty="0">
              <a:latin typeface="Times New Roman" panose="02020603050405020304" pitchFamily="18" charset="0"/>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606906" y="452551"/>
            <a:ext cx="10978188" cy="3139051"/>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buNone/>
            </a:pPr>
            <a:r>
              <a:rPr lang="fr-FR" sz="4800" b="1" dirty="0" err="1">
                <a:latin typeface="CS Avva Shenouda" panose="020B7200000000000000" pitchFamily="34" charset="0"/>
              </a:rPr>
              <a:t>Jwr</a:t>
            </a:r>
            <a:r>
              <a:rPr lang="fr-FR" sz="4800" b="1" dirty="0">
                <a:latin typeface="CS Avva Shenouda" panose="020B7200000000000000" pitchFamily="34" charset="0"/>
              </a:rPr>
              <a:t> </a:t>
            </a:r>
            <a:r>
              <a:rPr lang="fr-FR" sz="4800" b="1" dirty="0" err="1">
                <a:latin typeface="CS Avva Shenouda" panose="020B7200000000000000" pitchFamily="34" charset="0"/>
              </a:rPr>
              <a:t>ebol</a:t>
            </a:r>
            <a:r>
              <a:rPr lang="fr-FR" sz="4800" b="1" dirty="0">
                <a:latin typeface="CS Avva Shenouda" panose="020B7200000000000000" pitchFamily="34" charset="0"/>
              </a:rPr>
              <a:t> `</a:t>
            </a:r>
            <a:r>
              <a:rPr lang="fr-FR" sz="4800" b="1" dirty="0" err="1">
                <a:latin typeface="CS Avva Shenouda" panose="020B7200000000000000" pitchFamily="34" charset="0"/>
              </a:rPr>
              <a:t>nnijaji</a:t>
            </a:r>
            <a:r>
              <a:rPr lang="fr-FR" sz="4800" b="1" dirty="0">
                <a:latin typeface="CS Avva Shenouda" panose="020B7200000000000000" pitchFamily="34" charset="0"/>
              </a:rPr>
              <a:t> @ `</a:t>
            </a:r>
            <a:r>
              <a:rPr lang="fr-FR" sz="4800" b="1" dirty="0" err="1">
                <a:latin typeface="CS Avva Shenouda" panose="020B7200000000000000" pitchFamily="34" charset="0"/>
              </a:rPr>
              <a:t>nte</a:t>
            </a:r>
            <a:r>
              <a:rPr lang="fr-FR" sz="4800" b="1" dirty="0">
                <a:latin typeface="CS Avva Shenouda" panose="020B7200000000000000" pitchFamily="34" charset="0"/>
              </a:rPr>
              <a:t> ]</a:t>
            </a:r>
            <a:r>
              <a:rPr lang="fr-FR" sz="4800" b="1" dirty="0" err="1">
                <a:latin typeface="CS Avva Shenouda" panose="020B7200000000000000" pitchFamily="34" charset="0"/>
              </a:rPr>
              <a:t>ek`klyci`a</a:t>
            </a:r>
            <a:r>
              <a:rPr lang="fr-FR" sz="4800" b="1" dirty="0">
                <a:latin typeface="CS Avva Shenouda" panose="020B7200000000000000" pitchFamily="34" charset="0"/>
              </a:rPr>
              <a:t> @ `</a:t>
            </a:r>
            <a:r>
              <a:rPr lang="fr-FR" sz="4800" b="1" dirty="0" err="1">
                <a:latin typeface="CS Avva Shenouda" panose="020B7200000000000000" pitchFamily="34" charset="0"/>
              </a:rPr>
              <a:t>aricobt</a:t>
            </a:r>
            <a:r>
              <a:rPr lang="fr-FR" sz="4800" b="1" dirty="0">
                <a:latin typeface="CS Avva Shenouda" panose="020B7200000000000000" pitchFamily="34" charset="0"/>
              </a:rPr>
              <a:t> `</a:t>
            </a:r>
            <a:r>
              <a:rPr lang="fr-FR" sz="4800" b="1" dirty="0" err="1">
                <a:latin typeface="CS Avva Shenouda" panose="020B7200000000000000" pitchFamily="34" charset="0"/>
              </a:rPr>
              <a:t>eroc</a:t>
            </a:r>
            <a:r>
              <a:rPr lang="fr-FR" sz="4800" b="1" dirty="0">
                <a:latin typeface="CS Avva Shenouda" panose="020B7200000000000000" pitchFamily="34" charset="0"/>
              </a:rPr>
              <a:t> @ `</a:t>
            </a:r>
            <a:r>
              <a:rPr lang="fr-FR" sz="4800" b="1" dirty="0" err="1">
                <a:latin typeface="CS Avva Shenouda" panose="020B7200000000000000" pitchFamily="34" charset="0"/>
              </a:rPr>
              <a:t>nneckim</a:t>
            </a:r>
            <a:r>
              <a:rPr lang="fr-FR" sz="4800" b="1" dirty="0">
                <a:latin typeface="CS Avva Shenouda" panose="020B7200000000000000" pitchFamily="34" charset="0"/>
              </a:rPr>
              <a:t> sa `</a:t>
            </a:r>
            <a:r>
              <a:rPr lang="fr-FR" sz="4800" b="1" dirty="0" err="1">
                <a:latin typeface="CS Avva Shenouda" panose="020B7200000000000000" pitchFamily="34" charset="0"/>
              </a:rPr>
              <a:t>eneh</a:t>
            </a:r>
            <a:r>
              <a:rPr lang="fr-FR" sz="4800" b="1" dirty="0">
                <a:latin typeface="CS Avva Shenouda" panose="020B7200000000000000" pitchFamily="34" charset="0"/>
              </a:rPr>
              <a:t>.</a:t>
            </a:r>
          </a:p>
        </p:txBody>
      </p:sp>
      <p:sp>
        <p:nvSpPr>
          <p:cNvPr id="13" name="Espace réservé du contenu 2">
            <a:extLst>
              <a:ext uri="{FF2B5EF4-FFF2-40B4-BE49-F238E27FC236}">
                <a16:creationId xmlns:a16="http://schemas.microsoft.com/office/drawing/2014/main" id="{BAEE9C64-186B-45FE-92FC-55891E69D351}"/>
              </a:ext>
            </a:extLst>
          </p:cNvPr>
          <p:cNvSpPr txBox="1">
            <a:spLocks/>
          </p:cNvSpPr>
          <p:nvPr/>
        </p:nvSpPr>
        <p:spPr>
          <a:xfrm>
            <a:off x="8650513" y="486947"/>
            <a:ext cx="3138029" cy="5991072"/>
          </a:xfrm>
          <a:prstGeom prst="rect">
            <a:avLst/>
          </a:prstGeom>
        </p:spPr>
        <p:txBody>
          <a:bodyPr vert="horz" lIns="91440" tIns="45720" rIns="91440" bIns="45720" numCol="1" spcCol="72000" rtlCol="0" anchor="ctr">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buNone/>
            </a:pPr>
            <a:endParaRPr lang="fr-FR" sz="4000" b="1" dirty="0">
              <a:latin typeface="Book Antiqua" panose="02040602050305030304" pitchFamily="18"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7318852" y="3429000"/>
            <a:ext cx="4266242" cy="2800767"/>
          </a:xfrm>
          <a:prstGeom prst="rect">
            <a:avLst/>
          </a:prstGeom>
        </p:spPr>
        <p:txBody>
          <a:bodyPr wrap="square" anchor="ctr" anchorCtr="0">
            <a:spAutoFit/>
          </a:bodyPr>
          <a:lstStyle/>
          <a:p>
            <a:pPr algn="just" rtl="1"/>
            <a:r>
              <a:rPr lang="ar-AE" sz="4400" b="1" dirty="0">
                <a:latin typeface="Book Antiqua" panose="02040602050305030304" pitchFamily="18" charset="0"/>
              </a:rPr>
              <a:t>فرق أعداء الكنيسة وحصنها </a:t>
            </a:r>
            <a:endParaRPr lang="fr-FR" sz="4400" b="1" dirty="0">
              <a:latin typeface="Book Antiqua" panose="02040602050305030304" pitchFamily="18" charset="0"/>
            </a:endParaRPr>
          </a:p>
          <a:p>
            <a:pPr algn="just" rtl="1"/>
            <a:r>
              <a:rPr lang="ar-AE" sz="4400" b="1" dirty="0">
                <a:latin typeface="Book Antiqua" panose="02040602050305030304" pitchFamily="18" charset="0"/>
              </a:rPr>
              <a:t>فلا تتزعزع </a:t>
            </a:r>
            <a:endParaRPr lang="fr-FR" sz="4400" b="1" dirty="0">
              <a:latin typeface="Book Antiqua" panose="02040602050305030304" pitchFamily="18" charset="0"/>
            </a:endParaRPr>
          </a:p>
          <a:p>
            <a:pPr algn="just" rtl="1"/>
            <a:r>
              <a:rPr lang="ar-AE" sz="4400" b="1" dirty="0">
                <a:latin typeface="Book Antiqua" panose="02040602050305030304" pitchFamily="18" charset="0"/>
              </a:rPr>
              <a:t>إلى الأبد.</a:t>
            </a:r>
          </a:p>
        </p:txBody>
      </p:sp>
    </p:spTree>
    <p:extLst>
      <p:ext uri="{BB962C8B-B14F-4D97-AF65-F5344CB8AC3E}">
        <p14:creationId xmlns:p14="http://schemas.microsoft.com/office/powerpoint/2010/main" val="4198845506"/>
      </p:ext>
    </p:extLst>
  </p:cSld>
  <p:clrMapOvr>
    <a:masterClrMapping/>
  </p:clrMapOvr>
</p:sld>
</file>

<file path=ppt/slides/slide29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1847528" y="618978"/>
            <a:ext cx="8496944" cy="5416062"/>
          </a:xfrm>
        </p:spPr>
        <p:txBody>
          <a:bodyPr>
            <a:noAutofit/>
          </a:bodyPr>
          <a:lstStyle/>
          <a:p>
            <a:pPr marL="0" indent="0">
              <a:buNone/>
            </a:pPr>
            <a:r>
              <a:rPr lang="fr-FR" sz="4800" b="1" dirty="0" err="1">
                <a:latin typeface="CS Avva Shenouda" panose="020B7200000000000000" pitchFamily="34" charset="0"/>
              </a:rPr>
              <a:t>Kuri``e</a:t>
            </a:r>
            <a:r>
              <a:rPr lang="fr-FR" sz="4800" b="1" dirty="0">
                <a:latin typeface="CS Avva Shenouda" panose="020B7200000000000000" pitchFamily="34" charset="0"/>
              </a:rPr>
              <a:t> ``</a:t>
            </a:r>
            <a:r>
              <a:rPr lang="fr-FR" sz="4800" b="1" dirty="0" err="1">
                <a:latin typeface="CS Avva Shenouda" panose="020B7200000000000000" pitchFamily="34" charset="0"/>
              </a:rPr>
              <a:t>ele</a:t>
            </a:r>
            <a:r>
              <a:rPr lang="fr-FR" sz="4800" b="1" dirty="0">
                <a:latin typeface="CS Avva Shenouda" panose="020B7200000000000000" pitchFamily="34" charset="0"/>
              </a:rPr>
              <a:t>``</a:t>
            </a:r>
            <a:r>
              <a:rPr lang="fr-FR" sz="4800" b="1" dirty="0" err="1">
                <a:latin typeface="CS Avva Shenouda" panose="020B7200000000000000" pitchFamily="34" charset="0"/>
              </a:rPr>
              <a:t>ycon</a:t>
            </a:r>
            <a:r>
              <a:rPr lang="fr-FR" sz="4800" b="1" dirty="0">
                <a:latin typeface="CS Avva Shenouda" panose="020B7200000000000000" pitchFamily="34" charset="0"/>
              </a:rPr>
              <a:t> </a:t>
            </a:r>
          </a:p>
          <a:p>
            <a:pPr marL="0" indent="0">
              <a:buNone/>
            </a:pPr>
            <a:endParaRPr lang="fr-FR" sz="4800" b="1" dirty="0">
              <a:latin typeface="CS Avva Shenouda" panose="020B7200000000000000" pitchFamily="34" charset="0"/>
            </a:endParaRPr>
          </a:p>
          <a:p>
            <a:pPr marL="0" indent="0" algn="ctr">
              <a:buNone/>
            </a:pPr>
            <a:r>
              <a:rPr lang="fr-FR" sz="4800" b="1" dirty="0" err="1">
                <a:latin typeface="CS Avva Shenouda" panose="020B7200000000000000" pitchFamily="34" charset="0"/>
              </a:rPr>
              <a:t>Kuri``e</a:t>
            </a:r>
            <a:r>
              <a:rPr lang="fr-FR" sz="4800" b="1" dirty="0">
                <a:latin typeface="CS Avva Shenouda" panose="020B7200000000000000" pitchFamily="34" charset="0"/>
              </a:rPr>
              <a:t> ``</a:t>
            </a:r>
            <a:r>
              <a:rPr lang="fr-FR" sz="4800" b="1" dirty="0" err="1">
                <a:latin typeface="CS Avva Shenouda" panose="020B7200000000000000" pitchFamily="34" charset="0"/>
              </a:rPr>
              <a:t>ele</a:t>
            </a:r>
            <a:r>
              <a:rPr lang="fr-FR" sz="4800" b="1" dirty="0">
                <a:latin typeface="CS Avva Shenouda" panose="020B7200000000000000" pitchFamily="34" charset="0"/>
              </a:rPr>
              <a:t>``</a:t>
            </a:r>
            <a:r>
              <a:rPr lang="fr-FR" sz="4800" b="1" dirty="0" err="1">
                <a:latin typeface="CS Avva Shenouda" panose="020B7200000000000000" pitchFamily="34" charset="0"/>
              </a:rPr>
              <a:t>ycon</a:t>
            </a:r>
            <a:r>
              <a:rPr lang="fr-FR" sz="4800" b="1" dirty="0">
                <a:latin typeface="CS Avva Shenouda" panose="020B7200000000000000" pitchFamily="34" charset="0"/>
              </a:rPr>
              <a:t> </a:t>
            </a:r>
          </a:p>
          <a:p>
            <a:pPr marL="0" indent="0" algn="ctr">
              <a:buNone/>
            </a:pPr>
            <a:endParaRPr lang="fr-FR" sz="4800" b="1" dirty="0">
              <a:latin typeface="CS Avva Shenouda" panose="020B7200000000000000" pitchFamily="34" charset="0"/>
            </a:endParaRPr>
          </a:p>
          <a:p>
            <a:pPr marL="0" indent="0" algn="r">
              <a:buNone/>
            </a:pPr>
            <a:r>
              <a:rPr lang="fr-FR" sz="4800" b="1" dirty="0" err="1">
                <a:latin typeface="CS Avva Shenouda" panose="020B7200000000000000" pitchFamily="34" charset="0"/>
              </a:rPr>
              <a:t>Kuri``e</a:t>
            </a:r>
            <a:r>
              <a:rPr lang="fr-FR" sz="4800" b="1" dirty="0">
                <a:latin typeface="CS Avva Shenouda" panose="020B7200000000000000" pitchFamily="34" charset="0"/>
              </a:rPr>
              <a:t> ``</a:t>
            </a:r>
            <a:r>
              <a:rPr lang="fr-FR" sz="4800" b="1" dirty="0" err="1">
                <a:latin typeface="CS Avva Shenouda" panose="020B7200000000000000" pitchFamily="34" charset="0"/>
              </a:rPr>
              <a:t>ele</a:t>
            </a:r>
            <a:r>
              <a:rPr lang="fr-FR" sz="4800" b="1" dirty="0">
                <a:latin typeface="CS Avva Shenouda" panose="020B7200000000000000" pitchFamily="34" charset="0"/>
              </a:rPr>
              <a:t>``</a:t>
            </a:r>
            <a:r>
              <a:rPr lang="fr-FR" sz="4800" b="1" dirty="0" err="1">
                <a:latin typeface="CS Avva Shenouda" panose="020B7200000000000000" pitchFamily="34" charset="0"/>
              </a:rPr>
              <a:t>ycon</a:t>
            </a:r>
            <a:endParaRPr lang="fr-FR" sz="4800" b="1" dirty="0">
              <a:latin typeface="CS Avva Shenouda" panose="020B7200000000000000" pitchFamily="34" charset="0"/>
            </a:endParaRPr>
          </a:p>
        </p:txBody>
      </p:sp>
    </p:spTree>
    <p:extLst>
      <p:ext uri="{BB962C8B-B14F-4D97-AF65-F5344CB8AC3E}">
        <p14:creationId xmlns:p14="http://schemas.microsoft.com/office/powerpoint/2010/main" val="977965542"/>
      </p:ext>
    </p:extLst>
  </p:cSld>
  <p:clrMapOvr>
    <a:masterClrMapping/>
  </p:clrMapOvr>
</p:sld>
</file>

<file path=ppt/slides/slide29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1847528" y="773723"/>
            <a:ext cx="8496944" cy="4951828"/>
          </a:xfrm>
        </p:spPr>
        <p:txBody>
          <a:bodyPr>
            <a:noAutofit/>
          </a:bodyPr>
          <a:lstStyle/>
          <a:p>
            <a:pPr marL="0" indent="0">
              <a:buNone/>
            </a:pPr>
            <a:r>
              <a:rPr lang="fr-FR" sz="4800" b="1" dirty="0" err="1">
                <a:solidFill>
                  <a:srgbClr val="C00000"/>
                </a:solidFill>
                <a:latin typeface="CS Avva Shenouda" panose="020B7200000000000000" pitchFamily="34" charset="0"/>
              </a:rPr>
              <a:t>Kuri``e</a:t>
            </a:r>
            <a:r>
              <a:rPr lang="fr-FR" sz="4800" b="1" dirty="0">
                <a:solidFill>
                  <a:srgbClr val="C00000"/>
                </a:solidFill>
                <a:latin typeface="CS Avva Shenouda" panose="020B7200000000000000" pitchFamily="34" charset="0"/>
              </a:rPr>
              <a:t> ``</a:t>
            </a:r>
            <a:r>
              <a:rPr lang="fr-FR" sz="4800" b="1" dirty="0" err="1">
                <a:solidFill>
                  <a:srgbClr val="C00000"/>
                </a:solidFill>
                <a:latin typeface="CS Avva Shenouda" panose="020B7200000000000000" pitchFamily="34" charset="0"/>
              </a:rPr>
              <a:t>ele</a:t>
            </a:r>
            <a:r>
              <a:rPr lang="fr-FR" sz="4800" b="1" dirty="0">
                <a:solidFill>
                  <a:srgbClr val="C00000"/>
                </a:solidFill>
                <a:latin typeface="CS Avva Shenouda" panose="020B7200000000000000" pitchFamily="34" charset="0"/>
              </a:rPr>
              <a:t>``</a:t>
            </a:r>
            <a:r>
              <a:rPr lang="fr-FR" sz="4800" b="1" dirty="0" err="1">
                <a:solidFill>
                  <a:srgbClr val="C00000"/>
                </a:solidFill>
                <a:latin typeface="CS Avva Shenouda" panose="020B7200000000000000" pitchFamily="34" charset="0"/>
              </a:rPr>
              <a:t>ycon</a:t>
            </a:r>
            <a:r>
              <a:rPr lang="fr-FR" sz="4800" b="1" dirty="0">
                <a:solidFill>
                  <a:srgbClr val="C00000"/>
                </a:solidFill>
                <a:latin typeface="CS Avva Shenouda" panose="020B7200000000000000" pitchFamily="34" charset="0"/>
              </a:rPr>
              <a:t> </a:t>
            </a:r>
          </a:p>
          <a:p>
            <a:pPr marL="0" indent="0">
              <a:buNone/>
            </a:pPr>
            <a:endParaRPr lang="fr-FR" sz="4800" b="1" dirty="0">
              <a:solidFill>
                <a:srgbClr val="C00000"/>
              </a:solidFill>
              <a:latin typeface="CS Avva Shenouda" panose="020B7200000000000000" pitchFamily="34" charset="0"/>
            </a:endParaRPr>
          </a:p>
          <a:p>
            <a:pPr marL="0" indent="0" algn="ctr">
              <a:buNone/>
            </a:pPr>
            <a:r>
              <a:rPr lang="fr-FR" sz="4800" b="1" dirty="0" err="1">
                <a:solidFill>
                  <a:srgbClr val="C00000"/>
                </a:solidFill>
                <a:latin typeface="CS Avva Shenouda" panose="020B7200000000000000" pitchFamily="34" charset="0"/>
              </a:rPr>
              <a:t>Kuri``e</a:t>
            </a:r>
            <a:r>
              <a:rPr lang="fr-FR" sz="4800" b="1" dirty="0">
                <a:solidFill>
                  <a:srgbClr val="C00000"/>
                </a:solidFill>
                <a:latin typeface="CS Avva Shenouda" panose="020B7200000000000000" pitchFamily="34" charset="0"/>
              </a:rPr>
              <a:t> ``</a:t>
            </a:r>
            <a:r>
              <a:rPr lang="fr-FR" sz="4800" b="1" dirty="0" err="1">
                <a:solidFill>
                  <a:srgbClr val="C00000"/>
                </a:solidFill>
                <a:latin typeface="CS Avva Shenouda" panose="020B7200000000000000" pitchFamily="34" charset="0"/>
              </a:rPr>
              <a:t>ele</a:t>
            </a:r>
            <a:r>
              <a:rPr lang="fr-FR" sz="4800" b="1" dirty="0">
                <a:solidFill>
                  <a:srgbClr val="C00000"/>
                </a:solidFill>
                <a:latin typeface="CS Avva Shenouda" panose="020B7200000000000000" pitchFamily="34" charset="0"/>
              </a:rPr>
              <a:t>``</a:t>
            </a:r>
            <a:r>
              <a:rPr lang="fr-FR" sz="4800" b="1" dirty="0" err="1">
                <a:solidFill>
                  <a:srgbClr val="C00000"/>
                </a:solidFill>
                <a:latin typeface="CS Avva Shenouda" panose="020B7200000000000000" pitchFamily="34" charset="0"/>
              </a:rPr>
              <a:t>ycon</a:t>
            </a:r>
            <a:r>
              <a:rPr lang="fr-FR" sz="4800" b="1" dirty="0">
                <a:solidFill>
                  <a:srgbClr val="C00000"/>
                </a:solidFill>
                <a:latin typeface="CS Avva Shenouda" panose="020B7200000000000000" pitchFamily="34" charset="0"/>
              </a:rPr>
              <a:t> </a:t>
            </a:r>
          </a:p>
          <a:p>
            <a:pPr marL="0" indent="0" algn="ctr">
              <a:buNone/>
            </a:pPr>
            <a:endParaRPr lang="fr-FR" sz="4800" b="1" dirty="0">
              <a:solidFill>
                <a:srgbClr val="C00000"/>
              </a:solidFill>
              <a:latin typeface="CS Avva Shenouda" panose="020B7200000000000000" pitchFamily="34" charset="0"/>
            </a:endParaRPr>
          </a:p>
          <a:p>
            <a:pPr marL="0" indent="0" algn="r">
              <a:buNone/>
            </a:pPr>
            <a:r>
              <a:rPr lang="fr-FR" sz="4800" b="1" dirty="0" err="1">
                <a:solidFill>
                  <a:srgbClr val="C00000"/>
                </a:solidFill>
                <a:latin typeface="CS Avva Shenouda" panose="020B7200000000000000" pitchFamily="34" charset="0"/>
              </a:rPr>
              <a:t>Kuri``e</a:t>
            </a:r>
            <a:r>
              <a:rPr lang="fr-FR" sz="4800" b="1" dirty="0">
                <a:solidFill>
                  <a:srgbClr val="C00000"/>
                </a:solidFill>
                <a:latin typeface="CS Avva Shenouda" panose="020B7200000000000000" pitchFamily="34" charset="0"/>
              </a:rPr>
              <a:t> ``</a:t>
            </a:r>
            <a:r>
              <a:rPr lang="fr-FR" sz="4800" b="1" dirty="0" err="1">
                <a:solidFill>
                  <a:srgbClr val="C00000"/>
                </a:solidFill>
                <a:latin typeface="CS Avva Shenouda" panose="020B7200000000000000" pitchFamily="34" charset="0"/>
              </a:rPr>
              <a:t>ele</a:t>
            </a:r>
            <a:r>
              <a:rPr lang="fr-FR" sz="4800" b="1" dirty="0">
                <a:solidFill>
                  <a:srgbClr val="C00000"/>
                </a:solidFill>
                <a:latin typeface="CS Avva Shenouda" panose="020B7200000000000000" pitchFamily="34" charset="0"/>
              </a:rPr>
              <a:t>``</a:t>
            </a:r>
            <a:r>
              <a:rPr lang="fr-FR" sz="4800" b="1" dirty="0" err="1">
                <a:solidFill>
                  <a:srgbClr val="C00000"/>
                </a:solidFill>
                <a:latin typeface="CS Avva Shenouda" panose="020B7200000000000000" pitchFamily="34" charset="0"/>
              </a:rPr>
              <a:t>ycon</a:t>
            </a:r>
            <a:endParaRPr lang="fr-FR" sz="4800" b="1" dirty="0">
              <a:solidFill>
                <a:srgbClr val="C00000"/>
              </a:solidFill>
              <a:latin typeface="CS Avva Shenouda" panose="020B7200000000000000" pitchFamily="34" charset="0"/>
            </a:endParaRPr>
          </a:p>
        </p:txBody>
      </p:sp>
    </p:spTree>
    <p:extLst>
      <p:ext uri="{BB962C8B-B14F-4D97-AF65-F5344CB8AC3E}">
        <p14:creationId xmlns:p14="http://schemas.microsoft.com/office/powerpoint/2010/main" val="949919994"/>
      </p:ext>
    </p:extLst>
  </p:cSld>
  <p:clrMapOvr>
    <a:masterClrMapping/>
  </p:clrMapOvr>
</p:sld>
</file>

<file path=ppt/slides/slide29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607877" y="3436535"/>
            <a:ext cx="5867221" cy="2907171"/>
          </a:xfrm>
        </p:spPr>
        <p:txBody>
          <a:bodyPr numCol="1" spcCol="72000" anchor="ctr">
            <a:noAutofit/>
          </a:bodyPr>
          <a:lstStyle/>
          <a:p>
            <a:pPr marL="0" indent="0" algn="just">
              <a:buNone/>
            </a:pPr>
            <a:r>
              <a:rPr lang="fr-FR" sz="3600" b="1" dirty="0">
                <a:latin typeface="Book Antiqua" panose="02040602050305030304" pitchFamily="18" charset="0"/>
              </a:rPr>
              <a:t>Notre Dieu Emmanuel</a:t>
            </a:r>
          </a:p>
          <a:p>
            <a:pPr marL="0" indent="0" algn="just">
              <a:buNone/>
            </a:pPr>
            <a:r>
              <a:rPr lang="fr-FR" sz="3600" b="1" dirty="0">
                <a:latin typeface="Book Antiqua" panose="02040602050305030304" pitchFamily="18" charset="0"/>
              </a:rPr>
              <a:t>Est maintenant parmi nous</a:t>
            </a:r>
          </a:p>
          <a:p>
            <a:pPr marL="0" indent="0" algn="just">
              <a:buNone/>
            </a:pPr>
            <a:r>
              <a:rPr lang="fr-FR" sz="3600" b="1" dirty="0">
                <a:latin typeface="Book Antiqua" panose="02040602050305030304" pitchFamily="18" charset="0"/>
              </a:rPr>
              <a:t>Avec la gloire du Père</a:t>
            </a:r>
          </a:p>
          <a:p>
            <a:pPr marL="0" indent="0" algn="just">
              <a:buNone/>
            </a:pPr>
            <a:r>
              <a:rPr lang="fr-FR" sz="3600" b="1" dirty="0">
                <a:latin typeface="Book Antiqua" panose="02040602050305030304" pitchFamily="18" charset="0"/>
              </a:rPr>
              <a:t>Avec le Saint-Esprit</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lvl="0" algn="ctr" rtl="1" fontAlgn="base">
              <a:spcBef>
                <a:spcPct val="20000"/>
              </a:spcBef>
              <a:spcAft>
                <a:spcPct val="0"/>
              </a:spcAft>
            </a:pPr>
            <a:endParaRPr lang="ar-SA" altLang="fr-FR" sz="3600" dirty="0">
              <a:latin typeface="Times New Roman" panose="02020603050405020304" pitchFamily="18" charset="0"/>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606906" y="452551"/>
            <a:ext cx="10978188" cy="3139051"/>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buNone/>
            </a:pPr>
            <a:r>
              <a:rPr lang="nl-NL" sz="4800" b="1" dirty="0" err="1">
                <a:latin typeface="CS Avva Shenouda" panose="020B7200000000000000" pitchFamily="34" charset="0"/>
              </a:rPr>
              <a:t>Emmanouyl</a:t>
            </a:r>
            <a:r>
              <a:rPr lang="nl-NL" sz="4800" b="1" dirty="0">
                <a:latin typeface="CS Avva Shenouda" panose="020B7200000000000000" pitchFamily="34" charset="0"/>
              </a:rPr>
              <a:t> </a:t>
            </a:r>
            <a:r>
              <a:rPr lang="nl-NL" sz="4800" b="1" dirty="0" err="1">
                <a:latin typeface="CS Avva Shenouda" panose="020B7200000000000000" pitchFamily="34" charset="0"/>
              </a:rPr>
              <a:t>Pennou</a:t>
            </a:r>
            <a:r>
              <a:rPr lang="nl-NL" sz="4800" b="1" dirty="0">
                <a:latin typeface="CS Avva Shenouda" panose="020B7200000000000000" pitchFamily="34" charset="0"/>
              </a:rPr>
              <a:t>] @ </a:t>
            </a:r>
            <a:r>
              <a:rPr lang="nl-NL" sz="4800" b="1" dirty="0" err="1">
                <a:latin typeface="CS Avva Shenouda" panose="020B7200000000000000" pitchFamily="34" charset="0"/>
              </a:rPr>
              <a:t>qen</a:t>
            </a:r>
            <a:r>
              <a:rPr lang="nl-NL" sz="4800" b="1" dirty="0">
                <a:latin typeface="CS Avva Shenouda" panose="020B7200000000000000" pitchFamily="34" charset="0"/>
              </a:rPr>
              <a:t> </a:t>
            </a:r>
            <a:r>
              <a:rPr lang="nl-NL" sz="4800" b="1" dirty="0" err="1">
                <a:latin typeface="CS Avva Shenouda" panose="020B7200000000000000" pitchFamily="34" charset="0"/>
              </a:rPr>
              <a:t>tenmy</a:t>
            </a:r>
            <a:r>
              <a:rPr lang="nl-NL" sz="4800" b="1" dirty="0">
                <a:latin typeface="CS Avva Shenouda" panose="020B7200000000000000" pitchFamily="34" charset="0"/>
              </a:rPr>
              <a:t>] ]nou @ </a:t>
            </a:r>
            <a:r>
              <a:rPr lang="nl-NL" sz="4800" b="1" dirty="0" err="1">
                <a:latin typeface="CS Avva Shenouda" panose="020B7200000000000000" pitchFamily="34" charset="0"/>
              </a:rPr>
              <a:t>qen</a:t>
            </a:r>
            <a:r>
              <a:rPr lang="nl-NL" sz="4800" b="1" dirty="0">
                <a:latin typeface="CS Avva Shenouda" panose="020B7200000000000000" pitchFamily="34" charset="0"/>
              </a:rPr>
              <a:t> `</a:t>
            </a:r>
            <a:r>
              <a:rPr lang="nl-NL" sz="4800" b="1" dirty="0" err="1">
                <a:latin typeface="CS Avva Shenouda" panose="020B7200000000000000" pitchFamily="34" charset="0"/>
              </a:rPr>
              <a:t>p`wou</a:t>
            </a:r>
            <a:r>
              <a:rPr lang="nl-NL" sz="4800" b="1" dirty="0">
                <a:latin typeface="CS Avva Shenouda" panose="020B7200000000000000" pitchFamily="34" charset="0"/>
              </a:rPr>
              <a:t> `</a:t>
            </a:r>
            <a:r>
              <a:rPr lang="nl-NL" sz="4800" b="1" dirty="0" err="1">
                <a:latin typeface="CS Avva Shenouda" panose="020B7200000000000000" pitchFamily="34" charset="0"/>
              </a:rPr>
              <a:t>nte</a:t>
            </a:r>
            <a:r>
              <a:rPr lang="nl-NL" sz="4800" b="1" dirty="0">
                <a:latin typeface="CS Avva Shenouda" panose="020B7200000000000000" pitchFamily="34" charset="0"/>
              </a:rPr>
              <a:t> </a:t>
            </a:r>
            <a:r>
              <a:rPr lang="nl-NL" sz="4800" b="1" dirty="0" err="1">
                <a:latin typeface="CS Avva Shenouda" panose="020B7200000000000000" pitchFamily="34" charset="0"/>
              </a:rPr>
              <a:t>Pefiwt</a:t>
            </a:r>
            <a:r>
              <a:rPr lang="nl-NL" sz="4800" b="1" dirty="0">
                <a:latin typeface="CS Avva Shenouda" panose="020B7200000000000000" pitchFamily="34" charset="0"/>
              </a:rPr>
              <a:t> @ </a:t>
            </a:r>
            <a:r>
              <a:rPr lang="nl-NL" sz="4800" b="1" dirty="0" err="1">
                <a:latin typeface="CS Avva Shenouda" panose="020B7200000000000000" pitchFamily="34" charset="0"/>
              </a:rPr>
              <a:t>nem</a:t>
            </a:r>
            <a:r>
              <a:rPr lang="nl-NL" sz="4800" b="1" dirty="0">
                <a:latin typeface="CS Avva Shenouda" panose="020B7200000000000000" pitchFamily="34" charset="0"/>
              </a:rPr>
              <a:t> </a:t>
            </a:r>
            <a:r>
              <a:rPr lang="nl-NL" sz="4800" b="1" dirty="0" err="1">
                <a:latin typeface="CS Avva Shenouda" panose="020B7200000000000000" pitchFamily="34" charset="0"/>
              </a:rPr>
              <a:t>Pi`pneuma</a:t>
            </a:r>
            <a:r>
              <a:rPr lang="nl-NL" sz="4800" b="1" dirty="0">
                <a:latin typeface="CS Avva Shenouda" panose="020B7200000000000000" pitchFamily="34" charset="0"/>
              </a:rPr>
              <a:t> `</a:t>
            </a:r>
            <a:r>
              <a:rPr lang="nl-NL" sz="4800" b="1" dirty="0" err="1">
                <a:latin typeface="CS Avva Shenouda" panose="020B7200000000000000" pitchFamily="34" charset="0"/>
              </a:rPr>
              <a:t>e;ouab</a:t>
            </a:r>
            <a:r>
              <a:rPr lang="nl-NL" sz="4800" b="1" dirty="0">
                <a:latin typeface="CS Avva Shenouda" panose="020B7200000000000000" pitchFamily="34" charset="0"/>
              </a:rPr>
              <a:t>.</a:t>
            </a:r>
            <a:endParaRPr lang="fr-FR" sz="4800" b="1" dirty="0">
              <a:latin typeface="CS Avva Shenouda" panose="020B7200000000000000" pitchFamily="34" charset="0"/>
            </a:endParaRPr>
          </a:p>
        </p:txBody>
      </p:sp>
      <p:sp>
        <p:nvSpPr>
          <p:cNvPr id="13" name="Espace réservé du contenu 2">
            <a:extLst>
              <a:ext uri="{FF2B5EF4-FFF2-40B4-BE49-F238E27FC236}">
                <a16:creationId xmlns:a16="http://schemas.microsoft.com/office/drawing/2014/main" id="{BAEE9C64-186B-45FE-92FC-55891E69D351}"/>
              </a:ext>
            </a:extLst>
          </p:cNvPr>
          <p:cNvSpPr txBox="1">
            <a:spLocks/>
          </p:cNvSpPr>
          <p:nvPr/>
        </p:nvSpPr>
        <p:spPr>
          <a:xfrm>
            <a:off x="8650513" y="486947"/>
            <a:ext cx="3138029" cy="5991072"/>
          </a:xfrm>
          <a:prstGeom prst="rect">
            <a:avLst/>
          </a:prstGeom>
        </p:spPr>
        <p:txBody>
          <a:bodyPr vert="horz" lIns="91440" tIns="45720" rIns="91440" bIns="45720" numCol="1" spcCol="72000" rtlCol="0" anchor="ctr">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buNone/>
            </a:pPr>
            <a:endParaRPr lang="fr-FR" sz="4000" b="1" dirty="0">
              <a:latin typeface="Book Antiqua" panose="02040602050305030304" pitchFamily="18"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581228" y="3489738"/>
            <a:ext cx="5003866" cy="2800767"/>
          </a:xfrm>
          <a:prstGeom prst="rect">
            <a:avLst/>
          </a:prstGeom>
        </p:spPr>
        <p:txBody>
          <a:bodyPr wrap="square" anchor="ctr" anchorCtr="0">
            <a:spAutoFit/>
          </a:bodyPr>
          <a:lstStyle/>
          <a:p>
            <a:pPr algn="just" rtl="1"/>
            <a:r>
              <a:rPr lang="ar-AE" sz="4400" b="1" dirty="0" err="1">
                <a:latin typeface="Book Antiqua" panose="02040602050305030304" pitchFamily="18" charset="0"/>
              </a:rPr>
              <a:t>عمانوئيل</a:t>
            </a:r>
            <a:r>
              <a:rPr lang="ar-AE" sz="4400" b="1" dirty="0">
                <a:latin typeface="Book Antiqua" panose="02040602050305030304" pitchFamily="18" charset="0"/>
              </a:rPr>
              <a:t> إلهنا</a:t>
            </a:r>
            <a:endParaRPr lang="fr-FR" sz="4400" b="1" dirty="0">
              <a:latin typeface="Book Antiqua" panose="02040602050305030304" pitchFamily="18" charset="0"/>
            </a:endParaRPr>
          </a:p>
          <a:p>
            <a:pPr algn="just" rtl="1"/>
            <a:r>
              <a:rPr lang="ar-AE" sz="4400" b="1" dirty="0">
                <a:latin typeface="Book Antiqua" panose="02040602050305030304" pitchFamily="18" charset="0"/>
              </a:rPr>
              <a:t> فى وسطنا الآن </a:t>
            </a:r>
            <a:endParaRPr lang="fr-FR" sz="4400" b="1" dirty="0">
              <a:latin typeface="Book Antiqua" panose="02040602050305030304" pitchFamily="18" charset="0"/>
            </a:endParaRPr>
          </a:p>
          <a:p>
            <a:pPr algn="just" rtl="1"/>
            <a:r>
              <a:rPr lang="ar-AE" sz="4400" b="1" dirty="0">
                <a:latin typeface="Book Antiqua" panose="02040602050305030304" pitchFamily="18" charset="0"/>
              </a:rPr>
              <a:t>بمجد أبيه </a:t>
            </a:r>
            <a:endParaRPr lang="fr-FR" sz="4400" b="1" dirty="0">
              <a:latin typeface="Book Antiqua" panose="02040602050305030304" pitchFamily="18" charset="0"/>
            </a:endParaRPr>
          </a:p>
          <a:p>
            <a:pPr algn="just" rtl="1"/>
            <a:r>
              <a:rPr lang="ar-AE" sz="4400" b="1" dirty="0">
                <a:latin typeface="Book Antiqua" panose="02040602050305030304" pitchFamily="18" charset="0"/>
              </a:rPr>
              <a:t>والروح القدس</a:t>
            </a:r>
          </a:p>
        </p:txBody>
      </p:sp>
    </p:spTree>
    <p:extLst>
      <p:ext uri="{BB962C8B-B14F-4D97-AF65-F5344CB8AC3E}">
        <p14:creationId xmlns:p14="http://schemas.microsoft.com/office/powerpoint/2010/main" val="2159466461"/>
      </p:ext>
    </p:extLst>
  </p:cSld>
  <p:clrMapOvr>
    <a:masterClrMapping/>
  </p:clrMapOvr>
</p:sld>
</file>

<file path=ppt/slides/slide29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1847528" y="618978"/>
            <a:ext cx="8496944" cy="5416062"/>
          </a:xfrm>
        </p:spPr>
        <p:txBody>
          <a:bodyPr>
            <a:noAutofit/>
          </a:bodyPr>
          <a:lstStyle/>
          <a:p>
            <a:pPr marL="0" indent="0">
              <a:buNone/>
            </a:pPr>
            <a:r>
              <a:rPr lang="fr-FR" sz="4800" b="1" dirty="0" err="1">
                <a:latin typeface="CS Avva Shenouda" panose="020B7200000000000000" pitchFamily="34" charset="0"/>
              </a:rPr>
              <a:t>Kuri``e</a:t>
            </a:r>
            <a:r>
              <a:rPr lang="fr-FR" sz="4800" b="1" dirty="0">
                <a:latin typeface="CS Avva Shenouda" panose="020B7200000000000000" pitchFamily="34" charset="0"/>
              </a:rPr>
              <a:t> ``</a:t>
            </a:r>
            <a:r>
              <a:rPr lang="fr-FR" sz="4800" b="1" dirty="0" err="1">
                <a:latin typeface="CS Avva Shenouda" panose="020B7200000000000000" pitchFamily="34" charset="0"/>
              </a:rPr>
              <a:t>ele</a:t>
            </a:r>
            <a:r>
              <a:rPr lang="fr-FR" sz="4800" b="1" dirty="0">
                <a:latin typeface="CS Avva Shenouda" panose="020B7200000000000000" pitchFamily="34" charset="0"/>
              </a:rPr>
              <a:t>``</a:t>
            </a:r>
            <a:r>
              <a:rPr lang="fr-FR" sz="4800" b="1" dirty="0" err="1">
                <a:latin typeface="CS Avva Shenouda" panose="020B7200000000000000" pitchFamily="34" charset="0"/>
              </a:rPr>
              <a:t>ycon</a:t>
            </a:r>
            <a:r>
              <a:rPr lang="fr-FR" sz="4800" b="1" dirty="0">
                <a:latin typeface="CS Avva Shenouda" panose="020B7200000000000000" pitchFamily="34" charset="0"/>
              </a:rPr>
              <a:t> </a:t>
            </a:r>
          </a:p>
          <a:p>
            <a:pPr marL="0" indent="0">
              <a:buNone/>
            </a:pPr>
            <a:endParaRPr lang="fr-FR" sz="4800" b="1" dirty="0">
              <a:latin typeface="CS Avva Shenouda" panose="020B7200000000000000" pitchFamily="34" charset="0"/>
            </a:endParaRPr>
          </a:p>
          <a:p>
            <a:pPr marL="0" indent="0" algn="ctr">
              <a:buNone/>
            </a:pPr>
            <a:r>
              <a:rPr lang="fr-FR" sz="4800" b="1" dirty="0" err="1">
                <a:latin typeface="CS Avva Shenouda" panose="020B7200000000000000" pitchFamily="34" charset="0"/>
              </a:rPr>
              <a:t>Kuri``e</a:t>
            </a:r>
            <a:r>
              <a:rPr lang="fr-FR" sz="4800" b="1" dirty="0">
                <a:latin typeface="CS Avva Shenouda" panose="020B7200000000000000" pitchFamily="34" charset="0"/>
              </a:rPr>
              <a:t> ``</a:t>
            </a:r>
            <a:r>
              <a:rPr lang="fr-FR" sz="4800" b="1" dirty="0" err="1">
                <a:latin typeface="CS Avva Shenouda" panose="020B7200000000000000" pitchFamily="34" charset="0"/>
              </a:rPr>
              <a:t>ele</a:t>
            </a:r>
            <a:r>
              <a:rPr lang="fr-FR" sz="4800" b="1" dirty="0">
                <a:latin typeface="CS Avva Shenouda" panose="020B7200000000000000" pitchFamily="34" charset="0"/>
              </a:rPr>
              <a:t>``</a:t>
            </a:r>
            <a:r>
              <a:rPr lang="fr-FR" sz="4800" b="1" dirty="0" err="1">
                <a:latin typeface="CS Avva Shenouda" panose="020B7200000000000000" pitchFamily="34" charset="0"/>
              </a:rPr>
              <a:t>ycon</a:t>
            </a:r>
            <a:r>
              <a:rPr lang="fr-FR" sz="4800" b="1" dirty="0">
                <a:latin typeface="CS Avva Shenouda" panose="020B7200000000000000" pitchFamily="34" charset="0"/>
              </a:rPr>
              <a:t> </a:t>
            </a:r>
          </a:p>
          <a:p>
            <a:pPr marL="0" indent="0" algn="ctr">
              <a:buNone/>
            </a:pPr>
            <a:endParaRPr lang="fr-FR" sz="4800" b="1" dirty="0">
              <a:latin typeface="CS Avva Shenouda" panose="020B7200000000000000" pitchFamily="34" charset="0"/>
            </a:endParaRPr>
          </a:p>
          <a:p>
            <a:pPr marL="0" indent="0" algn="r">
              <a:buNone/>
            </a:pPr>
            <a:r>
              <a:rPr lang="fr-FR" sz="4800" b="1" dirty="0" err="1">
                <a:latin typeface="CS Avva Shenouda" panose="020B7200000000000000" pitchFamily="34" charset="0"/>
              </a:rPr>
              <a:t>Kuri``e</a:t>
            </a:r>
            <a:r>
              <a:rPr lang="fr-FR" sz="4800" b="1" dirty="0">
                <a:latin typeface="CS Avva Shenouda" panose="020B7200000000000000" pitchFamily="34" charset="0"/>
              </a:rPr>
              <a:t> ``</a:t>
            </a:r>
            <a:r>
              <a:rPr lang="fr-FR" sz="4800" b="1" dirty="0" err="1">
                <a:latin typeface="CS Avva Shenouda" panose="020B7200000000000000" pitchFamily="34" charset="0"/>
              </a:rPr>
              <a:t>ele</a:t>
            </a:r>
            <a:r>
              <a:rPr lang="fr-FR" sz="4800" b="1" dirty="0">
                <a:latin typeface="CS Avva Shenouda" panose="020B7200000000000000" pitchFamily="34" charset="0"/>
              </a:rPr>
              <a:t>``</a:t>
            </a:r>
            <a:r>
              <a:rPr lang="fr-FR" sz="4800" b="1" dirty="0" err="1">
                <a:latin typeface="CS Avva Shenouda" panose="020B7200000000000000" pitchFamily="34" charset="0"/>
              </a:rPr>
              <a:t>ycon</a:t>
            </a:r>
            <a:endParaRPr lang="fr-FR" sz="4800" b="1" dirty="0">
              <a:latin typeface="CS Avva Shenouda" panose="020B7200000000000000" pitchFamily="34" charset="0"/>
            </a:endParaRPr>
          </a:p>
        </p:txBody>
      </p:sp>
    </p:spTree>
    <p:extLst>
      <p:ext uri="{BB962C8B-B14F-4D97-AF65-F5344CB8AC3E}">
        <p14:creationId xmlns:p14="http://schemas.microsoft.com/office/powerpoint/2010/main" val="2079445881"/>
      </p:ext>
    </p:extLst>
  </p:cSld>
  <p:clrMapOvr>
    <a:masterClrMapping/>
  </p:clrMapOvr>
</p:sld>
</file>

<file path=ppt/slides/slide29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1847528" y="773723"/>
            <a:ext cx="8496944" cy="4951828"/>
          </a:xfrm>
        </p:spPr>
        <p:txBody>
          <a:bodyPr>
            <a:noAutofit/>
          </a:bodyPr>
          <a:lstStyle/>
          <a:p>
            <a:pPr marL="0" indent="0">
              <a:buNone/>
            </a:pPr>
            <a:r>
              <a:rPr lang="fr-FR" sz="4800" b="1" dirty="0" err="1">
                <a:solidFill>
                  <a:srgbClr val="C00000"/>
                </a:solidFill>
                <a:latin typeface="CS Avva Shenouda" panose="020B7200000000000000" pitchFamily="34" charset="0"/>
              </a:rPr>
              <a:t>Kuri``e</a:t>
            </a:r>
            <a:r>
              <a:rPr lang="fr-FR" sz="4800" b="1" dirty="0">
                <a:solidFill>
                  <a:srgbClr val="C00000"/>
                </a:solidFill>
                <a:latin typeface="CS Avva Shenouda" panose="020B7200000000000000" pitchFamily="34" charset="0"/>
              </a:rPr>
              <a:t> ``</a:t>
            </a:r>
            <a:r>
              <a:rPr lang="fr-FR" sz="4800" b="1" dirty="0" err="1">
                <a:solidFill>
                  <a:srgbClr val="C00000"/>
                </a:solidFill>
                <a:latin typeface="CS Avva Shenouda" panose="020B7200000000000000" pitchFamily="34" charset="0"/>
              </a:rPr>
              <a:t>ele</a:t>
            </a:r>
            <a:r>
              <a:rPr lang="fr-FR" sz="4800" b="1" dirty="0">
                <a:solidFill>
                  <a:srgbClr val="C00000"/>
                </a:solidFill>
                <a:latin typeface="CS Avva Shenouda" panose="020B7200000000000000" pitchFamily="34" charset="0"/>
              </a:rPr>
              <a:t>``</a:t>
            </a:r>
            <a:r>
              <a:rPr lang="fr-FR" sz="4800" b="1" dirty="0" err="1">
                <a:solidFill>
                  <a:srgbClr val="C00000"/>
                </a:solidFill>
                <a:latin typeface="CS Avva Shenouda" panose="020B7200000000000000" pitchFamily="34" charset="0"/>
              </a:rPr>
              <a:t>ycon</a:t>
            </a:r>
            <a:r>
              <a:rPr lang="fr-FR" sz="4800" b="1" dirty="0">
                <a:solidFill>
                  <a:srgbClr val="C00000"/>
                </a:solidFill>
                <a:latin typeface="CS Avva Shenouda" panose="020B7200000000000000" pitchFamily="34" charset="0"/>
              </a:rPr>
              <a:t> </a:t>
            </a:r>
          </a:p>
          <a:p>
            <a:pPr marL="0" indent="0">
              <a:buNone/>
            </a:pPr>
            <a:endParaRPr lang="fr-FR" sz="4800" b="1" dirty="0">
              <a:solidFill>
                <a:srgbClr val="C00000"/>
              </a:solidFill>
              <a:latin typeface="CS Avva Shenouda" panose="020B7200000000000000" pitchFamily="34" charset="0"/>
            </a:endParaRPr>
          </a:p>
          <a:p>
            <a:pPr marL="0" indent="0" algn="ctr">
              <a:buNone/>
            </a:pPr>
            <a:r>
              <a:rPr lang="fr-FR" sz="4800" b="1" dirty="0" err="1">
                <a:solidFill>
                  <a:srgbClr val="C00000"/>
                </a:solidFill>
                <a:latin typeface="CS Avva Shenouda" panose="020B7200000000000000" pitchFamily="34" charset="0"/>
              </a:rPr>
              <a:t>Kuri``e</a:t>
            </a:r>
            <a:r>
              <a:rPr lang="fr-FR" sz="4800" b="1" dirty="0">
                <a:solidFill>
                  <a:srgbClr val="C00000"/>
                </a:solidFill>
                <a:latin typeface="CS Avva Shenouda" panose="020B7200000000000000" pitchFamily="34" charset="0"/>
              </a:rPr>
              <a:t> ``</a:t>
            </a:r>
            <a:r>
              <a:rPr lang="fr-FR" sz="4800" b="1" dirty="0" err="1">
                <a:solidFill>
                  <a:srgbClr val="C00000"/>
                </a:solidFill>
                <a:latin typeface="CS Avva Shenouda" panose="020B7200000000000000" pitchFamily="34" charset="0"/>
              </a:rPr>
              <a:t>ele</a:t>
            </a:r>
            <a:r>
              <a:rPr lang="fr-FR" sz="4800" b="1" dirty="0">
                <a:solidFill>
                  <a:srgbClr val="C00000"/>
                </a:solidFill>
                <a:latin typeface="CS Avva Shenouda" panose="020B7200000000000000" pitchFamily="34" charset="0"/>
              </a:rPr>
              <a:t>``</a:t>
            </a:r>
            <a:r>
              <a:rPr lang="fr-FR" sz="4800" b="1" dirty="0" err="1">
                <a:solidFill>
                  <a:srgbClr val="C00000"/>
                </a:solidFill>
                <a:latin typeface="CS Avva Shenouda" panose="020B7200000000000000" pitchFamily="34" charset="0"/>
              </a:rPr>
              <a:t>ycon</a:t>
            </a:r>
            <a:r>
              <a:rPr lang="fr-FR" sz="4800" b="1" dirty="0">
                <a:solidFill>
                  <a:srgbClr val="C00000"/>
                </a:solidFill>
                <a:latin typeface="CS Avva Shenouda" panose="020B7200000000000000" pitchFamily="34" charset="0"/>
              </a:rPr>
              <a:t> </a:t>
            </a:r>
          </a:p>
          <a:p>
            <a:pPr marL="0" indent="0" algn="ctr">
              <a:buNone/>
            </a:pPr>
            <a:endParaRPr lang="fr-FR" sz="4800" b="1" dirty="0">
              <a:solidFill>
                <a:srgbClr val="C00000"/>
              </a:solidFill>
              <a:latin typeface="CS Avva Shenouda" panose="020B7200000000000000" pitchFamily="34" charset="0"/>
            </a:endParaRPr>
          </a:p>
          <a:p>
            <a:pPr marL="0" indent="0" algn="r">
              <a:buNone/>
            </a:pPr>
            <a:r>
              <a:rPr lang="fr-FR" sz="4800" b="1" dirty="0" err="1">
                <a:solidFill>
                  <a:srgbClr val="C00000"/>
                </a:solidFill>
                <a:latin typeface="CS Avva Shenouda" panose="020B7200000000000000" pitchFamily="34" charset="0"/>
              </a:rPr>
              <a:t>Kuri``e</a:t>
            </a:r>
            <a:r>
              <a:rPr lang="fr-FR" sz="4800" b="1" dirty="0">
                <a:solidFill>
                  <a:srgbClr val="C00000"/>
                </a:solidFill>
                <a:latin typeface="CS Avva Shenouda" panose="020B7200000000000000" pitchFamily="34" charset="0"/>
              </a:rPr>
              <a:t> ``</a:t>
            </a:r>
            <a:r>
              <a:rPr lang="fr-FR" sz="4800" b="1" dirty="0" err="1">
                <a:solidFill>
                  <a:srgbClr val="C00000"/>
                </a:solidFill>
                <a:latin typeface="CS Avva Shenouda" panose="020B7200000000000000" pitchFamily="34" charset="0"/>
              </a:rPr>
              <a:t>ele</a:t>
            </a:r>
            <a:r>
              <a:rPr lang="fr-FR" sz="4800" b="1" dirty="0">
                <a:solidFill>
                  <a:srgbClr val="C00000"/>
                </a:solidFill>
                <a:latin typeface="CS Avva Shenouda" panose="020B7200000000000000" pitchFamily="34" charset="0"/>
              </a:rPr>
              <a:t>``</a:t>
            </a:r>
            <a:r>
              <a:rPr lang="fr-FR" sz="4800" b="1" dirty="0" err="1">
                <a:solidFill>
                  <a:srgbClr val="C00000"/>
                </a:solidFill>
                <a:latin typeface="CS Avva Shenouda" panose="020B7200000000000000" pitchFamily="34" charset="0"/>
              </a:rPr>
              <a:t>ycon</a:t>
            </a:r>
            <a:endParaRPr lang="fr-FR" sz="4800" b="1" dirty="0">
              <a:solidFill>
                <a:srgbClr val="C00000"/>
              </a:solidFill>
              <a:latin typeface="CS Avva Shenouda" panose="020B7200000000000000" pitchFamily="34" charset="0"/>
            </a:endParaRPr>
          </a:p>
        </p:txBody>
      </p:sp>
    </p:spTree>
    <p:extLst>
      <p:ext uri="{BB962C8B-B14F-4D97-AF65-F5344CB8AC3E}">
        <p14:creationId xmlns:p14="http://schemas.microsoft.com/office/powerpoint/2010/main" val="3968867414"/>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23556"/>
        <p:cNvGrpSpPr/>
        <p:nvPr/>
      </p:nvGrpSpPr>
      <p:grpSpPr>
        <a:xfrm>
          <a:off x="0" y="0"/>
          <a:ext cx="0" cy="0"/>
          <a:chOff x="0" y="0"/>
          <a:chExt cx="0" cy="0"/>
        </a:xfrm>
      </p:grpSpPr>
      <p:sp>
        <p:nvSpPr>
          <p:cNvPr id="23558" name="Shape 23558">
            <a:hlinkClick r:id="rId3"/>
          </p:cNvPr>
          <p:cNvSpPr txBox="1"/>
          <p:nvPr/>
        </p:nvSpPr>
        <p:spPr>
          <a:xfrm>
            <a:off x="7454847" y="1855365"/>
            <a:ext cx="4127553" cy="4432910"/>
          </a:xfrm>
          <a:prstGeom prst="rect">
            <a:avLst/>
          </a:prstGeom>
          <a:noFill/>
          <a:ln>
            <a:noFill/>
          </a:ln>
        </p:spPr>
        <p:txBody>
          <a:bodyPr wrap="square" lIns="91425" tIns="91425" rIns="91425" bIns="91425" anchor="t" anchorCtr="0">
            <a:noAutofit/>
          </a:bodyPr>
          <a:lstStyle/>
          <a:p>
            <a:pPr marL="571500" lvl="0" indent="-571500" algn="r" rtl="1">
              <a:spcBef>
                <a:spcPts val="600"/>
              </a:spcBef>
              <a:spcAft>
                <a:spcPts val="600"/>
              </a:spcAft>
              <a:buFont typeface="Wingdings" panose="05000000000000000000" pitchFamily="2" charset="2"/>
              <a:buChar char="v"/>
            </a:pPr>
            <a:r>
              <a:rPr lang="ar-SA" sz="2800" b="1" dirty="0">
                <a:hlinkClick r:id="rId4" action="ppaction://hlinksldjump"/>
              </a:rPr>
              <a:t>النبوات</a:t>
            </a:r>
            <a:endParaRPr lang="fr-FR" sz="2800" b="1" dirty="0"/>
          </a:p>
          <a:p>
            <a:pPr marL="571500" lvl="0" indent="-571500" algn="r" rtl="1">
              <a:spcBef>
                <a:spcPts val="600"/>
              </a:spcBef>
              <a:spcAft>
                <a:spcPts val="600"/>
              </a:spcAft>
              <a:buFont typeface="Wingdings" panose="05000000000000000000" pitchFamily="2" charset="2"/>
              <a:buChar char="v"/>
            </a:pPr>
            <a:r>
              <a:rPr lang="ar-SA" sz="2800" b="1" dirty="0" err="1">
                <a:hlinkClick r:id="rId5" action="ppaction://hlinksldjump"/>
              </a:rPr>
              <a:t>تسبحة</a:t>
            </a:r>
            <a:r>
              <a:rPr lang="ar-SA" sz="2800" b="1" dirty="0">
                <a:hlinkClick r:id="rId5" action="ppaction://hlinksldjump"/>
              </a:rPr>
              <a:t> </a:t>
            </a:r>
            <a:r>
              <a:rPr lang="ar-SA" sz="2800" b="1" dirty="0" err="1">
                <a:hlinkClick r:id="rId5" action="ppaction://hlinksldjump"/>
              </a:rPr>
              <a:t>البصخة</a:t>
            </a:r>
            <a:endParaRPr lang="fr-FR" sz="2800" b="1" dirty="0"/>
          </a:p>
          <a:p>
            <a:pPr marL="571500" lvl="0" indent="-571500" algn="r" rtl="1">
              <a:spcBef>
                <a:spcPts val="600"/>
              </a:spcBef>
              <a:spcAft>
                <a:spcPts val="600"/>
              </a:spcAft>
              <a:buFont typeface="Wingdings" panose="05000000000000000000" pitchFamily="2" charset="2"/>
              <a:buChar char="v"/>
            </a:pPr>
            <a:r>
              <a:rPr lang="ar-AE" sz="2800" b="1" dirty="0">
                <a:hlinkClick r:id="rId6" action="ppaction://hlinksldjump"/>
              </a:rPr>
              <a:t>باكر</a:t>
            </a:r>
            <a:r>
              <a:rPr lang="ar-AE" sz="2800" b="1" dirty="0"/>
              <a:t> </a:t>
            </a:r>
            <a:endParaRPr lang="fr-FR" sz="2800" b="1" dirty="0"/>
          </a:p>
          <a:p>
            <a:pPr marL="571500" lvl="0" indent="-571500" algn="r" rtl="1">
              <a:spcBef>
                <a:spcPts val="600"/>
              </a:spcBef>
              <a:spcAft>
                <a:spcPts val="600"/>
              </a:spcAft>
              <a:buFont typeface="Wingdings" panose="05000000000000000000" pitchFamily="2" charset="2"/>
              <a:buChar char="v"/>
            </a:pPr>
            <a:r>
              <a:rPr lang="ar-AE" sz="2800" b="1" dirty="0">
                <a:hlinkClick r:id="rId7" action="ppaction://hlinksldjump"/>
              </a:rPr>
              <a:t>مزمور</a:t>
            </a:r>
            <a:endParaRPr lang="fr-FR" sz="2800" b="1" dirty="0"/>
          </a:p>
          <a:p>
            <a:pPr marL="571500" lvl="0" indent="-571500" algn="r" rtl="1">
              <a:spcBef>
                <a:spcPts val="600"/>
              </a:spcBef>
              <a:spcAft>
                <a:spcPts val="600"/>
              </a:spcAft>
              <a:buFont typeface="Wingdings" panose="05000000000000000000" pitchFamily="2" charset="2"/>
              <a:buChar char="v"/>
            </a:pPr>
            <a:r>
              <a:rPr lang="ar-SA" sz="2800" b="1" dirty="0">
                <a:hlinkClick r:id="rId8" action="ppaction://hlinksldjump"/>
              </a:rPr>
              <a:t>الإنجيل</a:t>
            </a:r>
            <a:endParaRPr lang="fr-FR" sz="2800" b="1" dirty="0"/>
          </a:p>
          <a:p>
            <a:pPr marL="571500" lvl="0" indent="-571500" algn="r" rtl="1">
              <a:spcBef>
                <a:spcPts val="600"/>
              </a:spcBef>
              <a:spcAft>
                <a:spcPts val="600"/>
              </a:spcAft>
              <a:buFont typeface="Wingdings" panose="05000000000000000000" pitchFamily="2" charset="2"/>
              <a:buChar char="v"/>
            </a:pPr>
            <a:r>
              <a:rPr lang="ar-EG" sz="2800" b="1" dirty="0">
                <a:hlinkClick r:id="rId9" action="ppaction://hlinksldjump"/>
              </a:rPr>
              <a:t>الطرح</a:t>
            </a:r>
            <a:endParaRPr lang="fr-FR" sz="2800" b="1" dirty="0"/>
          </a:p>
          <a:p>
            <a:pPr marL="571500" lvl="0" indent="-571500" algn="r" rtl="1">
              <a:spcBef>
                <a:spcPts val="600"/>
              </a:spcBef>
              <a:spcAft>
                <a:spcPts val="600"/>
              </a:spcAft>
              <a:buFont typeface="Wingdings" panose="05000000000000000000" pitchFamily="2" charset="2"/>
              <a:buChar char="v"/>
            </a:pPr>
            <a:endParaRPr lang="fr-FR" sz="2800" b="1" i="0" u="none" strike="noStrike" cap="none" dirty="0">
              <a:solidFill>
                <a:schemeClr val="dk1"/>
              </a:solidFill>
              <a:latin typeface="Times New Roman"/>
              <a:ea typeface="Times New Roman"/>
              <a:cs typeface="Times New Roman"/>
              <a:sym typeface="Times New Roman"/>
            </a:endParaRPr>
          </a:p>
        </p:txBody>
      </p:sp>
      <p:sp>
        <p:nvSpPr>
          <p:cNvPr id="5" name="Titre 1">
            <a:extLst>
              <a:ext uri="{FF2B5EF4-FFF2-40B4-BE49-F238E27FC236}">
                <a16:creationId xmlns:a16="http://schemas.microsoft.com/office/drawing/2014/main" id="{CD302962-86EF-4B12-8F8B-3725683AA487}"/>
              </a:ext>
            </a:extLst>
          </p:cNvPr>
          <p:cNvSpPr>
            <a:spLocks noGrp="1"/>
          </p:cNvSpPr>
          <p:nvPr>
            <p:ph type="title"/>
          </p:nvPr>
        </p:nvSpPr>
        <p:spPr>
          <a:xfrm>
            <a:off x="551383" y="591204"/>
            <a:ext cx="10945217" cy="893580"/>
          </a:xfrm>
        </p:spPr>
        <p:txBody>
          <a:bodyPr>
            <a:noAutofit/>
          </a:bodyPr>
          <a:lstStyle/>
          <a:p>
            <a:r>
              <a:rPr lang="fr-FR" sz="2400" b="1" dirty="0">
                <a:solidFill>
                  <a:srgbClr val="C00000"/>
                </a:solidFill>
                <a:latin typeface="Castellar" panose="020A0402060406010301" pitchFamily="18" charset="0"/>
              </a:rPr>
              <a:t>1</a:t>
            </a:r>
            <a:r>
              <a:rPr lang="fr-FR" sz="2400" b="1" baseline="30000" dirty="0">
                <a:solidFill>
                  <a:srgbClr val="C00000"/>
                </a:solidFill>
                <a:latin typeface="Castellar" panose="020A0402060406010301" pitchFamily="18" charset="0"/>
              </a:rPr>
              <a:t>ère</a:t>
            </a:r>
            <a:r>
              <a:rPr lang="fr-FR" sz="2400" b="1" dirty="0">
                <a:solidFill>
                  <a:srgbClr val="C00000"/>
                </a:solidFill>
                <a:latin typeface="Castellar" panose="020A0402060406010301" pitchFamily="18" charset="0"/>
              </a:rPr>
              <a:t> Heure du Jeudi Saint</a:t>
            </a:r>
          </a:p>
        </p:txBody>
      </p:sp>
      <p:sp>
        <p:nvSpPr>
          <p:cNvPr id="3" name="Espace réservé du contenu 2">
            <a:extLst>
              <a:ext uri="{FF2B5EF4-FFF2-40B4-BE49-F238E27FC236}">
                <a16:creationId xmlns:a16="http://schemas.microsoft.com/office/drawing/2014/main" id="{2011C3F8-B64A-494A-8B05-6E146DDB32DE}"/>
              </a:ext>
            </a:extLst>
          </p:cNvPr>
          <p:cNvSpPr>
            <a:spLocks noGrp="1"/>
          </p:cNvSpPr>
          <p:nvPr>
            <p:ph idx="1"/>
          </p:nvPr>
        </p:nvSpPr>
        <p:spPr>
          <a:xfrm>
            <a:off x="609600" y="1855365"/>
            <a:ext cx="5270376" cy="4525963"/>
          </a:xfrm>
        </p:spPr>
        <p:txBody>
          <a:bodyPr>
            <a:normAutofit/>
          </a:bodyPr>
          <a:lstStyle/>
          <a:p>
            <a:pPr>
              <a:buFont typeface="Wingdings" panose="05000000000000000000" pitchFamily="2" charset="2"/>
              <a:buChar char="v"/>
            </a:pPr>
            <a:r>
              <a:rPr lang="fr-FR" sz="2800" dirty="0"/>
              <a:t> </a:t>
            </a:r>
            <a:r>
              <a:rPr lang="fr-FR" sz="2800" b="1" dirty="0">
                <a:hlinkClick r:id="rId4" action="ppaction://hlinksldjump"/>
              </a:rPr>
              <a:t>Prophétie</a:t>
            </a:r>
            <a:endParaRPr lang="fr-FR" sz="2800" b="1" dirty="0"/>
          </a:p>
          <a:p>
            <a:pPr>
              <a:buFont typeface="Wingdings" panose="05000000000000000000" pitchFamily="2" charset="2"/>
              <a:buChar char="v"/>
            </a:pPr>
            <a:r>
              <a:rPr lang="fr-FR" sz="2800" b="1" dirty="0">
                <a:latin typeface="CS Avva Shenouda" panose="020B7200000000000000" pitchFamily="34" charset="0"/>
              </a:rPr>
              <a:t> </a:t>
            </a:r>
            <a:r>
              <a:rPr lang="fr-FR" sz="2800" b="1" dirty="0">
                <a:latin typeface="CS Avva Shenouda" panose="020B7200000000000000" pitchFamily="34" charset="0"/>
                <a:hlinkClick r:id="rId5" action="ppaction://hlinksldjump"/>
              </a:rPr>
              <a:t>:</a:t>
            </a:r>
            <a:r>
              <a:rPr lang="fr-FR" sz="2800" b="1" dirty="0" err="1">
                <a:latin typeface="CS Avva Shenouda" panose="020B7200000000000000" pitchFamily="34" charset="0"/>
                <a:hlinkClick r:id="rId5" action="ppaction://hlinksldjump"/>
              </a:rPr>
              <a:t>wk</a:t>
            </a:r>
            <a:r>
              <a:rPr lang="fr-FR" sz="2800" b="1" dirty="0">
                <a:latin typeface="CS Avva Shenouda" panose="020B7200000000000000" pitchFamily="34" charset="0"/>
                <a:hlinkClick r:id="rId5" action="ppaction://hlinksldjump"/>
              </a:rPr>
              <a:t> te ]</a:t>
            </a:r>
            <a:r>
              <a:rPr lang="fr-FR" sz="2800" b="1" dirty="0" err="1">
                <a:latin typeface="CS Avva Shenouda" panose="020B7200000000000000" pitchFamily="34" charset="0"/>
                <a:hlinkClick r:id="rId5" action="ppaction://hlinksldjump"/>
              </a:rPr>
              <a:t>jom</a:t>
            </a:r>
            <a:endParaRPr lang="fr-FR" sz="2800" b="1" dirty="0">
              <a:latin typeface="CS Avva Shenouda" panose="020B7200000000000000" pitchFamily="34" charset="0"/>
            </a:endParaRPr>
          </a:p>
          <a:p>
            <a:pPr>
              <a:buFont typeface="Wingdings" panose="05000000000000000000" pitchFamily="2" charset="2"/>
              <a:buChar char="v"/>
            </a:pPr>
            <a:r>
              <a:rPr lang="fr-FR" sz="2800" b="1" dirty="0">
                <a:latin typeface="CS Avva Shenouda" panose="020B7200000000000000" pitchFamily="34" charset="0"/>
              </a:rPr>
              <a:t> </a:t>
            </a:r>
            <a:r>
              <a:rPr lang="fr-FR" sz="2800" b="1" dirty="0">
                <a:hlinkClick r:id="rId6" action="ppaction://hlinksldjump"/>
              </a:rPr>
              <a:t>Office de l’encens de l’aube</a:t>
            </a:r>
            <a:endParaRPr lang="fr-FR" sz="2800" b="1" dirty="0">
              <a:latin typeface="CS Avva Shenouda" panose="020B7200000000000000" pitchFamily="34" charset="0"/>
            </a:endParaRPr>
          </a:p>
          <a:p>
            <a:pPr>
              <a:buFont typeface="Wingdings" panose="05000000000000000000" pitchFamily="2" charset="2"/>
              <a:buChar char="v"/>
            </a:pPr>
            <a:r>
              <a:rPr lang="fr-FR" sz="2800" b="1" dirty="0"/>
              <a:t> </a:t>
            </a:r>
            <a:r>
              <a:rPr lang="fr-FR" sz="2800" b="1" dirty="0">
                <a:hlinkClick r:id="rId7" action="ppaction://hlinksldjump"/>
              </a:rPr>
              <a:t>Psaume</a:t>
            </a:r>
            <a:endParaRPr lang="fr-FR" sz="2800" b="1" dirty="0"/>
          </a:p>
          <a:p>
            <a:pPr>
              <a:buFont typeface="Wingdings" panose="05000000000000000000" pitchFamily="2" charset="2"/>
              <a:buChar char="v"/>
            </a:pPr>
            <a:r>
              <a:rPr lang="fr-FR" sz="2800" b="1" dirty="0"/>
              <a:t> </a:t>
            </a:r>
            <a:r>
              <a:rPr lang="fr-FR" sz="2800" b="1" dirty="0">
                <a:hlinkClick r:id="rId8" action="ppaction://hlinksldjump"/>
              </a:rPr>
              <a:t>Evangile</a:t>
            </a:r>
            <a:endParaRPr lang="fr-FR" sz="2800" b="1" dirty="0"/>
          </a:p>
          <a:p>
            <a:pPr>
              <a:buFont typeface="Wingdings" panose="05000000000000000000" pitchFamily="2" charset="2"/>
              <a:buChar char="v"/>
            </a:pPr>
            <a:r>
              <a:rPr lang="fr-FR" sz="2800" b="1" dirty="0"/>
              <a:t> </a:t>
            </a:r>
            <a:r>
              <a:rPr lang="fr-FR" sz="2800" b="1" dirty="0">
                <a:hlinkClick r:id="rId9" action="ppaction://hlinksldjump"/>
              </a:rPr>
              <a:t>Commentaire</a:t>
            </a:r>
            <a:endParaRPr lang="fr-FR" sz="2800" b="1" dirty="0"/>
          </a:p>
          <a:p>
            <a:pPr>
              <a:buFont typeface="Wingdings" panose="05000000000000000000" pitchFamily="2" charset="2"/>
              <a:buChar char="v"/>
            </a:pPr>
            <a:endParaRPr lang="fr-FR" sz="2800" b="1" dirty="0"/>
          </a:p>
        </p:txBody>
      </p:sp>
    </p:spTree>
    <p:extLst>
      <p:ext uri="{BB962C8B-B14F-4D97-AF65-F5344CB8AC3E}">
        <p14:creationId xmlns:p14="http://schemas.microsoft.com/office/powerpoint/2010/main" val="2467676527"/>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358813" y="692799"/>
            <a:ext cx="3512186" cy="5452374"/>
          </a:xfrm>
        </p:spPr>
        <p:txBody>
          <a:bodyPr numCol="1" spcCol="72000" anchor="ctr">
            <a:noAutofit/>
          </a:bodyPr>
          <a:lstStyle/>
          <a:p>
            <a:pPr marL="0" indent="0" algn="just">
              <a:buNone/>
            </a:pPr>
            <a:r>
              <a:rPr lang="fr-FR" sz="4000" b="1" dirty="0">
                <a:latin typeface="Book Antiqua" panose="02040602050305030304" pitchFamily="18" charset="0"/>
              </a:rPr>
              <a:t>Gloire au Père, au Fils et au Saint-Esprit, maintenant et toujours et pour les siècles des siècles, amen.</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lvl="0" algn="ctr" rtl="1" fontAlgn="base">
              <a:spcBef>
                <a:spcPct val="20000"/>
              </a:spcBef>
              <a:spcAft>
                <a:spcPct val="0"/>
              </a:spcAft>
            </a:pPr>
            <a:endParaRPr lang="ar-SA" altLang="fr-FR" sz="3600" dirty="0">
              <a:latin typeface="Times New Roman" panose="02020603050405020304" pitchFamily="18" charset="0"/>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spcBef>
                <a:spcPts val="0"/>
              </a:spcBef>
              <a:buNone/>
            </a:pPr>
            <a:endParaRPr lang="fr-FR" sz="4000" b="1" dirty="0">
              <a:latin typeface="CS Avva Shenouda" panose="020B7200000000000000" pitchFamily="34"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8258629" y="890584"/>
            <a:ext cx="3574559" cy="5078313"/>
          </a:xfrm>
          <a:prstGeom prst="rect">
            <a:avLst/>
          </a:prstGeom>
        </p:spPr>
        <p:txBody>
          <a:bodyPr wrap="square" anchor="ctr" anchorCtr="0">
            <a:spAutoFit/>
          </a:bodyPr>
          <a:lstStyle/>
          <a:p>
            <a:pPr algn="just" rtl="1"/>
            <a:r>
              <a:rPr lang="ar-AE" sz="5400" b="1" dirty="0">
                <a:latin typeface="Book Antiqua" panose="02040602050305030304" pitchFamily="18" charset="0"/>
              </a:rPr>
              <a:t>المجد للآب </a:t>
            </a:r>
            <a:r>
              <a:rPr lang="ar-AE" sz="5400" b="1" dirty="0" err="1">
                <a:latin typeface="Book Antiqua" panose="02040602050305030304" pitchFamily="18" charset="0"/>
              </a:rPr>
              <a:t>والإبن</a:t>
            </a:r>
            <a:r>
              <a:rPr lang="ar-AE" sz="5400" b="1" dirty="0">
                <a:latin typeface="Book Antiqua" panose="02040602050305030304" pitchFamily="18" charset="0"/>
              </a:rPr>
              <a:t> والروح القدس. الآن وكل أوان وإلى دهر الدهور. آمين.</a:t>
            </a:r>
          </a:p>
        </p:txBody>
      </p:sp>
      <p:sp>
        <p:nvSpPr>
          <p:cNvPr id="6" name="Rectangle 5">
            <a:extLst>
              <a:ext uri="{FF2B5EF4-FFF2-40B4-BE49-F238E27FC236}">
                <a16:creationId xmlns:a16="http://schemas.microsoft.com/office/drawing/2014/main" id="{4BBA31EA-5709-4658-9C29-41BF2557899C}"/>
              </a:ext>
            </a:extLst>
          </p:cNvPr>
          <p:cNvSpPr/>
          <p:nvPr/>
        </p:nvSpPr>
        <p:spPr>
          <a:xfrm>
            <a:off x="4151428" y="858248"/>
            <a:ext cx="3933030" cy="4832092"/>
          </a:xfrm>
          <a:prstGeom prst="rect">
            <a:avLst/>
          </a:prstGeom>
        </p:spPr>
        <p:txBody>
          <a:bodyPr wrap="square">
            <a:spAutoFit/>
          </a:bodyPr>
          <a:lstStyle/>
          <a:p>
            <a:pPr algn="just"/>
            <a:r>
              <a:rPr lang="fr-FR" sz="4400" b="1" dirty="0">
                <a:latin typeface="CS Avva Shenouda" panose="020B7200000000000000" pitchFamily="34" charset="0"/>
              </a:rPr>
              <a:t>Doxa Patri </a:t>
            </a:r>
            <a:r>
              <a:rPr lang="fr-FR" sz="4400" b="1" dirty="0" err="1">
                <a:latin typeface="CS Avva Shenouda" panose="020B7200000000000000" pitchFamily="34" charset="0"/>
              </a:rPr>
              <a:t>ke</a:t>
            </a:r>
            <a:r>
              <a:rPr lang="fr-FR" sz="4400" b="1" dirty="0">
                <a:latin typeface="CS Avva Shenouda" panose="020B7200000000000000" pitchFamily="34" charset="0"/>
              </a:rPr>
              <a:t> `</a:t>
            </a:r>
            <a:r>
              <a:rPr lang="fr-FR" sz="4400" b="1" dirty="0" err="1">
                <a:latin typeface="CS Avva Shenouda" panose="020B7200000000000000" pitchFamily="34" charset="0"/>
              </a:rPr>
              <a:t>Ui`w</a:t>
            </a:r>
            <a:r>
              <a:rPr lang="fr-FR" sz="4400" b="1" dirty="0">
                <a:latin typeface="CS Avva Shenouda" panose="020B7200000000000000" pitchFamily="34" charset="0"/>
              </a:rPr>
              <a:t> </a:t>
            </a:r>
            <a:r>
              <a:rPr lang="fr-FR" sz="4400" b="1" dirty="0" err="1">
                <a:latin typeface="CS Avva Shenouda" panose="020B7200000000000000" pitchFamily="34" charset="0"/>
              </a:rPr>
              <a:t>ke</a:t>
            </a:r>
            <a:r>
              <a:rPr lang="fr-FR" sz="4400" b="1" dirty="0">
                <a:latin typeface="CS Avva Shenouda" panose="020B7200000000000000" pitchFamily="34" charset="0"/>
              </a:rPr>
              <a:t> `</a:t>
            </a:r>
            <a:r>
              <a:rPr lang="fr-FR" sz="4400" b="1" dirty="0" err="1">
                <a:latin typeface="CS Avva Shenouda" panose="020B7200000000000000" pitchFamily="34" charset="0"/>
              </a:rPr>
              <a:t>agi`w</a:t>
            </a:r>
            <a:r>
              <a:rPr lang="fr-FR" sz="4400" b="1" dirty="0">
                <a:latin typeface="CS Avva Shenouda" panose="020B7200000000000000" pitchFamily="34" charset="0"/>
              </a:rPr>
              <a:t> `</a:t>
            </a:r>
            <a:r>
              <a:rPr lang="fr-FR" sz="4400" b="1" dirty="0" err="1">
                <a:latin typeface="CS Avva Shenouda" panose="020B7200000000000000" pitchFamily="34" charset="0"/>
              </a:rPr>
              <a:t>Pneumati</a:t>
            </a:r>
            <a:r>
              <a:rPr lang="fr-FR" sz="4400" b="1" dirty="0">
                <a:latin typeface="CS Avva Shenouda" panose="020B7200000000000000" pitchFamily="34" charset="0"/>
              </a:rPr>
              <a:t> @</a:t>
            </a:r>
          </a:p>
          <a:p>
            <a:pPr algn="just"/>
            <a:r>
              <a:rPr lang="fr-FR" sz="4400" b="1" dirty="0" err="1">
                <a:latin typeface="CS Avva Shenouda" panose="020B7200000000000000" pitchFamily="34" charset="0"/>
              </a:rPr>
              <a:t>ke</a:t>
            </a:r>
            <a:r>
              <a:rPr lang="fr-FR" sz="4400" b="1" dirty="0">
                <a:latin typeface="CS Avva Shenouda" panose="020B7200000000000000" pitchFamily="34" charset="0"/>
              </a:rPr>
              <a:t> </a:t>
            </a:r>
            <a:r>
              <a:rPr lang="fr-FR" sz="4400" b="1" dirty="0" err="1">
                <a:latin typeface="CS Avva Shenouda" panose="020B7200000000000000" pitchFamily="34" charset="0"/>
              </a:rPr>
              <a:t>nun</a:t>
            </a:r>
            <a:r>
              <a:rPr lang="fr-FR" sz="4400" b="1" dirty="0">
                <a:latin typeface="CS Avva Shenouda" panose="020B7200000000000000" pitchFamily="34" charset="0"/>
              </a:rPr>
              <a:t> </a:t>
            </a:r>
            <a:r>
              <a:rPr lang="fr-FR" sz="4400" b="1" dirty="0" err="1">
                <a:latin typeface="CS Avva Shenouda" panose="020B7200000000000000" pitchFamily="34" charset="0"/>
              </a:rPr>
              <a:t>ke</a:t>
            </a:r>
            <a:r>
              <a:rPr lang="fr-FR" sz="4400" b="1" dirty="0">
                <a:latin typeface="CS Avva Shenouda" panose="020B7200000000000000" pitchFamily="34" charset="0"/>
              </a:rPr>
              <a:t> `</a:t>
            </a:r>
            <a:r>
              <a:rPr lang="fr-FR" sz="4400" b="1" dirty="0" err="1">
                <a:latin typeface="CS Avva Shenouda" panose="020B7200000000000000" pitchFamily="34" charset="0"/>
              </a:rPr>
              <a:t>a`i</a:t>
            </a:r>
            <a:r>
              <a:rPr lang="fr-FR" sz="4400" b="1" dirty="0">
                <a:latin typeface="CS Avva Shenouda" panose="020B7200000000000000" pitchFamily="34" charset="0"/>
              </a:rPr>
              <a:t> </a:t>
            </a:r>
            <a:r>
              <a:rPr lang="fr-FR" sz="4400" b="1" dirty="0" err="1">
                <a:latin typeface="CS Avva Shenouda" panose="020B7200000000000000" pitchFamily="34" charset="0"/>
              </a:rPr>
              <a:t>ke</a:t>
            </a:r>
            <a:r>
              <a:rPr lang="fr-FR" sz="4400" b="1" dirty="0">
                <a:latin typeface="CS Avva Shenouda" panose="020B7200000000000000" pitchFamily="34" charset="0"/>
              </a:rPr>
              <a:t> </a:t>
            </a:r>
            <a:r>
              <a:rPr lang="fr-FR" sz="4400" b="1" dirty="0" err="1">
                <a:latin typeface="CS Avva Shenouda" panose="020B7200000000000000" pitchFamily="34" charset="0"/>
              </a:rPr>
              <a:t>ic</a:t>
            </a:r>
            <a:r>
              <a:rPr lang="fr-FR" sz="4400" b="1" dirty="0">
                <a:latin typeface="CS Avva Shenouda" panose="020B7200000000000000" pitchFamily="34" charset="0"/>
              </a:rPr>
              <a:t> </a:t>
            </a:r>
            <a:r>
              <a:rPr lang="fr-FR" sz="4400" b="1" dirty="0" err="1">
                <a:latin typeface="CS Avva Shenouda" panose="020B7200000000000000" pitchFamily="34" charset="0"/>
              </a:rPr>
              <a:t>touc</a:t>
            </a:r>
            <a:r>
              <a:rPr lang="fr-FR" sz="4400" b="1" dirty="0">
                <a:latin typeface="CS Avva Shenouda" panose="020B7200000000000000" pitchFamily="34" charset="0"/>
              </a:rPr>
              <a:t> `</a:t>
            </a:r>
            <a:r>
              <a:rPr lang="fr-FR" sz="4400" b="1" dirty="0" err="1">
                <a:latin typeface="CS Avva Shenouda" panose="020B7200000000000000" pitchFamily="34" charset="0"/>
              </a:rPr>
              <a:t>e`wnac</a:t>
            </a:r>
            <a:r>
              <a:rPr lang="fr-FR" sz="4400" b="1" dirty="0">
                <a:latin typeface="CS Avva Shenouda" panose="020B7200000000000000" pitchFamily="34" charset="0"/>
              </a:rPr>
              <a:t> </a:t>
            </a:r>
            <a:r>
              <a:rPr lang="fr-FR" sz="4400" b="1" dirty="0" err="1">
                <a:latin typeface="CS Avva Shenouda" panose="020B7200000000000000" pitchFamily="34" charset="0"/>
              </a:rPr>
              <a:t>twn</a:t>
            </a:r>
            <a:r>
              <a:rPr lang="fr-FR" sz="4400" b="1" dirty="0">
                <a:latin typeface="CS Avva Shenouda" panose="020B7200000000000000" pitchFamily="34" charset="0"/>
              </a:rPr>
              <a:t> `</a:t>
            </a:r>
            <a:r>
              <a:rPr lang="fr-FR" sz="4400" b="1" dirty="0" err="1">
                <a:latin typeface="CS Avva Shenouda" panose="020B7200000000000000" pitchFamily="34" charset="0"/>
              </a:rPr>
              <a:t>e`wnwn</a:t>
            </a:r>
            <a:r>
              <a:rPr lang="fr-FR" sz="4400" b="1" dirty="0">
                <a:latin typeface="CS Avva Shenouda" panose="020B7200000000000000" pitchFamily="34" charset="0"/>
              </a:rPr>
              <a:t> @ `</a:t>
            </a:r>
            <a:r>
              <a:rPr lang="fr-FR" sz="4400" b="1" dirty="0" err="1">
                <a:latin typeface="CS Avva Shenouda" panose="020B7200000000000000" pitchFamily="34" charset="0"/>
              </a:rPr>
              <a:t>amyn</a:t>
            </a:r>
            <a:r>
              <a:rPr lang="fr-FR" sz="4400" b="1" dirty="0">
                <a:latin typeface="CS Avva Shenouda" panose="020B7200000000000000" pitchFamily="34" charset="0"/>
              </a:rPr>
              <a:t>.</a:t>
            </a:r>
          </a:p>
        </p:txBody>
      </p:sp>
    </p:spTree>
    <p:extLst>
      <p:ext uri="{BB962C8B-B14F-4D97-AF65-F5344CB8AC3E}">
        <p14:creationId xmlns:p14="http://schemas.microsoft.com/office/powerpoint/2010/main" val="1074589154"/>
      </p:ext>
    </p:extLst>
  </p:cSld>
  <p:clrMapOvr>
    <a:masterClrMapping/>
  </p:clrMapOvr>
</p:sld>
</file>

<file path=ppt/slides/slide30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606906" y="3505532"/>
            <a:ext cx="5867221" cy="2907171"/>
          </a:xfrm>
        </p:spPr>
        <p:txBody>
          <a:bodyPr numCol="1" spcCol="72000" anchor="ctr">
            <a:noAutofit/>
          </a:bodyPr>
          <a:lstStyle/>
          <a:p>
            <a:pPr marL="0" indent="0" algn="just">
              <a:buNone/>
            </a:pPr>
            <a:r>
              <a:rPr lang="fr-FR" sz="3600" b="1" dirty="0">
                <a:latin typeface="Book Antiqua" panose="02040602050305030304" pitchFamily="18" charset="0"/>
              </a:rPr>
              <a:t>Qu’Il nous bénisse tous</a:t>
            </a:r>
          </a:p>
          <a:p>
            <a:pPr marL="0" indent="0" algn="just">
              <a:buNone/>
            </a:pPr>
            <a:r>
              <a:rPr lang="fr-FR" sz="3600" b="1" dirty="0">
                <a:latin typeface="Book Antiqua" panose="02040602050305030304" pitchFamily="18" charset="0"/>
              </a:rPr>
              <a:t>Et purifie nos cœurs</a:t>
            </a:r>
          </a:p>
          <a:p>
            <a:pPr marL="0" indent="0" algn="just">
              <a:buNone/>
            </a:pPr>
            <a:r>
              <a:rPr lang="fr-FR" sz="3600" b="1" dirty="0">
                <a:latin typeface="Book Antiqua" panose="02040602050305030304" pitchFamily="18" charset="0"/>
              </a:rPr>
              <a:t>Guérisse les maladies</a:t>
            </a:r>
          </a:p>
          <a:p>
            <a:pPr marL="0" indent="0" algn="just">
              <a:buNone/>
            </a:pPr>
            <a:r>
              <a:rPr lang="fr-FR" sz="3600" b="1" dirty="0">
                <a:latin typeface="Book Antiqua" panose="02040602050305030304" pitchFamily="18" charset="0"/>
              </a:rPr>
              <a:t>De nos âmes et nos corps</a:t>
            </a: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606906" y="510916"/>
            <a:ext cx="10813366" cy="3139051"/>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buNone/>
            </a:pPr>
            <a:r>
              <a:rPr lang="nl-NL" sz="4800" b="1" dirty="0">
                <a:latin typeface="CS Avva Shenouda" panose="020B7200000000000000" pitchFamily="34" charset="0"/>
              </a:rPr>
              <a:t>`</a:t>
            </a:r>
            <a:r>
              <a:rPr lang="nl-NL" sz="4800" b="1" dirty="0" err="1">
                <a:latin typeface="CS Avva Shenouda" panose="020B7200000000000000" pitchFamily="34" charset="0"/>
              </a:rPr>
              <a:t>Ntef`cmou</a:t>
            </a:r>
            <a:r>
              <a:rPr lang="nl-NL" sz="4800" b="1" dirty="0">
                <a:latin typeface="CS Avva Shenouda" panose="020B7200000000000000" pitchFamily="34" charset="0"/>
              </a:rPr>
              <a:t> `</a:t>
            </a:r>
            <a:r>
              <a:rPr lang="nl-NL" sz="4800" b="1" dirty="0" err="1">
                <a:latin typeface="CS Avva Shenouda" panose="020B7200000000000000" pitchFamily="34" charset="0"/>
              </a:rPr>
              <a:t>eron</a:t>
            </a:r>
            <a:r>
              <a:rPr lang="nl-NL" sz="4800" b="1" dirty="0">
                <a:latin typeface="CS Avva Shenouda" panose="020B7200000000000000" pitchFamily="34" charset="0"/>
              </a:rPr>
              <a:t> </a:t>
            </a:r>
            <a:r>
              <a:rPr lang="nl-NL" sz="4800" b="1" dirty="0" err="1">
                <a:latin typeface="CS Avva Shenouda" panose="020B7200000000000000" pitchFamily="34" charset="0"/>
              </a:rPr>
              <a:t>tyren</a:t>
            </a:r>
            <a:r>
              <a:rPr lang="nl-NL" sz="4800" b="1" dirty="0">
                <a:latin typeface="CS Avva Shenouda" panose="020B7200000000000000" pitchFamily="34" charset="0"/>
              </a:rPr>
              <a:t> @ `</a:t>
            </a:r>
            <a:r>
              <a:rPr lang="nl-NL" sz="4800" b="1" dirty="0" err="1">
                <a:latin typeface="CS Avva Shenouda" panose="020B7200000000000000" pitchFamily="34" charset="0"/>
              </a:rPr>
              <a:t>nteftoubo</a:t>
            </a:r>
            <a:r>
              <a:rPr lang="nl-NL" sz="4800" b="1" dirty="0">
                <a:latin typeface="CS Avva Shenouda" panose="020B7200000000000000" pitchFamily="34" charset="0"/>
              </a:rPr>
              <a:t> `</a:t>
            </a:r>
            <a:r>
              <a:rPr lang="nl-NL" sz="4800" b="1" dirty="0" err="1">
                <a:latin typeface="CS Avva Shenouda" panose="020B7200000000000000" pitchFamily="34" charset="0"/>
              </a:rPr>
              <a:t>nnenhyt</a:t>
            </a:r>
            <a:r>
              <a:rPr lang="nl-NL" sz="4800" b="1" dirty="0">
                <a:latin typeface="CS Avva Shenouda" panose="020B7200000000000000" pitchFamily="34" charset="0"/>
              </a:rPr>
              <a:t> @ `</a:t>
            </a:r>
            <a:r>
              <a:rPr lang="nl-NL" sz="4800" b="1" dirty="0" err="1">
                <a:latin typeface="CS Avva Shenouda" panose="020B7200000000000000" pitchFamily="34" charset="0"/>
              </a:rPr>
              <a:t>nteftalso</a:t>
            </a:r>
            <a:r>
              <a:rPr lang="nl-NL" sz="4800" b="1" dirty="0">
                <a:latin typeface="CS Avva Shenouda" panose="020B7200000000000000" pitchFamily="34" charset="0"/>
              </a:rPr>
              <a:t> `</a:t>
            </a:r>
            <a:r>
              <a:rPr lang="nl-NL" sz="4800" b="1" dirty="0" err="1">
                <a:latin typeface="CS Avva Shenouda" panose="020B7200000000000000" pitchFamily="34" charset="0"/>
              </a:rPr>
              <a:t>nniswni</a:t>
            </a:r>
            <a:r>
              <a:rPr lang="nl-NL" sz="4800" b="1" dirty="0">
                <a:latin typeface="CS Avva Shenouda" panose="020B7200000000000000" pitchFamily="34" charset="0"/>
              </a:rPr>
              <a:t> @ `</a:t>
            </a:r>
            <a:r>
              <a:rPr lang="nl-NL" sz="4800" b="1" dirty="0" err="1">
                <a:latin typeface="CS Avva Shenouda" panose="020B7200000000000000" pitchFamily="34" charset="0"/>
              </a:rPr>
              <a:t>nte</a:t>
            </a:r>
            <a:r>
              <a:rPr lang="nl-NL" sz="4800" b="1" dirty="0">
                <a:latin typeface="CS Avva Shenouda" panose="020B7200000000000000" pitchFamily="34" charset="0"/>
              </a:rPr>
              <a:t> </a:t>
            </a:r>
            <a:r>
              <a:rPr lang="nl-NL" sz="4800" b="1" dirty="0" err="1">
                <a:latin typeface="CS Avva Shenouda" panose="020B7200000000000000" pitchFamily="34" charset="0"/>
              </a:rPr>
              <a:t>nen'u,y</a:t>
            </a:r>
            <a:r>
              <a:rPr lang="nl-NL" sz="4800" b="1" dirty="0">
                <a:latin typeface="CS Avva Shenouda" panose="020B7200000000000000" pitchFamily="34" charset="0"/>
              </a:rPr>
              <a:t> </a:t>
            </a:r>
            <a:r>
              <a:rPr lang="nl-NL" sz="4800" b="1" dirty="0" err="1">
                <a:latin typeface="CS Avva Shenouda" panose="020B7200000000000000" pitchFamily="34" charset="0"/>
              </a:rPr>
              <a:t>nem</a:t>
            </a:r>
            <a:r>
              <a:rPr lang="nl-NL" sz="4800" b="1" dirty="0">
                <a:latin typeface="CS Avva Shenouda" panose="020B7200000000000000" pitchFamily="34" charset="0"/>
              </a:rPr>
              <a:t> </a:t>
            </a:r>
            <a:r>
              <a:rPr lang="nl-NL" sz="4800" b="1" dirty="0" err="1">
                <a:latin typeface="CS Avva Shenouda" panose="020B7200000000000000" pitchFamily="34" charset="0"/>
              </a:rPr>
              <a:t>nencwma</a:t>
            </a:r>
            <a:r>
              <a:rPr lang="nl-NL" sz="4800" b="1" dirty="0">
                <a:latin typeface="CS Avva Shenouda" panose="020B7200000000000000" pitchFamily="34" charset="0"/>
              </a:rPr>
              <a:t>.</a:t>
            </a:r>
            <a:endParaRPr lang="fr-FR" sz="4800" b="1" dirty="0">
              <a:latin typeface="CS Avva Shenouda" panose="020B7200000000000000" pitchFamily="34" charset="0"/>
            </a:endParaRPr>
          </a:p>
        </p:txBody>
      </p:sp>
      <p:sp>
        <p:nvSpPr>
          <p:cNvPr id="13" name="Espace réservé du contenu 2">
            <a:extLst>
              <a:ext uri="{FF2B5EF4-FFF2-40B4-BE49-F238E27FC236}">
                <a16:creationId xmlns:a16="http://schemas.microsoft.com/office/drawing/2014/main" id="{BAEE9C64-186B-45FE-92FC-55891E69D351}"/>
              </a:ext>
            </a:extLst>
          </p:cNvPr>
          <p:cNvSpPr txBox="1">
            <a:spLocks/>
          </p:cNvSpPr>
          <p:nvPr/>
        </p:nvSpPr>
        <p:spPr>
          <a:xfrm>
            <a:off x="8650513" y="486947"/>
            <a:ext cx="3138029" cy="5991072"/>
          </a:xfrm>
          <a:prstGeom prst="rect">
            <a:avLst/>
          </a:prstGeom>
        </p:spPr>
        <p:txBody>
          <a:bodyPr vert="horz" lIns="91440" tIns="45720" rIns="91440" bIns="45720" numCol="1" spcCol="72000" rtlCol="0" anchor="ctr">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buNone/>
            </a:pPr>
            <a:endParaRPr lang="fr-FR" sz="4000" b="1" dirty="0">
              <a:latin typeface="Book Antiqua" panose="02040602050305030304" pitchFamily="18"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581228" y="3505532"/>
            <a:ext cx="5003866" cy="2800767"/>
          </a:xfrm>
          <a:prstGeom prst="rect">
            <a:avLst/>
          </a:prstGeom>
        </p:spPr>
        <p:txBody>
          <a:bodyPr wrap="square" anchor="ctr" anchorCtr="0">
            <a:spAutoFit/>
          </a:bodyPr>
          <a:lstStyle/>
          <a:p>
            <a:pPr algn="just" rtl="1"/>
            <a:r>
              <a:rPr lang="ar-AE" sz="4400" b="1" dirty="0">
                <a:latin typeface="Book Antiqua" panose="02040602050305030304" pitchFamily="18" charset="0"/>
              </a:rPr>
              <a:t>ليباركنا كلنا</a:t>
            </a:r>
            <a:endParaRPr lang="fr-FR" sz="4400" b="1" dirty="0">
              <a:latin typeface="Book Antiqua" panose="02040602050305030304" pitchFamily="18" charset="0"/>
            </a:endParaRPr>
          </a:p>
          <a:p>
            <a:pPr algn="just" rtl="1"/>
            <a:r>
              <a:rPr lang="ar-AE" sz="4400" b="1" dirty="0">
                <a:latin typeface="Book Antiqua" panose="02040602050305030304" pitchFamily="18" charset="0"/>
              </a:rPr>
              <a:t> ويطهِّر قلوبنا</a:t>
            </a:r>
            <a:endParaRPr lang="fr-FR" sz="4400" b="1" dirty="0">
              <a:latin typeface="Book Antiqua" panose="02040602050305030304" pitchFamily="18" charset="0"/>
            </a:endParaRPr>
          </a:p>
          <a:p>
            <a:pPr algn="just" rtl="1"/>
            <a:r>
              <a:rPr lang="ar-AE" sz="4400" b="1" dirty="0">
                <a:latin typeface="Book Antiqua" panose="02040602050305030304" pitchFamily="18" charset="0"/>
              </a:rPr>
              <a:t> ويشفى أمراض</a:t>
            </a:r>
            <a:endParaRPr lang="fr-FR" sz="4400" b="1" dirty="0">
              <a:latin typeface="Book Antiqua" panose="02040602050305030304" pitchFamily="18" charset="0"/>
            </a:endParaRPr>
          </a:p>
          <a:p>
            <a:pPr algn="just" rtl="1"/>
            <a:r>
              <a:rPr lang="ar-AE" sz="4400" b="1" dirty="0">
                <a:latin typeface="Book Antiqua" panose="02040602050305030304" pitchFamily="18" charset="0"/>
              </a:rPr>
              <a:t> نفوسنا وأجسادنا.</a:t>
            </a:r>
          </a:p>
        </p:txBody>
      </p:sp>
    </p:spTree>
    <p:extLst>
      <p:ext uri="{BB962C8B-B14F-4D97-AF65-F5344CB8AC3E}">
        <p14:creationId xmlns:p14="http://schemas.microsoft.com/office/powerpoint/2010/main" val="1864188851"/>
      </p:ext>
    </p:extLst>
  </p:cSld>
  <p:clrMapOvr>
    <a:masterClrMapping/>
  </p:clrMapOvr>
</p:sld>
</file>

<file path=ppt/slides/slide30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1847528" y="618978"/>
            <a:ext cx="8496944" cy="5416062"/>
          </a:xfrm>
        </p:spPr>
        <p:txBody>
          <a:bodyPr>
            <a:noAutofit/>
          </a:bodyPr>
          <a:lstStyle/>
          <a:p>
            <a:pPr marL="0" indent="0">
              <a:buNone/>
            </a:pPr>
            <a:r>
              <a:rPr lang="fr-FR" sz="4800" b="1" dirty="0" err="1">
                <a:latin typeface="CS Avva Shenouda" panose="020B7200000000000000" pitchFamily="34" charset="0"/>
              </a:rPr>
              <a:t>Kuri``e</a:t>
            </a:r>
            <a:r>
              <a:rPr lang="fr-FR" sz="4800" b="1" dirty="0">
                <a:latin typeface="CS Avva Shenouda" panose="020B7200000000000000" pitchFamily="34" charset="0"/>
              </a:rPr>
              <a:t> ``</a:t>
            </a:r>
            <a:r>
              <a:rPr lang="fr-FR" sz="4800" b="1" dirty="0" err="1">
                <a:latin typeface="CS Avva Shenouda" panose="020B7200000000000000" pitchFamily="34" charset="0"/>
              </a:rPr>
              <a:t>ele</a:t>
            </a:r>
            <a:r>
              <a:rPr lang="fr-FR" sz="4800" b="1" dirty="0">
                <a:latin typeface="CS Avva Shenouda" panose="020B7200000000000000" pitchFamily="34" charset="0"/>
              </a:rPr>
              <a:t>``</a:t>
            </a:r>
            <a:r>
              <a:rPr lang="fr-FR" sz="4800" b="1" dirty="0" err="1">
                <a:latin typeface="CS Avva Shenouda" panose="020B7200000000000000" pitchFamily="34" charset="0"/>
              </a:rPr>
              <a:t>ycon</a:t>
            </a:r>
            <a:r>
              <a:rPr lang="fr-FR" sz="4800" b="1" dirty="0">
                <a:latin typeface="CS Avva Shenouda" panose="020B7200000000000000" pitchFamily="34" charset="0"/>
              </a:rPr>
              <a:t> </a:t>
            </a:r>
          </a:p>
          <a:p>
            <a:pPr marL="0" indent="0">
              <a:buNone/>
            </a:pPr>
            <a:endParaRPr lang="fr-FR" sz="4800" b="1" dirty="0">
              <a:latin typeface="CS Avva Shenouda" panose="020B7200000000000000" pitchFamily="34" charset="0"/>
            </a:endParaRPr>
          </a:p>
          <a:p>
            <a:pPr marL="0" indent="0" algn="ctr">
              <a:buNone/>
            </a:pPr>
            <a:r>
              <a:rPr lang="fr-FR" sz="4800" b="1" dirty="0" err="1">
                <a:latin typeface="CS Avva Shenouda" panose="020B7200000000000000" pitchFamily="34" charset="0"/>
              </a:rPr>
              <a:t>Kuri``e</a:t>
            </a:r>
            <a:r>
              <a:rPr lang="fr-FR" sz="4800" b="1" dirty="0">
                <a:latin typeface="CS Avva Shenouda" panose="020B7200000000000000" pitchFamily="34" charset="0"/>
              </a:rPr>
              <a:t> ``</a:t>
            </a:r>
            <a:r>
              <a:rPr lang="fr-FR" sz="4800" b="1" dirty="0" err="1">
                <a:latin typeface="CS Avva Shenouda" panose="020B7200000000000000" pitchFamily="34" charset="0"/>
              </a:rPr>
              <a:t>ele</a:t>
            </a:r>
            <a:r>
              <a:rPr lang="fr-FR" sz="4800" b="1" dirty="0">
                <a:latin typeface="CS Avva Shenouda" panose="020B7200000000000000" pitchFamily="34" charset="0"/>
              </a:rPr>
              <a:t>``</a:t>
            </a:r>
            <a:r>
              <a:rPr lang="fr-FR" sz="4800" b="1" dirty="0" err="1">
                <a:latin typeface="CS Avva Shenouda" panose="020B7200000000000000" pitchFamily="34" charset="0"/>
              </a:rPr>
              <a:t>ycon</a:t>
            </a:r>
            <a:r>
              <a:rPr lang="fr-FR" sz="4800" b="1" dirty="0">
                <a:latin typeface="CS Avva Shenouda" panose="020B7200000000000000" pitchFamily="34" charset="0"/>
              </a:rPr>
              <a:t> </a:t>
            </a:r>
          </a:p>
          <a:p>
            <a:pPr marL="0" indent="0" algn="ctr">
              <a:buNone/>
            </a:pPr>
            <a:endParaRPr lang="fr-FR" sz="4800" b="1" dirty="0">
              <a:latin typeface="CS Avva Shenouda" panose="020B7200000000000000" pitchFamily="34" charset="0"/>
            </a:endParaRPr>
          </a:p>
          <a:p>
            <a:pPr marL="0" indent="0" algn="r">
              <a:buNone/>
            </a:pPr>
            <a:r>
              <a:rPr lang="fr-FR" sz="4800" b="1" dirty="0" err="1">
                <a:latin typeface="CS Avva Shenouda" panose="020B7200000000000000" pitchFamily="34" charset="0"/>
              </a:rPr>
              <a:t>Kuri``e</a:t>
            </a:r>
            <a:r>
              <a:rPr lang="fr-FR" sz="4800" b="1" dirty="0">
                <a:latin typeface="CS Avva Shenouda" panose="020B7200000000000000" pitchFamily="34" charset="0"/>
              </a:rPr>
              <a:t> ``</a:t>
            </a:r>
            <a:r>
              <a:rPr lang="fr-FR" sz="4800" b="1" dirty="0" err="1">
                <a:latin typeface="CS Avva Shenouda" panose="020B7200000000000000" pitchFamily="34" charset="0"/>
              </a:rPr>
              <a:t>ele</a:t>
            </a:r>
            <a:r>
              <a:rPr lang="fr-FR" sz="4800" b="1" dirty="0">
                <a:latin typeface="CS Avva Shenouda" panose="020B7200000000000000" pitchFamily="34" charset="0"/>
              </a:rPr>
              <a:t>``</a:t>
            </a:r>
            <a:r>
              <a:rPr lang="fr-FR" sz="4800" b="1" dirty="0" err="1">
                <a:latin typeface="CS Avva Shenouda" panose="020B7200000000000000" pitchFamily="34" charset="0"/>
              </a:rPr>
              <a:t>ycon</a:t>
            </a:r>
            <a:endParaRPr lang="fr-FR" sz="4800" b="1" dirty="0">
              <a:latin typeface="CS Avva Shenouda" panose="020B7200000000000000" pitchFamily="34" charset="0"/>
            </a:endParaRPr>
          </a:p>
        </p:txBody>
      </p:sp>
    </p:spTree>
    <p:extLst>
      <p:ext uri="{BB962C8B-B14F-4D97-AF65-F5344CB8AC3E}">
        <p14:creationId xmlns:p14="http://schemas.microsoft.com/office/powerpoint/2010/main" val="1714742668"/>
      </p:ext>
    </p:extLst>
  </p:cSld>
  <p:clrMapOvr>
    <a:masterClrMapping/>
  </p:clrMapOvr>
</p:sld>
</file>

<file path=ppt/slides/slide30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1847528" y="773723"/>
            <a:ext cx="8496944" cy="4951828"/>
          </a:xfrm>
        </p:spPr>
        <p:txBody>
          <a:bodyPr>
            <a:noAutofit/>
          </a:bodyPr>
          <a:lstStyle/>
          <a:p>
            <a:pPr marL="0" indent="0">
              <a:buNone/>
            </a:pPr>
            <a:r>
              <a:rPr lang="fr-FR" sz="4800" b="1" dirty="0" err="1">
                <a:solidFill>
                  <a:srgbClr val="C00000"/>
                </a:solidFill>
                <a:latin typeface="CS Avva Shenouda" panose="020B7200000000000000" pitchFamily="34" charset="0"/>
              </a:rPr>
              <a:t>Kuri``e</a:t>
            </a:r>
            <a:r>
              <a:rPr lang="fr-FR" sz="4800" b="1" dirty="0">
                <a:solidFill>
                  <a:srgbClr val="C00000"/>
                </a:solidFill>
                <a:latin typeface="CS Avva Shenouda" panose="020B7200000000000000" pitchFamily="34" charset="0"/>
              </a:rPr>
              <a:t> ``</a:t>
            </a:r>
            <a:r>
              <a:rPr lang="fr-FR" sz="4800" b="1" dirty="0" err="1">
                <a:solidFill>
                  <a:srgbClr val="C00000"/>
                </a:solidFill>
                <a:latin typeface="CS Avva Shenouda" panose="020B7200000000000000" pitchFamily="34" charset="0"/>
              </a:rPr>
              <a:t>ele</a:t>
            </a:r>
            <a:r>
              <a:rPr lang="fr-FR" sz="4800" b="1" dirty="0">
                <a:solidFill>
                  <a:srgbClr val="C00000"/>
                </a:solidFill>
                <a:latin typeface="CS Avva Shenouda" panose="020B7200000000000000" pitchFamily="34" charset="0"/>
              </a:rPr>
              <a:t>``</a:t>
            </a:r>
            <a:r>
              <a:rPr lang="fr-FR" sz="4800" b="1" dirty="0" err="1">
                <a:solidFill>
                  <a:srgbClr val="C00000"/>
                </a:solidFill>
                <a:latin typeface="CS Avva Shenouda" panose="020B7200000000000000" pitchFamily="34" charset="0"/>
              </a:rPr>
              <a:t>ycon</a:t>
            </a:r>
            <a:r>
              <a:rPr lang="fr-FR" sz="4800" b="1" dirty="0">
                <a:solidFill>
                  <a:srgbClr val="C00000"/>
                </a:solidFill>
                <a:latin typeface="CS Avva Shenouda" panose="020B7200000000000000" pitchFamily="34" charset="0"/>
              </a:rPr>
              <a:t> </a:t>
            </a:r>
          </a:p>
          <a:p>
            <a:pPr marL="0" indent="0">
              <a:buNone/>
            </a:pPr>
            <a:endParaRPr lang="fr-FR" sz="4800" b="1" dirty="0">
              <a:solidFill>
                <a:srgbClr val="C00000"/>
              </a:solidFill>
              <a:latin typeface="CS Avva Shenouda" panose="020B7200000000000000" pitchFamily="34" charset="0"/>
            </a:endParaRPr>
          </a:p>
          <a:p>
            <a:pPr marL="0" indent="0" algn="ctr">
              <a:buNone/>
            </a:pPr>
            <a:r>
              <a:rPr lang="fr-FR" sz="4800" b="1" dirty="0" err="1">
                <a:solidFill>
                  <a:srgbClr val="C00000"/>
                </a:solidFill>
                <a:latin typeface="CS Avva Shenouda" panose="020B7200000000000000" pitchFamily="34" charset="0"/>
              </a:rPr>
              <a:t>Kuri``e</a:t>
            </a:r>
            <a:r>
              <a:rPr lang="fr-FR" sz="4800" b="1" dirty="0">
                <a:solidFill>
                  <a:srgbClr val="C00000"/>
                </a:solidFill>
                <a:latin typeface="CS Avva Shenouda" panose="020B7200000000000000" pitchFamily="34" charset="0"/>
              </a:rPr>
              <a:t> ``</a:t>
            </a:r>
            <a:r>
              <a:rPr lang="fr-FR" sz="4800" b="1" dirty="0" err="1">
                <a:solidFill>
                  <a:srgbClr val="C00000"/>
                </a:solidFill>
                <a:latin typeface="CS Avva Shenouda" panose="020B7200000000000000" pitchFamily="34" charset="0"/>
              </a:rPr>
              <a:t>ele</a:t>
            </a:r>
            <a:r>
              <a:rPr lang="fr-FR" sz="4800" b="1" dirty="0">
                <a:solidFill>
                  <a:srgbClr val="C00000"/>
                </a:solidFill>
                <a:latin typeface="CS Avva Shenouda" panose="020B7200000000000000" pitchFamily="34" charset="0"/>
              </a:rPr>
              <a:t>``</a:t>
            </a:r>
            <a:r>
              <a:rPr lang="fr-FR" sz="4800" b="1" dirty="0" err="1">
                <a:solidFill>
                  <a:srgbClr val="C00000"/>
                </a:solidFill>
                <a:latin typeface="CS Avva Shenouda" panose="020B7200000000000000" pitchFamily="34" charset="0"/>
              </a:rPr>
              <a:t>ycon</a:t>
            </a:r>
            <a:r>
              <a:rPr lang="fr-FR" sz="4800" b="1" dirty="0">
                <a:solidFill>
                  <a:srgbClr val="C00000"/>
                </a:solidFill>
                <a:latin typeface="CS Avva Shenouda" panose="020B7200000000000000" pitchFamily="34" charset="0"/>
              </a:rPr>
              <a:t> </a:t>
            </a:r>
          </a:p>
          <a:p>
            <a:pPr marL="0" indent="0" algn="ctr">
              <a:buNone/>
            </a:pPr>
            <a:endParaRPr lang="fr-FR" sz="4800" b="1" dirty="0">
              <a:solidFill>
                <a:srgbClr val="C00000"/>
              </a:solidFill>
              <a:latin typeface="CS Avva Shenouda" panose="020B7200000000000000" pitchFamily="34" charset="0"/>
            </a:endParaRPr>
          </a:p>
          <a:p>
            <a:pPr marL="0" indent="0" algn="r">
              <a:buNone/>
            </a:pPr>
            <a:r>
              <a:rPr lang="fr-FR" sz="4800" b="1" dirty="0" err="1">
                <a:solidFill>
                  <a:srgbClr val="C00000"/>
                </a:solidFill>
                <a:latin typeface="CS Avva Shenouda" panose="020B7200000000000000" pitchFamily="34" charset="0"/>
              </a:rPr>
              <a:t>Kuri``e</a:t>
            </a:r>
            <a:r>
              <a:rPr lang="fr-FR" sz="4800" b="1" dirty="0">
                <a:solidFill>
                  <a:srgbClr val="C00000"/>
                </a:solidFill>
                <a:latin typeface="CS Avva Shenouda" panose="020B7200000000000000" pitchFamily="34" charset="0"/>
              </a:rPr>
              <a:t> ``</a:t>
            </a:r>
            <a:r>
              <a:rPr lang="fr-FR" sz="4800" b="1" dirty="0" err="1">
                <a:solidFill>
                  <a:srgbClr val="C00000"/>
                </a:solidFill>
                <a:latin typeface="CS Avva Shenouda" panose="020B7200000000000000" pitchFamily="34" charset="0"/>
              </a:rPr>
              <a:t>ele</a:t>
            </a:r>
            <a:r>
              <a:rPr lang="fr-FR" sz="4800" b="1" dirty="0">
                <a:solidFill>
                  <a:srgbClr val="C00000"/>
                </a:solidFill>
                <a:latin typeface="CS Avva Shenouda" panose="020B7200000000000000" pitchFamily="34" charset="0"/>
              </a:rPr>
              <a:t>``</a:t>
            </a:r>
            <a:r>
              <a:rPr lang="fr-FR" sz="4800" b="1" dirty="0" err="1">
                <a:solidFill>
                  <a:srgbClr val="C00000"/>
                </a:solidFill>
                <a:latin typeface="CS Avva Shenouda" panose="020B7200000000000000" pitchFamily="34" charset="0"/>
              </a:rPr>
              <a:t>ycon</a:t>
            </a:r>
            <a:endParaRPr lang="fr-FR" sz="4800" b="1" dirty="0">
              <a:solidFill>
                <a:srgbClr val="C00000"/>
              </a:solidFill>
              <a:latin typeface="CS Avva Shenouda" panose="020B7200000000000000" pitchFamily="34" charset="0"/>
            </a:endParaRPr>
          </a:p>
        </p:txBody>
      </p:sp>
    </p:spTree>
    <p:extLst>
      <p:ext uri="{BB962C8B-B14F-4D97-AF65-F5344CB8AC3E}">
        <p14:creationId xmlns:p14="http://schemas.microsoft.com/office/powerpoint/2010/main" val="1893691243"/>
      </p:ext>
    </p:extLst>
  </p:cSld>
  <p:clrMapOvr>
    <a:masterClrMapping/>
  </p:clrMapOvr>
</p:sld>
</file>

<file path=ppt/slides/slide30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606906" y="3505532"/>
            <a:ext cx="6261892" cy="2907171"/>
          </a:xfrm>
        </p:spPr>
        <p:txBody>
          <a:bodyPr numCol="1" spcCol="72000" anchor="ctr">
            <a:noAutofit/>
          </a:bodyPr>
          <a:lstStyle/>
          <a:p>
            <a:pPr marL="0" indent="0" algn="just">
              <a:buNone/>
            </a:pPr>
            <a:r>
              <a:rPr lang="fr-FR" sz="3400" b="1" dirty="0">
                <a:latin typeface="Book Antiqua" panose="02040602050305030304" pitchFamily="18" charset="0"/>
              </a:rPr>
              <a:t>Nous T'adorons ô Christ</a:t>
            </a:r>
          </a:p>
          <a:p>
            <a:pPr marL="0" indent="0" algn="just">
              <a:buNone/>
            </a:pPr>
            <a:r>
              <a:rPr lang="fr-FR" sz="3400" b="1" dirty="0">
                <a:latin typeface="Book Antiqua" panose="02040602050305030304" pitchFamily="18" charset="0"/>
              </a:rPr>
              <a:t>Avec Ton Père Très Bon</a:t>
            </a:r>
          </a:p>
          <a:p>
            <a:pPr marL="0" indent="0" algn="just">
              <a:buNone/>
            </a:pPr>
            <a:r>
              <a:rPr lang="fr-FR" sz="3400" b="1" dirty="0">
                <a:latin typeface="Book Antiqua" panose="02040602050305030304" pitchFamily="18" charset="0"/>
              </a:rPr>
              <a:t>Avec le Saint-Esprit</a:t>
            </a:r>
          </a:p>
          <a:p>
            <a:pPr marL="0" indent="0" algn="just">
              <a:buNone/>
            </a:pPr>
            <a:r>
              <a:rPr lang="fr-FR" sz="3000" b="1" dirty="0">
                <a:latin typeface="Book Antiqua" panose="02040602050305030304" pitchFamily="18" charset="0"/>
              </a:rPr>
              <a:t>Car Tu fus crucifié et nous sauvas</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lvl="0" algn="ctr" rtl="1" fontAlgn="base">
              <a:spcBef>
                <a:spcPct val="20000"/>
              </a:spcBef>
              <a:spcAft>
                <a:spcPct val="0"/>
              </a:spcAft>
            </a:pPr>
            <a:endParaRPr lang="ar-SA" altLang="fr-FR" sz="3600" dirty="0">
              <a:latin typeface="Times New Roman" panose="02020603050405020304" pitchFamily="18" charset="0"/>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606906" y="452551"/>
            <a:ext cx="10832822" cy="3139051"/>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buNone/>
            </a:pPr>
            <a:r>
              <a:rPr lang="nl-NL" sz="4800" b="1" dirty="0" err="1">
                <a:latin typeface="CS Avva Shenouda" panose="020B7200000000000000" pitchFamily="34" charset="0"/>
              </a:rPr>
              <a:t>Tenouwst</a:t>
            </a:r>
            <a:r>
              <a:rPr lang="nl-NL" sz="4800" b="1" dirty="0">
                <a:latin typeface="CS Avva Shenouda" panose="020B7200000000000000" pitchFamily="34" charset="0"/>
              </a:rPr>
              <a:t> `</a:t>
            </a:r>
            <a:r>
              <a:rPr lang="nl-NL" sz="4800" b="1" dirty="0" err="1">
                <a:latin typeface="CS Avva Shenouda" panose="020B7200000000000000" pitchFamily="34" charset="0"/>
              </a:rPr>
              <a:t>mmok</a:t>
            </a:r>
            <a:r>
              <a:rPr lang="nl-NL" sz="4800" b="1" dirty="0">
                <a:latin typeface="CS Avva Shenouda" panose="020B7200000000000000" pitchFamily="34" charset="0"/>
              </a:rPr>
              <a:t> `w Pi`,</a:t>
            </a:r>
            <a:r>
              <a:rPr lang="nl-NL" sz="4800" b="1" dirty="0" err="1">
                <a:latin typeface="CS Avva Shenouda" panose="020B7200000000000000" pitchFamily="34" charset="0"/>
              </a:rPr>
              <a:t>rictoc</a:t>
            </a:r>
            <a:r>
              <a:rPr lang="nl-NL" sz="4800" b="1" dirty="0">
                <a:latin typeface="CS Avva Shenouda" panose="020B7200000000000000" pitchFamily="34" charset="0"/>
              </a:rPr>
              <a:t> @ </a:t>
            </a:r>
            <a:r>
              <a:rPr lang="nl-NL" sz="4800" b="1" dirty="0" err="1">
                <a:latin typeface="CS Avva Shenouda" panose="020B7200000000000000" pitchFamily="34" charset="0"/>
              </a:rPr>
              <a:t>nem</a:t>
            </a:r>
            <a:r>
              <a:rPr lang="nl-NL" sz="4800" b="1" dirty="0">
                <a:latin typeface="CS Avva Shenouda" panose="020B7200000000000000" pitchFamily="34" charset="0"/>
              </a:rPr>
              <a:t> </a:t>
            </a:r>
            <a:r>
              <a:rPr lang="nl-NL" sz="4800" b="1" dirty="0" err="1">
                <a:latin typeface="CS Avva Shenouda" panose="020B7200000000000000" pitchFamily="34" charset="0"/>
              </a:rPr>
              <a:t>pekiwt</a:t>
            </a:r>
            <a:r>
              <a:rPr lang="nl-NL" sz="4800" b="1" dirty="0">
                <a:latin typeface="CS Avva Shenouda" panose="020B7200000000000000" pitchFamily="34" charset="0"/>
              </a:rPr>
              <a:t> `</a:t>
            </a:r>
            <a:r>
              <a:rPr lang="nl-NL" sz="4800" b="1" dirty="0" err="1">
                <a:latin typeface="CS Avva Shenouda" panose="020B7200000000000000" pitchFamily="34" charset="0"/>
              </a:rPr>
              <a:t>n`aga;oc</a:t>
            </a:r>
            <a:r>
              <a:rPr lang="nl-NL" sz="4800" b="1" dirty="0">
                <a:latin typeface="CS Avva Shenouda" panose="020B7200000000000000" pitchFamily="34" charset="0"/>
              </a:rPr>
              <a:t> @ </a:t>
            </a:r>
            <a:r>
              <a:rPr lang="nl-NL" sz="4800" b="1" dirty="0" err="1">
                <a:latin typeface="CS Avva Shenouda" panose="020B7200000000000000" pitchFamily="34" charset="0"/>
              </a:rPr>
              <a:t>nem</a:t>
            </a:r>
            <a:r>
              <a:rPr lang="nl-NL" sz="4800" b="1" dirty="0">
                <a:latin typeface="CS Avva Shenouda" panose="020B7200000000000000" pitchFamily="34" charset="0"/>
              </a:rPr>
              <a:t> </a:t>
            </a:r>
            <a:r>
              <a:rPr lang="nl-NL" sz="4800" b="1" dirty="0" err="1">
                <a:latin typeface="CS Avva Shenouda" panose="020B7200000000000000" pitchFamily="34" charset="0"/>
              </a:rPr>
              <a:t>Pi`pneuma</a:t>
            </a:r>
            <a:r>
              <a:rPr lang="nl-NL" sz="4800" b="1" dirty="0">
                <a:latin typeface="CS Avva Shenouda" panose="020B7200000000000000" pitchFamily="34" charset="0"/>
              </a:rPr>
              <a:t> `</a:t>
            </a:r>
            <a:r>
              <a:rPr lang="nl-NL" sz="4800" b="1" dirty="0" err="1">
                <a:latin typeface="CS Avva Shenouda" panose="020B7200000000000000" pitchFamily="34" charset="0"/>
              </a:rPr>
              <a:t>e;ouab</a:t>
            </a:r>
            <a:r>
              <a:rPr lang="nl-NL" sz="4800" b="1" dirty="0">
                <a:latin typeface="CS Avva Shenouda" panose="020B7200000000000000" pitchFamily="34" charset="0"/>
              </a:rPr>
              <a:t> @ je </a:t>
            </a:r>
            <a:r>
              <a:rPr lang="nl-NL" sz="4800" b="1" dirty="0" err="1">
                <a:latin typeface="CS Avva Shenouda" panose="020B7200000000000000" pitchFamily="34" charset="0"/>
              </a:rPr>
              <a:t>auask</a:t>
            </a:r>
            <a:r>
              <a:rPr lang="nl-NL" sz="4800" b="1" dirty="0">
                <a:latin typeface="CS Avva Shenouda" panose="020B7200000000000000" pitchFamily="34" charset="0"/>
              </a:rPr>
              <a:t> </a:t>
            </a:r>
            <a:r>
              <a:rPr lang="nl-NL" sz="4800" b="1" dirty="0" err="1">
                <a:latin typeface="CS Avva Shenouda" panose="020B7200000000000000" pitchFamily="34" charset="0"/>
              </a:rPr>
              <a:t>akcw</a:t>
            </a:r>
            <a:r>
              <a:rPr lang="nl-NL" sz="4800" b="1" dirty="0">
                <a:latin typeface="CS Avva Shenouda" panose="020B7200000000000000" pitchFamily="34" charset="0"/>
              </a:rPr>
              <a:t>] `</a:t>
            </a:r>
            <a:r>
              <a:rPr lang="nl-NL" sz="4800" b="1" dirty="0" err="1">
                <a:latin typeface="CS Avva Shenouda" panose="020B7200000000000000" pitchFamily="34" charset="0"/>
              </a:rPr>
              <a:t>mmon</a:t>
            </a:r>
            <a:r>
              <a:rPr lang="nl-NL" sz="4800" b="1" dirty="0">
                <a:latin typeface="CS Avva Shenouda" panose="020B7200000000000000" pitchFamily="34" charset="0"/>
              </a:rPr>
              <a:t>.</a:t>
            </a:r>
          </a:p>
        </p:txBody>
      </p:sp>
      <p:sp>
        <p:nvSpPr>
          <p:cNvPr id="13" name="Espace réservé du contenu 2">
            <a:extLst>
              <a:ext uri="{FF2B5EF4-FFF2-40B4-BE49-F238E27FC236}">
                <a16:creationId xmlns:a16="http://schemas.microsoft.com/office/drawing/2014/main" id="{BAEE9C64-186B-45FE-92FC-55891E69D351}"/>
              </a:ext>
            </a:extLst>
          </p:cNvPr>
          <p:cNvSpPr txBox="1">
            <a:spLocks/>
          </p:cNvSpPr>
          <p:nvPr/>
        </p:nvSpPr>
        <p:spPr>
          <a:xfrm>
            <a:off x="8650513" y="486947"/>
            <a:ext cx="3138029" cy="5991072"/>
          </a:xfrm>
          <a:prstGeom prst="rect">
            <a:avLst/>
          </a:prstGeom>
        </p:spPr>
        <p:txBody>
          <a:bodyPr vert="horz" lIns="91440" tIns="45720" rIns="91440" bIns="45720" numCol="1" spcCol="72000" rtlCol="0" anchor="ctr">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buNone/>
            </a:pPr>
            <a:endParaRPr lang="fr-FR" sz="4000" b="1" dirty="0">
              <a:latin typeface="Book Antiqua" panose="02040602050305030304" pitchFamily="18"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7033846" y="3433340"/>
            <a:ext cx="4570930" cy="2800767"/>
          </a:xfrm>
          <a:prstGeom prst="rect">
            <a:avLst/>
          </a:prstGeom>
        </p:spPr>
        <p:txBody>
          <a:bodyPr wrap="square" anchor="ctr" anchorCtr="0">
            <a:spAutoFit/>
          </a:bodyPr>
          <a:lstStyle/>
          <a:p>
            <a:pPr algn="just" rtl="1"/>
            <a:r>
              <a:rPr lang="ar-AE" sz="4400" b="1" dirty="0">
                <a:latin typeface="Book Antiqua" panose="02040602050305030304" pitchFamily="18" charset="0"/>
              </a:rPr>
              <a:t>نسجد لك أيها المسيح</a:t>
            </a:r>
            <a:endParaRPr lang="fr-FR" sz="4400" b="1" dirty="0">
              <a:latin typeface="Book Antiqua" panose="02040602050305030304" pitchFamily="18" charset="0"/>
            </a:endParaRPr>
          </a:p>
          <a:p>
            <a:pPr algn="just" rtl="1"/>
            <a:r>
              <a:rPr lang="ar-AE" sz="4400" b="1" dirty="0">
                <a:latin typeface="Book Antiqua" panose="02040602050305030304" pitchFamily="18" charset="0"/>
              </a:rPr>
              <a:t> مع أبيك الصالح </a:t>
            </a:r>
            <a:endParaRPr lang="fr-FR" sz="4400" b="1" dirty="0">
              <a:latin typeface="Book Antiqua" panose="02040602050305030304" pitchFamily="18" charset="0"/>
            </a:endParaRPr>
          </a:p>
          <a:p>
            <a:pPr algn="just" rtl="1"/>
            <a:r>
              <a:rPr lang="ar-AE" sz="4400" b="1" dirty="0">
                <a:latin typeface="Book Antiqua" panose="02040602050305030304" pitchFamily="18" charset="0"/>
              </a:rPr>
              <a:t>والروح القدس</a:t>
            </a:r>
            <a:endParaRPr lang="fr-FR" sz="4400" b="1" dirty="0">
              <a:latin typeface="Book Antiqua" panose="02040602050305030304" pitchFamily="18" charset="0"/>
            </a:endParaRPr>
          </a:p>
          <a:p>
            <a:pPr algn="just" rtl="1"/>
            <a:r>
              <a:rPr lang="ar-AE" sz="4400" b="1" dirty="0">
                <a:latin typeface="Book Antiqua" panose="02040602050305030304" pitchFamily="18" charset="0"/>
              </a:rPr>
              <a:t> لأنك صلبت وخلصتنا.</a:t>
            </a:r>
          </a:p>
        </p:txBody>
      </p:sp>
    </p:spTree>
    <p:extLst>
      <p:ext uri="{BB962C8B-B14F-4D97-AF65-F5344CB8AC3E}">
        <p14:creationId xmlns:p14="http://schemas.microsoft.com/office/powerpoint/2010/main" val="4122245995"/>
      </p:ext>
    </p:extLst>
  </p:cSld>
  <p:clrMapOvr>
    <a:masterClrMapping/>
  </p:clrMapOvr>
</p:sld>
</file>

<file path=ppt/slides/slide30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E17DC675-7680-42CC-A00E-5749DEE5E413}"/>
              </a:ext>
            </a:extLst>
          </p:cNvPr>
          <p:cNvSpPr/>
          <p:nvPr/>
        </p:nvSpPr>
        <p:spPr>
          <a:xfrm>
            <a:off x="443372" y="3426898"/>
            <a:ext cx="11305256" cy="2160240"/>
          </a:xfrm>
          <a:prstGeom prst="rect">
            <a:avLst/>
          </a:prstGeom>
        </p:spPr>
        <p:txBody>
          <a:bodyPr vert="horz" lIns="91440" tIns="45720" rIns="91440" bIns="45720" rtlCol="0" anchor="ctr">
            <a:noAutofit/>
          </a:bodyPr>
          <a:lstStyle/>
          <a:p>
            <a:pPr algn="ctr"/>
            <a:r>
              <a:rPr lang="ar-SA" sz="7200" b="1" dirty="0">
                <a:solidFill>
                  <a:srgbClr val="C00000"/>
                </a:solidFill>
                <a:latin typeface="Times New Roman" panose="02020603050405020304" pitchFamily="18" charset="0"/>
              </a:rPr>
              <a:t>البركة والختام في أسبوع الآلام</a:t>
            </a:r>
          </a:p>
        </p:txBody>
      </p:sp>
      <p:sp>
        <p:nvSpPr>
          <p:cNvPr id="7" name="Titre 1">
            <a:extLst>
              <a:ext uri="{FF2B5EF4-FFF2-40B4-BE49-F238E27FC236}">
                <a16:creationId xmlns:a16="http://schemas.microsoft.com/office/drawing/2014/main" id="{062BC627-B07B-444C-93A4-6D5B1A046B78}"/>
              </a:ext>
            </a:extLst>
          </p:cNvPr>
          <p:cNvSpPr txBox="1">
            <a:spLocks/>
          </p:cNvSpPr>
          <p:nvPr/>
        </p:nvSpPr>
        <p:spPr>
          <a:xfrm>
            <a:off x="443372" y="939604"/>
            <a:ext cx="11305256" cy="1785764"/>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fr-FR" sz="7000" b="1" dirty="0">
                <a:solidFill>
                  <a:srgbClr val="C00000"/>
                </a:solidFill>
                <a:latin typeface="Bookman Old Style" panose="02050604050505020204" pitchFamily="18" charset="0"/>
              </a:rPr>
              <a:t>Bénédiction finale</a:t>
            </a:r>
          </a:p>
        </p:txBody>
      </p:sp>
    </p:spTree>
    <p:extLst>
      <p:ext uri="{BB962C8B-B14F-4D97-AF65-F5344CB8AC3E}">
        <p14:creationId xmlns:p14="http://schemas.microsoft.com/office/powerpoint/2010/main" val="617121834"/>
      </p:ext>
    </p:extLst>
  </p:cSld>
  <p:clrMapOvr>
    <a:masterClrMapping/>
  </p:clrMapOvr>
</p:sld>
</file>

<file path=ppt/slides/slide30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606906" y="3505532"/>
            <a:ext cx="5867221" cy="2907171"/>
          </a:xfrm>
        </p:spPr>
        <p:txBody>
          <a:bodyPr numCol="1" spcCol="72000" anchor="ctr">
            <a:noAutofit/>
          </a:bodyPr>
          <a:lstStyle/>
          <a:p>
            <a:pPr marL="0" indent="0" algn="just">
              <a:buNone/>
            </a:pPr>
            <a:r>
              <a:rPr lang="fr-FR" b="1" dirty="0">
                <a:latin typeface="Book Antiqua" panose="02040602050305030304" pitchFamily="18" charset="0"/>
              </a:rPr>
              <a:t>Amen Alléluia, Gloire au Père au Fils et au Saint-Esprit, Maintenant et pour toujours et pour les siècles des siècles Amen</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lvl="0" algn="ctr" rtl="1" fontAlgn="base">
              <a:spcBef>
                <a:spcPct val="20000"/>
              </a:spcBef>
              <a:spcAft>
                <a:spcPct val="0"/>
              </a:spcAft>
            </a:pPr>
            <a:endParaRPr lang="ar-SA" altLang="fr-FR" sz="3600" dirty="0">
              <a:latin typeface="Times New Roman" panose="02020603050405020304" pitchFamily="18" charset="0"/>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606906" y="452551"/>
            <a:ext cx="10832822" cy="3139051"/>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buNone/>
            </a:pPr>
            <a:r>
              <a:rPr lang="nl-NL" sz="4400" b="1" dirty="0" err="1">
                <a:latin typeface="CS Avva Shenouda" panose="020B7200000000000000" pitchFamily="34" charset="0"/>
              </a:rPr>
              <a:t>Amyn</a:t>
            </a:r>
            <a:r>
              <a:rPr lang="nl-NL" sz="4400" b="1" dirty="0">
                <a:latin typeface="CS Avva Shenouda" panose="020B7200000000000000" pitchFamily="34" charset="0"/>
              </a:rPr>
              <a:t>@ =a=l </a:t>
            </a:r>
            <a:r>
              <a:rPr lang="nl-NL" sz="4400" b="1" dirty="0" err="1">
                <a:latin typeface="CS Avva Shenouda" panose="020B7200000000000000" pitchFamily="34" charset="0"/>
              </a:rPr>
              <a:t>doxa</a:t>
            </a:r>
            <a:r>
              <a:rPr lang="nl-NL" sz="4400" b="1" dirty="0">
                <a:latin typeface="CS Avva Shenouda" panose="020B7200000000000000" pitchFamily="34" charset="0"/>
              </a:rPr>
              <a:t> </a:t>
            </a:r>
            <a:r>
              <a:rPr lang="nl-NL" sz="4400" b="1" dirty="0" err="1">
                <a:latin typeface="CS Avva Shenouda" panose="020B7200000000000000" pitchFamily="34" charset="0"/>
              </a:rPr>
              <a:t>Patri</a:t>
            </a:r>
            <a:r>
              <a:rPr lang="nl-NL" sz="4400" b="1" dirty="0">
                <a:latin typeface="CS Avva Shenouda" panose="020B7200000000000000" pitchFamily="34" charset="0"/>
              </a:rPr>
              <a:t> </a:t>
            </a:r>
            <a:r>
              <a:rPr lang="nl-NL" sz="4400" b="1" dirty="0" err="1">
                <a:latin typeface="CS Avva Shenouda" panose="020B7200000000000000" pitchFamily="34" charset="0"/>
              </a:rPr>
              <a:t>ke</a:t>
            </a:r>
            <a:r>
              <a:rPr lang="nl-NL" sz="4400" b="1" dirty="0">
                <a:latin typeface="CS Avva Shenouda" panose="020B7200000000000000" pitchFamily="34" charset="0"/>
              </a:rPr>
              <a:t> </a:t>
            </a:r>
            <a:r>
              <a:rPr lang="nl-NL" sz="4400" b="1" dirty="0" err="1">
                <a:latin typeface="CS Avva Shenouda" panose="020B7200000000000000" pitchFamily="34" charset="0"/>
              </a:rPr>
              <a:t>Uiw</a:t>
            </a:r>
            <a:r>
              <a:rPr lang="nl-NL" sz="4400" b="1" dirty="0">
                <a:latin typeface="CS Avva Shenouda" panose="020B7200000000000000" pitchFamily="34" charset="0"/>
              </a:rPr>
              <a:t> </a:t>
            </a:r>
            <a:r>
              <a:rPr lang="nl-NL" sz="4400" b="1" dirty="0" err="1">
                <a:latin typeface="CS Avva Shenouda" panose="020B7200000000000000" pitchFamily="34" charset="0"/>
              </a:rPr>
              <a:t>ke</a:t>
            </a:r>
            <a:r>
              <a:rPr lang="nl-NL" sz="4400" b="1" dirty="0">
                <a:latin typeface="CS Avva Shenouda" panose="020B7200000000000000" pitchFamily="34" charset="0"/>
              </a:rPr>
              <a:t> </a:t>
            </a:r>
            <a:r>
              <a:rPr lang="nl-NL" sz="4400" b="1" dirty="0" err="1">
                <a:latin typeface="CS Avva Shenouda" panose="020B7200000000000000" pitchFamily="34" charset="0"/>
              </a:rPr>
              <a:t>agiw</a:t>
            </a:r>
            <a:r>
              <a:rPr lang="nl-NL" sz="4400" b="1" dirty="0">
                <a:latin typeface="CS Avva Shenouda" panose="020B7200000000000000" pitchFamily="34" charset="0"/>
              </a:rPr>
              <a:t> </a:t>
            </a:r>
            <a:r>
              <a:rPr lang="nl-NL" sz="4400" b="1" dirty="0" err="1">
                <a:latin typeface="CS Avva Shenouda" panose="020B7200000000000000" pitchFamily="34" charset="0"/>
              </a:rPr>
              <a:t>Pneumati</a:t>
            </a:r>
            <a:r>
              <a:rPr lang="nl-NL" sz="4400" b="1" dirty="0">
                <a:latin typeface="CS Avva Shenouda" panose="020B7200000000000000" pitchFamily="34" charset="0"/>
              </a:rPr>
              <a:t>@ </a:t>
            </a:r>
            <a:r>
              <a:rPr lang="nl-NL" sz="4400" b="1" dirty="0" err="1">
                <a:latin typeface="CS Avva Shenouda" panose="020B7200000000000000" pitchFamily="34" charset="0"/>
              </a:rPr>
              <a:t>ke</a:t>
            </a:r>
            <a:r>
              <a:rPr lang="nl-NL" sz="4400" b="1" dirty="0">
                <a:latin typeface="CS Avva Shenouda" panose="020B7200000000000000" pitchFamily="34" charset="0"/>
              </a:rPr>
              <a:t> </a:t>
            </a:r>
            <a:r>
              <a:rPr lang="nl-NL" sz="4400" b="1" dirty="0" err="1">
                <a:latin typeface="CS Avva Shenouda" panose="020B7200000000000000" pitchFamily="34" charset="0"/>
              </a:rPr>
              <a:t>nun</a:t>
            </a:r>
            <a:r>
              <a:rPr lang="nl-NL" sz="4400" b="1" dirty="0">
                <a:latin typeface="CS Avva Shenouda" panose="020B7200000000000000" pitchFamily="34" charset="0"/>
              </a:rPr>
              <a:t> </a:t>
            </a:r>
            <a:r>
              <a:rPr lang="nl-NL" sz="4400" b="1" dirty="0" err="1">
                <a:latin typeface="CS Avva Shenouda" panose="020B7200000000000000" pitchFamily="34" charset="0"/>
              </a:rPr>
              <a:t>ke</a:t>
            </a:r>
            <a:r>
              <a:rPr lang="nl-NL" sz="4400" b="1" dirty="0">
                <a:latin typeface="CS Avva Shenouda" panose="020B7200000000000000" pitchFamily="34" charset="0"/>
              </a:rPr>
              <a:t> `</a:t>
            </a:r>
            <a:r>
              <a:rPr lang="nl-NL" sz="4400" b="1" dirty="0" err="1">
                <a:latin typeface="CS Avva Shenouda" panose="020B7200000000000000" pitchFamily="34" charset="0"/>
              </a:rPr>
              <a:t>a`i</a:t>
            </a:r>
            <a:r>
              <a:rPr lang="nl-NL" sz="4400" b="1" dirty="0">
                <a:latin typeface="CS Avva Shenouda" panose="020B7200000000000000" pitchFamily="34" charset="0"/>
              </a:rPr>
              <a:t> </a:t>
            </a:r>
            <a:r>
              <a:rPr lang="nl-NL" sz="4400" b="1" dirty="0" err="1">
                <a:latin typeface="CS Avva Shenouda" panose="020B7200000000000000" pitchFamily="34" charset="0"/>
              </a:rPr>
              <a:t>ke</a:t>
            </a:r>
            <a:r>
              <a:rPr lang="nl-NL" sz="4400" b="1" dirty="0">
                <a:latin typeface="CS Avva Shenouda" panose="020B7200000000000000" pitchFamily="34" charset="0"/>
              </a:rPr>
              <a:t> ic </a:t>
            </a:r>
            <a:r>
              <a:rPr lang="nl-NL" sz="4400" b="1" dirty="0" err="1">
                <a:latin typeface="CS Avva Shenouda" panose="020B7200000000000000" pitchFamily="34" charset="0"/>
              </a:rPr>
              <a:t>touc</a:t>
            </a:r>
            <a:r>
              <a:rPr lang="nl-NL" sz="4400" b="1" dirty="0">
                <a:latin typeface="CS Avva Shenouda" panose="020B7200000000000000" pitchFamily="34" charset="0"/>
              </a:rPr>
              <a:t> `</a:t>
            </a:r>
            <a:r>
              <a:rPr lang="nl-NL" sz="4400" b="1" dirty="0" err="1">
                <a:latin typeface="CS Avva Shenouda" panose="020B7200000000000000" pitchFamily="34" charset="0"/>
              </a:rPr>
              <a:t>e`wnac</a:t>
            </a:r>
            <a:r>
              <a:rPr lang="nl-NL" sz="4400" b="1" dirty="0">
                <a:latin typeface="CS Avva Shenouda" panose="020B7200000000000000" pitchFamily="34" charset="0"/>
              </a:rPr>
              <a:t> </a:t>
            </a:r>
            <a:r>
              <a:rPr lang="nl-NL" sz="4400" b="1" dirty="0" err="1">
                <a:latin typeface="CS Avva Shenouda" panose="020B7200000000000000" pitchFamily="34" charset="0"/>
              </a:rPr>
              <a:t>twn</a:t>
            </a:r>
            <a:r>
              <a:rPr lang="nl-NL" sz="4400" b="1" dirty="0">
                <a:latin typeface="CS Avva Shenouda" panose="020B7200000000000000" pitchFamily="34" charset="0"/>
              </a:rPr>
              <a:t> `</a:t>
            </a:r>
            <a:r>
              <a:rPr lang="nl-NL" sz="4400" b="1" dirty="0" err="1">
                <a:latin typeface="CS Avva Shenouda" panose="020B7200000000000000" pitchFamily="34" charset="0"/>
              </a:rPr>
              <a:t>e`wnwn</a:t>
            </a:r>
            <a:r>
              <a:rPr lang="nl-NL" sz="4400" b="1" dirty="0">
                <a:latin typeface="CS Avva Shenouda" panose="020B7200000000000000" pitchFamily="34" charset="0"/>
              </a:rPr>
              <a:t> `</a:t>
            </a:r>
            <a:r>
              <a:rPr lang="nl-NL" sz="4400" b="1" dirty="0" err="1">
                <a:latin typeface="CS Avva Shenouda" panose="020B7200000000000000" pitchFamily="34" charset="0"/>
              </a:rPr>
              <a:t>amyn</a:t>
            </a:r>
            <a:r>
              <a:rPr lang="nl-NL" sz="4400" b="1" dirty="0">
                <a:latin typeface="CS Avva Shenouda" panose="020B7200000000000000" pitchFamily="34" charset="0"/>
              </a:rPr>
              <a:t>.</a:t>
            </a:r>
          </a:p>
        </p:txBody>
      </p:sp>
      <p:sp>
        <p:nvSpPr>
          <p:cNvPr id="13" name="Espace réservé du contenu 2">
            <a:extLst>
              <a:ext uri="{FF2B5EF4-FFF2-40B4-BE49-F238E27FC236}">
                <a16:creationId xmlns:a16="http://schemas.microsoft.com/office/drawing/2014/main" id="{BAEE9C64-186B-45FE-92FC-55891E69D351}"/>
              </a:ext>
            </a:extLst>
          </p:cNvPr>
          <p:cNvSpPr txBox="1">
            <a:spLocks/>
          </p:cNvSpPr>
          <p:nvPr/>
        </p:nvSpPr>
        <p:spPr>
          <a:xfrm>
            <a:off x="8650513" y="486947"/>
            <a:ext cx="3138029" cy="5991072"/>
          </a:xfrm>
          <a:prstGeom prst="rect">
            <a:avLst/>
          </a:prstGeom>
        </p:spPr>
        <p:txBody>
          <a:bodyPr vert="horz" lIns="91440" tIns="45720" rIns="91440" bIns="45720" numCol="1" spcCol="72000" rtlCol="0" anchor="ctr">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buNone/>
            </a:pPr>
            <a:endParaRPr lang="fr-FR" sz="4000" b="1" dirty="0">
              <a:latin typeface="Book Antiqua" panose="02040602050305030304" pitchFamily="18"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581229" y="3608879"/>
            <a:ext cx="5003866" cy="2800767"/>
          </a:xfrm>
          <a:prstGeom prst="rect">
            <a:avLst/>
          </a:prstGeom>
        </p:spPr>
        <p:txBody>
          <a:bodyPr wrap="square" anchor="ctr" anchorCtr="0">
            <a:spAutoFit/>
          </a:bodyPr>
          <a:lstStyle/>
          <a:p>
            <a:pPr algn="just" rtl="1"/>
            <a:r>
              <a:rPr lang="ar-AE" sz="4400" b="1" dirty="0">
                <a:latin typeface="Book Antiqua" panose="02040602050305030304" pitchFamily="18" charset="0"/>
              </a:rPr>
              <a:t>امين </a:t>
            </a:r>
            <a:r>
              <a:rPr lang="ar-AE" sz="4400" b="1" dirty="0" err="1">
                <a:latin typeface="Book Antiqua" panose="02040602050305030304" pitchFamily="18" charset="0"/>
              </a:rPr>
              <a:t>هلليلويا</a:t>
            </a:r>
            <a:r>
              <a:rPr lang="ar-AE" sz="4400" b="1" dirty="0">
                <a:latin typeface="Book Antiqua" panose="02040602050305030304" pitchFamily="18" charset="0"/>
              </a:rPr>
              <a:t>. المجد </a:t>
            </a:r>
            <a:r>
              <a:rPr lang="ar-AE" sz="4400" b="1" dirty="0" err="1">
                <a:latin typeface="Book Antiqua" panose="02040602050305030304" pitchFamily="18" charset="0"/>
              </a:rPr>
              <a:t>للآب</a:t>
            </a:r>
            <a:r>
              <a:rPr lang="ar-AE" sz="4400" b="1" dirty="0">
                <a:latin typeface="Book Antiqua" panose="02040602050305030304" pitchFamily="18" charset="0"/>
              </a:rPr>
              <a:t> وال</a:t>
            </a:r>
            <a:r>
              <a:rPr lang="ar-EG" sz="4400" b="1" dirty="0">
                <a:latin typeface="Book Antiqua" panose="02040602050305030304" pitchFamily="18" charset="0"/>
              </a:rPr>
              <a:t>إ</a:t>
            </a:r>
            <a:r>
              <a:rPr lang="ar-AE" sz="4400" b="1" dirty="0">
                <a:latin typeface="Book Antiqua" panose="02040602050305030304" pitchFamily="18" charset="0"/>
              </a:rPr>
              <a:t>بن والروح القدس، ال</a:t>
            </a:r>
            <a:r>
              <a:rPr lang="ar-EG" sz="4400" b="1" dirty="0">
                <a:latin typeface="Book Antiqua" panose="02040602050305030304" pitchFamily="18" charset="0"/>
              </a:rPr>
              <a:t>آ</a:t>
            </a:r>
            <a:r>
              <a:rPr lang="ar-AE" sz="4400" b="1" dirty="0">
                <a:latin typeface="Book Antiqua" panose="02040602050305030304" pitchFamily="18" charset="0"/>
              </a:rPr>
              <a:t>ن و كل </a:t>
            </a:r>
            <a:r>
              <a:rPr lang="ar-EG" sz="4400" b="1" dirty="0">
                <a:latin typeface="Book Antiqua" panose="02040602050305030304" pitchFamily="18" charset="0"/>
              </a:rPr>
              <a:t>أ</a:t>
            </a:r>
            <a:r>
              <a:rPr lang="ar-AE" sz="4400" b="1" dirty="0">
                <a:latin typeface="Book Antiqua" panose="02040602050305030304" pitchFamily="18" charset="0"/>
              </a:rPr>
              <a:t>وان وإلي دهر الدهور. آمين.</a:t>
            </a:r>
          </a:p>
        </p:txBody>
      </p:sp>
    </p:spTree>
    <p:extLst>
      <p:ext uri="{BB962C8B-B14F-4D97-AF65-F5344CB8AC3E}">
        <p14:creationId xmlns:p14="http://schemas.microsoft.com/office/powerpoint/2010/main" val="1982410004"/>
      </p:ext>
    </p:extLst>
  </p:cSld>
  <p:clrMapOvr>
    <a:masterClrMapping/>
  </p:clrMapOvr>
</p:sld>
</file>

<file path=ppt/slides/slide30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606906" y="3505532"/>
            <a:ext cx="5867221" cy="2907171"/>
          </a:xfrm>
        </p:spPr>
        <p:txBody>
          <a:bodyPr numCol="1" spcCol="72000" anchor="ctr">
            <a:noAutofit/>
          </a:bodyPr>
          <a:lstStyle/>
          <a:p>
            <a:pPr marL="0" indent="0" algn="just">
              <a:spcBef>
                <a:spcPts val="0"/>
              </a:spcBef>
              <a:buNone/>
            </a:pPr>
            <a:r>
              <a:rPr lang="fr-FR" sz="3000" b="1" dirty="0">
                <a:latin typeface="Book Antiqua" panose="02040602050305030304" pitchFamily="18" charset="0"/>
              </a:rPr>
              <a:t>Nous clamons et nous disons: Ô notre Seigneur Jésus Christ: </a:t>
            </a:r>
            <a:r>
              <a:rPr lang="fr-FR" sz="3000" b="1" dirty="0">
                <a:solidFill>
                  <a:srgbClr val="C00000"/>
                </a:solidFill>
                <a:latin typeface="Book Antiqua" panose="02040602050305030304" pitchFamily="18" charset="0"/>
              </a:rPr>
              <a:t>qui a été crucifié, écrase Satan sous nos pieds. </a:t>
            </a:r>
            <a:r>
              <a:rPr lang="fr-FR" sz="3000" b="1" dirty="0">
                <a:latin typeface="Book Antiqua" panose="02040602050305030304" pitchFamily="18" charset="0"/>
              </a:rPr>
              <a:t>Sauve nous et aie pitié de nous</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lvl="0" algn="ctr" rtl="1" fontAlgn="base">
              <a:spcBef>
                <a:spcPct val="20000"/>
              </a:spcBef>
              <a:spcAft>
                <a:spcPct val="0"/>
              </a:spcAft>
            </a:pPr>
            <a:endParaRPr lang="ar-SA" altLang="fr-FR" sz="3600" dirty="0">
              <a:latin typeface="Times New Roman" panose="02020603050405020304" pitchFamily="18" charset="0"/>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606905" y="452551"/>
            <a:ext cx="11162917" cy="3139051"/>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spcBef>
                <a:spcPts val="0"/>
              </a:spcBef>
              <a:buNone/>
            </a:pPr>
            <a:r>
              <a:rPr lang="nl-NL" sz="4000" b="1" dirty="0" err="1">
                <a:latin typeface="CS Avva Shenouda" panose="020B7200000000000000" pitchFamily="34" charset="0"/>
              </a:rPr>
              <a:t>Tenws</a:t>
            </a:r>
            <a:r>
              <a:rPr lang="nl-NL" sz="4000" b="1" dirty="0">
                <a:latin typeface="CS Avva Shenouda" panose="020B7200000000000000" pitchFamily="34" charset="0"/>
              </a:rPr>
              <a:t> `</a:t>
            </a:r>
            <a:r>
              <a:rPr lang="nl-NL" sz="4000" b="1" dirty="0" err="1">
                <a:latin typeface="CS Avva Shenouda" panose="020B7200000000000000" pitchFamily="34" charset="0"/>
              </a:rPr>
              <a:t>ebol</a:t>
            </a:r>
            <a:r>
              <a:rPr lang="nl-NL" sz="4000" b="1" dirty="0">
                <a:latin typeface="CS Avva Shenouda" panose="020B7200000000000000" pitchFamily="34" charset="0"/>
              </a:rPr>
              <a:t> </a:t>
            </a:r>
            <a:r>
              <a:rPr lang="nl-NL" sz="4000" b="1" dirty="0" err="1">
                <a:latin typeface="CS Avva Shenouda" panose="020B7200000000000000" pitchFamily="34" charset="0"/>
              </a:rPr>
              <a:t>enjw</a:t>
            </a:r>
            <a:r>
              <a:rPr lang="nl-NL" sz="4000" b="1" dirty="0">
                <a:latin typeface="CS Avva Shenouda" panose="020B7200000000000000" pitchFamily="34" charset="0"/>
              </a:rPr>
              <a:t> `</a:t>
            </a:r>
            <a:r>
              <a:rPr lang="nl-NL" sz="4000" b="1" dirty="0" err="1">
                <a:latin typeface="CS Avva Shenouda" panose="020B7200000000000000" pitchFamily="34" charset="0"/>
              </a:rPr>
              <a:t>mmoc</a:t>
            </a:r>
            <a:r>
              <a:rPr lang="nl-NL" sz="4000" b="1" dirty="0">
                <a:latin typeface="CS Avva Shenouda" panose="020B7200000000000000" pitchFamily="34" charset="0"/>
              </a:rPr>
              <a:t> @ je `w pen=o=c I=y=c P=,=c @ </a:t>
            </a:r>
            <a:r>
              <a:rPr lang="nl-NL" sz="4000" b="1" dirty="0" err="1">
                <a:solidFill>
                  <a:srgbClr val="C00000"/>
                </a:solidFill>
                <a:latin typeface="CS Avva Shenouda" panose="020B7200000000000000" pitchFamily="34" charset="0"/>
              </a:rPr>
              <a:t>vy`etauask</a:t>
            </a:r>
            <a:r>
              <a:rPr lang="nl-NL" sz="4000" b="1" dirty="0">
                <a:solidFill>
                  <a:srgbClr val="C00000"/>
                </a:solidFill>
                <a:latin typeface="CS Avva Shenouda" panose="020B7200000000000000" pitchFamily="34" charset="0"/>
              </a:rPr>
              <a:t> `</a:t>
            </a:r>
            <a:r>
              <a:rPr lang="nl-NL" sz="4000" b="1" dirty="0" err="1">
                <a:solidFill>
                  <a:srgbClr val="C00000"/>
                </a:solidFill>
                <a:latin typeface="CS Avva Shenouda" panose="020B7200000000000000" pitchFamily="34" charset="0"/>
              </a:rPr>
              <a:t>epi`ctauroc</a:t>
            </a:r>
            <a:r>
              <a:rPr lang="nl-NL" sz="4000" b="1" dirty="0">
                <a:solidFill>
                  <a:srgbClr val="C00000"/>
                </a:solidFill>
                <a:latin typeface="CS Avva Shenouda" panose="020B7200000000000000" pitchFamily="34" charset="0"/>
              </a:rPr>
              <a:t> @ </a:t>
            </a:r>
            <a:r>
              <a:rPr lang="nl-NL" sz="4000" b="1" dirty="0" err="1">
                <a:solidFill>
                  <a:srgbClr val="C00000"/>
                </a:solidFill>
                <a:latin typeface="CS Avva Shenouda" panose="020B7200000000000000" pitchFamily="34" charset="0"/>
              </a:rPr>
              <a:t>ek`eqomqem</a:t>
            </a:r>
            <a:r>
              <a:rPr lang="nl-NL" sz="4000" b="1" dirty="0">
                <a:solidFill>
                  <a:srgbClr val="C00000"/>
                </a:solidFill>
                <a:latin typeface="CS Avva Shenouda" panose="020B7200000000000000" pitchFamily="34" charset="0"/>
              </a:rPr>
              <a:t> `</a:t>
            </a:r>
            <a:r>
              <a:rPr lang="nl-NL" sz="4000" b="1" dirty="0" err="1">
                <a:solidFill>
                  <a:srgbClr val="C00000"/>
                </a:solidFill>
                <a:latin typeface="CS Avva Shenouda" panose="020B7200000000000000" pitchFamily="34" charset="0"/>
              </a:rPr>
              <a:t>m`pcatanac</a:t>
            </a:r>
            <a:r>
              <a:rPr lang="nl-NL" sz="4000" b="1" dirty="0">
                <a:solidFill>
                  <a:srgbClr val="C00000"/>
                </a:solidFill>
                <a:latin typeface="CS Avva Shenouda" panose="020B7200000000000000" pitchFamily="34" charset="0"/>
              </a:rPr>
              <a:t> @ </a:t>
            </a:r>
            <a:r>
              <a:rPr lang="nl-NL" sz="4000" b="1" dirty="0" err="1">
                <a:solidFill>
                  <a:srgbClr val="C00000"/>
                </a:solidFill>
                <a:latin typeface="CS Avva Shenouda" panose="020B7200000000000000" pitchFamily="34" charset="0"/>
              </a:rPr>
              <a:t>capecyt</a:t>
            </a:r>
            <a:r>
              <a:rPr lang="nl-NL" sz="4000" b="1" dirty="0">
                <a:solidFill>
                  <a:srgbClr val="C00000"/>
                </a:solidFill>
                <a:latin typeface="CS Avva Shenouda" panose="020B7200000000000000" pitchFamily="34" charset="0"/>
              </a:rPr>
              <a:t> `</a:t>
            </a:r>
            <a:r>
              <a:rPr lang="nl-NL" sz="4000" b="1" dirty="0" err="1">
                <a:solidFill>
                  <a:srgbClr val="C00000"/>
                </a:solidFill>
                <a:latin typeface="CS Avva Shenouda" panose="020B7200000000000000" pitchFamily="34" charset="0"/>
              </a:rPr>
              <a:t>nnen</a:t>
            </a:r>
            <a:r>
              <a:rPr lang="nl-NL" sz="4000" b="1" dirty="0">
                <a:solidFill>
                  <a:srgbClr val="C00000"/>
                </a:solidFill>
                <a:latin typeface="CS Avva Shenouda" panose="020B7200000000000000" pitchFamily="34" charset="0"/>
              </a:rPr>
              <a:t>[</a:t>
            </a:r>
            <a:r>
              <a:rPr lang="nl-NL" sz="4000" b="1" dirty="0" err="1">
                <a:solidFill>
                  <a:srgbClr val="C00000"/>
                </a:solidFill>
                <a:latin typeface="CS Avva Shenouda" panose="020B7200000000000000" pitchFamily="34" charset="0"/>
              </a:rPr>
              <a:t>alauj</a:t>
            </a:r>
            <a:r>
              <a:rPr lang="nl-NL" sz="4000" b="1" dirty="0">
                <a:solidFill>
                  <a:srgbClr val="C00000"/>
                </a:solidFill>
                <a:latin typeface="CS Avva Shenouda" panose="020B7200000000000000" pitchFamily="34" charset="0"/>
              </a:rPr>
              <a:t> </a:t>
            </a:r>
            <a:r>
              <a:rPr lang="nl-NL" sz="4000" b="1" dirty="0">
                <a:latin typeface="CS Avva Shenouda" panose="020B7200000000000000" pitchFamily="34" charset="0"/>
              </a:rPr>
              <a:t>@ </a:t>
            </a:r>
            <a:r>
              <a:rPr lang="nl-NL" sz="4000" b="1" dirty="0" err="1">
                <a:latin typeface="CS Avva Shenouda" panose="020B7200000000000000" pitchFamily="34" charset="0"/>
              </a:rPr>
              <a:t>Cw</a:t>
            </a:r>
            <a:r>
              <a:rPr lang="nl-NL" sz="4000" b="1" dirty="0">
                <a:latin typeface="CS Avva Shenouda" panose="020B7200000000000000" pitchFamily="34" charset="0"/>
              </a:rPr>
              <a:t>] `</a:t>
            </a:r>
            <a:r>
              <a:rPr lang="nl-NL" sz="4000" b="1" dirty="0" err="1">
                <a:latin typeface="CS Avva Shenouda" panose="020B7200000000000000" pitchFamily="34" charset="0"/>
              </a:rPr>
              <a:t>mmon</a:t>
            </a:r>
            <a:r>
              <a:rPr lang="nl-NL" sz="4000" b="1" dirty="0">
                <a:latin typeface="CS Avva Shenouda" panose="020B7200000000000000" pitchFamily="34" charset="0"/>
              </a:rPr>
              <a:t> </a:t>
            </a:r>
            <a:r>
              <a:rPr lang="nl-NL" sz="4000" b="1" dirty="0" err="1">
                <a:latin typeface="CS Avva Shenouda" panose="020B7200000000000000" pitchFamily="34" charset="0"/>
              </a:rPr>
              <a:t>ouoh</a:t>
            </a:r>
            <a:r>
              <a:rPr lang="nl-NL" sz="4000" b="1" dirty="0">
                <a:latin typeface="CS Avva Shenouda" panose="020B7200000000000000" pitchFamily="34" charset="0"/>
              </a:rPr>
              <a:t> </a:t>
            </a:r>
            <a:r>
              <a:rPr lang="nl-NL" sz="4000" b="1" dirty="0" err="1">
                <a:latin typeface="CS Avva Shenouda" panose="020B7200000000000000" pitchFamily="34" charset="0"/>
              </a:rPr>
              <a:t>nai</a:t>
            </a:r>
            <a:r>
              <a:rPr lang="nl-NL" sz="4000" b="1" dirty="0">
                <a:latin typeface="CS Avva Shenouda" panose="020B7200000000000000" pitchFamily="34" charset="0"/>
              </a:rPr>
              <a:t> </a:t>
            </a:r>
            <a:r>
              <a:rPr lang="nl-NL" sz="4000" b="1" dirty="0" err="1">
                <a:latin typeface="CS Avva Shenouda" panose="020B7200000000000000" pitchFamily="34" charset="0"/>
              </a:rPr>
              <a:t>nan</a:t>
            </a:r>
            <a:endParaRPr lang="nl-NL" sz="4000" b="1" dirty="0">
              <a:latin typeface="CS Avva Shenouda" panose="020B7200000000000000" pitchFamily="34" charset="0"/>
            </a:endParaRPr>
          </a:p>
        </p:txBody>
      </p:sp>
      <p:sp>
        <p:nvSpPr>
          <p:cNvPr id="13" name="Espace réservé du contenu 2">
            <a:extLst>
              <a:ext uri="{FF2B5EF4-FFF2-40B4-BE49-F238E27FC236}">
                <a16:creationId xmlns:a16="http://schemas.microsoft.com/office/drawing/2014/main" id="{BAEE9C64-186B-45FE-92FC-55891E69D351}"/>
              </a:ext>
            </a:extLst>
          </p:cNvPr>
          <p:cNvSpPr txBox="1">
            <a:spLocks/>
          </p:cNvSpPr>
          <p:nvPr/>
        </p:nvSpPr>
        <p:spPr>
          <a:xfrm>
            <a:off x="8650513" y="486947"/>
            <a:ext cx="3138029" cy="5991072"/>
          </a:xfrm>
          <a:prstGeom prst="rect">
            <a:avLst/>
          </a:prstGeom>
        </p:spPr>
        <p:txBody>
          <a:bodyPr vert="horz" lIns="91440" tIns="45720" rIns="91440" bIns="45720" numCol="1" spcCol="72000" rtlCol="0" anchor="ctr">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buNone/>
            </a:pPr>
            <a:endParaRPr lang="fr-FR" sz="4000" b="1" dirty="0">
              <a:latin typeface="Book Antiqua" panose="02040602050305030304" pitchFamily="18"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565073" y="3793545"/>
            <a:ext cx="5058932" cy="2431435"/>
          </a:xfrm>
          <a:prstGeom prst="rect">
            <a:avLst/>
          </a:prstGeom>
        </p:spPr>
        <p:txBody>
          <a:bodyPr wrap="square" anchor="ctr" anchorCtr="0">
            <a:spAutoFit/>
          </a:bodyPr>
          <a:lstStyle/>
          <a:p>
            <a:pPr algn="just" rtl="1"/>
            <a:r>
              <a:rPr lang="ar-AE" sz="3800" b="1" dirty="0">
                <a:latin typeface="Book Antiqua" panose="02040602050305030304" pitchFamily="18" charset="0"/>
              </a:rPr>
              <a:t>نصرخ قائلين: يا ربنا يسوع</a:t>
            </a:r>
            <a:r>
              <a:rPr lang="fr-FR" sz="3800" b="1" dirty="0">
                <a:latin typeface="Book Antiqua" panose="02040602050305030304" pitchFamily="18" charset="0"/>
              </a:rPr>
              <a:t> </a:t>
            </a:r>
            <a:r>
              <a:rPr lang="ar-AE" sz="3800" b="1" dirty="0">
                <a:solidFill>
                  <a:srgbClr val="C00000"/>
                </a:solidFill>
                <a:latin typeface="Book Antiqua" panose="02040602050305030304" pitchFamily="18" charset="0"/>
              </a:rPr>
              <a:t>المسيح</a:t>
            </a:r>
            <a:r>
              <a:rPr lang="fr-FR" sz="3800" b="1" dirty="0">
                <a:solidFill>
                  <a:srgbClr val="C00000"/>
                </a:solidFill>
                <a:latin typeface="Book Antiqua" panose="02040602050305030304" pitchFamily="18" charset="0"/>
              </a:rPr>
              <a:t> </a:t>
            </a:r>
            <a:r>
              <a:rPr lang="ar-AE" sz="3800" b="1" dirty="0">
                <a:solidFill>
                  <a:srgbClr val="C00000"/>
                </a:solidFill>
                <a:latin typeface="Book Antiqua" panose="02040602050305030304" pitchFamily="18" charset="0"/>
              </a:rPr>
              <a:t>الذي صلبت على الصليب وسحقت الشيطان</a:t>
            </a:r>
            <a:r>
              <a:rPr lang="fr-FR" sz="3800" b="1" dirty="0">
                <a:solidFill>
                  <a:srgbClr val="C00000"/>
                </a:solidFill>
                <a:latin typeface="Book Antiqua" panose="02040602050305030304" pitchFamily="18" charset="0"/>
              </a:rPr>
              <a:t> </a:t>
            </a:r>
            <a:r>
              <a:rPr lang="ar-AE" sz="3800" b="1" dirty="0">
                <a:solidFill>
                  <a:srgbClr val="C00000"/>
                </a:solidFill>
                <a:latin typeface="Book Antiqua" panose="02040602050305030304" pitchFamily="18" charset="0"/>
              </a:rPr>
              <a:t>تحت أقدامنا.</a:t>
            </a:r>
            <a:r>
              <a:rPr lang="fr-FR" sz="3800" b="1" dirty="0">
                <a:solidFill>
                  <a:srgbClr val="C00000"/>
                </a:solidFill>
                <a:latin typeface="Book Antiqua" panose="02040602050305030304" pitchFamily="18" charset="0"/>
              </a:rPr>
              <a:t> </a:t>
            </a:r>
            <a:r>
              <a:rPr lang="ar-AE" sz="3800" b="1" dirty="0">
                <a:latin typeface="Book Antiqua" panose="02040602050305030304" pitchFamily="18" charset="0"/>
              </a:rPr>
              <a:t>خلصنا </a:t>
            </a:r>
            <a:r>
              <a:rPr lang="ar-AE" sz="3800" b="1" dirty="0" err="1">
                <a:latin typeface="Book Antiqua" panose="02040602050305030304" pitchFamily="18" charset="0"/>
              </a:rPr>
              <a:t>وإرحمنا</a:t>
            </a:r>
            <a:endParaRPr lang="ar-AE" sz="3800" b="1" dirty="0">
              <a:latin typeface="Book Antiqua" panose="02040602050305030304" pitchFamily="18" charset="0"/>
            </a:endParaRPr>
          </a:p>
        </p:txBody>
      </p:sp>
      <p:sp>
        <p:nvSpPr>
          <p:cNvPr id="2" name="Rectangle 1">
            <a:hlinkClick r:id="rId3" action="ppaction://hlinksldjump"/>
            <a:extLst>
              <a:ext uri="{FF2B5EF4-FFF2-40B4-BE49-F238E27FC236}">
                <a16:creationId xmlns:a16="http://schemas.microsoft.com/office/drawing/2014/main" id="{EDBA1956-1DCD-41E1-866D-76291B689F28}"/>
              </a:ext>
            </a:extLst>
          </p:cNvPr>
          <p:cNvSpPr/>
          <p:nvPr/>
        </p:nvSpPr>
        <p:spPr>
          <a:xfrm>
            <a:off x="5624430" y="6064063"/>
            <a:ext cx="1589649" cy="377815"/>
          </a:xfrm>
          <a:prstGeom prst="rect">
            <a:avLst/>
          </a:prstGeom>
        </p:spPr>
        <p:style>
          <a:lnRef idx="1">
            <a:schemeClr val="accent2"/>
          </a:lnRef>
          <a:fillRef idx="2">
            <a:schemeClr val="accent2"/>
          </a:fillRef>
          <a:effectRef idx="1">
            <a:schemeClr val="accent2"/>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nl-NL" dirty="0" err="1">
                <a:ln w="0"/>
                <a:solidFill>
                  <a:schemeClr val="tx1"/>
                </a:solidFill>
                <a:effectLst>
                  <a:outerShdw blurRad="38100" dist="19050" dir="2700000" algn="tl" rotWithShape="0">
                    <a:schemeClr val="dk1">
                      <a:alpha val="40000"/>
                    </a:schemeClr>
                  </a:outerShdw>
                </a:effectLst>
                <a:latin typeface="CS Avva Shenouda" panose="020B7200000000000000" pitchFamily="34" charset="0"/>
              </a:rPr>
              <a:t>Ak</a:t>
            </a:r>
            <a:r>
              <a:rPr lang="nl-NL" dirty="0">
                <a:ln w="0"/>
                <a:solidFill>
                  <a:schemeClr val="tx1"/>
                </a:solidFill>
                <a:effectLst>
                  <a:outerShdw blurRad="38100" dist="19050" dir="2700000" algn="tl" rotWithShape="0">
                    <a:schemeClr val="dk1">
                      <a:alpha val="40000"/>
                    </a:schemeClr>
                  </a:outerShdw>
                </a:effectLst>
                <a:latin typeface="CS Avva Shenouda" panose="020B7200000000000000" pitchFamily="34" charset="0"/>
              </a:rPr>
              <a:t>[i</a:t>
            </a:r>
            <a:endParaRPr lang="fr-FR" dirty="0">
              <a:ln w="0"/>
              <a:solidFill>
                <a:schemeClr val="tx1"/>
              </a:solidFill>
              <a:effectLst>
                <a:outerShdw blurRad="38100" dist="19050" dir="2700000" algn="tl" rotWithShape="0">
                  <a:schemeClr val="dk1">
                    <a:alpha val="40000"/>
                  </a:schemeClr>
                </a:outerShdw>
              </a:effectLst>
            </a:endParaRPr>
          </a:p>
        </p:txBody>
      </p:sp>
    </p:spTree>
    <p:extLst>
      <p:ext uri="{BB962C8B-B14F-4D97-AF65-F5344CB8AC3E}">
        <p14:creationId xmlns:p14="http://schemas.microsoft.com/office/powerpoint/2010/main" val="3241553668"/>
      </p:ext>
    </p:extLst>
  </p:cSld>
  <p:clrMapOvr>
    <a:masterClrMapping/>
  </p:clrMapOvr>
</p:sld>
</file>

<file path=ppt/slides/slide30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606906" y="3505532"/>
            <a:ext cx="5867221" cy="2907171"/>
          </a:xfrm>
        </p:spPr>
        <p:txBody>
          <a:bodyPr numCol="1" spcCol="72000" anchor="ctr">
            <a:noAutofit/>
          </a:bodyPr>
          <a:lstStyle/>
          <a:p>
            <a:pPr marL="0" indent="0" algn="just">
              <a:buNone/>
            </a:pPr>
            <a:r>
              <a:rPr lang="fr-FR" sz="3600" b="1" dirty="0">
                <a:latin typeface="Book Antiqua" panose="02040602050305030304" pitchFamily="18" charset="0"/>
              </a:rPr>
              <a:t>Tu as obtenu la grâce de Moïse, la prêtrise de Melchisédech, l’âge de Jacob et la longue vie de Mathusalem</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lvl="0" algn="ctr" rtl="1" fontAlgn="base">
              <a:spcBef>
                <a:spcPct val="20000"/>
              </a:spcBef>
              <a:spcAft>
                <a:spcPct val="0"/>
              </a:spcAft>
            </a:pPr>
            <a:endParaRPr lang="ar-SA" altLang="fr-FR" sz="3600" dirty="0">
              <a:latin typeface="Times New Roman" panose="02020603050405020304" pitchFamily="18" charset="0"/>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606906" y="452551"/>
            <a:ext cx="10832822" cy="3139051"/>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buNone/>
            </a:pPr>
            <a:r>
              <a:rPr lang="nl-NL" sz="4800" b="1" dirty="0" err="1">
                <a:latin typeface="CS Avva Shenouda" panose="020B7200000000000000" pitchFamily="34" charset="0"/>
              </a:rPr>
              <a:t>Ak</a:t>
            </a:r>
            <a:r>
              <a:rPr lang="nl-NL" sz="4800" b="1" dirty="0">
                <a:latin typeface="CS Avva Shenouda" panose="020B7200000000000000" pitchFamily="34" charset="0"/>
              </a:rPr>
              <a:t>[i `</a:t>
            </a:r>
            <a:r>
              <a:rPr lang="nl-NL" sz="4800" b="1" dirty="0" err="1">
                <a:latin typeface="CS Avva Shenouda" panose="020B7200000000000000" pitchFamily="34" charset="0"/>
              </a:rPr>
              <a:t>t,aric</a:t>
            </a:r>
            <a:r>
              <a:rPr lang="nl-NL" sz="4800" b="1" dirty="0">
                <a:latin typeface="CS Avva Shenouda" panose="020B7200000000000000" pitchFamily="34" charset="0"/>
              </a:rPr>
              <a:t> `</a:t>
            </a:r>
            <a:r>
              <a:rPr lang="nl-NL" sz="4800" b="1" dirty="0" err="1">
                <a:latin typeface="CS Avva Shenouda" panose="020B7200000000000000" pitchFamily="34" charset="0"/>
              </a:rPr>
              <a:t>mMw`ucyc</a:t>
            </a:r>
            <a:r>
              <a:rPr lang="nl-NL" sz="4800" b="1" dirty="0">
                <a:latin typeface="CS Avva Shenouda" panose="020B7200000000000000" pitchFamily="34" charset="0"/>
              </a:rPr>
              <a:t>@ ]</a:t>
            </a:r>
            <a:r>
              <a:rPr lang="nl-NL" sz="4800" b="1" dirty="0" err="1">
                <a:latin typeface="CS Avva Shenouda" panose="020B7200000000000000" pitchFamily="34" charset="0"/>
              </a:rPr>
              <a:t>met`ouyb</a:t>
            </a:r>
            <a:r>
              <a:rPr lang="nl-NL" sz="4800" b="1" dirty="0">
                <a:latin typeface="CS Avva Shenouda" panose="020B7200000000000000" pitchFamily="34" charset="0"/>
              </a:rPr>
              <a:t> `</a:t>
            </a:r>
            <a:r>
              <a:rPr lang="nl-NL" sz="4800" b="1" dirty="0" err="1">
                <a:latin typeface="CS Avva Shenouda" panose="020B7200000000000000" pitchFamily="34" charset="0"/>
              </a:rPr>
              <a:t>nte</a:t>
            </a:r>
            <a:r>
              <a:rPr lang="nl-NL" sz="4800" b="1" dirty="0">
                <a:latin typeface="CS Avva Shenouda" panose="020B7200000000000000" pitchFamily="34" charset="0"/>
              </a:rPr>
              <a:t> </a:t>
            </a:r>
            <a:r>
              <a:rPr lang="nl-NL" sz="4800" b="1" dirty="0" err="1">
                <a:latin typeface="CS Avva Shenouda" panose="020B7200000000000000" pitchFamily="34" charset="0"/>
              </a:rPr>
              <a:t>Mel,icadek</a:t>
            </a:r>
            <a:r>
              <a:rPr lang="nl-NL" sz="4800" b="1" dirty="0">
                <a:latin typeface="CS Avva Shenouda" panose="020B7200000000000000" pitchFamily="34" charset="0"/>
              </a:rPr>
              <a:t>@ ]</a:t>
            </a:r>
            <a:r>
              <a:rPr lang="nl-NL" sz="4800" b="1" dirty="0" err="1">
                <a:latin typeface="CS Avva Shenouda" panose="020B7200000000000000" pitchFamily="34" charset="0"/>
              </a:rPr>
              <a:t>metqellw</a:t>
            </a:r>
            <a:r>
              <a:rPr lang="nl-NL" sz="4800" b="1" dirty="0">
                <a:latin typeface="CS Avva Shenouda" panose="020B7200000000000000" pitchFamily="34" charset="0"/>
              </a:rPr>
              <a:t> `</a:t>
            </a:r>
            <a:r>
              <a:rPr lang="nl-NL" sz="4800" b="1" dirty="0" err="1">
                <a:latin typeface="CS Avva Shenouda" panose="020B7200000000000000" pitchFamily="34" charset="0"/>
              </a:rPr>
              <a:t>nte</a:t>
            </a:r>
            <a:r>
              <a:rPr lang="nl-NL" sz="4800" b="1" dirty="0">
                <a:latin typeface="CS Avva Shenouda" panose="020B7200000000000000" pitchFamily="34" charset="0"/>
              </a:rPr>
              <a:t> </a:t>
            </a:r>
            <a:r>
              <a:rPr lang="nl-NL" sz="4800" b="1" dirty="0" err="1">
                <a:latin typeface="CS Avva Shenouda" panose="020B7200000000000000" pitchFamily="34" charset="0"/>
              </a:rPr>
              <a:t>Iakwb</a:t>
            </a:r>
            <a:r>
              <a:rPr lang="nl-NL" sz="4800" b="1" dirty="0">
                <a:latin typeface="CS Avva Shenouda" panose="020B7200000000000000" pitchFamily="34" charset="0"/>
              </a:rPr>
              <a:t>@ </a:t>
            </a:r>
            <a:r>
              <a:rPr lang="nl-NL" sz="4800" b="1" dirty="0" err="1">
                <a:latin typeface="CS Avva Shenouda" panose="020B7200000000000000" pitchFamily="34" charset="0"/>
              </a:rPr>
              <a:t>pinoj</a:t>
            </a:r>
            <a:r>
              <a:rPr lang="nl-NL" sz="4800" b="1" dirty="0">
                <a:latin typeface="CS Avva Shenouda" panose="020B7200000000000000" pitchFamily="34" charset="0"/>
              </a:rPr>
              <a:t> `</a:t>
            </a:r>
            <a:r>
              <a:rPr lang="nl-NL" sz="4800" b="1" dirty="0" err="1">
                <a:latin typeface="CS Avva Shenouda" panose="020B7200000000000000" pitchFamily="34" charset="0"/>
              </a:rPr>
              <a:t>n`ahi</a:t>
            </a:r>
            <a:r>
              <a:rPr lang="nl-NL" sz="4800" b="1" dirty="0">
                <a:latin typeface="CS Avva Shenouda" panose="020B7200000000000000" pitchFamily="34" charset="0"/>
              </a:rPr>
              <a:t> `</a:t>
            </a:r>
            <a:r>
              <a:rPr lang="nl-NL" sz="4800" b="1" dirty="0" err="1">
                <a:latin typeface="CS Avva Shenouda" panose="020B7200000000000000" pitchFamily="34" charset="0"/>
              </a:rPr>
              <a:t>nte</a:t>
            </a:r>
            <a:r>
              <a:rPr lang="nl-NL" sz="4800" b="1" dirty="0">
                <a:latin typeface="CS Avva Shenouda" panose="020B7200000000000000" pitchFamily="34" charset="0"/>
              </a:rPr>
              <a:t> </a:t>
            </a:r>
            <a:r>
              <a:rPr lang="nl-NL" sz="4800" b="1" dirty="0" err="1">
                <a:latin typeface="CS Avva Shenouda" panose="020B7200000000000000" pitchFamily="34" charset="0"/>
              </a:rPr>
              <a:t>Ma;oucala</a:t>
            </a:r>
            <a:r>
              <a:rPr lang="nl-NL" sz="4800" b="1" dirty="0">
                <a:latin typeface="CS Avva Shenouda" panose="020B7200000000000000" pitchFamily="34" charset="0"/>
              </a:rPr>
              <a:t>@</a:t>
            </a:r>
          </a:p>
        </p:txBody>
      </p:sp>
      <p:sp>
        <p:nvSpPr>
          <p:cNvPr id="13" name="Espace réservé du contenu 2">
            <a:extLst>
              <a:ext uri="{FF2B5EF4-FFF2-40B4-BE49-F238E27FC236}">
                <a16:creationId xmlns:a16="http://schemas.microsoft.com/office/drawing/2014/main" id="{BAEE9C64-186B-45FE-92FC-55891E69D351}"/>
              </a:ext>
            </a:extLst>
          </p:cNvPr>
          <p:cNvSpPr txBox="1">
            <a:spLocks/>
          </p:cNvSpPr>
          <p:nvPr/>
        </p:nvSpPr>
        <p:spPr>
          <a:xfrm>
            <a:off x="8650513" y="486947"/>
            <a:ext cx="3138029" cy="5991072"/>
          </a:xfrm>
          <a:prstGeom prst="rect">
            <a:avLst/>
          </a:prstGeom>
        </p:spPr>
        <p:txBody>
          <a:bodyPr vert="horz" lIns="91440" tIns="45720" rIns="91440" bIns="45720" numCol="1" spcCol="72000" rtlCol="0" anchor="ctr">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buNone/>
            </a:pPr>
            <a:endParaRPr lang="fr-FR" sz="4000" b="1" dirty="0">
              <a:latin typeface="Book Antiqua" panose="02040602050305030304" pitchFamily="18"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581229" y="3608879"/>
            <a:ext cx="5003866" cy="2800767"/>
          </a:xfrm>
          <a:prstGeom prst="rect">
            <a:avLst/>
          </a:prstGeom>
        </p:spPr>
        <p:txBody>
          <a:bodyPr wrap="square" anchor="ctr" anchorCtr="0">
            <a:spAutoFit/>
          </a:bodyPr>
          <a:lstStyle/>
          <a:p>
            <a:pPr algn="just" rtl="1"/>
            <a:r>
              <a:rPr lang="ar-AE" sz="4400" b="1" dirty="0">
                <a:latin typeface="Book Antiqua" panose="02040602050305030304" pitchFamily="18" charset="0"/>
              </a:rPr>
              <a:t>نلت نعمة موسي، وكهنوت </a:t>
            </a:r>
            <a:r>
              <a:rPr lang="ar-AE" sz="4400" b="1" dirty="0" err="1">
                <a:latin typeface="Book Antiqua" panose="02040602050305030304" pitchFamily="18" charset="0"/>
              </a:rPr>
              <a:t>ملشيصادق</a:t>
            </a:r>
            <a:r>
              <a:rPr lang="ar-AE" sz="4400" b="1" dirty="0">
                <a:latin typeface="Book Antiqua" panose="02040602050305030304" pitchFamily="18" charset="0"/>
              </a:rPr>
              <a:t>، وشيخوخة يعقوب، وطول عمر </a:t>
            </a:r>
            <a:r>
              <a:rPr lang="ar-AE" sz="4400" b="1" dirty="0" err="1">
                <a:latin typeface="Book Antiqua" panose="02040602050305030304" pitchFamily="18" charset="0"/>
              </a:rPr>
              <a:t>متوشالح</a:t>
            </a:r>
            <a:endParaRPr lang="ar-AE" sz="4400" b="1" dirty="0">
              <a:latin typeface="Book Antiqua" panose="02040602050305030304" pitchFamily="18" charset="0"/>
            </a:endParaRPr>
          </a:p>
        </p:txBody>
      </p:sp>
    </p:spTree>
    <p:extLst>
      <p:ext uri="{BB962C8B-B14F-4D97-AF65-F5344CB8AC3E}">
        <p14:creationId xmlns:p14="http://schemas.microsoft.com/office/powerpoint/2010/main" val="4294302741"/>
      </p:ext>
    </p:extLst>
  </p:cSld>
  <p:clrMapOvr>
    <a:masterClrMapping/>
  </p:clrMapOvr>
</p:sld>
</file>

<file path=ppt/slides/slide30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606906" y="3505532"/>
            <a:ext cx="5867221" cy="2907171"/>
          </a:xfrm>
        </p:spPr>
        <p:txBody>
          <a:bodyPr numCol="1" spcCol="72000" anchor="ctr">
            <a:noAutofit/>
          </a:bodyPr>
          <a:lstStyle/>
          <a:p>
            <a:pPr marL="0" indent="0" algn="just">
              <a:buNone/>
            </a:pPr>
            <a:r>
              <a:rPr lang="fr-FR" sz="3600" b="1" dirty="0">
                <a:latin typeface="Book Antiqua" panose="02040602050305030304" pitchFamily="18" charset="0"/>
              </a:rPr>
              <a:t>l’intelligence de David, la sagesse de Salomon et l’Esprit paraclet qui est descendu sur les apôtres.</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lvl="0" algn="ctr" rtl="1" fontAlgn="base">
              <a:spcBef>
                <a:spcPct val="20000"/>
              </a:spcBef>
              <a:spcAft>
                <a:spcPct val="0"/>
              </a:spcAft>
            </a:pPr>
            <a:endParaRPr lang="ar-SA" altLang="fr-FR" sz="3600" dirty="0">
              <a:latin typeface="Times New Roman" panose="02020603050405020304" pitchFamily="18" charset="0"/>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606906" y="452551"/>
            <a:ext cx="10832822" cy="3139051"/>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buNone/>
            </a:pPr>
            <a:r>
              <a:rPr lang="nl-NL" sz="4800" b="1" dirty="0" err="1">
                <a:latin typeface="CS Avva Shenouda" panose="020B7200000000000000" pitchFamily="34" charset="0"/>
              </a:rPr>
              <a:t>pika</a:t>
            </a:r>
            <a:r>
              <a:rPr lang="nl-NL" sz="4800" b="1" dirty="0">
                <a:latin typeface="CS Avva Shenouda" panose="020B7200000000000000" pitchFamily="34" charset="0"/>
              </a:rPr>
              <a:t>] </a:t>
            </a:r>
            <a:r>
              <a:rPr lang="nl-NL" sz="4800" b="1" dirty="0" err="1">
                <a:latin typeface="CS Avva Shenouda" panose="020B7200000000000000" pitchFamily="34" charset="0"/>
              </a:rPr>
              <a:t>etcwtp</a:t>
            </a:r>
            <a:r>
              <a:rPr lang="nl-NL" sz="4800" b="1" dirty="0">
                <a:latin typeface="CS Avva Shenouda" panose="020B7200000000000000" pitchFamily="34" charset="0"/>
              </a:rPr>
              <a:t> `</a:t>
            </a:r>
            <a:r>
              <a:rPr lang="nl-NL" sz="4800" b="1" dirty="0" err="1">
                <a:latin typeface="CS Avva Shenouda" panose="020B7200000000000000" pitchFamily="34" charset="0"/>
              </a:rPr>
              <a:t>nte</a:t>
            </a:r>
            <a:r>
              <a:rPr lang="nl-NL" sz="4800" b="1" dirty="0">
                <a:latin typeface="CS Avva Shenouda" panose="020B7200000000000000" pitchFamily="34" charset="0"/>
              </a:rPr>
              <a:t> </a:t>
            </a:r>
            <a:r>
              <a:rPr lang="nl-NL" sz="4800" b="1" dirty="0" err="1">
                <a:latin typeface="CS Avva Shenouda" panose="020B7200000000000000" pitchFamily="34" charset="0"/>
              </a:rPr>
              <a:t>Dauid</a:t>
            </a:r>
            <a:r>
              <a:rPr lang="nl-NL" sz="4800" b="1" dirty="0">
                <a:latin typeface="CS Avva Shenouda" panose="020B7200000000000000" pitchFamily="34" charset="0"/>
              </a:rPr>
              <a:t> @ ]</a:t>
            </a:r>
            <a:r>
              <a:rPr lang="nl-NL" sz="4800" b="1" dirty="0" err="1">
                <a:latin typeface="CS Avva Shenouda" panose="020B7200000000000000" pitchFamily="34" charset="0"/>
              </a:rPr>
              <a:t>covia</a:t>
            </a:r>
            <a:r>
              <a:rPr lang="nl-NL" sz="4800" b="1" dirty="0">
                <a:latin typeface="CS Avva Shenouda" panose="020B7200000000000000" pitchFamily="34" charset="0"/>
              </a:rPr>
              <a:t> `</a:t>
            </a:r>
            <a:r>
              <a:rPr lang="nl-NL" sz="4800" b="1" dirty="0" err="1">
                <a:latin typeface="CS Avva Shenouda" panose="020B7200000000000000" pitchFamily="34" charset="0"/>
              </a:rPr>
              <a:t>nte</a:t>
            </a:r>
            <a:r>
              <a:rPr lang="nl-NL" sz="4800" b="1" dirty="0">
                <a:latin typeface="CS Avva Shenouda" panose="020B7200000000000000" pitchFamily="34" charset="0"/>
              </a:rPr>
              <a:t> </a:t>
            </a:r>
            <a:r>
              <a:rPr lang="nl-NL" sz="4800" b="1" dirty="0" err="1">
                <a:latin typeface="CS Avva Shenouda" panose="020B7200000000000000" pitchFamily="34" charset="0"/>
              </a:rPr>
              <a:t>Colomwn</a:t>
            </a:r>
            <a:r>
              <a:rPr lang="nl-NL" sz="4800" b="1" dirty="0">
                <a:latin typeface="CS Avva Shenouda" panose="020B7200000000000000" pitchFamily="34" charset="0"/>
              </a:rPr>
              <a:t> @ </a:t>
            </a:r>
            <a:r>
              <a:rPr lang="nl-NL" sz="4800" b="1" dirty="0" err="1">
                <a:latin typeface="CS Avva Shenouda" panose="020B7200000000000000" pitchFamily="34" charset="0"/>
              </a:rPr>
              <a:t>pi`Pneuma</a:t>
            </a:r>
            <a:r>
              <a:rPr lang="nl-NL" sz="4800" b="1" dirty="0">
                <a:latin typeface="CS Avva Shenouda" panose="020B7200000000000000" pitchFamily="34" charset="0"/>
              </a:rPr>
              <a:t> `</a:t>
            </a:r>
            <a:r>
              <a:rPr lang="nl-NL" sz="4800" b="1" dirty="0" err="1">
                <a:latin typeface="CS Avva Shenouda" panose="020B7200000000000000" pitchFamily="34" charset="0"/>
              </a:rPr>
              <a:t>mParaklyton</a:t>
            </a:r>
            <a:r>
              <a:rPr lang="nl-NL" sz="4800" b="1" dirty="0">
                <a:latin typeface="CS Avva Shenouda" panose="020B7200000000000000" pitchFamily="34" charset="0"/>
              </a:rPr>
              <a:t> </a:t>
            </a:r>
            <a:r>
              <a:rPr lang="nl-NL" sz="4800" b="1" dirty="0" err="1">
                <a:latin typeface="CS Avva Shenouda" panose="020B7200000000000000" pitchFamily="34" charset="0"/>
              </a:rPr>
              <a:t>vy`etaf`i</a:t>
            </a:r>
            <a:r>
              <a:rPr lang="nl-NL" sz="4800" b="1" dirty="0">
                <a:latin typeface="CS Avva Shenouda" panose="020B7200000000000000" pitchFamily="34" charset="0"/>
              </a:rPr>
              <a:t> `</a:t>
            </a:r>
            <a:r>
              <a:rPr lang="nl-NL" sz="4800" b="1" dirty="0" err="1">
                <a:latin typeface="CS Avva Shenouda" panose="020B7200000000000000" pitchFamily="34" charset="0"/>
              </a:rPr>
              <a:t>ejen</a:t>
            </a:r>
            <a:r>
              <a:rPr lang="nl-NL" sz="4800" b="1" dirty="0">
                <a:latin typeface="CS Avva Shenouda" panose="020B7200000000000000" pitchFamily="34" charset="0"/>
              </a:rPr>
              <a:t> </a:t>
            </a:r>
            <a:r>
              <a:rPr lang="nl-NL" sz="4800" b="1" dirty="0" err="1">
                <a:latin typeface="CS Avva Shenouda" panose="020B7200000000000000" pitchFamily="34" charset="0"/>
              </a:rPr>
              <a:t>ni`apoctoloc</a:t>
            </a:r>
            <a:endParaRPr lang="nl-NL" sz="4800" b="1" dirty="0">
              <a:latin typeface="CS Avva Shenouda" panose="020B7200000000000000" pitchFamily="34" charset="0"/>
            </a:endParaRPr>
          </a:p>
        </p:txBody>
      </p:sp>
      <p:sp>
        <p:nvSpPr>
          <p:cNvPr id="13" name="Espace réservé du contenu 2">
            <a:extLst>
              <a:ext uri="{FF2B5EF4-FFF2-40B4-BE49-F238E27FC236}">
                <a16:creationId xmlns:a16="http://schemas.microsoft.com/office/drawing/2014/main" id="{BAEE9C64-186B-45FE-92FC-55891E69D351}"/>
              </a:ext>
            </a:extLst>
          </p:cNvPr>
          <p:cNvSpPr txBox="1">
            <a:spLocks/>
          </p:cNvSpPr>
          <p:nvPr/>
        </p:nvSpPr>
        <p:spPr>
          <a:xfrm>
            <a:off x="8650513" y="486947"/>
            <a:ext cx="3138029" cy="5991072"/>
          </a:xfrm>
          <a:prstGeom prst="rect">
            <a:avLst/>
          </a:prstGeom>
        </p:spPr>
        <p:txBody>
          <a:bodyPr vert="horz" lIns="91440" tIns="45720" rIns="91440" bIns="45720" numCol="1" spcCol="72000" rtlCol="0" anchor="ctr">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buNone/>
            </a:pPr>
            <a:endParaRPr lang="fr-FR" sz="4000" b="1" dirty="0">
              <a:latin typeface="Book Antiqua" panose="02040602050305030304" pitchFamily="18"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581229" y="3608879"/>
            <a:ext cx="5003866" cy="2800767"/>
          </a:xfrm>
          <a:prstGeom prst="rect">
            <a:avLst/>
          </a:prstGeom>
        </p:spPr>
        <p:txBody>
          <a:bodyPr wrap="square" anchor="ctr" anchorCtr="0">
            <a:spAutoFit/>
          </a:bodyPr>
          <a:lstStyle/>
          <a:p>
            <a:pPr algn="just" rtl="1"/>
            <a:r>
              <a:rPr lang="ar-AE" sz="4400" b="1" dirty="0">
                <a:latin typeface="Book Antiqua" panose="02040602050305030304" pitchFamily="18" charset="0"/>
              </a:rPr>
              <a:t>والفهم المختار الذي لداود، وحكمة سليمان، والروح المعزي الذي حلَّ علي الرسل</a:t>
            </a:r>
          </a:p>
        </p:txBody>
      </p:sp>
    </p:spTree>
    <p:extLst>
      <p:ext uri="{BB962C8B-B14F-4D97-AF65-F5344CB8AC3E}">
        <p14:creationId xmlns:p14="http://schemas.microsoft.com/office/powerpoint/2010/main" val="3349375044"/>
      </p:ext>
    </p:extLst>
  </p:cSld>
  <p:clrMapOvr>
    <a:masterClrMapping/>
  </p:clrMapOvr>
</p:sld>
</file>

<file path=ppt/slides/slide30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606906" y="3505532"/>
            <a:ext cx="5867221" cy="2907171"/>
          </a:xfrm>
        </p:spPr>
        <p:txBody>
          <a:bodyPr numCol="1" spcCol="72000" anchor="ctr">
            <a:noAutofit/>
          </a:bodyPr>
          <a:lstStyle/>
          <a:p>
            <a:pPr marL="0" indent="0" algn="just">
              <a:buNone/>
            </a:pPr>
            <a:r>
              <a:rPr lang="fr-FR" sz="3600" b="1" dirty="0">
                <a:latin typeface="Book Antiqua" panose="02040602050305030304" pitchFamily="18" charset="0"/>
              </a:rPr>
              <a:t>Le Seigneur garde la vie et le relèvement de notre bienheureux père, le grand prêtre, le pape </a:t>
            </a:r>
            <a:r>
              <a:rPr lang="fr-FR" sz="3600" b="1" dirty="0" err="1">
                <a:latin typeface="Book Antiqua" panose="02040602050305030304" pitchFamily="18" charset="0"/>
              </a:rPr>
              <a:t>anba</a:t>
            </a:r>
            <a:r>
              <a:rPr lang="fr-FR" sz="3600" b="1" dirty="0">
                <a:latin typeface="Book Antiqua" panose="02040602050305030304" pitchFamily="18" charset="0"/>
              </a:rPr>
              <a:t> </a:t>
            </a:r>
            <a:r>
              <a:rPr lang="fr-FR" sz="3600" b="1" dirty="0" err="1">
                <a:latin typeface="Book Antiqua" panose="02040602050305030304" pitchFamily="18" charset="0"/>
              </a:rPr>
              <a:t>Tawadros</a:t>
            </a:r>
            <a:endParaRPr lang="fr-FR" sz="3600" b="1" dirty="0">
              <a:latin typeface="Book Antiqua" panose="02040602050305030304" pitchFamily="18" charset="0"/>
            </a:endParaRP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lvl="0" algn="ctr" rtl="1" fontAlgn="base">
              <a:spcBef>
                <a:spcPct val="20000"/>
              </a:spcBef>
              <a:spcAft>
                <a:spcPct val="0"/>
              </a:spcAft>
            </a:pPr>
            <a:endParaRPr lang="ar-SA" altLang="fr-FR" sz="3600" dirty="0">
              <a:latin typeface="Times New Roman" panose="02020603050405020304" pitchFamily="18" charset="0"/>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606906" y="452551"/>
            <a:ext cx="10832822" cy="3139051"/>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buNone/>
            </a:pPr>
            <a:r>
              <a:rPr lang="nl-NL" sz="4800" b="1" dirty="0">
                <a:latin typeface="CS Avva Shenouda" panose="020B7200000000000000" pitchFamily="34" charset="0"/>
              </a:rPr>
              <a:t>P=o=c </a:t>
            </a:r>
            <a:r>
              <a:rPr lang="nl-NL" sz="4800" b="1" dirty="0" err="1">
                <a:latin typeface="CS Avva Shenouda" panose="020B7200000000000000" pitchFamily="34" charset="0"/>
              </a:rPr>
              <a:t>ef`e`areh</a:t>
            </a:r>
            <a:r>
              <a:rPr lang="nl-NL" sz="4800" b="1" dirty="0">
                <a:latin typeface="CS Avva Shenouda" panose="020B7200000000000000" pitchFamily="34" charset="0"/>
              </a:rPr>
              <a:t> </a:t>
            </a:r>
            <a:r>
              <a:rPr lang="nl-NL" sz="4800" b="1" dirty="0" err="1">
                <a:latin typeface="CS Avva Shenouda" panose="020B7200000000000000" pitchFamily="34" charset="0"/>
              </a:rPr>
              <a:t>ep`wnq</a:t>
            </a:r>
            <a:r>
              <a:rPr lang="nl-NL" sz="4800" b="1" dirty="0">
                <a:latin typeface="CS Avva Shenouda" panose="020B7200000000000000" pitchFamily="34" charset="0"/>
              </a:rPr>
              <a:t> @ </a:t>
            </a:r>
            <a:r>
              <a:rPr lang="nl-NL" sz="4800" b="1" dirty="0" err="1">
                <a:latin typeface="CS Avva Shenouda" panose="020B7200000000000000" pitchFamily="34" charset="0"/>
              </a:rPr>
              <a:t>nem</a:t>
            </a:r>
            <a:r>
              <a:rPr lang="nl-NL" sz="4800" b="1" dirty="0">
                <a:latin typeface="CS Avva Shenouda" panose="020B7200000000000000" pitchFamily="34" charset="0"/>
              </a:rPr>
              <a:t> `</a:t>
            </a:r>
            <a:r>
              <a:rPr lang="nl-NL" sz="4800" b="1" dirty="0" err="1">
                <a:latin typeface="CS Avva Shenouda" panose="020B7200000000000000" pitchFamily="34" charset="0"/>
              </a:rPr>
              <a:t>ptaho</a:t>
            </a:r>
            <a:r>
              <a:rPr lang="nl-NL" sz="4800" b="1" dirty="0">
                <a:latin typeface="CS Avva Shenouda" panose="020B7200000000000000" pitchFamily="34" charset="0"/>
              </a:rPr>
              <a:t> `</a:t>
            </a:r>
            <a:r>
              <a:rPr lang="nl-NL" sz="4800" b="1" dirty="0" err="1">
                <a:latin typeface="CS Avva Shenouda" panose="020B7200000000000000" pitchFamily="34" charset="0"/>
              </a:rPr>
              <a:t>eratf</a:t>
            </a:r>
            <a:r>
              <a:rPr lang="nl-NL" sz="4800" b="1" dirty="0">
                <a:latin typeface="CS Avva Shenouda" panose="020B7200000000000000" pitchFamily="34" charset="0"/>
              </a:rPr>
              <a:t> @  `</a:t>
            </a:r>
            <a:r>
              <a:rPr lang="nl-NL" sz="4800" b="1" dirty="0" err="1">
                <a:latin typeface="CS Avva Shenouda" panose="020B7200000000000000" pitchFamily="34" charset="0"/>
              </a:rPr>
              <a:t>mpeniwt</a:t>
            </a:r>
            <a:r>
              <a:rPr lang="nl-NL" sz="4800" b="1" dirty="0">
                <a:latin typeface="CS Avva Shenouda" panose="020B7200000000000000" pitchFamily="34" charset="0"/>
              </a:rPr>
              <a:t> </a:t>
            </a:r>
            <a:r>
              <a:rPr lang="nl-NL" sz="4800" b="1" dirty="0" err="1">
                <a:latin typeface="CS Avva Shenouda" panose="020B7200000000000000" pitchFamily="34" charset="0"/>
              </a:rPr>
              <a:t>ettaiyout</a:t>
            </a:r>
            <a:r>
              <a:rPr lang="nl-NL" sz="4800" b="1" dirty="0">
                <a:latin typeface="CS Avva Shenouda" panose="020B7200000000000000" pitchFamily="34" charset="0"/>
              </a:rPr>
              <a:t> `</a:t>
            </a:r>
            <a:r>
              <a:rPr lang="nl-NL" sz="4800" b="1" dirty="0" err="1">
                <a:latin typeface="CS Avva Shenouda" panose="020B7200000000000000" pitchFamily="34" charset="0"/>
              </a:rPr>
              <a:t>n`ar,y`ereuc</a:t>
            </a:r>
            <a:r>
              <a:rPr lang="nl-NL" sz="4800" b="1" dirty="0">
                <a:latin typeface="CS Avva Shenouda" panose="020B7200000000000000" pitchFamily="34" charset="0"/>
              </a:rPr>
              <a:t> @ papa </a:t>
            </a:r>
            <a:r>
              <a:rPr lang="nl-NL" sz="4800" b="1" dirty="0" err="1">
                <a:latin typeface="CS Avva Shenouda" panose="020B7200000000000000" pitchFamily="34" charset="0"/>
              </a:rPr>
              <a:t>abba</a:t>
            </a:r>
            <a:r>
              <a:rPr lang="nl-NL" sz="4800" b="1" dirty="0">
                <a:latin typeface="CS Avva Shenouda" panose="020B7200000000000000" pitchFamily="34" charset="0"/>
              </a:rPr>
              <a:t> </a:t>
            </a:r>
            <a:r>
              <a:rPr lang="nl-NL" sz="4800" b="1" dirty="0" err="1">
                <a:latin typeface="CS Avva Shenouda" panose="020B7200000000000000" pitchFamily="34" charset="0"/>
              </a:rPr>
              <a:t>Tawadroc</a:t>
            </a:r>
            <a:endParaRPr lang="nl-NL" sz="4800" b="1" dirty="0">
              <a:latin typeface="CS Avva Shenouda" panose="020B7200000000000000" pitchFamily="34" charset="0"/>
            </a:endParaRPr>
          </a:p>
        </p:txBody>
      </p:sp>
      <p:sp>
        <p:nvSpPr>
          <p:cNvPr id="13" name="Espace réservé du contenu 2">
            <a:extLst>
              <a:ext uri="{FF2B5EF4-FFF2-40B4-BE49-F238E27FC236}">
                <a16:creationId xmlns:a16="http://schemas.microsoft.com/office/drawing/2014/main" id="{BAEE9C64-186B-45FE-92FC-55891E69D351}"/>
              </a:ext>
            </a:extLst>
          </p:cNvPr>
          <p:cNvSpPr txBox="1">
            <a:spLocks/>
          </p:cNvSpPr>
          <p:nvPr/>
        </p:nvSpPr>
        <p:spPr>
          <a:xfrm>
            <a:off x="8650513" y="486947"/>
            <a:ext cx="3138029" cy="5991072"/>
          </a:xfrm>
          <a:prstGeom prst="rect">
            <a:avLst/>
          </a:prstGeom>
        </p:spPr>
        <p:txBody>
          <a:bodyPr vert="horz" lIns="91440" tIns="45720" rIns="91440" bIns="45720" numCol="1" spcCol="72000" rtlCol="0" anchor="ctr">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buNone/>
            </a:pPr>
            <a:endParaRPr lang="fr-FR" sz="4000" b="1" dirty="0">
              <a:latin typeface="Book Antiqua" panose="02040602050305030304" pitchFamily="18"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581229" y="3947433"/>
            <a:ext cx="5003866" cy="2123658"/>
          </a:xfrm>
          <a:prstGeom prst="rect">
            <a:avLst/>
          </a:prstGeom>
        </p:spPr>
        <p:txBody>
          <a:bodyPr wrap="square" anchor="ctr" anchorCtr="0">
            <a:spAutoFit/>
          </a:bodyPr>
          <a:lstStyle/>
          <a:p>
            <a:pPr algn="just" rtl="1"/>
            <a:r>
              <a:rPr lang="ar-AE" sz="4400" b="1" dirty="0">
                <a:latin typeface="Book Antiqua" panose="02040602050305030304" pitchFamily="18" charset="0"/>
              </a:rPr>
              <a:t>الرب يحفظ حياة وقيام أبينا المكرم رئيس الكهنة البابا أنبا </a:t>
            </a:r>
            <a:r>
              <a:rPr lang="ar-AE" sz="4400" b="1" dirty="0" err="1">
                <a:latin typeface="Book Antiqua" panose="02040602050305030304" pitchFamily="18" charset="0"/>
              </a:rPr>
              <a:t>تاوضروس</a:t>
            </a:r>
            <a:endParaRPr lang="ar-AE" sz="4400" b="1" dirty="0">
              <a:latin typeface="Book Antiqua" panose="02040602050305030304" pitchFamily="18" charset="0"/>
            </a:endParaRPr>
          </a:p>
        </p:txBody>
      </p:sp>
      <p:sp>
        <p:nvSpPr>
          <p:cNvPr id="8" name="ZoneTexte 7">
            <a:extLst>
              <a:ext uri="{FF2B5EF4-FFF2-40B4-BE49-F238E27FC236}">
                <a16:creationId xmlns:a16="http://schemas.microsoft.com/office/drawing/2014/main" id="{10D9C172-3C33-474E-95E7-38F6FDB2C0F4}"/>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des funérailles générales</a:t>
            </a:r>
          </a:p>
        </p:txBody>
      </p:sp>
      <p:sp>
        <p:nvSpPr>
          <p:cNvPr id="9" name="Rectangle 74">
            <a:extLst>
              <a:ext uri="{FF2B5EF4-FFF2-40B4-BE49-F238E27FC236}">
                <a16:creationId xmlns:a16="http://schemas.microsoft.com/office/drawing/2014/main" id="{C48B2082-BF67-4F24-99F0-3D48E00976E0}"/>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صلاة </a:t>
            </a:r>
            <a:r>
              <a:rPr lang="ar-SA" sz="2000" b="1" dirty="0" err="1">
                <a:solidFill>
                  <a:schemeClr val="bg1"/>
                </a:solidFill>
              </a:rPr>
              <a:t>التجنيز</a:t>
            </a:r>
            <a:r>
              <a:rPr lang="ar-SA" sz="2000" b="1" dirty="0">
                <a:solidFill>
                  <a:schemeClr val="bg1"/>
                </a:solidFill>
              </a:rPr>
              <a:t> العام</a:t>
            </a:r>
            <a:endParaRPr lang="en-US" altLang="fr-FR" sz="2000" b="1" i="1" dirty="0">
              <a:solidFill>
                <a:schemeClr val="bg1"/>
              </a:solidFill>
            </a:endParaRPr>
          </a:p>
        </p:txBody>
      </p:sp>
    </p:spTree>
    <p:extLst>
      <p:ext uri="{BB962C8B-B14F-4D97-AF65-F5344CB8AC3E}">
        <p14:creationId xmlns:p14="http://schemas.microsoft.com/office/powerpoint/2010/main" val="3972731576"/>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329784" y="486948"/>
            <a:ext cx="6144344" cy="6041868"/>
          </a:xfrm>
        </p:spPr>
        <p:txBody>
          <a:bodyPr numCol="1" spcCol="72000" anchor="ctr">
            <a:noAutofit/>
          </a:bodyPr>
          <a:lstStyle/>
          <a:p>
            <a:pPr marL="0" indent="0" algn="just">
              <a:buNone/>
            </a:pPr>
            <a:r>
              <a:rPr lang="fr-FR" sz="3600" b="1" dirty="0">
                <a:latin typeface="Book Antiqua" panose="02040602050305030304" pitchFamily="18" charset="0"/>
              </a:rPr>
              <a:t>Louange de </a:t>
            </a:r>
            <a:r>
              <a:rPr lang="fr-FR" sz="3600" b="1" dirty="0">
                <a:solidFill>
                  <a:srgbClr val="C00000"/>
                </a:solidFill>
                <a:latin typeface="Book Antiqua" panose="02040602050305030304" pitchFamily="18" charset="0"/>
              </a:rPr>
              <a:t>l’aube du jeudi saint</a:t>
            </a:r>
            <a:r>
              <a:rPr lang="fr-FR" sz="3600" b="1" dirty="0">
                <a:latin typeface="Book Antiqua" panose="02040602050305030304" pitchFamily="18" charset="0"/>
              </a:rPr>
              <a:t> de la semaine sainte, que sa bénédiction soit avec nous amen.</a:t>
            </a:r>
          </a:p>
          <a:p>
            <a:pPr marL="0" indent="0" algn="just">
              <a:buNone/>
            </a:pPr>
            <a:endParaRPr lang="fr-FR" sz="3600" b="1" dirty="0">
              <a:latin typeface="Book Antiqua" panose="02040602050305030304" pitchFamily="18" charset="0"/>
            </a:endParaRPr>
          </a:p>
          <a:p>
            <a:pPr marL="0" indent="0" algn="just">
              <a:buNone/>
            </a:pPr>
            <a:r>
              <a:rPr lang="fr-FR" sz="3600" b="1" dirty="0">
                <a:latin typeface="Book Antiqua" panose="02040602050305030304" pitchFamily="18" charset="0"/>
              </a:rPr>
              <a:t>Rends-nous dignes de dire avec action de grâces : </a:t>
            </a:r>
          </a:p>
          <a:p>
            <a:pPr marL="0" indent="0" algn="just">
              <a:buNone/>
            </a:pPr>
            <a:r>
              <a:rPr lang="fr-FR" sz="3600" b="1" dirty="0">
                <a:latin typeface="Book Antiqua" panose="02040602050305030304" pitchFamily="18" charset="0"/>
              </a:rPr>
              <a:t>Notre Père…</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lvl="0" algn="ctr" rtl="1" fontAlgn="base">
              <a:spcBef>
                <a:spcPct val="20000"/>
              </a:spcBef>
              <a:spcAft>
                <a:spcPct val="0"/>
              </a:spcAft>
            </a:pPr>
            <a:endParaRPr lang="ar-SA" altLang="fr-FR" sz="3600" dirty="0">
              <a:latin typeface="Times New Roman" panose="02020603050405020304" pitchFamily="18" charset="0"/>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endParaRPr lang="fr-FR" dirty="0"/>
          </a:p>
        </p:txBody>
      </p:sp>
      <p:sp>
        <p:nvSpPr>
          <p:cNvPr id="13" name="Espace réservé du contenu 2">
            <a:extLst>
              <a:ext uri="{FF2B5EF4-FFF2-40B4-BE49-F238E27FC236}">
                <a16:creationId xmlns:a16="http://schemas.microsoft.com/office/drawing/2014/main" id="{BAEE9C64-186B-45FE-92FC-55891E69D351}"/>
              </a:ext>
            </a:extLst>
          </p:cNvPr>
          <p:cNvSpPr txBox="1">
            <a:spLocks/>
          </p:cNvSpPr>
          <p:nvPr/>
        </p:nvSpPr>
        <p:spPr>
          <a:xfrm>
            <a:off x="8650513" y="486947"/>
            <a:ext cx="3138029" cy="5991072"/>
          </a:xfrm>
          <a:prstGeom prst="rect">
            <a:avLst/>
          </a:prstGeom>
        </p:spPr>
        <p:txBody>
          <a:bodyPr vert="horz" lIns="91440" tIns="45720" rIns="91440" bIns="45720" numCol="1" spcCol="72000" rtlCol="0" anchor="ctr">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buNone/>
            </a:pPr>
            <a:endParaRPr lang="fr-FR" sz="4000" b="1" dirty="0">
              <a:latin typeface="Book Antiqua" panose="02040602050305030304" pitchFamily="18"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581228" y="1083361"/>
            <a:ext cx="5186425" cy="4955203"/>
          </a:xfrm>
          <a:prstGeom prst="rect">
            <a:avLst/>
          </a:prstGeom>
        </p:spPr>
        <p:txBody>
          <a:bodyPr wrap="square" anchor="ctr" anchorCtr="0">
            <a:spAutoFit/>
          </a:bodyPr>
          <a:lstStyle/>
          <a:p>
            <a:pPr algn="just" rtl="1"/>
            <a:r>
              <a:rPr lang="ar-AE" sz="4000" b="1" dirty="0" err="1">
                <a:latin typeface="Book Antiqua" panose="02040602050305030304" pitchFamily="18" charset="0"/>
              </a:rPr>
              <a:t>تسبحة</a:t>
            </a:r>
            <a:r>
              <a:rPr lang="ar-AE" sz="4000" b="1" dirty="0">
                <a:latin typeface="Book Antiqua" panose="02040602050305030304" pitchFamily="18" charset="0"/>
              </a:rPr>
              <a:t> </a:t>
            </a:r>
            <a:r>
              <a:rPr lang="ar-AE" sz="4000" b="1" dirty="0">
                <a:solidFill>
                  <a:srgbClr val="C00000"/>
                </a:solidFill>
                <a:latin typeface="Book Antiqua" panose="02040602050305030304" pitchFamily="18" charset="0"/>
              </a:rPr>
              <a:t>باكر يوم الخميس الكبير</a:t>
            </a:r>
            <a:r>
              <a:rPr lang="ar-AE" sz="4000" b="1" dirty="0">
                <a:latin typeface="Book Antiqua" panose="02040602050305030304" pitchFamily="18" charset="0"/>
              </a:rPr>
              <a:t> من </a:t>
            </a:r>
            <a:r>
              <a:rPr lang="ar-AE" sz="4000" b="1" dirty="0" err="1">
                <a:latin typeface="Book Antiqua" panose="02040602050305030304" pitchFamily="18" charset="0"/>
              </a:rPr>
              <a:t>البصخة</a:t>
            </a:r>
            <a:r>
              <a:rPr lang="ar-AE" sz="4000" b="1" dirty="0">
                <a:latin typeface="Book Antiqua" panose="02040602050305030304" pitchFamily="18" charset="0"/>
              </a:rPr>
              <a:t> المقدسة بركت</a:t>
            </a:r>
            <a:r>
              <a:rPr lang="ar-EG" sz="4000" b="1" dirty="0">
                <a:latin typeface="Book Antiqua" panose="02040602050305030304" pitchFamily="18" charset="0"/>
              </a:rPr>
              <a:t>ها</a:t>
            </a:r>
            <a:r>
              <a:rPr lang="ar-AE" sz="4000" b="1" dirty="0">
                <a:latin typeface="Book Antiqua" panose="02040602050305030304" pitchFamily="18" charset="0"/>
              </a:rPr>
              <a:t> فلتكُن معنا آمين.</a:t>
            </a:r>
            <a:endParaRPr lang="fr-FR" sz="4000" b="1" dirty="0">
              <a:latin typeface="Book Antiqua" panose="02040602050305030304" pitchFamily="18" charset="0"/>
            </a:endParaRPr>
          </a:p>
          <a:p>
            <a:pPr algn="just" rtl="1"/>
            <a:endParaRPr lang="fr-FR" sz="4000" b="1" dirty="0">
              <a:latin typeface="Book Antiqua" panose="02040602050305030304" pitchFamily="18" charset="0"/>
            </a:endParaRPr>
          </a:p>
          <a:p>
            <a:pPr algn="just" rtl="1"/>
            <a:endParaRPr lang="ar-AE" sz="3600" b="1" dirty="0">
              <a:latin typeface="Book Antiqua" panose="02040602050305030304" pitchFamily="18" charset="0"/>
            </a:endParaRPr>
          </a:p>
          <a:p>
            <a:pPr algn="just" rtl="1"/>
            <a:r>
              <a:rPr lang="ar-AE" sz="4000" b="1" dirty="0">
                <a:latin typeface="Book Antiqua" panose="02040602050305030304" pitchFamily="18" charset="0"/>
              </a:rPr>
              <a:t>اللهم </a:t>
            </a:r>
            <a:r>
              <a:rPr lang="ar-EG" sz="4000" b="1" dirty="0">
                <a:latin typeface="Book Antiqua" panose="02040602050305030304" pitchFamily="18" charset="0"/>
              </a:rPr>
              <a:t>إ</a:t>
            </a:r>
            <a:r>
              <a:rPr lang="ar-AE" sz="4000" b="1" dirty="0">
                <a:latin typeface="Book Antiqua" panose="02040602050305030304" pitchFamily="18" charset="0"/>
              </a:rPr>
              <a:t>جعلنا مستحِقين أن نقولَ بشكر: يا أبانا الذي في السموات...</a:t>
            </a:r>
          </a:p>
        </p:txBody>
      </p:sp>
    </p:spTree>
    <p:extLst>
      <p:ext uri="{BB962C8B-B14F-4D97-AF65-F5344CB8AC3E}">
        <p14:creationId xmlns:p14="http://schemas.microsoft.com/office/powerpoint/2010/main" val="2661100163"/>
      </p:ext>
    </p:extLst>
  </p:cSld>
  <p:clrMapOvr>
    <a:masterClrMapping/>
  </p:clrMapOvr>
</p:sld>
</file>

<file path=ppt/slides/slide31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606906" y="3505532"/>
            <a:ext cx="5867221" cy="2907171"/>
          </a:xfrm>
        </p:spPr>
        <p:txBody>
          <a:bodyPr numCol="1" spcCol="72000" anchor="ctr">
            <a:noAutofit/>
          </a:bodyPr>
          <a:lstStyle/>
          <a:p>
            <a:pPr marL="0" indent="0" algn="just">
              <a:buNone/>
            </a:pPr>
            <a:r>
              <a:rPr lang="fr-FR" sz="3600" b="1" dirty="0">
                <a:latin typeface="Book Antiqua" panose="02040602050305030304" pitchFamily="18" charset="0"/>
              </a:rPr>
              <a:t>Et notre bienheureux père </a:t>
            </a:r>
          </a:p>
          <a:p>
            <a:pPr marL="0" indent="0" algn="just">
              <a:buNone/>
            </a:pPr>
            <a:r>
              <a:rPr lang="fr-FR" sz="3600" b="1" dirty="0">
                <a:latin typeface="Book Antiqua" panose="02040602050305030304" pitchFamily="18" charset="0"/>
              </a:rPr>
              <a:t>l’évêque </a:t>
            </a:r>
            <a:r>
              <a:rPr lang="fr-FR" sz="3600" b="1" dirty="0" err="1">
                <a:latin typeface="Book Antiqua" panose="02040602050305030304" pitchFamily="18" charset="0"/>
              </a:rPr>
              <a:t>Anba</a:t>
            </a:r>
            <a:r>
              <a:rPr lang="fr-FR" sz="3600" b="1" dirty="0">
                <a:latin typeface="Book Antiqua" panose="02040602050305030304" pitchFamily="18" charset="0"/>
              </a:rPr>
              <a:t> Marc</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lvl="0" algn="ctr" rtl="1" fontAlgn="base">
              <a:spcBef>
                <a:spcPct val="20000"/>
              </a:spcBef>
              <a:spcAft>
                <a:spcPct val="0"/>
              </a:spcAft>
            </a:pPr>
            <a:endParaRPr lang="ar-SA" altLang="fr-FR" sz="3600" dirty="0">
              <a:latin typeface="Times New Roman" panose="02020603050405020304" pitchFamily="18" charset="0"/>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606906" y="452551"/>
            <a:ext cx="10832822" cy="3139051"/>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buNone/>
            </a:pPr>
            <a:r>
              <a:rPr lang="nl-NL" sz="4800" b="1" dirty="0" err="1">
                <a:latin typeface="CS Avva Shenouda" panose="020B7200000000000000" pitchFamily="34" charset="0"/>
              </a:rPr>
              <a:t>Nem</a:t>
            </a:r>
            <a:r>
              <a:rPr lang="nl-NL" sz="4800" b="1" dirty="0">
                <a:latin typeface="CS Avva Shenouda" panose="020B7200000000000000" pitchFamily="34" charset="0"/>
              </a:rPr>
              <a:t> </a:t>
            </a:r>
            <a:r>
              <a:rPr lang="nl-NL" sz="4800" b="1" dirty="0" err="1">
                <a:latin typeface="CS Avva Shenouda" panose="020B7200000000000000" pitchFamily="34" charset="0"/>
              </a:rPr>
              <a:t>peniwt</a:t>
            </a:r>
            <a:r>
              <a:rPr lang="nl-NL" sz="4800" b="1" dirty="0">
                <a:latin typeface="CS Avva Shenouda" panose="020B7200000000000000" pitchFamily="34" charset="0"/>
              </a:rPr>
              <a:t> `</a:t>
            </a:r>
            <a:r>
              <a:rPr lang="nl-NL" sz="4800" b="1" dirty="0" err="1">
                <a:latin typeface="CS Avva Shenouda" panose="020B7200000000000000" pitchFamily="34" charset="0"/>
              </a:rPr>
              <a:t>n`epickopoc</a:t>
            </a:r>
            <a:r>
              <a:rPr lang="nl-NL" sz="4800" b="1" dirty="0">
                <a:latin typeface="CS Avva Shenouda" panose="020B7200000000000000" pitchFamily="34" charset="0"/>
              </a:rPr>
              <a:t> </a:t>
            </a:r>
            <a:r>
              <a:rPr lang="nl-NL" sz="4800" b="1" dirty="0" err="1">
                <a:latin typeface="CS Avva Shenouda" panose="020B7200000000000000" pitchFamily="34" charset="0"/>
              </a:rPr>
              <a:t>abba</a:t>
            </a:r>
            <a:r>
              <a:rPr lang="nl-NL" sz="4800" b="1" dirty="0">
                <a:latin typeface="CS Avva Shenouda" panose="020B7200000000000000" pitchFamily="34" charset="0"/>
              </a:rPr>
              <a:t> Mark</a:t>
            </a:r>
          </a:p>
        </p:txBody>
      </p:sp>
      <p:sp>
        <p:nvSpPr>
          <p:cNvPr id="13" name="Espace réservé du contenu 2">
            <a:extLst>
              <a:ext uri="{FF2B5EF4-FFF2-40B4-BE49-F238E27FC236}">
                <a16:creationId xmlns:a16="http://schemas.microsoft.com/office/drawing/2014/main" id="{BAEE9C64-186B-45FE-92FC-55891E69D351}"/>
              </a:ext>
            </a:extLst>
          </p:cNvPr>
          <p:cNvSpPr txBox="1">
            <a:spLocks/>
          </p:cNvSpPr>
          <p:nvPr/>
        </p:nvSpPr>
        <p:spPr>
          <a:xfrm>
            <a:off x="8650513" y="486947"/>
            <a:ext cx="3138029" cy="5991072"/>
          </a:xfrm>
          <a:prstGeom prst="rect">
            <a:avLst/>
          </a:prstGeom>
        </p:spPr>
        <p:txBody>
          <a:bodyPr vert="horz" lIns="91440" tIns="45720" rIns="91440" bIns="45720" numCol="1" spcCol="72000" rtlCol="0" anchor="ctr">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buNone/>
            </a:pPr>
            <a:endParaRPr lang="fr-FR" sz="4000" b="1" dirty="0">
              <a:latin typeface="Book Antiqua" panose="02040602050305030304" pitchFamily="18"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581229" y="4624541"/>
            <a:ext cx="5003866" cy="769441"/>
          </a:xfrm>
          <a:prstGeom prst="rect">
            <a:avLst/>
          </a:prstGeom>
        </p:spPr>
        <p:txBody>
          <a:bodyPr wrap="square" anchor="ctr" anchorCtr="0">
            <a:spAutoFit/>
          </a:bodyPr>
          <a:lstStyle/>
          <a:p>
            <a:pPr algn="just" rtl="1"/>
            <a:r>
              <a:rPr lang="ar-AE" sz="4400" b="1" dirty="0">
                <a:latin typeface="Book Antiqua" panose="02040602050305030304" pitchFamily="18" charset="0"/>
              </a:rPr>
              <a:t>وأبينا الأسقف</a:t>
            </a:r>
            <a:r>
              <a:rPr lang="fr-FR" sz="4400" b="1" dirty="0">
                <a:latin typeface="Book Antiqua" panose="02040602050305030304" pitchFamily="18" charset="0"/>
              </a:rPr>
              <a:t> </a:t>
            </a:r>
            <a:r>
              <a:rPr lang="ar-AE" sz="4400" b="1" dirty="0">
                <a:latin typeface="Book Antiqua" panose="02040602050305030304" pitchFamily="18" charset="0"/>
              </a:rPr>
              <a:t>أنبا</a:t>
            </a:r>
            <a:r>
              <a:rPr lang="fr-FR" sz="4400" b="1" dirty="0">
                <a:latin typeface="Book Antiqua" panose="02040602050305030304" pitchFamily="18" charset="0"/>
              </a:rPr>
              <a:t> </a:t>
            </a:r>
            <a:r>
              <a:rPr lang="ar-AE" sz="4400" b="1" dirty="0">
                <a:latin typeface="Book Antiqua" panose="02040602050305030304" pitchFamily="18" charset="0"/>
              </a:rPr>
              <a:t>مارك</a:t>
            </a:r>
          </a:p>
        </p:txBody>
      </p:sp>
      <p:sp>
        <p:nvSpPr>
          <p:cNvPr id="8" name="ZoneTexte 7">
            <a:extLst>
              <a:ext uri="{FF2B5EF4-FFF2-40B4-BE49-F238E27FC236}">
                <a16:creationId xmlns:a16="http://schemas.microsoft.com/office/drawing/2014/main" id="{77104868-7D1F-43D3-849A-1E0953FEB41B}"/>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des funérailles générales</a:t>
            </a:r>
          </a:p>
        </p:txBody>
      </p:sp>
      <p:sp>
        <p:nvSpPr>
          <p:cNvPr id="9" name="Rectangle 74">
            <a:extLst>
              <a:ext uri="{FF2B5EF4-FFF2-40B4-BE49-F238E27FC236}">
                <a16:creationId xmlns:a16="http://schemas.microsoft.com/office/drawing/2014/main" id="{C815E955-A6E9-41F2-8DAE-822107258067}"/>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صلاة </a:t>
            </a:r>
            <a:r>
              <a:rPr lang="ar-SA" sz="2000" b="1" dirty="0" err="1">
                <a:solidFill>
                  <a:schemeClr val="bg1"/>
                </a:solidFill>
              </a:rPr>
              <a:t>التجنيز</a:t>
            </a:r>
            <a:r>
              <a:rPr lang="ar-SA" sz="2000" b="1" dirty="0">
                <a:solidFill>
                  <a:schemeClr val="bg1"/>
                </a:solidFill>
              </a:rPr>
              <a:t> العام</a:t>
            </a:r>
            <a:endParaRPr lang="en-US" altLang="fr-FR" sz="2000" b="1" i="1" dirty="0">
              <a:solidFill>
                <a:schemeClr val="bg1"/>
              </a:solidFill>
            </a:endParaRPr>
          </a:p>
        </p:txBody>
      </p:sp>
    </p:spTree>
    <p:extLst>
      <p:ext uri="{BB962C8B-B14F-4D97-AF65-F5344CB8AC3E}">
        <p14:creationId xmlns:p14="http://schemas.microsoft.com/office/powerpoint/2010/main" val="3858093940"/>
      </p:ext>
    </p:extLst>
  </p:cSld>
  <p:clrMapOvr>
    <a:masterClrMapping/>
  </p:clrMapOvr>
</p:sld>
</file>

<file path=ppt/slides/slide31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606906" y="3602807"/>
            <a:ext cx="5867221" cy="2907171"/>
          </a:xfrm>
        </p:spPr>
        <p:txBody>
          <a:bodyPr numCol="1" spcCol="72000" anchor="ctr">
            <a:noAutofit/>
          </a:bodyPr>
          <a:lstStyle/>
          <a:p>
            <a:pPr marL="0" indent="0" algn="just">
              <a:buNone/>
            </a:pPr>
            <a:r>
              <a:rPr lang="fr-FR" sz="3600" b="1" dirty="0">
                <a:latin typeface="Book Antiqua" panose="02040602050305030304" pitchFamily="18" charset="0"/>
              </a:rPr>
              <a:t>Le Dieu du ciel les maintiennent sur leurs trônes de nombreuses années paisibles</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lvl="0" algn="ctr" rtl="1" fontAlgn="base">
              <a:spcBef>
                <a:spcPct val="20000"/>
              </a:spcBef>
              <a:spcAft>
                <a:spcPct val="0"/>
              </a:spcAft>
            </a:pPr>
            <a:endParaRPr lang="ar-SA" altLang="fr-FR" sz="3600" dirty="0">
              <a:latin typeface="Times New Roman" panose="02020603050405020304" pitchFamily="18" charset="0"/>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606906" y="684431"/>
            <a:ext cx="10832822" cy="2907171"/>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buNone/>
            </a:pPr>
            <a:r>
              <a:rPr lang="nl-NL" sz="4800" b="1" dirty="0">
                <a:latin typeface="CS Avva Shenouda" panose="020B7200000000000000" pitchFamily="34" charset="0"/>
              </a:rPr>
              <a:t>V] `</a:t>
            </a:r>
            <a:r>
              <a:rPr lang="nl-NL" sz="4800" b="1" dirty="0" err="1">
                <a:latin typeface="CS Avva Shenouda" panose="020B7200000000000000" pitchFamily="34" charset="0"/>
              </a:rPr>
              <a:t>nte</a:t>
            </a:r>
            <a:r>
              <a:rPr lang="nl-NL" sz="4800" b="1" dirty="0">
                <a:latin typeface="CS Avva Shenouda" panose="020B7200000000000000" pitchFamily="34" charset="0"/>
              </a:rPr>
              <a:t> `</a:t>
            </a:r>
            <a:r>
              <a:rPr lang="nl-NL" sz="4800" b="1" dirty="0" err="1">
                <a:latin typeface="CS Avva Shenouda" panose="020B7200000000000000" pitchFamily="34" charset="0"/>
              </a:rPr>
              <a:t>tve</a:t>
            </a:r>
            <a:r>
              <a:rPr lang="nl-NL" sz="4800" b="1" dirty="0">
                <a:latin typeface="CS Avva Shenouda" panose="020B7200000000000000" pitchFamily="34" charset="0"/>
              </a:rPr>
              <a:t> </a:t>
            </a:r>
            <a:r>
              <a:rPr lang="nl-NL" sz="4800" b="1" dirty="0" err="1">
                <a:latin typeface="CS Avva Shenouda" panose="020B7200000000000000" pitchFamily="34" charset="0"/>
              </a:rPr>
              <a:t>ef`etajro`ou</a:t>
            </a:r>
            <a:r>
              <a:rPr lang="nl-NL" sz="4800" b="1" dirty="0">
                <a:latin typeface="CS Avva Shenouda" panose="020B7200000000000000" pitchFamily="34" charset="0"/>
              </a:rPr>
              <a:t> hijen nou`;</a:t>
            </a:r>
            <a:r>
              <a:rPr lang="nl-NL" sz="4800" b="1" dirty="0" err="1">
                <a:latin typeface="CS Avva Shenouda" panose="020B7200000000000000" pitchFamily="34" charset="0"/>
              </a:rPr>
              <a:t>ronoc</a:t>
            </a:r>
            <a:r>
              <a:rPr lang="nl-NL" sz="4800" b="1" dirty="0">
                <a:latin typeface="CS Avva Shenouda" panose="020B7200000000000000" pitchFamily="34" charset="0"/>
              </a:rPr>
              <a:t> `</a:t>
            </a:r>
            <a:r>
              <a:rPr lang="nl-NL" sz="4800" b="1" dirty="0" err="1">
                <a:latin typeface="CS Avva Shenouda" panose="020B7200000000000000" pitchFamily="34" charset="0"/>
              </a:rPr>
              <a:t>nhanmys</a:t>
            </a:r>
            <a:r>
              <a:rPr lang="nl-NL" sz="4800" b="1" dirty="0">
                <a:latin typeface="CS Avva Shenouda" panose="020B7200000000000000" pitchFamily="34" charset="0"/>
              </a:rPr>
              <a:t> `</a:t>
            </a:r>
            <a:r>
              <a:rPr lang="nl-NL" sz="4800" b="1" dirty="0" err="1">
                <a:latin typeface="CS Avva Shenouda" panose="020B7200000000000000" pitchFamily="34" charset="0"/>
              </a:rPr>
              <a:t>nrompi</a:t>
            </a:r>
            <a:r>
              <a:rPr lang="nl-NL" sz="4800" b="1" dirty="0">
                <a:latin typeface="CS Avva Shenouda" panose="020B7200000000000000" pitchFamily="34" charset="0"/>
              </a:rPr>
              <a:t> </a:t>
            </a:r>
            <a:r>
              <a:rPr lang="nl-NL" sz="4800" b="1" dirty="0" err="1">
                <a:latin typeface="CS Avva Shenouda" panose="020B7200000000000000" pitchFamily="34" charset="0"/>
              </a:rPr>
              <a:t>nem</a:t>
            </a:r>
            <a:r>
              <a:rPr lang="nl-NL" sz="4800" b="1" dirty="0">
                <a:latin typeface="CS Avva Shenouda" panose="020B7200000000000000" pitchFamily="34" charset="0"/>
              </a:rPr>
              <a:t> </a:t>
            </a:r>
            <a:r>
              <a:rPr lang="nl-NL" sz="4800" b="1" dirty="0" err="1">
                <a:latin typeface="CS Avva Shenouda" panose="020B7200000000000000" pitchFamily="34" charset="0"/>
              </a:rPr>
              <a:t>hancyou</a:t>
            </a:r>
            <a:r>
              <a:rPr lang="nl-NL" sz="4800" b="1" dirty="0">
                <a:latin typeface="CS Avva Shenouda" panose="020B7200000000000000" pitchFamily="34" charset="0"/>
              </a:rPr>
              <a:t> `</a:t>
            </a:r>
            <a:r>
              <a:rPr lang="nl-NL" sz="4800" b="1" dirty="0" err="1">
                <a:latin typeface="CS Avva Shenouda" panose="020B7200000000000000" pitchFamily="34" charset="0"/>
              </a:rPr>
              <a:t>nhirynikon</a:t>
            </a:r>
            <a:r>
              <a:rPr lang="nl-NL" sz="4800" b="1" dirty="0">
                <a:latin typeface="CS Avva Shenouda" panose="020B7200000000000000" pitchFamily="34" charset="0"/>
              </a:rPr>
              <a:t>. </a:t>
            </a:r>
          </a:p>
        </p:txBody>
      </p:sp>
      <p:sp>
        <p:nvSpPr>
          <p:cNvPr id="13" name="Espace réservé du contenu 2">
            <a:extLst>
              <a:ext uri="{FF2B5EF4-FFF2-40B4-BE49-F238E27FC236}">
                <a16:creationId xmlns:a16="http://schemas.microsoft.com/office/drawing/2014/main" id="{BAEE9C64-186B-45FE-92FC-55891E69D351}"/>
              </a:ext>
            </a:extLst>
          </p:cNvPr>
          <p:cNvSpPr txBox="1">
            <a:spLocks/>
          </p:cNvSpPr>
          <p:nvPr/>
        </p:nvSpPr>
        <p:spPr>
          <a:xfrm>
            <a:off x="8650513" y="486947"/>
            <a:ext cx="3138029" cy="5991072"/>
          </a:xfrm>
          <a:prstGeom prst="rect">
            <a:avLst/>
          </a:prstGeom>
        </p:spPr>
        <p:txBody>
          <a:bodyPr vert="horz" lIns="91440" tIns="45720" rIns="91440" bIns="45720" numCol="1" spcCol="72000" rtlCol="0" anchor="ctr">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buNone/>
            </a:pPr>
            <a:endParaRPr lang="fr-FR" sz="4000" b="1" dirty="0">
              <a:latin typeface="Book Antiqua" panose="02040602050305030304" pitchFamily="18"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581229" y="3947433"/>
            <a:ext cx="5003866" cy="2123658"/>
          </a:xfrm>
          <a:prstGeom prst="rect">
            <a:avLst/>
          </a:prstGeom>
        </p:spPr>
        <p:txBody>
          <a:bodyPr wrap="square" anchor="ctr" anchorCtr="0">
            <a:spAutoFit/>
          </a:bodyPr>
          <a:lstStyle/>
          <a:p>
            <a:pPr algn="just" rtl="1"/>
            <a:r>
              <a:rPr lang="ar-AE" sz="4400" b="1" dirty="0">
                <a:latin typeface="Book Antiqua" panose="02040602050305030304" pitchFamily="18" charset="0"/>
              </a:rPr>
              <a:t>إله السماء يثبتهم علي كرسيهم، سنين كثيرة وأزمنة سلامية</a:t>
            </a:r>
          </a:p>
        </p:txBody>
      </p:sp>
    </p:spTree>
    <p:extLst>
      <p:ext uri="{BB962C8B-B14F-4D97-AF65-F5344CB8AC3E}">
        <p14:creationId xmlns:p14="http://schemas.microsoft.com/office/powerpoint/2010/main" val="1819914532"/>
      </p:ext>
    </p:extLst>
  </p:cSld>
  <p:clrMapOvr>
    <a:masterClrMapping/>
  </p:clrMapOvr>
</p:sld>
</file>

<file path=ppt/slides/slide31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606906" y="3505532"/>
            <a:ext cx="5867221" cy="2907171"/>
          </a:xfrm>
        </p:spPr>
        <p:txBody>
          <a:bodyPr numCol="1" spcCol="72000" anchor="ctr">
            <a:noAutofit/>
          </a:bodyPr>
          <a:lstStyle/>
          <a:p>
            <a:pPr marL="0" indent="0" algn="just">
              <a:buNone/>
            </a:pPr>
            <a:r>
              <a:rPr lang="fr-FR" sz="3600" b="1" dirty="0">
                <a:latin typeface="Book Antiqua" panose="02040602050305030304" pitchFamily="18" charset="0"/>
              </a:rPr>
              <a:t>et qu’il leur soumette tous leurs ennemis rapidement.</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lvl="0" algn="ctr" rtl="1" fontAlgn="base">
              <a:spcBef>
                <a:spcPct val="20000"/>
              </a:spcBef>
              <a:spcAft>
                <a:spcPct val="0"/>
              </a:spcAft>
            </a:pPr>
            <a:endParaRPr lang="ar-SA" altLang="fr-FR" sz="3600" dirty="0">
              <a:latin typeface="Times New Roman" panose="02020603050405020304" pitchFamily="18" charset="0"/>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606906" y="452551"/>
            <a:ext cx="10832822" cy="3139051"/>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buNone/>
            </a:pPr>
            <a:r>
              <a:rPr lang="nl-NL" sz="4800" b="1" dirty="0" err="1">
                <a:latin typeface="CS Avva Shenouda" panose="020B7200000000000000" pitchFamily="34" charset="0"/>
              </a:rPr>
              <a:t>Ntef;ebio</a:t>
            </a:r>
            <a:r>
              <a:rPr lang="nl-NL" sz="4800" b="1" dirty="0">
                <a:latin typeface="CS Avva Shenouda" panose="020B7200000000000000" pitchFamily="34" charset="0"/>
              </a:rPr>
              <a:t> ``</a:t>
            </a:r>
            <a:r>
              <a:rPr lang="nl-NL" sz="4800" b="1" dirty="0" err="1">
                <a:latin typeface="CS Avva Shenouda" panose="020B7200000000000000" pitchFamily="34" charset="0"/>
              </a:rPr>
              <a:t>nnoujaji</a:t>
            </a:r>
            <a:r>
              <a:rPr lang="nl-NL" sz="4800" b="1" dirty="0">
                <a:latin typeface="CS Avva Shenouda" panose="020B7200000000000000" pitchFamily="34" charset="0"/>
              </a:rPr>
              <a:t> </a:t>
            </a:r>
            <a:r>
              <a:rPr lang="nl-NL" sz="4800" b="1" dirty="0" err="1">
                <a:latin typeface="CS Avva Shenouda" panose="020B7200000000000000" pitchFamily="34" charset="0"/>
              </a:rPr>
              <a:t>tyrou</a:t>
            </a:r>
            <a:r>
              <a:rPr lang="nl-NL" sz="4800" b="1" dirty="0">
                <a:latin typeface="CS Avva Shenouda" panose="020B7200000000000000" pitchFamily="34" charset="0"/>
              </a:rPr>
              <a:t> </a:t>
            </a:r>
            <a:r>
              <a:rPr lang="nl-NL" sz="4800" b="1" dirty="0" err="1">
                <a:latin typeface="CS Avva Shenouda" panose="020B7200000000000000" pitchFamily="34" charset="0"/>
              </a:rPr>
              <a:t>capecyt</a:t>
            </a:r>
            <a:r>
              <a:rPr lang="nl-NL" sz="4800" b="1" dirty="0">
                <a:latin typeface="CS Avva Shenouda" panose="020B7200000000000000" pitchFamily="34" charset="0"/>
              </a:rPr>
              <a:t> `</a:t>
            </a:r>
            <a:r>
              <a:rPr lang="nl-NL" sz="4800" b="1" dirty="0" err="1">
                <a:latin typeface="CS Avva Shenouda" panose="020B7200000000000000" pitchFamily="34" charset="0"/>
              </a:rPr>
              <a:t>nnou</a:t>
            </a:r>
            <a:r>
              <a:rPr lang="nl-NL" sz="4800" b="1" dirty="0">
                <a:latin typeface="CS Avva Shenouda" panose="020B7200000000000000" pitchFamily="34" charset="0"/>
              </a:rPr>
              <a:t>[</a:t>
            </a:r>
            <a:r>
              <a:rPr lang="nl-NL" sz="4800" b="1" dirty="0" err="1">
                <a:latin typeface="CS Avva Shenouda" panose="020B7200000000000000" pitchFamily="34" charset="0"/>
              </a:rPr>
              <a:t>alauj</a:t>
            </a:r>
            <a:r>
              <a:rPr lang="nl-NL" sz="4800" b="1" dirty="0">
                <a:latin typeface="CS Avva Shenouda" panose="020B7200000000000000" pitchFamily="34" charset="0"/>
              </a:rPr>
              <a:t> `</a:t>
            </a:r>
            <a:r>
              <a:rPr lang="nl-NL" sz="4800" b="1" dirty="0" err="1">
                <a:latin typeface="CS Avva Shenouda" panose="020B7200000000000000" pitchFamily="34" charset="0"/>
              </a:rPr>
              <a:t>n,wlem</a:t>
            </a:r>
            <a:r>
              <a:rPr lang="nl-NL" sz="4800" b="1" dirty="0">
                <a:latin typeface="CS Avva Shenouda" panose="020B7200000000000000" pitchFamily="34" charset="0"/>
              </a:rPr>
              <a:t>.</a:t>
            </a:r>
          </a:p>
        </p:txBody>
      </p:sp>
      <p:sp>
        <p:nvSpPr>
          <p:cNvPr id="13" name="Espace réservé du contenu 2">
            <a:extLst>
              <a:ext uri="{FF2B5EF4-FFF2-40B4-BE49-F238E27FC236}">
                <a16:creationId xmlns:a16="http://schemas.microsoft.com/office/drawing/2014/main" id="{BAEE9C64-186B-45FE-92FC-55891E69D351}"/>
              </a:ext>
            </a:extLst>
          </p:cNvPr>
          <p:cNvSpPr txBox="1">
            <a:spLocks/>
          </p:cNvSpPr>
          <p:nvPr/>
        </p:nvSpPr>
        <p:spPr>
          <a:xfrm>
            <a:off x="8650513" y="486947"/>
            <a:ext cx="3138029" cy="5991072"/>
          </a:xfrm>
          <a:prstGeom prst="rect">
            <a:avLst/>
          </a:prstGeom>
        </p:spPr>
        <p:txBody>
          <a:bodyPr vert="horz" lIns="91440" tIns="45720" rIns="91440" bIns="45720" numCol="1" spcCol="72000" rtlCol="0" anchor="ctr">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buNone/>
            </a:pPr>
            <a:endParaRPr lang="fr-FR" sz="4000" b="1" dirty="0">
              <a:latin typeface="Book Antiqua" panose="02040602050305030304" pitchFamily="18"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581229" y="4285987"/>
            <a:ext cx="5003866" cy="1446550"/>
          </a:xfrm>
          <a:prstGeom prst="rect">
            <a:avLst/>
          </a:prstGeom>
        </p:spPr>
        <p:txBody>
          <a:bodyPr wrap="square" anchor="ctr" anchorCtr="0">
            <a:spAutoFit/>
          </a:bodyPr>
          <a:lstStyle/>
          <a:p>
            <a:pPr algn="just" rtl="1"/>
            <a:r>
              <a:rPr lang="ar-AE" sz="4400" b="1" dirty="0">
                <a:latin typeface="Book Antiqua" panose="02040602050305030304" pitchFamily="18" charset="0"/>
              </a:rPr>
              <a:t>ويخضع جميع أعدائهم تحت أقدامهم سريعاً.</a:t>
            </a:r>
          </a:p>
        </p:txBody>
      </p:sp>
    </p:spTree>
    <p:extLst>
      <p:ext uri="{BB962C8B-B14F-4D97-AF65-F5344CB8AC3E}">
        <p14:creationId xmlns:p14="http://schemas.microsoft.com/office/powerpoint/2010/main" val="431335984"/>
      </p:ext>
    </p:extLst>
  </p:cSld>
  <p:clrMapOvr>
    <a:masterClrMapping/>
  </p:clrMapOvr>
</p:sld>
</file>

<file path=ppt/slides/slide31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606906" y="3505532"/>
            <a:ext cx="5867221" cy="2907171"/>
          </a:xfrm>
        </p:spPr>
        <p:txBody>
          <a:bodyPr numCol="1" spcCol="72000" anchor="ctr">
            <a:noAutofit/>
          </a:bodyPr>
          <a:lstStyle/>
          <a:p>
            <a:pPr marL="0" indent="0" algn="just">
              <a:buNone/>
            </a:pPr>
            <a:r>
              <a:rPr lang="fr-FR" sz="3600" b="1" dirty="0">
                <a:latin typeface="Book Antiqua" panose="02040602050305030304" pitchFamily="18" charset="0"/>
              </a:rPr>
              <a:t>Implore le Christ pour nous, qu’il nous accorde paisiblement la rémission  de nos péchés selon sa grande miséricorde.</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lvl="0" algn="ctr" rtl="1" fontAlgn="base">
              <a:spcBef>
                <a:spcPct val="20000"/>
              </a:spcBef>
              <a:spcAft>
                <a:spcPct val="0"/>
              </a:spcAft>
            </a:pPr>
            <a:endParaRPr lang="ar-SA" altLang="fr-FR" sz="3600" dirty="0">
              <a:latin typeface="Times New Roman" panose="02020603050405020304" pitchFamily="18" charset="0"/>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606906" y="452551"/>
            <a:ext cx="10832822" cy="3139051"/>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buNone/>
            </a:pPr>
            <a:r>
              <a:rPr lang="nl-NL" sz="4800" b="1" dirty="0" err="1">
                <a:latin typeface="CS Avva Shenouda" panose="020B7200000000000000" pitchFamily="34" charset="0"/>
              </a:rPr>
              <a:t>Twbh</a:t>
            </a:r>
            <a:r>
              <a:rPr lang="nl-NL" sz="4800" b="1" dirty="0">
                <a:latin typeface="CS Avva Shenouda" panose="020B7200000000000000" pitchFamily="34" charset="0"/>
              </a:rPr>
              <a:t> `</a:t>
            </a:r>
            <a:r>
              <a:rPr lang="nl-NL" sz="4800" b="1" dirty="0" err="1">
                <a:latin typeface="CS Avva Shenouda" panose="020B7200000000000000" pitchFamily="34" charset="0"/>
              </a:rPr>
              <a:t>eP</a:t>
            </a:r>
            <a:r>
              <a:rPr lang="nl-NL" sz="4800" b="1" dirty="0">
                <a:latin typeface="CS Avva Shenouda" panose="020B7200000000000000" pitchFamily="34" charset="0"/>
              </a:rPr>
              <a:t>=,=c `</a:t>
            </a:r>
            <a:r>
              <a:rPr lang="nl-NL" sz="4800" b="1" dirty="0" err="1">
                <a:latin typeface="CS Avva Shenouda" panose="020B7200000000000000" pitchFamily="34" charset="0"/>
              </a:rPr>
              <a:t>e`hryi</a:t>
            </a:r>
            <a:r>
              <a:rPr lang="nl-NL" sz="4800" b="1" dirty="0">
                <a:latin typeface="CS Avva Shenouda" panose="020B7200000000000000" pitchFamily="34" charset="0"/>
              </a:rPr>
              <a:t> `</a:t>
            </a:r>
            <a:r>
              <a:rPr lang="nl-NL" sz="4800" b="1" dirty="0" err="1">
                <a:latin typeface="CS Avva Shenouda" panose="020B7200000000000000" pitchFamily="34" charset="0"/>
              </a:rPr>
              <a:t>ejwn</a:t>
            </a:r>
            <a:r>
              <a:rPr lang="nl-NL" sz="4800" b="1" dirty="0">
                <a:latin typeface="CS Avva Shenouda" panose="020B7200000000000000" pitchFamily="34" charset="0"/>
              </a:rPr>
              <a:t> `</a:t>
            </a:r>
            <a:r>
              <a:rPr lang="nl-NL" sz="4800" b="1" dirty="0" err="1">
                <a:latin typeface="CS Avva Shenouda" panose="020B7200000000000000" pitchFamily="34" charset="0"/>
              </a:rPr>
              <a:t>ntef,a</a:t>
            </a:r>
            <a:r>
              <a:rPr lang="nl-NL" sz="4800" b="1" dirty="0">
                <a:latin typeface="CS Avva Shenouda" panose="020B7200000000000000" pitchFamily="34" charset="0"/>
              </a:rPr>
              <a:t> </a:t>
            </a:r>
            <a:r>
              <a:rPr lang="nl-NL" sz="4800" b="1" dirty="0" err="1">
                <a:latin typeface="CS Avva Shenouda" panose="020B7200000000000000" pitchFamily="34" charset="0"/>
              </a:rPr>
              <a:t>nennobi</a:t>
            </a:r>
            <a:r>
              <a:rPr lang="nl-NL" sz="4800" b="1" dirty="0">
                <a:latin typeface="CS Avva Shenouda" panose="020B7200000000000000" pitchFamily="34" charset="0"/>
              </a:rPr>
              <a:t> </a:t>
            </a:r>
            <a:r>
              <a:rPr lang="nl-NL" sz="4800" b="1" dirty="0" err="1">
                <a:latin typeface="CS Avva Shenouda" panose="020B7200000000000000" pitchFamily="34" charset="0"/>
              </a:rPr>
              <a:t>nan</a:t>
            </a:r>
            <a:r>
              <a:rPr lang="nl-NL" sz="4800" b="1" dirty="0">
                <a:latin typeface="CS Avva Shenouda" panose="020B7200000000000000" pitchFamily="34" charset="0"/>
              </a:rPr>
              <a:t> `</a:t>
            </a:r>
            <a:r>
              <a:rPr lang="nl-NL" sz="4800" b="1" dirty="0" err="1">
                <a:latin typeface="CS Avva Shenouda" panose="020B7200000000000000" pitchFamily="34" charset="0"/>
              </a:rPr>
              <a:t>ebol</a:t>
            </a:r>
            <a:r>
              <a:rPr lang="nl-NL" sz="4800" b="1" dirty="0">
                <a:latin typeface="CS Avva Shenouda" panose="020B7200000000000000" pitchFamily="34" charset="0"/>
              </a:rPr>
              <a:t> </a:t>
            </a:r>
            <a:r>
              <a:rPr lang="nl-NL" sz="4800" b="1" dirty="0" err="1">
                <a:latin typeface="CS Avva Shenouda" panose="020B7200000000000000" pitchFamily="34" charset="0"/>
              </a:rPr>
              <a:t>qen</a:t>
            </a:r>
            <a:r>
              <a:rPr lang="nl-NL" sz="4800" b="1" dirty="0">
                <a:latin typeface="CS Avva Shenouda" panose="020B7200000000000000" pitchFamily="34" charset="0"/>
              </a:rPr>
              <a:t> `</a:t>
            </a:r>
            <a:r>
              <a:rPr lang="nl-NL" sz="4800" b="1" dirty="0" err="1">
                <a:latin typeface="CS Avva Shenouda" panose="020B7200000000000000" pitchFamily="34" charset="0"/>
              </a:rPr>
              <a:t>ouhiryny</a:t>
            </a:r>
            <a:r>
              <a:rPr lang="nl-NL" sz="4800" b="1" dirty="0">
                <a:latin typeface="CS Avva Shenouda" panose="020B7200000000000000" pitchFamily="34" charset="0"/>
              </a:rPr>
              <a:t> </a:t>
            </a:r>
            <a:r>
              <a:rPr lang="nl-NL" sz="4800" b="1" dirty="0" err="1">
                <a:latin typeface="CS Avva Shenouda" panose="020B7200000000000000" pitchFamily="34" charset="0"/>
              </a:rPr>
              <a:t>kata</a:t>
            </a:r>
            <a:r>
              <a:rPr lang="nl-NL" sz="4800" b="1" dirty="0">
                <a:latin typeface="CS Avva Shenouda" panose="020B7200000000000000" pitchFamily="34" charset="0"/>
              </a:rPr>
              <a:t> </a:t>
            </a:r>
            <a:r>
              <a:rPr lang="nl-NL" sz="4800" b="1" dirty="0" err="1">
                <a:latin typeface="CS Avva Shenouda" panose="020B7200000000000000" pitchFamily="34" charset="0"/>
              </a:rPr>
              <a:t>pefnis</a:t>
            </a:r>
            <a:r>
              <a:rPr lang="nl-NL" sz="4800" b="1" dirty="0">
                <a:latin typeface="CS Avva Shenouda" panose="020B7200000000000000" pitchFamily="34" charset="0"/>
              </a:rPr>
              <a:t>] `</a:t>
            </a:r>
            <a:r>
              <a:rPr lang="nl-NL" sz="4800" b="1" dirty="0" err="1">
                <a:latin typeface="CS Avva Shenouda" panose="020B7200000000000000" pitchFamily="34" charset="0"/>
              </a:rPr>
              <a:t>nnai</a:t>
            </a:r>
            <a:r>
              <a:rPr lang="nl-NL" sz="4800" b="1" dirty="0">
                <a:latin typeface="CS Avva Shenouda" panose="020B7200000000000000" pitchFamily="34" charset="0"/>
              </a:rPr>
              <a:t>.</a:t>
            </a:r>
          </a:p>
        </p:txBody>
      </p:sp>
      <p:sp>
        <p:nvSpPr>
          <p:cNvPr id="13" name="Espace réservé du contenu 2">
            <a:extLst>
              <a:ext uri="{FF2B5EF4-FFF2-40B4-BE49-F238E27FC236}">
                <a16:creationId xmlns:a16="http://schemas.microsoft.com/office/drawing/2014/main" id="{BAEE9C64-186B-45FE-92FC-55891E69D351}"/>
              </a:ext>
            </a:extLst>
          </p:cNvPr>
          <p:cNvSpPr txBox="1">
            <a:spLocks/>
          </p:cNvSpPr>
          <p:nvPr/>
        </p:nvSpPr>
        <p:spPr>
          <a:xfrm>
            <a:off x="8650513" y="486947"/>
            <a:ext cx="3138029" cy="5991072"/>
          </a:xfrm>
          <a:prstGeom prst="rect">
            <a:avLst/>
          </a:prstGeom>
        </p:spPr>
        <p:txBody>
          <a:bodyPr vert="horz" lIns="91440" tIns="45720" rIns="91440" bIns="45720" numCol="1" spcCol="72000" rtlCol="0" anchor="ctr">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buNone/>
            </a:pPr>
            <a:endParaRPr lang="fr-FR" sz="4000" b="1" dirty="0">
              <a:latin typeface="Book Antiqua" panose="02040602050305030304" pitchFamily="18"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581229" y="3947433"/>
            <a:ext cx="5003866" cy="2123658"/>
          </a:xfrm>
          <a:prstGeom prst="rect">
            <a:avLst/>
          </a:prstGeom>
        </p:spPr>
        <p:txBody>
          <a:bodyPr wrap="square" anchor="ctr" anchorCtr="0">
            <a:spAutoFit/>
          </a:bodyPr>
          <a:lstStyle/>
          <a:p>
            <a:pPr algn="just" rtl="1"/>
            <a:r>
              <a:rPr lang="ar-AE" sz="4400" b="1" dirty="0">
                <a:latin typeface="Book Antiqua" panose="02040602050305030304" pitchFamily="18" charset="0"/>
              </a:rPr>
              <a:t>أطلب من المسيح عنا ليغفر لنا خطايانا بسلام كعظيم رحمته.</a:t>
            </a:r>
          </a:p>
        </p:txBody>
      </p:sp>
    </p:spTree>
    <p:extLst>
      <p:ext uri="{BB962C8B-B14F-4D97-AF65-F5344CB8AC3E}">
        <p14:creationId xmlns:p14="http://schemas.microsoft.com/office/powerpoint/2010/main" val="3001879726"/>
      </p:ext>
    </p:extLst>
  </p:cSld>
  <p:clrMapOvr>
    <a:masterClrMapping/>
  </p:clrMapOvr>
</p:sld>
</file>

<file path=ppt/slides/slide31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606906" y="3505532"/>
            <a:ext cx="5867221" cy="2907171"/>
          </a:xfrm>
        </p:spPr>
        <p:txBody>
          <a:bodyPr numCol="1" spcCol="72000" anchor="ctr">
            <a:noAutofit/>
          </a:bodyPr>
          <a:lstStyle/>
          <a:p>
            <a:pPr marL="0" indent="0" algn="just">
              <a:buNone/>
            </a:pPr>
            <a:r>
              <a:rPr lang="fr-FR" b="1" dirty="0">
                <a:latin typeface="Book Antiqua" panose="02040602050305030304" pitchFamily="18" charset="0"/>
              </a:rPr>
              <a:t>Pitié Seigneur, Pitié Seigneur, Seigneur Bénis nous Amen. Bénissez moi, Bénissez moi, voici la </a:t>
            </a:r>
            <a:r>
              <a:rPr lang="fr-FR" b="1" dirty="0" err="1">
                <a:latin typeface="Book Antiqua" panose="02040602050305030304" pitchFamily="18" charset="0"/>
              </a:rPr>
              <a:t>métanoia</a:t>
            </a:r>
            <a:r>
              <a:rPr lang="fr-FR" b="1" dirty="0">
                <a:latin typeface="Book Antiqua" panose="02040602050305030304" pitchFamily="18" charset="0"/>
              </a:rPr>
              <a:t> pardonnez moi et dites la bénédiction</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lvl="0" algn="ctr" rtl="1" fontAlgn="base">
              <a:spcBef>
                <a:spcPct val="20000"/>
              </a:spcBef>
              <a:spcAft>
                <a:spcPct val="0"/>
              </a:spcAft>
            </a:pPr>
            <a:endParaRPr lang="ar-SA" altLang="fr-FR" sz="3600" dirty="0">
              <a:latin typeface="Times New Roman" panose="02020603050405020304" pitchFamily="18" charset="0"/>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606906" y="684431"/>
            <a:ext cx="10832822" cy="2907171"/>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buNone/>
            </a:pPr>
            <a:r>
              <a:rPr lang="nl-NL" sz="4800" b="1" dirty="0" err="1">
                <a:latin typeface="CS Avva Shenouda" panose="020B7200000000000000" pitchFamily="34" charset="0"/>
              </a:rPr>
              <a:t>Kuri`e</a:t>
            </a:r>
            <a:r>
              <a:rPr lang="nl-NL" sz="4800" b="1" dirty="0">
                <a:latin typeface="CS Avva Shenouda" panose="020B7200000000000000" pitchFamily="34" charset="0"/>
              </a:rPr>
              <a:t>   `</a:t>
            </a:r>
            <a:r>
              <a:rPr lang="nl-NL" sz="4800" b="1" dirty="0" err="1">
                <a:latin typeface="CS Avva Shenouda" panose="020B7200000000000000" pitchFamily="34" charset="0"/>
              </a:rPr>
              <a:t>ele`ycon</a:t>
            </a:r>
            <a:r>
              <a:rPr lang="nl-NL" sz="4800" b="1" dirty="0">
                <a:latin typeface="CS Avva Shenouda" panose="020B7200000000000000" pitchFamily="34" charset="0"/>
              </a:rPr>
              <a:t>  </a:t>
            </a:r>
            <a:r>
              <a:rPr lang="nl-NL" sz="4800" b="1" dirty="0" err="1">
                <a:latin typeface="CS Avva Shenouda" panose="020B7200000000000000" pitchFamily="34" charset="0"/>
              </a:rPr>
              <a:t>Kuri`e</a:t>
            </a:r>
            <a:r>
              <a:rPr lang="nl-NL" sz="4800" b="1" dirty="0">
                <a:latin typeface="CS Avva Shenouda" panose="020B7200000000000000" pitchFamily="34" charset="0"/>
              </a:rPr>
              <a:t> `</a:t>
            </a:r>
            <a:r>
              <a:rPr lang="nl-NL" sz="4800" b="1" dirty="0" err="1">
                <a:latin typeface="CS Avva Shenouda" panose="020B7200000000000000" pitchFamily="34" charset="0"/>
              </a:rPr>
              <a:t>ele`ycon</a:t>
            </a:r>
            <a:r>
              <a:rPr lang="nl-NL" sz="4800" b="1" dirty="0">
                <a:latin typeface="CS Avva Shenouda" panose="020B7200000000000000" pitchFamily="34" charset="0"/>
              </a:rPr>
              <a:t> </a:t>
            </a:r>
            <a:r>
              <a:rPr lang="nl-NL" sz="4800" b="1" dirty="0" err="1">
                <a:latin typeface="CS Avva Shenouda" panose="020B7200000000000000" pitchFamily="34" charset="0"/>
              </a:rPr>
              <a:t>Kurie</a:t>
            </a:r>
            <a:r>
              <a:rPr lang="nl-NL" sz="4800" b="1" dirty="0">
                <a:latin typeface="CS Avva Shenouda" panose="020B7200000000000000" pitchFamily="34" charset="0"/>
              </a:rPr>
              <a:t> </a:t>
            </a:r>
            <a:r>
              <a:rPr lang="nl-NL" sz="4800" b="1" dirty="0" err="1">
                <a:latin typeface="CS Avva Shenouda" panose="020B7200000000000000" pitchFamily="34" charset="0"/>
              </a:rPr>
              <a:t>eulogycon</a:t>
            </a:r>
            <a:r>
              <a:rPr lang="nl-NL" sz="4800" b="1" dirty="0">
                <a:latin typeface="CS Avva Shenouda" panose="020B7200000000000000" pitchFamily="34" charset="0"/>
              </a:rPr>
              <a:t> `</a:t>
            </a:r>
            <a:r>
              <a:rPr lang="nl-NL" sz="4800" b="1" dirty="0" err="1">
                <a:latin typeface="CS Avva Shenouda" panose="020B7200000000000000" pitchFamily="34" charset="0"/>
              </a:rPr>
              <a:t>amyn</a:t>
            </a:r>
            <a:r>
              <a:rPr lang="nl-NL" sz="4800" b="1" dirty="0">
                <a:latin typeface="CS Avva Shenouda" panose="020B7200000000000000" pitchFamily="34" charset="0"/>
              </a:rPr>
              <a:t> @ `</a:t>
            </a:r>
            <a:r>
              <a:rPr lang="nl-NL" sz="4800" b="1" dirty="0" err="1">
                <a:latin typeface="CS Avva Shenouda" panose="020B7200000000000000" pitchFamily="34" charset="0"/>
              </a:rPr>
              <a:t>cmou</a:t>
            </a:r>
            <a:r>
              <a:rPr lang="nl-NL" sz="4800" b="1" dirty="0">
                <a:latin typeface="CS Avva Shenouda" panose="020B7200000000000000" pitchFamily="34" charset="0"/>
              </a:rPr>
              <a:t> `</a:t>
            </a:r>
            <a:r>
              <a:rPr lang="nl-NL" sz="4800" b="1" dirty="0" err="1">
                <a:latin typeface="CS Avva Shenouda" panose="020B7200000000000000" pitchFamily="34" charset="0"/>
              </a:rPr>
              <a:t>eroi</a:t>
            </a:r>
            <a:r>
              <a:rPr lang="nl-NL" sz="4800" b="1" dirty="0">
                <a:latin typeface="CS Avva Shenouda" panose="020B7200000000000000" pitchFamily="34" charset="0"/>
              </a:rPr>
              <a:t> @ `</a:t>
            </a:r>
            <a:r>
              <a:rPr lang="nl-NL" sz="4800" b="1" dirty="0" err="1">
                <a:latin typeface="CS Avva Shenouda" panose="020B7200000000000000" pitchFamily="34" charset="0"/>
              </a:rPr>
              <a:t>cmou</a:t>
            </a:r>
            <a:r>
              <a:rPr lang="nl-NL" sz="4800" b="1" dirty="0">
                <a:latin typeface="CS Avva Shenouda" panose="020B7200000000000000" pitchFamily="34" charset="0"/>
              </a:rPr>
              <a:t> `</a:t>
            </a:r>
            <a:r>
              <a:rPr lang="nl-NL" sz="4800" b="1" dirty="0" err="1">
                <a:latin typeface="CS Avva Shenouda" panose="020B7200000000000000" pitchFamily="34" charset="0"/>
              </a:rPr>
              <a:t>eroi</a:t>
            </a:r>
            <a:r>
              <a:rPr lang="nl-NL" sz="4800" b="1" dirty="0">
                <a:latin typeface="CS Avva Shenouda" panose="020B7200000000000000" pitchFamily="34" charset="0"/>
              </a:rPr>
              <a:t> @ ic ]</a:t>
            </a:r>
            <a:r>
              <a:rPr lang="nl-NL" sz="4800" b="1" dirty="0" err="1">
                <a:latin typeface="CS Avva Shenouda" panose="020B7200000000000000" pitchFamily="34" charset="0"/>
              </a:rPr>
              <a:t>metanoi`a</a:t>
            </a:r>
            <a:r>
              <a:rPr lang="nl-NL" sz="4800" b="1" dirty="0">
                <a:latin typeface="CS Avva Shenouda" panose="020B7200000000000000" pitchFamily="34" charset="0"/>
              </a:rPr>
              <a:t> @ ,w </a:t>
            </a:r>
            <a:r>
              <a:rPr lang="nl-NL" sz="4800" b="1" dirty="0" err="1">
                <a:latin typeface="CS Avva Shenouda" panose="020B7200000000000000" pitchFamily="34" charset="0"/>
              </a:rPr>
              <a:t>nyi</a:t>
            </a:r>
            <a:r>
              <a:rPr lang="nl-NL" sz="4800" b="1" dirty="0">
                <a:latin typeface="CS Avva Shenouda" panose="020B7200000000000000" pitchFamily="34" charset="0"/>
              </a:rPr>
              <a:t> `</a:t>
            </a:r>
            <a:r>
              <a:rPr lang="nl-NL" sz="4800" b="1" dirty="0" err="1">
                <a:latin typeface="CS Avva Shenouda" panose="020B7200000000000000" pitchFamily="34" charset="0"/>
              </a:rPr>
              <a:t>ebol</a:t>
            </a:r>
            <a:r>
              <a:rPr lang="nl-NL" sz="4800" b="1" dirty="0">
                <a:latin typeface="CS Avva Shenouda" panose="020B7200000000000000" pitchFamily="34" charset="0"/>
              </a:rPr>
              <a:t> </a:t>
            </a:r>
            <a:r>
              <a:rPr lang="nl-NL" sz="4800" b="1" dirty="0" err="1">
                <a:latin typeface="CS Avva Shenouda" panose="020B7200000000000000" pitchFamily="34" charset="0"/>
              </a:rPr>
              <a:t>jw</a:t>
            </a:r>
            <a:r>
              <a:rPr lang="nl-NL" sz="4800" b="1" dirty="0">
                <a:latin typeface="CS Avva Shenouda" panose="020B7200000000000000" pitchFamily="34" charset="0"/>
              </a:rPr>
              <a:t> `</a:t>
            </a:r>
            <a:r>
              <a:rPr lang="nl-NL" sz="4800" b="1" dirty="0" err="1">
                <a:latin typeface="CS Avva Shenouda" panose="020B7200000000000000" pitchFamily="34" charset="0"/>
              </a:rPr>
              <a:t>mpi`cmou</a:t>
            </a:r>
            <a:r>
              <a:rPr lang="nl-NL" sz="4800" b="1" dirty="0">
                <a:latin typeface="CS Avva Shenouda" panose="020B7200000000000000" pitchFamily="34" charset="0"/>
              </a:rPr>
              <a:t>.</a:t>
            </a:r>
          </a:p>
        </p:txBody>
      </p:sp>
      <p:sp>
        <p:nvSpPr>
          <p:cNvPr id="13" name="Espace réservé du contenu 2">
            <a:extLst>
              <a:ext uri="{FF2B5EF4-FFF2-40B4-BE49-F238E27FC236}">
                <a16:creationId xmlns:a16="http://schemas.microsoft.com/office/drawing/2014/main" id="{BAEE9C64-186B-45FE-92FC-55891E69D351}"/>
              </a:ext>
            </a:extLst>
          </p:cNvPr>
          <p:cNvSpPr txBox="1">
            <a:spLocks/>
          </p:cNvSpPr>
          <p:nvPr/>
        </p:nvSpPr>
        <p:spPr>
          <a:xfrm>
            <a:off x="8650513" y="486947"/>
            <a:ext cx="3138029" cy="5991072"/>
          </a:xfrm>
          <a:prstGeom prst="rect">
            <a:avLst/>
          </a:prstGeom>
        </p:spPr>
        <p:txBody>
          <a:bodyPr vert="horz" lIns="91440" tIns="45720" rIns="91440" bIns="45720" numCol="1" spcCol="72000" rtlCol="0" anchor="ctr">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buNone/>
            </a:pPr>
            <a:endParaRPr lang="fr-FR" sz="4000" b="1" dirty="0">
              <a:latin typeface="Book Antiqua" panose="02040602050305030304" pitchFamily="18"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581229" y="3731990"/>
            <a:ext cx="5003866" cy="2554545"/>
          </a:xfrm>
          <a:prstGeom prst="rect">
            <a:avLst/>
          </a:prstGeom>
        </p:spPr>
        <p:txBody>
          <a:bodyPr wrap="square" anchor="ctr" anchorCtr="0">
            <a:spAutoFit/>
          </a:bodyPr>
          <a:lstStyle/>
          <a:p>
            <a:pPr algn="just" rtl="1"/>
            <a:r>
              <a:rPr lang="ar-AE" sz="4000" b="1" dirty="0">
                <a:latin typeface="Book Antiqua" panose="02040602050305030304" pitchFamily="18" charset="0"/>
              </a:rPr>
              <a:t>يا رب </a:t>
            </a:r>
            <a:r>
              <a:rPr lang="ar-AE" sz="4000" b="1" dirty="0" err="1">
                <a:latin typeface="Book Antiqua" panose="02040602050305030304" pitchFamily="18" charset="0"/>
              </a:rPr>
              <a:t>إرحم</a:t>
            </a:r>
            <a:r>
              <a:rPr lang="ar-AE" sz="4000" b="1" dirty="0">
                <a:latin typeface="Book Antiqua" panose="02040602050305030304" pitchFamily="18" charset="0"/>
              </a:rPr>
              <a:t>. يا رب </a:t>
            </a:r>
            <a:r>
              <a:rPr lang="ar-AE" sz="4000" b="1" dirty="0" err="1">
                <a:latin typeface="Book Antiqua" panose="02040602050305030304" pitchFamily="18" charset="0"/>
              </a:rPr>
              <a:t>إرحم</a:t>
            </a:r>
            <a:r>
              <a:rPr lang="ar-AE" sz="4000" b="1" dirty="0">
                <a:latin typeface="Book Antiqua" panose="02040602050305030304" pitchFamily="18" charset="0"/>
              </a:rPr>
              <a:t>. يا رب بارك. آمين. باركوا علي</a:t>
            </a:r>
            <a:r>
              <a:rPr lang="ar-EG" sz="4000" b="1" dirty="0">
                <a:latin typeface="Book Antiqua" panose="02040602050305030304" pitchFamily="18" charset="0"/>
              </a:rPr>
              <a:t>ّ</a:t>
            </a:r>
            <a:r>
              <a:rPr lang="ar-AE" sz="4000" b="1" dirty="0" err="1">
                <a:latin typeface="Book Antiqua" panose="02040602050305030304" pitchFamily="18" charset="0"/>
              </a:rPr>
              <a:t>.</a:t>
            </a:r>
            <a:r>
              <a:rPr lang="ar-AE" sz="4000" b="1" dirty="0">
                <a:latin typeface="Book Antiqua" panose="02040602050305030304" pitchFamily="18" charset="0"/>
              </a:rPr>
              <a:t> باركوا علي</a:t>
            </a:r>
            <a:r>
              <a:rPr lang="ar-EG" sz="4000" b="1" dirty="0">
                <a:latin typeface="Book Antiqua" panose="02040602050305030304" pitchFamily="18" charset="0"/>
              </a:rPr>
              <a:t>ّ</a:t>
            </a:r>
            <a:r>
              <a:rPr lang="ar-AE" sz="4000" b="1" dirty="0" err="1">
                <a:latin typeface="Book Antiqua" panose="02040602050305030304" pitchFamily="18" charset="0"/>
              </a:rPr>
              <a:t>.</a:t>
            </a:r>
            <a:r>
              <a:rPr lang="ar-AE" sz="4000" b="1" dirty="0">
                <a:latin typeface="Book Antiqua" panose="02040602050305030304" pitchFamily="18" charset="0"/>
              </a:rPr>
              <a:t> ها </a:t>
            </a:r>
            <a:r>
              <a:rPr lang="ar-AE" sz="4000" b="1" dirty="0" err="1">
                <a:latin typeface="Book Antiqua" panose="02040602050305030304" pitchFamily="18" charset="0"/>
              </a:rPr>
              <a:t>مطانية</a:t>
            </a:r>
            <a:r>
              <a:rPr lang="ar-AE" sz="4000" b="1" dirty="0">
                <a:latin typeface="Book Antiqua" panose="02040602050305030304" pitchFamily="18" charset="0"/>
              </a:rPr>
              <a:t>. اغفروا لي. قُل البركة</a:t>
            </a:r>
          </a:p>
        </p:txBody>
      </p:sp>
    </p:spTree>
    <p:extLst>
      <p:ext uri="{BB962C8B-B14F-4D97-AF65-F5344CB8AC3E}">
        <p14:creationId xmlns:p14="http://schemas.microsoft.com/office/powerpoint/2010/main" val="4273048144"/>
      </p:ext>
    </p:extLst>
  </p:cSld>
  <p:clrMapOvr>
    <a:masterClrMapping/>
  </p:clrMapOvr>
</p:sld>
</file>

<file path=ppt/slides/slide31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546266" y="776123"/>
            <a:ext cx="5367646" cy="5452374"/>
          </a:xfrm>
        </p:spPr>
        <p:txBody>
          <a:bodyPr numCol="1" spcCol="72000" anchor="ctr">
            <a:noAutofit/>
          </a:bodyPr>
          <a:lstStyle/>
          <a:p>
            <a:pPr marL="0" indent="0" algn="just">
              <a:spcBef>
                <a:spcPts val="0"/>
              </a:spcBef>
              <a:buNone/>
            </a:pPr>
            <a:r>
              <a:rPr lang="fr-FR" b="1" dirty="0">
                <a:latin typeface="Book Antiqua" panose="02040602050305030304" pitchFamily="18" charset="0"/>
              </a:rPr>
              <a:t>Jésus-Christ notre vrai Dieu, qui par Sa volonté a subi Sa Passion et a été crucifié pour nous, nous bénisse de toute bénédiction spirituelle et nous aide. Qu'Il accomplisse pour nous cette Sainte Pâques et nous montre la joie de Sa sainte résurrection de nombreuses années paisibles. </a:t>
            </a:r>
            <a:endParaRPr lang="fr-FR" b="1" dirty="0">
              <a:solidFill>
                <a:srgbClr val="C00000"/>
              </a:solidFill>
              <a:latin typeface="Book Antiqua" panose="02040602050305030304" pitchFamily="18" charset="0"/>
            </a:endParaRP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lvl="0" algn="just" rtl="1" fontAlgn="base">
              <a:spcBef>
                <a:spcPct val="20000"/>
              </a:spcBef>
              <a:spcAft>
                <a:spcPct val="0"/>
              </a:spcAft>
            </a:pPr>
            <a:endParaRPr lang="ar-SA" altLang="fr-FR" sz="2800" dirty="0">
              <a:latin typeface="Times New Roman" panose="02020603050405020304" pitchFamily="18" charset="0"/>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07777"/>
          </a:xfrm>
          <a:prstGeom prst="rect">
            <a:avLst/>
          </a:prstGeom>
        </p:spPr>
        <p:txBody>
          <a:bodyPr wrap="none">
            <a:spAutoFit/>
          </a:bodyPr>
          <a:lstStyle/>
          <a:p>
            <a:pPr algn="just"/>
            <a:endParaRPr lang="fr-FR" sz="1400"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spcBef>
                <a:spcPts val="0"/>
              </a:spcBef>
              <a:buNone/>
            </a:pPr>
            <a:endParaRPr lang="fr-FR" b="1" dirty="0">
              <a:latin typeface="CS Avva Shenouda" panose="020B7200000000000000" pitchFamily="34"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278091" y="747709"/>
            <a:ext cx="5367643" cy="5509200"/>
          </a:xfrm>
          <a:prstGeom prst="rect">
            <a:avLst/>
          </a:prstGeom>
        </p:spPr>
        <p:txBody>
          <a:bodyPr wrap="square" anchor="ctr" anchorCtr="0">
            <a:spAutoFit/>
          </a:bodyPr>
          <a:lstStyle/>
          <a:p>
            <a:pPr algn="just" rtl="1"/>
            <a:r>
              <a:rPr lang="ar-AE" sz="4400" b="1" dirty="0">
                <a:latin typeface="Book Antiqua" panose="02040602050305030304" pitchFamily="18" charset="0"/>
              </a:rPr>
              <a:t>يسوع المسيح </a:t>
            </a:r>
            <a:r>
              <a:rPr lang="ar-EG" sz="4400" b="1" dirty="0">
                <a:latin typeface="Book Antiqua" panose="02040602050305030304" pitchFamily="18" charset="0"/>
              </a:rPr>
              <a:t>إ</a:t>
            </a:r>
            <a:r>
              <a:rPr lang="ar-AE" sz="4400" b="1" dirty="0">
                <a:latin typeface="Book Antiqua" panose="02040602050305030304" pitchFamily="18" charset="0"/>
              </a:rPr>
              <a:t>لهنا </a:t>
            </a:r>
            <a:r>
              <a:rPr lang="ar-AE" sz="4400" b="1" dirty="0" err="1">
                <a:latin typeface="Book Antiqua" panose="02040602050305030304" pitchFamily="18" charset="0"/>
              </a:rPr>
              <a:t>الحقيقى</a:t>
            </a:r>
            <a:r>
              <a:rPr lang="ar-AE" sz="4400" b="1" dirty="0">
                <a:latin typeface="Book Antiqua" panose="02040602050305030304" pitchFamily="18" charset="0"/>
              </a:rPr>
              <a:t> الذى قبل الآلام بإرادته وصلب على الصليب من أجلنا، يباركنا بكل بركة روحية ويعيننا ويكمل لنا </a:t>
            </a:r>
            <a:r>
              <a:rPr lang="ar-AE" sz="4400" b="1" dirty="0" err="1">
                <a:latin typeface="Book Antiqua" panose="02040602050305030304" pitchFamily="18" charset="0"/>
              </a:rPr>
              <a:t>البصخة</a:t>
            </a:r>
            <a:r>
              <a:rPr lang="ar-AE" sz="4400" b="1" dirty="0">
                <a:latin typeface="Book Antiqua" panose="02040602050305030304" pitchFamily="18" charset="0"/>
              </a:rPr>
              <a:t> المقدسة ويرينا فرح قيامته المقدسة سنيناً كثيرة وأزمنة سالمة،</a:t>
            </a:r>
            <a:endParaRPr lang="ar-AE" sz="4400" b="1" dirty="0">
              <a:solidFill>
                <a:srgbClr val="C00000"/>
              </a:solidFill>
              <a:latin typeface="Book Antiqua" panose="02040602050305030304" pitchFamily="18" charset="0"/>
            </a:endParaRPr>
          </a:p>
        </p:txBody>
      </p:sp>
    </p:spTree>
    <p:extLst>
      <p:ext uri="{BB962C8B-B14F-4D97-AF65-F5344CB8AC3E}">
        <p14:creationId xmlns:p14="http://schemas.microsoft.com/office/powerpoint/2010/main" val="451374748"/>
      </p:ext>
    </p:extLst>
  </p:cSld>
  <p:clrMapOvr>
    <a:masterClrMapping/>
  </p:clrMapOvr>
</p:sld>
</file>

<file path=ppt/slides/slide31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546266" y="776123"/>
            <a:ext cx="5367646" cy="5452374"/>
          </a:xfrm>
        </p:spPr>
        <p:txBody>
          <a:bodyPr numCol="1" spcCol="72000" anchor="ctr">
            <a:noAutofit/>
          </a:bodyPr>
          <a:lstStyle/>
          <a:p>
            <a:pPr marL="0" indent="0" algn="just">
              <a:spcBef>
                <a:spcPts val="0"/>
              </a:spcBef>
              <a:buNone/>
            </a:pPr>
            <a:r>
              <a:rPr lang="fr-FR" b="1" dirty="0">
                <a:latin typeface="Book Antiqua" panose="02040602050305030304" pitchFamily="18" charset="0"/>
              </a:rPr>
              <a:t>Par les prières et les supplications que ne cessent de T'adresser pour nous notre Dame et notre Reine à tous, la Sainte Mère de Dieu, Sainte Marie ; et les 3 puissants lumineux Michel, Gabriel et Raphaël, et tous les </a:t>
            </a:r>
            <a:r>
              <a:rPr lang="fr-FR" b="1" dirty="0" err="1">
                <a:latin typeface="Book Antiqua" panose="02040602050305030304" pitchFamily="18" charset="0"/>
              </a:rPr>
              <a:t>choeurs</a:t>
            </a:r>
            <a:r>
              <a:rPr lang="fr-FR" b="1" dirty="0">
                <a:latin typeface="Book Antiqua" panose="02040602050305030304" pitchFamily="18" charset="0"/>
              </a:rPr>
              <a:t> des anges, des archanges et les puissances célestes. </a:t>
            </a:r>
            <a:endParaRPr lang="fr-FR" b="1" dirty="0">
              <a:solidFill>
                <a:srgbClr val="C00000"/>
              </a:solidFill>
              <a:latin typeface="Book Antiqua" panose="02040602050305030304" pitchFamily="18" charset="0"/>
            </a:endParaRP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lvl="0" algn="just" rtl="1" fontAlgn="base">
              <a:spcBef>
                <a:spcPct val="20000"/>
              </a:spcBef>
              <a:spcAft>
                <a:spcPct val="0"/>
              </a:spcAft>
            </a:pPr>
            <a:endParaRPr lang="ar-SA" altLang="fr-FR" sz="2800" dirty="0">
              <a:latin typeface="Times New Roman" panose="02020603050405020304" pitchFamily="18" charset="0"/>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07777"/>
          </a:xfrm>
          <a:prstGeom prst="rect">
            <a:avLst/>
          </a:prstGeom>
        </p:spPr>
        <p:txBody>
          <a:bodyPr wrap="none">
            <a:spAutoFit/>
          </a:bodyPr>
          <a:lstStyle/>
          <a:p>
            <a:pPr algn="just"/>
            <a:endParaRPr lang="fr-FR" sz="1400"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spcBef>
                <a:spcPts val="0"/>
              </a:spcBef>
              <a:buNone/>
            </a:pPr>
            <a:endParaRPr lang="fr-FR" b="1" dirty="0">
              <a:latin typeface="CS Avva Shenouda" panose="020B7200000000000000" pitchFamily="34"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278091" y="1978815"/>
            <a:ext cx="5367643" cy="3046988"/>
          </a:xfrm>
          <a:prstGeom prst="rect">
            <a:avLst/>
          </a:prstGeom>
        </p:spPr>
        <p:txBody>
          <a:bodyPr wrap="square" anchor="ctr" anchorCtr="0">
            <a:spAutoFit/>
          </a:bodyPr>
          <a:lstStyle/>
          <a:p>
            <a:pPr algn="just" rtl="1"/>
            <a:r>
              <a:rPr lang="ar-AE" sz="4800" b="1" dirty="0" err="1">
                <a:latin typeface="Book Antiqua" panose="02040602050305030304" pitchFamily="18" charset="0"/>
              </a:rPr>
              <a:t>بالسؤالات</a:t>
            </a:r>
            <a:r>
              <a:rPr lang="ar-AE" sz="4800" b="1" dirty="0">
                <a:latin typeface="Book Antiqua" panose="02040602050305030304" pitchFamily="18" charset="0"/>
              </a:rPr>
              <a:t> التي ترفعها عنا كل حين والدة الإله القديسة مريم وكل صفوف الملائكة ورؤساء الملائكة</a:t>
            </a:r>
            <a:endParaRPr lang="ar-AE" sz="4800" b="1" dirty="0">
              <a:solidFill>
                <a:srgbClr val="C00000"/>
              </a:solidFill>
              <a:latin typeface="Book Antiqua" panose="02040602050305030304" pitchFamily="18" charset="0"/>
            </a:endParaRPr>
          </a:p>
        </p:txBody>
      </p:sp>
    </p:spTree>
    <p:extLst>
      <p:ext uri="{BB962C8B-B14F-4D97-AF65-F5344CB8AC3E}">
        <p14:creationId xmlns:p14="http://schemas.microsoft.com/office/powerpoint/2010/main" val="800365942"/>
      </p:ext>
    </p:extLst>
  </p:cSld>
  <p:clrMapOvr>
    <a:masterClrMapping/>
  </p:clrMapOvr>
</p:sld>
</file>

<file path=ppt/slides/slide31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546266" y="776123"/>
            <a:ext cx="5367646" cy="5452374"/>
          </a:xfrm>
        </p:spPr>
        <p:txBody>
          <a:bodyPr numCol="1" spcCol="72000" anchor="ctr">
            <a:noAutofit/>
          </a:bodyPr>
          <a:lstStyle/>
          <a:p>
            <a:pPr marL="0" indent="0" algn="just">
              <a:spcBef>
                <a:spcPts val="0"/>
              </a:spcBef>
              <a:buNone/>
            </a:pPr>
            <a:r>
              <a:rPr lang="fr-FR" b="1" dirty="0">
                <a:latin typeface="Book Antiqua" panose="02040602050305030304" pitchFamily="18" charset="0"/>
              </a:rPr>
              <a:t>Et par les prières des patriarches, des prophètes, des apôtres, des martyrs, et tout le chœur des porteurs de la croix, les justes et l'ange de ce jour béni et par la bénédiction de la Mère de Dieu, la très Sainte Marie en premier et dernier lieu</a:t>
            </a:r>
            <a:endParaRPr lang="fr-FR" b="1" dirty="0">
              <a:solidFill>
                <a:srgbClr val="C00000"/>
              </a:solidFill>
              <a:latin typeface="Book Antiqua" panose="02040602050305030304" pitchFamily="18" charset="0"/>
            </a:endParaRP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lvl="0" algn="just" rtl="1" fontAlgn="base">
              <a:spcBef>
                <a:spcPct val="20000"/>
              </a:spcBef>
              <a:spcAft>
                <a:spcPct val="0"/>
              </a:spcAft>
            </a:pPr>
            <a:endParaRPr lang="ar-SA" altLang="fr-FR" sz="2800" dirty="0">
              <a:latin typeface="Times New Roman" panose="02020603050405020304" pitchFamily="18" charset="0"/>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07777"/>
          </a:xfrm>
          <a:prstGeom prst="rect">
            <a:avLst/>
          </a:prstGeom>
        </p:spPr>
        <p:txBody>
          <a:bodyPr wrap="none">
            <a:spAutoFit/>
          </a:bodyPr>
          <a:lstStyle/>
          <a:p>
            <a:pPr algn="just"/>
            <a:endParaRPr lang="fr-FR" sz="1400"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spcBef>
                <a:spcPts val="0"/>
              </a:spcBef>
              <a:buNone/>
            </a:pPr>
            <a:endParaRPr lang="fr-FR" b="1" dirty="0">
              <a:latin typeface="CS Avva Shenouda" panose="020B7200000000000000" pitchFamily="34"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278091" y="1609483"/>
            <a:ext cx="5367643" cy="3785652"/>
          </a:xfrm>
          <a:prstGeom prst="rect">
            <a:avLst/>
          </a:prstGeom>
        </p:spPr>
        <p:txBody>
          <a:bodyPr wrap="square" anchor="ctr" anchorCtr="0">
            <a:spAutoFit/>
          </a:bodyPr>
          <a:lstStyle/>
          <a:p>
            <a:pPr algn="just" rtl="1"/>
            <a:r>
              <a:rPr lang="ar-AE" sz="4800" b="1" dirty="0">
                <a:latin typeface="Book Antiqua" panose="02040602050305030304" pitchFamily="18" charset="0"/>
              </a:rPr>
              <a:t>والآباء والأنبياء والرسل والشهداء والأبرار والصديقون ولباس الصليب والنساك والمعترفون والسواح</a:t>
            </a:r>
          </a:p>
        </p:txBody>
      </p:sp>
    </p:spTree>
    <p:extLst>
      <p:ext uri="{BB962C8B-B14F-4D97-AF65-F5344CB8AC3E}">
        <p14:creationId xmlns:p14="http://schemas.microsoft.com/office/powerpoint/2010/main" val="3003762510"/>
      </p:ext>
    </p:extLst>
  </p:cSld>
  <p:clrMapOvr>
    <a:masterClrMapping/>
  </p:clrMapOvr>
</p:sld>
</file>

<file path=ppt/slides/slide31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546266" y="776123"/>
            <a:ext cx="5367646" cy="5452374"/>
          </a:xfrm>
        </p:spPr>
        <p:txBody>
          <a:bodyPr numCol="1" spcCol="72000" anchor="ctr">
            <a:noAutofit/>
          </a:bodyPr>
          <a:lstStyle/>
          <a:p>
            <a:pPr marL="0" indent="0" algn="just">
              <a:spcBef>
                <a:spcPts val="0"/>
              </a:spcBef>
              <a:buNone/>
            </a:pPr>
            <a:r>
              <a:rPr lang="fr-FR" b="1" dirty="0">
                <a:latin typeface="Book Antiqua" panose="02040602050305030304" pitchFamily="18" charset="0"/>
              </a:rPr>
              <a:t>et par la bénédiction de cette Sainte Pâques de notre bon Sauveur. Que leurs saintes bénédictions, leurs grâces, leurs puissances, leurs dons, leur amour, et leur secours soient avec nous tous éternellement, amen !</a:t>
            </a:r>
            <a:endParaRPr lang="fr-FR" b="1" dirty="0">
              <a:solidFill>
                <a:srgbClr val="C00000"/>
              </a:solidFill>
              <a:latin typeface="Book Antiqua" panose="02040602050305030304" pitchFamily="18" charset="0"/>
            </a:endParaRP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lvl="0" algn="just" rtl="1" fontAlgn="base">
              <a:spcBef>
                <a:spcPct val="20000"/>
              </a:spcBef>
              <a:spcAft>
                <a:spcPct val="0"/>
              </a:spcAft>
            </a:pPr>
            <a:endParaRPr lang="ar-SA" altLang="fr-FR" sz="2800" dirty="0">
              <a:latin typeface="Times New Roman" panose="02020603050405020304" pitchFamily="18" charset="0"/>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07777"/>
          </a:xfrm>
          <a:prstGeom prst="rect">
            <a:avLst/>
          </a:prstGeom>
        </p:spPr>
        <p:txBody>
          <a:bodyPr wrap="none">
            <a:spAutoFit/>
          </a:bodyPr>
          <a:lstStyle/>
          <a:p>
            <a:pPr algn="just"/>
            <a:endParaRPr lang="fr-FR" sz="1400"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spcBef>
                <a:spcPts val="0"/>
              </a:spcBef>
              <a:buNone/>
            </a:pPr>
            <a:endParaRPr lang="fr-FR" b="1" dirty="0">
              <a:latin typeface="CS Avva Shenouda" panose="020B7200000000000000" pitchFamily="34"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278091" y="1240152"/>
            <a:ext cx="5367643" cy="4524315"/>
          </a:xfrm>
          <a:prstGeom prst="rect">
            <a:avLst/>
          </a:prstGeom>
        </p:spPr>
        <p:txBody>
          <a:bodyPr wrap="square" anchor="ctr" anchorCtr="0">
            <a:spAutoFit/>
          </a:bodyPr>
          <a:lstStyle/>
          <a:p>
            <a:pPr algn="just" rtl="1"/>
            <a:r>
              <a:rPr lang="ar-AE" sz="4800" b="1" dirty="0">
                <a:latin typeface="Book Antiqua" panose="02040602050305030304" pitchFamily="18" charset="0"/>
              </a:rPr>
              <a:t>وبركة </a:t>
            </a:r>
            <a:r>
              <a:rPr lang="ar-AE" sz="4800" b="1" dirty="0" err="1">
                <a:latin typeface="Book Antiqua" panose="02040602050305030304" pitchFamily="18" charset="0"/>
              </a:rPr>
              <a:t>البصخة</a:t>
            </a:r>
            <a:r>
              <a:rPr lang="ar-AE" sz="4800" b="1" dirty="0">
                <a:latin typeface="Book Antiqua" panose="02040602050305030304" pitchFamily="18" charset="0"/>
              </a:rPr>
              <a:t> المقدسة التي لمخلصنا الصالح، بركتهم المقدسة ونعمتهم وقوتهم وهبتهم ومحبتهم ومعونتهم تكون معنا كلنا إلى الأبد. آمين.</a:t>
            </a:r>
          </a:p>
        </p:txBody>
      </p:sp>
    </p:spTree>
    <p:extLst>
      <p:ext uri="{BB962C8B-B14F-4D97-AF65-F5344CB8AC3E}">
        <p14:creationId xmlns:p14="http://schemas.microsoft.com/office/powerpoint/2010/main" val="3711441652"/>
      </p:ext>
    </p:extLst>
  </p:cSld>
  <p:clrMapOvr>
    <a:masterClrMapping/>
  </p:clrMapOvr>
</p:sld>
</file>

<file path=ppt/slides/slide31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358813" y="512313"/>
            <a:ext cx="3512186" cy="5452374"/>
          </a:xfrm>
        </p:spPr>
        <p:txBody>
          <a:bodyPr numCol="1" spcCol="72000" anchor="ctr">
            <a:noAutofit/>
          </a:bodyPr>
          <a:lstStyle/>
          <a:p>
            <a:pPr marL="0" indent="0" algn="ctr">
              <a:buNone/>
            </a:pPr>
            <a:r>
              <a:rPr lang="fr-FR" sz="4800" b="1" dirty="0">
                <a:latin typeface="Book Antiqua" panose="02040602050305030304" pitchFamily="18" charset="0"/>
              </a:rPr>
              <a:t>Le Christ notre Dieu</a:t>
            </a:r>
          </a:p>
          <a:p>
            <a:pPr marL="0" indent="0" algn="ctr">
              <a:buNone/>
            </a:pPr>
            <a:endParaRPr lang="fr-FR" sz="4800" b="1" dirty="0">
              <a:latin typeface="Book Antiqua" panose="02040602050305030304" pitchFamily="18" charset="0"/>
            </a:endParaRPr>
          </a:p>
          <a:p>
            <a:pPr marL="0" indent="0" algn="ctr">
              <a:buNone/>
            </a:pPr>
            <a:r>
              <a:rPr lang="fr-FR" sz="4800" b="1" dirty="0">
                <a:solidFill>
                  <a:srgbClr val="C00000"/>
                </a:solidFill>
                <a:latin typeface="Book Antiqua" panose="02040602050305030304" pitchFamily="18" charset="0"/>
              </a:rPr>
              <a:t>Amen, ainsi soit-il</a:t>
            </a: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spcBef>
                <a:spcPts val="0"/>
              </a:spcBef>
              <a:buNone/>
            </a:pPr>
            <a:endParaRPr lang="fr-FR" sz="4000" b="1" dirty="0">
              <a:latin typeface="CS Avva Shenouda" panose="020B7200000000000000" pitchFamily="34"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8258630" y="1460715"/>
            <a:ext cx="3511194" cy="3785652"/>
          </a:xfrm>
          <a:prstGeom prst="rect">
            <a:avLst/>
          </a:prstGeom>
        </p:spPr>
        <p:txBody>
          <a:bodyPr wrap="square" anchor="ctr" anchorCtr="0">
            <a:spAutoFit/>
          </a:bodyPr>
          <a:lstStyle/>
          <a:p>
            <a:pPr algn="ctr" rtl="1"/>
            <a:r>
              <a:rPr lang="ar-AE" sz="6000" b="1" dirty="0">
                <a:latin typeface="Book Antiqua" panose="02040602050305030304" pitchFamily="18" charset="0"/>
              </a:rPr>
              <a:t>المسيح إلهنا</a:t>
            </a:r>
            <a:endParaRPr lang="fr-FR" sz="6000" b="1" dirty="0">
              <a:latin typeface="Book Antiqua" panose="02040602050305030304" pitchFamily="18" charset="0"/>
            </a:endParaRPr>
          </a:p>
          <a:p>
            <a:pPr algn="ctr" rtl="1"/>
            <a:endParaRPr lang="fr-FR" sz="6000" b="1" dirty="0">
              <a:latin typeface="Book Antiqua" panose="02040602050305030304" pitchFamily="18" charset="0"/>
            </a:endParaRPr>
          </a:p>
          <a:p>
            <a:pPr algn="ctr" rtl="1"/>
            <a:endParaRPr lang="fr-FR" sz="6000" b="1" dirty="0">
              <a:latin typeface="Book Antiqua" panose="02040602050305030304" pitchFamily="18" charset="0"/>
            </a:endParaRPr>
          </a:p>
          <a:p>
            <a:pPr algn="ctr" rtl="1"/>
            <a:r>
              <a:rPr lang="ar-AE" sz="6000" b="1" dirty="0">
                <a:solidFill>
                  <a:srgbClr val="C00000"/>
                </a:solidFill>
                <a:latin typeface="Book Antiqua" panose="02040602050305030304" pitchFamily="18" charset="0"/>
              </a:rPr>
              <a:t>آمين. يكون</a:t>
            </a:r>
          </a:p>
        </p:txBody>
      </p:sp>
      <p:sp>
        <p:nvSpPr>
          <p:cNvPr id="6" name="Rectangle 5">
            <a:extLst>
              <a:ext uri="{FF2B5EF4-FFF2-40B4-BE49-F238E27FC236}">
                <a16:creationId xmlns:a16="http://schemas.microsoft.com/office/drawing/2014/main" id="{4BBA31EA-5709-4658-9C29-41BF2557899C}"/>
              </a:ext>
            </a:extLst>
          </p:cNvPr>
          <p:cNvSpPr/>
          <p:nvPr/>
        </p:nvSpPr>
        <p:spPr>
          <a:xfrm>
            <a:off x="4129485" y="1283654"/>
            <a:ext cx="3933030" cy="4247317"/>
          </a:xfrm>
          <a:prstGeom prst="rect">
            <a:avLst/>
          </a:prstGeom>
        </p:spPr>
        <p:txBody>
          <a:bodyPr wrap="square">
            <a:spAutoFit/>
          </a:bodyPr>
          <a:lstStyle/>
          <a:p>
            <a:pPr algn="ctr"/>
            <a:r>
              <a:rPr lang="fr-FR" sz="5400" b="1" dirty="0">
                <a:latin typeface="CS Avva Shenouda" panose="020B7200000000000000" pitchFamily="34" charset="0"/>
              </a:rPr>
              <a:t>Pi`,</a:t>
            </a:r>
            <a:r>
              <a:rPr lang="fr-FR" sz="5400" b="1" dirty="0" err="1">
                <a:latin typeface="CS Avva Shenouda" panose="020B7200000000000000" pitchFamily="34" charset="0"/>
              </a:rPr>
              <a:t>rictoc</a:t>
            </a:r>
            <a:r>
              <a:rPr lang="fr-FR" sz="5400" b="1" dirty="0">
                <a:latin typeface="CS Avva Shenouda" panose="020B7200000000000000" pitchFamily="34" charset="0"/>
              </a:rPr>
              <a:t> </a:t>
            </a:r>
            <a:r>
              <a:rPr lang="fr-FR" sz="5400" b="1" dirty="0" err="1">
                <a:latin typeface="CS Avva Shenouda" panose="020B7200000000000000" pitchFamily="34" charset="0"/>
              </a:rPr>
              <a:t>Pennou</a:t>
            </a:r>
            <a:r>
              <a:rPr lang="fr-FR" sz="5400" b="1" dirty="0">
                <a:latin typeface="CS Avva Shenouda" panose="020B7200000000000000" pitchFamily="34" charset="0"/>
              </a:rPr>
              <a:t>]</a:t>
            </a:r>
          </a:p>
          <a:p>
            <a:pPr algn="ctr"/>
            <a:endParaRPr lang="fr-FR" sz="5400" b="1" dirty="0">
              <a:latin typeface="CS Avva Shenouda" panose="020B7200000000000000" pitchFamily="34" charset="0"/>
            </a:endParaRPr>
          </a:p>
          <a:p>
            <a:pPr algn="ctr"/>
            <a:r>
              <a:rPr lang="fr-FR" sz="5400" b="1" dirty="0" err="1">
                <a:solidFill>
                  <a:srgbClr val="C00000"/>
                </a:solidFill>
                <a:latin typeface="CS Avva Shenouda" panose="020B7200000000000000" pitchFamily="34" charset="0"/>
              </a:rPr>
              <a:t>Amyn</a:t>
            </a:r>
            <a:r>
              <a:rPr lang="fr-FR" sz="5400" b="1" dirty="0">
                <a:solidFill>
                  <a:srgbClr val="C00000"/>
                </a:solidFill>
                <a:latin typeface="CS Avva Shenouda" panose="020B7200000000000000" pitchFamily="34" charset="0"/>
              </a:rPr>
              <a:t> </a:t>
            </a:r>
            <a:r>
              <a:rPr lang="fr-FR" sz="5400" b="1" dirty="0" err="1">
                <a:solidFill>
                  <a:srgbClr val="C00000"/>
                </a:solidFill>
                <a:latin typeface="CS Avva Shenouda" panose="020B7200000000000000" pitchFamily="34" charset="0"/>
              </a:rPr>
              <a:t>ec`eswpi</a:t>
            </a:r>
            <a:endParaRPr lang="fr-FR" sz="5400" b="1" dirty="0">
              <a:solidFill>
                <a:srgbClr val="C00000"/>
              </a:solidFill>
              <a:latin typeface="CS Avva Shenouda" panose="020B7200000000000000" pitchFamily="34" charset="0"/>
            </a:endParaRPr>
          </a:p>
        </p:txBody>
      </p:sp>
    </p:spTree>
    <p:extLst>
      <p:ext uri="{BB962C8B-B14F-4D97-AF65-F5344CB8AC3E}">
        <p14:creationId xmlns:p14="http://schemas.microsoft.com/office/powerpoint/2010/main" val="3157671221"/>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ZoneTexte 12">
            <a:extLst>
              <a:ext uri="{FF2B5EF4-FFF2-40B4-BE49-F238E27FC236}">
                <a16:creationId xmlns:a16="http://schemas.microsoft.com/office/drawing/2014/main" id="{B5E6F8A1-9C17-461A-BB1B-8D519652C983}"/>
              </a:ext>
            </a:extLst>
          </p:cNvPr>
          <p:cNvSpPr txBox="1"/>
          <p:nvPr/>
        </p:nvSpPr>
        <p:spPr>
          <a:xfrm>
            <a:off x="3604862" y="533128"/>
            <a:ext cx="4877956" cy="5940088"/>
          </a:xfrm>
          <a:prstGeom prst="rect">
            <a:avLst/>
          </a:prstGeom>
          <a:noFill/>
        </p:spPr>
        <p:txBody>
          <a:bodyPr wrap="square" rtlCol="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endParaRPr kumimoji="0" lang="pt-BR" sz="1800" b="1" i="0" u="none" strike="noStrike" kern="1200" cap="none" spc="0" normalizeH="0" baseline="0" noProof="0" dirty="0">
              <a:ln>
                <a:noFill/>
              </a:ln>
              <a:solidFill>
                <a:prstClr val="black"/>
              </a:solidFill>
              <a:effectLst/>
              <a:uLnTx/>
              <a:uFillTx/>
              <a:latin typeface="CS Avva Shenouda" pitchFamily="34" charset="0"/>
              <a:ea typeface="+mn-ea"/>
              <a:cs typeface="+mn-cs"/>
            </a:endParaRPr>
          </a:p>
          <a:p>
            <a:pPr marL="0" marR="0" lvl="0" indent="0" algn="just" defTabSz="914400" rtl="0" eaLnBrk="1" fontAlgn="auto" latinLnBrk="0" hangingPunct="1">
              <a:lnSpc>
                <a:spcPct val="100000"/>
              </a:lnSpc>
              <a:spcBef>
                <a:spcPts val="0"/>
              </a:spcBef>
              <a:spcAft>
                <a:spcPts val="0"/>
              </a:spcAft>
              <a:buClrTx/>
              <a:buSzTx/>
              <a:buFontTx/>
              <a:buNone/>
              <a:tabLst/>
              <a:defRPr/>
            </a:pPr>
            <a:r>
              <a:rPr kumimoji="0" lang="pt-BR" sz="2800" b="1" i="0" u="none" strike="noStrike" kern="1200" cap="none" spc="0" normalizeH="0" baseline="0" noProof="0" dirty="0">
                <a:ln>
                  <a:noFill/>
                </a:ln>
                <a:solidFill>
                  <a:prstClr val="black"/>
                </a:solidFill>
                <a:effectLst/>
                <a:uLnTx/>
                <a:uFillTx/>
                <a:latin typeface="CS Avva Shenouda" pitchFamily="34" charset="0"/>
                <a:ea typeface="+mn-ea"/>
                <a:cs typeface="+mn-cs"/>
              </a:rPr>
              <a:t>:wk te ]jom nem pi`wou nem pi`cmou nem pi``amahi sa eneh </a:t>
            </a:r>
            <a:r>
              <a:rPr kumimoji="0" lang="pt-BR" sz="2800" b="1" i="0" u="none" strike="noStrike" kern="1200" cap="none" spc="0" normalizeH="0" baseline="0" noProof="0" dirty="0">
                <a:ln>
                  <a:noFill/>
                </a:ln>
                <a:solidFill>
                  <a:srgbClr val="C00000"/>
                </a:solidFill>
                <a:effectLst/>
                <a:uLnTx/>
                <a:uFillTx/>
                <a:latin typeface="CS Avva Shenouda" pitchFamily="34" charset="0"/>
                <a:ea typeface="+mn-ea"/>
                <a:cs typeface="+mn-cs"/>
              </a:rPr>
              <a:t>`amyn@ Emmanouyl pennou] penouro.</a:t>
            </a:r>
          </a:p>
          <a:p>
            <a:pPr marL="0" marR="0" lvl="0" indent="0" algn="just" defTabSz="914400" rtl="0" eaLnBrk="1" fontAlgn="auto" latinLnBrk="0" hangingPunct="1">
              <a:lnSpc>
                <a:spcPct val="100000"/>
              </a:lnSpc>
              <a:spcBef>
                <a:spcPts val="0"/>
              </a:spcBef>
              <a:spcAft>
                <a:spcPts val="0"/>
              </a:spcAft>
              <a:buClrTx/>
              <a:buSzTx/>
              <a:buFontTx/>
              <a:buNone/>
              <a:tabLst/>
              <a:defRPr/>
            </a:pPr>
            <a:endParaRPr kumimoji="0" lang="pt-BR" sz="1600" b="1" i="0" u="none" strike="noStrike" kern="1200" cap="none" spc="0" normalizeH="0" baseline="0" noProof="0" dirty="0">
              <a:ln>
                <a:noFill/>
              </a:ln>
              <a:solidFill>
                <a:prstClr val="black"/>
              </a:solidFill>
              <a:effectLst/>
              <a:uLnTx/>
              <a:uFillTx/>
              <a:latin typeface="CS Avva Shenouda" pitchFamily="34" charset="0"/>
              <a:ea typeface="+mn-ea"/>
              <a:cs typeface="+mn-cs"/>
            </a:endParaRPr>
          </a:p>
          <a:p>
            <a:pPr marL="0" marR="0" lvl="0" indent="0" algn="just" defTabSz="914400" rtl="0" eaLnBrk="1" fontAlgn="auto" latinLnBrk="0" hangingPunct="1">
              <a:lnSpc>
                <a:spcPct val="100000"/>
              </a:lnSpc>
              <a:spcBef>
                <a:spcPts val="0"/>
              </a:spcBef>
              <a:spcAft>
                <a:spcPts val="0"/>
              </a:spcAft>
              <a:buClrTx/>
              <a:buSzTx/>
              <a:buFontTx/>
              <a:buNone/>
              <a:tabLst/>
              <a:defRPr/>
            </a:pPr>
            <a:r>
              <a:rPr kumimoji="0" lang="pt-BR" sz="2800" b="1" i="0" u="none" strike="noStrike" kern="1200" cap="none" spc="0" normalizeH="0" baseline="0" noProof="0" dirty="0">
                <a:ln>
                  <a:noFill/>
                </a:ln>
                <a:solidFill>
                  <a:prstClr val="black"/>
                </a:solidFill>
                <a:effectLst/>
                <a:uLnTx/>
                <a:uFillTx/>
                <a:latin typeface="CS Avva Shenouda" pitchFamily="34" charset="0"/>
                <a:ea typeface="+mn-ea"/>
                <a:cs typeface="+mn-cs"/>
              </a:rPr>
              <a:t>:wk te ]jom nem pi`wou nem pi`cmou nem pi``amahi sa eneh </a:t>
            </a:r>
            <a:r>
              <a:rPr kumimoji="0" lang="pt-BR" sz="2800" b="1" i="0" u="none" strike="noStrike" kern="1200" cap="none" spc="0" normalizeH="0" baseline="0" noProof="0" dirty="0">
                <a:ln>
                  <a:noFill/>
                </a:ln>
                <a:solidFill>
                  <a:srgbClr val="C00000"/>
                </a:solidFill>
                <a:effectLst/>
                <a:uLnTx/>
                <a:uFillTx/>
                <a:latin typeface="CS Avva Shenouda" pitchFamily="34" charset="0"/>
                <a:ea typeface="+mn-ea"/>
                <a:cs typeface="+mn-cs"/>
              </a:rPr>
              <a:t>`amyn@ Pa=o=c I=y=c P=,=c @ Pacwtyr `n`aga;oc .</a:t>
            </a:r>
          </a:p>
          <a:p>
            <a:pPr marL="0" marR="0" lvl="0" indent="0" algn="just" defTabSz="914400" rtl="0" eaLnBrk="1" fontAlgn="auto" latinLnBrk="0" hangingPunct="1">
              <a:lnSpc>
                <a:spcPct val="100000"/>
              </a:lnSpc>
              <a:spcBef>
                <a:spcPts val="0"/>
              </a:spcBef>
              <a:spcAft>
                <a:spcPts val="0"/>
              </a:spcAft>
              <a:buClrTx/>
              <a:buSzTx/>
              <a:buFontTx/>
              <a:buNone/>
              <a:tabLst/>
              <a:defRPr/>
            </a:pPr>
            <a:endParaRPr kumimoji="0" lang="pt-BR" sz="800" b="1" i="0" u="none" strike="noStrike" kern="1200" cap="none" spc="0" normalizeH="0" baseline="0" noProof="0" dirty="0">
              <a:ln>
                <a:noFill/>
              </a:ln>
              <a:solidFill>
                <a:srgbClr val="C00000"/>
              </a:solidFill>
              <a:effectLst/>
              <a:uLnTx/>
              <a:uFillTx/>
              <a:latin typeface="CS Avva Shenouda" pitchFamily="34" charset="0"/>
              <a:ea typeface="+mn-ea"/>
              <a:cs typeface="+mn-cs"/>
            </a:endParaRPr>
          </a:p>
          <a:p>
            <a:pPr marL="0" marR="0" lvl="0" indent="0" algn="just" defTabSz="914400" rtl="0" eaLnBrk="1" fontAlgn="auto" latinLnBrk="0" hangingPunct="1">
              <a:lnSpc>
                <a:spcPct val="100000"/>
              </a:lnSpc>
              <a:spcBef>
                <a:spcPts val="0"/>
              </a:spcBef>
              <a:spcAft>
                <a:spcPts val="0"/>
              </a:spcAft>
              <a:buClrTx/>
              <a:buSzTx/>
              <a:buFontTx/>
              <a:buNone/>
              <a:tabLst/>
              <a:defRPr/>
            </a:pPr>
            <a:endParaRPr kumimoji="0" lang="pt-BR" sz="1600" b="1" i="0" u="none" strike="noStrike" kern="1200" cap="none" spc="0" normalizeH="0" baseline="0" noProof="0" dirty="0">
              <a:ln>
                <a:noFill/>
              </a:ln>
              <a:solidFill>
                <a:prstClr val="black"/>
              </a:solidFill>
              <a:effectLst/>
              <a:uLnTx/>
              <a:uFillTx/>
              <a:latin typeface="CS Avva Shenouda" pitchFamily="34" charset="0"/>
              <a:ea typeface="+mn-ea"/>
              <a:cs typeface="+mn-cs"/>
            </a:endParaRPr>
          </a:p>
          <a:p>
            <a:pPr marL="0" marR="0" lvl="0" indent="0" algn="just" defTabSz="914400" rtl="0" eaLnBrk="1" fontAlgn="auto" latinLnBrk="0" hangingPunct="1">
              <a:lnSpc>
                <a:spcPct val="100000"/>
              </a:lnSpc>
              <a:spcBef>
                <a:spcPts val="0"/>
              </a:spcBef>
              <a:spcAft>
                <a:spcPts val="0"/>
              </a:spcAft>
              <a:buClrTx/>
              <a:buSzTx/>
              <a:buFontTx/>
              <a:buNone/>
              <a:tabLst/>
              <a:defRPr/>
            </a:pPr>
            <a:r>
              <a:rPr kumimoji="0" lang="pt-BR" sz="2800" b="1" i="0" u="none" strike="noStrike" kern="1200" cap="none" spc="0" normalizeH="0" baseline="0" noProof="0" dirty="0">
                <a:ln>
                  <a:noFill/>
                </a:ln>
                <a:solidFill>
                  <a:prstClr val="black"/>
                </a:solidFill>
                <a:effectLst/>
                <a:uLnTx/>
                <a:uFillTx/>
                <a:latin typeface="CS Avva Shenouda" pitchFamily="34" charset="0"/>
                <a:ea typeface="+mn-ea"/>
                <a:cs typeface="+mn-cs"/>
              </a:rPr>
              <a:t>:wk te ]jom nem pi`wou nem pi`cmou nem pi``amahi sa eneh `</a:t>
            </a:r>
            <a:r>
              <a:rPr kumimoji="0" lang="pt-BR" sz="2800" b="1" i="0" u="none" strike="noStrike" kern="1200" cap="none" spc="0" normalizeH="0" baseline="0" noProof="0" dirty="0">
                <a:ln>
                  <a:noFill/>
                </a:ln>
                <a:solidFill>
                  <a:srgbClr val="C00000"/>
                </a:solidFill>
                <a:effectLst/>
                <a:uLnTx/>
                <a:uFillTx/>
                <a:latin typeface="CS Avva Shenouda" pitchFamily="34" charset="0"/>
                <a:ea typeface="+mn-ea"/>
                <a:cs typeface="+mn-cs"/>
              </a:rPr>
              <a:t>amyn.</a:t>
            </a:r>
            <a:endParaRPr kumimoji="0" lang="fr-FR" sz="2800" b="1" i="0" u="none" strike="noStrike" kern="1200" cap="none" spc="0" normalizeH="0" baseline="0" noProof="0" dirty="0">
              <a:ln>
                <a:noFill/>
              </a:ln>
              <a:solidFill>
                <a:srgbClr val="C00000"/>
              </a:solidFill>
              <a:effectLst/>
              <a:uLnTx/>
              <a:uFillTx/>
              <a:latin typeface="CS Avva Shenouda" pitchFamily="34" charset="0"/>
              <a:ea typeface="+mn-ea"/>
              <a:cs typeface="+mn-cs"/>
            </a:endParaRPr>
          </a:p>
        </p:txBody>
      </p:sp>
      <p:pic>
        <p:nvPicPr>
          <p:cNvPr id="6" name="Image 5">
            <a:extLst>
              <a:ext uri="{FF2B5EF4-FFF2-40B4-BE49-F238E27FC236}">
                <a16:creationId xmlns:a16="http://schemas.microsoft.com/office/drawing/2014/main" id="{6126BEC0-2209-4527-AED6-58D53B29023B}"/>
              </a:ext>
            </a:extLst>
          </p:cNvPr>
          <p:cNvPicPr>
            <a:picLocks noChangeAspect="1"/>
          </p:cNvPicPr>
          <p:nvPr/>
        </p:nvPicPr>
        <p:blipFill>
          <a:blip r:embed="rId3">
            <a:extLst>
              <a:ext uri="{BEBA8EAE-BF5A-486C-A8C5-ECC9F3942E4B}">
                <a14:imgProps xmlns:a14="http://schemas.microsoft.com/office/drawing/2010/main">
                  <a14:imgLayer r:embed="rId4">
                    <a14:imgEffect>
                      <a14:backgroundRemoval t="803" b="98280" l="1613" r="97312">
                        <a14:foregroundMark x1="1613" y1="21330" x2="1613" y2="21330"/>
                        <a14:foregroundMark x1="45161" y1="1032" x2="45161" y2="1032"/>
                        <a14:foregroundMark x1="97670" y1="21330" x2="97670" y2="21330"/>
                        <a14:foregroundMark x1="59140" y1="91399" x2="59140" y2="91399"/>
                        <a14:foregroundMark x1="59498" y1="95757" x2="59498" y2="95757"/>
                        <a14:foregroundMark x1="48925" y1="98280" x2="48925" y2="98280"/>
                      </a14:backgroundRemoval>
                    </a14:imgEffect>
                  </a14:imgLayer>
                </a14:imgProps>
              </a:ext>
              <a:ext uri="{28A0092B-C50C-407E-A947-70E740481C1C}">
                <a14:useLocalDpi xmlns:a14="http://schemas.microsoft.com/office/drawing/2010/main" val="0"/>
              </a:ext>
            </a:extLst>
          </a:blip>
          <a:stretch>
            <a:fillRect/>
          </a:stretch>
        </p:blipFill>
        <p:spPr>
          <a:xfrm>
            <a:off x="540901" y="836712"/>
            <a:ext cx="2617489" cy="5184576"/>
          </a:xfrm>
          <a:prstGeom prst="rect">
            <a:avLst/>
          </a:prstGeom>
          <a:ln>
            <a:noFill/>
          </a:ln>
          <a:effectLst>
            <a:outerShdw blurRad="292100" dist="139700" dir="2700000" algn="tl" rotWithShape="0">
              <a:srgbClr val="333333">
                <a:alpha val="65000"/>
              </a:srgbClr>
            </a:outerShdw>
          </a:effectLst>
        </p:spPr>
      </p:pic>
      <p:pic>
        <p:nvPicPr>
          <p:cNvPr id="8" name="Image 7">
            <a:extLst>
              <a:ext uri="{FF2B5EF4-FFF2-40B4-BE49-F238E27FC236}">
                <a16:creationId xmlns:a16="http://schemas.microsoft.com/office/drawing/2014/main" id="{9D499E89-D055-454C-99A7-CFC773B4C5E3}"/>
              </a:ext>
            </a:extLst>
          </p:cNvPr>
          <p:cNvPicPr>
            <a:picLocks noChangeAspect="1"/>
          </p:cNvPicPr>
          <p:nvPr/>
        </p:nvPicPr>
        <p:blipFill>
          <a:blip r:embed="rId3">
            <a:extLst>
              <a:ext uri="{BEBA8EAE-BF5A-486C-A8C5-ECC9F3942E4B}">
                <a14:imgProps xmlns:a14="http://schemas.microsoft.com/office/drawing/2010/main">
                  <a14:imgLayer r:embed="rId4">
                    <a14:imgEffect>
                      <a14:backgroundRemoval t="803" b="98280" l="1613" r="97312">
                        <a14:foregroundMark x1="1613" y1="21330" x2="1613" y2="21330"/>
                        <a14:foregroundMark x1="45161" y1="1032" x2="45161" y2="1032"/>
                        <a14:foregroundMark x1="97670" y1="21330" x2="97670" y2="21330"/>
                        <a14:foregroundMark x1="59140" y1="91399" x2="59140" y2="91399"/>
                        <a14:foregroundMark x1="59498" y1="95757" x2="59498" y2="95757"/>
                        <a14:foregroundMark x1="48925" y1="98280" x2="48925" y2="98280"/>
                      </a14:backgroundRemoval>
                    </a14:imgEffect>
                  </a14:imgLayer>
                </a14:imgProps>
              </a:ext>
              <a:ext uri="{28A0092B-C50C-407E-A947-70E740481C1C}">
                <a14:useLocalDpi xmlns:a14="http://schemas.microsoft.com/office/drawing/2010/main" val="0"/>
              </a:ext>
            </a:extLst>
          </a:blip>
          <a:stretch>
            <a:fillRect/>
          </a:stretch>
        </p:blipFill>
        <p:spPr>
          <a:xfrm>
            <a:off x="8929290" y="836712"/>
            <a:ext cx="2617489" cy="5184576"/>
          </a:xfrm>
          <a:prstGeom prst="rect">
            <a:avLst/>
          </a:prstGeom>
          <a:ln>
            <a:noFill/>
          </a:ln>
          <a:effectLst>
            <a:outerShdw blurRad="292100" dist="139700" dir="2700000" algn="tl" rotWithShape="0">
              <a:srgbClr val="333333">
                <a:alpha val="65000"/>
              </a:srgbClr>
            </a:outerShdw>
          </a:effectLst>
        </p:spPr>
      </p:pic>
    </p:spTree>
    <p:extLst>
      <p:ext uri="{BB962C8B-B14F-4D97-AF65-F5344CB8AC3E}">
        <p14:creationId xmlns:p14="http://schemas.microsoft.com/office/powerpoint/2010/main" val="3778279677"/>
      </p:ext>
    </p:extLst>
  </p:cSld>
  <p:clrMapOvr>
    <a:masterClrMapping/>
  </p:clrMapOvr>
</p:sld>
</file>

<file path=ppt/slides/slide320.xml><?xml version="1.0" encoding="utf-8"?>
<p:sld xmlns:a="http://schemas.openxmlformats.org/drawingml/2006/main" xmlns:r="http://schemas.openxmlformats.org/officeDocument/2006/relationships" xmlns:p="http://schemas.openxmlformats.org/presentationml/2006/main">
  <p:cSld>
    <p:spTree>
      <p:nvGrpSpPr>
        <p:cNvPr id="1" name="Shape 23556"/>
        <p:cNvGrpSpPr/>
        <p:nvPr/>
      </p:nvGrpSpPr>
      <p:grpSpPr>
        <a:xfrm>
          <a:off x="0" y="0"/>
          <a:ext cx="0" cy="0"/>
          <a:chOff x="0" y="0"/>
          <a:chExt cx="0" cy="0"/>
        </a:xfrm>
      </p:grpSpPr>
      <p:sp>
        <p:nvSpPr>
          <p:cNvPr id="23558" name="Shape 23558">
            <a:hlinkClick r:id="rId3"/>
          </p:cNvPr>
          <p:cNvSpPr txBox="1"/>
          <p:nvPr/>
        </p:nvSpPr>
        <p:spPr>
          <a:xfrm>
            <a:off x="7454847" y="1855365"/>
            <a:ext cx="4127553" cy="4432910"/>
          </a:xfrm>
          <a:prstGeom prst="rect">
            <a:avLst/>
          </a:prstGeom>
          <a:noFill/>
          <a:ln>
            <a:noFill/>
          </a:ln>
        </p:spPr>
        <p:txBody>
          <a:bodyPr wrap="square" lIns="91425" tIns="91425" rIns="91425" bIns="91425" anchor="t" anchorCtr="0">
            <a:noAutofit/>
          </a:bodyPr>
          <a:lstStyle/>
          <a:p>
            <a:pPr marL="571500" lvl="0" indent="-571500" algn="r" rtl="1">
              <a:spcBef>
                <a:spcPts val="600"/>
              </a:spcBef>
              <a:spcAft>
                <a:spcPts val="600"/>
              </a:spcAft>
              <a:buFont typeface="Wingdings" panose="05000000000000000000" pitchFamily="2" charset="2"/>
              <a:buChar char="v"/>
            </a:pPr>
            <a:r>
              <a:rPr lang="ar-SA" sz="2800" b="1" dirty="0">
                <a:hlinkClick r:id="rId4" action="ppaction://hlinksldjump"/>
              </a:rPr>
              <a:t>النبوات</a:t>
            </a:r>
            <a:endParaRPr lang="fr-FR" sz="2800" b="1" dirty="0"/>
          </a:p>
          <a:p>
            <a:pPr marL="571500" lvl="0" indent="-571500" algn="r" rtl="1">
              <a:spcBef>
                <a:spcPts val="600"/>
              </a:spcBef>
              <a:spcAft>
                <a:spcPts val="600"/>
              </a:spcAft>
              <a:buFont typeface="Wingdings" panose="05000000000000000000" pitchFamily="2" charset="2"/>
              <a:buChar char="v"/>
            </a:pPr>
            <a:r>
              <a:rPr lang="ar-SA" sz="2800" b="1" dirty="0" err="1">
                <a:hlinkClick r:id="rId5" action="ppaction://hlinksldjump"/>
              </a:rPr>
              <a:t>تسبحة</a:t>
            </a:r>
            <a:r>
              <a:rPr lang="ar-SA" sz="2800" b="1" dirty="0">
                <a:hlinkClick r:id="rId5" action="ppaction://hlinksldjump"/>
              </a:rPr>
              <a:t> </a:t>
            </a:r>
            <a:r>
              <a:rPr lang="ar-SA" sz="2800" b="1" dirty="0" err="1">
                <a:hlinkClick r:id="rId5" action="ppaction://hlinksldjump"/>
              </a:rPr>
              <a:t>البصخة</a:t>
            </a:r>
            <a:endParaRPr lang="fr-FR" sz="2800" b="1" dirty="0"/>
          </a:p>
          <a:p>
            <a:pPr marL="571500" lvl="0" indent="-571500" algn="r" rtl="1">
              <a:spcBef>
                <a:spcPts val="600"/>
              </a:spcBef>
              <a:spcAft>
                <a:spcPts val="600"/>
              </a:spcAft>
              <a:buFont typeface="Wingdings" panose="05000000000000000000" pitchFamily="2" charset="2"/>
              <a:buChar char="v"/>
            </a:pPr>
            <a:r>
              <a:rPr lang="ar-AE" sz="2800" b="1" dirty="0">
                <a:hlinkClick r:id="rId6" action="ppaction://hlinksldjump"/>
              </a:rPr>
              <a:t>مزمور</a:t>
            </a:r>
            <a:endParaRPr lang="fr-FR" sz="2800" b="1" dirty="0"/>
          </a:p>
          <a:p>
            <a:pPr marL="571500" lvl="0" indent="-571500" algn="r" rtl="1">
              <a:spcBef>
                <a:spcPts val="600"/>
              </a:spcBef>
              <a:spcAft>
                <a:spcPts val="600"/>
              </a:spcAft>
              <a:buFont typeface="Wingdings" panose="05000000000000000000" pitchFamily="2" charset="2"/>
              <a:buChar char="v"/>
            </a:pPr>
            <a:r>
              <a:rPr lang="ar-SA" sz="2800" b="1" dirty="0">
                <a:hlinkClick r:id="rId7" action="ppaction://hlinksldjump"/>
              </a:rPr>
              <a:t>الإنجيل</a:t>
            </a:r>
            <a:endParaRPr lang="fr-FR" sz="2800" b="1" dirty="0"/>
          </a:p>
          <a:p>
            <a:pPr marL="571500" lvl="0" indent="-571500" algn="r" rtl="1">
              <a:spcBef>
                <a:spcPts val="600"/>
              </a:spcBef>
              <a:spcAft>
                <a:spcPts val="600"/>
              </a:spcAft>
              <a:buFont typeface="Wingdings" panose="05000000000000000000" pitchFamily="2" charset="2"/>
              <a:buChar char="v"/>
            </a:pPr>
            <a:r>
              <a:rPr lang="ar-EG" sz="2800" b="1" dirty="0">
                <a:hlinkClick r:id="rId8" action="ppaction://hlinksldjump"/>
              </a:rPr>
              <a:t>الطرح</a:t>
            </a:r>
            <a:endParaRPr lang="fr-FR" sz="2800" b="1" dirty="0"/>
          </a:p>
          <a:p>
            <a:pPr marL="571500" lvl="0" indent="-571500" algn="r" rtl="1">
              <a:spcBef>
                <a:spcPts val="600"/>
              </a:spcBef>
              <a:spcAft>
                <a:spcPts val="600"/>
              </a:spcAft>
              <a:buFont typeface="Wingdings" panose="05000000000000000000" pitchFamily="2" charset="2"/>
              <a:buChar char="v"/>
            </a:pPr>
            <a:endParaRPr lang="fr-FR" sz="2800" b="1" i="0" u="none" strike="noStrike" cap="none" dirty="0">
              <a:solidFill>
                <a:schemeClr val="dk1"/>
              </a:solidFill>
              <a:latin typeface="Times New Roman"/>
              <a:ea typeface="Times New Roman"/>
              <a:cs typeface="Times New Roman"/>
              <a:sym typeface="Times New Roman"/>
            </a:endParaRPr>
          </a:p>
        </p:txBody>
      </p:sp>
      <p:sp>
        <p:nvSpPr>
          <p:cNvPr id="5" name="Titre 1">
            <a:extLst>
              <a:ext uri="{FF2B5EF4-FFF2-40B4-BE49-F238E27FC236}">
                <a16:creationId xmlns:a16="http://schemas.microsoft.com/office/drawing/2014/main" id="{CD302962-86EF-4B12-8F8B-3725683AA487}"/>
              </a:ext>
            </a:extLst>
          </p:cNvPr>
          <p:cNvSpPr>
            <a:spLocks noGrp="1"/>
          </p:cNvSpPr>
          <p:nvPr>
            <p:ph type="title"/>
          </p:nvPr>
        </p:nvSpPr>
        <p:spPr>
          <a:xfrm>
            <a:off x="551383" y="591204"/>
            <a:ext cx="10945217" cy="893580"/>
          </a:xfrm>
        </p:spPr>
        <p:txBody>
          <a:bodyPr>
            <a:noAutofit/>
          </a:bodyPr>
          <a:lstStyle/>
          <a:p>
            <a:r>
              <a:rPr lang="fr-FR" sz="2400" b="1" dirty="0">
                <a:solidFill>
                  <a:srgbClr val="C00000"/>
                </a:solidFill>
                <a:latin typeface="Castellar" panose="020A0402060406010301" pitchFamily="18" charset="0"/>
              </a:rPr>
              <a:t> 6</a:t>
            </a:r>
            <a:r>
              <a:rPr lang="fr-FR" sz="2400" b="1" baseline="30000" dirty="0">
                <a:solidFill>
                  <a:srgbClr val="C00000"/>
                </a:solidFill>
                <a:latin typeface="Castellar" panose="020A0402060406010301" pitchFamily="18" charset="0"/>
              </a:rPr>
              <a:t>ème</a:t>
            </a:r>
            <a:r>
              <a:rPr lang="fr-FR" sz="2400" b="1" dirty="0">
                <a:solidFill>
                  <a:srgbClr val="C00000"/>
                </a:solidFill>
                <a:latin typeface="Castellar" panose="020A0402060406010301" pitchFamily="18" charset="0"/>
              </a:rPr>
              <a:t> Heure du Jeudi Saint</a:t>
            </a:r>
          </a:p>
        </p:txBody>
      </p:sp>
      <p:sp>
        <p:nvSpPr>
          <p:cNvPr id="3" name="Espace réservé du contenu 2">
            <a:extLst>
              <a:ext uri="{FF2B5EF4-FFF2-40B4-BE49-F238E27FC236}">
                <a16:creationId xmlns:a16="http://schemas.microsoft.com/office/drawing/2014/main" id="{2011C3F8-B64A-494A-8B05-6E146DDB32DE}"/>
              </a:ext>
            </a:extLst>
          </p:cNvPr>
          <p:cNvSpPr>
            <a:spLocks noGrp="1"/>
          </p:cNvSpPr>
          <p:nvPr>
            <p:ph idx="1"/>
          </p:nvPr>
        </p:nvSpPr>
        <p:spPr>
          <a:xfrm>
            <a:off x="609600" y="1855365"/>
            <a:ext cx="5270376" cy="4525963"/>
          </a:xfrm>
        </p:spPr>
        <p:txBody>
          <a:bodyPr>
            <a:normAutofit/>
          </a:bodyPr>
          <a:lstStyle/>
          <a:p>
            <a:pPr>
              <a:buFont typeface="Wingdings" panose="05000000000000000000" pitchFamily="2" charset="2"/>
              <a:buChar char="v"/>
            </a:pPr>
            <a:r>
              <a:rPr lang="fr-FR" sz="2800" dirty="0"/>
              <a:t> </a:t>
            </a:r>
            <a:r>
              <a:rPr lang="fr-FR" sz="2800" b="1" dirty="0">
                <a:hlinkClick r:id="rId4" action="ppaction://hlinksldjump"/>
              </a:rPr>
              <a:t>Prophétie</a:t>
            </a:r>
            <a:endParaRPr lang="fr-FR" sz="2800" b="1" dirty="0"/>
          </a:p>
          <a:p>
            <a:pPr>
              <a:buFont typeface="Wingdings" panose="05000000000000000000" pitchFamily="2" charset="2"/>
              <a:buChar char="v"/>
            </a:pPr>
            <a:r>
              <a:rPr lang="fr-FR" sz="2800" b="1" dirty="0">
                <a:latin typeface="CS Avva Shenouda" panose="020B7200000000000000" pitchFamily="34" charset="0"/>
              </a:rPr>
              <a:t> </a:t>
            </a:r>
            <a:r>
              <a:rPr lang="fr-FR" sz="2800" b="1" dirty="0">
                <a:latin typeface="CS Avva Shenouda" panose="020B7200000000000000" pitchFamily="34" charset="0"/>
                <a:hlinkClick r:id="rId5" action="ppaction://hlinksldjump"/>
              </a:rPr>
              <a:t>:</a:t>
            </a:r>
            <a:r>
              <a:rPr lang="fr-FR" sz="2800" b="1" dirty="0" err="1">
                <a:latin typeface="CS Avva Shenouda" panose="020B7200000000000000" pitchFamily="34" charset="0"/>
                <a:hlinkClick r:id="rId5" action="ppaction://hlinksldjump"/>
              </a:rPr>
              <a:t>wk</a:t>
            </a:r>
            <a:r>
              <a:rPr lang="fr-FR" sz="2800" b="1" dirty="0">
                <a:latin typeface="CS Avva Shenouda" panose="020B7200000000000000" pitchFamily="34" charset="0"/>
                <a:hlinkClick r:id="rId5" action="ppaction://hlinksldjump"/>
              </a:rPr>
              <a:t> te ]</a:t>
            </a:r>
            <a:r>
              <a:rPr lang="fr-FR" sz="2800" b="1" dirty="0" err="1">
                <a:latin typeface="CS Avva Shenouda" panose="020B7200000000000000" pitchFamily="34" charset="0"/>
                <a:hlinkClick r:id="rId5" action="ppaction://hlinksldjump"/>
              </a:rPr>
              <a:t>jom</a:t>
            </a:r>
            <a:endParaRPr lang="fr-FR" sz="2800" b="1" dirty="0">
              <a:latin typeface="CS Avva Shenouda" panose="020B7200000000000000" pitchFamily="34" charset="0"/>
            </a:endParaRPr>
          </a:p>
          <a:p>
            <a:pPr>
              <a:buFont typeface="Wingdings" panose="05000000000000000000" pitchFamily="2" charset="2"/>
              <a:buChar char="v"/>
            </a:pPr>
            <a:r>
              <a:rPr lang="fr-FR" sz="2800" b="1" dirty="0"/>
              <a:t> </a:t>
            </a:r>
            <a:r>
              <a:rPr lang="fr-FR" sz="2800" b="1" dirty="0">
                <a:hlinkClick r:id="rId6" action="ppaction://hlinksldjump"/>
              </a:rPr>
              <a:t>Psaume</a:t>
            </a:r>
            <a:endParaRPr lang="fr-FR" sz="2800" b="1" dirty="0"/>
          </a:p>
          <a:p>
            <a:pPr>
              <a:buFont typeface="Wingdings" panose="05000000000000000000" pitchFamily="2" charset="2"/>
              <a:buChar char="v"/>
            </a:pPr>
            <a:r>
              <a:rPr lang="fr-FR" sz="2800" b="1" dirty="0"/>
              <a:t> </a:t>
            </a:r>
            <a:r>
              <a:rPr lang="fr-FR" sz="2800" b="1" dirty="0">
                <a:hlinkClick r:id="rId7" action="ppaction://hlinksldjump"/>
              </a:rPr>
              <a:t>Evangile</a:t>
            </a:r>
            <a:endParaRPr lang="fr-FR" sz="2800" b="1" dirty="0"/>
          </a:p>
          <a:p>
            <a:pPr>
              <a:buFont typeface="Wingdings" panose="05000000000000000000" pitchFamily="2" charset="2"/>
              <a:buChar char="v"/>
            </a:pPr>
            <a:r>
              <a:rPr lang="fr-FR" sz="2800" b="1" dirty="0"/>
              <a:t> </a:t>
            </a:r>
            <a:r>
              <a:rPr lang="fr-FR" sz="2800" b="1" dirty="0">
                <a:hlinkClick r:id="rId8" action="ppaction://hlinksldjump"/>
              </a:rPr>
              <a:t>Commentaire</a:t>
            </a:r>
            <a:endParaRPr lang="fr-FR" sz="2800" b="1" dirty="0"/>
          </a:p>
          <a:p>
            <a:pPr>
              <a:buFont typeface="Wingdings" panose="05000000000000000000" pitchFamily="2" charset="2"/>
              <a:buChar char="v"/>
            </a:pPr>
            <a:endParaRPr lang="fr-FR" sz="2800" b="1" dirty="0"/>
          </a:p>
        </p:txBody>
      </p:sp>
    </p:spTree>
    <p:extLst>
      <p:ext uri="{BB962C8B-B14F-4D97-AF65-F5344CB8AC3E}">
        <p14:creationId xmlns:p14="http://schemas.microsoft.com/office/powerpoint/2010/main" val="3915973895"/>
      </p:ext>
    </p:extLst>
  </p:cSld>
  <p:clrMapOvr>
    <a:masterClrMapping/>
  </p:clrMapOvr>
</p:sld>
</file>

<file path=ppt/slides/slide3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7368" y="3645024"/>
            <a:ext cx="5616623" cy="2736304"/>
          </a:xfrm>
        </p:spPr>
        <p:txBody>
          <a:bodyPr>
            <a:noAutofit/>
          </a:bodyPr>
          <a:lstStyle/>
          <a:p>
            <a:pPr marL="0" indent="0" algn="ctr">
              <a:buNone/>
            </a:pPr>
            <a:r>
              <a:rPr lang="fr-FR" sz="2800" b="1" i="1" dirty="0">
                <a:solidFill>
                  <a:srgbClr val="C00000"/>
                </a:solidFill>
              </a:rPr>
              <a:t>Jérémie 7 : 2-15</a:t>
            </a:r>
          </a:p>
          <a:p>
            <a:pPr marL="0" indent="0" algn="just">
              <a:buNone/>
            </a:pPr>
            <a:r>
              <a:rPr lang="fr-FR" sz="2800" b="1" dirty="0"/>
              <a:t>Ecoutez la parole du Seigneur, vous tous les Judéens qui entrez par ces portes pour vous prosterner devant le Seigneur. Ainsi parle le Seigneur </a:t>
            </a:r>
            <a:r>
              <a:rPr lang="fr-FR" sz="2800" b="1" dirty="0" err="1"/>
              <a:t>Sabaot</a:t>
            </a:r>
            <a:r>
              <a:rPr lang="fr-FR" sz="2800" b="1" dirty="0"/>
              <a:t>, le Dieu d'Israël :</a:t>
            </a:r>
            <a:endParaRPr lang="fr-FR" sz="2800" b="1" dirty="0">
              <a:solidFill>
                <a:srgbClr val="FF0000"/>
              </a:solidFill>
            </a:endParaRPr>
          </a:p>
        </p:txBody>
      </p:sp>
      <p:sp>
        <p:nvSpPr>
          <p:cNvPr id="6" name="ZoneTexte 5"/>
          <p:cNvSpPr txBox="1"/>
          <p:nvPr/>
        </p:nvSpPr>
        <p:spPr>
          <a:xfrm>
            <a:off x="407368" y="6490404"/>
            <a:ext cx="4104456" cy="338554"/>
          </a:xfrm>
          <a:prstGeom prst="rect">
            <a:avLst/>
          </a:prstGeom>
          <a:noFill/>
        </p:spPr>
        <p:txBody>
          <a:bodyPr wrap="square" rtlCol="0">
            <a:spAutoFit/>
          </a:bodyPr>
          <a:lstStyle/>
          <a:p>
            <a:r>
              <a:rPr lang="fr-FR" sz="1600" b="1" i="1" dirty="0">
                <a:solidFill>
                  <a:schemeClr val="bg1"/>
                </a:solidFill>
              </a:rPr>
              <a:t>Sixième Heure du Jeudi Saint</a:t>
            </a:r>
            <a:endParaRPr lang="fr-FR" sz="1600" dirty="0">
              <a:solidFill>
                <a:schemeClr val="bg1"/>
              </a:solidFill>
            </a:endParaRPr>
          </a:p>
        </p:txBody>
      </p:sp>
      <p:sp>
        <p:nvSpPr>
          <p:cNvPr id="4" name="Rectangle 3">
            <a:extLst>
              <a:ext uri="{FF2B5EF4-FFF2-40B4-BE49-F238E27FC236}">
                <a16:creationId xmlns:a16="http://schemas.microsoft.com/office/drawing/2014/main" id="{91243CA8-04CE-43A8-A980-AAAC9EEED9CA}"/>
              </a:ext>
            </a:extLst>
          </p:cNvPr>
          <p:cNvSpPr/>
          <p:nvPr/>
        </p:nvSpPr>
        <p:spPr>
          <a:xfrm>
            <a:off x="6312024" y="3573016"/>
            <a:ext cx="5457799" cy="2912258"/>
          </a:xfrm>
          <a:prstGeom prst="rect">
            <a:avLst/>
          </a:prstGeom>
        </p:spPr>
        <p:txBody>
          <a:bodyPr wrap="square">
            <a:normAutofit/>
          </a:bodyPr>
          <a:lstStyle/>
          <a:p>
            <a:pPr lvl="0" algn="ctr" rtl="1" fontAlgn="base">
              <a:spcBef>
                <a:spcPct val="20000"/>
              </a:spcBef>
              <a:spcAft>
                <a:spcPct val="0"/>
              </a:spcAft>
            </a:pPr>
            <a:r>
              <a:rPr lang="ar-SA" sz="3600" b="1" i="1" dirty="0">
                <a:solidFill>
                  <a:srgbClr val="C00000"/>
                </a:solidFill>
              </a:rPr>
              <a:t>إرميا ٧ : ٢ – ١٥</a:t>
            </a:r>
            <a:endParaRPr lang="fr-FR" sz="3600" b="1" i="1" dirty="0">
              <a:solidFill>
                <a:srgbClr val="C00000"/>
              </a:solidFill>
            </a:endParaRPr>
          </a:p>
          <a:p>
            <a:pPr lvl="0" algn="just" rtl="1" fontAlgn="base">
              <a:spcBef>
                <a:spcPct val="20000"/>
              </a:spcBef>
              <a:spcAft>
                <a:spcPct val="0"/>
              </a:spcAft>
            </a:pPr>
            <a:r>
              <a:rPr lang="ar-BH" sz="3600" b="1" dirty="0"/>
              <a:t>إ</a:t>
            </a:r>
            <a:r>
              <a:rPr lang="ar-SA" sz="3600" b="1" dirty="0"/>
              <a:t>سمعوا كلمة الرب يا جميع اليهودية، هذا ما يقوله رب القوات </a:t>
            </a:r>
            <a:r>
              <a:rPr lang="ar-BH" sz="3600" b="1" dirty="0"/>
              <a:t>إ</a:t>
            </a:r>
            <a:r>
              <a:rPr lang="ar-SA" sz="3600" b="1" dirty="0"/>
              <a:t>له إسرائيل :</a:t>
            </a:r>
            <a:endParaRPr lang="fr-FR" sz="3600" b="1" i="1" dirty="0">
              <a:solidFill>
                <a:srgbClr val="C00000"/>
              </a:solidFill>
            </a:endParaRPr>
          </a:p>
        </p:txBody>
      </p:sp>
      <p:sp>
        <p:nvSpPr>
          <p:cNvPr id="7" name="Espace réservé du contenu 2"/>
          <p:cNvSpPr txBox="1">
            <a:spLocks/>
          </p:cNvSpPr>
          <p:nvPr/>
        </p:nvSpPr>
        <p:spPr>
          <a:xfrm>
            <a:off x="407368" y="548680"/>
            <a:ext cx="11362455" cy="2736304"/>
          </a:xfrm>
          <a:prstGeom prst="rect">
            <a:avLst/>
          </a:prstGeom>
        </p:spPr>
        <p:txBody>
          <a:bodyPr vert="horz" lIns="91440" tIns="45720" rIns="91440" bIns="45720" rtlCol="0">
            <a:normAutofit lnSpcReduction="10000"/>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fr-FR" sz="2800" b="1" dirty="0" err="1">
                <a:solidFill>
                  <a:srgbClr val="C00000"/>
                </a:solidFill>
                <a:latin typeface="CS Avva Shenouda" pitchFamily="34" charset="0"/>
                <a:cs typeface="Times New Roman" pitchFamily="18" charset="0"/>
              </a:rPr>
              <a:t>Ebolqen</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Ieremiac</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piprovytyc</a:t>
            </a:r>
            <a:r>
              <a:rPr lang="fr-FR" sz="2800" b="1" dirty="0">
                <a:solidFill>
                  <a:srgbClr val="C00000"/>
                </a:solidFill>
                <a:latin typeface="CS Avva Shenouda" pitchFamily="34" charset="0"/>
                <a:cs typeface="Times New Roman" pitchFamily="18" charset="0"/>
              </a:rPr>
              <a:t> @ `</a:t>
            </a:r>
            <a:r>
              <a:rPr lang="fr-FR" sz="2800" b="1" dirty="0" err="1">
                <a:solidFill>
                  <a:srgbClr val="C00000"/>
                </a:solidFill>
                <a:latin typeface="CS Avva Shenouda" pitchFamily="34" charset="0"/>
                <a:cs typeface="Times New Roman" pitchFamily="18" charset="0"/>
              </a:rPr>
              <a:t>erepef`cmou</a:t>
            </a:r>
            <a:r>
              <a:rPr lang="fr-FR" sz="2800" b="1" dirty="0">
                <a:solidFill>
                  <a:srgbClr val="C00000"/>
                </a:solidFill>
                <a:latin typeface="CS Avva Shenouda" pitchFamily="34" charset="0"/>
                <a:cs typeface="Times New Roman" pitchFamily="18" charset="0"/>
              </a:rPr>
              <a:t> =e=;=u @ </a:t>
            </a:r>
            <a:r>
              <a:rPr lang="fr-FR" sz="2800" b="1" dirty="0" err="1">
                <a:solidFill>
                  <a:srgbClr val="C00000"/>
                </a:solidFill>
                <a:latin typeface="CS Avva Shenouda" pitchFamily="34" charset="0"/>
                <a:cs typeface="Times New Roman" pitchFamily="18" charset="0"/>
              </a:rPr>
              <a:t>swpi</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neman</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amyn</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efjw</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mmoc</a:t>
            </a:r>
            <a:r>
              <a:rPr lang="fr-FR" sz="2800" b="1" dirty="0">
                <a:solidFill>
                  <a:srgbClr val="C00000"/>
                </a:solidFill>
                <a:latin typeface="CS Avva Shenouda" pitchFamily="34" charset="0"/>
                <a:cs typeface="Times New Roman" pitchFamily="18" charset="0"/>
              </a:rPr>
              <a:t> </a:t>
            </a:r>
          </a:p>
          <a:p>
            <a:pPr marL="0" indent="0" algn="ctr">
              <a:buNone/>
            </a:pPr>
            <a:r>
              <a:rPr lang="en-US" sz="2800" b="1" dirty="0">
                <a:latin typeface="Athanasius" pitchFamily="2" charset="0"/>
              </a:rPr>
              <a:t>C</a:t>
            </a:r>
            <a:r>
              <a:rPr lang="fr-FR" sz="2800" b="1" dirty="0" err="1">
                <a:latin typeface="Athanasius" pitchFamily="2" charset="0"/>
              </a:rPr>
              <a:t>wtem</a:t>
            </a:r>
            <a:r>
              <a:rPr lang="fr-FR" sz="2800" b="1" dirty="0">
                <a:latin typeface="Athanasius" pitchFamily="2" charset="0"/>
              </a:rPr>
              <a:t>  `</a:t>
            </a:r>
            <a:r>
              <a:rPr lang="fr-FR" sz="2800" b="1" dirty="0" err="1">
                <a:latin typeface="Athanasius" pitchFamily="2" charset="0"/>
              </a:rPr>
              <a:t>èa</a:t>
            </a:r>
            <a:r>
              <a:rPr lang="fr-FR" sz="2800" b="1" dirty="0">
                <a:latin typeface="Athanasius" pitchFamily="2" charset="0"/>
              </a:rPr>
              <a:t>`</a:t>
            </a:r>
            <a:r>
              <a:rPr lang="fr-FR" sz="2800" b="1" dirty="0" err="1">
                <a:latin typeface="Athanasius" pitchFamily="2" charset="0"/>
              </a:rPr>
              <a:t>èpcaji</a:t>
            </a:r>
            <a:r>
              <a:rPr lang="fr-FR" sz="2800" b="1" dirty="0">
                <a:latin typeface="Athanasius" pitchFamily="2" charset="0"/>
              </a:rPr>
              <a:t> `è </a:t>
            </a:r>
            <a:r>
              <a:rPr lang="fr-FR" sz="2800" b="1" dirty="0" err="1">
                <a:latin typeface="Athanasius" pitchFamily="2" charset="0"/>
              </a:rPr>
              <a:t>mpsoic</a:t>
            </a:r>
            <a:r>
              <a:rPr lang="fr-FR" sz="2800" b="1" dirty="0">
                <a:latin typeface="Athanasius" pitchFamily="2" charset="0"/>
              </a:rPr>
              <a:t>  ;</a:t>
            </a:r>
            <a:r>
              <a:rPr lang="fr-FR" sz="2800" b="1" dirty="0" err="1">
                <a:latin typeface="Athanasius" pitchFamily="2" charset="0"/>
              </a:rPr>
              <a:t>Ioude</a:t>
            </a:r>
            <a:r>
              <a:rPr lang="fr-FR" sz="2800" b="1" dirty="0">
                <a:latin typeface="Athanasius" pitchFamily="2" charset="0"/>
              </a:rPr>
              <a:t>`</a:t>
            </a:r>
            <a:r>
              <a:rPr lang="fr-FR" sz="2800" b="1" dirty="0" err="1">
                <a:latin typeface="Athanasius" pitchFamily="2" charset="0"/>
              </a:rPr>
              <a:t>èa</a:t>
            </a:r>
            <a:r>
              <a:rPr lang="fr-FR" sz="2800" b="1" dirty="0">
                <a:latin typeface="Athanasius" pitchFamily="2" charset="0"/>
              </a:rPr>
              <a:t>  </a:t>
            </a:r>
            <a:r>
              <a:rPr lang="fr-FR" sz="2800" b="1" dirty="0" err="1">
                <a:latin typeface="Athanasius" pitchFamily="2" charset="0"/>
              </a:rPr>
              <a:t>thrc</a:t>
            </a:r>
            <a:r>
              <a:rPr lang="fr-FR" sz="2800" b="1" dirty="0">
                <a:latin typeface="Athanasius" pitchFamily="2" charset="0"/>
              </a:rPr>
              <a:t>. Naine  </a:t>
            </a:r>
            <a:r>
              <a:rPr lang="fr-FR" sz="2800" b="1" dirty="0" err="1">
                <a:latin typeface="Athanasius" pitchFamily="2" charset="0"/>
              </a:rPr>
              <a:t>nh</a:t>
            </a:r>
            <a:r>
              <a:rPr lang="fr-FR" sz="2800" b="1" dirty="0">
                <a:latin typeface="Athanasius" pitchFamily="2" charset="0"/>
              </a:rPr>
              <a:t>`</a:t>
            </a:r>
            <a:r>
              <a:rPr lang="fr-FR" sz="2800" b="1" dirty="0" err="1">
                <a:latin typeface="Athanasius" pitchFamily="2" charset="0"/>
              </a:rPr>
              <a:t>èetefjw</a:t>
            </a:r>
            <a:r>
              <a:rPr lang="fr-FR" sz="2800" b="1" dirty="0">
                <a:latin typeface="Athanasius" pitchFamily="2" charset="0"/>
              </a:rPr>
              <a:t> `è </a:t>
            </a:r>
            <a:r>
              <a:rPr lang="fr-FR" sz="2800" b="1" dirty="0" err="1">
                <a:latin typeface="Athanasius" pitchFamily="2" charset="0"/>
              </a:rPr>
              <a:t>mmwou</a:t>
            </a:r>
            <a:r>
              <a:rPr lang="fr-FR" sz="2800" b="1" dirty="0">
                <a:latin typeface="Athanasius" pitchFamily="2" charset="0"/>
              </a:rPr>
              <a:t>  `</a:t>
            </a:r>
            <a:r>
              <a:rPr lang="fr-FR" sz="2800" b="1" dirty="0" err="1">
                <a:latin typeface="Athanasius" pitchFamily="2" charset="0"/>
              </a:rPr>
              <a:t>ènje</a:t>
            </a:r>
            <a:r>
              <a:rPr lang="fr-FR" sz="2800" b="1" dirty="0">
                <a:latin typeface="Athanasius" pitchFamily="2" charset="0"/>
              </a:rPr>
              <a:t>  P_  `</a:t>
            </a:r>
            <a:r>
              <a:rPr lang="fr-FR" sz="2800" b="1" dirty="0" err="1">
                <a:latin typeface="Athanasius" pitchFamily="2" charset="0"/>
              </a:rPr>
              <a:t>ènte</a:t>
            </a:r>
            <a:r>
              <a:rPr lang="fr-FR" sz="2800" b="1" dirty="0">
                <a:latin typeface="Athanasius" pitchFamily="2" charset="0"/>
              </a:rPr>
              <a:t>  </a:t>
            </a:r>
            <a:r>
              <a:rPr lang="fr-FR" sz="2800" b="1" dirty="0" err="1">
                <a:latin typeface="Athanasius" pitchFamily="2" charset="0"/>
              </a:rPr>
              <a:t>nijom</a:t>
            </a:r>
            <a:r>
              <a:rPr lang="fr-FR" sz="2800" b="1" dirty="0">
                <a:latin typeface="Athanasius" pitchFamily="2" charset="0"/>
              </a:rPr>
              <a:t> V; `</a:t>
            </a:r>
            <a:r>
              <a:rPr lang="fr-FR" sz="2800" b="1" dirty="0" err="1">
                <a:latin typeface="Athanasius" pitchFamily="2" charset="0"/>
              </a:rPr>
              <a:t>ènte</a:t>
            </a:r>
            <a:r>
              <a:rPr lang="fr-FR" sz="2800" b="1" dirty="0">
                <a:latin typeface="Athanasius" pitchFamily="2" charset="0"/>
              </a:rPr>
              <a:t> `</a:t>
            </a:r>
            <a:r>
              <a:rPr lang="fr-FR" sz="2800" b="1" dirty="0" err="1">
                <a:latin typeface="Athanasius" pitchFamily="2" charset="0"/>
              </a:rPr>
              <a:t>èpIc</a:t>
            </a:r>
            <a:r>
              <a:rPr lang="fr-FR" sz="2800" b="1" dirty="0">
                <a:latin typeface="Athanasius" pitchFamily="2" charset="0"/>
              </a:rPr>
              <a:t>/l/.</a:t>
            </a:r>
          </a:p>
          <a:p>
            <a:pPr marL="0" indent="0" algn="ctr">
              <a:buNone/>
            </a:pPr>
            <a:r>
              <a:rPr lang="fr-FR" sz="2800" b="1" dirty="0">
                <a:solidFill>
                  <a:srgbClr val="C00000"/>
                </a:solidFill>
                <a:latin typeface="CS Avva Shenouda" pitchFamily="34" charset="0"/>
                <a:cs typeface="Times New Roman" pitchFamily="18" charset="0"/>
              </a:rPr>
              <a:t>Ou`</a:t>
            </a:r>
            <a:r>
              <a:rPr lang="fr-FR" sz="2800" b="1" dirty="0" err="1">
                <a:solidFill>
                  <a:srgbClr val="C00000"/>
                </a:solidFill>
                <a:latin typeface="CS Avva Shenouda" pitchFamily="34" charset="0"/>
                <a:cs typeface="Times New Roman" pitchFamily="18" charset="0"/>
              </a:rPr>
              <a:t>wou</a:t>
            </a:r>
            <a:r>
              <a:rPr lang="fr-FR" sz="2800" b="1" dirty="0">
                <a:solidFill>
                  <a:srgbClr val="C00000"/>
                </a:solidFill>
                <a:latin typeface="CS Avva Shenouda" pitchFamily="34" charset="0"/>
                <a:cs typeface="Times New Roman" pitchFamily="18" charset="0"/>
              </a:rPr>
              <a:t> `n}`triac `</a:t>
            </a:r>
            <a:r>
              <a:rPr lang="fr-FR" sz="2800" b="1" dirty="0" err="1">
                <a:solidFill>
                  <a:srgbClr val="C00000"/>
                </a:solidFill>
                <a:latin typeface="CS Avva Shenouda" pitchFamily="34" charset="0"/>
                <a:cs typeface="Times New Roman" pitchFamily="18" charset="0"/>
              </a:rPr>
              <a:t>e;ouab</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pennou</a:t>
            </a:r>
            <a:r>
              <a:rPr lang="fr-FR" sz="2800" b="1" dirty="0">
                <a:solidFill>
                  <a:srgbClr val="C00000"/>
                </a:solidFill>
                <a:latin typeface="CS Avva Shenouda" pitchFamily="34" charset="0"/>
                <a:cs typeface="Times New Roman" pitchFamily="18" charset="0"/>
              </a:rPr>
              <a:t>] @ sa `</a:t>
            </a:r>
            <a:r>
              <a:rPr lang="fr-FR" sz="2800" b="1" dirty="0" err="1">
                <a:solidFill>
                  <a:srgbClr val="C00000"/>
                </a:solidFill>
                <a:latin typeface="CS Avva Shenouda" pitchFamily="34" charset="0"/>
                <a:cs typeface="Times New Roman" pitchFamily="18" charset="0"/>
              </a:rPr>
              <a:t>eneh</a:t>
            </a:r>
            <a:r>
              <a:rPr lang="fr-FR" sz="2800" b="1" dirty="0">
                <a:solidFill>
                  <a:srgbClr val="C00000"/>
                </a:solidFill>
                <a:latin typeface="CS Avva Shenouda" pitchFamily="34" charset="0"/>
                <a:cs typeface="Times New Roman" pitchFamily="18" charset="0"/>
              </a:rPr>
              <a:t> nem sa `</a:t>
            </a:r>
            <a:r>
              <a:rPr lang="fr-FR" sz="2800" b="1" dirty="0" err="1">
                <a:solidFill>
                  <a:srgbClr val="C00000"/>
                </a:solidFill>
                <a:latin typeface="CS Avva Shenouda" pitchFamily="34" charset="0"/>
                <a:cs typeface="Times New Roman" pitchFamily="18" charset="0"/>
              </a:rPr>
              <a:t>eneh</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nte</a:t>
            </a:r>
            <a:r>
              <a:rPr lang="fr-FR" sz="2800" b="1" dirty="0">
                <a:solidFill>
                  <a:srgbClr val="C00000"/>
                </a:solidFill>
                <a:latin typeface="CS Avva Shenouda" pitchFamily="34" charset="0"/>
                <a:cs typeface="Times New Roman" pitchFamily="18" charset="0"/>
              </a:rPr>
              <a:t> ni`</a:t>
            </a:r>
            <a:r>
              <a:rPr lang="fr-FR" sz="2800" b="1" dirty="0" err="1">
                <a:solidFill>
                  <a:srgbClr val="C00000"/>
                </a:solidFill>
                <a:latin typeface="CS Avva Shenouda" pitchFamily="34" charset="0"/>
                <a:cs typeface="Times New Roman" pitchFamily="18" charset="0"/>
              </a:rPr>
              <a:t>eneh</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tyrou</a:t>
            </a:r>
            <a:r>
              <a:rPr lang="fr-FR" sz="2800" b="1" dirty="0">
                <a:solidFill>
                  <a:srgbClr val="C00000"/>
                </a:solidFill>
                <a:latin typeface="CS Avva Shenouda" pitchFamily="34" charset="0"/>
                <a:cs typeface="Times New Roman" pitchFamily="18" charset="0"/>
              </a:rPr>
              <a:t> @ `</a:t>
            </a:r>
            <a:r>
              <a:rPr lang="fr-FR" sz="2800" b="1" dirty="0" err="1">
                <a:solidFill>
                  <a:srgbClr val="C00000"/>
                </a:solidFill>
                <a:latin typeface="CS Avva Shenouda" pitchFamily="34" charset="0"/>
                <a:cs typeface="Times New Roman" pitchFamily="18" charset="0"/>
              </a:rPr>
              <a:t>amyn</a:t>
            </a:r>
            <a:r>
              <a:rPr lang="fr-FR" sz="2800" b="1" dirty="0">
                <a:solidFill>
                  <a:srgbClr val="C00000"/>
                </a:solidFill>
                <a:latin typeface="CS Avva Shenouda" pitchFamily="34" charset="0"/>
                <a:cs typeface="Times New Roman" pitchFamily="18" charset="0"/>
              </a:rPr>
              <a:t>.</a:t>
            </a:r>
          </a:p>
          <a:p>
            <a:pPr marL="0" indent="0" algn="just">
              <a:buNone/>
            </a:pPr>
            <a:endParaRPr lang="fr-FR" sz="2800" b="1" dirty="0">
              <a:latin typeface="Athanasius"/>
            </a:endParaRPr>
          </a:p>
        </p:txBody>
      </p:sp>
      <p:sp>
        <p:nvSpPr>
          <p:cNvPr id="8" name="Rectangle 74">
            <a:extLst>
              <a:ext uri="{FF2B5EF4-FFF2-40B4-BE49-F238E27FC236}">
                <a16:creationId xmlns:a16="http://schemas.microsoft.com/office/drawing/2014/main" id="{EFA9D6ED-5B92-45D5-B2B3-49501FAAB2D5}"/>
              </a:ext>
            </a:extLst>
          </p:cNvPr>
          <p:cNvSpPr>
            <a:spLocks noChangeArrowheads="1"/>
          </p:cNvSpPr>
          <p:nvPr/>
        </p:nvSpPr>
        <p:spPr bwMode="auto">
          <a:xfrm>
            <a:off x="8112224" y="53414"/>
            <a:ext cx="3888432"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الساعة السادسة</a:t>
            </a:r>
            <a:r>
              <a:rPr lang="fr-FR" sz="2000" b="1" dirty="0">
                <a:solidFill>
                  <a:schemeClr val="bg1"/>
                </a:solidFill>
              </a:rPr>
              <a:t> </a:t>
            </a:r>
            <a:r>
              <a:rPr lang="ar-BH" sz="2000" b="1" dirty="0">
                <a:solidFill>
                  <a:schemeClr val="bg1"/>
                </a:solidFill>
              </a:rPr>
              <a:t> من </a:t>
            </a:r>
            <a:r>
              <a:rPr lang="ar-SA" sz="2000" b="1" dirty="0">
                <a:solidFill>
                  <a:schemeClr val="bg1"/>
                </a:solidFill>
              </a:rPr>
              <a:t>يوم </a:t>
            </a:r>
            <a:r>
              <a:rPr lang="ar-EG" sz="2000" b="1" dirty="0">
                <a:solidFill>
                  <a:schemeClr val="bg1"/>
                </a:solidFill>
              </a:rPr>
              <a:t>ال</a:t>
            </a:r>
            <a:r>
              <a:rPr lang="ar-SA" sz="2000" b="1" dirty="0">
                <a:solidFill>
                  <a:schemeClr val="bg1"/>
                </a:solidFill>
              </a:rPr>
              <a:t>خميس ال</a:t>
            </a:r>
            <a:r>
              <a:rPr lang="ar-EG" sz="2000" b="1" dirty="0">
                <a:solidFill>
                  <a:schemeClr val="bg1"/>
                </a:solidFill>
              </a:rPr>
              <a:t>كبير</a:t>
            </a:r>
            <a:endParaRPr lang="en-US" altLang="fr-FR" sz="2000" b="1" i="1" dirty="0">
              <a:solidFill>
                <a:schemeClr val="bg1"/>
              </a:solidFill>
            </a:endParaRPr>
          </a:p>
        </p:txBody>
      </p:sp>
    </p:spTree>
    <p:extLst>
      <p:ext uri="{BB962C8B-B14F-4D97-AF65-F5344CB8AC3E}">
        <p14:creationId xmlns:p14="http://schemas.microsoft.com/office/powerpoint/2010/main" val="1548863080"/>
      </p:ext>
    </p:extLst>
  </p:cSld>
  <p:clrMapOvr>
    <a:masterClrMapping/>
  </p:clrMapOvr>
</p:sld>
</file>

<file path=ppt/slides/slide3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7369" y="548680"/>
            <a:ext cx="5616624" cy="5832648"/>
          </a:xfrm>
        </p:spPr>
        <p:txBody>
          <a:bodyPr>
            <a:noAutofit/>
          </a:bodyPr>
          <a:lstStyle/>
          <a:p>
            <a:pPr marL="0" indent="0" algn="just">
              <a:buNone/>
            </a:pPr>
            <a:r>
              <a:rPr lang="fr-FR" sz="2800" b="1" dirty="0"/>
              <a:t>Améliorez vos voies et vos œuvres et je vous ferai demeurer en ce lieu. Ne vous fiez pas aux paroles mensongères: «C'est le sanctuaire du Seigneur, le sanctuaire du Seigneur, le sanctuaire du Seigneur!» Mais si vous améliorez réellement vos voies et vos œuvres, si vous avez un vrai souci du droit, chacun avec son prochain, si vous n'opprimez pas l'étranger, l'orphelin et la veuve, si vous ne répandez pas le sang innocent en ce lieu</a:t>
            </a:r>
          </a:p>
        </p:txBody>
      </p:sp>
      <p:sp>
        <p:nvSpPr>
          <p:cNvPr id="4" name="Rectangle 3">
            <a:extLst>
              <a:ext uri="{FF2B5EF4-FFF2-40B4-BE49-F238E27FC236}">
                <a16:creationId xmlns:a16="http://schemas.microsoft.com/office/drawing/2014/main" id="{91243CA8-04CE-43A8-A980-AAAC9EEED9CA}"/>
              </a:ext>
            </a:extLst>
          </p:cNvPr>
          <p:cNvSpPr/>
          <p:nvPr/>
        </p:nvSpPr>
        <p:spPr>
          <a:xfrm>
            <a:off x="6240016" y="582935"/>
            <a:ext cx="5472608" cy="5798393"/>
          </a:xfrm>
          <a:prstGeom prst="rect">
            <a:avLst/>
          </a:prstGeom>
        </p:spPr>
        <p:txBody>
          <a:bodyPr wrap="square">
            <a:normAutofit/>
          </a:bodyPr>
          <a:lstStyle/>
          <a:p>
            <a:pPr algn="just" rtl="1"/>
            <a:r>
              <a:rPr lang="ar-SA" sz="3600" b="1" dirty="0"/>
              <a:t>قوموا طرقكم و</a:t>
            </a:r>
            <a:r>
              <a:rPr lang="ar-BH" sz="3600" b="1" dirty="0"/>
              <a:t>أ</a:t>
            </a:r>
            <a:r>
              <a:rPr lang="ar-SA" sz="3600" b="1" dirty="0"/>
              <a:t>عمالكم فأسكنكم فى هذا الموضع، لا تتكلوا على نفوسكم ولا على كلام الكذب لأنه لا ينفعكم البت</a:t>
            </a:r>
            <a:r>
              <a:rPr lang="ar-BH" sz="3600" b="1" dirty="0"/>
              <a:t>ة</a:t>
            </a:r>
            <a:r>
              <a:rPr lang="ar-SA" sz="3600" b="1" dirty="0"/>
              <a:t>، قائلين هذا هو هيكل الرب. لأنكم إذا قومتم طرقكم وأعمالكم وأجريتم الحكم بين الرجل وصاحبه</a:t>
            </a:r>
            <a:r>
              <a:rPr lang="ar-BH" sz="3600" b="1" dirty="0" err="1"/>
              <a:t>،</a:t>
            </a:r>
            <a:r>
              <a:rPr lang="ar-SA" sz="3600" b="1" dirty="0"/>
              <a:t> ولم تظلموا الغريب واليتيم والأرملة، ولم تسفكوا دماً </a:t>
            </a:r>
            <a:r>
              <a:rPr lang="ar-BH" sz="3600" b="1" dirty="0"/>
              <a:t>ذ</a:t>
            </a:r>
            <a:r>
              <a:rPr lang="ar-SA" sz="3600" b="1" dirty="0"/>
              <a:t>كياً فى هذا </a:t>
            </a:r>
            <a:r>
              <a:rPr lang="ar-SA" sz="3600" b="1" dirty="0" err="1"/>
              <a:t>الموضع،</a:t>
            </a:r>
            <a:r>
              <a:rPr lang="ar-SA" sz="3600" b="1" dirty="0"/>
              <a:t> </a:t>
            </a:r>
            <a:endParaRPr lang="ar-SA" sz="3600" b="1" dirty="0">
              <a:latin typeface="Times New Roman" panose="02020603050405020304" pitchFamily="18" charset="0"/>
            </a:endParaRPr>
          </a:p>
        </p:txBody>
      </p:sp>
      <p:sp>
        <p:nvSpPr>
          <p:cNvPr id="8" name="ZoneTexte 7">
            <a:extLst>
              <a:ext uri="{FF2B5EF4-FFF2-40B4-BE49-F238E27FC236}">
                <a16:creationId xmlns:a16="http://schemas.microsoft.com/office/drawing/2014/main" id="{17EB9E0E-099C-42F2-A2D3-CB82BBB219EC}"/>
              </a:ext>
            </a:extLst>
          </p:cNvPr>
          <p:cNvSpPr txBox="1"/>
          <p:nvPr/>
        </p:nvSpPr>
        <p:spPr>
          <a:xfrm>
            <a:off x="407368" y="6490404"/>
            <a:ext cx="4104456" cy="338554"/>
          </a:xfrm>
          <a:prstGeom prst="rect">
            <a:avLst/>
          </a:prstGeom>
          <a:noFill/>
        </p:spPr>
        <p:txBody>
          <a:bodyPr wrap="square" rtlCol="0">
            <a:spAutoFit/>
          </a:bodyPr>
          <a:lstStyle/>
          <a:p>
            <a:r>
              <a:rPr lang="fr-FR" sz="1600" b="1" i="1" dirty="0">
                <a:solidFill>
                  <a:schemeClr val="bg1"/>
                </a:solidFill>
              </a:rPr>
              <a:t>Sixième Heure du Jeudi Saint</a:t>
            </a:r>
            <a:endParaRPr lang="fr-FR" sz="1600" dirty="0">
              <a:solidFill>
                <a:schemeClr val="bg1"/>
              </a:solidFill>
            </a:endParaRPr>
          </a:p>
        </p:txBody>
      </p:sp>
      <p:sp>
        <p:nvSpPr>
          <p:cNvPr id="9" name="Rectangle 74">
            <a:extLst>
              <a:ext uri="{FF2B5EF4-FFF2-40B4-BE49-F238E27FC236}">
                <a16:creationId xmlns:a16="http://schemas.microsoft.com/office/drawing/2014/main" id="{EFA9D6ED-5B92-45D5-B2B3-49501FAAB2D5}"/>
              </a:ext>
            </a:extLst>
          </p:cNvPr>
          <p:cNvSpPr>
            <a:spLocks noChangeArrowheads="1"/>
          </p:cNvSpPr>
          <p:nvPr/>
        </p:nvSpPr>
        <p:spPr bwMode="auto">
          <a:xfrm>
            <a:off x="8328248" y="53414"/>
            <a:ext cx="3672408"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r" rtl="1"/>
            <a:r>
              <a:rPr lang="ar-SA" sz="2000" b="1" dirty="0">
                <a:solidFill>
                  <a:schemeClr val="bg1"/>
                </a:solidFill>
              </a:rPr>
              <a:t>الساعة السادسة</a:t>
            </a:r>
            <a:r>
              <a:rPr lang="ar-BH" sz="2000" b="1" dirty="0">
                <a:solidFill>
                  <a:schemeClr val="bg1"/>
                </a:solidFill>
              </a:rPr>
              <a:t> من</a:t>
            </a:r>
            <a:r>
              <a:rPr lang="fr-FR" sz="2000" b="1" dirty="0">
                <a:solidFill>
                  <a:schemeClr val="bg1"/>
                </a:solidFill>
              </a:rPr>
              <a:t> </a:t>
            </a:r>
            <a:r>
              <a:rPr lang="ar-SA" sz="2000" b="1" dirty="0">
                <a:solidFill>
                  <a:schemeClr val="bg1"/>
                </a:solidFill>
              </a:rPr>
              <a:t>يوم الخميس ال</a:t>
            </a:r>
            <a:r>
              <a:rPr lang="ar-EG" sz="2000" b="1" dirty="0">
                <a:solidFill>
                  <a:schemeClr val="bg1"/>
                </a:solidFill>
              </a:rPr>
              <a:t>كبير</a:t>
            </a:r>
            <a:endParaRPr lang="en-US" altLang="fr-FR" sz="2000" b="1" i="1" dirty="0">
              <a:solidFill>
                <a:schemeClr val="bg1"/>
              </a:solidFill>
            </a:endParaRPr>
          </a:p>
        </p:txBody>
      </p:sp>
    </p:spTree>
    <p:extLst>
      <p:ext uri="{BB962C8B-B14F-4D97-AF65-F5344CB8AC3E}">
        <p14:creationId xmlns:p14="http://schemas.microsoft.com/office/powerpoint/2010/main" val="3046797182"/>
      </p:ext>
    </p:extLst>
  </p:cSld>
  <p:clrMapOvr>
    <a:masterClrMapping/>
  </p:clrMapOvr>
</p:sld>
</file>

<file path=ppt/slides/slide3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7369" y="476672"/>
            <a:ext cx="5616624" cy="5904656"/>
          </a:xfrm>
        </p:spPr>
        <p:txBody>
          <a:bodyPr>
            <a:noAutofit/>
          </a:bodyPr>
          <a:lstStyle/>
          <a:p>
            <a:pPr marL="0" indent="0" algn="just">
              <a:buNone/>
            </a:pPr>
            <a:r>
              <a:rPr lang="fr-FR" sz="2800" b="1" dirty="0"/>
              <a:t>et si vous n'allez pas, pour votre malheur, à la suite d'autres dieux, alors je vous ferai demeurer en ce lieu, dans le pays que j'ai donné à vos pères depuis toujours et pour toujours. Mais voici que vous vous fiez à des paroles mensongères, à ce qui est vain. Quoi! Voler, tuer, commettre l'adultère, se parjurer, encenser Baal, suivre des dieux étrangers que vous ne connaissez pas, puis venir se présenter devant moi en ce Temple qui porte mon nom, </a:t>
            </a:r>
          </a:p>
        </p:txBody>
      </p:sp>
      <p:sp>
        <p:nvSpPr>
          <p:cNvPr id="4" name="Rectangle 3">
            <a:extLst>
              <a:ext uri="{FF2B5EF4-FFF2-40B4-BE49-F238E27FC236}">
                <a16:creationId xmlns:a16="http://schemas.microsoft.com/office/drawing/2014/main" id="{91243CA8-04CE-43A8-A980-AAAC9EEED9CA}"/>
              </a:ext>
            </a:extLst>
          </p:cNvPr>
          <p:cNvSpPr/>
          <p:nvPr/>
        </p:nvSpPr>
        <p:spPr>
          <a:xfrm>
            <a:off x="6240016" y="582935"/>
            <a:ext cx="5472608" cy="5798393"/>
          </a:xfrm>
          <a:prstGeom prst="rect">
            <a:avLst/>
          </a:prstGeom>
        </p:spPr>
        <p:txBody>
          <a:bodyPr wrap="square">
            <a:normAutofit lnSpcReduction="10000"/>
          </a:bodyPr>
          <a:lstStyle/>
          <a:p>
            <a:pPr algn="just" rtl="1"/>
            <a:r>
              <a:rPr lang="ar-SA" sz="3600" b="1" dirty="0"/>
              <a:t>ولم تتبعوا آلهه غريبة هى شر لكم، فإنى أسكنكم فى هذا الموضع</a:t>
            </a:r>
            <a:r>
              <a:rPr lang="ar-EG" sz="3600" b="1" dirty="0" err="1"/>
              <a:t>،</a:t>
            </a:r>
            <a:r>
              <a:rPr lang="ar-SA" sz="3600" b="1" dirty="0"/>
              <a:t> </a:t>
            </a:r>
            <a:r>
              <a:rPr lang="ar-EG" sz="3600" b="1" dirty="0"/>
              <a:t>و</a:t>
            </a:r>
            <a:r>
              <a:rPr lang="ar-SA" sz="3600" b="1" dirty="0"/>
              <a:t>فى الأرض التى أعطيتها لكم ولآبائكم من الأبد والى الدهر</a:t>
            </a:r>
            <a:r>
              <a:rPr lang="ar-BH" sz="3600" b="1" dirty="0" err="1"/>
              <a:t>.</a:t>
            </a:r>
            <a:r>
              <a:rPr lang="ar-BH" sz="3600" b="1" dirty="0"/>
              <a:t> </a:t>
            </a:r>
            <a:endParaRPr lang="fr-FR" sz="3600" b="1" dirty="0"/>
          </a:p>
          <a:p>
            <a:pPr algn="just" rtl="1"/>
            <a:r>
              <a:rPr lang="ar-SA" sz="3600" b="1" dirty="0"/>
              <a:t>ف</a:t>
            </a:r>
            <a:r>
              <a:rPr lang="ar-BH" sz="3600" b="1" dirty="0"/>
              <a:t>إ</a:t>
            </a:r>
            <a:r>
              <a:rPr lang="ar-SA" sz="3600" b="1" dirty="0"/>
              <a:t>ن توكلتم على كلام الكذب الذى لا تستفيدون منه، وتسرقون وتقتلون وتزنون وتحلفون بالكذب على الظلم، وتبخرون للبعل وتتبعون آلهة غريبة لم تعرفوها، ف</a:t>
            </a:r>
            <a:r>
              <a:rPr lang="ar-BH" sz="3600" b="1" dirty="0"/>
              <a:t>إ</a:t>
            </a:r>
            <a:r>
              <a:rPr lang="ar-SA" sz="3600" b="1" dirty="0"/>
              <a:t>نه سيكون شر لكم. ثم تأتون وتقفون أمامى فى البيت الذى دعى إسمى </a:t>
            </a:r>
            <a:r>
              <a:rPr lang="ar-SA" sz="3600" b="1" dirty="0" err="1"/>
              <a:t>عليه،</a:t>
            </a:r>
            <a:r>
              <a:rPr lang="ar-SA" sz="3600" b="1" dirty="0"/>
              <a:t> </a:t>
            </a:r>
            <a:endParaRPr lang="ar-SA" sz="3600" b="1" dirty="0">
              <a:solidFill>
                <a:srgbClr val="C00000"/>
              </a:solidFill>
              <a:latin typeface="Times New Roman" panose="02020603050405020304" pitchFamily="18" charset="0"/>
            </a:endParaRPr>
          </a:p>
        </p:txBody>
      </p:sp>
      <p:sp>
        <p:nvSpPr>
          <p:cNvPr id="8" name="ZoneTexte 7">
            <a:extLst>
              <a:ext uri="{FF2B5EF4-FFF2-40B4-BE49-F238E27FC236}">
                <a16:creationId xmlns:a16="http://schemas.microsoft.com/office/drawing/2014/main" id="{17EB9E0E-099C-42F2-A2D3-CB82BBB219EC}"/>
              </a:ext>
            </a:extLst>
          </p:cNvPr>
          <p:cNvSpPr txBox="1"/>
          <p:nvPr/>
        </p:nvSpPr>
        <p:spPr>
          <a:xfrm>
            <a:off x="407368" y="6490404"/>
            <a:ext cx="4104456" cy="338554"/>
          </a:xfrm>
          <a:prstGeom prst="rect">
            <a:avLst/>
          </a:prstGeom>
          <a:noFill/>
        </p:spPr>
        <p:txBody>
          <a:bodyPr wrap="square" rtlCol="0">
            <a:spAutoFit/>
          </a:bodyPr>
          <a:lstStyle/>
          <a:p>
            <a:r>
              <a:rPr lang="fr-FR" sz="1600" b="1" i="1" dirty="0">
                <a:solidFill>
                  <a:schemeClr val="bg1"/>
                </a:solidFill>
              </a:rPr>
              <a:t>Sixième Heure du Jeudi Saint</a:t>
            </a:r>
            <a:endParaRPr lang="fr-FR" sz="1600" dirty="0">
              <a:solidFill>
                <a:schemeClr val="bg1"/>
              </a:solidFill>
            </a:endParaRPr>
          </a:p>
        </p:txBody>
      </p:sp>
      <p:sp>
        <p:nvSpPr>
          <p:cNvPr id="9" name="Rectangle 74">
            <a:extLst>
              <a:ext uri="{FF2B5EF4-FFF2-40B4-BE49-F238E27FC236}">
                <a16:creationId xmlns:a16="http://schemas.microsoft.com/office/drawing/2014/main" id="{EFA9D6ED-5B92-45D5-B2B3-49501FAAB2D5}"/>
              </a:ext>
            </a:extLst>
          </p:cNvPr>
          <p:cNvSpPr>
            <a:spLocks noChangeArrowheads="1"/>
          </p:cNvSpPr>
          <p:nvPr/>
        </p:nvSpPr>
        <p:spPr bwMode="auto">
          <a:xfrm>
            <a:off x="8328248" y="53414"/>
            <a:ext cx="3672408"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r" rtl="1"/>
            <a:r>
              <a:rPr lang="ar-SA" sz="2000" b="1" dirty="0">
                <a:solidFill>
                  <a:schemeClr val="bg1"/>
                </a:solidFill>
              </a:rPr>
              <a:t>الساعة السادسة</a:t>
            </a:r>
            <a:r>
              <a:rPr lang="ar-BH" sz="2000" b="1" dirty="0">
                <a:solidFill>
                  <a:schemeClr val="bg1"/>
                </a:solidFill>
              </a:rPr>
              <a:t> من</a:t>
            </a:r>
            <a:r>
              <a:rPr lang="fr-FR" sz="2000" b="1" dirty="0">
                <a:solidFill>
                  <a:schemeClr val="bg1"/>
                </a:solidFill>
              </a:rPr>
              <a:t> </a:t>
            </a:r>
            <a:r>
              <a:rPr lang="ar-SA" sz="2000" b="1" dirty="0">
                <a:solidFill>
                  <a:schemeClr val="bg1"/>
                </a:solidFill>
              </a:rPr>
              <a:t>يوم الخميس ال</a:t>
            </a:r>
            <a:r>
              <a:rPr lang="ar-EG" sz="2000" b="1" dirty="0">
                <a:solidFill>
                  <a:schemeClr val="bg1"/>
                </a:solidFill>
              </a:rPr>
              <a:t>كبير</a:t>
            </a:r>
            <a:endParaRPr lang="en-US" altLang="fr-FR" sz="2000" b="1" i="1" dirty="0">
              <a:solidFill>
                <a:schemeClr val="bg1"/>
              </a:solidFill>
            </a:endParaRPr>
          </a:p>
        </p:txBody>
      </p:sp>
    </p:spTree>
    <p:extLst>
      <p:ext uri="{BB962C8B-B14F-4D97-AF65-F5344CB8AC3E}">
        <p14:creationId xmlns:p14="http://schemas.microsoft.com/office/powerpoint/2010/main" val="1008124830"/>
      </p:ext>
    </p:extLst>
  </p:cSld>
  <p:clrMapOvr>
    <a:masterClrMapping/>
  </p:clrMapOvr>
</p:sld>
</file>

<file path=ppt/slides/slide3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7369" y="548680"/>
            <a:ext cx="5616624" cy="5832648"/>
          </a:xfrm>
        </p:spPr>
        <p:txBody>
          <a:bodyPr>
            <a:noAutofit/>
          </a:bodyPr>
          <a:lstStyle/>
          <a:p>
            <a:pPr marL="0" indent="0" algn="just">
              <a:buNone/>
            </a:pPr>
            <a:r>
              <a:rPr lang="fr-FR" sz="2800" b="1" dirty="0"/>
              <a:t>et dire: «Nous voilà en sûreté!» pour continuer toutes ces abominations! A vos yeux, est-ce un repaire de brigands, ce Temple qui porte mon nom? Moi, en tout cas, je vois clair, oracle du Seigneur! Allez donc au lieu qui fut le mien, à Silo: autrefois j'y fis habiter mon Nom; regardez ce que j'en ai fait, à cause de la perversité de mon peuple Israël. Et maintenant, puisque vous avez commis tous ces actes oracle du Seigneur</a:t>
            </a:r>
            <a:endParaRPr lang="fr-FR" sz="2800" b="1" dirty="0">
              <a:solidFill>
                <a:srgbClr val="C00000"/>
              </a:solidFill>
            </a:endParaRPr>
          </a:p>
        </p:txBody>
      </p:sp>
      <p:sp>
        <p:nvSpPr>
          <p:cNvPr id="4" name="Rectangle 3">
            <a:extLst>
              <a:ext uri="{FF2B5EF4-FFF2-40B4-BE49-F238E27FC236}">
                <a16:creationId xmlns:a16="http://schemas.microsoft.com/office/drawing/2014/main" id="{91243CA8-04CE-43A8-A980-AAAC9EEED9CA}"/>
              </a:ext>
            </a:extLst>
          </p:cNvPr>
          <p:cNvSpPr/>
          <p:nvPr/>
        </p:nvSpPr>
        <p:spPr>
          <a:xfrm>
            <a:off x="6240016" y="582935"/>
            <a:ext cx="5472608" cy="5798393"/>
          </a:xfrm>
          <a:prstGeom prst="rect">
            <a:avLst/>
          </a:prstGeom>
        </p:spPr>
        <p:txBody>
          <a:bodyPr wrap="square">
            <a:normAutofit/>
          </a:bodyPr>
          <a:lstStyle/>
          <a:p>
            <a:pPr algn="just" rtl="1"/>
            <a:r>
              <a:rPr lang="ar-SA" sz="3600" b="1" dirty="0"/>
              <a:t>وتقولون: إننا قد </a:t>
            </a:r>
            <a:r>
              <a:rPr lang="ar-EG" sz="3600" b="1" dirty="0" err="1"/>
              <a:t>إمتنعنا</a:t>
            </a:r>
            <a:r>
              <a:rPr lang="ar-SA" sz="3600" b="1" dirty="0"/>
              <a:t> </a:t>
            </a:r>
            <a:r>
              <a:rPr lang="ar-EG" sz="3600" b="1" dirty="0"/>
              <a:t>ع</a:t>
            </a:r>
            <a:r>
              <a:rPr lang="ar-SA" sz="3600" b="1" dirty="0"/>
              <a:t>ن أن نعمل الخطايا </a:t>
            </a:r>
            <a:r>
              <a:rPr lang="ar-SA" sz="3600" b="1" dirty="0" err="1"/>
              <a:t>جميعها.</a:t>
            </a:r>
            <a:r>
              <a:rPr lang="ar-SA" sz="3600" b="1" dirty="0"/>
              <a:t> هل</a:t>
            </a:r>
            <a:r>
              <a:rPr lang="ar-EG" sz="3600" b="1" dirty="0"/>
              <a:t> صار</a:t>
            </a:r>
            <a:r>
              <a:rPr lang="ar-SA" sz="3600" b="1" dirty="0"/>
              <a:t> بيتى مغارة لصوص</a:t>
            </a:r>
            <a:r>
              <a:rPr lang="ar-EG" sz="3600" b="1" dirty="0" err="1"/>
              <a:t>؟</a:t>
            </a:r>
            <a:r>
              <a:rPr lang="ar-SA" sz="3600" b="1" dirty="0"/>
              <a:t> هذا الذى دعى إسمى عليه أمامكم؟ هأنذا قد رأيت ذلك</a:t>
            </a:r>
            <a:r>
              <a:rPr lang="ar-BH" sz="3600" b="1" dirty="0" err="1"/>
              <a:t>،</a:t>
            </a:r>
            <a:r>
              <a:rPr lang="ar-SA" sz="3600" b="1" dirty="0"/>
              <a:t> يقول الرب، إنكم قد دخلتم موضعى فى شيلوه، المكان الذى جعلت إسمى فيه أولاً، ورأيتم ما قد صنعت به بسبب شر شعبى إسرائيل</a:t>
            </a:r>
            <a:r>
              <a:rPr lang="ar-EG" sz="3600" b="1" dirty="0" err="1"/>
              <a:t>.</a:t>
            </a:r>
            <a:r>
              <a:rPr lang="ar-SA" sz="3600" b="1" dirty="0"/>
              <a:t> والآن بما أنكم عملتم هذه ال</a:t>
            </a:r>
            <a:r>
              <a:rPr lang="ar-BH" sz="3600" b="1" dirty="0"/>
              <a:t>أ</a:t>
            </a:r>
            <a:r>
              <a:rPr lang="ar-SA" sz="3600" b="1" dirty="0"/>
              <a:t>عمال كلها، </a:t>
            </a:r>
            <a:endParaRPr lang="fr-FR" sz="3600" b="1" i="1" dirty="0">
              <a:latin typeface="Times New Roman" panose="02020603050405020304" pitchFamily="18" charset="0"/>
            </a:endParaRPr>
          </a:p>
        </p:txBody>
      </p:sp>
      <p:sp>
        <p:nvSpPr>
          <p:cNvPr id="8" name="ZoneTexte 7">
            <a:extLst>
              <a:ext uri="{FF2B5EF4-FFF2-40B4-BE49-F238E27FC236}">
                <a16:creationId xmlns:a16="http://schemas.microsoft.com/office/drawing/2014/main" id="{17EB9E0E-099C-42F2-A2D3-CB82BBB219EC}"/>
              </a:ext>
            </a:extLst>
          </p:cNvPr>
          <p:cNvSpPr txBox="1"/>
          <p:nvPr/>
        </p:nvSpPr>
        <p:spPr>
          <a:xfrm>
            <a:off x="407368" y="6490404"/>
            <a:ext cx="4104456" cy="338554"/>
          </a:xfrm>
          <a:prstGeom prst="rect">
            <a:avLst/>
          </a:prstGeom>
          <a:noFill/>
        </p:spPr>
        <p:txBody>
          <a:bodyPr wrap="square" rtlCol="0">
            <a:spAutoFit/>
          </a:bodyPr>
          <a:lstStyle/>
          <a:p>
            <a:r>
              <a:rPr lang="fr-FR" sz="1600" b="1" i="1" dirty="0">
                <a:solidFill>
                  <a:schemeClr val="bg1"/>
                </a:solidFill>
              </a:rPr>
              <a:t>Sixième Heure du Jeudi Saint</a:t>
            </a:r>
            <a:endParaRPr lang="fr-FR" sz="1600" dirty="0">
              <a:solidFill>
                <a:schemeClr val="bg1"/>
              </a:solidFill>
            </a:endParaRPr>
          </a:p>
        </p:txBody>
      </p:sp>
      <p:sp>
        <p:nvSpPr>
          <p:cNvPr id="9" name="Rectangle 74">
            <a:extLst>
              <a:ext uri="{FF2B5EF4-FFF2-40B4-BE49-F238E27FC236}">
                <a16:creationId xmlns:a16="http://schemas.microsoft.com/office/drawing/2014/main" id="{EFA9D6ED-5B92-45D5-B2B3-49501FAAB2D5}"/>
              </a:ext>
            </a:extLst>
          </p:cNvPr>
          <p:cNvSpPr>
            <a:spLocks noChangeArrowheads="1"/>
          </p:cNvSpPr>
          <p:nvPr/>
        </p:nvSpPr>
        <p:spPr bwMode="auto">
          <a:xfrm>
            <a:off x="8328248" y="53414"/>
            <a:ext cx="3672408"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الساعة السادسة</a:t>
            </a:r>
            <a:r>
              <a:rPr lang="ar-BH" sz="2000" b="1" dirty="0">
                <a:solidFill>
                  <a:schemeClr val="bg1"/>
                </a:solidFill>
              </a:rPr>
              <a:t> من</a:t>
            </a:r>
            <a:r>
              <a:rPr lang="fr-FR" sz="2000" b="1" dirty="0">
                <a:solidFill>
                  <a:schemeClr val="bg1"/>
                </a:solidFill>
              </a:rPr>
              <a:t> </a:t>
            </a:r>
            <a:r>
              <a:rPr lang="ar-SA" sz="2000" b="1" dirty="0">
                <a:solidFill>
                  <a:schemeClr val="bg1"/>
                </a:solidFill>
              </a:rPr>
              <a:t>يوم الخميس ال</a:t>
            </a:r>
            <a:r>
              <a:rPr lang="ar-EG" sz="2000" b="1" dirty="0">
                <a:solidFill>
                  <a:schemeClr val="bg1"/>
                </a:solidFill>
              </a:rPr>
              <a:t>كبير</a:t>
            </a:r>
            <a:endParaRPr lang="en-US" altLang="fr-FR" sz="2000" b="1" i="1" dirty="0">
              <a:solidFill>
                <a:schemeClr val="bg1"/>
              </a:solidFill>
            </a:endParaRPr>
          </a:p>
        </p:txBody>
      </p:sp>
    </p:spTree>
    <p:extLst>
      <p:ext uri="{BB962C8B-B14F-4D97-AF65-F5344CB8AC3E}">
        <p14:creationId xmlns:p14="http://schemas.microsoft.com/office/powerpoint/2010/main" val="4035053616"/>
      </p:ext>
    </p:extLst>
  </p:cSld>
  <p:clrMapOvr>
    <a:masterClrMapping/>
  </p:clrMapOvr>
</p:sld>
</file>

<file path=ppt/slides/slide3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7369" y="548680"/>
            <a:ext cx="5616624" cy="5832648"/>
          </a:xfrm>
        </p:spPr>
        <p:txBody>
          <a:bodyPr>
            <a:noAutofit/>
          </a:bodyPr>
          <a:lstStyle/>
          <a:p>
            <a:pPr marL="0" indent="0" algn="just">
              <a:buNone/>
            </a:pPr>
            <a:r>
              <a:rPr lang="fr-FR" sz="2800" b="1" dirty="0"/>
              <a:t>puisque vous n'avez pas écouté quand je vous parlais instamment et sans me lasser, et que vous n'avez pas répondu à mes appels, je vais traiter ce Temple qui porte mon nom, et dans lequel vous placez votre confiance, ce lieu que j'ai donné à vous et à vos pères, comme j'ai traité Silo. Je vous rejetterai de devant moi comme j'ai rejeté tous vos frères, toute la race d'Ephraïm.</a:t>
            </a:r>
            <a:endParaRPr lang="fr-FR" sz="2800" b="1" dirty="0">
              <a:solidFill>
                <a:srgbClr val="C00000"/>
              </a:solidFill>
            </a:endParaRPr>
          </a:p>
          <a:p>
            <a:pPr marL="0" indent="0" algn="just">
              <a:buNone/>
            </a:pPr>
            <a:endParaRPr lang="fr-FR" sz="2800" b="1" dirty="0">
              <a:solidFill>
                <a:srgbClr val="C00000"/>
              </a:solidFill>
            </a:endParaRPr>
          </a:p>
          <a:p>
            <a:pPr marL="0" indent="0" algn="just">
              <a:buNone/>
            </a:pPr>
            <a:r>
              <a:rPr lang="fr-FR" sz="2800" b="1" i="1" dirty="0">
                <a:solidFill>
                  <a:srgbClr val="C00000"/>
                </a:solidFill>
              </a:rPr>
              <a:t>Gloire à la sainte Trinité notre Dieu.</a:t>
            </a:r>
            <a:endParaRPr lang="fr-FR" sz="2800" b="1" dirty="0">
              <a:solidFill>
                <a:srgbClr val="C00000"/>
              </a:solidFill>
            </a:endParaRPr>
          </a:p>
        </p:txBody>
      </p:sp>
      <p:sp>
        <p:nvSpPr>
          <p:cNvPr id="4" name="Rectangle 3">
            <a:extLst>
              <a:ext uri="{FF2B5EF4-FFF2-40B4-BE49-F238E27FC236}">
                <a16:creationId xmlns:a16="http://schemas.microsoft.com/office/drawing/2014/main" id="{91243CA8-04CE-43A8-A980-AAAC9EEED9CA}"/>
              </a:ext>
            </a:extLst>
          </p:cNvPr>
          <p:cNvSpPr/>
          <p:nvPr/>
        </p:nvSpPr>
        <p:spPr>
          <a:xfrm>
            <a:off x="6240016" y="582935"/>
            <a:ext cx="5472608" cy="5798393"/>
          </a:xfrm>
          <a:prstGeom prst="rect">
            <a:avLst/>
          </a:prstGeom>
        </p:spPr>
        <p:txBody>
          <a:bodyPr wrap="square">
            <a:normAutofit lnSpcReduction="10000"/>
          </a:bodyPr>
          <a:lstStyle/>
          <a:p>
            <a:pPr algn="just" rtl="1"/>
            <a:r>
              <a:rPr lang="ar-SA" sz="3600" b="1" dirty="0"/>
              <a:t>وقد كلمت</a:t>
            </a:r>
            <a:r>
              <a:rPr lang="ar-BH" sz="3600" b="1" dirty="0"/>
              <a:t>ك</a:t>
            </a:r>
            <a:r>
              <a:rPr lang="ar-SA" sz="3600" b="1" dirty="0"/>
              <a:t>م فلم </a:t>
            </a:r>
            <a:r>
              <a:rPr lang="ar-SA" sz="3600" b="1" dirty="0" err="1"/>
              <a:t>تس</a:t>
            </a:r>
            <a:r>
              <a:rPr lang="ar-BH" sz="3600" b="1" dirty="0"/>
              <a:t>ت</a:t>
            </a:r>
            <a:r>
              <a:rPr lang="ar-SA" sz="3600" b="1" dirty="0" err="1"/>
              <a:t>معوا</a:t>
            </a:r>
            <a:r>
              <a:rPr lang="ar-SA" sz="3600" b="1" dirty="0"/>
              <a:t> إلىّ، ودعوتكم فلم تجيبونى، فالآن سأصنع </a:t>
            </a:r>
            <a:r>
              <a:rPr lang="ar-EG" sz="3600" b="1" dirty="0"/>
              <a:t>ب</a:t>
            </a:r>
            <a:r>
              <a:rPr lang="ar-SA" sz="3600" b="1" dirty="0"/>
              <a:t>بيتى هذا الذى دعى إسمى عليه، هذا الذى أنتم تترجونه، وبالموضع الذى أعطيته لكم ولآبائكم </a:t>
            </a:r>
            <a:r>
              <a:rPr lang="ar-EG" sz="3600" b="1" dirty="0"/>
              <a:t>كما </a:t>
            </a:r>
            <a:r>
              <a:rPr lang="ar-SA" sz="3600" b="1" dirty="0"/>
              <a:t>صنعت </a:t>
            </a:r>
            <a:r>
              <a:rPr lang="ar-SA" sz="3600" b="1" dirty="0" err="1"/>
              <a:t>بشيلوه</a:t>
            </a:r>
            <a:r>
              <a:rPr lang="ar-EG" sz="3600" b="1" dirty="0" err="1"/>
              <a:t>.</a:t>
            </a:r>
            <a:r>
              <a:rPr lang="ar-SA" sz="3600" b="1" dirty="0"/>
              <a:t> وأخرجكم كما أخرجت جميع إخوتكم</a:t>
            </a:r>
            <a:r>
              <a:rPr lang="ar-BH" sz="3600" b="1" dirty="0" err="1"/>
              <a:t>،</a:t>
            </a:r>
            <a:r>
              <a:rPr lang="ar-SA" sz="3600" b="1" dirty="0"/>
              <a:t> كل نسل أفرايم.</a:t>
            </a:r>
            <a:endParaRPr lang="fr-FR" sz="3600" b="1" dirty="0"/>
          </a:p>
          <a:p>
            <a:pPr algn="just" rtl="1"/>
            <a:endParaRPr lang="fr-FR" sz="3600" b="1" i="1" dirty="0">
              <a:latin typeface="Times New Roman" panose="02020603050405020304" pitchFamily="18" charset="0"/>
            </a:endParaRPr>
          </a:p>
          <a:p>
            <a:pPr algn="just" rtl="1"/>
            <a:endParaRPr lang="fr-FR" sz="3600" b="1" i="1" dirty="0">
              <a:latin typeface="Times New Roman" panose="02020603050405020304" pitchFamily="18" charset="0"/>
            </a:endParaRPr>
          </a:p>
          <a:p>
            <a:pPr algn="just" rtl="1"/>
            <a:r>
              <a:rPr lang="ar-SA" sz="3600" b="1" i="1" dirty="0">
                <a:solidFill>
                  <a:srgbClr val="C00000"/>
                </a:solidFill>
              </a:rPr>
              <a:t>مجدًا للثالوث الأقدس إلهنا آمين.</a:t>
            </a:r>
            <a:endParaRPr lang="ar-SA" sz="3600" b="1" dirty="0">
              <a:solidFill>
                <a:srgbClr val="C00000"/>
              </a:solidFill>
              <a:latin typeface="Times New Roman" panose="02020603050405020304" pitchFamily="18" charset="0"/>
            </a:endParaRPr>
          </a:p>
        </p:txBody>
      </p:sp>
      <p:sp>
        <p:nvSpPr>
          <p:cNvPr id="8" name="ZoneTexte 7">
            <a:extLst>
              <a:ext uri="{FF2B5EF4-FFF2-40B4-BE49-F238E27FC236}">
                <a16:creationId xmlns:a16="http://schemas.microsoft.com/office/drawing/2014/main" id="{17EB9E0E-099C-42F2-A2D3-CB82BBB219EC}"/>
              </a:ext>
            </a:extLst>
          </p:cNvPr>
          <p:cNvSpPr txBox="1"/>
          <p:nvPr/>
        </p:nvSpPr>
        <p:spPr>
          <a:xfrm>
            <a:off x="407368" y="6490404"/>
            <a:ext cx="4104456" cy="338554"/>
          </a:xfrm>
          <a:prstGeom prst="rect">
            <a:avLst/>
          </a:prstGeom>
          <a:noFill/>
        </p:spPr>
        <p:txBody>
          <a:bodyPr wrap="square" rtlCol="0">
            <a:spAutoFit/>
          </a:bodyPr>
          <a:lstStyle/>
          <a:p>
            <a:r>
              <a:rPr lang="fr-FR" sz="1600" b="1" i="1" dirty="0">
                <a:solidFill>
                  <a:schemeClr val="bg1"/>
                </a:solidFill>
              </a:rPr>
              <a:t>Sixième Heure du Jeudi Saint</a:t>
            </a:r>
            <a:endParaRPr lang="fr-FR" sz="1600" dirty="0">
              <a:solidFill>
                <a:schemeClr val="bg1"/>
              </a:solidFill>
            </a:endParaRPr>
          </a:p>
        </p:txBody>
      </p:sp>
      <p:sp>
        <p:nvSpPr>
          <p:cNvPr id="9" name="Rectangle 74">
            <a:extLst>
              <a:ext uri="{FF2B5EF4-FFF2-40B4-BE49-F238E27FC236}">
                <a16:creationId xmlns:a16="http://schemas.microsoft.com/office/drawing/2014/main" id="{EFA9D6ED-5B92-45D5-B2B3-49501FAAB2D5}"/>
              </a:ext>
            </a:extLst>
          </p:cNvPr>
          <p:cNvSpPr>
            <a:spLocks noChangeArrowheads="1"/>
          </p:cNvSpPr>
          <p:nvPr/>
        </p:nvSpPr>
        <p:spPr bwMode="auto">
          <a:xfrm>
            <a:off x="8400256" y="53414"/>
            <a:ext cx="360040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الساعة السادسة</a:t>
            </a:r>
            <a:r>
              <a:rPr lang="ar-BH" sz="2000" b="1" dirty="0">
                <a:solidFill>
                  <a:schemeClr val="bg1"/>
                </a:solidFill>
              </a:rPr>
              <a:t> من</a:t>
            </a:r>
            <a:r>
              <a:rPr lang="fr-FR" sz="2000" b="1" dirty="0">
                <a:solidFill>
                  <a:schemeClr val="bg1"/>
                </a:solidFill>
              </a:rPr>
              <a:t> </a:t>
            </a:r>
            <a:r>
              <a:rPr lang="ar-SA" sz="2000" b="1" dirty="0">
                <a:solidFill>
                  <a:schemeClr val="bg1"/>
                </a:solidFill>
              </a:rPr>
              <a:t>يوم الخميس ال</a:t>
            </a:r>
            <a:r>
              <a:rPr lang="ar-EG" sz="2000" b="1" dirty="0">
                <a:solidFill>
                  <a:schemeClr val="bg1"/>
                </a:solidFill>
              </a:rPr>
              <a:t>كبير</a:t>
            </a:r>
            <a:endParaRPr lang="en-US" altLang="fr-FR" sz="2000" b="1" i="1" dirty="0">
              <a:solidFill>
                <a:schemeClr val="bg1"/>
              </a:solidFill>
            </a:endParaRPr>
          </a:p>
        </p:txBody>
      </p:sp>
    </p:spTree>
    <p:extLst>
      <p:ext uri="{BB962C8B-B14F-4D97-AF65-F5344CB8AC3E}">
        <p14:creationId xmlns:p14="http://schemas.microsoft.com/office/powerpoint/2010/main" val="2473654952"/>
      </p:ext>
    </p:extLst>
  </p:cSld>
  <p:clrMapOvr>
    <a:masterClrMapping/>
  </p:clrMapOvr>
</p:sld>
</file>

<file path=ppt/slides/slide3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7368" y="3573016"/>
            <a:ext cx="5616623" cy="2808312"/>
          </a:xfrm>
        </p:spPr>
        <p:txBody>
          <a:bodyPr>
            <a:noAutofit/>
          </a:bodyPr>
          <a:lstStyle/>
          <a:p>
            <a:pPr marL="0" indent="0" algn="ctr">
              <a:buNone/>
            </a:pPr>
            <a:r>
              <a:rPr lang="fr-FR" sz="2800" b="1" i="1" dirty="0">
                <a:solidFill>
                  <a:srgbClr val="C00000"/>
                </a:solidFill>
              </a:rPr>
              <a:t>Ezéchiel 20 : 39-44</a:t>
            </a:r>
          </a:p>
          <a:p>
            <a:pPr marL="0" indent="0" algn="just">
              <a:buNone/>
            </a:pPr>
            <a:r>
              <a:rPr lang="fr-FR" sz="2800" b="1" dirty="0"/>
              <a:t>Et vous, maison d'Israël, ainsi parle le Seigneur Dieu :</a:t>
            </a:r>
          </a:p>
        </p:txBody>
      </p:sp>
      <p:sp>
        <p:nvSpPr>
          <p:cNvPr id="6" name="ZoneTexte 5"/>
          <p:cNvSpPr txBox="1"/>
          <p:nvPr/>
        </p:nvSpPr>
        <p:spPr>
          <a:xfrm>
            <a:off x="407368" y="6490404"/>
            <a:ext cx="4104456" cy="338554"/>
          </a:xfrm>
          <a:prstGeom prst="rect">
            <a:avLst/>
          </a:prstGeom>
          <a:noFill/>
        </p:spPr>
        <p:txBody>
          <a:bodyPr wrap="square" rtlCol="0">
            <a:spAutoFit/>
          </a:bodyPr>
          <a:lstStyle/>
          <a:p>
            <a:r>
              <a:rPr lang="fr-FR" sz="1600" b="1" i="1" dirty="0">
                <a:solidFill>
                  <a:schemeClr val="bg1"/>
                </a:solidFill>
              </a:rPr>
              <a:t>Sixième Heure du Jeudi Saint</a:t>
            </a:r>
            <a:endParaRPr lang="fr-FR" sz="1600" dirty="0">
              <a:solidFill>
                <a:schemeClr val="bg1"/>
              </a:solidFill>
            </a:endParaRPr>
          </a:p>
        </p:txBody>
      </p:sp>
      <p:sp>
        <p:nvSpPr>
          <p:cNvPr id="4" name="Rectangle 3">
            <a:extLst>
              <a:ext uri="{FF2B5EF4-FFF2-40B4-BE49-F238E27FC236}">
                <a16:creationId xmlns:a16="http://schemas.microsoft.com/office/drawing/2014/main" id="{91243CA8-04CE-43A8-A980-AAAC9EEED9CA}"/>
              </a:ext>
            </a:extLst>
          </p:cNvPr>
          <p:cNvSpPr/>
          <p:nvPr/>
        </p:nvSpPr>
        <p:spPr>
          <a:xfrm>
            <a:off x="6312024" y="3573016"/>
            <a:ext cx="5457799" cy="2912258"/>
          </a:xfrm>
          <a:prstGeom prst="rect">
            <a:avLst/>
          </a:prstGeom>
        </p:spPr>
        <p:txBody>
          <a:bodyPr wrap="square">
            <a:normAutofit/>
          </a:bodyPr>
          <a:lstStyle/>
          <a:p>
            <a:pPr lvl="0" algn="ctr" rtl="1" fontAlgn="base">
              <a:spcBef>
                <a:spcPct val="20000"/>
              </a:spcBef>
              <a:spcAft>
                <a:spcPct val="0"/>
              </a:spcAft>
            </a:pPr>
            <a:r>
              <a:rPr lang="ar-SA" sz="3600" b="1" i="1" dirty="0">
                <a:solidFill>
                  <a:srgbClr val="C00000"/>
                </a:solidFill>
              </a:rPr>
              <a:t>حزقيال ٢٠ : ٣٩ – ٤٤</a:t>
            </a:r>
            <a:endParaRPr lang="fr-FR" sz="3600" b="1" i="1" dirty="0">
              <a:solidFill>
                <a:srgbClr val="C00000"/>
              </a:solidFill>
            </a:endParaRPr>
          </a:p>
          <a:p>
            <a:pPr lvl="0" algn="just" rtl="1" fontAlgn="base">
              <a:spcBef>
                <a:spcPct val="20000"/>
              </a:spcBef>
              <a:spcAft>
                <a:spcPct val="0"/>
              </a:spcAft>
            </a:pPr>
            <a:r>
              <a:rPr lang="ar-SA" sz="3600" b="1" dirty="0"/>
              <a:t>و</a:t>
            </a:r>
            <a:r>
              <a:rPr lang="ar-BH" sz="3600" b="1" dirty="0"/>
              <a:t>أ</a:t>
            </a:r>
            <a:r>
              <a:rPr lang="ar-SA" sz="3600" b="1" dirty="0"/>
              <a:t>نتم يا بيت إسرائيل إسمعوا قول الرب،</a:t>
            </a:r>
            <a:r>
              <a:rPr lang="ar-EG" sz="3600" b="1" dirty="0"/>
              <a:t> </a:t>
            </a:r>
            <a:r>
              <a:rPr lang="ar-SA" sz="3600" b="1" dirty="0"/>
              <a:t>هذا ما يقوله </a:t>
            </a:r>
            <a:r>
              <a:rPr lang="ar-SA" sz="3600" b="1" dirty="0" err="1"/>
              <a:t>أدوناى</a:t>
            </a:r>
            <a:r>
              <a:rPr lang="ar-SA" sz="3600" b="1" dirty="0"/>
              <a:t> </a:t>
            </a:r>
            <a:r>
              <a:rPr lang="ar-SA" sz="3600" b="1" dirty="0" err="1"/>
              <a:t>الرب:</a:t>
            </a:r>
            <a:r>
              <a:rPr lang="ar-SA" sz="3600" b="1" dirty="0"/>
              <a:t> </a:t>
            </a:r>
            <a:endParaRPr lang="fr-FR" sz="3600" b="1" i="1" dirty="0">
              <a:solidFill>
                <a:srgbClr val="C00000"/>
              </a:solidFill>
            </a:endParaRPr>
          </a:p>
        </p:txBody>
      </p:sp>
      <p:sp>
        <p:nvSpPr>
          <p:cNvPr id="7" name="Espace réservé du contenu 2"/>
          <p:cNvSpPr txBox="1">
            <a:spLocks/>
          </p:cNvSpPr>
          <p:nvPr/>
        </p:nvSpPr>
        <p:spPr>
          <a:xfrm>
            <a:off x="407368" y="548680"/>
            <a:ext cx="11362455" cy="2520280"/>
          </a:xfrm>
          <a:prstGeom prst="rect">
            <a:avLst/>
          </a:prstGeom>
        </p:spPr>
        <p:txBody>
          <a:bodyPr vert="horz" lIns="91440" tIns="45720" rIns="91440" bIns="45720" rtlCol="0">
            <a:normAutofit fontScale="92500" lnSpcReduction="10000"/>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fr-FR" sz="2800" b="1" dirty="0" err="1">
                <a:solidFill>
                  <a:srgbClr val="C00000"/>
                </a:solidFill>
                <a:latin typeface="CS Avva Shenouda" pitchFamily="34" charset="0"/>
                <a:cs typeface="Times New Roman" pitchFamily="18" charset="0"/>
              </a:rPr>
              <a:t>Ebolqen</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Iezekiyl</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piprovytyc</a:t>
            </a:r>
            <a:r>
              <a:rPr lang="fr-FR" sz="2800" b="1" dirty="0">
                <a:solidFill>
                  <a:srgbClr val="C00000"/>
                </a:solidFill>
                <a:latin typeface="CS Avva Shenouda" pitchFamily="34" charset="0"/>
                <a:cs typeface="Times New Roman" pitchFamily="18" charset="0"/>
              </a:rPr>
              <a:t> @ `</a:t>
            </a:r>
            <a:r>
              <a:rPr lang="fr-FR" sz="2800" b="1" dirty="0" err="1">
                <a:solidFill>
                  <a:srgbClr val="C00000"/>
                </a:solidFill>
                <a:latin typeface="CS Avva Shenouda" pitchFamily="34" charset="0"/>
                <a:cs typeface="Times New Roman" pitchFamily="18" charset="0"/>
              </a:rPr>
              <a:t>erepef`cmou</a:t>
            </a:r>
            <a:r>
              <a:rPr lang="fr-FR" sz="2800" b="1" dirty="0">
                <a:solidFill>
                  <a:srgbClr val="C00000"/>
                </a:solidFill>
                <a:latin typeface="CS Avva Shenouda" pitchFamily="34" charset="0"/>
                <a:cs typeface="Times New Roman" pitchFamily="18" charset="0"/>
              </a:rPr>
              <a:t> =e=;=u @ </a:t>
            </a:r>
            <a:r>
              <a:rPr lang="fr-FR" sz="2800" b="1" dirty="0" err="1">
                <a:solidFill>
                  <a:srgbClr val="C00000"/>
                </a:solidFill>
                <a:latin typeface="CS Avva Shenouda" pitchFamily="34" charset="0"/>
                <a:cs typeface="Times New Roman" pitchFamily="18" charset="0"/>
              </a:rPr>
              <a:t>swpi</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neman</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amyn</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efjw</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mmoc</a:t>
            </a:r>
            <a:r>
              <a:rPr lang="fr-FR" sz="2800" b="1" dirty="0">
                <a:solidFill>
                  <a:srgbClr val="C00000"/>
                </a:solidFill>
                <a:latin typeface="CS Avva Shenouda" pitchFamily="34" charset="0"/>
                <a:cs typeface="Times New Roman" pitchFamily="18" charset="0"/>
              </a:rPr>
              <a:t> </a:t>
            </a:r>
          </a:p>
          <a:p>
            <a:pPr marL="0" indent="0" algn="ctr">
              <a:buNone/>
            </a:pPr>
            <a:r>
              <a:rPr lang="en-US" sz="3000" b="1" dirty="0">
                <a:latin typeface="Athanasius" pitchFamily="2" charset="0"/>
              </a:rPr>
              <a:t>O</a:t>
            </a:r>
            <a:r>
              <a:rPr lang="fr-FR" sz="3000" b="1" dirty="0" err="1">
                <a:latin typeface="Athanasius" pitchFamily="2" charset="0"/>
              </a:rPr>
              <a:t>uo</a:t>
            </a:r>
            <a:r>
              <a:rPr lang="fr-FR" sz="3000" b="1" dirty="0">
                <a:latin typeface="Athanasius" pitchFamily="2" charset="0"/>
              </a:rPr>
              <a:t>\  `</a:t>
            </a:r>
            <a:r>
              <a:rPr lang="fr-FR" sz="3000" b="1" dirty="0" err="1">
                <a:latin typeface="Athanasius" pitchFamily="2" charset="0"/>
              </a:rPr>
              <a:t>ènqwten</a:t>
            </a:r>
            <a:r>
              <a:rPr lang="fr-FR" sz="3000" b="1" dirty="0">
                <a:latin typeface="Athanasius" pitchFamily="2" charset="0"/>
              </a:rPr>
              <a:t>  `</a:t>
            </a:r>
            <a:r>
              <a:rPr lang="fr-FR" sz="3000" b="1" dirty="0" err="1">
                <a:latin typeface="Athanasius" pitchFamily="2" charset="0"/>
              </a:rPr>
              <a:t>èphi</a:t>
            </a:r>
            <a:r>
              <a:rPr lang="fr-FR" sz="3000" b="1" dirty="0">
                <a:latin typeface="Athanasius" pitchFamily="2" charset="0"/>
              </a:rPr>
              <a:t> `è m`</a:t>
            </a:r>
            <a:r>
              <a:rPr lang="fr-FR" sz="3000" b="1" dirty="0" err="1">
                <a:latin typeface="Athanasius" pitchFamily="2" charset="0"/>
              </a:rPr>
              <a:t>èpIc</a:t>
            </a:r>
            <a:r>
              <a:rPr lang="fr-FR" sz="3000" b="1" dirty="0">
                <a:latin typeface="Athanasius" pitchFamily="2" charset="0"/>
              </a:rPr>
              <a:t>/l/&gt; </a:t>
            </a:r>
            <a:r>
              <a:rPr lang="fr-FR" sz="3000" b="1" dirty="0" err="1">
                <a:latin typeface="Athanasius" pitchFamily="2" charset="0"/>
              </a:rPr>
              <a:t>cwtem</a:t>
            </a:r>
            <a:r>
              <a:rPr lang="fr-FR" sz="3000" b="1" dirty="0">
                <a:latin typeface="Athanasius" pitchFamily="2" charset="0"/>
              </a:rPr>
              <a:t> `è e`</a:t>
            </a:r>
            <a:r>
              <a:rPr lang="fr-FR" sz="3000" b="1" dirty="0" err="1">
                <a:latin typeface="Athanasius" pitchFamily="2" charset="0"/>
              </a:rPr>
              <a:t>èpcaji</a:t>
            </a:r>
            <a:r>
              <a:rPr lang="fr-FR" sz="3000" b="1" dirty="0">
                <a:latin typeface="Athanasius" pitchFamily="2" charset="0"/>
              </a:rPr>
              <a:t>  `</a:t>
            </a:r>
            <a:r>
              <a:rPr lang="fr-FR" sz="3000" b="1" dirty="0" err="1">
                <a:latin typeface="Athanasius" pitchFamily="2" charset="0"/>
              </a:rPr>
              <a:t>èmP_</a:t>
            </a:r>
            <a:r>
              <a:rPr lang="fr-FR" sz="3000" b="1" dirty="0">
                <a:latin typeface="Athanasius" pitchFamily="2" charset="0"/>
              </a:rPr>
              <a:t> &gt; </a:t>
            </a:r>
            <a:r>
              <a:rPr lang="fr-FR" sz="3000" b="1" dirty="0" err="1">
                <a:latin typeface="Athanasius" pitchFamily="2" charset="0"/>
              </a:rPr>
              <a:t>nai</a:t>
            </a:r>
            <a:r>
              <a:rPr lang="fr-FR" sz="3000" b="1" dirty="0">
                <a:latin typeface="Athanasius" pitchFamily="2" charset="0"/>
              </a:rPr>
              <a:t>  ne  </a:t>
            </a:r>
            <a:r>
              <a:rPr lang="fr-FR" sz="3000" b="1" dirty="0" err="1">
                <a:latin typeface="Athanasius" pitchFamily="2" charset="0"/>
              </a:rPr>
              <a:t>nh</a:t>
            </a:r>
            <a:r>
              <a:rPr lang="fr-FR" sz="3000" b="1" dirty="0">
                <a:latin typeface="Athanasius" pitchFamily="2" charset="0"/>
              </a:rPr>
              <a:t>`</a:t>
            </a:r>
            <a:r>
              <a:rPr lang="fr-FR" sz="3000" b="1" dirty="0" err="1">
                <a:latin typeface="Athanasius" pitchFamily="2" charset="0"/>
              </a:rPr>
              <a:t>èetef</a:t>
            </a:r>
            <a:r>
              <a:rPr lang="fr-FR" sz="3000" b="1" dirty="0">
                <a:latin typeface="Athanasius" pitchFamily="2" charset="0"/>
              </a:rPr>
              <a:t> </a:t>
            </a:r>
            <a:r>
              <a:rPr lang="fr-FR" sz="3000" b="1" dirty="0" err="1">
                <a:latin typeface="Athanasius" pitchFamily="2" charset="0"/>
              </a:rPr>
              <a:t>jw</a:t>
            </a:r>
            <a:r>
              <a:rPr lang="fr-FR" sz="3000" b="1" dirty="0">
                <a:latin typeface="Athanasius" pitchFamily="2" charset="0"/>
              </a:rPr>
              <a:t>  `</a:t>
            </a:r>
            <a:r>
              <a:rPr lang="fr-FR" sz="3000" b="1" dirty="0" err="1">
                <a:latin typeface="Athanasius" pitchFamily="2" charset="0"/>
              </a:rPr>
              <a:t>èmmwou</a:t>
            </a:r>
            <a:r>
              <a:rPr lang="fr-FR" sz="3000" b="1" dirty="0">
                <a:latin typeface="Athanasius" pitchFamily="2" charset="0"/>
              </a:rPr>
              <a:t> `</a:t>
            </a:r>
            <a:r>
              <a:rPr lang="fr-FR" sz="3000" b="1" dirty="0" err="1">
                <a:latin typeface="Athanasius" pitchFamily="2" charset="0"/>
              </a:rPr>
              <a:t>ènje</a:t>
            </a:r>
            <a:r>
              <a:rPr lang="fr-FR" sz="3000" b="1" dirty="0">
                <a:latin typeface="Athanasius" pitchFamily="2" charset="0"/>
              </a:rPr>
              <a:t> </a:t>
            </a:r>
            <a:r>
              <a:rPr lang="fr-FR" sz="3000" b="1" dirty="0" err="1">
                <a:latin typeface="Athanasius" pitchFamily="2" charset="0"/>
              </a:rPr>
              <a:t>Adwnai</a:t>
            </a:r>
            <a:r>
              <a:rPr lang="fr-FR" sz="3000" b="1" dirty="0">
                <a:latin typeface="Athanasius" pitchFamily="2" charset="0"/>
              </a:rPr>
              <a:t>.</a:t>
            </a:r>
          </a:p>
          <a:p>
            <a:pPr marL="0" indent="0" algn="ctr">
              <a:buNone/>
            </a:pPr>
            <a:r>
              <a:rPr lang="fr-FR" sz="2800" b="1" dirty="0">
                <a:solidFill>
                  <a:srgbClr val="C00000"/>
                </a:solidFill>
                <a:latin typeface="CS Avva Shenouda" pitchFamily="34" charset="0"/>
                <a:cs typeface="Times New Roman" pitchFamily="18" charset="0"/>
              </a:rPr>
              <a:t>Ou`</a:t>
            </a:r>
            <a:r>
              <a:rPr lang="fr-FR" sz="2800" b="1" dirty="0" err="1">
                <a:solidFill>
                  <a:srgbClr val="C00000"/>
                </a:solidFill>
                <a:latin typeface="CS Avva Shenouda" pitchFamily="34" charset="0"/>
                <a:cs typeface="Times New Roman" pitchFamily="18" charset="0"/>
              </a:rPr>
              <a:t>wou</a:t>
            </a:r>
            <a:r>
              <a:rPr lang="fr-FR" sz="2800" b="1" dirty="0">
                <a:solidFill>
                  <a:srgbClr val="C00000"/>
                </a:solidFill>
                <a:latin typeface="CS Avva Shenouda" pitchFamily="34" charset="0"/>
                <a:cs typeface="Times New Roman" pitchFamily="18" charset="0"/>
              </a:rPr>
              <a:t> `n}`triac `</a:t>
            </a:r>
            <a:r>
              <a:rPr lang="fr-FR" sz="2800" b="1" dirty="0" err="1">
                <a:solidFill>
                  <a:srgbClr val="C00000"/>
                </a:solidFill>
                <a:latin typeface="CS Avva Shenouda" pitchFamily="34" charset="0"/>
                <a:cs typeface="Times New Roman" pitchFamily="18" charset="0"/>
              </a:rPr>
              <a:t>e;ouab</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pennou</a:t>
            </a:r>
            <a:r>
              <a:rPr lang="fr-FR" sz="2800" b="1" dirty="0">
                <a:solidFill>
                  <a:srgbClr val="C00000"/>
                </a:solidFill>
                <a:latin typeface="CS Avva Shenouda" pitchFamily="34" charset="0"/>
                <a:cs typeface="Times New Roman" pitchFamily="18" charset="0"/>
              </a:rPr>
              <a:t>] @ sa `</a:t>
            </a:r>
            <a:r>
              <a:rPr lang="fr-FR" sz="2800" b="1" dirty="0" err="1">
                <a:solidFill>
                  <a:srgbClr val="C00000"/>
                </a:solidFill>
                <a:latin typeface="CS Avva Shenouda" pitchFamily="34" charset="0"/>
                <a:cs typeface="Times New Roman" pitchFamily="18" charset="0"/>
              </a:rPr>
              <a:t>eneh</a:t>
            </a:r>
            <a:r>
              <a:rPr lang="fr-FR" sz="2800" b="1" dirty="0">
                <a:solidFill>
                  <a:srgbClr val="C00000"/>
                </a:solidFill>
                <a:latin typeface="CS Avva Shenouda" pitchFamily="34" charset="0"/>
                <a:cs typeface="Times New Roman" pitchFamily="18" charset="0"/>
              </a:rPr>
              <a:t> nem sa `</a:t>
            </a:r>
            <a:r>
              <a:rPr lang="fr-FR" sz="2800" b="1" dirty="0" err="1">
                <a:solidFill>
                  <a:srgbClr val="C00000"/>
                </a:solidFill>
                <a:latin typeface="CS Avva Shenouda" pitchFamily="34" charset="0"/>
                <a:cs typeface="Times New Roman" pitchFamily="18" charset="0"/>
              </a:rPr>
              <a:t>eneh</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nte</a:t>
            </a:r>
            <a:r>
              <a:rPr lang="fr-FR" sz="2800" b="1" dirty="0">
                <a:solidFill>
                  <a:srgbClr val="C00000"/>
                </a:solidFill>
                <a:latin typeface="CS Avva Shenouda" pitchFamily="34" charset="0"/>
                <a:cs typeface="Times New Roman" pitchFamily="18" charset="0"/>
              </a:rPr>
              <a:t> ni`</a:t>
            </a:r>
            <a:r>
              <a:rPr lang="fr-FR" sz="2800" b="1" dirty="0" err="1">
                <a:solidFill>
                  <a:srgbClr val="C00000"/>
                </a:solidFill>
                <a:latin typeface="CS Avva Shenouda" pitchFamily="34" charset="0"/>
                <a:cs typeface="Times New Roman" pitchFamily="18" charset="0"/>
              </a:rPr>
              <a:t>eneh</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tyrou</a:t>
            </a:r>
            <a:r>
              <a:rPr lang="fr-FR" sz="2800" b="1" dirty="0">
                <a:solidFill>
                  <a:srgbClr val="C00000"/>
                </a:solidFill>
                <a:latin typeface="CS Avva Shenouda" pitchFamily="34" charset="0"/>
                <a:cs typeface="Times New Roman" pitchFamily="18" charset="0"/>
              </a:rPr>
              <a:t> @ `</a:t>
            </a:r>
            <a:r>
              <a:rPr lang="fr-FR" sz="2800" b="1" dirty="0" err="1">
                <a:solidFill>
                  <a:srgbClr val="C00000"/>
                </a:solidFill>
                <a:latin typeface="CS Avva Shenouda" pitchFamily="34" charset="0"/>
                <a:cs typeface="Times New Roman" pitchFamily="18" charset="0"/>
              </a:rPr>
              <a:t>amyn</a:t>
            </a:r>
            <a:r>
              <a:rPr lang="fr-FR" sz="2800" b="1" dirty="0">
                <a:solidFill>
                  <a:srgbClr val="C00000"/>
                </a:solidFill>
                <a:latin typeface="CS Avva Shenouda" pitchFamily="34" charset="0"/>
                <a:cs typeface="Times New Roman" pitchFamily="18" charset="0"/>
              </a:rPr>
              <a:t>.</a:t>
            </a:r>
          </a:p>
          <a:p>
            <a:pPr marL="0" indent="0" algn="just">
              <a:buNone/>
            </a:pPr>
            <a:endParaRPr lang="fr-FR" sz="2800" b="1" dirty="0">
              <a:latin typeface="Athanasius"/>
            </a:endParaRPr>
          </a:p>
        </p:txBody>
      </p:sp>
      <p:sp>
        <p:nvSpPr>
          <p:cNvPr id="8" name="Rectangle 74">
            <a:extLst>
              <a:ext uri="{FF2B5EF4-FFF2-40B4-BE49-F238E27FC236}">
                <a16:creationId xmlns:a16="http://schemas.microsoft.com/office/drawing/2014/main" id="{EFA9D6ED-5B92-45D5-B2B3-49501FAAB2D5}"/>
              </a:ext>
            </a:extLst>
          </p:cNvPr>
          <p:cNvSpPr>
            <a:spLocks noChangeArrowheads="1"/>
          </p:cNvSpPr>
          <p:nvPr/>
        </p:nvSpPr>
        <p:spPr bwMode="auto">
          <a:xfrm>
            <a:off x="8328248" y="53414"/>
            <a:ext cx="3672408"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r" rtl="1"/>
            <a:r>
              <a:rPr lang="ar-SA" sz="2000" b="1" dirty="0">
                <a:solidFill>
                  <a:schemeClr val="bg1"/>
                </a:solidFill>
              </a:rPr>
              <a:t>الساعة السادسة</a:t>
            </a:r>
            <a:r>
              <a:rPr lang="fr-FR" sz="2000" b="1" dirty="0">
                <a:solidFill>
                  <a:schemeClr val="bg1"/>
                </a:solidFill>
              </a:rPr>
              <a:t> </a:t>
            </a:r>
            <a:r>
              <a:rPr lang="ar-BH" sz="2000" b="1" dirty="0">
                <a:solidFill>
                  <a:schemeClr val="bg1"/>
                </a:solidFill>
              </a:rPr>
              <a:t> من </a:t>
            </a:r>
            <a:r>
              <a:rPr lang="ar-SA" sz="2000" b="1" dirty="0">
                <a:solidFill>
                  <a:schemeClr val="bg1"/>
                </a:solidFill>
              </a:rPr>
              <a:t>يوم الخميس ال</a:t>
            </a:r>
            <a:r>
              <a:rPr lang="ar-EG" sz="2000" b="1" dirty="0">
                <a:solidFill>
                  <a:schemeClr val="bg1"/>
                </a:solidFill>
              </a:rPr>
              <a:t>كبير</a:t>
            </a:r>
            <a:endParaRPr lang="en-US" altLang="fr-FR" sz="2000" b="1" i="1" dirty="0">
              <a:solidFill>
                <a:schemeClr val="bg1"/>
              </a:solidFill>
            </a:endParaRPr>
          </a:p>
        </p:txBody>
      </p:sp>
    </p:spTree>
    <p:extLst>
      <p:ext uri="{BB962C8B-B14F-4D97-AF65-F5344CB8AC3E}">
        <p14:creationId xmlns:p14="http://schemas.microsoft.com/office/powerpoint/2010/main" val="1497187672"/>
      </p:ext>
    </p:extLst>
  </p:cSld>
  <p:clrMapOvr>
    <a:masterClrMapping/>
  </p:clrMapOvr>
</p:sld>
</file>

<file path=ppt/slides/slide3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7369" y="548680"/>
            <a:ext cx="5616624" cy="5832648"/>
          </a:xfrm>
        </p:spPr>
        <p:txBody>
          <a:bodyPr>
            <a:noAutofit/>
          </a:bodyPr>
          <a:lstStyle/>
          <a:p>
            <a:pPr marL="0" indent="0" algn="just">
              <a:buNone/>
            </a:pPr>
            <a:r>
              <a:rPr lang="fr-FR" sz="2800" b="1" dirty="0"/>
              <a:t>Que chacun aille servir ses ordures, mais ensuite, on verra si vous ne m'écoutez pas! Et vous ne profanerez plus mon saint Nom par vos offrandes et vos ordures. Car c'est sur ma montagne sainte, sur la haute montagne d'Israël - oracle du Seigneur - que me servira toute la maison d'Israël, tout entière dans le pays. C'est là que j'accueillerai et que je rechercherai vos offrandes, le meilleur de vos dons et toutes vos choses saintes.</a:t>
            </a:r>
          </a:p>
          <a:p>
            <a:pPr marL="0" indent="3175">
              <a:buNone/>
            </a:pPr>
            <a:endParaRPr lang="fr-FR" sz="2800" dirty="0"/>
          </a:p>
        </p:txBody>
      </p:sp>
      <p:sp>
        <p:nvSpPr>
          <p:cNvPr id="4" name="Rectangle 3">
            <a:extLst>
              <a:ext uri="{FF2B5EF4-FFF2-40B4-BE49-F238E27FC236}">
                <a16:creationId xmlns:a16="http://schemas.microsoft.com/office/drawing/2014/main" id="{91243CA8-04CE-43A8-A980-AAAC9EEED9CA}"/>
              </a:ext>
            </a:extLst>
          </p:cNvPr>
          <p:cNvSpPr/>
          <p:nvPr/>
        </p:nvSpPr>
        <p:spPr>
          <a:xfrm>
            <a:off x="6240016" y="582935"/>
            <a:ext cx="5472608" cy="5798393"/>
          </a:xfrm>
          <a:prstGeom prst="rect">
            <a:avLst/>
          </a:prstGeom>
        </p:spPr>
        <p:txBody>
          <a:bodyPr wrap="square">
            <a:normAutofit/>
          </a:bodyPr>
          <a:lstStyle/>
          <a:p>
            <a:pPr algn="just" rtl="1"/>
            <a:r>
              <a:rPr lang="ar-SA" sz="3600" b="1" dirty="0"/>
              <a:t>ليقلع كل واحد منكم عن شروره، وبعد ذلك تطيعونى ولا تنجسوا إسمى القدوس بأصنامكم وأعمالكم، لأنى أتيت على جبل قدسى، على جبل إسرائيل العالى يقول الرب</a:t>
            </a:r>
            <a:r>
              <a:rPr lang="ar-EG" sz="3600" b="1" dirty="0" err="1"/>
              <a:t>.</a:t>
            </a:r>
            <a:r>
              <a:rPr lang="ar-SA" sz="3600" b="1" dirty="0"/>
              <a:t> هناك يتعبد لى كل بيت إسرائيل، وهناك أقبلكم إلىّ، وهناك أطلب قرابينك</a:t>
            </a:r>
            <a:r>
              <a:rPr lang="ar-BH" sz="3600" b="1" dirty="0"/>
              <a:t>م</a:t>
            </a:r>
            <a:r>
              <a:rPr lang="ar-SA" sz="3600" b="1" dirty="0"/>
              <a:t> وباكورات مرفوعاتكم مع جميع مقدّساتكم،</a:t>
            </a:r>
            <a:endParaRPr lang="ar-SA" sz="3600" b="1" dirty="0">
              <a:latin typeface="Times New Roman" panose="02020603050405020304" pitchFamily="18" charset="0"/>
            </a:endParaRPr>
          </a:p>
        </p:txBody>
      </p:sp>
      <p:sp>
        <p:nvSpPr>
          <p:cNvPr id="8" name="ZoneTexte 7">
            <a:extLst>
              <a:ext uri="{FF2B5EF4-FFF2-40B4-BE49-F238E27FC236}">
                <a16:creationId xmlns:a16="http://schemas.microsoft.com/office/drawing/2014/main" id="{17EB9E0E-099C-42F2-A2D3-CB82BBB219EC}"/>
              </a:ext>
            </a:extLst>
          </p:cNvPr>
          <p:cNvSpPr txBox="1"/>
          <p:nvPr/>
        </p:nvSpPr>
        <p:spPr>
          <a:xfrm>
            <a:off x="407368" y="6490404"/>
            <a:ext cx="4104456" cy="338554"/>
          </a:xfrm>
          <a:prstGeom prst="rect">
            <a:avLst/>
          </a:prstGeom>
          <a:noFill/>
        </p:spPr>
        <p:txBody>
          <a:bodyPr wrap="square" rtlCol="0">
            <a:spAutoFit/>
          </a:bodyPr>
          <a:lstStyle/>
          <a:p>
            <a:r>
              <a:rPr lang="fr-FR" sz="1600" b="1" i="1" dirty="0">
                <a:solidFill>
                  <a:schemeClr val="bg1"/>
                </a:solidFill>
              </a:rPr>
              <a:t>Sixième Heure du Jeudi Saint</a:t>
            </a:r>
            <a:endParaRPr lang="fr-FR" sz="1600" dirty="0">
              <a:solidFill>
                <a:schemeClr val="bg1"/>
              </a:solidFill>
            </a:endParaRPr>
          </a:p>
        </p:txBody>
      </p:sp>
      <p:sp>
        <p:nvSpPr>
          <p:cNvPr id="9" name="Rectangle 74">
            <a:extLst>
              <a:ext uri="{FF2B5EF4-FFF2-40B4-BE49-F238E27FC236}">
                <a16:creationId xmlns:a16="http://schemas.microsoft.com/office/drawing/2014/main" id="{EFA9D6ED-5B92-45D5-B2B3-49501FAAB2D5}"/>
              </a:ext>
            </a:extLst>
          </p:cNvPr>
          <p:cNvSpPr>
            <a:spLocks noChangeArrowheads="1"/>
          </p:cNvSpPr>
          <p:nvPr/>
        </p:nvSpPr>
        <p:spPr bwMode="auto">
          <a:xfrm>
            <a:off x="8400256" y="53414"/>
            <a:ext cx="360040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r" rtl="1"/>
            <a:r>
              <a:rPr lang="ar-SA" sz="2000" b="1" dirty="0">
                <a:solidFill>
                  <a:schemeClr val="bg1"/>
                </a:solidFill>
              </a:rPr>
              <a:t>الساعة السادسة</a:t>
            </a:r>
            <a:r>
              <a:rPr lang="ar-BH" sz="2000" b="1" dirty="0">
                <a:solidFill>
                  <a:schemeClr val="bg1"/>
                </a:solidFill>
              </a:rPr>
              <a:t> من</a:t>
            </a:r>
            <a:r>
              <a:rPr lang="fr-FR" sz="2000" b="1" dirty="0">
                <a:solidFill>
                  <a:schemeClr val="bg1"/>
                </a:solidFill>
              </a:rPr>
              <a:t> </a:t>
            </a:r>
            <a:r>
              <a:rPr lang="ar-SA" sz="2000" b="1" dirty="0">
                <a:solidFill>
                  <a:schemeClr val="bg1"/>
                </a:solidFill>
              </a:rPr>
              <a:t>يوم الخميس ال</a:t>
            </a:r>
            <a:r>
              <a:rPr lang="ar-EG" sz="2000" b="1" dirty="0">
                <a:solidFill>
                  <a:schemeClr val="bg1"/>
                </a:solidFill>
              </a:rPr>
              <a:t>كبير</a:t>
            </a:r>
            <a:endParaRPr lang="en-US" altLang="fr-FR" sz="2000" b="1" i="1" dirty="0">
              <a:solidFill>
                <a:schemeClr val="bg1"/>
              </a:solidFill>
            </a:endParaRPr>
          </a:p>
        </p:txBody>
      </p:sp>
    </p:spTree>
    <p:extLst>
      <p:ext uri="{BB962C8B-B14F-4D97-AF65-F5344CB8AC3E}">
        <p14:creationId xmlns:p14="http://schemas.microsoft.com/office/powerpoint/2010/main" val="4052583538"/>
      </p:ext>
    </p:extLst>
  </p:cSld>
  <p:clrMapOvr>
    <a:masterClrMapping/>
  </p:clrMapOvr>
</p:sld>
</file>

<file path=ppt/slides/slide3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7369" y="548680"/>
            <a:ext cx="5616624" cy="5832648"/>
          </a:xfrm>
        </p:spPr>
        <p:txBody>
          <a:bodyPr>
            <a:noAutofit/>
          </a:bodyPr>
          <a:lstStyle/>
          <a:p>
            <a:pPr marL="0" indent="3175" algn="just">
              <a:buNone/>
            </a:pPr>
            <a:r>
              <a:rPr lang="fr-FR" sz="2800" b="1" dirty="0"/>
              <a:t>Comme un parfum d'apaisement, je vous accueillerai, quand je vous ferai sortir du milieu des peuples; je vous rassemblerai des pays où vous êtes dispersés, je serai sanctifié par vous aux yeux des nations, et vous saurez que je suis le Seigneur, lorsque je vous ramènerai sur le sol d'Israël, au pays que j'ai juré solennellement de donner à vos pères. C'est là que vous vous souviendrez de votre conduite et de toutes les actions par lesquelles vous vous êtes souillés, et</a:t>
            </a:r>
          </a:p>
        </p:txBody>
      </p:sp>
      <p:sp>
        <p:nvSpPr>
          <p:cNvPr id="4" name="Rectangle 3">
            <a:extLst>
              <a:ext uri="{FF2B5EF4-FFF2-40B4-BE49-F238E27FC236}">
                <a16:creationId xmlns:a16="http://schemas.microsoft.com/office/drawing/2014/main" id="{91243CA8-04CE-43A8-A980-AAAC9EEED9CA}"/>
              </a:ext>
            </a:extLst>
          </p:cNvPr>
          <p:cNvSpPr/>
          <p:nvPr/>
        </p:nvSpPr>
        <p:spPr>
          <a:xfrm>
            <a:off x="6240016" y="582935"/>
            <a:ext cx="5472608" cy="5798393"/>
          </a:xfrm>
          <a:prstGeom prst="rect">
            <a:avLst/>
          </a:prstGeom>
        </p:spPr>
        <p:txBody>
          <a:bodyPr wrap="square">
            <a:normAutofit/>
          </a:bodyPr>
          <a:lstStyle/>
          <a:p>
            <a:pPr algn="just" rtl="1"/>
            <a:r>
              <a:rPr lang="ar-SA" sz="3600" b="1" dirty="0"/>
              <a:t>وبرائحة البخور أقبلكم إلى</a:t>
            </a:r>
            <a:r>
              <a:rPr lang="ar-BH" sz="3600" b="1" dirty="0"/>
              <a:t>ّ</a:t>
            </a:r>
            <a:r>
              <a:rPr lang="ar-SA" sz="3600" b="1" dirty="0"/>
              <a:t> اذا أخرجتكم من بين الشعوب، وقبلتكم إلىّ من الكور التى تشتتم فيها، وأتقدس فيكم أمام أعين ال</a:t>
            </a:r>
            <a:r>
              <a:rPr lang="ar-BH" sz="3600" b="1" dirty="0"/>
              <a:t>أ</a:t>
            </a:r>
            <a:r>
              <a:rPr lang="ar-SA" sz="3600" b="1" dirty="0"/>
              <a:t>مم</a:t>
            </a:r>
            <a:r>
              <a:rPr lang="ar-EG" sz="3600" b="1" dirty="0" err="1"/>
              <a:t>،</a:t>
            </a:r>
            <a:r>
              <a:rPr lang="ar-SA" sz="3600" b="1" dirty="0"/>
              <a:t> فتعلمون </a:t>
            </a:r>
            <a:r>
              <a:rPr lang="ar-BH" sz="3600" b="1" dirty="0"/>
              <a:t>إ</a:t>
            </a:r>
            <a:r>
              <a:rPr lang="ar-SA" sz="3600" b="1" dirty="0"/>
              <a:t>نى أنا هو الرب. حينما دخلتم إلى أرض إسرائيل</a:t>
            </a:r>
            <a:r>
              <a:rPr lang="ar-BH" sz="3600" b="1" dirty="0" err="1"/>
              <a:t>،</a:t>
            </a:r>
            <a:r>
              <a:rPr lang="ar-SA" sz="3600" b="1" dirty="0"/>
              <a:t> إلى ال</a:t>
            </a:r>
            <a:r>
              <a:rPr lang="ar-BH" sz="3600" b="1" dirty="0"/>
              <a:t>أ</a:t>
            </a:r>
            <a:r>
              <a:rPr lang="ar-SA" sz="3600" b="1" dirty="0"/>
              <a:t>رض التى مددت يدى عليها لأعطيها لآبائكم</a:t>
            </a:r>
            <a:r>
              <a:rPr lang="ar-EG" sz="3600" b="1" dirty="0" err="1"/>
              <a:t>.</a:t>
            </a:r>
            <a:r>
              <a:rPr lang="ar-SA" sz="3600" b="1" dirty="0"/>
              <a:t> وفى ذلك الموضع تذكرون طرقكم النجسة وأعمالكم الشريرة التى تنجستم بها، </a:t>
            </a:r>
            <a:endParaRPr lang="ar-SA" sz="3600" b="1" dirty="0">
              <a:solidFill>
                <a:srgbClr val="C00000"/>
              </a:solidFill>
              <a:latin typeface="Times New Roman" panose="02020603050405020304" pitchFamily="18" charset="0"/>
            </a:endParaRPr>
          </a:p>
        </p:txBody>
      </p:sp>
      <p:sp>
        <p:nvSpPr>
          <p:cNvPr id="8" name="ZoneTexte 7">
            <a:extLst>
              <a:ext uri="{FF2B5EF4-FFF2-40B4-BE49-F238E27FC236}">
                <a16:creationId xmlns:a16="http://schemas.microsoft.com/office/drawing/2014/main" id="{17EB9E0E-099C-42F2-A2D3-CB82BBB219EC}"/>
              </a:ext>
            </a:extLst>
          </p:cNvPr>
          <p:cNvSpPr txBox="1"/>
          <p:nvPr/>
        </p:nvSpPr>
        <p:spPr>
          <a:xfrm>
            <a:off x="407368" y="6490404"/>
            <a:ext cx="4104456" cy="338554"/>
          </a:xfrm>
          <a:prstGeom prst="rect">
            <a:avLst/>
          </a:prstGeom>
          <a:noFill/>
        </p:spPr>
        <p:txBody>
          <a:bodyPr wrap="square" rtlCol="0">
            <a:spAutoFit/>
          </a:bodyPr>
          <a:lstStyle/>
          <a:p>
            <a:r>
              <a:rPr lang="fr-FR" sz="1600" b="1" i="1" dirty="0">
                <a:solidFill>
                  <a:schemeClr val="bg1"/>
                </a:solidFill>
              </a:rPr>
              <a:t>Sixième Heure du Jeudi Saint</a:t>
            </a:r>
            <a:endParaRPr lang="fr-FR" sz="1600" dirty="0">
              <a:solidFill>
                <a:schemeClr val="bg1"/>
              </a:solidFill>
            </a:endParaRPr>
          </a:p>
        </p:txBody>
      </p:sp>
      <p:sp>
        <p:nvSpPr>
          <p:cNvPr id="9" name="Rectangle 74">
            <a:extLst>
              <a:ext uri="{FF2B5EF4-FFF2-40B4-BE49-F238E27FC236}">
                <a16:creationId xmlns:a16="http://schemas.microsoft.com/office/drawing/2014/main" id="{EFA9D6ED-5B92-45D5-B2B3-49501FAAB2D5}"/>
              </a:ext>
            </a:extLst>
          </p:cNvPr>
          <p:cNvSpPr>
            <a:spLocks noChangeArrowheads="1"/>
          </p:cNvSpPr>
          <p:nvPr/>
        </p:nvSpPr>
        <p:spPr bwMode="auto">
          <a:xfrm>
            <a:off x="8256240" y="53414"/>
            <a:ext cx="3744416"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r" rtl="1"/>
            <a:r>
              <a:rPr lang="ar-SA" sz="2000" b="1" dirty="0">
                <a:solidFill>
                  <a:schemeClr val="bg1"/>
                </a:solidFill>
              </a:rPr>
              <a:t>الساعة السادسة</a:t>
            </a:r>
            <a:r>
              <a:rPr lang="fr-FR" sz="2000" b="1" dirty="0">
                <a:solidFill>
                  <a:schemeClr val="bg1"/>
                </a:solidFill>
              </a:rPr>
              <a:t> </a:t>
            </a:r>
            <a:r>
              <a:rPr lang="ar-BH" sz="2000" b="1" dirty="0">
                <a:solidFill>
                  <a:schemeClr val="bg1"/>
                </a:solidFill>
              </a:rPr>
              <a:t> من </a:t>
            </a:r>
            <a:r>
              <a:rPr lang="ar-SA" sz="2000" b="1" dirty="0">
                <a:solidFill>
                  <a:schemeClr val="bg1"/>
                </a:solidFill>
              </a:rPr>
              <a:t>يوم الخميس ال</a:t>
            </a:r>
            <a:r>
              <a:rPr lang="ar-EG" sz="2000" b="1" dirty="0">
                <a:solidFill>
                  <a:schemeClr val="bg1"/>
                </a:solidFill>
              </a:rPr>
              <a:t>كبير</a:t>
            </a:r>
            <a:endParaRPr lang="en-US" altLang="fr-FR" sz="2000" b="1" i="1" dirty="0">
              <a:solidFill>
                <a:schemeClr val="bg1"/>
              </a:solidFill>
            </a:endParaRPr>
          </a:p>
        </p:txBody>
      </p:sp>
    </p:spTree>
    <p:extLst>
      <p:ext uri="{BB962C8B-B14F-4D97-AF65-F5344CB8AC3E}">
        <p14:creationId xmlns:p14="http://schemas.microsoft.com/office/powerpoint/2010/main" val="3278931957"/>
      </p:ext>
    </p:extLst>
  </p:cSld>
  <p:clrMapOvr>
    <a:masterClrMapping/>
  </p:clrMapOvr>
</p:sld>
</file>

<file path=ppt/slides/slide3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7369" y="548680"/>
            <a:ext cx="5616624" cy="5832648"/>
          </a:xfrm>
        </p:spPr>
        <p:txBody>
          <a:bodyPr>
            <a:noAutofit/>
          </a:bodyPr>
          <a:lstStyle/>
          <a:p>
            <a:pPr marL="0" indent="0" algn="just">
              <a:buNone/>
            </a:pPr>
            <a:r>
              <a:rPr lang="fr-FR" sz="2800" b="1" dirty="0"/>
              <a:t>vous éprouverez du dégoût pour vous-mêmes, à cause de tous les méfaits que vous avez commis. Et vous saurez que je suis le Seigneur, quand j'agirai envers vous par égard pour mon nom, et non pas d'après votre mauvaise conduite et vos actions corrompues, maison d'Israël, oracle du Seigneur Dieu.</a:t>
            </a:r>
          </a:p>
          <a:p>
            <a:pPr marL="0" indent="0" algn="just">
              <a:buNone/>
            </a:pPr>
            <a:endParaRPr lang="fr-FR" sz="2800" b="1" i="1" dirty="0"/>
          </a:p>
          <a:p>
            <a:pPr marL="0" indent="0" algn="just">
              <a:buNone/>
            </a:pPr>
            <a:r>
              <a:rPr lang="fr-FR" sz="2800" b="1" i="1" dirty="0">
                <a:solidFill>
                  <a:srgbClr val="C00000"/>
                </a:solidFill>
              </a:rPr>
              <a:t>Gloire à la sainte Trinité notre Dieu.</a:t>
            </a:r>
          </a:p>
        </p:txBody>
      </p:sp>
      <p:sp>
        <p:nvSpPr>
          <p:cNvPr id="4" name="Rectangle 3">
            <a:extLst>
              <a:ext uri="{FF2B5EF4-FFF2-40B4-BE49-F238E27FC236}">
                <a16:creationId xmlns:a16="http://schemas.microsoft.com/office/drawing/2014/main" id="{91243CA8-04CE-43A8-A980-AAAC9EEED9CA}"/>
              </a:ext>
            </a:extLst>
          </p:cNvPr>
          <p:cNvSpPr/>
          <p:nvPr/>
        </p:nvSpPr>
        <p:spPr>
          <a:xfrm>
            <a:off x="6240016" y="582935"/>
            <a:ext cx="5472608" cy="5798393"/>
          </a:xfrm>
          <a:prstGeom prst="rect">
            <a:avLst/>
          </a:prstGeom>
        </p:spPr>
        <p:txBody>
          <a:bodyPr wrap="square">
            <a:normAutofit/>
          </a:bodyPr>
          <a:lstStyle/>
          <a:p>
            <a:pPr algn="just" rtl="1"/>
            <a:r>
              <a:rPr lang="ar-SA" sz="3600" b="1" dirty="0"/>
              <a:t>وترون وتنظرون وجوهكم فى كل ظلمكم، وتعلمون أنى أنا هو الرب، حينما أصنع بكم هكذا لكيلا يتدنس إسمى كطرقكم الرديئة وأعمالكم الفاسدة</a:t>
            </a:r>
            <a:r>
              <a:rPr lang="ar-BH" sz="3600" b="1" dirty="0" err="1"/>
              <a:t>،</a:t>
            </a:r>
            <a:r>
              <a:rPr lang="ar-SA" sz="3600" b="1" dirty="0"/>
              <a:t> يقول أدونى الرب</a:t>
            </a:r>
            <a:endParaRPr lang="fr-FR" sz="3600" b="1" dirty="0"/>
          </a:p>
          <a:p>
            <a:pPr algn="just" rtl="1"/>
            <a:endParaRPr lang="fr-FR" sz="3600" b="1" i="1" dirty="0">
              <a:solidFill>
                <a:srgbClr val="C00000"/>
              </a:solidFill>
            </a:endParaRPr>
          </a:p>
          <a:p>
            <a:pPr algn="just" rtl="1"/>
            <a:endParaRPr lang="fr-FR" sz="3600" b="1" i="1" dirty="0">
              <a:solidFill>
                <a:srgbClr val="C00000"/>
              </a:solidFill>
            </a:endParaRPr>
          </a:p>
          <a:p>
            <a:pPr algn="just" rtl="1"/>
            <a:r>
              <a:rPr lang="ar-SA" sz="3600" b="1" i="1" dirty="0">
                <a:solidFill>
                  <a:srgbClr val="C00000"/>
                </a:solidFill>
              </a:rPr>
              <a:t>مجدًا للثالوث الأقدس إلهنا آمين.</a:t>
            </a:r>
            <a:endParaRPr lang="ar-SA" sz="3600" b="1" dirty="0">
              <a:solidFill>
                <a:srgbClr val="C00000"/>
              </a:solidFill>
              <a:latin typeface="Times New Roman" panose="02020603050405020304" pitchFamily="18" charset="0"/>
            </a:endParaRPr>
          </a:p>
        </p:txBody>
      </p:sp>
      <p:sp>
        <p:nvSpPr>
          <p:cNvPr id="8" name="ZoneTexte 7">
            <a:extLst>
              <a:ext uri="{FF2B5EF4-FFF2-40B4-BE49-F238E27FC236}">
                <a16:creationId xmlns:a16="http://schemas.microsoft.com/office/drawing/2014/main" id="{17EB9E0E-099C-42F2-A2D3-CB82BBB219EC}"/>
              </a:ext>
            </a:extLst>
          </p:cNvPr>
          <p:cNvSpPr txBox="1"/>
          <p:nvPr/>
        </p:nvSpPr>
        <p:spPr>
          <a:xfrm>
            <a:off x="407368" y="6490404"/>
            <a:ext cx="4104456" cy="338554"/>
          </a:xfrm>
          <a:prstGeom prst="rect">
            <a:avLst/>
          </a:prstGeom>
          <a:noFill/>
        </p:spPr>
        <p:txBody>
          <a:bodyPr wrap="square" rtlCol="0">
            <a:spAutoFit/>
          </a:bodyPr>
          <a:lstStyle/>
          <a:p>
            <a:r>
              <a:rPr lang="fr-FR" sz="1600" b="1" i="1" dirty="0">
                <a:solidFill>
                  <a:schemeClr val="bg1"/>
                </a:solidFill>
              </a:rPr>
              <a:t>Sixième Heure du Jeudi Saint</a:t>
            </a:r>
            <a:endParaRPr lang="fr-FR" sz="1600" dirty="0">
              <a:solidFill>
                <a:schemeClr val="bg1"/>
              </a:solidFill>
            </a:endParaRPr>
          </a:p>
        </p:txBody>
      </p:sp>
      <p:sp>
        <p:nvSpPr>
          <p:cNvPr id="9" name="Rectangle 74">
            <a:extLst>
              <a:ext uri="{FF2B5EF4-FFF2-40B4-BE49-F238E27FC236}">
                <a16:creationId xmlns:a16="http://schemas.microsoft.com/office/drawing/2014/main" id="{EFA9D6ED-5B92-45D5-B2B3-49501FAAB2D5}"/>
              </a:ext>
            </a:extLst>
          </p:cNvPr>
          <p:cNvSpPr>
            <a:spLocks noChangeArrowheads="1"/>
          </p:cNvSpPr>
          <p:nvPr/>
        </p:nvSpPr>
        <p:spPr bwMode="auto">
          <a:xfrm>
            <a:off x="8328248" y="53414"/>
            <a:ext cx="3672408"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r" rtl="1"/>
            <a:r>
              <a:rPr lang="ar-SA" sz="2000" b="1" dirty="0">
                <a:solidFill>
                  <a:schemeClr val="bg1"/>
                </a:solidFill>
              </a:rPr>
              <a:t>الساعة السادسة</a:t>
            </a:r>
            <a:r>
              <a:rPr lang="ar-BH" sz="2000" b="1" dirty="0">
                <a:solidFill>
                  <a:schemeClr val="bg1"/>
                </a:solidFill>
              </a:rPr>
              <a:t> من</a:t>
            </a:r>
            <a:r>
              <a:rPr lang="fr-FR" sz="2000" b="1" dirty="0">
                <a:solidFill>
                  <a:schemeClr val="bg1"/>
                </a:solidFill>
              </a:rPr>
              <a:t> </a:t>
            </a:r>
            <a:r>
              <a:rPr lang="ar-SA" sz="2000" b="1" dirty="0">
                <a:solidFill>
                  <a:schemeClr val="bg1"/>
                </a:solidFill>
              </a:rPr>
              <a:t>يوم الخميس ال</a:t>
            </a:r>
            <a:r>
              <a:rPr lang="ar-BH" sz="2000" b="1" dirty="0">
                <a:solidFill>
                  <a:schemeClr val="bg1"/>
                </a:solidFill>
              </a:rPr>
              <a:t>مقدس</a:t>
            </a:r>
            <a:endParaRPr lang="en-US" altLang="fr-FR" sz="2000" b="1" i="1" dirty="0">
              <a:solidFill>
                <a:schemeClr val="bg1"/>
              </a:solidFill>
            </a:endParaRPr>
          </a:p>
        </p:txBody>
      </p:sp>
    </p:spTree>
    <p:extLst>
      <p:ext uri="{BB962C8B-B14F-4D97-AF65-F5344CB8AC3E}">
        <p14:creationId xmlns:p14="http://schemas.microsoft.com/office/powerpoint/2010/main" val="3505601642"/>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oneTexte 1"/>
          <p:cNvSpPr txBox="1"/>
          <p:nvPr/>
        </p:nvSpPr>
        <p:spPr>
          <a:xfrm>
            <a:off x="7608167" y="533128"/>
            <a:ext cx="4169061" cy="6057043"/>
          </a:xfrm>
          <a:prstGeom prst="rect">
            <a:avLst/>
          </a:prstGeom>
          <a:noFill/>
        </p:spPr>
        <p:txBody>
          <a:bodyPr wrap="square" rtlCol="0">
            <a:spAutoFit/>
          </a:bodyPr>
          <a:lstStyle/>
          <a:p>
            <a:pPr marL="0" marR="0" lvl="0" indent="0" algn="justLow" defTabSz="914400" rtl="1" eaLnBrk="1" fontAlgn="base" latinLnBrk="0" hangingPunct="1">
              <a:lnSpc>
                <a:spcPct val="100000"/>
              </a:lnSpc>
              <a:spcBef>
                <a:spcPct val="20000"/>
              </a:spcBef>
              <a:spcAft>
                <a:spcPct val="0"/>
              </a:spcAft>
              <a:buClrTx/>
              <a:buSzTx/>
              <a:buFontTx/>
              <a:buNone/>
              <a:tabLst/>
              <a:defRPr/>
            </a:pPr>
            <a:r>
              <a:rPr kumimoji="0" lang="ar-SA" altLang="fr-FR" sz="34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لك القوة والمجد والبركة والعزة إلى الأبد </a:t>
            </a:r>
            <a:r>
              <a:rPr kumimoji="0" lang="ar-SA" altLang="fr-FR" sz="3400" b="1" i="0" u="none" strike="noStrike" kern="1200" cap="none" spc="0" normalizeH="0" baseline="0" noProof="0" dirty="0">
                <a:ln>
                  <a:noFill/>
                </a:ln>
                <a:solidFill>
                  <a:srgbClr val="C00000"/>
                </a:solidFill>
                <a:effectLst/>
                <a:uLnTx/>
                <a:uFillTx/>
                <a:latin typeface="Times New Roman" panose="02020603050405020304" pitchFamily="18" charset="0"/>
                <a:ea typeface="+mn-ea"/>
                <a:cs typeface="Times New Roman" panose="02020603050405020304" pitchFamily="18" charset="0"/>
              </a:rPr>
              <a:t>آمين</a:t>
            </a:r>
            <a:r>
              <a:rPr kumimoji="0" lang="ar-EG" altLang="fr-FR" sz="3400" b="1" i="0" u="none" strike="noStrike" kern="1200" cap="none" spc="0" normalizeH="0" baseline="0" noProof="0" dirty="0">
                <a:ln>
                  <a:noFill/>
                </a:ln>
                <a:solidFill>
                  <a:srgbClr val="C00000"/>
                </a:solidFill>
                <a:effectLst/>
                <a:uLnTx/>
                <a:uFillTx/>
                <a:latin typeface="Times New Roman" panose="02020603050405020304" pitchFamily="18" charset="0"/>
                <a:ea typeface="+mn-ea"/>
                <a:cs typeface="Times New Roman" panose="02020603050405020304" pitchFamily="18" charset="0"/>
              </a:rPr>
              <a:t>.</a:t>
            </a:r>
            <a:r>
              <a:rPr kumimoji="0" lang="ar-SA" altLang="fr-FR" sz="3400" b="1" i="0" u="none" strike="noStrike" kern="1200" cap="none" spc="0" normalizeH="0" baseline="0" noProof="0" dirty="0">
                <a:ln>
                  <a:noFill/>
                </a:ln>
                <a:solidFill>
                  <a:srgbClr val="C00000"/>
                </a:solidFill>
                <a:effectLst/>
                <a:uLnTx/>
                <a:uFillTx/>
                <a:latin typeface="Times New Roman" panose="02020603050405020304" pitchFamily="18" charset="0"/>
                <a:ea typeface="+mn-ea"/>
                <a:cs typeface="Times New Roman" panose="02020603050405020304" pitchFamily="18" charset="0"/>
              </a:rPr>
              <a:t> </a:t>
            </a:r>
            <a:br>
              <a:rPr kumimoji="0" lang="ar-EG" altLang="fr-FR" sz="3400" b="1" i="0" u="none" strike="noStrike" kern="1200" cap="none" spc="0" normalizeH="0" baseline="0" noProof="0" dirty="0">
                <a:ln>
                  <a:noFill/>
                </a:ln>
                <a:solidFill>
                  <a:srgbClr val="C00000"/>
                </a:solidFill>
                <a:effectLst/>
                <a:uLnTx/>
                <a:uFillTx/>
                <a:latin typeface="Times New Roman" panose="02020603050405020304" pitchFamily="18" charset="0"/>
                <a:ea typeface="+mn-ea"/>
                <a:cs typeface="Times New Roman" panose="02020603050405020304" pitchFamily="18" charset="0"/>
              </a:rPr>
            </a:br>
            <a:r>
              <a:rPr kumimoji="0" lang="ar-SA" altLang="fr-FR" sz="3400" b="1" i="0" u="none" strike="noStrike" kern="1200" cap="none" spc="0" normalizeH="0" baseline="0" noProof="0" dirty="0" err="1">
                <a:ln>
                  <a:noFill/>
                </a:ln>
                <a:solidFill>
                  <a:srgbClr val="C00000"/>
                </a:solidFill>
                <a:effectLst/>
                <a:uLnTx/>
                <a:uFillTx/>
                <a:latin typeface="Times New Roman" panose="02020603050405020304" pitchFamily="18" charset="0"/>
                <a:ea typeface="+mn-ea"/>
                <a:cs typeface="Times New Roman" panose="02020603050405020304" pitchFamily="18" charset="0"/>
              </a:rPr>
              <a:t>عمانوئيل</a:t>
            </a:r>
            <a:r>
              <a:rPr kumimoji="0" lang="ar-SA" altLang="fr-FR" sz="3400" b="1" i="0" u="none" strike="noStrike" kern="1200" cap="none" spc="0" normalizeH="0" baseline="0" noProof="0" dirty="0">
                <a:ln>
                  <a:noFill/>
                </a:ln>
                <a:solidFill>
                  <a:srgbClr val="C00000"/>
                </a:solidFill>
                <a:effectLst/>
                <a:uLnTx/>
                <a:uFillTx/>
                <a:latin typeface="Times New Roman" panose="02020603050405020304" pitchFamily="18" charset="0"/>
                <a:ea typeface="+mn-ea"/>
                <a:cs typeface="Times New Roman" panose="02020603050405020304" pitchFamily="18" charset="0"/>
              </a:rPr>
              <a:t> إلهنا وملكنا</a:t>
            </a:r>
            <a:r>
              <a:rPr kumimoji="0" lang="fr-FR" altLang="fr-FR" sz="3400" b="1" i="0" u="none" strike="noStrike" kern="1200" cap="none" spc="0" normalizeH="0" baseline="0" noProof="0" dirty="0">
                <a:ln>
                  <a:noFill/>
                </a:ln>
                <a:solidFill>
                  <a:srgbClr val="C00000"/>
                </a:solidFill>
                <a:effectLst/>
                <a:uLnTx/>
                <a:uFillTx/>
                <a:latin typeface="Times New Roman" panose="02020603050405020304" pitchFamily="18" charset="0"/>
                <a:ea typeface="+mn-ea"/>
                <a:cs typeface="Times New Roman" panose="02020603050405020304" pitchFamily="18" charset="0"/>
              </a:rPr>
              <a:t> </a:t>
            </a:r>
            <a:br>
              <a:rPr kumimoji="0" lang="fr-FR" sz="3400" b="1" i="0" u="none" strike="noStrike" kern="1200" cap="none" spc="0" normalizeH="0" baseline="0" noProof="0" dirty="0">
                <a:ln>
                  <a:noFill/>
                </a:ln>
                <a:solidFill>
                  <a:prstClr val="black"/>
                </a:solidFill>
                <a:effectLst/>
                <a:uLnTx/>
                <a:uFillTx/>
                <a:latin typeface="Calibri"/>
                <a:ea typeface="+mn-ea"/>
                <a:cs typeface="+mn-cs"/>
              </a:rPr>
            </a:br>
            <a:endParaRPr kumimoji="0" lang="fr-FR" sz="3400" b="1" i="0" u="none" strike="noStrike" kern="1200" cap="none" spc="0" normalizeH="0" baseline="0" noProof="0" dirty="0">
              <a:ln>
                <a:noFill/>
              </a:ln>
              <a:solidFill>
                <a:prstClr val="black"/>
              </a:solidFill>
              <a:effectLst/>
              <a:uLnTx/>
              <a:uFillTx/>
              <a:latin typeface="Calibri"/>
              <a:ea typeface="+mn-ea"/>
              <a:cs typeface="+mn-cs"/>
            </a:endParaRPr>
          </a:p>
          <a:p>
            <a:pPr marL="0" marR="0" lvl="0" indent="0" algn="justLow" defTabSz="914400" rtl="1" eaLnBrk="1" fontAlgn="base" latinLnBrk="0" hangingPunct="1">
              <a:lnSpc>
                <a:spcPct val="100000"/>
              </a:lnSpc>
              <a:spcBef>
                <a:spcPct val="20000"/>
              </a:spcBef>
              <a:spcAft>
                <a:spcPct val="0"/>
              </a:spcAft>
              <a:buClrTx/>
              <a:buSzTx/>
              <a:buFontTx/>
              <a:buNone/>
              <a:tabLst/>
              <a:defRPr/>
            </a:pPr>
            <a:r>
              <a:rPr kumimoji="0" lang="ar-SA" altLang="fr-FR" sz="34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لك القوة والمجد والبركة والعزة إلى الأبد </a:t>
            </a:r>
            <a:r>
              <a:rPr kumimoji="0" lang="ar-SA" altLang="fr-FR" sz="3400" b="1" i="0" u="none" strike="noStrike" kern="1200" cap="none" spc="0" normalizeH="0" baseline="0" noProof="0" dirty="0">
                <a:ln>
                  <a:noFill/>
                </a:ln>
                <a:solidFill>
                  <a:srgbClr val="C00000"/>
                </a:solidFill>
                <a:effectLst/>
                <a:uLnTx/>
                <a:uFillTx/>
                <a:latin typeface="Times New Roman" panose="02020603050405020304" pitchFamily="18" charset="0"/>
                <a:ea typeface="+mn-ea"/>
                <a:cs typeface="Times New Roman" panose="02020603050405020304" pitchFamily="18" charset="0"/>
              </a:rPr>
              <a:t>آمين</a:t>
            </a:r>
            <a:r>
              <a:rPr kumimoji="0" lang="ar-EG" altLang="fr-FR" sz="3400" b="1" i="0" u="none" strike="noStrike" kern="1200" cap="none" spc="0" normalizeH="0" baseline="0" noProof="0" dirty="0">
                <a:ln>
                  <a:noFill/>
                </a:ln>
                <a:solidFill>
                  <a:srgbClr val="C00000"/>
                </a:solidFill>
                <a:effectLst/>
                <a:uLnTx/>
                <a:uFillTx/>
                <a:latin typeface="Times New Roman" panose="02020603050405020304" pitchFamily="18" charset="0"/>
                <a:ea typeface="+mn-ea"/>
                <a:cs typeface="Times New Roman" panose="02020603050405020304" pitchFamily="18" charset="0"/>
              </a:rPr>
              <a:t>.</a:t>
            </a:r>
            <a:br>
              <a:rPr kumimoji="0" lang="ar-EG" altLang="fr-FR" sz="3400" b="1" i="0" u="none" strike="noStrike" kern="1200" cap="none" spc="0" normalizeH="0" baseline="0" noProof="0" dirty="0">
                <a:ln>
                  <a:noFill/>
                </a:ln>
                <a:solidFill>
                  <a:srgbClr val="C00000"/>
                </a:solidFill>
                <a:effectLst/>
                <a:uLnTx/>
                <a:uFillTx/>
                <a:latin typeface="Times New Roman" panose="02020603050405020304" pitchFamily="18" charset="0"/>
                <a:ea typeface="+mn-ea"/>
                <a:cs typeface="Times New Roman" panose="02020603050405020304" pitchFamily="18" charset="0"/>
              </a:rPr>
            </a:br>
            <a:r>
              <a:rPr kumimoji="0" lang="ar-SA" altLang="fr-FR" sz="3400" b="1" i="0" u="none" strike="noStrike" kern="1200" cap="none" spc="0" normalizeH="0" baseline="0" noProof="0" dirty="0" err="1">
                <a:ln>
                  <a:noFill/>
                </a:ln>
                <a:solidFill>
                  <a:srgbClr val="C00000"/>
                </a:solidFill>
                <a:effectLst/>
                <a:uLnTx/>
                <a:uFillTx/>
                <a:latin typeface="Times New Roman" panose="02020603050405020304" pitchFamily="18" charset="0"/>
                <a:ea typeface="+mn-ea"/>
                <a:cs typeface="Times New Roman" panose="02020603050405020304" pitchFamily="18" charset="0"/>
              </a:rPr>
              <a:t>يارب</a:t>
            </a:r>
            <a:r>
              <a:rPr kumimoji="0" lang="ar-EG" altLang="fr-FR" sz="3400" b="1" i="0" u="none" strike="noStrike" kern="1200" cap="none" spc="0" normalizeH="0" baseline="0" noProof="0" dirty="0">
                <a:ln>
                  <a:noFill/>
                </a:ln>
                <a:solidFill>
                  <a:srgbClr val="C00000"/>
                </a:solidFill>
                <a:effectLst/>
                <a:uLnTx/>
                <a:uFillTx/>
                <a:latin typeface="Times New Roman" panose="02020603050405020304" pitchFamily="18" charset="0"/>
                <a:ea typeface="+mn-ea"/>
                <a:cs typeface="Times New Roman" panose="02020603050405020304" pitchFamily="18" charset="0"/>
              </a:rPr>
              <a:t>ى</a:t>
            </a:r>
            <a:r>
              <a:rPr kumimoji="0" lang="ar-SA" altLang="fr-FR" sz="3400" b="1" i="0" u="none" strike="noStrike" kern="1200" cap="none" spc="0" normalizeH="0" baseline="0" noProof="0" dirty="0">
                <a:ln>
                  <a:noFill/>
                </a:ln>
                <a:solidFill>
                  <a:srgbClr val="C00000"/>
                </a:solidFill>
                <a:effectLst/>
                <a:uLnTx/>
                <a:uFillTx/>
                <a:latin typeface="Times New Roman" panose="02020603050405020304" pitchFamily="18" charset="0"/>
                <a:ea typeface="+mn-ea"/>
                <a:cs typeface="Times New Roman" panose="02020603050405020304" pitchFamily="18" charset="0"/>
              </a:rPr>
              <a:t> يسوع المسيح</a:t>
            </a:r>
            <a:r>
              <a:rPr kumimoji="0" lang="fr-FR" altLang="fr-FR" sz="3400" b="1" i="0" u="none" strike="noStrike" kern="1200" cap="none" spc="0" normalizeH="0" baseline="0" noProof="0" dirty="0">
                <a:ln>
                  <a:noFill/>
                </a:ln>
                <a:solidFill>
                  <a:srgbClr val="C00000"/>
                </a:solidFill>
                <a:effectLst/>
                <a:uLnTx/>
                <a:uFillTx/>
                <a:latin typeface="Times New Roman" panose="02020603050405020304" pitchFamily="18" charset="0"/>
                <a:ea typeface="+mn-ea"/>
                <a:cs typeface="Times New Roman" panose="02020603050405020304" pitchFamily="18" charset="0"/>
              </a:rPr>
              <a:t> </a:t>
            </a:r>
            <a:r>
              <a:rPr kumimoji="0" lang="ar-AE" altLang="fr-FR" sz="3400" b="1" i="0" u="none" strike="noStrike" kern="1200" cap="none" spc="0" normalizeH="0" baseline="0" noProof="0" dirty="0" err="1">
                <a:ln>
                  <a:noFill/>
                </a:ln>
                <a:solidFill>
                  <a:srgbClr val="C00000"/>
                </a:solidFill>
                <a:effectLst/>
                <a:uLnTx/>
                <a:uFillTx/>
                <a:latin typeface="Times New Roman" panose="02020603050405020304" pitchFamily="18" charset="0"/>
                <a:ea typeface="+mn-ea"/>
                <a:cs typeface="Times New Roman" panose="02020603050405020304" pitchFamily="18" charset="0"/>
              </a:rPr>
              <a:t>مخلصى</a:t>
            </a:r>
            <a:r>
              <a:rPr kumimoji="0" lang="ar-AE" altLang="fr-FR" sz="3400" b="1" i="0" u="none" strike="noStrike" kern="1200" cap="none" spc="0" normalizeH="0" baseline="0" noProof="0" dirty="0">
                <a:ln>
                  <a:noFill/>
                </a:ln>
                <a:solidFill>
                  <a:srgbClr val="C00000"/>
                </a:solidFill>
                <a:effectLst/>
                <a:uLnTx/>
                <a:uFillTx/>
                <a:latin typeface="Times New Roman" panose="02020603050405020304" pitchFamily="18" charset="0"/>
                <a:ea typeface="+mn-ea"/>
                <a:cs typeface="Times New Roman" panose="02020603050405020304" pitchFamily="18" charset="0"/>
              </a:rPr>
              <a:t> الصالح</a:t>
            </a:r>
            <a:endParaRPr kumimoji="0" lang="fr-FR" altLang="fr-FR" sz="3400" b="1" i="0" u="none" strike="noStrike" kern="1200" cap="none" spc="0" normalizeH="0" baseline="0" noProof="0" dirty="0">
              <a:ln>
                <a:noFill/>
              </a:ln>
              <a:solidFill>
                <a:srgbClr val="C00000"/>
              </a:solidFill>
              <a:effectLst/>
              <a:uLnTx/>
              <a:uFillTx/>
              <a:latin typeface="Times New Roman" panose="02020603050405020304" pitchFamily="18" charset="0"/>
              <a:ea typeface="+mn-ea"/>
              <a:cs typeface="Times New Roman" panose="02020603050405020304" pitchFamily="18" charset="0"/>
            </a:endParaRPr>
          </a:p>
          <a:p>
            <a:pPr marL="0" marR="0" lvl="0" indent="0" algn="just" defTabSz="914400" rtl="0" eaLnBrk="1" fontAlgn="auto" latinLnBrk="0" hangingPunct="1">
              <a:lnSpc>
                <a:spcPct val="100000"/>
              </a:lnSpc>
              <a:spcBef>
                <a:spcPts val="0"/>
              </a:spcBef>
              <a:spcAft>
                <a:spcPts val="0"/>
              </a:spcAft>
              <a:buClrTx/>
              <a:buSzTx/>
              <a:buFontTx/>
              <a:buNone/>
              <a:tabLst/>
              <a:defRPr/>
            </a:pPr>
            <a:endParaRPr kumimoji="0" lang="fr-FR" sz="3400" b="1" i="0" u="none" strike="noStrike" kern="1200" cap="none" spc="0" normalizeH="0" baseline="0" noProof="0" dirty="0">
              <a:ln>
                <a:noFill/>
              </a:ln>
              <a:solidFill>
                <a:prstClr val="black"/>
              </a:solidFill>
              <a:effectLst/>
              <a:uLnTx/>
              <a:uFillTx/>
              <a:latin typeface="Calibri"/>
              <a:ea typeface="+mn-ea"/>
              <a:cs typeface="+mn-cs"/>
            </a:endParaRPr>
          </a:p>
          <a:p>
            <a:pPr marL="0" marR="0" lvl="0" indent="0" algn="justLow" defTabSz="914400" rtl="1" eaLnBrk="1" fontAlgn="base" latinLnBrk="0" hangingPunct="1">
              <a:lnSpc>
                <a:spcPct val="100000"/>
              </a:lnSpc>
              <a:spcBef>
                <a:spcPct val="20000"/>
              </a:spcBef>
              <a:spcAft>
                <a:spcPct val="0"/>
              </a:spcAft>
              <a:buClrTx/>
              <a:buSzTx/>
              <a:buFontTx/>
              <a:buNone/>
              <a:tabLst/>
              <a:defRPr/>
            </a:pPr>
            <a:r>
              <a:rPr kumimoji="0" lang="ar-SA" altLang="fr-FR" sz="34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لك القوة والمجد والبركة والعزة إلى الأبد </a:t>
            </a:r>
            <a:r>
              <a:rPr kumimoji="0" lang="ar-SA" altLang="fr-FR" sz="3400" b="1" i="0" u="none" strike="noStrike" kern="1200" cap="none" spc="0" normalizeH="0" baseline="0" noProof="0" dirty="0">
                <a:ln>
                  <a:noFill/>
                </a:ln>
                <a:solidFill>
                  <a:srgbClr val="C00000"/>
                </a:solidFill>
                <a:effectLst/>
                <a:uLnTx/>
                <a:uFillTx/>
                <a:latin typeface="Times New Roman" panose="02020603050405020304" pitchFamily="18" charset="0"/>
                <a:ea typeface="+mn-ea"/>
                <a:cs typeface="Times New Roman" panose="02020603050405020304" pitchFamily="18" charset="0"/>
              </a:rPr>
              <a:t>آمين</a:t>
            </a:r>
            <a:r>
              <a:rPr kumimoji="0" lang="ar-EG" altLang="fr-FR" sz="3400" b="1" i="0" u="none" strike="noStrike" kern="1200" cap="none" spc="0" normalizeH="0" baseline="0" noProof="0" dirty="0">
                <a:ln>
                  <a:noFill/>
                </a:ln>
                <a:solidFill>
                  <a:srgbClr val="C00000"/>
                </a:solidFill>
                <a:effectLst/>
                <a:uLnTx/>
                <a:uFillTx/>
                <a:latin typeface="Times New Roman" panose="02020603050405020304" pitchFamily="18" charset="0"/>
                <a:ea typeface="+mn-ea"/>
                <a:cs typeface="Times New Roman" panose="02020603050405020304" pitchFamily="18" charset="0"/>
              </a:rPr>
              <a:t>.</a:t>
            </a:r>
            <a:endParaRPr kumimoji="0" lang="fr-FR" altLang="fr-FR" sz="3400" b="1" i="0" u="none" strike="noStrike" kern="1200" cap="none" spc="0" normalizeH="0" baseline="0" noProof="0" dirty="0">
              <a:ln>
                <a:noFill/>
              </a:ln>
              <a:solidFill>
                <a:srgbClr val="C00000"/>
              </a:solidFill>
              <a:effectLst/>
              <a:uLnTx/>
              <a:uFillTx/>
              <a:latin typeface="Times New Roman" panose="02020603050405020304" pitchFamily="18" charset="0"/>
              <a:ea typeface="+mn-ea"/>
              <a:cs typeface="Times New Roman" panose="02020603050405020304" pitchFamily="18" charset="0"/>
            </a:endParaRPr>
          </a:p>
        </p:txBody>
      </p:sp>
      <p:sp>
        <p:nvSpPr>
          <p:cNvPr id="13" name="ZoneTexte 12">
            <a:extLst>
              <a:ext uri="{FF2B5EF4-FFF2-40B4-BE49-F238E27FC236}">
                <a16:creationId xmlns:a16="http://schemas.microsoft.com/office/drawing/2014/main" id="{B5E6F8A1-9C17-461A-BB1B-8D519652C983}"/>
              </a:ext>
            </a:extLst>
          </p:cNvPr>
          <p:cNvSpPr txBox="1"/>
          <p:nvPr/>
        </p:nvSpPr>
        <p:spPr>
          <a:xfrm>
            <a:off x="327090" y="529403"/>
            <a:ext cx="4256742" cy="6093976"/>
          </a:xfrm>
          <a:prstGeom prst="rect">
            <a:avLst/>
          </a:prstGeom>
          <a:noFill/>
        </p:spPr>
        <p:txBody>
          <a:bodyPr wrap="square" rtlCol="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fr-FR" sz="2500" b="1" i="0" u="none" strike="noStrike" kern="1200" cap="none" spc="0" normalizeH="0" baseline="0" noProof="0" dirty="0">
                <a:ln>
                  <a:noFill/>
                </a:ln>
                <a:solidFill>
                  <a:prstClr val="black"/>
                </a:solidFill>
                <a:effectLst/>
                <a:uLnTx/>
                <a:uFillTx/>
                <a:latin typeface="Calibri"/>
                <a:ea typeface="+mn-ea"/>
                <a:cs typeface="+mn-cs"/>
              </a:rPr>
              <a:t>A Toi la Puissance, la gloire, la bénédiction et la magnificence éternellement, </a:t>
            </a:r>
            <a:r>
              <a:rPr kumimoji="0" lang="fr-FR" sz="2500" b="1" i="0" u="none" strike="noStrike" kern="1200" cap="none" spc="0" normalizeH="0" baseline="0" noProof="0" dirty="0">
                <a:ln>
                  <a:noFill/>
                </a:ln>
                <a:solidFill>
                  <a:srgbClr val="C00000"/>
                </a:solidFill>
                <a:effectLst/>
                <a:uLnTx/>
                <a:uFillTx/>
                <a:latin typeface="Calibri"/>
                <a:ea typeface="+mn-ea"/>
                <a:cs typeface="+mn-cs"/>
              </a:rPr>
              <a:t>Amen! Emmanuel notre Dieu et notre Roi.</a:t>
            </a:r>
          </a:p>
          <a:p>
            <a:pPr marL="0" marR="0" lvl="0" indent="0" algn="just" defTabSz="914400" rtl="0" eaLnBrk="1" fontAlgn="auto" latinLnBrk="0" hangingPunct="1">
              <a:lnSpc>
                <a:spcPct val="100000"/>
              </a:lnSpc>
              <a:spcBef>
                <a:spcPts val="0"/>
              </a:spcBef>
              <a:spcAft>
                <a:spcPts val="0"/>
              </a:spcAft>
              <a:buClrTx/>
              <a:buSzTx/>
              <a:buFontTx/>
              <a:buNone/>
              <a:tabLst/>
              <a:defRPr/>
            </a:pPr>
            <a:endParaRPr kumimoji="0" lang="fr-FR" sz="2500" b="1" i="0" u="none" strike="noStrike" kern="1200" cap="none" spc="0" normalizeH="0" baseline="0" noProof="0" dirty="0">
              <a:ln>
                <a:noFill/>
              </a:ln>
              <a:solidFill>
                <a:prstClr val="black"/>
              </a:solidFill>
              <a:effectLst/>
              <a:uLnTx/>
              <a:uFillTx/>
              <a:latin typeface="Calibri"/>
              <a:ea typeface="+mn-ea"/>
              <a:cs typeface="+mn-cs"/>
            </a:endParaRPr>
          </a:p>
          <a:p>
            <a:pPr marL="0" marR="0" lvl="0" indent="0" algn="just" defTabSz="914400" rtl="0" eaLnBrk="1" fontAlgn="auto" latinLnBrk="0" hangingPunct="1">
              <a:lnSpc>
                <a:spcPct val="100000"/>
              </a:lnSpc>
              <a:spcBef>
                <a:spcPts val="0"/>
              </a:spcBef>
              <a:spcAft>
                <a:spcPts val="0"/>
              </a:spcAft>
              <a:buClrTx/>
              <a:buSzTx/>
              <a:buFontTx/>
              <a:buNone/>
              <a:tabLst/>
              <a:defRPr/>
            </a:pPr>
            <a:r>
              <a:rPr kumimoji="0" lang="fr-FR" sz="2500" b="1" i="0" u="none" strike="noStrike" kern="1200" cap="none" spc="0" normalizeH="0" baseline="0" noProof="0" dirty="0">
                <a:ln>
                  <a:noFill/>
                </a:ln>
                <a:solidFill>
                  <a:prstClr val="black"/>
                </a:solidFill>
                <a:effectLst/>
                <a:uLnTx/>
                <a:uFillTx/>
                <a:latin typeface="Calibri"/>
                <a:ea typeface="+mn-ea"/>
                <a:cs typeface="+mn-cs"/>
              </a:rPr>
              <a:t>A Toi la Puissance, la gloire, la bénédiction et la magnificence éternellement, </a:t>
            </a:r>
            <a:r>
              <a:rPr kumimoji="0" lang="fr-FR" sz="2500" b="1" i="0" u="none" strike="noStrike" kern="1200" cap="none" spc="0" normalizeH="0" baseline="0" noProof="0" dirty="0">
                <a:ln>
                  <a:noFill/>
                </a:ln>
                <a:solidFill>
                  <a:srgbClr val="C00000"/>
                </a:solidFill>
                <a:effectLst/>
                <a:uLnTx/>
                <a:uFillTx/>
                <a:latin typeface="Calibri"/>
                <a:ea typeface="+mn-ea"/>
                <a:cs typeface="+mn-cs"/>
              </a:rPr>
              <a:t>Amen! Mon Seigneur Jésus Christ mon bon Sauveur.</a:t>
            </a:r>
          </a:p>
          <a:p>
            <a:pPr marL="0" marR="0" lvl="0" indent="0" algn="just" defTabSz="914400" rtl="0" eaLnBrk="1" fontAlgn="auto" latinLnBrk="0" hangingPunct="1">
              <a:lnSpc>
                <a:spcPct val="100000"/>
              </a:lnSpc>
              <a:spcBef>
                <a:spcPts val="0"/>
              </a:spcBef>
              <a:spcAft>
                <a:spcPts val="0"/>
              </a:spcAft>
              <a:buClrTx/>
              <a:buSzTx/>
              <a:buFontTx/>
              <a:buNone/>
              <a:tabLst/>
              <a:defRPr/>
            </a:pPr>
            <a:endParaRPr kumimoji="0" lang="fr-FR" sz="2500" b="1" i="0" u="none" strike="noStrike" kern="1200" cap="none" spc="0" normalizeH="0" baseline="0" noProof="0" dirty="0">
              <a:ln>
                <a:noFill/>
              </a:ln>
              <a:solidFill>
                <a:prstClr val="black"/>
              </a:solidFill>
              <a:effectLst/>
              <a:uLnTx/>
              <a:uFillTx/>
              <a:latin typeface="Calibri"/>
              <a:ea typeface="+mn-ea"/>
              <a:cs typeface="+mn-cs"/>
            </a:endParaRPr>
          </a:p>
          <a:p>
            <a:pPr marL="0" marR="0" lvl="0" indent="0" algn="just" defTabSz="914400" rtl="0" eaLnBrk="1" fontAlgn="auto" latinLnBrk="0" hangingPunct="1">
              <a:lnSpc>
                <a:spcPct val="100000"/>
              </a:lnSpc>
              <a:spcBef>
                <a:spcPts val="0"/>
              </a:spcBef>
              <a:spcAft>
                <a:spcPts val="0"/>
              </a:spcAft>
              <a:buClrTx/>
              <a:buSzTx/>
              <a:buFontTx/>
              <a:buNone/>
              <a:tabLst/>
              <a:defRPr/>
            </a:pPr>
            <a:r>
              <a:rPr kumimoji="0" lang="fr-FR" sz="2500" b="1" i="0" u="none" strike="noStrike" kern="1200" cap="none" spc="0" normalizeH="0" baseline="0" noProof="0" dirty="0">
                <a:ln>
                  <a:noFill/>
                </a:ln>
                <a:solidFill>
                  <a:prstClr val="black"/>
                </a:solidFill>
                <a:effectLst/>
                <a:uLnTx/>
                <a:uFillTx/>
                <a:latin typeface="Calibri"/>
                <a:ea typeface="+mn-ea"/>
                <a:cs typeface="+mn-cs"/>
              </a:rPr>
              <a:t>A Toi la Puissance, la gloire, la bénédiction et la magnificence éternellement, </a:t>
            </a:r>
            <a:r>
              <a:rPr kumimoji="0" lang="fr-FR" sz="2500" b="1" i="0" u="none" strike="noStrike" kern="1200" cap="none" spc="0" normalizeH="0" baseline="0" noProof="0" dirty="0">
                <a:ln>
                  <a:noFill/>
                </a:ln>
                <a:solidFill>
                  <a:srgbClr val="C00000"/>
                </a:solidFill>
                <a:effectLst/>
                <a:uLnTx/>
                <a:uFillTx/>
                <a:latin typeface="Calibri"/>
                <a:ea typeface="+mn-ea"/>
                <a:cs typeface="+mn-cs"/>
              </a:rPr>
              <a:t>Amen !</a:t>
            </a:r>
          </a:p>
        </p:txBody>
      </p:sp>
      <p:pic>
        <p:nvPicPr>
          <p:cNvPr id="5" name="Image 4">
            <a:extLst>
              <a:ext uri="{FF2B5EF4-FFF2-40B4-BE49-F238E27FC236}">
                <a16:creationId xmlns:a16="http://schemas.microsoft.com/office/drawing/2014/main" id="{20AB254F-53D8-44ED-9046-8698A40D52C2}"/>
              </a:ext>
            </a:extLst>
          </p:cNvPr>
          <p:cNvPicPr>
            <a:picLocks noChangeAspect="1"/>
          </p:cNvPicPr>
          <p:nvPr/>
        </p:nvPicPr>
        <p:blipFill>
          <a:blip r:embed="rId3">
            <a:extLst>
              <a:ext uri="{BEBA8EAE-BF5A-486C-A8C5-ECC9F3942E4B}">
                <a14:imgProps xmlns:a14="http://schemas.microsoft.com/office/drawing/2010/main">
                  <a14:imgLayer r:embed="rId4">
                    <a14:imgEffect>
                      <a14:backgroundRemoval t="803" b="98280" l="1613" r="97312">
                        <a14:foregroundMark x1="1613" y1="21330" x2="1613" y2="21330"/>
                        <a14:foregroundMark x1="45161" y1="1032" x2="45161" y2="1032"/>
                        <a14:foregroundMark x1="97670" y1="21330" x2="97670" y2="21330"/>
                        <a14:foregroundMark x1="59140" y1="91399" x2="59140" y2="91399"/>
                        <a14:foregroundMark x1="59498" y1="95757" x2="59498" y2="95757"/>
                        <a14:foregroundMark x1="48925" y1="98280" x2="48925" y2="98280"/>
                      </a14:backgroundRemoval>
                    </a14:imgEffect>
                  </a14:imgLayer>
                </a14:imgProps>
              </a:ext>
              <a:ext uri="{28A0092B-C50C-407E-A947-70E740481C1C}">
                <a14:useLocalDpi xmlns:a14="http://schemas.microsoft.com/office/drawing/2010/main" val="0"/>
              </a:ext>
            </a:extLst>
          </a:blip>
          <a:stretch>
            <a:fillRect/>
          </a:stretch>
        </p:blipFill>
        <p:spPr>
          <a:xfrm>
            <a:off x="4787255" y="867795"/>
            <a:ext cx="2617489" cy="5184576"/>
          </a:xfrm>
          <a:prstGeom prst="rect">
            <a:avLst/>
          </a:prstGeom>
          <a:ln>
            <a:noFill/>
          </a:ln>
          <a:effectLst>
            <a:outerShdw blurRad="292100" dist="139700" dir="2700000" algn="tl" rotWithShape="0">
              <a:srgbClr val="333333">
                <a:alpha val="65000"/>
              </a:srgbClr>
            </a:outerShdw>
          </a:effectLst>
        </p:spPr>
      </p:pic>
    </p:spTree>
    <p:extLst>
      <p:ext uri="{BB962C8B-B14F-4D97-AF65-F5344CB8AC3E}">
        <p14:creationId xmlns:p14="http://schemas.microsoft.com/office/powerpoint/2010/main" val="263784108"/>
      </p:ext>
    </p:extLst>
  </p:cSld>
  <p:clrMapOvr>
    <a:masterClrMapping/>
  </p:clrMapOvr>
</p:sld>
</file>

<file path=ppt/slides/slide3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7368" y="3573016"/>
            <a:ext cx="5616623" cy="2808312"/>
          </a:xfrm>
        </p:spPr>
        <p:txBody>
          <a:bodyPr>
            <a:noAutofit/>
          </a:bodyPr>
          <a:lstStyle/>
          <a:p>
            <a:pPr marL="0" indent="0" algn="ctr">
              <a:buNone/>
            </a:pPr>
            <a:r>
              <a:rPr lang="fr-FR" sz="2800" b="1" i="1" dirty="0" err="1">
                <a:solidFill>
                  <a:srgbClr val="C00000"/>
                </a:solidFill>
              </a:rPr>
              <a:t>Ecclesiastique</a:t>
            </a:r>
            <a:r>
              <a:rPr lang="fr-FR" sz="2800" b="1" i="1" dirty="0">
                <a:solidFill>
                  <a:srgbClr val="C00000"/>
                </a:solidFill>
              </a:rPr>
              <a:t> 12 : 13 à 13 : 1</a:t>
            </a:r>
          </a:p>
          <a:p>
            <a:pPr marL="0" indent="0" algn="just">
              <a:buNone/>
            </a:pPr>
            <a:r>
              <a:rPr lang="fr-FR" sz="2800" b="1" dirty="0"/>
              <a:t>Qui aurait pitié du charmeur que mord le serpent et de tous ceux qui affrontent les bêtes féroces ?</a:t>
            </a:r>
          </a:p>
        </p:txBody>
      </p:sp>
      <p:sp>
        <p:nvSpPr>
          <p:cNvPr id="6" name="ZoneTexte 5"/>
          <p:cNvSpPr txBox="1"/>
          <p:nvPr/>
        </p:nvSpPr>
        <p:spPr>
          <a:xfrm>
            <a:off x="407368" y="6490404"/>
            <a:ext cx="4104456" cy="338554"/>
          </a:xfrm>
          <a:prstGeom prst="rect">
            <a:avLst/>
          </a:prstGeom>
          <a:noFill/>
        </p:spPr>
        <p:txBody>
          <a:bodyPr wrap="square" rtlCol="0">
            <a:spAutoFit/>
          </a:bodyPr>
          <a:lstStyle/>
          <a:p>
            <a:r>
              <a:rPr lang="fr-FR" sz="1600" b="1" i="1" dirty="0">
                <a:solidFill>
                  <a:schemeClr val="bg1"/>
                </a:solidFill>
              </a:rPr>
              <a:t>Sixième Heure du Jeudi Saint</a:t>
            </a:r>
            <a:endParaRPr lang="fr-FR" sz="1600" dirty="0">
              <a:solidFill>
                <a:schemeClr val="bg1"/>
              </a:solidFill>
            </a:endParaRPr>
          </a:p>
        </p:txBody>
      </p:sp>
      <p:sp>
        <p:nvSpPr>
          <p:cNvPr id="4" name="Rectangle 3">
            <a:extLst>
              <a:ext uri="{FF2B5EF4-FFF2-40B4-BE49-F238E27FC236}">
                <a16:creationId xmlns:a16="http://schemas.microsoft.com/office/drawing/2014/main" id="{91243CA8-04CE-43A8-A980-AAAC9EEED9CA}"/>
              </a:ext>
            </a:extLst>
          </p:cNvPr>
          <p:cNvSpPr/>
          <p:nvPr/>
        </p:nvSpPr>
        <p:spPr>
          <a:xfrm>
            <a:off x="6312024" y="3573016"/>
            <a:ext cx="5457799" cy="2912258"/>
          </a:xfrm>
          <a:prstGeom prst="rect">
            <a:avLst/>
          </a:prstGeom>
        </p:spPr>
        <p:txBody>
          <a:bodyPr wrap="square">
            <a:normAutofit/>
          </a:bodyPr>
          <a:lstStyle/>
          <a:p>
            <a:pPr lvl="0" algn="ctr" rtl="1" fontAlgn="base">
              <a:spcBef>
                <a:spcPct val="20000"/>
              </a:spcBef>
              <a:spcAft>
                <a:spcPct val="0"/>
              </a:spcAft>
            </a:pPr>
            <a:r>
              <a:rPr lang="ar-SA" sz="3600" b="1" i="1" dirty="0">
                <a:solidFill>
                  <a:srgbClr val="C00000"/>
                </a:solidFill>
              </a:rPr>
              <a:t>يشوع بن سيراخ ١٢: ١٣ -١٣: ١</a:t>
            </a:r>
            <a:endParaRPr lang="fr-FR" sz="3600" b="1" i="1" dirty="0">
              <a:solidFill>
                <a:srgbClr val="C00000"/>
              </a:solidFill>
            </a:endParaRPr>
          </a:p>
          <a:p>
            <a:pPr lvl="0" algn="just" rtl="1" fontAlgn="base">
              <a:spcBef>
                <a:spcPct val="20000"/>
              </a:spcBef>
              <a:spcAft>
                <a:spcPct val="0"/>
              </a:spcAft>
            </a:pPr>
            <a:r>
              <a:rPr lang="ar-SA" sz="3600" b="1" dirty="0"/>
              <a:t>من يرحم راقياً قد لدغته الحية</a:t>
            </a:r>
            <a:r>
              <a:rPr lang="ar-EG" sz="3600" b="1" dirty="0" err="1"/>
              <a:t>؟</a:t>
            </a:r>
            <a:r>
              <a:rPr lang="ar-SA" sz="3600" b="1" dirty="0"/>
              <a:t> أو يشفق على الذين يدنون من الوحوش؟</a:t>
            </a:r>
            <a:endParaRPr lang="fr-FR" sz="3600" b="1" i="1" dirty="0">
              <a:solidFill>
                <a:srgbClr val="C00000"/>
              </a:solidFill>
            </a:endParaRPr>
          </a:p>
        </p:txBody>
      </p:sp>
      <p:sp>
        <p:nvSpPr>
          <p:cNvPr id="7" name="Espace réservé du contenu 2"/>
          <p:cNvSpPr txBox="1">
            <a:spLocks/>
          </p:cNvSpPr>
          <p:nvPr/>
        </p:nvSpPr>
        <p:spPr>
          <a:xfrm>
            <a:off x="407368" y="548680"/>
            <a:ext cx="11362455" cy="2520280"/>
          </a:xfrm>
          <a:prstGeom prst="rect">
            <a:avLst/>
          </a:prstGeom>
        </p:spPr>
        <p:txBody>
          <a:bodyPr vert="horz" lIns="91440" tIns="45720" rIns="91440" bIns="45720" rtlCol="0">
            <a:normAutofit fontScale="92500" lnSpcReduction="10000"/>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fr-FR" sz="2800" b="1" dirty="0" err="1">
                <a:solidFill>
                  <a:srgbClr val="C00000"/>
                </a:solidFill>
                <a:latin typeface="CS Avva Shenouda" pitchFamily="34" charset="0"/>
                <a:cs typeface="Times New Roman" pitchFamily="18" charset="0"/>
              </a:rPr>
              <a:t>Ebolqen</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Iycou</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nte</a:t>
            </a:r>
            <a:r>
              <a:rPr lang="fr-FR" sz="2800" b="1" dirty="0">
                <a:solidFill>
                  <a:srgbClr val="C00000"/>
                </a:solidFill>
                <a:latin typeface="CS Avva Shenouda" pitchFamily="34" charset="0"/>
                <a:cs typeface="Times New Roman" pitchFamily="18" charset="0"/>
              </a:rPr>
              <a:t> Cira, </a:t>
            </a:r>
            <a:r>
              <a:rPr lang="fr-FR" sz="2800" b="1" dirty="0" err="1">
                <a:solidFill>
                  <a:srgbClr val="C00000"/>
                </a:solidFill>
                <a:latin typeface="CS Avva Shenouda" pitchFamily="34" charset="0"/>
                <a:cs typeface="Times New Roman" pitchFamily="18" charset="0"/>
              </a:rPr>
              <a:t>piprovytyc</a:t>
            </a:r>
            <a:r>
              <a:rPr lang="fr-FR" sz="2800" b="1" dirty="0">
                <a:solidFill>
                  <a:srgbClr val="C00000"/>
                </a:solidFill>
                <a:latin typeface="CS Avva Shenouda" pitchFamily="34" charset="0"/>
                <a:cs typeface="Times New Roman" pitchFamily="18" charset="0"/>
              </a:rPr>
              <a:t> @ `</a:t>
            </a:r>
            <a:r>
              <a:rPr lang="fr-FR" sz="2800" b="1" dirty="0" err="1">
                <a:solidFill>
                  <a:srgbClr val="C00000"/>
                </a:solidFill>
                <a:latin typeface="CS Avva Shenouda" pitchFamily="34" charset="0"/>
                <a:cs typeface="Times New Roman" pitchFamily="18" charset="0"/>
              </a:rPr>
              <a:t>erepef`cmou</a:t>
            </a:r>
            <a:r>
              <a:rPr lang="fr-FR" sz="2800" b="1" dirty="0">
                <a:solidFill>
                  <a:srgbClr val="C00000"/>
                </a:solidFill>
                <a:latin typeface="CS Avva Shenouda" pitchFamily="34" charset="0"/>
                <a:cs typeface="Times New Roman" pitchFamily="18" charset="0"/>
              </a:rPr>
              <a:t> =e=;=u @ </a:t>
            </a:r>
            <a:r>
              <a:rPr lang="fr-FR" sz="2800" b="1" dirty="0" err="1">
                <a:solidFill>
                  <a:srgbClr val="C00000"/>
                </a:solidFill>
                <a:latin typeface="CS Avva Shenouda" pitchFamily="34" charset="0"/>
                <a:cs typeface="Times New Roman" pitchFamily="18" charset="0"/>
              </a:rPr>
              <a:t>swpi</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neman</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amyn</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efjw</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mmoc</a:t>
            </a:r>
            <a:r>
              <a:rPr lang="fr-FR" sz="2800" b="1" dirty="0">
                <a:solidFill>
                  <a:srgbClr val="C00000"/>
                </a:solidFill>
                <a:latin typeface="CS Avva Shenouda" pitchFamily="34" charset="0"/>
                <a:cs typeface="Times New Roman" pitchFamily="18" charset="0"/>
              </a:rPr>
              <a:t> </a:t>
            </a:r>
          </a:p>
          <a:p>
            <a:pPr marL="0" indent="0" algn="ctr">
              <a:buNone/>
            </a:pPr>
            <a:r>
              <a:rPr lang="en-US" sz="3000" b="1" dirty="0" err="1">
                <a:latin typeface="Athanasius" pitchFamily="2" charset="0"/>
              </a:rPr>
              <a:t>Nim</a:t>
            </a:r>
            <a:r>
              <a:rPr lang="en-US" sz="3000" b="1" dirty="0">
                <a:latin typeface="Athanasius" pitchFamily="2" charset="0"/>
              </a:rPr>
              <a:t>  </a:t>
            </a:r>
            <a:r>
              <a:rPr lang="en-US" sz="3000" b="1" dirty="0" err="1">
                <a:latin typeface="Athanasius" pitchFamily="2" charset="0"/>
              </a:rPr>
              <a:t>peqnanai</a:t>
            </a:r>
            <a:r>
              <a:rPr lang="en-US" sz="3000" b="1" dirty="0">
                <a:latin typeface="Athanasius" pitchFamily="2" charset="0"/>
              </a:rPr>
              <a:t> `è </a:t>
            </a:r>
            <a:r>
              <a:rPr lang="en-US" sz="3000" b="1" dirty="0" err="1">
                <a:latin typeface="Athanasius" pitchFamily="2" charset="0"/>
              </a:rPr>
              <a:t>nourefmou</a:t>
            </a:r>
            <a:r>
              <a:rPr lang="en-US" sz="3000" b="1" dirty="0">
                <a:latin typeface="Athanasius" pitchFamily="2" charset="0"/>
              </a:rPr>
              <a:t>;  `</a:t>
            </a:r>
            <a:r>
              <a:rPr lang="en-US" sz="3000" b="1" dirty="0" err="1">
                <a:latin typeface="Athanasius" pitchFamily="2" charset="0"/>
              </a:rPr>
              <a:t>èare</a:t>
            </a:r>
            <a:r>
              <a:rPr lang="en-US" sz="3000" b="1" dirty="0">
                <a:latin typeface="Athanasius" pitchFamily="2" charset="0"/>
              </a:rPr>
              <a:t>]an  pi\of  lo[f &gt; </a:t>
            </a:r>
            <a:r>
              <a:rPr lang="en-US" sz="3000" b="1" dirty="0" err="1">
                <a:latin typeface="Athanasius" pitchFamily="2" charset="0"/>
              </a:rPr>
              <a:t>nem</a:t>
            </a:r>
            <a:r>
              <a:rPr lang="en-US" sz="3000" b="1" dirty="0">
                <a:latin typeface="Athanasius" pitchFamily="2" charset="0"/>
              </a:rPr>
              <a:t>  </a:t>
            </a:r>
            <a:r>
              <a:rPr lang="en-US" sz="3000" b="1" dirty="0" err="1">
                <a:latin typeface="Athanasius" pitchFamily="2" charset="0"/>
              </a:rPr>
              <a:t>ouon</a:t>
            </a:r>
            <a:r>
              <a:rPr lang="en-US" sz="3000" b="1" dirty="0">
                <a:latin typeface="Athanasius" pitchFamily="2" charset="0"/>
              </a:rPr>
              <a:t>  </a:t>
            </a:r>
            <a:r>
              <a:rPr lang="en-US" sz="3000" b="1" dirty="0" err="1">
                <a:latin typeface="Athanasius" pitchFamily="2" charset="0"/>
              </a:rPr>
              <a:t>niben</a:t>
            </a:r>
            <a:r>
              <a:rPr lang="en-US" sz="3000" b="1" dirty="0">
                <a:latin typeface="Athanasius" pitchFamily="2" charset="0"/>
              </a:rPr>
              <a:t> </a:t>
            </a:r>
            <a:r>
              <a:rPr lang="en-US" sz="3000" b="1" dirty="0" err="1">
                <a:latin typeface="Athanasius" pitchFamily="2" charset="0"/>
              </a:rPr>
              <a:t>eqmo</a:t>
            </a:r>
            <a:r>
              <a:rPr lang="en-US" sz="3000" b="1" dirty="0">
                <a:latin typeface="Athanasius" pitchFamily="2" charset="0"/>
              </a:rPr>
              <a:t>]</a:t>
            </a:r>
            <a:r>
              <a:rPr lang="en-US" sz="3000" b="1" dirty="0" err="1">
                <a:latin typeface="Athanasius" pitchFamily="2" charset="0"/>
              </a:rPr>
              <a:t>i</a:t>
            </a:r>
            <a:r>
              <a:rPr lang="en-US" sz="3000" b="1" dirty="0">
                <a:latin typeface="Athanasius" pitchFamily="2" charset="0"/>
              </a:rPr>
              <a:t> `</a:t>
            </a:r>
            <a:r>
              <a:rPr lang="en-US" sz="3000" b="1" dirty="0" err="1">
                <a:latin typeface="Athanasius" pitchFamily="2" charset="0"/>
              </a:rPr>
              <a:t>èe'oun</a:t>
            </a:r>
            <a:r>
              <a:rPr lang="en-US" sz="3000" b="1" dirty="0">
                <a:latin typeface="Athanasius" pitchFamily="2" charset="0"/>
              </a:rPr>
              <a:t> `</a:t>
            </a:r>
            <a:r>
              <a:rPr lang="en-US" sz="3000" b="1" dirty="0" err="1">
                <a:latin typeface="Athanasius" pitchFamily="2" charset="0"/>
              </a:rPr>
              <a:t>èeniqhrion</a:t>
            </a:r>
            <a:r>
              <a:rPr lang="en-US" sz="3000" b="1" dirty="0">
                <a:latin typeface="Athanasius" pitchFamily="2" charset="0"/>
              </a:rPr>
              <a:t>.</a:t>
            </a:r>
          </a:p>
          <a:p>
            <a:pPr marL="0" indent="0" algn="ctr">
              <a:buNone/>
            </a:pPr>
            <a:r>
              <a:rPr lang="fr-FR" sz="2800" b="1" dirty="0">
                <a:solidFill>
                  <a:srgbClr val="C00000"/>
                </a:solidFill>
                <a:latin typeface="CS Avva Shenouda" pitchFamily="34" charset="0"/>
                <a:cs typeface="Times New Roman" pitchFamily="18" charset="0"/>
              </a:rPr>
              <a:t>Ou`</a:t>
            </a:r>
            <a:r>
              <a:rPr lang="fr-FR" sz="2800" b="1" dirty="0" err="1">
                <a:solidFill>
                  <a:srgbClr val="C00000"/>
                </a:solidFill>
                <a:latin typeface="CS Avva Shenouda" pitchFamily="34" charset="0"/>
                <a:cs typeface="Times New Roman" pitchFamily="18" charset="0"/>
              </a:rPr>
              <a:t>wou</a:t>
            </a:r>
            <a:r>
              <a:rPr lang="fr-FR" sz="2800" b="1" dirty="0">
                <a:solidFill>
                  <a:srgbClr val="C00000"/>
                </a:solidFill>
                <a:latin typeface="CS Avva Shenouda" pitchFamily="34" charset="0"/>
                <a:cs typeface="Times New Roman" pitchFamily="18" charset="0"/>
              </a:rPr>
              <a:t> `n}`triac `</a:t>
            </a:r>
            <a:r>
              <a:rPr lang="fr-FR" sz="2800" b="1" dirty="0" err="1">
                <a:solidFill>
                  <a:srgbClr val="C00000"/>
                </a:solidFill>
                <a:latin typeface="CS Avva Shenouda" pitchFamily="34" charset="0"/>
                <a:cs typeface="Times New Roman" pitchFamily="18" charset="0"/>
              </a:rPr>
              <a:t>e;ouab</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pennou</a:t>
            </a:r>
            <a:r>
              <a:rPr lang="fr-FR" sz="2800" b="1" dirty="0">
                <a:solidFill>
                  <a:srgbClr val="C00000"/>
                </a:solidFill>
                <a:latin typeface="CS Avva Shenouda" pitchFamily="34" charset="0"/>
                <a:cs typeface="Times New Roman" pitchFamily="18" charset="0"/>
              </a:rPr>
              <a:t>] @ sa `</a:t>
            </a:r>
            <a:r>
              <a:rPr lang="fr-FR" sz="2800" b="1" dirty="0" err="1">
                <a:solidFill>
                  <a:srgbClr val="C00000"/>
                </a:solidFill>
                <a:latin typeface="CS Avva Shenouda" pitchFamily="34" charset="0"/>
                <a:cs typeface="Times New Roman" pitchFamily="18" charset="0"/>
              </a:rPr>
              <a:t>eneh</a:t>
            </a:r>
            <a:r>
              <a:rPr lang="fr-FR" sz="2800" b="1" dirty="0">
                <a:solidFill>
                  <a:srgbClr val="C00000"/>
                </a:solidFill>
                <a:latin typeface="CS Avva Shenouda" pitchFamily="34" charset="0"/>
                <a:cs typeface="Times New Roman" pitchFamily="18" charset="0"/>
              </a:rPr>
              <a:t> nem sa `</a:t>
            </a:r>
            <a:r>
              <a:rPr lang="fr-FR" sz="2800" b="1" dirty="0" err="1">
                <a:solidFill>
                  <a:srgbClr val="C00000"/>
                </a:solidFill>
                <a:latin typeface="CS Avva Shenouda" pitchFamily="34" charset="0"/>
                <a:cs typeface="Times New Roman" pitchFamily="18" charset="0"/>
              </a:rPr>
              <a:t>eneh</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nte</a:t>
            </a:r>
            <a:r>
              <a:rPr lang="fr-FR" sz="2800" b="1" dirty="0">
                <a:solidFill>
                  <a:srgbClr val="C00000"/>
                </a:solidFill>
                <a:latin typeface="CS Avva Shenouda" pitchFamily="34" charset="0"/>
                <a:cs typeface="Times New Roman" pitchFamily="18" charset="0"/>
              </a:rPr>
              <a:t> ni`</a:t>
            </a:r>
            <a:r>
              <a:rPr lang="fr-FR" sz="2800" b="1" dirty="0" err="1">
                <a:solidFill>
                  <a:srgbClr val="C00000"/>
                </a:solidFill>
                <a:latin typeface="CS Avva Shenouda" pitchFamily="34" charset="0"/>
                <a:cs typeface="Times New Roman" pitchFamily="18" charset="0"/>
              </a:rPr>
              <a:t>eneh</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tyrou</a:t>
            </a:r>
            <a:r>
              <a:rPr lang="fr-FR" sz="2800" b="1" dirty="0">
                <a:solidFill>
                  <a:srgbClr val="C00000"/>
                </a:solidFill>
                <a:latin typeface="CS Avva Shenouda" pitchFamily="34" charset="0"/>
                <a:cs typeface="Times New Roman" pitchFamily="18" charset="0"/>
              </a:rPr>
              <a:t> @ `</a:t>
            </a:r>
            <a:r>
              <a:rPr lang="fr-FR" sz="2800" b="1" dirty="0" err="1">
                <a:solidFill>
                  <a:srgbClr val="C00000"/>
                </a:solidFill>
                <a:latin typeface="CS Avva Shenouda" pitchFamily="34" charset="0"/>
                <a:cs typeface="Times New Roman" pitchFamily="18" charset="0"/>
              </a:rPr>
              <a:t>amyn</a:t>
            </a:r>
            <a:r>
              <a:rPr lang="fr-FR" sz="2800" b="1" dirty="0">
                <a:solidFill>
                  <a:srgbClr val="C00000"/>
                </a:solidFill>
                <a:latin typeface="CS Avva Shenouda" pitchFamily="34" charset="0"/>
                <a:cs typeface="Times New Roman" pitchFamily="18" charset="0"/>
              </a:rPr>
              <a:t>. </a:t>
            </a:r>
            <a:endParaRPr lang="fr-FR" sz="2800" b="1" dirty="0">
              <a:solidFill>
                <a:srgbClr val="C00000"/>
              </a:solidFill>
              <a:latin typeface="Athanasius" pitchFamily="2" charset="0"/>
              <a:cs typeface="Times New Roman" pitchFamily="18" charset="0"/>
            </a:endParaRPr>
          </a:p>
          <a:p>
            <a:pPr marL="0" indent="0" algn="ctr">
              <a:buNone/>
            </a:pPr>
            <a:endParaRPr lang="fr-FR" sz="2800" b="1" dirty="0">
              <a:solidFill>
                <a:srgbClr val="C00000"/>
              </a:solidFill>
              <a:latin typeface="CS Avva Shenouda" pitchFamily="34" charset="0"/>
              <a:cs typeface="Times New Roman" pitchFamily="18" charset="0"/>
            </a:endParaRPr>
          </a:p>
          <a:p>
            <a:pPr marL="0" indent="0" algn="just">
              <a:buNone/>
            </a:pPr>
            <a:endParaRPr lang="fr-FR" sz="2800" b="1" dirty="0">
              <a:latin typeface="Athanasius"/>
            </a:endParaRPr>
          </a:p>
        </p:txBody>
      </p:sp>
      <p:sp>
        <p:nvSpPr>
          <p:cNvPr id="8" name="Rectangle 74">
            <a:extLst>
              <a:ext uri="{FF2B5EF4-FFF2-40B4-BE49-F238E27FC236}">
                <a16:creationId xmlns:a16="http://schemas.microsoft.com/office/drawing/2014/main" id="{EFA9D6ED-5B92-45D5-B2B3-49501FAAB2D5}"/>
              </a:ext>
            </a:extLst>
          </p:cNvPr>
          <p:cNvSpPr>
            <a:spLocks noChangeArrowheads="1"/>
          </p:cNvSpPr>
          <p:nvPr/>
        </p:nvSpPr>
        <p:spPr bwMode="auto">
          <a:xfrm>
            <a:off x="8112224" y="53414"/>
            <a:ext cx="3888432"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الساعة السادسة</a:t>
            </a:r>
            <a:r>
              <a:rPr lang="ar-BH" sz="2000" b="1" dirty="0">
                <a:solidFill>
                  <a:schemeClr val="bg1"/>
                </a:solidFill>
              </a:rPr>
              <a:t> من</a:t>
            </a:r>
            <a:r>
              <a:rPr lang="fr-FR" sz="2000" b="1" dirty="0">
                <a:solidFill>
                  <a:schemeClr val="bg1"/>
                </a:solidFill>
              </a:rPr>
              <a:t> </a:t>
            </a:r>
            <a:r>
              <a:rPr lang="ar-SA" sz="2000" b="1" dirty="0">
                <a:solidFill>
                  <a:schemeClr val="bg1"/>
                </a:solidFill>
              </a:rPr>
              <a:t>يوم الخميس ال</a:t>
            </a:r>
            <a:r>
              <a:rPr lang="ar-EG" sz="2000" b="1" dirty="0">
                <a:solidFill>
                  <a:schemeClr val="bg1"/>
                </a:solidFill>
              </a:rPr>
              <a:t>كبير</a:t>
            </a:r>
            <a:endParaRPr lang="en-US" altLang="fr-FR" sz="2000" b="1" i="1" dirty="0">
              <a:solidFill>
                <a:schemeClr val="bg1"/>
              </a:solidFill>
            </a:endParaRPr>
          </a:p>
        </p:txBody>
      </p:sp>
    </p:spTree>
    <p:extLst>
      <p:ext uri="{BB962C8B-B14F-4D97-AF65-F5344CB8AC3E}">
        <p14:creationId xmlns:p14="http://schemas.microsoft.com/office/powerpoint/2010/main" val="58293651"/>
      </p:ext>
    </p:extLst>
  </p:cSld>
  <p:clrMapOvr>
    <a:masterClrMapping/>
  </p:clrMapOvr>
</p:sld>
</file>

<file path=ppt/slides/slide3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7369" y="476672"/>
            <a:ext cx="5616624" cy="5904656"/>
          </a:xfrm>
        </p:spPr>
        <p:txBody>
          <a:bodyPr>
            <a:noAutofit/>
          </a:bodyPr>
          <a:lstStyle/>
          <a:p>
            <a:pPr marL="0" indent="0" algn="just">
              <a:buNone/>
            </a:pPr>
            <a:r>
              <a:rPr lang="fr-FR" sz="2800" b="1" dirty="0"/>
              <a:t>Il en va de même de celui qui fait du pécheur son compagnon et qui prend part à ses péchés. Il reste quelque temps avec toi, mais, si tu chancelles, il ne se contient plus. L'ennemi n'a que douceur sur les lèvres, mais dans son cœur il médite de te jeter dans la fosse. L'ennemi a des larmes dans les yeux, et s'il trouve l'occasion il ne se rassasiera pas de sang. Si le sort t'est contraire, tu le trouveras là avant toi, et sous prétexte de t'aider il te saisira le talon.</a:t>
            </a:r>
          </a:p>
        </p:txBody>
      </p:sp>
      <p:sp>
        <p:nvSpPr>
          <p:cNvPr id="4" name="Rectangle 3">
            <a:extLst>
              <a:ext uri="{FF2B5EF4-FFF2-40B4-BE49-F238E27FC236}">
                <a16:creationId xmlns:a16="http://schemas.microsoft.com/office/drawing/2014/main" id="{91243CA8-04CE-43A8-A980-AAAC9EEED9CA}"/>
              </a:ext>
            </a:extLst>
          </p:cNvPr>
          <p:cNvSpPr/>
          <p:nvPr/>
        </p:nvSpPr>
        <p:spPr>
          <a:xfrm>
            <a:off x="6240016" y="582935"/>
            <a:ext cx="5472608" cy="5798393"/>
          </a:xfrm>
          <a:prstGeom prst="rect">
            <a:avLst/>
          </a:prstGeom>
        </p:spPr>
        <p:txBody>
          <a:bodyPr wrap="square">
            <a:normAutofit/>
          </a:bodyPr>
          <a:lstStyle/>
          <a:p>
            <a:pPr algn="just" rtl="1"/>
            <a:r>
              <a:rPr lang="ar-SA" sz="3600" b="1" dirty="0"/>
              <a:t>هكذا الذى يساير الرجل </a:t>
            </a:r>
            <a:r>
              <a:rPr lang="ar-SA" sz="3600" b="1" dirty="0" err="1"/>
              <a:t>الخاطىء</a:t>
            </a:r>
            <a:r>
              <a:rPr lang="ar-SA" sz="3600" b="1" dirty="0"/>
              <a:t> يمتزج بخطاياه</a:t>
            </a:r>
            <a:r>
              <a:rPr lang="ar-EG" sz="3600" b="1" dirty="0" err="1"/>
              <a:t>.</a:t>
            </a:r>
            <a:r>
              <a:rPr lang="ar-SA" sz="3600" b="1" dirty="0"/>
              <a:t> أنه يلبث معك ساعة</a:t>
            </a:r>
            <a:r>
              <a:rPr lang="ar-BH" sz="3600" b="1" dirty="0"/>
              <a:t> </a:t>
            </a:r>
            <a:r>
              <a:rPr lang="ar-SA" sz="3600" b="1" dirty="0"/>
              <a:t>وإن ملت لا يثبت. العدو يتملق بشفتيه و فى قلبه يأتمر ليسقطك فى الحفرة</a:t>
            </a:r>
            <a:r>
              <a:rPr lang="ar-EG" sz="3600" b="1" dirty="0" err="1"/>
              <a:t>.</a:t>
            </a:r>
            <a:r>
              <a:rPr lang="ar-SA" sz="3600" b="1" dirty="0"/>
              <a:t> العدو تدمع عيناه، وإن وجد فرصة لا يشبع من دمك. إن لحقك شر وجدته قريباً منك ويوهمك أن</a:t>
            </a:r>
            <a:r>
              <a:rPr lang="ar-BH" sz="3600" b="1" dirty="0"/>
              <a:t>ه</a:t>
            </a:r>
            <a:r>
              <a:rPr lang="ar-SA" sz="3600" b="1" dirty="0"/>
              <a:t> سيعينك، وهو يعطيك مرارة </a:t>
            </a:r>
            <a:endParaRPr lang="ar-SA" sz="3600" b="1" dirty="0">
              <a:solidFill>
                <a:srgbClr val="C00000"/>
              </a:solidFill>
              <a:latin typeface="Times New Roman" panose="02020603050405020304" pitchFamily="18" charset="0"/>
            </a:endParaRPr>
          </a:p>
        </p:txBody>
      </p:sp>
      <p:sp>
        <p:nvSpPr>
          <p:cNvPr id="8" name="ZoneTexte 7">
            <a:extLst>
              <a:ext uri="{FF2B5EF4-FFF2-40B4-BE49-F238E27FC236}">
                <a16:creationId xmlns:a16="http://schemas.microsoft.com/office/drawing/2014/main" id="{17EB9E0E-099C-42F2-A2D3-CB82BBB219EC}"/>
              </a:ext>
            </a:extLst>
          </p:cNvPr>
          <p:cNvSpPr txBox="1"/>
          <p:nvPr/>
        </p:nvSpPr>
        <p:spPr>
          <a:xfrm>
            <a:off x="407368" y="6490404"/>
            <a:ext cx="4104456" cy="338554"/>
          </a:xfrm>
          <a:prstGeom prst="rect">
            <a:avLst/>
          </a:prstGeom>
          <a:noFill/>
        </p:spPr>
        <p:txBody>
          <a:bodyPr wrap="square" rtlCol="0">
            <a:spAutoFit/>
          </a:bodyPr>
          <a:lstStyle/>
          <a:p>
            <a:r>
              <a:rPr lang="fr-FR" sz="1600" b="1" i="1" dirty="0">
                <a:solidFill>
                  <a:schemeClr val="bg1"/>
                </a:solidFill>
              </a:rPr>
              <a:t>Sixième Heure du Jeudi Saint</a:t>
            </a:r>
            <a:endParaRPr lang="fr-FR" sz="1600" dirty="0">
              <a:solidFill>
                <a:schemeClr val="bg1"/>
              </a:solidFill>
            </a:endParaRPr>
          </a:p>
        </p:txBody>
      </p:sp>
      <p:sp>
        <p:nvSpPr>
          <p:cNvPr id="9" name="Rectangle 74">
            <a:extLst>
              <a:ext uri="{FF2B5EF4-FFF2-40B4-BE49-F238E27FC236}">
                <a16:creationId xmlns:a16="http://schemas.microsoft.com/office/drawing/2014/main" id="{EFA9D6ED-5B92-45D5-B2B3-49501FAAB2D5}"/>
              </a:ext>
            </a:extLst>
          </p:cNvPr>
          <p:cNvSpPr>
            <a:spLocks noChangeArrowheads="1"/>
          </p:cNvSpPr>
          <p:nvPr/>
        </p:nvSpPr>
        <p:spPr bwMode="auto">
          <a:xfrm>
            <a:off x="8256240" y="53414"/>
            <a:ext cx="3744416"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r" rtl="1"/>
            <a:r>
              <a:rPr lang="ar-SA" sz="2000" b="1" dirty="0">
                <a:solidFill>
                  <a:schemeClr val="bg1"/>
                </a:solidFill>
              </a:rPr>
              <a:t>الساعة السادسة</a:t>
            </a:r>
            <a:r>
              <a:rPr lang="fr-FR" sz="2000" b="1" dirty="0">
                <a:solidFill>
                  <a:schemeClr val="bg1"/>
                </a:solidFill>
              </a:rPr>
              <a:t> </a:t>
            </a:r>
            <a:r>
              <a:rPr lang="ar-BH" sz="2000" b="1" dirty="0">
                <a:solidFill>
                  <a:schemeClr val="bg1"/>
                </a:solidFill>
              </a:rPr>
              <a:t> من </a:t>
            </a:r>
            <a:r>
              <a:rPr lang="ar-SA" sz="2000" b="1" dirty="0">
                <a:solidFill>
                  <a:schemeClr val="bg1"/>
                </a:solidFill>
              </a:rPr>
              <a:t>يوم الخميس ال</a:t>
            </a:r>
            <a:r>
              <a:rPr lang="ar-EG" sz="2000" b="1" dirty="0">
                <a:solidFill>
                  <a:schemeClr val="bg1"/>
                </a:solidFill>
              </a:rPr>
              <a:t>كبير</a:t>
            </a:r>
            <a:endParaRPr lang="en-US" altLang="fr-FR" sz="2000" b="1" i="1" dirty="0">
              <a:solidFill>
                <a:schemeClr val="bg1"/>
              </a:solidFill>
            </a:endParaRPr>
          </a:p>
        </p:txBody>
      </p:sp>
    </p:spTree>
    <p:extLst>
      <p:ext uri="{BB962C8B-B14F-4D97-AF65-F5344CB8AC3E}">
        <p14:creationId xmlns:p14="http://schemas.microsoft.com/office/powerpoint/2010/main" val="3179810355"/>
      </p:ext>
    </p:extLst>
  </p:cSld>
  <p:clrMapOvr>
    <a:masterClrMapping/>
  </p:clrMapOvr>
</p:sld>
</file>

<file path=ppt/slides/slide3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7369" y="548680"/>
            <a:ext cx="5616624" cy="5832648"/>
          </a:xfrm>
        </p:spPr>
        <p:txBody>
          <a:bodyPr>
            <a:noAutofit/>
          </a:bodyPr>
          <a:lstStyle/>
          <a:p>
            <a:pPr marL="0" indent="0" algn="just">
              <a:buNone/>
            </a:pPr>
            <a:r>
              <a:rPr lang="fr-FR" sz="2800" b="1" dirty="0"/>
              <a:t>Il hochera la tête et battra des mains, il ne fera que murmurer et changer de visage. Qui touche à la poix s'englue, qui fréquente l'orgueilleux en vient à lui ressembler.</a:t>
            </a:r>
          </a:p>
          <a:p>
            <a:pPr marL="0" indent="0" algn="just">
              <a:buNone/>
            </a:pPr>
            <a:endParaRPr lang="fr-FR" sz="2800" b="1" dirty="0"/>
          </a:p>
          <a:p>
            <a:pPr marL="0" indent="0" algn="just">
              <a:buNone/>
            </a:pPr>
            <a:r>
              <a:rPr lang="fr-FR" sz="2800" b="1" i="1" dirty="0">
                <a:solidFill>
                  <a:srgbClr val="C00000"/>
                </a:solidFill>
              </a:rPr>
              <a:t>Gloire à la sainte Trinité notre Dieu.</a:t>
            </a:r>
            <a:endParaRPr lang="fr-FR" sz="2800" b="1" dirty="0">
              <a:solidFill>
                <a:srgbClr val="C00000"/>
              </a:solidFill>
            </a:endParaRPr>
          </a:p>
        </p:txBody>
      </p:sp>
      <p:sp>
        <p:nvSpPr>
          <p:cNvPr id="4" name="Rectangle 3">
            <a:extLst>
              <a:ext uri="{FF2B5EF4-FFF2-40B4-BE49-F238E27FC236}">
                <a16:creationId xmlns:a16="http://schemas.microsoft.com/office/drawing/2014/main" id="{91243CA8-04CE-43A8-A980-AAAC9EEED9CA}"/>
              </a:ext>
            </a:extLst>
          </p:cNvPr>
          <p:cNvSpPr/>
          <p:nvPr/>
        </p:nvSpPr>
        <p:spPr>
          <a:xfrm>
            <a:off x="6240016" y="582935"/>
            <a:ext cx="5472608" cy="5798393"/>
          </a:xfrm>
          <a:prstGeom prst="rect">
            <a:avLst/>
          </a:prstGeom>
        </p:spPr>
        <p:txBody>
          <a:bodyPr wrap="square">
            <a:normAutofit/>
          </a:bodyPr>
          <a:lstStyle/>
          <a:p>
            <a:pPr algn="just" rtl="1"/>
            <a:r>
              <a:rPr lang="ar-SA" sz="3600" b="1" dirty="0"/>
              <a:t>ويحرك رأسه ليضرب بيديه ويتأسف جداً ويعبس وجهه. من يلمس القار يتلوث به ومن يمشى مع المتكبر يشبهه.</a:t>
            </a:r>
            <a:endParaRPr lang="fr-FR" sz="3600" b="1" dirty="0"/>
          </a:p>
          <a:p>
            <a:pPr algn="just" rtl="1"/>
            <a:endParaRPr lang="fr-FR" sz="3600" b="1" dirty="0">
              <a:latin typeface="Times New Roman" panose="02020603050405020304" pitchFamily="18" charset="0"/>
            </a:endParaRPr>
          </a:p>
          <a:p>
            <a:pPr algn="just" rtl="1"/>
            <a:r>
              <a:rPr lang="ar-SA" sz="3600" b="1" i="1" dirty="0">
                <a:solidFill>
                  <a:srgbClr val="C00000"/>
                </a:solidFill>
              </a:rPr>
              <a:t>مجدًا للثالوث الأقدس إلهنا آمين.</a:t>
            </a:r>
            <a:endParaRPr lang="ar-SA" sz="3600" b="1" dirty="0">
              <a:solidFill>
                <a:srgbClr val="C00000"/>
              </a:solidFill>
              <a:latin typeface="Times New Roman" panose="02020603050405020304" pitchFamily="18" charset="0"/>
            </a:endParaRPr>
          </a:p>
        </p:txBody>
      </p:sp>
      <p:sp>
        <p:nvSpPr>
          <p:cNvPr id="8" name="ZoneTexte 7">
            <a:extLst>
              <a:ext uri="{FF2B5EF4-FFF2-40B4-BE49-F238E27FC236}">
                <a16:creationId xmlns:a16="http://schemas.microsoft.com/office/drawing/2014/main" id="{17EB9E0E-099C-42F2-A2D3-CB82BBB219EC}"/>
              </a:ext>
            </a:extLst>
          </p:cNvPr>
          <p:cNvSpPr txBox="1"/>
          <p:nvPr/>
        </p:nvSpPr>
        <p:spPr>
          <a:xfrm>
            <a:off x="407368" y="6490404"/>
            <a:ext cx="4104456" cy="338554"/>
          </a:xfrm>
          <a:prstGeom prst="rect">
            <a:avLst/>
          </a:prstGeom>
          <a:noFill/>
        </p:spPr>
        <p:txBody>
          <a:bodyPr wrap="square" rtlCol="0">
            <a:spAutoFit/>
          </a:bodyPr>
          <a:lstStyle/>
          <a:p>
            <a:r>
              <a:rPr lang="fr-FR" sz="1600" b="1" i="1" dirty="0">
                <a:solidFill>
                  <a:schemeClr val="bg1"/>
                </a:solidFill>
              </a:rPr>
              <a:t>Sixième Heure du Jeudi Saint</a:t>
            </a:r>
            <a:endParaRPr lang="fr-FR" sz="1600" dirty="0">
              <a:solidFill>
                <a:schemeClr val="bg1"/>
              </a:solidFill>
            </a:endParaRPr>
          </a:p>
        </p:txBody>
      </p:sp>
      <p:sp>
        <p:nvSpPr>
          <p:cNvPr id="9" name="Rectangle 74">
            <a:extLst>
              <a:ext uri="{FF2B5EF4-FFF2-40B4-BE49-F238E27FC236}">
                <a16:creationId xmlns:a16="http://schemas.microsoft.com/office/drawing/2014/main" id="{EFA9D6ED-5B92-45D5-B2B3-49501FAAB2D5}"/>
              </a:ext>
            </a:extLst>
          </p:cNvPr>
          <p:cNvSpPr>
            <a:spLocks noChangeArrowheads="1"/>
          </p:cNvSpPr>
          <p:nvPr/>
        </p:nvSpPr>
        <p:spPr bwMode="auto">
          <a:xfrm>
            <a:off x="8328248" y="53414"/>
            <a:ext cx="3672408"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الساعة السادسة</a:t>
            </a:r>
            <a:r>
              <a:rPr lang="fr-FR" sz="2000" b="1" dirty="0">
                <a:solidFill>
                  <a:schemeClr val="bg1"/>
                </a:solidFill>
              </a:rPr>
              <a:t> </a:t>
            </a:r>
            <a:r>
              <a:rPr lang="ar-BH" sz="2000" b="1" dirty="0">
                <a:solidFill>
                  <a:schemeClr val="bg1"/>
                </a:solidFill>
              </a:rPr>
              <a:t> من </a:t>
            </a:r>
            <a:r>
              <a:rPr lang="ar-SA" sz="2000" b="1" dirty="0">
                <a:solidFill>
                  <a:schemeClr val="bg1"/>
                </a:solidFill>
              </a:rPr>
              <a:t>يوم الخميس ال</a:t>
            </a:r>
            <a:r>
              <a:rPr lang="ar-EG" sz="2000" b="1" dirty="0">
                <a:solidFill>
                  <a:schemeClr val="bg1"/>
                </a:solidFill>
              </a:rPr>
              <a:t>كبير</a:t>
            </a:r>
            <a:endParaRPr lang="en-US" altLang="fr-FR" sz="2000" b="1" i="1" dirty="0">
              <a:solidFill>
                <a:schemeClr val="bg1"/>
              </a:solidFill>
            </a:endParaRPr>
          </a:p>
        </p:txBody>
      </p:sp>
    </p:spTree>
    <p:extLst>
      <p:ext uri="{BB962C8B-B14F-4D97-AF65-F5344CB8AC3E}">
        <p14:creationId xmlns:p14="http://schemas.microsoft.com/office/powerpoint/2010/main" val="4273697690"/>
      </p:ext>
    </p:extLst>
  </p:cSld>
  <p:clrMapOvr>
    <a:masterClrMapping/>
  </p:clrMapOvr>
</p:sld>
</file>

<file path=ppt/slides/slide3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358813" y="692799"/>
            <a:ext cx="3512186" cy="5452374"/>
          </a:xfrm>
        </p:spPr>
        <p:txBody>
          <a:bodyPr numCol="1" spcCol="72000" anchor="ctr">
            <a:noAutofit/>
          </a:bodyPr>
          <a:lstStyle/>
          <a:p>
            <a:pPr marL="0" indent="0" algn="just">
              <a:buNone/>
            </a:pPr>
            <a:r>
              <a:rPr lang="fr-FR" sz="4000" b="1" dirty="0">
                <a:latin typeface="Book Antiqua" panose="02040602050305030304" pitchFamily="18" charset="0"/>
              </a:rPr>
              <a:t>Aie pitié de nous Seigneur, alléluia. Au nom du Père, du Fils et du Saint-Esprit, un seul Dieu, amen.</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lvl="0" algn="ctr" rtl="1" fontAlgn="base">
              <a:spcBef>
                <a:spcPct val="20000"/>
              </a:spcBef>
              <a:spcAft>
                <a:spcPct val="0"/>
              </a:spcAft>
            </a:pPr>
            <a:endParaRPr lang="ar-SA" altLang="fr-FR" sz="3600" dirty="0">
              <a:latin typeface="Times New Roman" panose="02020603050405020304" pitchFamily="18" charset="0"/>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spcBef>
                <a:spcPts val="0"/>
              </a:spcBef>
              <a:buNone/>
            </a:pPr>
            <a:endParaRPr lang="fr-FR" sz="4000" b="1" dirty="0">
              <a:latin typeface="CS Avva Shenouda" panose="020B7200000000000000" pitchFamily="34"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8258629" y="813640"/>
            <a:ext cx="3574559" cy="5232202"/>
          </a:xfrm>
          <a:prstGeom prst="rect">
            <a:avLst/>
          </a:prstGeom>
        </p:spPr>
        <p:txBody>
          <a:bodyPr wrap="square" anchor="ctr" anchorCtr="0">
            <a:spAutoFit/>
          </a:bodyPr>
          <a:lstStyle/>
          <a:p>
            <a:pPr algn="just" rtl="1">
              <a:spcAft>
                <a:spcPts val="1200"/>
              </a:spcAft>
            </a:pPr>
            <a:r>
              <a:rPr lang="ar-AE" sz="5400" b="1" dirty="0">
                <a:latin typeface="Book Antiqua" panose="02040602050305030304" pitchFamily="18" charset="0"/>
              </a:rPr>
              <a:t>يا رب ارحمنا. </a:t>
            </a:r>
            <a:r>
              <a:rPr lang="ar-AE" sz="5400" b="1" dirty="0" err="1">
                <a:latin typeface="Book Antiqua" panose="02040602050305030304" pitchFamily="18" charset="0"/>
              </a:rPr>
              <a:t>الليلويا</a:t>
            </a:r>
            <a:r>
              <a:rPr lang="ar-AE" sz="5400" b="1" dirty="0">
                <a:latin typeface="Book Antiqua" panose="02040602050305030304" pitchFamily="18" charset="0"/>
              </a:rPr>
              <a:t>.</a:t>
            </a:r>
            <a:endParaRPr lang="fr-FR" sz="5400" b="1" dirty="0">
              <a:latin typeface="Book Antiqua" panose="02040602050305030304" pitchFamily="18" charset="0"/>
            </a:endParaRPr>
          </a:p>
          <a:p>
            <a:pPr algn="just" rtl="1"/>
            <a:r>
              <a:rPr lang="ar-AE" sz="5400" b="1" dirty="0">
                <a:latin typeface="Book Antiqua" panose="02040602050305030304" pitchFamily="18" charset="0"/>
              </a:rPr>
              <a:t> باسم ألآب والابن والروح القدس إلهٍ واحد آمين</a:t>
            </a:r>
          </a:p>
        </p:txBody>
      </p:sp>
      <p:sp>
        <p:nvSpPr>
          <p:cNvPr id="6" name="Rectangle 5">
            <a:extLst>
              <a:ext uri="{FF2B5EF4-FFF2-40B4-BE49-F238E27FC236}">
                <a16:creationId xmlns:a16="http://schemas.microsoft.com/office/drawing/2014/main" id="{4BBA31EA-5709-4658-9C29-41BF2557899C}"/>
              </a:ext>
            </a:extLst>
          </p:cNvPr>
          <p:cNvSpPr/>
          <p:nvPr/>
        </p:nvSpPr>
        <p:spPr>
          <a:xfrm>
            <a:off x="4151428" y="655052"/>
            <a:ext cx="3933030" cy="5663089"/>
          </a:xfrm>
          <a:prstGeom prst="rect">
            <a:avLst/>
          </a:prstGeom>
        </p:spPr>
        <p:txBody>
          <a:bodyPr wrap="square">
            <a:spAutoFit/>
          </a:bodyPr>
          <a:lstStyle/>
          <a:p>
            <a:pPr algn="just">
              <a:spcAft>
                <a:spcPts val="1200"/>
              </a:spcAft>
            </a:pPr>
            <a:r>
              <a:rPr lang="fr-FR" sz="4400" b="1" dirty="0">
                <a:latin typeface="CS Avva Shenouda" panose="020B7200000000000000" pitchFamily="34" charset="0"/>
              </a:rPr>
              <a:t>`P[</a:t>
            </a:r>
            <a:r>
              <a:rPr lang="fr-FR" sz="4400" b="1" dirty="0" err="1">
                <a:latin typeface="CS Avva Shenouda" panose="020B7200000000000000" pitchFamily="34" charset="0"/>
              </a:rPr>
              <a:t>oic</a:t>
            </a:r>
            <a:r>
              <a:rPr lang="fr-FR" sz="4400" b="1" dirty="0">
                <a:latin typeface="CS Avva Shenouda" panose="020B7200000000000000" pitchFamily="34" charset="0"/>
              </a:rPr>
              <a:t> </a:t>
            </a:r>
            <a:r>
              <a:rPr lang="fr-FR" sz="4400" b="1" dirty="0" err="1">
                <a:latin typeface="CS Avva Shenouda" panose="020B7200000000000000" pitchFamily="34" charset="0"/>
              </a:rPr>
              <a:t>nai</a:t>
            </a:r>
            <a:r>
              <a:rPr lang="fr-FR" sz="4400" b="1" dirty="0">
                <a:latin typeface="CS Avva Shenouda" panose="020B7200000000000000" pitchFamily="34" charset="0"/>
              </a:rPr>
              <a:t> nan </a:t>
            </a:r>
            <a:r>
              <a:rPr lang="fr-FR" sz="4400" b="1" dirty="0" err="1">
                <a:latin typeface="CS Avva Shenouda" panose="020B7200000000000000" pitchFamily="34" charset="0"/>
              </a:rPr>
              <a:t>allyloui`a</a:t>
            </a:r>
            <a:r>
              <a:rPr lang="fr-FR" sz="4400" b="1" dirty="0">
                <a:latin typeface="CS Avva Shenouda" panose="020B7200000000000000" pitchFamily="34" charset="0"/>
              </a:rPr>
              <a:t> </a:t>
            </a:r>
          </a:p>
          <a:p>
            <a:pPr algn="just"/>
            <a:r>
              <a:rPr lang="fr-FR" sz="4400" b="1" dirty="0" err="1">
                <a:latin typeface="CS Avva Shenouda" panose="020B7200000000000000" pitchFamily="34" charset="0"/>
              </a:rPr>
              <a:t>Qen</a:t>
            </a:r>
            <a:r>
              <a:rPr lang="fr-FR" sz="4400" b="1" dirty="0">
                <a:latin typeface="CS Avva Shenouda" panose="020B7200000000000000" pitchFamily="34" charset="0"/>
              </a:rPr>
              <a:t> `</a:t>
            </a:r>
            <a:r>
              <a:rPr lang="fr-FR" sz="4400" b="1" dirty="0" err="1">
                <a:latin typeface="CS Avva Shenouda" panose="020B7200000000000000" pitchFamily="34" charset="0"/>
              </a:rPr>
              <a:t>vran</a:t>
            </a:r>
            <a:r>
              <a:rPr lang="fr-FR" sz="4400" b="1" dirty="0">
                <a:latin typeface="CS Avva Shenouda" panose="020B7200000000000000" pitchFamily="34" charset="0"/>
              </a:rPr>
              <a:t> `</a:t>
            </a:r>
            <a:r>
              <a:rPr lang="fr-FR" sz="4400" b="1" dirty="0" err="1">
                <a:latin typeface="CS Avva Shenouda" panose="020B7200000000000000" pitchFamily="34" charset="0"/>
              </a:rPr>
              <a:t>m~Viwt</a:t>
            </a:r>
            <a:r>
              <a:rPr lang="fr-FR" sz="4400" b="1" dirty="0">
                <a:latin typeface="CS Avva Shenouda" panose="020B7200000000000000" pitchFamily="34" charset="0"/>
              </a:rPr>
              <a:t> nem ~</a:t>
            </a:r>
            <a:r>
              <a:rPr lang="fr-FR" sz="4400" b="1" dirty="0" err="1">
                <a:latin typeface="CS Avva Shenouda" panose="020B7200000000000000" pitchFamily="34" charset="0"/>
              </a:rPr>
              <a:t>Psyri</a:t>
            </a:r>
            <a:r>
              <a:rPr lang="fr-FR" sz="4400" b="1" dirty="0">
                <a:latin typeface="CS Avva Shenouda" panose="020B7200000000000000" pitchFamily="34" charset="0"/>
              </a:rPr>
              <a:t> </a:t>
            </a:r>
            <a:r>
              <a:rPr lang="fr-FR" sz="4400" b="1" dirty="0">
                <a:latin typeface="CS Avva Shenouda" pitchFamily="34" charset="0"/>
                <a:cs typeface="Times New Roman" pitchFamily="18" charset="0"/>
              </a:rPr>
              <a:t>@ </a:t>
            </a:r>
            <a:r>
              <a:rPr lang="fr-FR" sz="4400" b="1" dirty="0">
                <a:latin typeface="CS Avva Shenouda" panose="020B7200000000000000" pitchFamily="34" charset="0"/>
              </a:rPr>
              <a:t>nem </a:t>
            </a:r>
            <a:r>
              <a:rPr lang="fr-FR" sz="4400" b="1" dirty="0" err="1">
                <a:latin typeface="CS Avva Shenouda" panose="020B7200000000000000" pitchFamily="34" charset="0"/>
              </a:rPr>
              <a:t>Pi`pneuma</a:t>
            </a:r>
            <a:r>
              <a:rPr lang="fr-FR" sz="4400" b="1" dirty="0">
                <a:latin typeface="CS Avva Shenouda" panose="020B7200000000000000" pitchFamily="34" charset="0"/>
              </a:rPr>
              <a:t> `</a:t>
            </a:r>
            <a:r>
              <a:rPr lang="fr-FR" sz="4400" b="1" dirty="0" err="1">
                <a:latin typeface="CS Avva Shenouda" panose="020B7200000000000000" pitchFamily="34" charset="0"/>
              </a:rPr>
              <a:t>e;ouab</a:t>
            </a:r>
            <a:r>
              <a:rPr lang="fr-FR" sz="4400" b="1" dirty="0">
                <a:latin typeface="CS Avva Shenouda" panose="020B7200000000000000" pitchFamily="34" charset="0"/>
              </a:rPr>
              <a:t> </a:t>
            </a:r>
            <a:r>
              <a:rPr lang="fr-FR" sz="4400" b="1" dirty="0" err="1">
                <a:latin typeface="CS Avva Shenouda" panose="020B7200000000000000" pitchFamily="34" charset="0"/>
              </a:rPr>
              <a:t>ounou</a:t>
            </a:r>
            <a:r>
              <a:rPr lang="fr-FR" sz="4400" b="1" dirty="0">
                <a:latin typeface="CS Avva Shenouda" panose="020B7200000000000000" pitchFamily="34" charset="0"/>
              </a:rPr>
              <a:t>] `</a:t>
            </a:r>
            <a:r>
              <a:rPr lang="fr-FR" sz="4400" b="1" dirty="0" err="1">
                <a:latin typeface="CS Avva Shenouda" panose="020B7200000000000000" pitchFamily="34" charset="0"/>
              </a:rPr>
              <a:t>nouwt</a:t>
            </a:r>
            <a:r>
              <a:rPr lang="fr-FR" sz="4400" b="1" dirty="0">
                <a:latin typeface="CS Avva Shenouda" panose="020B7200000000000000" pitchFamily="34" charset="0"/>
              </a:rPr>
              <a:t> `</a:t>
            </a:r>
            <a:r>
              <a:rPr lang="fr-FR" sz="4400" b="1" dirty="0" err="1">
                <a:latin typeface="CS Avva Shenouda" panose="020B7200000000000000" pitchFamily="34" charset="0"/>
              </a:rPr>
              <a:t>amyn</a:t>
            </a:r>
            <a:r>
              <a:rPr lang="fr-FR" sz="4400" b="1" dirty="0">
                <a:latin typeface="CS Avva Shenouda" panose="020B7200000000000000" pitchFamily="34" charset="0"/>
              </a:rPr>
              <a:t>.</a:t>
            </a:r>
          </a:p>
        </p:txBody>
      </p:sp>
    </p:spTree>
    <p:extLst>
      <p:ext uri="{BB962C8B-B14F-4D97-AF65-F5344CB8AC3E}">
        <p14:creationId xmlns:p14="http://schemas.microsoft.com/office/powerpoint/2010/main" val="3498537983"/>
      </p:ext>
    </p:extLst>
  </p:cSld>
  <p:clrMapOvr>
    <a:masterClrMapping/>
  </p:clrMapOvr>
</p:sld>
</file>

<file path=ppt/slides/slide3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358813" y="692799"/>
            <a:ext cx="3512186" cy="5452374"/>
          </a:xfrm>
        </p:spPr>
        <p:txBody>
          <a:bodyPr numCol="1" spcCol="72000" anchor="ctr">
            <a:noAutofit/>
          </a:bodyPr>
          <a:lstStyle/>
          <a:p>
            <a:pPr marL="0" indent="0" algn="just">
              <a:buNone/>
            </a:pPr>
            <a:r>
              <a:rPr lang="fr-FR" sz="4000" b="1" dirty="0">
                <a:latin typeface="Book Antiqua" panose="02040602050305030304" pitchFamily="18" charset="0"/>
              </a:rPr>
              <a:t>Gloire au Père, au Fils et au Saint-Esprit, maintenant et toujours et pour les siècles des siècles, amen.</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lvl="0" algn="ctr" rtl="1" fontAlgn="base">
              <a:spcBef>
                <a:spcPct val="20000"/>
              </a:spcBef>
              <a:spcAft>
                <a:spcPct val="0"/>
              </a:spcAft>
            </a:pPr>
            <a:endParaRPr lang="ar-SA" altLang="fr-FR" sz="3600" dirty="0">
              <a:latin typeface="Times New Roman" panose="02020603050405020304" pitchFamily="18" charset="0"/>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spcBef>
                <a:spcPts val="0"/>
              </a:spcBef>
              <a:buNone/>
            </a:pPr>
            <a:endParaRPr lang="fr-FR" sz="4000" b="1" dirty="0">
              <a:latin typeface="CS Avva Shenouda" panose="020B7200000000000000" pitchFamily="34"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8258629" y="890584"/>
            <a:ext cx="3574559" cy="5078313"/>
          </a:xfrm>
          <a:prstGeom prst="rect">
            <a:avLst/>
          </a:prstGeom>
        </p:spPr>
        <p:txBody>
          <a:bodyPr wrap="square" anchor="ctr" anchorCtr="0">
            <a:spAutoFit/>
          </a:bodyPr>
          <a:lstStyle/>
          <a:p>
            <a:pPr algn="just" rtl="1"/>
            <a:r>
              <a:rPr lang="ar-AE" sz="5400" b="1" dirty="0">
                <a:latin typeface="Book Antiqua" panose="02040602050305030304" pitchFamily="18" charset="0"/>
              </a:rPr>
              <a:t>المجد للآب </a:t>
            </a:r>
            <a:r>
              <a:rPr lang="ar-AE" sz="5400" b="1" dirty="0" err="1">
                <a:latin typeface="Book Antiqua" panose="02040602050305030304" pitchFamily="18" charset="0"/>
              </a:rPr>
              <a:t>والإبن</a:t>
            </a:r>
            <a:r>
              <a:rPr lang="ar-AE" sz="5400" b="1" dirty="0">
                <a:latin typeface="Book Antiqua" panose="02040602050305030304" pitchFamily="18" charset="0"/>
              </a:rPr>
              <a:t> والروح القدس. الآن وكل أوان وإلى دهر الدهور. آمين.</a:t>
            </a:r>
          </a:p>
        </p:txBody>
      </p:sp>
      <p:sp>
        <p:nvSpPr>
          <p:cNvPr id="6" name="Rectangle 5">
            <a:extLst>
              <a:ext uri="{FF2B5EF4-FFF2-40B4-BE49-F238E27FC236}">
                <a16:creationId xmlns:a16="http://schemas.microsoft.com/office/drawing/2014/main" id="{4BBA31EA-5709-4658-9C29-41BF2557899C}"/>
              </a:ext>
            </a:extLst>
          </p:cNvPr>
          <p:cNvSpPr/>
          <p:nvPr/>
        </p:nvSpPr>
        <p:spPr>
          <a:xfrm>
            <a:off x="4151428" y="858248"/>
            <a:ext cx="3933030" cy="4832092"/>
          </a:xfrm>
          <a:prstGeom prst="rect">
            <a:avLst/>
          </a:prstGeom>
        </p:spPr>
        <p:txBody>
          <a:bodyPr wrap="square">
            <a:spAutoFit/>
          </a:bodyPr>
          <a:lstStyle/>
          <a:p>
            <a:pPr algn="just"/>
            <a:r>
              <a:rPr lang="fr-FR" sz="4400" b="1" dirty="0">
                <a:latin typeface="CS Avva Shenouda" panose="020B7200000000000000" pitchFamily="34" charset="0"/>
              </a:rPr>
              <a:t>Doxa Patri </a:t>
            </a:r>
            <a:r>
              <a:rPr lang="fr-FR" sz="4400" b="1" dirty="0" err="1">
                <a:latin typeface="CS Avva Shenouda" panose="020B7200000000000000" pitchFamily="34" charset="0"/>
              </a:rPr>
              <a:t>ke</a:t>
            </a:r>
            <a:r>
              <a:rPr lang="fr-FR" sz="4400" b="1" dirty="0">
                <a:latin typeface="CS Avva Shenouda" panose="020B7200000000000000" pitchFamily="34" charset="0"/>
              </a:rPr>
              <a:t> `</a:t>
            </a:r>
            <a:r>
              <a:rPr lang="fr-FR" sz="4400" b="1" dirty="0" err="1">
                <a:latin typeface="CS Avva Shenouda" panose="020B7200000000000000" pitchFamily="34" charset="0"/>
              </a:rPr>
              <a:t>Ui`w</a:t>
            </a:r>
            <a:r>
              <a:rPr lang="fr-FR" sz="4400" b="1" dirty="0">
                <a:latin typeface="CS Avva Shenouda" panose="020B7200000000000000" pitchFamily="34" charset="0"/>
              </a:rPr>
              <a:t> </a:t>
            </a:r>
            <a:r>
              <a:rPr lang="fr-FR" sz="4400" b="1" dirty="0" err="1">
                <a:latin typeface="CS Avva Shenouda" panose="020B7200000000000000" pitchFamily="34" charset="0"/>
              </a:rPr>
              <a:t>ke</a:t>
            </a:r>
            <a:r>
              <a:rPr lang="fr-FR" sz="4400" b="1" dirty="0">
                <a:latin typeface="CS Avva Shenouda" panose="020B7200000000000000" pitchFamily="34" charset="0"/>
              </a:rPr>
              <a:t> `</a:t>
            </a:r>
            <a:r>
              <a:rPr lang="fr-FR" sz="4400" b="1" dirty="0" err="1">
                <a:latin typeface="CS Avva Shenouda" panose="020B7200000000000000" pitchFamily="34" charset="0"/>
              </a:rPr>
              <a:t>agi`w</a:t>
            </a:r>
            <a:r>
              <a:rPr lang="fr-FR" sz="4400" b="1" dirty="0">
                <a:latin typeface="CS Avva Shenouda" panose="020B7200000000000000" pitchFamily="34" charset="0"/>
              </a:rPr>
              <a:t> `</a:t>
            </a:r>
            <a:r>
              <a:rPr lang="fr-FR" sz="4400" b="1" dirty="0" err="1">
                <a:latin typeface="CS Avva Shenouda" panose="020B7200000000000000" pitchFamily="34" charset="0"/>
              </a:rPr>
              <a:t>Pneumati</a:t>
            </a:r>
            <a:r>
              <a:rPr lang="fr-FR" sz="4400" b="1" dirty="0">
                <a:latin typeface="CS Avva Shenouda" panose="020B7200000000000000" pitchFamily="34" charset="0"/>
              </a:rPr>
              <a:t> @</a:t>
            </a:r>
          </a:p>
          <a:p>
            <a:pPr algn="just"/>
            <a:r>
              <a:rPr lang="fr-FR" sz="4400" b="1" dirty="0" err="1">
                <a:latin typeface="CS Avva Shenouda" panose="020B7200000000000000" pitchFamily="34" charset="0"/>
              </a:rPr>
              <a:t>ke</a:t>
            </a:r>
            <a:r>
              <a:rPr lang="fr-FR" sz="4400" b="1" dirty="0">
                <a:latin typeface="CS Avva Shenouda" panose="020B7200000000000000" pitchFamily="34" charset="0"/>
              </a:rPr>
              <a:t> </a:t>
            </a:r>
            <a:r>
              <a:rPr lang="fr-FR" sz="4400" b="1" dirty="0" err="1">
                <a:latin typeface="CS Avva Shenouda" panose="020B7200000000000000" pitchFamily="34" charset="0"/>
              </a:rPr>
              <a:t>nun</a:t>
            </a:r>
            <a:r>
              <a:rPr lang="fr-FR" sz="4400" b="1" dirty="0">
                <a:latin typeface="CS Avva Shenouda" panose="020B7200000000000000" pitchFamily="34" charset="0"/>
              </a:rPr>
              <a:t> </a:t>
            </a:r>
            <a:r>
              <a:rPr lang="fr-FR" sz="4400" b="1" dirty="0" err="1">
                <a:latin typeface="CS Avva Shenouda" panose="020B7200000000000000" pitchFamily="34" charset="0"/>
              </a:rPr>
              <a:t>ke</a:t>
            </a:r>
            <a:r>
              <a:rPr lang="fr-FR" sz="4400" b="1" dirty="0">
                <a:latin typeface="CS Avva Shenouda" panose="020B7200000000000000" pitchFamily="34" charset="0"/>
              </a:rPr>
              <a:t> `</a:t>
            </a:r>
            <a:r>
              <a:rPr lang="fr-FR" sz="4400" b="1" dirty="0" err="1">
                <a:latin typeface="CS Avva Shenouda" panose="020B7200000000000000" pitchFamily="34" charset="0"/>
              </a:rPr>
              <a:t>a`i</a:t>
            </a:r>
            <a:r>
              <a:rPr lang="fr-FR" sz="4400" b="1" dirty="0">
                <a:latin typeface="CS Avva Shenouda" panose="020B7200000000000000" pitchFamily="34" charset="0"/>
              </a:rPr>
              <a:t> </a:t>
            </a:r>
            <a:r>
              <a:rPr lang="fr-FR" sz="4400" b="1" dirty="0" err="1">
                <a:latin typeface="CS Avva Shenouda" panose="020B7200000000000000" pitchFamily="34" charset="0"/>
              </a:rPr>
              <a:t>ke</a:t>
            </a:r>
            <a:r>
              <a:rPr lang="fr-FR" sz="4400" b="1" dirty="0">
                <a:latin typeface="CS Avva Shenouda" panose="020B7200000000000000" pitchFamily="34" charset="0"/>
              </a:rPr>
              <a:t> </a:t>
            </a:r>
            <a:r>
              <a:rPr lang="fr-FR" sz="4400" b="1" dirty="0" err="1">
                <a:latin typeface="CS Avva Shenouda" panose="020B7200000000000000" pitchFamily="34" charset="0"/>
              </a:rPr>
              <a:t>ic</a:t>
            </a:r>
            <a:r>
              <a:rPr lang="fr-FR" sz="4400" b="1" dirty="0">
                <a:latin typeface="CS Avva Shenouda" panose="020B7200000000000000" pitchFamily="34" charset="0"/>
              </a:rPr>
              <a:t> </a:t>
            </a:r>
            <a:r>
              <a:rPr lang="fr-FR" sz="4400" b="1" dirty="0" err="1">
                <a:latin typeface="CS Avva Shenouda" panose="020B7200000000000000" pitchFamily="34" charset="0"/>
              </a:rPr>
              <a:t>touc</a:t>
            </a:r>
            <a:r>
              <a:rPr lang="fr-FR" sz="4400" b="1" dirty="0">
                <a:latin typeface="CS Avva Shenouda" panose="020B7200000000000000" pitchFamily="34" charset="0"/>
              </a:rPr>
              <a:t> `</a:t>
            </a:r>
            <a:r>
              <a:rPr lang="fr-FR" sz="4400" b="1" dirty="0" err="1">
                <a:latin typeface="CS Avva Shenouda" panose="020B7200000000000000" pitchFamily="34" charset="0"/>
              </a:rPr>
              <a:t>e`wnac</a:t>
            </a:r>
            <a:r>
              <a:rPr lang="fr-FR" sz="4400" b="1" dirty="0">
                <a:latin typeface="CS Avva Shenouda" panose="020B7200000000000000" pitchFamily="34" charset="0"/>
              </a:rPr>
              <a:t> </a:t>
            </a:r>
            <a:r>
              <a:rPr lang="fr-FR" sz="4400" b="1" dirty="0" err="1">
                <a:latin typeface="CS Avva Shenouda" panose="020B7200000000000000" pitchFamily="34" charset="0"/>
              </a:rPr>
              <a:t>twn</a:t>
            </a:r>
            <a:r>
              <a:rPr lang="fr-FR" sz="4400" b="1" dirty="0">
                <a:latin typeface="CS Avva Shenouda" panose="020B7200000000000000" pitchFamily="34" charset="0"/>
              </a:rPr>
              <a:t> `</a:t>
            </a:r>
            <a:r>
              <a:rPr lang="fr-FR" sz="4400" b="1" dirty="0" err="1">
                <a:latin typeface="CS Avva Shenouda" panose="020B7200000000000000" pitchFamily="34" charset="0"/>
              </a:rPr>
              <a:t>e`wnwn</a:t>
            </a:r>
            <a:r>
              <a:rPr lang="fr-FR" sz="4400" b="1" dirty="0">
                <a:latin typeface="CS Avva Shenouda" panose="020B7200000000000000" pitchFamily="34" charset="0"/>
              </a:rPr>
              <a:t> @ `</a:t>
            </a:r>
            <a:r>
              <a:rPr lang="fr-FR" sz="4400" b="1" dirty="0" err="1">
                <a:latin typeface="CS Avva Shenouda" panose="020B7200000000000000" pitchFamily="34" charset="0"/>
              </a:rPr>
              <a:t>amyn</a:t>
            </a:r>
            <a:r>
              <a:rPr lang="fr-FR" sz="4400" b="1" dirty="0">
                <a:latin typeface="CS Avva Shenouda" panose="020B7200000000000000" pitchFamily="34" charset="0"/>
              </a:rPr>
              <a:t>.</a:t>
            </a:r>
          </a:p>
        </p:txBody>
      </p:sp>
    </p:spTree>
    <p:extLst>
      <p:ext uri="{BB962C8B-B14F-4D97-AF65-F5344CB8AC3E}">
        <p14:creationId xmlns:p14="http://schemas.microsoft.com/office/powerpoint/2010/main" val="1551393816"/>
      </p:ext>
    </p:extLst>
  </p:cSld>
  <p:clrMapOvr>
    <a:masterClrMapping/>
  </p:clrMapOvr>
</p:sld>
</file>

<file path=ppt/slides/slide3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329784" y="486948"/>
            <a:ext cx="6144344" cy="6041868"/>
          </a:xfrm>
        </p:spPr>
        <p:txBody>
          <a:bodyPr numCol="1" spcCol="72000" anchor="ctr">
            <a:noAutofit/>
          </a:bodyPr>
          <a:lstStyle/>
          <a:p>
            <a:pPr marL="0" indent="0" algn="just">
              <a:buNone/>
            </a:pPr>
            <a:r>
              <a:rPr lang="fr-FR" sz="3600" b="1" dirty="0">
                <a:latin typeface="Book Antiqua" panose="02040602050305030304" pitchFamily="18" charset="0"/>
              </a:rPr>
              <a:t>Louange de la </a:t>
            </a:r>
            <a:r>
              <a:rPr lang="fr-FR" sz="3600" b="1" dirty="0">
                <a:solidFill>
                  <a:srgbClr val="C00000"/>
                </a:solidFill>
                <a:latin typeface="Book Antiqua" panose="02040602050305030304" pitchFamily="18" charset="0"/>
              </a:rPr>
              <a:t>6</a:t>
            </a:r>
            <a:r>
              <a:rPr lang="fr-FR" sz="3600" b="1" baseline="30000" dirty="0">
                <a:solidFill>
                  <a:srgbClr val="C00000"/>
                </a:solidFill>
                <a:latin typeface="Book Antiqua" panose="02040602050305030304" pitchFamily="18" charset="0"/>
              </a:rPr>
              <a:t>ème</a:t>
            </a:r>
            <a:r>
              <a:rPr lang="fr-FR" sz="3600" b="1" dirty="0">
                <a:solidFill>
                  <a:srgbClr val="C00000"/>
                </a:solidFill>
                <a:latin typeface="Book Antiqua" panose="02040602050305030304" pitchFamily="18" charset="0"/>
              </a:rPr>
              <a:t> heure du jeudi</a:t>
            </a:r>
            <a:r>
              <a:rPr lang="fr-FR" sz="3600" b="1" dirty="0">
                <a:latin typeface="Book Antiqua" panose="02040602050305030304" pitchFamily="18" charset="0"/>
              </a:rPr>
              <a:t> saint de la semaine sainte, que sa bénédiction soit avec nous amen.</a:t>
            </a:r>
          </a:p>
          <a:p>
            <a:pPr marL="0" indent="0" algn="just">
              <a:buNone/>
            </a:pPr>
            <a:endParaRPr lang="fr-FR" sz="3600" b="1" dirty="0">
              <a:latin typeface="Book Antiqua" panose="02040602050305030304" pitchFamily="18" charset="0"/>
            </a:endParaRPr>
          </a:p>
          <a:p>
            <a:pPr marL="0" indent="0" algn="just">
              <a:buNone/>
            </a:pPr>
            <a:r>
              <a:rPr lang="fr-FR" sz="3600" b="1" dirty="0">
                <a:latin typeface="Book Antiqua" panose="02040602050305030304" pitchFamily="18" charset="0"/>
              </a:rPr>
              <a:t>Rends-nous dignes de dire avec action de grâces : </a:t>
            </a:r>
          </a:p>
          <a:p>
            <a:pPr marL="0" indent="0" algn="just">
              <a:buNone/>
            </a:pPr>
            <a:r>
              <a:rPr lang="fr-FR" sz="3600" b="1" dirty="0">
                <a:latin typeface="Book Antiqua" panose="02040602050305030304" pitchFamily="18" charset="0"/>
              </a:rPr>
              <a:t>Notre Père…</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lvl="0" algn="ctr" rtl="1" fontAlgn="base">
              <a:spcBef>
                <a:spcPct val="20000"/>
              </a:spcBef>
              <a:spcAft>
                <a:spcPct val="0"/>
              </a:spcAft>
            </a:pPr>
            <a:endParaRPr lang="ar-SA" altLang="fr-FR" sz="3600" dirty="0">
              <a:latin typeface="Times New Roman" panose="02020603050405020304" pitchFamily="18" charset="0"/>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endParaRPr lang="fr-FR" dirty="0"/>
          </a:p>
        </p:txBody>
      </p:sp>
      <p:sp>
        <p:nvSpPr>
          <p:cNvPr id="13" name="Espace réservé du contenu 2">
            <a:extLst>
              <a:ext uri="{FF2B5EF4-FFF2-40B4-BE49-F238E27FC236}">
                <a16:creationId xmlns:a16="http://schemas.microsoft.com/office/drawing/2014/main" id="{BAEE9C64-186B-45FE-92FC-55891E69D351}"/>
              </a:ext>
            </a:extLst>
          </p:cNvPr>
          <p:cNvSpPr txBox="1">
            <a:spLocks/>
          </p:cNvSpPr>
          <p:nvPr/>
        </p:nvSpPr>
        <p:spPr>
          <a:xfrm>
            <a:off x="8650513" y="486947"/>
            <a:ext cx="3138029" cy="5991072"/>
          </a:xfrm>
          <a:prstGeom prst="rect">
            <a:avLst/>
          </a:prstGeom>
        </p:spPr>
        <p:txBody>
          <a:bodyPr vert="horz" lIns="91440" tIns="45720" rIns="91440" bIns="45720" numCol="1" spcCol="72000" rtlCol="0" anchor="ctr">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buNone/>
            </a:pPr>
            <a:endParaRPr lang="fr-FR" sz="4000" b="1" dirty="0">
              <a:latin typeface="Book Antiqua" panose="02040602050305030304" pitchFamily="18"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581228" y="1083361"/>
            <a:ext cx="5186425" cy="4955203"/>
          </a:xfrm>
          <a:prstGeom prst="rect">
            <a:avLst/>
          </a:prstGeom>
        </p:spPr>
        <p:txBody>
          <a:bodyPr wrap="square" anchor="ctr" anchorCtr="0">
            <a:spAutoFit/>
          </a:bodyPr>
          <a:lstStyle/>
          <a:p>
            <a:pPr algn="just" rtl="1"/>
            <a:r>
              <a:rPr lang="ar-AE" sz="4000" b="1" dirty="0" err="1">
                <a:latin typeface="Book Antiqua" panose="02040602050305030304" pitchFamily="18" charset="0"/>
              </a:rPr>
              <a:t>تسبحة</a:t>
            </a:r>
            <a:r>
              <a:rPr lang="ar-AE" sz="4000" b="1" dirty="0">
                <a:latin typeface="Book Antiqua" panose="02040602050305030304" pitchFamily="18" charset="0"/>
              </a:rPr>
              <a:t> </a:t>
            </a:r>
            <a:r>
              <a:rPr lang="ar-AE" sz="4000" b="1" dirty="0">
                <a:solidFill>
                  <a:srgbClr val="C00000"/>
                </a:solidFill>
                <a:latin typeface="Book Antiqua" panose="02040602050305030304" pitchFamily="18" charset="0"/>
              </a:rPr>
              <a:t>الساعة السادسة  من يوم الخميس الكبير</a:t>
            </a:r>
            <a:r>
              <a:rPr lang="fr-FR" sz="4000" b="1" dirty="0">
                <a:solidFill>
                  <a:srgbClr val="C00000"/>
                </a:solidFill>
                <a:latin typeface="Book Antiqua" panose="02040602050305030304" pitchFamily="18" charset="0"/>
              </a:rPr>
              <a:t> </a:t>
            </a:r>
            <a:r>
              <a:rPr lang="ar-AE" sz="4000" b="1" dirty="0">
                <a:latin typeface="Book Antiqua" panose="02040602050305030304" pitchFamily="18" charset="0"/>
              </a:rPr>
              <a:t>من </a:t>
            </a:r>
            <a:r>
              <a:rPr lang="ar-AE" sz="4000" b="1" dirty="0" err="1">
                <a:latin typeface="Book Antiqua" panose="02040602050305030304" pitchFamily="18" charset="0"/>
              </a:rPr>
              <a:t>البصخة</a:t>
            </a:r>
            <a:r>
              <a:rPr lang="ar-AE" sz="4000" b="1" dirty="0">
                <a:latin typeface="Book Antiqua" panose="02040602050305030304" pitchFamily="18" charset="0"/>
              </a:rPr>
              <a:t> المقدسة بركت</a:t>
            </a:r>
            <a:r>
              <a:rPr lang="ar-EG" sz="4000" b="1" dirty="0">
                <a:latin typeface="Book Antiqua" panose="02040602050305030304" pitchFamily="18" charset="0"/>
              </a:rPr>
              <a:t>ها</a:t>
            </a:r>
            <a:r>
              <a:rPr lang="ar-AE" sz="4000" b="1" dirty="0">
                <a:latin typeface="Book Antiqua" panose="02040602050305030304" pitchFamily="18" charset="0"/>
              </a:rPr>
              <a:t> فلتكُن معنا آمين.</a:t>
            </a:r>
            <a:endParaRPr lang="fr-FR" sz="4000" b="1" dirty="0">
              <a:latin typeface="Book Antiqua" panose="02040602050305030304" pitchFamily="18" charset="0"/>
            </a:endParaRPr>
          </a:p>
          <a:p>
            <a:pPr algn="just" rtl="1"/>
            <a:endParaRPr lang="ar-AE" sz="3600" b="1" dirty="0">
              <a:latin typeface="Book Antiqua" panose="02040602050305030304" pitchFamily="18" charset="0"/>
            </a:endParaRPr>
          </a:p>
          <a:p>
            <a:pPr algn="just" rtl="1"/>
            <a:r>
              <a:rPr lang="ar-AE" sz="4000" b="1" dirty="0">
                <a:latin typeface="Book Antiqua" panose="02040602050305030304" pitchFamily="18" charset="0"/>
              </a:rPr>
              <a:t>اللهم </a:t>
            </a:r>
            <a:r>
              <a:rPr lang="ar-EG" sz="4000" b="1" dirty="0">
                <a:latin typeface="Book Antiqua" panose="02040602050305030304" pitchFamily="18" charset="0"/>
              </a:rPr>
              <a:t>إ</a:t>
            </a:r>
            <a:r>
              <a:rPr lang="ar-AE" sz="4000" b="1" dirty="0">
                <a:latin typeface="Book Antiqua" panose="02040602050305030304" pitchFamily="18" charset="0"/>
              </a:rPr>
              <a:t>جعلنا مستحِقين أن نقولَ بشكر: يا أبانا الذي في السموات...</a:t>
            </a:r>
          </a:p>
        </p:txBody>
      </p:sp>
    </p:spTree>
    <p:extLst>
      <p:ext uri="{BB962C8B-B14F-4D97-AF65-F5344CB8AC3E}">
        <p14:creationId xmlns:p14="http://schemas.microsoft.com/office/powerpoint/2010/main" val="4106359612"/>
      </p:ext>
    </p:extLst>
  </p:cSld>
  <p:clrMapOvr>
    <a:masterClrMapping/>
  </p:clrMapOvr>
</p:sld>
</file>

<file path=ppt/slides/slide3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ZoneTexte 12">
            <a:extLst>
              <a:ext uri="{FF2B5EF4-FFF2-40B4-BE49-F238E27FC236}">
                <a16:creationId xmlns:a16="http://schemas.microsoft.com/office/drawing/2014/main" id="{B5E6F8A1-9C17-461A-BB1B-8D519652C983}"/>
              </a:ext>
            </a:extLst>
          </p:cNvPr>
          <p:cNvSpPr txBox="1"/>
          <p:nvPr/>
        </p:nvSpPr>
        <p:spPr>
          <a:xfrm>
            <a:off x="3604862" y="533128"/>
            <a:ext cx="4877956" cy="5940088"/>
          </a:xfrm>
          <a:prstGeom prst="rect">
            <a:avLst/>
          </a:prstGeom>
          <a:noFill/>
        </p:spPr>
        <p:txBody>
          <a:bodyPr wrap="square" rtlCol="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endParaRPr kumimoji="0" lang="pt-BR" sz="1800" b="1" i="0" u="none" strike="noStrike" kern="1200" cap="none" spc="0" normalizeH="0" baseline="0" noProof="0" dirty="0">
              <a:ln>
                <a:noFill/>
              </a:ln>
              <a:solidFill>
                <a:prstClr val="black"/>
              </a:solidFill>
              <a:effectLst/>
              <a:uLnTx/>
              <a:uFillTx/>
              <a:latin typeface="CS Avva Shenouda" pitchFamily="34" charset="0"/>
              <a:ea typeface="+mn-ea"/>
              <a:cs typeface="+mn-cs"/>
            </a:endParaRPr>
          </a:p>
          <a:p>
            <a:pPr marL="0" marR="0" lvl="0" indent="0" algn="just" defTabSz="914400" rtl="0" eaLnBrk="1" fontAlgn="auto" latinLnBrk="0" hangingPunct="1">
              <a:lnSpc>
                <a:spcPct val="100000"/>
              </a:lnSpc>
              <a:spcBef>
                <a:spcPts val="0"/>
              </a:spcBef>
              <a:spcAft>
                <a:spcPts val="0"/>
              </a:spcAft>
              <a:buClrTx/>
              <a:buSzTx/>
              <a:buFontTx/>
              <a:buNone/>
              <a:tabLst/>
              <a:defRPr/>
            </a:pPr>
            <a:r>
              <a:rPr kumimoji="0" lang="pt-BR" sz="2800" b="1" i="0" u="none" strike="noStrike" kern="1200" cap="none" spc="0" normalizeH="0" baseline="0" noProof="0" dirty="0">
                <a:ln>
                  <a:noFill/>
                </a:ln>
                <a:solidFill>
                  <a:prstClr val="black"/>
                </a:solidFill>
                <a:effectLst/>
                <a:uLnTx/>
                <a:uFillTx/>
                <a:latin typeface="CS Avva Shenouda" pitchFamily="34" charset="0"/>
                <a:ea typeface="+mn-ea"/>
                <a:cs typeface="+mn-cs"/>
              </a:rPr>
              <a:t>:wk te ]jom nem pi`wou nem pi`cmou nem pi``amahi sa eneh </a:t>
            </a:r>
            <a:r>
              <a:rPr kumimoji="0" lang="pt-BR" sz="2800" b="1" i="0" u="none" strike="noStrike" kern="1200" cap="none" spc="0" normalizeH="0" baseline="0" noProof="0" dirty="0">
                <a:ln>
                  <a:noFill/>
                </a:ln>
                <a:solidFill>
                  <a:srgbClr val="C00000"/>
                </a:solidFill>
                <a:effectLst/>
                <a:uLnTx/>
                <a:uFillTx/>
                <a:latin typeface="CS Avva Shenouda" pitchFamily="34" charset="0"/>
                <a:ea typeface="+mn-ea"/>
                <a:cs typeface="+mn-cs"/>
              </a:rPr>
              <a:t>`amyn@ Emmanouyl pennou] penouro.</a:t>
            </a:r>
          </a:p>
          <a:p>
            <a:pPr marL="0" marR="0" lvl="0" indent="0" algn="just" defTabSz="914400" rtl="0" eaLnBrk="1" fontAlgn="auto" latinLnBrk="0" hangingPunct="1">
              <a:lnSpc>
                <a:spcPct val="100000"/>
              </a:lnSpc>
              <a:spcBef>
                <a:spcPts val="0"/>
              </a:spcBef>
              <a:spcAft>
                <a:spcPts val="0"/>
              </a:spcAft>
              <a:buClrTx/>
              <a:buSzTx/>
              <a:buFontTx/>
              <a:buNone/>
              <a:tabLst/>
              <a:defRPr/>
            </a:pPr>
            <a:endParaRPr kumimoji="0" lang="pt-BR" sz="1600" b="1" i="0" u="none" strike="noStrike" kern="1200" cap="none" spc="0" normalizeH="0" baseline="0" noProof="0" dirty="0">
              <a:ln>
                <a:noFill/>
              </a:ln>
              <a:solidFill>
                <a:prstClr val="black"/>
              </a:solidFill>
              <a:effectLst/>
              <a:uLnTx/>
              <a:uFillTx/>
              <a:latin typeface="CS Avva Shenouda" pitchFamily="34" charset="0"/>
              <a:ea typeface="+mn-ea"/>
              <a:cs typeface="+mn-cs"/>
            </a:endParaRPr>
          </a:p>
          <a:p>
            <a:pPr marL="0" marR="0" lvl="0" indent="0" algn="just" defTabSz="914400" rtl="0" eaLnBrk="1" fontAlgn="auto" latinLnBrk="0" hangingPunct="1">
              <a:lnSpc>
                <a:spcPct val="100000"/>
              </a:lnSpc>
              <a:spcBef>
                <a:spcPts val="0"/>
              </a:spcBef>
              <a:spcAft>
                <a:spcPts val="0"/>
              </a:spcAft>
              <a:buClrTx/>
              <a:buSzTx/>
              <a:buFontTx/>
              <a:buNone/>
              <a:tabLst/>
              <a:defRPr/>
            </a:pPr>
            <a:r>
              <a:rPr kumimoji="0" lang="pt-BR" sz="2800" b="1" i="0" u="none" strike="noStrike" kern="1200" cap="none" spc="0" normalizeH="0" baseline="0" noProof="0" dirty="0">
                <a:ln>
                  <a:noFill/>
                </a:ln>
                <a:solidFill>
                  <a:prstClr val="black"/>
                </a:solidFill>
                <a:effectLst/>
                <a:uLnTx/>
                <a:uFillTx/>
                <a:latin typeface="CS Avva Shenouda" pitchFamily="34" charset="0"/>
                <a:ea typeface="+mn-ea"/>
                <a:cs typeface="+mn-cs"/>
              </a:rPr>
              <a:t>:wk te ]jom nem pi`wou nem pi`cmou nem pi``amahi sa eneh </a:t>
            </a:r>
            <a:r>
              <a:rPr kumimoji="0" lang="pt-BR" sz="2800" b="1" i="0" u="none" strike="noStrike" kern="1200" cap="none" spc="0" normalizeH="0" baseline="0" noProof="0" dirty="0">
                <a:ln>
                  <a:noFill/>
                </a:ln>
                <a:solidFill>
                  <a:srgbClr val="C00000"/>
                </a:solidFill>
                <a:effectLst/>
                <a:uLnTx/>
                <a:uFillTx/>
                <a:latin typeface="CS Avva Shenouda" pitchFamily="34" charset="0"/>
                <a:ea typeface="+mn-ea"/>
                <a:cs typeface="+mn-cs"/>
              </a:rPr>
              <a:t>`amyn@ Pa=o=c I=y=c P=,=c @ Pacwtyr `n`aga;oc .</a:t>
            </a:r>
          </a:p>
          <a:p>
            <a:pPr marL="0" marR="0" lvl="0" indent="0" algn="just" defTabSz="914400" rtl="0" eaLnBrk="1" fontAlgn="auto" latinLnBrk="0" hangingPunct="1">
              <a:lnSpc>
                <a:spcPct val="100000"/>
              </a:lnSpc>
              <a:spcBef>
                <a:spcPts val="0"/>
              </a:spcBef>
              <a:spcAft>
                <a:spcPts val="0"/>
              </a:spcAft>
              <a:buClrTx/>
              <a:buSzTx/>
              <a:buFontTx/>
              <a:buNone/>
              <a:tabLst/>
              <a:defRPr/>
            </a:pPr>
            <a:endParaRPr kumimoji="0" lang="pt-BR" sz="800" b="1" i="0" u="none" strike="noStrike" kern="1200" cap="none" spc="0" normalizeH="0" baseline="0" noProof="0" dirty="0">
              <a:ln>
                <a:noFill/>
              </a:ln>
              <a:solidFill>
                <a:srgbClr val="C00000"/>
              </a:solidFill>
              <a:effectLst/>
              <a:uLnTx/>
              <a:uFillTx/>
              <a:latin typeface="CS Avva Shenouda" pitchFamily="34" charset="0"/>
              <a:ea typeface="+mn-ea"/>
              <a:cs typeface="+mn-cs"/>
            </a:endParaRPr>
          </a:p>
          <a:p>
            <a:pPr marL="0" marR="0" lvl="0" indent="0" algn="just" defTabSz="914400" rtl="0" eaLnBrk="1" fontAlgn="auto" latinLnBrk="0" hangingPunct="1">
              <a:lnSpc>
                <a:spcPct val="100000"/>
              </a:lnSpc>
              <a:spcBef>
                <a:spcPts val="0"/>
              </a:spcBef>
              <a:spcAft>
                <a:spcPts val="0"/>
              </a:spcAft>
              <a:buClrTx/>
              <a:buSzTx/>
              <a:buFontTx/>
              <a:buNone/>
              <a:tabLst/>
              <a:defRPr/>
            </a:pPr>
            <a:endParaRPr kumimoji="0" lang="pt-BR" sz="1600" b="1" i="0" u="none" strike="noStrike" kern="1200" cap="none" spc="0" normalizeH="0" baseline="0" noProof="0" dirty="0">
              <a:ln>
                <a:noFill/>
              </a:ln>
              <a:solidFill>
                <a:prstClr val="black"/>
              </a:solidFill>
              <a:effectLst/>
              <a:uLnTx/>
              <a:uFillTx/>
              <a:latin typeface="CS Avva Shenouda" pitchFamily="34" charset="0"/>
              <a:ea typeface="+mn-ea"/>
              <a:cs typeface="+mn-cs"/>
            </a:endParaRPr>
          </a:p>
          <a:p>
            <a:pPr marL="0" marR="0" lvl="0" indent="0" algn="just" defTabSz="914400" rtl="0" eaLnBrk="1" fontAlgn="auto" latinLnBrk="0" hangingPunct="1">
              <a:lnSpc>
                <a:spcPct val="100000"/>
              </a:lnSpc>
              <a:spcBef>
                <a:spcPts val="0"/>
              </a:spcBef>
              <a:spcAft>
                <a:spcPts val="0"/>
              </a:spcAft>
              <a:buClrTx/>
              <a:buSzTx/>
              <a:buFontTx/>
              <a:buNone/>
              <a:tabLst/>
              <a:defRPr/>
            </a:pPr>
            <a:r>
              <a:rPr kumimoji="0" lang="pt-BR" sz="2800" b="1" i="0" u="none" strike="noStrike" kern="1200" cap="none" spc="0" normalizeH="0" baseline="0" noProof="0" dirty="0">
                <a:ln>
                  <a:noFill/>
                </a:ln>
                <a:solidFill>
                  <a:prstClr val="black"/>
                </a:solidFill>
                <a:effectLst/>
                <a:uLnTx/>
                <a:uFillTx/>
                <a:latin typeface="CS Avva Shenouda" pitchFamily="34" charset="0"/>
                <a:ea typeface="+mn-ea"/>
                <a:cs typeface="+mn-cs"/>
              </a:rPr>
              <a:t>:wk te ]jom nem pi`wou nem pi`cmou nem pi``amahi sa eneh `</a:t>
            </a:r>
            <a:r>
              <a:rPr kumimoji="0" lang="pt-BR" sz="2800" b="1" i="0" u="none" strike="noStrike" kern="1200" cap="none" spc="0" normalizeH="0" baseline="0" noProof="0" dirty="0">
                <a:ln>
                  <a:noFill/>
                </a:ln>
                <a:solidFill>
                  <a:srgbClr val="C00000"/>
                </a:solidFill>
                <a:effectLst/>
                <a:uLnTx/>
                <a:uFillTx/>
                <a:latin typeface="CS Avva Shenouda" pitchFamily="34" charset="0"/>
                <a:ea typeface="+mn-ea"/>
                <a:cs typeface="+mn-cs"/>
              </a:rPr>
              <a:t>amyn.</a:t>
            </a:r>
            <a:endParaRPr kumimoji="0" lang="fr-FR" sz="2800" b="1" i="0" u="none" strike="noStrike" kern="1200" cap="none" spc="0" normalizeH="0" baseline="0" noProof="0" dirty="0">
              <a:ln>
                <a:noFill/>
              </a:ln>
              <a:solidFill>
                <a:srgbClr val="C00000"/>
              </a:solidFill>
              <a:effectLst/>
              <a:uLnTx/>
              <a:uFillTx/>
              <a:latin typeface="CS Avva Shenouda" pitchFamily="34" charset="0"/>
              <a:ea typeface="+mn-ea"/>
              <a:cs typeface="+mn-cs"/>
            </a:endParaRPr>
          </a:p>
        </p:txBody>
      </p:sp>
      <p:pic>
        <p:nvPicPr>
          <p:cNvPr id="6" name="Image 5">
            <a:extLst>
              <a:ext uri="{FF2B5EF4-FFF2-40B4-BE49-F238E27FC236}">
                <a16:creationId xmlns:a16="http://schemas.microsoft.com/office/drawing/2014/main" id="{6126BEC0-2209-4527-AED6-58D53B29023B}"/>
              </a:ext>
            </a:extLst>
          </p:cNvPr>
          <p:cNvPicPr>
            <a:picLocks noChangeAspect="1"/>
          </p:cNvPicPr>
          <p:nvPr/>
        </p:nvPicPr>
        <p:blipFill>
          <a:blip r:embed="rId3">
            <a:extLst>
              <a:ext uri="{BEBA8EAE-BF5A-486C-A8C5-ECC9F3942E4B}">
                <a14:imgProps xmlns:a14="http://schemas.microsoft.com/office/drawing/2010/main">
                  <a14:imgLayer r:embed="rId4">
                    <a14:imgEffect>
                      <a14:backgroundRemoval t="803" b="98280" l="1613" r="97312">
                        <a14:foregroundMark x1="1613" y1="21330" x2="1613" y2="21330"/>
                        <a14:foregroundMark x1="45161" y1="1032" x2="45161" y2="1032"/>
                        <a14:foregroundMark x1="97670" y1="21330" x2="97670" y2="21330"/>
                        <a14:foregroundMark x1="59140" y1="91399" x2="59140" y2="91399"/>
                        <a14:foregroundMark x1="59498" y1="95757" x2="59498" y2="95757"/>
                        <a14:foregroundMark x1="48925" y1="98280" x2="48925" y2="98280"/>
                      </a14:backgroundRemoval>
                    </a14:imgEffect>
                  </a14:imgLayer>
                </a14:imgProps>
              </a:ext>
              <a:ext uri="{28A0092B-C50C-407E-A947-70E740481C1C}">
                <a14:useLocalDpi xmlns:a14="http://schemas.microsoft.com/office/drawing/2010/main" val="0"/>
              </a:ext>
            </a:extLst>
          </a:blip>
          <a:stretch>
            <a:fillRect/>
          </a:stretch>
        </p:blipFill>
        <p:spPr>
          <a:xfrm>
            <a:off x="540901" y="836712"/>
            <a:ext cx="2617489" cy="5184576"/>
          </a:xfrm>
          <a:prstGeom prst="rect">
            <a:avLst/>
          </a:prstGeom>
          <a:ln>
            <a:noFill/>
          </a:ln>
          <a:effectLst>
            <a:outerShdw blurRad="292100" dist="139700" dir="2700000" algn="tl" rotWithShape="0">
              <a:srgbClr val="333333">
                <a:alpha val="65000"/>
              </a:srgbClr>
            </a:outerShdw>
          </a:effectLst>
        </p:spPr>
      </p:pic>
      <p:pic>
        <p:nvPicPr>
          <p:cNvPr id="8" name="Image 7">
            <a:extLst>
              <a:ext uri="{FF2B5EF4-FFF2-40B4-BE49-F238E27FC236}">
                <a16:creationId xmlns:a16="http://schemas.microsoft.com/office/drawing/2014/main" id="{9D499E89-D055-454C-99A7-CFC773B4C5E3}"/>
              </a:ext>
            </a:extLst>
          </p:cNvPr>
          <p:cNvPicPr>
            <a:picLocks noChangeAspect="1"/>
          </p:cNvPicPr>
          <p:nvPr/>
        </p:nvPicPr>
        <p:blipFill>
          <a:blip r:embed="rId3">
            <a:extLst>
              <a:ext uri="{BEBA8EAE-BF5A-486C-A8C5-ECC9F3942E4B}">
                <a14:imgProps xmlns:a14="http://schemas.microsoft.com/office/drawing/2010/main">
                  <a14:imgLayer r:embed="rId4">
                    <a14:imgEffect>
                      <a14:backgroundRemoval t="803" b="98280" l="1613" r="97312">
                        <a14:foregroundMark x1="1613" y1="21330" x2="1613" y2="21330"/>
                        <a14:foregroundMark x1="45161" y1="1032" x2="45161" y2="1032"/>
                        <a14:foregroundMark x1="97670" y1="21330" x2="97670" y2="21330"/>
                        <a14:foregroundMark x1="59140" y1="91399" x2="59140" y2="91399"/>
                        <a14:foregroundMark x1="59498" y1="95757" x2="59498" y2="95757"/>
                        <a14:foregroundMark x1="48925" y1="98280" x2="48925" y2="98280"/>
                      </a14:backgroundRemoval>
                    </a14:imgEffect>
                  </a14:imgLayer>
                </a14:imgProps>
              </a:ext>
              <a:ext uri="{28A0092B-C50C-407E-A947-70E740481C1C}">
                <a14:useLocalDpi xmlns:a14="http://schemas.microsoft.com/office/drawing/2010/main" val="0"/>
              </a:ext>
            </a:extLst>
          </a:blip>
          <a:stretch>
            <a:fillRect/>
          </a:stretch>
        </p:blipFill>
        <p:spPr>
          <a:xfrm>
            <a:off x="8929290" y="836712"/>
            <a:ext cx="2617489" cy="5184576"/>
          </a:xfrm>
          <a:prstGeom prst="rect">
            <a:avLst/>
          </a:prstGeom>
          <a:ln>
            <a:noFill/>
          </a:ln>
          <a:effectLst>
            <a:outerShdw blurRad="292100" dist="139700" dir="2700000" algn="tl" rotWithShape="0">
              <a:srgbClr val="333333">
                <a:alpha val="65000"/>
              </a:srgbClr>
            </a:outerShdw>
          </a:effectLst>
        </p:spPr>
      </p:pic>
    </p:spTree>
    <p:extLst>
      <p:ext uri="{BB962C8B-B14F-4D97-AF65-F5344CB8AC3E}">
        <p14:creationId xmlns:p14="http://schemas.microsoft.com/office/powerpoint/2010/main" val="4122701334"/>
      </p:ext>
    </p:extLst>
  </p:cSld>
  <p:clrMapOvr>
    <a:masterClrMapping/>
  </p:clrMapOvr>
</p:sld>
</file>

<file path=ppt/slides/slide3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oneTexte 1"/>
          <p:cNvSpPr txBox="1"/>
          <p:nvPr/>
        </p:nvSpPr>
        <p:spPr>
          <a:xfrm>
            <a:off x="7608167" y="533128"/>
            <a:ext cx="4169061" cy="6057043"/>
          </a:xfrm>
          <a:prstGeom prst="rect">
            <a:avLst/>
          </a:prstGeom>
          <a:noFill/>
        </p:spPr>
        <p:txBody>
          <a:bodyPr wrap="square" rtlCol="0">
            <a:spAutoFit/>
          </a:bodyPr>
          <a:lstStyle/>
          <a:p>
            <a:pPr marL="0" marR="0" lvl="0" indent="0" algn="justLow" defTabSz="914400" rtl="1" eaLnBrk="1" fontAlgn="base" latinLnBrk="0" hangingPunct="1">
              <a:lnSpc>
                <a:spcPct val="100000"/>
              </a:lnSpc>
              <a:spcBef>
                <a:spcPct val="20000"/>
              </a:spcBef>
              <a:spcAft>
                <a:spcPct val="0"/>
              </a:spcAft>
              <a:buClrTx/>
              <a:buSzTx/>
              <a:buFontTx/>
              <a:buNone/>
              <a:tabLst/>
              <a:defRPr/>
            </a:pPr>
            <a:r>
              <a:rPr kumimoji="0" lang="ar-SA" altLang="fr-FR" sz="34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لك القوة والمجد والبركة والعزة إلى الأبد </a:t>
            </a:r>
            <a:r>
              <a:rPr kumimoji="0" lang="ar-SA" altLang="fr-FR" sz="3400" b="1" i="0" u="none" strike="noStrike" kern="1200" cap="none" spc="0" normalizeH="0" baseline="0" noProof="0" dirty="0">
                <a:ln>
                  <a:noFill/>
                </a:ln>
                <a:solidFill>
                  <a:srgbClr val="C00000"/>
                </a:solidFill>
                <a:effectLst/>
                <a:uLnTx/>
                <a:uFillTx/>
                <a:latin typeface="Times New Roman" panose="02020603050405020304" pitchFamily="18" charset="0"/>
                <a:ea typeface="+mn-ea"/>
                <a:cs typeface="Times New Roman" panose="02020603050405020304" pitchFamily="18" charset="0"/>
              </a:rPr>
              <a:t>آمين</a:t>
            </a:r>
            <a:r>
              <a:rPr kumimoji="0" lang="ar-EG" altLang="fr-FR" sz="3400" b="1" i="0" u="none" strike="noStrike" kern="1200" cap="none" spc="0" normalizeH="0" baseline="0" noProof="0" dirty="0">
                <a:ln>
                  <a:noFill/>
                </a:ln>
                <a:solidFill>
                  <a:srgbClr val="C00000"/>
                </a:solidFill>
                <a:effectLst/>
                <a:uLnTx/>
                <a:uFillTx/>
                <a:latin typeface="Times New Roman" panose="02020603050405020304" pitchFamily="18" charset="0"/>
                <a:ea typeface="+mn-ea"/>
                <a:cs typeface="Times New Roman" panose="02020603050405020304" pitchFamily="18" charset="0"/>
              </a:rPr>
              <a:t>.</a:t>
            </a:r>
            <a:r>
              <a:rPr kumimoji="0" lang="ar-SA" altLang="fr-FR" sz="3400" b="1" i="0" u="none" strike="noStrike" kern="1200" cap="none" spc="0" normalizeH="0" baseline="0" noProof="0" dirty="0">
                <a:ln>
                  <a:noFill/>
                </a:ln>
                <a:solidFill>
                  <a:srgbClr val="C00000"/>
                </a:solidFill>
                <a:effectLst/>
                <a:uLnTx/>
                <a:uFillTx/>
                <a:latin typeface="Times New Roman" panose="02020603050405020304" pitchFamily="18" charset="0"/>
                <a:ea typeface="+mn-ea"/>
                <a:cs typeface="Times New Roman" panose="02020603050405020304" pitchFamily="18" charset="0"/>
              </a:rPr>
              <a:t> </a:t>
            </a:r>
            <a:br>
              <a:rPr kumimoji="0" lang="ar-EG" altLang="fr-FR" sz="3400" b="1" i="0" u="none" strike="noStrike" kern="1200" cap="none" spc="0" normalizeH="0" baseline="0" noProof="0" dirty="0">
                <a:ln>
                  <a:noFill/>
                </a:ln>
                <a:solidFill>
                  <a:srgbClr val="C00000"/>
                </a:solidFill>
                <a:effectLst/>
                <a:uLnTx/>
                <a:uFillTx/>
                <a:latin typeface="Times New Roman" panose="02020603050405020304" pitchFamily="18" charset="0"/>
                <a:ea typeface="+mn-ea"/>
                <a:cs typeface="Times New Roman" panose="02020603050405020304" pitchFamily="18" charset="0"/>
              </a:rPr>
            </a:br>
            <a:r>
              <a:rPr kumimoji="0" lang="ar-SA" altLang="fr-FR" sz="3400" b="1" i="0" u="none" strike="noStrike" kern="1200" cap="none" spc="0" normalizeH="0" baseline="0" noProof="0" dirty="0" err="1">
                <a:ln>
                  <a:noFill/>
                </a:ln>
                <a:solidFill>
                  <a:srgbClr val="C00000"/>
                </a:solidFill>
                <a:effectLst/>
                <a:uLnTx/>
                <a:uFillTx/>
                <a:latin typeface="Times New Roman" panose="02020603050405020304" pitchFamily="18" charset="0"/>
                <a:ea typeface="+mn-ea"/>
                <a:cs typeface="Times New Roman" panose="02020603050405020304" pitchFamily="18" charset="0"/>
              </a:rPr>
              <a:t>عمانوئيل</a:t>
            </a:r>
            <a:r>
              <a:rPr kumimoji="0" lang="ar-SA" altLang="fr-FR" sz="3400" b="1" i="0" u="none" strike="noStrike" kern="1200" cap="none" spc="0" normalizeH="0" baseline="0" noProof="0" dirty="0">
                <a:ln>
                  <a:noFill/>
                </a:ln>
                <a:solidFill>
                  <a:srgbClr val="C00000"/>
                </a:solidFill>
                <a:effectLst/>
                <a:uLnTx/>
                <a:uFillTx/>
                <a:latin typeface="Times New Roman" panose="02020603050405020304" pitchFamily="18" charset="0"/>
                <a:ea typeface="+mn-ea"/>
                <a:cs typeface="Times New Roman" panose="02020603050405020304" pitchFamily="18" charset="0"/>
              </a:rPr>
              <a:t> إلهنا وملكنا</a:t>
            </a:r>
            <a:r>
              <a:rPr kumimoji="0" lang="fr-FR" altLang="fr-FR" sz="3400" b="1" i="0" u="none" strike="noStrike" kern="1200" cap="none" spc="0" normalizeH="0" baseline="0" noProof="0" dirty="0">
                <a:ln>
                  <a:noFill/>
                </a:ln>
                <a:solidFill>
                  <a:srgbClr val="C00000"/>
                </a:solidFill>
                <a:effectLst/>
                <a:uLnTx/>
                <a:uFillTx/>
                <a:latin typeface="Times New Roman" panose="02020603050405020304" pitchFamily="18" charset="0"/>
                <a:ea typeface="+mn-ea"/>
                <a:cs typeface="Times New Roman" panose="02020603050405020304" pitchFamily="18" charset="0"/>
              </a:rPr>
              <a:t> </a:t>
            </a:r>
            <a:br>
              <a:rPr kumimoji="0" lang="fr-FR" sz="3400" b="1" i="0" u="none" strike="noStrike" kern="1200" cap="none" spc="0" normalizeH="0" baseline="0" noProof="0" dirty="0">
                <a:ln>
                  <a:noFill/>
                </a:ln>
                <a:solidFill>
                  <a:prstClr val="black"/>
                </a:solidFill>
                <a:effectLst/>
                <a:uLnTx/>
                <a:uFillTx/>
                <a:latin typeface="Calibri"/>
                <a:ea typeface="+mn-ea"/>
                <a:cs typeface="+mn-cs"/>
              </a:rPr>
            </a:br>
            <a:endParaRPr kumimoji="0" lang="fr-FR" sz="3400" b="1" i="0" u="none" strike="noStrike" kern="1200" cap="none" spc="0" normalizeH="0" baseline="0" noProof="0" dirty="0">
              <a:ln>
                <a:noFill/>
              </a:ln>
              <a:solidFill>
                <a:prstClr val="black"/>
              </a:solidFill>
              <a:effectLst/>
              <a:uLnTx/>
              <a:uFillTx/>
              <a:latin typeface="Calibri"/>
              <a:ea typeface="+mn-ea"/>
              <a:cs typeface="+mn-cs"/>
            </a:endParaRPr>
          </a:p>
          <a:p>
            <a:pPr marL="0" marR="0" lvl="0" indent="0" algn="justLow" defTabSz="914400" rtl="1" eaLnBrk="1" fontAlgn="base" latinLnBrk="0" hangingPunct="1">
              <a:lnSpc>
                <a:spcPct val="100000"/>
              </a:lnSpc>
              <a:spcBef>
                <a:spcPct val="20000"/>
              </a:spcBef>
              <a:spcAft>
                <a:spcPct val="0"/>
              </a:spcAft>
              <a:buClrTx/>
              <a:buSzTx/>
              <a:buFontTx/>
              <a:buNone/>
              <a:tabLst/>
              <a:defRPr/>
            </a:pPr>
            <a:r>
              <a:rPr kumimoji="0" lang="ar-SA" altLang="fr-FR" sz="34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لك القوة والمجد والبركة والعزة إلى الأبد </a:t>
            </a:r>
            <a:r>
              <a:rPr kumimoji="0" lang="ar-SA" altLang="fr-FR" sz="3400" b="1" i="0" u="none" strike="noStrike" kern="1200" cap="none" spc="0" normalizeH="0" baseline="0" noProof="0" dirty="0">
                <a:ln>
                  <a:noFill/>
                </a:ln>
                <a:solidFill>
                  <a:srgbClr val="C00000"/>
                </a:solidFill>
                <a:effectLst/>
                <a:uLnTx/>
                <a:uFillTx/>
                <a:latin typeface="Times New Roman" panose="02020603050405020304" pitchFamily="18" charset="0"/>
                <a:ea typeface="+mn-ea"/>
                <a:cs typeface="Times New Roman" panose="02020603050405020304" pitchFamily="18" charset="0"/>
              </a:rPr>
              <a:t>آمين</a:t>
            </a:r>
            <a:r>
              <a:rPr kumimoji="0" lang="ar-EG" altLang="fr-FR" sz="3400" b="1" i="0" u="none" strike="noStrike" kern="1200" cap="none" spc="0" normalizeH="0" baseline="0" noProof="0" dirty="0">
                <a:ln>
                  <a:noFill/>
                </a:ln>
                <a:solidFill>
                  <a:srgbClr val="C00000"/>
                </a:solidFill>
                <a:effectLst/>
                <a:uLnTx/>
                <a:uFillTx/>
                <a:latin typeface="Times New Roman" panose="02020603050405020304" pitchFamily="18" charset="0"/>
                <a:ea typeface="+mn-ea"/>
                <a:cs typeface="Times New Roman" panose="02020603050405020304" pitchFamily="18" charset="0"/>
              </a:rPr>
              <a:t>.</a:t>
            </a:r>
            <a:br>
              <a:rPr kumimoji="0" lang="ar-EG" altLang="fr-FR" sz="3400" b="1" i="0" u="none" strike="noStrike" kern="1200" cap="none" spc="0" normalizeH="0" baseline="0" noProof="0" dirty="0">
                <a:ln>
                  <a:noFill/>
                </a:ln>
                <a:solidFill>
                  <a:srgbClr val="C00000"/>
                </a:solidFill>
                <a:effectLst/>
                <a:uLnTx/>
                <a:uFillTx/>
                <a:latin typeface="Times New Roman" panose="02020603050405020304" pitchFamily="18" charset="0"/>
                <a:ea typeface="+mn-ea"/>
                <a:cs typeface="Times New Roman" panose="02020603050405020304" pitchFamily="18" charset="0"/>
              </a:rPr>
            </a:br>
            <a:r>
              <a:rPr kumimoji="0" lang="ar-SA" altLang="fr-FR" sz="3400" b="1" i="0" u="none" strike="noStrike" kern="1200" cap="none" spc="0" normalizeH="0" baseline="0" noProof="0" dirty="0" err="1">
                <a:ln>
                  <a:noFill/>
                </a:ln>
                <a:solidFill>
                  <a:srgbClr val="C00000"/>
                </a:solidFill>
                <a:effectLst/>
                <a:uLnTx/>
                <a:uFillTx/>
                <a:latin typeface="Times New Roman" panose="02020603050405020304" pitchFamily="18" charset="0"/>
                <a:ea typeface="+mn-ea"/>
                <a:cs typeface="Times New Roman" panose="02020603050405020304" pitchFamily="18" charset="0"/>
              </a:rPr>
              <a:t>يارب</a:t>
            </a:r>
            <a:r>
              <a:rPr kumimoji="0" lang="ar-EG" altLang="fr-FR" sz="3400" b="1" i="0" u="none" strike="noStrike" kern="1200" cap="none" spc="0" normalizeH="0" baseline="0" noProof="0" dirty="0">
                <a:ln>
                  <a:noFill/>
                </a:ln>
                <a:solidFill>
                  <a:srgbClr val="C00000"/>
                </a:solidFill>
                <a:effectLst/>
                <a:uLnTx/>
                <a:uFillTx/>
                <a:latin typeface="Times New Roman" panose="02020603050405020304" pitchFamily="18" charset="0"/>
                <a:ea typeface="+mn-ea"/>
                <a:cs typeface="Times New Roman" panose="02020603050405020304" pitchFamily="18" charset="0"/>
              </a:rPr>
              <a:t>ى</a:t>
            </a:r>
            <a:r>
              <a:rPr kumimoji="0" lang="ar-SA" altLang="fr-FR" sz="3400" b="1" i="0" u="none" strike="noStrike" kern="1200" cap="none" spc="0" normalizeH="0" baseline="0" noProof="0" dirty="0">
                <a:ln>
                  <a:noFill/>
                </a:ln>
                <a:solidFill>
                  <a:srgbClr val="C00000"/>
                </a:solidFill>
                <a:effectLst/>
                <a:uLnTx/>
                <a:uFillTx/>
                <a:latin typeface="Times New Roman" panose="02020603050405020304" pitchFamily="18" charset="0"/>
                <a:ea typeface="+mn-ea"/>
                <a:cs typeface="Times New Roman" panose="02020603050405020304" pitchFamily="18" charset="0"/>
              </a:rPr>
              <a:t> يسوع المسيح</a:t>
            </a:r>
            <a:r>
              <a:rPr kumimoji="0" lang="fr-FR" altLang="fr-FR" sz="3400" b="1" i="0" u="none" strike="noStrike" kern="1200" cap="none" spc="0" normalizeH="0" baseline="0" noProof="0" dirty="0">
                <a:ln>
                  <a:noFill/>
                </a:ln>
                <a:solidFill>
                  <a:srgbClr val="C00000"/>
                </a:solidFill>
                <a:effectLst/>
                <a:uLnTx/>
                <a:uFillTx/>
                <a:latin typeface="Times New Roman" panose="02020603050405020304" pitchFamily="18" charset="0"/>
                <a:ea typeface="+mn-ea"/>
                <a:cs typeface="Times New Roman" panose="02020603050405020304" pitchFamily="18" charset="0"/>
              </a:rPr>
              <a:t> </a:t>
            </a:r>
            <a:r>
              <a:rPr kumimoji="0" lang="ar-AE" altLang="fr-FR" sz="3400" b="1" i="0" u="none" strike="noStrike" kern="1200" cap="none" spc="0" normalizeH="0" baseline="0" noProof="0" dirty="0" err="1">
                <a:ln>
                  <a:noFill/>
                </a:ln>
                <a:solidFill>
                  <a:srgbClr val="C00000"/>
                </a:solidFill>
                <a:effectLst/>
                <a:uLnTx/>
                <a:uFillTx/>
                <a:latin typeface="Times New Roman" panose="02020603050405020304" pitchFamily="18" charset="0"/>
                <a:ea typeface="+mn-ea"/>
                <a:cs typeface="Times New Roman" panose="02020603050405020304" pitchFamily="18" charset="0"/>
              </a:rPr>
              <a:t>مخلصى</a:t>
            </a:r>
            <a:r>
              <a:rPr kumimoji="0" lang="ar-AE" altLang="fr-FR" sz="3400" b="1" i="0" u="none" strike="noStrike" kern="1200" cap="none" spc="0" normalizeH="0" baseline="0" noProof="0" dirty="0">
                <a:ln>
                  <a:noFill/>
                </a:ln>
                <a:solidFill>
                  <a:srgbClr val="C00000"/>
                </a:solidFill>
                <a:effectLst/>
                <a:uLnTx/>
                <a:uFillTx/>
                <a:latin typeface="Times New Roman" panose="02020603050405020304" pitchFamily="18" charset="0"/>
                <a:ea typeface="+mn-ea"/>
                <a:cs typeface="Times New Roman" panose="02020603050405020304" pitchFamily="18" charset="0"/>
              </a:rPr>
              <a:t> الصالح</a:t>
            </a:r>
            <a:endParaRPr kumimoji="0" lang="fr-FR" altLang="fr-FR" sz="3400" b="1" i="0" u="none" strike="noStrike" kern="1200" cap="none" spc="0" normalizeH="0" baseline="0" noProof="0" dirty="0">
              <a:ln>
                <a:noFill/>
              </a:ln>
              <a:solidFill>
                <a:srgbClr val="C00000"/>
              </a:solidFill>
              <a:effectLst/>
              <a:uLnTx/>
              <a:uFillTx/>
              <a:latin typeface="Times New Roman" panose="02020603050405020304" pitchFamily="18" charset="0"/>
              <a:ea typeface="+mn-ea"/>
              <a:cs typeface="Times New Roman" panose="02020603050405020304" pitchFamily="18" charset="0"/>
            </a:endParaRPr>
          </a:p>
          <a:p>
            <a:pPr marL="0" marR="0" lvl="0" indent="0" algn="just" defTabSz="914400" rtl="0" eaLnBrk="1" fontAlgn="auto" latinLnBrk="0" hangingPunct="1">
              <a:lnSpc>
                <a:spcPct val="100000"/>
              </a:lnSpc>
              <a:spcBef>
                <a:spcPts val="0"/>
              </a:spcBef>
              <a:spcAft>
                <a:spcPts val="0"/>
              </a:spcAft>
              <a:buClrTx/>
              <a:buSzTx/>
              <a:buFontTx/>
              <a:buNone/>
              <a:tabLst/>
              <a:defRPr/>
            </a:pPr>
            <a:endParaRPr kumimoji="0" lang="fr-FR" sz="3400" b="1" i="0" u="none" strike="noStrike" kern="1200" cap="none" spc="0" normalizeH="0" baseline="0" noProof="0" dirty="0">
              <a:ln>
                <a:noFill/>
              </a:ln>
              <a:solidFill>
                <a:prstClr val="black"/>
              </a:solidFill>
              <a:effectLst/>
              <a:uLnTx/>
              <a:uFillTx/>
              <a:latin typeface="Calibri"/>
              <a:ea typeface="+mn-ea"/>
              <a:cs typeface="+mn-cs"/>
            </a:endParaRPr>
          </a:p>
          <a:p>
            <a:pPr marL="0" marR="0" lvl="0" indent="0" algn="justLow" defTabSz="914400" rtl="1" eaLnBrk="1" fontAlgn="base" latinLnBrk="0" hangingPunct="1">
              <a:lnSpc>
                <a:spcPct val="100000"/>
              </a:lnSpc>
              <a:spcBef>
                <a:spcPct val="20000"/>
              </a:spcBef>
              <a:spcAft>
                <a:spcPct val="0"/>
              </a:spcAft>
              <a:buClrTx/>
              <a:buSzTx/>
              <a:buFontTx/>
              <a:buNone/>
              <a:tabLst/>
              <a:defRPr/>
            </a:pPr>
            <a:r>
              <a:rPr kumimoji="0" lang="ar-SA" altLang="fr-FR" sz="34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لك القوة والمجد والبركة والعزة إلى الأبد </a:t>
            </a:r>
            <a:r>
              <a:rPr kumimoji="0" lang="ar-SA" altLang="fr-FR" sz="3400" b="1" i="0" u="none" strike="noStrike" kern="1200" cap="none" spc="0" normalizeH="0" baseline="0" noProof="0" dirty="0">
                <a:ln>
                  <a:noFill/>
                </a:ln>
                <a:solidFill>
                  <a:srgbClr val="C00000"/>
                </a:solidFill>
                <a:effectLst/>
                <a:uLnTx/>
                <a:uFillTx/>
                <a:latin typeface="Times New Roman" panose="02020603050405020304" pitchFamily="18" charset="0"/>
                <a:ea typeface="+mn-ea"/>
                <a:cs typeface="Times New Roman" panose="02020603050405020304" pitchFamily="18" charset="0"/>
              </a:rPr>
              <a:t>آمين</a:t>
            </a:r>
            <a:r>
              <a:rPr kumimoji="0" lang="ar-EG" altLang="fr-FR" sz="3400" b="1" i="0" u="none" strike="noStrike" kern="1200" cap="none" spc="0" normalizeH="0" baseline="0" noProof="0" dirty="0">
                <a:ln>
                  <a:noFill/>
                </a:ln>
                <a:solidFill>
                  <a:srgbClr val="C00000"/>
                </a:solidFill>
                <a:effectLst/>
                <a:uLnTx/>
                <a:uFillTx/>
                <a:latin typeface="Times New Roman" panose="02020603050405020304" pitchFamily="18" charset="0"/>
                <a:ea typeface="+mn-ea"/>
                <a:cs typeface="Times New Roman" panose="02020603050405020304" pitchFamily="18" charset="0"/>
              </a:rPr>
              <a:t>.</a:t>
            </a:r>
            <a:endParaRPr kumimoji="0" lang="fr-FR" altLang="fr-FR" sz="3400" b="1" i="0" u="none" strike="noStrike" kern="1200" cap="none" spc="0" normalizeH="0" baseline="0" noProof="0" dirty="0">
              <a:ln>
                <a:noFill/>
              </a:ln>
              <a:solidFill>
                <a:srgbClr val="C00000"/>
              </a:solidFill>
              <a:effectLst/>
              <a:uLnTx/>
              <a:uFillTx/>
              <a:latin typeface="Times New Roman" panose="02020603050405020304" pitchFamily="18" charset="0"/>
              <a:ea typeface="+mn-ea"/>
              <a:cs typeface="Times New Roman" panose="02020603050405020304" pitchFamily="18" charset="0"/>
            </a:endParaRPr>
          </a:p>
        </p:txBody>
      </p:sp>
      <p:sp>
        <p:nvSpPr>
          <p:cNvPr id="13" name="ZoneTexte 12">
            <a:extLst>
              <a:ext uri="{FF2B5EF4-FFF2-40B4-BE49-F238E27FC236}">
                <a16:creationId xmlns:a16="http://schemas.microsoft.com/office/drawing/2014/main" id="{B5E6F8A1-9C17-461A-BB1B-8D519652C983}"/>
              </a:ext>
            </a:extLst>
          </p:cNvPr>
          <p:cNvSpPr txBox="1"/>
          <p:nvPr/>
        </p:nvSpPr>
        <p:spPr>
          <a:xfrm>
            <a:off x="327090" y="529403"/>
            <a:ext cx="4256742" cy="6093976"/>
          </a:xfrm>
          <a:prstGeom prst="rect">
            <a:avLst/>
          </a:prstGeom>
          <a:noFill/>
        </p:spPr>
        <p:txBody>
          <a:bodyPr wrap="square" rtlCol="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fr-FR" sz="2500" b="1" i="0" u="none" strike="noStrike" kern="1200" cap="none" spc="0" normalizeH="0" baseline="0" noProof="0" dirty="0">
                <a:ln>
                  <a:noFill/>
                </a:ln>
                <a:solidFill>
                  <a:prstClr val="black"/>
                </a:solidFill>
                <a:effectLst/>
                <a:uLnTx/>
                <a:uFillTx/>
                <a:latin typeface="Calibri"/>
                <a:ea typeface="+mn-ea"/>
                <a:cs typeface="+mn-cs"/>
              </a:rPr>
              <a:t>A Toi la Puissance, la gloire, la bénédiction et la magnificence éternellement, </a:t>
            </a:r>
            <a:r>
              <a:rPr kumimoji="0" lang="fr-FR" sz="2500" b="1" i="0" u="none" strike="noStrike" kern="1200" cap="none" spc="0" normalizeH="0" baseline="0" noProof="0" dirty="0">
                <a:ln>
                  <a:noFill/>
                </a:ln>
                <a:solidFill>
                  <a:srgbClr val="C00000"/>
                </a:solidFill>
                <a:effectLst/>
                <a:uLnTx/>
                <a:uFillTx/>
                <a:latin typeface="Calibri"/>
                <a:ea typeface="+mn-ea"/>
                <a:cs typeface="+mn-cs"/>
              </a:rPr>
              <a:t>Amen! Emmanuel notre Dieu et notre Roi.</a:t>
            </a:r>
          </a:p>
          <a:p>
            <a:pPr marL="0" marR="0" lvl="0" indent="0" algn="just" defTabSz="914400" rtl="0" eaLnBrk="1" fontAlgn="auto" latinLnBrk="0" hangingPunct="1">
              <a:lnSpc>
                <a:spcPct val="100000"/>
              </a:lnSpc>
              <a:spcBef>
                <a:spcPts val="0"/>
              </a:spcBef>
              <a:spcAft>
                <a:spcPts val="0"/>
              </a:spcAft>
              <a:buClrTx/>
              <a:buSzTx/>
              <a:buFontTx/>
              <a:buNone/>
              <a:tabLst/>
              <a:defRPr/>
            </a:pPr>
            <a:endParaRPr kumimoji="0" lang="fr-FR" sz="2500" b="1" i="0" u="none" strike="noStrike" kern="1200" cap="none" spc="0" normalizeH="0" baseline="0" noProof="0" dirty="0">
              <a:ln>
                <a:noFill/>
              </a:ln>
              <a:solidFill>
                <a:prstClr val="black"/>
              </a:solidFill>
              <a:effectLst/>
              <a:uLnTx/>
              <a:uFillTx/>
              <a:latin typeface="Calibri"/>
              <a:ea typeface="+mn-ea"/>
              <a:cs typeface="+mn-cs"/>
            </a:endParaRPr>
          </a:p>
          <a:p>
            <a:pPr marL="0" marR="0" lvl="0" indent="0" algn="just" defTabSz="914400" rtl="0" eaLnBrk="1" fontAlgn="auto" latinLnBrk="0" hangingPunct="1">
              <a:lnSpc>
                <a:spcPct val="100000"/>
              </a:lnSpc>
              <a:spcBef>
                <a:spcPts val="0"/>
              </a:spcBef>
              <a:spcAft>
                <a:spcPts val="0"/>
              </a:spcAft>
              <a:buClrTx/>
              <a:buSzTx/>
              <a:buFontTx/>
              <a:buNone/>
              <a:tabLst/>
              <a:defRPr/>
            </a:pPr>
            <a:r>
              <a:rPr kumimoji="0" lang="fr-FR" sz="2500" b="1" i="0" u="none" strike="noStrike" kern="1200" cap="none" spc="0" normalizeH="0" baseline="0" noProof="0" dirty="0">
                <a:ln>
                  <a:noFill/>
                </a:ln>
                <a:solidFill>
                  <a:prstClr val="black"/>
                </a:solidFill>
                <a:effectLst/>
                <a:uLnTx/>
                <a:uFillTx/>
                <a:latin typeface="Calibri"/>
                <a:ea typeface="+mn-ea"/>
                <a:cs typeface="+mn-cs"/>
              </a:rPr>
              <a:t>A Toi la Puissance, la gloire, la bénédiction et la magnificence éternellement, </a:t>
            </a:r>
            <a:r>
              <a:rPr kumimoji="0" lang="fr-FR" sz="2500" b="1" i="0" u="none" strike="noStrike" kern="1200" cap="none" spc="0" normalizeH="0" baseline="0" noProof="0" dirty="0">
                <a:ln>
                  <a:noFill/>
                </a:ln>
                <a:solidFill>
                  <a:srgbClr val="C00000"/>
                </a:solidFill>
                <a:effectLst/>
                <a:uLnTx/>
                <a:uFillTx/>
                <a:latin typeface="Calibri"/>
                <a:ea typeface="+mn-ea"/>
                <a:cs typeface="+mn-cs"/>
              </a:rPr>
              <a:t>Amen! Mon Seigneur Jésus Christ mon bon Sauveur.</a:t>
            </a:r>
          </a:p>
          <a:p>
            <a:pPr marL="0" marR="0" lvl="0" indent="0" algn="just" defTabSz="914400" rtl="0" eaLnBrk="1" fontAlgn="auto" latinLnBrk="0" hangingPunct="1">
              <a:lnSpc>
                <a:spcPct val="100000"/>
              </a:lnSpc>
              <a:spcBef>
                <a:spcPts val="0"/>
              </a:spcBef>
              <a:spcAft>
                <a:spcPts val="0"/>
              </a:spcAft>
              <a:buClrTx/>
              <a:buSzTx/>
              <a:buFontTx/>
              <a:buNone/>
              <a:tabLst/>
              <a:defRPr/>
            </a:pPr>
            <a:endParaRPr kumimoji="0" lang="fr-FR" sz="2500" b="1" i="0" u="none" strike="noStrike" kern="1200" cap="none" spc="0" normalizeH="0" baseline="0" noProof="0" dirty="0">
              <a:ln>
                <a:noFill/>
              </a:ln>
              <a:solidFill>
                <a:prstClr val="black"/>
              </a:solidFill>
              <a:effectLst/>
              <a:uLnTx/>
              <a:uFillTx/>
              <a:latin typeface="Calibri"/>
              <a:ea typeface="+mn-ea"/>
              <a:cs typeface="+mn-cs"/>
            </a:endParaRPr>
          </a:p>
          <a:p>
            <a:pPr marL="0" marR="0" lvl="0" indent="0" algn="just" defTabSz="914400" rtl="0" eaLnBrk="1" fontAlgn="auto" latinLnBrk="0" hangingPunct="1">
              <a:lnSpc>
                <a:spcPct val="100000"/>
              </a:lnSpc>
              <a:spcBef>
                <a:spcPts val="0"/>
              </a:spcBef>
              <a:spcAft>
                <a:spcPts val="0"/>
              </a:spcAft>
              <a:buClrTx/>
              <a:buSzTx/>
              <a:buFontTx/>
              <a:buNone/>
              <a:tabLst/>
              <a:defRPr/>
            </a:pPr>
            <a:r>
              <a:rPr kumimoji="0" lang="fr-FR" sz="2500" b="1" i="0" u="none" strike="noStrike" kern="1200" cap="none" spc="0" normalizeH="0" baseline="0" noProof="0" dirty="0">
                <a:ln>
                  <a:noFill/>
                </a:ln>
                <a:solidFill>
                  <a:prstClr val="black"/>
                </a:solidFill>
                <a:effectLst/>
                <a:uLnTx/>
                <a:uFillTx/>
                <a:latin typeface="Calibri"/>
                <a:ea typeface="+mn-ea"/>
                <a:cs typeface="+mn-cs"/>
              </a:rPr>
              <a:t>A Toi la Puissance, la gloire, la bénédiction et la magnificence éternellement, </a:t>
            </a:r>
            <a:r>
              <a:rPr kumimoji="0" lang="fr-FR" sz="2500" b="1" i="0" u="none" strike="noStrike" kern="1200" cap="none" spc="0" normalizeH="0" baseline="0" noProof="0" dirty="0">
                <a:ln>
                  <a:noFill/>
                </a:ln>
                <a:solidFill>
                  <a:srgbClr val="C00000"/>
                </a:solidFill>
                <a:effectLst/>
                <a:uLnTx/>
                <a:uFillTx/>
                <a:latin typeface="Calibri"/>
                <a:ea typeface="+mn-ea"/>
                <a:cs typeface="+mn-cs"/>
              </a:rPr>
              <a:t>Amen !</a:t>
            </a:r>
          </a:p>
        </p:txBody>
      </p:sp>
      <p:pic>
        <p:nvPicPr>
          <p:cNvPr id="5" name="Image 4">
            <a:extLst>
              <a:ext uri="{FF2B5EF4-FFF2-40B4-BE49-F238E27FC236}">
                <a16:creationId xmlns:a16="http://schemas.microsoft.com/office/drawing/2014/main" id="{20AB254F-53D8-44ED-9046-8698A40D52C2}"/>
              </a:ext>
            </a:extLst>
          </p:cNvPr>
          <p:cNvPicPr>
            <a:picLocks noChangeAspect="1"/>
          </p:cNvPicPr>
          <p:nvPr/>
        </p:nvPicPr>
        <p:blipFill>
          <a:blip r:embed="rId3">
            <a:extLst>
              <a:ext uri="{BEBA8EAE-BF5A-486C-A8C5-ECC9F3942E4B}">
                <a14:imgProps xmlns:a14="http://schemas.microsoft.com/office/drawing/2010/main">
                  <a14:imgLayer r:embed="rId4">
                    <a14:imgEffect>
                      <a14:backgroundRemoval t="803" b="98280" l="1613" r="97312">
                        <a14:foregroundMark x1="1613" y1="21330" x2="1613" y2="21330"/>
                        <a14:foregroundMark x1="45161" y1="1032" x2="45161" y2="1032"/>
                        <a14:foregroundMark x1="97670" y1="21330" x2="97670" y2="21330"/>
                        <a14:foregroundMark x1="59140" y1="91399" x2="59140" y2="91399"/>
                        <a14:foregroundMark x1="59498" y1="95757" x2="59498" y2="95757"/>
                        <a14:foregroundMark x1="48925" y1="98280" x2="48925" y2="98280"/>
                      </a14:backgroundRemoval>
                    </a14:imgEffect>
                  </a14:imgLayer>
                </a14:imgProps>
              </a:ext>
              <a:ext uri="{28A0092B-C50C-407E-A947-70E740481C1C}">
                <a14:useLocalDpi xmlns:a14="http://schemas.microsoft.com/office/drawing/2010/main" val="0"/>
              </a:ext>
            </a:extLst>
          </a:blip>
          <a:stretch>
            <a:fillRect/>
          </a:stretch>
        </p:blipFill>
        <p:spPr>
          <a:xfrm>
            <a:off x="4787255" y="867795"/>
            <a:ext cx="2617489" cy="5184576"/>
          </a:xfrm>
          <a:prstGeom prst="rect">
            <a:avLst/>
          </a:prstGeom>
          <a:ln>
            <a:noFill/>
          </a:ln>
          <a:effectLst>
            <a:outerShdw blurRad="292100" dist="139700" dir="2700000" algn="tl" rotWithShape="0">
              <a:srgbClr val="333333">
                <a:alpha val="65000"/>
              </a:srgbClr>
            </a:outerShdw>
          </a:effectLst>
        </p:spPr>
      </p:pic>
    </p:spTree>
    <p:extLst>
      <p:ext uri="{BB962C8B-B14F-4D97-AF65-F5344CB8AC3E}">
        <p14:creationId xmlns:p14="http://schemas.microsoft.com/office/powerpoint/2010/main" val="2453068295"/>
      </p:ext>
    </p:extLst>
  </p:cSld>
  <p:clrMapOvr>
    <a:masterClrMapping/>
  </p:clrMapOvr>
</p:sld>
</file>

<file path=ppt/slides/slide3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329784" y="486948"/>
            <a:ext cx="5766216" cy="6041868"/>
          </a:xfrm>
        </p:spPr>
        <p:txBody>
          <a:bodyPr numCol="1" spcCol="72000" anchor="ctr">
            <a:noAutofit/>
          </a:bodyPr>
          <a:lstStyle/>
          <a:p>
            <a:pPr marL="0" indent="0" algn="just">
              <a:buNone/>
            </a:pPr>
            <a:r>
              <a:rPr lang="fr-FR" sz="3600" b="1" dirty="0">
                <a:latin typeface="Book Antiqua" panose="02040602050305030304" pitchFamily="18" charset="0"/>
              </a:rPr>
              <a:t>Rends-nous dignes de dire avec action de grâces : </a:t>
            </a:r>
          </a:p>
          <a:p>
            <a:pPr marL="0" indent="0" algn="just">
              <a:buNone/>
            </a:pPr>
            <a:endParaRPr lang="fr-FR" sz="3600" b="1" dirty="0">
              <a:latin typeface="Book Antiqua" panose="02040602050305030304" pitchFamily="18" charset="0"/>
            </a:endParaRPr>
          </a:p>
          <a:p>
            <a:pPr marL="0" indent="0" algn="just">
              <a:buNone/>
            </a:pPr>
            <a:endParaRPr lang="fr-FR" sz="3600" b="1" dirty="0">
              <a:latin typeface="Book Antiqua" panose="02040602050305030304" pitchFamily="18" charset="0"/>
            </a:endParaRPr>
          </a:p>
          <a:p>
            <a:pPr marL="0" indent="0" algn="just">
              <a:buNone/>
            </a:pPr>
            <a:r>
              <a:rPr lang="fr-FR" sz="3600" b="1" dirty="0">
                <a:latin typeface="Book Antiqua" panose="02040602050305030304" pitchFamily="18" charset="0"/>
              </a:rPr>
              <a:t>Notre Père qui est au cieux…</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lvl="0" algn="ctr" rtl="1" fontAlgn="base">
              <a:spcBef>
                <a:spcPct val="20000"/>
              </a:spcBef>
              <a:spcAft>
                <a:spcPct val="0"/>
              </a:spcAft>
            </a:pPr>
            <a:endParaRPr lang="ar-SA" altLang="fr-FR" sz="3600" dirty="0">
              <a:latin typeface="Times New Roman" panose="02020603050405020304" pitchFamily="18" charset="0"/>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endParaRPr lang="fr-FR" dirty="0"/>
          </a:p>
        </p:txBody>
      </p:sp>
      <p:sp>
        <p:nvSpPr>
          <p:cNvPr id="13" name="Espace réservé du contenu 2">
            <a:extLst>
              <a:ext uri="{FF2B5EF4-FFF2-40B4-BE49-F238E27FC236}">
                <a16:creationId xmlns:a16="http://schemas.microsoft.com/office/drawing/2014/main" id="{BAEE9C64-186B-45FE-92FC-55891E69D351}"/>
              </a:ext>
            </a:extLst>
          </p:cNvPr>
          <p:cNvSpPr txBox="1">
            <a:spLocks/>
          </p:cNvSpPr>
          <p:nvPr/>
        </p:nvSpPr>
        <p:spPr>
          <a:xfrm>
            <a:off x="8650513" y="486947"/>
            <a:ext cx="3138029" cy="5991072"/>
          </a:xfrm>
          <a:prstGeom prst="rect">
            <a:avLst/>
          </a:prstGeom>
        </p:spPr>
        <p:txBody>
          <a:bodyPr vert="horz" lIns="91440" tIns="45720" rIns="91440" bIns="45720" numCol="1" spcCol="72000" rtlCol="0" anchor="ctr">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buNone/>
            </a:pPr>
            <a:endParaRPr lang="fr-FR" sz="4000" b="1" dirty="0">
              <a:latin typeface="Book Antiqua" panose="02040602050305030304" pitchFamily="18"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744072" y="1443841"/>
            <a:ext cx="5025751" cy="4339650"/>
          </a:xfrm>
          <a:prstGeom prst="rect">
            <a:avLst/>
          </a:prstGeom>
        </p:spPr>
        <p:txBody>
          <a:bodyPr wrap="square" anchor="ctr" anchorCtr="0">
            <a:spAutoFit/>
          </a:bodyPr>
          <a:lstStyle/>
          <a:p>
            <a:pPr algn="just" rtl="1"/>
            <a:r>
              <a:rPr lang="ar-AE" sz="4800" b="1" dirty="0">
                <a:latin typeface="Book Antiqua" panose="02040602050305030304" pitchFamily="18" charset="0"/>
              </a:rPr>
              <a:t>الله</a:t>
            </a:r>
            <a:r>
              <a:rPr lang="ar-EG" sz="4800" b="1" dirty="0">
                <a:latin typeface="Book Antiqua" panose="02040602050305030304" pitchFamily="18" charset="0"/>
              </a:rPr>
              <a:t>ُ</a:t>
            </a:r>
            <a:r>
              <a:rPr lang="ar-AE" sz="4800" b="1" dirty="0">
                <a:latin typeface="Book Antiqua" panose="02040602050305030304" pitchFamily="18" charset="0"/>
              </a:rPr>
              <a:t>م </a:t>
            </a:r>
            <a:r>
              <a:rPr lang="ar-EG" sz="4800" b="1" dirty="0">
                <a:latin typeface="Book Antiqua" panose="02040602050305030304" pitchFamily="18" charset="0"/>
              </a:rPr>
              <a:t>إ</a:t>
            </a:r>
            <a:r>
              <a:rPr lang="ar-AE" sz="4800" b="1" dirty="0">
                <a:latin typeface="Book Antiqua" panose="02040602050305030304" pitchFamily="18" charset="0"/>
              </a:rPr>
              <a:t>جعلنا مستحقين أن نقولَ بشكرٍ:</a:t>
            </a:r>
            <a:endParaRPr lang="fr-FR" sz="4800" b="1" dirty="0">
              <a:latin typeface="Book Antiqua" panose="02040602050305030304" pitchFamily="18" charset="0"/>
            </a:endParaRPr>
          </a:p>
          <a:p>
            <a:pPr algn="just" rtl="1"/>
            <a:endParaRPr lang="fr-FR" sz="2800" b="1" dirty="0">
              <a:latin typeface="Book Antiqua" panose="02040602050305030304" pitchFamily="18" charset="0"/>
            </a:endParaRPr>
          </a:p>
          <a:p>
            <a:pPr algn="just" rtl="1"/>
            <a:endParaRPr lang="fr-FR" sz="4800" b="1" dirty="0">
              <a:latin typeface="Book Antiqua" panose="02040602050305030304" pitchFamily="18" charset="0"/>
            </a:endParaRPr>
          </a:p>
          <a:p>
            <a:pPr algn="just" rtl="1"/>
            <a:r>
              <a:rPr lang="ar-AE" sz="4800" b="1" dirty="0">
                <a:latin typeface="Book Antiqua" panose="02040602050305030304" pitchFamily="18" charset="0"/>
              </a:rPr>
              <a:t> يا أبانا الذي في السموات...</a:t>
            </a:r>
          </a:p>
        </p:txBody>
      </p:sp>
    </p:spTree>
    <p:extLst>
      <p:ext uri="{BB962C8B-B14F-4D97-AF65-F5344CB8AC3E}">
        <p14:creationId xmlns:p14="http://schemas.microsoft.com/office/powerpoint/2010/main" val="1573257814"/>
      </p:ext>
    </p:extLst>
  </p:cSld>
  <p:clrMapOvr>
    <a:masterClrMapping/>
  </p:clrMapOvr>
</p:sld>
</file>

<file path=ppt/slides/slide3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7369" y="548680"/>
            <a:ext cx="11161239" cy="2088232"/>
          </a:xfrm>
        </p:spPr>
        <p:txBody>
          <a:bodyPr>
            <a:normAutofit fontScale="92500" lnSpcReduction="20000"/>
          </a:bodyPr>
          <a:lstStyle/>
          <a:p>
            <a:pPr marL="0" indent="0" algn="ctr">
              <a:buNone/>
            </a:pPr>
            <a:r>
              <a:rPr lang="fr-FR" sz="4400" b="1" dirty="0" err="1">
                <a:solidFill>
                  <a:srgbClr val="C00000"/>
                </a:solidFill>
                <a:latin typeface="Athanasius" pitchFamily="2" charset="0"/>
              </a:rPr>
              <a:t>Yalmoc</a:t>
            </a:r>
            <a:r>
              <a:rPr lang="fr-FR" sz="4400" b="1" dirty="0">
                <a:solidFill>
                  <a:srgbClr val="C00000"/>
                </a:solidFill>
                <a:latin typeface="Athanasius" pitchFamily="2" charset="0"/>
              </a:rPr>
              <a:t>  </a:t>
            </a:r>
            <a:r>
              <a:rPr lang="fr-FR" sz="4400" b="1" dirty="0" err="1">
                <a:solidFill>
                  <a:srgbClr val="C00000"/>
                </a:solidFill>
                <a:latin typeface="Athanasius" pitchFamily="2" charset="0"/>
              </a:rPr>
              <a:t>tw</a:t>
            </a:r>
            <a:r>
              <a:rPr lang="fr-FR" sz="4400" b="1" dirty="0">
                <a:solidFill>
                  <a:srgbClr val="C00000"/>
                </a:solidFill>
                <a:latin typeface="Athanasius" pitchFamily="2" charset="0"/>
              </a:rPr>
              <a:t> </a:t>
            </a:r>
            <a:r>
              <a:rPr lang="fr-FR" sz="4400" b="1" dirty="0" err="1">
                <a:solidFill>
                  <a:srgbClr val="C00000"/>
                </a:solidFill>
                <a:latin typeface="Athanasius" pitchFamily="2" charset="0"/>
              </a:rPr>
              <a:t>Dauid</a:t>
            </a:r>
            <a:endParaRPr lang="fr-FR" sz="4400" b="1" dirty="0">
              <a:solidFill>
                <a:srgbClr val="C00000"/>
              </a:solidFill>
              <a:latin typeface="Athanasius" pitchFamily="2" charset="0"/>
            </a:endParaRPr>
          </a:p>
          <a:p>
            <a:pPr marL="0" indent="0" algn="just">
              <a:buNone/>
            </a:pPr>
            <a:r>
              <a:rPr lang="en-US" sz="3600" b="1" dirty="0">
                <a:latin typeface="Athanasius" pitchFamily="2" charset="0"/>
              </a:rPr>
              <a:t>M</a:t>
            </a:r>
            <a:r>
              <a:rPr lang="fr-FR" sz="3600" b="1" dirty="0" err="1">
                <a:latin typeface="Athanasius" pitchFamily="2" charset="0"/>
              </a:rPr>
              <a:t>aroueratcaji</a:t>
            </a:r>
            <a:r>
              <a:rPr lang="fr-FR" sz="3600" b="1" dirty="0">
                <a:latin typeface="Athanasius" pitchFamily="2" charset="0"/>
              </a:rPr>
              <a:t>  `</a:t>
            </a:r>
            <a:r>
              <a:rPr lang="fr-FR" sz="3600" b="1" dirty="0" err="1">
                <a:latin typeface="Athanasius" pitchFamily="2" charset="0"/>
              </a:rPr>
              <a:t>ènje</a:t>
            </a:r>
            <a:r>
              <a:rPr lang="fr-FR" sz="3600" b="1" dirty="0">
                <a:latin typeface="Athanasius" pitchFamily="2" charset="0"/>
              </a:rPr>
              <a:t>  </a:t>
            </a:r>
            <a:r>
              <a:rPr lang="fr-FR" sz="3600" b="1" dirty="0" err="1">
                <a:latin typeface="Athanasius" pitchFamily="2" charset="0"/>
              </a:rPr>
              <a:t>ni`ècvotou</a:t>
            </a:r>
            <a:r>
              <a:rPr lang="fr-FR" sz="3600" b="1" dirty="0">
                <a:latin typeface="Athanasius" pitchFamily="2" charset="0"/>
              </a:rPr>
              <a:t>  `</a:t>
            </a:r>
            <a:r>
              <a:rPr lang="fr-FR" sz="3600" b="1" dirty="0" err="1">
                <a:latin typeface="Athanasius" pitchFamily="2" charset="0"/>
              </a:rPr>
              <a:t>èn`èoji</a:t>
            </a:r>
            <a:r>
              <a:rPr lang="fr-FR" sz="3600" b="1" dirty="0">
                <a:latin typeface="Athanasius" pitchFamily="2" charset="0"/>
              </a:rPr>
              <a:t>  &gt;  </a:t>
            </a:r>
            <a:r>
              <a:rPr lang="fr-FR" sz="3600" b="1" dirty="0" err="1">
                <a:latin typeface="Athanasius" pitchFamily="2" charset="0"/>
              </a:rPr>
              <a:t>nhetcaji</a:t>
            </a:r>
            <a:r>
              <a:rPr lang="fr-FR" sz="3600" b="1" dirty="0">
                <a:latin typeface="Athanasius" pitchFamily="2" charset="0"/>
              </a:rPr>
              <a:t> `</a:t>
            </a:r>
            <a:r>
              <a:rPr lang="fr-FR" sz="3600" b="1" dirty="0" err="1">
                <a:latin typeface="Athanasius" pitchFamily="2" charset="0"/>
              </a:rPr>
              <a:t>ènou`èanomi`èa</a:t>
            </a:r>
            <a:r>
              <a:rPr lang="fr-FR" sz="3600" b="1" dirty="0">
                <a:latin typeface="Athanasius" pitchFamily="2" charset="0"/>
              </a:rPr>
              <a:t> 'a </a:t>
            </a:r>
            <a:r>
              <a:rPr lang="fr-FR" sz="3600" b="1" dirty="0" err="1">
                <a:latin typeface="Athanasius" pitchFamily="2" charset="0"/>
              </a:rPr>
              <a:t>pi`èqmhi</a:t>
            </a:r>
            <a:r>
              <a:rPr lang="fr-FR" sz="3600" b="1" dirty="0">
                <a:latin typeface="Athanasius" pitchFamily="2" charset="0"/>
              </a:rPr>
              <a:t>. Je </a:t>
            </a:r>
            <a:r>
              <a:rPr lang="fr-FR" sz="3600" b="1" dirty="0" err="1">
                <a:latin typeface="Athanasius" pitchFamily="2" charset="0"/>
              </a:rPr>
              <a:t>aicwtem</a:t>
            </a:r>
            <a:r>
              <a:rPr lang="fr-FR" sz="3600" b="1" dirty="0">
                <a:latin typeface="Athanasius" pitchFamily="2" charset="0"/>
              </a:rPr>
              <a:t> `</a:t>
            </a:r>
            <a:r>
              <a:rPr lang="fr-FR" sz="3600" b="1" dirty="0" err="1">
                <a:latin typeface="Athanasius" pitchFamily="2" charset="0"/>
              </a:rPr>
              <a:t>èe`èp</a:t>
            </a:r>
            <a:r>
              <a:rPr lang="fr-FR" sz="3600" b="1" dirty="0">
                <a:latin typeface="Athanasius" pitchFamily="2" charset="0"/>
              </a:rPr>
              <a:t>]w] `</a:t>
            </a:r>
            <a:r>
              <a:rPr lang="fr-FR" sz="3600" b="1" dirty="0" err="1">
                <a:latin typeface="Athanasius" pitchFamily="2" charset="0"/>
              </a:rPr>
              <a:t>ènoumh</a:t>
            </a:r>
            <a:r>
              <a:rPr lang="fr-FR" sz="3600" b="1" dirty="0">
                <a:latin typeface="Athanasius" pitchFamily="2" charset="0"/>
              </a:rPr>
              <a:t>] eu]op `</a:t>
            </a:r>
            <a:r>
              <a:rPr lang="fr-FR" sz="3600" b="1" dirty="0" err="1">
                <a:latin typeface="Athanasius" pitchFamily="2" charset="0"/>
              </a:rPr>
              <a:t>èmpakw</a:t>
            </a:r>
            <a:r>
              <a:rPr lang="fr-FR" sz="3600" b="1" dirty="0">
                <a:latin typeface="Athanasius" pitchFamily="2" charset="0"/>
              </a:rPr>
              <a:t>; &gt; 'en `</a:t>
            </a:r>
            <a:r>
              <a:rPr lang="fr-FR" sz="3600" b="1" dirty="0" err="1">
                <a:latin typeface="Athanasius" pitchFamily="2" charset="0"/>
              </a:rPr>
              <a:t>èpjin`èqrouqwou</a:t>
            </a:r>
            <a:r>
              <a:rPr lang="fr-FR" sz="3600" b="1" dirty="0">
                <a:latin typeface="Athanasius" pitchFamily="2" charset="0"/>
              </a:rPr>
              <a:t>; </a:t>
            </a:r>
            <a:r>
              <a:rPr lang="fr-FR" sz="3600" b="1" dirty="0" err="1">
                <a:latin typeface="Athanasius" pitchFamily="2" charset="0"/>
              </a:rPr>
              <a:t>eucop</a:t>
            </a:r>
            <a:r>
              <a:rPr lang="fr-FR" sz="3600" b="1" dirty="0">
                <a:latin typeface="Athanasius" pitchFamily="2" charset="0"/>
              </a:rPr>
              <a:t>  `</a:t>
            </a:r>
            <a:r>
              <a:rPr lang="fr-FR" sz="3600" b="1" dirty="0" err="1">
                <a:latin typeface="Athanasius" pitchFamily="2" charset="0"/>
              </a:rPr>
              <a:t>èe`è</a:t>
            </a:r>
            <a:r>
              <a:rPr lang="fr-FR" sz="3600" b="1" dirty="0">
                <a:latin typeface="Athanasius" pitchFamily="2" charset="0"/>
              </a:rPr>
              <a:t>\</a:t>
            </a:r>
            <a:r>
              <a:rPr lang="fr-FR" sz="3600" b="1" dirty="0" err="1">
                <a:latin typeface="Athanasius" pitchFamily="2" charset="0"/>
              </a:rPr>
              <a:t>rhi</a:t>
            </a:r>
            <a:r>
              <a:rPr lang="fr-FR" sz="3600" b="1" dirty="0">
                <a:latin typeface="Athanasius" pitchFamily="2" charset="0"/>
              </a:rPr>
              <a:t> ` </a:t>
            </a:r>
            <a:r>
              <a:rPr lang="fr-FR" sz="3600" b="1" dirty="0" err="1">
                <a:latin typeface="Athanasius" pitchFamily="2" charset="0"/>
              </a:rPr>
              <a:t>èejwi</a:t>
            </a:r>
            <a:r>
              <a:rPr lang="fr-FR" sz="3600" b="1" dirty="0">
                <a:latin typeface="Athanasius" pitchFamily="2" charset="0"/>
              </a:rPr>
              <a:t>  </a:t>
            </a:r>
            <a:r>
              <a:rPr lang="fr-FR" sz="3600" b="1" dirty="0" err="1">
                <a:latin typeface="Athanasius" pitchFamily="2" charset="0"/>
              </a:rPr>
              <a:t>aucosni</a:t>
            </a:r>
            <a:r>
              <a:rPr lang="fr-FR" sz="3600" b="1" dirty="0">
                <a:latin typeface="Athanasius" pitchFamily="2" charset="0"/>
              </a:rPr>
              <a:t>  `</a:t>
            </a:r>
            <a:r>
              <a:rPr lang="fr-FR" sz="3600" b="1" dirty="0" err="1">
                <a:latin typeface="Athanasius" pitchFamily="2" charset="0"/>
              </a:rPr>
              <a:t>èesi</a:t>
            </a:r>
            <a:r>
              <a:rPr lang="fr-FR" sz="3600" b="1" dirty="0">
                <a:latin typeface="Athanasius" pitchFamily="2" charset="0"/>
              </a:rPr>
              <a:t>  `</a:t>
            </a:r>
            <a:r>
              <a:rPr lang="fr-FR" sz="3600" b="1" dirty="0" err="1">
                <a:latin typeface="Athanasius" pitchFamily="2" charset="0"/>
              </a:rPr>
              <a:t>èntayuxh</a:t>
            </a:r>
            <a:r>
              <a:rPr lang="fr-FR" sz="3600" b="1" dirty="0">
                <a:latin typeface="Athanasius" pitchFamily="2" charset="0"/>
              </a:rPr>
              <a:t>  &gt;  `</a:t>
            </a:r>
            <a:r>
              <a:rPr lang="fr-FR" sz="3600" b="1" dirty="0" err="1">
                <a:solidFill>
                  <a:srgbClr val="C00000"/>
                </a:solidFill>
                <a:latin typeface="Athanasius" pitchFamily="2" charset="0"/>
              </a:rPr>
              <a:t>allhloui`a</a:t>
            </a:r>
            <a:endParaRPr lang="fr-FR" sz="3600" b="1" dirty="0">
              <a:solidFill>
                <a:srgbClr val="C00000"/>
              </a:solidFill>
              <a:latin typeface="Athanasius" pitchFamily="2" charset="0"/>
            </a:endParaRPr>
          </a:p>
        </p:txBody>
      </p:sp>
      <p:sp>
        <p:nvSpPr>
          <p:cNvPr id="4" name="Rectangle 3">
            <a:extLst>
              <a:ext uri="{FF2B5EF4-FFF2-40B4-BE49-F238E27FC236}">
                <a16:creationId xmlns:a16="http://schemas.microsoft.com/office/drawing/2014/main" id="{91243CA8-04CE-43A8-A980-AAAC9EEED9CA}"/>
              </a:ext>
            </a:extLst>
          </p:cNvPr>
          <p:cNvSpPr/>
          <p:nvPr/>
        </p:nvSpPr>
        <p:spPr>
          <a:xfrm>
            <a:off x="6312024" y="2852936"/>
            <a:ext cx="5400600" cy="3600399"/>
          </a:xfrm>
          <a:prstGeom prst="rect">
            <a:avLst/>
          </a:prstGeom>
        </p:spPr>
        <p:txBody>
          <a:bodyPr wrap="square">
            <a:normAutofit/>
          </a:bodyPr>
          <a:lstStyle/>
          <a:p>
            <a:pPr algn="just" rtl="1"/>
            <a:r>
              <a:rPr lang="ar-SA" sz="2800" b="1" i="1" dirty="0">
                <a:solidFill>
                  <a:srgbClr val="C00000"/>
                </a:solidFill>
              </a:rPr>
              <a:t>مزمور٣٠ : ١٨، ١٣</a:t>
            </a:r>
            <a:endParaRPr lang="fr-FR" sz="2800" b="1" i="1" dirty="0">
              <a:solidFill>
                <a:srgbClr val="C00000"/>
              </a:solidFill>
            </a:endParaRPr>
          </a:p>
          <a:p>
            <a:pPr algn="just" rtl="1"/>
            <a:r>
              <a:rPr lang="ar-SA" sz="3600" b="1" dirty="0"/>
              <a:t>ولتصر خرساء الشفاة الغاشة، المتكلمة على الصديق بالإثم، لأنى سمعت المذمة من كثيرين يسكنون حولى، حين إجتمعوا علىّ جميعاً تآمروا على أخذ نفسى </a:t>
            </a:r>
            <a:r>
              <a:rPr lang="ar-SA" sz="3600" b="1" dirty="0">
                <a:solidFill>
                  <a:srgbClr val="C00000"/>
                </a:solidFill>
              </a:rPr>
              <a:t>الليلويا.</a:t>
            </a:r>
            <a:endParaRPr lang="ar-SA" sz="2800" b="1" i="1" dirty="0">
              <a:solidFill>
                <a:srgbClr val="C00000"/>
              </a:solidFill>
            </a:endParaRPr>
          </a:p>
        </p:txBody>
      </p:sp>
      <p:sp>
        <p:nvSpPr>
          <p:cNvPr id="8" name="ZoneTexte 7">
            <a:extLst>
              <a:ext uri="{FF2B5EF4-FFF2-40B4-BE49-F238E27FC236}">
                <a16:creationId xmlns:a16="http://schemas.microsoft.com/office/drawing/2014/main" id="{17EB9E0E-099C-42F2-A2D3-CB82BBB219EC}"/>
              </a:ext>
            </a:extLst>
          </p:cNvPr>
          <p:cNvSpPr txBox="1"/>
          <p:nvPr/>
        </p:nvSpPr>
        <p:spPr>
          <a:xfrm>
            <a:off x="407368" y="6490404"/>
            <a:ext cx="4248472" cy="338554"/>
          </a:xfrm>
          <a:prstGeom prst="rect">
            <a:avLst/>
          </a:prstGeom>
          <a:noFill/>
        </p:spPr>
        <p:txBody>
          <a:bodyPr wrap="square" rtlCol="0">
            <a:spAutoFit/>
          </a:bodyPr>
          <a:lstStyle/>
          <a:p>
            <a:r>
              <a:rPr lang="fr-FR" sz="1600" b="1" i="1" dirty="0">
                <a:solidFill>
                  <a:schemeClr val="bg1"/>
                </a:solidFill>
              </a:rPr>
              <a:t>Sixième Heure du Jeudi Saint</a:t>
            </a:r>
            <a:endParaRPr lang="fr-FR" sz="1600" dirty="0">
              <a:solidFill>
                <a:schemeClr val="bg1"/>
              </a:solidFill>
            </a:endParaRPr>
          </a:p>
        </p:txBody>
      </p:sp>
      <p:sp>
        <p:nvSpPr>
          <p:cNvPr id="9" name="Rectangle 74">
            <a:extLst>
              <a:ext uri="{FF2B5EF4-FFF2-40B4-BE49-F238E27FC236}">
                <a16:creationId xmlns:a16="http://schemas.microsoft.com/office/drawing/2014/main" id="{EFA9D6ED-5B92-45D5-B2B3-49501FAAB2D5}"/>
              </a:ext>
            </a:extLst>
          </p:cNvPr>
          <p:cNvSpPr>
            <a:spLocks noChangeArrowheads="1"/>
          </p:cNvSpPr>
          <p:nvPr/>
        </p:nvSpPr>
        <p:spPr bwMode="auto">
          <a:xfrm>
            <a:off x="8400256" y="53414"/>
            <a:ext cx="360040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الساعة السادسة</a:t>
            </a:r>
            <a:r>
              <a:rPr lang="ar-BH" sz="2000" b="1" dirty="0">
                <a:solidFill>
                  <a:schemeClr val="bg1"/>
                </a:solidFill>
              </a:rPr>
              <a:t> من</a:t>
            </a:r>
            <a:r>
              <a:rPr lang="fr-FR" sz="2000" b="1" dirty="0">
                <a:solidFill>
                  <a:schemeClr val="bg1"/>
                </a:solidFill>
              </a:rPr>
              <a:t> </a:t>
            </a:r>
            <a:r>
              <a:rPr lang="ar-SA" sz="2000" b="1" dirty="0">
                <a:solidFill>
                  <a:schemeClr val="bg1"/>
                </a:solidFill>
              </a:rPr>
              <a:t>يوم الخميس ال</a:t>
            </a:r>
            <a:r>
              <a:rPr lang="ar-EG" sz="2000" b="1" dirty="0">
                <a:solidFill>
                  <a:schemeClr val="bg1"/>
                </a:solidFill>
              </a:rPr>
              <a:t>كبير</a:t>
            </a:r>
            <a:endParaRPr lang="en-US" altLang="fr-FR" sz="2000" b="1" i="1" dirty="0">
              <a:solidFill>
                <a:schemeClr val="bg1"/>
              </a:solidFill>
            </a:endParaRPr>
          </a:p>
        </p:txBody>
      </p:sp>
      <p:sp>
        <p:nvSpPr>
          <p:cNvPr id="7" name="Espace réservé du contenu 2"/>
          <p:cNvSpPr txBox="1">
            <a:spLocks/>
          </p:cNvSpPr>
          <p:nvPr/>
        </p:nvSpPr>
        <p:spPr>
          <a:xfrm>
            <a:off x="407368" y="2852936"/>
            <a:ext cx="5472608" cy="3600400"/>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lnSpc>
                <a:spcPct val="90000"/>
              </a:lnSpc>
              <a:buNone/>
            </a:pPr>
            <a:r>
              <a:rPr lang="fr-FR" sz="2800" b="1" i="1" dirty="0">
                <a:solidFill>
                  <a:srgbClr val="C00000"/>
                </a:solidFill>
              </a:rPr>
              <a:t>Psaume 30 : 19 et 14</a:t>
            </a:r>
          </a:p>
          <a:p>
            <a:pPr marL="0" indent="0" algn="just">
              <a:lnSpc>
                <a:spcPct val="90000"/>
              </a:lnSpc>
              <a:buNone/>
            </a:pPr>
            <a:r>
              <a:rPr lang="fr-FR" sz="2800" b="1" dirty="0"/>
              <a:t>Qu'ils deviennent muets, ces menteurs, car ils parlent contre le juste avec orgueil, insolence et mépris. J'entends les calomnies de la foule: de tous côté c'est l'épouvante. Ils ont tenu conseil contre moi, ils s'accordent pour m'ôter la vie. </a:t>
            </a:r>
            <a:r>
              <a:rPr lang="fr-FR" sz="2800" b="1" dirty="0">
                <a:solidFill>
                  <a:srgbClr val="C00000"/>
                </a:solidFill>
              </a:rPr>
              <a:t>Alléluia.</a:t>
            </a:r>
          </a:p>
        </p:txBody>
      </p:sp>
    </p:spTree>
    <p:extLst>
      <p:ext uri="{BB962C8B-B14F-4D97-AF65-F5344CB8AC3E}">
        <p14:creationId xmlns:p14="http://schemas.microsoft.com/office/powerpoint/2010/main" val="1758075462"/>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329784" y="486948"/>
            <a:ext cx="5766216" cy="6041868"/>
          </a:xfrm>
        </p:spPr>
        <p:txBody>
          <a:bodyPr numCol="1" spcCol="72000" anchor="ctr">
            <a:noAutofit/>
          </a:bodyPr>
          <a:lstStyle/>
          <a:p>
            <a:pPr marL="0" indent="0" algn="just">
              <a:buNone/>
            </a:pPr>
            <a:r>
              <a:rPr lang="fr-FR" sz="3600" b="1" dirty="0">
                <a:latin typeface="Book Antiqua" panose="02040602050305030304" pitchFamily="18" charset="0"/>
              </a:rPr>
              <a:t>Rends-nous dignes de dire avec action de grâces : </a:t>
            </a:r>
          </a:p>
          <a:p>
            <a:pPr marL="0" indent="0" algn="just">
              <a:buNone/>
            </a:pPr>
            <a:endParaRPr lang="fr-FR" sz="3600" b="1" dirty="0">
              <a:latin typeface="Book Antiqua" panose="02040602050305030304" pitchFamily="18" charset="0"/>
            </a:endParaRPr>
          </a:p>
          <a:p>
            <a:pPr marL="0" indent="0" algn="just">
              <a:buNone/>
            </a:pPr>
            <a:endParaRPr lang="fr-FR" sz="3600" b="1" dirty="0">
              <a:latin typeface="Book Antiqua" panose="02040602050305030304" pitchFamily="18" charset="0"/>
            </a:endParaRPr>
          </a:p>
          <a:p>
            <a:pPr marL="0" indent="0" algn="just">
              <a:buNone/>
            </a:pPr>
            <a:r>
              <a:rPr lang="fr-FR" sz="3600" b="1" dirty="0">
                <a:latin typeface="Book Antiqua" panose="02040602050305030304" pitchFamily="18" charset="0"/>
              </a:rPr>
              <a:t>Notre Père qui est au cieux…</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lvl="0" algn="ctr" rtl="1" fontAlgn="base">
              <a:spcBef>
                <a:spcPct val="20000"/>
              </a:spcBef>
              <a:spcAft>
                <a:spcPct val="0"/>
              </a:spcAft>
            </a:pPr>
            <a:endParaRPr lang="ar-SA" altLang="fr-FR" sz="3600" dirty="0">
              <a:latin typeface="Times New Roman" panose="02020603050405020304" pitchFamily="18" charset="0"/>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endParaRPr lang="fr-FR" dirty="0"/>
          </a:p>
        </p:txBody>
      </p:sp>
      <p:sp>
        <p:nvSpPr>
          <p:cNvPr id="13" name="Espace réservé du contenu 2">
            <a:extLst>
              <a:ext uri="{FF2B5EF4-FFF2-40B4-BE49-F238E27FC236}">
                <a16:creationId xmlns:a16="http://schemas.microsoft.com/office/drawing/2014/main" id="{BAEE9C64-186B-45FE-92FC-55891E69D351}"/>
              </a:ext>
            </a:extLst>
          </p:cNvPr>
          <p:cNvSpPr txBox="1">
            <a:spLocks/>
          </p:cNvSpPr>
          <p:nvPr/>
        </p:nvSpPr>
        <p:spPr>
          <a:xfrm>
            <a:off x="8650513" y="486947"/>
            <a:ext cx="3138029" cy="5991072"/>
          </a:xfrm>
          <a:prstGeom prst="rect">
            <a:avLst/>
          </a:prstGeom>
        </p:spPr>
        <p:txBody>
          <a:bodyPr vert="horz" lIns="91440" tIns="45720" rIns="91440" bIns="45720" numCol="1" spcCol="72000" rtlCol="0" anchor="ctr">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buNone/>
            </a:pPr>
            <a:endParaRPr lang="fr-FR" sz="4000" b="1" dirty="0">
              <a:latin typeface="Book Antiqua" panose="02040602050305030304" pitchFamily="18"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744072" y="1443841"/>
            <a:ext cx="5025751" cy="4339650"/>
          </a:xfrm>
          <a:prstGeom prst="rect">
            <a:avLst/>
          </a:prstGeom>
        </p:spPr>
        <p:txBody>
          <a:bodyPr wrap="square" anchor="ctr" anchorCtr="0">
            <a:spAutoFit/>
          </a:bodyPr>
          <a:lstStyle/>
          <a:p>
            <a:pPr algn="just" rtl="1"/>
            <a:r>
              <a:rPr lang="ar-AE" sz="4800" b="1" dirty="0">
                <a:latin typeface="Book Antiqua" panose="02040602050305030304" pitchFamily="18" charset="0"/>
              </a:rPr>
              <a:t>الله</a:t>
            </a:r>
            <a:r>
              <a:rPr lang="ar-EG" sz="4800" b="1" dirty="0">
                <a:latin typeface="Book Antiqua" panose="02040602050305030304" pitchFamily="18" charset="0"/>
              </a:rPr>
              <a:t>ُ</a:t>
            </a:r>
            <a:r>
              <a:rPr lang="ar-AE" sz="4800" b="1" dirty="0">
                <a:latin typeface="Book Antiqua" panose="02040602050305030304" pitchFamily="18" charset="0"/>
              </a:rPr>
              <a:t>م </a:t>
            </a:r>
            <a:r>
              <a:rPr lang="ar-EG" sz="4800" b="1" dirty="0">
                <a:latin typeface="Book Antiqua" panose="02040602050305030304" pitchFamily="18" charset="0"/>
              </a:rPr>
              <a:t>إ</a:t>
            </a:r>
            <a:r>
              <a:rPr lang="ar-AE" sz="4800" b="1" dirty="0">
                <a:latin typeface="Book Antiqua" panose="02040602050305030304" pitchFamily="18" charset="0"/>
              </a:rPr>
              <a:t>جعلنا مستحقين أن نقولَ بشكرٍ:</a:t>
            </a:r>
            <a:endParaRPr lang="fr-FR" sz="4800" b="1" dirty="0">
              <a:latin typeface="Book Antiqua" panose="02040602050305030304" pitchFamily="18" charset="0"/>
            </a:endParaRPr>
          </a:p>
          <a:p>
            <a:pPr algn="just" rtl="1"/>
            <a:endParaRPr lang="fr-FR" sz="2800" b="1" dirty="0">
              <a:latin typeface="Book Antiqua" panose="02040602050305030304" pitchFamily="18" charset="0"/>
            </a:endParaRPr>
          </a:p>
          <a:p>
            <a:pPr algn="just" rtl="1"/>
            <a:endParaRPr lang="fr-FR" sz="4800" b="1" dirty="0">
              <a:latin typeface="Book Antiqua" panose="02040602050305030304" pitchFamily="18" charset="0"/>
            </a:endParaRPr>
          </a:p>
          <a:p>
            <a:pPr algn="just" rtl="1"/>
            <a:r>
              <a:rPr lang="ar-AE" sz="4800" b="1" dirty="0">
                <a:latin typeface="Book Antiqua" panose="02040602050305030304" pitchFamily="18" charset="0"/>
              </a:rPr>
              <a:t> يا أبانا الذي في السموات...</a:t>
            </a:r>
          </a:p>
        </p:txBody>
      </p:sp>
    </p:spTree>
    <p:extLst>
      <p:ext uri="{BB962C8B-B14F-4D97-AF65-F5344CB8AC3E}">
        <p14:creationId xmlns:p14="http://schemas.microsoft.com/office/powerpoint/2010/main" val="988346788"/>
      </p:ext>
    </p:extLst>
  </p:cSld>
  <p:clrMapOvr>
    <a:masterClrMapping/>
  </p:clrMapOvr>
</p:sld>
</file>

<file path=ppt/slides/slide3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358813" y="692799"/>
            <a:ext cx="3512186" cy="5452374"/>
          </a:xfrm>
        </p:spPr>
        <p:txBody>
          <a:bodyPr numCol="1" spcCol="72000" anchor="ctr">
            <a:noAutofit/>
          </a:bodyPr>
          <a:lstStyle/>
          <a:p>
            <a:pPr marL="0" indent="0" algn="just">
              <a:buNone/>
            </a:pPr>
            <a:r>
              <a:rPr lang="fr-FR" b="1" dirty="0">
                <a:latin typeface="Book Antiqua" panose="02040602050305030304" pitchFamily="18" charset="0"/>
              </a:rPr>
              <a:t>Afin que nous soyons dignes</a:t>
            </a:r>
          </a:p>
          <a:p>
            <a:pPr marL="0" indent="0" algn="just">
              <a:buNone/>
            </a:pPr>
            <a:r>
              <a:rPr lang="fr-FR" b="1" dirty="0">
                <a:latin typeface="Book Antiqua" panose="02040602050305030304" pitchFamily="18" charset="0"/>
              </a:rPr>
              <a:t>d'écouter le saint Évangile. </a:t>
            </a:r>
          </a:p>
          <a:p>
            <a:pPr marL="0" indent="0" algn="just">
              <a:buNone/>
            </a:pPr>
            <a:r>
              <a:rPr lang="fr-FR" b="1" dirty="0">
                <a:latin typeface="Book Antiqua" panose="02040602050305030304" pitchFamily="18" charset="0"/>
              </a:rPr>
              <a:t>Notre Seigneur et notre Dieu.</a:t>
            </a:r>
          </a:p>
          <a:p>
            <a:pPr marL="0" indent="0" algn="just">
              <a:buNone/>
            </a:pPr>
            <a:r>
              <a:rPr lang="fr-FR" b="1" dirty="0">
                <a:latin typeface="Book Antiqua" panose="02040602050305030304" pitchFamily="18" charset="0"/>
              </a:rPr>
              <a:t>Soyons attentifs avec sagesse et droiture pour écouter le saint Évangile.</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lvl="0" algn="ctr" rtl="1" fontAlgn="base">
              <a:spcBef>
                <a:spcPct val="20000"/>
              </a:spcBef>
              <a:spcAft>
                <a:spcPct val="0"/>
              </a:spcAft>
            </a:pPr>
            <a:endParaRPr lang="ar-SA" altLang="fr-FR" sz="3600" dirty="0">
              <a:latin typeface="Times New Roman" panose="02020603050405020304" pitchFamily="18" charset="0"/>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spcBef>
                <a:spcPts val="0"/>
              </a:spcBef>
              <a:buNone/>
            </a:pPr>
            <a:endParaRPr lang="fr-FR" sz="4000" b="1" dirty="0">
              <a:latin typeface="CS Avva Shenouda" panose="020B7200000000000000" pitchFamily="34"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8258629" y="494202"/>
            <a:ext cx="3574559" cy="5690138"/>
          </a:xfrm>
          <a:prstGeom prst="rect">
            <a:avLst/>
          </a:prstGeom>
        </p:spPr>
        <p:txBody>
          <a:bodyPr wrap="square" anchor="ctr" anchorCtr="0">
            <a:noAutofit/>
          </a:bodyPr>
          <a:lstStyle/>
          <a:p>
            <a:pPr algn="just" rtl="1"/>
            <a:r>
              <a:rPr lang="ar-AE" sz="4400" b="1" dirty="0">
                <a:latin typeface="Book Antiqua" panose="02040602050305030304" pitchFamily="18" charset="0"/>
              </a:rPr>
              <a:t>من أجل أن نكون مستحقين</a:t>
            </a:r>
            <a:endParaRPr lang="fr-FR" sz="4400" b="1" dirty="0">
              <a:latin typeface="Book Antiqua" panose="02040602050305030304" pitchFamily="18" charset="0"/>
            </a:endParaRPr>
          </a:p>
          <a:p>
            <a:pPr algn="just" rtl="1"/>
            <a:r>
              <a:rPr lang="ar-AE" sz="4400" b="1" dirty="0">
                <a:latin typeface="Book Antiqua" panose="02040602050305030304" pitchFamily="18" charset="0"/>
              </a:rPr>
              <a:t>لسماع الإنجيل المقدس.</a:t>
            </a:r>
            <a:endParaRPr lang="fr-FR" sz="4400" b="1" dirty="0">
              <a:latin typeface="Book Antiqua" panose="02040602050305030304" pitchFamily="18" charset="0"/>
            </a:endParaRPr>
          </a:p>
          <a:p>
            <a:pPr algn="just" rtl="1"/>
            <a:r>
              <a:rPr lang="ar-AE" sz="4400" b="1" dirty="0">
                <a:latin typeface="Book Antiqua" panose="02040602050305030304" pitchFamily="18" charset="0"/>
              </a:rPr>
              <a:t>إلى ربنا وإلهنا </a:t>
            </a:r>
            <a:endParaRPr lang="fr-FR" sz="4400" b="1" dirty="0">
              <a:latin typeface="Book Antiqua" panose="02040602050305030304" pitchFamily="18" charset="0"/>
            </a:endParaRPr>
          </a:p>
          <a:p>
            <a:pPr algn="just" rtl="1"/>
            <a:r>
              <a:rPr lang="ar-AE" sz="4400" b="1" dirty="0">
                <a:latin typeface="Book Antiqua" panose="02040602050305030304" pitchFamily="18" charset="0"/>
              </a:rPr>
              <a:t>نتوسل بحكمة مستقيمين </a:t>
            </a:r>
            <a:r>
              <a:rPr lang="ar-AE" sz="4400" b="1" dirty="0" err="1">
                <a:latin typeface="Book Antiqua" panose="02040602050305030304" pitchFamily="18" charset="0"/>
              </a:rPr>
              <a:t>إنصتوا</a:t>
            </a:r>
            <a:r>
              <a:rPr lang="ar-AE" sz="4400" b="1" dirty="0">
                <a:latin typeface="Book Antiqua" panose="02040602050305030304" pitchFamily="18" charset="0"/>
              </a:rPr>
              <a:t> للإنجيل المقدس.</a:t>
            </a:r>
          </a:p>
        </p:txBody>
      </p:sp>
      <p:sp>
        <p:nvSpPr>
          <p:cNvPr id="6" name="Rectangle 5">
            <a:extLst>
              <a:ext uri="{FF2B5EF4-FFF2-40B4-BE49-F238E27FC236}">
                <a16:creationId xmlns:a16="http://schemas.microsoft.com/office/drawing/2014/main" id="{4BBA31EA-5709-4658-9C29-41BF2557899C}"/>
              </a:ext>
            </a:extLst>
          </p:cNvPr>
          <p:cNvSpPr/>
          <p:nvPr/>
        </p:nvSpPr>
        <p:spPr>
          <a:xfrm>
            <a:off x="4151428" y="574842"/>
            <a:ext cx="3933030" cy="6001643"/>
          </a:xfrm>
          <a:prstGeom prst="rect">
            <a:avLst/>
          </a:prstGeom>
        </p:spPr>
        <p:txBody>
          <a:bodyPr wrap="square">
            <a:spAutoFit/>
          </a:bodyPr>
          <a:lstStyle/>
          <a:p>
            <a:pPr algn="just"/>
            <a:r>
              <a:rPr lang="fr-FR" sz="3200" b="1" dirty="0" err="1">
                <a:latin typeface="Avva_Marcos" panose="04020500000000000000" pitchFamily="82" charset="0"/>
              </a:rPr>
              <a:t>K</a:t>
            </a:r>
            <a:r>
              <a:rPr lang="fr-FR" sz="3200" b="1" dirty="0" err="1">
                <a:latin typeface="CS Avva Shenouda" panose="020B7200000000000000" pitchFamily="34" charset="0"/>
              </a:rPr>
              <a:t>e</a:t>
            </a:r>
            <a:r>
              <a:rPr lang="fr-FR" sz="3200" b="1" dirty="0">
                <a:latin typeface="CS Avva Shenouda" panose="020B7200000000000000" pitchFamily="34" charset="0"/>
              </a:rPr>
              <a:t> </a:t>
            </a:r>
            <a:r>
              <a:rPr lang="fr-FR" sz="3200" b="1" dirty="0" err="1">
                <a:latin typeface="CS Avva Shenouda" panose="020B7200000000000000" pitchFamily="34" charset="0"/>
              </a:rPr>
              <a:t>upertou</a:t>
            </a:r>
            <a:r>
              <a:rPr lang="fr-FR" sz="3200" b="1" dirty="0">
                <a:latin typeface="CS Avva Shenouda" panose="020B7200000000000000" pitchFamily="34" charset="0"/>
              </a:rPr>
              <a:t> kata </a:t>
            </a:r>
            <a:r>
              <a:rPr lang="fr-FR" sz="3200" b="1" dirty="0" err="1">
                <a:latin typeface="CS Avva Shenouda" panose="020B7200000000000000" pitchFamily="34" charset="0"/>
              </a:rPr>
              <a:t>xiw</a:t>
            </a:r>
            <a:r>
              <a:rPr lang="fr-FR" sz="3200" b="1" dirty="0">
                <a:latin typeface="CS Avva Shenouda" panose="020B7200000000000000" pitchFamily="34" charset="0"/>
              </a:rPr>
              <a:t> ;</a:t>
            </a:r>
            <a:r>
              <a:rPr lang="fr-FR" sz="3200" b="1" dirty="0" err="1">
                <a:latin typeface="CS Avva Shenouda" panose="020B7200000000000000" pitchFamily="34" charset="0"/>
              </a:rPr>
              <a:t>yne</a:t>
            </a:r>
            <a:r>
              <a:rPr lang="fr-FR" sz="3200" b="1" dirty="0">
                <a:latin typeface="CS Avva Shenouda" panose="020B7200000000000000" pitchFamily="34" charset="0"/>
              </a:rPr>
              <a:t> `</a:t>
            </a:r>
            <a:r>
              <a:rPr lang="fr-FR" sz="3200" b="1" dirty="0" err="1">
                <a:latin typeface="CS Avva Shenouda" panose="020B7200000000000000" pitchFamily="34" charset="0"/>
              </a:rPr>
              <a:t>ymac</a:t>
            </a:r>
            <a:r>
              <a:rPr lang="fr-FR" sz="3200" b="1" dirty="0">
                <a:latin typeface="CS Avva Shenouda" panose="020B7200000000000000" pitchFamily="34" charset="0"/>
              </a:rPr>
              <a:t> @</a:t>
            </a:r>
          </a:p>
          <a:p>
            <a:pPr algn="just"/>
            <a:r>
              <a:rPr lang="fr-FR" sz="3200" b="1" dirty="0">
                <a:latin typeface="CS Avva Shenouda" panose="020B7200000000000000" pitchFamily="34" charset="0"/>
              </a:rPr>
              <a:t> </a:t>
            </a:r>
          </a:p>
          <a:p>
            <a:pPr algn="just"/>
            <a:r>
              <a:rPr lang="fr-FR" sz="3200" b="1" dirty="0" err="1">
                <a:latin typeface="CS Avva Shenouda" panose="020B7200000000000000" pitchFamily="34" charset="0"/>
              </a:rPr>
              <a:t>tyc</a:t>
            </a:r>
            <a:r>
              <a:rPr lang="fr-FR" sz="3200" b="1" dirty="0">
                <a:latin typeface="CS Avva Shenouda" panose="020B7200000000000000" pitchFamily="34" charset="0"/>
              </a:rPr>
              <a:t> </a:t>
            </a:r>
            <a:r>
              <a:rPr lang="fr-FR" sz="3200" b="1" dirty="0" err="1">
                <a:latin typeface="CS Avva Shenouda" panose="020B7200000000000000" pitchFamily="34" charset="0"/>
              </a:rPr>
              <a:t>akro</a:t>
            </a:r>
            <a:r>
              <a:rPr lang="fr-FR" sz="3200" b="1" dirty="0">
                <a:latin typeface="CS Avva Shenouda" panose="020B7200000000000000" pitchFamily="34" charset="0"/>
              </a:rPr>
              <a:t> `</a:t>
            </a:r>
            <a:r>
              <a:rPr lang="fr-FR" sz="3200" b="1" dirty="0" err="1">
                <a:latin typeface="CS Avva Shenouda" panose="020B7200000000000000" pitchFamily="34" charset="0"/>
              </a:rPr>
              <a:t>acewc</a:t>
            </a:r>
            <a:r>
              <a:rPr lang="fr-FR" sz="3200" b="1" dirty="0">
                <a:latin typeface="CS Avva Shenouda" panose="020B7200000000000000" pitchFamily="34" charset="0"/>
              </a:rPr>
              <a:t> </a:t>
            </a:r>
            <a:r>
              <a:rPr lang="fr-FR" sz="3200" b="1" dirty="0" err="1">
                <a:latin typeface="CS Avva Shenouda" panose="020B7200000000000000" pitchFamily="34" charset="0"/>
              </a:rPr>
              <a:t>tou</a:t>
            </a:r>
            <a:r>
              <a:rPr lang="fr-FR" sz="3200" b="1" dirty="0">
                <a:latin typeface="CS Avva Shenouda" panose="020B7200000000000000" pitchFamily="34" charset="0"/>
              </a:rPr>
              <a:t> `</a:t>
            </a:r>
            <a:r>
              <a:rPr lang="fr-FR" sz="3200" b="1" dirty="0" err="1">
                <a:latin typeface="CS Avva Shenouda" panose="020B7200000000000000" pitchFamily="34" charset="0"/>
              </a:rPr>
              <a:t>agiou</a:t>
            </a:r>
            <a:r>
              <a:rPr lang="fr-FR" sz="3200" b="1" dirty="0">
                <a:latin typeface="CS Avva Shenouda" panose="020B7200000000000000" pitchFamily="34" charset="0"/>
              </a:rPr>
              <a:t> </a:t>
            </a:r>
            <a:r>
              <a:rPr lang="fr-FR" sz="3200" b="1" dirty="0" err="1">
                <a:latin typeface="CS Avva Shenouda" panose="020B7200000000000000" pitchFamily="34" charset="0"/>
              </a:rPr>
              <a:t>euaggeliou</a:t>
            </a:r>
            <a:r>
              <a:rPr lang="fr-FR" sz="3200" b="1" dirty="0">
                <a:latin typeface="CS Avva Shenouda" panose="020B7200000000000000" pitchFamily="34" charset="0"/>
              </a:rPr>
              <a:t> @</a:t>
            </a:r>
          </a:p>
          <a:p>
            <a:pPr algn="just"/>
            <a:endParaRPr lang="fr-FR" sz="3200" b="1" dirty="0">
              <a:latin typeface="CS Avva Shenouda" panose="020B7200000000000000" pitchFamily="34" charset="0"/>
            </a:endParaRPr>
          </a:p>
          <a:p>
            <a:pPr algn="just"/>
            <a:r>
              <a:rPr lang="fr-FR" sz="3200" b="1" dirty="0" err="1">
                <a:latin typeface="CS Avva Shenouda" panose="020B7200000000000000" pitchFamily="34" charset="0"/>
              </a:rPr>
              <a:t>kurion</a:t>
            </a:r>
            <a:r>
              <a:rPr lang="fr-FR" sz="3200" b="1" dirty="0">
                <a:latin typeface="CS Avva Shenouda" panose="020B7200000000000000" pitchFamily="34" charset="0"/>
              </a:rPr>
              <a:t> </a:t>
            </a:r>
            <a:r>
              <a:rPr lang="fr-FR" sz="3200" b="1" dirty="0" err="1">
                <a:latin typeface="CS Avva Shenouda" panose="020B7200000000000000" pitchFamily="34" charset="0"/>
              </a:rPr>
              <a:t>ke</a:t>
            </a:r>
            <a:r>
              <a:rPr lang="fr-FR" sz="3200" b="1" dirty="0">
                <a:latin typeface="CS Avva Shenouda" panose="020B7200000000000000" pitchFamily="34" charset="0"/>
              </a:rPr>
              <a:t> ton ;</a:t>
            </a:r>
            <a:r>
              <a:rPr lang="fr-FR" sz="3200" b="1" dirty="0" err="1">
                <a:latin typeface="CS Avva Shenouda" panose="020B7200000000000000" pitchFamily="34" charset="0"/>
              </a:rPr>
              <a:t>eon</a:t>
            </a:r>
            <a:r>
              <a:rPr lang="fr-FR" sz="3200" b="1" dirty="0">
                <a:latin typeface="CS Avva Shenouda" panose="020B7200000000000000" pitchFamily="34" charset="0"/>
              </a:rPr>
              <a:t> `</a:t>
            </a:r>
            <a:r>
              <a:rPr lang="fr-FR" sz="3200" b="1" dirty="0" err="1">
                <a:latin typeface="CS Avva Shenouda" panose="020B7200000000000000" pitchFamily="34" charset="0"/>
              </a:rPr>
              <a:t>ymwn</a:t>
            </a:r>
            <a:r>
              <a:rPr lang="fr-FR" sz="3200" b="1" dirty="0">
                <a:latin typeface="CS Avva Shenouda" panose="020B7200000000000000" pitchFamily="34" charset="0"/>
              </a:rPr>
              <a:t> @</a:t>
            </a:r>
          </a:p>
          <a:p>
            <a:pPr algn="just"/>
            <a:endParaRPr lang="fr-FR" sz="3200" b="1" dirty="0">
              <a:latin typeface="CS Avva Shenouda" panose="020B7200000000000000" pitchFamily="34" charset="0"/>
            </a:endParaRPr>
          </a:p>
          <a:p>
            <a:pPr algn="just"/>
            <a:r>
              <a:rPr lang="fr-FR" sz="3200" b="1" dirty="0">
                <a:latin typeface="CS Avva Shenouda" panose="020B7200000000000000" pitchFamily="34" charset="0"/>
              </a:rPr>
              <a:t>`</a:t>
            </a:r>
            <a:r>
              <a:rPr lang="fr-FR" sz="3200" b="1" dirty="0" err="1">
                <a:latin typeface="CS Avva Shenouda" panose="020B7200000000000000" pitchFamily="34" charset="0"/>
              </a:rPr>
              <a:t>iketeucwmen</a:t>
            </a:r>
            <a:r>
              <a:rPr lang="fr-FR" sz="3200" b="1" dirty="0">
                <a:latin typeface="CS Avva Shenouda" panose="020B7200000000000000" pitchFamily="34" charset="0"/>
              </a:rPr>
              <a:t> </a:t>
            </a:r>
            <a:r>
              <a:rPr lang="fr-FR" sz="3200" b="1" dirty="0" err="1">
                <a:latin typeface="CS Avva Shenouda" panose="020B7200000000000000" pitchFamily="34" charset="0"/>
              </a:rPr>
              <a:t>covi`a</a:t>
            </a:r>
            <a:r>
              <a:rPr lang="fr-FR" sz="3200" b="1" dirty="0">
                <a:latin typeface="CS Avva Shenouda" panose="020B7200000000000000" pitchFamily="34" charset="0"/>
              </a:rPr>
              <a:t> </a:t>
            </a:r>
            <a:r>
              <a:rPr lang="fr-FR" sz="3200" b="1" dirty="0" err="1">
                <a:latin typeface="CS Avva Shenouda" panose="020B7200000000000000" pitchFamily="34" charset="0"/>
              </a:rPr>
              <a:t>or;i</a:t>
            </a:r>
            <a:r>
              <a:rPr lang="fr-FR" sz="3200" b="1" dirty="0">
                <a:latin typeface="CS Avva Shenouda" panose="020B7200000000000000" pitchFamily="34" charset="0"/>
              </a:rPr>
              <a:t> </a:t>
            </a:r>
            <a:r>
              <a:rPr lang="fr-FR" sz="3200" b="1" dirty="0" err="1">
                <a:latin typeface="CS Avva Shenouda" panose="020B7200000000000000" pitchFamily="34" charset="0"/>
              </a:rPr>
              <a:t>akoucwmen</a:t>
            </a:r>
            <a:r>
              <a:rPr lang="fr-FR" sz="3200" b="1" dirty="0">
                <a:latin typeface="CS Avva Shenouda" panose="020B7200000000000000" pitchFamily="34" charset="0"/>
              </a:rPr>
              <a:t> </a:t>
            </a:r>
            <a:r>
              <a:rPr lang="fr-FR" sz="3200" b="1" dirty="0" err="1">
                <a:latin typeface="CS Avva Shenouda" panose="020B7200000000000000" pitchFamily="34" charset="0"/>
              </a:rPr>
              <a:t>tou</a:t>
            </a:r>
            <a:r>
              <a:rPr lang="fr-FR" sz="3200" b="1" dirty="0">
                <a:latin typeface="CS Avva Shenouda" panose="020B7200000000000000" pitchFamily="34" charset="0"/>
              </a:rPr>
              <a:t> `</a:t>
            </a:r>
            <a:r>
              <a:rPr lang="fr-FR" sz="3200" b="1" dirty="0" err="1">
                <a:latin typeface="CS Avva Shenouda" panose="020B7200000000000000" pitchFamily="34" charset="0"/>
              </a:rPr>
              <a:t>agiou</a:t>
            </a:r>
            <a:r>
              <a:rPr lang="fr-FR" sz="3200" b="1" dirty="0">
                <a:latin typeface="CS Avva Shenouda" panose="020B7200000000000000" pitchFamily="34" charset="0"/>
              </a:rPr>
              <a:t> </a:t>
            </a:r>
            <a:r>
              <a:rPr lang="fr-FR" sz="3200" b="1" dirty="0" err="1">
                <a:latin typeface="CS Avva Shenouda" panose="020B7200000000000000" pitchFamily="34" charset="0"/>
              </a:rPr>
              <a:t>euaggeliou</a:t>
            </a:r>
            <a:r>
              <a:rPr lang="fr-FR" sz="3200" b="1" dirty="0">
                <a:latin typeface="CS Avva Shenouda" panose="020B7200000000000000" pitchFamily="34" charset="0"/>
              </a:rPr>
              <a:t>.</a:t>
            </a:r>
          </a:p>
        </p:txBody>
      </p:sp>
    </p:spTree>
    <p:extLst>
      <p:ext uri="{BB962C8B-B14F-4D97-AF65-F5344CB8AC3E}">
        <p14:creationId xmlns:p14="http://schemas.microsoft.com/office/powerpoint/2010/main" val="1497627203"/>
      </p:ext>
    </p:extLst>
  </p:cSld>
  <p:clrMapOvr>
    <a:masterClrMapping/>
  </p:clrMapOvr>
</p:sld>
</file>

<file path=ppt/slides/slide3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51178" y="2676036"/>
            <a:ext cx="5644822" cy="1077218"/>
          </a:xfrm>
        </p:spPr>
        <p:txBody>
          <a:bodyPr wrap="square" numCol="1" spcCol="72000" anchor="ctr">
            <a:spAutoFit/>
          </a:bodyPr>
          <a:lstStyle/>
          <a:p>
            <a:pPr marL="0" indent="0" algn="just">
              <a:buNone/>
            </a:pPr>
            <a:r>
              <a:rPr lang="fr-FR" b="1" dirty="0">
                <a:latin typeface="Book Antiqua" panose="02040602050305030304" pitchFamily="18" charset="0"/>
              </a:rPr>
              <a:t>Lecture du saint Evangile selon saint </a:t>
            </a:r>
            <a:r>
              <a:rPr lang="fr-FR" b="1" dirty="0">
                <a:solidFill>
                  <a:srgbClr val="C00000"/>
                </a:solidFill>
                <a:latin typeface="Book Antiqua" panose="02040602050305030304" pitchFamily="18" charset="0"/>
              </a:rPr>
              <a:t>Marc</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lvl="0" algn="ctr" rtl="1" fontAlgn="base">
              <a:spcBef>
                <a:spcPct val="20000"/>
              </a:spcBef>
              <a:spcAft>
                <a:spcPct val="0"/>
              </a:spcAft>
            </a:pPr>
            <a:endParaRPr lang="ar-SA" altLang="fr-FR" sz="3600" dirty="0">
              <a:latin typeface="Times New Roman" panose="02020603050405020304" pitchFamily="18" charset="0"/>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4819918"/>
            <a:ext cx="184731" cy="369332"/>
          </a:xfrm>
          <a:prstGeom prst="rect">
            <a:avLst/>
          </a:prstGeom>
        </p:spPr>
        <p:txBody>
          <a:bodyPr wrap="none">
            <a:spAutoFit/>
          </a:bodyPr>
          <a:lstStyle/>
          <a:p>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spcBef>
                <a:spcPts val="0"/>
              </a:spcBef>
              <a:buNone/>
            </a:pPr>
            <a:endParaRPr lang="fr-FR" sz="4000" b="1" dirty="0">
              <a:latin typeface="CS Avva Shenouda" panose="020B7200000000000000" pitchFamily="34"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573847" y="2660719"/>
            <a:ext cx="5195976" cy="1200329"/>
          </a:xfrm>
          <a:prstGeom prst="rect">
            <a:avLst/>
          </a:prstGeom>
        </p:spPr>
        <p:txBody>
          <a:bodyPr wrap="square" anchor="ctr" anchorCtr="0">
            <a:spAutoFit/>
          </a:bodyPr>
          <a:lstStyle/>
          <a:p>
            <a:pPr algn="just" rtl="1"/>
            <a:r>
              <a:rPr lang="ar-AE" sz="3600" b="1" dirty="0">
                <a:latin typeface="Book Antiqua" panose="02040602050305030304" pitchFamily="18" charset="0"/>
              </a:rPr>
              <a:t>فصل من الإنجيل المقدس للقديس</a:t>
            </a:r>
            <a:r>
              <a:rPr lang="fr-FR" sz="3600" b="1" dirty="0">
                <a:latin typeface="CS Avva Shenouda" panose="020B7200000000000000" pitchFamily="34" charset="0"/>
              </a:rPr>
              <a:t> </a:t>
            </a:r>
            <a:r>
              <a:rPr lang="ar-SA" sz="3600" b="1" i="1" dirty="0">
                <a:solidFill>
                  <a:srgbClr val="C00000"/>
                </a:solidFill>
              </a:rPr>
              <a:t>مرقس</a:t>
            </a:r>
            <a:r>
              <a:rPr lang="fr-FR" sz="3600" b="1" dirty="0">
                <a:latin typeface="CS Avva Shenouda" panose="020B7200000000000000" pitchFamily="34" charset="0"/>
              </a:rPr>
              <a:t> </a:t>
            </a:r>
            <a:endParaRPr lang="ar-AE" sz="3600" b="1" dirty="0">
              <a:latin typeface="Book Antiqua" panose="02040602050305030304" pitchFamily="18" charset="0"/>
            </a:endParaRPr>
          </a:p>
        </p:txBody>
      </p:sp>
      <p:sp>
        <p:nvSpPr>
          <p:cNvPr id="6" name="Rectangle 5">
            <a:extLst>
              <a:ext uri="{FF2B5EF4-FFF2-40B4-BE49-F238E27FC236}">
                <a16:creationId xmlns:a16="http://schemas.microsoft.com/office/drawing/2014/main" id="{4BBA31EA-5709-4658-9C29-41BF2557899C}"/>
              </a:ext>
            </a:extLst>
          </p:cNvPr>
          <p:cNvSpPr/>
          <p:nvPr/>
        </p:nvSpPr>
        <p:spPr>
          <a:xfrm>
            <a:off x="703385" y="828063"/>
            <a:ext cx="10874326" cy="1569660"/>
          </a:xfrm>
          <a:prstGeom prst="rect">
            <a:avLst/>
          </a:prstGeom>
        </p:spPr>
        <p:txBody>
          <a:bodyPr wrap="square">
            <a:spAutoFit/>
          </a:bodyPr>
          <a:lstStyle/>
          <a:p>
            <a:pPr algn="ctr"/>
            <a:r>
              <a:rPr lang="fr-FR" sz="4800" b="1" dirty="0" err="1">
                <a:solidFill>
                  <a:srgbClr val="C00000"/>
                </a:solidFill>
                <a:latin typeface="CS Avva Shenouda" pitchFamily="34" charset="0"/>
              </a:rPr>
              <a:t>Ou`anagnwcic</a:t>
            </a:r>
            <a:r>
              <a:rPr lang="fr-FR" sz="4800" b="1" dirty="0">
                <a:solidFill>
                  <a:srgbClr val="C00000"/>
                </a:solidFill>
                <a:latin typeface="CS Avva Shenouda" pitchFamily="34" charset="0"/>
              </a:rPr>
              <a:t> `</a:t>
            </a:r>
            <a:r>
              <a:rPr lang="fr-FR" sz="4800" b="1" dirty="0" err="1">
                <a:solidFill>
                  <a:srgbClr val="C00000"/>
                </a:solidFill>
                <a:latin typeface="CS Avva Shenouda" pitchFamily="34" charset="0"/>
              </a:rPr>
              <a:t>ebolqen</a:t>
            </a:r>
            <a:r>
              <a:rPr lang="fr-FR" sz="4800" b="1" dirty="0">
                <a:solidFill>
                  <a:srgbClr val="C00000"/>
                </a:solidFill>
                <a:latin typeface="CS Avva Shenouda" pitchFamily="34" charset="0"/>
              </a:rPr>
              <a:t> </a:t>
            </a:r>
            <a:r>
              <a:rPr lang="fr-FR" sz="4800" b="1" dirty="0" err="1">
                <a:solidFill>
                  <a:srgbClr val="C00000"/>
                </a:solidFill>
                <a:latin typeface="CS Avva Shenouda" pitchFamily="34" charset="0"/>
              </a:rPr>
              <a:t>pieuaggelion</a:t>
            </a:r>
            <a:r>
              <a:rPr lang="fr-FR" sz="4800" b="1" dirty="0">
                <a:solidFill>
                  <a:srgbClr val="C00000"/>
                </a:solidFill>
                <a:latin typeface="CS Avva Shenouda" pitchFamily="34" charset="0"/>
              </a:rPr>
              <a:t> `</a:t>
            </a:r>
            <a:r>
              <a:rPr lang="fr-FR" sz="4800" b="1" dirty="0" err="1">
                <a:solidFill>
                  <a:srgbClr val="C00000"/>
                </a:solidFill>
                <a:latin typeface="CS Avva Shenouda" pitchFamily="34" charset="0"/>
              </a:rPr>
              <a:t>e;ouab</a:t>
            </a:r>
            <a:r>
              <a:rPr lang="fr-FR" sz="4800" b="1" dirty="0">
                <a:solidFill>
                  <a:srgbClr val="C00000"/>
                </a:solidFill>
                <a:latin typeface="CS Avva Shenouda" pitchFamily="34" charset="0"/>
              </a:rPr>
              <a:t> kata </a:t>
            </a:r>
            <a:r>
              <a:rPr lang="pt-BR" sz="4800" b="1" dirty="0">
                <a:latin typeface="Athanasius" pitchFamily="2" charset="0"/>
              </a:rPr>
              <a:t>Markon</a:t>
            </a:r>
            <a:r>
              <a:rPr lang="fr-FR" sz="4800" b="1" dirty="0">
                <a:solidFill>
                  <a:srgbClr val="C00000"/>
                </a:solidFill>
                <a:latin typeface="CS Avva Shenouda" pitchFamily="34" charset="0"/>
              </a:rPr>
              <a:t> </a:t>
            </a:r>
            <a:r>
              <a:rPr lang="fr-FR" sz="4800" b="1" dirty="0" err="1">
                <a:solidFill>
                  <a:srgbClr val="C00000"/>
                </a:solidFill>
                <a:latin typeface="CS Avva Shenouda" pitchFamily="34" charset="0"/>
              </a:rPr>
              <a:t>agiou</a:t>
            </a:r>
            <a:r>
              <a:rPr lang="fr-FR" sz="4800" b="1" dirty="0">
                <a:solidFill>
                  <a:srgbClr val="C00000"/>
                </a:solidFill>
                <a:latin typeface="CS Avva Shenouda" pitchFamily="34" charset="0"/>
              </a:rPr>
              <a:t>.</a:t>
            </a:r>
          </a:p>
        </p:txBody>
      </p:sp>
      <p:sp>
        <p:nvSpPr>
          <p:cNvPr id="9" name="Espace réservé du contenu 2">
            <a:extLst>
              <a:ext uri="{FF2B5EF4-FFF2-40B4-BE49-F238E27FC236}">
                <a16:creationId xmlns:a16="http://schemas.microsoft.com/office/drawing/2014/main" id="{D2106C4C-97AC-47F4-8BDB-41E5693FF19F}"/>
              </a:ext>
            </a:extLst>
          </p:cNvPr>
          <p:cNvSpPr txBox="1">
            <a:spLocks/>
          </p:cNvSpPr>
          <p:nvPr/>
        </p:nvSpPr>
        <p:spPr>
          <a:xfrm>
            <a:off x="448833" y="5439997"/>
            <a:ext cx="4896890" cy="584775"/>
          </a:xfrm>
          <a:prstGeom prst="rect">
            <a:avLst/>
          </a:prstGeom>
        </p:spPr>
        <p:txBody>
          <a:bodyPr vert="horz" wrap="square" lIns="91440" tIns="45720" rIns="91440" bIns="45720" numCol="1" spcCol="72000" rtlCol="0" anchor="ctr">
            <a:sp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buFont typeface="Arial" pitchFamily="34" charset="0"/>
              <a:buNone/>
            </a:pPr>
            <a:r>
              <a:rPr lang="fr-FR" b="1" dirty="0">
                <a:latin typeface="Book Antiqua" panose="02040602050305030304" pitchFamily="18" charset="0"/>
              </a:rPr>
              <a:t>Gloire à toi Seigneur</a:t>
            </a:r>
          </a:p>
        </p:txBody>
      </p:sp>
      <p:sp>
        <p:nvSpPr>
          <p:cNvPr id="11" name="Rectangle 10">
            <a:extLst>
              <a:ext uri="{FF2B5EF4-FFF2-40B4-BE49-F238E27FC236}">
                <a16:creationId xmlns:a16="http://schemas.microsoft.com/office/drawing/2014/main" id="{33915816-F1BB-42E5-8168-916DA00C2698}"/>
              </a:ext>
            </a:extLst>
          </p:cNvPr>
          <p:cNvSpPr/>
          <p:nvPr/>
        </p:nvSpPr>
        <p:spPr>
          <a:xfrm>
            <a:off x="8133162" y="5220027"/>
            <a:ext cx="3574559" cy="769441"/>
          </a:xfrm>
          <a:prstGeom prst="rect">
            <a:avLst/>
          </a:prstGeom>
        </p:spPr>
        <p:txBody>
          <a:bodyPr wrap="square" anchor="ctr" anchorCtr="0">
            <a:spAutoFit/>
          </a:bodyPr>
          <a:lstStyle/>
          <a:p>
            <a:pPr algn="just" rtl="1"/>
            <a:r>
              <a:rPr lang="ar-AE" sz="4400" b="1" dirty="0">
                <a:latin typeface="Book Antiqua" panose="02040602050305030304" pitchFamily="18" charset="0"/>
              </a:rPr>
              <a:t>والمجد للـه دائماً</a:t>
            </a:r>
          </a:p>
        </p:txBody>
      </p:sp>
      <p:sp>
        <p:nvSpPr>
          <p:cNvPr id="13" name="Rectangle 12">
            <a:extLst>
              <a:ext uri="{FF2B5EF4-FFF2-40B4-BE49-F238E27FC236}">
                <a16:creationId xmlns:a16="http://schemas.microsoft.com/office/drawing/2014/main" id="{5E9E9B2F-DFC2-4E37-A832-F07F0BBB98D7}"/>
              </a:ext>
            </a:extLst>
          </p:cNvPr>
          <p:cNvSpPr/>
          <p:nvPr/>
        </p:nvSpPr>
        <p:spPr>
          <a:xfrm>
            <a:off x="703386" y="4666729"/>
            <a:ext cx="10874326" cy="830997"/>
          </a:xfrm>
          <a:prstGeom prst="rect">
            <a:avLst/>
          </a:prstGeom>
        </p:spPr>
        <p:txBody>
          <a:bodyPr wrap="square">
            <a:spAutoFit/>
          </a:bodyPr>
          <a:lstStyle/>
          <a:p>
            <a:pPr algn="ctr"/>
            <a:r>
              <a:rPr lang="fr-FR" sz="4800" b="1" dirty="0">
                <a:solidFill>
                  <a:srgbClr val="C00000"/>
                </a:solidFill>
                <a:latin typeface="CS Avva Shenouda" pitchFamily="34" charset="0"/>
              </a:rPr>
              <a:t>Doxa ci </a:t>
            </a:r>
            <a:r>
              <a:rPr lang="fr-FR" sz="4800" b="1" dirty="0" err="1">
                <a:solidFill>
                  <a:srgbClr val="C00000"/>
                </a:solidFill>
                <a:latin typeface="CS Avva Shenouda" pitchFamily="34" charset="0"/>
              </a:rPr>
              <a:t>Kuri``e</a:t>
            </a:r>
            <a:endParaRPr lang="fr-FR" sz="4800" b="1" dirty="0">
              <a:solidFill>
                <a:srgbClr val="C00000"/>
              </a:solidFill>
              <a:latin typeface="CS Avva Shenouda" pitchFamily="34" charset="0"/>
            </a:endParaRPr>
          </a:p>
        </p:txBody>
      </p:sp>
    </p:spTree>
    <p:extLst>
      <p:ext uri="{BB962C8B-B14F-4D97-AF65-F5344CB8AC3E}">
        <p14:creationId xmlns:p14="http://schemas.microsoft.com/office/powerpoint/2010/main" val="3074714552"/>
      </p:ext>
    </p:extLst>
  </p:cSld>
  <p:clrMapOvr>
    <a:masterClrMapping/>
  </p:clrMapOvr>
</p:sld>
</file>

<file path=ppt/slides/slide3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7369" y="548680"/>
            <a:ext cx="11161239" cy="5760640"/>
          </a:xfrm>
        </p:spPr>
        <p:txBody>
          <a:bodyPr>
            <a:normAutofit fontScale="85000" lnSpcReduction="10000"/>
          </a:bodyPr>
          <a:lstStyle/>
          <a:p>
            <a:pPr marL="0" indent="0" algn="ctr">
              <a:buNone/>
            </a:pPr>
            <a:r>
              <a:rPr lang="pt-BR" b="1" dirty="0">
                <a:solidFill>
                  <a:srgbClr val="C00000"/>
                </a:solidFill>
                <a:latin typeface="Athanasius" pitchFamily="2" charset="0"/>
              </a:rPr>
              <a:t>Markon  Kev i/d/&gt; i/b/-i/ /</a:t>
            </a:r>
          </a:p>
          <a:p>
            <a:pPr marL="0" indent="0" algn="ctr">
              <a:buNone/>
            </a:pPr>
            <a:endParaRPr lang="pt-BR" b="1" dirty="0">
              <a:solidFill>
                <a:srgbClr val="C00000"/>
              </a:solidFill>
              <a:latin typeface="Athanasius" pitchFamily="2" charset="0"/>
            </a:endParaRPr>
          </a:p>
          <a:p>
            <a:pPr marL="0" indent="0" algn="just">
              <a:buNone/>
            </a:pPr>
            <a:r>
              <a:rPr lang="en-US" b="1" dirty="0" err="1">
                <a:latin typeface="Athanasius" pitchFamily="2" charset="0"/>
              </a:rPr>
              <a:t>Ouo</a:t>
            </a:r>
            <a:r>
              <a:rPr lang="en-US" b="1" dirty="0">
                <a:latin typeface="Athanasius" pitchFamily="2" charset="0"/>
              </a:rPr>
              <a:t>\ '</a:t>
            </a:r>
            <a:r>
              <a:rPr lang="en-US" b="1" dirty="0" err="1">
                <a:latin typeface="Athanasius" pitchFamily="2" charset="0"/>
              </a:rPr>
              <a:t>en</a:t>
            </a:r>
            <a:r>
              <a:rPr lang="en-US" b="1" dirty="0">
                <a:latin typeface="Athanasius" pitchFamily="2" charset="0"/>
              </a:rPr>
              <a:t> </a:t>
            </a:r>
            <a:r>
              <a:rPr lang="en-US" b="1" dirty="0" err="1">
                <a:latin typeface="Athanasius" pitchFamily="2" charset="0"/>
              </a:rPr>
              <a:t>pi`èe</a:t>
            </a:r>
            <a:r>
              <a:rPr lang="en-US" b="1" dirty="0">
                <a:latin typeface="Athanasius" pitchFamily="2" charset="0"/>
              </a:rPr>
              <a:t>\</a:t>
            </a:r>
            <a:r>
              <a:rPr lang="en-US" b="1" dirty="0" err="1">
                <a:latin typeface="Athanasius" pitchFamily="2" charset="0"/>
              </a:rPr>
              <a:t>oou</a:t>
            </a:r>
            <a:r>
              <a:rPr lang="en-US" b="1" dirty="0">
                <a:latin typeface="Athanasius" pitchFamily="2" charset="0"/>
              </a:rPr>
              <a:t> `</a:t>
            </a:r>
            <a:r>
              <a:rPr lang="en-US" b="1" dirty="0" err="1">
                <a:latin typeface="Athanasius" pitchFamily="2" charset="0"/>
              </a:rPr>
              <a:t>èn</a:t>
            </a:r>
            <a:r>
              <a:rPr lang="en-US" b="1" dirty="0">
                <a:latin typeface="Athanasius" pitchFamily="2" charset="0"/>
              </a:rPr>
              <a:t>\</a:t>
            </a:r>
            <a:r>
              <a:rPr lang="en-US" b="1" dirty="0" err="1">
                <a:latin typeface="Athanasius" pitchFamily="2" charset="0"/>
              </a:rPr>
              <a:t>ouit</a:t>
            </a:r>
            <a:r>
              <a:rPr lang="en-US" b="1" dirty="0">
                <a:latin typeface="Athanasius" pitchFamily="2" charset="0"/>
              </a:rPr>
              <a:t> `</a:t>
            </a:r>
            <a:r>
              <a:rPr lang="en-US" b="1" dirty="0" err="1">
                <a:latin typeface="Athanasius" pitchFamily="2" charset="0"/>
              </a:rPr>
              <a:t>ènte</a:t>
            </a:r>
            <a:r>
              <a:rPr lang="en-US" b="1" dirty="0">
                <a:latin typeface="Athanasius" pitchFamily="2" charset="0"/>
              </a:rPr>
              <a:t> </a:t>
            </a:r>
            <a:r>
              <a:rPr lang="en-US" b="1" dirty="0" err="1">
                <a:latin typeface="Athanasius" pitchFamily="2" charset="0"/>
              </a:rPr>
              <a:t>niat</a:t>
            </a:r>
            <a:r>
              <a:rPr lang="en-US" b="1" dirty="0">
                <a:latin typeface="Athanasius" pitchFamily="2" charset="0"/>
              </a:rPr>
              <a:t>]</a:t>
            </a:r>
            <a:r>
              <a:rPr lang="en-US" b="1" dirty="0" err="1">
                <a:latin typeface="Athanasius" pitchFamily="2" charset="0"/>
              </a:rPr>
              <a:t>emhr</a:t>
            </a:r>
            <a:r>
              <a:rPr lang="en-US" b="1" dirty="0">
                <a:latin typeface="Athanasius" pitchFamily="2" charset="0"/>
              </a:rPr>
              <a:t> &gt; \</a:t>
            </a:r>
            <a:r>
              <a:rPr lang="en-US" b="1" dirty="0" err="1">
                <a:latin typeface="Athanasius" pitchFamily="2" charset="0"/>
              </a:rPr>
              <a:t>ote</a:t>
            </a:r>
            <a:r>
              <a:rPr lang="en-US" b="1" dirty="0">
                <a:latin typeface="Athanasius" pitchFamily="2" charset="0"/>
              </a:rPr>
              <a:t> </a:t>
            </a:r>
            <a:r>
              <a:rPr lang="en-US" b="1" dirty="0" err="1">
                <a:latin typeface="Athanasius" pitchFamily="2" charset="0"/>
              </a:rPr>
              <a:t>eu</a:t>
            </a:r>
            <a:r>
              <a:rPr lang="en-US" b="1" dirty="0">
                <a:latin typeface="Athanasius" pitchFamily="2" charset="0"/>
              </a:rPr>
              <a:t>]</a:t>
            </a:r>
            <a:r>
              <a:rPr lang="en-US" b="1" dirty="0" err="1">
                <a:latin typeface="Athanasius" pitchFamily="2" charset="0"/>
              </a:rPr>
              <a:t>wt</a:t>
            </a:r>
            <a:r>
              <a:rPr lang="en-US" b="1" dirty="0">
                <a:latin typeface="Athanasius" pitchFamily="2" charset="0"/>
              </a:rPr>
              <a:t> `</a:t>
            </a:r>
            <a:r>
              <a:rPr lang="en-US" b="1" dirty="0" err="1">
                <a:latin typeface="Athanasius" pitchFamily="2" charset="0"/>
              </a:rPr>
              <a:t>èmpipacxa</a:t>
            </a:r>
            <a:r>
              <a:rPr lang="en-US" b="1" dirty="0">
                <a:latin typeface="Athanasius" pitchFamily="2" charset="0"/>
              </a:rPr>
              <a:t> &gt; </a:t>
            </a:r>
            <a:r>
              <a:rPr lang="en-US" b="1" dirty="0" err="1">
                <a:latin typeface="Athanasius" pitchFamily="2" charset="0"/>
              </a:rPr>
              <a:t>pejwou</a:t>
            </a:r>
            <a:r>
              <a:rPr lang="en-US" b="1" dirty="0">
                <a:latin typeface="Athanasius" pitchFamily="2" charset="0"/>
              </a:rPr>
              <a:t> </a:t>
            </a:r>
            <a:r>
              <a:rPr lang="en-US" b="1" dirty="0" err="1">
                <a:latin typeface="Athanasius" pitchFamily="2" charset="0"/>
              </a:rPr>
              <a:t>naf</a:t>
            </a:r>
            <a:r>
              <a:rPr lang="en-US" b="1" dirty="0">
                <a:latin typeface="Athanasius" pitchFamily="2" charset="0"/>
              </a:rPr>
              <a:t> `</a:t>
            </a:r>
            <a:r>
              <a:rPr lang="en-US" b="1" dirty="0" err="1">
                <a:latin typeface="Athanasius" pitchFamily="2" charset="0"/>
              </a:rPr>
              <a:t>ènje</a:t>
            </a:r>
            <a:r>
              <a:rPr lang="en-US" b="1" dirty="0">
                <a:latin typeface="Athanasius" pitchFamily="2" charset="0"/>
              </a:rPr>
              <a:t> </a:t>
            </a:r>
            <a:r>
              <a:rPr lang="en-US" b="1" dirty="0" err="1">
                <a:latin typeface="Athanasius" pitchFamily="2" charset="0"/>
              </a:rPr>
              <a:t>nefmaqhthc</a:t>
            </a:r>
            <a:r>
              <a:rPr lang="en-US" b="1" dirty="0">
                <a:latin typeface="Athanasius" pitchFamily="2" charset="0"/>
              </a:rPr>
              <a:t> &gt; </a:t>
            </a:r>
            <a:r>
              <a:rPr lang="en-US" b="1" dirty="0" err="1">
                <a:latin typeface="Athanasius" pitchFamily="2" charset="0"/>
              </a:rPr>
              <a:t>je</a:t>
            </a:r>
            <a:r>
              <a:rPr lang="en-US" b="1" dirty="0">
                <a:latin typeface="Athanasius" pitchFamily="2" charset="0"/>
              </a:rPr>
              <a:t> </a:t>
            </a:r>
            <a:r>
              <a:rPr lang="en-US" b="1" dirty="0" err="1">
                <a:latin typeface="Athanasius" pitchFamily="2" charset="0"/>
              </a:rPr>
              <a:t>akouw</a:t>
            </a:r>
            <a:r>
              <a:rPr lang="en-US" b="1" dirty="0">
                <a:latin typeface="Athanasius" pitchFamily="2" charset="0"/>
              </a:rPr>
              <a:t>] `</a:t>
            </a:r>
            <a:r>
              <a:rPr lang="en-US" b="1" dirty="0" err="1">
                <a:latin typeface="Athanasius" pitchFamily="2" charset="0"/>
              </a:rPr>
              <a:t>ènten</a:t>
            </a:r>
            <a:r>
              <a:rPr lang="en-US" b="1" dirty="0">
                <a:latin typeface="Athanasius" pitchFamily="2" charset="0"/>
              </a:rPr>
              <a:t>]e `</a:t>
            </a:r>
            <a:r>
              <a:rPr lang="en-US" b="1" dirty="0" err="1">
                <a:latin typeface="Athanasius" pitchFamily="2" charset="0"/>
              </a:rPr>
              <a:t>èeqwn</a:t>
            </a:r>
            <a:r>
              <a:rPr lang="en-US" b="1" dirty="0">
                <a:latin typeface="Athanasius" pitchFamily="2" charset="0"/>
              </a:rPr>
              <a:t> `</a:t>
            </a:r>
            <a:r>
              <a:rPr lang="en-US" b="1" dirty="0" err="1">
                <a:latin typeface="Athanasius" pitchFamily="2" charset="0"/>
              </a:rPr>
              <a:t>èntencob</a:t>
            </a:r>
            <a:r>
              <a:rPr lang="en-US" b="1" dirty="0">
                <a:latin typeface="Athanasius" pitchFamily="2" charset="0"/>
              </a:rPr>
              <a:t>; \</a:t>
            </a:r>
            <a:r>
              <a:rPr lang="en-US" b="1" dirty="0" err="1">
                <a:latin typeface="Athanasius" pitchFamily="2" charset="0"/>
              </a:rPr>
              <a:t>ina</a:t>
            </a:r>
            <a:r>
              <a:rPr lang="en-US" b="1" dirty="0">
                <a:latin typeface="Athanasius" pitchFamily="2" charset="0"/>
              </a:rPr>
              <a:t> `</a:t>
            </a:r>
            <a:r>
              <a:rPr lang="en-US" b="1" dirty="0" err="1">
                <a:latin typeface="Athanasius" pitchFamily="2" charset="0"/>
              </a:rPr>
              <a:t>èntekouwm</a:t>
            </a:r>
            <a:r>
              <a:rPr lang="en-US" b="1" dirty="0">
                <a:latin typeface="Athanasius" pitchFamily="2" charset="0"/>
              </a:rPr>
              <a:t> `</a:t>
            </a:r>
            <a:r>
              <a:rPr lang="en-US" b="1" dirty="0" err="1">
                <a:latin typeface="Athanasius" pitchFamily="2" charset="0"/>
              </a:rPr>
              <a:t>èmpipacxa</a:t>
            </a:r>
            <a:r>
              <a:rPr lang="en-US" b="1" dirty="0">
                <a:latin typeface="Athanasius" pitchFamily="2" charset="0"/>
              </a:rPr>
              <a:t>. </a:t>
            </a:r>
            <a:r>
              <a:rPr lang="en-US" b="1" dirty="0" err="1">
                <a:latin typeface="Athanasius" pitchFamily="2" charset="0"/>
              </a:rPr>
              <a:t>Ouo</a:t>
            </a:r>
            <a:r>
              <a:rPr lang="en-US" b="1" dirty="0">
                <a:latin typeface="Athanasius" pitchFamily="2" charset="0"/>
              </a:rPr>
              <a:t>\ </a:t>
            </a:r>
            <a:r>
              <a:rPr lang="en-US" b="1" dirty="0" err="1">
                <a:latin typeface="Athanasius" pitchFamily="2" charset="0"/>
              </a:rPr>
              <a:t>afouwrp</a:t>
            </a:r>
            <a:r>
              <a:rPr lang="en-US" b="1" dirty="0">
                <a:latin typeface="Athanasius" pitchFamily="2" charset="0"/>
              </a:rPr>
              <a:t> `</a:t>
            </a:r>
            <a:r>
              <a:rPr lang="en-US" b="1" dirty="0" err="1">
                <a:latin typeface="Athanasius" pitchFamily="2" charset="0"/>
              </a:rPr>
              <a:t>èn`ècnau</a:t>
            </a:r>
            <a:r>
              <a:rPr lang="en-US" b="1" dirty="0">
                <a:latin typeface="Athanasius" pitchFamily="2" charset="0"/>
              </a:rPr>
              <a:t> `</a:t>
            </a:r>
            <a:r>
              <a:rPr lang="en-US" b="1" dirty="0" err="1">
                <a:latin typeface="Athanasius" pitchFamily="2" charset="0"/>
              </a:rPr>
              <a:t>ènte</a:t>
            </a:r>
            <a:r>
              <a:rPr lang="en-US" b="1" dirty="0">
                <a:latin typeface="Athanasius" pitchFamily="2" charset="0"/>
              </a:rPr>
              <a:t> </a:t>
            </a:r>
            <a:r>
              <a:rPr lang="en-US" b="1" dirty="0" err="1">
                <a:latin typeface="Athanasius" pitchFamily="2" charset="0"/>
              </a:rPr>
              <a:t>nefmaqhthc</a:t>
            </a:r>
            <a:r>
              <a:rPr lang="en-US" b="1" dirty="0">
                <a:latin typeface="Athanasius" pitchFamily="2" charset="0"/>
              </a:rPr>
              <a:t> </a:t>
            </a:r>
            <a:r>
              <a:rPr lang="en-US" b="1" dirty="0" err="1">
                <a:latin typeface="Athanasius" pitchFamily="2" charset="0"/>
              </a:rPr>
              <a:t>ouo</a:t>
            </a:r>
            <a:r>
              <a:rPr lang="en-US" b="1" dirty="0">
                <a:latin typeface="Athanasius" pitchFamily="2" charset="0"/>
              </a:rPr>
              <a:t>\ </a:t>
            </a:r>
            <a:r>
              <a:rPr lang="en-US" b="1" dirty="0" err="1">
                <a:latin typeface="Athanasius" pitchFamily="2" charset="0"/>
              </a:rPr>
              <a:t>pejaf</a:t>
            </a:r>
            <a:r>
              <a:rPr lang="en-US" b="1" dirty="0">
                <a:latin typeface="Athanasius" pitchFamily="2" charset="0"/>
              </a:rPr>
              <a:t> </a:t>
            </a:r>
            <a:r>
              <a:rPr lang="en-US" b="1" dirty="0" err="1">
                <a:latin typeface="Athanasius" pitchFamily="2" charset="0"/>
              </a:rPr>
              <a:t>nwou</a:t>
            </a:r>
            <a:r>
              <a:rPr lang="en-US" b="1" dirty="0">
                <a:latin typeface="Athanasius" pitchFamily="2" charset="0"/>
              </a:rPr>
              <a:t> &gt; </a:t>
            </a:r>
            <a:r>
              <a:rPr lang="en-US" b="1" dirty="0" err="1">
                <a:latin typeface="Athanasius" pitchFamily="2" charset="0"/>
              </a:rPr>
              <a:t>je</a:t>
            </a:r>
            <a:r>
              <a:rPr lang="en-US" b="1" dirty="0">
                <a:latin typeface="Athanasius" pitchFamily="2" charset="0"/>
              </a:rPr>
              <a:t> ma]</a:t>
            </a:r>
            <a:r>
              <a:rPr lang="en-US" b="1" dirty="0" err="1">
                <a:latin typeface="Athanasius" pitchFamily="2" charset="0"/>
              </a:rPr>
              <a:t>enwten</a:t>
            </a:r>
            <a:r>
              <a:rPr lang="en-US" b="1" dirty="0">
                <a:latin typeface="Athanasius" pitchFamily="2" charset="0"/>
              </a:rPr>
              <a:t> `</a:t>
            </a:r>
            <a:r>
              <a:rPr lang="en-US" b="1" dirty="0" err="1">
                <a:latin typeface="Athanasius" pitchFamily="2" charset="0"/>
              </a:rPr>
              <a:t>èe;baki</a:t>
            </a:r>
            <a:r>
              <a:rPr lang="en-US" b="1" dirty="0">
                <a:latin typeface="Athanasius" pitchFamily="2" charset="0"/>
              </a:rPr>
              <a:t> </a:t>
            </a:r>
            <a:r>
              <a:rPr lang="en-US" b="1" dirty="0" err="1">
                <a:latin typeface="Athanasius" pitchFamily="2" charset="0"/>
              </a:rPr>
              <a:t>ouo</a:t>
            </a:r>
            <a:r>
              <a:rPr lang="en-US" b="1" dirty="0">
                <a:latin typeface="Athanasius" pitchFamily="2" charset="0"/>
              </a:rPr>
              <a:t>\ `</a:t>
            </a:r>
            <a:r>
              <a:rPr lang="en-US" b="1" dirty="0" err="1">
                <a:latin typeface="Athanasius" pitchFamily="2" charset="0"/>
              </a:rPr>
              <a:t>èfnaer`èapantan</a:t>
            </a:r>
            <a:r>
              <a:rPr lang="en-US" b="1" dirty="0">
                <a:latin typeface="Athanasius" pitchFamily="2" charset="0"/>
              </a:rPr>
              <a:t> `</a:t>
            </a:r>
            <a:r>
              <a:rPr lang="en-US" b="1" dirty="0" err="1">
                <a:latin typeface="Athanasius" pitchFamily="2" charset="0"/>
              </a:rPr>
              <a:t>èerwten</a:t>
            </a:r>
            <a:r>
              <a:rPr lang="en-US" b="1" dirty="0">
                <a:latin typeface="Athanasius" pitchFamily="2" charset="0"/>
              </a:rPr>
              <a:t> `</a:t>
            </a:r>
            <a:r>
              <a:rPr lang="en-US" b="1" dirty="0" err="1">
                <a:latin typeface="Athanasius" pitchFamily="2" charset="0"/>
              </a:rPr>
              <a:t>ènje</a:t>
            </a:r>
            <a:r>
              <a:rPr lang="en-US" b="1" dirty="0">
                <a:latin typeface="Athanasius" pitchFamily="2" charset="0"/>
              </a:rPr>
              <a:t> </a:t>
            </a:r>
            <a:r>
              <a:rPr lang="en-US" b="1" dirty="0" err="1">
                <a:latin typeface="Athanasius" pitchFamily="2" charset="0"/>
              </a:rPr>
              <a:t>ourwmi</a:t>
            </a:r>
            <a:r>
              <a:rPr lang="en-US" b="1" dirty="0">
                <a:latin typeface="Athanasius" pitchFamily="2" charset="0"/>
              </a:rPr>
              <a:t> </a:t>
            </a:r>
            <a:r>
              <a:rPr lang="en-US" b="1" dirty="0" err="1">
                <a:latin typeface="Athanasius" pitchFamily="2" charset="0"/>
              </a:rPr>
              <a:t>effai</a:t>
            </a:r>
            <a:r>
              <a:rPr lang="en-US" b="1" dirty="0">
                <a:latin typeface="Athanasius" pitchFamily="2" charset="0"/>
              </a:rPr>
              <a:t> `</a:t>
            </a:r>
            <a:r>
              <a:rPr lang="en-US" b="1" dirty="0" err="1">
                <a:latin typeface="Athanasius" pitchFamily="2" charset="0"/>
              </a:rPr>
              <a:t>ènou</a:t>
            </a:r>
            <a:r>
              <a:rPr lang="en-US" b="1" dirty="0">
                <a:latin typeface="Athanasius" pitchFamily="2" charset="0"/>
              </a:rPr>
              <a:t>]o]</a:t>
            </a:r>
            <a:r>
              <a:rPr lang="en-US" b="1" dirty="0" err="1">
                <a:latin typeface="Athanasius" pitchFamily="2" charset="0"/>
              </a:rPr>
              <a:t>ou</a:t>
            </a:r>
            <a:r>
              <a:rPr lang="en-US" b="1" dirty="0">
                <a:latin typeface="Athanasius" pitchFamily="2" charset="0"/>
              </a:rPr>
              <a:t> `</a:t>
            </a:r>
            <a:r>
              <a:rPr lang="en-US" b="1" dirty="0" err="1">
                <a:latin typeface="Athanasius" pitchFamily="2" charset="0"/>
              </a:rPr>
              <a:t>èmmwou</a:t>
            </a:r>
            <a:r>
              <a:rPr lang="en-US" b="1" dirty="0">
                <a:latin typeface="Athanasius" pitchFamily="2" charset="0"/>
              </a:rPr>
              <a:t> &gt; </a:t>
            </a:r>
            <a:r>
              <a:rPr lang="en-US" b="1" dirty="0" err="1">
                <a:latin typeface="Athanasius" pitchFamily="2" charset="0"/>
              </a:rPr>
              <a:t>mo</a:t>
            </a:r>
            <a:r>
              <a:rPr lang="en-US" b="1" dirty="0">
                <a:latin typeface="Athanasius" pitchFamily="2" charset="0"/>
              </a:rPr>
              <a:t>]</a:t>
            </a:r>
            <a:r>
              <a:rPr lang="en-US" b="1" dirty="0" err="1">
                <a:latin typeface="Athanasius" pitchFamily="2" charset="0"/>
              </a:rPr>
              <a:t>i</a:t>
            </a:r>
            <a:r>
              <a:rPr lang="en-US" b="1" dirty="0">
                <a:latin typeface="Athanasius" pitchFamily="2" charset="0"/>
              </a:rPr>
              <a:t> `</a:t>
            </a:r>
            <a:r>
              <a:rPr lang="en-US" b="1" dirty="0" err="1">
                <a:latin typeface="Athanasius" pitchFamily="2" charset="0"/>
              </a:rPr>
              <a:t>èncwf</a:t>
            </a:r>
            <a:r>
              <a:rPr lang="en-US" b="1" dirty="0">
                <a:latin typeface="Athanasius" pitchFamily="2" charset="0"/>
              </a:rPr>
              <a:t>.</a:t>
            </a:r>
          </a:p>
          <a:p>
            <a:pPr marL="0" indent="0" algn="just">
              <a:buNone/>
            </a:pPr>
            <a:r>
              <a:rPr lang="en-US" b="1" dirty="0">
                <a:latin typeface="Athanasius" pitchFamily="2" charset="0"/>
              </a:rPr>
              <a:t> </a:t>
            </a:r>
            <a:r>
              <a:rPr lang="en-US" b="1" dirty="0" err="1">
                <a:latin typeface="Athanasius" pitchFamily="2" charset="0"/>
              </a:rPr>
              <a:t>Ouo</a:t>
            </a:r>
            <a:r>
              <a:rPr lang="en-US" b="1" dirty="0">
                <a:latin typeface="Athanasius" pitchFamily="2" charset="0"/>
              </a:rPr>
              <a:t>\ pima `</a:t>
            </a:r>
            <a:r>
              <a:rPr lang="en-US" b="1" dirty="0" err="1">
                <a:latin typeface="Athanasius" pitchFamily="2" charset="0"/>
              </a:rPr>
              <a:t>èete`èfna</a:t>
            </a:r>
            <a:r>
              <a:rPr lang="en-US" b="1" dirty="0">
                <a:latin typeface="Athanasius" pitchFamily="2" charset="0"/>
              </a:rPr>
              <a:t>]</a:t>
            </a:r>
            <a:r>
              <a:rPr lang="en-US" b="1" dirty="0" err="1">
                <a:latin typeface="Athanasius" pitchFamily="2" charset="0"/>
              </a:rPr>
              <a:t>enaf</a:t>
            </a:r>
            <a:r>
              <a:rPr lang="en-US" b="1" dirty="0">
                <a:latin typeface="Athanasius" pitchFamily="2" charset="0"/>
              </a:rPr>
              <a:t> `</a:t>
            </a:r>
            <a:r>
              <a:rPr lang="en-US" b="1" dirty="0" err="1">
                <a:latin typeface="Athanasius" pitchFamily="2" charset="0"/>
              </a:rPr>
              <a:t>èe'oun</a:t>
            </a:r>
            <a:r>
              <a:rPr lang="en-US" b="1" dirty="0">
                <a:latin typeface="Athanasius" pitchFamily="2" charset="0"/>
              </a:rPr>
              <a:t> `</a:t>
            </a:r>
            <a:r>
              <a:rPr lang="en-US" b="1" dirty="0" err="1">
                <a:latin typeface="Athanasius" pitchFamily="2" charset="0"/>
              </a:rPr>
              <a:t>èerof</a:t>
            </a:r>
            <a:r>
              <a:rPr lang="en-US" b="1" dirty="0">
                <a:latin typeface="Athanasius" pitchFamily="2" charset="0"/>
              </a:rPr>
              <a:t>  `</a:t>
            </a:r>
            <a:r>
              <a:rPr lang="en-US" b="1" dirty="0" err="1">
                <a:latin typeface="Athanasius" pitchFamily="2" charset="0"/>
              </a:rPr>
              <a:t>èajoc</a:t>
            </a:r>
            <a:r>
              <a:rPr lang="en-US" b="1" dirty="0">
                <a:latin typeface="Athanasius" pitchFamily="2" charset="0"/>
              </a:rPr>
              <a:t> `</a:t>
            </a:r>
            <a:r>
              <a:rPr lang="en-US" b="1" dirty="0" err="1">
                <a:latin typeface="Athanasius" pitchFamily="2" charset="0"/>
              </a:rPr>
              <a:t>èmpinebhi</a:t>
            </a:r>
            <a:r>
              <a:rPr lang="en-US" b="1" dirty="0">
                <a:latin typeface="Athanasius" pitchFamily="2" charset="0"/>
              </a:rPr>
              <a:t> </a:t>
            </a:r>
            <a:r>
              <a:rPr lang="en-US" b="1" dirty="0" err="1">
                <a:latin typeface="Athanasius" pitchFamily="2" charset="0"/>
              </a:rPr>
              <a:t>je</a:t>
            </a:r>
            <a:r>
              <a:rPr lang="en-US" b="1" dirty="0">
                <a:latin typeface="Athanasius" pitchFamily="2" charset="0"/>
              </a:rPr>
              <a:t> </a:t>
            </a:r>
            <a:r>
              <a:rPr lang="en-US" b="1" dirty="0" err="1">
                <a:latin typeface="Athanasius" pitchFamily="2" charset="0"/>
              </a:rPr>
              <a:t>peje</a:t>
            </a:r>
            <a:r>
              <a:rPr lang="en-US" b="1" dirty="0">
                <a:latin typeface="Athanasius" pitchFamily="2" charset="0"/>
              </a:rPr>
              <a:t> </a:t>
            </a:r>
            <a:r>
              <a:rPr lang="en-US" b="1" dirty="0" err="1">
                <a:latin typeface="Athanasius" pitchFamily="2" charset="0"/>
              </a:rPr>
              <a:t>piref</a:t>
            </a:r>
            <a:r>
              <a:rPr lang="en-US" b="1" dirty="0">
                <a:latin typeface="Athanasius" pitchFamily="2" charset="0"/>
              </a:rPr>
              <a:t>;`</a:t>
            </a:r>
            <a:r>
              <a:rPr lang="en-US" b="1" dirty="0" err="1">
                <a:latin typeface="Athanasius" pitchFamily="2" charset="0"/>
              </a:rPr>
              <a:t>ècbw</a:t>
            </a:r>
            <a:r>
              <a:rPr lang="en-US" b="1" dirty="0">
                <a:latin typeface="Athanasius" pitchFamily="2" charset="0"/>
              </a:rPr>
              <a:t> </a:t>
            </a:r>
            <a:r>
              <a:rPr lang="en-US" b="1" dirty="0" err="1">
                <a:latin typeface="Athanasius" pitchFamily="2" charset="0"/>
              </a:rPr>
              <a:t>je</a:t>
            </a:r>
            <a:r>
              <a:rPr lang="en-US" b="1" dirty="0">
                <a:latin typeface="Athanasius" pitchFamily="2" charset="0"/>
              </a:rPr>
              <a:t> </a:t>
            </a:r>
            <a:r>
              <a:rPr lang="en-US" b="1" dirty="0" err="1">
                <a:latin typeface="Athanasius" pitchFamily="2" charset="0"/>
              </a:rPr>
              <a:t>afqwn</a:t>
            </a:r>
            <a:r>
              <a:rPr lang="en-US" b="1" dirty="0">
                <a:latin typeface="Athanasius" pitchFamily="2" charset="0"/>
              </a:rPr>
              <a:t> </a:t>
            </a:r>
            <a:r>
              <a:rPr lang="en-US" b="1" dirty="0" err="1">
                <a:latin typeface="Athanasius" pitchFamily="2" charset="0"/>
              </a:rPr>
              <a:t>pima`ènemton</a:t>
            </a:r>
            <a:r>
              <a:rPr lang="en-US" b="1" dirty="0">
                <a:latin typeface="Athanasius" pitchFamily="2" charset="0"/>
              </a:rPr>
              <a:t> pima `</a:t>
            </a:r>
            <a:r>
              <a:rPr lang="en-US" b="1" dirty="0" err="1">
                <a:latin typeface="Athanasius" pitchFamily="2" charset="0"/>
              </a:rPr>
              <a:t>èe;naouwm</a:t>
            </a:r>
            <a:r>
              <a:rPr lang="en-US" b="1" dirty="0">
                <a:latin typeface="Athanasius" pitchFamily="2" charset="0"/>
              </a:rPr>
              <a:t> `</a:t>
            </a:r>
            <a:r>
              <a:rPr lang="en-US" b="1" dirty="0" err="1">
                <a:latin typeface="Athanasius" pitchFamily="2" charset="0"/>
              </a:rPr>
              <a:t>èmpipacxa</a:t>
            </a:r>
            <a:r>
              <a:rPr lang="en-US" b="1" dirty="0">
                <a:latin typeface="Athanasius" pitchFamily="2" charset="0"/>
              </a:rPr>
              <a:t> `</a:t>
            </a:r>
            <a:r>
              <a:rPr lang="en-US" b="1" dirty="0" err="1">
                <a:latin typeface="Athanasius" pitchFamily="2" charset="0"/>
              </a:rPr>
              <a:t>èn'htf</a:t>
            </a:r>
            <a:r>
              <a:rPr lang="en-US" b="1" dirty="0">
                <a:latin typeface="Athanasius" pitchFamily="2" charset="0"/>
              </a:rPr>
              <a:t> </a:t>
            </a:r>
            <a:r>
              <a:rPr lang="en-US" b="1" dirty="0" err="1">
                <a:latin typeface="Athanasius" pitchFamily="2" charset="0"/>
              </a:rPr>
              <a:t>nem</a:t>
            </a:r>
            <a:r>
              <a:rPr lang="en-US" b="1" dirty="0">
                <a:latin typeface="Athanasius" pitchFamily="2" charset="0"/>
              </a:rPr>
              <a:t> </a:t>
            </a:r>
            <a:r>
              <a:rPr lang="en-US" b="1" dirty="0" err="1">
                <a:latin typeface="Athanasius" pitchFamily="2" charset="0"/>
              </a:rPr>
              <a:t>namaqhthc</a:t>
            </a:r>
            <a:r>
              <a:rPr lang="en-US" b="1" dirty="0">
                <a:latin typeface="Athanasius" pitchFamily="2" charset="0"/>
              </a:rPr>
              <a:t>. </a:t>
            </a:r>
            <a:r>
              <a:rPr lang="en-US" b="1" dirty="0" err="1">
                <a:latin typeface="Athanasius" pitchFamily="2" charset="0"/>
              </a:rPr>
              <a:t>Ouo</a:t>
            </a:r>
            <a:r>
              <a:rPr lang="en-US" b="1" dirty="0">
                <a:latin typeface="Athanasius" pitchFamily="2" charset="0"/>
              </a:rPr>
              <a:t>\ `</a:t>
            </a:r>
            <a:r>
              <a:rPr lang="en-US" b="1" dirty="0" err="1">
                <a:latin typeface="Athanasius" pitchFamily="2" charset="0"/>
              </a:rPr>
              <a:t>ènqof</a:t>
            </a:r>
            <a:r>
              <a:rPr lang="en-US" b="1" dirty="0">
                <a:latin typeface="Athanasius" pitchFamily="2" charset="0"/>
              </a:rPr>
              <a:t> `</a:t>
            </a:r>
            <a:r>
              <a:rPr lang="en-US" b="1" dirty="0" err="1">
                <a:latin typeface="Athanasius" pitchFamily="2" charset="0"/>
              </a:rPr>
              <a:t>èfnatame</a:t>
            </a:r>
            <a:r>
              <a:rPr lang="en-US" b="1" dirty="0">
                <a:latin typeface="Athanasius" pitchFamily="2" charset="0"/>
              </a:rPr>
              <a:t> </a:t>
            </a:r>
            <a:r>
              <a:rPr lang="en-US" b="1" dirty="0" err="1">
                <a:latin typeface="Athanasius" pitchFamily="2" charset="0"/>
              </a:rPr>
              <a:t>qhnou</a:t>
            </a:r>
            <a:r>
              <a:rPr lang="en-US" b="1" dirty="0">
                <a:latin typeface="Athanasius" pitchFamily="2" charset="0"/>
              </a:rPr>
              <a:t> `</a:t>
            </a:r>
            <a:r>
              <a:rPr lang="en-US" b="1" dirty="0" err="1">
                <a:latin typeface="Athanasius" pitchFamily="2" charset="0"/>
              </a:rPr>
              <a:t>èeouni</a:t>
            </a:r>
            <a:r>
              <a:rPr lang="en-US" b="1" dirty="0">
                <a:latin typeface="Athanasius" pitchFamily="2" charset="0"/>
              </a:rPr>
              <a:t>]; `</a:t>
            </a:r>
            <a:r>
              <a:rPr lang="en-US" b="1" dirty="0" err="1">
                <a:latin typeface="Athanasius" pitchFamily="2" charset="0"/>
              </a:rPr>
              <a:t>èmma</a:t>
            </a:r>
            <a:r>
              <a:rPr lang="en-US" b="1" dirty="0">
                <a:latin typeface="Athanasius" pitchFamily="2" charset="0"/>
              </a:rPr>
              <a:t> </a:t>
            </a:r>
            <a:r>
              <a:rPr lang="en-US" b="1" dirty="0" err="1">
                <a:latin typeface="Athanasius" pitchFamily="2" charset="0"/>
              </a:rPr>
              <a:t>efsoci</a:t>
            </a:r>
            <a:r>
              <a:rPr lang="en-US" b="1" dirty="0">
                <a:latin typeface="Athanasius" pitchFamily="2" charset="0"/>
              </a:rPr>
              <a:t> </a:t>
            </a:r>
            <a:r>
              <a:rPr lang="en-US" b="1" dirty="0" err="1">
                <a:latin typeface="Athanasius" pitchFamily="2" charset="0"/>
              </a:rPr>
              <a:t>efvwr</a:t>
            </a:r>
            <a:r>
              <a:rPr lang="en-US" b="1" dirty="0">
                <a:latin typeface="Athanasius" pitchFamily="2" charset="0"/>
              </a:rPr>
              <a:t>] </a:t>
            </a:r>
            <a:r>
              <a:rPr lang="en-US" b="1" dirty="0" err="1">
                <a:latin typeface="Athanasius" pitchFamily="2" charset="0"/>
              </a:rPr>
              <a:t>efcebtwt</a:t>
            </a:r>
            <a:r>
              <a:rPr lang="en-US" b="1" dirty="0">
                <a:latin typeface="Athanasius" pitchFamily="2" charset="0"/>
              </a:rPr>
              <a:t> &gt; </a:t>
            </a:r>
            <a:r>
              <a:rPr lang="en-US" b="1" dirty="0" err="1">
                <a:latin typeface="Athanasius" pitchFamily="2" charset="0"/>
              </a:rPr>
              <a:t>ouo</a:t>
            </a:r>
            <a:r>
              <a:rPr lang="en-US" b="1" dirty="0">
                <a:latin typeface="Athanasius" pitchFamily="2" charset="0"/>
              </a:rPr>
              <a:t>\ </a:t>
            </a:r>
            <a:r>
              <a:rPr lang="en-US" b="1" dirty="0" err="1">
                <a:latin typeface="Athanasius" pitchFamily="2" charset="0"/>
              </a:rPr>
              <a:t>cebtwt</a:t>
            </a:r>
            <a:r>
              <a:rPr lang="en-US" b="1" dirty="0">
                <a:latin typeface="Athanasius" pitchFamily="2" charset="0"/>
              </a:rPr>
              <a:t> nan `</a:t>
            </a:r>
            <a:r>
              <a:rPr lang="en-US" b="1" dirty="0" err="1">
                <a:latin typeface="Athanasius" pitchFamily="2" charset="0"/>
              </a:rPr>
              <a:t>èmmau</a:t>
            </a:r>
            <a:r>
              <a:rPr lang="en-US" b="1" dirty="0">
                <a:latin typeface="Athanasius" pitchFamily="2" charset="0"/>
              </a:rPr>
              <a:t>. </a:t>
            </a:r>
            <a:r>
              <a:rPr lang="en-US" b="1" dirty="0" err="1">
                <a:latin typeface="Athanasius" pitchFamily="2" charset="0"/>
              </a:rPr>
              <a:t>Ouo</a:t>
            </a:r>
            <a:r>
              <a:rPr lang="en-US" b="1" dirty="0">
                <a:latin typeface="Athanasius" pitchFamily="2" charset="0"/>
              </a:rPr>
              <a:t>\ </a:t>
            </a:r>
            <a:r>
              <a:rPr lang="en-US" b="1" dirty="0" err="1">
                <a:latin typeface="Athanasius" pitchFamily="2" charset="0"/>
              </a:rPr>
              <a:t>au`èi</a:t>
            </a:r>
            <a:r>
              <a:rPr lang="en-US" b="1" dirty="0">
                <a:latin typeface="Athanasius" pitchFamily="2" charset="0"/>
              </a:rPr>
              <a:t> `</a:t>
            </a:r>
            <a:r>
              <a:rPr lang="en-US" b="1" dirty="0" err="1">
                <a:latin typeface="Athanasius" pitchFamily="2" charset="0"/>
              </a:rPr>
              <a:t>èebol</a:t>
            </a:r>
            <a:r>
              <a:rPr lang="en-US" b="1" dirty="0">
                <a:latin typeface="Athanasius" pitchFamily="2" charset="0"/>
              </a:rPr>
              <a:t> `</a:t>
            </a:r>
            <a:r>
              <a:rPr lang="en-US" b="1" dirty="0" err="1">
                <a:latin typeface="Athanasius" pitchFamily="2" charset="0"/>
              </a:rPr>
              <a:t>ènje</a:t>
            </a:r>
            <a:r>
              <a:rPr lang="en-US" b="1" dirty="0">
                <a:latin typeface="Athanasius" pitchFamily="2" charset="0"/>
              </a:rPr>
              <a:t> </a:t>
            </a:r>
            <a:r>
              <a:rPr lang="en-US" b="1" dirty="0" err="1">
                <a:latin typeface="Athanasius" pitchFamily="2" charset="0"/>
              </a:rPr>
              <a:t>pimaqhthc</a:t>
            </a:r>
            <a:r>
              <a:rPr lang="en-US" b="1" dirty="0">
                <a:latin typeface="Athanasius" pitchFamily="2" charset="0"/>
              </a:rPr>
              <a:t> `</a:t>
            </a:r>
            <a:r>
              <a:rPr lang="en-US" b="1" dirty="0" err="1">
                <a:latin typeface="Athanasius" pitchFamily="2" charset="0"/>
              </a:rPr>
              <a:t>ècnau</a:t>
            </a:r>
            <a:r>
              <a:rPr lang="en-US" b="1" dirty="0">
                <a:latin typeface="Athanasius" pitchFamily="2" charset="0"/>
              </a:rPr>
              <a:t> </a:t>
            </a:r>
            <a:r>
              <a:rPr lang="en-US" b="1" dirty="0" err="1">
                <a:latin typeface="Athanasius" pitchFamily="2" charset="0"/>
              </a:rPr>
              <a:t>au`èi</a:t>
            </a:r>
            <a:r>
              <a:rPr lang="en-US" b="1" dirty="0">
                <a:latin typeface="Athanasius" pitchFamily="2" charset="0"/>
              </a:rPr>
              <a:t> `</a:t>
            </a:r>
            <a:r>
              <a:rPr lang="en-US" b="1" dirty="0" err="1">
                <a:latin typeface="Athanasius" pitchFamily="2" charset="0"/>
              </a:rPr>
              <a:t>èe;baki</a:t>
            </a:r>
            <a:r>
              <a:rPr lang="en-US" b="1" dirty="0">
                <a:latin typeface="Athanasius" pitchFamily="2" charset="0"/>
              </a:rPr>
              <a:t> </a:t>
            </a:r>
            <a:r>
              <a:rPr lang="en-US" b="1" dirty="0" err="1">
                <a:latin typeface="Athanasius" pitchFamily="2" charset="0"/>
              </a:rPr>
              <a:t>ouo</a:t>
            </a:r>
            <a:r>
              <a:rPr lang="en-US" b="1" dirty="0">
                <a:latin typeface="Athanasius" pitchFamily="2" charset="0"/>
              </a:rPr>
              <a:t>\ </a:t>
            </a:r>
            <a:r>
              <a:rPr lang="en-US" b="1" dirty="0" err="1">
                <a:latin typeface="Athanasius" pitchFamily="2" charset="0"/>
              </a:rPr>
              <a:t>aujimi</a:t>
            </a:r>
            <a:r>
              <a:rPr lang="en-US" b="1" dirty="0">
                <a:latin typeface="Athanasius" pitchFamily="2" charset="0"/>
              </a:rPr>
              <a:t> kata `</a:t>
            </a:r>
            <a:r>
              <a:rPr lang="en-US" b="1" dirty="0" err="1">
                <a:latin typeface="Athanasius" pitchFamily="2" charset="0"/>
              </a:rPr>
              <a:t>èvrh</a:t>
            </a:r>
            <a:r>
              <a:rPr lang="en-US" b="1" dirty="0">
                <a:latin typeface="Athanasius" pitchFamily="2" charset="0"/>
              </a:rPr>
              <a:t>; `</a:t>
            </a:r>
            <a:r>
              <a:rPr lang="en-US" b="1" dirty="0" err="1">
                <a:latin typeface="Athanasius" pitchFamily="2" charset="0"/>
              </a:rPr>
              <a:t>èetafjoc</a:t>
            </a:r>
            <a:r>
              <a:rPr lang="en-US" b="1" dirty="0">
                <a:latin typeface="Athanasius" pitchFamily="2" charset="0"/>
              </a:rPr>
              <a:t> </a:t>
            </a:r>
            <a:r>
              <a:rPr lang="en-US" b="1" dirty="0" err="1">
                <a:latin typeface="Athanasius" pitchFamily="2" charset="0"/>
              </a:rPr>
              <a:t>nwou</a:t>
            </a:r>
            <a:r>
              <a:rPr lang="en-US" b="1" dirty="0">
                <a:latin typeface="Athanasius" pitchFamily="2" charset="0"/>
              </a:rPr>
              <a:t>&gt; </a:t>
            </a:r>
            <a:r>
              <a:rPr lang="en-US" b="1" dirty="0" err="1">
                <a:latin typeface="Athanasius" pitchFamily="2" charset="0"/>
              </a:rPr>
              <a:t>ouo</a:t>
            </a:r>
            <a:r>
              <a:rPr lang="en-US" b="1" dirty="0">
                <a:latin typeface="Athanasius" pitchFamily="2" charset="0"/>
              </a:rPr>
              <a:t>\ </a:t>
            </a:r>
            <a:r>
              <a:rPr lang="en-US" b="1" dirty="0" err="1">
                <a:latin typeface="Athanasius" pitchFamily="2" charset="0"/>
              </a:rPr>
              <a:t>aucebte</a:t>
            </a:r>
            <a:r>
              <a:rPr lang="en-US" b="1" dirty="0">
                <a:latin typeface="Athanasius" pitchFamily="2" charset="0"/>
              </a:rPr>
              <a:t> </a:t>
            </a:r>
            <a:r>
              <a:rPr lang="en-US" b="1" dirty="0" err="1">
                <a:latin typeface="Athanasius" pitchFamily="2" charset="0"/>
              </a:rPr>
              <a:t>pipacxa</a:t>
            </a:r>
            <a:r>
              <a:rPr lang="fr-FR" b="1" dirty="0">
                <a:latin typeface="Athanasius" pitchFamily="2" charset="0"/>
              </a:rPr>
              <a:t>.  </a:t>
            </a:r>
            <a:r>
              <a:rPr lang="en-US" b="1" dirty="0" err="1">
                <a:solidFill>
                  <a:srgbClr val="C00000"/>
                </a:solidFill>
                <a:latin typeface="Athanasius" pitchFamily="2" charset="0"/>
              </a:rPr>
              <a:t>Ouw</a:t>
            </a:r>
            <a:r>
              <a:rPr lang="en-US" b="1" dirty="0">
                <a:solidFill>
                  <a:srgbClr val="C00000"/>
                </a:solidFill>
                <a:latin typeface="Athanasius" pitchFamily="2" charset="0"/>
              </a:rPr>
              <a:t>]t `</a:t>
            </a:r>
            <a:r>
              <a:rPr lang="en-US" b="1" dirty="0" err="1">
                <a:solidFill>
                  <a:srgbClr val="C00000"/>
                </a:solidFill>
                <a:latin typeface="Athanasius" pitchFamily="2" charset="0"/>
              </a:rPr>
              <a:t>mpieuaggelion</a:t>
            </a:r>
            <a:r>
              <a:rPr lang="en-US" b="1" dirty="0">
                <a:solidFill>
                  <a:srgbClr val="C00000"/>
                </a:solidFill>
                <a:latin typeface="Athanasius" pitchFamily="2" charset="0"/>
              </a:rPr>
              <a:t> </a:t>
            </a:r>
            <a:r>
              <a:rPr lang="en-US" b="1" dirty="0" err="1">
                <a:solidFill>
                  <a:srgbClr val="C00000"/>
                </a:solidFill>
                <a:latin typeface="Athanasius" pitchFamily="2" charset="0"/>
              </a:rPr>
              <a:t>eqouab</a:t>
            </a:r>
            <a:r>
              <a:rPr lang="en-US" b="1" dirty="0">
                <a:solidFill>
                  <a:srgbClr val="C00000"/>
                </a:solidFill>
                <a:latin typeface="Athanasius" pitchFamily="2" charset="0"/>
              </a:rPr>
              <a:t>. </a:t>
            </a:r>
          </a:p>
          <a:p>
            <a:pPr marL="0" indent="0" algn="just">
              <a:buNone/>
            </a:pPr>
            <a:endParaRPr lang="en-US" b="1" dirty="0">
              <a:solidFill>
                <a:srgbClr val="C00000"/>
              </a:solidFill>
              <a:latin typeface="Athanasius" pitchFamily="2" charset="0"/>
            </a:endParaRPr>
          </a:p>
          <a:p>
            <a:pPr marL="0" indent="0" algn="just">
              <a:buNone/>
            </a:pPr>
            <a:r>
              <a:rPr lang="en-US" b="1" dirty="0">
                <a:solidFill>
                  <a:srgbClr val="C00000"/>
                </a:solidFill>
                <a:latin typeface="Athanasius" pitchFamily="2" charset="0"/>
              </a:rPr>
              <a:t>Do[a ci </a:t>
            </a:r>
            <a:r>
              <a:rPr lang="en-US" b="1" dirty="0" err="1">
                <a:solidFill>
                  <a:srgbClr val="C00000"/>
                </a:solidFill>
                <a:latin typeface="Athanasius" pitchFamily="2" charset="0"/>
              </a:rPr>
              <a:t>Kuri`e</a:t>
            </a:r>
            <a:r>
              <a:rPr lang="en-US" b="1" dirty="0">
                <a:solidFill>
                  <a:srgbClr val="C00000"/>
                </a:solidFill>
                <a:latin typeface="Athanasius" pitchFamily="2" charset="0"/>
              </a:rPr>
              <a:t>.</a:t>
            </a:r>
          </a:p>
        </p:txBody>
      </p:sp>
      <p:sp>
        <p:nvSpPr>
          <p:cNvPr id="5" name="ZoneTexte 4">
            <a:extLst>
              <a:ext uri="{FF2B5EF4-FFF2-40B4-BE49-F238E27FC236}">
                <a16:creationId xmlns:a16="http://schemas.microsoft.com/office/drawing/2014/main" id="{BE165735-F65D-4170-AE75-D1C3EE1520FE}"/>
              </a:ext>
            </a:extLst>
          </p:cNvPr>
          <p:cNvSpPr txBox="1"/>
          <p:nvPr/>
        </p:nvSpPr>
        <p:spPr>
          <a:xfrm>
            <a:off x="407368" y="6490404"/>
            <a:ext cx="4248472" cy="338554"/>
          </a:xfrm>
          <a:prstGeom prst="rect">
            <a:avLst/>
          </a:prstGeom>
          <a:noFill/>
        </p:spPr>
        <p:txBody>
          <a:bodyPr wrap="square" rtlCol="0">
            <a:spAutoFit/>
          </a:bodyPr>
          <a:lstStyle/>
          <a:p>
            <a:r>
              <a:rPr lang="fr-FR" sz="1600" b="1" i="1" dirty="0">
                <a:solidFill>
                  <a:schemeClr val="bg1"/>
                </a:solidFill>
              </a:rPr>
              <a:t>Sixième Heure du Jeudi Saint</a:t>
            </a:r>
            <a:endParaRPr lang="fr-FR" sz="1600" dirty="0">
              <a:solidFill>
                <a:schemeClr val="bg1"/>
              </a:solidFill>
            </a:endParaRPr>
          </a:p>
        </p:txBody>
      </p:sp>
      <p:sp>
        <p:nvSpPr>
          <p:cNvPr id="6" name="Rectangle 74">
            <a:extLst>
              <a:ext uri="{FF2B5EF4-FFF2-40B4-BE49-F238E27FC236}">
                <a16:creationId xmlns:a16="http://schemas.microsoft.com/office/drawing/2014/main" id="{830D01FD-FED3-4720-B320-FBD4235CE951}"/>
              </a:ext>
            </a:extLst>
          </p:cNvPr>
          <p:cNvSpPr>
            <a:spLocks noChangeArrowheads="1"/>
          </p:cNvSpPr>
          <p:nvPr/>
        </p:nvSpPr>
        <p:spPr bwMode="auto">
          <a:xfrm>
            <a:off x="8400256" y="53414"/>
            <a:ext cx="360040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الساعة السادسة</a:t>
            </a:r>
            <a:r>
              <a:rPr lang="ar-BH" sz="2000" b="1" dirty="0">
                <a:solidFill>
                  <a:schemeClr val="bg1"/>
                </a:solidFill>
              </a:rPr>
              <a:t> من</a:t>
            </a:r>
            <a:r>
              <a:rPr lang="fr-FR" sz="2000" b="1" dirty="0">
                <a:solidFill>
                  <a:schemeClr val="bg1"/>
                </a:solidFill>
              </a:rPr>
              <a:t> </a:t>
            </a:r>
            <a:r>
              <a:rPr lang="ar-SA" sz="2000" b="1" dirty="0">
                <a:solidFill>
                  <a:schemeClr val="bg1"/>
                </a:solidFill>
              </a:rPr>
              <a:t>يوم الخميس ال</a:t>
            </a:r>
            <a:r>
              <a:rPr lang="ar-EG" sz="2000" b="1" dirty="0">
                <a:solidFill>
                  <a:schemeClr val="bg1"/>
                </a:solidFill>
              </a:rPr>
              <a:t>كبير</a:t>
            </a:r>
            <a:endParaRPr lang="en-US" altLang="fr-FR" sz="2000" b="1" i="1" dirty="0">
              <a:solidFill>
                <a:schemeClr val="bg1"/>
              </a:solidFill>
            </a:endParaRPr>
          </a:p>
        </p:txBody>
      </p:sp>
    </p:spTree>
    <p:extLst>
      <p:ext uri="{BB962C8B-B14F-4D97-AF65-F5344CB8AC3E}">
        <p14:creationId xmlns:p14="http://schemas.microsoft.com/office/powerpoint/2010/main" val="1911470655"/>
      </p:ext>
    </p:extLst>
  </p:cSld>
  <p:clrMapOvr>
    <a:masterClrMapping/>
  </p:clrMapOvr>
</p:sld>
</file>

<file path=ppt/slides/slide3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7369" y="548680"/>
            <a:ext cx="11161239" cy="2088232"/>
          </a:xfrm>
        </p:spPr>
        <p:txBody>
          <a:bodyPr>
            <a:normAutofit fontScale="92500" lnSpcReduction="20000"/>
          </a:bodyPr>
          <a:lstStyle/>
          <a:p>
            <a:pPr marL="0" indent="0" algn="ctr">
              <a:buNone/>
            </a:pPr>
            <a:r>
              <a:rPr lang="fr-FR" sz="4400" b="1" dirty="0" err="1">
                <a:solidFill>
                  <a:srgbClr val="C00000"/>
                </a:solidFill>
                <a:latin typeface="Athanasius" pitchFamily="2" charset="0"/>
              </a:rPr>
              <a:t>Yalmoc</a:t>
            </a:r>
            <a:r>
              <a:rPr lang="fr-FR" sz="4400" b="1" dirty="0">
                <a:solidFill>
                  <a:srgbClr val="C00000"/>
                </a:solidFill>
                <a:latin typeface="Athanasius" pitchFamily="2" charset="0"/>
              </a:rPr>
              <a:t>  </a:t>
            </a:r>
            <a:r>
              <a:rPr lang="fr-FR" sz="4400" b="1" dirty="0" err="1">
                <a:solidFill>
                  <a:srgbClr val="C00000"/>
                </a:solidFill>
                <a:latin typeface="Athanasius" pitchFamily="2" charset="0"/>
              </a:rPr>
              <a:t>tw</a:t>
            </a:r>
            <a:r>
              <a:rPr lang="fr-FR" sz="4400" b="1" dirty="0">
                <a:solidFill>
                  <a:srgbClr val="C00000"/>
                </a:solidFill>
                <a:latin typeface="Athanasius" pitchFamily="2" charset="0"/>
              </a:rPr>
              <a:t> </a:t>
            </a:r>
            <a:r>
              <a:rPr lang="fr-FR" sz="4400" b="1" dirty="0" err="1">
                <a:solidFill>
                  <a:srgbClr val="C00000"/>
                </a:solidFill>
                <a:latin typeface="Athanasius" pitchFamily="2" charset="0"/>
              </a:rPr>
              <a:t>Dauid</a:t>
            </a:r>
            <a:endParaRPr lang="fr-FR" sz="4400" b="1" dirty="0">
              <a:solidFill>
                <a:srgbClr val="C00000"/>
              </a:solidFill>
              <a:latin typeface="Athanasius" pitchFamily="2" charset="0"/>
            </a:endParaRPr>
          </a:p>
          <a:p>
            <a:pPr marL="0" indent="0" algn="just">
              <a:buNone/>
            </a:pPr>
            <a:r>
              <a:rPr lang="en-US" sz="3600" b="1" dirty="0">
                <a:latin typeface="Athanasius" pitchFamily="2" charset="0"/>
              </a:rPr>
              <a:t>M</a:t>
            </a:r>
            <a:r>
              <a:rPr lang="fr-FR" sz="3600" b="1" dirty="0" err="1">
                <a:latin typeface="Athanasius" pitchFamily="2" charset="0"/>
              </a:rPr>
              <a:t>aroueratcaji</a:t>
            </a:r>
            <a:r>
              <a:rPr lang="fr-FR" sz="3600" b="1" dirty="0">
                <a:latin typeface="Athanasius" pitchFamily="2" charset="0"/>
              </a:rPr>
              <a:t>  `</a:t>
            </a:r>
            <a:r>
              <a:rPr lang="fr-FR" sz="3600" b="1" dirty="0" err="1">
                <a:latin typeface="Athanasius" pitchFamily="2" charset="0"/>
              </a:rPr>
              <a:t>ènje</a:t>
            </a:r>
            <a:r>
              <a:rPr lang="fr-FR" sz="3600" b="1" dirty="0">
                <a:latin typeface="Athanasius" pitchFamily="2" charset="0"/>
              </a:rPr>
              <a:t>  </a:t>
            </a:r>
            <a:r>
              <a:rPr lang="fr-FR" sz="3600" b="1" dirty="0" err="1">
                <a:latin typeface="Athanasius" pitchFamily="2" charset="0"/>
              </a:rPr>
              <a:t>ni`ècvotou</a:t>
            </a:r>
            <a:r>
              <a:rPr lang="fr-FR" sz="3600" b="1" dirty="0">
                <a:latin typeface="Athanasius" pitchFamily="2" charset="0"/>
              </a:rPr>
              <a:t>  `</a:t>
            </a:r>
            <a:r>
              <a:rPr lang="fr-FR" sz="3600" b="1" dirty="0" err="1">
                <a:latin typeface="Athanasius" pitchFamily="2" charset="0"/>
              </a:rPr>
              <a:t>èn`èoji</a:t>
            </a:r>
            <a:r>
              <a:rPr lang="fr-FR" sz="3600" b="1" dirty="0">
                <a:latin typeface="Athanasius" pitchFamily="2" charset="0"/>
              </a:rPr>
              <a:t>  &gt;  </a:t>
            </a:r>
            <a:r>
              <a:rPr lang="fr-FR" sz="3600" b="1" dirty="0" err="1">
                <a:latin typeface="Athanasius" pitchFamily="2" charset="0"/>
              </a:rPr>
              <a:t>nhetcaji</a:t>
            </a:r>
            <a:r>
              <a:rPr lang="fr-FR" sz="3600" b="1" dirty="0">
                <a:latin typeface="Athanasius" pitchFamily="2" charset="0"/>
              </a:rPr>
              <a:t> `</a:t>
            </a:r>
            <a:r>
              <a:rPr lang="fr-FR" sz="3600" b="1" dirty="0" err="1">
                <a:latin typeface="Athanasius" pitchFamily="2" charset="0"/>
              </a:rPr>
              <a:t>ènou`èanomi`èa</a:t>
            </a:r>
            <a:r>
              <a:rPr lang="fr-FR" sz="3600" b="1" dirty="0">
                <a:latin typeface="Athanasius" pitchFamily="2" charset="0"/>
              </a:rPr>
              <a:t> 'a </a:t>
            </a:r>
            <a:r>
              <a:rPr lang="fr-FR" sz="3600" b="1" dirty="0" err="1">
                <a:latin typeface="Athanasius" pitchFamily="2" charset="0"/>
              </a:rPr>
              <a:t>pi`èqmhi</a:t>
            </a:r>
            <a:r>
              <a:rPr lang="fr-FR" sz="3600" b="1" dirty="0">
                <a:latin typeface="Athanasius" pitchFamily="2" charset="0"/>
              </a:rPr>
              <a:t>. Je </a:t>
            </a:r>
            <a:r>
              <a:rPr lang="fr-FR" sz="3600" b="1" dirty="0" err="1">
                <a:latin typeface="Athanasius" pitchFamily="2" charset="0"/>
              </a:rPr>
              <a:t>aicwtem</a:t>
            </a:r>
            <a:r>
              <a:rPr lang="fr-FR" sz="3600" b="1" dirty="0">
                <a:latin typeface="Athanasius" pitchFamily="2" charset="0"/>
              </a:rPr>
              <a:t> `</a:t>
            </a:r>
            <a:r>
              <a:rPr lang="fr-FR" sz="3600" b="1" dirty="0" err="1">
                <a:latin typeface="Athanasius" pitchFamily="2" charset="0"/>
              </a:rPr>
              <a:t>èe`èp</a:t>
            </a:r>
            <a:r>
              <a:rPr lang="fr-FR" sz="3600" b="1" dirty="0">
                <a:latin typeface="Athanasius" pitchFamily="2" charset="0"/>
              </a:rPr>
              <a:t>]w] `</a:t>
            </a:r>
            <a:r>
              <a:rPr lang="fr-FR" sz="3600" b="1" dirty="0" err="1">
                <a:latin typeface="Athanasius" pitchFamily="2" charset="0"/>
              </a:rPr>
              <a:t>ènoumh</a:t>
            </a:r>
            <a:r>
              <a:rPr lang="fr-FR" sz="3600" b="1" dirty="0">
                <a:latin typeface="Athanasius" pitchFamily="2" charset="0"/>
              </a:rPr>
              <a:t>] eu]op `</a:t>
            </a:r>
            <a:r>
              <a:rPr lang="fr-FR" sz="3600" b="1" dirty="0" err="1">
                <a:latin typeface="Athanasius" pitchFamily="2" charset="0"/>
              </a:rPr>
              <a:t>èmpakw</a:t>
            </a:r>
            <a:r>
              <a:rPr lang="fr-FR" sz="3600" b="1" dirty="0">
                <a:latin typeface="Athanasius" pitchFamily="2" charset="0"/>
              </a:rPr>
              <a:t>; &gt; 'en `</a:t>
            </a:r>
            <a:r>
              <a:rPr lang="fr-FR" sz="3600" b="1" dirty="0" err="1">
                <a:latin typeface="Athanasius" pitchFamily="2" charset="0"/>
              </a:rPr>
              <a:t>èpjin`èqrouqwou</a:t>
            </a:r>
            <a:r>
              <a:rPr lang="fr-FR" sz="3600" b="1" dirty="0">
                <a:latin typeface="Athanasius" pitchFamily="2" charset="0"/>
              </a:rPr>
              <a:t>; </a:t>
            </a:r>
            <a:r>
              <a:rPr lang="fr-FR" sz="3600" b="1" dirty="0" err="1">
                <a:latin typeface="Athanasius" pitchFamily="2" charset="0"/>
              </a:rPr>
              <a:t>eucop</a:t>
            </a:r>
            <a:r>
              <a:rPr lang="fr-FR" sz="3600" b="1" dirty="0">
                <a:latin typeface="Athanasius" pitchFamily="2" charset="0"/>
              </a:rPr>
              <a:t>  `</a:t>
            </a:r>
            <a:r>
              <a:rPr lang="fr-FR" sz="3600" b="1" dirty="0" err="1">
                <a:latin typeface="Athanasius" pitchFamily="2" charset="0"/>
              </a:rPr>
              <a:t>èe`è</a:t>
            </a:r>
            <a:r>
              <a:rPr lang="fr-FR" sz="3600" b="1" dirty="0">
                <a:latin typeface="Athanasius" pitchFamily="2" charset="0"/>
              </a:rPr>
              <a:t>\</a:t>
            </a:r>
            <a:r>
              <a:rPr lang="fr-FR" sz="3600" b="1" dirty="0" err="1">
                <a:latin typeface="Athanasius" pitchFamily="2" charset="0"/>
              </a:rPr>
              <a:t>rhi</a:t>
            </a:r>
            <a:r>
              <a:rPr lang="fr-FR" sz="3600" b="1" dirty="0">
                <a:latin typeface="Athanasius" pitchFamily="2" charset="0"/>
              </a:rPr>
              <a:t> ` </a:t>
            </a:r>
            <a:r>
              <a:rPr lang="fr-FR" sz="3600" b="1" dirty="0" err="1">
                <a:latin typeface="Athanasius" pitchFamily="2" charset="0"/>
              </a:rPr>
              <a:t>èejwi</a:t>
            </a:r>
            <a:r>
              <a:rPr lang="fr-FR" sz="3600" b="1" dirty="0">
                <a:latin typeface="Athanasius" pitchFamily="2" charset="0"/>
              </a:rPr>
              <a:t>  </a:t>
            </a:r>
            <a:r>
              <a:rPr lang="fr-FR" sz="3600" b="1" dirty="0" err="1">
                <a:latin typeface="Athanasius" pitchFamily="2" charset="0"/>
              </a:rPr>
              <a:t>aucosni</a:t>
            </a:r>
            <a:r>
              <a:rPr lang="fr-FR" sz="3600" b="1" dirty="0">
                <a:latin typeface="Athanasius" pitchFamily="2" charset="0"/>
              </a:rPr>
              <a:t>  `</a:t>
            </a:r>
            <a:r>
              <a:rPr lang="fr-FR" sz="3600" b="1" dirty="0" err="1">
                <a:latin typeface="Athanasius" pitchFamily="2" charset="0"/>
              </a:rPr>
              <a:t>èesi</a:t>
            </a:r>
            <a:r>
              <a:rPr lang="fr-FR" sz="3600" b="1" dirty="0">
                <a:latin typeface="Athanasius" pitchFamily="2" charset="0"/>
              </a:rPr>
              <a:t>  `</a:t>
            </a:r>
            <a:r>
              <a:rPr lang="fr-FR" sz="3600" b="1" dirty="0" err="1">
                <a:latin typeface="Athanasius" pitchFamily="2" charset="0"/>
              </a:rPr>
              <a:t>èntayuxh</a:t>
            </a:r>
            <a:r>
              <a:rPr lang="fr-FR" sz="3600" b="1" dirty="0">
                <a:latin typeface="Athanasius" pitchFamily="2" charset="0"/>
              </a:rPr>
              <a:t>  &gt;  `</a:t>
            </a:r>
            <a:r>
              <a:rPr lang="fr-FR" sz="3600" b="1" dirty="0" err="1">
                <a:solidFill>
                  <a:srgbClr val="C00000"/>
                </a:solidFill>
                <a:latin typeface="Athanasius" pitchFamily="2" charset="0"/>
              </a:rPr>
              <a:t>allhloui`a</a:t>
            </a:r>
            <a:endParaRPr lang="fr-FR" sz="3600" b="1" dirty="0">
              <a:solidFill>
                <a:srgbClr val="C00000"/>
              </a:solidFill>
              <a:latin typeface="Athanasius" pitchFamily="2" charset="0"/>
            </a:endParaRPr>
          </a:p>
        </p:txBody>
      </p:sp>
      <p:sp>
        <p:nvSpPr>
          <p:cNvPr id="4" name="Rectangle 3">
            <a:extLst>
              <a:ext uri="{FF2B5EF4-FFF2-40B4-BE49-F238E27FC236}">
                <a16:creationId xmlns:a16="http://schemas.microsoft.com/office/drawing/2014/main" id="{91243CA8-04CE-43A8-A980-AAAC9EEED9CA}"/>
              </a:ext>
            </a:extLst>
          </p:cNvPr>
          <p:cNvSpPr/>
          <p:nvPr/>
        </p:nvSpPr>
        <p:spPr>
          <a:xfrm>
            <a:off x="6312024" y="2852936"/>
            <a:ext cx="5400600" cy="3600399"/>
          </a:xfrm>
          <a:prstGeom prst="rect">
            <a:avLst/>
          </a:prstGeom>
        </p:spPr>
        <p:txBody>
          <a:bodyPr wrap="square">
            <a:normAutofit/>
          </a:bodyPr>
          <a:lstStyle/>
          <a:p>
            <a:pPr algn="just" rtl="1"/>
            <a:r>
              <a:rPr lang="ar-SA" sz="2800" b="1" i="1" dirty="0">
                <a:solidFill>
                  <a:srgbClr val="C00000"/>
                </a:solidFill>
              </a:rPr>
              <a:t>مزمور٣٠ : ١٨، ١٣</a:t>
            </a:r>
            <a:endParaRPr lang="fr-FR" sz="2800" b="1" i="1" dirty="0">
              <a:solidFill>
                <a:srgbClr val="C00000"/>
              </a:solidFill>
            </a:endParaRPr>
          </a:p>
          <a:p>
            <a:pPr algn="just" rtl="1"/>
            <a:r>
              <a:rPr lang="ar-SA" sz="3600" b="1" dirty="0"/>
              <a:t>ولتصر خرساء الشفاة الغاشة، المتكلمة على الصديق بالإثم، لأنى سمعت المذمة من كثيرين يسكنون حولى، حين إجتمعوا علىّ جميعاً تآمروا على أخذ نفسى </a:t>
            </a:r>
            <a:r>
              <a:rPr lang="ar-SA" sz="3600" b="1" dirty="0">
                <a:solidFill>
                  <a:srgbClr val="C00000"/>
                </a:solidFill>
              </a:rPr>
              <a:t>الليلويا.</a:t>
            </a:r>
            <a:endParaRPr lang="ar-SA" sz="2800" b="1" i="1" dirty="0">
              <a:solidFill>
                <a:srgbClr val="C00000"/>
              </a:solidFill>
            </a:endParaRPr>
          </a:p>
        </p:txBody>
      </p:sp>
      <p:sp>
        <p:nvSpPr>
          <p:cNvPr id="8" name="ZoneTexte 7">
            <a:extLst>
              <a:ext uri="{FF2B5EF4-FFF2-40B4-BE49-F238E27FC236}">
                <a16:creationId xmlns:a16="http://schemas.microsoft.com/office/drawing/2014/main" id="{17EB9E0E-099C-42F2-A2D3-CB82BBB219EC}"/>
              </a:ext>
            </a:extLst>
          </p:cNvPr>
          <p:cNvSpPr txBox="1"/>
          <p:nvPr/>
        </p:nvSpPr>
        <p:spPr>
          <a:xfrm>
            <a:off x="407368" y="6490404"/>
            <a:ext cx="4248472" cy="338554"/>
          </a:xfrm>
          <a:prstGeom prst="rect">
            <a:avLst/>
          </a:prstGeom>
          <a:noFill/>
        </p:spPr>
        <p:txBody>
          <a:bodyPr wrap="square" rtlCol="0">
            <a:spAutoFit/>
          </a:bodyPr>
          <a:lstStyle/>
          <a:p>
            <a:r>
              <a:rPr lang="fr-FR" sz="1600" b="1" i="1" dirty="0">
                <a:solidFill>
                  <a:schemeClr val="bg1"/>
                </a:solidFill>
              </a:rPr>
              <a:t>Sixième Heure du Jeudi Saint</a:t>
            </a:r>
            <a:endParaRPr lang="fr-FR" sz="1600" dirty="0">
              <a:solidFill>
                <a:schemeClr val="bg1"/>
              </a:solidFill>
            </a:endParaRPr>
          </a:p>
        </p:txBody>
      </p:sp>
      <p:sp>
        <p:nvSpPr>
          <p:cNvPr id="9" name="Rectangle 74">
            <a:extLst>
              <a:ext uri="{FF2B5EF4-FFF2-40B4-BE49-F238E27FC236}">
                <a16:creationId xmlns:a16="http://schemas.microsoft.com/office/drawing/2014/main" id="{EFA9D6ED-5B92-45D5-B2B3-49501FAAB2D5}"/>
              </a:ext>
            </a:extLst>
          </p:cNvPr>
          <p:cNvSpPr>
            <a:spLocks noChangeArrowheads="1"/>
          </p:cNvSpPr>
          <p:nvPr/>
        </p:nvSpPr>
        <p:spPr bwMode="auto">
          <a:xfrm>
            <a:off x="8400256" y="53414"/>
            <a:ext cx="360040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الساعة السادسة</a:t>
            </a:r>
            <a:r>
              <a:rPr lang="ar-BH" sz="2000" b="1" dirty="0">
                <a:solidFill>
                  <a:schemeClr val="bg1"/>
                </a:solidFill>
              </a:rPr>
              <a:t> من</a:t>
            </a:r>
            <a:r>
              <a:rPr lang="fr-FR" sz="2000" b="1" dirty="0">
                <a:solidFill>
                  <a:schemeClr val="bg1"/>
                </a:solidFill>
              </a:rPr>
              <a:t> </a:t>
            </a:r>
            <a:r>
              <a:rPr lang="ar-SA" sz="2000" b="1" dirty="0">
                <a:solidFill>
                  <a:schemeClr val="bg1"/>
                </a:solidFill>
              </a:rPr>
              <a:t>يوم الخميس ال</a:t>
            </a:r>
            <a:r>
              <a:rPr lang="ar-EG" sz="2000" b="1" dirty="0">
                <a:solidFill>
                  <a:schemeClr val="bg1"/>
                </a:solidFill>
              </a:rPr>
              <a:t>كبير</a:t>
            </a:r>
            <a:endParaRPr lang="en-US" altLang="fr-FR" sz="2000" b="1" i="1" dirty="0">
              <a:solidFill>
                <a:schemeClr val="bg1"/>
              </a:solidFill>
            </a:endParaRPr>
          </a:p>
        </p:txBody>
      </p:sp>
      <p:sp>
        <p:nvSpPr>
          <p:cNvPr id="7" name="Espace réservé du contenu 2"/>
          <p:cNvSpPr txBox="1">
            <a:spLocks/>
          </p:cNvSpPr>
          <p:nvPr/>
        </p:nvSpPr>
        <p:spPr>
          <a:xfrm>
            <a:off x="407368" y="2852936"/>
            <a:ext cx="5472608" cy="3600400"/>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lnSpc>
                <a:spcPct val="90000"/>
              </a:lnSpc>
              <a:buNone/>
            </a:pPr>
            <a:r>
              <a:rPr lang="fr-FR" sz="2800" b="1" i="1" dirty="0">
                <a:solidFill>
                  <a:srgbClr val="C00000"/>
                </a:solidFill>
              </a:rPr>
              <a:t>Psaume 30 : 19 et 14</a:t>
            </a:r>
          </a:p>
          <a:p>
            <a:pPr marL="0" indent="0" algn="just">
              <a:lnSpc>
                <a:spcPct val="90000"/>
              </a:lnSpc>
              <a:buNone/>
            </a:pPr>
            <a:r>
              <a:rPr lang="fr-FR" sz="2800" b="1" dirty="0"/>
              <a:t>Qu'ils deviennent muets, ces menteurs, car ils parlent contre le juste avec orgueil, insolence et mépris. J'entends les calomnies de la foule: de tous côté c'est l'épouvante. Ils ont tenu conseil contre moi, ils s'accordent pour m'ôter la vie. </a:t>
            </a:r>
            <a:r>
              <a:rPr lang="fr-FR" sz="2800" b="1" dirty="0">
                <a:solidFill>
                  <a:srgbClr val="C00000"/>
                </a:solidFill>
              </a:rPr>
              <a:t>Alléluia.</a:t>
            </a:r>
          </a:p>
        </p:txBody>
      </p:sp>
    </p:spTree>
    <p:extLst>
      <p:ext uri="{BB962C8B-B14F-4D97-AF65-F5344CB8AC3E}">
        <p14:creationId xmlns:p14="http://schemas.microsoft.com/office/powerpoint/2010/main" val="419715973"/>
      </p:ext>
    </p:extLst>
  </p:cSld>
  <p:clrMapOvr>
    <a:masterClrMapping/>
  </p:clrMapOvr>
</p:sld>
</file>

<file path=ppt/slides/slide3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329784" y="486948"/>
            <a:ext cx="5766216" cy="6041868"/>
          </a:xfrm>
        </p:spPr>
        <p:txBody>
          <a:bodyPr numCol="1" spcCol="72000" anchor="ctr">
            <a:noAutofit/>
          </a:bodyPr>
          <a:lstStyle/>
          <a:p>
            <a:pPr marL="0" indent="0" algn="just">
              <a:buNone/>
            </a:pPr>
            <a:r>
              <a:rPr lang="fr-FR" sz="3600" b="1" dirty="0">
                <a:latin typeface="Book Antiqua" panose="02040602050305030304" pitchFamily="18" charset="0"/>
              </a:rPr>
              <a:t>Que Dieu nous prenne en pitié et soit compatissant avec nous et nous rendes dignes d’écouter Son saint évangile. Lecture du saint évangile selon saint </a:t>
            </a:r>
            <a:r>
              <a:rPr lang="fr-FR" sz="3600" b="1" dirty="0">
                <a:solidFill>
                  <a:srgbClr val="C00000"/>
                </a:solidFill>
                <a:latin typeface="Book Antiqua" panose="02040602050305030304" pitchFamily="18" charset="0"/>
              </a:rPr>
              <a:t>Marc,</a:t>
            </a:r>
            <a:r>
              <a:rPr lang="fr-FR" sz="3600" b="1" dirty="0">
                <a:latin typeface="Book Antiqua" panose="02040602050305030304" pitchFamily="18" charset="0"/>
              </a:rPr>
              <a:t> que sa bénédiction soit avec nous tous, Amen.</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lvl="0" algn="ctr" rtl="1" fontAlgn="base">
              <a:spcBef>
                <a:spcPct val="20000"/>
              </a:spcBef>
              <a:spcAft>
                <a:spcPct val="0"/>
              </a:spcAft>
            </a:pPr>
            <a:endParaRPr lang="ar-SA" altLang="fr-FR" sz="3600" dirty="0">
              <a:latin typeface="Times New Roman" panose="02020603050405020304" pitchFamily="18" charset="0"/>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endParaRPr lang="fr-FR" dirty="0"/>
          </a:p>
        </p:txBody>
      </p:sp>
      <p:sp>
        <p:nvSpPr>
          <p:cNvPr id="13" name="Espace réservé du contenu 2">
            <a:extLst>
              <a:ext uri="{FF2B5EF4-FFF2-40B4-BE49-F238E27FC236}">
                <a16:creationId xmlns:a16="http://schemas.microsoft.com/office/drawing/2014/main" id="{BAEE9C64-186B-45FE-92FC-55891E69D351}"/>
              </a:ext>
            </a:extLst>
          </p:cNvPr>
          <p:cNvSpPr txBox="1">
            <a:spLocks/>
          </p:cNvSpPr>
          <p:nvPr/>
        </p:nvSpPr>
        <p:spPr>
          <a:xfrm>
            <a:off x="8650513" y="486947"/>
            <a:ext cx="3138029" cy="5991072"/>
          </a:xfrm>
          <a:prstGeom prst="rect">
            <a:avLst/>
          </a:prstGeom>
        </p:spPr>
        <p:txBody>
          <a:bodyPr vert="horz" lIns="91440" tIns="45720" rIns="91440" bIns="45720" numCol="1" spcCol="72000" rtlCol="0" anchor="ctr">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buNone/>
            </a:pPr>
            <a:endParaRPr lang="fr-FR" sz="4000" b="1" dirty="0">
              <a:latin typeface="Book Antiqua" panose="02040602050305030304" pitchFamily="18"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610244" y="1351509"/>
            <a:ext cx="5159580" cy="4524315"/>
          </a:xfrm>
          <a:prstGeom prst="rect">
            <a:avLst/>
          </a:prstGeom>
        </p:spPr>
        <p:txBody>
          <a:bodyPr wrap="square" anchor="ctr" anchorCtr="0">
            <a:spAutoFit/>
          </a:bodyPr>
          <a:lstStyle/>
          <a:p>
            <a:pPr algn="just" rtl="1"/>
            <a:r>
              <a:rPr lang="ar-AE" sz="4800" b="1" dirty="0">
                <a:latin typeface="Book Antiqua" panose="02040602050305030304" pitchFamily="18" charset="0"/>
              </a:rPr>
              <a:t>اللهم </a:t>
            </a:r>
            <a:r>
              <a:rPr lang="ar-AE" sz="4800" b="1" dirty="0" err="1">
                <a:latin typeface="Book Antiqua" panose="02040602050305030304" pitchFamily="18" charset="0"/>
              </a:rPr>
              <a:t>تراءف</a:t>
            </a:r>
            <a:r>
              <a:rPr lang="ar-AE" sz="4800" b="1" dirty="0">
                <a:latin typeface="Book Antiqua" panose="02040602050305030304" pitchFamily="18" charset="0"/>
              </a:rPr>
              <a:t> علينا وارحمنا واجعلنا مستحقين لسماع إنجيلكَ المقدس فصلٌ من إنجيلِ معلمنا </a:t>
            </a:r>
            <a:r>
              <a:rPr lang="ar-SA" sz="4800" b="1" i="1" dirty="0">
                <a:solidFill>
                  <a:srgbClr val="C00000"/>
                </a:solidFill>
              </a:rPr>
              <a:t>مرقس</a:t>
            </a:r>
            <a:r>
              <a:rPr lang="ar-AE" sz="4800" b="1" dirty="0">
                <a:latin typeface="Book Antiqua" panose="02040602050305030304" pitchFamily="18" charset="0"/>
              </a:rPr>
              <a:t> البشير بركاته علينا آمين</a:t>
            </a:r>
          </a:p>
        </p:txBody>
      </p:sp>
    </p:spTree>
    <p:extLst>
      <p:ext uri="{BB962C8B-B14F-4D97-AF65-F5344CB8AC3E}">
        <p14:creationId xmlns:p14="http://schemas.microsoft.com/office/powerpoint/2010/main" val="3238175815"/>
      </p:ext>
    </p:extLst>
  </p:cSld>
  <p:clrMapOvr>
    <a:masterClrMapping/>
  </p:clrMapOvr>
</p:sld>
</file>

<file path=ppt/slides/slide3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7369" y="548680"/>
            <a:ext cx="5616624" cy="5832648"/>
          </a:xfrm>
        </p:spPr>
        <p:txBody>
          <a:bodyPr>
            <a:noAutofit/>
          </a:bodyPr>
          <a:lstStyle/>
          <a:p>
            <a:pPr marL="0" indent="0" algn="ctr">
              <a:buNone/>
            </a:pPr>
            <a:r>
              <a:rPr lang="fr-FR" sz="2800" b="1" i="1" dirty="0">
                <a:solidFill>
                  <a:srgbClr val="C00000"/>
                </a:solidFill>
              </a:rPr>
              <a:t>Marc 14 : 12-16</a:t>
            </a:r>
          </a:p>
          <a:p>
            <a:pPr marL="0" indent="0" algn="just">
              <a:buNone/>
            </a:pPr>
            <a:r>
              <a:rPr lang="fr-FR" sz="2800" b="1" dirty="0"/>
              <a:t>Le premier jour des Azymes, où l'on immolait la Pâque, ses disciples lui disent: «Où veux-tu que nous allions faire les préparatifs pour que tu manges la Pâque?» Il envoie alors deux de ses disciples, en leur disant:  «Allez à la ville; vous rencontrerez un homme portant une cruche d'eau. Suivez-le, et là où il entrera, dites au propriétaire: «Le Maître te fait dire: Où est ma salle, où je pourrai manger la Pâque </a:t>
            </a:r>
          </a:p>
          <a:p>
            <a:pPr>
              <a:buNone/>
            </a:pPr>
            <a:endParaRPr lang="fr-FR" sz="2800" dirty="0"/>
          </a:p>
        </p:txBody>
      </p:sp>
      <p:sp>
        <p:nvSpPr>
          <p:cNvPr id="4" name="Rectangle 3">
            <a:extLst>
              <a:ext uri="{FF2B5EF4-FFF2-40B4-BE49-F238E27FC236}">
                <a16:creationId xmlns:a16="http://schemas.microsoft.com/office/drawing/2014/main" id="{91243CA8-04CE-43A8-A980-AAAC9EEED9CA}"/>
              </a:ext>
            </a:extLst>
          </p:cNvPr>
          <p:cNvSpPr/>
          <p:nvPr/>
        </p:nvSpPr>
        <p:spPr>
          <a:xfrm>
            <a:off x="6240016" y="582935"/>
            <a:ext cx="5472608" cy="5798393"/>
          </a:xfrm>
          <a:prstGeom prst="rect">
            <a:avLst/>
          </a:prstGeom>
        </p:spPr>
        <p:txBody>
          <a:bodyPr wrap="square">
            <a:normAutofit/>
          </a:bodyPr>
          <a:lstStyle/>
          <a:p>
            <a:pPr algn="ctr" rtl="1"/>
            <a:r>
              <a:rPr lang="ar-SA" sz="3600" b="1" i="1" dirty="0">
                <a:solidFill>
                  <a:srgbClr val="C00000"/>
                </a:solidFill>
              </a:rPr>
              <a:t>مرقس ١٤ : ١٢ – ١٦</a:t>
            </a:r>
            <a:endParaRPr lang="fr-FR" sz="3600" b="1" i="1" dirty="0">
              <a:solidFill>
                <a:srgbClr val="C00000"/>
              </a:solidFill>
            </a:endParaRPr>
          </a:p>
          <a:p>
            <a:pPr algn="just" rtl="1"/>
            <a:r>
              <a:rPr lang="ar-SA" sz="3600" b="1" dirty="0"/>
              <a:t>وفى اليوم الأول من الفطير إذ كانوا يذبحون الفصح، قال له تلاميذه: أين تريد أن نمضى ونعد لتأكل الفصح،</a:t>
            </a:r>
            <a:r>
              <a:rPr lang="ar-BH" sz="3600" b="1" dirty="0"/>
              <a:t> </a:t>
            </a:r>
            <a:r>
              <a:rPr lang="ar-SA" sz="3600" b="1" dirty="0"/>
              <a:t>فأرسل إثنين من تلاميذه وقال لهما: إذهبا إلى المدينة فسيلقاكما رجل حامل جرة ماء فإتبعاه،</a:t>
            </a:r>
            <a:r>
              <a:rPr lang="fr-FR" sz="3600" b="1" dirty="0"/>
              <a:t> </a:t>
            </a:r>
            <a:r>
              <a:rPr lang="ar-SA" sz="3600" b="1" dirty="0"/>
              <a:t>وحينما يدخل فقولا لرب البيت إن المعلم يقول أين موضع الراحة الذى آكل فيه الفصح </a:t>
            </a:r>
            <a:endParaRPr lang="fr-FR" sz="3600" b="1" dirty="0"/>
          </a:p>
          <a:p>
            <a:pPr algn="just" rtl="1"/>
            <a:endParaRPr lang="fr-FR" sz="3600" dirty="0">
              <a:solidFill>
                <a:srgbClr val="C00000"/>
              </a:solidFill>
            </a:endParaRPr>
          </a:p>
        </p:txBody>
      </p:sp>
      <p:sp>
        <p:nvSpPr>
          <p:cNvPr id="8" name="ZoneTexte 7">
            <a:extLst>
              <a:ext uri="{FF2B5EF4-FFF2-40B4-BE49-F238E27FC236}">
                <a16:creationId xmlns:a16="http://schemas.microsoft.com/office/drawing/2014/main" id="{17EB9E0E-099C-42F2-A2D3-CB82BBB219EC}"/>
              </a:ext>
            </a:extLst>
          </p:cNvPr>
          <p:cNvSpPr txBox="1"/>
          <p:nvPr/>
        </p:nvSpPr>
        <p:spPr>
          <a:xfrm>
            <a:off x="407368" y="6490404"/>
            <a:ext cx="4032448" cy="338554"/>
          </a:xfrm>
          <a:prstGeom prst="rect">
            <a:avLst/>
          </a:prstGeom>
          <a:noFill/>
        </p:spPr>
        <p:txBody>
          <a:bodyPr wrap="square" rtlCol="0">
            <a:spAutoFit/>
          </a:bodyPr>
          <a:lstStyle/>
          <a:p>
            <a:r>
              <a:rPr lang="fr-FR" sz="1600" b="1" i="1" dirty="0">
                <a:solidFill>
                  <a:schemeClr val="bg1"/>
                </a:solidFill>
              </a:rPr>
              <a:t>Sixième Heure du Jeudi Saint</a:t>
            </a:r>
            <a:endParaRPr lang="fr-FR" sz="1600" dirty="0">
              <a:solidFill>
                <a:schemeClr val="bg1"/>
              </a:solidFill>
            </a:endParaRPr>
          </a:p>
        </p:txBody>
      </p:sp>
      <p:sp>
        <p:nvSpPr>
          <p:cNvPr id="9" name="Rectangle 74">
            <a:extLst>
              <a:ext uri="{FF2B5EF4-FFF2-40B4-BE49-F238E27FC236}">
                <a16:creationId xmlns:a16="http://schemas.microsoft.com/office/drawing/2014/main" id="{EFA9D6ED-5B92-45D5-B2B3-49501FAAB2D5}"/>
              </a:ext>
            </a:extLst>
          </p:cNvPr>
          <p:cNvSpPr>
            <a:spLocks noChangeArrowheads="1"/>
          </p:cNvSpPr>
          <p:nvPr/>
        </p:nvSpPr>
        <p:spPr bwMode="auto">
          <a:xfrm>
            <a:off x="8256240" y="53414"/>
            <a:ext cx="3744416"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r" rtl="1"/>
            <a:r>
              <a:rPr lang="ar-SA" sz="2000" b="1" dirty="0">
                <a:solidFill>
                  <a:schemeClr val="bg1"/>
                </a:solidFill>
              </a:rPr>
              <a:t>الساعة السادسة</a:t>
            </a:r>
            <a:r>
              <a:rPr lang="fr-FR" sz="2000" b="1" dirty="0">
                <a:solidFill>
                  <a:schemeClr val="bg1"/>
                </a:solidFill>
              </a:rPr>
              <a:t> </a:t>
            </a:r>
            <a:r>
              <a:rPr lang="ar-BH" sz="2000" b="1" dirty="0">
                <a:solidFill>
                  <a:schemeClr val="bg1"/>
                </a:solidFill>
              </a:rPr>
              <a:t> من </a:t>
            </a:r>
            <a:r>
              <a:rPr lang="ar-SA" sz="2000" b="1" dirty="0">
                <a:solidFill>
                  <a:schemeClr val="bg1"/>
                </a:solidFill>
              </a:rPr>
              <a:t>يوم الخميس ال</a:t>
            </a:r>
            <a:r>
              <a:rPr lang="ar-EG" sz="2000" b="1" dirty="0">
                <a:solidFill>
                  <a:schemeClr val="bg1"/>
                </a:solidFill>
              </a:rPr>
              <a:t>كبير</a:t>
            </a:r>
            <a:endParaRPr lang="en-US" altLang="fr-FR" sz="2000" b="1" i="1" dirty="0">
              <a:solidFill>
                <a:schemeClr val="bg1"/>
              </a:solidFill>
            </a:endParaRPr>
          </a:p>
        </p:txBody>
      </p:sp>
    </p:spTree>
    <p:extLst>
      <p:ext uri="{BB962C8B-B14F-4D97-AF65-F5344CB8AC3E}">
        <p14:creationId xmlns:p14="http://schemas.microsoft.com/office/powerpoint/2010/main" val="2803022382"/>
      </p:ext>
    </p:extLst>
  </p:cSld>
  <p:clrMapOvr>
    <a:masterClrMapping/>
  </p:clrMapOvr>
</p:sld>
</file>

<file path=ppt/slides/slide3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7369" y="548680"/>
            <a:ext cx="5616624" cy="5832648"/>
          </a:xfrm>
        </p:spPr>
        <p:txBody>
          <a:bodyPr>
            <a:noAutofit/>
          </a:bodyPr>
          <a:lstStyle/>
          <a:p>
            <a:pPr marL="0" indent="0" algn="just">
              <a:buNone/>
            </a:pPr>
            <a:r>
              <a:rPr lang="fr-FR" sz="2800" b="1" dirty="0"/>
              <a:t>avec mes disciples?» Et il vous montrera, à l'étage, une grande pièce garnie de coussins, toute prête; faites-y pour nous les préparatifs.» Les disciples partirent et vinrent à la ville, et ils trouvèrent comme il leur avait dit, et ils préparèrent la Pâque.</a:t>
            </a:r>
          </a:p>
          <a:p>
            <a:pPr marL="0" indent="0" algn="just">
              <a:buNone/>
            </a:pPr>
            <a:endParaRPr lang="fr-FR" sz="2800" b="1" dirty="0"/>
          </a:p>
          <a:p>
            <a:pPr marL="0" indent="0" algn="just">
              <a:buNone/>
            </a:pPr>
            <a:r>
              <a:rPr lang="fr-FR" sz="2800" b="1" i="1" dirty="0">
                <a:solidFill>
                  <a:srgbClr val="C00000"/>
                </a:solidFill>
              </a:rPr>
              <a:t>Gloire à Dieu éternellement.</a:t>
            </a:r>
            <a:endParaRPr lang="fr-FR" sz="2800" dirty="0">
              <a:solidFill>
                <a:srgbClr val="C00000"/>
              </a:solidFill>
            </a:endParaRPr>
          </a:p>
        </p:txBody>
      </p:sp>
      <p:sp>
        <p:nvSpPr>
          <p:cNvPr id="4" name="Rectangle 3">
            <a:extLst>
              <a:ext uri="{FF2B5EF4-FFF2-40B4-BE49-F238E27FC236}">
                <a16:creationId xmlns:a16="http://schemas.microsoft.com/office/drawing/2014/main" id="{91243CA8-04CE-43A8-A980-AAAC9EEED9CA}"/>
              </a:ext>
            </a:extLst>
          </p:cNvPr>
          <p:cNvSpPr/>
          <p:nvPr/>
        </p:nvSpPr>
        <p:spPr>
          <a:xfrm>
            <a:off x="6240016" y="582935"/>
            <a:ext cx="5472608" cy="5798393"/>
          </a:xfrm>
          <a:prstGeom prst="rect">
            <a:avLst/>
          </a:prstGeom>
        </p:spPr>
        <p:txBody>
          <a:bodyPr wrap="square">
            <a:normAutofit/>
          </a:bodyPr>
          <a:lstStyle/>
          <a:p>
            <a:pPr algn="just" rtl="1"/>
            <a:r>
              <a:rPr lang="ar-SA" sz="3600" b="1" dirty="0"/>
              <a:t>مع تلاميذى، فهو يريكما علي</a:t>
            </a:r>
            <a:r>
              <a:rPr lang="ar-BH" sz="3600" b="1" dirty="0"/>
              <a:t>ة</a:t>
            </a:r>
            <a:r>
              <a:rPr lang="ar-SA" sz="3600" b="1" dirty="0"/>
              <a:t> كبيرة مفروشة معدة، فهناك أعدا لنا</a:t>
            </a:r>
            <a:r>
              <a:rPr lang="ar-EG" sz="3600" b="1" dirty="0" err="1"/>
              <a:t>.</a:t>
            </a:r>
            <a:r>
              <a:rPr lang="ar-SA" sz="3600" b="1" dirty="0"/>
              <a:t> فخرج التلميذان وأتيا إلى المدينة فوجدا كما قال لهما وأعدا الفصح.</a:t>
            </a:r>
            <a:endParaRPr lang="fr-FR" sz="3600" b="1" dirty="0"/>
          </a:p>
          <a:p>
            <a:pPr algn="just" rtl="1"/>
            <a:endParaRPr lang="fr-FR" sz="3600" b="1" dirty="0"/>
          </a:p>
          <a:p>
            <a:pPr algn="just" rtl="1"/>
            <a:endParaRPr lang="fr-FR" sz="3600" b="1" dirty="0"/>
          </a:p>
          <a:p>
            <a:pPr algn="just" rtl="1"/>
            <a:r>
              <a:rPr lang="ar-SA" sz="3600" b="1" i="1" dirty="0">
                <a:solidFill>
                  <a:srgbClr val="C00000"/>
                </a:solidFill>
              </a:rPr>
              <a:t>والمجد لله دائماً.</a:t>
            </a:r>
            <a:endParaRPr lang="fr-FR" sz="3600" dirty="0">
              <a:solidFill>
                <a:srgbClr val="C00000"/>
              </a:solidFill>
            </a:endParaRPr>
          </a:p>
        </p:txBody>
      </p:sp>
      <p:sp>
        <p:nvSpPr>
          <p:cNvPr id="8" name="ZoneTexte 7">
            <a:extLst>
              <a:ext uri="{FF2B5EF4-FFF2-40B4-BE49-F238E27FC236}">
                <a16:creationId xmlns:a16="http://schemas.microsoft.com/office/drawing/2014/main" id="{17EB9E0E-099C-42F2-A2D3-CB82BBB219EC}"/>
              </a:ext>
            </a:extLst>
          </p:cNvPr>
          <p:cNvSpPr txBox="1"/>
          <p:nvPr/>
        </p:nvSpPr>
        <p:spPr>
          <a:xfrm>
            <a:off x="407368" y="6490404"/>
            <a:ext cx="4032448" cy="338554"/>
          </a:xfrm>
          <a:prstGeom prst="rect">
            <a:avLst/>
          </a:prstGeom>
          <a:noFill/>
        </p:spPr>
        <p:txBody>
          <a:bodyPr wrap="square" rtlCol="0">
            <a:spAutoFit/>
          </a:bodyPr>
          <a:lstStyle/>
          <a:p>
            <a:r>
              <a:rPr lang="fr-FR" sz="1600" b="1" i="1" dirty="0">
                <a:solidFill>
                  <a:schemeClr val="bg1"/>
                </a:solidFill>
              </a:rPr>
              <a:t>Sixième Heure du Jeudi Saint</a:t>
            </a:r>
            <a:endParaRPr lang="fr-FR" sz="1600" dirty="0">
              <a:solidFill>
                <a:schemeClr val="bg1"/>
              </a:solidFill>
            </a:endParaRPr>
          </a:p>
        </p:txBody>
      </p:sp>
      <p:sp>
        <p:nvSpPr>
          <p:cNvPr id="9" name="Rectangle 74">
            <a:extLst>
              <a:ext uri="{FF2B5EF4-FFF2-40B4-BE49-F238E27FC236}">
                <a16:creationId xmlns:a16="http://schemas.microsoft.com/office/drawing/2014/main" id="{EFA9D6ED-5B92-45D5-B2B3-49501FAAB2D5}"/>
              </a:ext>
            </a:extLst>
          </p:cNvPr>
          <p:cNvSpPr>
            <a:spLocks noChangeArrowheads="1"/>
          </p:cNvSpPr>
          <p:nvPr/>
        </p:nvSpPr>
        <p:spPr bwMode="auto">
          <a:xfrm>
            <a:off x="8328248" y="53414"/>
            <a:ext cx="3672408"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الساعة السادسة</a:t>
            </a:r>
            <a:r>
              <a:rPr lang="ar-BH" sz="2000" b="1" dirty="0">
                <a:solidFill>
                  <a:schemeClr val="bg1"/>
                </a:solidFill>
              </a:rPr>
              <a:t> من</a:t>
            </a:r>
            <a:r>
              <a:rPr lang="fr-FR" sz="2000" b="1" dirty="0">
                <a:solidFill>
                  <a:schemeClr val="bg1"/>
                </a:solidFill>
              </a:rPr>
              <a:t> </a:t>
            </a:r>
            <a:r>
              <a:rPr lang="ar-SA" sz="2000" b="1" dirty="0">
                <a:solidFill>
                  <a:schemeClr val="bg1"/>
                </a:solidFill>
              </a:rPr>
              <a:t>يوم الخميس ال</a:t>
            </a:r>
            <a:r>
              <a:rPr lang="ar-EG" sz="2000" b="1" dirty="0">
                <a:solidFill>
                  <a:schemeClr val="bg1"/>
                </a:solidFill>
              </a:rPr>
              <a:t>كبير</a:t>
            </a:r>
            <a:endParaRPr lang="en-US" altLang="fr-FR" sz="2000" b="1" i="1" dirty="0">
              <a:solidFill>
                <a:schemeClr val="bg1"/>
              </a:solidFill>
            </a:endParaRPr>
          </a:p>
        </p:txBody>
      </p:sp>
    </p:spTree>
    <p:extLst>
      <p:ext uri="{BB962C8B-B14F-4D97-AF65-F5344CB8AC3E}">
        <p14:creationId xmlns:p14="http://schemas.microsoft.com/office/powerpoint/2010/main" val="992832762"/>
      </p:ext>
    </p:extLst>
  </p:cSld>
  <p:clrMapOvr>
    <a:masterClrMapping/>
  </p:clrMapOvr>
</p:sld>
</file>

<file path=ppt/slides/slide3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E17DC675-7680-42CC-A00E-5749DEE5E413}"/>
              </a:ext>
            </a:extLst>
          </p:cNvPr>
          <p:cNvSpPr/>
          <p:nvPr/>
        </p:nvSpPr>
        <p:spPr>
          <a:xfrm>
            <a:off x="443372" y="3056626"/>
            <a:ext cx="11305256" cy="2160240"/>
          </a:xfrm>
          <a:prstGeom prst="rect">
            <a:avLst/>
          </a:prstGeom>
        </p:spPr>
        <p:txBody>
          <a:bodyPr vert="horz" lIns="91440" tIns="45720" rIns="91440" bIns="45720" rtlCol="0" anchor="ctr">
            <a:noAutofit/>
          </a:bodyPr>
          <a:lstStyle/>
          <a:p>
            <a:pPr algn="ctr"/>
            <a:r>
              <a:rPr lang="ar-EG" sz="7200" b="1" dirty="0">
                <a:solidFill>
                  <a:srgbClr val="C00000"/>
                </a:solidFill>
                <a:latin typeface="Times New Roman" panose="02020603050405020304" pitchFamily="18" charset="0"/>
              </a:rPr>
              <a:t>مقدمة الطرح</a:t>
            </a:r>
            <a:r>
              <a:rPr lang="ar-SA" sz="7200" b="1" dirty="0">
                <a:solidFill>
                  <a:srgbClr val="C00000"/>
                </a:solidFill>
                <a:latin typeface="Times New Roman" panose="02020603050405020304" pitchFamily="18" charset="0"/>
              </a:rPr>
              <a:t> </a:t>
            </a:r>
          </a:p>
        </p:txBody>
      </p:sp>
      <p:sp>
        <p:nvSpPr>
          <p:cNvPr id="7" name="Titre 1">
            <a:extLst>
              <a:ext uri="{FF2B5EF4-FFF2-40B4-BE49-F238E27FC236}">
                <a16:creationId xmlns:a16="http://schemas.microsoft.com/office/drawing/2014/main" id="{062BC627-B07B-444C-93A4-6D5B1A046B78}"/>
              </a:ext>
            </a:extLst>
          </p:cNvPr>
          <p:cNvSpPr txBox="1">
            <a:spLocks/>
          </p:cNvSpPr>
          <p:nvPr/>
        </p:nvSpPr>
        <p:spPr>
          <a:xfrm>
            <a:off x="443372" y="1270862"/>
            <a:ext cx="11305256" cy="1785764"/>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fr-FR" b="1" dirty="0">
                <a:solidFill>
                  <a:srgbClr val="C00000"/>
                </a:solidFill>
                <a:latin typeface="Castellar" panose="020A0402060406010301" pitchFamily="18" charset="0"/>
              </a:rPr>
              <a:t>Introduction du commentaire</a:t>
            </a:r>
          </a:p>
        </p:txBody>
      </p:sp>
      <p:sp>
        <p:nvSpPr>
          <p:cNvPr id="4" name="Rectangle 3">
            <a:hlinkClick r:id="rId3" action="ppaction://hlinksldjump"/>
            <a:extLst>
              <a:ext uri="{FF2B5EF4-FFF2-40B4-BE49-F238E27FC236}">
                <a16:creationId xmlns:a16="http://schemas.microsoft.com/office/drawing/2014/main" id="{E25475DF-D060-41D4-84BA-161B127F6F3F}"/>
              </a:ext>
            </a:extLst>
          </p:cNvPr>
          <p:cNvSpPr/>
          <p:nvPr/>
        </p:nvSpPr>
        <p:spPr>
          <a:xfrm>
            <a:off x="9264352" y="5949280"/>
            <a:ext cx="2232248" cy="377815"/>
          </a:xfrm>
          <a:prstGeom prst="rect">
            <a:avLst/>
          </a:prstGeom>
        </p:spPr>
        <p:style>
          <a:lnRef idx="1">
            <a:schemeClr val="accent2"/>
          </a:lnRef>
          <a:fillRef idx="2">
            <a:schemeClr val="accent2"/>
          </a:fillRef>
          <a:effectRef idx="1">
            <a:schemeClr val="accent2"/>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nl-NL" dirty="0">
                <a:ln w="0"/>
                <a:solidFill>
                  <a:schemeClr val="tx1"/>
                </a:solidFill>
                <a:effectLst>
                  <a:outerShdw blurRad="38100" dist="19050" dir="2700000" algn="tl" rotWithShape="0">
                    <a:schemeClr val="dk1">
                      <a:alpha val="40000"/>
                    </a:schemeClr>
                  </a:outerShdw>
                </a:effectLst>
                <a:latin typeface="Book Antiqua" panose="02040602050305030304" pitchFamily="18" charset="0"/>
              </a:rPr>
              <a:t>Vers 9ème </a:t>
            </a:r>
            <a:r>
              <a:rPr lang="nl-NL" dirty="0" err="1">
                <a:ln w="0"/>
                <a:solidFill>
                  <a:schemeClr val="tx1"/>
                </a:solidFill>
                <a:effectLst>
                  <a:outerShdw blurRad="38100" dist="19050" dir="2700000" algn="tl" rotWithShape="0">
                    <a:schemeClr val="dk1">
                      <a:alpha val="40000"/>
                    </a:schemeClr>
                  </a:outerShdw>
                </a:effectLst>
                <a:latin typeface="Book Antiqua" panose="02040602050305030304" pitchFamily="18" charset="0"/>
              </a:rPr>
              <a:t>heure</a:t>
            </a:r>
            <a:endParaRPr lang="fr-FR" dirty="0">
              <a:ln w="0"/>
              <a:solidFill>
                <a:schemeClr val="tx1"/>
              </a:solidFill>
              <a:effectLst>
                <a:outerShdw blurRad="38100" dist="19050" dir="2700000" algn="tl" rotWithShape="0">
                  <a:schemeClr val="dk1">
                    <a:alpha val="40000"/>
                  </a:schemeClr>
                </a:outerShdw>
              </a:effectLst>
              <a:latin typeface="Book Antiqua" panose="02040602050305030304" pitchFamily="18" charset="0"/>
            </a:endParaRPr>
          </a:p>
        </p:txBody>
      </p:sp>
    </p:spTree>
    <p:extLst>
      <p:ext uri="{BB962C8B-B14F-4D97-AF65-F5344CB8AC3E}">
        <p14:creationId xmlns:p14="http://schemas.microsoft.com/office/powerpoint/2010/main" val="3960511954"/>
      </p:ext>
    </p:extLst>
  </p:cSld>
  <p:clrMapOvr>
    <a:masterClrMapping/>
  </p:clrMapOvr>
</p:sld>
</file>

<file path=ppt/slides/slide3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493402" y="654315"/>
            <a:ext cx="3682285" cy="5452374"/>
          </a:xfrm>
        </p:spPr>
        <p:txBody>
          <a:bodyPr numCol="1" spcCol="72000" anchor="ctr">
            <a:noAutofit/>
          </a:bodyPr>
          <a:lstStyle/>
          <a:p>
            <a:pPr marL="0" indent="0" algn="ctr">
              <a:buNone/>
            </a:pPr>
            <a:r>
              <a:rPr lang="fr-FR" sz="3600" b="1" dirty="0">
                <a:latin typeface="Book Antiqua" panose="02040602050305030304" pitchFamily="18" charset="0"/>
              </a:rPr>
              <a:t>Au nom de la Sainte Trinité</a:t>
            </a:r>
          </a:p>
          <a:p>
            <a:pPr marL="0" indent="0" algn="ctr">
              <a:buNone/>
            </a:pPr>
            <a:endParaRPr lang="fr-FR" sz="3600" b="1" dirty="0">
              <a:latin typeface="Book Antiqua" panose="02040602050305030304" pitchFamily="18" charset="0"/>
            </a:endParaRPr>
          </a:p>
          <a:p>
            <a:pPr marL="0" indent="0" algn="ctr">
              <a:buNone/>
            </a:pPr>
            <a:r>
              <a:rPr lang="fr-FR" sz="3600" b="1" dirty="0">
                <a:solidFill>
                  <a:srgbClr val="C00000"/>
                </a:solidFill>
                <a:latin typeface="Book Antiqua" panose="02040602050305030304" pitchFamily="18" charset="0"/>
              </a:rPr>
              <a:t>consubstantielle</a:t>
            </a:r>
          </a:p>
          <a:p>
            <a:pPr marL="0" indent="0" algn="ctr">
              <a:buNone/>
            </a:pPr>
            <a:endParaRPr lang="fr-FR" sz="3600" b="1" dirty="0">
              <a:solidFill>
                <a:srgbClr val="C00000"/>
              </a:solidFill>
              <a:latin typeface="Book Antiqua" panose="02040602050305030304" pitchFamily="18" charset="0"/>
            </a:endParaRPr>
          </a:p>
          <a:p>
            <a:pPr marL="0" indent="0" algn="ctr">
              <a:buNone/>
            </a:pPr>
            <a:r>
              <a:rPr lang="fr-FR" sz="3600" b="1" dirty="0">
                <a:latin typeface="Book Antiqua" panose="02040602050305030304" pitchFamily="18" charset="0"/>
              </a:rPr>
              <a:t>le Père et le Fils</a:t>
            </a:r>
          </a:p>
          <a:p>
            <a:pPr marL="0" indent="0" algn="ctr">
              <a:buNone/>
            </a:pPr>
            <a:endParaRPr lang="fr-FR" sz="3600" b="1" dirty="0">
              <a:latin typeface="Book Antiqua" panose="02040602050305030304" pitchFamily="18" charset="0"/>
            </a:endParaRPr>
          </a:p>
          <a:p>
            <a:pPr marL="0" indent="0" algn="ctr">
              <a:buNone/>
            </a:pPr>
            <a:r>
              <a:rPr lang="fr-FR" sz="3600" b="1" dirty="0">
                <a:solidFill>
                  <a:srgbClr val="C00000"/>
                </a:solidFill>
                <a:latin typeface="Book Antiqua" panose="02040602050305030304" pitchFamily="18" charset="0"/>
              </a:rPr>
              <a:t>et le Saint Esprit.</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lvl="0" algn="ctr" rtl="1" fontAlgn="base">
              <a:spcBef>
                <a:spcPct val="20000"/>
              </a:spcBef>
              <a:spcAft>
                <a:spcPct val="0"/>
              </a:spcAft>
            </a:pPr>
            <a:endParaRPr lang="ar-SA" altLang="fr-FR" sz="3600" dirty="0">
              <a:latin typeface="Times New Roman" panose="02020603050405020304" pitchFamily="18" charset="0"/>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spcBef>
                <a:spcPts val="0"/>
              </a:spcBef>
              <a:buNone/>
            </a:pPr>
            <a:endParaRPr lang="fr-FR" sz="4000" b="1" dirty="0">
              <a:latin typeface="CS Avva Shenouda" panose="020B7200000000000000" pitchFamily="34"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8166483" y="475085"/>
            <a:ext cx="3666705" cy="5909310"/>
          </a:xfrm>
          <a:prstGeom prst="rect">
            <a:avLst/>
          </a:prstGeom>
        </p:spPr>
        <p:txBody>
          <a:bodyPr wrap="square" anchor="ctr" anchorCtr="0">
            <a:spAutoFit/>
          </a:bodyPr>
          <a:lstStyle/>
          <a:p>
            <a:pPr algn="ctr" rtl="1"/>
            <a:r>
              <a:rPr lang="ar-AE" sz="5400" b="1" dirty="0">
                <a:latin typeface="Book Antiqua" panose="02040602050305030304" pitchFamily="18" charset="0"/>
              </a:rPr>
              <a:t>ب</a:t>
            </a:r>
            <a:r>
              <a:rPr lang="ar-EG" sz="5400" b="1" dirty="0">
                <a:latin typeface="Book Antiqua" panose="02040602050305030304" pitchFamily="18" charset="0"/>
              </a:rPr>
              <a:t>إ</a:t>
            </a:r>
            <a:r>
              <a:rPr lang="ar-AE" sz="5400" b="1" dirty="0">
                <a:latin typeface="Book Antiqua" panose="02040602050305030304" pitchFamily="18" charset="0"/>
              </a:rPr>
              <a:t>سم الثالوث</a:t>
            </a:r>
            <a:endParaRPr lang="fr-FR" sz="5400" b="1" dirty="0">
              <a:latin typeface="Book Antiqua" panose="02040602050305030304" pitchFamily="18" charset="0"/>
            </a:endParaRPr>
          </a:p>
          <a:p>
            <a:pPr algn="ctr" rtl="1"/>
            <a:r>
              <a:rPr lang="ar-AE" sz="5400" b="1" dirty="0">
                <a:latin typeface="Book Antiqua" panose="02040602050305030304" pitchFamily="18" charset="0"/>
              </a:rPr>
              <a:t> </a:t>
            </a:r>
            <a:endParaRPr lang="fr-FR" sz="5400" b="1" dirty="0">
              <a:latin typeface="Book Antiqua" panose="02040602050305030304" pitchFamily="18" charset="0"/>
            </a:endParaRPr>
          </a:p>
          <a:p>
            <a:pPr algn="ctr" rtl="1"/>
            <a:r>
              <a:rPr lang="ar-AE" sz="5400" b="1" dirty="0" err="1">
                <a:solidFill>
                  <a:srgbClr val="C00000"/>
                </a:solidFill>
                <a:latin typeface="Book Antiqua" panose="02040602050305030304" pitchFamily="18" charset="0"/>
              </a:rPr>
              <a:t>المساوى</a:t>
            </a:r>
            <a:endParaRPr lang="fr-FR" sz="5400" b="1" dirty="0">
              <a:solidFill>
                <a:srgbClr val="C00000"/>
              </a:solidFill>
              <a:latin typeface="Book Antiqua" panose="02040602050305030304" pitchFamily="18" charset="0"/>
            </a:endParaRPr>
          </a:p>
          <a:p>
            <a:pPr algn="ctr" rtl="1"/>
            <a:endParaRPr lang="fr-FR" sz="4800" b="1" dirty="0">
              <a:solidFill>
                <a:srgbClr val="C00000"/>
              </a:solidFill>
              <a:latin typeface="Book Antiqua" panose="02040602050305030304" pitchFamily="18" charset="0"/>
            </a:endParaRPr>
          </a:p>
          <a:p>
            <a:pPr algn="ctr" rtl="1"/>
            <a:r>
              <a:rPr lang="ar-AE" sz="5400" b="1" dirty="0">
                <a:latin typeface="Book Antiqua" panose="02040602050305030304" pitchFamily="18" charset="0"/>
              </a:rPr>
              <a:t>الآب </a:t>
            </a:r>
            <a:r>
              <a:rPr lang="ar-AE" sz="5400" b="1" dirty="0" err="1">
                <a:latin typeface="Book Antiqua" panose="02040602050305030304" pitchFamily="18" charset="0"/>
              </a:rPr>
              <a:t>والإبن</a:t>
            </a:r>
            <a:r>
              <a:rPr lang="ar-AE" sz="5400" b="1" dirty="0">
                <a:latin typeface="Book Antiqua" panose="02040602050305030304" pitchFamily="18" charset="0"/>
              </a:rPr>
              <a:t> </a:t>
            </a:r>
            <a:endParaRPr lang="fr-FR" sz="5400" b="1" dirty="0">
              <a:latin typeface="Book Antiqua" panose="02040602050305030304" pitchFamily="18" charset="0"/>
            </a:endParaRPr>
          </a:p>
          <a:p>
            <a:pPr algn="ctr" rtl="1"/>
            <a:endParaRPr lang="fr-FR" sz="5400" b="1" dirty="0">
              <a:solidFill>
                <a:srgbClr val="C00000"/>
              </a:solidFill>
              <a:latin typeface="Book Antiqua" panose="02040602050305030304" pitchFamily="18" charset="0"/>
            </a:endParaRPr>
          </a:p>
          <a:p>
            <a:pPr algn="ctr" rtl="1"/>
            <a:r>
              <a:rPr lang="ar-AE" sz="5400" b="1" dirty="0">
                <a:solidFill>
                  <a:srgbClr val="C00000"/>
                </a:solidFill>
                <a:latin typeface="Book Antiqua" panose="02040602050305030304" pitchFamily="18" charset="0"/>
              </a:rPr>
              <a:t>والروح القدس</a:t>
            </a:r>
          </a:p>
        </p:txBody>
      </p:sp>
      <p:sp>
        <p:nvSpPr>
          <p:cNvPr id="6" name="Rectangle 5">
            <a:extLst>
              <a:ext uri="{FF2B5EF4-FFF2-40B4-BE49-F238E27FC236}">
                <a16:creationId xmlns:a16="http://schemas.microsoft.com/office/drawing/2014/main" id="{4BBA31EA-5709-4658-9C29-41BF2557899C}"/>
              </a:ext>
            </a:extLst>
          </p:cNvPr>
          <p:cNvSpPr/>
          <p:nvPr/>
        </p:nvSpPr>
        <p:spPr>
          <a:xfrm>
            <a:off x="329784" y="600403"/>
            <a:ext cx="4285760" cy="5847755"/>
          </a:xfrm>
          <a:prstGeom prst="rect">
            <a:avLst/>
          </a:prstGeom>
        </p:spPr>
        <p:txBody>
          <a:bodyPr wrap="square">
            <a:spAutoFit/>
          </a:bodyPr>
          <a:lstStyle/>
          <a:p>
            <a:pPr algn="ctr"/>
            <a:r>
              <a:rPr lang="fr-FR" sz="4000" b="1" dirty="0" err="1">
                <a:solidFill>
                  <a:srgbClr val="000000"/>
                </a:solidFill>
                <a:latin typeface="Avva_Marcos" panose="04020500000000000000" pitchFamily="82" charset="0"/>
              </a:rPr>
              <a:t>Q</a:t>
            </a:r>
            <a:r>
              <a:rPr lang="fr-FR" sz="4000" b="1" dirty="0" err="1">
                <a:solidFill>
                  <a:srgbClr val="000000"/>
                </a:solidFill>
                <a:latin typeface="CS Avva Shenouda" panose="020B7200000000000000" pitchFamily="34" charset="0"/>
              </a:rPr>
              <a:t>en</a:t>
            </a:r>
            <a:r>
              <a:rPr lang="fr-FR" sz="4000" b="1" dirty="0">
                <a:solidFill>
                  <a:srgbClr val="000000"/>
                </a:solidFill>
                <a:latin typeface="CS Avva Shenouda" panose="020B7200000000000000" pitchFamily="34" charset="0"/>
              </a:rPr>
              <a:t> `</a:t>
            </a:r>
            <a:r>
              <a:rPr lang="fr-FR" sz="4000" b="1" dirty="0" err="1">
                <a:solidFill>
                  <a:srgbClr val="000000"/>
                </a:solidFill>
                <a:latin typeface="CS Avva Shenouda" panose="020B7200000000000000" pitchFamily="34" charset="0"/>
              </a:rPr>
              <a:t>vran</a:t>
            </a:r>
            <a:r>
              <a:rPr lang="fr-FR" sz="4000" b="1" dirty="0">
                <a:solidFill>
                  <a:srgbClr val="000000"/>
                </a:solidFill>
                <a:latin typeface="CS Avva Shenouda" panose="020B7200000000000000" pitchFamily="34" charset="0"/>
              </a:rPr>
              <a:t> `n]`triac</a:t>
            </a:r>
          </a:p>
          <a:p>
            <a:pPr algn="ctr"/>
            <a:endParaRPr lang="fr-FR" sz="4000" b="1" dirty="0">
              <a:solidFill>
                <a:srgbClr val="000000"/>
              </a:solidFill>
              <a:latin typeface="CS Avva Shenouda" panose="020B7200000000000000" pitchFamily="34" charset="0"/>
            </a:endParaRPr>
          </a:p>
          <a:p>
            <a:pPr algn="ctr"/>
            <a:r>
              <a:rPr lang="fr-FR" sz="4000" b="1" dirty="0">
                <a:solidFill>
                  <a:srgbClr val="000000"/>
                </a:solidFill>
                <a:latin typeface="CS Avva Shenouda" panose="020B7200000000000000" pitchFamily="34" charset="0"/>
              </a:rPr>
              <a:t> </a:t>
            </a:r>
            <a:r>
              <a:rPr lang="fr-FR" sz="4000" b="1" dirty="0">
                <a:solidFill>
                  <a:srgbClr val="C00000"/>
                </a:solidFill>
                <a:latin typeface="CS Avva Shenouda" panose="020B7200000000000000" pitchFamily="34" charset="0"/>
              </a:rPr>
              <a:t> `</a:t>
            </a:r>
            <a:r>
              <a:rPr lang="fr-FR" sz="4000" b="1" dirty="0" err="1">
                <a:solidFill>
                  <a:srgbClr val="C00000"/>
                </a:solidFill>
                <a:latin typeface="CS Avva Shenouda" panose="020B7200000000000000" pitchFamily="34" charset="0"/>
              </a:rPr>
              <a:t>noumooucioc</a:t>
            </a:r>
            <a:endParaRPr lang="fr-FR" sz="4000" b="1" dirty="0">
              <a:solidFill>
                <a:srgbClr val="000000"/>
              </a:solidFill>
              <a:latin typeface="CS Avva Shenouda" panose="020B7200000000000000" pitchFamily="34" charset="0"/>
            </a:endParaRPr>
          </a:p>
          <a:p>
            <a:pPr algn="ctr"/>
            <a:endParaRPr lang="fr-FR" sz="4000" b="1" dirty="0">
              <a:solidFill>
                <a:srgbClr val="000000"/>
              </a:solidFill>
              <a:latin typeface="CS Avva Shenouda" panose="020B7200000000000000" pitchFamily="34" charset="0"/>
            </a:endParaRPr>
          </a:p>
          <a:p>
            <a:pPr algn="ctr"/>
            <a:r>
              <a:rPr lang="fr-FR" sz="4000" b="1" dirty="0">
                <a:solidFill>
                  <a:srgbClr val="000000"/>
                </a:solidFill>
                <a:latin typeface="CS Avva Shenouda" panose="020B7200000000000000" pitchFamily="34" charset="0"/>
              </a:rPr>
              <a:t> `</a:t>
            </a:r>
            <a:r>
              <a:rPr lang="fr-FR" sz="4000" b="1" dirty="0" err="1">
                <a:solidFill>
                  <a:srgbClr val="000000"/>
                </a:solidFill>
                <a:latin typeface="CS Avva Shenouda" panose="020B7200000000000000" pitchFamily="34" charset="0"/>
              </a:rPr>
              <a:t>Viwt</a:t>
            </a:r>
            <a:r>
              <a:rPr lang="fr-FR" sz="4000" b="1" dirty="0">
                <a:solidFill>
                  <a:srgbClr val="000000"/>
                </a:solidFill>
                <a:latin typeface="CS Avva Shenouda" panose="020B7200000000000000" pitchFamily="34" charset="0"/>
              </a:rPr>
              <a:t> nem ` </a:t>
            </a:r>
            <a:r>
              <a:rPr lang="fr-FR" sz="4000" b="1" dirty="0" err="1">
                <a:solidFill>
                  <a:srgbClr val="000000"/>
                </a:solidFill>
                <a:latin typeface="CS Avva Shenouda" panose="020B7200000000000000" pitchFamily="34" charset="0"/>
              </a:rPr>
              <a:t>Psyri</a:t>
            </a:r>
            <a:endParaRPr lang="fr-FR" sz="4000" b="1" dirty="0">
              <a:solidFill>
                <a:srgbClr val="000000"/>
              </a:solidFill>
              <a:latin typeface="CS Avva Shenouda" panose="020B7200000000000000" pitchFamily="34" charset="0"/>
            </a:endParaRPr>
          </a:p>
          <a:p>
            <a:pPr algn="ctr"/>
            <a:endParaRPr lang="fr-FR" sz="4000" b="1" dirty="0">
              <a:solidFill>
                <a:srgbClr val="000000"/>
              </a:solidFill>
              <a:latin typeface="CS Avva Shenouda" panose="020B7200000000000000" pitchFamily="34" charset="0"/>
            </a:endParaRPr>
          </a:p>
          <a:p>
            <a:pPr algn="ctr"/>
            <a:r>
              <a:rPr lang="fr-FR" sz="4000" b="1" dirty="0">
                <a:solidFill>
                  <a:srgbClr val="000000"/>
                </a:solidFill>
                <a:latin typeface="CS Avva Shenouda" panose="020B7200000000000000" pitchFamily="34" charset="0"/>
              </a:rPr>
              <a:t> </a:t>
            </a:r>
            <a:r>
              <a:rPr lang="fr-FR" sz="4000" b="1" dirty="0">
                <a:solidFill>
                  <a:srgbClr val="C00000"/>
                </a:solidFill>
                <a:latin typeface="CS Avva Shenouda" panose="020B7200000000000000" pitchFamily="34" charset="0"/>
              </a:rPr>
              <a:t>nem </a:t>
            </a:r>
            <a:r>
              <a:rPr lang="fr-FR" sz="4000" b="1" dirty="0" err="1">
                <a:solidFill>
                  <a:srgbClr val="C00000"/>
                </a:solidFill>
                <a:latin typeface="CS Avva Shenouda" panose="020B7200000000000000" pitchFamily="34" charset="0"/>
              </a:rPr>
              <a:t>Pipneuma</a:t>
            </a:r>
            <a:r>
              <a:rPr lang="fr-FR" sz="4000" b="1" dirty="0">
                <a:solidFill>
                  <a:srgbClr val="C00000"/>
                </a:solidFill>
                <a:latin typeface="CS Avva Shenouda" panose="020B7200000000000000" pitchFamily="34" charset="0"/>
              </a:rPr>
              <a:t> `</a:t>
            </a:r>
            <a:r>
              <a:rPr lang="fr-FR" sz="4000" b="1" dirty="0" err="1">
                <a:solidFill>
                  <a:srgbClr val="C00000"/>
                </a:solidFill>
                <a:latin typeface="CS Avva Shenouda" panose="020B7200000000000000" pitchFamily="34" charset="0"/>
              </a:rPr>
              <a:t>e;ouab</a:t>
            </a:r>
            <a:r>
              <a:rPr lang="fr-FR" sz="4000" b="1" dirty="0">
                <a:solidFill>
                  <a:srgbClr val="C00000"/>
                </a:solidFill>
                <a:latin typeface="CS Avva Shenouda" panose="020B7200000000000000" pitchFamily="34" charset="0"/>
              </a:rPr>
              <a:t>.</a:t>
            </a:r>
          </a:p>
        </p:txBody>
      </p:sp>
    </p:spTree>
    <p:extLst>
      <p:ext uri="{BB962C8B-B14F-4D97-AF65-F5344CB8AC3E}">
        <p14:creationId xmlns:p14="http://schemas.microsoft.com/office/powerpoint/2010/main" val="2660893992"/>
      </p:ext>
    </p:extLst>
  </p:cSld>
  <p:clrMapOvr>
    <a:masterClrMapping/>
  </p:clrMapOvr>
</p:sld>
</file>

<file path=ppt/slides/slide3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420832" y="654315"/>
            <a:ext cx="3682285" cy="5452374"/>
          </a:xfrm>
        </p:spPr>
        <p:txBody>
          <a:bodyPr numCol="1" spcCol="72000" anchor="ctr">
            <a:noAutofit/>
          </a:bodyPr>
          <a:lstStyle/>
          <a:p>
            <a:pPr marL="0" indent="0" algn="ctr">
              <a:buNone/>
            </a:pPr>
            <a:r>
              <a:rPr lang="fr-FR" sz="3600" b="1" dirty="0">
                <a:latin typeface="Book Antiqua" panose="02040602050305030304" pitchFamily="18" charset="0"/>
              </a:rPr>
              <a:t>La Lumière véritable</a:t>
            </a:r>
          </a:p>
          <a:p>
            <a:pPr marL="0" indent="0" algn="ctr">
              <a:buNone/>
            </a:pPr>
            <a:endParaRPr lang="fr-FR" sz="3600" b="1" dirty="0">
              <a:latin typeface="Book Antiqua" panose="02040602050305030304" pitchFamily="18" charset="0"/>
            </a:endParaRPr>
          </a:p>
          <a:p>
            <a:pPr marL="0" indent="0" algn="ctr">
              <a:buNone/>
            </a:pPr>
            <a:r>
              <a:rPr lang="fr-FR" sz="3600" b="1" dirty="0">
                <a:solidFill>
                  <a:srgbClr val="C00000"/>
                </a:solidFill>
                <a:latin typeface="Book Antiqua" panose="02040602050305030304" pitchFamily="18" charset="0"/>
              </a:rPr>
              <a:t> qui éclaire</a:t>
            </a:r>
          </a:p>
          <a:p>
            <a:pPr marL="0" indent="0" algn="ctr">
              <a:buNone/>
            </a:pPr>
            <a:endParaRPr lang="fr-FR" sz="3600" b="1" dirty="0">
              <a:solidFill>
                <a:srgbClr val="C00000"/>
              </a:solidFill>
              <a:latin typeface="Book Antiqua" panose="02040602050305030304" pitchFamily="18" charset="0"/>
            </a:endParaRPr>
          </a:p>
          <a:p>
            <a:pPr marL="0" indent="0" algn="ctr">
              <a:buNone/>
            </a:pPr>
            <a:r>
              <a:rPr lang="fr-FR" sz="3600" b="1" dirty="0">
                <a:latin typeface="Book Antiqua" panose="02040602050305030304" pitchFamily="18" charset="0"/>
              </a:rPr>
              <a:t>tout homme</a:t>
            </a:r>
          </a:p>
          <a:p>
            <a:pPr marL="0" indent="0" algn="ctr">
              <a:buNone/>
            </a:pPr>
            <a:r>
              <a:rPr lang="fr-FR" sz="3600" b="1" dirty="0">
                <a:latin typeface="Book Antiqua" panose="02040602050305030304" pitchFamily="18" charset="0"/>
              </a:rPr>
              <a:t> </a:t>
            </a:r>
          </a:p>
          <a:p>
            <a:pPr marL="0" indent="0" algn="ctr">
              <a:buNone/>
            </a:pPr>
            <a:r>
              <a:rPr lang="fr-FR" sz="3600" b="1" dirty="0">
                <a:solidFill>
                  <a:srgbClr val="C00000"/>
                </a:solidFill>
                <a:latin typeface="Book Antiqua" panose="02040602050305030304" pitchFamily="18" charset="0"/>
              </a:rPr>
              <a:t>venant en ce monde.</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lvl="0" algn="ctr" rtl="1" fontAlgn="base">
              <a:spcBef>
                <a:spcPct val="20000"/>
              </a:spcBef>
              <a:spcAft>
                <a:spcPct val="0"/>
              </a:spcAft>
            </a:pPr>
            <a:endParaRPr lang="ar-SA" altLang="fr-FR" sz="3600" dirty="0">
              <a:latin typeface="Times New Roman" panose="02020603050405020304" pitchFamily="18" charset="0"/>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spcBef>
                <a:spcPts val="0"/>
              </a:spcBef>
              <a:buNone/>
            </a:pPr>
            <a:endParaRPr lang="fr-FR" sz="4000" b="1" dirty="0">
              <a:latin typeface="CS Avva Shenouda" panose="020B7200000000000000" pitchFamily="34"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8180997" y="443433"/>
            <a:ext cx="3666705" cy="6001643"/>
          </a:xfrm>
          <a:prstGeom prst="rect">
            <a:avLst/>
          </a:prstGeom>
        </p:spPr>
        <p:txBody>
          <a:bodyPr wrap="square" anchor="ctr" anchorCtr="0">
            <a:spAutoFit/>
          </a:bodyPr>
          <a:lstStyle/>
          <a:p>
            <a:pPr algn="ctr" rtl="1"/>
            <a:r>
              <a:rPr lang="ar-AE" sz="4800" b="1" dirty="0">
                <a:latin typeface="Book Antiqua" panose="02040602050305030304" pitchFamily="18" charset="0"/>
              </a:rPr>
              <a:t>أيها النور </a:t>
            </a:r>
            <a:r>
              <a:rPr lang="ar-AE" sz="4800" b="1" dirty="0" err="1">
                <a:latin typeface="Book Antiqua" panose="02040602050305030304" pitchFamily="18" charset="0"/>
              </a:rPr>
              <a:t>الحقيقى</a:t>
            </a:r>
            <a:endParaRPr lang="fr-FR" sz="4800" b="1" dirty="0">
              <a:latin typeface="Book Antiqua" panose="02040602050305030304" pitchFamily="18" charset="0"/>
            </a:endParaRPr>
          </a:p>
          <a:p>
            <a:pPr algn="ctr" rtl="1"/>
            <a:endParaRPr lang="fr-FR" sz="4800" b="1" dirty="0">
              <a:latin typeface="Book Antiqua" panose="02040602050305030304" pitchFamily="18" charset="0"/>
            </a:endParaRPr>
          </a:p>
          <a:p>
            <a:pPr algn="ctr" rtl="1"/>
            <a:r>
              <a:rPr lang="ar-AE" sz="4800" b="1" dirty="0">
                <a:solidFill>
                  <a:srgbClr val="C00000"/>
                </a:solidFill>
                <a:latin typeface="Book Antiqua" panose="02040602050305030304" pitchFamily="18" charset="0"/>
              </a:rPr>
              <a:t> الذى يضئ</a:t>
            </a:r>
            <a:endParaRPr lang="fr-FR" sz="4800" b="1" dirty="0">
              <a:solidFill>
                <a:srgbClr val="C00000"/>
              </a:solidFill>
              <a:latin typeface="Book Antiqua" panose="02040602050305030304" pitchFamily="18" charset="0"/>
            </a:endParaRPr>
          </a:p>
          <a:p>
            <a:pPr algn="ctr" rtl="1"/>
            <a:endParaRPr lang="fr-FR" sz="4800" b="1" dirty="0">
              <a:latin typeface="Book Antiqua" panose="02040602050305030304" pitchFamily="18" charset="0"/>
            </a:endParaRPr>
          </a:p>
          <a:p>
            <a:pPr algn="ctr" rtl="1"/>
            <a:r>
              <a:rPr lang="ar-AE" sz="4800" b="1" dirty="0">
                <a:latin typeface="Book Antiqua" panose="02040602050305030304" pitchFamily="18" charset="0"/>
              </a:rPr>
              <a:t>لكل إنسان </a:t>
            </a:r>
            <a:endParaRPr lang="fr-FR" sz="4800" b="1" dirty="0">
              <a:latin typeface="Book Antiqua" panose="02040602050305030304" pitchFamily="18" charset="0"/>
            </a:endParaRPr>
          </a:p>
          <a:p>
            <a:pPr algn="ctr" rtl="1"/>
            <a:endParaRPr lang="fr-FR" sz="4800" b="1" dirty="0">
              <a:latin typeface="Book Antiqua" panose="02040602050305030304" pitchFamily="18" charset="0"/>
            </a:endParaRPr>
          </a:p>
          <a:p>
            <a:pPr algn="ctr" rtl="1"/>
            <a:r>
              <a:rPr lang="ar-AE" sz="4800" b="1" dirty="0">
                <a:solidFill>
                  <a:srgbClr val="C00000"/>
                </a:solidFill>
                <a:latin typeface="Book Antiqua" panose="02040602050305030304" pitchFamily="18" charset="0"/>
              </a:rPr>
              <a:t>آتى إلى العالم.</a:t>
            </a:r>
          </a:p>
        </p:txBody>
      </p:sp>
      <p:sp>
        <p:nvSpPr>
          <p:cNvPr id="6" name="Rectangle 5">
            <a:extLst>
              <a:ext uri="{FF2B5EF4-FFF2-40B4-BE49-F238E27FC236}">
                <a16:creationId xmlns:a16="http://schemas.microsoft.com/office/drawing/2014/main" id="{4BBA31EA-5709-4658-9C29-41BF2557899C}"/>
              </a:ext>
            </a:extLst>
          </p:cNvPr>
          <p:cNvSpPr/>
          <p:nvPr/>
        </p:nvSpPr>
        <p:spPr>
          <a:xfrm>
            <a:off x="329784" y="469777"/>
            <a:ext cx="4285760" cy="6124754"/>
          </a:xfrm>
          <a:prstGeom prst="rect">
            <a:avLst/>
          </a:prstGeom>
        </p:spPr>
        <p:txBody>
          <a:bodyPr wrap="square">
            <a:spAutoFit/>
          </a:bodyPr>
          <a:lstStyle/>
          <a:p>
            <a:pPr algn="ctr"/>
            <a:r>
              <a:rPr lang="fr-FR" sz="4400" b="1" dirty="0" err="1">
                <a:latin typeface="CS Avva Shenouda" panose="020B7200000000000000" pitchFamily="34" charset="0"/>
              </a:rPr>
              <a:t>Piouwini</a:t>
            </a:r>
            <a:r>
              <a:rPr lang="fr-FR" sz="4400" b="1" dirty="0">
                <a:latin typeface="CS Avva Shenouda" panose="020B7200000000000000" pitchFamily="34" charset="0"/>
              </a:rPr>
              <a:t> `</a:t>
            </a:r>
            <a:r>
              <a:rPr lang="fr-FR" sz="4400" b="1" dirty="0" err="1">
                <a:latin typeface="CS Avva Shenouda" panose="020B7200000000000000" pitchFamily="34" charset="0"/>
              </a:rPr>
              <a:t>nta`vmyi</a:t>
            </a:r>
            <a:endParaRPr lang="fr-FR" sz="4400" b="1" dirty="0">
              <a:latin typeface="CS Avva Shenouda" panose="020B7200000000000000" pitchFamily="34" charset="0"/>
            </a:endParaRPr>
          </a:p>
          <a:p>
            <a:pPr algn="ctr"/>
            <a:endParaRPr lang="fr-FR" sz="4000" b="1" dirty="0">
              <a:latin typeface="CS Avva Shenouda" panose="020B7200000000000000" pitchFamily="34" charset="0"/>
            </a:endParaRPr>
          </a:p>
          <a:p>
            <a:pPr algn="ctr"/>
            <a:r>
              <a:rPr lang="fr-FR" sz="4400" b="1" dirty="0" err="1">
                <a:solidFill>
                  <a:srgbClr val="C00000"/>
                </a:solidFill>
                <a:latin typeface="CS Avva Shenouda" panose="020B7200000000000000" pitchFamily="34" charset="0"/>
              </a:rPr>
              <a:t>Vyeterouwini</a:t>
            </a:r>
            <a:endParaRPr lang="fr-FR" sz="4400" b="1" dirty="0">
              <a:solidFill>
                <a:srgbClr val="C00000"/>
              </a:solidFill>
              <a:latin typeface="CS Avva Shenouda" panose="020B7200000000000000" pitchFamily="34" charset="0"/>
            </a:endParaRPr>
          </a:p>
          <a:p>
            <a:pPr algn="ctr"/>
            <a:endParaRPr lang="fr-FR" sz="4000" b="1" dirty="0">
              <a:solidFill>
                <a:srgbClr val="C00000"/>
              </a:solidFill>
              <a:latin typeface="CS Avva Shenouda" panose="020B7200000000000000" pitchFamily="34" charset="0"/>
            </a:endParaRPr>
          </a:p>
          <a:p>
            <a:pPr algn="ctr"/>
            <a:r>
              <a:rPr lang="fr-FR" sz="4400" b="1" dirty="0">
                <a:latin typeface="CS Avva Shenouda" panose="020B7200000000000000" pitchFamily="34" charset="0"/>
              </a:rPr>
              <a:t>`</a:t>
            </a:r>
            <a:r>
              <a:rPr lang="fr-FR" sz="4400" b="1" dirty="0" err="1">
                <a:latin typeface="CS Avva Shenouda" panose="020B7200000000000000" pitchFamily="34" charset="0"/>
              </a:rPr>
              <a:t>erwmi</a:t>
            </a:r>
            <a:r>
              <a:rPr lang="fr-FR" sz="4400" b="1" dirty="0">
                <a:latin typeface="CS Avva Shenouda" panose="020B7200000000000000" pitchFamily="34" charset="0"/>
              </a:rPr>
              <a:t> </a:t>
            </a:r>
            <a:r>
              <a:rPr lang="fr-FR" sz="4400" b="1" dirty="0" err="1">
                <a:latin typeface="CS Avva Shenouda" panose="020B7200000000000000" pitchFamily="34" charset="0"/>
              </a:rPr>
              <a:t>niben</a:t>
            </a:r>
            <a:endParaRPr lang="fr-FR" sz="4400" b="1" dirty="0">
              <a:latin typeface="CS Avva Shenouda" panose="020B7200000000000000" pitchFamily="34" charset="0"/>
            </a:endParaRPr>
          </a:p>
          <a:p>
            <a:pPr algn="ctr"/>
            <a:r>
              <a:rPr lang="fr-FR" sz="4000" b="1" dirty="0">
                <a:latin typeface="CS Avva Shenouda" panose="020B7200000000000000" pitchFamily="34" charset="0"/>
              </a:rPr>
              <a:t> </a:t>
            </a:r>
            <a:endParaRPr lang="fr-FR" sz="4400" b="1" dirty="0">
              <a:latin typeface="CS Avva Shenouda" panose="020B7200000000000000" pitchFamily="34" charset="0"/>
            </a:endParaRPr>
          </a:p>
          <a:p>
            <a:pPr algn="ctr"/>
            <a:r>
              <a:rPr lang="fr-FR" sz="4400" b="1" dirty="0" err="1">
                <a:solidFill>
                  <a:srgbClr val="C00000"/>
                </a:solidFill>
                <a:latin typeface="CS Avva Shenouda" panose="020B7200000000000000" pitchFamily="34" charset="0"/>
              </a:rPr>
              <a:t>e;nyou</a:t>
            </a:r>
            <a:r>
              <a:rPr lang="fr-FR" sz="4400" b="1" dirty="0">
                <a:solidFill>
                  <a:srgbClr val="C00000"/>
                </a:solidFill>
                <a:latin typeface="CS Avva Shenouda" panose="020B7200000000000000" pitchFamily="34" charset="0"/>
              </a:rPr>
              <a:t> `</a:t>
            </a:r>
            <a:r>
              <a:rPr lang="fr-FR" sz="4400" b="1" dirty="0" err="1">
                <a:solidFill>
                  <a:srgbClr val="C00000"/>
                </a:solidFill>
                <a:latin typeface="CS Avva Shenouda" panose="020B7200000000000000" pitchFamily="34" charset="0"/>
              </a:rPr>
              <a:t>epikocmoc</a:t>
            </a:r>
            <a:r>
              <a:rPr lang="fr-FR" sz="4400" b="1" dirty="0">
                <a:solidFill>
                  <a:srgbClr val="C00000"/>
                </a:solidFill>
                <a:latin typeface="CS Avva Shenouda" panose="020B7200000000000000" pitchFamily="34" charset="0"/>
              </a:rPr>
              <a:t>.</a:t>
            </a:r>
          </a:p>
        </p:txBody>
      </p:sp>
    </p:spTree>
    <p:extLst>
      <p:ext uri="{BB962C8B-B14F-4D97-AF65-F5344CB8AC3E}">
        <p14:creationId xmlns:p14="http://schemas.microsoft.com/office/powerpoint/2010/main" val="4151145895"/>
      </p:ext>
    </p:extLst>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5" name="Connecteur droit 4">
            <a:extLst>
              <a:ext uri="{FF2B5EF4-FFF2-40B4-BE49-F238E27FC236}">
                <a16:creationId xmlns:a16="http://schemas.microsoft.com/office/drawing/2014/main" id="{126B1987-611D-41BD-9F08-E35F26AD5672}"/>
              </a:ext>
            </a:extLst>
          </p:cNvPr>
          <p:cNvCxnSpPr>
            <a:cxnSpLocks/>
          </p:cNvCxnSpPr>
          <p:nvPr/>
        </p:nvCxnSpPr>
        <p:spPr>
          <a:xfrm flipV="1">
            <a:off x="4151784" y="548680"/>
            <a:ext cx="0" cy="5832648"/>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7" name="Connecteur droit 6">
            <a:extLst>
              <a:ext uri="{FF2B5EF4-FFF2-40B4-BE49-F238E27FC236}">
                <a16:creationId xmlns:a16="http://schemas.microsoft.com/office/drawing/2014/main" id="{6FCAE597-4702-47B1-A0B0-F545200A3E96}"/>
              </a:ext>
            </a:extLst>
          </p:cNvPr>
          <p:cNvCxnSpPr>
            <a:cxnSpLocks/>
          </p:cNvCxnSpPr>
          <p:nvPr/>
        </p:nvCxnSpPr>
        <p:spPr>
          <a:xfrm>
            <a:off x="7932204" y="548680"/>
            <a:ext cx="0" cy="5832648"/>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aphicFrame>
        <p:nvGraphicFramePr>
          <p:cNvPr id="11" name="Tableau 10">
            <a:extLst>
              <a:ext uri="{FF2B5EF4-FFF2-40B4-BE49-F238E27FC236}">
                <a16:creationId xmlns:a16="http://schemas.microsoft.com/office/drawing/2014/main" id="{064030C8-D926-485C-8E3C-04B79300FA76}"/>
              </a:ext>
            </a:extLst>
          </p:cNvPr>
          <p:cNvGraphicFramePr>
            <a:graphicFrameLocks noGrp="1"/>
          </p:cNvGraphicFramePr>
          <p:nvPr/>
        </p:nvGraphicFramePr>
        <p:xfrm>
          <a:off x="407368" y="548680"/>
          <a:ext cx="11305251" cy="518160"/>
        </p:xfrm>
        <a:graphic>
          <a:graphicData uri="http://schemas.openxmlformats.org/drawingml/2006/table">
            <a:tbl>
              <a:tblPr firstRow="1" bandRow="1">
                <a:tableStyleId>{5C22544A-7EE6-4342-B048-85BDC9FD1C3A}</a:tableStyleId>
              </a:tblPr>
              <a:tblGrid>
                <a:gridCol w="3768417">
                  <a:extLst>
                    <a:ext uri="{9D8B030D-6E8A-4147-A177-3AD203B41FA5}">
                      <a16:colId xmlns:a16="http://schemas.microsoft.com/office/drawing/2014/main" val="643898362"/>
                    </a:ext>
                  </a:extLst>
                </a:gridCol>
                <a:gridCol w="3768417">
                  <a:extLst>
                    <a:ext uri="{9D8B030D-6E8A-4147-A177-3AD203B41FA5}">
                      <a16:colId xmlns:a16="http://schemas.microsoft.com/office/drawing/2014/main" val="928857037"/>
                    </a:ext>
                  </a:extLst>
                </a:gridCol>
                <a:gridCol w="3768417">
                  <a:extLst>
                    <a:ext uri="{9D8B030D-6E8A-4147-A177-3AD203B41FA5}">
                      <a16:colId xmlns:a16="http://schemas.microsoft.com/office/drawing/2014/main" val="2709813572"/>
                    </a:ext>
                  </a:extLst>
                </a:gridCol>
              </a:tblGrid>
              <a:tr h="370840">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2800" b="1" dirty="0" err="1">
                          <a:solidFill>
                            <a:srgbClr val="C00000"/>
                          </a:solidFill>
                          <a:latin typeface="CS Avva Shenouda" panose="020B7200000000000000" pitchFamily="34" charset="0"/>
                        </a:rPr>
                        <a:t>Piouyb</a:t>
                      </a:r>
                      <a:endParaRPr lang="fr-FR" sz="2800" b="1" dirty="0">
                        <a:solidFill>
                          <a:srgbClr val="C00000"/>
                        </a:solidFill>
                        <a:latin typeface="CS Avva Shenouda" panose="020B7200000000000000" pitchFamily="34" charset="0"/>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fr-FR" sz="2800" dirty="0">
                          <a:solidFill>
                            <a:srgbClr val="C00000"/>
                          </a:solidFill>
                        </a:rPr>
                        <a:t>Le Prêtre</a:t>
                      </a: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ar-SA" sz="2800" b="1" kern="1200" dirty="0">
                          <a:solidFill>
                            <a:srgbClr val="C00000"/>
                          </a:solidFill>
                          <a:effectLst/>
                          <a:latin typeface="+mn-lt"/>
                          <a:ea typeface="+mn-ea"/>
                          <a:cs typeface="+mn-cs"/>
                        </a:rPr>
                        <a:t>الكاهن</a:t>
                      </a:r>
                      <a:endParaRPr lang="fr-FR" dirty="0">
                        <a:solidFill>
                          <a:srgbClr val="C00000"/>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880199284"/>
                  </a:ext>
                </a:extLst>
              </a:tr>
            </a:tbl>
          </a:graphicData>
        </a:graphic>
      </p:graphicFrame>
      <p:graphicFrame>
        <p:nvGraphicFramePr>
          <p:cNvPr id="12" name="Tableau 11">
            <a:extLst>
              <a:ext uri="{FF2B5EF4-FFF2-40B4-BE49-F238E27FC236}">
                <a16:creationId xmlns:a16="http://schemas.microsoft.com/office/drawing/2014/main" id="{23B5C5BD-6EB6-4F33-9C21-03AB01B882EA}"/>
              </a:ext>
            </a:extLst>
          </p:cNvPr>
          <p:cNvGraphicFramePr>
            <a:graphicFrameLocks noGrp="1"/>
          </p:cNvGraphicFramePr>
          <p:nvPr/>
        </p:nvGraphicFramePr>
        <p:xfrm>
          <a:off x="435402" y="1235928"/>
          <a:ext cx="11277213" cy="5145400"/>
        </p:xfrm>
        <a:graphic>
          <a:graphicData uri="http://schemas.openxmlformats.org/drawingml/2006/table">
            <a:tbl>
              <a:tblPr firstRow="1" bandRow="1">
                <a:tableStyleId>{5C22544A-7EE6-4342-B048-85BDC9FD1C3A}</a:tableStyleId>
              </a:tblPr>
              <a:tblGrid>
                <a:gridCol w="3759071">
                  <a:extLst>
                    <a:ext uri="{9D8B030D-6E8A-4147-A177-3AD203B41FA5}">
                      <a16:colId xmlns:a16="http://schemas.microsoft.com/office/drawing/2014/main" val="4000093288"/>
                    </a:ext>
                  </a:extLst>
                </a:gridCol>
                <a:gridCol w="3759071">
                  <a:extLst>
                    <a:ext uri="{9D8B030D-6E8A-4147-A177-3AD203B41FA5}">
                      <a16:colId xmlns:a16="http://schemas.microsoft.com/office/drawing/2014/main" val="4164998953"/>
                    </a:ext>
                  </a:extLst>
                </a:gridCol>
                <a:gridCol w="3759071">
                  <a:extLst>
                    <a:ext uri="{9D8B030D-6E8A-4147-A177-3AD203B41FA5}">
                      <a16:colId xmlns:a16="http://schemas.microsoft.com/office/drawing/2014/main" val="3812654652"/>
                    </a:ext>
                  </a:extLst>
                </a:gridCol>
              </a:tblGrid>
              <a:tr h="5145400">
                <a:tc>
                  <a:txBody>
                    <a:bodyPr/>
                    <a:lstStyle/>
                    <a:p>
                      <a:pPr algn="just"/>
                      <a:r>
                        <a:rPr lang="it-IT" sz="2200" b="1" kern="1200" dirty="0">
                          <a:solidFill>
                            <a:schemeClr val="tx1"/>
                          </a:solidFill>
                          <a:effectLst/>
                          <a:latin typeface="CS Avva Shenouda" panose="020B7200000000000000" pitchFamily="34" charset="0"/>
                          <a:ea typeface="+mn-ea"/>
                          <a:cs typeface="+mn-cs"/>
                        </a:rPr>
                        <a:t>ÉEle`ycon `ymac `o :eoc `o Patyr `o pantokratwr @ </a:t>
                      </a:r>
                      <a:r>
                        <a:rPr lang="en-US" sz="2200" b="1" kern="1200" dirty="0" err="1">
                          <a:solidFill>
                            <a:schemeClr val="tx1"/>
                          </a:solidFill>
                          <a:effectLst/>
                          <a:latin typeface="CS Avva Shenouda" panose="020B7200000000000000" pitchFamily="34" charset="0"/>
                          <a:ea typeface="+mn-ea"/>
                          <a:cs typeface="+mn-cs"/>
                        </a:rPr>
                        <a:t>Pan`agi`a</a:t>
                      </a:r>
                      <a:r>
                        <a:rPr lang="en-US" sz="2200" b="1" kern="1200" dirty="0">
                          <a:solidFill>
                            <a:schemeClr val="tx1"/>
                          </a:solidFill>
                          <a:effectLst/>
                          <a:latin typeface="CS Avva Shenouda" panose="020B7200000000000000" pitchFamily="34" charset="0"/>
                          <a:ea typeface="+mn-ea"/>
                          <a:cs typeface="+mn-cs"/>
                        </a:rPr>
                        <a:t> `</a:t>
                      </a:r>
                      <a:r>
                        <a:rPr lang="en-US" sz="2200" b="1" kern="1200" dirty="0" err="1">
                          <a:solidFill>
                            <a:schemeClr val="tx1"/>
                          </a:solidFill>
                          <a:effectLst/>
                          <a:latin typeface="CS Avva Shenouda" panose="020B7200000000000000" pitchFamily="34" charset="0"/>
                          <a:ea typeface="+mn-ea"/>
                          <a:cs typeface="+mn-cs"/>
                        </a:rPr>
                        <a:t>triac</a:t>
                      </a:r>
                      <a:r>
                        <a:rPr lang="en-US" sz="2200" b="1" kern="1200" dirty="0">
                          <a:solidFill>
                            <a:schemeClr val="tx1"/>
                          </a:solidFill>
                          <a:effectLst/>
                          <a:latin typeface="CS Avva Shenouda" panose="020B7200000000000000" pitchFamily="34" charset="0"/>
                          <a:ea typeface="+mn-ea"/>
                          <a:cs typeface="+mn-cs"/>
                        </a:rPr>
                        <a:t> `</a:t>
                      </a:r>
                      <a:r>
                        <a:rPr lang="en-US" sz="2200" b="1" kern="1200" dirty="0" err="1">
                          <a:solidFill>
                            <a:schemeClr val="tx1"/>
                          </a:solidFill>
                          <a:effectLst/>
                          <a:latin typeface="CS Avva Shenouda" panose="020B7200000000000000" pitchFamily="34" charset="0"/>
                          <a:ea typeface="+mn-ea"/>
                          <a:cs typeface="+mn-cs"/>
                        </a:rPr>
                        <a:t>ele`ycon</a:t>
                      </a:r>
                      <a:endParaRPr lang="en-US" sz="2200" b="1" kern="1200" dirty="0">
                        <a:solidFill>
                          <a:schemeClr val="tx1"/>
                        </a:solidFill>
                        <a:effectLst/>
                        <a:latin typeface="CS Avva Shenouda" panose="020B7200000000000000" pitchFamily="34" charset="0"/>
                        <a:ea typeface="+mn-ea"/>
                        <a:cs typeface="+mn-cs"/>
                      </a:endParaRPr>
                    </a:p>
                    <a:p>
                      <a:pPr algn="just"/>
                      <a:r>
                        <a:rPr lang="en-US" sz="2200" b="1" kern="1200" dirty="0">
                          <a:solidFill>
                            <a:schemeClr val="tx1"/>
                          </a:solidFill>
                          <a:effectLst/>
                          <a:latin typeface="CS Avva Shenouda" panose="020B7200000000000000" pitchFamily="34" charset="0"/>
                          <a:ea typeface="+mn-ea"/>
                          <a:cs typeface="+mn-cs"/>
                        </a:rPr>
                        <a:t> `</a:t>
                      </a:r>
                      <a:r>
                        <a:rPr lang="en-US" sz="2200" b="1" kern="1200" dirty="0" err="1">
                          <a:solidFill>
                            <a:schemeClr val="tx1"/>
                          </a:solidFill>
                          <a:effectLst/>
                          <a:latin typeface="CS Avva Shenouda" panose="020B7200000000000000" pitchFamily="34" charset="0"/>
                          <a:ea typeface="+mn-ea"/>
                          <a:cs typeface="+mn-cs"/>
                        </a:rPr>
                        <a:t>ymac</a:t>
                      </a:r>
                      <a:r>
                        <a:rPr lang="en-US" sz="2200" b="1" kern="1200" dirty="0">
                          <a:solidFill>
                            <a:schemeClr val="tx1"/>
                          </a:solidFill>
                          <a:effectLst/>
                          <a:latin typeface="CS Avva Shenouda" panose="020B7200000000000000" pitchFamily="34" charset="0"/>
                          <a:ea typeface="+mn-ea"/>
                          <a:cs typeface="+mn-cs"/>
                        </a:rPr>
                        <a:t> @ </a:t>
                      </a:r>
                    </a:p>
                    <a:p>
                      <a:pPr algn="just"/>
                      <a:endParaRPr lang="en-US" sz="2200" b="1" kern="1200" dirty="0">
                        <a:solidFill>
                          <a:schemeClr val="tx1"/>
                        </a:solidFill>
                        <a:effectLst/>
                        <a:latin typeface="CS Avva Shenouda" panose="020B7200000000000000" pitchFamily="34" charset="0"/>
                        <a:ea typeface="+mn-ea"/>
                        <a:cs typeface="+mn-cs"/>
                      </a:endParaRPr>
                    </a:p>
                    <a:p>
                      <a:pPr algn="just"/>
                      <a:r>
                        <a:rPr lang="en-US" sz="2200" b="1" kern="1200" dirty="0">
                          <a:solidFill>
                            <a:schemeClr val="tx1"/>
                          </a:solidFill>
                          <a:effectLst/>
                          <a:latin typeface="CS Avva Shenouda" panose="020B7200000000000000" pitchFamily="34" charset="0"/>
                          <a:ea typeface="+mn-ea"/>
                          <a:cs typeface="+mn-cs"/>
                        </a:rPr>
                        <a:t>P¡ V} `</a:t>
                      </a:r>
                      <a:r>
                        <a:rPr lang="en-US" sz="2200" b="1" kern="1200" dirty="0" err="1">
                          <a:solidFill>
                            <a:schemeClr val="tx1"/>
                          </a:solidFill>
                          <a:effectLst/>
                          <a:latin typeface="CS Avva Shenouda" panose="020B7200000000000000" pitchFamily="34" charset="0"/>
                          <a:ea typeface="+mn-ea"/>
                          <a:cs typeface="+mn-cs"/>
                        </a:rPr>
                        <a:t>nte</a:t>
                      </a:r>
                      <a:r>
                        <a:rPr lang="en-US" sz="2200" b="1" kern="1200" dirty="0">
                          <a:solidFill>
                            <a:schemeClr val="tx1"/>
                          </a:solidFill>
                          <a:effectLst/>
                          <a:latin typeface="CS Avva Shenouda" panose="020B7200000000000000" pitchFamily="34" charset="0"/>
                          <a:ea typeface="+mn-ea"/>
                          <a:cs typeface="+mn-cs"/>
                        </a:rPr>
                        <a:t> </a:t>
                      </a:r>
                      <a:r>
                        <a:rPr lang="en-US" sz="2200" b="1" kern="1200" dirty="0" err="1">
                          <a:solidFill>
                            <a:schemeClr val="tx1"/>
                          </a:solidFill>
                          <a:effectLst/>
                          <a:latin typeface="CS Avva Shenouda" panose="020B7200000000000000" pitchFamily="34" charset="0"/>
                          <a:ea typeface="+mn-ea"/>
                          <a:cs typeface="+mn-cs"/>
                        </a:rPr>
                        <a:t>nijom</a:t>
                      </a:r>
                      <a:r>
                        <a:rPr lang="en-US" sz="2200" b="1" kern="1200" dirty="0">
                          <a:solidFill>
                            <a:schemeClr val="tx1"/>
                          </a:solidFill>
                          <a:effectLst/>
                          <a:latin typeface="CS Avva Shenouda" panose="020B7200000000000000" pitchFamily="34" charset="0"/>
                          <a:ea typeface="+mn-ea"/>
                          <a:cs typeface="+mn-cs"/>
                        </a:rPr>
                        <a:t> </a:t>
                      </a:r>
                      <a:r>
                        <a:rPr lang="en-US" sz="2200" b="1" kern="1200" dirty="0" err="1">
                          <a:solidFill>
                            <a:schemeClr val="tx1"/>
                          </a:solidFill>
                          <a:effectLst/>
                          <a:latin typeface="CS Avva Shenouda" panose="020B7200000000000000" pitchFamily="34" charset="0"/>
                          <a:ea typeface="+mn-ea"/>
                          <a:cs typeface="+mn-cs"/>
                        </a:rPr>
                        <a:t>swpi</a:t>
                      </a:r>
                      <a:r>
                        <a:rPr lang="en-US" sz="2200" b="1" kern="1200" dirty="0">
                          <a:solidFill>
                            <a:schemeClr val="tx1"/>
                          </a:solidFill>
                          <a:effectLst/>
                          <a:latin typeface="CS Avva Shenouda" panose="020B7200000000000000" pitchFamily="34" charset="0"/>
                          <a:ea typeface="+mn-ea"/>
                          <a:cs typeface="+mn-cs"/>
                        </a:rPr>
                        <a:t> </a:t>
                      </a:r>
                      <a:r>
                        <a:rPr lang="en-US" sz="2200" b="1" kern="1200" dirty="0" err="1">
                          <a:solidFill>
                            <a:schemeClr val="tx1"/>
                          </a:solidFill>
                          <a:effectLst/>
                          <a:latin typeface="CS Avva Shenouda" panose="020B7200000000000000" pitchFamily="34" charset="0"/>
                          <a:ea typeface="+mn-ea"/>
                          <a:cs typeface="+mn-cs"/>
                        </a:rPr>
                        <a:t>neman</a:t>
                      </a:r>
                      <a:r>
                        <a:rPr lang="en-US" sz="2200" b="1" kern="1200" dirty="0">
                          <a:solidFill>
                            <a:schemeClr val="tx1"/>
                          </a:solidFill>
                          <a:effectLst/>
                          <a:latin typeface="CS Avva Shenouda" panose="020B7200000000000000" pitchFamily="34" charset="0"/>
                          <a:ea typeface="+mn-ea"/>
                          <a:cs typeface="+mn-cs"/>
                        </a:rPr>
                        <a:t> @</a:t>
                      </a:r>
                    </a:p>
                    <a:p>
                      <a:pPr algn="just"/>
                      <a:endParaRPr lang="en-US" sz="2200" b="1" kern="1200" dirty="0">
                        <a:solidFill>
                          <a:schemeClr val="tx1"/>
                        </a:solidFill>
                        <a:effectLst/>
                        <a:latin typeface="CS Avva Shenouda" panose="020B7200000000000000" pitchFamily="34" charset="0"/>
                        <a:ea typeface="+mn-ea"/>
                        <a:cs typeface="+mn-cs"/>
                      </a:endParaRPr>
                    </a:p>
                    <a:p>
                      <a:pPr algn="just"/>
                      <a:r>
                        <a:rPr lang="en-US" sz="2200" b="1" kern="1200" dirty="0">
                          <a:solidFill>
                            <a:schemeClr val="tx1"/>
                          </a:solidFill>
                          <a:effectLst/>
                          <a:latin typeface="CS Avva Shenouda" panose="020B7200000000000000" pitchFamily="34" charset="0"/>
                          <a:ea typeface="+mn-ea"/>
                          <a:cs typeface="+mn-cs"/>
                        </a:rPr>
                        <a:t> </a:t>
                      </a:r>
                      <a:r>
                        <a:rPr lang="fr-FR" sz="2200" b="1" kern="1200" dirty="0">
                          <a:solidFill>
                            <a:schemeClr val="tx1"/>
                          </a:solidFill>
                          <a:effectLst/>
                          <a:latin typeface="CS Avva Shenouda" panose="020B7200000000000000" pitchFamily="34" charset="0"/>
                          <a:ea typeface="+mn-ea"/>
                          <a:cs typeface="+mn-cs"/>
                        </a:rPr>
                        <a:t>Je `</a:t>
                      </a:r>
                      <a:r>
                        <a:rPr lang="fr-FR" sz="2200" b="1" kern="1200" dirty="0" err="1">
                          <a:solidFill>
                            <a:schemeClr val="tx1"/>
                          </a:solidFill>
                          <a:effectLst/>
                          <a:latin typeface="CS Avva Shenouda" panose="020B7200000000000000" pitchFamily="34" charset="0"/>
                          <a:ea typeface="+mn-ea"/>
                          <a:cs typeface="+mn-cs"/>
                        </a:rPr>
                        <a:t>mmon</a:t>
                      </a:r>
                      <a:r>
                        <a:rPr lang="fr-FR" sz="2200" b="1" kern="1200" dirty="0">
                          <a:solidFill>
                            <a:schemeClr val="tx1"/>
                          </a:solidFill>
                          <a:effectLst/>
                          <a:latin typeface="CS Avva Shenouda" panose="020B7200000000000000" pitchFamily="34" charset="0"/>
                          <a:ea typeface="+mn-ea"/>
                          <a:cs typeface="+mn-cs"/>
                        </a:rPr>
                        <a:t> `</a:t>
                      </a:r>
                      <a:r>
                        <a:rPr lang="fr-FR" sz="2200" b="1" kern="1200" dirty="0" err="1">
                          <a:solidFill>
                            <a:schemeClr val="tx1"/>
                          </a:solidFill>
                          <a:effectLst/>
                          <a:latin typeface="CS Avva Shenouda" panose="020B7200000000000000" pitchFamily="34" charset="0"/>
                          <a:ea typeface="+mn-ea"/>
                          <a:cs typeface="+mn-cs"/>
                        </a:rPr>
                        <a:t>ntan</a:t>
                      </a:r>
                      <a:r>
                        <a:rPr lang="fr-FR" sz="2200" b="1" kern="1200" dirty="0">
                          <a:solidFill>
                            <a:schemeClr val="tx1"/>
                          </a:solidFill>
                          <a:effectLst/>
                          <a:latin typeface="CS Avva Shenouda" panose="020B7200000000000000" pitchFamily="34" charset="0"/>
                          <a:ea typeface="+mn-ea"/>
                          <a:cs typeface="+mn-cs"/>
                        </a:rPr>
                        <a:t> `</a:t>
                      </a:r>
                      <a:r>
                        <a:rPr lang="fr-FR" sz="2200" b="1" kern="1200" dirty="0" err="1">
                          <a:solidFill>
                            <a:schemeClr val="tx1"/>
                          </a:solidFill>
                          <a:effectLst/>
                          <a:latin typeface="CS Avva Shenouda" panose="020B7200000000000000" pitchFamily="34" charset="0"/>
                          <a:ea typeface="+mn-ea"/>
                          <a:cs typeface="+mn-cs"/>
                        </a:rPr>
                        <a:t>noubo`y;oc</a:t>
                      </a:r>
                      <a:r>
                        <a:rPr lang="fr-FR" sz="2200" b="1" kern="1200" dirty="0">
                          <a:solidFill>
                            <a:schemeClr val="tx1"/>
                          </a:solidFill>
                          <a:effectLst/>
                          <a:latin typeface="CS Avva Shenouda" panose="020B7200000000000000" pitchFamily="34" charset="0"/>
                          <a:ea typeface="+mn-ea"/>
                          <a:cs typeface="+mn-cs"/>
                        </a:rPr>
                        <a:t> </a:t>
                      </a:r>
                      <a:r>
                        <a:rPr lang="fr-FR" sz="2200" b="1" kern="1200" dirty="0" err="1">
                          <a:solidFill>
                            <a:schemeClr val="tx1"/>
                          </a:solidFill>
                          <a:effectLst/>
                          <a:latin typeface="CS Avva Shenouda" panose="020B7200000000000000" pitchFamily="34" charset="0"/>
                          <a:ea typeface="+mn-ea"/>
                          <a:cs typeface="+mn-cs"/>
                        </a:rPr>
                        <a:t>qen</a:t>
                      </a:r>
                      <a:r>
                        <a:rPr lang="fr-FR" sz="2200" b="1" kern="1200" dirty="0">
                          <a:solidFill>
                            <a:schemeClr val="tx1"/>
                          </a:solidFill>
                          <a:effectLst/>
                          <a:latin typeface="CS Avva Shenouda" panose="020B7200000000000000" pitchFamily="34" charset="0"/>
                          <a:ea typeface="+mn-ea"/>
                          <a:cs typeface="+mn-cs"/>
                        </a:rPr>
                        <a:t> </a:t>
                      </a:r>
                      <a:r>
                        <a:rPr lang="fr-FR" sz="2200" b="1" kern="1200" dirty="0" err="1">
                          <a:solidFill>
                            <a:schemeClr val="tx1"/>
                          </a:solidFill>
                          <a:effectLst/>
                          <a:latin typeface="CS Avva Shenouda" panose="020B7200000000000000" pitchFamily="34" charset="0"/>
                          <a:ea typeface="+mn-ea"/>
                          <a:cs typeface="+mn-cs"/>
                        </a:rPr>
                        <a:t>nen</a:t>
                      </a:r>
                      <a:r>
                        <a:rPr lang="fr-FR" sz="2200" b="1" kern="1200" dirty="0">
                          <a:solidFill>
                            <a:schemeClr val="tx1"/>
                          </a:solidFill>
                          <a:effectLst/>
                          <a:latin typeface="CS Avva Shenouda" panose="020B7200000000000000" pitchFamily="34" charset="0"/>
                          <a:ea typeface="+mn-ea"/>
                          <a:cs typeface="+mn-cs"/>
                        </a:rPr>
                        <a:t>`;li'`</a:t>
                      </a:r>
                      <a:r>
                        <a:rPr lang="fr-FR" sz="2200" b="1" kern="1200" dirty="0" err="1">
                          <a:solidFill>
                            <a:schemeClr val="tx1"/>
                          </a:solidFill>
                          <a:effectLst/>
                          <a:latin typeface="CS Avva Shenouda" panose="020B7200000000000000" pitchFamily="34" charset="0"/>
                          <a:ea typeface="+mn-ea"/>
                          <a:cs typeface="+mn-cs"/>
                        </a:rPr>
                        <a:t>ic</a:t>
                      </a:r>
                      <a:r>
                        <a:rPr lang="fr-FR" sz="2200" b="1" kern="1200" dirty="0">
                          <a:solidFill>
                            <a:schemeClr val="tx1"/>
                          </a:solidFill>
                          <a:effectLst/>
                          <a:latin typeface="CS Avva Shenouda" panose="020B7200000000000000" pitchFamily="34" charset="0"/>
                          <a:ea typeface="+mn-ea"/>
                          <a:cs typeface="+mn-cs"/>
                        </a:rPr>
                        <a:t> nem </a:t>
                      </a:r>
                      <a:r>
                        <a:rPr lang="fr-FR" sz="2200" b="1" kern="1200" dirty="0" err="1">
                          <a:solidFill>
                            <a:schemeClr val="tx1"/>
                          </a:solidFill>
                          <a:effectLst/>
                          <a:latin typeface="CS Avva Shenouda" panose="020B7200000000000000" pitchFamily="34" charset="0"/>
                          <a:ea typeface="+mn-ea"/>
                          <a:cs typeface="+mn-cs"/>
                        </a:rPr>
                        <a:t>nenhojhej</a:t>
                      </a:r>
                      <a:r>
                        <a:rPr lang="fr-FR" sz="2200" b="1" kern="1200" dirty="0">
                          <a:solidFill>
                            <a:schemeClr val="tx1"/>
                          </a:solidFill>
                          <a:effectLst/>
                          <a:latin typeface="CS Avva Shenouda" panose="020B7200000000000000" pitchFamily="34" charset="0"/>
                          <a:ea typeface="+mn-ea"/>
                          <a:cs typeface="+mn-cs"/>
                        </a:rPr>
                        <a:t> `</a:t>
                      </a:r>
                      <a:r>
                        <a:rPr lang="fr-FR" sz="2200" b="1" kern="1200" dirty="0" err="1">
                          <a:solidFill>
                            <a:schemeClr val="tx1"/>
                          </a:solidFill>
                          <a:effectLst/>
                          <a:latin typeface="CS Avva Shenouda" panose="020B7200000000000000" pitchFamily="34" charset="0"/>
                          <a:ea typeface="+mn-ea"/>
                          <a:cs typeface="+mn-cs"/>
                        </a:rPr>
                        <a:t>ebyl</a:t>
                      </a:r>
                      <a:r>
                        <a:rPr lang="fr-FR" sz="2200" b="1" kern="1200" dirty="0">
                          <a:solidFill>
                            <a:schemeClr val="tx1"/>
                          </a:solidFill>
                          <a:effectLst/>
                          <a:latin typeface="CS Avva Shenouda" panose="020B7200000000000000" pitchFamily="34" charset="0"/>
                          <a:ea typeface="+mn-ea"/>
                          <a:cs typeface="+mn-cs"/>
                        </a:rPr>
                        <a:t> `</a:t>
                      </a:r>
                      <a:r>
                        <a:rPr lang="fr-FR" sz="2200" b="1" kern="1200" dirty="0" err="1">
                          <a:solidFill>
                            <a:schemeClr val="tx1"/>
                          </a:solidFill>
                          <a:effectLst/>
                          <a:latin typeface="CS Avva Shenouda" panose="020B7200000000000000" pitchFamily="34" charset="0"/>
                          <a:ea typeface="+mn-ea"/>
                          <a:cs typeface="+mn-cs"/>
                        </a:rPr>
                        <a:t>erok</a:t>
                      </a:r>
                      <a:endParaRPr lang="fr-FR" sz="2200" b="1" kern="1200" dirty="0">
                        <a:solidFill>
                          <a:schemeClr val="tx1"/>
                        </a:solidFill>
                        <a:effectLst/>
                        <a:latin typeface="CS Avva Shenouda" panose="020B7200000000000000" pitchFamily="34" charset="0"/>
                        <a:ea typeface="+mn-ea"/>
                        <a:cs typeface="+mn-cs"/>
                      </a:endParaRPr>
                    </a:p>
                    <a:p>
                      <a:pPr algn="just"/>
                      <a:endParaRPr lang="fr-FR" sz="2200" b="1" kern="1200" dirty="0">
                        <a:solidFill>
                          <a:schemeClr val="tx1"/>
                        </a:solidFill>
                        <a:effectLst/>
                        <a:latin typeface="CS Avva Shenouda" panose="020B7200000000000000" pitchFamily="34" charset="0"/>
                        <a:ea typeface="+mn-ea"/>
                        <a:cs typeface="+mn-cs"/>
                      </a:endParaRPr>
                    </a:p>
                    <a:p>
                      <a:pPr algn="just"/>
                      <a:r>
                        <a:rPr lang="fr-FR" sz="2200" b="1" kern="1200" dirty="0" err="1">
                          <a:solidFill>
                            <a:schemeClr val="tx1"/>
                          </a:solidFill>
                          <a:effectLst/>
                          <a:latin typeface="CS Avva Shenouda" panose="020B7200000000000000" pitchFamily="34" charset="0"/>
                          <a:ea typeface="+mn-ea"/>
                          <a:cs typeface="+mn-cs"/>
                        </a:rPr>
                        <a:t>ÉAriten</a:t>
                      </a:r>
                      <a:r>
                        <a:rPr lang="fr-FR" sz="2200" b="1" kern="1200" dirty="0">
                          <a:solidFill>
                            <a:schemeClr val="tx1"/>
                          </a:solidFill>
                          <a:effectLst/>
                          <a:latin typeface="CS Avva Shenouda" panose="020B7200000000000000" pitchFamily="34" charset="0"/>
                          <a:ea typeface="+mn-ea"/>
                          <a:cs typeface="+mn-cs"/>
                        </a:rPr>
                        <a:t> `</a:t>
                      </a:r>
                      <a:r>
                        <a:rPr lang="fr-FR" sz="2200" b="1" kern="1200" dirty="0" err="1">
                          <a:solidFill>
                            <a:schemeClr val="tx1"/>
                          </a:solidFill>
                          <a:effectLst/>
                          <a:latin typeface="CS Avva Shenouda" panose="020B7200000000000000" pitchFamily="34" charset="0"/>
                          <a:ea typeface="+mn-ea"/>
                          <a:cs typeface="+mn-cs"/>
                        </a:rPr>
                        <a:t>nem`psa</a:t>
                      </a:r>
                      <a:r>
                        <a:rPr lang="fr-FR" sz="2200" b="1" kern="1200" dirty="0">
                          <a:solidFill>
                            <a:schemeClr val="tx1"/>
                          </a:solidFill>
                          <a:effectLst/>
                          <a:latin typeface="CS Avva Shenouda" panose="020B7200000000000000" pitchFamily="34" charset="0"/>
                          <a:ea typeface="+mn-ea"/>
                          <a:cs typeface="+mn-cs"/>
                        </a:rPr>
                        <a:t> `</a:t>
                      </a:r>
                      <a:r>
                        <a:rPr lang="fr-FR" sz="2200" b="1" kern="1200" dirty="0" err="1">
                          <a:solidFill>
                            <a:schemeClr val="tx1"/>
                          </a:solidFill>
                          <a:effectLst/>
                          <a:latin typeface="CS Avva Shenouda" panose="020B7200000000000000" pitchFamily="34" charset="0"/>
                          <a:ea typeface="+mn-ea"/>
                          <a:cs typeface="+mn-cs"/>
                        </a:rPr>
                        <a:t>njoc</a:t>
                      </a:r>
                      <a:r>
                        <a:rPr lang="fr-FR" sz="2200" b="1" kern="1200" dirty="0">
                          <a:solidFill>
                            <a:schemeClr val="tx1"/>
                          </a:solidFill>
                          <a:effectLst/>
                          <a:latin typeface="CS Avva Shenouda" panose="020B7200000000000000" pitchFamily="34" charset="0"/>
                          <a:ea typeface="+mn-ea"/>
                          <a:cs typeface="+mn-cs"/>
                        </a:rPr>
                        <a:t> </a:t>
                      </a:r>
                      <a:r>
                        <a:rPr lang="fr-FR" sz="2200" b="1" kern="1200" dirty="0" err="1">
                          <a:solidFill>
                            <a:schemeClr val="tx1"/>
                          </a:solidFill>
                          <a:effectLst/>
                          <a:latin typeface="CS Avva Shenouda" panose="020B7200000000000000" pitchFamily="34" charset="0"/>
                          <a:ea typeface="+mn-ea"/>
                          <a:cs typeface="+mn-cs"/>
                        </a:rPr>
                        <a:t>qen</a:t>
                      </a:r>
                      <a:r>
                        <a:rPr lang="fr-FR" sz="2200" b="1" kern="1200" dirty="0">
                          <a:solidFill>
                            <a:schemeClr val="tx1"/>
                          </a:solidFill>
                          <a:effectLst/>
                          <a:latin typeface="CS Avva Shenouda" panose="020B7200000000000000" pitchFamily="34" charset="0"/>
                          <a:ea typeface="+mn-ea"/>
                          <a:cs typeface="+mn-cs"/>
                        </a:rPr>
                        <a:t> </a:t>
                      </a:r>
                      <a:r>
                        <a:rPr lang="fr-FR" sz="2200" b="1" kern="1200" dirty="0" err="1">
                          <a:solidFill>
                            <a:schemeClr val="tx1"/>
                          </a:solidFill>
                          <a:effectLst/>
                          <a:latin typeface="CS Avva Shenouda" panose="020B7200000000000000" pitchFamily="34" charset="0"/>
                          <a:ea typeface="+mn-ea"/>
                          <a:cs typeface="+mn-cs"/>
                        </a:rPr>
                        <a:t>ousep`hmot</a:t>
                      </a:r>
                      <a:r>
                        <a:rPr lang="fr-FR" sz="2200" b="1" kern="1200" dirty="0">
                          <a:solidFill>
                            <a:schemeClr val="tx1"/>
                          </a:solidFill>
                          <a:effectLst/>
                          <a:latin typeface="CS Avva Shenouda" panose="020B7200000000000000" pitchFamily="34" charset="0"/>
                          <a:ea typeface="+mn-ea"/>
                          <a:cs typeface="+mn-cs"/>
                        </a:rPr>
                        <a:t> </a:t>
                      </a:r>
                      <a:r>
                        <a:rPr lang="it-IT" sz="2200" b="1" kern="1200" dirty="0">
                          <a:solidFill>
                            <a:schemeClr val="tx1"/>
                          </a:solidFill>
                          <a:effectLst/>
                          <a:latin typeface="CS Avva Shenouda" panose="020B7200000000000000" pitchFamily="34" charset="0"/>
                          <a:ea typeface="+mn-ea"/>
                          <a:cs typeface="+mn-cs"/>
                        </a:rPr>
                        <a:t>@ </a:t>
                      </a:r>
                      <a:endParaRPr lang="fr-FR" sz="2200" b="1" kern="1200" dirty="0">
                        <a:solidFill>
                          <a:schemeClr val="tx1"/>
                        </a:solidFill>
                        <a:effectLst/>
                        <a:latin typeface="CS Avva Shenouda" panose="020B7200000000000000" pitchFamily="34" charset="0"/>
                        <a:ea typeface="+mn-ea"/>
                        <a:cs typeface="+mn-cs"/>
                      </a:endParaRPr>
                    </a:p>
                  </a:txBody>
                  <a:tcPr marL="108000" marR="108000" marT="108000" marB="10800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just"/>
                      <a:r>
                        <a:rPr lang="fr-FR" sz="2200" b="1" kern="1200" dirty="0">
                          <a:solidFill>
                            <a:schemeClr val="tx1"/>
                          </a:solidFill>
                          <a:effectLst/>
                          <a:latin typeface="+mn-lt"/>
                          <a:ea typeface="+mn-ea"/>
                          <a:cs typeface="+mn-cs"/>
                        </a:rPr>
                        <a:t>Aie pitié de nous ô Dieu le Père Tout-Puissant Ô Trinité toute Sainte, ait pitié de nous</a:t>
                      </a:r>
                    </a:p>
                    <a:p>
                      <a:pPr algn="just"/>
                      <a:endParaRPr lang="fr-FR" sz="2200" b="1" kern="1200" dirty="0">
                        <a:solidFill>
                          <a:schemeClr val="tx1"/>
                        </a:solidFill>
                        <a:effectLst/>
                        <a:latin typeface="+mn-lt"/>
                        <a:ea typeface="+mn-ea"/>
                        <a:cs typeface="+mn-cs"/>
                      </a:endParaRPr>
                    </a:p>
                    <a:p>
                      <a:pPr algn="just"/>
                      <a:r>
                        <a:rPr lang="fr-FR" sz="2200" b="1" kern="1200" dirty="0">
                          <a:solidFill>
                            <a:schemeClr val="tx1"/>
                          </a:solidFill>
                          <a:effectLst/>
                          <a:latin typeface="+mn-lt"/>
                          <a:ea typeface="+mn-ea"/>
                          <a:cs typeface="+mn-cs"/>
                        </a:rPr>
                        <a:t>Ô Seigneur Dieu des puissances, sois avec nous</a:t>
                      </a:r>
                    </a:p>
                    <a:p>
                      <a:pPr algn="just"/>
                      <a:endParaRPr lang="fr-FR" sz="2200" b="1" kern="1200" dirty="0">
                        <a:solidFill>
                          <a:schemeClr val="tx1"/>
                        </a:solidFill>
                        <a:effectLst/>
                        <a:latin typeface="+mn-lt"/>
                        <a:ea typeface="+mn-ea"/>
                        <a:cs typeface="+mn-cs"/>
                      </a:endParaRPr>
                    </a:p>
                    <a:p>
                      <a:pPr algn="just"/>
                      <a:r>
                        <a:rPr lang="fr-FR" sz="2200" b="1" kern="1200" dirty="0">
                          <a:solidFill>
                            <a:schemeClr val="tx1"/>
                          </a:solidFill>
                          <a:effectLst/>
                          <a:latin typeface="+mn-lt"/>
                          <a:ea typeface="+mn-ea"/>
                          <a:cs typeface="+mn-cs"/>
                        </a:rPr>
                        <a:t>Car nous n’avons d’autre secours que Toi  dans nos difficultés et nos angoisses.</a:t>
                      </a:r>
                    </a:p>
                    <a:p>
                      <a:pPr algn="just"/>
                      <a:endParaRPr lang="fr-FR" sz="2200" b="1" kern="1200" dirty="0">
                        <a:solidFill>
                          <a:schemeClr val="tx1"/>
                        </a:solidFill>
                        <a:effectLst/>
                        <a:latin typeface="+mn-lt"/>
                        <a:ea typeface="+mn-ea"/>
                        <a:cs typeface="+mn-cs"/>
                      </a:endParaRPr>
                    </a:p>
                    <a:p>
                      <a:pPr algn="just"/>
                      <a:r>
                        <a:rPr lang="fr-FR" sz="2200" b="1" kern="1200" dirty="0">
                          <a:solidFill>
                            <a:schemeClr val="tx1"/>
                          </a:solidFill>
                          <a:effectLst/>
                          <a:latin typeface="+mn-lt"/>
                          <a:ea typeface="+mn-ea"/>
                          <a:cs typeface="+mn-cs"/>
                        </a:rPr>
                        <a:t>Rends-nous dignes de dire en action de grâce : </a:t>
                      </a:r>
                    </a:p>
                  </a:txBody>
                  <a:tcPr marL="108000" marR="108000" marT="108000" marB="10800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just" defTabSz="914400" rtl="1" eaLnBrk="1" fontAlgn="base" latinLnBrk="0" hangingPunct="1">
                        <a:lnSpc>
                          <a:spcPct val="100000"/>
                        </a:lnSpc>
                        <a:spcBef>
                          <a:spcPct val="20000"/>
                        </a:spcBef>
                        <a:spcAft>
                          <a:spcPct val="0"/>
                        </a:spcAft>
                        <a:buClrTx/>
                        <a:buSzTx/>
                        <a:buFontTx/>
                        <a:buNone/>
                        <a:tabLst/>
                        <a:defRPr/>
                      </a:pPr>
                      <a:r>
                        <a:rPr lang="ar-SA" sz="2600" b="1" kern="1200" dirty="0" err="1">
                          <a:solidFill>
                            <a:schemeClr val="tx1"/>
                          </a:solidFill>
                          <a:effectLst/>
                          <a:latin typeface="+mn-lt"/>
                          <a:ea typeface="+mn-ea"/>
                          <a:cs typeface="+mn-cs"/>
                        </a:rPr>
                        <a:t>إرحمنا</a:t>
                      </a:r>
                      <a:r>
                        <a:rPr lang="ar-SA" sz="2600" b="1" kern="1200" dirty="0">
                          <a:solidFill>
                            <a:schemeClr val="tx1"/>
                          </a:solidFill>
                          <a:effectLst/>
                          <a:latin typeface="+mn-lt"/>
                          <a:ea typeface="+mn-ea"/>
                          <a:cs typeface="+mn-cs"/>
                        </a:rPr>
                        <a:t> يا الله الآب ضابط الكل.</a:t>
                      </a:r>
                      <a:endParaRPr lang="fr-FR" sz="2600" b="1" kern="1200" dirty="0">
                        <a:solidFill>
                          <a:schemeClr val="tx1"/>
                        </a:solidFill>
                        <a:effectLst/>
                        <a:latin typeface="+mn-lt"/>
                        <a:ea typeface="+mn-ea"/>
                        <a:cs typeface="+mn-cs"/>
                      </a:endParaRPr>
                    </a:p>
                    <a:p>
                      <a:pPr marL="0" marR="0" lvl="0" indent="0" algn="just" defTabSz="914400" rtl="1" eaLnBrk="1" fontAlgn="base" latinLnBrk="0" hangingPunct="1">
                        <a:lnSpc>
                          <a:spcPct val="100000"/>
                        </a:lnSpc>
                        <a:spcBef>
                          <a:spcPct val="20000"/>
                        </a:spcBef>
                        <a:spcAft>
                          <a:spcPct val="0"/>
                        </a:spcAft>
                        <a:buClrTx/>
                        <a:buSzTx/>
                        <a:buFontTx/>
                        <a:buNone/>
                        <a:tabLst/>
                        <a:defRPr/>
                      </a:pPr>
                      <a:endParaRPr lang="fr-FR" sz="2600" b="1" kern="1200" dirty="0">
                        <a:solidFill>
                          <a:schemeClr val="tx1"/>
                        </a:solidFill>
                        <a:effectLst/>
                        <a:latin typeface="+mn-lt"/>
                        <a:ea typeface="+mn-ea"/>
                        <a:cs typeface="+mn-cs"/>
                      </a:endParaRPr>
                    </a:p>
                    <a:p>
                      <a:pPr marL="0" marR="0" lvl="0" indent="0" algn="just" defTabSz="914400" rtl="1" eaLnBrk="1" fontAlgn="base" latinLnBrk="0" hangingPunct="1">
                        <a:lnSpc>
                          <a:spcPct val="100000"/>
                        </a:lnSpc>
                        <a:spcBef>
                          <a:spcPct val="20000"/>
                        </a:spcBef>
                        <a:spcAft>
                          <a:spcPct val="0"/>
                        </a:spcAft>
                        <a:buClrTx/>
                        <a:buSzTx/>
                        <a:buFontTx/>
                        <a:buNone/>
                        <a:tabLst/>
                        <a:defRPr/>
                      </a:pPr>
                      <a:r>
                        <a:rPr lang="ar-SA" sz="2600" b="1" kern="1200" dirty="0">
                          <a:solidFill>
                            <a:schemeClr val="tx1"/>
                          </a:solidFill>
                          <a:effectLst/>
                          <a:latin typeface="+mn-lt"/>
                          <a:ea typeface="+mn-ea"/>
                          <a:cs typeface="+mn-cs"/>
                        </a:rPr>
                        <a:t>أيها الثالوث المقدس </a:t>
                      </a:r>
                      <a:r>
                        <a:rPr lang="ar-SA" sz="2600" b="1" kern="1200" dirty="0" err="1">
                          <a:solidFill>
                            <a:schemeClr val="tx1"/>
                          </a:solidFill>
                          <a:effectLst/>
                          <a:latin typeface="+mn-lt"/>
                          <a:ea typeface="+mn-ea"/>
                          <a:cs typeface="+mn-cs"/>
                        </a:rPr>
                        <a:t>إرحمنا</a:t>
                      </a:r>
                      <a:r>
                        <a:rPr lang="ar-SA" sz="2600" b="1" kern="1200" dirty="0">
                          <a:solidFill>
                            <a:schemeClr val="tx1"/>
                          </a:solidFill>
                          <a:effectLst/>
                          <a:latin typeface="+mn-lt"/>
                          <a:ea typeface="+mn-ea"/>
                          <a:cs typeface="+mn-cs"/>
                        </a:rPr>
                        <a:t>.</a:t>
                      </a:r>
                      <a:endParaRPr lang="fr-FR" sz="2600" b="1" kern="1200" dirty="0">
                        <a:solidFill>
                          <a:schemeClr val="tx1"/>
                        </a:solidFill>
                        <a:effectLst/>
                        <a:latin typeface="+mn-lt"/>
                        <a:ea typeface="+mn-ea"/>
                        <a:cs typeface="+mn-cs"/>
                      </a:endParaRPr>
                    </a:p>
                    <a:p>
                      <a:pPr marL="0" marR="0" lvl="0" indent="0" algn="just" defTabSz="914400" rtl="1" eaLnBrk="1" fontAlgn="base" latinLnBrk="0" hangingPunct="1">
                        <a:lnSpc>
                          <a:spcPct val="100000"/>
                        </a:lnSpc>
                        <a:spcBef>
                          <a:spcPct val="20000"/>
                        </a:spcBef>
                        <a:spcAft>
                          <a:spcPct val="0"/>
                        </a:spcAft>
                        <a:buClrTx/>
                        <a:buSzTx/>
                        <a:buFontTx/>
                        <a:buNone/>
                        <a:tabLst/>
                        <a:defRPr/>
                      </a:pPr>
                      <a:endParaRPr lang="fr-FR" sz="2600" b="1" kern="1200" dirty="0">
                        <a:solidFill>
                          <a:schemeClr val="tx1"/>
                        </a:solidFill>
                        <a:effectLst/>
                        <a:latin typeface="+mn-lt"/>
                        <a:ea typeface="+mn-ea"/>
                        <a:cs typeface="+mn-cs"/>
                      </a:endParaRPr>
                    </a:p>
                    <a:p>
                      <a:pPr marL="0" marR="0" lvl="0" indent="0" algn="just" defTabSz="914400" rtl="1" eaLnBrk="1" fontAlgn="base" latinLnBrk="0" hangingPunct="1">
                        <a:lnSpc>
                          <a:spcPct val="100000"/>
                        </a:lnSpc>
                        <a:spcBef>
                          <a:spcPct val="20000"/>
                        </a:spcBef>
                        <a:spcAft>
                          <a:spcPct val="0"/>
                        </a:spcAft>
                        <a:buClrTx/>
                        <a:buSzTx/>
                        <a:buFontTx/>
                        <a:buNone/>
                        <a:tabLst/>
                        <a:defRPr/>
                      </a:pPr>
                      <a:r>
                        <a:rPr lang="ar-SA" sz="2600" b="1" kern="1200" dirty="0">
                          <a:solidFill>
                            <a:schemeClr val="tx1"/>
                          </a:solidFill>
                          <a:effectLst/>
                          <a:latin typeface="+mn-lt"/>
                          <a:ea typeface="+mn-ea"/>
                          <a:cs typeface="+mn-cs"/>
                        </a:rPr>
                        <a:t>أيها الرب إله القوات كن معنا.</a:t>
                      </a:r>
                      <a:endParaRPr lang="fr-FR" sz="2600" b="1" kern="1200" dirty="0">
                        <a:solidFill>
                          <a:schemeClr val="tx1"/>
                        </a:solidFill>
                        <a:effectLst/>
                        <a:latin typeface="+mn-lt"/>
                        <a:ea typeface="+mn-ea"/>
                        <a:cs typeface="+mn-cs"/>
                      </a:endParaRPr>
                    </a:p>
                    <a:p>
                      <a:pPr marL="0" marR="0" lvl="0" indent="0" algn="just" defTabSz="914400" rtl="1" eaLnBrk="1" fontAlgn="base" latinLnBrk="0" hangingPunct="1">
                        <a:lnSpc>
                          <a:spcPct val="100000"/>
                        </a:lnSpc>
                        <a:spcBef>
                          <a:spcPct val="20000"/>
                        </a:spcBef>
                        <a:spcAft>
                          <a:spcPct val="0"/>
                        </a:spcAft>
                        <a:buClrTx/>
                        <a:buSzTx/>
                        <a:buFontTx/>
                        <a:buNone/>
                        <a:tabLst/>
                        <a:defRPr/>
                      </a:pPr>
                      <a:endParaRPr lang="fr-FR" sz="2600" b="1" kern="1200" dirty="0">
                        <a:solidFill>
                          <a:schemeClr val="tx1"/>
                        </a:solidFill>
                        <a:effectLst/>
                        <a:latin typeface="+mn-lt"/>
                        <a:ea typeface="+mn-ea"/>
                        <a:cs typeface="+mn-cs"/>
                      </a:endParaRPr>
                    </a:p>
                    <a:p>
                      <a:pPr marL="0" marR="0" lvl="0" indent="0" algn="just" defTabSz="914400" rtl="1" eaLnBrk="1" fontAlgn="base" latinLnBrk="0" hangingPunct="1">
                        <a:lnSpc>
                          <a:spcPct val="100000"/>
                        </a:lnSpc>
                        <a:spcBef>
                          <a:spcPct val="20000"/>
                        </a:spcBef>
                        <a:spcAft>
                          <a:spcPct val="0"/>
                        </a:spcAft>
                        <a:buClrTx/>
                        <a:buSzTx/>
                        <a:buFontTx/>
                        <a:buNone/>
                        <a:tabLst/>
                        <a:defRPr/>
                      </a:pPr>
                      <a:r>
                        <a:rPr lang="ar-SA" sz="2600" b="1" kern="1200" dirty="0">
                          <a:solidFill>
                            <a:schemeClr val="tx1"/>
                          </a:solidFill>
                          <a:effectLst/>
                          <a:latin typeface="+mn-lt"/>
                          <a:ea typeface="+mn-ea"/>
                          <a:cs typeface="+mn-cs"/>
                        </a:rPr>
                        <a:t>لأنه ليس لنا معين في شدائدنا </a:t>
                      </a:r>
                      <a:r>
                        <a:rPr lang="ar-SA" sz="2600" b="1" kern="1200" dirty="0" err="1">
                          <a:solidFill>
                            <a:schemeClr val="tx1"/>
                          </a:solidFill>
                          <a:effectLst/>
                          <a:latin typeface="+mn-lt"/>
                          <a:ea typeface="+mn-ea"/>
                          <a:cs typeface="+mn-cs"/>
                        </a:rPr>
                        <a:t>وضيقاتنا</a:t>
                      </a:r>
                      <a:r>
                        <a:rPr lang="ar-SA" sz="2600" b="1" kern="1200" dirty="0">
                          <a:solidFill>
                            <a:schemeClr val="tx1"/>
                          </a:solidFill>
                          <a:effectLst/>
                          <a:latin typeface="+mn-lt"/>
                          <a:ea typeface="+mn-ea"/>
                          <a:cs typeface="+mn-cs"/>
                        </a:rPr>
                        <a:t> سواك</a:t>
                      </a:r>
                      <a:endParaRPr lang="fr-FR" sz="2600" b="1" kern="1200" dirty="0">
                        <a:solidFill>
                          <a:schemeClr val="tx1"/>
                        </a:solidFill>
                        <a:effectLst/>
                        <a:latin typeface="+mn-lt"/>
                        <a:ea typeface="+mn-ea"/>
                        <a:cs typeface="+mn-cs"/>
                      </a:endParaRPr>
                    </a:p>
                    <a:p>
                      <a:pPr marL="0" marR="0" lvl="0" indent="0" algn="just" defTabSz="914400" rtl="1" eaLnBrk="1" fontAlgn="base" latinLnBrk="0" hangingPunct="1">
                        <a:lnSpc>
                          <a:spcPct val="100000"/>
                        </a:lnSpc>
                        <a:spcBef>
                          <a:spcPct val="20000"/>
                        </a:spcBef>
                        <a:spcAft>
                          <a:spcPct val="0"/>
                        </a:spcAft>
                        <a:buClrTx/>
                        <a:buSzTx/>
                        <a:buFontTx/>
                        <a:buNone/>
                        <a:tabLst/>
                        <a:defRPr/>
                      </a:pPr>
                      <a:endParaRPr lang="fr-FR" sz="2600" b="1" kern="1200" dirty="0">
                        <a:solidFill>
                          <a:schemeClr val="tx1"/>
                        </a:solidFill>
                        <a:effectLst/>
                        <a:latin typeface="+mn-lt"/>
                        <a:ea typeface="+mn-ea"/>
                        <a:cs typeface="+mn-cs"/>
                      </a:endParaRPr>
                    </a:p>
                    <a:p>
                      <a:pPr marL="0" marR="0" lvl="0" indent="0" algn="just" defTabSz="914400" rtl="1" eaLnBrk="1" fontAlgn="base" latinLnBrk="0" hangingPunct="1">
                        <a:lnSpc>
                          <a:spcPct val="100000"/>
                        </a:lnSpc>
                        <a:spcBef>
                          <a:spcPct val="20000"/>
                        </a:spcBef>
                        <a:spcAft>
                          <a:spcPct val="0"/>
                        </a:spcAft>
                        <a:buClrTx/>
                        <a:buSzTx/>
                        <a:buFontTx/>
                        <a:buNone/>
                        <a:tabLst/>
                        <a:defRPr/>
                      </a:pPr>
                      <a:r>
                        <a:rPr lang="ar-SA" sz="2600" b="1" kern="1200" dirty="0" err="1">
                          <a:solidFill>
                            <a:schemeClr val="tx1"/>
                          </a:solidFill>
                          <a:effectLst/>
                          <a:latin typeface="+mn-lt"/>
                          <a:ea typeface="+mn-ea"/>
                          <a:cs typeface="+mn-cs"/>
                        </a:rPr>
                        <a:t>إجعلنا</a:t>
                      </a:r>
                      <a:r>
                        <a:rPr lang="ar-SA" sz="2600" b="1" kern="1200" dirty="0">
                          <a:solidFill>
                            <a:schemeClr val="tx1"/>
                          </a:solidFill>
                          <a:effectLst/>
                          <a:latin typeface="+mn-lt"/>
                          <a:ea typeface="+mn-ea"/>
                          <a:cs typeface="+mn-cs"/>
                        </a:rPr>
                        <a:t> مستحقين أن نقول بشكر:</a:t>
                      </a:r>
                      <a:r>
                        <a:rPr lang="fr-FR" sz="2600" b="1" kern="1200" dirty="0">
                          <a:solidFill>
                            <a:schemeClr val="tx1"/>
                          </a:solidFill>
                          <a:effectLst/>
                          <a:latin typeface="+mn-lt"/>
                          <a:ea typeface="+mn-ea"/>
                          <a:cs typeface="+mn-cs"/>
                        </a:rPr>
                        <a:t> </a:t>
                      </a:r>
                      <a:endParaRPr lang="fr-FR" sz="2600" dirty="0">
                        <a:solidFill>
                          <a:schemeClr val="tx1"/>
                        </a:solidFill>
                      </a:endParaRPr>
                    </a:p>
                  </a:txBody>
                  <a:tcPr marL="108000" marR="108000" marT="108000" marB="108000">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984232855"/>
                  </a:ext>
                </a:extLst>
              </a:tr>
            </a:tbl>
          </a:graphicData>
        </a:graphic>
      </p:graphicFrame>
      <p:sp>
        <p:nvSpPr>
          <p:cNvPr id="9" name="ZoneTexte 8">
            <a:extLst>
              <a:ext uri="{FF2B5EF4-FFF2-40B4-BE49-F238E27FC236}">
                <a16:creationId xmlns:a16="http://schemas.microsoft.com/office/drawing/2014/main" id="{FAC81ED8-BDAF-4463-8757-AABB26643088}"/>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de l’aube </a:t>
            </a:r>
            <a:r>
              <a:rPr lang="fr-FR" sz="1600" b="1" i="1" dirty="0">
                <a:solidFill>
                  <a:schemeClr val="bg1"/>
                </a:solidFill>
              </a:rPr>
              <a:t>du Jeudi Saint</a:t>
            </a:r>
            <a:endParaRPr lang="fr-FR" sz="1600" b="1" dirty="0">
              <a:solidFill>
                <a:schemeClr val="bg1"/>
              </a:solidFill>
            </a:endParaRPr>
          </a:p>
        </p:txBody>
      </p:sp>
      <p:sp>
        <p:nvSpPr>
          <p:cNvPr id="10" name="Rectangle 74">
            <a:extLst>
              <a:ext uri="{FF2B5EF4-FFF2-40B4-BE49-F238E27FC236}">
                <a16:creationId xmlns:a16="http://schemas.microsoft.com/office/drawing/2014/main" id="{693C4F9D-07D0-4634-8E68-3BBF0A71E928}"/>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باكر يوم الخميس</a:t>
            </a:r>
            <a:endParaRPr lang="en-US" altLang="fr-FR" sz="2000" b="1" i="1" dirty="0">
              <a:solidFill>
                <a:schemeClr val="bg1"/>
              </a:solidFill>
            </a:endParaRPr>
          </a:p>
        </p:txBody>
      </p:sp>
    </p:spTree>
    <p:extLst>
      <p:ext uri="{BB962C8B-B14F-4D97-AF65-F5344CB8AC3E}">
        <p14:creationId xmlns:p14="http://schemas.microsoft.com/office/powerpoint/2010/main" val="3196019281"/>
      </p:ext>
    </p:extLst>
  </p:cSld>
  <p:clrMapOvr>
    <a:masterClrMapping/>
  </p:clrMapOvr>
</p:sld>
</file>

<file path=ppt/slides/slide3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7369" y="548680"/>
            <a:ext cx="5616624" cy="5832648"/>
          </a:xfrm>
        </p:spPr>
        <p:txBody>
          <a:bodyPr>
            <a:noAutofit/>
          </a:bodyPr>
          <a:lstStyle/>
          <a:p>
            <a:pPr marL="0" indent="0" algn="ctr">
              <a:buNone/>
            </a:pPr>
            <a:r>
              <a:rPr lang="fr-FR" sz="2800" b="1" i="1" dirty="0">
                <a:solidFill>
                  <a:srgbClr val="C00000"/>
                </a:solidFill>
              </a:rPr>
              <a:t>Commentaire</a:t>
            </a:r>
            <a:endParaRPr lang="fr-FR" sz="2800" b="1" dirty="0">
              <a:solidFill>
                <a:srgbClr val="C00000"/>
              </a:solidFill>
            </a:endParaRPr>
          </a:p>
          <a:p>
            <a:pPr marL="0" indent="3175" algn="just">
              <a:buNone/>
            </a:pPr>
            <a:r>
              <a:rPr lang="fr-FR" sz="2800" b="1" dirty="0"/>
              <a:t>Ecoutez les paroles du Seigneur, vous le peuple d'Israël. Ainsi parle le Seigneur Adonaï Tout-puissant :  «Que chacun d'entre vous s'écarte de ses mauvaises actions et de ses péchés. Vous avez profané Mon Saint Nom par vos idoles et vos actions pernicieuses. Je vous accueillerai sur Ma Montagne Sainte et vous m'adorerez à cet endroit. Je serai sanctifié par vous et Je vous élèverai devant toutes les nations. </a:t>
            </a:r>
          </a:p>
        </p:txBody>
      </p:sp>
      <p:sp>
        <p:nvSpPr>
          <p:cNvPr id="4" name="Rectangle 3">
            <a:extLst>
              <a:ext uri="{FF2B5EF4-FFF2-40B4-BE49-F238E27FC236}">
                <a16:creationId xmlns:a16="http://schemas.microsoft.com/office/drawing/2014/main" id="{91243CA8-04CE-43A8-A980-AAAC9EEED9CA}"/>
              </a:ext>
            </a:extLst>
          </p:cNvPr>
          <p:cNvSpPr/>
          <p:nvPr/>
        </p:nvSpPr>
        <p:spPr>
          <a:xfrm>
            <a:off x="6240016" y="582935"/>
            <a:ext cx="5472608" cy="5798393"/>
          </a:xfrm>
          <a:prstGeom prst="rect">
            <a:avLst/>
          </a:prstGeom>
        </p:spPr>
        <p:txBody>
          <a:bodyPr wrap="square">
            <a:normAutofit/>
          </a:bodyPr>
          <a:lstStyle/>
          <a:p>
            <a:pPr algn="ctr" rtl="1"/>
            <a:r>
              <a:rPr lang="ar-SA" sz="3600" b="1" i="1" dirty="0">
                <a:solidFill>
                  <a:srgbClr val="C00000"/>
                </a:solidFill>
                <a:latin typeface="Times New Roman" panose="02020603050405020304" pitchFamily="18" charset="0"/>
              </a:rPr>
              <a:t>طــرح</a:t>
            </a:r>
            <a:endParaRPr lang="fr-FR" sz="3600" b="1" i="1" dirty="0">
              <a:solidFill>
                <a:srgbClr val="C00000"/>
              </a:solidFill>
              <a:latin typeface="Times New Roman" panose="02020603050405020304" pitchFamily="18" charset="0"/>
            </a:endParaRPr>
          </a:p>
          <a:p>
            <a:pPr algn="just" rtl="1"/>
            <a:r>
              <a:rPr lang="ar-SA" sz="3600" b="1" dirty="0"/>
              <a:t>إسمعوا قول الرب يا آل إسرائيل، قال أ</a:t>
            </a:r>
            <a:r>
              <a:rPr lang="ar-EG" sz="3600" b="1" dirty="0"/>
              <a:t>د</a:t>
            </a:r>
            <a:r>
              <a:rPr lang="ar-SA" sz="3600" b="1" dirty="0"/>
              <a:t>وناى الرب ضابط الكل: ليبتعد كل واحد منكم عن شروره وآثامه، ف</a:t>
            </a:r>
            <a:r>
              <a:rPr lang="ar-EG" sz="3600" b="1" dirty="0"/>
              <a:t>إ</a:t>
            </a:r>
            <a:r>
              <a:rPr lang="ar-SA" sz="3600" b="1" dirty="0" err="1"/>
              <a:t>نكم</a:t>
            </a:r>
            <a:r>
              <a:rPr lang="ar-SA" sz="3600" b="1" dirty="0"/>
              <a:t> نجستم إسمى القدوس بأوثانكم وأعمالكم الخبيثة، وأنا أقبلكم على جبل قدسى، وتعبدوننى فى ذلك الموضع، وأتقدس فيكم وأرفعكم عند جميع الأمم، </a:t>
            </a:r>
            <a:endParaRPr lang="ar-SA" sz="3600" b="1" dirty="0">
              <a:latin typeface="Times New Roman" panose="02020603050405020304" pitchFamily="18" charset="0"/>
            </a:endParaRPr>
          </a:p>
        </p:txBody>
      </p:sp>
      <p:sp>
        <p:nvSpPr>
          <p:cNvPr id="8" name="ZoneTexte 7">
            <a:extLst>
              <a:ext uri="{FF2B5EF4-FFF2-40B4-BE49-F238E27FC236}">
                <a16:creationId xmlns:a16="http://schemas.microsoft.com/office/drawing/2014/main" id="{17EB9E0E-099C-42F2-A2D3-CB82BBB219EC}"/>
              </a:ext>
            </a:extLst>
          </p:cNvPr>
          <p:cNvSpPr txBox="1"/>
          <p:nvPr/>
        </p:nvSpPr>
        <p:spPr>
          <a:xfrm>
            <a:off x="407368" y="6490404"/>
            <a:ext cx="4104456" cy="338554"/>
          </a:xfrm>
          <a:prstGeom prst="rect">
            <a:avLst/>
          </a:prstGeom>
          <a:noFill/>
        </p:spPr>
        <p:txBody>
          <a:bodyPr wrap="square" rtlCol="0">
            <a:spAutoFit/>
          </a:bodyPr>
          <a:lstStyle/>
          <a:p>
            <a:r>
              <a:rPr lang="fr-FR" sz="1600" b="1" i="1" dirty="0">
                <a:solidFill>
                  <a:schemeClr val="bg1"/>
                </a:solidFill>
              </a:rPr>
              <a:t>Sixième Heure du Jeudi Saint</a:t>
            </a:r>
            <a:endParaRPr lang="fr-FR" sz="1600" dirty="0">
              <a:solidFill>
                <a:schemeClr val="bg1"/>
              </a:solidFill>
            </a:endParaRPr>
          </a:p>
        </p:txBody>
      </p:sp>
      <p:sp>
        <p:nvSpPr>
          <p:cNvPr id="9" name="Rectangle 74">
            <a:extLst>
              <a:ext uri="{FF2B5EF4-FFF2-40B4-BE49-F238E27FC236}">
                <a16:creationId xmlns:a16="http://schemas.microsoft.com/office/drawing/2014/main" id="{EFA9D6ED-5B92-45D5-B2B3-49501FAAB2D5}"/>
              </a:ext>
            </a:extLst>
          </p:cNvPr>
          <p:cNvSpPr>
            <a:spLocks noChangeArrowheads="1"/>
          </p:cNvSpPr>
          <p:nvPr/>
        </p:nvSpPr>
        <p:spPr bwMode="auto">
          <a:xfrm>
            <a:off x="8112224" y="53414"/>
            <a:ext cx="3888432"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الساعة السادسة</a:t>
            </a:r>
            <a:r>
              <a:rPr lang="fr-FR" sz="2000" b="1" dirty="0">
                <a:solidFill>
                  <a:schemeClr val="bg1"/>
                </a:solidFill>
              </a:rPr>
              <a:t> </a:t>
            </a:r>
            <a:r>
              <a:rPr lang="ar-BH" sz="2000" b="1" dirty="0">
                <a:solidFill>
                  <a:schemeClr val="bg1"/>
                </a:solidFill>
              </a:rPr>
              <a:t> من </a:t>
            </a:r>
            <a:r>
              <a:rPr lang="ar-SA" sz="2000" b="1" dirty="0">
                <a:solidFill>
                  <a:schemeClr val="bg1"/>
                </a:solidFill>
              </a:rPr>
              <a:t>يوم الخميس ال</a:t>
            </a:r>
            <a:r>
              <a:rPr lang="ar-EG" sz="2000" b="1" dirty="0">
                <a:solidFill>
                  <a:schemeClr val="bg1"/>
                </a:solidFill>
              </a:rPr>
              <a:t>كبير</a:t>
            </a:r>
            <a:endParaRPr lang="en-US" altLang="fr-FR" sz="2000" b="1" i="1" dirty="0">
              <a:solidFill>
                <a:schemeClr val="bg1"/>
              </a:solidFill>
            </a:endParaRPr>
          </a:p>
        </p:txBody>
      </p:sp>
    </p:spTree>
    <p:extLst>
      <p:ext uri="{BB962C8B-B14F-4D97-AF65-F5344CB8AC3E}">
        <p14:creationId xmlns:p14="http://schemas.microsoft.com/office/powerpoint/2010/main" val="3564769146"/>
      </p:ext>
    </p:extLst>
  </p:cSld>
  <p:clrMapOvr>
    <a:masterClrMapping/>
  </p:clrMapOvr>
</p:sld>
</file>

<file path=ppt/slides/slide3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7369" y="548680"/>
            <a:ext cx="5616624" cy="5976664"/>
          </a:xfrm>
        </p:spPr>
        <p:txBody>
          <a:bodyPr>
            <a:noAutofit/>
          </a:bodyPr>
          <a:lstStyle/>
          <a:p>
            <a:pPr marL="0" indent="0" algn="just">
              <a:buNone/>
            </a:pPr>
            <a:r>
              <a:rPr lang="fr-FR" sz="2800" b="1" dirty="0"/>
              <a:t>Et vous saurez que Je suis Le Seigneur et qu'il n'y a pas d'autres dieux que Moi. Ceux du ciel, ceux de la terre, la mer et tout ce qu'elle contient m'adorent et sont tous sous Mon pouvoir. Ils attendent Ma pitié.»</a:t>
            </a:r>
          </a:p>
        </p:txBody>
      </p:sp>
      <p:sp>
        <p:nvSpPr>
          <p:cNvPr id="4" name="Rectangle 3">
            <a:extLst>
              <a:ext uri="{FF2B5EF4-FFF2-40B4-BE49-F238E27FC236}">
                <a16:creationId xmlns:a16="http://schemas.microsoft.com/office/drawing/2014/main" id="{91243CA8-04CE-43A8-A980-AAAC9EEED9CA}"/>
              </a:ext>
            </a:extLst>
          </p:cNvPr>
          <p:cNvSpPr/>
          <p:nvPr/>
        </p:nvSpPr>
        <p:spPr>
          <a:xfrm>
            <a:off x="6240016" y="582935"/>
            <a:ext cx="5472608" cy="5798393"/>
          </a:xfrm>
          <a:prstGeom prst="rect">
            <a:avLst/>
          </a:prstGeom>
        </p:spPr>
        <p:txBody>
          <a:bodyPr wrap="square">
            <a:normAutofit/>
          </a:bodyPr>
          <a:lstStyle/>
          <a:p>
            <a:pPr algn="just" rtl="1"/>
            <a:r>
              <a:rPr lang="ar-SA" sz="3600" b="1" dirty="0"/>
              <a:t>وتعلمون </a:t>
            </a:r>
            <a:r>
              <a:rPr lang="ar-BH" sz="3600" b="1" dirty="0"/>
              <a:t>إ</a:t>
            </a:r>
            <a:r>
              <a:rPr lang="ar-SA" sz="3600" b="1" dirty="0"/>
              <a:t>نى أنا هو الرب وليس إله آخر غيرى، السمائيون والأرضيون والبحار وسائر ما فيها تتعبد وهى كلها تحت سلطانى تتوقع الرحمة التى من قبلى.</a:t>
            </a:r>
            <a:endParaRPr lang="ar-SA" sz="3600" b="1" dirty="0">
              <a:latin typeface="Times New Roman" panose="02020603050405020304" pitchFamily="18" charset="0"/>
            </a:endParaRPr>
          </a:p>
        </p:txBody>
      </p:sp>
      <p:sp>
        <p:nvSpPr>
          <p:cNvPr id="8" name="ZoneTexte 7">
            <a:extLst>
              <a:ext uri="{FF2B5EF4-FFF2-40B4-BE49-F238E27FC236}">
                <a16:creationId xmlns:a16="http://schemas.microsoft.com/office/drawing/2014/main" id="{17EB9E0E-099C-42F2-A2D3-CB82BBB219EC}"/>
              </a:ext>
            </a:extLst>
          </p:cNvPr>
          <p:cNvSpPr txBox="1"/>
          <p:nvPr/>
        </p:nvSpPr>
        <p:spPr>
          <a:xfrm>
            <a:off x="407368" y="6490404"/>
            <a:ext cx="4104456" cy="338554"/>
          </a:xfrm>
          <a:prstGeom prst="rect">
            <a:avLst/>
          </a:prstGeom>
          <a:noFill/>
        </p:spPr>
        <p:txBody>
          <a:bodyPr wrap="square" rtlCol="0">
            <a:spAutoFit/>
          </a:bodyPr>
          <a:lstStyle/>
          <a:p>
            <a:r>
              <a:rPr lang="fr-FR" sz="1600" b="1" i="1" dirty="0">
                <a:solidFill>
                  <a:schemeClr val="bg1"/>
                </a:solidFill>
              </a:rPr>
              <a:t>Sixième Heure du Jeudi Saint</a:t>
            </a:r>
            <a:endParaRPr lang="fr-FR" sz="1600" dirty="0">
              <a:solidFill>
                <a:schemeClr val="bg1"/>
              </a:solidFill>
            </a:endParaRPr>
          </a:p>
        </p:txBody>
      </p:sp>
      <p:sp>
        <p:nvSpPr>
          <p:cNvPr id="9" name="Rectangle 74">
            <a:extLst>
              <a:ext uri="{FF2B5EF4-FFF2-40B4-BE49-F238E27FC236}">
                <a16:creationId xmlns:a16="http://schemas.microsoft.com/office/drawing/2014/main" id="{EFA9D6ED-5B92-45D5-B2B3-49501FAAB2D5}"/>
              </a:ext>
            </a:extLst>
          </p:cNvPr>
          <p:cNvSpPr>
            <a:spLocks noChangeArrowheads="1"/>
          </p:cNvSpPr>
          <p:nvPr/>
        </p:nvSpPr>
        <p:spPr bwMode="auto">
          <a:xfrm>
            <a:off x="8904312" y="53414"/>
            <a:ext cx="3096344"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الساعة السادسة</a:t>
            </a:r>
            <a:r>
              <a:rPr lang="fr-FR" sz="2000" b="1" dirty="0">
                <a:solidFill>
                  <a:schemeClr val="bg1"/>
                </a:solidFill>
              </a:rPr>
              <a:t> </a:t>
            </a:r>
            <a:r>
              <a:rPr lang="ar-SA" sz="2000" b="1" dirty="0">
                <a:solidFill>
                  <a:schemeClr val="bg1"/>
                </a:solidFill>
              </a:rPr>
              <a:t>يوم الخميس الكبير</a:t>
            </a:r>
            <a:endParaRPr lang="en-US" altLang="fr-FR" sz="2000" b="1" i="1" dirty="0">
              <a:solidFill>
                <a:schemeClr val="bg1"/>
              </a:solidFill>
            </a:endParaRPr>
          </a:p>
        </p:txBody>
      </p:sp>
    </p:spTree>
    <p:extLst>
      <p:ext uri="{BB962C8B-B14F-4D97-AF65-F5344CB8AC3E}">
        <p14:creationId xmlns:p14="http://schemas.microsoft.com/office/powerpoint/2010/main" val="3859322389"/>
      </p:ext>
    </p:extLst>
  </p:cSld>
  <p:clrMapOvr>
    <a:masterClrMapping/>
  </p:clrMapOvr>
</p:sld>
</file>

<file path=ppt/slides/slide3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7369" y="548680"/>
            <a:ext cx="5616624" cy="5832648"/>
          </a:xfrm>
        </p:spPr>
        <p:txBody>
          <a:bodyPr>
            <a:noAutofit/>
          </a:bodyPr>
          <a:lstStyle/>
          <a:p>
            <a:pPr marL="0" indent="0" algn="ctr">
              <a:buNone/>
            </a:pPr>
            <a:r>
              <a:rPr lang="fr-FR" sz="2800" b="1" i="1" dirty="0">
                <a:solidFill>
                  <a:srgbClr val="C00000"/>
                </a:solidFill>
              </a:rPr>
              <a:t>Réponds du commentaire</a:t>
            </a:r>
          </a:p>
          <a:p>
            <a:pPr marL="0" indent="0" algn="ctr">
              <a:buNone/>
            </a:pPr>
            <a:endParaRPr lang="fr-FR" sz="2800" b="1" dirty="0">
              <a:solidFill>
                <a:srgbClr val="C00000"/>
              </a:solidFill>
            </a:endParaRPr>
          </a:p>
          <a:p>
            <a:pPr marL="0" indent="0" algn="ctr">
              <a:buNone/>
            </a:pPr>
            <a:r>
              <a:rPr lang="fr-FR" sz="2800" b="1" dirty="0"/>
              <a:t>Le Christ notre Sauveur </a:t>
            </a:r>
          </a:p>
          <a:p>
            <a:pPr marL="0" indent="0" algn="ctr">
              <a:buNone/>
            </a:pPr>
            <a:r>
              <a:rPr lang="fr-FR" sz="2800" b="1" dirty="0"/>
              <a:t>est venu et a souffert pour nous </a:t>
            </a:r>
          </a:p>
          <a:p>
            <a:pPr marL="0" indent="0" algn="ctr">
              <a:buNone/>
            </a:pPr>
            <a:r>
              <a:rPr lang="fr-FR" sz="2800" b="1" dirty="0"/>
              <a:t>afin que par Sa Passion Il nous sauve.</a:t>
            </a:r>
          </a:p>
          <a:p>
            <a:pPr marL="0" indent="0" algn="ctr">
              <a:buNone/>
            </a:pPr>
            <a:endParaRPr lang="fr-FR" sz="2800" b="1" dirty="0"/>
          </a:p>
          <a:p>
            <a:pPr marL="0" indent="0" algn="ctr">
              <a:buNone/>
            </a:pPr>
            <a:r>
              <a:rPr lang="fr-FR" sz="2800" b="1" dirty="0"/>
              <a:t>Glorifions-Le et exaltons son Nom car il a eu pitié de nous selon Sa grande miséricorde.</a:t>
            </a:r>
          </a:p>
        </p:txBody>
      </p:sp>
      <p:sp>
        <p:nvSpPr>
          <p:cNvPr id="4" name="Rectangle 3">
            <a:extLst>
              <a:ext uri="{FF2B5EF4-FFF2-40B4-BE49-F238E27FC236}">
                <a16:creationId xmlns:a16="http://schemas.microsoft.com/office/drawing/2014/main" id="{91243CA8-04CE-43A8-A980-AAAC9EEED9CA}"/>
              </a:ext>
            </a:extLst>
          </p:cNvPr>
          <p:cNvSpPr/>
          <p:nvPr/>
        </p:nvSpPr>
        <p:spPr>
          <a:xfrm>
            <a:off x="6240016" y="582935"/>
            <a:ext cx="5472608" cy="5798393"/>
          </a:xfrm>
          <a:prstGeom prst="rect">
            <a:avLst/>
          </a:prstGeom>
        </p:spPr>
        <p:txBody>
          <a:bodyPr wrap="square">
            <a:normAutofit/>
          </a:bodyPr>
          <a:lstStyle/>
          <a:p>
            <a:pPr algn="ctr" rtl="1"/>
            <a:r>
              <a:rPr lang="fr-FR" sz="3600" b="1" i="1" dirty="0">
                <a:solidFill>
                  <a:srgbClr val="C00000"/>
                </a:solidFill>
                <a:latin typeface="Times New Roman" panose="02020603050405020304" pitchFamily="18" charset="0"/>
              </a:rPr>
              <a:t> </a:t>
            </a:r>
            <a:r>
              <a:rPr lang="ar-SA" sz="3600" b="1" i="1" dirty="0">
                <a:solidFill>
                  <a:srgbClr val="C00000"/>
                </a:solidFill>
                <a:latin typeface="Times New Roman" panose="02020603050405020304" pitchFamily="18" charset="0"/>
              </a:rPr>
              <a:t>مرد</a:t>
            </a:r>
            <a:endParaRPr lang="fr-FR" sz="3600" b="1" i="1" dirty="0">
              <a:solidFill>
                <a:srgbClr val="C00000"/>
              </a:solidFill>
              <a:latin typeface="Times New Roman" panose="02020603050405020304" pitchFamily="18" charset="0"/>
            </a:endParaRPr>
          </a:p>
          <a:p>
            <a:pPr algn="just" rtl="1"/>
            <a:endParaRPr lang="fr-FR" sz="3600" b="1" dirty="0">
              <a:latin typeface="Times New Roman" panose="02020603050405020304" pitchFamily="18" charset="0"/>
            </a:endParaRPr>
          </a:p>
          <a:p>
            <a:pPr algn="ctr" rtl="1"/>
            <a:r>
              <a:rPr lang="ar-SA" sz="3600" b="1" dirty="0">
                <a:latin typeface="Times New Roman" panose="02020603050405020304" pitchFamily="18" charset="0"/>
              </a:rPr>
              <a:t>المسيح مخلصنا </a:t>
            </a:r>
            <a:endParaRPr lang="fr-FR" sz="3600" b="1" dirty="0">
              <a:latin typeface="Times New Roman" panose="02020603050405020304" pitchFamily="18" charset="0"/>
            </a:endParaRPr>
          </a:p>
          <a:p>
            <a:pPr algn="ctr" rtl="1"/>
            <a:r>
              <a:rPr lang="ar-SA" sz="3600" b="1" dirty="0">
                <a:latin typeface="Times New Roman" panose="02020603050405020304" pitchFamily="18" charset="0"/>
              </a:rPr>
              <a:t>جاء وتألم</a:t>
            </a:r>
            <a:r>
              <a:rPr lang="fr-FR" sz="3600" b="1" dirty="0">
                <a:latin typeface="Times New Roman" panose="02020603050405020304" pitchFamily="18" charset="0"/>
              </a:rPr>
              <a:t> </a:t>
            </a:r>
            <a:r>
              <a:rPr lang="ar-AE" sz="3600" b="1" dirty="0">
                <a:latin typeface="Times New Roman" panose="02020603050405020304" pitchFamily="18" charset="0"/>
              </a:rPr>
              <a:t>عنا </a:t>
            </a:r>
            <a:endParaRPr lang="fr-FR" sz="3600" b="1" dirty="0">
              <a:latin typeface="Times New Roman" panose="02020603050405020304" pitchFamily="18" charset="0"/>
            </a:endParaRPr>
          </a:p>
          <a:p>
            <a:pPr algn="ctr" rtl="1"/>
            <a:r>
              <a:rPr lang="ar-SA" sz="3600" b="1" dirty="0">
                <a:latin typeface="Times New Roman" panose="02020603050405020304" pitchFamily="18" charset="0"/>
              </a:rPr>
              <a:t>لكي ب</a:t>
            </a:r>
            <a:r>
              <a:rPr lang="ar-EG" sz="3600" b="1" dirty="0">
                <a:latin typeface="Times New Roman" panose="02020603050405020304" pitchFamily="18" charset="0"/>
              </a:rPr>
              <a:t>آ</a:t>
            </a:r>
            <a:r>
              <a:rPr lang="ar-SA" sz="3600" b="1" dirty="0">
                <a:latin typeface="Times New Roman" panose="02020603050405020304" pitchFamily="18" charset="0"/>
              </a:rPr>
              <a:t>لامه يخلصنا </a:t>
            </a:r>
            <a:endParaRPr lang="fr-FR" sz="3600" b="1" dirty="0">
              <a:latin typeface="Times New Roman" panose="02020603050405020304" pitchFamily="18" charset="0"/>
            </a:endParaRPr>
          </a:p>
          <a:p>
            <a:pPr algn="ctr" rtl="1"/>
            <a:endParaRPr lang="fr-FR" sz="3600" b="1" dirty="0">
              <a:latin typeface="Times New Roman" panose="02020603050405020304" pitchFamily="18" charset="0"/>
            </a:endParaRPr>
          </a:p>
          <a:p>
            <a:pPr algn="ctr" rtl="1"/>
            <a:endParaRPr lang="fr-FR" sz="3600" b="1" dirty="0">
              <a:latin typeface="Times New Roman" panose="02020603050405020304" pitchFamily="18" charset="0"/>
            </a:endParaRPr>
          </a:p>
          <a:p>
            <a:pPr algn="ctr" rtl="1"/>
            <a:r>
              <a:rPr lang="ar-SA" sz="3600" b="1" dirty="0">
                <a:latin typeface="Times New Roman" panose="02020603050405020304" pitchFamily="18" charset="0"/>
              </a:rPr>
              <a:t>فلنمجده ونرفع </a:t>
            </a:r>
            <a:r>
              <a:rPr lang="ar-EG" sz="3600" b="1">
                <a:latin typeface="Times New Roman" panose="02020603050405020304" pitchFamily="18" charset="0"/>
              </a:rPr>
              <a:t>إ</a:t>
            </a:r>
            <a:r>
              <a:rPr lang="ar-SA" sz="3600" b="1">
                <a:latin typeface="Times New Roman" panose="02020603050405020304" pitchFamily="18" charset="0"/>
              </a:rPr>
              <a:t>سمه</a:t>
            </a:r>
            <a:endParaRPr lang="fr-FR" sz="3600" b="1" dirty="0">
              <a:latin typeface="Times New Roman" panose="02020603050405020304" pitchFamily="18" charset="0"/>
            </a:endParaRPr>
          </a:p>
          <a:p>
            <a:pPr algn="ctr" rtl="1"/>
            <a:r>
              <a:rPr lang="ar-SA" sz="3600" b="1" dirty="0">
                <a:latin typeface="Times New Roman" panose="02020603050405020304" pitchFamily="18" charset="0"/>
              </a:rPr>
              <a:t> لأنه صنع معنا رحمة كعظيم رحمته</a:t>
            </a:r>
          </a:p>
        </p:txBody>
      </p:sp>
      <p:sp>
        <p:nvSpPr>
          <p:cNvPr id="6" name="Rectangle 5">
            <a:hlinkClick r:id="rId3" action="ppaction://hlinksldjump"/>
            <a:extLst>
              <a:ext uri="{FF2B5EF4-FFF2-40B4-BE49-F238E27FC236}">
                <a16:creationId xmlns:a16="http://schemas.microsoft.com/office/drawing/2014/main" id="{0494CBBC-6B03-4499-A82C-7D0D1EE08612}"/>
              </a:ext>
            </a:extLst>
          </p:cNvPr>
          <p:cNvSpPr/>
          <p:nvPr/>
        </p:nvSpPr>
        <p:spPr>
          <a:xfrm>
            <a:off x="3758580" y="6131573"/>
            <a:ext cx="5078188" cy="325391"/>
          </a:xfrm>
          <a:prstGeom prst="rect">
            <a:avLst/>
          </a:prstGeom>
        </p:spPr>
        <p:style>
          <a:lnRef idx="1">
            <a:schemeClr val="accent2"/>
          </a:lnRef>
          <a:fillRef idx="2">
            <a:schemeClr val="accent2"/>
          </a:fillRef>
          <a:effectRef idx="1">
            <a:schemeClr val="accent2"/>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nl-NL" dirty="0">
                <a:ln w="0"/>
                <a:solidFill>
                  <a:schemeClr val="tx1"/>
                </a:solidFill>
                <a:effectLst>
                  <a:outerShdw blurRad="38100" dist="19050" dir="2700000" algn="tl" rotWithShape="0">
                    <a:schemeClr val="dk1">
                      <a:alpha val="40000"/>
                    </a:schemeClr>
                  </a:outerShdw>
                </a:effectLst>
                <a:latin typeface="Book Antiqua" panose="02040602050305030304" pitchFamily="18" charset="0"/>
              </a:rPr>
              <a:t>Vers </a:t>
            </a:r>
            <a:r>
              <a:rPr lang="nl-NL" dirty="0" err="1">
                <a:ln w="0"/>
                <a:solidFill>
                  <a:schemeClr val="tx1"/>
                </a:solidFill>
                <a:effectLst>
                  <a:outerShdw blurRad="38100" dist="19050" dir="2700000" algn="tl" rotWithShape="0">
                    <a:schemeClr val="dk1">
                      <a:alpha val="40000"/>
                    </a:schemeClr>
                  </a:outerShdw>
                </a:effectLst>
                <a:latin typeface="Book Antiqua" panose="02040602050305030304" pitchFamily="18" charset="0"/>
              </a:rPr>
              <a:t>commentaire</a:t>
            </a:r>
            <a:r>
              <a:rPr lang="nl-NL" dirty="0">
                <a:ln w="0"/>
                <a:solidFill>
                  <a:schemeClr val="tx1"/>
                </a:solidFill>
                <a:effectLst>
                  <a:outerShdw blurRad="38100" dist="19050" dir="2700000" algn="tl" rotWithShape="0">
                    <a:schemeClr val="dk1">
                      <a:alpha val="40000"/>
                    </a:schemeClr>
                  </a:outerShdw>
                </a:effectLst>
                <a:latin typeface="Book Antiqua" panose="02040602050305030304" pitchFamily="18" charset="0"/>
              </a:rPr>
              <a:t> de la 9ème </a:t>
            </a:r>
            <a:r>
              <a:rPr lang="nl-NL" dirty="0" err="1">
                <a:ln w="0"/>
                <a:solidFill>
                  <a:schemeClr val="tx1"/>
                </a:solidFill>
                <a:effectLst>
                  <a:outerShdw blurRad="38100" dist="19050" dir="2700000" algn="tl" rotWithShape="0">
                    <a:schemeClr val="dk1">
                      <a:alpha val="40000"/>
                    </a:schemeClr>
                  </a:outerShdw>
                </a:effectLst>
                <a:latin typeface="Book Antiqua" panose="02040602050305030304" pitchFamily="18" charset="0"/>
              </a:rPr>
              <a:t>heure</a:t>
            </a:r>
            <a:endParaRPr lang="fr-FR" dirty="0">
              <a:ln w="0"/>
              <a:solidFill>
                <a:schemeClr val="tx1"/>
              </a:solidFill>
              <a:effectLst>
                <a:outerShdw blurRad="38100" dist="19050" dir="2700000" algn="tl" rotWithShape="0">
                  <a:schemeClr val="dk1">
                    <a:alpha val="40000"/>
                  </a:schemeClr>
                </a:outerShdw>
              </a:effectLst>
              <a:latin typeface="Book Antiqua" panose="02040602050305030304" pitchFamily="18" charset="0"/>
            </a:endParaRPr>
          </a:p>
        </p:txBody>
      </p:sp>
    </p:spTree>
    <p:extLst>
      <p:ext uri="{BB962C8B-B14F-4D97-AF65-F5344CB8AC3E}">
        <p14:creationId xmlns:p14="http://schemas.microsoft.com/office/powerpoint/2010/main" val="46798228"/>
      </p:ext>
    </p:extLst>
  </p:cSld>
  <p:clrMapOvr>
    <a:masterClrMapping/>
  </p:clrMapOvr>
</p:sld>
</file>

<file path=ppt/slides/slide3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420832" y="654315"/>
            <a:ext cx="3682285" cy="5452374"/>
          </a:xfrm>
        </p:spPr>
        <p:txBody>
          <a:bodyPr numCol="1" spcCol="72000" anchor="ctr">
            <a:noAutofit/>
          </a:bodyPr>
          <a:lstStyle/>
          <a:p>
            <a:pPr marL="0" indent="0" algn="ctr">
              <a:spcBef>
                <a:spcPts val="0"/>
              </a:spcBef>
              <a:buNone/>
            </a:pPr>
            <a:r>
              <a:rPr lang="fr-FR" sz="3600" b="1" dirty="0">
                <a:latin typeface="Book Antiqua" panose="02040602050305030304" pitchFamily="18" charset="0"/>
              </a:rPr>
              <a:t>Le Christ notre Sauveur</a:t>
            </a:r>
          </a:p>
          <a:p>
            <a:pPr marL="0" indent="0" algn="ctr">
              <a:spcBef>
                <a:spcPts val="0"/>
              </a:spcBef>
              <a:buNone/>
            </a:pPr>
            <a:endParaRPr lang="fr-FR" sz="3600" b="1" dirty="0">
              <a:latin typeface="Book Antiqua" panose="02040602050305030304" pitchFamily="18" charset="0"/>
            </a:endParaRPr>
          </a:p>
          <a:p>
            <a:pPr marL="0" indent="0" algn="ctr">
              <a:spcBef>
                <a:spcPts val="0"/>
              </a:spcBef>
              <a:buNone/>
            </a:pPr>
            <a:r>
              <a:rPr lang="fr-FR" sz="3600" b="1" dirty="0">
                <a:solidFill>
                  <a:srgbClr val="C00000"/>
                </a:solidFill>
                <a:latin typeface="Book Antiqua" panose="02040602050305030304" pitchFamily="18" charset="0"/>
              </a:rPr>
              <a:t>est venu et a souffert</a:t>
            </a:r>
          </a:p>
          <a:p>
            <a:pPr marL="0" indent="0" algn="ctr">
              <a:spcBef>
                <a:spcPts val="0"/>
              </a:spcBef>
              <a:buNone/>
            </a:pPr>
            <a:endParaRPr lang="fr-FR" sz="3600" b="1" dirty="0">
              <a:latin typeface="Book Antiqua" panose="02040602050305030304" pitchFamily="18" charset="0"/>
            </a:endParaRPr>
          </a:p>
          <a:p>
            <a:pPr marL="0" indent="0" algn="ctr">
              <a:spcBef>
                <a:spcPts val="0"/>
              </a:spcBef>
              <a:buNone/>
            </a:pPr>
            <a:r>
              <a:rPr lang="fr-FR" sz="3600" b="1" dirty="0">
                <a:latin typeface="Book Antiqua" panose="02040602050305030304" pitchFamily="18" charset="0"/>
              </a:rPr>
              <a:t>afin que par Sa Passion</a:t>
            </a:r>
          </a:p>
          <a:p>
            <a:pPr marL="0" indent="0" algn="ctr">
              <a:spcBef>
                <a:spcPts val="0"/>
              </a:spcBef>
              <a:buNone/>
            </a:pPr>
            <a:endParaRPr lang="fr-FR" sz="3600" b="1" dirty="0">
              <a:latin typeface="Book Antiqua" panose="02040602050305030304" pitchFamily="18" charset="0"/>
            </a:endParaRPr>
          </a:p>
          <a:p>
            <a:pPr marL="0" indent="0" algn="ctr">
              <a:spcBef>
                <a:spcPts val="0"/>
              </a:spcBef>
              <a:buNone/>
            </a:pPr>
            <a:r>
              <a:rPr lang="fr-FR" sz="3600" b="1" dirty="0">
                <a:solidFill>
                  <a:srgbClr val="C00000"/>
                </a:solidFill>
                <a:latin typeface="Book Antiqua" panose="02040602050305030304" pitchFamily="18" charset="0"/>
              </a:rPr>
              <a:t>Il nous sauve.</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lvl="0" algn="ctr" rtl="1" fontAlgn="base">
              <a:spcBef>
                <a:spcPct val="20000"/>
              </a:spcBef>
              <a:spcAft>
                <a:spcPct val="0"/>
              </a:spcAft>
            </a:pPr>
            <a:endParaRPr lang="ar-SA" altLang="fr-FR" sz="3600" dirty="0">
              <a:latin typeface="Times New Roman" panose="02020603050405020304" pitchFamily="18" charset="0"/>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spcBef>
                <a:spcPts val="0"/>
              </a:spcBef>
              <a:buNone/>
            </a:pPr>
            <a:endParaRPr lang="fr-FR" sz="4000" b="1" dirty="0">
              <a:latin typeface="CS Avva Shenouda" panose="020B7200000000000000" pitchFamily="34"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8180997" y="547654"/>
            <a:ext cx="3666705" cy="5909310"/>
          </a:xfrm>
          <a:prstGeom prst="rect">
            <a:avLst/>
          </a:prstGeom>
        </p:spPr>
        <p:txBody>
          <a:bodyPr wrap="square" anchor="ctr" anchorCtr="0">
            <a:spAutoFit/>
          </a:bodyPr>
          <a:lstStyle/>
          <a:p>
            <a:pPr algn="ctr" rtl="1"/>
            <a:r>
              <a:rPr lang="ar-AE" sz="5400" b="1" dirty="0">
                <a:latin typeface="Book Antiqua" panose="02040602050305030304" pitchFamily="18" charset="0"/>
              </a:rPr>
              <a:t>المسيح مخلصنا</a:t>
            </a:r>
            <a:endParaRPr lang="fr-FR" sz="5400" b="1" dirty="0">
              <a:latin typeface="Book Antiqua" panose="02040602050305030304" pitchFamily="18" charset="0"/>
            </a:endParaRPr>
          </a:p>
          <a:p>
            <a:pPr algn="ctr" rtl="1"/>
            <a:endParaRPr lang="fr-FR" sz="5400" b="1" dirty="0">
              <a:latin typeface="Book Antiqua" panose="02040602050305030304" pitchFamily="18" charset="0"/>
            </a:endParaRPr>
          </a:p>
          <a:p>
            <a:pPr algn="ctr" rtl="1"/>
            <a:r>
              <a:rPr lang="ar-AE" sz="5400" b="1" dirty="0">
                <a:solidFill>
                  <a:srgbClr val="C00000"/>
                </a:solidFill>
                <a:latin typeface="Book Antiqua" panose="02040602050305030304" pitchFamily="18" charset="0"/>
              </a:rPr>
              <a:t>جاء وتألم عنا</a:t>
            </a:r>
            <a:endParaRPr lang="fr-FR" sz="5400" b="1" dirty="0">
              <a:solidFill>
                <a:srgbClr val="C00000"/>
              </a:solidFill>
              <a:latin typeface="Book Antiqua" panose="02040602050305030304" pitchFamily="18" charset="0"/>
            </a:endParaRPr>
          </a:p>
          <a:p>
            <a:pPr algn="ctr" rtl="1"/>
            <a:r>
              <a:rPr lang="ar-AE" sz="5400" b="1" dirty="0">
                <a:latin typeface="Book Antiqua" panose="02040602050305030304" pitchFamily="18" charset="0"/>
              </a:rPr>
              <a:t> </a:t>
            </a:r>
            <a:endParaRPr lang="fr-FR" sz="5400" b="1" dirty="0">
              <a:latin typeface="Book Antiqua" panose="02040602050305030304" pitchFamily="18" charset="0"/>
            </a:endParaRPr>
          </a:p>
          <a:p>
            <a:pPr algn="ctr" rtl="1"/>
            <a:r>
              <a:rPr lang="ar-AE" sz="5400" b="1" dirty="0">
                <a:latin typeface="Book Antiqua" panose="02040602050305030304" pitchFamily="18" charset="0"/>
              </a:rPr>
              <a:t>لكى بآلامه</a:t>
            </a:r>
            <a:endParaRPr lang="fr-FR" sz="5400" b="1" dirty="0">
              <a:latin typeface="Book Antiqua" panose="02040602050305030304" pitchFamily="18" charset="0"/>
            </a:endParaRPr>
          </a:p>
          <a:p>
            <a:pPr algn="ctr" rtl="1"/>
            <a:endParaRPr lang="fr-FR" sz="5400" b="1" dirty="0">
              <a:latin typeface="Book Antiqua" panose="02040602050305030304" pitchFamily="18" charset="0"/>
            </a:endParaRPr>
          </a:p>
          <a:p>
            <a:pPr algn="ctr" rtl="1"/>
            <a:r>
              <a:rPr lang="ar-AE" sz="5400" b="1" dirty="0">
                <a:solidFill>
                  <a:srgbClr val="C00000"/>
                </a:solidFill>
                <a:latin typeface="Book Antiqua" panose="02040602050305030304" pitchFamily="18" charset="0"/>
              </a:rPr>
              <a:t> يخلصنا</a:t>
            </a:r>
          </a:p>
        </p:txBody>
      </p:sp>
      <p:sp>
        <p:nvSpPr>
          <p:cNvPr id="6" name="Rectangle 5">
            <a:extLst>
              <a:ext uri="{FF2B5EF4-FFF2-40B4-BE49-F238E27FC236}">
                <a16:creationId xmlns:a16="http://schemas.microsoft.com/office/drawing/2014/main" id="{4BBA31EA-5709-4658-9C29-41BF2557899C}"/>
              </a:ext>
            </a:extLst>
          </p:cNvPr>
          <p:cNvSpPr/>
          <p:nvPr/>
        </p:nvSpPr>
        <p:spPr>
          <a:xfrm>
            <a:off x="329784" y="629431"/>
            <a:ext cx="4309998" cy="5632311"/>
          </a:xfrm>
          <a:prstGeom prst="rect">
            <a:avLst/>
          </a:prstGeom>
        </p:spPr>
        <p:txBody>
          <a:bodyPr wrap="square">
            <a:spAutoFit/>
          </a:bodyPr>
          <a:lstStyle/>
          <a:p>
            <a:pPr algn="ctr"/>
            <a:r>
              <a:rPr lang="fr-FR" sz="4000" b="1" dirty="0">
                <a:latin typeface="Avva_Marcos" panose="04020500000000000000" pitchFamily="82" charset="0"/>
              </a:rPr>
              <a:t>P</a:t>
            </a:r>
            <a:r>
              <a:rPr lang="fr-FR" sz="4000" b="1" dirty="0">
                <a:latin typeface="CS Avva Shenouda" panose="020B7200000000000000" pitchFamily="34" charset="0"/>
              </a:rPr>
              <a:t>i`,</a:t>
            </a:r>
            <a:r>
              <a:rPr lang="fr-FR" sz="4000" b="1" dirty="0" err="1">
                <a:latin typeface="CS Avva Shenouda" panose="020B7200000000000000" pitchFamily="34" charset="0"/>
              </a:rPr>
              <a:t>rictoc</a:t>
            </a:r>
            <a:r>
              <a:rPr lang="fr-FR" sz="4000" b="1" dirty="0">
                <a:latin typeface="CS Avva Shenouda" panose="020B7200000000000000" pitchFamily="34" charset="0"/>
              </a:rPr>
              <a:t> </a:t>
            </a:r>
            <a:r>
              <a:rPr lang="fr-FR" sz="4000" b="1" dirty="0" err="1">
                <a:latin typeface="CS Avva Shenouda" panose="020B7200000000000000" pitchFamily="34" charset="0"/>
              </a:rPr>
              <a:t>Pencwtyr</a:t>
            </a:r>
            <a:r>
              <a:rPr lang="fr-FR" sz="4000" b="1" dirty="0">
                <a:latin typeface="CS Avva Shenouda" panose="020B7200000000000000" pitchFamily="34" charset="0"/>
              </a:rPr>
              <a:t> @</a:t>
            </a:r>
          </a:p>
          <a:p>
            <a:pPr algn="ctr"/>
            <a:endParaRPr lang="fr-FR" sz="4000" b="1" dirty="0">
              <a:latin typeface="CS Avva Shenouda" panose="020B7200000000000000" pitchFamily="34" charset="0"/>
            </a:endParaRPr>
          </a:p>
          <a:p>
            <a:pPr algn="ctr"/>
            <a:r>
              <a:rPr lang="fr-FR" sz="4000" b="1" dirty="0" err="1">
                <a:solidFill>
                  <a:srgbClr val="C00000"/>
                </a:solidFill>
                <a:latin typeface="CS Avva Shenouda" panose="020B7200000000000000" pitchFamily="34" charset="0"/>
              </a:rPr>
              <a:t>af`i</a:t>
            </a:r>
            <a:r>
              <a:rPr lang="fr-FR" sz="4000" b="1" dirty="0">
                <a:solidFill>
                  <a:srgbClr val="C00000"/>
                </a:solidFill>
                <a:latin typeface="CS Avva Shenouda" panose="020B7200000000000000" pitchFamily="34" charset="0"/>
              </a:rPr>
              <a:t> </a:t>
            </a:r>
            <a:r>
              <a:rPr lang="fr-FR" sz="4000" b="1" dirty="0" err="1">
                <a:solidFill>
                  <a:srgbClr val="C00000"/>
                </a:solidFill>
                <a:latin typeface="CS Avva Shenouda" panose="020B7200000000000000" pitchFamily="34" charset="0"/>
              </a:rPr>
              <a:t>afsep`mkah</a:t>
            </a:r>
            <a:r>
              <a:rPr lang="fr-FR" sz="4000" b="1" dirty="0">
                <a:solidFill>
                  <a:srgbClr val="C00000"/>
                </a:solidFill>
                <a:latin typeface="CS Avva Shenouda" panose="020B7200000000000000" pitchFamily="34" charset="0"/>
              </a:rPr>
              <a:t> @</a:t>
            </a:r>
          </a:p>
          <a:p>
            <a:pPr algn="ctr"/>
            <a:endParaRPr lang="fr-FR" sz="4000" b="1" dirty="0">
              <a:latin typeface="CS Avva Shenouda" panose="020B7200000000000000" pitchFamily="34" charset="0"/>
            </a:endParaRPr>
          </a:p>
          <a:p>
            <a:pPr algn="ctr"/>
            <a:r>
              <a:rPr lang="fr-FR" sz="4000" b="1" dirty="0" err="1">
                <a:latin typeface="CS Avva Shenouda" panose="020B7200000000000000" pitchFamily="34" charset="0"/>
              </a:rPr>
              <a:t>hina</a:t>
            </a:r>
            <a:r>
              <a:rPr lang="fr-FR" sz="4000" b="1" dirty="0">
                <a:latin typeface="CS Avva Shenouda" panose="020B7200000000000000" pitchFamily="34" charset="0"/>
              </a:rPr>
              <a:t> </a:t>
            </a:r>
            <a:r>
              <a:rPr lang="fr-FR" sz="4000" b="1" dirty="0" err="1">
                <a:latin typeface="CS Avva Shenouda" panose="020B7200000000000000" pitchFamily="34" charset="0"/>
              </a:rPr>
              <a:t>qen</a:t>
            </a:r>
            <a:r>
              <a:rPr lang="fr-FR" sz="4000" b="1" dirty="0">
                <a:latin typeface="CS Avva Shenouda" panose="020B7200000000000000" pitchFamily="34" charset="0"/>
              </a:rPr>
              <a:t> </a:t>
            </a:r>
            <a:r>
              <a:rPr lang="fr-FR" sz="4000" b="1" dirty="0" err="1">
                <a:latin typeface="CS Avva Shenouda" panose="020B7200000000000000" pitchFamily="34" charset="0"/>
              </a:rPr>
              <a:t>nef`mkauh</a:t>
            </a:r>
            <a:r>
              <a:rPr lang="fr-FR" sz="4000" b="1" dirty="0">
                <a:latin typeface="CS Avva Shenouda" panose="020B7200000000000000" pitchFamily="34" charset="0"/>
              </a:rPr>
              <a:t> @</a:t>
            </a:r>
          </a:p>
          <a:p>
            <a:pPr algn="ctr"/>
            <a:endParaRPr lang="fr-FR" sz="4000" b="1" dirty="0">
              <a:latin typeface="CS Avva Shenouda" panose="020B7200000000000000" pitchFamily="34" charset="0"/>
            </a:endParaRPr>
          </a:p>
          <a:p>
            <a:pPr algn="ctr"/>
            <a:r>
              <a:rPr lang="fr-FR" sz="4000" b="1" dirty="0">
                <a:solidFill>
                  <a:srgbClr val="C00000"/>
                </a:solidFill>
                <a:latin typeface="CS Avva Shenouda" panose="020B7200000000000000" pitchFamily="34" charset="0"/>
              </a:rPr>
              <a:t>`</a:t>
            </a:r>
            <a:r>
              <a:rPr lang="fr-FR" sz="4000" b="1" dirty="0" err="1">
                <a:solidFill>
                  <a:srgbClr val="C00000"/>
                </a:solidFill>
                <a:latin typeface="CS Avva Shenouda" panose="020B7200000000000000" pitchFamily="34" charset="0"/>
              </a:rPr>
              <a:t>ntefcw</a:t>
            </a:r>
            <a:r>
              <a:rPr lang="fr-FR" sz="4000" b="1" dirty="0">
                <a:solidFill>
                  <a:srgbClr val="C00000"/>
                </a:solidFill>
                <a:latin typeface="CS Avva Shenouda" panose="020B7200000000000000" pitchFamily="34" charset="0"/>
              </a:rPr>
              <a:t>] `</a:t>
            </a:r>
            <a:r>
              <a:rPr lang="fr-FR" sz="4000" b="1" dirty="0" err="1">
                <a:solidFill>
                  <a:srgbClr val="C00000"/>
                </a:solidFill>
                <a:latin typeface="CS Avva Shenouda" panose="020B7200000000000000" pitchFamily="34" charset="0"/>
              </a:rPr>
              <a:t>mmon</a:t>
            </a:r>
            <a:r>
              <a:rPr lang="fr-FR" sz="4000" b="1" dirty="0">
                <a:solidFill>
                  <a:srgbClr val="C00000"/>
                </a:solidFill>
                <a:latin typeface="CS Avva Shenouda" panose="020B7200000000000000" pitchFamily="34" charset="0"/>
              </a:rPr>
              <a:t>.</a:t>
            </a:r>
          </a:p>
        </p:txBody>
      </p:sp>
    </p:spTree>
    <p:extLst>
      <p:ext uri="{BB962C8B-B14F-4D97-AF65-F5344CB8AC3E}">
        <p14:creationId xmlns:p14="http://schemas.microsoft.com/office/powerpoint/2010/main" val="3486476031"/>
      </p:ext>
    </p:extLst>
  </p:cSld>
  <p:clrMapOvr>
    <a:masterClrMapping/>
  </p:clrMapOvr>
</p:sld>
</file>

<file path=ppt/slides/slide3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420832" y="523689"/>
            <a:ext cx="3996931" cy="5742656"/>
          </a:xfrm>
        </p:spPr>
        <p:txBody>
          <a:bodyPr numCol="1" spcCol="72000" anchor="ctr">
            <a:noAutofit/>
          </a:bodyPr>
          <a:lstStyle/>
          <a:p>
            <a:pPr marL="0" indent="0" algn="ctr">
              <a:spcBef>
                <a:spcPts val="0"/>
              </a:spcBef>
              <a:buNone/>
            </a:pPr>
            <a:r>
              <a:rPr lang="fr-FR" sz="3600" b="1" dirty="0">
                <a:latin typeface="Book Antiqua" panose="02040602050305030304" pitchFamily="18" charset="0"/>
              </a:rPr>
              <a:t>Glorifions-Le</a:t>
            </a:r>
          </a:p>
          <a:p>
            <a:pPr marL="0" indent="0" algn="ctr">
              <a:spcBef>
                <a:spcPts val="0"/>
              </a:spcBef>
              <a:buNone/>
            </a:pPr>
            <a:endParaRPr lang="fr-FR" sz="3600" b="1" dirty="0">
              <a:latin typeface="Book Antiqua" panose="02040602050305030304" pitchFamily="18" charset="0"/>
            </a:endParaRPr>
          </a:p>
          <a:p>
            <a:pPr marL="0" indent="0" algn="ctr">
              <a:spcBef>
                <a:spcPts val="0"/>
              </a:spcBef>
              <a:buNone/>
            </a:pPr>
            <a:r>
              <a:rPr lang="fr-FR" sz="3600" b="1" dirty="0">
                <a:solidFill>
                  <a:srgbClr val="C00000"/>
                </a:solidFill>
                <a:latin typeface="Book Antiqua" panose="02040602050305030304" pitchFamily="18" charset="0"/>
              </a:rPr>
              <a:t>et exaltons Son Nom</a:t>
            </a:r>
          </a:p>
          <a:p>
            <a:pPr marL="0" indent="0" algn="ctr">
              <a:spcBef>
                <a:spcPts val="0"/>
              </a:spcBef>
              <a:buNone/>
            </a:pPr>
            <a:endParaRPr lang="fr-FR" sz="3600" b="1" dirty="0">
              <a:latin typeface="Book Antiqua" panose="02040602050305030304" pitchFamily="18" charset="0"/>
            </a:endParaRPr>
          </a:p>
          <a:p>
            <a:pPr marL="0" indent="0" algn="ctr">
              <a:spcBef>
                <a:spcPts val="0"/>
              </a:spcBef>
              <a:buNone/>
            </a:pPr>
            <a:r>
              <a:rPr lang="fr-FR" sz="3600" b="1" dirty="0">
                <a:latin typeface="Book Antiqua" panose="02040602050305030304" pitchFamily="18" charset="0"/>
              </a:rPr>
              <a:t> car Il a eu pitié de nous</a:t>
            </a:r>
          </a:p>
          <a:p>
            <a:pPr marL="0" indent="0" algn="ctr">
              <a:spcBef>
                <a:spcPts val="0"/>
              </a:spcBef>
              <a:buNone/>
            </a:pPr>
            <a:endParaRPr lang="fr-FR" sz="3600" b="1" dirty="0">
              <a:latin typeface="Book Antiqua" panose="02040602050305030304" pitchFamily="18" charset="0"/>
            </a:endParaRPr>
          </a:p>
          <a:p>
            <a:pPr marL="0" indent="0" algn="ctr">
              <a:spcBef>
                <a:spcPts val="0"/>
              </a:spcBef>
              <a:buNone/>
            </a:pPr>
            <a:r>
              <a:rPr lang="fr-FR" sz="3600" b="1" dirty="0">
                <a:solidFill>
                  <a:srgbClr val="C00000"/>
                </a:solidFill>
                <a:latin typeface="Book Antiqua" panose="02040602050305030304" pitchFamily="18" charset="0"/>
              </a:rPr>
              <a:t>selon Sa grande miséricorde.</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lvl="0" algn="ctr" rtl="1" fontAlgn="base">
              <a:spcBef>
                <a:spcPct val="20000"/>
              </a:spcBef>
              <a:spcAft>
                <a:spcPct val="0"/>
              </a:spcAft>
            </a:pPr>
            <a:endParaRPr lang="ar-SA" altLang="fr-FR" sz="3600" dirty="0">
              <a:latin typeface="Times New Roman" panose="02020603050405020304" pitchFamily="18" charset="0"/>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spcBef>
                <a:spcPts val="0"/>
              </a:spcBef>
              <a:buNone/>
            </a:pPr>
            <a:endParaRPr lang="fr-FR" sz="4000" b="1" dirty="0">
              <a:latin typeface="CS Avva Shenouda" panose="020B7200000000000000" pitchFamily="34"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8180997" y="452697"/>
            <a:ext cx="3666705" cy="6186309"/>
          </a:xfrm>
          <a:prstGeom prst="rect">
            <a:avLst/>
          </a:prstGeom>
        </p:spPr>
        <p:txBody>
          <a:bodyPr wrap="square" anchor="ctr" anchorCtr="0">
            <a:spAutoFit/>
          </a:bodyPr>
          <a:lstStyle/>
          <a:p>
            <a:pPr algn="ctr" rtl="1"/>
            <a:r>
              <a:rPr lang="ar-AE" sz="5400" b="1" dirty="0">
                <a:latin typeface="Book Antiqua" panose="02040602050305030304" pitchFamily="18" charset="0"/>
              </a:rPr>
              <a:t>فلنمجده</a:t>
            </a:r>
            <a:endParaRPr lang="fr-FR" sz="5400" b="1" dirty="0">
              <a:latin typeface="Book Antiqua" panose="02040602050305030304" pitchFamily="18" charset="0"/>
            </a:endParaRPr>
          </a:p>
          <a:p>
            <a:pPr algn="ctr" rtl="1"/>
            <a:endParaRPr lang="ar-AE" sz="2800" b="1" dirty="0">
              <a:latin typeface="Book Antiqua" panose="02040602050305030304" pitchFamily="18" charset="0"/>
            </a:endParaRPr>
          </a:p>
          <a:p>
            <a:pPr algn="ctr" rtl="1"/>
            <a:r>
              <a:rPr lang="ar-AE" sz="5400" b="1" dirty="0">
                <a:solidFill>
                  <a:srgbClr val="C00000"/>
                </a:solidFill>
                <a:latin typeface="Book Antiqua" panose="02040602050305030304" pitchFamily="18" charset="0"/>
              </a:rPr>
              <a:t>ونرفع </a:t>
            </a:r>
            <a:r>
              <a:rPr lang="ar-AE" sz="5400" b="1" dirty="0" err="1">
                <a:solidFill>
                  <a:srgbClr val="C00000"/>
                </a:solidFill>
                <a:latin typeface="Book Antiqua" panose="02040602050305030304" pitchFamily="18" charset="0"/>
              </a:rPr>
              <a:t>إسمه</a:t>
            </a:r>
            <a:endParaRPr lang="fr-FR" sz="5400" b="1" dirty="0">
              <a:solidFill>
                <a:srgbClr val="C00000"/>
              </a:solidFill>
              <a:latin typeface="Book Antiqua" panose="02040602050305030304" pitchFamily="18" charset="0"/>
            </a:endParaRPr>
          </a:p>
          <a:p>
            <a:pPr algn="ctr" rtl="1"/>
            <a:r>
              <a:rPr lang="ar-AE" sz="4400" b="1" dirty="0">
                <a:latin typeface="Book Antiqua" panose="02040602050305030304" pitchFamily="18" charset="0"/>
              </a:rPr>
              <a:t> </a:t>
            </a:r>
            <a:endParaRPr lang="ar-AE" sz="5400" b="1" dirty="0">
              <a:latin typeface="Book Antiqua" panose="02040602050305030304" pitchFamily="18" charset="0"/>
            </a:endParaRPr>
          </a:p>
          <a:p>
            <a:pPr algn="ctr" rtl="1"/>
            <a:r>
              <a:rPr lang="ar-AE" sz="5400" b="1" dirty="0">
                <a:latin typeface="Book Antiqua" panose="02040602050305030304" pitchFamily="18" charset="0"/>
              </a:rPr>
              <a:t>لأنه صنع معنا </a:t>
            </a:r>
          </a:p>
          <a:p>
            <a:pPr algn="ctr" rtl="1"/>
            <a:endParaRPr lang="fr-FR" sz="5400" b="1" dirty="0">
              <a:latin typeface="Book Antiqua" panose="02040602050305030304" pitchFamily="18" charset="0"/>
            </a:endParaRPr>
          </a:p>
          <a:p>
            <a:pPr algn="ctr" rtl="1"/>
            <a:r>
              <a:rPr lang="ar-AE" sz="5400" b="1" dirty="0">
                <a:solidFill>
                  <a:srgbClr val="C00000"/>
                </a:solidFill>
                <a:latin typeface="Book Antiqua" panose="02040602050305030304" pitchFamily="18" charset="0"/>
              </a:rPr>
              <a:t>رحمةً كعظيم رحمته</a:t>
            </a:r>
          </a:p>
        </p:txBody>
      </p:sp>
      <p:sp>
        <p:nvSpPr>
          <p:cNvPr id="6" name="Rectangle 5">
            <a:extLst>
              <a:ext uri="{FF2B5EF4-FFF2-40B4-BE49-F238E27FC236}">
                <a16:creationId xmlns:a16="http://schemas.microsoft.com/office/drawing/2014/main" id="{4BBA31EA-5709-4658-9C29-41BF2557899C}"/>
              </a:ext>
            </a:extLst>
          </p:cNvPr>
          <p:cNvSpPr/>
          <p:nvPr/>
        </p:nvSpPr>
        <p:spPr>
          <a:xfrm>
            <a:off x="329784" y="629431"/>
            <a:ext cx="4309998" cy="5632311"/>
          </a:xfrm>
          <a:prstGeom prst="rect">
            <a:avLst/>
          </a:prstGeom>
        </p:spPr>
        <p:txBody>
          <a:bodyPr wrap="square">
            <a:spAutoFit/>
          </a:bodyPr>
          <a:lstStyle/>
          <a:p>
            <a:pPr algn="ctr"/>
            <a:r>
              <a:rPr lang="fr-FR" sz="4000" b="1" dirty="0">
                <a:latin typeface="CS Avva Shenouda" panose="020B7200000000000000" pitchFamily="34" charset="0"/>
              </a:rPr>
              <a:t>Maren]`</a:t>
            </a:r>
            <a:r>
              <a:rPr lang="fr-FR" sz="4000" b="1" dirty="0" err="1">
                <a:latin typeface="CS Avva Shenouda" panose="020B7200000000000000" pitchFamily="34" charset="0"/>
              </a:rPr>
              <a:t>wou</a:t>
            </a:r>
            <a:r>
              <a:rPr lang="fr-FR" sz="4000" b="1" dirty="0">
                <a:latin typeface="CS Avva Shenouda" panose="020B7200000000000000" pitchFamily="34" charset="0"/>
              </a:rPr>
              <a:t> </a:t>
            </a:r>
            <a:r>
              <a:rPr lang="fr-FR" sz="4000" b="1" dirty="0" err="1">
                <a:latin typeface="CS Avva Shenouda" panose="020B7200000000000000" pitchFamily="34" charset="0"/>
              </a:rPr>
              <a:t>naf</a:t>
            </a:r>
            <a:r>
              <a:rPr lang="fr-FR" sz="4000" b="1" dirty="0">
                <a:latin typeface="CS Avva Shenouda" panose="020B7200000000000000" pitchFamily="34" charset="0"/>
              </a:rPr>
              <a:t> @</a:t>
            </a:r>
          </a:p>
          <a:p>
            <a:pPr algn="ctr"/>
            <a:endParaRPr lang="fr-FR" sz="4000" b="1" dirty="0">
              <a:latin typeface="CS Avva Shenouda" panose="020B7200000000000000" pitchFamily="34" charset="0"/>
            </a:endParaRPr>
          </a:p>
          <a:p>
            <a:pPr algn="ctr"/>
            <a:r>
              <a:rPr lang="fr-FR" sz="4000" b="1" dirty="0" err="1">
                <a:solidFill>
                  <a:srgbClr val="C00000"/>
                </a:solidFill>
                <a:latin typeface="CS Avva Shenouda" panose="020B7200000000000000" pitchFamily="34" charset="0"/>
              </a:rPr>
              <a:t>ten</a:t>
            </a:r>
            <a:r>
              <a:rPr lang="fr-FR" sz="4000" b="1" dirty="0">
                <a:solidFill>
                  <a:srgbClr val="C00000"/>
                </a:solidFill>
                <a:latin typeface="CS Avva Shenouda" panose="020B7200000000000000" pitchFamily="34" charset="0"/>
              </a:rPr>
              <a:t>[ici `</a:t>
            </a:r>
            <a:r>
              <a:rPr lang="fr-FR" sz="4000" b="1" dirty="0" err="1">
                <a:solidFill>
                  <a:srgbClr val="C00000"/>
                </a:solidFill>
                <a:latin typeface="CS Avva Shenouda" panose="020B7200000000000000" pitchFamily="34" charset="0"/>
              </a:rPr>
              <a:t>mpefran</a:t>
            </a:r>
            <a:r>
              <a:rPr lang="fr-FR" sz="4000" b="1" dirty="0">
                <a:solidFill>
                  <a:srgbClr val="C00000"/>
                </a:solidFill>
                <a:latin typeface="CS Avva Shenouda" panose="020B7200000000000000" pitchFamily="34" charset="0"/>
              </a:rPr>
              <a:t> @</a:t>
            </a:r>
          </a:p>
          <a:p>
            <a:pPr algn="ctr"/>
            <a:endParaRPr lang="fr-FR" sz="4000" b="1" dirty="0">
              <a:latin typeface="CS Avva Shenouda" panose="020B7200000000000000" pitchFamily="34" charset="0"/>
            </a:endParaRPr>
          </a:p>
          <a:p>
            <a:pPr algn="ctr"/>
            <a:r>
              <a:rPr lang="fr-FR" sz="4000" b="1" dirty="0">
                <a:latin typeface="CS Avva Shenouda" panose="020B7200000000000000" pitchFamily="34" charset="0"/>
              </a:rPr>
              <a:t>je </a:t>
            </a:r>
            <a:r>
              <a:rPr lang="fr-FR" sz="4000" b="1" dirty="0" err="1">
                <a:latin typeface="CS Avva Shenouda" panose="020B7200000000000000" pitchFamily="34" charset="0"/>
              </a:rPr>
              <a:t>aferounai</a:t>
            </a:r>
            <a:r>
              <a:rPr lang="fr-FR" sz="4000" b="1" dirty="0">
                <a:latin typeface="CS Avva Shenouda" panose="020B7200000000000000" pitchFamily="34" charset="0"/>
              </a:rPr>
              <a:t> </a:t>
            </a:r>
            <a:r>
              <a:rPr lang="fr-FR" sz="4000" b="1" dirty="0" err="1">
                <a:latin typeface="CS Avva Shenouda" panose="020B7200000000000000" pitchFamily="34" charset="0"/>
              </a:rPr>
              <a:t>neman</a:t>
            </a:r>
            <a:r>
              <a:rPr lang="fr-FR" sz="4000" b="1" dirty="0">
                <a:latin typeface="CS Avva Shenouda" panose="020B7200000000000000" pitchFamily="34" charset="0"/>
              </a:rPr>
              <a:t> @</a:t>
            </a:r>
          </a:p>
          <a:p>
            <a:pPr algn="ctr"/>
            <a:endParaRPr lang="fr-FR" sz="4000" b="1" dirty="0">
              <a:latin typeface="CS Avva Shenouda" panose="020B7200000000000000" pitchFamily="34" charset="0"/>
            </a:endParaRPr>
          </a:p>
          <a:p>
            <a:pPr algn="ctr"/>
            <a:r>
              <a:rPr lang="fr-FR" sz="4000" b="1" dirty="0">
                <a:solidFill>
                  <a:srgbClr val="C00000"/>
                </a:solidFill>
                <a:latin typeface="CS Avva Shenouda" panose="020B7200000000000000" pitchFamily="34" charset="0"/>
              </a:rPr>
              <a:t>kata </a:t>
            </a:r>
            <a:r>
              <a:rPr lang="fr-FR" sz="4000" b="1" dirty="0" err="1">
                <a:solidFill>
                  <a:srgbClr val="C00000"/>
                </a:solidFill>
                <a:latin typeface="CS Avva Shenouda" panose="020B7200000000000000" pitchFamily="34" charset="0"/>
              </a:rPr>
              <a:t>pefnis</a:t>
            </a:r>
            <a:r>
              <a:rPr lang="fr-FR" sz="4000" b="1" dirty="0">
                <a:solidFill>
                  <a:srgbClr val="C00000"/>
                </a:solidFill>
                <a:latin typeface="CS Avva Shenouda" panose="020B7200000000000000" pitchFamily="34" charset="0"/>
              </a:rPr>
              <a:t>] `</a:t>
            </a:r>
            <a:r>
              <a:rPr lang="fr-FR" sz="4000" b="1" dirty="0" err="1">
                <a:solidFill>
                  <a:srgbClr val="C00000"/>
                </a:solidFill>
                <a:latin typeface="CS Avva Shenouda" panose="020B7200000000000000" pitchFamily="34" charset="0"/>
              </a:rPr>
              <a:t>nnai</a:t>
            </a:r>
            <a:r>
              <a:rPr lang="fr-FR" sz="4000" b="1" dirty="0">
                <a:solidFill>
                  <a:srgbClr val="C00000"/>
                </a:solidFill>
                <a:latin typeface="CS Avva Shenouda" panose="020B7200000000000000" pitchFamily="34" charset="0"/>
              </a:rPr>
              <a:t>.</a:t>
            </a:r>
          </a:p>
        </p:txBody>
      </p:sp>
      <p:sp>
        <p:nvSpPr>
          <p:cNvPr id="8" name="Rectangle 7">
            <a:hlinkClick r:id="rId3" action="ppaction://hlinksldjump"/>
            <a:extLst>
              <a:ext uri="{FF2B5EF4-FFF2-40B4-BE49-F238E27FC236}">
                <a16:creationId xmlns:a16="http://schemas.microsoft.com/office/drawing/2014/main" id="{B3A4F638-97C8-4014-8EDF-41EE1796ABA6}"/>
              </a:ext>
            </a:extLst>
          </p:cNvPr>
          <p:cNvSpPr/>
          <p:nvPr/>
        </p:nvSpPr>
        <p:spPr>
          <a:xfrm>
            <a:off x="4691818" y="6165304"/>
            <a:ext cx="3063475" cy="291660"/>
          </a:xfrm>
          <a:prstGeom prst="rect">
            <a:avLst/>
          </a:prstGeom>
        </p:spPr>
        <p:style>
          <a:lnRef idx="1">
            <a:schemeClr val="accent2"/>
          </a:lnRef>
          <a:fillRef idx="2">
            <a:schemeClr val="accent2"/>
          </a:fillRef>
          <a:effectRef idx="1">
            <a:schemeClr val="accent2"/>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nl-NL" dirty="0" err="1">
                <a:ln w="0"/>
                <a:solidFill>
                  <a:schemeClr val="tx1"/>
                </a:solidFill>
                <a:effectLst>
                  <a:outerShdw blurRad="38100" dist="19050" dir="2700000" algn="tl" rotWithShape="0">
                    <a:schemeClr val="dk1">
                      <a:alpha val="40000"/>
                    </a:schemeClr>
                  </a:outerShdw>
                </a:effectLst>
                <a:latin typeface="Book Antiqua" panose="02040602050305030304" pitchFamily="18" charset="0"/>
              </a:rPr>
              <a:t>Litanies</a:t>
            </a:r>
            <a:r>
              <a:rPr lang="nl-NL" dirty="0">
                <a:ln w="0"/>
                <a:solidFill>
                  <a:schemeClr val="tx1"/>
                </a:solidFill>
                <a:effectLst>
                  <a:outerShdw blurRad="38100" dist="19050" dir="2700000" algn="tl" rotWithShape="0">
                    <a:schemeClr val="dk1">
                      <a:alpha val="40000"/>
                    </a:schemeClr>
                  </a:outerShdw>
                </a:effectLst>
                <a:latin typeface="Book Antiqua" panose="02040602050305030304" pitchFamily="18" charset="0"/>
              </a:rPr>
              <a:t> du </a:t>
            </a:r>
            <a:r>
              <a:rPr lang="nl-NL" dirty="0" err="1">
                <a:ln w="0"/>
                <a:solidFill>
                  <a:schemeClr val="tx1"/>
                </a:solidFill>
                <a:effectLst>
                  <a:outerShdw blurRad="38100" dist="19050" dir="2700000" algn="tl" rotWithShape="0">
                    <a:schemeClr val="dk1">
                      <a:alpha val="40000"/>
                    </a:schemeClr>
                  </a:outerShdw>
                </a:effectLst>
                <a:latin typeface="Book Antiqua" panose="02040602050305030304" pitchFamily="18" charset="0"/>
              </a:rPr>
              <a:t>matin</a:t>
            </a:r>
            <a:endParaRPr lang="fr-FR" dirty="0">
              <a:ln w="0"/>
              <a:solidFill>
                <a:schemeClr val="tx1"/>
              </a:solidFill>
              <a:effectLst>
                <a:outerShdw blurRad="38100" dist="19050" dir="2700000" algn="tl" rotWithShape="0">
                  <a:schemeClr val="dk1">
                    <a:alpha val="40000"/>
                  </a:schemeClr>
                </a:outerShdw>
              </a:effectLst>
              <a:latin typeface="Book Antiqua" panose="02040602050305030304" pitchFamily="18" charset="0"/>
            </a:endParaRPr>
          </a:p>
        </p:txBody>
      </p:sp>
    </p:spTree>
    <p:extLst>
      <p:ext uri="{BB962C8B-B14F-4D97-AF65-F5344CB8AC3E}">
        <p14:creationId xmlns:p14="http://schemas.microsoft.com/office/powerpoint/2010/main" val="3184258313"/>
      </p:ext>
    </p:extLst>
  </p:cSld>
  <p:clrMapOvr>
    <a:masterClrMapping/>
  </p:clrMapOvr>
</p:sld>
</file>

<file path=ppt/slides/slide35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E17DC675-7680-42CC-A00E-5749DEE5E413}"/>
              </a:ext>
            </a:extLst>
          </p:cNvPr>
          <p:cNvSpPr/>
          <p:nvPr/>
        </p:nvSpPr>
        <p:spPr>
          <a:xfrm>
            <a:off x="443372" y="3426898"/>
            <a:ext cx="11305256" cy="2160240"/>
          </a:xfrm>
          <a:prstGeom prst="rect">
            <a:avLst/>
          </a:prstGeom>
        </p:spPr>
        <p:txBody>
          <a:bodyPr vert="horz" lIns="91440" tIns="45720" rIns="91440" bIns="45720" rtlCol="0" anchor="ctr">
            <a:noAutofit/>
          </a:bodyPr>
          <a:lstStyle/>
          <a:p>
            <a:pPr algn="ctr"/>
            <a:r>
              <a:rPr lang="ar-SA" sz="7200" b="1" dirty="0">
                <a:solidFill>
                  <a:srgbClr val="C00000"/>
                </a:solidFill>
                <a:latin typeface="Times New Roman" panose="02020603050405020304" pitchFamily="18" charset="0"/>
              </a:rPr>
              <a:t>طلبة الصباح</a:t>
            </a:r>
          </a:p>
        </p:txBody>
      </p:sp>
      <p:sp>
        <p:nvSpPr>
          <p:cNvPr id="7" name="Titre 1">
            <a:extLst>
              <a:ext uri="{FF2B5EF4-FFF2-40B4-BE49-F238E27FC236}">
                <a16:creationId xmlns:a16="http://schemas.microsoft.com/office/drawing/2014/main" id="{062BC627-B07B-444C-93A4-6D5B1A046B78}"/>
              </a:ext>
            </a:extLst>
          </p:cNvPr>
          <p:cNvSpPr txBox="1">
            <a:spLocks/>
          </p:cNvSpPr>
          <p:nvPr/>
        </p:nvSpPr>
        <p:spPr>
          <a:xfrm>
            <a:off x="443372" y="939604"/>
            <a:ext cx="11305256" cy="1785764"/>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fr-FR" sz="7000" b="1" dirty="0">
                <a:solidFill>
                  <a:srgbClr val="C00000"/>
                </a:solidFill>
                <a:latin typeface="Bookman Old Style" panose="02050604050505020204" pitchFamily="18" charset="0"/>
              </a:rPr>
              <a:t>Litanies du matin</a:t>
            </a:r>
          </a:p>
        </p:txBody>
      </p:sp>
    </p:spTree>
    <p:extLst>
      <p:ext uri="{BB962C8B-B14F-4D97-AF65-F5344CB8AC3E}">
        <p14:creationId xmlns:p14="http://schemas.microsoft.com/office/powerpoint/2010/main" val="876038515"/>
      </p:ext>
    </p:extLst>
  </p:cSld>
  <p:clrMapOvr>
    <a:masterClrMapping/>
  </p:clrMapOvr>
</p:sld>
</file>

<file path=ppt/slides/slide35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488873" y="763551"/>
            <a:ext cx="3579784" cy="5452374"/>
          </a:xfrm>
        </p:spPr>
        <p:txBody>
          <a:bodyPr numCol="1" spcCol="72000" anchor="ctr">
            <a:noAutofit/>
          </a:bodyPr>
          <a:lstStyle/>
          <a:p>
            <a:pPr marL="0" indent="0" algn="ctr">
              <a:spcBef>
                <a:spcPts val="0"/>
              </a:spcBef>
              <a:buNone/>
            </a:pPr>
            <a:r>
              <a:rPr lang="fr-FR" sz="4000" b="1" dirty="0">
                <a:latin typeface="Book Antiqua" panose="02040602050305030304" pitchFamily="18" charset="0"/>
              </a:rPr>
              <a:t>Agenouillons-nous</a:t>
            </a:r>
          </a:p>
          <a:p>
            <a:pPr marL="0" indent="0" algn="ctr">
              <a:spcBef>
                <a:spcPts val="0"/>
              </a:spcBef>
              <a:buNone/>
            </a:pPr>
            <a:endParaRPr lang="fr-FR" sz="4000" b="1" dirty="0">
              <a:latin typeface="Book Antiqua" panose="02040602050305030304" pitchFamily="18" charset="0"/>
            </a:endParaRPr>
          </a:p>
          <a:p>
            <a:pPr marL="0" indent="0" algn="ctr">
              <a:spcBef>
                <a:spcPts val="0"/>
              </a:spcBef>
              <a:buNone/>
            </a:pPr>
            <a:r>
              <a:rPr lang="fr-FR" sz="4000" b="1" dirty="0">
                <a:solidFill>
                  <a:srgbClr val="C00000"/>
                </a:solidFill>
                <a:latin typeface="Book Antiqua" panose="02040602050305030304" pitchFamily="18" charset="0"/>
              </a:rPr>
              <a:t>Aie pitié de nous ô Dieu le Père Tout-Puissant.</a:t>
            </a:r>
            <a:endParaRPr lang="fr-FR" sz="4000" b="1" dirty="0">
              <a:latin typeface="Book Antiqua" panose="02040602050305030304" pitchFamily="18" charset="0"/>
            </a:endParaRP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lvl="0" algn="ctr" rtl="1" fontAlgn="base">
              <a:spcBef>
                <a:spcPct val="20000"/>
              </a:spcBef>
              <a:spcAft>
                <a:spcPct val="0"/>
              </a:spcAft>
            </a:pPr>
            <a:endParaRPr lang="ar-SA" altLang="fr-FR" sz="3600" dirty="0">
              <a:latin typeface="Times New Roman" panose="02020603050405020304" pitchFamily="18" charset="0"/>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spcBef>
                <a:spcPts val="0"/>
              </a:spcBef>
              <a:buNone/>
            </a:pPr>
            <a:endParaRPr lang="fr-FR" sz="4000" b="1" dirty="0">
              <a:latin typeface="CS Avva Shenouda" panose="020B7200000000000000" pitchFamily="34"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8180997" y="1378651"/>
            <a:ext cx="3666705" cy="4247317"/>
          </a:xfrm>
          <a:prstGeom prst="rect">
            <a:avLst/>
          </a:prstGeom>
        </p:spPr>
        <p:txBody>
          <a:bodyPr wrap="square" anchor="ctr" anchorCtr="0">
            <a:spAutoFit/>
          </a:bodyPr>
          <a:lstStyle/>
          <a:p>
            <a:pPr algn="ctr" rtl="1"/>
            <a:r>
              <a:rPr lang="ar-AE" sz="5400" b="1" dirty="0">
                <a:latin typeface="Book Antiqua" panose="02040602050305030304" pitchFamily="18" charset="0"/>
              </a:rPr>
              <a:t>نحنى ركبنا.</a:t>
            </a:r>
            <a:endParaRPr lang="fr-FR" sz="5400" b="1" dirty="0">
              <a:latin typeface="Book Antiqua" panose="02040602050305030304" pitchFamily="18" charset="0"/>
            </a:endParaRPr>
          </a:p>
          <a:p>
            <a:pPr algn="ctr" rtl="1"/>
            <a:endParaRPr lang="fr-FR" sz="5400" b="1" dirty="0">
              <a:latin typeface="Book Antiqua" panose="02040602050305030304" pitchFamily="18" charset="0"/>
            </a:endParaRPr>
          </a:p>
          <a:p>
            <a:pPr algn="ctr" rtl="1"/>
            <a:r>
              <a:rPr lang="ar-EG" sz="5400" b="1" dirty="0">
                <a:solidFill>
                  <a:srgbClr val="C00000"/>
                </a:solidFill>
                <a:latin typeface="Book Antiqua" panose="02040602050305030304" pitchFamily="18" charset="0"/>
              </a:rPr>
              <a:t>إ</a:t>
            </a:r>
            <a:r>
              <a:rPr lang="ar-AE" sz="5400" b="1" dirty="0">
                <a:solidFill>
                  <a:srgbClr val="C00000"/>
                </a:solidFill>
                <a:latin typeface="Book Antiqua" panose="02040602050305030304" pitchFamily="18" charset="0"/>
              </a:rPr>
              <a:t>رحمنا يا الله الآب ضابط الكل.</a:t>
            </a:r>
            <a:endParaRPr lang="fr-FR" sz="5400" b="1" dirty="0">
              <a:solidFill>
                <a:srgbClr val="C00000"/>
              </a:solidFill>
              <a:latin typeface="Book Antiqua" panose="02040602050305030304" pitchFamily="18" charset="0"/>
            </a:endParaRPr>
          </a:p>
        </p:txBody>
      </p:sp>
      <p:sp>
        <p:nvSpPr>
          <p:cNvPr id="6" name="Rectangle 5">
            <a:extLst>
              <a:ext uri="{FF2B5EF4-FFF2-40B4-BE49-F238E27FC236}">
                <a16:creationId xmlns:a16="http://schemas.microsoft.com/office/drawing/2014/main" id="{4BBA31EA-5709-4658-9C29-41BF2557899C}"/>
              </a:ext>
            </a:extLst>
          </p:cNvPr>
          <p:cNvSpPr/>
          <p:nvPr/>
        </p:nvSpPr>
        <p:spPr>
          <a:xfrm>
            <a:off x="425481" y="1165524"/>
            <a:ext cx="3682285" cy="5509200"/>
          </a:xfrm>
          <a:prstGeom prst="rect">
            <a:avLst/>
          </a:prstGeom>
        </p:spPr>
        <p:txBody>
          <a:bodyPr wrap="square">
            <a:spAutoFit/>
          </a:bodyPr>
          <a:lstStyle/>
          <a:p>
            <a:pPr algn="just"/>
            <a:r>
              <a:rPr lang="fr-FR" sz="4400" b="1" dirty="0" err="1">
                <a:latin typeface="Avva_Marcos" panose="04020500000000000000" pitchFamily="82" charset="0"/>
              </a:rPr>
              <a:t>K</a:t>
            </a:r>
            <a:r>
              <a:rPr lang="fr-FR" sz="4400" b="1" dirty="0" err="1">
                <a:latin typeface="CS Avva Shenouda" panose="020B7200000000000000" pitchFamily="34" charset="0"/>
              </a:rPr>
              <a:t>linwmen</a:t>
            </a:r>
            <a:r>
              <a:rPr lang="fr-FR" sz="4400" b="1" dirty="0">
                <a:latin typeface="CS Avva Shenouda" panose="020B7200000000000000" pitchFamily="34" charset="0"/>
              </a:rPr>
              <a:t> ta </a:t>
            </a:r>
            <a:r>
              <a:rPr lang="fr-FR" sz="4400" b="1" dirty="0" err="1">
                <a:latin typeface="CS Avva Shenouda" panose="020B7200000000000000" pitchFamily="34" charset="0"/>
              </a:rPr>
              <a:t>gonata</a:t>
            </a:r>
            <a:r>
              <a:rPr lang="fr-FR" sz="4400" b="1" dirty="0">
                <a:latin typeface="CS Avva Shenouda" panose="020B7200000000000000" pitchFamily="34" charset="0"/>
              </a:rPr>
              <a:t>.</a:t>
            </a:r>
          </a:p>
          <a:p>
            <a:pPr algn="just"/>
            <a:endParaRPr lang="fr-FR" sz="4400" b="1" dirty="0">
              <a:latin typeface="CS Avva Shenouda" panose="020B7200000000000000" pitchFamily="34" charset="0"/>
            </a:endParaRPr>
          </a:p>
          <a:p>
            <a:pPr algn="just"/>
            <a:r>
              <a:rPr lang="fr-FR" sz="4400" b="1" dirty="0" err="1">
                <a:solidFill>
                  <a:srgbClr val="C00000"/>
                </a:solidFill>
                <a:latin typeface="CS Avva Shenouda" panose="020B7200000000000000" pitchFamily="34" charset="0"/>
              </a:rPr>
              <a:t>Nai</a:t>
            </a:r>
            <a:r>
              <a:rPr lang="fr-FR" sz="4400" b="1" dirty="0">
                <a:solidFill>
                  <a:srgbClr val="C00000"/>
                </a:solidFill>
                <a:latin typeface="CS Avva Shenouda" panose="020B7200000000000000" pitchFamily="34" charset="0"/>
              </a:rPr>
              <a:t> nan V] ~</a:t>
            </a:r>
            <a:r>
              <a:rPr lang="fr-FR" sz="4400" b="1" dirty="0" err="1">
                <a:solidFill>
                  <a:srgbClr val="C00000"/>
                </a:solidFill>
                <a:latin typeface="CS Avva Shenouda" panose="020B7200000000000000" pitchFamily="34" charset="0"/>
              </a:rPr>
              <a:t>Viwt</a:t>
            </a:r>
            <a:r>
              <a:rPr lang="fr-FR" sz="4400" b="1" dirty="0">
                <a:solidFill>
                  <a:srgbClr val="C00000"/>
                </a:solidFill>
                <a:latin typeface="CS Avva Shenouda" panose="020B7200000000000000" pitchFamily="34" charset="0"/>
              </a:rPr>
              <a:t> </a:t>
            </a:r>
            <a:r>
              <a:rPr lang="fr-FR" sz="4400" b="1" dirty="0" err="1">
                <a:solidFill>
                  <a:srgbClr val="C00000"/>
                </a:solidFill>
                <a:latin typeface="CS Avva Shenouda" panose="020B7200000000000000" pitchFamily="34" charset="0"/>
              </a:rPr>
              <a:t>pipantwkratwr</a:t>
            </a:r>
            <a:endParaRPr lang="fr-FR" sz="4400" b="1" dirty="0">
              <a:solidFill>
                <a:srgbClr val="C00000"/>
              </a:solidFill>
              <a:latin typeface="CS Avva Shenouda" panose="020B7200000000000000" pitchFamily="34" charset="0"/>
            </a:endParaRPr>
          </a:p>
          <a:p>
            <a:pPr algn="just"/>
            <a:endParaRPr lang="fr-FR" sz="4400" b="1" dirty="0">
              <a:solidFill>
                <a:srgbClr val="C00000"/>
              </a:solidFill>
              <a:latin typeface="CS Avva Shenouda" panose="020B7200000000000000" pitchFamily="34" charset="0"/>
            </a:endParaRPr>
          </a:p>
        </p:txBody>
      </p:sp>
    </p:spTree>
    <p:extLst>
      <p:ext uri="{BB962C8B-B14F-4D97-AF65-F5344CB8AC3E}">
        <p14:creationId xmlns:p14="http://schemas.microsoft.com/office/powerpoint/2010/main" val="2295674963"/>
      </p:ext>
    </p:extLst>
  </p:cSld>
  <p:clrMapOvr>
    <a:masterClrMapping/>
  </p:clrMapOvr>
</p:sld>
</file>

<file path=ppt/slides/slide35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488873" y="763551"/>
            <a:ext cx="3579784" cy="5452374"/>
          </a:xfrm>
        </p:spPr>
        <p:txBody>
          <a:bodyPr numCol="1" spcCol="72000" anchor="ctr">
            <a:noAutofit/>
          </a:bodyPr>
          <a:lstStyle/>
          <a:p>
            <a:pPr marL="0" indent="0" algn="ctr">
              <a:spcBef>
                <a:spcPts val="0"/>
              </a:spcBef>
              <a:buNone/>
            </a:pPr>
            <a:r>
              <a:rPr lang="fr-FR" sz="4000" b="1" dirty="0">
                <a:latin typeface="Book Antiqua" panose="02040602050305030304" pitchFamily="18" charset="0"/>
              </a:rPr>
              <a:t>Levons-nous puis agenouillons-nous</a:t>
            </a:r>
          </a:p>
          <a:p>
            <a:pPr marL="0" indent="0" algn="ctr">
              <a:spcBef>
                <a:spcPts val="0"/>
              </a:spcBef>
              <a:buNone/>
            </a:pPr>
            <a:endParaRPr lang="fr-FR" sz="4000" b="1" dirty="0">
              <a:latin typeface="Book Antiqua" panose="02040602050305030304" pitchFamily="18" charset="0"/>
            </a:endParaRPr>
          </a:p>
          <a:p>
            <a:pPr marL="0" indent="0" algn="ctr">
              <a:spcBef>
                <a:spcPts val="0"/>
              </a:spcBef>
              <a:buNone/>
            </a:pPr>
            <a:r>
              <a:rPr lang="fr-FR" sz="4000" b="1" dirty="0">
                <a:solidFill>
                  <a:srgbClr val="C00000"/>
                </a:solidFill>
                <a:latin typeface="Book Antiqua" panose="02040602050305030304" pitchFamily="18" charset="0"/>
              </a:rPr>
              <a:t>Aie pitié de nous ô Dieu notre Sauveur.</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lvl="0" algn="ctr" rtl="1" fontAlgn="base">
              <a:spcBef>
                <a:spcPct val="20000"/>
              </a:spcBef>
              <a:spcAft>
                <a:spcPct val="0"/>
              </a:spcAft>
            </a:pPr>
            <a:endParaRPr lang="ar-SA" altLang="fr-FR" sz="3600" dirty="0">
              <a:latin typeface="Times New Roman" panose="02020603050405020304" pitchFamily="18" charset="0"/>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spcBef>
                <a:spcPts val="0"/>
              </a:spcBef>
              <a:buNone/>
            </a:pPr>
            <a:endParaRPr lang="fr-FR" sz="4000" b="1" dirty="0">
              <a:latin typeface="CS Avva Shenouda" panose="020B7200000000000000" pitchFamily="34"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8180997" y="1378651"/>
            <a:ext cx="3666705" cy="4247317"/>
          </a:xfrm>
          <a:prstGeom prst="rect">
            <a:avLst/>
          </a:prstGeom>
        </p:spPr>
        <p:txBody>
          <a:bodyPr wrap="square" anchor="ctr" anchorCtr="0">
            <a:spAutoFit/>
          </a:bodyPr>
          <a:lstStyle/>
          <a:p>
            <a:pPr algn="ctr" rtl="1"/>
            <a:r>
              <a:rPr lang="ar-AE" sz="5400" b="1" dirty="0">
                <a:latin typeface="Book Antiqua" panose="02040602050305030304" pitchFamily="18" charset="0"/>
              </a:rPr>
              <a:t>نقف </a:t>
            </a:r>
            <a:r>
              <a:rPr lang="ar-EG" sz="5400" b="1" dirty="0">
                <a:latin typeface="Book Antiqua" panose="02040602050305030304" pitchFamily="18" charset="0"/>
              </a:rPr>
              <a:t>ثم </a:t>
            </a:r>
            <a:r>
              <a:rPr lang="ar-AE" sz="5400" b="1" dirty="0">
                <a:latin typeface="Book Antiqua" panose="02040602050305030304" pitchFamily="18" charset="0"/>
              </a:rPr>
              <a:t>نحنى ركبنا</a:t>
            </a:r>
            <a:endParaRPr lang="fr-FR" sz="5400" b="1" dirty="0">
              <a:latin typeface="Book Antiqua" panose="02040602050305030304" pitchFamily="18" charset="0"/>
            </a:endParaRPr>
          </a:p>
          <a:p>
            <a:pPr algn="ctr" rtl="1"/>
            <a:endParaRPr lang="fr-FR" sz="5400" b="1" dirty="0">
              <a:solidFill>
                <a:srgbClr val="C00000"/>
              </a:solidFill>
              <a:latin typeface="Book Antiqua" panose="02040602050305030304" pitchFamily="18" charset="0"/>
            </a:endParaRPr>
          </a:p>
          <a:p>
            <a:pPr algn="ctr" rtl="1"/>
            <a:r>
              <a:rPr lang="ar-AE" sz="5400" b="1" dirty="0" err="1">
                <a:solidFill>
                  <a:srgbClr val="C00000"/>
                </a:solidFill>
                <a:latin typeface="Book Antiqua" panose="02040602050305030304" pitchFamily="18" charset="0"/>
              </a:rPr>
              <a:t>إرحمنا</a:t>
            </a:r>
            <a:r>
              <a:rPr lang="ar-AE" sz="5400" b="1" dirty="0">
                <a:solidFill>
                  <a:srgbClr val="C00000"/>
                </a:solidFill>
                <a:latin typeface="Book Antiqua" panose="02040602050305030304" pitchFamily="18" charset="0"/>
              </a:rPr>
              <a:t> يا الله مخلصنا</a:t>
            </a:r>
          </a:p>
        </p:txBody>
      </p:sp>
      <p:sp>
        <p:nvSpPr>
          <p:cNvPr id="6" name="Rectangle 5">
            <a:extLst>
              <a:ext uri="{FF2B5EF4-FFF2-40B4-BE49-F238E27FC236}">
                <a16:creationId xmlns:a16="http://schemas.microsoft.com/office/drawing/2014/main" id="{4BBA31EA-5709-4658-9C29-41BF2557899C}"/>
              </a:ext>
            </a:extLst>
          </p:cNvPr>
          <p:cNvSpPr/>
          <p:nvPr/>
        </p:nvSpPr>
        <p:spPr>
          <a:xfrm>
            <a:off x="425481" y="1165524"/>
            <a:ext cx="3682285" cy="5509200"/>
          </a:xfrm>
          <a:prstGeom prst="rect">
            <a:avLst/>
          </a:prstGeom>
        </p:spPr>
        <p:txBody>
          <a:bodyPr wrap="square">
            <a:spAutoFit/>
          </a:bodyPr>
          <a:lstStyle/>
          <a:p>
            <a:pPr algn="just"/>
            <a:r>
              <a:rPr lang="fr-FR" sz="4400" b="1" dirty="0" err="1">
                <a:latin typeface="CS Avva Shenouda" panose="020B7200000000000000" pitchFamily="34" charset="0"/>
              </a:rPr>
              <a:t>Anactwmen</a:t>
            </a:r>
            <a:r>
              <a:rPr lang="fr-FR" sz="4400" b="1" dirty="0">
                <a:latin typeface="CS Avva Shenouda" panose="020B7200000000000000" pitchFamily="34" charset="0"/>
              </a:rPr>
              <a:t> `</a:t>
            </a:r>
            <a:r>
              <a:rPr lang="fr-FR" sz="4400" b="1" dirty="0" err="1">
                <a:latin typeface="CS Avva Shenouda" panose="020B7200000000000000" pitchFamily="34" charset="0"/>
              </a:rPr>
              <a:t>klinwmen</a:t>
            </a:r>
            <a:r>
              <a:rPr lang="fr-FR" sz="4400" b="1" dirty="0">
                <a:latin typeface="CS Avva Shenouda" panose="020B7200000000000000" pitchFamily="34" charset="0"/>
              </a:rPr>
              <a:t> ta </a:t>
            </a:r>
            <a:r>
              <a:rPr lang="fr-FR" sz="4400" b="1" dirty="0" err="1">
                <a:latin typeface="CS Avva Shenouda" panose="020B7200000000000000" pitchFamily="34" charset="0"/>
              </a:rPr>
              <a:t>gonata</a:t>
            </a:r>
            <a:endParaRPr lang="fr-FR" sz="4400" b="1" dirty="0">
              <a:latin typeface="CS Avva Shenouda" panose="020B7200000000000000" pitchFamily="34" charset="0"/>
            </a:endParaRPr>
          </a:p>
          <a:p>
            <a:pPr algn="just"/>
            <a:endParaRPr lang="fr-FR" sz="4400" b="1" dirty="0">
              <a:latin typeface="CS Avva Shenouda" panose="020B7200000000000000" pitchFamily="34" charset="0"/>
            </a:endParaRPr>
          </a:p>
          <a:p>
            <a:pPr algn="just"/>
            <a:r>
              <a:rPr lang="fr-FR" sz="4400" b="1" dirty="0" err="1">
                <a:solidFill>
                  <a:srgbClr val="C00000"/>
                </a:solidFill>
                <a:latin typeface="CS Avva Shenouda" panose="020B7200000000000000" pitchFamily="34" charset="0"/>
              </a:rPr>
              <a:t>Nai</a:t>
            </a:r>
            <a:r>
              <a:rPr lang="fr-FR" sz="4400" b="1" dirty="0">
                <a:solidFill>
                  <a:srgbClr val="C00000"/>
                </a:solidFill>
                <a:latin typeface="CS Avva Shenouda" panose="020B7200000000000000" pitchFamily="34" charset="0"/>
              </a:rPr>
              <a:t> nan `</a:t>
            </a:r>
            <a:r>
              <a:rPr lang="fr-FR" sz="4400" b="1" dirty="0" err="1">
                <a:solidFill>
                  <a:srgbClr val="C00000"/>
                </a:solidFill>
                <a:latin typeface="CS Avva Shenouda" panose="020B7200000000000000" pitchFamily="34" charset="0"/>
              </a:rPr>
              <a:t>Vnou</a:t>
            </a:r>
            <a:r>
              <a:rPr lang="fr-FR" sz="4400" b="1" dirty="0">
                <a:solidFill>
                  <a:srgbClr val="C00000"/>
                </a:solidFill>
                <a:latin typeface="CS Avva Shenouda" panose="020B7200000000000000" pitchFamily="34" charset="0"/>
              </a:rPr>
              <a:t>] </a:t>
            </a:r>
            <a:r>
              <a:rPr lang="fr-FR" sz="4400" b="1" dirty="0" err="1">
                <a:solidFill>
                  <a:srgbClr val="C00000"/>
                </a:solidFill>
                <a:latin typeface="CS Avva Shenouda" panose="020B7200000000000000" pitchFamily="34" charset="0"/>
              </a:rPr>
              <a:t>Pencwtyr</a:t>
            </a:r>
            <a:r>
              <a:rPr lang="fr-FR" sz="4400" b="1" dirty="0">
                <a:solidFill>
                  <a:srgbClr val="C00000"/>
                </a:solidFill>
                <a:latin typeface="CS Avva Shenouda" panose="020B7200000000000000" pitchFamily="34" charset="0"/>
              </a:rPr>
              <a:t>.</a:t>
            </a:r>
          </a:p>
          <a:p>
            <a:pPr algn="just"/>
            <a:endParaRPr lang="fr-FR" sz="4400" b="1" dirty="0">
              <a:solidFill>
                <a:srgbClr val="C00000"/>
              </a:solidFill>
              <a:latin typeface="CS Avva Shenouda" panose="020B7200000000000000" pitchFamily="34" charset="0"/>
            </a:endParaRPr>
          </a:p>
        </p:txBody>
      </p:sp>
    </p:spTree>
    <p:extLst>
      <p:ext uri="{BB962C8B-B14F-4D97-AF65-F5344CB8AC3E}">
        <p14:creationId xmlns:p14="http://schemas.microsoft.com/office/powerpoint/2010/main" val="1693577949"/>
      </p:ext>
    </p:extLst>
  </p:cSld>
  <p:clrMapOvr>
    <a:masterClrMapping/>
  </p:clrMapOvr>
</p:sld>
</file>

<file path=ppt/slides/slide35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488873" y="763551"/>
            <a:ext cx="3579784" cy="5452374"/>
          </a:xfrm>
        </p:spPr>
        <p:txBody>
          <a:bodyPr numCol="1" spcCol="72000" anchor="ctr">
            <a:noAutofit/>
          </a:bodyPr>
          <a:lstStyle/>
          <a:p>
            <a:pPr marL="0" indent="0" algn="ctr">
              <a:spcBef>
                <a:spcPts val="0"/>
              </a:spcBef>
              <a:buNone/>
            </a:pPr>
            <a:r>
              <a:rPr lang="fr-FR" sz="4000" b="1" dirty="0">
                <a:latin typeface="Book Antiqua" panose="02040602050305030304" pitchFamily="18" charset="0"/>
              </a:rPr>
              <a:t>Encore, levons-nous puis agenouillons-nous</a:t>
            </a:r>
          </a:p>
          <a:p>
            <a:pPr marL="0" indent="0" algn="ctr">
              <a:spcBef>
                <a:spcPts val="0"/>
              </a:spcBef>
              <a:buNone/>
            </a:pPr>
            <a:endParaRPr lang="fr-FR" sz="4000" b="1" dirty="0">
              <a:latin typeface="Book Antiqua" panose="02040602050305030304" pitchFamily="18" charset="0"/>
            </a:endParaRPr>
          </a:p>
          <a:p>
            <a:pPr marL="0" indent="0" algn="ctr">
              <a:spcBef>
                <a:spcPts val="0"/>
              </a:spcBef>
              <a:buNone/>
            </a:pPr>
            <a:r>
              <a:rPr lang="fr-FR" sz="4000" b="1" dirty="0">
                <a:solidFill>
                  <a:srgbClr val="C00000"/>
                </a:solidFill>
                <a:latin typeface="Book Antiqua" panose="02040602050305030304" pitchFamily="18" charset="0"/>
              </a:rPr>
              <a:t>Aie pitié de nous ô Dieu et aie pitié de nous</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lvl="0" algn="ctr" rtl="1" fontAlgn="base">
              <a:spcBef>
                <a:spcPct val="20000"/>
              </a:spcBef>
              <a:spcAft>
                <a:spcPct val="0"/>
              </a:spcAft>
            </a:pPr>
            <a:endParaRPr lang="ar-SA" altLang="fr-FR" sz="3600" dirty="0">
              <a:latin typeface="Times New Roman" panose="02020603050405020304" pitchFamily="18" charset="0"/>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spcBef>
                <a:spcPts val="0"/>
              </a:spcBef>
              <a:buNone/>
            </a:pPr>
            <a:endParaRPr lang="fr-FR" sz="4000" b="1" dirty="0">
              <a:latin typeface="CS Avva Shenouda" panose="020B7200000000000000" pitchFamily="34"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8180997" y="1378651"/>
            <a:ext cx="3666705" cy="4247317"/>
          </a:xfrm>
          <a:prstGeom prst="rect">
            <a:avLst/>
          </a:prstGeom>
        </p:spPr>
        <p:txBody>
          <a:bodyPr wrap="square" anchor="ctr" anchorCtr="0">
            <a:spAutoFit/>
          </a:bodyPr>
          <a:lstStyle/>
          <a:p>
            <a:pPr algn="ctr" rtl="1"/>
            <a:r>
              <a:rPr lang="ar-AE" sz="5400" b="1" dirty="0">
                <a:latin typeface="Book Antiqua" panose="02040602050305030304" pitchFamily="18" charset="0"/>
              </a:rPr>
              <a:t>ثم نقف ونحنى ركبنا.</a:t>
            </a:r>
            <a:endParaRPr lang="fr-FR" sz="5400" b="1" dirty="0">
              <a:latin typeface="Book Antiqua" panose="02040602050305030304" pitchFamily="18" charset="0"/>
            </a:endParaRPr>
          </a:p>
          <a:p>
            <a:pPr algn="ctr" rtl="1"/>
            <a:endParaRPr lang="fr-FR" sz="5400" b="1" dirty="0">
              <a:latin typeface="Book Antiqua" panose="02040602050305030304" pitchFamily="18" charset="0"/>
            </a:endParaRPr>
          </a:p>
          <a:p>
            <a:pPr algn="ctr" rtl="1"/>
            <a:r>
              <a:rPr lang="ar-AE" sz="5400" b="1" dirty="0" err="1">
                <a:solidFill>
                  <a:srgbClr val="C00000"/>
                </a:solidFill>
                <a:latin typeface="Book Antiqua" panose="02040602050305030304" pitchFamily="18" charset="0"/>
              </a:rPr>
              <a:t>إرحمنا</a:t>
            </a:r>
            <a:r>
              <a:rPr lang="ar-AE" sz="5400" b="1" dirty="0">
                <a:solidFill>
                  <a:srgbClr val="C00000"/>
                </a:solidFill>
                <a:latin typeface="Book Antiqua" panose="02040602050305030304" pitchFamily="18" charset="0"/>
              </a:rPr>
              <a:t> يا الله ثم </a:t>
            </a:r>
            <a:r>
              <a:rPr lang="ar-AE" sz="5400" b="1" dirty="0" err="1">
                <a:solidFill>
                  <a:srgbClr val="C00000"/>
                </a:solidFill>
                <a:latin typeface="Book Antiqua" panose="02040602050305030304" pitchFamily="18" charset="0"/>
              </a:rPr>
              <a:t>إرحمنا</a:t>
            </a:r>
            <a:r>
              <a:rPr lang="ar-AE" sz="5400" b="1" dirty="0">
                <a:solidFill>
                  <a:srgbClr val="C00000"/>
                </a:solidFill>
                <a:latin typeface="Book Antiqua" panose="02040602050305030304" pitchFamily="18" charset="0"/>
              </a:rPr>
              <a:t>.</a:t>
            </a:r>
          </a:p>
        </p:txBody>
      </p:sp>
      <p:sp>
        <p:nvSpPr>
          <p:cNvPr id="6" name="Rectangle 5">
            <a:extLst>
              <a:ext uri="{FF2B5EF4-FFF2-40B4-BE49-F238E27FC236}">
                <a16:creationId xmlns:a16="http://schemas.microsoft.com/office/drawing/2014/main" id="{4BBA31EA-5709-4658-9C29-41BF2557899C}"/>
              </a:ext>
            </a:extLst>
          </p:cNvPr>
          <p:cNvSpPr/>
          <p:nvPr/>
        </p:nvSpPr>
        <p:spPr>
          <a:xfrm>
            <a:off x="425481" y="928021"/>
            <a:ext cx="3682285" cy="5509200"/>
          </a:xfrm>
          <a:prstGeom prst="rect">
            <a:avLst/>
          </a:prstGeom>
        </p:spPr>
        <p:txBody>
          <a:bodyPr wrap="square">
            <a:spAutoFit/>
          </a:bodyPr>
          <a:lstStyle/>
          <a:p>
            <a:pPr algn="just"/>
            <a:r>
              <a:rPr lang="fr-FR" sz="4400" b="1" dirty="0" err="1">
                <a:latin typeface="CS Avva Shenouda" panose="020B7200000000000000" pitchFamily="34" charset="0"/>
              </a:rPr>
              <a:t>Ke</a:t>
            </a:r>
            <a:r>
              <a:rPr lang="fr-FR" sz="4400" b="1" dirty="0">
                <a:latin typeface="CS Avva Shenouda" panose="020B7200000000000000" pitchFamily="34" charset="0"/>
              </a:rPr>
              <a:t> `</a:t>
            </a:r>
            <a:r>
              <a:rPr lang="fr-FR" sz="4400" b="1" dirty="0" err="1">
                <a:latin typeface="CS Avva Shenouda" panose="020B7200000000000000" pitchFamily="34" charset="0"/>
              </a:rPr>
              <a:t>anactwmen</a:t>
            </a:r>
            <a:r>
              <a:rPr lang="fr-FR" sz="4400" b="1" dirty="0">
                <a:latin typeface="CS Avva Shenouda" panose="020B7200000000000000" pitchFamily="34" charset="0"/>
              </a:rPr>
              <a:t> `</a:t>
            </a:r>
            <a:r>
              <a:rPr lang="fr-FR" sz="4400" b="1" dirty="0" err="1">
                <a:latin typeface="CS Avva Shenouda" panose="020B7200000000000000" pitchFamily="34" charset="0"/>
              </a:rPr>
              <a:t>klinwmen</a:t>
            </a:r>
            <a:r>
              <a:rPr lang="fr-FR" sz="4400" b="1" dirty="0">
                <a:latin typeface="CS Avva Shenouda" panose="020B7200000000000000" pitchFamily="34" charset="0"/>
              </a:rPr>
              <a:t> ta </a:t>
            </a:r>
            <a:r>
              <a:rPr lang="fr-FR" sz="4400" b="1" dirty="0" err="1">
                <a:latin typeface="CS Avva Shenouda" panose="020B7200000000000000" pitchFamily="34" charset="0"/>
              </a:rPr>
              <a:t>gonata</a:t>
            </a:r>
            <a:endParaRPr lang="fr-FR" sz="4400" b="1" dirty="0">
              <a:latin typeface="CS Avva Shenouda" panose="020B7200000000000000" pitchFamily="34" charset="0"/>
            </a:endParaRPr>
          </a:p>
          <a:p>
            <a:pPr algn="just"/>
            <a:endParaRPr lang="fr-FR" sz="4400" b="1" dirty="0">
              <a:solidFill>
                <a:srgbClr val="C00000"/>
              </a:solidFill>
              <a:latin typeface="CS Avva Shenouda" panose="020B7200000000000000" pitchFamily="34" charset="0"/>
            </a:endParaRPr>
          </a:p>
          <a:p>
            <a:pPr algn="just"/>
            <a:r>
              <a:rPr lang="fr-FR" sz="4400" b="1" dirty="0" err="1">
                <a:solidFill>
                  <a:srgbClr val="C00000"/>
                </a:solidFill>
                <a:latin typeface="CS Avva Shenouda" panose="020B7200000000000000" pitchFamily="34" charset="0"/>
              </a:rPr>
              <a:t>Nai</a:t>
            </a:r>
            <a:r>
              <a:rPr lang="fr-FR" sz="4400" b="1" dirty="0">
                <a:solidFill>
                  <a:srgbClr val="C00000"/>
                </a:solidFill>
                <a:latin typeface="CS Avva Shenouda" panose="020B7200000000000000" pitchFamily="34" charset="0"/>
              </a:rPr>
              <a:t> nan `</a:t>
            </a:r>
            <a:r>
              <a:rPr lang="fr-FR" sz="4400" b="1" dirty="0" err="1">
                <a:solidFill>
                  <a:srgbClr val="C00000"/>
                </a:solidFill>
                <a:latin typeface="CS Avva Shenouda" panose="020B7200000000000000" pitchFamily="34" charset="0"/>
              </a:rPr>
              <a:t>Vnou</a:t>
            </a:r>
            <a:r>
              <a:rPr lang="fr-FR" sz="4400" b="1" dirty="0">
                <a:solidFill>
                  <a:srgbClr val="C00000"/>
                </a:solidFill>
                <a:latin typeface="CS Avva Shenouda" panose="020B7200000000000000" pitchFamily="34" charset="0"/>
              </a:rPr>
              <a:t>] </a:t>
            </a:r>
            <a:r>
              <a:rPr lang="fr-FR" sz="4400" b="1" dirty="0" err="1">
                <a:solidFill>
                  <a:srgbClr val="C00000"/>
                </a:solidFill>
                <a:latin typeface="CS Avva Shenouda" panose="020B7200000000000000" pitchFamily="34" charset="0"/>
              </a:rPr>
              <a:t>ouoh</a:t>
            </a:r>
            <a:r>
              <a:rPr lang="fr-FR" sz="4400" b="1" dirty="0">
                <a:solidFill>
                  <a:srgbClr val="C00000"/>
                </a:solidFill>
                <a:latin typeface="CS Avva Shenouda" panose="020B7200000000000000" pitchFamily="34" charset="0"/>
              </a:rPr>
              <a:t> </a:t>
            </a:r>
            <a:r>
              <a:rPr lang="fr-FR" sz="4400" b="1" dirty="0" err="1">
                <a:solidFill>
                  <a:srgbClr val="C00000"/>
                </a:solidFill>
                <a:latin typeface="CS Avva Shenouda" panose="020B7200000000000000" pitchFamily="34" charset="0"/>
              </a:rPr>
              <a:t>nai</a:t>
            </a:r>
            <a:r>
              <a:rPr lang="fr-FR" sz="4400" b="1" dirty="0">
                <a:solidFill>
                  <a:srgbClr val="C00000"/>
                </a:solidFill>
                <a:latin typeface="CS Avva Shenouda" panose="020B7200000000000000" pitchFamily="34" charset="0"/>
              </a:rPr>
              <a:t> nan.</a:t>
            </a:r>
          </a:p>
        </p:txBody>
      </p:sp>
    </p:spTree>
    <p:extLst>
      <p:ext uri="{BB962C8B-B14F-4D97-AF65-F5344CB8AC3E}">
        <p14:creationId xmlns:p14="http://schemas.microsoft.com/office/powerpoint/2010/main" val="2175481287"/>
      </p:ext>
    </p:extLst>
  </p:cSld>
  <p:clrMapOvr>
    <a:masterClrMapping/>
  </p:clrMapOvr>
</p:sld>
</file>

<file path=ppt/slides/slide35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546266" y="572022"/>
            <a:ext cx="5367646" cy="5734295"/>
          </a:xfrm>
        </p:spPr>
        <p:txBody>
          <a:bodyPr numCol="1" spcCol="72000" anchor="ctr">
            <a:noAutofit/>
          </a:bodyPr>
          <a:lstStyle/>
          <a:p>
            <a:pPr marL="0" indent="0" algn="just">
              <a:spcBef>
                <a:spcPts val="0"/>
              </a:spcBef>
              <a:buNone/>
            </a:pPr>
            <a:r>
              <a:rPr lang="fr-FR" b="1" dirty="0">
                <a:latin typeface="Book Antiqua" panose="02040602050305030304" pitchFamily="18" charset="0"/>
              </a:rPr>
              <a:t>Implorez pour que Dieu aie pitié de nous, soit compatissant envers nous, nous écoute et nous aide, qu'Il agrée les demandes et les supplications que Ses saints Lui adressent continuellement en notre faveur, </a:t>
            </a:r>
            <a:r>
              <a:rPr lang="fr-FR" b="1" dirty="0">
                <a:solidFill>
                  <a:srgbClr val="C00000"/>
                </a:solidFill>
                <a:latin typeface="Book Antiqua" panose="02040602050305030304" pitchFamily="18" charset="0"/>
              </a:rPr>
              <a:t>et nous pardonne nos péchés.</a:t>
            </a:r>
          </a:p>
        </p:txBody>
      </p:sp>
      <p:sp>
        <p:nvSpPr>
          <p:cNvPr id="4" name="Rectangle 3">
            <a:extLst>
              <a:ext uri="{FF2B5EF4-FFF2-40B4-BE49-F238E27FC236}">
                <a16:creationId xmlns:a16="http://schemas.microsoft.com/office/drawing/2014/main" id="{91243CA8-04CE-43A8-A980-AAAC9EEED9CA}"/>
              </a:ext>
            </a:extLst>
          </p:cNvPr>
          <p:cNvSpPr/>
          <p:nvPr/>
        </p:nvSpPr>
        <p:spPr>
          <a:xfrm>
            <a:off x="6096000" y="494202"/>
            <a:ext cx="5673823" cy="5991072"/>
          </a:xfrm>
          <a:prstGeom prst="rect">
            <a:avLst/>
          </a:prstGeom>
        </p:spPr>
        <p:txBody>
          <a:bodyPr wrap="square">
            <a:noAutofit/>
          </a:bodyPr>
          <a:lstStyle/>
          <a:p>
            <a:pPr lvl="0" algn="just" rtl="1" fontAlgn="base">
              <a:spcBef>
                <a:spcPct val="20000"/>
              </a:spcBef>
              <a:spcAft>
                <a:spcPct val="0"/>
              </a:spcAft>
            </a:pPr>
            <a:endParaRPr lang="ar-SA" altLang="fr-FR" sz="3600" dirty="0">
              <a:latin typeface="Times New Roman" panose="02020603050405020304" pitchFamily="18" charset="0"/>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pPr algn="just"/>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spcBef>
                <a:spcPts val="0"/>
              </a:spcBef>
              <a:buNone/>
            </a:pPr>
            <a:endParaRPr lang="fr-FR" sz="4000" b="1" dirty="0">
              <a:latin typeface="CS Avva Shenouda" panose="020B7200000000000000" pitchFamily="34"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278091" y="963153"/>
            <a:ext cx="5569612" cy="5078313"/>
          </a:xfrm>
          <a:prstGeom prst="rect">
            <a:avLst/>
          </a:prstGeom>
        </p:spPr>
        <p:txBody>
          <a:bodyPr wrap="square" anchor="ctr" anchorCtr="0">
            <a:spAutoFit/>
          </a:bodyPr>
          <a:lstStyle/>
          <a:p>
            <a:pPr algn="just" rtl="1"/>
            <a:r>
              <a:rPr lang="ar-AE" sz="5400" b="1" dirty="0">
                <a:latin typeface="Book Antiqua" panose="02040602050305030304" pitchFamily="18" charset="0"/>
              </a:rPr>
              <a:t>اطلبوا لكي يرحمنا الله </a:t>
            </a:r>
            <a:r>
              <a:rPr lang="ar-AE" sz="5400" b="1" dirty="0" err="1">
                <a:latin typeface="Book Antiqua" panose="02040602050305030304" pitchFamily="18" charset="0"/>
              </a:rPr>
              <a:t>ويتراءف</a:t>
            </a:r>
            <a:r>
              <a:rPr lang="ar-AE" sz="5400" b="1" dirty="0">
                <a:latin typeface="Book Antiqua" panose="02040602050305030304" pitchFamily="18" charset="0"/>
              </a:rPr>
              <a:t> علينا ويسمعنا ويعيننا ويقبل </a:t>
            </a:r>
            <a:r>
              <a:rPr lang="ar-AE" sz="5400" b="1" dirty="0" err="1">
                <a:latin typeface="Book Antiqua" panose="02040602050305030304" pitchFamily="18" charset="0"/>
              </a:rPr>
              <a:t>سؤالات</a:t>
            </a:r>
            <a:r>
              <a:rPr lang="ar-AE" sz="5400" b="1" dirty="0">
                <a:latin typeface="Book Antiqua" panose="02040602050305030304" pitchFamily="18" charset="0"/>
              </a:rPr>
              <a:t> وطلبات </a:t>
            </a:r>
            <a:r>
              <a:rPr lang="ar-AE" sz="5400" b="1" dirty="0" err="1">
                <a:latin typeface="Book Antiqua" panose="02040602050305030304" pitchFamily="18" charset="0"/>
              </a:rPr>
              <a:t>قديسيه</a:t>
            </a:r>
            <a:r>
              <a:rPr lang="ar-AE" sz="5400" b="1" dirty="0">
                <a:latin typeface="Book Antiqua" panose="02040602050305030304" pitchFamily="18" charset="0"/>
              </a:rPr>
              <a:t> منهم بالصلاح عنا في كل حين </a:t>
            </a:r>
            <a:r>
              <a:rPr lang="ar-AE" sz="5400" b="1" dirty="0">
                <a:solidFill>
                  <a:srgbClr val="C00000"/>
                </a:solidFill>
                <a:latin typeface="Book Antiqua" panose="02040602050305030304" pitchFamily="18" charset="0"/>
              </a:rPr>
              <a:t>ويغفر لنا خطايانا.</a:t>
            </a:r>
          </a:p>
        </p:txBody>
      </p:sp>
    </p:spTree>
    <p:extLst>
      <p:ext uri="{BB962C8B-B14F-4D97-AF65-F5344CB8AC3E}">
        <p14:creationId xmlns:p14="http://schemas.microsoft.com/office/powerpoint/2010/main" val="1363075412"/>
      </p:ext>
    </p:extLst>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5" name="Connecteur droit 4">
            <a:extLst>
              <a:ext uri="{FF2B5EF4-FFF2-40B4-BE49-F238E27FC236}">
                <a16:creationId xmlns:a16="http://schemas.microsoft.com/office/drawing/2014/main" id="{126B1987-611D-41BD-9F08-E35F26AD5672}"/>
              </a:ext>
            </a:extLst>
          </p:cNvPr>
          <p:cNvCxnSpPr>
            <a:cxnSpLocks/>
          </p:cNvCxnSpPr>
          <p:nvPr/>
        </p:nvCxnSpPr>
        <p:spPr>
          <a:xfrm flipV="1">
            <a:off x="4151784" y="548680"/>
            <a:ext cx="0" cy="5832648"/>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7" name="Connecteur droit 6">
            <a:extLst>
              <a:ext uri="{FF2B5EF4-FFF2-40B4-BE49-F238E27FC236}">
                <a16:creationId xmlns:a16="http://schemas.microsoft.com/office/drawing/2014/main" id="{6FCAE597-4702-47B1-A0B0-F545200A3E96}"/>
              </a:ext>
            </a:extLst>
          </p:cNvPr>
          <p:cNvCxnSpPr>
            <a:cxnSpLocks/>
          </p:cNvCxnSpPr>
          <p:nvPr/>
        </p:nvCxnSpPr>
        <p:spPr>
          <a:xfrm>
            <a:off x="7932204" y="548680"/>
            <a:ext cx="0" cy="5832648"/>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aphicFrame>
        <p:nvGraphicFramePr>
          <p:cNvPr id="12" name="Tableau 11">
            <a:extLst>
              <a:ext uri="{FF2B5EF4-FFF2-40B4-BE49-F238E27FC236}">
                <a16:creationId xmlns:a16="http://schemas.microsoft.com/office/drawing/2014/main" id="{23B5C5BD-6EB6-4F33-9C21-03AB01B882EA}"/>
              </a:ext>
            </a:extLst>
          </p:cNvPr>
          <p:cNvGraphicFramePr>
            <a:graphicFrameLocks noGrp="1"/>
          </p:cNvGraphicFramePr>
          <p:nvPr/>
        </p:nvGraphicFramePr>
        <p:xfrm>
          <a:off x="435402" y="548680"/>
          <a:ext cx="11277213" cy="5832646"/>
        </p:xfrm>
        <a:graphic>
          <a:graphicData uri="http://schemas.openxmlformats.org/drawingml/2006/table">
            <a:tbl>
              <a:tblPr firstRow="1" bandRow="1">
                <a:tableStyleId>{5C22544A-7EE6-4342-B048-85BDC9FD1C3A}</a:tableStyleId>
              </a:tblPr>
              <a:tblGrid>
                <a:gridCol w="3759071">
                  <a:extLst>
                    <a:ext uri="{9D8B030D-6E8A-4147-A177-3AD203B41FA5}">
                      <a16:colId xmlns:a16="http://schemas.microsoft.com/office/drawing/2014/main" val="4000093288"/>
                    </a:ext>
                  </a:extLst>
                </a:gridCol>
                <a:gridCol w="3759071">
                  <a:extLst>
                    <a:ext uri="{9D8B030D-6E8A-4147-A177-3AD203B41FA5}">
                      <a16:colId xmlns:a16="http://schemas.microsoft.com/office/drawing/2014/main" val="4164998953"/>
                    </a:ext>
                  </a:extLst>
                </a:gridCol>
                <a:gridCol w="3759071">
                  <a:extLst>
                    <a:ext uri="{9D8B030D-6E8A-4147-A177-3AD203B41FA5}">
                      <a16:colId xmlns:a16="http://schemas.microsoft.com/office/drawing/2014/main" val="3812654652"/>
                    </a:ext>
                  </a:extLst>
                </a:gridCol>
              </a:tblGrid>
              <a:tr h="5832646">
                <a:tc>
                  <a:txBody>
                    <a:bodyPr/>
                    <a:lstStyle/>
                    <a:p>
                      <a:pPr algn="just"/>
                      <a:r>
                        <a:rPr lang="fr-FR" sz="2300" b="1" kern="1200" dirty="0">
                          <a:solidFill>
                            <a:schemeClr val="tx1"/>
                          </a:solidFill>
                          <a:effectLst/>
                          <a:latin typeface="CS Avva Shenouda" panose="020B7200000000000000" pitchFamily="34" charset="0"/>
                          <a:ea typeface="+mn-ea"/>
                          <a:cs typeface="+mn-cs"/>
                        </a:rPr>
                        <a:t>Je </a:t>
                      </a:r>
                      <a:r>
                        <a:rPr lang="fr-FR" sz="2300" b="1" kern="1200" dirty="0" err="1">
                          <a:solidFill>
                            <a:schemeClr val="tx1"/>
                          </a:solidFill>
                          <a:effectLst/>
                          <a:latin typeface="CS Avva Shenouda" panose="020B7200000000000000" pitchFamily="34" charset="0"/>
                          <a:ea typeface="+mn-ea"/>
                          <a:cs typeface="+mn-cs"/>
                        </a:rPr>
                        <a:t>Peniwt</a:t>
                      </a:r>
                      <a:r>
                        <a:rPr lang="fr-FR" sz="2300" b="1" kern="1200" dirty="0">
                          <a:solidFill>
                            <a:schemeClr val="tx1"/>
                          </a:solidFill>
                          <a:effectLst/>
                          <a:latin typeface="CS Avva Shenouda" panose="020B7200000000000000" pitchFamily="34" charset="0"/>
                          <a:ea typeface="+mn-ea"/>
                          <a:cs typeface="+mn-cs"/>
                        </a:rPr>
                        <a:t> </a:t>
                      </a:r>
                      <a:r>
                        <a:rPr lang="fr-FR" sz="2300" b="1" kern="1200" dirty="0" err="1">
                          <a:solidFill>
                            <a:schemeClr val="tx1"/>
                          </a:solidFill>
                          <a:effectLst/>
                          <a:latin typeface="CS Avva Shenouda" panose="020B7200000000000000" pitchFamily="34" charset="0"/>
                          <a:ea typeface="+mn-ea"/>
                          <a:cs typeface="+mn-cs"/>
                        </a:rPr>
                        <a:t>etqen</a:t>
                      </a:r>
                      <a:r>
                        <a:rPr lang="fr-FR" sz="2300" b="1" kern="1200" dirty="0">
                          <a:solidFill>
                            <a:schemeClr val="tx1"/>
                          </a:solidFill>
                          <a:effectLst/>
                          <a:latin typeface="CS Avva Shenouda" panose="020B7200000000000000" pitchFamily="34" charset="0"/>
                          <a:ea typeface="+mn-ea"/>
                          <a:cs typeface="+mn-cs"/>
                        </a:rPr>
                        <a:t> </a:t>
                      </a:r>
                      <a:r>
                        <a:rPr lang="fr-FR" sz="2300" b="1" kern="1200" dirty="0" err="1">
                          <a:solidFill>
                            <a:schemeClr val="tx1"/>
                          </a:solidFill>
                          <a:effectLst/>
                          <a:latin typeface="CS Avva Shenouda" panose="020B7200000000000000" pitchFamily="34" charset="0"/>
                          <a:ea typeface="+mn-ea"/>
                          <a:cs typeface="+mn-cs"/>
                        </a:rPr>
                        <a:t>nivyou`i</a:t>
                      </a:r>
                      <a:r>
                        <a:rPr lang="fr-FR" sz="2300" b="1" kern="1200" dirty="0">
                          <a:solidFill>
                            <a:schemeClr val="tx1"/>
                          </a:solidFill>
                          <a:effectLst/>
                          <a:latin typeface="CS Avva Shenouda" panose="020B7200000000000000" pitchFamily="34" charset="0"/>
                          <a:ea typeface="+mn-ea"/>
                          <a:cs typeface="+mn-cs"/>
                        </a:rPr>
                        <a:t> @ </a:t>
                      </a:r>
                      <a:r>
                        <a:rPr lang="fr-FR" sz="2300" b="1" kern="1200" dirty="0" err="1">
                          <a:solidFill>
                            <a:schemeClr val="tx1"/>
                          </a:solidFill>
                          <a:effectLst/>
                          <a:latin typeface="CS Avva Shenouda" panose="020B7200000000000000" pitchFamily="34" charset="0"/>
                          <a:ea typeface="+mn-ea"/>
                          <a:cs typeface="+mn-cs"/>
                        </a:rPr>
                        <a:t>mareftoubo</a:t>
                      </a:r>
                      <a:r>
                        <a:rPr lang="fr-FR" sz="2300" b="1" kern="1200" dirty="0">
                          <a:solidFill>
                            <a:schemeClr val="tx1"/>
                          </a:solidFill>
                          <a:effectLst/>
                          <a:latin typeface="CS Avva Shenouda" panose="020B7200000000000000" pitchFamily="34" charset="0"/>
                          <a:ea typeface="+mn-ea"/>
                          <a:cs typeface="+mn-cs"/>
                        </a:rPr>
                        <a:t> `</a:t>
                      </a:r>
                      <a:r>
                        <a:rPr lang="fr-FR" sz="2300" b="1" kern="1200" dirty="0" err="1">
                          <a:solidFill>
                            <a:schemeClr val="tx1"/>
                          </a:solidFill>
                          <a:effectLst/>
                          <a:latin typeface="CS Avva Shenouda" panose="020B7200000000000000" pitchFamily="34" charset="0"/>
                          <a:ea typeface="+mn-ea"/>
                          <a:cs typeface="+mn-cs"/>
                        </a:rPr>
                        <a:t>nje</a:t>
                      </a:r>
                      <a:r>
                        <a:rPr lang="fr-FR" sz="2300" b="1" kern="1200" dirty="0">
                          <a:solidFill>
                            <a:schemeClr val="tx1"/>
                          </a:solidFill>
                          <a:effectLst/>
                          <a:latin typeface="CS Avva Shenouda" panose="020B7200000000000000" pitchFamily="34" charset="0"/>
                          <a:ea typeface="+mn-ea"/>
                          <a:cs typeface="+mn-cs"/>
                        </a:rPr>
                        <a:t> </a:t>
                      </a:r>
                      <a:r>
                        <a:rPr lang="fr-FR" sz="2300" b="1" kern="1200" dirty="0" err="1">
                          <a:solidFill>
                            <a:schemeClr val="tx1"/>
                          </a:solidFill>
                          <a:effectLst/>
                          <a:latin typeface="CS Avva Shenouda" panose="020B7200000000000000" pitchFamily="34" charset="0"/>
                          <a:ea typeface="+mn-ea"/>
                          <a:cs typeface="+mn-cs"/>
                        </a:rPr>
                        <a:t>pekran</a:t>
                      </a:r>
                      <a:r>
                        <a:rPr lang="fr-FR" sz="2300" b="1" kern="1200" dirty="0">
                          <a:solidFill>
                            <a:schemeClr val="tx1"/>
                          </a:solidFill>
                          <a:effectLst/>
                          <a:latin typeface="CS Avva Shenouda" panose="020B7200000000000000" pitchFamily="34" charset="0"/>
                          <a:ea typeface="+mn-ea"/>
                          <a:cs typeface="+mn-cs"/>
                        </a:rPr>
                        <a:t> @</a:t>
                      </a:r>
                      <a:r>
                        <a:rPr lang="en-US" sz="2300" b="1" kern="1200" dirty="0">
                          <a:solidFill>
                            <a:schemeClr val="tx1"/>
                          </a:solidFill>
                          <a:effectLst/>
                          <a:latin typeface="CS Avva Shenouda" panose="020B7200000000000000" pitchFamily="34" charset="0"/>
                          <a:ea typeface="+mn-ea"/>
                          <a:cs typeface="+mn-cs"/>
                        </a:rPr>
                        <a:t> </a:t>
                      </a:r>
                      <a:r>
                        <a:rPr lang="fr-FR" sz="2300" b="1" kern="1200" dirty="0" err="1">
                          <a:solidFill>
                            <a:schemeClr val="tx1"/>
                          </a:solidFill>
                          <a:effectLst/>
                          <a:latin typeface="CS Avva Shenouda" panose="020B7200000000000000" pitchFamily="34" charset="0"/>
                          <a:ea typeface="+mn-ea"/>
                          <a:cs typeface="+mn-cs"/>
                        </a:rPr>
                        <a:t>Marec`i</a:t>
                      </a:r>
                      <a:r>
                        <a:rPr lang="fr-FR" sz="2300" b="1" kern="1200" dirty="0">
                          <a:solidFill>
                            <a:schemeClr val="tx1"/>
                          </a:solidFill>
                          <a:effectLst/>
                          <a:latin typeface="CS Avva Shenouda" panose="020B7200000000000000" pitchFamily="34" charset="0"/>
                          <a:ea typeface="+mn-ea"/>
                          <a:cs typeface="+mn-cs"/>
                        </a:rPr>
                        <a:t> `</a:t>
                      </a:r>
                      <a:r>
                        <a:rPr lang="fr-FR" sz="2300" b="1" kern="1200" dirty="0" err="1">
                          <a:solidFill>
                            <a:schemeClr val="tx1"/>
                          </a:solidFill>
                          <a:effectLst/>
                          <a:latin typeface="CS Avva Shenouda" panose="020B7200000000000000" pitchFamily="34" charset="0"/>
                          <a:ea typeface="+mn-ea"/>
                          <a:cs typeface="+mn-cs"/>
                        </a:rPr>
                        <a:t>nje</a:t>
                      </a:r>
                      <a:r>
                        <a:rPr lang="fr-FR" sz="2300" b="1" kern="1200" dirty="0">
                          <a:solidFill>
                            <a:schemeClr val="tx1"/>
                          </a:solidFill>
                          <a:effectLst/>
                          <a:latin typeface="CS Avva Shenouda" panose="020B7200000000000000" pitchFamily="34" charset="0"/>
                          <a:ea typeface="+mn-ea"/>
                          <a:cs typeface="+mn-cs"/>
                        </a:rPr>
                        <a:t> </a:t>
                      </a:r>
                      <a:r>
                        <a:rPr lang="fr-FR" sz="2300" b="1" kern="1200" dirty="0" err="1">
                          <a:solidFill>
                            <a:schemeClr val="tx1"/>
                          </a:solidFill>
                          <a:effectLst/>
                          <a:latin typeface="CS Avva Shenouda" panose="020B7200000000000000" pitchFamily="34" charset="0"/>
                          <a:ea typeface="+mn-ea"/>
                          <a:cs typeface="+mn-cs"/>
                        </a:rPr>
                        <a:t>tekmetouro</a:t>
                      </a:r>
                      <a:r>
                        <a:rPr lang="fr-FR" sz="2300" b="1" kern="1200" dirty="0">
                          <a:solidFill>
                            <a:schemeClr val="tx1"/>
                          </a:solidFill>
                          <a:effectLst/>
                          <a:latin typeface="CS Avva Shenouda" panose="020B7200000000000000" pitchFamily="34" charset="0"/>
                          <a:ea typeface="+mn-ea"/>
                          <a:cs typeface="+mn-cs"/>
                        </a:rPr>
                        <a:t> @ </a:t>
                      </a:r>
                      <a:r>
                        <a:rPr lang="fr-FR" sz="2300" b="1" kern="1200" dirty="0" err="1">
                          <a:solidFill>
                            <a:schemeClr val="tx1"/>
                          </a:solidFill>
                          <a:effectLst/>
                          <a:latin typeface="CS Avva Shenouda" panose="020B7200000000000000" pitchFamily="34" charset="0"/>
                          <a:ea typeface="+mn-ea"/>
                          <a:cs typeface="+mn-cs"/>
                        </a:rPr>
                        <a:t>Petehnakmarefswpi</a:t>
                      </a:r>
                      <a:r>
                        <a:rPr lang="fr-FR" sz="2300" b="1" kern="1200" dirty="0">
                          <a:solidFill>
                            <a:schemeClr val="tx1"/>
                          </a:solidFill>
                          <a:effectLst/>
                          <a:latin typeface="CS Avva Shenouda" panose="020B7200000000000000" pitchFamily="34" charset="0"/>
                          <a:ea typeface="+mn-ea"/>
                          <a:cs typeface="+mn-cs"/>
                        </a:rPr>
                        <a:t> `m`</a:t>
                      </a:r>
                      <a:r>
                        <a:rPr lang="fr-FR" sz="2300" b="1" kern="1200" dirty="0" err="1">
                          <a:solidFill>
                            <a:schemeClr val="tx1"/>
                          </a:solidFill>
                          <a:effectLst/>
                          <a:latin typeface="CS Avva Shenouda" panose="020B7200000000000000" pitchFamily="34" charset="0"/>
                          <a:ea typeface="+mn-ea"/>
                          <a:cs typeface="+mn-cs"/>
                        </a:rPr>
                        <a:t>vry</a:t>
                      </a:r>
                      <a:r>
                        <a:rPr lang="fr-FR" sz="2300" b="1" kern="1200" dirty="0">
                          <a:solidFill>
                            <a:schemeClr val="tx1"/>
                          </a:solidFill>
                          <a:effectLst/>
                          <a:latin typeface="CS Avva Shenouda" panose="020B7200000000000000" pitchFamily="34" charset="0"/>
                          <a:ea typeface="+mn-ea"/>
                          <a:cs typeface="+mn-cs"/>
                        </a:rPr>
                        <a:t>] </a:t>
                      </a:r>
                      <a:r>
                        <a:rPr lang="fr-FR" sz="2300" b="1" kern="1200" dirty="0" err="1">
                          <a:solidFill>
                            <a:schemeClr val="tx1"/>
                          </a:solidFill>
                          <a:effectLst/>
                          <a:latin typeface="CS Avva Shenouda" panose="020B7200000000000000" pitchFamily="34" charset="0"/>
                          <a:ea typeface="+mn-ea"/>
                          <a:cs typeface="+mn-cs"/>
                        </a:rPr>
                        <a:t>qen</a:t>
                      </a:r>
                      <a:r>
                        <a:rPr lang="fr-FR" sz="2300" b="1" kern="1200" dirty="0">
                          <a:solidFill>
                            <a:schemeClr val="tx1"/>
                          </a:solidFill>
                          <a:effectLst/>
                          <a:latin typeface="CS Avva Shenouda" panose="020B7200000000000000" pitchFamily="34" charset="0"/>
                          <a:ea typeface="+mn-ea"/>
                          <a:cs typeface="+mn-cs"/>
                        </a:rPr>
                        <a:t> `</a:t>
                      </a:r>
                      <a:r>
                        <a:rPr lang="fr-FR" sz="2300" b="1" kern="1200" dirty="0" err="1">
                          <a:solidFill>
                            <a:schemeClr val="tx1"/>
                          </a:solidFill>
                          <a:effectLst/>
                          <a:latin typeface="CS Avva Shenouda" panose="020B7200000000000000" pitchFamily="34" charset="0"/>
                          <a:ea typeface="+mn-ea"/>
                          <a:cs typeface="+mn-cs"/>
                        </a:rPr>
                        <a:t>tve</a:t>
                      </a:r>
                      <a:r>
                        <a:rPr lang="fr-FR" sz="2300" b="1" kern="1200" dirty="0">
                          <a:solidFill>
                            <a:schemeClr val="tx1"/>
                          </a:solidFill>
                          <a:effectLst/>
                          <a:latin typeface="CS Avva Shenouda" panose="020B7200000000000000" pitchFamily="34" charset="0"/>
                          <a:ea typeface="+mn-ea"/>
                          <a:cs typeface="+mn-cs"/>
                        </a:rPr>
                        <a:t> nem </a:t>
                      </a:r>
                      <a:r>
                        <a:rPr lang="fr-FR" sz="2300" b="1" kern="1200" dirty="0" err="1">
                          <a:solidFill>
                            <a:schemeClr val="tx1"/>
                          </a:solidFill>
                          <a:effectLst/>
                          <a:latin typeface="CS Avva Shenouda" panose="020B7200000000000000" pitchFamily="34" charset="0"/>
                          <a:ea typeface="+mn-ea"/>
                          <a:cs typeface="+mn-cs"/>
                        </a:rPr>
                        <a:t>hijen</a:t>
                      </a:r>
                      <a:r>
                        <a:rPr lang="fr-FR" sz="2300" b="1" kern="1200" dirty="0">
                          <a:solidFill>
                            <a:schemeClr val="tx1"/>
                          </a:solidFill>
                          <a:effectLst/>
                          <a:latin typeface="CS Avva Shenouda" panose="020B7200000000000000" pitchFamily="34" charset="0"/>
                          <a:ea typeface="+mn-ea"/>
                          <a:cs typeface="+mn-cs"/>
                        </a:rPr>
                        <a:t> </a:t>
                      </a:r>
                      <a:r>
                        <a:rPr lang="fr-FR" sz="2300" b="1" kern="1200" dirty="0" err="1">
                          <a:solidFill>
                            <a:schemeClr val="tx1"/>
                          </a:solidFill>
                          <a:effectLst/>
                          <a:latin typeface="CS Avva Shenouda" panose="020B7200000000000000" pitchFamily="34" charset="0"/>
                          <a:ea typeface="+mn-ea"/>
                          <a:cs typeface="+mn-cs"/>
                        </a:rPr>
                        <a:t>pikahi</a:t>
                      </a:r>
                      <a:r>
                        <a:rPr lang="fr-FR" sz="2300" b="1" kern="1200" dirty="0">
                          <a:solidFill>
                            <a:schemeClr val="tx1"/>
                          </a:solidFill>
                          <a:effectLst/>
                          <a:latin typeface="CS Avva Shenouda" panose="020B7200000000000000" pitchFamily="34" charset="0"/>
                          <a:ea typeface="+mn-ea"/>
                          <a:cs typeface="+mn-cs"/>
                        </a:rPr>
                        <a:t> @ </a:t>
                      </a:r>
                      <a:r>
                        <a:rPr lang="en-US" sz="2300" b="1" kern="1200" dirty="0" err="1">
                          <a:solidFill>
                            <a:schemeClr val="tx1"/>
                          </a:solidFill>
                          <a:effectLst/>
                          <a:latin typeface="CS Avva Shenouda" panose="020B7200000000000000" pitchFamily="34" charset="0"/>
                          <a:ea typeface="+mn-ea"/>
                          <a:cs typeface="+mn-cs"/>
                        </a:rPr>
                        <a:t>Penwik</a:t>
                      </a:r>
                      <a:r>
                        <a:rPr lang="en-US" sz="2300" b="1" kern="1200" dirty="0">
                          <a:solidFill>
                            <a:schemeClr val="tx1"/>
                          </a:solidFill>
                          <a:effectLst/>
                          <a:latin typeface="CS Avva Shenouda" panose="020B7200000000000000" pitchFamily="34" charset="0"/>
                          <a:ea typeface="+mn-ea"/>
                          <a:cs typeface="+mn-cs"/>
                        </a:rPr>
                        <a:t> `</a:t>
                      </a:r>
                      <a:r>
                        <a:rPr lang="en-US" sz="2300" b="1" kern="1200" dirty="0" err="1">
                          <a:solidFill>
                            <a:schemeClr val="tx1"/>
                          </a:solidFill>
                          <a:effectLst/>
                          <a:latin typeface="CS Avva Shenouda" panose="020B7200000000000000" pitchFamily="34" charset="0"/>
                          <a:ea typeface="+mn-ea"/>
                          <a:cs typeface="+mn-cs"/>
                        </a:rPr>
                        <a:t>nte</a:t>
                      </a:r>
                      <a:r>
                        <a:rPr lang="en-US" sz="2300" b="1" kern="1200" dirty="0">
                          <a:solidFill>
                            <a:schemeClr val="tx1"/>
                          </a:solidFill>
                          <a:effectLst/>
                          <a:latin typeface="CS Avva Shenouda" panose="020B7200000000000000" pitchFamily="34" charset="0"/>
                          <a:ea typeface="+mn-ea"/>
                          <a:cs typeface="+mn-cs"/>
                        </a:rPr>
                        <a:t> </a:t>
                      </a:r>
                      <a:r>
                        <a:rPr lang="en-US" sz="2300" b="1" kern="1200" dirty="0" err="1">
                          <a:solidFill>
                            <a:schemeClr val="tx1"/>
                          </a:solidFill>
                          <a:effectLst/>
                          <a:latin typeface="CS Avva Shenouda" panose="020B7200000000000000" pitchFamily="34" charset="0"/>
                          <a:ea typeface="+mn-ea"/>
                          <a:cs typeface="+mn-cs"/>
                        </a:rPr>
                        <a:t>rac</a:t>
                      </a:r>
                      <a:r>
                        <a:rPr lang="en-US" sz="2300" b="1" kern="1200" dirty="0">
                          <a:solidFill>
                            <a:schemeClr val="tx1"/>
                          </a:solidFill>
                          <a:effectLst/>
                          <a:latin typeface="CS Avva Shenouda" panose="020B7200000000000000" pitchFamily="34" charset="0"/>
                          <a:ea typeface="+mn-ea"/>
                          <a:cs typeface="+mn-cs"/>
                        </a:rPr>
                        <a:t>] </a:t>
                      </a:r>
                      <a:r>
                        <a:rPr lang="en-US" sz="2300" b="1" kern="1200" dirty="0" err="1">
                          <a:solidFill>
                            <a:schemeClr val="tx1"/>
                          </a:solidFill>
                          <a:effectLst/>
                          <a:latin typeface="CS Avva Shenouda" panose="020B7200000000000000" pitchFamily="34" charset="0"/>
                          <a:ea typeface="+mn-ea"/>
                          <a:cs typeface="+mn-cs"/>
                        </a:rPr>
                        <a:t>myif</a:t>
                      </a:r>
                      <a:r>
                        <a:rPr lang="en-US" sz="2300" b="1" kern="1200" dirty="0">
                          <a:solidFill>
                            <a:schemeClr val="tx1"/>
                          </a:solidFill>
                          <a:effectLst/>
                          <a:latin typeface="CS Avva Shenouda" panose="020B7200000000000000" pitchFamily="34" charset="0"/>
                          <a:ea typeface="+mn-ea"/>
                          <a:cs typeface="+mn-cs"/>
                        </a:rPr>
                        <a:t> nan `</a:t>
                      </a:r>
                      <a:r>
                        <a:rPr lang="en-US" sz="2300" b="1" kern="1200" dirty="0" err="1">
                          <a:solidFill>
                            <a:schemeClr val="tx1"/>
                          </a:solidFill>
                          <a:effectLst/>
                          <a:latin typeface="CS Avva Shenouda" panose="020B7200000000000000" pitchFamily="34" charset="0"/>
                          <a:ea typeface="+mn-ea"/>
                          <a:cs typeface="+mn-cs"/>
                        </a:rPr>
                        <a:t>mvoou</a:t>
                      </a:r>
                      <a:r>
                        <a:rPr lang="en-US" sz="2300" b="1" kern="1200" dirty="0">
                          <a:solidFill>
                            <a:schemeClr val="tx1"/>
                          </a:solidFill>
                          <a:effectLst/>
                          <a:latin typeface="CS Avva Shenouda" panose="020B7200000000000000" pitchFamily="34" charset="0"/>
                          <a:ea typeface="+mn-ea"/>
                          <a:cs typeface="+mn-cs"/>
                        </a:rPr>
                        <a:t> @ </a:t>
                      </a:r>
                      <a:r>
                        <a:rPr lang="en-US" sz="2300" b="1" kern="1200" dirty="0" err="1">
                          <a:solidFill>
                            <a:schemeClr val="tx1"/>
                          </a:solidFill>
                          <a:effectLst/>
                          <a:latin typeface="CS Avva Shenouda" panose="020B7200000000000000" pitchFamily="34" charset="0"/>
                          <a:ea typeface="+mn-ea"/>
                          <a:cs typeface="+mn-cs"/>
                        </a:rPr>
                        <a:t>Ouoh</a:t>
                      </a:r>
                      <a:r>
                        <a:rPr lang="en-US" sz="2300" b="1" kern="1200" dirty="0">
                          <a:solidFill>
                            <a:schemeClr val="tx1"/>
                          </a:solidFill>
                          <a:effectLst/>
                          <a:latin typeface="CS Avva Shenouda" panose="020B7200000000000000" pitchFamily="34" charset="0"/>
                          <a:ea typeface="+mn-ea"/>
                          <a:cs typeface="+mn-cs"/>
                        </a:rPr>
                        <a:t> ,a </a:t>
                      </a:r>
                      <a:r>
                        <a:rPr lang="en-US" sz="2300" b="1" kern="1200" dirty="0" err="1">
                          <a:solidFill>
                            <a:schemeClr val="tx1"/>
                          </a:solidFill>
                          <a:effectLst/>
                          <a:latin typeface="CS Avva Shenouda" panose="020B7200000000000000" pitchFamily="34" charset="0"/>
                          <a:ea typeface="+mn-ea"/>
                          <a:cs typeface="+mn-cs"/>
                        </a:rPr>
                        <a:t>ny`eteron</a:t>
                      </a:r>
                      <a:r>
                        <a:rPr lang="en-US" sz="2300" b="1" kern="1200" dirty="0">
                          <a:solidFill>
                            <a:schemeClr val="tx1"/>
                          </a:solidFill>
                          <a:effectLst/>
                          <a:latin typeface="CS Avva Shenouda" panose="020B7200000000000000" pitchFamily="34" charset="0"/>
                          <a:ea typeface="+mn-ea"/>
                          <a:cs typeface="+mn-cs"/>
                        </a:rPr>
                        <a:t> nan `</a:t>
                      </a:r>
                      <a:r>
                        <a:rPr lang="en-US" sz="2300" b="1" kern="1200" dirty="0" err="1">
                          <a:solidFill>
                            <a:schemeClr val="tx1"/>
                          </a:solidFill>
                          <a:effectLst/>
                          <a:latin typeface="CS Avva Shenouda" panose="020B7200000000000000" pitchFamily="34" charset="0"/>
                          <a:ea typeface="+mn-ea"/>
                          <a:cs typeface="+mn-cs"/>
                        </a:rPr>
                        <a:t>ebol</a:t>
                      </a:r>
                      <a:r>
                        <a:rPr lang="en-US" sz="2300" b="1" kern="1200" dirty="0">
                          <a:solidFill>
                            <a:schemeClr val="tx1"/>
                          </a:solidFill>
                          <a:effectLst/>
                          <a:latin typeface="CS Avva Shenouda" panose="020B7200000000000000" pitchFamily="34" charset="0"/>
                          <a:ea typeface="+mn-ea"/>
                          <a:cs typeface="+mn-cs"/>
                        </a:rPr>
                        <a:t> `</a:t>
                      </a:r>
                      <a:r>
                        <a:rPr lang="en-US" sz="2300" b="1" kern="1200" dirty="0" err="1">
                          <a:solidFill>
                            <a:schemeClr val="tx1"/>
                          </a:solidFill>
                          <a:effectLst/>
                          <a:latin typeface="CS Avva Shenouda" panose="020B7200000000000000" pitchFamily="34" charset="0"/>
                          <a:ea typeface="+mn-ea"/>
                          <a:cs typeface="+mn-cs"/>
                        </a:rPr>
                        <a:t>m`vry</a:t>
                      </a:r>
                      <a:r>
                        <a:rPr lang="en-US" sz="2300" b="1" kern="1200" dirty="0">
                          <a:solidFill>
                            <a:schemeClr val="tx1"/>
                          </a:solidFill>
                          <a:effectLst/>
                          <a:latin typeface="CS Avva Shenouda" panose="020B7200000000000000" pitchFamily="34" charset="0"/>
                          <a:ea typeface="+mn-ea"/>
                          <a:cs typeface="+mn-cs"/>
                        </a:rPr>
                        <a:t>] </a:t>
                      </a:r>
                      <a:r>
                        <a:rPr lang="en-US" sz="2300" b="1" kern="1200" dirty="0" err="1">
                          <a:solidFill>
                            <a:schemeClr val="tx1"/>
                          </a:solidFill>
                          <a:effectLst/>
                          <a:latin typeface="CS Avva Shenouda" panose="020B7200000000000000" pitchFamily="34" charset="0"/>
                          <a:ea typeface="+mn-ea"/>
                          <a:cs typeface="+mn-cs"/>
                        </a:rPr>
                        <a:t>hwn</a:t>
                      </a:r>
                      <a:r>
                        <a:rPr lang="en-US" sz="2300" b="1" kern="1200" dirty="0">
                          <a:solidFill>
                            <a:schemeClr val="tx1"/>
                          </a:solidFill>
                          <a:effectLst/>
                          <a:latin typeface="CS Avva Shenouda" panose="020B7200000000000000" pitchFamily="34" charset="0"/>
                          <a:ea typeface="+mn-ea"/>
                          <a:cs typeface="+mn-cs"/>
                        </a:rPr>
                        <a:t> `</a:t>
                      </a:r>
                      <a:r>
                        <a:rPr lang="en-US" sz="2300" b="1" kern="1200" dirty="0" err="1">
                          <a:solidFill>
                            <a:schemeClr val="tx1"/>
                          </a:solidFill>
                          <a:effectLst/>
                          <a:latin typeface="CS Avva Shenouda" panose="020B7200000000000000" pitchFamily="34" charset="0"/>
                          <a:ea typeface="+mn-ea"/>
                          <a:cs typeface="+mn-cs"/>
                        </a:rPr>
                        <a:t>nten,w</a:t>
                      </a:r>
                      <a:r>
                        <a:rPr lang="en-US" sz="2300" b="1" kern="1200" dirty="0">
                          <a:solidFill>
                            <a:schemeClr val="tx1"/>
                          </a:solidFill>
                          <a:effectLst/>
                          <a:latin typeface="CS Avva Shenouda" panose="020B7200000000000000" pitchFamily="34" charset="0"/>
                          <a:ea typeface="+mn-ea"/>
                          <a:cs typeface="+mn-cs"/>
                        </a:rPr>
                        <a:t> `</a:t>
                      </a:r>
                      <a:r>
                        <a:rPr lang="en-US" sz="2300" b="1" kern="1200" dirty="0" err="1">
                          <a:solidFill>
                            <a:schemeClr val="tx1"/>
                          </a:solidFill>
                          <a:effectLst/>
                          <a:latin typeface="CS Avva Shenouda" panose="020B7200000000000000" pitchFamily="34" charset="0"/>
                          <a:ea typeface="+mn-ea"/>
                          <a:cs typeface="+mn-cs"/>
                        </a:rPr>
                        <a:t>ebol</a:t>
                      </a:r>
                      <a:r>
                        <a:rPr lang="en-US" sz="2300" b="1" kern="1200" dirty="0">
                          <a:solidFill>
                            <a:schemeClr val="tx1"/>
                          </a:solidFill>
                          <a:effectLst/>
                          <a:latin typeface="CS Avva Shenouda" panose="020B7200000000000000" pitchFamily="34" charset="0"/>
                          <a:ea typeface="+mn-ea"/>
                          <a:cs typeface="+mn-cs"/>
                        </a:rPr>
                        <a:t> `</a:t>
                      </a:r>
                      <a:r>
                        <a:rPr lang="en-US" sz="2300" b="1" kern="1200" dirty="0" err="1">
                          <a:solidFill>
                            <a:schemeClr val="tx1"/>
                          </a:solidFill>
                          <a:effectLst/>
                          <a:latin typeface="CS Avva Shenouda" panose="020B7200000000000000" pitchFamily="34" charset="0"/>
                          <a:ea typeface="+mn-ea"/>
                          <a:cs typeface="+mn-cs"/>
                        </a:rPr>
                        <a:t>nny`ete</a:t>
                      </a:r>
                      <a:r>
                        <a:rPr lang="en-US" sz="2300" b="1" kern="1200" dirty="0">
                          <a:solidFill>
                            <a:schemeClr val="tx1"/>
                          </a:solidFill>
                          <a:effectLst/>
                          <a:latin typeface="CS Avva Shenouda" panose="020B7200000000000000" pitchFamily="34" charset="0"/>
                          <a:ea typeface="+mn-ea"/>
                          <a:cs typeface="+mn-cs"/>
                        </a:rPr>
                        <a:t> </a:t>
                      </a:r>
                      <a:r>
                        <a:rPr lang="en-US" sz="2300" b="1" kern="1200" dirty="0" err="1">
                          <a:solidFill>
                            <a:schemeClr val="tx1"/>
                          </a:solidFill>
                          <a:effectLst/>
                          <a:latin typeface="CS Avva Shenouda" panose="020B7200000000000000" pitchFamily="34" charset="0"/>
                          <a:ea typeface="+mn-ea"/>
                          <a:cs typeface="+mn-cs"/>
                        </a:rPr>
                        <a:t>ouon</a:t>
                      </a:r>
                      <a:r>
                        <a:rPr lang="en-US" sz="2300" b="1" kern="1200" dirty="0">
                          <a:solidFill>
                            <a:schemeClr val="tx1"/>
                          </a:solidFill>
                          <a:effectLst/>
                          <a:latin typeface="CS Avva Shenouda" panose="020B7200000000000000" pitchFamily="34" charset="0"/>
                          <a:ea typeface="+mn-ea"/>
                          <a:cs typeface="+mn-cs"/>
                        </a:rPr>
                        <a:t> `</a:t>
                      </a:r>
                      <a:r>
                        <a:rPr lang="en-US" sz="2300" b="1" kern="1200" dirty="0" err="1">
                          <a:solidFill>
                            <a:schemeClr val="tx1"/>
                          </a:solidFill>
                          <a:effectLst/>
                          <a:latin typeface="CS Avva Shenouda" panose="020B7200000000000000" pitchFamily="34" charset="0"/>
                          <a:ea typeface="+mn-ea"/>
                          <a:cs typeface="+mn-cs"/>
                        </a:rPr>
                        <a:t>ntan</a:t>
                      </a:r>
                      <a:r>
                        <a:rPr lang="en-US" sz="2300" b="1" kern="1200" dirty="0">
                          <a:solidFill>
                            <a:schemeClr val="tx1"/>
                          </a:solidFill>
                          <a:effectLst/>
                          <a:latin typeface="CS Avva Shenouda" panose="020B7200000000000000" pitchFamily="34" charset="0"/>
                          <a:ea typeface="+mn-ea"/>
                          <a:cs typeface="+mn-cs"/>
                        </a:rPr>
                        <a:t> </a:t>
                      </a:r>
                      <a:r>
                        <a:rPr lang="en-US" sz="2300" b="1" kern="1200" dirty="0" err="1">
                          <a:solidFill>
                            <a:schemeClr val="tx1"/>
                          </a:solidFill>
                          <a:effectLst/>
                          <a:latin typeface="CS Avva Shenouda" panose="020B7200000000000000" pitchFamily="34" charset="0"/>
                          <a:ea typeface="+mn-ea"/>
                          <a:cs typeface="+mn-cs"/>
                        </a:rPr>
                        <a:t>erwou</a:t>
                      </a:r>
                      <a:r>
                        <a:rPr lang="en-US" sz="2300" b="1" kern="1200" dirty="0">
                          <a:solidFill>
                            <a:schemeClr val="tx1"/>
                          </a:solidFill>
                          <a:effectLst/>
                          <a:latin typeface="CS Avva Shenouda" panose="020B7200000000000000" pitchFamily="34" charset="0"/>
                          <a:ea typeface="+mn-ea"/>
                          <a:cs typeface="+mn-cs"/>
                        </a:rPr>
                        <a:t> @ </a:t>
                      </a:r>
                      <a:r>
                        <a:rPr lang="fr-FR" sz="2300" b="1" kern="1200" dirty="0" err="1">
                          <a:solidFill>
                            <a:schemeClr val="tx1"/>
                          </a:solidFill>
                          <a:effectLst/>
                          <a:latin typeface="CS Avva Shenouda" panose="020B7200000000000000" pitchFamily="34" charset="0"/>
                          <a:ea typeface="+mn-ea"/>
                          <a:cs typeface="+mn-cs"/>
                        </a:rPr>
                        <a:t>Ouoh</a:t>
                      </a:r>
                      <a:r>
                        <a:rPr lang="fr-FR" sz="2300" b="1" kern="1200" dirty="0">
                          <a:solidFill>
                            <a:schemeClr val="tx1"/>
                          </a:solidFill>
                          <a:effectLst/>
                          <a:latin typeface="CS Avva Shenouda" panose="020B7200000000000000" pitchFamily="34" charset="0"/>
                          <a:ea typeface="+mn-ea"/>
                          <a:cs typeface="+mn-cs"/>
                        </a:rPr>
                        <a:t> `</a:t>
                      </a:r>
                      <a:r>
                        <a:rPr lang="fr-FR" sz="2300" b="1" kern="1200" dirty="0" err="1">
                          <a:solidFill>
                            <a:schemeClr val="tx1"/>
                          </a:solidFill>
                          <a:effectLst/>
                          <a:latin typeface="CS Avva Shenouda" panose="020B7200000000000000" pitchFamily="34" charset="0"/>
                          <a:ea typeface="+mn-ea"/>
                          <a:cs typeface="+mn-cs"/>
                        </a:rPr>
                        <a:t>mperenten</a:t>
                      </a:r>
                      <a:r>
                        <a:rPr lang="fr-FR" sz="2300" b="1" kern="1200" dirty="0">
                          <a:solidFill>
                            <a:schemeClr val="tx1"/>
                          </a:solidFill>
                          <a:effectLst/>
                          <a:latin typeface="CS Avva Shenouda" panose="020B7200000000000000" pitchFamily="34" charset="0"/>
                          <a:ea typeface="+mn-ea"/>
                          <a:cs typeface="+mn-cs"/>
                        </a:rPr>
                        <a:t> `</a:t>
                      </a:r>
                      <a:r>
                        <a:rPr lang="fr-FR" sz="2300" b="1" kern="1200" dirty="0" err="1">
                          <a:solidFill>
                            <a:schemeClr val="tx1"/>
                          </a:solidFill>
                          <a:effectLst/>
                          <a:latin typeface="CS Avva Shenouda" panose="020B7200000000000000" pitchFamily="34" charset="0"/>
                          <a:ea typeface="+mn-ea"/>
                          <a:cs typeface="+mn-cs"/>
                        </a:rPr>
                        <a:t>eqoun</a:t>
                      </a:r>
                      <a:r>
                        <a:rPr lang="fr-FR" sz="2300" b="1" kern="1200" dirty="0">
                          <a:solidFill>
                            <a:schemeClr val="tx1"/>
                          </a:solidFill>
                          <a:effectLst/>
                          <a:latin typeface="CS Avva Shenouda" panose="020B7200000000000000" pitchFamily="34" charset="0"/>
                          <a:ea typeface="+mn-ea"/>
                          <a:cs typeface="+mn-cs"/>
                        </a:rPr>
                        <a:t> `</a:t>
                      </a:r>
                      <a:r>
                        <a:rPr lang="fr-FR" sz="2300" b="1" kern="1200" dirty="0" err="1">
                          <a:solidFill>
                            <a:schemeClr val="tx1"/>
                          </a:solidFill>
                          <a:effectLst/>
                          <a:latin typeface="CS Avva Shenouda" panose="020B7200000000000000" pitchFamily="34" charset="0"/>
                          <a:ea typeface="+mn-ea"/>
                          <a:cs typeface="+mn-cs"/>
                        </a:rPr>
                        <a:t>epiracmoc</a:t>
                      </a:r>
                      <a:r>
                        <a:rPr lang="fr-FR" sz="2300" b="1" kern="1200" dirty="0">
                          <a:solidFill>
                            <a:schemeClr val="tx1"/>
                          </a:solidFill>
                          <a:effectLst/>
                          <a:latin typeface="CS Avva Shenouda" panose="020B7200000000000000" pitchFamily="34" charset="0"/>
                          <a:ea typeface="+mn-ea"/>
                          <a:cs typeface="+mn-cs"/>
                        </a:rPr>
                        <a:t> @ Alla </a:t>
                      </a:r>
                      <a:r>
                        <a:rPr lang="fr-FR" sz="2300" b="1" kern="1200" dirty="0" err="1">
                          <a:solidFill>
                            <a:schemeClr val="tx1"/>
                          </a:solidFill>
                          <a:effectLst/>
                          <a:latin typeface="CS Avva Shenouda" panose="020B7200000000000000" pitchFamily="34" charset="0"/>
                          <a:ea typeface="+mn-ea"/>
                          <a:cs typeface="+mn-cs"/>
                        </a:rPr>
                        <a:t>nahmen</a:t>
                      </a:r>
                      <a:r>
                        <a:rPr lang="fr-FR" sz="2300" b="1" kern="1200" dirty="0">
                          <a:solidFill>
                            <a:schemeClr val="tx1"/>
                          </a:solidFill>
                          <a:effectLst/>
                          <a:latin typeface="CS Avva Shenouda" panose="020B7200000000000000" pitchFamily="34" charset="0"/>
                          <a:ea typeface="+mn-ea"/>
                          <a:cs typeface="+mn-cs"/>
                        </a:rPr>
                        <a:t> `</a:t>
                      </a:r>
                      <a:r>
                        <a:rPr lang="fr-FR" sz="2300" b="1" kern="1200" dirty="0" err="1">
                          <a:solidFill>
                            <a:schemeClr val="tx1"/>
                          </a:solidFill>
                          <a:effectLst/>
                          <a:latin typeface="CS Avva Shenouda" panose="020B7200000000000000" pitchFamily="34" charset="0"/>
                          <a:ea typeface="+mn-ea"/>
                          <a:cs typeface="+mn-cs"/>
                        </a:rPr>
                        <a:t>ebolha</a:t>
                      </a:r>
                      <a:r>
                        <a:rPr lang="fr-FR" sz="2300" b="1" kern="1200" dirty="0">
                          <a:solidFill>
                            <a:schemeClr val="tx1"/>
                          </a:solidFill>
                          <a:effectLst/>
                          <a:latin typeface="CS Avva Shenouda" panose="020B7200000000000000" pitchFamily="34" charset="0"/>
                          <a:ea typeface="+mn-ea"/>
                          <a:cs typeface="+mn-cs"/>
                        </a:rPr>
                        <a:t> </a:t>
                      </a:r>
                      <a:r>
                        <a:rPr lang="fr-FR" sz="2300" b="1" kern="1200" dirty="0" err="1">
                          <a:solidFill>
                            <a:schemeClr val="tx1"/>
                          </a:solidFill>
                          <a:effectLst/>
                          <a:latin typeface="CS Avva Shenouda" panose="020B7200000000000000" pitchFamily="34" charset="0"/>
                          <a:ea typeface="+mn-ea"/>
                          <a:cs typeface="+mn-cs"/>
                        </a:rPr>
                        <a:t>pipethwou</a:t>
                      </a:r>
                      <a:r>
                        <a:rPr lang="fr-FR" sz="2300" b="1" kern="1200" dirty="0">
                          <a:solidFill>
                            <a:schemeClr val="tx1"/>
                          </a:solidFill>
                          <a:effectLst/>
                          <a:latin typeface="CS Avva Shenouda" panose="020B7200000000000000" pitchFamily="34" charset="0"/>
                          <a:ea typeface="+mn-ea"/>
                          <a:cs typeface="+mn-cs"/>
                        </a:rPr>
                        <a:t> @ </a:t>
                      </a:r>
                      <a:r>
                        <a:rPr lang="en-US" sz="2300" b="1" kern="1200" dirty="0" err="1">
                          <a:solidFill>
                            <a:schemeClr val="tx1"/>
                          </a:solidFill>
                          <a:effectLst/>
                          <a:latin typeface="CS Avva Shenouda" panose="020B7200000000000000" pitchFamily="34" charset="0"/>
                          <a:ea typeface="+mn-ea"/>
                          <a:cs typeface="+mn-cs"/>
                        </a:rPr>
                        <a:t>Qen</a:t>
                      </a:r>
                      <a:r>
                        <a:rPr lang="en-US" sz="2300" b="1" kern="1200" dirty="0">
                          <a:solidFill>
                            <a:schemeClr val="tx1"/>
                          </a:solidFill>
                          <a:effectLst/>
                          <a:latin typeface="CS Avva Shenouda" panose="020B7200000000000000" pitchFamily="34" charset="0"/>
                          <a:ea typeface="+mn-ea"/>
                          <a:cs typeface="+mn-cs"/>
                        </a:rPr>
                        <a:t> P=,=c I=y=c Pen[</a:t>
                      </a:r>
                      <a:r>
                        <a:rPr lang="en-US" sz="2300" b="1" kern="1200" dirty="0" err="1">
                          <a:solidFill>
                            <a:schemeClr val="tx1"/>
                          </a:solidFill>
                          <a:effectLst/>
                          <a:latin typeface="CS Avva Shenouda" panose="020B7200000000000000" pitchFamily="34" charset="0"/>
                          <a:ea typeface="+mn-ea"/>
                          <a:cs typeface="+mn-cs"/>
                        </a:rPr>
                        <a:t>oic</a:t>
                      </a:r>
                      <a:r>
                        <a:rPr lang="en-US" sz="2300" b="1" kern="1200" dirty="0">
                          <a:solidFill>
                            <a:schemeClr val="tx1"/>
                          </a:solidFill>
                          <a:effectLst/>
                          <a:latin typeface="CS Avva Shenouda" panose="020B7200000000000000" pitchFamily="34" charset="0"/>
                          <a:ea typeface="+mn-ea"/>
                          <a:cs typeface="+mn-cs"/>
                        </a:rPr>
                        <a:t> @</a:t>
                      </a:r>
                      <a:endParaRPr lang="fr-FR" sz="2300" b="1" kern="1200" dirty="0">
                        <a:solidFill>
                          <a:schemeClr val="tx1"/>
                        </a:solidFill>
                        <a:effectLst/>
                        <a:latin typeface="CS Avva Shenouda" panose="020B7200000000000000" pitchFamily="34" charset="0"/>
                        <a:ea typeface="+mn-ea"/>
                        <a:cs typeface="+mn-cs"/>
                      </a:endParaRPr>
                    </a:p>
                  </a:txBody>
                  <a:tcPr marL="108000" marR="108000" marT="108000" marB="10800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just">
                        <a:lnSpc>
                          <a:spcPct val="115000"/>
                        </a:lnSpc>
                        <a:spcAft>
                          <a:spcPts val="1200"/>
                        </a:spcAft>
                      </a:pPr>
                      <a:r>
                        <a:rPr lang="fr-FR" sz="2100" dirty="0">
                          <a:solidFill>
                            <a:schemeClr val="tx1"/>
                          </a:solidFill>
                          <a:effectLst/>
                          <a:latin typeface="Book Antiqua" panose="02040602050305030304" pitchFamily="18" charset="0"/>
                          <a:ea typeface="Times New Roman" panose="02020603050405020304" pitchFamily="18" charset="0"/>
                          <a:cs typeface="Arial" panose="020B0604020202020204" pitchFamily="34" charset="0"/>
                        </a:rPr>
                        <a:t>Notre Père, qui es aux cieux, Que Ton Nom soit sanctifié, Que Ton règne vienne, Que Ta volonté soit faite sur la  terre comme au ciel. Donne-nous aujourd’hui notre pain de ce jour. Pardonne-nous nos offenses comme nous pardonnons aussi à ceux qui nous ont offensés. Et ne nous soumets pas à la tentation Mais délivre-nous du mal. </a:t>
                      </a:r>
                      <a:r>
                        <a:rPr lang="fr-FR" sz="2100" b="1" dirty="0">
                          <a:solidFill>
                            <a:schemeClr val="tx1"/>
                          </a:solidFill>
                          <a:effectLst/>
                          <a:latin typeface="Book Antiqua" panose="02040602050305030304" pitchFamily="18" charset="0"/>
                          <a:ea typeface="Times New Roman" panose="02020603050405020304" pitchFamily="18" charset="0"/>
                          <a:cs typeface="Arial" panose="020B0604020202020204" pitchFamily="34" charset="0"/>
                        </a:rPr>
                        <a:t>Par le Christ Jésus Notre Seigneur.</a:t>
                      </a:r>
                      <a:endParaRPr lang="fr-FR" sz="2100" dirty="0">
                        <a:solidFill>
                          <a:schemeClr val="tx1"/>
                        </a:solidFill>
                        <a:effectLst/>
                        <a:latin typeface="Book Antiqua" panose="02040602050305030304" pitchFamily="18" charset="0"/>
                        <a:ea typeface="Calibri" panose="020F0502020204030204" pitchFamily="34" charset="0"/>
                        <a:cs typeface="Arial" panose="020B0604020202020204" pitchFamily="34" charset="0"/>
                      </a:endParaRPr>
                    </a:p>
                  </a:txBody>
                  <a:tcPr marL="68580" marR="68580" marT="0"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justLow" rtl="1">
                        <a:lnSpc>
                          <a:spcPct val="115000"/>
                        </a:lnSpc>
                        <a:spcAft>
                          <a:spcPts val="1000"/>
                        </a:spcAft>
                      </a:pPr>
                      <a:r>
                        <a:rPr lang="ar-SA" sz="28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أبانا الذي في السموات ليتقدس </a:t>
                      </a:r>
                      <a:r>
                        <a:rPr lang="ar-SA" sz="2800" b="0" dirty="0" err="1">
                          <a:solidFill>
                            <a:schemeClr val="tx1"/>
                          </a:solidFill>
                          <a:effectLst/>
                          <a:latin typeface="Book Antiqua" panose="02040602050305030304" pitchFamily="18" charset="0"/>
                          <a:ea typeface="Calibri" panose="020F0502020204030204" pitchFamily="34" charset="0"/>
                          <a:cs typeface="Tahoma" panose="020B0604030504040204" pitchFamily="34" charset="0"/>
                        </a:rPr>
                        <a:t>إسمك</a:t>
                      </a:r>
                      <a:r>
                        <a:rPr lang="ar-SA" sz="28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a:t>
                      </a:r>
                      <a:r>
                        <a:rPr lang="fr-FR" sz="28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 </a:t>
                      </a:r>
                      <a:r>
                        <a:rPr lang="ar-SA" sz="2800" b="0" dirty="0" err="1">
                          <a:solidFill>
                            <a:schemeClr val="tx1"/>
                          </a:solidFill>
                          <a:effectLst/>
                          <a:latin typeface="Book Antiqua" panose="02040602050305030304" pitchFamily="18" charset="0"/>
                          <a:ea typeface="Calibri" panose="020F0502020204030204" pitchFamily="34" charset="0"/>
                          <a:cs typeface="Tahoma" panose="020B0604030504040204" pitchFamily="34" charset="0"/>
                        </a:rPr>
                        <a:t>ليأت</a:t>
                      </a:r>
                      <a:r>
                        <a:rPr lang="ar-SA" sz="28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 ملكوتك.</a:t>
                      </a:r>
                      <a:r>
                        <a:rPr lang="fr-FR" sz="28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 </a:t>
                      </a:r>
                      <a:r>
                        <a:rPr lang="ar-SA" sz="28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لتكن مشيئتك كما في السماء كذلك على الأرض.</a:t>
                      </a:r>
                      <a:r>
                        <a:rPr lang="fr-FR" sz="28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 </a:t>
                      </a:r>
                      <a:r>
                        <a:rPr lang="ar-SA" sz="28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خبزنا الذي للغد أعطنا اليوم</a:t>
                      </a:r>
                      <a:r>
                        <a:rPr lang="fr-FR" sz="28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 </a:t>
                      </a:r>
                      <a:r>
                        <a:rPr lang="ar-SA" sz="2800" b="0" dirty="0" err="1">
                          <a:solidFill>
                            <a:schemeClr val="tx1"/>
                          </a:solidFill>
                          <a:effectLst/>
                          <a:latin typeface="Book Antiqua" panose="02040602050305030304" pitchFamily="18" charset="0"/>
                          <a:ea typeface="Calibri" panose="020F0502020204030204" pitchFamily="34" charset="0"/>
                          <a:cs typeface="Tahoma" panose="020B0604030504040204" pitchFamily="34" charset="0"/>
                        </a:rPr>
                        <a:t>وإغفر</a:t>
                      </a:r>
                      <a:r>
                        <a:rPr lang="ar-SA" sz="28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 لنا ذنوبنا كما نغفر نحن أيضاً للمذنبين إلينا</a:t>
                      </a:r>
                      <a:r>
                        <a:rPr lang="fr-FR" sz="28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 </a:t>
                      </a:r>
                      <a:r>
                        <a:rPr lang="ar-SA" sz="28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ولا تدخلنا في تجربة</a:t>
                      </a:r>
                      <a:r>
                        <a:rPr lang="fr-FR" sz="28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 </a:t>
                      </a:r>
                      <a:r>
                        <a:rPr lang="ar-SA" sz="28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لكن نجنا من </a:t>
                      </a:r>
                      <a:r>
                        <a:rPr lang="ar-SA" sz="2800" b="0" kern="120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الشرير</a:t>
                      </a:r>
                      <a:r>
                        <a:rPr lang="fr-FR" sz="2800" b="0" kern="120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 </a:t>
                      </a:r>
                      <a:r>
                        <a:rPr lang="ar-SA" sz="2800" b="0" kern="120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بالمسيح يسوع ربنا</a:t>
                      </a:r>
                      <a:endParaRPr lang="fr-FR" sz="2800" b="0" kern="1200" dirty="0">
                        <a:solidFill>
                          <a:schemeClr val="tx1"/>
                        </a:solidFill>
                        <a:effectLst/>
                        <a:latin typeface="Book Antiqua" panose="02040602050305030304" pitchFamily="18" charset="0"/>
                        <a:ea typeface="Calibri" panose="020F0502020204030204" pitchFamily="34" charset="0"/>
                        <a:cs typeface="Tahoma" panose="020B0604030504040204" pitchFamily="34" charset="0"/>
                      </a:endParaRPr>
                    </a:p>
                  </a:txBody>
                  <a:tcPr marL="68580" marR="68580" marT="0"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984232855"/>
                  </a:ext>
                </a:extLst>
              </a:tr>
            </a:tbl>
          </a:graphicData>
        </a:graphic>
      </p:graphicFrame>
      <p:sp>
        <p:nvSpPr>
          <p:cNvPr id="9" name="ZoneTexte 8">
            <a:extLst>
              <a:ext uri="{FF2B5EF4-FFF2-40B4-BE49-F238E27FC236}">
                <a16:creationId xmlns:a16="http://schemas.microsoft.com/office/drawing/2014/main" id="{20D23BED-F569-4027-BE88-B20E8EF92BAC}"/>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de l’aube </a:t>
            </a:r>
            <a:r>
              <a:rPr lang="fr-FR" sz="1600" b="1" i="1" dirty="0">
                <a:solidFill>
                  <a:schemeClr val="bg1"/>
                </a:solidFill>
              </a:rPr>
              <a:t>du Jeudi Saint</a:t>
            </a:r>
            <a:endParaRPr lang="fr-FR" sz="1600" b="1" dirty="0">
              <a:solidFill>
                <a:schemeClr val="bg1"/>
              </a:solidFill>
            </a:endParaRPr>
          </a:p>
        </p:txBody>
      </p:sp>
      <p:sp>
        <p:nvSpPr>
          <p:cNvPr id="10" name="Rectangle 74">
            <a:extLst>
              <a:ext uri="{FF2B5EF4-FFF2-40B4-BE49-F238E27FC236}">
                <a16:creationId xmlns:a16="http://schemas.microsoft.com/office/drawing/2014/main" id="{0659751D-75CB-49BE-896A-77BB21C5A473}"/>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باكر يوم الخميس</a:t>
            </a:r>
            <a:endParaRPr lang="en-US" altLang="fr-FR" sz="2000" b="1" i="1" dirty="0">
              <a:solidFill>
                <a:schemeClr val="bg1"/>
              </a:solidFill>
            </a:endParaRPr>
          </a:p>
        </p:txBody>
      </p:sp>
    </p:spTree>
    <p:extLst>
      <p:ext uri="{BB962C8B-B14F-4D97-AF65-F5344CB8AC3E}">
        <p14:creationId xmlns:p14="http://schemas.microsoft.com/office/powerpoint/2010/main" val="1174152678"/>
      </p:ext>
    </p:extLst>
  </p:cSld>
  <p:clrMapOvr>
    <a:masterClrMapping/>
  </p:clrMapOvr>
</p:sld>
</file>

<file path=ppt/slides/slide36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546266" y="776123"/>
            <a:ext cx="5367646" cy="5452374"/>
          </a:xfrm>
        </p:spPr>
        <p:txBody>
          <a:bodyPr numCol="1" spcCol="72000" anchor="ctr">
            <a:noAutofit/>
          </a:bodyPr>
          <a:lstStyle/>
          <a:p>
            <a:pPr marL="0" indent="0" algn="just">
              <a:spcBef>
                <a:spcPts val="0"/>
              </a:spcBef>
              <a:buNone/>
            </a:pPr>
            <a:r>
              <a:rPr lang="fr-FR" sz="3600" b="1" dirty="0">
                <a:latin typeface="Book Antiqua" panose="02040602050305030304" pitchFamily="18" charset="0"/>
              </a:rPr>
              <a:t>Implorez pour la paix de l'Église une, unique, sainte, universelle et apostolique ; pour le salut que Dieu accorde aux peuples et le réconfort en tout lieu </a:t>
            </a:r>
            <a:r>
              <a:rPr lang="fr-FR" sz="3600" b="1" dirty="0">
                <a:solidFill>
                  <a:srgbClr val="C00000"/>
                </a:solidFill>
                <a:latin typeface="Book Antiqua" panose="02040602050305030304" pitchFamily="18" charset="0"/>
              </a:rPr>
              <a:t>et pour qu'Il nous pardonne nos péchés.</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lvl="0" algn="just" rtl="1" fontAlgn="base">
              <a:spcBef>
                <a:spcPct val="20000"/>
              </a:spcBef>
              <a:spcAft>
                <a:spcPct val="0"/>
              </a:spcAft>
            </a:pPr>
            <a:endParaRPr lang="ar-SA" altLang="fr-FR" sz="3600" dirty="0">
              <a:latin typeface="Times New Roman" panose="02020603050405020304" pitchFamily="18" charset="0"/>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pPr algn="just"/>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spcBef>
                <a:spcPts val="0"/>
              </a:spcBef>
              <a:buNone/>
            </a:pPr>
            <a:endParaRPr lang="fr-FR" sz="4000" b="1" dirty="0">
              <a:latin typeface="CS Avva Shenouda" panose="020B7200000000000000" pitchFamily="34"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278091" y="1240152"/>
            <a:ext cx="5569612" cy="4524315"/>
          </a:xfrm>
          <a:prstGeom prst="rect">
            <a:avLst/>
          </a:prstGeom>
        </p:spPr>
        <p:txBody>
          <a:bodyPr wrap="square" anchor="ctr" anchorCtr="0">
            <a:spAutoFit/>
          </a:bodyPr>
          <a:lstStyle/>
          <a:p>
            <a:pPr algn="just" rtl="1"/>
            <a:r>
              <a:rPr lang="ar-AE" sz="4800" b="1" dirty="0">
                <a:latin typeface="Book Antiqua" panose="02040602050305030304" pitchFamily="18" charset="0"/>
              </a:rPr>
              <a:t>اطلبوا عن سلامة الكنيسة الواحدة الوحيدة المقدسة الجامعة الرسولية. وخلاص الله في الشعوب والطمأنينة بكل موضع </a:t>
            </a:r>
            <a:r>
              <a:rPr lang="ar-AE" sz="4800" b="1" dirty="0">
                <a:solidFill>
                  <a:srgbClr val="C00000"/>
                </a:solidFill>
                <a:latin typeface="Book Antiqua" panose="02040602050305030304" pitchFamily="18" charset="0"/>
              </a:rPr>
              <a:t>ويغفر لنا خطايانا.</a:t>
            </a:r>
          </a:p>
        </p:txBody>
      </p:sp>
    </p:spTree>
    <p:extLst>
      <p:ext uri="{BB962C8B-B14F-4D97-AF65-F5344CB8AC3E}">
        <p14:creationId xmlns:p14="http://schemas.microsoft.com/office/powerpoint/2010/main" val="1245804247"/>
      </p:ext>
    </p:extLst>
  </p:cSld>
  <p:clrMapOvr>
    <a:masterClrMapping/>
  </p:clrMapOvr>
</p:sld>
</file>

<file path=ppt/slides/slide36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546266" y="776123"/>
            <a:ext cx="5367646" cy="5452374"/>
          </a:xfrm>
        </p:spPr>
        <p:txBody>
          <a:bodyPr numCol="1" spcCol="72000" anchor="ctr">
            <a:noAutofit/>
          </a:bodyPr>
          <a:lstStyle/>
          <a:p>
            <a:pPr marL="0" indent="0" algn="just">
              <a:spcBef>
                <a:spcPts val="0"/>
              </a:spcBef>
              <a:buNone/>
            </a:pPr>
            <a:r>
              <a:rPr lang="fr-FR" sz="3600" b="1" dirty="0">
                <a:latin typeface="Book Antiqua" panose="02040602050305030304" pitchFamily="18" charset="0"/>
              </a:rPr>
              <a:t>Implorez pour nos pères et nos frères les malades de toute maladie, que ce soit en ce lieu ou en tout autre endroit. Que le Seigneur notre Dieu nous donne et leur donne la santé et la guérison </a:t>
            </a:r>
            <a:r>
              <a:rPr lang="fr-FR" sz="3600" b="1" dirty="0">
                <a:solidFill>
                  <a:srgbClr val="C00000"/>
                </a:solidFill>
                <a:latin typeface="Book Antiqua" panose="02040602050305030304" pitchFamily="18" charset="0"/>
              </a:rPr>
              <a:t>et qu'Il nous pardonne nos péchés.</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lvl="0" algn="ctr" rtl="1" fontAlgn="base">
              <a:spcBef>
                <a:spcPct val="20000"/>
              </a:spcBef>
              <a:spcAft>
                <a:spcPct val="0"/>
              </a:spcAft>
            </a:pPr>
            <a:endParaRPr lang="ar-SA" altLang="fr-FR" sz="3600" dirty="0">
              <a:latin typeface="Times New Roman" panose="02020603050405020304" pitchFamily="18" charset="0"/>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spcBef>
                <a:spcPts val="0"/>
              </a:spcBef>
              <a:buNone/>
            </a:pPr>
            <a:endParaRPr lang="fr-FR" sz="4000" b="1" dirty="0">
              <a:latin typeface="CS Avva Shenouda" panose="020B7200000000000000" pitchFamily="34"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278091" y="763099"/>
            <a:ext cx="5367643" cy="5478423"/>
          </a:xfrm>
          <a:prstGeom prst="rect">
            <a:avLst/>
          </a:prstGeom>
        </p:spPr>
        <p:txBody>
          <a:bodyPr wrap="square" anchor="ctr" anchorCtr="0">
            <a:spAutoFit/>
          </a:bodyPr>
          <a:lstStyle/>
          <a:p>
            <a:pPr algn="just" rtl="1"/>
            <a:r>
              <a:rPr lang="ar-AE" sz="5000" b="1" dirty="0">
                <a:latin typeface="Book Antiqua" panose="02040602050305030304" pitchFamily="18" charset="0"/>
              </a:rPr>
              <a:t>اطلبوا عن آبائنا واخوتنا المرضى بكل الأمراض في هذا الموضع وكل مكان لكي ينعم لنا الرب إلهنا وإياهم بالعافية والشفاء</a:t>
            </a:r>
            <a:r>
              <a:rPr lang="fr-FR" sz="5000" b="1" dirty="0">
                <a:latin typeface="Book Antiqua" panose="02040602050305030304" pitchFamily="18" charset="0"/>
              </a:rPr>
              <a:t> </a:t>
            </a:r>
            <a:r>
              <a:rPr lang="ar-AE" sz="5000" b="1" dirty="0">
                <a:solidFill>
                  <a:srgbClr val="C00000"/>
                </a:solidFill>
                <a:latin typeface="Book Antiqua" panose="02040602050305030304" pitchFamily="18" charset="0"/>
              </a:rPr>
              <a:t>ويغفر لنا خطايانا.</a:t>
            </a:r>
          </a:p>
        </p:txBody>
      </p:sp>
    </p:spTree>
    <p:extLst>
      <p:ext uri="{BB962C8B-B14F-4D97-AF65-F5344CB8AC3E}">
        <p14:creationId xmlns:p14="http://schemas.microsoft.com/office/powerpoint/2010/main" val="3659121104"/>
      </p:ext>
    </p:extLst>
  </p:cSld>
  <p:clrMapOvr>
    <a:masterClrMapping/>
  </p:clrMapOvr>
</p:sld>
</file>

<file path=ppt/slides/slide36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383207" y="494202"/>
            <a:ext cx="5797608" cy="5962762"/>
          </a:xfrm>
        </p:spPr>
        <p:txBody>
          <a:bodyPr numCol="1" spcCol="72000" anchor="ctr">
            <a:noAutofit/>
          </a:bodyPr>
          <a:lstStyle/>
          <a:p>
            <a:pPr marL="0" indent="0" algn="just">
              <a:spcBef>
                <a:spcPts val="0"/>
              </a:spcBef>
              <a:buNone/>
            </a:pPr>
            <a:r>
              <a:rPr lang="fr-FR" b="1" dirty="0">
                <a:latin typeface="Book Antiqua" panose="02040602050305030304" pitchFamily="18" charset="0"/>
              </a:rPr>
              <a:t>Priez et implorez pour nos pères et nos frères les voyageurs et ceux qui projettent de voyager en tout lieu. Qu'Il aplanisse leurs chemins, que ce soit en mer, sur les fleuves, sur terre, dans l'air ou par tout autre moyen. Que le Seigneur notre Dieu les guide et les ramène sains et saufs à leur foyer </a:t>
            </a:r>
            <a:r>
              <a:rPr lang="fr-FR" b="1" dirty="0">
                <a:solidFill>
                  <a:srgbClr val="C00000"/>
                </a:solidFill>
                <a:latin typeface="Book Antiqua" panose="02040602050305030304" pitchFamily="18" charset="0"/>
              </a:rPr>
              <a:t>et qu'Il nous pardonne nos péchés.</a:t>
            </a: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pPr algn="just"/>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spcBef>
                <a:spcPts val="0"/>
              </a:spcBef>
              <a:buNone/>
            </a:pPr>
            <a:endParaRPr lang="fr-FR" sz="4000" b="1" dirty="0">
              <a:latin typeface="CS Avva Shenouda" panose="020B7200000000000000" pitchFamily="34"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278091" y="686154"/>
            <a:ext cx="5569612" cy="5632311"/>
          </a:xfrm>
          <a:prstGeom prst="rect">
            <a:avLst/>
          </a:prstGeom>
        </p:spPr>
        <p:txBody>
          <a:bodyPr wrap="square" anchor="ctr" anchorCtr="0">
            <a:spAutoFit/>
          </a:bodyPr>
          <a:lstStyle/>
          <a:p>
            <a:pPr algn="just" rtl="1"/>
            <a:r>
              <a:rPr lang="ar-AE" sz="4000" b="1" dirty="0">
                <a:latin typeface="Book Antiqua" panose="02040602050305030304" pitchFamily="18" charset="0"/>
              </a:rPr>
              <a:t>صلوا واطلبوا عن آبائنا واخوتنا المسافرين والذين اضمروا السفر بكل مكان ليسهل طرقهم جميعاً أن كانوا في البحار أو الأنهار أو الينابيع أو الطرق المسلوكة والذين جعلوا سفرهم بكل نوع لكي يرشدهم الرب إلهنا ويردهم إلى مساكنهم بسلام </a:t>
            </a:r>
            <a:r>
              <a:rPr lang="ar-AE" sz="4000" b="1" dirty="0">
                <a:solidFill>
                  <a:srgbClr val="C00000"/>
                </a:solidFill>
                <a:latin typeface="Book Antiqua" panose="02040602050305030304" pitchFamily="18" charset="0"/>
              </a:rPr>
              <a:t>ويغفر لنا خطايانا.</a:t>
            </a:r>
          </a:p>
        </p:txBody>
      </p:sp>
    </p:spTree>
    <p:extLst>
      <p:ext uri="{BB962C8B-B14F-4D97-AF65-F5344CB8AC3E}">
        <p14:creationId xmlns:p14="http://schemas.microsoft.com/office/powerpoint/2010/main" val="2242030222"/>
      </p:ext>
    </p:extLst>
  </p:cSld>
  <p:clrMapOvr>
    <a:masterClrMapping/>
  </p:clrMapOvr>
</p:sld>
</file>

<file path=ppt/slides/slide36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577174" y="776123"/>
            <a:ext cx="5395101" cy="5452374"/>
          </a:xfrm>
        </p:spPr>
        <p:txBody>
          <a:bodyPr numCol="1" spcCol="72000" anchor="ctr">
            <a:noAutofit/>
          </a:bodyPr>
          <a:lstStyle/>
          <a:p>
            <a:pPr marL="0" indent="0" algn="just">
              <a:spcBef>
                <a:spcPts val="0"/>
              </a:spcBef>
              <a:buNone/>
            </a:pPr>
            <a:r>
              <a:rPr lang="fr-FR" sz="3600" b="1" dirty="0">
                <a:latin typeface="Book Antiqua" panose="02040602050305030304" pitchFamily="18" charset="0"/>
              </a:rPr>
              <a:t>Priez et implorez pour les vents du ciel, les fruits de la terre, les vignes et tout arbre fruitier dans l'univers. Que le Seigneur notre Dieu les bénisse et les amène à maturité sans dommage </a:t>
            </a:r>
            <a:r>
              <a:rPr lang="fr-FR" sz="3600" b="1" dirty="0">
                <a:solidFill>
                  <a:srgbClr val="C00000"/>
                </a:solidFill>
                <a:latin typeface="Book Antiqua" panose="02040602050305030304" pitchFamily="18" charset="0"/>
              </a:rPr>
              <a:t>et qu'Il nous pardonne nos péchés</a:t>
            </a: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pPr algn="just"/>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spcBef>
                <a:spcPts val="0"/>
              </a:spcBef>
              <a:buNone/>
            </a:pPr>
            <a:endParaRPr lang="fr-FR" sz="4000" b="1" dirty="0">
              <a:latin typeface="CS Avva Shenouda" panose="020B7200000000000000" pitchFamily="34"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278090" y="870820"/>
            <a:ext cx="5395101" cy="5262979"/>
          </a:xfrm>
          <a:prstGeom prst="rect">
            <a:avLst/>
          </a:prstGeom>
        </p:spPr>
        <p:txBody>
          <a:bodyPr wrap="square" anchor="ctr" anchorCtr="0">
            <a:spAutoFit/>
          </a:bodyPr>
          <a:lstStyle/>
          <a:p>
            <a:pPr algn="just" rtl="1"/>
            <a:r>
              <a:rPr lang="ar-AE" sz="4800" b="1" dirty="0">
                <a:latin typeface="Book Antiqua" panose="02040602050305030304" pitchFamily="18" charset="0"/>
              </a:rPr>
              <a:t>صلوا واطلبوا عن أهوية السماء وثمرات الأرض وكل الأشجار والكروم وكل شجرة مثمرة في جميع المسكونة لكي يباركها الرب إلهنا ويكملها بسلام </a:t>
            </a:r>
            <a:r>
              <a:rPr lang="ar-AE" sz="4800" b="1" dirty="0">
                <a:solidFill>
                  <a:srgbClr val="C00000"/>
                </a:solidFill>
                <a:latin typeface="Book Antiqua" panose="02040602050305030304" pitchFamily="18" charset="0"/>
              </a:rPr>
              <a:t>ويغفر لنا خطايانا.</a:t>
            </a:r>
          </a:p>
        </p:txBody>
      </p:sp>
    </p:spTree>
    <p:extLst>
      <p:ext uri="{BB962C8B-B14F-4D97-AF65-F5344CB8AC3E}">
        <p14:creationId xmlns:p14="http://schemas.microsoft.com/office/powerpoint/2010/main" val="636027455"/>
      </p:ext>
    </p:extLst>
  </p:cSld>
  <p:clrMapOvr>
    <a:masterClrMapping/>
  </p:clrMapOvr>
</p:sld>
</file>

<file path=ppt/slides/slide36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564204" y="776123"/>
            <a:ext cx="5402093" cy="5452374"/>
          </a:xfrm>
        </p:spPr>
        <p:txBody>
          <a:bodyPr numCol="1" spcCol="72000" anchor="ctr">
            <a:noAutofit/>
          </a:bodyPr>
          <a:lstStyle/>
          <a:p>
            <a:pPr marL="0" indent="0" algn="just">
              <a:spcBef>
                <a:spcPts val="0"/>
              </a:spcBef>
              <a:buNone/>
            </a:pPr>
            <a:r>
              <a:rPr lang="fr-FR" sz="3600" b="1" dirty="0">
                <a:latin typeface="Book Antiqua" panose="02040602050305030304" pitchFamily="18" charset="0"/>
              </a:rPr>
              <a:t>Priez et implorez pour que Dieu nous accorde miséricorde et compassion auprès des gouvernants. Qu'Il adoucisse par Sa bonté en tout temps les cœurs de ceux qui nous dirigent </a:t>
            </a:r>
            <a:r>
              <a:rPr lang="fr-FR" sz="3600" b="1" dirty="0">
                <a:solidFill>
                  <a:srgbClr val="C00000"/>
                </a:solidFill>
                <a:latin typeface="Book Antiqua" panose="02040602050305030304" pitchFamily="18" charset="0"/>
              </a:rPr>
              <a:t>et qu'Il nous pardonne nos péchés</a:t>
            </a: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400110"/>
          </a:xfrm>
          <a:prstGeom prst="rect">
            <a:avLst/>
          </a:prstGeom>
        </p:spPr>
        <p:txBody>
          <a:bodyPr wrap="none">
            <a:spAutoFit/>
          </a:bodyPr>
          <a:lstStyle/>
          <a:p>
            <a:pPr algn="just"/>
            <a:endParaRPr lang="fr-FR" sz="2000"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spcBef>
                <a:spcPts val="0"/>
              </a:spcBef>
              <a:buNone/>
            </a:pPr>
            <a:endParaRPr lang="fr-FR" sz="4400" b="1" dirty="0">
              <a:latin typeface="CS Avva Shenouda" panose="020B7200000000000000" pitchFamily="34"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245157" y="764704"/>
            <a:ext cx="5563635" cy="5078313"/>
          </a:xfrm>
          <a:prstGeom prst="rect">
            <a:avLst/>
          </a:prstGeom>
        </p:spPr>
        <p:txBody>
          <a:bodyPr wrap="square" anchor="ctr" anchorCtr="0">
            <a:spAutoFit/>
          </a:bodyPr>
          <a:lstStyle/>
          <a:p>
            <a:pPr algn="just" rtl="1"/>
            <a:r>
              <a:rPr lang="ar-AE" sz="5400" b="1" dirty="0">
                <a:latin typeface="Book Antiqua" panose="02040602050305030304" pitchFamily="18" charset="0"/>
              </a:rPr>
              <a:t>صلوا واطلبوا لكي يعطينا الله رحمة ورأفة أمام السلاطين الأعزاء ويعطف قلوب المتولين علينا بالصلاح في كل حين </a:t>
            </a:r>
            <a:r>
              <a:rPr lang="ar-AE" sz="5400" b="1" dirty="0">
                <a:solidFill>
                  <a:srgbClr val="C00000"/>
                </a:solidFill>
                <a:latin typeface="Book Antiqua" panose="02040602050305030304" pitchFamily="18" charset="0"/>
              </a:rPr>
              <a:t>ويغفر لنا خطايانا.</a:t>
            </a:r>
          </a:p>
        </p:txBody>
      </p:sp>
    </p:spTree>
    <p:extLst>
      <p:ext uri="{BB962C8B-B14F-4D97-AF65-F5344CB8AC3E}">
        <p14:creationId xmlns:p14="http://schemas.microsoft.com/office/powerpoint/2010/main" val="1851884075"/>
      </p:ext>
    </p:extLst>
  </p:cSld>
  <p:clrMapOvr>
    <a:masterClrMapping/>
  </p:clrMapOvr>
</p:sld>
</file>

<file path=ppt/slides/slide36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546266" y="776123"/>
            <a:ext cx="5549734" cy="5452374"/>
          </a:xfrm>
        </p:spPr>
        <p:txBody>
          <a:bodyPr numCol="1" spcCol="72000" anchor="ctr">
            <a:noAutofit/>
          </a:bodyPr>
          <a:lstStyle/>
          <a:p>
            <a:pPr marL="0" indent="0" algn="just">
              <a:spcBef>
                <a:spcPts val="0"/>
              </a:spcBef>
              <a:buNone/>
            </a:pPr>
            <a:r>
              <a:rPr lang="fr-FR" sz="2400" b="1" dirty="0">
                <a:latin typeface="Book Antiqua" panose="02040602050305030304" pitchFamily="18" charset="0"/>
              </a:rPr>
              <a:t>Priez et implorez pour nos pères et nos frères les défunts qui se sont endormis dans la Foi du Christ depuis le commencement, nos pères les patriarches, nos pères les métropolites, nos pères les évêques, nos pères les higoumènes et nos pères les prêtres, nos frères les diacres, nos pères les moines et nos frères les laïcs et pour le repos de tous les Chrétiens qui se sont endormis. Que le Seigneur, notre Dieu, accorde le repos à leurs âmes à tous </a:t>
            </a:r>
            <a:r>
              <a:rPr lang="fr-FR" sz="2400" b="1" dirty="0">
                <a:solidFill>
                  <a:srgbClr val="C00000"/>
                </a:solidFill>
                <a:latin typeface="Book Antiqua" panose="02040602050305030304" pitchFamily="18" charset="0"/>
              </a:rPr>
              <a:t>et qu'Il nous pardonne nos péchés.</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lvl="0" algn="ctr" rtl="1" fontAlgn="base">
              <a:spcBef>
                <a:spcPct val="20000"/>
              </a:spcBef>
              <a:spcAft>
                <a:spcPct val="0"/>
              </a:spcAft>
            </a:pPr>
            <a:endParaRPr lang="ar-SA" altLang="fr-FR" sz="3600" dirty="0">
              <a:latin typeface="Times New Roman" panose="02020603050405020304" pitchFamily="18" charset="0"/>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spcBef>
                <a:spcPts val="0"/>
              </a:spcBef>
              <a:buNone/>
            </a:pPr>
            <a:endParaRPr lang="fr-FR" sz="4000" b="1" dirty="0">
              <a:latin typeface="CS Avva Shenouda" panose="020B7200000000000000" pitchFamily="34"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278091" y="686154"/>
            <a:ext cx="5569612" cy="5632311"/>
          </a:xfrm>
          <a:prstGeom prst="rect">
            <a:avLst/>
          </a:prstGeom>
        </p:spPr>
        <p:txBody>
          <a:bodyPr wrap="square" anchor="ctr" anchorCtr="0">
            <a:spAutoFit/>
          </a:bodyPr>
          <a:lstStyle/>
          <a:p>
            <a:pPr algn="just" rtl="1"/>
            <a:r>
              <a:rPr lang="ar-AE" sz="3600" b="1" dirty="0">
                <a:latin typeface="Book Antiqua" panose="02040602050305030304" pitchFamily="18" charset="0"/>
              </a:rPr>
              <a:t>صلوا واطلبوا عن آبائنا واخوتنا الذين رقدوا وتنيحوا في الإيمان بالمسيح منذ البدء آبائنا البطاركة وآبائنا المطارنة وآبائنا الأساقفة وآبائنا </a:t>
            </a:r>
            <a:r>
              <a:rPr lang="ar-AE" sz="3600" b="1" dirty="0" err="1">
                <a:latin typeface="Book Antiqua" panose="02040602050305030304" pitchFamily="18" charset="0"/>
              </a:rPr>
              <a:t>القمامصة</a:t>
            </a:r>
            <a:r>
              <a:rPr lang="ar-AE" sz="3600" b="1" dirty="0">
                <a:latin typeface="Book Antiqua" panose="02040602050305030304" pitchFamily="18" charset="0"/>
              </a:rPr>
              <a:t> وآبائنا القسوس وأخوتنا الشمامسة وآبائنا الرهبان واخوتنا العلمانيين وعن كل الذين تنيحوا من المسيحيين لكي ينيح الرب إلهنا نفوسهم أجمعين </a:t>
            </a:r>
            <a:r>
              <a:rPr lang="ar-AE" sz="3600" b="1" dirty="0">
                <a:solidFill>
                  <a:srgbClr val="C00000"/>
                </a:solidFill>
                <a:latin typeface="Book Antiqua" panose="02040602050305030304" pitchFamily="18" charset="0"/>
              </a:rPr>
              <a:t>ويغفر لنا خطايانا.</a:t>
            </a:r>
          </a:p>
        </p:txBody>
      </p:sp>
    </p:spTree>
    <p:extLst>
      <p:ext uri="{BB962C8B-B14F-4D97-AF65-F5344CB8AC3E}">
        <p14:creationId xmlns:p14="http://schemas.microsoft.com/office/powerpoint/2010/main" val="2860871984"/>
      </p:ext>
    </p:extLst>
  </p:cSld>
  <p:clrMapOvr>
    <a:masterClrMapping/>
  </p:clrMapOvr>
</p:sld>
</file>

<file path=ppt/slides/slide36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87901" y="776123"/>
            <a:ext cx="5367646" cy="5452374"/>
          </a:xfrm>
        </p:spPr>
        <p:txBody>
          <a:bodyPr numCol="1" spcCol="72000" anchor="ctr">
            <a:noAutofit/>
          </a:bodyPr>
          <a:lstStyle/>
          <a:p>
            <a:pPr marL="0" indent="0" algn="just">
              <a:spcBef>
                <a:spcPts val="0"/>
              </a:spcBef>
              <a:buNone/>
            </a:pPr>
            <a:r>
              <a:rPr lang="fr-FR" b="1" dirty="0">
                <a:latin typeface="Book Antiqua" panose="02040602050305030304" pitchFamily="18" charset="0"/>
              </a:rPr>
              <a:t>Priez et implorez pour ceux qui s'occupent des offrandes et des oblations, du vin, de l'huile, de l'encens, des voiles, des livres liturgiques et de tous les vases sacrés de l'autel. Que le Seigneur, notre Dieu, les récompenses dans la Jérusalem céleste </a:t>
            </a:r>
            <a:r>
              <a:rPr lang="fr-FR" b="1" dirty="0">
                <a:solidFill>
                  <a:srgbClr val="C00000"/>
                </a:solidFill>
                <a:latin typeface="Book Antiqua" panose="02040602050305030304" pitchFamily="18" charset="0"/>
              </a:rPr>
              <a:t>et nous pardonne nos péchés.</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lvl="0" algn="just" rtl="1" fontAlgn="base">
              <a:spcBef>
                <a:spcPct val="20000"/>
              </a:spcBef>
              <a:spcAft>
                <a:spcPct val="0"/>
              </a:spcAft>
            </a:pPr>
            <a:endParaRPr lang="ar-SA" altLang="fr-FR" sz="3600" dirty="0">
              <a:latin typeface="Times New Roman" panose="02020603050405020304" pitchFamily="18" charset="0"/>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pPr algn="just"/>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spcBef>
                <a:spcPts val="0"/>
              </a:spcBef>
              <a:buNone/>
            </a:pPr>
            <a:endParaRPr lang="fr-FR" sz="4000" b="1" dirty="0">
              <a:latin typeface="CS Avva Shenouda" panose="020B7200000000000000" pitchFamily="34"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180816" y="836712"/>
            <a:ext cx="5569612" cy="4832092"/>
          </a:xfrm>
          <a:prstGeom prst="rect">
            <a:avLst/>
          </a:prstGeom>
        </p:spPr>
        <p:txBody>
          <a:bodyPr wrap="square" anchor="ctr" anchorCtr="0">
            <a:spAutoFit/>
          </a:bodyPr>
          <a:lstStyle/>
          <a:p>
            <a:pPr algn="just" rtl="1"/>
            <a:r>
              <a:rPr lang="ar-AE" sz="4400" b="1" dirty="0">
                <a:latin typeface="Book Antiqua" panose="02040602050305030304" pitchFamily="18" charset="0"/>
              </a:rPr>
              <a:t>صلوا واطلبوا عن المهتمين بالصعائد والقرابين والخمر والزيت والبخور والستور وكتب القراءة وكل أواني المذبح لكي يعوضهم الرب إلهنا عن أتعابهم في أورشليم </a:t>
            </a:r>
            <a:r>
              <a:rPr lang="ar-AE" sz="4400" b="1" dirty="0" err="1">
                <a:latin typeface="Book Antiqua" panose="02040602050305030304" pitchFamily="18" charset="0"/>
              </a:rPr>
              <a:t>السمائية</a:t>
            </a:r>
            <a:r>
              <a:rPr lang="ar-AE" sz="4400" b="1" dirty="0">
                <a:latin typeface="Book Antiqua" panose="02040602050305030304" pitchFamily="18" charset="0"/>
              </a:rPr>
              <a:t> </a:t>
            </a:r>
            <a:r>
              <a:rPr lang="ar-AE" sz="4400" b="1" dirty="0">
                <a:solidFill>
                  <a:srgbClr val="C00000"/>
                </a:solidFill>
                <a:latin typeface="Book Antiqua" panose="02040602050305030304" pitchFamily="18" charset="0"/>
              </a:rPr>
              <a:t>ويغفر لنا خطايانا.</a:t>
            </a:r>
          </a:p>
        </p:txBody>
      </p:sp>
    </p:spTree>
    <p:extLst>
      <p:ext uri="{BB962C8B-B14F-4D97-AF65-F5344CB8AC3E}">
        <p14:creationId xmlns:p14="http://schemas.microsoft.com/office/powerpoint/2010/main" val="3802656399"/>
      </p:ext>
    </p:extLst>
  </p:cSld>
  <p:clrMapOvr>
    <a:masterClrMapping/>
  </p:clrMapOvr>
</p:sld>
</file>

<file path=ppt/slides/slide36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546266" y="776123"/>
            <a:ext cx="5367646" cy="5452374"/>
          </a:xfrm>
        </p:spPr>
        <p:txBody>
          <a:bodyPr numCol="1" spcCol="72000" anchor="ctr">
            <a:noAutofit/>
          </a:bodyPr>
          <a:lstStyle/>
          <a:p>
            <a:pPr marL="0" indent="0" algn="just">
              <a:spcBef>
                <a:spcPts val="0"/>
              </a:spcBef>
              <a:buNone/>
            </a:pPr>
            <a:r>
              <a:rPr lang="fr-FR" sz="3600" b="1" dirty="0">
                <a:latin typeface="Book Antiqua" panose="02040602050305030304" pitchFamily="18" charset="0"/>
              </a:rPr>
              <a:t>Priez et implorez pour les catéchumènes de notre peuple. Que le Seigneur notre Dieu éclaire leurs cœurs, les enracine dans la Foi orthodoxe jusqu'au dernier soupir </a:t>
            </a:r>
            <a:r>
              <a:rPr lang="fr-FR" sz="3600" b="1" dirty="0">
                <a:solidFill>
                  <a:srgbClr val="C00000"/>
                </a:solidFill>
                <a:latin typeface="Book Antiqua" panose="02040602050305030304" pitchFamily="18" charset="0"/>
              </a:rPr>
              <a:t>et qu'Il nous pardonne nos péchés.</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lvl="0" algn="just" rtl="1" fontAlgn="base">
              <a:spcBef>
                <a:spcPct val="20000"/>
              </a:spcBef>
              <a:spcAft>
                <a:spcPct val="0"/>
              </a:spcAft>
            </a:pPr>
            <a:endParaRPr lang="ar-SA" altLang="fr-FR" sz="3600" dirty="0">
              <a:latin typeface="Times New Roman" panose="02020603050405020304" pitchFamily="18" charset="0"/>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pPr algn="just"/>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spcBef>
                <a:spcPts val="0"/>
              </a:spcBef>
              <a:buNone/>
            </a:pPr>
            <a:endParaRPr lang="fr-FR" sz="4000" b="1" dirty="0">
              <a:latin typeface="CS Avva Shenouda" panose="020B7200000000000000" pitchFamily="34"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200271" y="776124"/>
            <a:ext cx="5569612" cy="5452374"/>
          </a:xfrm>
          <a:prstGeom prst="rect">
            <a:avLst/>
          </a:prstGeom>
        </p:spPr>
        <p:txBody>
          <a:bodyPr wrap="square" anchor="ctr" anchorCtr="0">
            <a:normAutofit lnSpcReduction="10000"/>
          </a:bodyPr>
          <a:lstStyle/>
          <a:p>
            <a:pPr algn="just" rtl="1"/>
            <a:r>
              <a:rPr lang="ar-AE" sz="5400" b="1" dirty="0">
                <a:latin typeface="Book Antiqua" panose="02040602050305030304" pitchFamily="18" charset="0"/>
              </a:rPr>
              <a:t>صلوا واطلبوا عن موعوظي شعبنا لكي يباركهم الرب ويفتح عيون قلوبهم ويثبتهم على الإيمان الارثوذكسي إلى النفس الأخير </a:t>
            </a:r>
            <a:r>
              <a:rPr lang="ar-AE" sz="5400" b="1" dirty="0">
                <a:solidFill>
                  <a:srgbClr val="C00000"/>
                </a:solidFill>
                <a:latin typeface="Book Antiqua" panose="02040602050305030304" pitchFamily="18" charset="0"/>
              </a:rPr>
              <a:t>ويغفر لنا خطايانا.</a:t>
            </a:r>
          </a:p>
        </p:txBody>
      </p:sp>
    </p:spTree>
    <p:extLst>
      <p:ext uri="{BB962C8B-B14F-4D97-AF65-F5344CB8AC3E}">
        <p14:creationId xmlns:p14="http://schemas.microsoft.com/office/powerpoint/2010/main" val="149934120"/>
      </p:ext>
    </p:extLst>
  </p:cSld>
  <p:clrMapOvr>
    <a:masterClrMapping/>
  </p:clrMapOvr>
</p:sld>
</file>

<file path=ppt/slides/slide36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564203" y="776123"/>
            <a:ext cx="5349707" cy="5452374"/>
          </a:xfrm>
        </p:spPr>
        <p:txBody>
          <a:bodyPr numCol="1" spcCol="72000" anchor="ctr">
            <a:noAutofit/>
          </a:bodyPr>
          <a:lstStyle/>
          <a:p>
            <a:pPr marL="0" indent="0" algn="just">
              <a:spcBef>
                <a:spcPts val="0"/>
              </a:spcBef>
              <a:buNone/>
            </a:pPr>
            <a:r>
              <a:rPr lang="fr-FR" b="1" dirty="0">
                <a:latin typeface="Book Antiqua" panose="02040602050305030304" pitchFamily="18" charset="0"/>
              </a:rPr>
              <a:t>Priez et implorez pour ce lieu, pour tout autre lieu, pour les monastères orthodoxes dans les déserts, pour les anciens qui y demeurent, et pour la tranquillité du monde entier. Que le Seigneur notre Dieu nous protège tous de tout mal </a:t>
            </a:r>
            <a:r>
              <a:rPr lang="fr-FR" b="1" dirty="0">
                <a:solidFill>
                  <a:srgbClr val="C00000"/>
                </a:solidFill>
                <a:latin typeface="Book Antiqua" panose="02040602050305030304" pitchFamily="18" charset="0"/>
              </a:rPr>
              <a:t>et qu'Il nous pardonne nos péchés.</a:t>
            </a: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spcBef>
                <a:spcPts val="0"/>
              </a:spcBef>
              <a:buNone/>
            </a:pPr>
            <a:endParaRPr lang="fr-FR" sz="4000" b="1" dirty="0">
              <a:latin typeface="CS Avva Shenouda" panose="020B7200000000000000" pitchFamily="34"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219726" y="747709"/>
            <a:ext cx="5569612" cy="5509200"/>
          </a:xfrm>
          <a:prstGeom prst="rect">
            <a:avLst/>
          </a:prstGeom>
        </p:spPr>
        <p:txBody>
          <a:bodyPr wrap="square" anchor="ctr" anchorCtr="0">
            <a:spAutoFit/>
          </a:bodyPr>
          <a:lstStyle/>
          <a:p>
            <a:pPr algn="just" rtl="1"/>
            <a:r>
              <a:rPr lang="ar-AE" sz="4400" b="1" dirty="0">
                <a:latin typeface="Book Antiqua" panose="02040602050305030304" pitchFamily="18" charset="0"/>
              </a:rPr>
              <a:t>صلوا واطلبوا عن هذا المسكن وكل مساكن وأديرة الشعوب الأرثوذكسيين في </a:t>
            </a:r>
            <a:r>
              <a:rPr lang="ar-AE" sz="4400" b="1" dirty="0" err="1">
                <a:latin typeface="Book Antiqua" panose="02040602050305030304" pitchFamily="18" charset="0"/>
              </a:rPr>
              <a:t>البرارى</a:t>
            </a:r>
            <a:r>
              <a:rPr lang="ar-AE" sz="4400" b="1" dirty="0">
                <a:latin typeface="Book Antiqua" panose="02040602050305030304" pitchFamily="18" charset="0"/>
              </a:rPr>
              <a:t> والشيوخ السكان فيها وعن طمأنينة كل العالم معاً. لكي يحفظنا الرب إلهنا وإياهم من كل سوء ومن كل شر </a:t>
            </a:r>
            <a:r>
              <a:rPr lang="ar-AE" sz="4400" b="1" dirty="0">
                <a:solidFill>
                  <a:srgbClr val="C00000"/>
                </a:solidFill>
                <a:latin typeface="Book Antiqua" panose="02040602050305030304" pitchFamily="18" charset="0"/>
              </a:rPr>
              <a:t>ويغفر لنا خطايانا.</a:t>
            </a:r>
          </a:p>
        </p:txBody>
      </p:sp>
    </p:spTree>
    <p:extLst>
      <p:ext uri="{BB962C8B-B14F-4D97-AF65-F5344CB8AC3E}">
        <p14:creationId xmlns:p14="http://schemas.microsoft.com/office/powerpoint/2010/main" val="2476788423"/>
      </p:ext>
    </p:extLst>
  </p:cSld>
  <p:clrMapOvr>
    <a:masterClrMapping/>
  </p:clrMapOvr>
</p:sld>
</file>

<file path=ppt/slides/slide36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546266" y="494202"/>
            <a:ext cx="5367646" cy="5991072"/>
          </a:xfrm>
        </p:spPr>
        <p:txBody>
          <a:bodyPr numCol="1" spcCol="72000" anchor="ctr">
            <a:noAutofit/>
          </a:bodyPr>
          <a:lstStyle/>
          <a:p>
            <a:pPr marL="0" indent="0" algn="just">
              <a:spcBef>
                <a:spcPts val="0"/>
              </a:spcBef>
              <a:buNone/>
            </a:pPr>
            <a:r>
              <a:rPr lang="fr-FR" sz="3000" b="1" dirty="0">
                <a:latin typeface="Book Antiqua" panose="02040602050305030304" pitchFamily="18" charset="0"/>
              </a:rPr>
              <a:t>Priez et implorez pour la vie de notre saint père l'archevêque, le patriarche, </a:t>
            </a:r>
            <a:r>
              <a:rPr lang="fr-FR" sz="3000" b="1" dirty="0" err="1">
                <a:latin typeface="Book Antiqua" panose="02040602050305030304" pitchFamily="18" charset="0"/>
              </a:rPr>
              <a:t>Anba</a:t>
            </a:r>
            <a:r>
              <a:rPr lang="fr-FR" sz="3000" b="1" dirty="0">
                <a:latin typeface="Book Antiqua" panose="02040602050305030304" pitchFamily="18" charset="0"/>
              </a:rPr>
              <a:t> </a:t>
            </a:r>
            <a:r>
              <a:rPr lang="fr-FR" sz="3000" b="1" dirty="0" err="1">
                <a:latin typeface="Book Antiqua" panose="02040602050305030304" pitchFamily="18" charset="0"/>
              </a:rPr>
              <a:t>Tawadros</a:t>
            </a:r>
            <a:r>
              <a:rPr lang="fr-FR" sz="3000" b="1" dirty="0">
                <a:latin typeface="Book Antiqua" panose="02040602050305030304" pitchFamily="18" charset="0"/>
              </a:rPr>
              <a:t>, et pour son confrère dans le ministère apostolique notre père l'évêque </a:t>
            </a:r>
            <a:r>
              <a:rPr lang="fr-FR" sz="3000" b="1" dirty="0" err="1">
                <a:latin typeface="Book Antiqua" panose="02040602050305030304" pitchFamily="18" charset="0"/>
              </a:rPr>
              <a:t>Anba</a:t>
            </a:r>
            <a:r>
              <a:rPr lang="fr-FR" sz="3000" b="1" dirty="0">
                <a:latin typeface="Book Antiqua" panose="02040602050305030304" pitchFamily="18" charset="0"/>
              </a:rPr>
              <a:t> Marc. Que le Seigneur protège leurs vies et les maintienne pour nous sur leurs trônes de nombreuses années calmes et paisibles </a:t>
            </a:r>
            <a:r>
              <a:rPr lang="fr-FR" sz="3000" b="1" dirty="0">
                <a:solidFill>
                  <a:srgbClr val="C00000"/>
                </a:solidFill>
                <a:latin typeface="Book Antiqua" panose="02040602050305030304" pitchFamily="18" charset="0"/>
              </a:rPr>
              <a:t>et qu'Il nous pardonne nos péchés.</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lvl="0" algn="ctr" rtl="1" fontAlgn="base">
              <a:spcBef>
                <a:spcPct val="20000"/>
              </a:spcBef>
              <a:spcAft>
                <a:spcPct val="0"/>
              </a:spcAft>
            </a:pPr>
            <a:endParaRPr lang="ar-SA" altLang="fr-FR" sz="3600" dirty="0">
              <a:latin typeface="Times New Roman" panose="02020603050405020304" pitchFamily="18" charset="0"/>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spcBef>
                <a:spcPts val="0"/>
              </a:spcBef>
              <a:buNone/>
            </a:pPr>
            <a:endParaRPr lang="fr-FR" sz="4000" b="1" dirty="0">
              <a:latin typeface="CS Avva Shenouda" panose="020B7200000000000000" pitchFamily="34"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219726" y="616904"/>
            <a:ext cx="5569612" cy="5770811"/>
          </a:xfrm>
          <a:prstGeom prst="rect">
            <a:avLst/>
          </a:prstGeom>
        </p:spPr>
        <p:txBody>
          <a:bodyPr wrap="square" anchor="ctr" anchorCtr="0">
            <a:spAutoFit/>
          </a:bodyPr>
          <a:lstStyle/>
          <a:p>
            <a:pPr algn="just" rtl="1"/>
            <a:r>
              <a:rPr lang="ar-AE" sz="4100" b="1" dirty="0">
                <a:latin typeface="Book Antiqua" panose="02040602050305030304" pitchFamily="18" charset="0"/>
              </a:rPr>
              <a:t>صلوا واطلبوا عن حياة وقيام أبينا المكرم رئيس الأساقفة الأب البطريرك الأنبا </a:t>
            </a:r>
            <a:r>
              <a:rPr lang="ar-AE" sz="4100" b="1" dirty="0" err="1">
                <a:latin typeface="Book Antiqua" panose="02040602050305030304" pitchFamily="18" charset="0"/>
              </a:rPr>
              <a:t>تاوضروس</a:t>
            </a:r>
            <a:r>
              <a:rPr lang="ar-AE" sz="4100" b="1" dirty="0">
                <a:latin typeface="Book Antiqua" panose="02040602050305030304" pitchFamily="18" charset="0"/>
              </a:rPr>
              <a:t> و شريكه في الخدمة الرسولية</a:t>
            </a:r>
            <a:r>
              <a:rPr lang="fr-FR" sz="4100" b="1" dirty="0">
                <a:latin typeface="Book Antiqua" panose="02040602050305030304" pitchFamily="18" charset="0"/>
              </a:rPr>
              <a:t> </a:t>
            </a:r>
            <a:r>
              <a:rPr lang="ar-AE" sz="4100" b="1" dirty="0">
                <a:latin typeface="Book Antiqua" panose="02040602050305030304" pitchFamily="18" charset="0"/>
              </a:rPr>
              <a:t>أبينا</a:t>
            </a:r>
            <a:r>
              <a:rPr lang="fr-FR" sz="4100" b="1" dirty="0">
                <a:latin typeface="Book Antiqua" panose="02040602050305030304" pitchFamily="18" charset="0"/>
              </a:rPr>
              <a:t> </a:t>
            </a:r>
            <a:r>
              <a:rPr lang="ar-AE" sz="4100" b="1" dirty="0">
                <a:latin typeface="Book Antiqua" panose="02040602050305030304" pitchFamily="18" charset="0"/>
              </a:rPr>
              <a:t>الأسقف الأنبا مارك لكي يحفظ الرب لنا حياتهم ويثبتهم على كراسيهم سنين عديدة وأزمنة سالمة هادئة مديدة </a:t>
            </a:r>
            <a:r>
              <a:rPr lang="ar-AE" sz="4100" b="1" dirty="0">
                <a:solidFill>
                  <a:srgbClr val="C00000"/>
                </a:solidFill>
                <a:latin typeface="Book Antiqua" panose="02040602050305030304" pitchFamily="18" charset="0"/>
              </a:rPr>
              <a:t>ويغفر لنا خطايانا.</a:t>
            </a:r>
          </a:p>
        </p:txBody>
      </p:sp>
    </p:spTree>
    <p:extLst>
      <p:ext uri="{BB962C8B-B14F-4D97-AF65-F5344CB8AC3E}">
        <p14:creationId xmlns:p14="http://schemas.microsoft.com/office/powerpoint/2010/main" val="787938270"/>
      </p:ext>
    </p:extLst>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5" name="Connecteur droit 4">
            <a:extLst>
              <a:ext uri="{FF2B5EF4-FFF2-40B4-BE49-F238E27FC236}">
                <a16:creationId xmlns:a16="http://schemas.microsoft.com/office/drawing/2014/main" id="{126B1987-611D-41BD-9F08-E35F26AD5672}"/>
              </a:ext>
            </a:extLst>
          </p:cNvPr>
          <p:cNvCxnSpPr>
            <a:cxnSpLocks/>
          </p:cNvCxnSpPr>
          <p:nvPr/>
        </p:nvCxnSpPr>
        <p:spPr>
          <a:xfrm flipV="1">
            <a:off x="4151784" y="548680"/>
            <a:ext cx="0" cy="5832648"/>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7" name="Connecteur droit 6">
            <a:extLst>
              <a:ext uri="{FF2B5EF4-FFF2-40B4-BE49-F238E27FC236}">
                <a16:creationId xmlns:a16="http://schemas.microsoft.com/office/drawing/2014/main" id="{6FCAE597-4702-47B1-A0B0-F545200A3E96}"/>
              </a:ext>
            </a:extLst>
          </p:cNvPr>
          <p:cNvCxnSpPr>
            <a:cxnSpLocks/>
          </p:cNvCxnSpPr>
          <p:nvPr/>
        </p:nvCxnSpPr>
        <p:spPr>
          <a:xfrm>
            <a:off x="7932204" y="548680"/>
            <a:ext cx="0" cy="5832648"/>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aphicFrame>
        <p:nvGraphicFramePr>
          <p:cNvPr id="11" name="Tableau 10">
            <a:extLst>
              <a:ext uri="{FF2B5EF4-FFF2-40B4-BE49-F238E27FC236}">
                <a16:creationId xmlns:a16="http://schemas.microsoft.com/office/drawing/2014/main" id="{064030C8-D926-485C-8E3C-04B79300FA76}"/>
              </a:ext>
            </a:extLst>
          </p:cNvPr>
          <p:cNvGraphicFramePr>
            <a:graphicFrameLocks noGrp="1"/>
          </p:cNvGraphicFramePr>
          <p:nvPr/>
        </p:nvGraphicFramePr>
        <p:xfrm>
          <a:off x="407368" y="548680"/>
          <a:ext cx="11305251" cy="4876800"/>
        </p:xfrm>
        <a:graphic>
          <a:graphicData uri="http://schemas.openxmlformats.org/drawingml/2006/table">
            <a:tbl>
              <a:tblPr firstRow="1" bandRow="1">
                <a:tableStyleId>{5C22544A-7EE6-4342-B048-85BDC9FD1C3A}</a:tableStyleId>
              </a:tblPr>
              <a:tblGrid>
                <a:gridCol w="3768417">
                  <a:extLst>
                    <a:ext uri="{9D8B030D-6E8A-4147-A177-3AD203B41FA5}">
                      <a16:colId xmlns:a16="http://schemas.microsoft.com/office/drawing/2014/main" val="643898362"/>
                    </a:ext>
                  </a:extLst>
                </a:gridCol>
                <a:gridCol w="3768417">
                  <a:extLst>
                    <a:ext uri="{9D8B030D-6E8A-4147-A177-3AD203B41FA5}">
                      <a16:colId xmlns:a16="http://schemas.microsoft.com/office/drawing/2014/main" val="928857037"/>
                    </a:ext>
                  </a:extLst>
                </a:gridCol>
                <a:gridCol w="3768417">
                  <a:extLst>
                    <a:ext uri="{9D8B030D-6E8A-4147-A177-3AD203B41FA5}">
                      <a16:colId xmlns:a16="http://schemas.microsoft.com/office/drawing/2014/main" val="2709813572"/>
                    </a:ext>
                  </a:extLst>
                </a:gridCol>
              </a:tblGrid>
              <a:tr h="370840">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2000" b="1" dirty="0" err="1">
                          <a:solidFill>
                            <a:srgbClr val="C00000"/>
                          </a:solidFill>
                          <a:latin typeface="CS Avva Shenouda" panose="020B7200000000000000" pitchFamily="34" charset="0"/>
                        </a:rPr>
                        <a:t>Piouyb</a:t>
                      </a:r>
                      <a:endParaRPr lang="fr-FR" sz="2800" b="1" dirty="0">
                        <a:solidFill>
                          <a:srgbClr val="C00000"/>
                        </a:solidFill>
                        <a:latin typeface="CS Avva Shenouda" panose="020B7200000000000000" pitchFamily="34" charset="0"/>
                      </a:endParaRPr>
                    </a:p>
                    <a:p>
                      <a:pPr marL="0" marR="0" lvl="0" indent="0" algn="ctr" defTabSz="914400" rtl="0" eaLnBrk="1" fontAlgn="auto" latinLnBrk="0" hangingPunct="1">
                        <a:lnSpc>
                          <a:spcPct val="100000"/>
                        </a:lnSpc>
                        <a:spcBef>
                          <a:spcPts val="0"/>
                        </a:spcBef>
                        <a:spcAft>
                          <a:spcPts val="0"/>
                        </a:spcAft>
                        <a:buClrTx/>
                        <a:buSzTx/>
                        <a:buFontTx/>
                        <a:buNone/>
                        <a:tabLst/>
                        <a:defRPr/>
                      </a:pPr>
                      <a:r>
                        <a:rPr lang="fr-FR" sz="2400" b="1" kern="1200" dirty="0" err="1">
                          <a:solidFill>
                            <a:schemeClr val="tx1"/>
                          </a:solidFill>
                          <a:effectLst/>
                          <a:latin typeface="CS Avva Shenouda" panose="020B7200000000000000" pitchFamily="34" charset="0"/>
                          <a:ea typeface="+mn-ea"/>
                          <a:cs typeface="+mn-cs"/>
                        </a:rPr>
                        <a:t>ÉSlyl</a:t>
                      </a:r>
                      <a:endParaRPr lang="fr-FR" sz="2800" b="1" kern="1200" dirty="0">
                        <a:solidFill>
                          <a:schemeClr val="tx1"/>
                        </a:solidFill>
                        <a:effectLst/>
                        <a:latin typeface="CS Avva Shenouda" panose="020B7200000000000000" pitchFamily="34" charset="0"/>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lang="fr-FR" sz="2000" b="1" kern="1200" dirty="0">
                          <a:solidFill>
                            <a:schemeClr val="tx1"/>
                          </a:solidFill>
                          <a:effectLst/>
                          <a:latin typeface="CS Avva Shenouda" panose="020B7200000000000000" pitchFamily="34" charset="0"/>
                          <a:ea typeface="+mn-ea"/>
                          <a:cs typeface="+mn-cs"/>
                        </a:rPr>
                        <a:t> </a:t>
                      </a: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fr-FR" sz="2000" dirty="0">
                          <a:solidFill>
                            <a:srgbClr val="C00000"/>
                          </a:solidFill>
                        </a:rPr>
                        <a:t>Le Prêtre</a:t>
                      </a:r>
                    </a:p>
                    <a:p>
                      <a:pPr algn="ctr"/>
                      <a:r>
                        <a:rPr lang="fr-FR" sz="2800" b="1" kern="1200" dirty="0">
                          <a:solidFill>
                            <a:schemeClr val="tx1"/>
                          </a:solidFill>
                          <a:effectLst/>
                          <a:latin typeface="+mn-lt"/>
                          <a:ea typeface="+mn-ea"/>
                          <a:cs typeface="+mn-cs"/>
                        </a:rPr>
                        <a:t>Prions</a:t>
                      </a:r>
                    </a:p>
                    <a:p>
                      <a:pPr algn="ctr"/>
                      <a:endParaRPr lang="fr-FR" sz="2400" dirty="0">
                        <a:solidFill>
                          <a:schemeClr val="tx1"/>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ar-SA" sz="2400" b="1" kern="1200" dirty="0">
                          <a:solidFill>
                            <a:srgbClr val="C00000"/>
                          </a:solidFill>
                          <a:effectLst/>
                          <a:latin typeface="+mn-lt"/>
                          <a:ea typeface="+mn-ea"/>
                          <a:cs typeface="+mn-cs"/>
                        </a:rPr>
                        <a:t>الكاهن</a:t>
                      </a:r>
                      <a:endParaRPr lang="fr-FR" sz="3000" b="1" kern="1200" dirty="0">
                        <a:solidFill>
                          <a:srgbClr val="C00000"/>
                        </a:solidFill>
                        <a:effectLst/>
                        <a:latin typeface="+mn-lt"/>
                        <a:ea typeface="+mn-ea"/>
                        <a:cs typeface="+mn-cs"/>
                      </a:endParaRPr>
                    </a:p>
                    <a:p>
                      <a:pPr algn="ctr"/>
                      <a:r>
                        <a:rPr lang="ar-SA" sz="2800" b="1" kern="1200" dirty="0">
                          <a:solidFill>
                            <a:schemeClr val="tx1"/>
                          </a:solidFill>
                          <a:effectLst/>
                          <a:latin typeface="+mn-lt"/>
                          <a:ea typeface="+mn-ea"/>
                          <a:cs typeface="+mn-cs"/>
                        </a:rPr>
                        <a:t>صل</a:t>
                      </a:r>
                      <a:endParaRPr lang="fr-FR" b="1" dirty="0">
                        <a:solidFill>
                          <a:schemeClr val="tx1"/>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760832106"/>
                  </a:ext>
                </a:extLst>
              </a:tr>
              <a:tr h="370840">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2000" b="1" kern="1200" dirty="0" err="1">
                          <a:solidFill>
                            <a:srgbClr val="C00000"/>
                          </a:solidFill>
                          <a:latin typeface="CS Avva Shenouda" panose="020B7200000000000000" pitchFamily="34" charset="0"/>
                          <a:ea typeface="+mn-ea"/>
                          <a:cs typeface="+mn-cs"/>
                        </a:rPr>
                        <a:t>Pidi`akwn</a:t>
                      </a:r>
                      <a:endParaRPr lang="fr-FR" sz="2000" b="1" kern="1200" dirty="0">
                        <a:solidFill>
                          <a:srgbClr val="C00000"/>
                        </a:solidFill>
                        <a:latin typeface="CS Avva Shenouda" panose="020B7200000000000000" pitchFamily="34" charset="0"/>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lang="fr-FR" sz="2400" b="1" kern="1200" dirty="0" err="1">
                          <a:solidFill>
                            <a:schemeClr val="dk1"/>
                          </a:solidFill>
                          <a:effectLst/>
                          <a:latin typeface="CS Avva Shenouda" panose="020B7200000000000000" pitchFamily="34" charset="0"/>
                          <a:ea typeface="+mn-ea"/>
                          <a:cs typeface="+mn-cs"/>
                        </a:rPr>
                        <a:t>ÉEpi</a:t>
                      </a:r>
                      <a:r>
                        <a:rPr lang="fr-FR" sz="2400" b="1" kern="1200" dirty="0">
                          <a:solidFill>
                            <a:schemeClr val="dk1"/>
                          </a:solidFill>
                          <a:effectLst/>
                          <a:latin typeface="CS Avva Shenouda" panose="020B7200000000000000" pitchFamily="34" charset="0"/>
                          <a:ea typeface="+mn-ea"/>
                          <a:cs typeface="+mn-cs"/>
                        </a:rPr>
                        <a:t> `</a:t>
                      </a:r>
                      <a:r>
                        <a:rPr lang="fr-FR" sz="2400" b="1" kern="1200" dirty="0" err="1">
                          <a:solidFill>
                            <a:schemeClr val="dk1"/>
                          </a:solidFill>
                          <a:effectLst/>
                          <a:latin typeface="CS Avva Shenouda" panose="020B7200000000000000" pitchFamily="34" charset="0"/>
                          <a:ea typeface="+mn-ea"/>
                          <a:cs typeface="+mn-cs"/>
                        </a:rPr>
                        <a:t>proceu,y</a:t>
                      </a:r>
                      <a:r>
                        <a:rPr lang="fr-FR" sz="2400" b="1" kern="1200" dirty="0">
                          <a:solidFill>
                            <a:schemeClr val="dk1"/>
                          </a:solidFill>
                          <a:effectLst/>
                          <a:latin typeface="CS Avva Shenouda" panose="020B7200000000000000" pitchFamily="34" charset="0"/>
                          <a:ea typeface="+mn-ea"/>
                          <a:cs typeface="+mn-cs"/>
                        </a:rPr>
                        <a:t> `</a:t>
                      </a:r>
                      <a:r>
                        <a:rPr lang="fr-FR" sz="2400" b="1" kern="1200" dirty="0" err="1">
                          <a:solidFill>
                            <a:schemeClr val="dk1"/>
                          </a:solidFill>
                          <a:effectLst/>
                          <a:latin typeface="CS Avva Shenouda" panose="020B7200000000000000" pitchFamily="34" charset="0"/>
                          <a:ea typeface="+mn-ea"/>
                          <a:cs typeface="+mn-cs"/>
                        </a:rPr>
                        <a:t>cta;yte</a:t>
                      </a:r>
                      <a:endParaRPr lang="fr-FR" sz="2400" b="1" kern="1200" dirty="0">
                        <a:solidFill>
                          <a:schemeClr val="dk1"/>
                        </a:solidFill>
                        <a:effectLst/>
                        <a:latin typeface="CS Avva Shenouda" panose="020B7200000000000000" pitchFamily="34" charset="0"/>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lang="fr-FR" sz="2800" b="1" kern="1200" dirty="0">
                        <a:solidFill>
                          <a:srgbClr val="C00000"/>
                        </a:solidFill>
                        <a:latin typeface="CS Avva Shenouda" panose="020B7200000000000000" pitchFamily="34" charset="0"/>
                        <a:ea typeface="+mn-ea"/>
                        <a:cs typeface="+mn-cs"/>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fr-FR" sz="2000" b="1" kern="1200" dirty="0">
                          <a:solidFill>
                            <a:srgbClr val="C00000"/>
                          </a:solidFill>
                          <a:latin typeface="+mn-lt"/>
                          <a:ea typeface="+mn-ea"/>
                          <a:cs typeface="+mn-cs"/>
                        </a:rPr>
                        <a:t>Le diacre</a:t>
                      </a:r>
                    </a:p>
                    <a:p>
                      <a:pPr marL="0" marR="0" lvl="0" indent="0" algn="ctr" defTabSz="914400" rtl="0" eaLnBrk="1" fontAlgn="auto" latinLnBrk="0" hangingPunct="1">
                        <a:lnSpc>
                          <a:spcPct val="100000"/>
                        </a:lnSpc>
                        <a:spcBef>
                          <a:spcPts val="0"/>
                        </a:spcBef>
                        <a:spcAft>
                          <a:spcPts val="0"/>
                        </a:spcAft>
                        <a:buClrTx/>
                        <a:buSzTx/>
                        <a:buFontTx/>
                        <a:buNone/>
                        <a:tabLst/>
                        <a:defRPr/>
                      </a:pPr>
                      <a:r>
                        <a:rPr lang="fr-FR" sz="2800" b="1" kern="1200" dirty="0">
                          <a:solidFill>
                            <a:schemeClr val="tx1"/>
                          </a:solidFill>
                          <a:effectLst/>
                          <a:latin typeface="+mn-lt"/>
                          <a:ea typeface="+mn-ea"/>
                          <a:cs typeface="+mn-cs"/>
                        </a:rPr>
                        <a:t>Pour la prière levons-nous</a:t>
                      </a:r>
                      <a:r>
                        <a:rPr lang="fr-FR" sz="2800" b="1" kern="1200" dirty="0">
                          <a:solidFill>
                            <a:schemeClr val="tx1"/>
                          </a:solidFill>
                          <a:effectLst/>
                          <a:latin typeface="CS Avva Shenouda" panose="020B7200000000000000" pitchFamily="34" charset="0"/>
                          <a:ea typeface="+mn-ea"/>
                          <a:cs typeface="+mn-cs"/>
                        </a:rPr>
                        <a:t> </a:t>
                      </a:r>
                    </a:p>
                    <a:p>
                      <a:pPr algn="ctr"/>
                      <a:endParaRPr lang="fr-FR" sz="2000" b="1" kern="1200" dirty="0">
                        <a:solidFill>
                          <a:schemeClr val="tx1"/>
                        </a:solidFill>
                        <a:effectLst/>
                        <a:latin typeface="+mn-lt"/>
                        <a:ea typeface="+mn-ea"/>
                        <a:cs typeface="+mn-cs"/>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ar-SA" sz="2400" b="1" kern="1200" dirty="0">
                          <a:solidFill>
                            <a:srgbClr val="C00000"/>
                          </a:solidFill>
                          <a:effectLst/>
                          <a:latin typeface="+mn-lt"/>
                          <a:ea typeface="+mn-ea"/>
                          <a:cs typeface="+mn-cs"/>
                        </a:rPr>
                        <a:t>الشماس</a:t>
                      </a:r>
                      <a:endParaRPr lang="fr-FR" sz="3000" b="1" kern="1200" dirty="0">
                        <a:solidFill>
                          <a:srgbClr val="C00000"/>
                        </a:solidFill>
                        <a:effectLst/>
                        <a:latin typeface="+mn-lt"/>
                        <a:ea typeface="+mn-ea"/>
                        <a:cs typeface="+mn-cs"/>
                      </a:endParaRPr>
                    </a:p>
                    <a:p>
                      <a:pPr algn="ctr"/>
                      <a:r>
                        <a:rPr lang="ar-SA" sz="2800" b="1" kern="1200" dirty="0">
                          <a:solidFill>
                            <a:schemeClr val="dk1"/>
                          </a:solidFill>
                          <a:effectLst/>
                          <a:latin typeface="+mn-lt"/>
                          <a:ea typeface="+mn-ea"/>
                          <a:cs typeface="+mn-cs"/>
                        </a:rPr>
                        <a:t>للصلاة قفوا</a:t>
                      </a:r>
                      <a:endParaRPr lang="fr-FR" sz="2800" b="1" dirty="0">
                        <a:solidFill>
                          <a:srgbClr val="C00000"/>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759317180"/>
                  </a:ext>
                </a:extLst>
              </a:tr>
              <a:tr h="370840">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2000" b="1">
                          <a:solidFill>
                            <a:srgbClr val="C00000"/>
                          </a:solidFill>
                          <a:latin typeface="CS Avva Shenouda" panose="020B7200000000000000" pitchFamily="34" charset="0"/>
                        </a:rPr>
                        <a:t>Piouyb</a:t>
                      </a:r>
                    </a:p>
                    <a:p>
                      <a:pPr marL="0" marR="0" lvl="0" indent="0" algn="ctr" defTabSz="914400" rtl="0" eaLnBrk="1" fontAlgn="auto" latinLnBrk="0" hangingPunct="1">
                        <a:lnSpc>
                          <a:spcPct val="100000"/>
                        </a:lnSpc>
                        <a:spcBef>
                          <a:spcPts val="0"/>
                        </a:spcBef>
                        <a:spcAft>
                          <a:spcPts val="0"/>
                        </a:spcAft>
                        <a:buClrTx/>
                        <a:buSzTx/>
                        <a:buFontTx/>
                        <a:buNone/>
                        <a:tabLst/>
                        <a:defRPr/>
                      </a:pPr>
                      <a:r>
                        <a:rPr lang="fr-FR" sz="2400" b="1" kern="1200">
                          <a:solidFill>
                            <a:schemeClr val="dk1"/>
                          </a:solidFill>
                          <a:effectLst/>
                          <a:latin typeface="CS Avva Shenouda" panose="020B7200000000000000" pitchFamily="34" charset="0"/>
                          <a:ea typeface="+mn-ea"/>
                          <a:cs typeface="+mn-cs"/>
                        </a:rPr>
                        <a:t>Iryny paci</a:t>
                      </a:r>
                    </a:p>
                    <a:p>
                      <a:pPr marL="0" marR="0" lvl="0" indent="0" algn="ctr" defTabSz="914400" rtl="0" eaLnBrk="1" fontAlgn="auto" latinLnBrk="0" hangingPunct="1">
                        <a:lnSpc>
                          <a:spcPct val="100000"/>
                        </a:lnSpc>
                        <a:spcBef>
                          <a:spcPts val="0"/>
                        </a:spcBef>
                        <a:spcAft>
                          <a:spcPts val="0"/>
                        </a:spcAft>
                        <a:buClrTx/>
                        <a:buSzTx/>
                        <a:buFontTx/>
                        <a:buNone/>
                        <a:tabLst/>
                        <a:defRPr/>
                      </a:pPr>
                      <a:endParaRPr lang="fr-FR" sz="2800" b="1" dirty="0">
                        <a:solidFill>
                          <a:srgbClr val="C00000"/>
                        </a:solidFill>
                        <a:latin typeface="CS Avva Shenouda" panose="020B7200000000000000" pitchFamily="34" charset="0"/>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fr-FR" sz="2000" b="1">
                          <a:solidFill>
                            <a:srgbClr val="C00000"/>
                          </a:solidFill>
                        </a:rPr>
                        <a:t>Le Prêtre</a:t>
                      </a:r>
                    </a:p>
                    <a:p>
                      <a:pPr algn="ctr"/>
                      <a:r>
                        <a:rPr lang="fr-FR" sz="2800" b="1" kern="1200">
                          <a:solidFill>
                            <a:schemeClr val="dk1"/>
                          </a:solidFill>
                          <a:effectLst/>
                          <a:latin typeface="+mn-lt"/>
                          <a:ea typeface="+mn-ea"/>
                          <a:cs typeface="+mn-cs"/>
                        </a:rPr>
                        <a:t>La Paix soit avec vous</a:t>
                      </a:r>
                    </a:p>
                    <a:p>
                      <a:pPr algn="ctr"/>
                      <a:endParaRPr lang="fr-FR" sz="2400" b="1" dirty="0">
                        <a:solidFill>
                          <a:srgbClr val="C00000"/>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ar-SA" sz="2400" b="1" kern="1200">
                          <a:solidFill>
                            <a:srgbClr val="C00000"/>
                          </a:solidFill>
                          <a:effectLst/>
                          <a:latin typeface="+mn-lt"/>
                          <a:ea typeface="+mn-ea"/>
                          <a:cs typeface="+mn-cs"/>
                        </a:rPr>
                        <a:t>الكاهن</a:t>
                      </a:r>
                      <a:endParaRPr lang="fr-FR" sz="3000" b="1" kern="1200">
                        <a:solidFill>
                          <a:srgbClr val="C00000"/>
                        </a:solidFill>
                        <a:effectLst/>
                        <a:latin typeface="+mn-lt"/>
                        <a:ea typeface="+mn-ea"/>
                        <a:cs typeface="+mn-cs"/>
                      </a:endParaRPr>
                    </a:p>
                    <a:p>
                      <a:pPr algn="ctr"/>
                      <a:r>
                        <a:rPr lang="ar-SA" sz="3200" b="1" kern="1200">
                          <a:solidFill>
                            <a:schemeClr val="dk1"/>
                          </a:solidFill>
                          <a:effectLst/>
                          <a:latin typeface="+mn-lt"/>
                          <a:ea typeface="+mn-ea"/>
                          <a:cs typeface="+mn-cs"/>
                        </a:rPr>
                        <a:t>السلام لجميعكم</a:t>
                      </a:r>
                      <a:endParaRPr lang="fr-FR" sz="3200" b="1" dirty="0">
                        <a:solidFill>
                          <a:srgbClr val="C00000"/>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880199284"/>
                  </a:ext>
                </a:extLst>
              </a:tr>
              <a:tr h="370840">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2000" b="1" kern="1200" dirty="0" err="1">
                          <a:solidFill>
                            <a:srgbClr val="C00000"/>
                          </a:solidFill>
                          <a:latin typeface="CS Avva Shenouda" panose="020B7200000000000000" pitchFamily="34" charset="0"/>
                          <a:ea typeface="+mn-ea"/>
                          <a:cs typeface="+mn-cs"/>
                        </a:rPr>
                        <a:t>Pilaoc</a:t>
                      </a:r>
                      <a:endParaRPr lang="fr-FR" sz="2800" b="1" kern="1200" dirty="0">
                        <a:solidFill>
                          <a:srgbClr val="C00000"/>
                        </a:solidFill>
                        <a:latin typeface="CS Avva Shenouda" panose="020B7200000000000000" pitchFamily="34" charset="0"/>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lang="fr-FR" sz="2400" b="1" kern="1200" dirty="0" err="1">
                          <a:solidFill>
                            <a:schemeClr val="dk1"/>
                          </a:solidFill>
                          <a:effectLst/>
                          <a:latin typeface="CS Avva Shenouda" panose="020B7200000000000000" pitchFamily="34" charset="0"/>
                          <a:ea typeface="+mn-ea"/>
                          <a:cs typeface="+mn-cs"/>
                        </a:rPr>
                        <a:t>Ke</a:t>
                      </a:r>
                      <a:r>
                        <a:rPr lang="fr-FR" sz="2400" b="1" kern="1200" dirty="0">
                          <a:solidFill>
                            <a:schemeClr val="dk1"/>
                          </a:solidFill>
                          <a:effectLst/>
                          <a:latin typeface="CS Avva Shenouda" panose="020B7200000000000000" pitchFamily="34" charset="0"/>
                          <a:ea typeface="+mn-ea"/>
                          <a:cs typeface="+mn-cs"/>
                        </a:rPr>
                        <a:t> </a:t>
                      </a:r>
                      <a:r>
                        <a:rPr lang="fr-FR" sz="2400" b="1" kern="1200" dirty="0" err="1">
                          <a:solidFill>
                            <a:schemeClr val="dk1"/>
                          </a:solidFill>
                          <a:effectLst/>
                          <a:latin typeface="CS Avva Shenouda" panose="020B7200000000000000" pitchFamily="34" charset="0"/>
                          <a:ea typeface="+mn-ea"/>
                          <a:cs typeface="+mn-cs"/>
                        </a:rPr>
                        <a:t>tw</a:t>
                      </a:r>
                      <a:r>
                        <a:rPr lang="fr-FR" sz="2400" b="1" kern="1200" dirty="0">
                          <a:solidFill>
                            <a:schemeClr val="dk1"/>
                          </a:solidFill>
                          <a:effectLst/>
                          <a:latin typeface="CS Avva Shenouda" panose="020B7200000000000000" pitchFamily="34" charset="0"/>
                          <a:ea typeface="+mn-ea"/>
                          <a:cs typeface="+mn-cs"/>
                        </a:rPr>
                        <a:t> `</a:t>
                      </a:r>
                      <a:r>
                        <a:rPr lang="fr-FR" sz="2400" b="1" kern="1200" dirty="0" err="1">
                          <a:solidFill>
                            <a:schemeClr val="dk1"/>
                          </a:solidFill>
                          <a:effectLst/>
                          <a:latin typeface="CS Avva Shenouda" panose="020B7200000000000000" pitchFamily="34" charset="0"/>
                          <a:ea typeface="+mn-ea"/>
                          <a:cs typeface="+mn-cs"/>
                        </a:rPr>
                        <a:t>pneumati</a:t>
                      </a:r>
                      <a:r>
                        <a:rPr lang="fr-FR" sz="2400" b="1" kern="1200" dirty="0">
                          <a:solidFill>
                            <a:schemeClr val="dk1"/>
                          </a:solidFill>
                          <a:effectLst/>
                          <a:latin typeface="CS Avva Shenouda" panose="020B7200000000000000" pitchFamily="34" charset="0"/>
                          <a:ea typeface="+mn-ea"/>
                          <a:cs typeface="+mn-cs"/>
                        </a:rPr>
                        <a:t> cou</a:t>
                      </a:r>
                      <a:endParaRPr lang="fr-FR" sz="3600" b="1" dirty="0">
                        <a:solidFill>
                          <a:srgbClr val="C00000"/>
                        </a:solidFill>
                        <a:latin typeface="CS Avva Shenouda" panose="020B7200000000000000" pitchFamily="34" charset="0"/>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algn="ctr" defTabSz="914400" rtl="0" eaLnBrk="1" latinLnBrk="0" hangingPunct="1"/>
                      <a:r>
                        <a:rPr lang="fr-FR" sz="2000" b="1" kern="1200" dirty="0">
                          <a:solidFill>
                            <a:srgbClr val="C00000"/>
                          </a:solidFill>
                          <a:latin typeface="+mn-lt"/>
                          <a:ea typeface="+mn-ea"/>
                          <a:cs typeface="+mn-cs"/>
                        </a:rPr>
                        <a:t>L’assemblée</a:t>
                      </a:r>
                      <a:endParaRPr lang="fr-FR" sz="2800" b="1" kern="1200" dirty="0">
                        <a:solidFill>
                          <a:srgbClr val="C00000"/>
                        </a:solidFill>
                        <a:latin typeface="+mn-lt"/>
                        <a:ea typeface="+mn-ea"/>
                        <a:cs typeface="+mn-cs"/>
                      </a:endParaRPr>
                    </a:p>
                    <a:p>
                      <a:pPr algn="ctr"/>
                      <a:r>
                        <a:rPr lang="fr-FR" sz="2800" b="1" kern="1200" dirty="0">
                          <a:solidFill>
                            <a:schemeClr val="dk1"/>
                          </a:solidFill>
                          <a:effectLst/>
                          <a:latin typeface="+mn-lt"/>
                          <a:ea typeface="+mn-ea"/>
                          <a:cs typeface="+mn-cs"/>
                        </a:rPr>
                        <a:t>Et avec votre esprit</a:t>
                      </a:r>
                      <a:endParaRPr lang="fr-FR" sz="4000" b="1" dirty="0">
                        <a:solidFill>
                          <a:srgbClr val="C00000"/>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ar-SA" sz="2400" b="1" kern="1200" dirty="0">
                          <a:solidFill>
                            <a:srgbClr val="C00000"/>
                          </a:solidFill>
                          <a:effectLst/>
                          <a:latin typeface="+mn-lt"/>
                          <a:ea typeface="+mn-ea"/>
                          <a:cs typeface="+mn-cs"/>
                        </a:rPr>
                        <a:t>الشعب</a:t>
                      </a:r>
                      <a:endParaRPr lang="fr-FR" sz="3000" b="1" kern="1200" dirty="0">
                        <a:solidFill>
                          <a:srgbClr val="C00000"/>
                        </a:solidFill>
                        <a:effectLst/>
                        <a:latin typeface="+mn-lt"/>
                        <a:ea typeface="+mn-ea"/>
                        <a:cs typeface="+mn-cs"/>
                      </a:endParaRPr>
                    </a:p>
                    <a:p>
                      <a:pPr algn="ctr"/>
                      <a:r>
                        <a:rPr lang="ar-SA" sz="3200" b="1" kern="1200" dirty="0">
                          <a:solidFill>
                            <a:schemeClr val="dk1"/>
                          </a:solidFill>
                          <a:effectLst/>
                          <a:latin typeface="+mn-lt"/>
                          <a:ea typeface="+mn-ea"/>
                          <a:cs typeface="+mn-cs"/>
                        </a:rPr>
                        <a:t>ولروحك أيضا</a:t>
                      </a:r>
                      <a:endParaRPr lang="fr-FR" sz="3200" b="1" dirty="0">
                        <a:solidFill>
                          <a:srgbClr val="C00000"/>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000468116"/>
                  </a:ext>
                </a:extLst>
              </a:tr>
            </a:tbl>
          </a:graphicData>
        </a:graphic>
      </p:graphicFrame>
      <p:sp>
        <p:nvSpPr>
          <p:cNvPr id="9" name="ZoneTexte 8">
            <a:extLst>
              <a:ext uri="{FF2B5EF4-FFF2-40B4-BE49-F238E27FC236}">
                <a16:creationId xmlns:a16="http://schemas.microsoft.com/office/drawing/2014/main" id="{2FAD98A7-9C29-4B88-8C30-5CBB52283505}"/>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de l’aube </a:t>
            </a:r>
            <a:r>
              <a:rPr lang="fr-FR" sz="1600" b="1" i="1" dirty="0">
                <a:solidFill>
                  <a:schemeClr val="bg1"/>
                </a:solidFill>
              </a:rPr>
              <a:t>du Jeudi Saint</a:t>
            </a:r>
            <a:endParaRPr lang="fr-FR" sz="1600" b="1" dirty="0">
              <a:solidFill>
                <a:schemeClr val="bg1"/>
              </a:solidFill>
            </a:endParaRPr>
          </a:p>
        </p:txBody>
      </p:sp>
      <p:sp>
        <p:nvSpPr>
          <p:cNvPr id="10" name="Rectangle 74">
            <a:extLst>
              <a:ext uri="{FF2B5EF4-FFF2-40B4-BE49-F238E27FC236}">
                <a16:creationId xmlns:a16="http://schemas.microsoft.com/office/drawing/2014/main" id="{FD0A1114-677F-4301-819D-491AB81FBF06}"/>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باكر يوم الخميس</a:t>
            </a:r>
            <a:endParaRPr lang="en-US" altLang="fr-FR" sz="2000" b="1" i="1" dirty="0">
              <a:solidFill>
                <a:schemeClr val="bg1"/>
              </a:solidFill>
            </a:endParaRPr>
          </a:p>
        </p:txBody>
      </p:sp>
    </p:spTree>
    <p:extLst>
      <p:ext uri="{BB962C8B-B14F-4D97-AF65-F5344CB8AC3E}">
        <p14:creationId xmlns:p14="http://schemas.microsoft.com/office/powerpoint/2010/main" val="1834447236"/>
      </p:ext>
    </p:extLst>
  </p:cSld>
  <p:clrMapOvr>
    <a:masterClrMapping/>
  </p:clrMapOvr>
</p:sld>
</file>

<file path=ppt/slides/slide37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564204" y="776123"/>
            <a:ext cx="5349706" cy="5452374"/>
          </a:xfrm>
        </p:spPr>
        <p:txBody>
          <a:bodyPr numCol="1" spcCol="72000" anchor="ctr">
            <a:noAutofit/>
          </a:bodyPr>
          <a:lstStyle/>
          <a:p>
            <a:pPr marL="0" indent="0" algn="just">
              <a:spcBef>
                <a:spcPts val="0"/>
              </a:spcBef>
              <a:buNone/>
            </a:pPr>
            <a:r>
              <a:rPr lang="fr-FR" b="1" dirty="0">
                <a:latin typeface="Book Antiqua" panose="02040602050305030304" pitchFamily="18" charset="0"/>
              </a:rPr>
              <a:t>Priez et implorez pour nos pères les métropolites et les évêques orthodoxes en tout lieu, pour les higoumènes, les prêtres, les diacres et tous les degrés de l'Église. Que le Christ notre Dieu les protège, les raffermisse </a:t>
            </a:r>
            <a:r>
              <a:rPr lang="fr-FR" b="1" dirty="0">
                <a:solidFill>
                  <a:srgbClr val="C00000"/>
                </a:solidFill>
                <a:latin typeface="Book Antiqua" panose="02040602050305030304" pitchFamily="18" charset="0"/>
              </a:rPr>
              <a:t>et qu'Il nous pardonne nos péchés</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lvl="0" algn="just" rtl="1" fontAlgn="base">
              <a:spcBef>
                <a:spcPct val="20000"/>
              </a:spcBef>
              <a:spcAft>
                <a:spcPct val="0"/>
              </a:spcAft>
            </a:pPr>
            <a:endParaRPr lang="ar-SA" altLang="fr-FR" sz="3600" dirty="0">
              <a:latin typeface="Times New Roman" panose="02020603050405020304" pitchFamily="18" charset="0"/>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pPr algn="just"/>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spcBef>
                <a:spcPts val="0"/>
              </a:spcBef>
              <a:buNone/>
            </a:pPr>
            <a:endParaRPr lang="fr-FR" sz="4000" b="1" dirty="0">
              <a:latin typeface="CS Avva Shenouda" panose="020B7200000000000000" pitchFamily="34"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219726" y="747709"/>
            <a:ext cx="5569612" cy="5509200"/>
          </a:xfrm>
          <a:prstGeom prst="rect">
            <a:avLst/>
          </a:prstGeom>
        </p:spPr>
        <p:txBody>
          <a:bodyPr wrap="square" anchor="ctr" anchorCtr="0">
            <a:spAutoFit/>
          </a:bodyPr>
          <a:lstStyle/>
          <a:p>
            <a:pPr algn="just" rtl="1"/>
            <a:r>
              <a:rPr lang="ar-AE" sz="4400" b="1" dirty="0">
                <a:latin typeface="Book Antiqua" panose="02040602050305030304" pitchFamily="18" charset="0"/>
              </a:rPr>
              <a:t>صلوا واطلبوا عن آبائنا المطارنة والأساقفة الأرثوذكسيين بكل مكان </a:t>
            </a:r>
            <a:r>
              <a:rPr lang="ar-AE" sz="4400" b="1" dirty="0" err="1">
                <a:latin typeface="Book Antiqua" panose="02040602050305030304" pitchFamily="18" charset="0"/>
              </a:rPr>
              <a:t>والقمامصة</a:t>
            </a:r>
            <a:r>
              <a:rPr lang="ar-AE" sz="4400" b="1" dirty="0">
                <a:latin typeface="Book Antiqua" panose="02040602050305030304" pitchFamily="18" charset="0"/>
              </a:rPr>
              <a:t> والقسوس والشمامسة وكل طغمات الكنيسة لكي يحفظهم المسيح إلهنا ويقويهم</a:t>
            </a:r>
            <a:r>
              <a:rPr lang="fr-FR" sz="4400" b="1" dirty="0">
                <a:latin typeface="Book Antiqua" panose="02040602050305030304" pitchFamily="18" charset="0"/>
              </a:rPr>
              <a:t> </a:t>
            </a:r>
            <a:r>
              <a:rPr lang="ar-AE" sz="4400" b="1" dirty="0">
                <a:solidFill>
                  <a:srgbClr val="C00000"/>
                </a:solidFill>
                <a:latin typeface="Book Antiqua" panose="02040602050305030304" pitchFamily="18" charset="0"/>
              </a:rPr>
              <a:t>ويغفر لنا خطايانا.</a:t>
            </a:r>
          </a:p>
        </p:txBody>
      </p:sp>
    </p:spTree>
    <p:extLst>
      <p:ext uri="{BB962C8B-B14F-4D97-AF65-F5344CB8AC3E}">
        <p14:creationId xmlns:p14="http://schemas.microsoft.com/office/powerpoint/2010/main" val="143716957"/>
      </p:ext>
    </p:extLst>
  </p:cSld>
  <p:clrMapOvr>
    <a:masterClrMapping/>
  </p:clrMapOvr>
</p:sld>
</file>

<file path=ppt/slides/slide37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546266" y="776123"/>
            <a:ext cx="5367646" cy="5452374"/>
          </a:xfrm>
        </p:spPr>
        <p:txBody>
          <a:bodyPr numCol="1" spcCol="72000" anchor="ctr">
            <a:noAutofit/>
          </a:bodyPr>
          <a:lstStyle/>
          <a:p>
            <a:pPr marL="0" indent="0" algn="just">
              <a:spcBef>
                <a:spcPts val="0"/>
              </a:spcBef>
              <a:buNone/>
            </a:pPr>
            <a:r>
              <a:rPr lang="fr-FR" sz="3600" b="1" dirty="0">
                <a:latin typeface="Book Antiqua" panose="02040602050305030304" pitchFamily="18" charset="0"/>
              </a:rPr>
              <a:t>Priez et implorez pour notre assemblée que voici ainsi que pour toute autre assemblée orthodoxe. Que le Seigneur notre Dieu les bénisse et les accomplisse en paix </a:t>
            </a:r>
            <a:r>
              <a:rPr lang="fr-FR" sz="3600" b="1" dirty="0">
                <a:solidFill>
                  <a:srgbClr val="C00000"/>
                </a:solidFill>
                <a:latin typeface="Book Antiqua" panose="02040602050305030304" pitchFamily="18" charset="0"/>
              </a:rPr>
              <a:t>et qu'Il nous pardonne nos péchés.</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lvl="0" algn="ctr" rtl="1" fontAlgn="base">
              <a:spcBef>
                <a:spcPct val="20000"/>
              </a:spcBef>
              <a:spcAft>
                <a:spcPct val="0"/>
              </a:spcAft>
            </a:pPr>
            <a:endParaRPr lang="ar-SA" altLang="fr-FR" sz="3600" dirty="0">
              <a:latin typeface="Times New Roman" panose="02020603050405020304" pitchFamily="18" charset="0"/>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spcBef>
                <a:spcPts val="0"/>
              </a:spcBef>
              <a:buNone/>
            </a:pPr>
            <a:endParaRPr lang="fr-FR" sz="4000" b="1" dirty="0">
              <a:latin typeface="CS Avva Shenouda" panose="020B7200000000000000" pitchFamily="34"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239181" y="547654"/>
            <a:ext cx="5569612" cy="5909310"/>
          </a:xfrm>
          <a:prstGeom prst="rect">
            <a:avLst/>
          </a:prstGeom>
        </p:spPr>
        <p:txBody>
          <a:bodyPr wrap="square" anchor="ctr" anchorCtr="0">
            <a:spAutoFit/>
          </a:bodyPr>
          <a:lstStyle/>
          <a:p>
            <a:pPr algn="just" rtl="1"/>
            <a:r>
              <a:rPr lang="ar-AE" sz="5400" b="1" dirty="0">
                <a:latin typeface="Book Antiqua" panose="02040602050305030304" pitchFamily="18" charset="0"/>
              </a:rPr>
              <a:t>صلوا واطلبوا عن </a:t>
            </a:r>
            <a:r>
              <a:rPr lang="ar-AE" sz="5400" b="1" dirty="0" err="1">
                <a:latin typeface="Book Antiqua" panose="02040602050305030304" pitchFamily="18" charset="0"/>
              </a:rPr>
              <a:t>إجتماعنا</a:t>
            </a:r>
            <a:r>
              <a:rPr lang="ar-AE" sz="5400" b="1" dirty="0">
                <a:latin typeface="Book Antiqua" panose="02040602050305030304" pitchFamily="18" charset="0"/>
              </a:rPr>
              <a:t> هذا وكل </a:t>
            </a:r>
            <a:r>
              <a:rPr lang="ar-AE" sz="5400" b="1" dirty="0" err="1">
                <a:latin typeface="Book Antiqua" panose="02040602050305030304" pitchFamily="18" charset="0"/>
              </a:rPr>
              <a:t>إجتماعات</a:t>
            </a:r>
            <a:r>
              <a:rPr lang="ar-AE" sz="5400" b="1" dirty="0">
                <a:latin typeface="Book Antiqua" panose="02040602050305030304" pitchFamily="18" charset="0"/>
              </a:rPr>
              <a:t> الشعوب الأرثوذكسيين لكي يباركهم الرب إلهنا ويكملهم بسلام </a:t>
            </a:r>
            <a:r>
              <a:rPr lang="ar-AE" sz="5400" b="1" dirty="0">
                <a:solidFill>
                  <a:srgbClr val="C00000"/>
                </a:solidFill>
                <a:latin typeface="Book Antiqua" panose="02040602050305030304" pitchFamily="18" charset="0"/>
              </a:rPr>
              <a:t>ويغفر لنا خطايانا.</a:t>
            </a:r>
          </a:p>
        </p:txBody>
      </p:sp>
    </p:spTree>
    <p:extLst>
      <p:ext uri="{BB962C8B-B14F-4D97-AF65-F5344CB8AC3E}">
        <p14:creationId xmlns:p14="http://schemas.microsoft.com/office/powerpoint/2010/main" val="442722470"/>
      </p:ext>
    </p:extLst>
  </p:cSld>
  <p:clrMapOvr>
    <a:masterClrMapping/>
  </p:clrMapOvr>
</p:sld>
</file>

<file path=ppt/slides/slide37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544749" y="776123"/>
            <a:ext cx="5330172" cy="5452374"/>
          </a:xfrm>
        </p:spPr>
        <p:txBody>
          <a:bodyPr numCol="1" spcCol="72000" anchor="ctr">
            <a:noAutofit/>
          </a:bodyPr>
          <a:lstStyle/>
          <a:p>
            <a:pPr marL="0" indent="0" algn="just">
              <a:spcBef>
                <a:spcPts val="0"/>
              </a:spcBef>
              <a:buNone/>
            </a:pPr>
            <a:r>
              <a:rPr lang="fr-FR" sz="3600" b="1" dirty="0">
                <a:latin typeface="Book Antiqua" panose="02040602050305030304" pitchFamily="18" charset="0"/>
              </a:rPr>
              <a:t>Priez et implorez pour la conduite de la sainte Église et tous les grades du clergé. Que le Seigneur notre Dieu les bénisse et les raffermisse </a:t>
            </a:r>
            <a:r>
              <a:rPr lang="fr-FR" sz="3600" b="1" dirty="0">
                <a:solidFill>
                  <a:srgbClr val="C00000"/>
                </a:solidFill>
                <a:latin typeface="Book Antiqua" panose="02040602050305030304" pitchFamily="18" charset="0"/>
              </a:rPr>
              <a:t>et qu'Il nous pardonne nos péchés</a:t>
            </a: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spcBef>
                <a:spcPts val="0"/>
              </a:spcBef>
              <a:buNone/>
            </a:pPr>
            <a:endParaRPr lang="fr-FR" sz="4000" b="1" dirty="0">
              <a:latin typeface="CS Avva Shenouda" panose="020B7200000000000000" pitchFamily="34"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459166" y="963153"/>
            <a:ext cx="5330172" cy="5078313"/>
          </a:xfrm>
          <a:prstGeom prst="rect">
            <a:avLst/>
          </a:prstGeom>
        </p:spPr>
        <p:txBody>
          <a:bodyPr wrap="square" anchor="ctr" anchorCtr="0">
            <a:spAutoFit/>
          </a:bodyPr>
          <a:lstStyle/>
          <a:p>
            <a:pPr algn="just" rtl="1"/>
            <a:r>
              <a:rPr lang="ar-AE" sz="5400" b="1" dirty="0">
                <a:latin typeface="Book Antiqua" panose="02040602050305030304" pitchFamily="18" charset="0"/>
              </a:rPr>
              <a:t>صلوا واطلبوا عن تدبير البيعة المقدسة وكل رتب الكهنوت لكي يباركهم الرب إلهنا ويقويهم </a:t>
            </a:r>
            <a:r>
              <a:rPr lang="ar-AE" sz="5400" b="1" dirty="0">
                <a:solidFill>
                  <a:srgbClr val="C00000"/>
                </a:solidFill>
                <a:latin typeface="Book Antiqua" panose="02040602050305030304" pitchFamily="18" charset="0"/>
              </a:rPr>
              <a:t>ويغفر لنا خطايانا.</a:t>
            </a:r>
          </a:p>
        </p:txBody>
      </p:sp>
    </p:spTree>
    <p:extLst>
      <p:ext uri="{BB962C8B-B14F-4D97-AF65-F5344CB8AC3E}">
        <p14:creationId xmlns:p14="http://schemas.microsoft.com/office/powerpoint/2010/main" val="1878732717"/>
      </p:ext>
    </p:extLst>
  </p:cSld>
  <p:clrMapOvr>
    <a:masterClrMapping/>
  </p:clrMapOvr>
</p:sld>
</file>

<file path=ppt/slides/slide37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564203" y="776123"/>
            <a:ext cx="5349705" cy="5452374"/>
          </a:xfrm>
        </p:spPr>
        <p:txBody>
          <a:bodyPr numCol="1" spcCol="72000" anchor="ctr">
            <a:noAutofit/>
          </a:bodyPr>
          <a:lstStyle/>
          <a:p>
            <a:pPr marL="0" indent="0" algn="just">
              <a:spcBef>
                <a:spcPts val="0"/>
              </a:spcBef>
              <a:buNone/>
            </a:pPr>
            <a:r>
              <a:rPr lang="fr-FR" sz="3600" b="1" dirty="0">
                <a:latin typeface="Book Antiqua" panose="02040602050305030304" pitchFamily="18" charset="0"/>
              </a:rPr>
              <a:t>Priez et implorez pour tous ceux qui servent la sainte Église et le peuple orthodoxe. Que le Seigneur notre Dieu leur fasse miséricorde </a:t>
            </a:r>
            <a:r>
              <a:rPr lang="fr-FR" sz="3600" b="1" dirty="0">
                <a:solidFill>
                  <a:srgbClr val="C00000"/>
                </a:solidFill>
                <a:latin typeface="Book Antiqua" panose="02040602050305030304" pitchFamily="18" charset="0"/>
              </a:rPr>
              <a:t>et qu'Il nous pardonne nos péchés.</a:t>
            </a: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spcBef>
                <a:spcPts val="0"/>
              </a:spcBef>
              <a:buNone/>
            </a:pPr>
            <a:endParaRPr lang="fr-FR" sz="4000" b="1" dirty="0">
              <a:latin typeface="CS Avva Shenouda" panose="020B7200000000000000" pitchFamily="34"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200271" y="943698"/>
            <a:ext cx="5569612" cy="5078313"/>
          </a:xfrm>
          <a:prstGeom prst="rect">
            <a:avLst/>
          </a:prstGeom>
        </p:spPr>
        <p:txBody>
          <a:bodyPr wrap="square" anchor="ctr" anchorCtr="0">
            <a:spAutoFit/>
          </a:bodyPr>
          <a:lstStyle/>
          <a:p>
            <a:pPr algn="just" rtl="1"/>
            <a:r>
              <a:rPr lang="ar-AE" sz="5400" b="1" dirty="0">
                <a:latin typeface="Book Antiqua" panose="02040602050305030304" pitchFamily="18" charset="0"/>
              </a:rPr>
              <a:t>صلوا واطلبوا عن كل نفس لها تعب في الكنيسة المقدسة ومع الشعب الأرثوذكسي لكي يصنع الرب إلهنا معهم رحمة </a:t>
            </a:r>
            <a:r>
              <a:rPr lang="ar-AE" sz="5400" b="1" dirty="0">
                <a:solidFill>
                  <a:srgbClr val="C00000"/>
                </a:solidFill>
                <a:latin typeface="Book Antiqua" panose="02040602050305030304" pitchFamily="18" charset="0"/>
              </a:rPr>
              <a:t>ويغفر لنا خطايانا.</a:t>
            </a:r>
          </a:p>
        </p:txBody>
      </p:sp>
    </p:spTree>
    <p:extLst>
      <p:ext uri="{BB962C8B-B14F-4D97-AF65-F5344CB8AC3E}">
        <p14:creationId xmlns:p14="http://schemas.microsoft.com/office/powerpoint/2010/main" val="755862558"/>
      </p:ext>
    </p:extLst>
  </p:cSld>
  <p:clrMapOvr>
    <a:masterClrMapping/>
  </p:clrMapOvr>
</p:sld>
</file>

<file path=ppt/slides/slide37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368694" y="737213"/>
            <a:ext cx="5584128" cy="5452374"/>
          </a:xfrm>
        </p:spPr>
        <p:txBody>
          <a:bodyPr numCol="1" spcCol="72000" anchor="ctr">
            <a:noAutofit/>
          </a:bodyPr>
          <a:lstStyle/>
          <a:p>
            <a:pPr marL="0" indent="0" algn="just">
              <a:spcBef>
                <a:spcPts val="0"/>
              </a:spcBef>
              <a:buNone/>
            </a:pPr>
            <a:r>
              <a:rPr lang="fr-FR" b="1" dirty="0">
                <a:latin typeface="Book Antiqua" panose="02040602050305030304" pitchFamily="18" charset="0"/>
              </a:rPr>
              <a:t>Priez et implorez pour les dirigeants qui aiment le Christ et qui nous ont recommandé de nous souvenir d'eux. Que le Seigneur notre Dieu les bénisse, les prenne en pitié, leur accorde la grâce devant les gouvernants </a:t>
            </a:r>
            <a:r>
              <a:rPr lang="fr-FR" b="1" dirty="0">
                <a:solidFill>
                  <a:srgbClr val="C00000"/>
                </a:solidFill>
                <a:latin typeface="Book Antiqua" panose="02040602050305030304" pitchFamily="18" charset="0"/>
              </a:rPr>
              <a:t>et qu'Il nous pardonne nos péchés.</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lvl="0" algn="ctr" rtl="1" fontAlgn="base">
              <a:spcBef>
                <a:spcPct val="20000"/>
              </a:spcBef>
              <a:spcAft>
                <a:spcPct val="0"/>
              </a:spcAft>
            </a:pPr>
            <a:endParaRPr lang="ar-SA" altLang="fr-FR" sz="3600" dirty="0">
              <a:latin typeface="Times New Roman" panose="02020603050405020304" pitchFamily="18" charset="0"/>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spcBef>
                <a:spcPts val="0"/>
              </a:spcBef>
              <a:buNone/>
            </a:pPr>
            <a:endParaRPr lang="fr-FR" sz="4000" b="1" dirty="0">
              <a:latin typeface="CS Avva Shenouda" panose="020B7200000000000000" pitchFamily="34"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205210" y="870819"/>
            <a:ext cx="5584128" cy="5262979"/>
          </a:xfrm>
          <a:prstGeom prst="rect">
            <a:avLst/>
          </a:prstGeom>
        </p:spPr>
        <p:txBody>
          <a:bodyPr wrap="square" anchor="ctr" anchorCtr="0">
            <a:spAutoFit/>
          </a:bodyPr>
          <a:lstStyle/>
          <a:p>
            <a:pPr algn="just" rtl="1"/>
            <a:r>
              <a:rPr lang="ar-AE" sz="4800" b="1" dirty="0">
                <a:latin typeface="Book Antiqua" panose="02040602050305030304" pitchFamily="18" charset="0"/>
              </a:rPr>
              <a:t>صلوا وأطلبوا عن محبي المسيح الأراخنة الذين أمرونا أن نذكرهم </a:t>
            </a:r>
            <a:r>
              <a:rPr lang="ar-AE" sz="4800" b="1" dirty="0" err="1">
                <a:latin typeface="Book Antiqua" panose="02040602050305030304" pitchFamily="18" charset="0"/>
              </a:rPr>
              <a:t>باسمائهم</a:t>
            </a:r>
            <a:r>
              <a:rPr lang="ar-AE" sz="4800" b="1" dirty="0">
                <a:latin typeface="Book Antiqua" panose="02040602050305030304" pitchFamily="18" charset="0"/>
              </a:rPr>
              <a:t> لكي يباركهم الرب إلهنا ويذكرهم بالرحمة ويعطيهم النعمة امام السلاطين الأعزاء </a:t>
            </a:r>
            <a:r>
              <a:rPr lang="ar-AE" sz="4800" b="1" dirty="0">
                <a:solidFill>
                  <a:srgbClr val="C00000"/>
                </a:solidFill>
                <a:latin typeface="Book Antiqua" panose="02040602050305030304" pitchFamily="18" charset="0"/>
              </a:rPr>
              <a:t>ويغفر لنا خطايانا.</a:t>
            </a:r>
          </a:p>
        </p:txBody>
      </p:sp>
    </p:spTree>
    <p:extLst>
      <p:ext uri="{BB962C8B-B14F-4D97-AF65-F5344CB8AC3E}">
        <p14:creationId xmlns:p14="http://schemas.microsoft.com/office/powerpoint/2010/main" val="768077792"/>
      </p:ext>
    </p:extLst>
  </p:cSld>
  <p:clrMapOvr>
    <a:masterClrMapping/>
  </p:clrMapOvr>
</p:sld>
</file>

<file path=ppt/slides/slide37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22177" y="776123"/>
            <a:ext cx="5491735" cy="5452374"/>
          </a:xfrm>
        </p:spPr>
        <p:txBody>
          <a:bodyPr numCol="1" spcCol="72000" anchor="ctr">
            <a:noAutofit/>
          </a:bodyPr>
          <a:lstStyle/>
          <a:p>
            <a:pPr marL="0" indent="0" algn="just">
              <a:spcBef>
                <a:spcPts val="0"/>
              </a:spcBef>
              <a:buNone/>
            </a:pPr>
            <a:r>
              <a:rPr lang="fr-FR" sz="3600" b="1" dirty="0">
                <a:latin typeface="Book Antiqua" panose="02040602050305030304" pitchFamily="18" charset="0"/>
              </a:rPr>
              <a:t>Priez et implorez pour les pauvres, les paysans, les ouvriers, les faibles et pour toute âme dans la peine. Que le Seigneur notre Dieu soit compatissant envers nous </a:t>
            </a:r>
            <a:r>
              <a:rPr lang="fr-FR" sz="3600" b="1" dirty="0">
                <a:solidFill>
                  <a:srgbClr val="C00000"/>
                </a:solidFill>
                <a:latin typeface="Book Antiqua" panose="02040602050305030304" pitchFamily="18" charset="0"/>
              </a:rPr>
              <a:t>et qu'Il nous pardonne nos péchés.</a:t>
            </a: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spcBef>
                <a:spcPts val="0"/>
              </a:spcBef>
              <a:buNone/>
            </a:pPr>
            <a:endParaRPr lang="fr-FR" sz="4000" b="1" dirty="0">
              <a:latin typeface="CS Avva Shenouda" panose="020B7200000000000000" pitchFamily="34"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219726" y="1055485"/>
            <a:ext cx="5569612" cy="4893647"/>
          </a:xfrm>
          <a:prstGeom prst="rect">
            <a:avLst/>
          </a:prstGeom>
        </p:spPr>
        <p:txBody>
          <a:bodyPr wrap="square" anchor="ctr" anchorCtr="0">
            <a:spAutoFit/>
          </a:bodyPr>
          <a:lstStyle/>
          <a:p>
            <a:pPr algn="just" rtl="1"/>
            <a:r>
              <a:rPr lang="ar-AE" sz="5200" b="1" dirty="0">
                <a:latin typeface="Book Antiqua" panose="02040602050305030304" pitchFamily="18" charset="0"/>
              </a:rPr>
              <a:t>صلوا واطلبوا عن المساكين والفلاحين والضعفاء وعن كل نفس متضايقة بكل نوع لكي </a:t>
            </a:r>
            <a:r>
              <a:rPr lang="ar-AE" sz="5200" b="1" dirty="0" err="1">
                <a:latin typeface="Book Antiqua" panose="02040602050305030304" pitchFamily="18" charset="0"/>
              </a:rPr>
              <a:t>يتراءف</a:t>
            </a:r>
            <a:r>
              <a:rPr lang="ar-AE" sz="5200" b="1" dirty="0">
                <a:latin typeface="Book Antiqua" panose="02040602050305030304" pitchFamily="18" charset="0"/>
              </a:rPr>
              <a:t> علينا الرب إلهنا واياهم </a:t>
            </a:r>
            <a:r>
              <a:rPr lang="ar-AE" sz="5200" b="1" dirty="0">
                <a:solidFill>
                  <a:srgbClr val="C00000"/>
                </a:solidFill>
                <a:latin typeface="Book Antiqua" panose="02040602050305030304" pitchFamily="18" charset="0"/>
              </a:rPr>
              <a:t>ويغفر لنا خطايانا.</a:t>
            </a:r>
          </a:p>
        </p:txBody>
      </p:sp>
    </p:spTree>
    <p:extLst>
      <p:ext uri="{BB962C8B-B14F-4D97-AF65-F5344CB8AC3E}">
        <p14:creationId xmlns:p14="http://schemas.microsoft.com/office/powerpoint/2010/main" val="901382992"/>
      </p:ext>
    </p:extLst>
  </p:cSld>
  <p:clrMapOvr>
    <a:masterClrMapping/>
  </p:clrMapOvr>
</p:sld>
</file>

<file path=ppt/slides/slide37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22177" y="776123"/>
            <a:ext cx="5491735" cy="5452374"/>
          </a:xfrm>
        </p:spPr>
        <p:txBody>
          <a:bodyPr numCol="1" spcCol="72000" anchor="ctr">
            <a:noAutofit/>
          </a:bodyPr>
          <a:lstStyle/>
          <a:p>
            <a:pPr marL="0" indent="0" algn="just">
              <a:spcBef>
                <a:spcPts val="0"/>
              </a:spcBef>
              <a:buNone/>
            </a:pPr>
            <a:r>
              <a:rPr lang="fr-FR" sz="3600" b="1" dirty="0">
                <a:latin typeface="Book Antiqua" panose="02040602050305030304" pitchFamily="18" charset="0"/>
              </a:rPr>
              <a:t>Priez et implorez pour ceux qui peinent dans les prisons, les cachots, en exil et pour ceux qui sont enchaînés par les chaînes des démons. Que le Seigneur les délivre de leurs peines </a:t>
            </a:r>
            <a:r>
              <a:rPr lang="fr-FR" sz="3600" b="1" dirty="0">
                <a:solidFill>
                  <a:srgbClr val="C00000"/>
                </a:solidFill>
                <a:latin typeface="Book Antiqua" panose="02040602050305030304" pitchFamily="18" charset="0"/>
              </a:rPr>
              <a:t>et qu'Il nous pardonne nos péchés.</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lvl="0" algn="ctr" rtl="1" fontAlgn="base">
              <a:spcBef>
                <a:spcPct val="20000"/>
              </a:spcBef>
              <a:spcAft>
                <a:spcPct val="0"/>
              </a:spcAft>
            </a:pPr>
            <a:endParaRPr lang="ar-SA" altLang="fr-FR" sz="3600" dirty="0">
              <a:latin typeface="Times New Roman" panose="02020603050405020304" pitchFamily="18" charset="0"/>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spcBef>
                <a:spcPts val="0"/>
              </a:spcBef>
              <a:buNone/>
            </a:pPr>
            <a:endParaRPr lang="fr-FR" sz="4000" b="1" dirty="0">
              <a:latin typeface="CS Avva Shenouda" panose="020B7200000000000000" pitchFamily="34"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278091" y="1086263"/>
            <a:ext cx="5569612" cy="4832092"/>
          </a:xfrm>
          <a:prstGeom prst="rect">
            <a:avLst/>
          </a:prstGeom>
        </p:spPr>
        <p:txBody>
          <a:bodyPr wrap="square" anchor="ctr" anchorCtr="0">
            <a:spAutoFit/>
          </a:bodyPr>
          <a:lstStyle/>
          <a:p>
            <a:pPr algn="just" rtl="1"/>
            <a:r>
              <a:rPr lang="ar-AE" sz="4400" b="1" dirty="0">
                <a:latin typeface="Book Antiqua" panose="02040602050305030304" pitchFamily="18" charset="0"/>
              </a:rPr>
              <a:t>صلوا واطلبوا عن كل المتضايقين الذين في السجون وفي المطابق والذين في النفي أو في السبي والمربوطين من جهة </a:t>
            </a:r>
            <a:r>
              <a:rPr lang="ar-AE" sz="4400" b="1" dirty="0" err="1">
                <a:latin typeface="Book Antiqua" panose="02040602050305030304" pitchFamily="18" charset="0"/>
              </a:rPr>
              <a:t>رباطات</a:t>
            </a:r>
            <a:r>
              <a:rPr lang="ar-AE" sz="4400" b="1" dirty="0">
                <a:latin typeface="Book Antiqua" panose="02040602050305030304" pitchFamily="18" charset="0"/>
              </a:rPr>
              <a:t> الشياطين لكي يعتقهم الرب إلهنا من متاعبهم </a:t>
            </a:r>
            <a:r>
              <a:rPr lang="ar-AE" sz="4400" b="1" dirty="0">
                <a:solidFill>
                  <a:srgbClr val="C00000"/>
                </a:solidFill>
                <a:latin typeface="Book Antiqua" panose="02040602050305030304" pitchFamily="18" charset="0"/>
              </a:rPr>
              <a:t>ويغفر لنا خطايانا.</a:t>
            </a:r>
          </a:p>
        </p:txBody>
      </p:sp>
    </p:spTree>
    <p:extLst>
      <p:ext uri="{BB962C8B-B14F-4D97-AF65-F5344CB8AC3E}">
        <p14:creationId xmlns:p14="http://schemas.microsoft.com/office/powerpoint/2010/main" val="2813981097"/>
      </p:ext>
    </p:extLst>
  </p:cSld>
  <p:clrMapOvr>
    <a:masterClrMapping/>
  </p:clrMapOvr>
</p:sld>
</file>

<file path=ppt/slides/slide37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546266" y="776123"/>
            <a:ext cx="5367646" cy="5452374"/>
          </a:xfrm>
        </p:spPr>
        <p:txBody>
          <a:bodyPr numCol="1" spcCol="72000" anchor="ctr">
            <a:noAutofit/>
          </a:bodyPr>
          <a:lstStyle/>
          <a:p>
            <a:pPr marL="0" indent="0" algn="just">
              <a:spcBef>
                <a:spcPts val="0"/>
              </a:spcBef>
              <a:buNone/>
            </a:pPr>
            <a:r>
              <a:rPr lang="fr-FR" sz="3600" b="1" dirty="0">
                <a:latin typeface="Book Antiqua" panose="02040602050305030304" pitchFamily="18" charset="0"/>
              </a:rPr>
              <a:t>Priez et implorez pour tous ceux qui sont réunis ici avec nous en ce jour recherchant la miséricorde pour leurs âmes. Que le Seigneur notre Dieu nous accorde à tous Sa pitié </a:t>
            </a:r>
            <a:r>
              <a:rPr lang="fr-FR" sz="3600" b="1" dirty="0">
                <a:solidFill>
                  <a:srgbClr val="C00000"/>
                </a:solidFill>
                <a:latin typeface="Book Antiqua" panose="02040602050305030304" pitchFamily="18" charset="0"/>
              </a:rPr>
              <a:t>et qu'Il nous pardonne nos péchés</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lvl="0" algn="ctr" rtl="1" fontAlgn="base">
              <a:spcBef>
                <a:spcPct val="20000"/>
              </a:spcBef>
              <a:spcAft>
                <a:spcPct val="0"/>
              </a:spcAft>
            </a:pPr>
            <a:endParaRPr lang="ar-SA" altLang="fr-FR" sz="3600" dirty="0">
              <a:latin typeface="Times New Roman" panose="02020603050405020304" pitchFamily="18" charset="0"/>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spcBef>
                <a:spcPts val="0"/>
              </a:spcBef>
              <a:buNone/>
            </a:pPr>
            <a:endParaRPr lang="fr-FR" sz="4000" b="1" dirty="0">
              <a:latin typeface="CS Avva Shenouda" panose="020B7200000000000000" pitchFamily="34"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219726" y="547654"/>
            <a:ext cx="5569612" cy="5909310"/>
          </a:xfrm>
          <a:prstGeom prst="rect">
            <a:avLst/>
          </a:prstGeom>
        </p:spPr>
        <p:txBody>
          <a:bodyPr wrap="square" anchor="ctr" anchorCtr="0">
            <a:spAutoFit/>
          </a:bodyPr>
          <a:lstStyle/>
          <a:p>
            <a:pPr algn="just" rtl="1"/>
            <a:r>
              <a:rPr lang="ar-AE" sz="5400" b="1" dirty="0">
                <a:latin typeface="Book Antiqua" panose="02040602050305030304" pitchFamily="18" charset="0"/>
              </a:rPr>
              <a:t>صلوا واطلبوا عن كل النفوس المجتمعة معنا اليوم في هذا الموضع يطلبون الرحمة لنفوسهم لكي تدركنا مراحم الرب إلهنا وإياهم </a:t>
            </a:r>
            <a:r>
              <a:rPr lang="ar-AE" sz="5400" b="1" dirty="0">
                <a:solidFill>
                  <a:srgbClr val="C00000"/>
                </a:solidFill>
                <a:latin typeface="Book Antiqua" panose="02040602050305030304" pitchFamily="18" charset="0"/>
              </a:rPr>
              <a:t>ويغفر لنا خطايانا.</a:t>
            </a:r>
          </a:p>
        </p:txBody>
      </p:sp>
    </p:spTree>
    <p:extLst>
      <p:ext uri="{BB962C8B-B14F-4D97-AF65-F5344CB8AC3E}">
        <p14:creationId xmlns:p14="http://schemas.microsoft.com/office/powerpoint/2010/main" val="2744225930"/>
      </p:ext>
    </p:extLst>
  </p:cSld>
  <p:clrMapOvr>
    <a:masterClrMapping/>
  </p:clrMapOvr>
</p:sld>
</file>

<file path=ppt/slides/slide37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22177" y="776123"/>
            <a:ext cx="5491735" cy="5452374"/>
          </a:xfrm>
        </p:spPr>
        <p:txBody>
          <a:bodyPr numCol="1" spcCol="72000" anchor="ctr">
            <a:noAutofit/>
          </a:bodyPr>
          <a:lstStyle/>
          <a:p>
            <a:pPr marL="0" indent="0" algn="just">
              <a:spcBef>
                <a:spcPts val="0"/>
              </a:spcBef>
              <a:buNone/>
            </a:pPr>
            <a:r>
              <a:rPr lang="fr-FR" sz="3600" b="1" dirty="0">
                <a:latin typeface="Book Antiqua" panose="02040602050305030304" pitchFamily="18" charset="0"/>
              </a:rPr>
              <a:t>Priez et implorez pour tous ceux qui nous ont recommandé de nous souvenir d'eux, chacun par son nom. Que, dans Sa bonté, le Seigneur notre Dieu se souvienne d'eux en tout temps </a:t>
            </a:r>
            <a:r>
              <a:rPr lang="fr-FR" sz="3600" b="1" dirty="0">
                <a:solidFill>
                  <a:srgbClr val="C00000"/>
                </a:solidFill>
                <a:latin typeface="Book Antiqua" panose="02040602050305030304" pitchFamily="18" charset="0"/>
              </a:rPr>
              <a:t>et qu'Il nous pardonne nos péchés.</a:t>
            </a: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spcBef>
                <a:spcPts val="0"/>
              </a:spcBef>
              <a:buNone/>
            </a:pPr>
            <a:endParaRPr lang="fr-FR" sz="4000" b="1" dirty="0">
              <a:latin typeface="CS Avva Shenouda" panose="020B7200000000000000" pitchFamily="34"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239180" y="996689"/>
            <a:ext cx="5569612" cy="5078313"/>
          </a:xfrm>
          <a:prstGeom prst="rect">
            <a:avLst/>
          </a:prstGeom>
        </p:spPr>
        <p:txBody>
          <a:bodyPr wrap="square" anchor="ctr" anchorCtr="0">
            <a:spAutoFit/>
          </a:bodyPr>
          <a:lstStyle/>
          <a:p>
            <a:pPr algn="just" rtl="1"/>
            <a:r>
              <a:rPr lang="ar-AE" sz="5400" b="1" dirty="0">
                <a:latin typeface="Book Antiqua" panose="02040602050305030304" pitchFamily="18" charset="0"/>
              </a:rPr>
              <a:t>صلوا واطلبوا عن الذين أوصونا أن نذكرهم كل واحد باسمه لكي يذكرهم الرب إلهنا بالصلاح في كل حين </a:t>
            </a:r>
            <a:r>
              <a:rPr lang="ar-AE" sz="5400" b="1" dirty="0">
                <a:solidFill>
                  <a:srgbClr val="C00000"/>
                </a:solidFill>
                <a:latin typeface="Book Antiqua" panose="02040602050305030304" pitchFamily="18" charset="0"/>
              </a:rPr>
              <a:t>ويغفر لنا خطايانا.</a:t>
            </a:r>
          </a:p>
        </p:txBody>
      </p:sp>
    </p:spTree>
    <p:extLst>
      <p:ext uri="{BB962C8B-B14F-4D97-AF65-F5344CB8AC3E}">
        <p14:creationId xmlns:p14="http://schemas.microsoft.com/office/powerpoint/2010/main" val="1730095647"/>
      </p:ext>
    </p:extLst>
  </p:cSld>
  <p:clrMapOvr>
    <a:masterClrMapping/>
  </p:clrMapOvr>
</p:sld>
</file>

<file path=ppt/slides/slide37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546266" y="776123"/>
            <a:ext cx="5367646" cy="5452374"/>
          </a:xfrm>
        </p:spPr>
        <p:txBody>
          <a:bodyPr numCol="1" spcCol="72000" anchor="ctr">
            <a:noAutofit/>
          </a:bodyPr>
          <a:lstStyle/>
          <a:p>
            <a:pPr marL="0" indent="0" algn="just">
              <a:spcBef>
                <a:spcPts val="0"/>
              </a:spcBef>
              <a:buNone/>
            </a:pPr>
            <a:r>
              <a:rPr lang="fr-FR" sz="2400" b="1" dirty="0">
                <a:latin typeface="Book Antiqua" panose="02040602050305030304" pitchFamily="18" charset="0"/>
              </a:rPr>
              <a:t>Priez et implorez pour la montée des eaux des fleuves en cette année. Que le Christ notre Dieu les bénisse, les rende abondantes, réjouisse la face de la terre, qu’Il prenne soin de nous, les hommes et qu'Il sauve Son peuple et les animaux. Qu'Il éloigne du monde la mort, la vie coûteuse, les épidémies, l'anéantissement et l'attaque des ennemis. Qu'Il amène le calme, la paix et la tranquillité dans la sainte Église. Qu'Il élève le prestige des Chrétiens en tout lieu dans l'univers jusqu'au dernier soupir </a:t>
            </a:r>
            <a:r>
              <a:rPr lang="fr-FR" sz="2400" b="1" dirty="0">
                <a:solidFill>
                  <a:srgbClr val="C00000"/>
                </a:solidFill>
                <a:latin typeface="Book Antiqua" panose="02040602050305030304" pitchFamily="18" charset="0"/>
              </a:rPr>
              <a:t>et qu'Il nous pardonne nos péchés.</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lvl="0" algn="ctr" rtl="1" fontAlgn="base">
              <a:spcBef>
                <a:spcPct val="20000"/>
              </a:spcBef>
              <a:spcAft>
                <a:spcPct val="0"/>
              </a:spcAft>
            </a:pPr>
            <a:endParaRPr lang="ar-SA" altLang="fr-FR" sz="3600" dirty="0">
              <a:latin typeface="Times New Roman" panose="02020603050405020304" pitchFamily="18" charset="0"/>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spcBef>
                <a:spcPts val="0"/>
              </a:spcBef>
              <a:buNone/>
            </a:pPr>
            <a:endParaRPr lang="fr-FR" sz="4000" b="1" dirty="0">
              <a:latin typeface="CS Avva Shenouda" panose="020B7200000000000000" pitchFamily="34"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278091" y="578430"/>
            <a:ext cx="5569612" cy="5847755"/>
          </a:xfrm>
          <a:prstGeom prst="rect">
            <a:avLst/>
          </a:prstGeom>
        </p:spPr>
        <p:txBody>
          <a:bodyPr wrap="square" anchor="ctr" anchorCtr="0">
            <a:spAutoFit/>
          </a:bodyPr>
          <a:lstStyle/>
          <a:p>
            <a:pPr algn="just" rtl="1"/>
            <a:r>
              <a:rPr lang="ar-AE" sz="3400" b="1" dirty="0">
                <a:latin typeface="Book Antiqua" panose="02040602050305030304" pitchFamily="18" charset="0"/>
              </a:rPr>
              <a:t>صلوا واطلبوا عن صعود مياه الأنهار في هذه السنة لكي يباركها المسيح إلهنا ويصعدها كمقدارها ويفرح وجه الأرض ويعولنا نحن البشر ويعطي النجاة لشعبه والماشية ويرفع عن العالم الموت والغلاء والوباء والفناء والسبي وسيف الأعداء ويجعل الهدوء والسلام والطمأنينة في البيعة المقدسة ويرفع شأن المسيحيين في كل مكان وفي كل المسكونة إلى النفس الأخير </a:t>
            </a:r>
            <a:r>
              <a:rPr lang="ar-AE" sz="3400" b="1" dirty="0">
                <a:solidFill>
                  <a:srgbClr val="C00000"/>
                </a:solidFill>
                <a:latin typeface="Book Antiqua" panose="02040602050305030304" pitchFamily="18" charset="0"/>
              </a:rPr>
              <a:t>ويغفر لنا خطايانا</a:t>
            </a:r>
          </a:p>
        </p:txBody>
      </p:sp>
    </p:spTree>
    <p:extLst>
      <p:ext uri="{BB962C8B-B14F-4D97-AF65-F5344CB8AC3E}">
        <p14:creationId xmlns:p14="http://schemas.microsoft.com/office/powerpoint/2010/main" val="2903491776"/>
      </p:ext>
    </p:extLst>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5" name="Connecteur droit 4">
            <a:extLst>
              <a:ext uri="{FF2B5EF4-FFF2-40B4-BE49-F238E27FC236}">
                <a16:creationId xmlns:a16="http://schemas.microsoft.com/office/drawing/2014/main" id="{126B1987-611D-41BD-9F08-E35F26AD5672}"/>
              </a:ext>
            </a:extLst>
          </p:cNvPr>
          <p:cNvCxnSpPr>
            <a:cxnSpLocks/>
          </p:cNvCxnSpPr>
          <p:nvPr/>
        </p:nvCxnSpPr>
        <p:spPr>
          <a:xfrm flipV="1">
            <a:off x="4151784" y="548680"/>
            <a:ext cx="0" cy="5832648"/>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7" name="Connecteur droit 6">
            <a:extLst>
              <a:ext uri="{FF2B5EF4-FFF2-40B4-BE49-F238E27FC236}">
                <a16:creationId xmlns:a16="http://schemas.microsoft.com/office/drawing/2014/main" id="{6FCAE597-4702-47B1-A0B0-F545200A3E96}"/>
              </a:ext>
            </a:extLst>
          </p:cNvPr>
          <p:cNvCxnSpPr>
            <a:cxnSpLocks/>
          </p:cNvCxnSpPr>
          <p:nvPr/>
        </p:nvCxnSpPr>
        <p:spPr>
          <a:xfrm>
            <a:off x="7932204" y="548680"/>
            <a:ext cx="0" cy="5832648"/>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aphicFrame>
        <p:nvGraphicFramePr>
          <p:cNvPr id="11" name="Tableau 10">
            <a:extLst>
              <a:ext uri="{FF2B5EF4-FFF2-40B4-BE49-F238E27FC236}">
                <a16:creationId xmlns:a16="http://schemas.microsoft.com/office/drawing/2014/main" id="{064030C8-D926-485C-8E3C-04B79300FA76}"/>
              </a:ext>
            </a:extLst>
          </p:cNvPr>
          <p:cNvGraphicFramePr>
            <a:graphicFrameLocks noGrp="1"/>
          </p:cNvGraphicFramePr>
          <p:nvPr/>
        </p:nvGraphicFramePr>
        <p:xfrm>
          <a:off x="407368" y="548680"/>
          <a:ext cx="11305251" cy="396240"/>
        </p:xfrm>
        <a:graphic>
          <a:graphicData uri="http://schemas.openxmlformats.org/drawingml/2006/table">
            <a:tbl>
              <a:tblPr firstRow="1" bandRow="1">
                <a:tableStyleId>{5C22544A-7EE6-4342-B048-85BDC9FD1C3A}</a:tableStyleId>
              </a:tblPr>
              <a:tblGrid>
                <a:gridCol w="3768417">
                  <a:extLst>
                    <a:ext uri="{9D8B030D-6E8A-4147-A177-3AD203B41FA5}">
                      <a16:colId xmlns:a16="http://schemas.microsoft.com/office/drawing/2014/main" val="643898362"/>
                    </a:ext>
                  </a:extLst>
                </a:gridCol>
                <a:gridCol w="3768417">
                  <a:extLst>
                    <a:ext uri="{9D8B030D-6E8A-4147-A177-3AD203B41FA5}">
                      <a16:colId xmlns:a16="http://schemas.microsoft.com/office/drawing/2014/main" val="928857037"/>
                    </a:ext>
                  </a:extLst>
                </a:gridCol>
                <a:gridCol w="3768417">
                  <a:extLst>
                    <a:ext uri="{9D8B030D-6E8A-4147-A177-3AD203B41FA5}">
                      <a16:colId xmlns:a16="http://schemas.microsoft.com/office/drawing/2014/main" val="2709813572"/>
                    </a:ext>
                  </a:extLst>
                </a:gridCol>
              </a:tblGrid>
              <a:tr h="370840">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2000" b="1" dirty="0" err="1">
                          <a:solidFill>
                            <a:srgbClr val="C00000"/>
                          </a:solidFill>
                          <a:latin typeface="CS Avva Shenouda" panose="020B7200000000000000" pitchFamily="34" charset="0"/>
                        </a:rPr>
                        <a:t>Piouyb</a:t>
                      </a:r>
                      <a:endParaRPr lang="fr-FR" sz="2800" b="1" dirty="0">
                        <a:solidFill>
                          <a:srgbClr val="C00000"/>
                        </a:solidFill>
                        <a:latin typeface="CS Avva Shenouda" panose="020B7200000000000000" pitchFamily="34" charset="0"/>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fr-FR" sz="2000" dirty="0">
                          <a:solidFill>
                            <a:srgbClr val="C00000"/>
                          </a:solidFill>
                        </a:rPr>
                        <a:t>Le Prêtre</a:t>
                      </a: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ar-SA" sz="2000" b="1" kern="1200" dirty="0">
                          <a:solidFill>
                            <a:srgbClr val="C00000"/>
                          </a:solidFill>
                          <a:effectLst/>
                          <a:latin typeface="+mn-lt"/>
                          <a:ea typeface="+mn-ea"/>
                          <a:cs typeface="+mn-cs"/>
                        </a:rPr>
                        <a:t>الكاهن</a:t>
                      </a:r>
                      <a:endParaRPr lang="fr-FR" dirty="0">
                        <a:solidFill>
                          <a:srgbClr val="C00000"/>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880199284"/>
                  </a:ext>
                </a:extLst>
              </a:tr>
            </a:tbl>
          </a:graphicData>
        </a:graphic>
      </p:graphicFrame>
      <p:graphicFrame>
        <p:nvGraphicFramePr>
          <p:cNvPr id="12" name="Tableau 11">
            <a:extLst>
              <a:ext uri="{FF2B5EF4-FFF2-40B4-BE49-F238E27FC236}">
                <a16:creationId xmlns:a16="http://schemas.microsoft.com/office/drawing/2014/main" id="{23B5C5BD-6EB6-4F33-9C21-03AB01B882EA}"/>
              </a:ext>
            </a:extLst>
          </p:cNvPr>
          <p:cNvGraphicFramePr>
            <a:graphicFrameLocks noGrp="1"/>
          </p:cNvGraphicFramePr>
          <p:nvPr/>
        </p:nvGraphicFramePr>
        <p:xfrm>
          <a:off x="435402" y="1052736"/>
          <a:ext cx="11277213" cy="5472608"/>
        </p:xfrm>
        <a:graphic>
          <a:graphicData uri="http://schemas.openxmlformats.org/drawingml/2006/table">
            <a:tbl>
              <a:tblPr firstRow="1" bandRow="1">
                <a:tableStyleId>{5C22544A-7EE6-4342-B048-85BDC9FD1C3A}</a:tableStyleId>
              </a:tblPr>
              <a:tblGrid>
                <a:gridCol w="3759071">
                  <a:extLst>
                    <a:ext uri="{9D8B030D-6E8A-4147-A177-3AD203B41FA5}">
                      <a16:colId xmlns:a16="http://schemas.microsoft.com/office/drawing/2014/main" val="4000093288"/>
                    </a:ext>
                  </a:extLst>
                </a:gridCol>
                <a:gridCol w="3759071">
                  <a:extLst>
                    <a:ext uri="{9D8B030D-6E8A-4147-A177-3AD203B41FA5}">
                      <a16:colId xmlns:a16="http://schemas.microsoft.com/office/drawing/2014/main" val="4164998953"/>
                    </a:ext>
                  </a:extLst>
                </a:gridCol>
                <a:gridCol w="3759071">
                  <a:extLst>
                    <a:ext uri="{9D8B030D-6E8A-4147-A177-3AD203B41FA5}">
                      <a16:colId xmlns:a16="http://schemas.microsoft.com/office/drawing/2014/main" val="3812654652"/>
                    </a:ext>
                  </a:extLst>
                </a:gridCol>
              </a:tblGrid>
              <a:tr h="5472608">
                <a:tc>
                  <a:txBody>
                    <a:bodyPr/>
                    <a:lstStyle/>
                    <a:p>
                      <a:pPr algn="just">
                        <a:lnSpc>
                          <a:spcPct val="115000"/>
                        </a:lnSpc>
                        <a:spcAft>
                          <a:spcPts val="1200"/>
                        </a:spcAft>
                      </a:pPr>
                      <a:r>
                        <a:rPr lang="fr-FR" sz="2000" dirty="0" err="1">
                          <a:solidFill>
                            <a:schemeClr val="tx1"/>
                          </a:solidFill>
                          <a:effectLst/>
                          <a:latin typeface="Avva_Marcos" panose="04020500000000000000" pitchFamily="82" charset="0"/>
                          <a:ea typeface="Calibri" panose="020F0502020204030204" pitchFamily="34" charset="0"/>
                          <a:cs typeface="Arial" panose="020B0604020202020204" pitchFamily="34" charset="0"/>
                        </a:rPr>
                        <a:t>M</a:t>
                      </a:r>
                      <a:r>
                        <a:rPr lang="fr-FR" sz="18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arensep`hmot</a:t>
                      </a:r>
                      <a:r>
                        <a:rPr lang="fr-FR" sz="18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18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ntotf</a:t>
                      </a:r>
                      <a:r>
                        <a:rPr lang="fr-FR" sz="18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18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mpireferpe;nanef</a:t>
                      </a:r>
                      <a:r>
                        <a:rPr lang="fr-FR" sz="18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18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ouoh</a:t>
                      </a:r>
                      <a:r>
                        <a:rPr lang="fr-FR" sz="18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18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nnayt</a:t>
                      </a:r>
                      <a:r>
                        <a:rPr lang="fr-FR" sz="18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 </a:t>
                      </a:r>
                      <a:r>
                        <a:rPr lang="fr-FR" sz="18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ÉVnou</a:t>
                      </a:r>
                      <a:r>
                        <a:rPr lang="fr-FR" sz="18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18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ÉViwt</a:t>
                      </a:r>
                      <a:r>
                        <a:rPr lang="fr-FR" sz="18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18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mPen</a:t>
                      </a:r>
                      <a:r>
                        <a:rPr lang="fr-FR" sz="18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a:t>
                      </a:r>
                      <a:r>
                        <a:rPr lang="fr-FR" sz="18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oic</a:t>
                      </a:r>
                      <a:r>
                        <a:rPr lang="fr-FR" sz="18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18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ouoh</a:t>
                      </a:r>
                      <a:r>
                        <a:rPr lang="fr-FR" sz="18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18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Pennou</a:t>
                      </a:r>
                      <a:r>
                        <a:rPr lang="fr-FR" sz="18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18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ouoh</a:t>
                      </a:r>
                      <a:r>
                        <a:rPr lang="fr-FR" sz="18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18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Pencwtyr</a:t>
                      </a:r>
                      <a:r>
                        <a:rPr lang="fr-FR" sz="18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18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Iycouc</a:t>
                      </a:r>
                      <a:r>
                        <a:rPr lang="fr-FR" sz="18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18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PiÉ,ryctoc</a:t>
                      </a:r>
                      <a:r>
                        <a:rPr lang="fr-FR" sz="18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a:t>
                      </a:r>
                      <a:endParaRPr lang="fr-FR" sz="1800" dirty="0">
                        <a:solidFill>
                          <a:schemeClr val="tx1"/>
                        </a:solidFill>
                        <a:effectLst/>
                        <a:latin typeface="Book Antiqua" panose="02040602050305030304" pitchFamily="18" charset="0"/>
                        <a:ea typeface="Calibri" panose="020F0502020204030204" pitchFamily="34" charset="0"/>
                        <a:cs typeface="Arial" panose="020B0604020202020204" pitchFamily="34" charset="0"/>
                      </a:endParaRPr>
                    </a:p>
                    <a:p>
                      <a:pPr algn="just">
                        <a:lnSpc>
                          <a:spcPct val="115000"/>
                        </a:lnSpc>
                        <a:spcAft>
                          <a:spcPts val="0"/>
                        </a:spcAft>
                      </a:pPr>
                      <a:r>
                        <a:rPr lang="fr-FR" sz="18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Je </a:t>
                      </a:r>
                      <a:r>
                        <a:rPr lang="fr-FR" sz="18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afer`ckepazin</a:t>
                      </a:r>
                      <a:r>
                        <a:rPr lang="fr-FR" sz="18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18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ejwn</a:t>
                      </a:r>
                      <a:r>
                        <a:rPr lang="fr-FR" sz="18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 </a:t>
                      </a:r>
                      <a:r>
                        <a:rPr lang="fr-FR" sz="18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aferbo`y;in</a:t>
                      </a:r>
                      <a:r>
                        <a:rPr lang="fr-FR" sz="18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18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eron</a:t>
                      </a:r>
                      <a:r>
                        <a:rPr lang="fr-FR" sz="18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18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af`areh</a:t>
                      </a:r>
                      <a:r>
                        <a:rPr lang="fr-FR" sz="18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18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eron</a:t>
                      </a:r>
                      <a:r>
                        <a:rPr lang="fr-FR" sz="18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 </a:t>
                      </a:r>
                      <a:r>
                        <a:rPr lang="fr-FR" sz="18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afsopten</a:t>
                      </a:r>
                      <a:r>
                        <a:rPr lang="fr-FR" sz="18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18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erof</a:t>
                      </a:r>
                      <a:r>
                        <a:rPr lang="fr-FR" sz="18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 </a:t>
                      </a:r>
                      <a:r>
                        <a:rPr lang="fr-FR" sz="18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af</a:t>
                      </a:r>
                      <a:r>
                        <a:rPr lang="fr-FR" sz="18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]`aco </a:t>
                      </a:r>
                      <a:r>
                        <a:rPr lang="fr-FR" sz="18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eron</a:t>
                      </a:r>
                      <a:r>
                        <a:rPr lang="fr-FR" sz="18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 </a:t>
                      </a:r>
                      <a:r>
                        <a:rPr lang="fr-FR" sz="18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af</a:t>
                      </a:r>
                      <a:r>
                        <a:rPr lang="fr-FR" sz="18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a:t>
                      </a:r>
                      <a:r>
                        <a:rPr lang="fr-FR" sz="18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toten</a:t>
                      </a:r>
                      <a:r>
                        <a:rPr lang="fr-FR" sz="18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18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afenten</a:t>
                      </a:r>
                      <a:r>
                        <a:rPr lang="fr-FR" sz="18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sa `</a:t>
                      </a:r>
                      <a:r>
                        <a:rPr lang="fr-FR" sz="18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e`hryi</a:t>
                      </a:r>
                      <a:r>
                        <a:rPr lang="fr-FR" sz="18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18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etai</a:t>
                      </a:r>
                      <a:r>
                        <a:rPr lang="fr-FR" sz="18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18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ounou</a:t>
                      </a:r>
                      <a:r>
                        <a:rPr lang="fr-FR" sz="18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;ai.</a:t>
                      </a:r>
                      <a:endParaRPr lang="fr-FR" sz="1800" dirty="0">
                        <a:solidFill>
                          <a:schemeClr val="tx1"/>
                        </a:solidFill>
                        <a:effectLst/>
                        <a:latin typeface="Book Antiqua" panose="02040602050305030304" pitchFamily="18" charset="0"/>
                        <a:ea typeface="Calibri" panose="020F0502020204030204" pitchFamily="34" charset="0"/>
                        <a:cs typeface="Arial" panose="020B0604020202020204" pitchFamily="34" charset="0"/>
                      </a:endParaRPr>
                    </a:p>
                    <a:p>
                      <a:pPr algn="just">
                        <a:lnSpc>
                          <a:spcPct val="115000"/>
                        </a:lnSpc>
                        <a:spcAft>
                          <a:spcPts val="1200"/>
                        </a:spcAft>
                      </a:pPr>
                      <a:r>
                        <a:rPr lang="fr-FR" sz="18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ÉN;of</a:t>
                      </a:r>
                      <a:r>
                        <a:rPr lang="fr-FR" sz="18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on </a:t>
                      </a:r>
                      <a:r>
                        <a:rPr lang="fr-FR" sz="18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maren</a:t>
                      </a:r>
                      <a:r>
                        <a:rPr lang="fr-FR" sz="18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]ho </a:t>
                      </a:r>
                      <a:r>
                        <a:rPr lang="fr-FR" sz="18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erof</a:t>
                      </a:r>
                      <a:r>
                        <a:rPr lang="fr-FR" sz="18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18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hopwc</a:t>
                      </a:r>
                      <a:r>
                        <a:rPr lang="fr-FR" sz="18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18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ntef</a:t>
                      </a:r>
                      <a:r>
                        <a:rPr lang="fr-FR" sz="18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18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areh</a:t>
                      </a:r>
                      <a:r>
                        <a:rPr lang="fr-FR" sz="18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18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eron</a:t>
                      </a:r>
                      <a:r>
                        <a:rPr lang="fr-FR" sz="18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18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qen</a:t>
                      </a:r>
                      <a:r>
                        <a:rPr lang="fr-FR" sz="18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pai `</a:t>
                      </a:r>
                      <a:r>
                        <a:rPr lang="fr-FR" sz="18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ehoou</a:t>
                      </a:r>
                      <a:r>
                        <a:rPr lang="fr-FR" sz="18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18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e;ouab</a:t>
                      </a:r>
                      <a:r>
                        <a:rPr lang="fr-FR" sz="18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18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vai</a:t>
                      </a:r>
                      <a:r>
                        <a:rPr lang="fr-FR" sz="18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nem ni `</a:t>
                      </a:r>
                      <a:r>
                        <a:rPr lang="fr-FR" sz="18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ehoou</a:t>
                      </a:r>
                      <a:r>
                        <a:rPr lang="fr-FR" sz="18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18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tyrou</a:t>
                      </a:r>
                      <a:r>
                        <a:rPr lang="fr-FR" sz="18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18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nte</a:t>
                      </a:r>
                      <a:r>
                        <a:rPr lang="fr-FR" sz="18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18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penwnq</a:t>
                      </a:r>
                      <a:r>
                        <a:rPr lang="fr-FR" sz="18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18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qen</a:t>
                      </a:r>
                      <a:r>
                        <a:rPr lang="fr-FR" sz="18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18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hiryny</a:t>
                      </a:r>
                      <a:r>
                        <a:rPr lang="fr-FR" sz="18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18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niben</a:t>
                      </a:r>
                      <a:r>
                        <a:rPr lang="fr-FR" sz="18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18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nje</a:t>
                      </a:r>
                      <a:r>
                        <a:rPr lang="fr-FR" sz="18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18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Pipan­tokratwr</a:t>
                      </a:r>
                      <a:r>
                        <a:rPr lang="fr-FR" sz="18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ÉP[</a:t>
                      </a:r>
                      <a:r>
                        <a:rPr lang="fr-FR" sz="18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oic</a:t>
                      </a:r>
                      <a:r>
                        <a:rPr lang="fr-FR" sz="18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18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Pennou</a:t>
                      </a:r>
                      <a:r>
                        <a:rPr lang="fr-FR" sz="18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a:t>
                      </a:r>
                      <a:endParaRPr lang="fr-FR" sz="1800" dirty="0">
                        <a:solidFill>
                          <a:schemeClr val="tx1"/>
                        </a:solidFill>
                        <a:effectLst/>
                        <a:latin typeface="Book Antiqua" panose="02040602050305030304" pitchFamily="18" charset="0"/>
                        <a:ea typeface="Calibri" panose="020F0502020204030204" pitchFamily="34" charset="0"/>
                        <a:cs typeface="Arial" panose="020B0604020202020204" pitchFamily="34" charset="0"/>
                      </a:endParaRPr>
                    </a:p>
                  </a:txBody>
                  <a:tcPr marL="68580" marR="68580" marT="0"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just">
                        <a:lnSpc>
                          <a:spcPct val="115000"/>
                        </a:lnSpc>
                        <a:spcAft>
                          <a:spcPts val="1200"/>
                        </a:spcAft>
                      </a:pPr>
                      <a:r>
                        <a:rPr lang="fr-FR" sz="2000" dirty="0">
                          <a:solidFill>
                            <a:schemeClr val="tx1"/>
                          </a:solidFill>
                          <a:effectLst/>
                          <a:latin typeface="Book Antiqua" panose="02040602050305030304" pitchFamily="18" charset="0"/>
                          <a:ea typeface="Times New Roman" panose="02020603050405020304" pitchFamily="18" charset="0"/>
                          <a:cs typeface="Arial" panose="020B0604020202020204" pitchFamily="34" charset="0"/>
                        </a:rPr>
                        <a:t>Rendons grâce à Dieu bienfaiteur et miséricor­dieux, Père de notre Seigneur, Dieu et Sauveur Jésus-Christ  parce qu’Il nous a  protégés, aidés, préservés,  reçus avec bonté, traités avec miséricorde, fortifiés et fait parvenir jusqu’à cette heure.</a:t>
                      </a:r>
                    </a:p>
                    <a:p>
                      <a:pPr algn="just">
                        <a:lnSpc>
                          <a:spcPct val="115000"/>
                        </a:lnSpc>
                        <a:spcAft>
                          <a:spcPts val="1200"/>
                        </a:spcAft>
                      </a:pPr>
                      <a:r>
                        <a:rPr lang="fr-FR" sz="2000" dirty="0">
                          <a:solidFill>
                            <a:schemeClr val="tx1"/>
                          </a:solidFill>
                          <a:effectLst/>
                          <a:latin typeface="Book Antiqua" panose="02040602050305030304" pitchFamily="18" charset="0"/>
                          <a:ea typeface="Times New Roman" panose="02020603050405020304" pitchFamily="18" charset="0"/>
                          <a:cs typeface="Arial" panose="020B0604020202020204" pitchFamily="34" charset="0"/>
                        </a:rPr>
                        <a:t> Supplions‑Le encore de nous garder en ce saint jour et tous les jours de notre vie en toute paix ; Lui qui est Tout-Puissant, le Seigneur no­tre Dieu.</a:t>
                      </a:r>
                      <a:endParaRPr lang="fr-FR" sz="2000" dirty="0">
                        <a:solidFill>
                          <a:schemeClr val="tx1"/>
                        </a:solidFill>
                        <a:effectLst/>
                        <a:latin typeface="Book Antiqua" panose="02040602050305030304" pitchFamily="18" charset="0"/>
                        <a:ea typeface="Calibri" panose="020F0502020204030204" pitchFamily="34" charset="0"/>
                        <a:cs typeface="Arial" panose="020B0604020202020204" pitchFamily="34" charset="0"/>
                      </a:endParaRPr>
                    </a:p>
                  </a:txBody>
                  <a:tcPr marL="68580" marR="68580" marT="0"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justLow" rtl="1">
                        <a:lnSpc>
                          <a:spcPct val="115000"/>
                        </a:lnSpc>
                        <a:spcAft>
                          <a:spcPts val="1000"/>
                        </a:spcAft>
                      </a:pPr>
                      <a:r>
                        <a:rPr lang="ar-SA" sz="24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فلنشكر صانع الخيرات، الرحوم الله أبا ربنا وإلهنا ومخلصنا يسوع المسيح </a:t>
                      </a:r>
                      <a:endParaRPr lang="fr-FR" sz="1800" b="0" dirty="0">
                        <a:solidFill>
                          <a:schemeClr val="tx1"/>
                        </a:solidFill>
                        <a:effectLst/>
                        <a:latin typeface="Book Antiqua" panose="02040602050305030304" pitchFamily="18" charset="0"/>
                        <a:ea typeface="Calibri" panose="020F0502020204030204" pitchFamily="34" charset="0"/>
                        <a:cs typeface="Arial" panose="020B0604020202020204" pitchFamily="34" charset="0"/>
                      </a:endParaRPr>
                    </a:p>
                    <a:p>
                      <a:pPr algn="justLow" rtl="1">
                        <a:lnSpc>
                          <a:spcPct val="115000"/>
                        </a:lnSpc>
                        <a:spcAft>
                          <a:spcPts val="1000"/>
                        </a:spcAft>
                      </a:pPr>
                      <a:r>
                        <a:rPr lang="ar-SA" sz="24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لأنه سترنا وأعاننا وحفظنا وقبلنا إليه وأشفق علينا وعضدنا وأتي بنا إلى هذه الساعة</a:t>
                      </a:r>
                      <a:endParaRPr lang="fr-FR" sz="1800" b="0" dirty="0">
                        <a:solidFill>
                          <a:schemeClr val="tx1"/>
                        </a:solidFill>
                        <a:effectLst/>
                        <a:latin typeface="Book Antiqua" panose="02040602050305030304" pitchFamily="18" charset="0"/>
                        <a:ea typeface="Calibri" panose="020F0502020204030204" pitchFamily="34" charset="0"/>
                        <a:cs typeface="Arial" panose="020B0604020202020204" pitchFamily="34" charset="0"/>
                      </a:endParaRPr>
                    </a:p>
                    <a:p>
                      <a:pPr algn="justLow" rtl="1">
                        <a:lnSpc>
                          <a:spcPct val="115000"/>
                        </a:lnSpc>
                        <a:spcAft>
                          <a:spcPts val="1000"/>
                        </a:spcAft>
                      </a:pPr>
                      <a:r>
                        <a:rPr lang="ar-SA" sz="24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هو أيضا فلنسأله أن يحفظنا في هذا اليوم المقدس وكل أيام حياتنا بكل سلام، الضابط الكل الرب الهنا</a:t>
                      </a:r>
                      <a:endParaRPr lang="fr-FR" sz="1800" b="0" dirty="0">
                        <a:solidFill>
                          <a:schemeClr val="tx1"/>
                        </a:solidFill>
                        <a:effectLst/>
                        <a:latin typeface="Book Antiqua" panose="02040602050305030304" pitchFamily="18" charset="0"/>
                        <a:ea typeface="Calibri" panose="020F0502020204030204" pitchFamily="34" charset="0"/>
                        <a:cs typeface="Arial" panose="020B0604020202020204" pitchFamily="34" charset="0"/>
                      </a:endParaRPr>
                    </a:p>
                  </a:txBody>
                  <a:tcPr marL="68580" marR="68580" marT="0"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984232855"/>
                  </a:ext>
                </a:extLst>
              </a:tr>
            </a:tbl>
          </a:graphicData>
        </a:graphic>
      </p:graphicFrame>
      <p:sp>
        <p:nvSpPr>
          <p:cNvPr id="9" name="ZoneTexte 8">
            <a:extLst>
              <a:ext uri="{FF2B5EF4-FFF2-40B4-BE49-F238E27FC236}">
                <a16:creationId xmlns:a16="http://schemas.microsoft.com/office/drawing/2014/main" id="{582C6C81-20AC-4CAC-91BC-8C4BB074D64E}"/>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de l’aube </a:t>
            </a:r>
            <a:r>
              <a:rPr lang="fr-FR" sz="1600" b="1" i="1" dirty="0">
                <a:solidFill>
                  <a:schemeClr val="bg1"/>
                </a:solidFill>
              </a:rPr>
              <a:t>du Jeudi Saint</a:t>
            </a:r>
            <a:endParaRPr lang="fr-FR" sz="1600" b="1" dirty="0">
              <a:solidFill>
                <a:schemeClr val="bg1"/>
              </a:solidFill>
            </a:endParaRPr>
          </a:p>
        </p:txBody>
      </p:sp>
      <p:sp>
        <p:nvSpPr>
          <p:cNvPr id="10" name="Rectangle 74">
            <a:extLst>
              <a:ext uri="{FF2B5EF4-FFF2-40B4-BE49-F238E27FC236}">
                <a16:creationId xmlns:a16="http://schemas.microsoft.com/office/drawing/2014/main" id="{9C0871E8-27FC-46D1-AB4C-F38E625AED83}"/>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باكر يوم الخميس</a:t>
            </a:r>
            <a:endParaRPr lang="en-US" altLang="fr-FR" sz="2000" b="1" i="1" dirty="0">
              <a:solidFill>
                <a:schemeClr val="bg1"/>
              </a:solidFill>
            </a:endParaRPr>
          </a:p>
        </p:txBody>
      </p:sp>
    </p:spTree>
    <p:extLst>
      <p:ext uri="{BB962C8B-B14F-4D97-AF65-F5344CB8AC3E}">
        <p14:creationId xmlns:p14="http://schemas.microsoft.com/office/powerpoint/2010/main" val="3329724966"/>
      </p:ext>
    </p:extLst>
  </p:cSld>
  <p:clrMapOvr>
    <a:masterClrMapping/>
  </p:clrMapOvr>
</p:sld>
</file>

<file path=ppt/slides/slide38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546266" y="776123"/>
            <a:ext cx="5367646" cy="5452374"/>
          </a:xfrm>
        </p:spPr>
        <p:txBody>
          <a:bodyPr numCol="1" spcCol="72000" anchor="ctr">
            <a:noAutofit/>
          </a:bodyPr>
          <a:lstStyle/>
          <a:p>
            <a:pPr marL="0" indent="0" algn="just">
              <a:spcBef>
                <a:spcPts val="0"/>
              </a:spcBef>
              <a:buNone/>
            </a:pPr>
            <a:r>
              <a:rPr lang="fr-FR" sz="3600" b="1" dirty="0">
                <a:latin typeface="Book Antiqua" panose="02040602050305030304" pitchFamily="18" charset="0"/>
              </a:rPr>
              <a:t>Priez et implorez pour cette sainte Pâques de notre Bon Sauveur. Qu'Il l'accomplisse pour nous en paix, nous montre la joie de Sa sainte résurrection en étant tous en bonne santé, </a:t>
            </a:r>
            <a:r>
              <a:rPr lang="fr-FR" sz="3600" b="1" dirty="0">
                <a:solidFill>
                  <a:srgbClr val="C00000"/>
                </a:solidFill>
                <a:latin typeface="Book Antiqua" panose="02040602050305030304" pitchFamily="18" charset="0"/>
              </a:rPr>
              <a:t>et nous pardonne nos péchés.</a:t>
            </a: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spcBef>
                <a:spcPts val="0"/>
              </a:spcBef>
              <a:buNone/>
            </a:pPr>
            <a:endParaRPr lang="fr-FR" sz="4000" b="1" dirty="0">
              <a:latin typeface="CS Avva Shenouda" panose="020B7200000000000000" pitchFamily="34"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278091" y="547656"/>
            <a:ext cx="5569612" cy="5909310"/>
          </a:xfrm>
          <a:prstGeom prst="rect">
            <a:avLst/>
          </a:prstGeom>
        </p:spPr>
        <p:txBody>
          <a:bodyPr wrap="square" anchor="ctr" anchorCtr="0">
            <a:spAutoFit/>
          </a:bodyPr>
          <a:lstStyle/>
          <a:p>
            <a:pPr algn="just" rtl="1"/>
            <a:r>
              <a:rPr lang="ar-AE" sz="5400" b="1" dirty="0">
                <a:latin typeface="Book Antiqua" panose="02040602050305030304" pitchFamily="18" charset="0"/>
              </a:rPr>
              <a:t>صلوا واطلبوا عن هذه </a:t>
            </a:r>
            <a:r>
              <a:rPr lang="ar-AE" sz="5400" b="1" dirty="0" err="1">
                <a:latin typeface="Book Antiqua" panose="02040602050305030304" pitchFamily="18" charset="0"/>
              </a:rPr>
              <a:t>البصخة</a:t>
            </a:r>
            <a:r>
              <a:rPr lang="ar-AE" sz="5400" b="1" dirty="0">
                <a:latin typeface="Book Antiqua" panose="02040602050305030304" pitchFamily="18" charset="0"/>
              </a:rPr>
              <a:t> المقدسة التي لمخلصنا الصالح لكي يكملها لنا بسلام ويرينا بهجة قيامته المقدسة ونحن جميعاً سالمين </a:t>
            </a:r>
            <a:r>
              <a:rPr lang="ar-AE" sz="5400" b="1" dirty="0">
                <a:solidFill>
                  <a:srgbClr val="C00000"/>
                </a:solidFill>
                <a:latin typeface="Book Antiqua" panose="02040602050305030304" pitchFamily="18" charset="0"/>
              </a:rPr>
              <a:t>ويغفر لنا خطايانا.</a:t>
            </a:r>
          </a:p>
        </p:txBody>
      </p:sp>
    </p:spTree>
    <p:extLst>
      <p:ext uri="{BB962C8B-B14F-4D97-AF65-F5344CB8AC3E}">
        <p14:creationId xmlns:p14="http://schemas.microsoft.com/office/powerpoint/2010/main" val="1945258782"/>
      </p:ext>
    </p:extLst>
  </p:cSld>
  <p:clrMapOvr>
    <a:masterClrMapping/>
  </p:clrMapOvr>
</p:sld>
</file>

<file path=ppt/slides/slide38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E17DC675-7680-42CC-A00E-5749DEE5E413}"/>
              </a:ext>
            </a:extLst>
          </p:cNvPr>
          <p:cNvSpPr/>
          <p:nvPr/>
        </p:nvSpPr>
        <p:spPr>
          <a:xfrm>
            <a:off x="443372" y="3426898"/>
            <a:ext cx="11305256" cy="2160240"/>
          </a:xfrm>
          <a:prstGeom prst="rect">
            <a:avLst/>
          </a:prstGeom>
        </p:spPr>
        <p:txBody>
          <a:bodyPr vert="horz" lIns="91440" tIns="45720" rIns="91440" bIns="45720" rtlCol="0" anchor="ctr">
            <a:noAutofit/>
          </a:bodyPr>
          <a:lstStyle/>
          <a:p>
            <a:pPr algn="ctr"/>
            <a:r>
              <a:rPr lang="ar-SA" sz="7200" b="1" dirty="0">
                <a:solidFill>
                  <a:srgbClr val="C00000"/>
                </a:solidFill>
                <a:latin typeface="Times New Roman" panose="02020603050405020304" pitchFamily="18" charset="0"/>
              </a:rPr>
              <a:t>ختام</a:t>
            </a:r>
          </a:p>
        </p:txBody>
      </p:sp>
      <p:sp>
        <p:nvSpPr>
          <p:cNvPr id="7" name="Titre 1">
            <a:extLst>
              <a:ext uri="{FF2B5EF4-FFF2-40B4-BE49-F238E27FC236}">
                <a16:creationId xmlns:a16="http://schemas.microsoft.com/office/drawing/2014/main" id="{062BC627-B07B-444C-93A4-6D5B1A046B78}"/>
              </a:ext>
            </a:extLst>
          </p:cNvPr>
          <p:cNvSpPr txBox="1">
            <a:spLocks/>
          </p:cNvSpPr>
          <p:nvPr/>
        </p:nvSpPr>
        <p:spPr>
          <a:xfrm>
            <a:off x="443372" y="939604"/>
            <a:ext cx="11305256" cy="1785764"/>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fr-FR" sz="7000" b="1" dirty="0">
                <a:solidFill>
                  <a:srgbClr val="C00000"/>
                </a:solidFill>
                <a:latin typeface="Castellar" panose="020A0402060406010301" pitchFamily="18" charset="0"/>
              </a:rPr>
              <a:t>Conclusion</a:t>
            </a:r>
          </a:p>
        </p:txBody>
      </p:sp>
    </p:spTree>
    <p:extLst>
      <p:ext uri="{BB962C8B-B14F-4D97-AF65-F5344CB8AC3E}">
        <p14:creationId xmlns:p14="http://schemas.microsoft.com/office/powerpoint/2010/main" val="4139218408"/>
      </p:ext>
    </p:extLst>
  </p:cSld>
  <p:clrMapOvr>
    <a:masterClrMapping/>
  </p:clrMapOvr>
</p:sld>
</file>

<file path=ppt/slides/slide38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358813" y="702813"/>
            <a:ext cx="3512186" cy="5452374"/>
          </a:xfrm>
        </p:spPr>
        <p:txBody>
          <a:bodyPr numCol="1" spcCol="72000" anchor="ctr">
            <a:noAutofit/>
          </a:bodyPr>
          <a:lstStyle/>
          <a:p>
            <a:pPr marL="0" indent="0" algn="just">
              <a:buNone/>
            </a:pPr>
            <a:r>
              <a:rPr lang="fr-FR" sz="4000" b="1" dirty="0">
                <a:latin typeface="Book Antiqua" panose="02040602050305030304" pitchFamily="18" charset="0"/>
              </a:rPr>
              <a:t>Dieu aie pitié de nous, accorde-nous Ta miséricorde. Traite nous selon Ta bonté dans ton Royaume.</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lvl="0" algn="ctr" rtl="1" fontAlgn="base">
              <a:spcBef>
                <a:spcPct val="20000"/>
              </a:spcBef>
              <a:spcAft>
                <a:spcPct val="0"/>
              </a:spcAft>
            </a:pPr>
            <a:endParaRPr lang="ar-SA" altLang="fr-FR" sz="3600" dirty="0">
              <a:latin typeface="Times New Roman" panose="02020603050405020304" pitchFamily="18" charset="0"/>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spcBef>
                <a:spcPts val="0"/>
              </a:spcBef>
              <a:buNone/>
            </a:pPr>
            <a:endParaRPr lang="fr-FR" sz="4000" b="1" dirty="0">
              <a:latin typeface="CS Avva Shenouda" panose="020B7200000000000000" pitchFamily="34"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8258630" y="1075250"/>
            <a:ext cx="3511194" cy="4708981"/>
          </a:xfrm>
          <a:prstGeom prst="rect">
            <a:avLst/>
          </a:prstGeom>
        </p:spPr>
        <p:txBody>
          <a:bodyPr wrap="square" anchor="ctr" anchorCtr="0">
            <a:spAutoFit/>
          </a:bodyPr>
          <a:lstStyle/>
          <a:p>
            <a:pPr algn="just" rtl="1"/>
            <a:r>
              <a:rPr lang="ar-AE" sz="6000" b="1" dirty="0">
                <a:latin typeface="Book Antiqua" panose="02040602050305030304" pitchFamily="18" charset="0"/>
              </a:rPr>
              <a:t>يا الله </a:t>
            </a:r>
            <a:r>
              <a:rPr lang="ar-AE" sz="6000" b="1" dirty="0" err="1">
                <a:latin typeface="Book Antiqua" panose="02040602050305030304" pitchFamily="18" charset="0"/>
              </a:rPr>
              <a:t>إرحمنا</a:t>
            </a:r>
            <a:r>
              <a:rPr lang="ar-AE" sz="6000" b="1" dirty="0">
                <a:latin typeface="Book Antiqua" panose="02040602050305030304" pitchFamily="18" charset="0"/>
              </a:rPr>
              <a:t>، قرر لنا رحمة، </a:t>
            </a:r>
            <a:r>
              <a:rPr lang="ar-AE" sz="6000" b="1" dirty="0" err="1">
                <a:latin typeface="Book Antiqua" panose="02040602050305030304" pitchFamily="18" charset="0"/>
              </a:rPr>
              <a:t>إصنع</a:t>
            </a:r>
            <a:r>
              <a:rPr lang="ar-AE" sz="6000" b="1" dirty="0">
                <a:latin typeface="Book Antiqua" panose="02040602050305030304" pitchFamily="18" charset="0"/>
              </a:rPr>
              <a:t> معنا رحمة </a:t>
            </a:r>
            <a:r>
              <a:rPr lang="ar-AE" sz="6000" b="1" dirty="0" err="1">
                <a:latin typeface="Book Antiqua" panose="02040602050305030304" pitchFamily="18" charset="0"/>
              </a:rPr>
              <a:t>فى</a:t>
            </a:r>
            <a:r>
              <a:rPr lang="ar-AE" sz="6000" b="1" dirty="0">
                <a:latin typeface="Book Antiqua" panose="02040602050305030304" pitchFamily="18" charset="0"/>
              </a:rPr>
              <a:t> ملكوتك.</a:t>
            </a:r>
          </a:p>
        </p:txBody>
      </p:sp>
      <p:sp>
        <p:nvSpPr>
          <p:cNvPr id="6" name="Rectangle 5">
            <a:extLst>
              <a:ext uri="{FF2B5EF4-FFF2-40B4-BE49-F238E27FC236}">
                <a16:creationId xmlns:a16="http://schemas.microsoft.com/office/drawing/2014/main" id="{4BBA31EA-5709-4658-9C29-41BF2557899C}"/>
              </a:ext>
            </a:extLst>
          </p:cNvPr>
          <p:cNvSpPr/>
          <p:nvPr/>
        </p:nvSpPr>
        <p:spPr>
          <a:xfrm>
            <a:off x="4129485" y="1055054"/>
            <a:ext cx="3933030" cy="5078313"/>
          </a:xfrm>
          <a:prstGeom prst="rect">
            <a:avLst/>
          </a:prstGeom>
        </p:spPr>
        <p:txBody>
          <a:bodyPr wrap="square">
            <a:spAutoFit/>
          </a:bodyPr>
          <a:lstStyle/>
          <a:p>
            <a:pPr algn="just"/>
            <a:r>
              <a:rPr lang="fr-FR" sz="5400" b="1" dirty="0" err="1">
                <a:latin typeface="Avva_Marcos" panose="04020500000000000000" pitchFamily="82" charset="0"/>
              </a:rPr>
              <a:t>F</a:t>
            </a:r>
            <a:r>
              <a:rPr lang="fr-FR" sz="5400" b="1" dirty="0" err="1">
                <a:latin typeface="CS Avva Shenouda" panose="020B7200000000000000" pitchFamily="34" charset="0"/>
              </a:rPr>
              <a:t>nou</a:t>
            </a:r>
            <a:r>
              <a:rPr lang="fr-FR" sz="5400" b="1" dirty="0">
                <a:latin typeface="CS Avva Shenouda" panose="020B7200000000000000" pitchFamily="34" charset="0"/>
              </a:rPr>
              <a:t>] </a:t>
            </a:r>
            <a:r>
              <a:rPr lang="fr-FR" sz="5400" b="1" dirty="0" err="1">
                <a:latin typeface="CS Avva Shenouda" panose="020B7200000000000000" pitchFamily="34" charset="0"/>
              </a:rPr>
              <a:t>nai</a:t>
            </a:r>
            <a:r>
              <a:rPr lang="fr-FR" sz="5400" b="1" dirty="0">
                <a:latin typeface="CS Avva Shenouda" panose="020B7200000000000000" pitchFamily="34" charset="0"/>
              </a:rPr>
              <a:t> nan ;es </a:t>
            </a:r>
            <a:r>
              <a:rPr lang="fr-FR" sz="5400" b="1" dirty="0" err="1">
                <a:latin typeface="CS Avva Shenouda" panose="020B7200000000000000" pitchFamily="34" charset="0"/>
              </a:rPr>
              <a:t>ounai</a:t>
            </a:r>
            <a:r>
              <a:rPr lang="fr-FR" sz="5400" b="1" dirty="0">
                <a:latin typeface="CS Avva Shenouda" panose="020B7200000000000000" pitchFamily="34" charset="0"/>
              </a:rPr>
              <a:t> `</a:t>
            </a:r>
            <a:r>
              <a:rPr lang="fr-FR" sz="5400" b="1" dirty="0" err="1">
                <a:latin typeface="CS Avva Shenouda" panose="020B7200000000000000" pitchFamily="34" charset="0"/>
              </a:rPr>
              <a:t>eron</a:t>
            </a:r>
            <a:r>
              <a:rPr lang="fr-FR" sz="5400" b="1" dirty="0">
                <a:latin typeface="CS Avva Shenouda" panose="020B7200000000000000" pitchFamily="34" charset="0"/>
              </a:rPr>
              <a:t> `</a:t>
            </a:r>
            <a:r>
              <a:rPr lang="fr-FR" sz="5400" b="1" dirty="0" err="1">
                <a:latin typeface="CS Avva Shenouda" panose="020B7200000000000000" pitchFamily="34" charset="0"/>
              </a:rPr>
              <a:t>ari</a:t>
            </a:r>
            <a:r>
              <a:rPr lang="fr-FR" sz="5400" b="1" dirty="0">
                <a:latin typeface="CS Avva Shenouda" panose="020B7200000000000000" pitchFamily="34" charset="0"/>
              </a:rPr>
              <a:t> </a:t>
            </a:r>
            <a:r>
              <a:rPr lang="fr-FR" sz="5400" b="1" dirty="0" err="1">
                <a:latin typeface="CS Avva Shenouda" panose="020B7200000000000000" pitchFamily="34" charset="0"/>
              </a:rPr>
              <a:t>ounai</a:t>
            </a:r>
            <a:r>
              <a:rPr lang="fr-FR" sz="5400" b="1" dirty="0">
                <a:latin typeface="CS Avva Shenouda" panose="020B7200000000000000" pitchFamily="34" charset="0"/>
              </a:rPr>
              <a:t> </a:t>
            </a:r>
            <a:r>
              <a:rPr lang="fr-FR" sz="5400" b="1" dirty="0" err="1">
                <a:latin typeface="CS Avva Shenouda" panose="020B7200000000000000" pitchFamily="34" charset="0"/>
              </a:rPr>
              <a:t>neman</a:t>
            </a:r>
            <a:r>
              <a:rPr lang="fr-FR" sz="5400" b="1" dirty="0">
                <a:latin typeface="CS Avva Shenouda" panose="020B7200000000000000" pitchFamily="34" charset="0"/>
              </a:rPr>
              <a:t> </a:t>
            </a:r>
            <a:r>
              <a:rPr lang="fr-FR" sz="5400" b="1" dirty="0" err="1">
                <a:latin typeface="CS Avva Shenouda" panose="020B7200000000000000" pitchFamily="34" charset="0"/>
              </a:rPr>
              <a:t>qen</a:t>
            </a:r>
            <a:r>
              <a:rPr lang="fr-FR" sz="5400" b="1" dirty="0">
                <a:latin typeface="CS Avva Shenouda" panose="020B7200000000000000" pitchFamily="34" charset="0"/>
              </a:rPr>
              <a:t> </a:t>
            </a:r>
            <a:r>
              <a:rPr lang="fr-FR" sz="5400" b="1" dirty="0" err="1">
                <a:latin typeface="CS Avva Shenouda" panose="020B7200000000000000" pitchFamily="34" charset="0"/>
              </a:rPr>
              <a:t>tekmetouro</a:t>
            </a:r>
            <a:endParaRPr lang="fr-FR" sz="5400" b="1" dirty="0">
              <a:latin typeface="CS Avva Shenouda" panose="020B7200000000000000" pitchFamily="34" charset="0"/>
            </a:endParaRPr>
          </a:p>
        </p:txBody>
      </p:sp>
    </p:spTree>
    <p:extLst>
      <p:ext uri="{BB962C8B-B14F-4D97-AF65-F5344CB8AC3E}">
        <p14:creationId xmlns:p14="http://schemas.microsoft.com/office/powerpoint/2010/main" val="2718032193"/>
      </p:ext>
    </p:extLst>
  </p:cSld>
  <p:clrMapOvr>
    <a:masterClrMapping/>
  </p:clrMapOvr>
</p:sld>
</file>

<file path=ppt/slides/slide38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1847528" y="618978"/>
            <a:ext cx="8496944" cy="5416062"/>
          </a:xfrm>
        </p:spPr>
        <p:txBody>
          <a:bodyPr>
            <a:noAutofit/>
          </a:bodyPr>
          <a:lstStyle/>
          <a:p>
            <a:pPr marL="0" indent="0">
              <a:buNone/>
            </a:pPr>
            <a:r>
              <a:rPr lang="fr-FR" sz="4800" b="1" dirty="0" err="1">
                <a:latin typeface="CS Avva Shenouda" panose="020B7200000000000000" pitchFamily="34" charset="0"/>
              </a:rPr>
              <a:t>Kuri``e</a:t>
            </a:r>
            <a:r>
              <a:rPr lang="fr-FR" sz="4800" b="1" dirty="0">
                <a:latin typeface="CS Avva Shenouda" panose="020B7200000000000000" pitchFamily="34" charset="0"/>
              </a:rPr>
              <a:t> ``</a:t>
            </a:r>
            <a:r>
              <a:rPr lang="fr-FR" sz="4800" b="1" dirty="0" err="1">
                <a:latin typeface="CS Avva Shenouda" panose="020B7200000000000000" pitchFamily="34" charset="0"/>
              </a:rPr>
              <a:t>ele</a:t>
            </a:r>
            <a:r>
              <a:rPr lang="fr-FR" sz="4800" b="1" dirty="0">
                <a:latin typeface="CS Avva Shenouda" panose="020B7200000000000000" pitchFamily="34" charset="0"/>
              </a:rPr>
              <a:t>``</a:t>
            </a:r>
            <a:r>
              <a:rPr lang="fr-FR" sz="4800" b="1" dirty="0" err="1">
                <a:latin typeface="CS Avva Shenouda" panose="020B7200000000000000" pitchFamily="34" charset="0"/>
              </a:rPr>
              <a:t>ycon</a:t>
            </a:r>
            <a:r>
              <a:rPr lang="fr-FR" sz="4800" b="1" dirty="0">
                <a:latin typeface="CS Avva Shenouda" panose="020B7200000000000000" pitchFamily="34" charset="0"/>
              </a:rPr>
              <a:t> </a:t>
            </a:r>
          </a:p>
          <a:p>
            <a:pPr marL="0" indent="0">
              <a:buNone/>
            </a:pPr>
            <a:endParaRPr lang="fr-FR" sz="4800" b="1" dirty="0">
              <a:latin typeface="CS Avva Shenouda" panose="020B7200000000000000" pitchFamily="34" charset="0"/>
            </a:endParaRPr>
          </a:p>
          <a:p>
            <a:pPr marL="0" indent="0" algn="ctr">
              <a:buNone/>
            </a:pPr>
            <a:r>
              <a:rPr lang="fr-FR" sz="4800" b="1" dirty="0" err="1">
                <a:latin typeface="CS Avva Shenouda" panose="020B7200000000000000" pitchFamily="34" charset="0"/>
              </a:rPr>
              <a:t>Kuri``e</a:t>
            </a:r>
            <a:r>
              <a:rPr lang="fr-FR" sz="4800" b="1" dirty="0">
                <a:latin typeface="CS Avva Shenouda" panose="020B7200000000000000" pitchFamily="34" charset="0"/>
              </a:rPr>
              <a:t> ``</a:t>
            </a:r>
            <a:r>
              <a:rPr lang="fr-FR" sz="4800" b="1" dirty="0" err="1">
                <a:latin typeface="CS Avva Shenouda" panose="020B7200000000000000" pitchFamily="34" charset="0"/>
              </a:rPr>
              <a:t>ele</a:t>
            </a:r>
            <a:r>
              <a:rPr lang="fr-FR" sz="4800" b="1" dirty="0">
                <a:latin typeface="CS Avva Shenouda" panose="020B7200000000000000" pitchFamily="34" charset="0"/>
              </a:rPr>
              <a:t>``</a:t>
            </a:r>
            <a:r>
              <a:rPr lang="fr-FR" sz="4800" b="1" dirty="0" err="1">
                <a:latin typeface="CS Avva Shenouda" panose="020B7200000000000000" pitchFamily="34" charset="0"/>
              </a:rPr>
              <a:t>ycon</a:t>
            </a:r>
            <a:r>
              <a:rPr lang="fr-FR" sz="4800" b="1" dirty="0">
                <a:latin typeface="CS Avva Shenouda" panose="020B7200000000000000" pitchFamily="34" charset="0"/>
              </a:rPr>
              <a:t> </a:t>
            </a:r>
          </a:p>
          <a:p>
            <a:pPr marL="0" indent="0" algn="ctr">
              <a:buNone/>
            </a:pPr>
            <a:endParaRPr lang="fr-FR" sz="4800" b="1" dirty="0">
              <a:latin typeface="CS Avva Shenouda" panose="020B7200000000000000" pitchFamily="34" charset="0"/>
            </a:endParaRPr>
          </a:p>
          <a:p>
            <a:pPr marL="0" indent="0" algn="r">
              <a:buNone/>
            </a:pPr>
            <a:r>
              <a:rPr lang="fr-FR" sz="4800" b="1" dirty="0" err="1">
                <a:latin typeface="CS Avva Shenouda" panose="020B7200000000000000" pitchFamily="34" charset="0"/>
              </a:rPr>
              <a:t>Kuri``e</a:t>
            </a:r>
            <a:r>
              <a:rPr lang="fr-FR" sz="4800" b="1" dirty="0">
                <a:latin typeface="CS Avva Shenouda" panose="020B7200000000000000" pitchFamily="34" charset="0"/>
              </a:rPr>
              <a:t> ``</a:t>
            </a:r>
            <a:r>
              <a:rPr lang="fr-FR" sz="4800" b="1" dirty="0" err="1">
                <a:latin typeface="CS Avva Shenouda" panose="020B7200000000000000" pitchFamily="34" charset="0"/>
              </a:rPr>
              <a:t>ele</a:t>
            </a:r>
            <a:r>
              <a:rPr lang="fr-FR" sz="4800" b="1" dirty="0">
                <a:latin typeface="CS Avva Shenouda" panose="020B7200000000000000" pitchFamily="34" charset="0"/>
              </a:rPr>
              <a:t>``</a:t>
            </a:r>
            <a:r>
              <a:rPr lang="fr-FR" sz="4800" b="1" dirty="0" err="1">
                <a:latin typeface="CS Avva Shenouda" panose="020B7200000000000000" pitchFamily="34" charset="0"/>
              </a:rPr>
              <a:t>ycon</a:t>
            </a:r>
            <a:endParaRPr lang="fr-FR" sz="4800" b="1" dirty="0">
              <a:latin typeface="CS Avva Shenouda" panose="020B7200000000000000" pitchFamily="34" charset="0"/>
            </a:endParaRPr>
          </a:p>
        </p:txBody>
      </p:sp>
    </p:spTree>
    <p:extLst>
      <p:ext uri="{BB962C8B-B14F-4D97-AF65-F5344CB8AC3E}">
        <p14:creationId xmlns:p14="http://schemas.microsoft.com/office/powerpoint/2010/main" val="1396475998"/>
      </p:ext>
    </p:extLst>
  </p:cSld>
  <p:clrMapOvr>
    <a:masterClrMapping/>
  </p:clrMapOvr>
</p:sld>
</file>

<file path=ppt/slides/slide38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1847528" y="773723"/>
            <a:ext cx="8496944" cy="4951828"/>
          </a:xfrm>
        </p:spPr>
        <p:txBody>
          <a:bodyPr>
            <a:noAutofit/>
          </a:bodyPr>
          <a:lstStyle/>
          <a:p>
            <a:pPr marL="0" indent="0">
              <a:buNone/>
            </a:pPr>
            <a:r>
              <a:rPr lang="fr-FR" sz="4800" b="1" dirty="0" err="1">
                <a:solidFill>
                  <a:srgbClr val="C00000"/>
                </a:solidFill>
                <a:latin typeface="CS Avva Shenouda" panose="020B7200000000000000" pitchFamily="34" charset="0"/>
              </a:rPr>
              <a:t>Kuri``e</a:t>
            </a:r>
            <a:r>
              <a:rPr lang="fr-FR" sz="4800" b="1" dirty="0">
                <a:solidFill>
                  <a:srgbClr val="C00000"/>
                </a:solidFill>
                <a:latin typeface="CS Avva Shenouda" panose="020B7200000000000000" pitchFamily="34" charset="0"/>
              </a:rPr>
              <a:t> ``</a:t>
            </a:r>
            <a:r>
              <a:rPr lang="fr-FR" sz="4800" b="1" dirty="0" err="1">
                <a:solidFill>
                  <a:srgbClr val="C00000"/>
                </a:solidFill>
                <a:latin typeface="CS Avva Shenouda" panose="020B7200000000000000" pitchFamily="34" charset="0"/>
              </a:rPr>
              <a:t>ele</a:t>
            </a:r>
            <a:r>
              <a:rPr lang="fr-FR" sz="4800" b="1" dirty="0">
                <a:solidFill>
                  <a:srgbClr val="C00000"/>
                </a:solidFill>
                <a:latin typeface="CS Avva Shenouda" panose="020B7200000000000000" pitchFamily="34" charset="0"/>
              </a:rPr>
              <a:t>``</a:t>
            </a:r>
            <a:r>
              <a:rPr lang="fr-FR" sz="4800" b="1" dirty="0" err="1">
                <a:solidFill>
                  <a:srgbClr val="C00000"/>
                </a:solidFill>
                <a:latin typeface="CS Avva Shenouda" panose="020B7200000000000000" pitchFamily="34" charset="0"/>
              </a:rPr>
              <a:t>ycon</a:t>
            </a:r>
            <a:r>
              <a:rPr lang="fr-FR" sz="4800" b="1" dirty="0">
                <a:solidFill>
                  <a:srgbClr val="C00000"/>
                </a:solidFill>
                <a:latin typeface="CS Avva Shenouda" panose="020B7200000000000000" pitchFamily="34" charset="0"/>
              </a:rPr>
              <a:t> </a:t>
            </a:r>
          </a:p>
          <a:p>
            <a:pPr marL="0" indent="0">
              <a:buNone/>
            </a:pPr>
            <a:endParaRPr lang="fr-FR" sz="4800" b="1" dirty="0">
              <a:solidFill>
                <a:srgbClr val="C00000"/>
              </a:solidFill>
              <a:latin typeface="CS Avva Shenouda" panose="020B7200000000000000" pitchFamily="34" charset="0"/>
            </a:endParaRPr>
          </a:p>
          <a:p>
            <a:pPr marL="0" indent="0" algn="ctr">
              <a:buNone/>
            </a:pPr>
            <a:r>
              <a:rPr lang="fr-FR" sz="4800" b="1" dirty="0" err="1">
                <a:solidFill>
                  <a:srgbClr val="C00000"/>
                </a:solidFill>
                <a:latin typeface="CS Avva Shenouda" panose="020B7200000000000000" pitchFamily="34" charset="0"/>
              </a:rPr>
              <a:t>Kuri``e</a:t>
            </a:r>
            <a:r>
              <a:rPr lang="fr-FR" sz="4800" b="1" dirty="0">
                <a:solidFill>
                  <a:srgbClr val="C00000"/>
                </a:solidFill>
                <a:latin typeface="CS Avva Shenouda" panose="020B7200000000000000" pitchFamily="34" charset="0"/>
              </a:rPr>
              <a:t> ``</a:t>
            </a:r>
            <a:r>
              <a:rPr lang="fr-FR" sz="4800" b="1" dirty="0" err="1">
                <a:solidFill>
                  <a:srgbClr val="C00000"/>
                </a:solidFill>
                <a:latin typeface="CS Avva Shenouda" panose="020B7200000000000000" pitchFamily="34" charset="0"/>
              </a:rPr>
              <a:t>ele</a:t>
            </a:r>
            <a:r>
              <a:rPr lang="fr-FR" sz="4800" b="1" dirty="0">
                <a:solidFill>
                  <a:srgbClr val="C00000"/>
                </a:solidFill>
                <a:latin typeface="CS Avva Shenouda" panose="020B7200000000000000" pitchFamily="34" charset="0"/>
              </a:rPr>
              <a:t>``</a:t>
            </a:r>
            <a:r>
              <a:rPr lang="fr-FR" sz="4800" b="1" dirty="0" err="1">
                <a:solidFill>
                  <a:srgbClr val="C00000"/>
                </a:solidFill>
                <a:latin typeface="CS Avva Shenouda" panose="020B7200000000000000" pitchFamily="34" charset="0"/>
              </a:rPr>
              <a:t>ycon</a:t>
            </a:r>
            <a:r>
              <a:rPr lang="fr-FR" sz="4800" b="1" dirty="0">
                <a:solidFill>
                  <a:srgbClr val="C00000"/>
                </a:solidFill>
                <a:latin typeface="CS Avva Shenouda" panose="020B7200000000000000" pitchFamily="34" charset="0"/>
              </a:rPr>
              <a:t> </a:t>
            </a:r>
          </a:p>
          <a:p>
            <a:pPr marL="0" indent="0" algn="ctr">
              <a:buNone/>
            </a:pPr>
            <a:endParaRPr lang="fr-FR" sz="4800" b="1" dirty="0">
              <a:solidFill>
                <a:srgbClr val="C00000"/>
              </a:solidFill>
              <a:latin typeface="CS Avva Shenouda" panose="020B7200000000000000" pitchFamily="34" charset="0"/>
            </a:endParaRPr>
          </a:p>
          <a:p>
            <a:pPr marL="0" indent="0" algn="r">
              <a:buNone/>
            </a:pPr>
            <a:r>
              <a:rPr lang="fr-FR" sz="4800" b="1" dirty="0" err="1">
                <a:solidFill>
                  <a:srgbClr val="C00000"/>
                </a:solidFill>
                <a:latin typeface="CS Avva Shenouda" panose="020B7200000000000000" pitchFamily="34" charset="0"/>
              </a:rPr>
              <a:t>Kuri``e</a:t>
            </a:r>
            <a:r>
              <a:rPr lang="fr-FR" sz="4800" b="1" dirty="0">
                <a:solidFill>
                  <a:srgbClr val="C00000"/>
                </a:solidFill>
                <a:latin typeface="CS Avva Shenouda" panose="020B7200000000000000" pitchFamily="34" charset="0"/>
              </a:rPr>
              <a:t> ``</a:t>
            </a:r>
            <a:r>
              <a:rPr lang="fr-FR" sz="4800" b="1" dirty="0" err="1">
                <a:solidFill>
                  <a:srgbClr val="C00000"/>
                </a:solidFill>
                <a:latin typeface="CS Avva Shenouda" panose="020B7200000000000000" pitchFamily="34" charset="0"/>
              </a:rPr>
              <a:t>ele</a:t>
            </a:r>
            <a:r>
              <a:rPr lang="fr-FR" sz="4800" b="1" dirty="0">
                <a:solidFill>
                  <a:srgbClr val="C00000"/>
                </a:solidFill>
                <a:latin typeface="CS Avva Shenouda" panose="020B7200000000000000" pitchFamily="34" charset="0"/>
              </a:rPr>
              <a:t>``</a:t>
            </a:r>
            <a:r>
              <a:rPr lang="fr-FR" sz="4800" b="1" dirty="0" err="1">
                <a:solidFill>
                  <a:srgbClr val="C00000"/>
                </a:solidFill>
                <a:latin typeface="CS Avva Shenouda" panose="020B7200000000000000" pitchFamily="34" charset="0"/>
              </a:rPr>
              <a:t>ycon</a:t>
            </a:r>
            <a:endParaRPr lang="fr-FR" sz="4800" b="1" dirty="0">
              <a:solidFill>
                <a:srgbClr val="C00000"/>
              </a:solidFill>
              <a:latin typeface="CS Avva Shenouda" panose="020B7200000000000000" pitchFamily="34" charset="0"/>
            </a:endParaRPr>
          </a:p>
        </p:txBody>
      </p:sp>
    </p:spTree>
    <p:extLst>
      <p:ext uri="{BB962C8B-B14F-4D97-AF65-F5344CB8AC3E}">
        <p14:creationId xmlns:p14="http://schemas.microsoft.com/office/powerpoint/2010/main" val="3620769587"/>
      </p:ext>
    </p:extLst>
  </p:cSld>
  <p:clrMapOvr>
    <a:masterClrMapping/>
  </p:clrMapOvr>
</p:sld>
</file>

<file path=ppt/slides/slide38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1847528" y="618978"/>
            <a:ext cx="8496944" cy="5416062"/>
          </a:xfrm>
        </p:spPr>
        <p:txBody>
          <a:bodyPr>
            <a:noAutofit/>
          </a:bodyPr>
          <a:lstStyle/>
          <a:p>
            <a:pPr marL="0" indent="0">
              <a:buNone/>
            </a:pPr>
            <a:r>
              <a:rPr lang="fr-FR" sz="4800" b="1" dirty="0" err="1">
                <a:latin typeface="CS Avva Shenouda" panose="020B7200000000000000" pitchFamily="34" charset="0"/>
              </a:rPr>
              <a:t>Kuri``e</a:t>
            </a:r>
            <a:r>
              <a:rPr lang="fr-FR" sz="4800" b="1" dirty="0">
                <a:latin typeface="CS Avva Shenouda" panose="020B7200000000000000" pitchFamily="34" charset="0"/>
              </a:rPr>
              <a:t> ``</a:t>
            </a:r>
            <a:r>
              <a:rPr lang="fr-FR" sz="4800" b="1" dirty="0" err="1">
                <a:latin typeface="CS Avva Shenouda" panose="020B7200000000000000" pitchFamily="34" charset="0"/>
              </a:rPr>
              <a:t>ele</a:t>
            </a:r>
            <a:r>
              <a:rPr lang="fr-FR" sz="4800" b="1" dirty="0">
                <a:latin typeface="CS Avva Shenouda" panose="020B7200000000000000" pitchFamily="34" charset="0"/>
              </a:rPr>
              <a:t>``</a:t>
            </a:r>
            <a:r>
              <a:rPr lang="fr-FR" sz="4800" b="1" dirty="0" err="1">
                <a:latin typeface="CS Avva Shenouda" panose="020B7200000000000000" pitchFamily="34" charset="0"/>
              </a:rPr>
              <a:t>ycon</a:t>
            </a:r>
            <a:r>
              <a:rPr lang="fr-FR" sz="4800" b="1" dirty="0">
                <a:latin typeface="CS Avva Shenouda" panose="020B7200000000000000" pitchFamily="34" charset="0"/>
              </a:rPr>
              <a:t> </a:t>
            </a:r>
          </a:p>
          <a:p>
            <a:pPr marL="0" indent="0">
              <a:buNone/>
            </a:pPr>
            <a:endParaRPr lang="fr-FR" sz="4800" b="1" dirty="0">
              <a:latin typeface="CS Avva Shenouda" panose="020B7200000000000000" pitchFamily="34" charset="0"/>
            </a:endParaRPr>
          </a:p>
          <a:p>
            <a:pPr marL="0" indent="0" algn="ctr">
              <a:buNone/>
            </a:pPr>
            <a:r>
              <a:rPr lang="fr-FR" sz="4800" b="1" dirty="0" err="1">
                <a:latin typeface="CS Avva Shenouda" panose="020B7200000000000000" pitchFamily="34" charset="0"/>
              </a:rPr>
              <a:t>Kuri``e</a:t>
            </a:r>
            <a:r>
              <a:rPr lang="fr-FR" sz="4800" b="1" dirty="0">
                <a:latin typeface="CS Avva Shenouda" panose="020B7200000000000000" pitchFamily="34" charset="0"/>
              </a:rPr>
              <a:t> ``</a:t>
            </a:r>
            <a:r>
              <a:rPr lang="fr-FR" sz="4800" b="1" dirty="0" err="1">
                <a:latin typeface="CS Avva Shenouda" panose="020B7200000000000000" pitchFamily="34" charset="0"/>
              </a:rPr>
              <a:t>ele</a:t>
            </a:r>
            <a:r>
              <a:rPr lang="fr-FR" sz="4800" b="1" dirty="0">
                <a:latin typeface="CS Avva Shenouda" panose="020B7200000000000000" pitchFamily="34" charset="0"/>
              </a:rPr>
              <a:t>``</a:t>
            </a:r>
            <a:r>
              <a:rPr lang="fr-FR" sz="4800" b="1" dirty="0" err="1">
                <a:latin typeface="CS Avva Shenouda" panose="020B7200000000000000" pitchFamily="34" charset="0"/>
              </a:rPr>
              <a:t>ycon</a:t>
            </a:r>
            <a:r>
              <a:rPr lang="fr-FR" sz="4800" b="1" dirty="0">
                <a:latin typeface="CS Avva Shenouda" panose="020B7200000000000000" pitchFamily="34" charset="0"/>
              </a:rPr>
              <a:t> </a:t>
            </a:r>
          </a:p>
          <a:p>
            <a:pPr marL="0" indent="0" algn="ctr">
              <a:buNone/>
            </a:pPr>
            <a:endParaRPr lang="fr-FR" sz="4800" b="1" dirty="0">
              <a:latin typeface="CS Avva Shenouda" panose="020B7200000000000000" pitchFamily="34" charset="0"/>
            </a:endParaRPr>
          </a:p>
          <a:p>
            <a:pPr marL="0" indent="0" algn="r">
              <a:buNone/>
            </a:pPr>
            <a:r>
              <a:rPr lang="fr-FR" sz="4800" b="1" dirty="0" err="1">
                <a:latin typeface="CS Avva Shenouda" panose="020B7200000000000000" pitchFamily="34" charset="0"/>
              </a:rPr>
              <a:t>Kuri``e</a:t>
            </a:r>
            <a:r>
              <a:rPr lang="fr-FR" sz="4800" b="1" dirty="0">
                <a:latin typeface="CS Avva Shenouda" panose="020B7200000000000000" pitchFamily="34" charset="0"/>
              </a:rPr>
              <a:t> ``</a:t>
            </a:r>
            <a:r>
              <a:rPr lang="fr-FR" sz="4800" b="1" dirty="0" err="1">
                <a:latin typeface="CS Avva Shenouda" panose="020B7200000000000000" pitchFamily="34" charset="0"/>
              </a:rPr>
              <a:t>ele</a:t>
            </a:r>
            <a:r>
              <a:rPr lang="fr-FR" sz="4800" b="1" dirty="0">
                <a:latin typeface="CS Avva Shenouda" panose="020B7200000000000000" pitchFamily="34" charset="0"/>
              </a:rPr>
              <a:t>``</a:t>
            </a:r>
            <a:r>
              <a:rPr lang="fr-FR" sz="4800" b="1" dirty="0" err="1">
                <a:latin typeface="CS Avva Shenouda" panose="020B7200000000000000" pitchFamily="34" charset="0"/>
              </a:rPr>
              <a:t>ycon</a:t>
            </a:r>
            <a:endParaRPr lang="fr-FR" sz="4800" b="1" dirty="0">
              <a:latin typeface="CS Avva Shenouda" panose="020B7200000000000000" pitchFamily="34" charset="0"/>
            </a:endParaRPr>
          </a:p>
        </p:txBody>
      </p:sp>
    </p:spTree>
    <p:extLst>
      <p:ext uri="{BB962C8B-B14F-4D97-AF65-F5344CB8AC3E}">
        <p14:creationId xmlns:p14="http://schemas.microsoft.com/office/powerpoint/2010/main" val="2114548174"/>
      </p:ext>
    </p:extLst>
  </p:cSld>
  <p:clrMapOvr>
    <a:masterClrMapping/>
  </p:clrMapOvr>
</p:sld>
</file>

<file path=ppt/slides/slide38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1847528" y="773723"/>
            <a:ext cx="8496944" cy="4951828"/>
          </a:xfrm>
        </p:spPr>
        <p:txBody>
          <a:bodyPr>
            <a:noAutofit/>
          </a:bodyPr>
          <a:lstStyle/>
          <a:p>
            <a:pPr marL="0" indent="0">
              <a:buNone/>
            </a:pPr>
            <a:r>
              <a:rPr lang="fr-FR" sz="4800" b="1" dirty="0" err="1">
                <a:solidFill>
                  <a:srgbClr val="C00000"/>
                </a:solidFill>
                <a:latin typeface="CS Avva Shenouda" panose="020B7200000000000000" pitchFamily="34" charset="0"/>
              </a:rPr>
              <a:t>Kuri``e</a:t>
            </a:r>
            <a:r>
              <a:rPr lang="fr-FR" sz="4800" b="1" dirty="0">
                <a:solidFill>
                  <a:srgbClr val="C00000"/>
                </a:solidFill>
                <a:latin typeface="CS Avva Shenouda" panose="020B7200000000000000" pitchFamily="34" charset="0"/>
              </a:rPr>
              <a:t> ``</a:t>
            </a:r>
            <a:r>
              <a:rPr lang="fr-FR" sz="4800" b="1" dirty="0" err="1">
                <a:solidFill>
                  <a:srgbClr val="C00000"/>
                </a:solidFill>
                <a:latin typeface="CS Avva Shenouda" panose="020B7200000000000000" pitchFamily="34" charset="0"/>
              </a:rPr>
              <a:t>ele</a:t>
            </a:r>
            <a:r>
              <a:rPr lang="fr-FR" sz="4800" b="1" dirty="0">
                <a:solidFill>
                  <a:srgbClr val="C00000"/>
                </a:solidFill>
                <a:latin typeface="CS Avva Shenouda" panose="020B7200000000000000" pitchFamily="34" charset="0"/>
              </a:rPr>
              <a:t>``</a:t>
            </a:r>
            <a:r>
              <a:rPr lang="fr-FR" sz="4800" b="1" dirty="0" err="1">
                <a:solidFill>
                  <a:srgbClr val="C00000"/>
                </a:solidFill>
                <a:latin typeface="CS Avva Shenouda" panose="020B7200000000000000" pitchFamily="34" charset="0"/>
              </a:rPr>
              <a:t>ycon</a:t>
            </a:r>
            <a:r>
              <a:rPr lang="fr-FR" sz="4800" b="1" dirty="0">
                <a:solidFill>
                  <a:srgbClr val="C00000"/>
                </a:solidFill>
                <a:latin typeface="CS Avva Shenouda" panose="020B7200000000000000" pitchFamily="34" charset="0"/>
              </a:rPr>
              <a:t> </a:t>
            </a:r>
          </a:p>
          <a:p>
            <a:pPr marL="0" indent="0">
              <a:buNone/>
            </a:pPr>
            <a:endParaRPr lang="fr-FR" sz="4800" b="1" dirty="0">
              <a:solidFill>
                <a:srgbClr val="C00000"/>
              </a:solidFill>
              <a:latin typeface="CS Avva Shenouda" panose="020B7200000000000000" pitchFamily="34" charset="0"/>
            </a:endParaRPr>
          </a:p>
          <a:p>
            <a:pPr marL="0" indent="0" algn="ctr">
              <a:buNone/>
            </a:pPr>
            <a:r>
              <a:rPr lang="fr-FR" sz="4800" b="1" dirty="0" err="1">
                <a:solidFill>
                  <a:srgbClr val="C00000"/>
                </a:solidFill>
                <a:latin typeface="CS Avva Shenouda" panose="020B7200000000000000" pitchFamily="34" charset="0"/>
              </a:rPr>
              <a:t>Kuri``e</a:t>
            </a:r>
            <a:r>
              <a:rPr lang="fr-FR" sz="4800" b="1" dirty="0">
                <a:solidFill>
                  <a:srgbClr val="C00000"/>
                </a:solidFill>
                <a:latin typeface="CS Avva Shenouda" panose="020B7200000000000000" pitchFamily="34" charset="0"/>
              </a:rPr>
              <a:t> ``</a:t>
            </a:r>
            <a:r>
              <a:rPr lang="fr-FR" sz="4800" b="1" dirty="0" err="1">
                <a:solidFill>
                  <a:srgbClr val="C00000"/>
                </a:solidFill>
                <a:latin typeface="CS Avva Shenouda" panose="020B7200000000000000" pitchFamily="34" charset="0"/>
              </a:rPr>
              <a:t>ele</a:t>
            </a:r>
            <a:r>
              <a:rPr lang="fr-FR" sz="4800" b="1" dirty="0">
                <a:solidFill>
                  <a:srgbClr val="C00000"/>
                </a:solidFill>
                <a:latin typeface="CS Avva Shenouda" panose="020B7200000000000000" pitchFamily="34" charset="0"/>
              </a:rPr>
              <a:t>``</a:t>
            </a:r>
            <a:r>
              <a:rPr lang="fr-FR" sz="4800" b="1" dirty="0" err="1">
                <a:solidFill>
                  <a:srgbClr val="C00000"/>
                </a:solidFill>
                <a:latin typeface="CS Avva Shenouda" panose="020B7200000000000000" pitchFamily="34" charset="0"/>
              </a:rPr>
              <a:t>ycon</a:t>
            </a:r>
            <a:r>
              <a:rPr lang="fr-FR" sz="4800" b="1" dirty="0">
                <a:solidFill>
                  <a:srgbClr val="C00000"/>
                </a:solidFill>
                <a:latin typeface="CS Avva Shenouda" panose="020B7200000000000000" pitchFamily="34" charset="0"/>
              </a:rPr>
              <a:t> </a:t>
            </a:r>
          </a:p>
          <a:p>
            <a:pPr marL="0" indent="0" algn="ctr">
              <a:buNone/>
            </a:pPr>
            <a:endParaRPr lang="fr-FR" sz="4800" b="1" dirty="0">
              <a:solidFill>
                <a:srgbClr val="C00000"/>
              </a:solidFill>
              <a:latin typeface="CS Avva Shenouda" panose="020B7200000000000000" pitchFamily="34" charset="0"/>
            </a:endParaRPr>
          </a:p>
          <a:p>
            <a:pPr marL="0" indent="0" algn="r">
              <a:buNone/>
            </a:pPr>
            <a:r>
              <a:rPr lang="fr-FR" sz="4800" b="1" dirty="0" err="1">
                <a:solidFill>
                  <a:srgbClr val="C00000"/>
                </a:solidFill>
                <a:latin typeface="CS Avva Shenouda" panose="020B7200000000000000" pitchFamily="34" charset="0"/>
              </a:rPr>
              <a:t>Kuri``e</a:t>
            </a:r>
            <a:r>
              <a:rPr lang="fr-FR" sz="4800" b="1" dirty="0">
                <a:solidFill>
                  <a:srgbClr val="C00000"/>
                </a:solidFill>
                <a:latin typeface="CS Avva Shenouda" panose="020B7200000000000000" pitchFamily="34" charset="0"/>
              </a:rPr>
              <a:t> ``</a:t>
            </a:r>
            <a:r>
              <a:rPr lang="fr-FR" sz="4800" b="1" dirty="0" err="1">
                <a:solidFill>
                  <a:srgbClr val="C00000"/>
                </a:solidFill>
                <a:latin typeface="CS Avva Shenouda" panose="020B7200000000000000" pitchFamily="34" charset="0"/>
              </a:rPr>
              <a:t>ele</a:t>
            </a:r>
            <a:r>
              <a:rPr lang="fr-FR" sz="4800" b="1" dirty="0">
                <a:solidFill>
                  <a:srgbClr val="C00000"/>
                </a:solidFill>
                <a:latin typeface="CS Avva Shenouda" panose="020B7200000000000000" pitchFamily="34" charset="0"/>
              </a:rPr>
              <a:t>``</a:t>
            </a:r>
            <a:r>
              <a:rPr lang="fr-FR" sz="4800" b="1" dirty="0" err="1">
                <a:solidFill>
                  <a:srgbClr val="C00000"/>
                </a:solidFill>
                <a:latin typeface="CS Avva Shenouda" panose="020B7200000000000000" pitchFamily="34" charset="0"/>
              </a:rPr>
              <a:t>ycon</a:t>
            </a:r>
            <a:endParaRPr lang="fr-FR" sz="4800" b="1" dirty="0">
              <a:solidFill>
                <a:srgbClr val="C00000"/>
              </a:solidFill>
              <a:latin typeface="CS Avva Shenouda" panose="020B7200000000000000" pitchFamily="34" charset="0"/>
            </a:endParaRPr>
          </a:p>
        </p:txBody>
      </p:sp>
    </p:spTree>
    <p:extLst>
      <p:ext uri="{BB962C8B-B14F-4D97-AF65-F5344CB8AC3E}">
        <p14:creationId xmlns:p14="http://schemas.microsoft.com/office/powerpoint/2010/main" val="2687676378"/>
      </p:ext>
    </p:extLst>
  </p:cSld>
  <p:clrMapOvr>
    <a:masterClrMapping/>
  </p:clrMapOvr>
</p:sld>
</file>

<file path=ppt/slides/slide38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628539" y="3491227"/>
            <a:ext cx="5867221" cy="2907171"/>
          </a:xfrm>
        </p:spPr>
        <p:txBody>
          <a:bodyPr numCol="1" spcCol="72000" anchor="ctr">
            <a:noAutofit/>
          </a:bodyPr>
          <a:lstStyle/>
          <a:p>
            <a:pPr marL="0" indent="0" algn="just">
              <a:buNone/>
            </a:pPr>
            <a:r>
              <a:rPr lang="fr-FR" sz="3600" b="1" dirty="0">
                <a:latin typeface="Book Antiqua" panose="02040602050305030304" pitchFamily="18" charset="0"/>
              </a:rPr>
              <a:t>Ô Toi, Roi de la paix</a:t>
            </a:r>
          </a:p>
          <a:p>
            <a:pPr marL="0" indent="0" algn="just">
              <a:buNone/>
            </a:pPr>
            <a:r>
              <a:rPr lang="fr-FR" sz="3600" b="1" dirty="0">
                <a:latin typeface="Book Antiqua" panose="02040602050305030304" pitchFamily="18" charset="0"/>
              </a:rPr>
              <a:t>Ta paix, donne-la nous</a:t>
            </a:r>
          </a:p>
          <a:p>
            <a:pPr marL="0" indent="0" algn="just">
              <a:buNone/>
            </a:pPr>
            <a:r>
              <a:rPr lang="fr-FR" sz="3600" b="1" dirty="0">
                <a:latin typeface="Book Antiqua" panose="02040602050305030304" pitchFamily="18" charset="0"/>
              </a:rPr>
              <a:t>Accorde-nous Ta paix</a:t>
            </a:r>
          </a:p>
          <a:p>
            <a:pPr marL="0" indent="0" algn="just">
              <a:buNone/>
            </a:pPr>
            <a:r>
              <a:rPr lang="fr-FR" sz="3600" b="1" dirty="0">
                <a:latin typeface="Book Antiqua" panose="02040602050305030304" pitchFamily="18" charset="0"/>
              </a:rPr>
              <a:t>Et remets nos péchés</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lvl="0" algn="ctr" rtl="1" fontAlgn="base">
              <a:spcBef>
                <a:spcPct val="20000"/>
              </a:spcBef>
              <a:spcAft>
                <a:spcPct val="0"/>
              </a:spcAft>
            </a:pPr>
            <a:endParaRPr lang="ar-SA" altLang="fr-FR" sz="3600" dirty="0">
              <a:latin typeface="Times New Roman" panose="02020603050405020304" pitchFamily="18" charset="0"/>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606906" y="452551"/>
            <a:ext cx="10978188" cy="3139051"/>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buNone/>
            </a:pPr>
            <a:r>
              <a:rPr lang="fr-FR" sz="4800" b="1" dirty="0" err="1">
                <a:latin typeface="Avva_Marcos" panose="04020500000000000000" pitchFamily="82" charset="0"/>
              </a:rPr>
              <a:t>P</a:t>
            </a:r>
            <a:r>
              <a:rPr lang="fr-FR" sz="4800" b="1" dirty="0" err="1">
                <a:latin typeface="CS Avva Shenouda" panose="020B7200000000000000" pitchFamily="34" charset="0"/>
              </a:rPr>
              <a:t>ouro</a:t>
            </a:r>
            <a:r>
              <a:rPr lang="fr-FR" sz="4800" b="1" dirty="0">
                <a:latin typeface="CS Avva Shenouda" panose="020B7200000000000000" pitchFamily="34" charset="0"/>
              </a:rPr>
              <a:t> `</a:t>
            </a:r>
            <a:r>
              <a:rPr lang="fr-FR" sz="4800" b="1" dirty="0" err="1">
                <a:latin typeface="CS Avva Shenouda" panose="020B7200000000000000" pitchFamily="34" charset="0"/>
              </a:rPr>
              <a:t>nte</a:t>
            </a:r>
            <a:r>
              <a:rPr lang="fr-FR" sz="4800" b="1" dirty="0">
                <a:latin typeface="CS Avva Shenouda" panose="020B7200000000000000" pitchFamily="34" charset="0"/>
              </a:rPr>
              <a:t> ]</a:t>
            </a:r>
            <a:r>
              <a:rPr lang="fr-FR" sz="4800" b="1" dirty="0" err="1">
                <a:latin typeface="CS Avva Shenouda" panose="020B7200000000000000" pitchFamily="34" charset="0"/>
              </a:rPr>
              <a:t>hiryny</a:t>
            </a:r>
            <a:r>
              <a:rPr lang="fr-FR" sz="4800" b="1" dirty="0">
                <a:latin typeface="CS Avva Shenouda" panose="020B7200000000000000" pitchFamily="34" charset="0"/>
              </a:rPr>
              <a:t> @ moi nan `</a:t>
            </a:r>
            <a:r>
              <a:rPr lang="fr-FR" sz="4800" b="1" dirty="0" err="1">
                <a:latin typeface="CS Avva Shenouda" panose="020B7200000000000000" pitchFamily="34" charset="0"/>
              </a:rPr>
              <a:t>ntekhiryny</a:t>
            </a:r>
            <a:r>
              <a:rPr lang="fr-FR" sz="4800" b="1" dirty="0">
                <a:latin typeface="CS Avva Shenouda" panose="020B7200000000000000" pitchFamily="34" charset="0"/>
              </a:rPr>
              <a:t> @ </a:t>
            </a:r>
            <a:r>
              <a:rPr lang="fr-FR" sz="4800" b="1" dirty="0" err="1">
                <a:latin typeface="CS Avva Shenouda" panose="020B7200000000000000" pitchFamily="34" charset="0"/>
              </a:rPr>
              <a:t>cemni</a:t>
            </a:r>
            <a:r>
              <a:rPr lang="fr-FR" sz="4800" b="1" dirty="0">
                <a:latin typeface="CS Avva Shenouda" panose="020B7200000000000000" pitchFamily="34" charset="0"/>
              </a:rPr>
              <a:t> nan `</a:t>
            </a:r>
            <a:r>
              <a:rPr lang="fr-FR" sz="4800" b="1" dirty="0" err="1">
                <a:latin typeface="CS Avva Shenouda" panose="020B7200000000000000" pitchFamily="34" charset="0"/>
              </a:rPr>
              <a:t>ntekhiryny</a:t>
            </a:r>
            <a:r>
              <a:rPr lang="fr-FR" sz="4800" b="1" dirty="0">
                <a:latin typeface="CS Avva Shenouda" panose="020B7200000000000000" pitchFamily="34" charset="0"/>
              </a:rPr>
              <a:t> @ ,a </a:t>
            </a:r>
            <a:r>
              <a:rPr lang="fr-FR" sz="4800" b="1" dirty="0" err="1">
                <a:latin typeface="CS Avva Shenouda" panose="020B7200000000000000" pitchFamily="34" charset="0"/>
              </a:rPr>
              <a:t>nennobi</a:t>
            </a:r>
            <a:r>
              <a:rPr lang="fr-FR" sz="4800" b="1" dirty="0">
                <a:latin typeface="CS Avva Shenouda" panose="020B7200000000000000" pitchFamily="34" charset="0"/>
              </a:rPr>
              <a:t> nan `</a:t>
            </a:r>
            <a:r>
              <a:rPr lang="fr-FR" sz="4800" b="1" dirty="0" err="1">
                <a:latin typeface="CS Avva Shenouda" panose="020B7200000000000000" pitchFamily="34" charset="0"/>
              </a:rPr>
              <a:t>ebol</a:t>
            </a:r>
            <a:r>
              <a:rPr lang="fr-FR" sz="4800" b="1" dirty="0">
                <a:latin typeface="CS Avva Shenouda" panose="020B7200000000000000" pitchFamily="34" charset="0"/>
              </a:rPr>
              <a:t>.</a:t>
            </a:r>
          </a:p>
        </p:txBody>
      </p:sp>
      <p:sp>
        <p:nvSpPr>
          <p:cNvPr id="13" name="Espace réservé du contenu 2">
            <a:extLst>
              <a:ext uri="{FF2B5EF4-FFF2-40B4-BE49-F238E27FC236}">
                <a16:creationId xmlns:a16="http://schemas.microsoft.com/office/drawing/2014/main" id="{BAEE9C64-186B-45FE-92FC-55891E69D351}"/>
              </a:ext>
            </a:extLst>
          </p:cNvPr>
          <p:cNvSpPr txBox="1">
            <a:spLocks/>
          </p:cNvSpPr>
          <p:nvPr/>
        </p:nvSpPr>
        <p:spPr>
          <a:xfrm>
            <a:off x="8650513" y="486947"/>
            <a:ext cx="3138029" cy="5991072"/>
          </a:xfrm>
          <a:prstGeom prst="rect">
            <a:avLst/>
          </a:prstGeom>
        </p:spPr>
        <p:txBody>
          <a:bodyPr vert="horz" lIns="91440" tIns="45720" rIns="91440" bIns="45720" numCol="1" spcCol="72000" rtlCol="0" anchor="ctr">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buNone/>
            </a:pPr>
            <a:endParaRPr lang="fr-FR" sz="4000" b="1" dirty="0">
              <a:latin typeface="Book Antiqua" panose="02040602050305030304" pitchFamily="18"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526163" y="3523940"/>
            <a:ext cx="5003866" cy="2800767"/>
          </a:xfrm>
          <a:prstGeom prst="rect">
            <a:avLst/>
          </a:prstGeom>
        </p:spPr>
        <p:txBody>
          <a:bodyPr wrap="square" anchor="ctr" anchorCtr="0">
            <a:spAutoFit/>
          </a:bodyPr>
          <a:lstStyle/>
          <a:p>
            <a:pPr algn="just" rtl="1"/>
            <a:r>
              <a:rPr lang="ar-AE" sz="4400" b="1" dirty="0">
                <a:latin typeface="Book Antiqua" panose="02040602050305030304" pitchFamily="18" charset="0"/>
              </a:rPr>
              <a:t>يا ملك السلام </a:t>
            </a:r>
            <a:endParaRPr lang="fr-FR" sz="4400" b="1" dirty="0">
              <a:latin typeface="Book Antiqua" panose="02040602050305030304" pitchFamily="18" charset="0"/>
            </a:endParaRPr>
          </a:p>
          <a:p>
            <a:pPr algn="just" rtl="1"/>
            <a:r>
              <a:rPr lang="ar-AE" sz="4400" b="1" dirty="0">
                <a:latin typeface="Book Antiqua" panose="02040602050305030304" pitchFamily="18" charset="0"/>
              </a:rPr>
              <a:t>أعطنا سلامك </a:t>
            </a:r>
            <a:endParaRPr lang="fr-FR" sz="4400" b="1" dirty="0">
              <a:latin typeface="Book Antiqua" panose="02040602050305030304" pitchFamily="18" charset="0"/>
            </a:endParaRPr>
          </a:p>
          <a:p>
            <a:pPr algn="just" rtl="1"/>
            <a:r>
              <a:rPr lang="ar-AE" sz="4400" b="1" dirty="0">
                <a:latin typeface="Book Antiqua" panose="02040602050305030304" pitchFamily="18" charset="0"/>
              </a:rPr>
              <a:t>قرر لنا سلامك</a:t>
            </a:r>
            <a:endParaRPr lang="fr-FR" sz="4400" b="1" dirty="0">
              <a:latin typeface="Book Antiqua" panose="02040602050305030304" pitchFamily="18" charset="0"/>
            </a:endParaRPr>
          </a:p>
          <a:p>
            <a:pPr algn="just" rtl="1"/>
            <a:r>
              <a:rPr lang="ar-AE" sz="4400" b="1" dirty="0">
                <a:latin typeface="Book Antiqua" panose="02040602050305030304" pitchFamily="18" charset="0"/>
              </a:rPr>
              <a:t>واغفر لنا خطايانا.</a:t>
            </a:r>
          </a:p>
        </p:txBody>
      </p:sp>
    </p:spTree>
    <p:extLst>
      <p:ext uri="{BB962C8B-B14F-4D97-AF65-F5344CB8AC3E}">
        <p14:creationId xmlns:p14="http://schemas.microsoft.com/office/powerpoint/2010/main" val="4058367622"/>
      </p:ext>
    </p:extLst>
  </p:cSld>
  <p:clrMapOvr>
    <a:masterClrMapping/>
  </p:clrMapOvr>
</p:sld>
</file>

<file path=ppt/slides/slide38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1847528" y="618978"/>
            <a:ext cx="8496944" cy="5416062"/>
          </a:xfrm>
        </p:spPr>
        <p:txBody>
          <a:bodyPr>
            <a:noAutofit/>
          </a:bodyPr>
          <a:lstStyle/>
          <a:p>
            <a:pPr marL="0" indent="0">
              <a:buNone/>
            </a:pPr>
            <a:r>
              <a:rPr lang="fr-FR" sz="4800" b="1" dirty="0" err="1">
                <a:latin typeface="CS Avva Shenouda" panose="020B7200000000000000" pitchFamily="34" charset="0"/>
              </a:rPr>
              <a:t>Kuri``e</a:t>
            </a:r>
            <a:r>
              <a:rPr lang="fr-FR" sz="4800" b="1" dirty="0">
                <a:latin typeface="CS Avva Shenouda" panose="020B7200000000000000" pitchFamily="34" charset="0"/>
              </a:rPr>
              <a:t> ``</a:t>
            </a:r>
            <a:r>
              <a:rPr lang="fr-FR" sz="4800" b="1" dirty="0" err="1">
                <a:latin typeface="CS Avva Shenouda" panose="020B7200000000000000" pitchFamily="34" charset="0"/>
              </a:rPr>
              <a:t>ele</a:t>
            </a:r>
            <a:r>
              <a:rPr lang="fr-FR" sz="4800" b="1" dirty="0">
                <a:latin typeface="CS Avva Shenouda" panose="020B7200000000000000" pitchFamily="34" charset="0"/>
              </a:rPr>
              <a:t>``</a:t>
            </a:r>
            <a:r>
              <a:rPr lang="fr-FR" sz="4800" b="1" dirty="0" err="1">
                <a:latin typeface="CS Avva Shenouda" panose="020B7200000000000000" pitchFamily="34" charset="0"/>
              </a:rPr>
              <a:t>ycon</a:t>
            </a:r>
            <a:r>
              <a:rPr lang="fr-FR" sz="4800" b="1" dirty="0">
                <a:latin typeface="CS Avva Shenouda" panose="020B7200000000000000" pitchFamily="34" charset="0"/>
              </a:rPr>
              <a:t> </a:t>
            </a:r>
          </a:p>
          <a:p>
            <a:pPr marL="0" indent="0">
              <a:buNone/>
            </a:pPr>
            <a:endParaRPr lang="fr-FR" sz="4800" b="1" dirty="0">
              <a:latin typeface="CS Avva Shenouda" panose="020B7200000000000000" pitchFamily="34" charset="0"/>
            </a:endParaRPr>
          </a:p>
          <a:p>
            <a:pPr marL="0" indent="0" algn="ctr">
              <a:buNone/>
            </a:pPr>
            <a:r>
              <a:rPr lang="fr-FR" sz="4800" b="1" dirty="0" err="1">
                <a:latin typeface="CS Avva Shenouda" panose="020B7200000000000000" pitchFamily="34" charset="0"/>
              </a:rPr>
              <a:t>Kuri``e</a:t>
            </a:r>
            <a:r>
              <a:rPr lang="fr-FR" sz="4800" b="1" dirty="0">
                <a:latin typeface="CS Avva Shenouda" panose="020B7200000000000000" pitchFamily="34" charset="0"/>
              </a:rPr>
              <a:t> ``</a:t>
            </a:r>
            <a:r>
              <a:rPr lang="fr-FR" sz="4800" b="1" dirty="0" err="1">
                <a:latin typeface="CS Avva Shenouda" panose="020B7200000000000000" pitchFamily="34" charset="0"/>
              </a:rPr>
              <a:t>ele</a:t>
            </a:r>
            <a:r>
              <a:rPr lang="fr-FR" sz="4800" b="1" dirty="0">
                <a:latin typeface="CS Avva Shenouda" panose="020B7200000000000000" pitchFamily="34" charset="0"/>
              </a:rPr>
              <a:t>``</a:t>
            </a:r>
            <a:r>
              <a:rPr lang="fr-FR" sz="4800" b="1" dirty="0" err="1">
                <a:latin typeface="CS Avva Shenouda" panose="020B7200000000000000" pitchFamily="34" charset="0"/>
              </a:rPr>
              <a:t>ycon</a:t>
            </a:r>
            <a:r>
              <a:rPr lang="fr-FR" sz="4800" b="1" dirty="0">
                <a:latin typeface="CS Avva Shenouda" panose="020B7200000000000000" pitchFamily="34" charset="0"/>
              </a:rPr>
              <a:t> </a:t>
            </a:r>
          </a:p>
          <a:p>
            <a:pPr marL="0" indent="0" algn="ctr">
              <a:buNone/>
            </a:pPr>
            <a:endParaRPr lang="fr-FR" sz="4800" b="1" dirty="0">
              <a:latin typeface="CS Avva Shenouda" panose="020B7200000000000000" pitchFamily="34" charset="0"/>
            </a:endParaRPr>
          </a:p>
          <a:p>
            <a:pPr marL="0" indent="0" algn="r">
              <a:buNone/>
            </a:pPr>
            <a:r>
              <a:rPr lang="fr-FR" sz="4800" b="1" dirty="0" err="1">
                <a:latin typeface="CS Avva Shenouda" panose="020B7200000000000000" pitchFamily="34" charset="0"/>
              </a:rPr>
              <a:t>Kuri``e</a:t>
            </a:r>
            <a:r>
              <a:rPr lang="fr-FR" sz="4800" b="1" dirty="0">
                <a:latin typeface="CS Avva Shenouda" panose="020B7200000000000000" pitchFamily="34" charset="0"/>
              </a:rPr>
              <a:t> ``</a:t>
            </a:r>
            <a:r>
              <a:rPr lang="fr-FR" sz="4800" b="1" dirty="0" err="1">
                <a:latin typeface="CS Avva Shenouda" panose="020B7200000000000000" pitchFamily="34" charset="0"/>
              </a:rPr>
              <a:t>ele</a:t>
            </a:r>
            <a:r>
              <a:rPr lang="fr-FR" sz="4800" b="1" dirty="0">
                <a:latin typeface="CS Avva Shenouda" panose="020B7200000000000000" pitchFamily="34" charset="0"/>
              </a:rPr>
              <a:t>``</a:t>
            </a:r>
            <a:r>
              <a:rPr lang="fr-FR" sz="4800" b="1" dirty="0" err="1">
                <a:latin typeface="CS Avva Shenouda" panose="020B7200000000000000" pitchFamily="34" charset="0"/>
              </a:rPr>
              <a:t>ycon</a:t>
            </a:r>
            <a:endParaRPr lang="fr-FR" sz="4800" b="1" dirty="0">
              <a:latin typeface="CS Avva Shenouda" panose="020B7200000000000000" pitchFamily="34" charset="0"/>
            </a:endParaRPr>
          </a:p>
        </p:txBody>
      </p:sp>
    </p:spTree>
    <p:extLst>
      <p:ext uri="{BB962C8B-B14F-4D97-AF65-F5344CB8AC3E}">
        <p14:creationId xmlns:p14="http://schemas.microsoft.com/office/powerpoint/2010/main" val="3400349607"/>
      </p:ext>
    </p:extLst>
  </p:cSld>
  <p:clrMapOvr>
    <a:masterClrMapping/>
  </p:clrMapOvr>
</p:sld>
</file>

<file path=ppt/slides/slide38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1847528" y="773723"/>
            <a:ext cx="8496944" cy="4951828"/>
          </a:xfrm>
        </p:spPr>
        <p:txBody>
          <a:bodyPr>
            <a:noAutofit/>
          </a:bodyPr>
          <a:lstStyle/>
          <a:p>
            <a:pPr marL="0" indent="0">
              <a:buNone/>
            </a:pPr>
            <a:r>
              <a:rPr lang="fr-FR" sz="4800" b="1" dirty="0" err="1">
                <a:solidFill>
                  <a:srgbClr val="C00000"/>
                </a:solidFill>
                <a:latin typeface="CS Avva Shenouda" panose="020B7200000000000000" pitchFamily="34" charset="0"/>
              </a:rPr>
              <a:t>Kuri``e</a:t>
            </a:r>
            <a:r>
              <a:rPr lang="fr-FR" sz="4800" b="1" dirty="0">
                <a:solidFill>
                  <a:srgbClr val="C00000"/>
                </a:solidFill>
                <a:latin typeface="CS Avva Shenouda" panose="020B7200000000000000" pitchFamily="34" charset="0"/>
              </a:rPr>
              <a:t> ``</a:t>
            </a:r>
            <a:r>
              <a:rPr lang="fr-FR" sz="4800" b="1" dirty="0" err="1">
                <a:solidFill>
                  <a:srgbClr val="C00000"/>
                </a:solidFill>
                <a:latin typeface="CS Avva Shenouda" panose="020B7200000000000000" pitchFamily="34" charset="0"/>
              </a:rPr>
              <a:t>ele</a:t>
            </a:r>
            <a:r>
              <a:rPr lang="fr-FR" sz="4800" b="1" dirty="0">
                <a:solidFill>
                  <a:srgbClr val="C00000"/>
                </a:solidFill>
                <a:latin typeface="CS Avva Shenouda" panose="020B7200000000000000" pitchFamily="34" charset="0"/>
              </a:rPr>
              <a:t>``</a:t>
            </a:r>
            <a:r>
              <a:rPr lang="fr-FR" sz="4800" b="1" dirty="0" err="1">
                <a:solidFill>
                  <a:srgbClr val="C00000"/>
                </a:solidFill>
                <a:latin typeface="CS Avva Shenouda" panose="020B7200000000000000" pitchFamily="34" charset="0"/>
              </a:rPr>
              <a:t>ycon</a:t>
            </a:r>
            <a:r>
              <a:rPr lang="fr-FR" sz="4800" b="1" dirty="0">
                <a:solidFill>
                  <a:srgbClr val="C00000"/>
                </a:solidFill>
                <a:latin typeface="CS Avva Shenouda" panose="020B7200000000000000" pitchFamily="34" charset="0"/>
              </a:rPr>
              <a:t> </a:t>
            </a:r>
          </a:p>
          <a:p>
            <a:pPr marL="0" indent="0">
              <a:buNone/>
            </a:pPr>
            <a:endParaRPr lang="fr-FR" sz="4800" b="1" dirty="0">
              <a:solidFill>
                <a:srgbClr val="C00000"/>
              </a:solidFill>
              <a:latin typeface="CS Avva Shenouda" panose="020B7200000000000000" pitchFamily="34" charset="0"/>
            </a:endParaRPr>
          </a:p>
          <a:p>
            <a:pPr marL="0" indent="0" algn="ctr">
              <a:buNone/>
            </a:pPr>
            <a:r>
              <a:rPr lang="fr-FR" sz="4800" b="1" dirty="0" err="1">
                <a:solidFill>
                  <a:srgbClr val="C00000"/>
                </a:solidFill>
                <a:latin typeface="CS Avva Shenouda" panose="020B7200000000000000" pitchFamily="34" charset="0"/>
              </a:rPr>
              <a:t>Kuri``e</a:t>
            </a:r>
            <a:r>
              <a:rPr lang="fr-FR" sz="4800" b="1" dirty="0">
                <a:solidFill>
                  <a:srgbClr val="C00000"/>
                </a:solidFill>
                <a:latin typeface="CS Avva Shenouda" panose="020B7200000000000000" pitchFamily="34" charset="0"/>
              </a:rPr>
              <a:t> ``</a:t>
            </a:r>
            <a:r>
              <a:rPr lang="fr-FR" sz="4800" b="1" dirty="0" err="1">
                <a:solidFill>
                  <a:srgbClr val="C00000"/>
                </a:solidFill>
                <a:latin typeface="CS Avva Shenouda" panose="020B7200000000000000" pitchFamily="34" charset="0"/>
              </a:rPr>
              <a:t>ele</a:t>
            </a:r>
            <a:r>
              <a:rPr lang="fr-FR" sz="4800" b="1" dirty="0">
                <a:solidFill>
                  <a:srgbClr val="C00000"/>
                </a:solidFill>
                <a:latin typeface="CS Avva Shenouda" panose="020B7200000000000000" pitchFamily="34" charset="0"/>
              </a:rPr>
              <a:t>``</a:t>
            </a:r>
            <a:r>
              <a:rPr lang="fr-FR" sz="4800" b="1" dirty="0" err="1">
                <a:solidFill>
                  <a:srgbClr val="C00000"/>
                </a:solidFill>
                <a:latin typeface="CS Avva Shenouda" panose="020B7200000000000000" pitchFamily="34" charset="0"/>
              </a:rPr>
              <a:t>ycon</a:t>
            </a:r>
            <a:r>
              <a:rPr lang="fr-FR" sz="4800" b="1" dirty="0">
                <a:solidFill>
                  <a:srgbClr val="C00000"/>
                </a:solidFill>
                <a:latin typeface="CS Avva Shenouda" panose="020B7200000000000000" pitchFamily="34" charset="0"/>
              </a:rPr>
              <a:t> </a:t>
            </a:r>
          </a:p>
          <a:p>
            <a:pPr marL="0" indent="0" algn="ctr">
              <a:buNone/>
            </a:pPr>
            <a:endParaRPr lang="fr-FR" sz="4800" b="1" dirty="0">
              <a:solidFill>
                <a:srgbClr val="C00000"/>
              </a:solidFill>
              <a:latin typeface="CS Avva Shenouda" panose="020B7200000000000000" pitchFamily="34" charset="0"/>
            </a:endParaRPr>
          </a:p>
          <a:p>
            <a:pPr marL="0" indent="0" algn="r">
              <a:buNone/>
            </a:pPr>
            <a:r>
              <a:rPr lang="fr-FR" sz="4800" b="1" dirty="0" err="1">
                <a:solidFill>
                  <a:srgbClr val="C00000"/>
                </a:solidFill>
                <a:latin typeface="CS Avva Shenouda" panose="020B7200000000000000" pitchFamily="34" charset="0"/>
              </a:rPr>
              <a:t>Kuri``e</a:t>
            </a:r>
            <a:r>
              <a:rPr lang="fr-FR" sz="4800" b="1" dirty="0">
                <a:solidFill>
                  <a:srgbClr val="C00000"/>
                </a:solidFill>
                <a:latin typeface="CS Avva Shenouda" panose="020B7200000000000000" pitchFamily="34" charset="0"/>
              </a:rPr>
              <a:t> ``</a:t>
            </a:r>
            <a:r>
              <a:rPr lang="fr-FR" sz="4800" b="1" dirty="0" err="1">
                <a:solidFill>
                  <a:srgbClr val="C00000"/>
                </a:solidFill>
                <a:latin typeface="CS Avva Shenouda" panose="020B7200000000000000" pitchFamily="34" charset="0"/>
              </a:rPr>
              <a:t>ele</a:t>
            </a:r>
            <a:r>
              <a:rPr lang="fr-FR" sz="4800" b="1" dirty="0">
                <a:solidFill>
                  <a:srgbClr val="C00000"/>
                </a:solidFill>
                <a:latin typeface="CS Avva Shenouda" panose="020B7200000000000000" pitchFamily="34" charset="0"/>
              </a:rPr>
              <a:t>``</a:t>
            </a:r>
            <a:r>
              <a:rPr lang="fr-FR" sz="4800" b="1" dirty="0" err="1">
                <a:solidFill>
                  <a:srgbClr val="C00000"/>
                </a:solidFill>
                <a:latin typeface="CS Avva Shenouda" panose="020B7200000000000000" pitchFamily="34" charset="0"/>
              </a:rPr>
              <a:t>ycon</a:t>
            </a:r>
            <a:endParaRPr lang="fr-FR" sz="4800" b="1" dirty="0">
              <a:solidFill>
                <a:srgbClr val="C00000"/>
              </a:solidFill>
              <a:latin typeface="CS Avva Shenouda" panose="020B7200000000000000" pitchFamily="34" charset="0"/>
            </a:endParaRPr>
          </a:p>
        </p:txBody>
      </p:sp>
    </p:spTree>
    <p:extLst>
      <p:ext uri="{BB962C8B-B14F-4D97-AF65-F5344CB8AC3E}">
        <p14:creationId xmlns:p14="http://schemas.microsoft.com/office/powerpoint/2010/main" val="3629717593"/>
      </p:ext>
    </p:extLst>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5" name="Connecteur droit 4">
            <a:extLst>
              <a:ext uri="{FF2B5EF4-FFF2-40B4-BE49-F238E27FC236}">
                <a16:creationId xmlns:a16="http://schemas.microsoft.com/office/drawing/2014/main" id="{126B1987-611D-41BD-9F08-E35F26AD5672}"/>
              </a:ext>
            </a:extLst>
          </p:cNvPr>
          <p:cNvCxnSpPr>
            <a:cxnSpLocks/>
          </p:cNvCxnSpPr>
          <p:nvPr/>
        </p:nvCxnSpPr>
        <p:spPr>
          <a:xfrm flipV="1">
            <a:off x="4151784" y="548680"/>
            <a:ext cx="0" cy="5832648"/>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7" name="Connecteur droit 6">
            <a:extLst>
              <a:ext uri="{FF2B5EF4-FFF2-40B4-BE49-F238E27FC236}">
                <a16:creationId xmlns:a16="http://schemas.microsoft.com/office/drawing/2014/main" id="{6FCAE597-4702-47B1-A0B0-F545200A3E96}"/>
              </a:ext>
            </a:extLst>
          </p:cNvPr>
          <p:cNvCxnSpPr>
            <a:cxnSpLocks/>
          </p:cNvCxnSpPr>
          <p:nvPr/>
        </p:nvCxnSpPr>
        <p:spPr>
          <a:xfrm>
            <a:off x="7932204" y="548680"/>
            <a:ext cx="0" cy="5832648"/>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aphicFrame>
        <p:nvGraphicFramePr>
          <p:cNvPr id="11" name="Tableau 10">
            <a:extLst>
              <a:ext uri="{FF2B5EF4-FFF2-40B4-BE49-F238E27FC236}">
                <a16:creationId xmlns:a16="http://schemas.microsoft.com/office/drawing/2014/main" id="{064030C8-D926-485C-8E3C-04B79300FA76}"/>
              </a:ext>
            </a:extLst>
          </p:cNvPr>
          <p:cNvGraphicFramePr>
            <a:graphicFrameLocks noGrp="1"/>
          </p:cNvGraphicFramePr>
          <p:nvPr/>
        </p:nvGraphicFramePr>
        <p:xfrm>
          <a:off x="407368" y="548680"/>
          <a:ext cx="11305251" cy="5802059"/>
        </p:xfrm>
        <a:graphic>
          <a:graphicData uri="http://schemas.openxmlformats.org/drawingml/2006/table">
            <a:tbl>
              <a:tblPr firstRow="1" bandRow="1">
                <a:tableStyleId>{5C22544A-7EE6-4342-B048-85BDC9FD1C3A}</a:tableStyleId>
              </a:tblPr>
              <a:tblGrid>
                <a:gridCol w="3768417">
                  <a:extLst>
                    <a:ext uri="{9D8B030D-6E8A-4147-A177-3AD203B41FA5}">
                      <a16:colId xmlns:a16="http://schemas.microsoft.com/office/drawing/2014/main" val="643898362"/>
                    </a:ext>
                  </a:extLst>
                </a:gridCol>
                <a:gridCol w="3768417">
                  <a:extLst>
                    <a:ext uri="{9D8B030D-6E8A-4147-A177-3AD203B41FA5}">
                      <a16:colId xmlns:a16="http://schemas.microsoft.com/office/drawing/2014/main" val="928857037"/>
                    </a:ext>
                  </a:extLst>
                </a:gridCol>
                <a:gridCol w="3768417">
                  <a:extLst>
                    <a:ext uri="{9D8B030D-6E8A-4147-A177-3AD203B41FA5}">
                      <a16:colId xmlns:a16="http://schemas.microsoft.com/office/drawing/2014/main" val="2709813572"/>
                    </a:ext>
                  </a:extLst>
                </a:gridCol>
              </a:tblGrid>
              <a:tr h="370840">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2000" b="1" kern="1200" dirty="0" err="1">
                          <a:solidFill>
                            <a:srgbClr val="C00000"/>
                          </a:solidFill>
                          <a:latin typeface="CS Avva Shenouda" panose="020B7200000000000000" pitchFamily="34" charset="0"/>
                          <a:ea typeface="+mn-ea"/>
                          <a:cs typeface="+mn-cs"/>
                        </a:rPr>
                        <a:t>Pidi`akwn</a:t>
                      </a:r>
                      <a:endParaRPr lang="fr-FR" sz="2000" b="1" kern="1200" dirty="0">
                        <a:solidFill>
                          <a:srgbClr val="C00000"/>
                        </a:solidFill>
                        <a:latin typeface="CS Avva Shenouda" panose="020B7200000000000000" pitchFamily="34" charset="0"/>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lang="fr-FR" sz="1800" b="1" kern="1200" dirty="0" err="1">
                          <a:solidFill>
                            <a:schemeClr val="tx1"/>
                          </a:solidFill>
                          <a:effectLst/>
                          <a:latin typeface="CS Avva Shenouda" panose="020B7200000000000000" pitchFamily="34" charset="0"/>
                          <a:ea typeface="+mn-ea"/>
                          <a:cs typeface="+mn-cs"/>
                        </a:rPr>
                        <a:t>ÉProceuxac;e</a:t>
                      </a:r>
                      <a:endParaRPr lang="fr-FR" sz="1800" b="1" kern="1200" dirty="0">
                        <a:solidFill>
                          <a:schemeClr val="tx1"/>
                        </a:solidFill>
                        <a:effectLst/>
                        <a:latin typeface="CS Avva Shenouda" panose="020B7200000000000000" pitchFamily="34" charset="0"/>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lang="fr-FR" sz="2800" b="1" kern="1200" dirty="0">
                        <a:solidFill>
                          <a:schemeClr val="tx1"/>
                        </a:solidFill>
                        <a:latin typeface="CS Avva Shenouda" panose="020B7200000000000000" pitchFamily="34" charset="0"/>
                        <a:ea typeface="+mn-ea"/>
                        <a:cs typeface="+mn-cs"/>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fr-FR" sz="2000" b="1" kern="1200" dirty="0">
                          <a:solidFill>
                            <a:srgbClr val="C00000"/>
                          </a:solidFill>
                          <a:latin typeface="+mn-lt"/>
                          <a:ea typeface="+mn-ea"/>
                          <a:cs typeface="+mn-cs"/>
                        </a:rPr>
                        <a:t>Le diacre</a:t>
                      </a:r>
                    </a:p>
                    <a:p>
                      <a:pPr marL="0" marR="0" lvl="0" indent="0" algn="ctr" defTabSz="914400" rtl="0" eaLnBrk="1" fontAlgn="auto" latinLnBrk="0" hangingPunct="1">
                        <a:lnSpc>
                          <a:spcPct val="100000"/>
                        </a:lnSpc>
                        <a:spcBef>
                          <a:spcPts val="0"/>
                        </a:spcBef>
                        <a:spcAft>
                          <a:spcPts val="0"/>
                        </a:spcAft>
                        <a:buClrTx/>
                        <a:buSzTx/>
                        <a:buFontTx/>
                        <a:buNone/>
                        <a:tabLst/>
                        <a:defRPr/>
                      </a:pPr>
                      <a:r>
                        <a:rPr lang="fr-FR" sz="2000" b="1" kern="1200" dirty="0">
                          <a:solidFill>
                            <a:schemeClr val="tx1"/>
                          </a:solidFill>
                          <a:effectLst/>
                          <a:latin typeface="+mn-lt"/>
                          <a:ea typeface="+mn-ea"/>
                          <a:cs typeface="+mn-cs"/>
                        </a:rPr>
                        <a:t>Prions</a:t>
                      </a:r>
                    </a:p>
                    <a:p>
                      <a:pPr marL="0" marR="0" lvl="0" indent="0" algn="ctr" defTabSz="914400" rtl="0" eaLnBrk="1" fontAlgn="auto" latinLnBrk="0" hangingPunct="1">
                        <a:lnSpc>
                          <a:spcPct val="100000"/>
                        </a:lnSpc>
                        <a:spcBef>
                          <a:spcPts val="0"/>
                        </a:spcBef>
                        <a:spcAft>
                          <a:spcPts val="0"/>
                        </a:spcAft>
                        <a:buClrTx/>
                        <a:buSzTx/>
                        <a:buFontTx/>
                        <a:buNone/>
                        <a:tabLst/>
                        <a:defRPr/>
                      </a:pPr>
                      <a:endParaRPr lang="fr-FR" sz="2000" b="1" kern="1200" dirty="0">
                        <a:solidFill>
                          <a:schemeClr val="tx1"/>
                        </a:solidFill>
                        <a:effectLst/>
                        <a:latin typeface="+mn-lt"/>
                        <a:ea typeface="+mn-ea"/>
                        <a:cs typeface="+mn-cs"/>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ar-SA" sz="2400" b="1" kern="1200" dirty="0">
                          <a:solidFill>
                            <a:srgbClr val="C00000"/>
                          </a:solidFill>
                          <a:effectLst/>
                          <a:latin typeface="+mn-lt"/>
                          <a:ea typeface="+mn-ea"/>
                          <a:cs typeface="+mn-cs"/>
                        </a:rPr>
                        <a:t>الشماس</a:t>
                      </a:r>
                      <a:endParaRPr lang="fr-FR" sz="3000" b="1" kern="1200" dirty="0">
                        <a:solidFill>
                          <a:srgbClr val="C00000"/>
                        </a:solidFill>
                        <a:effectLst/>
                        <a:latin typeface="+mn-lt"/>
                        <a:ea typeface="+mn-ea"/>
                        <a:cs typeface="+mn-cs"/>
                      </a:endParaRPr>
                    </a:p>
                    <a:p>
                      <a:pPr algn="ctr"/>
                      <a:r>
                        <a:rPr lang="ar-SA" sz="2400" b="0" kern="1200" dirty="0">
                          <a:solidFill>
                            <a:schemeClr val="tx1"/>
                          </a:solidFill>
                          <a:effectLst/>
                          <a:latin typeface="+mn-lt"/>
                          <a:ea typeface="+mn-ea"/>
                          <a:cs typeface="+mn-cs"/>
                        </a:rPr>
                        <a:t>صلوا</a:t>
                      </a:r>
                      <a:endParaRPr lang="fr-FR" sz="2400" b="0" dirty="0">
                        <a:solidFill>
                          <a:schemeClr val="tx1"/>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759317180"/>
                  </a:ext>
                </a:extLst>
              </a:tr>
              <a:tr h="370840">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2000" b="1" kern="1200" dirty="0" err="1">
                          <a:solidFill>
                            <a:srgbClr val="C00000"/>
                          </a:solidFill>
                          <a:latin typeface="CS Avva Shenouda" panose="020B7200000000000000" pitchFamily="34" charset="0"/>
                          <a:ea typeface="+mn-ea"/>
                          <a:cs typeface="+mn-cs"/>
                        </a:rPr>
                        <a:t>Pilaoc</a:t>
                      </a:r>
                      <a:endParaRPr lang="fr-FR" sz="2800" b="1" kern="1200" dirty="0">
                        <a:solidFill>
                          <a:srgbClr val="C00000"/>
                        </a:solidFill>
                        <a:latin typeface="CS Avva Shenouda" panose="020B7200000000000000" pitchFamily="34" charset="0"/>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lang="fr-FR" sz="1800" b="1" kern="1200" dirty="0" err="1">
                          <a:solidFill>
                            <a:schemeClr val="tx1"/>
                          </a:solidFill>
                          <a:effectLst/>
                          <a:latin typeface="CS Avva Shenouda" panose="020B7200000000000000" pitchFamily="34" charset="0"/>
                          <a:ea typeface="+mn-ea"/>
                          <a:cs typeface="+mn-cs"/>
                        </a:rPr>
                        <a:t>Kuri`e</a:t>
                      </a:r>
                      <a:r>
                        <a:rPr lang="fr-FR" sz="1800" b="1" kern="1200" dirty="0">
                          <a:solidFill>
                            <a:schemeClr val="tx1"/>
                          </a:solidFill>
                          <a:effectLst/>
                          <a:latin typeface="CS Avva Shenouda" panose="020B7200000000000000" pitchFamily="34" charset="0"/>
                          <a:ea typeface="+mn-ea"/>
                          <a:cs typeface="+mn-cs"/>
                        </a:rPr>
                        <a:t> `</a:t>
                      </a:r>
                      <a:r>
                        <a:rPr lang="fr-FR" sz="1800" b="1" kern="1200" dirty="0" err="1">
                          <a:solidFill>
                            <a:schemeClr val="tx1"/>
                          </a:solidFill>
                          <a:effectLst/>
                          <a:latin typeface="CS Avva Shenouda" panose="020B7200000000000000" pitchFamily="34" charset="0"/>
                          <a:ea typeface="+mn-ea"/>
                          <a:cs typeface="+mn-cs"/>
                        </a:rPr>
                        <a:t>ele`ycon</a:t>
                      </a:r>
                      <a:endParaRPr lang="fr-FR" sz="1800" b="1" kern="1200" dirty="0">
                        <a:solidFill>
                          <a:schemeClr val="tx1"/>
                        </a:solidFill>
                        <a:effectLst/>
                        <a:latin typeface="CS Avva Shenouda" panose="020B7200000000000000" pitchFamily="34" charset="0"/>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lang="fr-FR" sz="1800" b="1" kern="1200" dirty="0">
                        <a:solidFill>
                          <a:schemeClr val="tx1"/>
                        </a:solidFill>
                        <a:effectLst/>
                        <a:latin typeface="CS Avva Shenouda" panose="020B7200000000000000" pitchFamily="34" charset="0"/>
                        <a:ea typeface="+mn-ea"/>
                        <a:cs typeface="+mn-cs"/>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algn="ctr" defTabSz="914400" rtl="0" eaLnBrk="1" latinLnBrk="0" hangingPunct="1"/>
                      <a:r>
                        <a:rPr lang="fr-FR" sz="2000" b="1" kern="1200" dirty="0">
                          <a:solidFill>
                            <a:srgbClr val="C00000"/>
                          </a:solidFill>
                          <a:latin typeface="+mn-lt"/>
                          <a:ea typeface="+mn-ea"/>
                          <a:cs typeface="+mn-cs"/>
                        </a:rPr>
                        <a:t>L’assemblée</a:t>
                      </a:r>
                      <a:endParaRPr lang="fr-FR" sz="2800" b="1" kern="1200" dirty="0">
                        <a:solidFill>
                          <a:srgbClr val="C00000"/>
                        </a:solidFill>
                        <a:latin typeface="+mn-lt"/>
                        <a:ea typeface="+mn-ea"/>
                        <a:cs typeface="+mn-cs"/>
                      </a:endParaRPr>
                    </a:p>
                    <a:p>
                      <a:pPr algn="ctr"/>
                      <a:r>
                        <a:rPr lang="fr-FR" sz="2000" b="1" kern="1200" dirty="0">
                          <a:solidFill>
                            <a:schemeClr val="dk1"/>
                          </a:solidFill>
                          <a:effectLst/>
                          <a:latin typeface="+mn-lt"/>
                          <a:ea typeface="+mn-ea"/>
                          <a:cs typeface="+mn-cs"/>
                        </a:rPr>
                        <a:t>Pitié Seigneur</a:t>
                      </a:r>
                    </a:p>
                    <a:p>
                      <a:pPr algn="ctr"/>
                      <a:endParaRPr lang="fr-FR" sz="4400" b="1" dirty="0">
                        <a:solidFill>
                          <a:srgbClr val="C00000"/>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ar-SA" sz="2400" b="1" kern="1200" dirty="0">
                          <a:solidFill>
                            <a:srgbClr val="C00000"/>
                          </a:solidFill>
                          <a:effectLst/>
                          <a:latin typeface="+mn-lt"/>
                          <a:ea typeface="+mn-ea"/>
                          <a:cs typeface="+mn-cs"/>
                        </a:rPr>
                        <a:t>الشعب</a:t>
                      </a:r>
                      <a:endParaRPr lang="fr-FR" sz="2400" b="1" kern="1200" dirty="0">
                        <a:solidFill>
                          <a:srgbClr val="C00000"/>
                        </a:solidFill>
                        <a:effectLst/>
                        <a:latin typeface="+mn-lt"/>
                        <a:ea typeface="+mn-ea"/>
                        <a:cs typeface="+mn-cs"/>
                      </a:endParaRPr>
                    </a:p>
                    <a:p>
                      <a:pPr algn="ctr"/>
                      <a:r>
                        <a:rPr lang="ar-SA" sz="2400" b="0" kern="1200" dirty="0" err="1">
                          <a:solidFill>
                            <a:schemeClr val="dk1"/>
                          </a:solidFill>
                          <a:effectLst/>
                          <a:latin typeface="+mn-lt"/>
                          <a:ea typeface="+mn-ea"/>
                          <a:cs typeface="+mn-cs"/>
                        </a:rPr>
                        <a:t>يارب</a:t>
                      </a:r>
                      <a:r>
                        <a:rPr lang="ar-SA" sz="2400" b="0" kern="1200" dirty="0">
                          <a:solidFill>
                            <a:schemeClr val="dk1"/>
                          </a:solidFill>
                          <a:effectLst/>
                          <a:latin typeface="+mn-lt"/>
                          <a:ea typeface="+mn-ea"/>
                          <a:cs typeface="+mn-cs"/>
                        </a:rPr>
                        <a:t> ارحم</a:t>
                      </a:r>
                      <a:endParaRPr lang="fr-FR" sz="2400" b="0" dirty="0">
                        <a:solidFill>
                          <a:srgbClr val="C00000"/>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000468116"/>
                  </a:ext>
                </a:extLst>
              </a:tr>
              <a:tr h="1854200">
                <a:tc>
                  <a:txBody>
                    <a:bodyPr/>
                    <a:lstStyle/>
                    <a:p>
                      <a:pPr algn="ctr">
                        <a:lnSpc>
                          <a:spcPct val="115000"/>
                        </a:lnSpc>
                        <a:spcAft>
                          <a:spcPts val="0"/>
                        </a:spcAft>
                      </a:pPr>
                      <a:r>
                        <a:rPr lang="fr-FR" sz="2000" b="1" kern="1200" dirty="0" err="1">
                          <a:solidFill>
                            <a:srgbClr val="C00000"/>
                          </a:solidFill>
                          <a:latin typeface="CS Avva Shenouda" panose="020B7200000000000000" pitchFamily="34" charset="0"/>
                          <a:ea typeface="+mn-ea"/>
                          <a:cs typeface="+mn-cs"/>
                        </a:rPr>
                        <a:t>Piouyb</a:t>
                      </a:r>
                      <a:endParaRPr lang="fr-FR" sz="2000" b="1" kern="1200" dirty="0">
                        <a:solidFill>
                          <a:srgbClr val="C00000"/>
                        </a:solidFill>
                        <a:latin typeface="CS Avva Shenouda" panose="020B7200000000000000" pitchFamily="34" charset="0"/>
                        <a:ea typeface="+mn-ea"/>
                        <a:cs typeface="+mn-cs"/>
                      </a:endParaRPr>
                    </a:p>
                    <a:p>
                      <a:pPr algn="just">
                        <a:lnSpc>
                          <a:spcPct val="115000"/>
                        </a:lnSpc>
                        <a:spcAft>
                          <a:spcPts val="0"/>
                        </a:spcAft>
                      </a:pPr>
                      <a:r>
                        <a:rPr lang="fr-FR" sz="1800" b="1" dirty="0" err="1">
                          <a:effectLst/>
                          <a:latin typeface="CS Avva Shenouda" panose="020B7200000000000000" pitchFamily="34" charset="0"/>
                          <a:ea typeface="Calibri" panose="020F0502020204030204" pitchFamily="34" charset="0"/>
                          <a:cs typeface="Arial" panose="020B0604020202020204" pitchFamily="34" charset="0"/>
                        </a:rPr>
                        <a:t>ÉVnyb</a:t>
                      </a:r>
                      <a:r>
                        <a:rPr lang="fr-FR" sz="1800" b="1" dirty="0">
                          <a:effectLst/>
                          <a:latin typeface="CS Avva Shenouda" panose="020B7200000000000000" pitchFamily="34" charset="0"/>
                          <a:ea typeface="Calibri" panose="020F0502020204030204" pitchFamily="34" charset="0"/>
                          <a:cs typeface="Arial" panose="020B0604020202020204" pitchFamily="34" charset="0"/>
                        </a:rPr>
                        <a:t> ÉP[</a:t>
                      </a:r>
                      <a:r>
                        <a:rPr lang="fr-FR" sz="1800" b="1" dirty="0" err="1">
                          <a:effectLst/>
                          <a:latin typeface="CS Avva Shenouda" panose="020B7200000000000000" pitchFamily="34" charset="0"/>
                          <a:ea typeface="Calibri" panose="020F0502020204030204" pitchFamily="34" charset="0"/>
                          <a:cs typeface="Arial" panose="020B0604020202020204" pitchFamily="34" charset="0"/>
                        </a:rPr>
                        <a:t>oic</a:t>
                      </a:r>
                      <a:r>
                        <a:rPr lang="fr-FR" sz="1800" b="1" dirty="0">
                          <a:effectLst/>
                          <a:latin typeface="CS Avva Shenouda" panose="020B7200000000000000" pitchFamily="34" charset="0"/>
                          <a:ea typeface="Calibri" panose="020F0502020204030204" pitchFamily="34" charset="0"/>
                          <a:cs typeface="Arial" panose="020B0604020202020204" pitchFamily="34" charset="0"/>
                        </a:rPr>
                        <a:t> </a:t>
                      </a:r>
                      <a:r>
                        <a:rPr lang="fr-FR" sz="1800" b="1" dirty="0" err="1">
                          <a:effectLst/>
                          <a:latin typeface="CS Avva Shenouda" panose="020B7200000000000000" pitchFamily="34" charset="0"/>
                          <a:ea typeface="Calibri" panose="020F0502020204030204" pitchFamily="34" charset="0"/>
                          <a:cs typeface="Arial" panose="020B0604020202020204" pitchFamily="34" charset="0"/>
                        </a:rPr>
                        <a:t>ÉV­nou</a:t>
                      </a:r>
                      <a:r>
                        <a:rPr lang="fr-FR" sz="1800" b="1" dirty="0">
                          <a:effectLst/>
                          <a:latin typeface="CS Avva Shenouda" panose="020B7200000000000000" pitchFamily="34" charset="0"/>
                          <a:ea typeface="Calibri" panose="020F0502020204030204" pitchFamily="34" charset="0"/>
                          <a:cs typeface="Arial" panose="020B0604020202020204" pitchFamily="34" charset="0"/>
                        </a:rPr>
                        <a:t>] </a:t>
                      </a:r>
                      <a:r>
                        <a:rPr lang="fr-FR" sz="1800" b="1" dirty="0" err="1">
                          <a:effectLst/>
                          <a:latin typeface="CS Avva Shenouda" panose="020B7200000000000000" pitchFamily="34" charset="0"/>
                          <a:ea typeface="Calibri" panose="020F0502020204030204" pitchFamily="34" charset="0"/>
                          <a:cs typeface="Arial" panose="020B0604020202020204" pitchFamily="34" charset="0"/>
                        </a:rPr>
                        <a:t>pipantokratwr</a:t>
                      </a:r>
                      <a:r>
                        <a:rPr lang="fr-FR" sz="1800" b="1" dirty="0">
                          <a:effectLst/>
                          <a:latin typeface="CS Avva Shenouda" panose="020B7200000000000000" pitchFamily="34" charset="0"/>
                          <a:ea typeface="Calibri" panose="020F0502020204030204" pitchFamily="34" charset="0"/>
                          <a:cs typeface="Arial" panose="020B0604020202020204" pitchFamily="34" charset="0"/>
                        </a:rPr>
                        <a:t> @ </a:t>
                      </a:r>
                      <a:r>
                        <a:rPr lang="fr-FR" sz="1800" b="1" dirty="0" err="1">
                          <a:effectLst/>
                          <a:latin typeface="CS Avva Shenouda" panose="020B7200000000000000" pitchFamily="34" charset="0"/>
                          <a:ea typeface="Calibri" panose="020F0502020204030204" pitchFamily="34" charset="0"/>
                          <a:cs typeface="Arial" panose="020B0604020202020204" pitchFamily="34" charset="0"/>
                        </a:rPr>
                        <a:t>ÉViwt</a:t>
                      </a:r>
                      <a:r>
                        <a:rPr lang="fr-FR" sz="1800" b="1" dirty="0">
                          <a:effectLst/>
                          <a:latin typeface="CS Avva Shenouda" panose="020B7200000000000000" pitchFamily="34" charset="0"/>
                          <a:ea typeface="Calibri" panose="020F0502020204030204" pitchFamily="34" charset="0"/>
                          <a:cs typeface="Arial" panose="020B0604020202020204" pitchFamily="34" charset="0"/>
                        </a:rPr>
                        <a:t> `</a:t>
                      </a:r>
                      <a:r>
                        <a:rPr lang="fr-FR" sz="1800" b="1" dirty="0" err="1">
                          <a:effectLst/>
                          <a:latin typeface="CS Avva Shenouda" panose="020B7200000000000000" pitchFamily="34" charset="0"/>
                          <a:ea typeface="Calibri" panose="020F0502020204030204" pitchFamily="34" charset="0"/>
                          <a:cs typeface="Arial" panose="020B0604020202020204" pitchFamily="34" charset="0"/>
                        </a:rPr>
                        <a:t>mPen</a:t>
                      </a:r>
                      <a:r>
                        <a:rPr lang="fr-FR" sz="1800" b="1" dirty="0">
                          <a:effectLst/>
                          <a:latin typeface="CS Avva Shenouda" panose="020B7200000000000000" pitchFamily="34" charset="0"/>
                          <a:ea typeface="Calibri" panose="020F0502020204030204" pitchFamily="34" charset="0"/>
                          <a:cs typeface="Arial" panose="020B0604020202020204" pitchFamily="34" charset="0"/>
                        </a:rPr>
                        <a:t>[</a:t>
                      </a:r>
                      <a:r>
                        <a:rPr lang="fr-FR" sz="1800" b="1" dirty="0" err="1">
                          <a:effectLst/>
                          <a:latin typeface="CS Avva Shenouda" panose="020B7200000000000000" pitchFamily="34" charset="0"/>
                          <a:ea typeface="Calibri" panose="020F0502020204030204" pitchFamily="34" charset="0"/>
                          <a:cs typeface="Arial" panose="020B0604020202020204" pitchFamily="34" charset="0"/>
                        </a:rPr>
                        <a:t>oic</a:t>
                      </a:r>
                      <a:r>
                        <a:rPr lang="fr-FR" sz="1800" b="1" dirty="0">
                          <a:effectLst/>
                          <a:latin typeface="CS Avva Shenouda" panose="020B7200000000000000" pitchFamily="34" charset="0"/>
                          <a:ea typeface="Calibri" panose="020F0502020204030204" pitchFamily="34" charset="0"/>
                          <a:cs typeface="Arial" panose="020B0604020202020204" pitchFamily="34" charset="0"/>
                        </a:rPr>
                        <a:t> </a:t>
                      </a:r>
                      <a:r>
                        <a:rPr lang="fr-FR" sz="1800" b="1" dirty="0" err="1">
                          <a:effectLst/>
                          <a:latin typeface="CS Avva Shenouda" panose="020B7200000000000000" pitchFamily="34" charset="0"/>
                          <a:ea typeface="Calibri" panose="020F0502020204030204" pitchFamily="34" charset="0"/>
                          <a:cs typeface="Arial" panose="020B0604020202020204" pitchFamily="34" charset="0"/>
                        </a:rPr>
                        <a:t>ouoh</a:t>
                      </a:r>
                      <a:r>
                        <a:rPr lang="fr-FR" sz="1800" b="1" dirty="0">
                          <a:effectLst/>
                          <a:latin typeface="CS Avva Shenouda" panose="020B7200000000000000" pitchFamily="34" charset="0"/>
                          <a:ea typeface="Calibri" panose="020F0502020204030204" pitchFamily="34" charset="0"/>
                          <a:cs typeface="Arial" panose="020B0604020202020204" pitchFamily="34" charset="0"/>
                        </a:rPr>
                        <a:t> </a:t>
                      </a:r>
                      <a:r>
                        <a:rPr lang="fr-FR" sz="1800" b="1" dirty="0" err="1">
                          <a:effectLst/>
                          <a:latin typeface="CS Avva Shenouda" panose="020B7200000000000000" pitchFamily="34" charset="0"/>
                          <a:ea typeface="Calibri" panose="020F0502020204030204" pitchFamily="34" charset="0"/>
                          <a:cs typeface="Arial" panose="020B0604020202020204" pitchFamily="34" charset="0"/>
                        </a:rPr>
                        <a:t>Pennou</a:t>
                      </a:r>
                      <a:r>
                        <a:rPr lang="fr-FR" sz="1800" b="1" dirty="0">
                          <a:effectLst/>
                          <a:latin typeface="CS Avva Shenouda" panose="020B7200000000000000" pitchFamily="34" charset="0"/>
                          <a:ea typeface="Calibri" panose="020F0502020204030204" pitchFamily="34" charset="0"/>
                          <a:cs typeface="Arial" panose="020B0604020202020204" pitchFamily="34" charset="0"/>
                        </a:rPr>
                        <a:t>] </a:t>
                      </a:r>
                      <a:r>
                        <a:rPr lang="fr-FR" sz="1800" b="1" dirty="0" err="1">
                          <a:effectLst/>
                          <a:latin typeface="CS Avva Shenouda" panose="020B7200000000000000" pitchFamily="34" charset="0"/>
                          <a:ea typeface="Calibri" panose="020F0502020204030204" pitchFamily="34" charset="0"/>
                          <a:cs typeface="Arial" panose="020B0604020202020204" pitchFamily="34" charset="0"/>
                        </a:rPr>
                        <a:t>ouoh</a:t>
                      </a:r>
                      <a:r>
                        <a:rPr lang="fr-FR" sz="1800" b="1" dirty="0">
                          <a:effectLst/>
                          <a:latin typeface="CS Avva Shenouda" panose="020B7200000000000000" pitchFamily="34" charset="0"/>
                          <a:ea typeface="Calibri" panose="020F0502020204030204" pitchFamily="34" charset="0"/>
                          <a:cs typeface="Arial" panose="020B0604020202020204" pitchFamily="34" charset="0"/>
                        </a:rPr>
                        <a:t> </a:t>
                      </a:r>
                      <a:r>
                        <a:rPr lang="fr-FR" sz="1800" b="1" dirty="0" err="1">
                          <a:effectLst/>
                          <a:latin typeface="CS Avva Shenouda" panose="020B7200000000000000" pitchFamily="34" charset="0"/>
                          <a:ea typeface="Calibri" panose="020F0502020204030204" pitchFamily="34" charset="0"/>
                          <a:cs typeface="Arial" panose="020B0604020202020204" pitchFamily="34" charset="0"/>
                        </a:rPr>
                        <a:t>Pencwr</a:t>
                      </a:r>
                      <a:r>
                        <a:rPr lang="fr-FR" sz="1800" b="1" dirty="0">
                          <a:effectLst/>
                          <a:latin typeface="CS Avva Shenouda" panose="020B7200000000000000" pitchFamily="34" charset="0"/>
                          <a:ea typeface="Calibri" panose="020F0502020204030204" pitchFamily="34" charset="0"/>
                          <a:cs typeface="Arial" panose="020B0604020202020204" pitchFamily="34" charset="0"/>
                        </a:rPr>
                        <a:t> I=y=c P=,=c</a:t>
                      </a:r>
                    </a:p>
                    <a:p>
                      <a:pPr algn="just">
                        <a:lnSpc>
                          <a:spcPct val="115000"/>
                        </a:lnSpc>
                        <a:spcAft>
                          <a:spcPts val="0"/>
                        </a:spcAft>
                      </a:pPr>
                      <a:endParaRPr lang="fr-FR" sz="1800" b="1" dirty="0">
                        <a:effectLst/>
                        <a:latin typeface="Book Antiqua" panose="02040602050305030304" pitchFamily="18" charset="0"/>
                        <a:ea typeface="Calibri" panose="020F0502020204030204" pitchFamily="34" charset="0"/>
                        <a:cs typeface="Arial" panose="020B0604020202020204" pitchFamily="34" charset="0"/>
                      </a:endParaRPr>
                    </a:p>
                    <a:p>
                      <a:pPr algn="just">
                        <a:lnSpc>
                          <a:spcPct val="115000"/>
                        </a:lnSpc>
                        <a:spcAft>
                          <a:spcPts val="1200"/>
                        </a:spcAft>
                      </a:pPr>
                      <a:r>
                        <a:rPr lang="fr-FR" sz="1800" b="1" dirty="0" err="1">
                          <a:effectLst/>
                          <a:latin typeface="CS Avva Shenouda" panose="020B7200000000000000" pitchFamily="34" charset="0"/>
                          <a:ea typeface="Calibri" panose="020F0502020204030204" pitchFamily="34" charset="0"/>
                          <a:cs typeface="Arial" panose="020B0604020202020204" pitchFamily="34" charset="0"/>
                        </a:rPr>
                        <a:t>Tensep`hmot</a:t>
                      </a:r>
                      <a:r>
                        <a:rPr lang="fr-FR" sz="1800" b="1" dirty="0">
                          <a:effectLst/>
                          <a:latin typeface="CS Avva Shenouda" panose="020B7200000000000000" pitchFamily="34" charset="0"/>
                          <a:ea typeface="Calibri" panose="020F0502020204030204" pitchFamily="34" charset="0"/>
                          <a:cs typeface="Arial" panose="020B0604020202020204" pitchFamily="34" charset="0"/>
                        </a:rPr>
                        <a:t> `</a:t>
                      </a:r>
                      <a:r>
                        <a:rPr lang="fr-FR" sz="1800" b="1" dirty="0" err="1">
                          <a:effectLst/>
                          <a:latin typeface="CS Avva Shenouda" panose="020B7200000000000000" pitchFamily="34" charset="0"/>
                          <a:ea typeface="Calibri" panose="020F0502020204030204" pitchFamily="34" charset="0"/>
                          <a:cs typeface="Arial" panose="020B0604020202020204" pitchFamily="34" charset="0"/>
                        </a:rPr>
                        <a:t>ntotk</a:t>
                      </a:r>
                      <a:r>
                        <a:rPr lang="fr-FR" sz="1800" b="1" dirty="0">
                          <a:effectLst/>
                          <a:latin typeface="CS Avva Shenouda" panose="020B7200000000000000" pitchFamily="34" charset="0"/>
                          <a:ea typeface="Calibri" panose="020F0502020204030204" pitchFamily="34" charset="0"/>
                          <a:cs typeface="Arial" panose="020B0604020202020204" pitchFamily="34" charset="0"/>
                        </a:rPr>
                        <a:t> kata </a:t>
                      </a:r>
                      <a:r>
                        <a:rPr lang="fr-FR" sz="1800" b="1" dirty="0" err="1">
                          <a:effectLst/>
                          <a:latin typeface="CS Avva Shenouda" panose="020B7200000000000000" pitchFamily="34" charset="0"/>
                          <a:ea typeface="Calibri" panose="020F0502020204030204" pitchFamily="34" charset="0"/>
                          <a:cs typeface="Arial" panose="020B0604020202020204" pitchFamily="34" charset="0"/>
                        </a:rPr>
                        <a:t>hwb</a:t>
                      </a:r>
                      <a:r>
                        <a:rPr lang="fr-FR" sz="1800" b="1" dirty="0">
                          <a:effectLst/>
                          <a:latin typeface="CS Avva Shenouda" panose="020B7200000000000000" pitchFamily="34" charset="0"/>
                          <a:ea typeface="Calibri" panose="020F0502020204030204" pitchFamily="34" charset="0"/>
                          <a:cs typeface="Arial" panose="020B0604020202020204" pitchFamily="34" charset="0"/>
                        </a:rPr>
                        <a:t> </a:t>
                      </a:r>
                      <a:r>
                        <a:rPr lang="fr-FR" sz="1800" b="1" dirty="0" err="1">
                          <a:effectLst/>
                          <a:latin typeface="CS Avva Shenouda" panose="020B7200000000000000" pitchFamily="34" charset="0"/>
                          <a:ea typeface="Calibri" panose="020F0502020204030204" pitchFamily="34" charset="0"/>
                          <a:cs typeface="Arial" panose="020B0604020202020204" pitchFamily="34" charset="0"/>
                        </a:rPr>
                        <a:t>niben</a:t>
                      </a:r>
                      <a:r>
                        <a:rPr lang="fr-FR" sz="1800" b="1" dirty="0">
                          <a:effectLst/>
                          <a:latin typeface="CS Avva Shenouda" panose="020B7200000000000000" pitchFamily="34" charset="0"/>
                          <a:ea typeface="Calibri" panose="020F0502020204030204" pitchFamily="34" charset="0"/>
                          <a:cs typeface="Arial" panose="020B0604020202020204" pitchFamily="34" charset="0"/>
                        </a:rPr>
                        <a:t> nem </a:t>
                      </a:r>
                      <a:r>
                        <a:rPr lang="fr-FR" sz="1800" b="1" dirty="0" err="1">
                          <a:effectLst/>
                          <a:latin typeface="CS Avva Shenouda" panose="020B7200000000000000" pitchFamily="34" charset="0"/>
                          <a:ea typeface="Calibri" panose="020F0502020204030204" pitchFamily="34" charset="0"/>
                          <a:cs typeface="Arial" panose="020B0604020202020204" pitchFamily="34" charset="0"/>
                        </a:rPr>
                        <a:t>e;be</a:t>
                      </a:r>
                      <a:r>
                        <a:rPr lang="fr-FR" sz="1800" b="1" dirty="0">
                          <a:effectLst/>
                          <a:latin typeface="CS Avva Shenouda" panose="020B7200000000000000" pitchFamily="34" charset="0"/>
                          <a:ea typeface="Calibri" panose="020F0502020204030204" pitchFamily="34" charset="0"/>
                          <a:cs typeface="Arial" panose="020B0604020202020204" pitchFamily="34" charset="0"/>
                        </a:rPr>
                        <a:t> </a:t>
                      </a:r>
                      <a:r>
                        <a:rPr lang="fr-FR" sz="1800" b="1" dirty="0" err="1">
                          <a:effectLst/>
                          <a:latin typeface="CS Avva Shenouda" panose="020B7200000000000000" pitchFamily="34" charset="0"/>
                          <a:ea typeface="Calibri" panose="020F0502020204030204" pitchFamily="34" charset="0"/>
                          <a:cs typeface="Arial" panose="020B0604020202020204" pitchFamily="34" charset="0"/>
                        </a:rPr>
                        <a:t>hwb</a:t>
                      </a:r>
                      <a:r>
                        <a:rPr lang="fr-FR" sz="1800" b="1" dirty="0">
                          <a:effectLst/>
                          <a:latin typeface="CS Avva Shenouda" panose="020B7200000000000000" pitchFamily="34" charset="0"/>
                          <a:ea typeface="Calibri" panose="020F0502020204030204" pitchFamily="34" charset="0"/>
                          <a:cs typeface="Arial" panose="020B0604020202020204" pitchFamily="34" charset="0"/>
                        </a:rPr>
                        <a:t> </a:t>
                      </a:r>
                      <a:r>
                        <a:rPr lang="fr-FR" sz="1800" b="1" dirty="0" err="1">
                          <a:effectLst/>
                          <a:latin typeface="CS Avva Shenouda" panose="020B7200000000000000" pitchFamily="34" charset="0"/>
                          <a:ea typeface="Calibri" panose="020F0502020204030204" pitchFamily="34" charset="0"/>
                          <a:cs typeface="Arial" panose="020B0604020202020204" pitchFamily="34" charset="0"/>
                        </a:rPr>
                        <a:t>niben</a:t>
                      </a:r>
                      <a:r>
                        <a:rPr lang="fr-FR" sz="1800" b="1" dirty="0">
                          <a:effectLst/>
                          <a:latin typeface="CS Avva Shenouda" panose="020B7200000000000000" pitchFamily="34" charset="0"/>
                          <a:ea typeface="Calibri" panose="020F0502020204030204" pitchFamily="34" charset="0"/>
                          <a:cs typeface="Arial" panose="020B0604020202020204" pitchFamily="34" charset="0"/>
                        </a:rPr>
                        <a:t> nem </a:t>
                      </a:r>
                      <a:r>
                        <a:rPr lang="fr-FR" sz="1800" b="1" dirty="0" err="1">
                          <a:effectLst/>
                          <a:latin typeface="CS Avva Shenouda" panose="020B7200000000000000" pitchFamily="34" charset="0"/>
                          <a:ea typeface="Calibri" panose="020F0502020204030204" pitchFamily="34" charset="0"/>
                          <a:cs typeface="Arial" panose="020B0604020202020204" pitchFamily="34" charset="0"/>
                        </a:rPr>
                        <a:t>qen</a:t>
                      </a:r>
                      <a:r>
                        <a:rPr lang="fr-FR" sz="1800" b="1" dirty="0">
                          <a:effectLst/>
                          <a:latin typeface="CS Avva Shenouda" panose="020B7200000000000000" pitchFamily="34" charset="0"/>
                          <a:ea typeface="Calibri" panose="020F0502020204030204" pitchFamily="34" charset="0"/>
                          <a:cs typeface="Arial" panose="020B0604020202020204" pitchFamily="34" charset="0"/>
                        </a:rPr>
                        <a:t> </a:t>
                      </a:r>
                      <a:r>
                        <a:rPr lang="fr-FR" sz="1800" b="1" dirty="0" err="1">
                          <a:effectLst/>
                          <a:latin typeface="CS Avva Shenouda" panose="020B7200000000000000" pitchFamily="34" charset="0"/>
                          <a:ea typeface="Calibri" panose="020F0502020204030204" pitchFamily="34" charset="0"/>
                          <a:cs typeface="Arial" panose="020B0604020202020204" pitchFamily="34" charset="0"/>
                        </a:rPr>
                        <a:t>hwb</a:t>
                      </a:r>
                      <a:r>
                        <a:rPr lang="fr-FR" sz="1800" b="1" dirty="0">
                          <a:effectLst/>
                          <a:latin typeface="CS Avva Shenouda" panose="020B7200000000000000" pitchFamily="34" charset="0"/>
                          <a:ea typeface="Calibri" panose="020F0502020204030204" pitchFamily="34" charset="0"/>
                          <a:cs typeface="Arial" panose="020B0604020202020204" pitchFamily="34" charset="0"/>
                        </a:rPr>
                        <a:t> </a:t>
                      </a:r>
                      <a:r>
                        <a:rPr lang="fr-FR" sz="1800" b="1" dirty="0" err="1">
                          <a:effectLst/>
                          <a:latin typeface="CS Avva Shenouda" panose="020B7200000000000000" pitchFamily="34" charset="0"/>
                          <a:ea typeface="Calibri" panose="020F0502020204030204" pitchFamily="34" charset="0"/>
                          <a:cs typeface="Arial" panose="020B0604020202020204" pitchFamily="34" charset="0"/>
                        </a:rPr>
                        <a:t>niben</a:t>
                      </a:r>
                      <a:endParaRPr lang="fr-FR" sz="1800" b="1" dirty="0">
                        <a:effectLst/>
                        <a:latin typeface="Book Antiqua" panose="02040602050305030304" pitchFamily="18" charset="0"/>
                        <a:ea typeface="Calibri" panose="020F0502020204030204" pitchFamily="34" charset="0"/>
                        <a:cs typeface="Arial" panose="020B0604020202020204" pitchFamily="34" charset="0"/>
                      </a:endParaRPr>
                    </a:p>
                  </a:txBody>
                  <a:tcPr marL="68580" marR="68580" marT="0"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fr-FR" sz="2000" b="1" dirty="0">
                          <a:solidFill>
                            <a:srgbClr val="C00000"/>
                          </a:solidFill>
                        </a:rPr>
                        <a:t>Le Prêtre</a:t>
                      </a:r>
                    </a:p>
                    <a:p>
                      <a:pPr algn="just">
                        <a:lnSpc>
                          <a:spcPct val="115000"/>
                        </a:lnSpc>
                        <a:spcAft>
                          <a:spcPts val="1200"/>
                        </a:spcAft>
                      </a:pPr>
                      <a:r>
                        <a:rPr lang="fr-FR" sz="2000" b="1" dirty="0">
                          <a:effectLst/>
                          <a:latin typeface="Book Antiqua" panose="02040602050305030304" pitchFamily="18" charset="0"/>
                          <a:ea typeface="Times New Roman" panose="02020603050405020304" pitchFamily="18" charset="0"/>
                          <a:cs typeface="Arial" panose="020B0604020202020204" pitchFamily="34" charset="0"/>
                        </a:rPr>
                        <a:t>Ô Maître Seigneur, Dieu Tout-Puissant, Père de  notre Seigneur, Dieu et Sauveur Jésus-Christ,</a:t>
                      </a:r>
                      <a:endParaRPr lang="fr-FR" sz="2000" b="1" dirty="0">
                        <a:effectLst/>
                        <a:latin typeface="Book Antiqua" panose="02040602050305030304" pitchFamily="18" charset="0"/>
                        <a:ea typeface="Calibri" panose="020F0502020204030204" pitchFamily="34" charset="0"/>
                        <a:cs typeface="Arial" panose="020B0604020202020204" pitchFamily="34" charset="0"/>
                      </a:endParaRPr>
                    </a:p>
                    <a:p>
                      <a:pPr algn="just">
                        <a:lnSpc>
                          <a:spcPct val="115000"/>
                        </a:lnSpc>
                        <a:spcAft>
                          <a:spcPts val="1200"/>
                        </a:spcAft>
                      </a:pPr>
                      <a:r>
                        <a:rPr lang="fr-FR" sz="2000" b="1" dirty="0">
                          <a:effectLst/>
                          <a:latin typeface="Book Antiqua" panose="02040602050305030304" pitchFamily="18" charset="0"/>
                          <a:ea typeface="Times New Roman" panose="02020603050405020304" pitchFamily="18" charset="0"/>
                          <a:cs typeface="Arial" panose="020B0604020202020204" pitchFamily="34" charset="0"/>
                        </a:rPr>
                        <a:t>nous Te rendons grâce, de  toute circonstance, pour toute circonstance et en toute circonstance,</a:t>
                      </a:r>
                      <a:endParaRPr lang="fr-FR" sz="2000" b="1" dirty="0">
                        <a:effectLst/>
                        <a:latin typeface="Book Antiqua" panose="02040602050305030304" pitchFamily="18" charset="0"/>
                        <a:ea typeface="Calibri" panose="020F0502020204030204" pitchFamily="34" charset="0"/>
                        <a:cs typeface="Arial" panose="020B0604020202020204" pitchFamily="34" charset="0"/>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ar-SA" sz="2000" b="1" kern="1200" dirty="0">
                          <a:solidFill>
                            <a:srgbClr val="C00000"/>
                          </a:solidFill>
                          <a:effectLst/>
                          <a:latin typeface="+mn-lt"/>
                          <a:ea typeface="+mn-ea"/>
                          <a:cs typeface="+mn-cs"/>
                        </a:rPr>
                        <a:t>الكاهن</a:t>
                      </a:r>
                      <a:endParaRPr lang="fr-FR" dirty="0">
                        <a:solidFill>
                          <a:srgbClr val="C00000"/>
                        </a:solidFill>
                      </a:endParaRPr>
                    </a:p>
                    <a:p>
                      <a:pPr algn="justLow" rtl="1">
                        <a:lnSpc>
                          <a:spcPct val="115000"/>
                        </a:lnSpc>
                        <a:spcAft>
                          <a:spcPts val="1000"/>
                        </a:spcAft>
                      </a:pPr>
                      <a:r>
                        <a:rPr lang="ar-SA" sz="2400" b="0" kern="120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أيها السيد الرب الاله ضابط الكل أبو ربنا والهنا ومخلصنا يسوع المسيح</a:t>
                      </a:r>
                      <a:endParaRPr lang="fr-FR" sz="2400" b="0" kern="1200" dirty="0">
                        <a:solidFill>
                          <a:schemeClr val="tx1"/>
                        </a:solidFill>
                        <a:effectLst/>
                        <a:latin typeface="Book Antiqua" panose="02040602050305030304" pitchFamily="18" charset="0"/>
                        <a:ea typeface="Calibri" panose="020F0502020204030204" pitchFamily="34" charset="0"/>
                        <a:cs typeface="Tahoma" panose="020B0604030504040204" pitchFamily="34" charset="0"/>
                      </a:endParaRPr>
                    </a:p>
                    <a:p>
                      <a:pPr algn="justLow" rtl="1">
                        <a:lnSpc>
                          <a:spcPct val="115000"/>
                        </a:lnSpc>
                        <a:spcAft>
                          <a:spcPts val="1000"/>
                        </a:spcAft>
                      </a:pPr>
                      <a:r>
                        <a:rPr lang="ar-SA" sz="2400" b="0" kern="120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نشكرك على كل حال ومن أجل كل حال وفي كل حال</a:t>
                      </a:r>
                      <a:endParaRPr lang="fr-FR" sz="2400" b="0" kern="1200" dirty="0">
                        <a:solidFill>
                          <a:schemeClr val="tx1"/>
                        </a:solidFill>
                        <a:effectLst/>
                        <a:latin typeface="Book Antiqua" panose="02040602050305030304" pitchFamily="18" charset="0"/>
                        <a:ea typeface="Calibri" panose="020F0502020204030204" pitchFamily="34" charset="0"/>
                        <a:cs typeface="Tahoma" panose="020B0604030504040204" pitchFamily="34" charset="0"/>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305461814"/>
                  </a:ext>
                </a:extLst>
              </a:tr>
            </a:tbl>
          </a:graphicData>
        </a:graphic>
      </p:graphicFrame>
      <p:sp>
        <p:nvSpPr>
          <p:cNvPr id="9" name="ZoneTexte 8">
            <a:extLst>
              <a:ext uri="{FF2B5EF4-FFF2-40B4-BE49-F238E27FC236}">
                <a16:creationId xmlns:a16="http://schemas.microsoft.com/office/drawing/2014/main" id="{BCF5E7CD-A9F8-4D56-B877-D0DA22E95B33}"/>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de l’aube </a:t>
            </a:r>
            <a:r>
              <a:rPr lang="fr-FR" sz="1600" b="1" i="1" dirty="0">
                <a:solidFill>
                  <a:schemeClr val="bg1"/>
                </a:solidFill>
              </a:rPr>
              <a:t>du Jeudi Saint</a:t>
            </a:r>
            <a:endParaRPr lang="fr-FR" sz="1600" b="1" dirty="0">
              <a:solidFill>
                <a:schemeClr val="bg1"/>
              </a:solidFill>
            </a:endParaRPr>
          </a:p>
        </p:txBody>
      </p:sp>
      <p:sp>
        <p:nvSpPr>
          <p:cNvPr id="10" name="Rectangle 74">
            <a:extLst>
              <a:ext uri="{FF2B5EF4-FFF2-40B4-BE49-F238E27FC236}">
                <a16:creationId xmlns:a16="http://schemas.microsoft.com/office/drawing/2014/main" id="{F27AEC19-C159-43D9-991F-D0A8217F0E53}"/>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باكر يوم الخميس</a:t>
            </a:r>
            <a:endParaRPr lang="en-US" altLang="fr-FR" sz="2000" b="1" i="1" dirty="0">
              <a:solidFill>
                <a:schemeClr val="bg1"/>
              </a:solidFill>
            </a:endParaRPr>
          </a:p>
        </p:txBody>
      </p:sp>
    </p:spTree>
    <p:extLst>
      <p:ext uri="{BB962C8B-B14F-4D97-AF65-F5344CB8AC3E}">
        <p14:creationId xmlns:p14="http://schemas.microsoft.com/office/powerpoint/2010/main" val="3328643491"/>
      </p:ext>
    </p:extLst>
  </p:cSld>
  <p:clrMapOvr>
    <a:masterClrMapping/>
  </p:clrMapOvr>
</p:sld>
</file>

<file path=ppt/slides/slide39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607877" y="3322596"/>
            <a:ext cx="5867221" cy="2907171"/>
          </a:xfrm>
        </p:spPr>
        <p:txBody>
          <a:bodyPr numCol="1" spcCol="72000" anchor="ctr">
            <a:noAutofit/>
          </a:bodyPr>
          <a:lstStyle/>
          <a:p>
            <a:pPr marL="0" indent="0" algn="just">
              <a:buNone/>
            </a:pPr>
            <a:r>
              <a:rPr lang="fr-FR" sz="3600" b="1" dirty="0">
                <a:latin typeface="Book Antiqua" panose="02040602050305030304" pitchFamily="18" charset="0"/>
              </a:rPr>
              <a:t>Et chasse les ennemis</a:t>
            </a:r>
          </a:p>
          <a:p>
            <a:pPr marL="0" indent="0" algn="just">
              <a:buNone/>
            </a:pPr>
            <a:r>
              <a:rPr lang="fr-FR" sz="3600" b="1" dirty="0">
                <a:latin typeface="Book Antiqua" panose="02040602050305030304" pitchFamily="18" charset="0"/>
              </a:rPr>
              <a:t>Les ennemis de l’Eglise</a:t>
            </a:r>
          </a:p>
          <a:p>
            <a:pPr marL="0" indent="0" algn="just">
              <a:buNone/>
            </a:pPr>
            <a:r>
              <a:rPr lang="fr-FR" sz="3600" b="1" dirty="0">
                <a:latin typeface="Book Antiqua" panose="02040602050305030304" pitchFamily="18" charset="0"/>
              </a:rPr>
              <a:t>Aussi fortifie-la</a:t>
            </a:r>
          </a:p>
          <a:p>
            <a:pPr marL="0" indent="0" algn="just">
              <a:buNone/>
            </a:pPr>
            <a:r>
              <a:rPr lang="fr-FR" sz="3600" b="1" dirty="0">
                <a:latin typeface="Book Antiqua" panose="02040602050305030304" pitchFamily="18" charset="0"/>
              </a:rPr>
              <a:t>Jamais, ne s’ébranlera</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lvl="0" algn="ctr" rtl="1" fontAlgn="base">
              <a:spcBef>
                <a:spcPct val="20000"/>
              </a:spcBef>
              <a:spcAft>
                <a:spcPct val="0"/>
              </a:spcAft>
            </a:pPr>
            <a:endParaRPr lang="ar-SA" altLang="fr-FR" sz="3600" dirty="0">
              <a:latin typeface="Times New Roman" panose="02020603050405020304" pitchFamily="18" charset="0"/>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606906" y="452551"/>
            <a:ext cx="10978188" cy="3139051"/>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buNone/>
            </a:pPr>
            <a:r>
              <a:rPr lang="fr-FR" sz="4800" b="1" dirty="0" err="1">
                <a:latin typeface="CS Avva Shenouda" panose="020B7200000000000000" pitchFamily="34" charset="0"/>
              </a:rPr>
              <a:t>Jwr</a:t>
            </a:r>
            <a:r>
              <a:rPr lang="fr-FR" sz="4800" b="1" dirty="0">
                <a:latin typeface="CS Avva Shenouda" panose="020B7200000000000000" pitchFamily="34" charset="0"/>
              </a:rPr>
              <a:t> </a:t>
            </a:r>
            <a:r>
              <a:rPr lang="fr-FR" sz="4800" b="1" dirty="0" err="1">
                <a:latin typeface="CS Avva Shenouda" panose="020B7200000000000000" pitchFamily="34" charset="0"/>
              </a:rPr>
              <a:t>ebol</a:t>
            </a:r>
            <a:r>
              <a:rPr lang="fr-FR" sz="4800" b="1" dirty="0">
                <a:latin typeface="CS Avva Shenouda" panose="020B7200000000000000" pitchFamily="34" charset="0"/>
              </a:rPr>
              <a:t> `</a:t>
            </a:r>
            <a:r>
              <a:rPr lang="fr-FR" sz="4800" b="1" dirty="0" err="1">
                <a:latin typeface="CS Avva Shenouda" panose="020B7200000000000000" pitchFamily="34" charset="0"/>
              </a:rPr>
              <a:t>nnijaji</a:t>
            </a:r>
            <a:r>
              <a:rPr lang="fr-FR" sz="4800" b="1" dirty="0">
                <a:latin typeface="CS Avva Shenouda" panose="020B7200000000000000" pitchFamily="34" charset="0"/>
              </a:rPr>
              <a:t> @ `</a:t>
            </a:r>
            <a:r>
              <a:rPr lang="fr-FR" sz="4800" b="1" dirty="0" err="1">
                <a:latin typeface="CS Avva Shenouda" panose="020B7200000000000000" pitchFamily="34" charset="0"/>
              </a:rPr>
              <a:t>nte</a:t>
            </a:r>
            <a:r>
              <a:rPr lang="fr-FR" sz="4800" b="1" dirty="0">
                <a:latin typeface="CS Avva Shenouda" panose="020B7200000000000000" pitchFamily="34" charset="0"/>
              </a:rPr>
              <a:t> ]</a:t>
            </a:r>
            <a:r>
              <a:rPr lang="fr-FR" sz="4800" b="1" dirty="0" err="1">
                <a:latin typeface="CS Avva Shenouda" panose="020B7200000000000000" pitchFamily="34" charset="0"/>
              </a:rPr>
              <a:t>ek`klyci`a</a:t>
            </a:r>
            <a:r>
              <a:rPr lang="fr-FR" sz="4800" b="1" dirty="0">
                <a:latin typeface="CS Avva Shenouda" panose="020B7200000000000000" pitchFamily="34" charset="0"/>
              </a:rPr>
              <a:t> @ `</a:t>
            </a:r>
            <a:r>
              <a:rPr lang="fr-FR" sz="4800" b="1" dirty="0" err="1">
                <a:latin typeface="CS Avva Shenouda" panose="020B7200000000000000" pitchFamily="34" charset="0"/>
              </a:rPr>
              <a:t>aricobt</a:t>
            </a:r>
            <a:r>
              <a:rPr lang="fr-FR" sz="4800" b="1" dirty="0">
                <a:latin typeface="CS Avva Shenouda" panose="020B7200000000000000" pitchFamily="34" charset="0"/>
              </a:rPr>
              <a:t> `</a:t>
            </a:r>
            <a:r>
              <a:rPr lang="fr-FR" sz="4800" b="1" dirty="0" err="1">
                <a:latin typeface="CS Avva Shenouda" panose="020B7200000000000000" pitchFamily="34" charset="0"/>
              </a:rPr>
              <a:t>eroc</a:t>
            </a:r>
            <a:r>
              <a:rPr lang="fr-FR" sz="4800" b="1" dirty="0">
                <a:latin typeface="CS Avva Shenouda" panose="020B7200000000000000" pitchFamily="34" charset="0"/>
              </a:rPr>
              <a:t> @ `</a:t>
            </a:r>
            <a:r>
              <a:rPr lang="fr-FR" sz="4800" b="1" dirty="0" err="1">
                <a:latin typeface="CS Avva Shenouda" panose="020B7200000000000000" pitchFamily="34" charset="0"/>
              </a:rPr>
              <a:t>nneckim</a:t>
            </a:r>
            <a:r>
              <a:rPr lang="fr-FR" sz="4800" b="1" dirty="0">
                <a:latin typeface="CS Avva Shenouda" panose="020B7200000000000000" pitchFamily="34" charset="0"/>
              </a:rPr>
              <a:t> sa `</a:t>
            </a:r>
            <a:r>
              <a:rPr lang="fr-FR" sz="4800" b="1" dirty="0" err="1">
                <a:latin typeface="CS Avva Shenouda" panose="020B7200000000000000" pitchFamily="34" charset="0"/>
              </a:rPr>
              <a:t>eneh</a:t>
            </a:r>
            <a:r>
              <a:rPr lang="fr-FR" sz="4800" b="1" dirty="0">
                <a:latin typeface="CS Avva Shenouda" panose="020B7200000000000000" pitchFamily="34" charset="0"/>
              </a:rPr>
              <a:t>.</a:t>
            </a:r>
          </a:p>
        </p:txBody>
      </p:sp>
      <p:sp>
        <p:nvSpPr>
          <p:cNvPr id="13" name="Espace réservé du contenu 2">
            <a:extLst>
              <a:ext uri="{FF2B5EF4-FFF2-40B4-BE49-F238E27FC236}">
                <a16:creationId xmlns:a16="http://schemas.microsoft.com/office/drawing/2014/main" id="{BAEE9C64-186B-45FE-92FC-55891E69D351}"/>
              </a:ext>
            </a:extLst>
          </p:cNvPr>
          <p:cNvSpPr txBox="1">
            <a:spLocks/>
          </p:cNvSpPr>
          <p:nvPr/>
        </p:nvSpPr>
        <p:spPr>
          <a:xfrm>
            <a:off x="8650513" y="486947"/>
            <a:ext cx="3138029" cy="5991072"/>
          </a:xfrm>
          <a:prstGeom prst="rect">
            <a:avLst/>
          </a:prstGeom>
        </p:spPr>
        <p:txBody>
          <a:bodyPr vert="horz" lIns="91440" tIns="45720" rIns="91440" bIns="45720" numCol="1" spcCol="72000" rtlCol="0" anchor="ctr">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buNone/>
            </a:pPr>
            <a:endParaRPr lang="fr-FR" sz="4000" b="1" dirty="0">
              <a:latin typeface="Book Antiqua" panose="02040602050305030304" pitchFamily="18"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7318852" y="3429000"/>
            <a:ext cx="4266242" cy="2800767"/>
          </a:xfrm>
          <a:prstGeom prst="rect">
            <a:avLst/>
          </a:prstGeom>
        </p:spPr>
        <p:txBody>
          <a:bodyPr wrap="square" anchor="ctr" anchorCtr="0">
            <a:spAutoFit/>
          </a:bodyPr>
          <a:lstStyle/>
          <a:p>
            <a:pPr algn="just" rtl="1"/>
            <a:r>
              <a:rPr lang="ar-AE" sz="4400" b="1" dirty="0">
                <a:latin typeface="Book Antiqua" panose="02040602050305030304" pitchFamily="18" charset="0"/>
              </a:rPr>
              <a:t>فرق أعداء الكنيسة وحصنها </a:t>
            </a:r>
            <a:endParaRPr lang="fr-FR" sz="4400" b="1" dirty="0">
              <a:latin typeface="Book Antiqua" panose="02040602050305030304" pitchFamily="18" charset="0"/>
            </a:endParaRPr>
          </a:p>
          <a:p>
            <a:pPr algn="just" rtl="1"/>
            <a:r>
              <a:rPr lang="ar-AE" sz="4400" b="1" dirty="0">
                <a:latin typeface="Book Antiqua" panose="02040602050305030304" pitchFamily="18" charset="0"/>
              </a:rPr>
              <a:t>فلا تتزعزع </a:t>
            </a:r>
            <a:endParaRPr lang="fr-FR" sz="4400" b="1" dirty="0">
              <a:latin typeface="Book Antiqua" panose="02040602050305030304" pitchFamily="18" charset="0"/>
            </a:endParaRPr>
          </a:p>
          <a:p>
            <a:pPr algn="just" rtl="1"/>
            <a:r>
              <a:rPr lang="ar-AE" sz="4400" b="1" dirty="0">
                <a:latin typeface="Book Antiqua" panose="02040602050305030304" pitchFamily="18" charset="0"/>
              </a:rPr>
              <a:t>إلى الأبد.</a:t>
            </a:r>
          </a:p>
        </p:txBody>
      </p:sp>
    </p:spTree>
    <p:extLst>
      <p:ext uri="{BB962C8B-B14F-4D97-AF65-F5344CB8AC3E}">
        <p14:creationId xmlns:p14="http://schemas.microsoft.com/office/powerpoint/2010/main" val="4198845506"/>
      </p:ext>
    </p:extLst>
  </p:cSld>
  <p:clrMapOvr>
    <a:masterClrMapping/>
  </p:clrMapOvr>
</p:sld>
</file>

<file path=ppt/slides/slide39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1847528" y="618978"/>
            <a:ext cx="8496944" cy="5416062"/>
          </a:xfrm>
        </p:spPr>
        <p:txBody>
          <a:bodyPr>
            <a:noAutofit/>
          </a:bodyPr>
          <a:lstStyle/>
          <a:p>
            <a:pPr marL="0" indent="0">
              <a:buNone/>
            </a:pPr>
            <a:r>
              <a:rPr lang="fr-FR" sz="4800" b="1" dirty="0" err="1">
                <a:latin typeface="CS Avva Shenouda" panose="020B7200000000000000" pitchFamily="34" charset="0"/>
              </a:rPr>
              <a:t>Kuri``e</a:t>
            </a:r>
            <a:r>
              <a:rPr lang="fr-FR" sz="4800" b="1" dirty="0">
                <a:latin typeface="CS Avva Shenouda" panose="020B7200000000000000" pitchFamily="34" charset="0"/>
              </a:rPr>
              <a:t> ``</a:t>
            </a:r>
            <a:r>
              <a:rPr lang="fr-FR" sz="4800" b="1" dirty="0" err="1">
                <a:latin typeface="CS Avva Shenouda" panose="020B7200000000000000" pitchFamily="34" charset="0"/>
              </a:rPr>
              <a:t>ele</a:t>
            </a:r>
            <a:r>
              <a:rPr lang="fr-FR" sz="4800" b="1" dirty="0">
                <a:latin typeface="CS Avva Shenouda" panose="020B7200000000000000" pitchFamily="34" charset="0"/>
              </a:rPr>
              <a:t>``</a:t>
            </a:r>
            <a:r>
              <a:rPr lang="fr-FR" sz="4800" b="1" dirty="0" err="1">
                <a:latin typeface="CS Avva Shenouda" panose="020B7200000000000000" pitchFamily="34" charset="0"/>
              </a:rPr>
              <a:t>ycon</a:t>
            </a:r>
            <a:r>
              <a:rPr lang="fr-FR" sz="4800" b="1" dirty="0">
                <a:latin typeface="CS Avva Shenouda" panose="020B7200000000000000" pitchFamily="34" charset="0"/>
              </a:rPr>
              <a:t> </a:t>
            </a:r>
          </a:p>
          <a:p>
            <a:pPr marL="0" indent="0">
              <a:buNone/>
            </a:pPr>
            <a:endParaRPr lang="fr-FR" sz="4800" b="1" dirty="0">
              <a:latin typeface="CS Avva Shenouda" panose="020B7200000000000000" pitchFamily="34" charset="0"/>
            </a:endParaRPr>
          </a:p>
          <a:p>
            <a:pPr marL="0" indent="0" algn="ctr">
              <a:buNone/>
            </a:pPr>
            <a:r>
              <a:rPr lang="fr-FR" sz="4800" b="1" dirty="0" err="1">
                <a:latin typeface="CS Avva Shenouda" panose="020B7200000000000000" pitchFamily="34" charset="0"/>
              </a:rPr>
              <a:t>Kuri``e</a:t>
            </a:r>
            <a:r>
              <a:rPr lang="fr-FR" sz="4800" b="1" dirty="0">
                <a:latin typeface="CS Avva Shenouda" panose="020B7200000000000000" pitchFamily="34" charset="0"/>
              </a:rPr>
              <a:t> ``</a:t>
            </a:r>
            <a:r>
              <a:rPr lang="fr-FR" sz="4800" b="1" dirty="0" err="1">
                <a:latin typeface="CS Avva Shenouda" panose="020B7200000000000000" pitchFamily="34" charset="0"/>
              </a:rPr>
              <a:t>ele</a:t>
            </a:r>
            <a:r>
              <a:rPr lang="fr-FR" sz="4800" b="1" dirty="0">
                <a:latin typeface="CS Avva Shenouda" panose="020B7200000000000000" pitchFamily="34" charset="0"/>
              </a:rPr>
              <a:t>``</a:t>
            </a:r>
            <a:r>
              <a:rPr lang="fr-FR" sz="4800" b="1" dirty="0" err="1">
                <a:latin typeface="CS Avva Shenouda" panose="020B7200000000000000" pitchFamily="34" charset="0"/>
              </a:rPr>
              <a:t>ycon</a:t>
            </a:r>
            <a:r>
              <a:rPr lang="fr-FR" sz="4800" b="1" dirty="0">
                <a:latin typeface="CS Avva Shenouda" panose="020B7200000000000000" pitchFamily="34" charset="0"/>
              </a:rPr>
              <a:t> </a:t>
            </a:r>
          </a:p>
          <a:p>
            <a:pPr marL="0" indent="0" algn="ctr">
              <a:buNone/>
            </a:pPr>
            <a:endParaRPr lang="fr-FR" sz="4800" b="1" dirty="0">
              <a:latin typeface="CS Avva Shenouda" panose="020B7200000000000000" pitchFamily="34" charset="0"/>
            </a:endParaRPr>
          </a:p>
          <a:p>
            <a:pPr marL="0" indent="0" algn="r">
              <a:buNone/>
            </a:pPr>
            <a:r>
              <a:rPr lang="fr-FR" sz="4800" b="1" dirty="0" err="1">
                <a:latin typeface="CS Avva Shenouda" panose="020B7200000000000000" pitchFamily="34" charset="0"/>
              </a:rPr>
              <a:t>Kuri``e</a:t>
            </a:r>
            <a:r>
              <a:rPr lang="fr-FR" sz="4800" b="1" dirty="0">
                <a:latin typeface="CS Avva Shenouda" panose="020B7200000000000000" pitchFamily="34" charset="0"/>
              </a:rPr>
              <a:t> ``</a:t>
            </a:r>
            <a:r>
              <a:rPr lang="fr-FR" sz="4800" b="1" dirty="0" err="1">
                <a:latin typeface="CS Avva Shenouda" panose="020B7200000000000000" pitchFamily="34" charset="0"/>
              </a:rPr>
              <a:t>ele</a:t>
            </a:r>
            <a:r>
              <a:rPr lang="fr-FR" sz="4800" b="1" dirty="0">
                <a:latin typeface="CS Avva Shenouda" panose="020B7200000000000000" pitchFamily="34" charset="0"/>
              </a:rPr>
              <a:t>``</a:t>
            </a:r>
            <a:r>
              <a:rPr lang="fr-FR" sz="4800" b="1" dirty="0" err="1">
                <a:latin typeface="CS Avva Shenouda" panose="020B7200000000000000" pitchFamily="34" charset="0"/>
              </a:rPr>
              <a:t>ycon</a:t>
            </a:r>
            <a:endParaRPr lang="fr-FR" sz="4800" b="1" dirty="0">
              <a:latin typeface="CS Avva Shenouda" panose="020B7200000000000000" pitchFamily="34" charset="0"/>
            </a:endParaRPr>
          </a:p>
        </p:txBody>
      </p:sp>
    </p:spTree>
    <p:extLst>
      <p:ext uri="{BB962C8B-B14F-4D97-AF65-F5344CB8AC3E}">
        <p14:creationId xmlns:p14="http://schemas.microsoft.com/office/powerpoint/2010/main" val="977965542"/>
      </p:ext>
    </p:extLst>
  </p:cSld>
  <p:clrMapOvr>
    <a:masterClrMapping/>
  </p:clrMapOvr>
</p:sld>
</file>

<file path=ppt/slides/slide39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1847528" y="773723"/>
            <a:ext cx="8496944" cy="4951828"/>
          </a:xfrm>
        </p:spPr>
        <p:txBody>
          <a:bodyPr>
            <a:noAutofit/>
          </a:bodyPr>
          <a:lstStyle/>
          <a:p>
            <a:pPr marL="0" indent="0">
              <a:buNone/>
            </a:pPr>
            <a:r>
              <a:rPr lang="fr-FR" sz="4800" b="1" dirty="0" err="1">
                <a:solidFill>
                  <a:srgbClr val="C00000"/>
                </a:solidFill>
                <a:latin typeface="CS Avva Shenouda" panose="020B7200000000000000" pitchFamily="34" charset="0"/>
              </a:rPr>
              <a:t>Kuri``e</a:t>
            </a:r>
            <a:r>
              <a:rPr lang="fr-FR" sz="4800" b="1" dirty="0">
                <a:solidFill>
                  <a:srgbClr val="C00000"/>
                </a:solidFill>
                <a:latin typeface="CS Avva Shenouda" panose="020B7200000000000000" pitchFamily="34" charset="0"/>
              </a:rPr>
              <a:t> ``</a:t>
            </a:r>
            <a:r>
              <a:rPr lang="fr-FR" sz="4800" b="1" dirty="0" err="1">
                <a:solidFill>
                  <a:srgbClr val="C00000"/>
                </a:solidFill>
                <a:latin typeface="CS Avva Shenouda" panose="020B7200000000000000" pitchFamily="34" charset="0"/>
              </a:rPr>
              <a:t>ele</a:t>
            </a:r>
            <a:r>
              <a:rPr lang="fr-FR" sz="4800" b="1" dirty="0">
                <a:solidFill>
                  <a:srgbClr val="C00000"/>
                </a:solidFill>
                <a:latin typeface="CS Avva Shenouda" panose="020B7200000000000000" pitchFamily="34" charset="0"/>
              </a:rPr>
              <a:t>``</a:t>
            </a:r>
            <a:r>
              <a:rPr lang="fr-FR" sz="4800" b="1" dirty="0" err="1">
                <a:solidFill>
                  <a:srgbClr val="C00000"/>
                </a:solidFill>
                <a:latin typeface="CS Avva Shenouda" panose="020B7200000000000000" pitchFamily="34" charset="0"/>
              </a:rPr>
              <a:t>ycon</a:t>
            </a:r>
            <a:r>
              <a:rPr lang="fr-FR" sz="4800" b="1" dirty="0">
                <a:solidFill>
                  <a:srgbClr val="C00000"/>
                </a:solidFill>
                <a:latin typeface="CS Avva Shenouda" panose="020B7200000000000000" pitchFamily="34" charset="0"/>
              </a:rPr>
              <a:t> </a:t>
            </a:r>
          </a:p>
          <a:p>
            <a:pPr marL="0" indent="0">
              <a:buNone/>
            </a:pPr>
            <a:endParaRPr lang="fr-FR" sz="4800" b="1" dirty="0">
              <a:solidFill>
                <a:srgbClr val="C00000"/>
              </a:solidFill>
              <a:latin typeface="CS Avva Shenouda" panose="020B7200000000000000" pitchFamily="34" charset="0"/>
            </a:endParaRPr>
          </a:p>
          <a:p>
            <a:pPr marL="0" indent="0" algn="ctr">
              <a:buNone/>
            </a:pPr>
            <a:r>
              <a:rPr lang="fr-FR" sz="4800" b="1" dirty="0" err="1">
                <a:solidFill>
                  <a:srgbClr val="C00000"/>
                </a:solidFill>
                <a:latin typeface="CS Avva Shenouda" panose="020B7200000000000000" pitchFamily="34" charset="0"/>
              </a:rPr>
              <a:t>Kuri``e</a:t>
            </a:r>
            <a:r>
              <a:rPr lang="fr-FR" sz="4800" b="1" dirty="0">
                <a:solidFill>
                  <a:srgbClr val="C00000"/>
                </a:solidFill>
                <a:latin typeface="CS Avva Shenouda" panose="020B7200000000000000" pitchFamily="34" charset="0"/>
              </a:rPr>
              <a:t> ``</a:t>
            </a:r>
            <a:r>
              <a:rPr lang="fr-FR" sz="4800" b="1" dirty="0" err="1">
                <a:solidFill>
                  <a:srgbClr val="C00000"/>
                </a:solidFill>
                <a:latin typeface="CS Avva Shenouda" panose="020B7200000000000000" pitchFamily="34" charset="0"/>
              </a:rPr>
              <a:t>ele</a:t>
            </a:r>
            <a:r>
              <a:rPr lang="fr-FR" sz="4800" b="1" dirty="0">
                <a:solidFill>
                  <a:srgbClr val="C00000"/>
                </a:solidFill>
                <a:latin typeface="CS Avva Shenouda" panose="020B7200000000000000" pitchFamily="34" charset="0"/>
              </a:rPr>
              <a:t>``</a:t>
            </a:r>
            <a:r>
              <a:rPr lang="fr-FR" sz="4800" b="1" dirty="0" err="1">
                <a:solidFill>
                  <a:srgbClr val="C00000"/>
                </a:solidFill>
                <a:latin typeface="CS Avva Shenouda" panose="020B7200000000000000" pitchFamily="34" charset="0"/>
              </a:rPr>
              <a:t>ycon</a:t>
            </a:r>
            <a:r>
              <a:rPr lang="fr-FR" sz="4800" b="1" dirty="0">
                <a:solidFill>
                  <a:srgbClr val="C00000"/>
                </a:solidFill>
                <a:latin typeface="CS Avva Shenouda" panose="020B7200000000000000" pitchFamily="34" charset="0"/>
              </a:rPr>
              <a:t> </a:t>
            </a:r>
          </a:p>
          <a:p>
            <a:pPr marL="0" indent="0" algn="ctr">
              <a:buNone/>
            </a:pPr>
            <a:endParaRPr lang="fr-FR" sz="4800" b="1" dirty="0">
              <a:solidFill>
                <a:srgbClr val="C00000"/>
              </a:solidFill>
              <a:latin typeface="CS Avva Shenouda" panose="020B7200000000000000" pitchFamily="34" charset="0"/>
            </a:endParaRPr>
          </a:p>
          <a:p>
            <a:pPr marL="0" indent="0" algn="r">
              <a:buNone/>
            </a:pPr>
            <a:r>
              <a:rPr lang="fr-FR" sz="4800" b="1" dirty="0" err="1">
                <a:solidFill>
                  <a:srgbClr val="C00000"/>
                </a:solidFill>
                <a:latin typeface="CS Avva Shenouda" panose="020B7200000000000000" pitchFamily="34" charset="0"/>
              </a:rPr>
              <a:t>Kuri``e</a:t>
            </a:r>
            <a:r>
              <a:rPr lang="fr-FR" sz="4800" b="1" dirty="0">
                <a:solidFill>
                  <a:srgbClr val="C00000"/>
                </a:solidFill>
                <a:latin typeface="CS Avva Shenouda" panose="020B7200000000000000" pitchFamily="34" charset="0"/>
              </a:rPr>
              <a:t> ``</a:t>
            </a:r>
            <a:r>
              <a:rPr lang="fr-FR" sz="4800" b="1" dirty="0" err="1">
                <a:solidFill>
                  <a:srgbClr val="C00000"/>
                </a:solidFill>
                <a:latin typeface="CS Avva Shenouda" panose="020B7200000000000000" pitchFamily="34" charset="0"/>
              </a:rPr>
              <a:t>ele</a:t>
            </a:r>
            <a:r>
              <a:rPr lang="fr-FR" sz="4800" b="1" dirty="0">
                <a:solidFill>
                  <a:srgbClr val="C00000"/>
                </a:solidFill>
                <a:latin typeface="CS Avva Shenouda" panose="020B7200000000000000" pitchFamily="34" charset="0"/>
              </a:rPr>
              <a:t>``</a:t>
            </a:r>
            <a:r>
              <a:rPr lang="fr-FR" sz="4800" b="1" dirty="0" err="1">
                <a:solidFill>
                  <a:srgbClr val="C00000"/>
                </a:solidFill>
                <a:latin typeface="CS Avva Shenouda" panose="020B7200000000000000" pitchFamily="34" charset="0"/>
              </a:rPr>
              <a:t>ycon</a:t>
            </a:r>
            <a:endParaRPr lang="fr-FR" sz="4800" b="1" dirty="0">
              <a:solidFill>
                <a:srgbClr val="C00000"/>
              </a:solidFill>
              <a:latin typeface="CS Avva Shenouda" panose="020B7200000000000000" pitchFamily="34" charset="0"/>
            </a:endParaRPr>
          </a:p>
        </p:txBody>
      </p:sp>
    </p:spTree>
    <p:extLst>
      <p:ext uri="{BB962C8B-B14F-4D97-AF65-F5344CB8AC3E}">
        <p14:creationId xmlns:p14="http://schemas.microsoft.com/office/powerpoint/2010/main" val="949919994"/>
      </p:ext>
    </p:extLst>
  </p:cSld>
  <p:clrMapOvr>
    <a:masterClrMapping/>
  </p:clrMapOvr>
</p:sld>
</file>

<file path=ppt/slides/slide39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607877" y="3436535"/>
            <a:ext cx="5867221" cy="2907171"/>
          </a:xfrm>
        </p:spPr>
        <p:txBody>
          <a:bodyPr numCol="1" spcCol="72000" anchor="ctr">
            <a:noAutofit/>
          </a:bodyPr>
          <a:lstStyle/>
          <a:p>
            <a:pPr marL="0" indent="0" algn="just">
              <a:buNone/>
            </a:pPr>
            <a:r>
              <a:rPr lang="fr-FR" sz="3600" b="1" dirty="0">
                <a:latin typeface="Book Antiqua" panose="02040602050305030304" pitchFamily="18" charset="0"/>
              </a:rPr>
              <a:t>Notre Dieu Emmanuel</a:t>
            </a:r>
          </a:p>
          <a:p>
            <a:pPr marL="0" indent="0" algn="just">
              <a:buNone/>
            </a:pPr>
            <a:r>
              <a:rPr lang="fr-FR" sz="3600" b="1" dirty="0">
                <a:latin typeface="Book Antiqua" panose="02040602050305030304" pitchFamily="18" charset="0"/>
              </a:rPr>
              <a:t>Est maintenant parmi nous</a:t>
            </a:r>
          </a:p>
          <a:p>
            <a:pPr marL="0" indent="0" algn="just">
              <a:buNone/>
            </a:pPr>
            <a:r>
              <a:rPr lang="fr-FR" sz="3600" b="1" dirty="0">
                <a:latin typeface="Book Antiqua" panose="02040602050305030304" pitchFamily="18" charset="0"/>
              </a:rPr>
              <a:t>Avec la gloire du Père</a:t>
            </a:r>
          </a:p>
          <a:p>
            <a:pPr marL="0" indent="0" algn="just">
              <a:buNone/>
            </a:pPr>
            <a:r>
              <a:rPr lang="fr-FR" sz="3600" b="1" dirty="0">
                <a:latin typeface="Book Antiqua" panose="02040602050305030304" pitchFamily="18" charset="0"/>
              </a:rPr>
              <a:t>Avec le Saint-Esprit</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lvl="0" algn="ctr" rtl="1" fontAlgn="base">
              <a:spcBef>
                <a:spcPct val="20000"/>
              </a:spcBef>
              <a:spcAft>
                <a:spcPct val="0"/>
              </a:spcAft>
            </a:pPr>
            <a:endParaRPr lang="ar-SA" altLang="fr-FR" sz="3600" dirty="0">
              <a:latin typeface="Times New Roman" panose="02020603050405020304" pitchFamily="18" charset="0"/>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606906" y="452551"/>
            <a:ext cx="10978188" cy="3139051"/>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buNone/>
            </a:pPr>
            <a:r>
              <a:rPr lang="nl-NL" sz="4800" b="1" dirty="0" err="1">
                <a:latin typeface="CS Avva Shenouda" panose="020B7200000000000000" pitchFamily="34" charset="0"/>
              </a:rPr>
              <a:t>Emmanouyl</a:t>
            </a:r>
            <a:r>
              <a:rPr lang="nl-NL" sz="4800" b="1" dirty="0">
                <a:latin typeface="CS Avva Shenouda" panose="020B7200000000000000" pitchFamily="34" charset="0"/>
              </a:rPr>
              <a:t> </a:t>
            </a:r>
            <a:r>
              <a:rPr lang="nl-NL" sz="4800" b="1" dirty="0" err="1">
                <a:latin typeface="CS Avva Shenouda" panose="020B7200000000000000" pitchFamily="34" charset="0"/>
              </a:rPr>
              <a:t>Pennou</a:t>
            </a:r>
            <a:r>
              <a:rPr lang="nl-NL" sz="4800" b="1" dirty="0">
                <a:latin typeface="CS Avva Shenouda" panose="020B7200000000000000" pitchFamily="34" charset="0"/>
              </a:rPr>
              <a:t>] @ </a:t>
            </a:r>
            <a:r>
              <a:rPr lang="nl-NL" sz="4800" b="1" dirty="0" err="1">
                <a:latin typeface="CS Avva Shenouda" panose="020B7200000000000000" pitchFamily="34" charset="0"/>
              </a:rPr>
              <a:t>qen</a:t>
            </a:r>
            <a:r>
              <a:rPr lang="nl-NL" sz="4800" b="1" dirty="0">
                <a:latin typeface="CS Avva Shenouda" panose="020B7200000000000000" pitchFamily="34" charset="0"/>
              </a:rPr>
              <a:t> </a:t>
            </a:r>
            <a:r>
              <a:rPr lang="nl-NL" sz="4800" b="1" dirty="0" err="1">
                <a:latin typeface="CS Avva Shenouda" panose="020B7200000000000000" pitchFamily="34" charset="0"/>
              </a:rPr>
              <a:t>tenmy</a:t>
            </a:r>
            <a:r>
              <a:rPr lang="nl-NL" sz="4800" b="1" dirty="0">
                <a:latin typeface="CS Avva Shenouda" panose="020B7200000000000000" pitchFamily="34" charset="0"/>
              </a:rPr>
              <a:t>] ]nou @ </a:t>
            </a:r>
            <a:r>
              <a:rPr lang="nl-NL" sz="4800" b="1" dirty="0" err="1">
                <a:latin typeface="CS Avva Shenouda" panose="020B7200000000000000" pitchFamily="34" charset="0"/>
              </a:rPr>
              <a:t>qen</a:t>
            </a:r>
            <a:r>
              <a:rPr lang="nl-NL" sz="4800" b="1" dirty="0">
                <a:latin typeface="CS Avva Shenouda" panose="020B7200000000000000" pitchFamily="34" charset="0"/>
              </a:rPr>
              <a:t> `</a:t>
            </a:r>
            <a:r>
              <a:rPr lang="nl-NL" sz="4800" b="1" dirty="0" err="1">
                <a:latin typeface="CS Avva Shenouda" panose="020B7200000000000000" pitchFamily="34" charset="0"/>
              </a:rPr>
              <a:t>p`wou</a:t>
            </a:r>
            <a:r>
              <a:rPr lang="nl-NL" sz="4800" b="1" dirty="0">
                <a:latin typeface="CS Avva Shenouda" panose="020B7200000000000000" pitchFamily="34" charset="0"/>
              </a:rPr>
              <a:t> `</a:t>
            </a:r>
            <a:r>
              <a:rPr lang="nl-NL" sz="4800" b="1" dirty="0" err="1">
                <a:latin typeface="CS Avva Shenouda" panose="020B7200000000000000" pitchFamily="34" charset="0"/>
              </a:rPr>
              <a:t>nte</a:t>
            </a:r>
            <a:r>
              <a:rPr lang="nl-NL" sz="4800" b="1" dirty="0">
                <a:latin typeface="CS Avva Shenouda" panose="020B7200000000000000" pitchFamily="34" charset="0"/>
              </a:rPr>
              <a:t> </a:t>
            </a:r>
            <a:r>
              <a:rPr lang="nl-NL" sz="4800" b="1" dirty="0" err="1">
                <a:latin typeface="CS Avva Shenouda" panose="020B7200000000000000" pitchFamily="34" charset="0"/>
              </a:rPr>
              <a:t>Pefiwt</a:t>
            </a:r>
            <a:r>
              <a:rPr lang="nl-NL" sz="4800" b="1" dirty="0">
                <a:latin typeface="CS Avva Shenouda" panose="020B7200000000000000" pitchFamily="34" charset="0"/>
              </a:rPr>
              <a:t> @ </a:t>
            </a:r>
            <a:r>
              <a:rPr lang="nl-NL" sz="4800" b="1" dirty="0" err="1">
                <a:latin typeface="CS Avva Shenouda" panose="020B7200000000000000" pitchFamily="34" charset="0"/>
              </a:rPr>
              <a:t>nem</a:t>
            </a:r>
            <a:r>
              <a:rPr lang="nl-NL" sz="4800" b="1" dirty="0">
                <a:latin typeface="CS Avva Shenouda" panose="020B7200000000000000" pitchFamily="34" charset="0"/>
              </a:rPr>
              <a:t> </a:t>
            </a:r>
            <a:r>
              <a:rPr lang="nl-NL" sz="4800" b="1" dirty="0" err="1">
                <a:latin typeface="CS Avva Shenouda" panose="020B7200000000000000" pitchFamily="34" charset="0"/>
              </a:rPr>
              <a:t>Pi`pneuma</a:t>
            </a:r>
            <a:r>
              <a:rPr lang="nl-NL" sz="4800" b="1" dirty="0">
                <a:latin typeface="CS Avva Shenouda" panose="020B7200000000000000" pitchFamily="34" charset="0"/>
              </a:rPr>
              <a:t> `</a:t>
            </a:r>
            <a:r>
              <a:rPr lang="nl-NL" sz="4800" b="1" dirty="0" err="1">
                <a:latin typeface="CS Avva Shenouda" panose="020B7200000000000000" pitchFamily="34" charset="0"/>
              </a:rPr>
              <a:t>e;ouab</a:t>
            </a:r>
            <a:r>
              <a:rPr lang="nl-NL" sz="4800" b="1" dirty="0">
                <a:latin typeface="CS Avva Shenouda" panose="020B7200000000000000" pitchFamily="34" charset="0"/>
              </a:rPr>
              <a:t>.</a:t>
            </a:r>
            <a:endParaRPr lang="fr-FR" sz="4800" b="1" dirty="0">
              <a:latin typeface="CS Avva Shenouda" panose="020B7200000000000000" pitchFamily="34" charset="0"/>
            </a:endParaRPr>
          </a:p>
        </p:txBody>
      </p:sp>
      <p:sp>
        <p:nvSpPr>
          <p:cNvPr id="13" name="Espace réservé du contenu 2">
            <a:extLst>
              <a:ext uri="{FF2B5EF4-FFF2-40B4-BE49-F238E27FC236}">
                <a16:creationId xmlns:a16="http://schemas.microsoft.com/office/drawing/2014/main" id="{BAEE9C64-186B-45FE-92FC-55891E69D351}"/>
              </a:ext>
            </a:extLst>
          </p:cNvPr>
          <p:cNvSpPr txBox="1">
            <a:spLocks/>
          </p:cNvSpPr>
          <p:nvPr/>
        </p:nvSpPr>
        <p:spPr>
          <a:xfrm>
            <a:off x="8650513" y="486947"/>
            <a:ext cx="3138029" cy="5991072"/>
          </a:xfrm>
          <a:prstGeom prst="rect">
            <a:avLst/>
          </a:prstGeom>
        </p:spPr>
        <p:txBody>
          <a:bodyPr vert="horz" lIns="91440" tIns="45720" rIns="91440" bIns="45720" numCol="1" spcCol="72000" rtlCol="0" anchor="ctr">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buNone/>
            </a:pPr>
            <a:endParaRPr lang="fr-FR" sz="4000" b="1" dirty="0">
              <a:latin typeface="Book Antiqua" panose="02040602050305030304" pitchFamily="18"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581228" y="3489738"/>
            <a:ext cx="5003866" cy="2800767"/>
          </a:xfrm>
          <a:prstGeom prst="rect">
            <a:avLst/>
          </a:prstGeom>
        </p:spPr>
        <p:txBody>
          <a:bodyPr wrap="square" anchor="ctr" anchorCtr="0">
            <a:spAutoFit/>
          </a:bodyPr>
          <a:lstStyle/>
          <a:p>
            <a:pPr algn="just" rtl="1"/>
            <a:r>
              <a:rPr lang="ar-AE" sz="4400" b="1" dirty="0" err="1">
                <a:latin typeface="Book Antiqua" panose="02040602050305030304" pitchFamily="18" charset="0"/>
              </a:rPr>
              <a:t>عمانوئيل</a:t>
            </a:r>
            <a:r>
              <a:rPr lang="ar-AE" sz="4400" b="1" dirty="0">
                <a:latin typeface="Book Antiqua" panose="02040602050305030304" pitchFamily="18" charset="0"/>
              </a:rPr>
              <a:t> إلهنا</a:t>
            </a:r>
            <a:endParaRPr lang="fr-FR" sz="4400" b="1" dirty="0">
              <a:latin typeface="Book Antiqua" panose="02040602050305030304" pitchFamily="18" charset="0"/>
            </a:endParaRPr>
          </a:p>
          <a:p>
            <a:pPr algn="just" rtl="1"/>
            <a:r>
              <a:rPr lang="ar-AE" sz="4400" b="1" dirty="0">
                <a:latin typeface="Book Antiqua" panose="02040602050305030304" pitchFamily="18" charset="0"/>
              </a:rPr>
              <a:t> فى وسطنا الآن </a:t>
            </a:r>
            <a:endParaRPr lang="fr-FR" sz="4400" b="1" dirty="0">
              <a:latin typeface="Book Antiqua" panose="02040602050305030304" pitchFamily="18" charset="0"/>
            </a:endParaRPr>
          </a:p>
          <a:p>
            <a:pPr algn="just" rtl="1"/>
            <a:r>
              <a:rPr lang="ar-AE" sz="4400" b="1" dirty="0">
                <a:latin typeface="Book Antiqua" panose="02040602050305030304" pitchFamily="18" charset="0"/>
              </a:rPr>
              <a:t>بمجد أبيه </a:t>
            </a:r>
            <a:endParaRPr lang="fr-FR" sz="4400" b="1" dirty="0">
              <a:latin typeface="Book Antiqua" panose="02040602050305030304" pitchFamily="18" charset="0"/>
            </a:endParaRPr>
          </a:p>
          <a:p>
            <a:pPr algn="just" rtl="1"/>
            <a:r>
              <a:rPr lang="ar-AE" sz="4400" b="1" dirty="0">
                <a:latin typeface="Book Antiqua" panose="02040602050305030304" pitchFamily="18" charset="0"/>
              </a:rPr>
              <a:t>والروح القدس</a:t>
            </a:r>
          </a:p>
        </p:txBody>
      </p:sp>
    </p:spTree>
    <p:extLst>
      <p:ext uri="{BB962C8B-B14F-4D97-AF65-F5344CB8AC3E}">
        <p14:creationId xmlns:p14="http://schemas.microsoft.com/office/powerpoint/2010/main" val="2159466461"/>
      </p:ext>
    </p:extLst>
  </p:cSld>
  <p:clrMapOvr>
    <a:masterClrMapping/>
  </p:clrMapOvr>
</p:sld>
</file>

<file path=ppt/slides/slide39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1847528" y="618978"/>
            <a:ext cx="8496944" cy="5416062"/>
          </a:xfrm>
        </p:spPr>
        <p:txBody>
          <a:bodyPr>
            <a:noAutofit/>
          </a:bodyPr>
          <a:lstStyle/>
          <a:p>
            <a:pPr marL="0" indent="0">
              <a:buNone/>
            </a:pPr>
            <a:r>
              <a:rPr lang="fr-FR" sz="4800" b="1" dirty="0" err="1">
                <a:latin typeface="CS Avva Shenouda" panose="020B7200000000000000" pitchFamily="34" charset="0"/>
              </a:rPr>
              <a:t>Kuri``e</a:t>
            </a:r>
            <a:r>
              <a:rPr lang="fr-FR" sz="4800" b="1" dirty="0">
                <a:latin typeface="CS Avva Shenouda" panose="020B7200000000000000" pitchFamily="34" charset="0"/>
              </a:rPr>
              <a:t> ``</a:t>
            </a:r>
            <a:r>
              <a:rPr lang="fr-FR" sz="4800" b="1" dirty="0" err="1">
                <a:latin typeface="CS Avva Shenouda" panose="020B7200000000000000" pitchFamily="34" charset="0"/>
              </a:rPr>
              <a:t>ele</a:t>
            </a:r>
            <a:r>
              <a:rPr lang="fr-FR" sz="4800" b="1" dirty="0">
                <a:latin typeface="CS Avva Shenouda" panose="020B7200000000000000" pitchFamily="34" charset="0"/>
              </a:rPr>
              <a:t>``</a:t>
            </a:r>
            <a:r>
              <a:rPr lang="fr-FR" sz="4800" b="1" dirty="0" err="1">
                <a:latin typeface="CS Avva Shenouda" panose="020B7200000000000000" pitchFamily="34" charset="0"/>
              </a:rPr>
              <a:t>ycon</a:t>
            </a:r>
            <a:r>
              <a:rPr lang="fr-FR" sz="4800" b="1" dirty="0">
                <a:latin typeface="CS Avva Shenouda" panose="020B7200000000000000" pitchFamily="34" charset="0"/>
              </a:rPr>
              <a:t> </a:t>
            </a:r>
          </a:p>
          <a:p>
            <a:pPr marL="0" indent="0">
              <a:buNone/>
            </a:pPr>
            <a:endParaRPr lang="fr-FR" sz="4800" b="1" dirty="0">
              <a:latin typeface="CS Avva Shenouda" panose="020B7200000000000000" pitchFamily="34" charset="0"/>
            </a:endParaRPr>
          </a:p>
          <a:p>
            <a:pPr marL="0" indent="0" algn="ctr">
              <a:buNone/>
            </a:pPr>
            <a:r>
              <a:rPr lang="fr-FR" sz="4800" b="1" dirty="0" err="1">
                <a:latin typeface="CS Avva Shenouda" panose="020B7200000000000000" pitchFamily="34" charset="0"/>
              </a:rPr>
              <a:t>Kuri``e</a:t>
            </a:r>
            <a:r>
              <a:rPr lang="fr-FR" sz="4800" b="1" dirty="0">
                <a:latin typeface="CS Avva Shenouda" panose="020B7200000000000000" pitchFamily="34" charset="0"/>
              </a:rPr>
              <a:t> ``</a:t>
            </a:r>
            <a:r>
              <a:rPr lang="fr-FR" sz="4800" b="1" dirty="0" err="1">
                <a:latin typeface="CS Avva Shenouda" panose="020B7200000000000000" pitchFamily="34" charset="0"/>
              </a:rPr>
              <a:t>ele</a:t>
            </a:r>
            <a:r>
              <a:rPr lang="fr-FR" sz="4800" b="1" dirty="0">
                <a:latin typeface="CS Avva Shenouda" panose="020B7200000000000000" pitchFamily="34" charset="0"/>
              </a:rPr>
              <a:t>``</a:t>
            </a:r>
            <a:r>
              <a:rPr lang="fr-FR" sz="4800" b="1" dirty="0" err="1">
                <a:latin typeface="CS Avva Shenouda" panose="020B7200000000000000" pitchFamily="34" charset="0"/>
              </a:rPr>
              <a:t>ycon</a:t>
            </a:r>
            <a:r>
              <a:rPr lang="fr-FR" sz="4800" b="1" dirty="0">
                <a:latin typeface="CS Avva Shenouda" panose="020B7200000000000000" pitchFamily="34" charset="0"/>
              </a:rPr>
              <a:t> </a:t>
            </a:r>
          </a:p>
          <a:p>
            <a:pPr marL="0" indent="0" algn="ctr">
              <a:buNone/>
            </a:pPr>
            <a:endParaRPr lang="fr-FR" sz="4800" b="1" dirty="0">
              <a:latin typeface="CS Avva Shenouda" panose="020B7200000000000000" pitchFamily="34" charset="0"/>
            </a:endParaRPr>
          </a:p>
          <a:p>
            <a:pPr marL="0" indent="0" algn="r">
              <a:buNone/>
            </a:pPr>
            <a:r>
              <a:rPr lang="fr-FR" sz="4800" b="1" dirty="0" err="1">
                <a:latin typeface="CS Avva Shenouda" panose="020B7200000000000000" pitchFamily="34" charset="0"/>
              </a:rPr>
              <a:t>Kuri``e</a:t>
            </a:r>
            <a:r>
              <a:rPr lang="fr-FR" sz="4800" b="1" dirty="0">
                <a:latin typeface="CS Avva Shenouda" panose="020B7200000000000000" pitchFamily="34" charset="0"/>
              </a:rPr>
              <a:t> ``</a:t>
            </a:r>
            <a:r>
              <a:rPr lang="fr-FR" sz="4800" b="1" dirty="0" err="1">
                <a:latin typeface="CS Avva Shenouda" panose="020B7200000000000000" pitchFamily="34" charset="0"/>
              </a:rPr>
              <a:t>ele</a:t>
            </a:r>
            <a:r>
              <a:rPr lang="fr-FR" sz="4800" b="1" dirty="0">
                <a:latin typeface="CS Avva Shenouda" panose="020B7200000000000000" pitchFamily="34" charset="0"/>
              </a:rPr>
              <a:t>``</a:t>
            </a:r>
            <a:r>
              <a:rPr lang="fr-FR" sz="4800" b="1" dirty="0" err="1">
                <a:latin typeface="CS Avva Shenouda" panose="020B7200000000000000" pitchFamily="34" charset="0"/>
              </a:rPr>
              <a:t>ycon</a:t>
            </a:r>
            <a:endParaRPr lang="fr-FR" sz="4800" b="1" dirty="0">
              <a:latin typeface="CS Avva Shenouda" panose="020B7200000000000000" pitchFamily="34" charset="0"/>
            </a:endParaRPr>
          </a:p>
        </p:txBody>
      </p:sp>
    </p:spTree>
    <p:extLst>
      <p:ext uri="{BB962C8B-B14F-4D97-AF65-F5344CB8AC3E}">
        <p14:creationId xmlns:p14="http://schemas.microsoft.com/office/powerpoint/2010/main" val="2079445881"/>
      </p:ext>
    </p:extLst>
  </p:cSld>
  <p:clrMapOvr>
    <a:masterClrMapping/>
  </p:clrMapOvr>
</p:sld>
</file>

<file path=ppt/slides/slide39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1847528" y="773723"/>
            <a:ext cx="8496944" cy="4951828"/>
          </a:xfrm>
        </p:spPr>
        <p:txBody>
          <a:bodyPr>
            <a:noAutofit/>
          </a:bodyPr>
          <a:lstStyle/>
          <a:p>
            <a:pPr marL="0" indent="0">
              <a:buNone/>
            </a:pPr>
            <a:r>
              <a:rPr lang="fr-FR" sz="4800" b="1" dirty="0" err="1">
                <a:solidFill>
                  <a:srgbClr val="C00000"/>
                </a:solidFill>
                <a:latin typeface="CS Avva Shenouda" panose="020B7200000000000000" pitchFamily="34" charset="0"/>
              </a:rPr>
              <a:t>Kuri``e</a:t>
            </a:r>
            <a:r>
              <a:rPr lang="fr-FR" sz="4800" b="1" dirty="0">
                <a:solidFill>
                  <a:srgbClr val="C00000"/>
                </a:solidFill>
                <a:latin typeface="CS Avva Shenouda" panose="020B7200000000000000" pitchFamily="34" charset="0"/>
              </a:rPr>
              <a:t> ``</a:t>
            </a:r>
            <a:r>
              <a:rPr lang="fr-FR" sz="4800" b="1" dirty="0" err="1">
                <a:solidFill>
                  <a:srgbClr val="C00000"/>
                </a:solidFill>
                <a:latin typeface="CS Avva Shenouda" panose="020B7200000000000000" pitchFamily="34" charset="0"/>
              </a:rPr>
              <a:t>ele</a:t>
            </a:r>
            <a:r>
              <a:rPr lang="fr-FR" sz="4800" b="1" dirty="0">
                <a:solidFill>
                  <a:srgbClr val="C00000"/>
                </a:solidFill>
                <a:latin typeface="CS Avva Shenouda" panose="020B7200000000000000" pitchFamily="34" charset="0"/>
              </a:rPr>
              <a:t>``</a:t>
            </a:r>
            <a:r>
              <a:rPr lang="fr-FR" sz="4800" b="1" dirty="0" err="1">
                <a:solidFill>
                  <a:srgbClr val="C00000"/>
                </a:solidFill>
                <a:latin typeface="CS Avva Shenouda" panose="020B7200000000000000" pitchFamily="34" charset="0"/>
              </a:rPr>
              <a:t>ycon</a:t>
            </a:r>
            <a:r>
              <a:rPr lang="fr-FR" sz="4800" b="1" dirty="0">
                <a:solidFill>
                  <a:srgbClr val="C00000"/>
                </a:solidFill>
                <a:latin typeface="CS Avva Shenouda" panose="020B7200000000000000" pitchFamily="34" charset="0"/>
              </a:rPr>
              <a:t> </a:t>
            </a:r>
          </a:p>
          <a:p>
            <a:pPr marL="0" indent="0">
              <a:buNone/>
            </a:pPr>
            <a:endParaRPr lang="fr-FR" sz="4800" b="1" dirty="0">
              <a:solidFill>
                <a:srgbClr val="C00000"/>
              </a:solidFill>
              <a:latin typeface="CS Avva Shenouda" panose="020B7200000000000000" pitchFamily="34" charset="0"/>
            </a:endParaRPr>
          </a:p>
          <a:p>
            <a:pPr marL="0" indent="0" algn="ctr">
              <a:buNone/>
            </a:pPr>
            <a:r>
              <a:rPr lang="fr-FR" sz="4800" b="1" dirty="0" err="1">
                <a:solidFill>
                  <a:srgbClr val="C00000"/>
                </a:solidFill>
                <a:latin typeface="CS Avva Shenouda" panose="020B7200000000000000" pitchFamily="34" charset="0"/>
              </a:rPr>
              <a:t>Kuri``e</a:t>
            </a:r>
            <a:r>
              <a:rPr lang="fr-FR" sz="4800" b="1" dirty="0">
                <a:solidFill>
                  <a:srgbClr val="C00000"/>
                </a:solidFill>
                <a:latin typeface="CS Avva Shenouda" panose="020B7200000000000000" pitchFamily="34" charset="0"/>
              </a:rPr>
              <a:t> ``</a:t>
            </a:r>
            <a:r>
              <a:rPr lang="fr-FR" sz="4800" b="1" dirty="0" err="1">
                <a:solidFill>
                  <a:srgbClr val="C00000"/>
                </a:solidFill>
                <a:latin typeface="CS Avva Shenouda" panose="020B7200000000000000" pitchFamily="34" charset="0"/>
              </a:rPr>
              <a:t>ele</a:t>
            </a:r>
            <a:r>
              <a:rPr lang="fr-FR" sz="4800" b="1" dirty="0">
                <a:solidFill>
                  <a:srgbClr val="C00000"/>
                </a:solidFill>
                <a:latin typeface="CS Avva Shenouda" panose="020B7200000000000000" pitchFamily="34" charset="0"/>
              </a:rPr>
              <a:t>``</a:t>
            </a:r>
            <a:r>
              <a:rPr lang="fr-FR" sz="4800" b="1" dirty="0" err="1">
                <a:solidFill>
                  <a:srgbClr val="C00000"/>
                </a:solidFill>
                <a:latin typeface="CS Avva Shenouda" panose="020B7200000000000000" pitchFamily="34" charset="0"/>
              </a:rPr>
              <a:t>ycon</a:t>
            </a:r>
            <a:r>
              <a:rPr lang="fr-FR" sz="4800" b="1" dirty="0">
                <a:solidFill>
                  <a:srgbClr val="C00000"/>
                </a:solidFill>
                <a:latin typeface="CS Avva Shenouda" panose="020B7200000000000000" pitchFamily="34" charset="0"/>
              </a:rPr>
              <a:t> </a:t>
            </a:r>
          </a:p>
          <a:p>
            <a:pPr marL="0" indent="0" algn="ctr">
              <a:buNone/>
            </a:pPr>
            <a:endParaRPr lang="fr-FR" sz="4800" b="1" dirty="0">
              <a:solidFill>
                <a:srgbClr val="C00000"/>
              </a:solidFill>
              <a:latin typeface="CS Avva Shenouda" panose="020B7200000000000000" pitchFamily="34" charset="0"/>
            </a:endParaRPr>
          </a:p>
          <a:p>
            <a:pPr marL="0" indent="0" algn="r">
              <a:buNone/>
            </a:pPr>
            <a:r>
              <a:rPr lang="fr-FR" sz="4800" b="1" dirty="0" err="1">
                <a:solidFill>
                  <a:srgbClr val="C00000"/>
                </a:solidFill>
                <a:latin typeface="CS Avva Shenouda" panose="020B7200000000000000" pitchFamily="34" charset="0"/>
              </a:rPr>
              <a:t>Kuri``e</a:t>
            </a:r>
            <a:r>
              <a:rPr lang="fr-FR" sz="4800" b="1" dirty="0">
                <a:solidFill>
                  <a:srgbClr val="C00000"/>
                </a:solidFill>
                <a:latin typeface="CS Avva Shenouda" panose="020B7200000000000000" pitchFamily="34" charset="0"/>
              </a:rPr>
              <a:t> ``</a:t>
            </a:r>
            <a:r>
              <a:rPr lang="fr-FR" sz="4800" b="1" dirty="0" err="1">
                <a:solidFill>
                  <a:srgbClr val="C00000"/>
                </a:solidFill>
                <a:latin typeface="CS Avva Shenouda" panose="020B7200000000000000" pitchFamily="34" charset="0"/>
              </a:rPr>
              <a:t>ele</a:t>
            </a:r>
            <a:r>
              <a:rPr lang="fr-FR" sz="4800" b="1" dirty="0">
                <a:solidFill>
                  <a:srgbClr val="C00000"/>
                </a:solidFill>
                <a:latin typeface="CS Avva Shenouda" panose="020B7200000000000000" pitchFamily="34" charset="0"/>
              </a:rPr>
              <a:t>``</a:t>
            </a:r>
            <a:r>
              <a:rPr lang="fr-FR" sz="4800" b="1" dirty="0" err="1">
                <a:solidFill>
                  <a:srgbClr val="C00000"/>
                </a:solidFill>
                <a:latin typeface="CS Avva Shenouda" panose="020B7200000000000000" pitchFamily="34" charset="0"/>
              </a:rPr>
              <a:t>ycon</a:t>
            </a:r>
            <a:endParaRPr lang="fr-FR" sz="4800" b="1" dirty="0">
              <a:solidFill>
                <a:srgbClr val="C00000"/>
              </a:solidFill>
              <a:latin typeface="CS Avva Shenouda" panose="020B7200000000000000" pitchFamily="34" charset="0"/>
            </a:endParaRPr>
          </a:p>
        </p:txBody>
      </p:sp>
    </p:spTree>
    <p:extLst>
      <p:ext uri="{BB962C8B-B14F-4D97-AF65-F5344CB8AC3E}">
        <p14:creationId xmlns:p14="http://schemas.microsoft.com/office/powerpoint/2010/main" val="3968867414"/>
      </p:ext>
    </p:extLst>
  </p:cSld>
  <p:clrMapOvr>
    <a:masterClrMapping/>
  </p:clrMapOvr>
</p:sld>
</file>

<file path=ppt/slides/slide39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606906" y="3505532"/>
            <a:ext cx="5867221" cy="2907171"/>
          </a:xfrm>
        </p:spPr>
        <p:txBody>
          <a:bodyPr numCol="1" spcCol="72000" anchor="ctr">
            <a:noAutofit/>
          </a:bodyPr>
          <a:lstStyle/>
          <a:p>
            <a:pPr marL="0" indent="0" algn="just">
              <a:buNone/>
            </a:pPr>
            <a:r>
              <a:rPr lang="fr-FR" sz="3600" b="1" dirty="0">
                <a:latin typeface="Book Antiqua" panose="02040602050305030304" pitchFamily="18" charset="0"/>
              </a:rPr>
              <a:t>Qu’Il nous bénisse tous</a:t>
            </a:r>
          </a:p>
          <a:p>
            <a:pPr marL="0" indent="0" algn="just">
              <a:buNone/>
            </a:pPr>
            <a:r>
              <a:rPr lang="fr-FR" sz="3600" b="1" dirty="0">
                <a:latin typeface="Book Antiqua" panose="02040602050305030304" pitchFamily="18" charset="0"/>
              </a:rPr>
              <a:t>Et purifie nos cœurs</a:t>
            </a:r>
          </a:p>
          <a:p>
            <a:pPr marL="0" indent="0" algn="just">
              <a:buNone/>
            </a:pPr>
            <a:r>
              <a:rPr lang="fr-FR" sz="3600" b="1" dirty="0">
                <a:latin typeface="Book Antiqua" panose="02040602050305030304" pitchFamily="18" charset="0"/>
              </a:rPr>
              <a:t>Guérisse les maladies</a:t>
            </a:r>
          </a:p>
          <a:p>
            <a:pPr marL="0" indent="0" algn="just">
              <a:buNone/>
            </a:pPr>
            <a:r>
              <a:rPr lang="fr-FR" sz="3600" b="1" dirty="0">
                <a:latin typeface="Book Antiqua" panose="02040602050305030304" pitchFamily="18" charset="0"/>
              </a:rPr>
              <a:t>De nos âmes et nos corps</a:t>
            </a: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606906" y="510916"/>
            <a:ext cx="10813366" cy="3139051"/>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buNone/>
            </a:pPr>
            <a:r>
              <a:rPr lang="nl-NL" sz="4800" b="1" dirty="0">
                <a:latin typeface="CS Avva Shenouda" panose="020B7200000000000000" pitchFamily="34" charset="0"/>
              </a:rPr>
              <a:t>`</a:t>
            </a:r>
            <a:r>
              <a:rPr lang="nl-NL" sz="4800" b="1" dirty="0" err="1">
                <a:latin typeface="CS Avva Shenouda" panose="020B7200000000000000" pitchFamily="34" charset="0"/>
              </a:rPr>
              <a:t>Ntef`cmou</a:t>
            </a:r>
            <a:r>
              <a:rPr lang="nl-NL" sz="4800" b="1" dirty="0">
                <a:latin typeface="CS Avva Shenouda" panose="020B7200000000000000" pitchFamily="34" charset="0"/>
              </a:rPr>
              <a:t> `</a:t>
            </a:r>
            <a:r>
              <a:rPr lang="nl-NL" sz="4800" b="1" dirty="0" err="1">
                <a:latin typeface="CS Avva Shenouda" panose="020B7200000000000000" pitchFamily="34" charset="0"/>
              </a:rPr>
              <a:t>eron</a:t>
            </a:r>
            <a:r>
              <a:rPr lang="nl-NL" sz="4800" b="1" dirty="0">
                <a:latin typeface="CS Avva Shenouda" panose="020B7200000000000000" pitchFamily="34" charset="0"/>
              </a:rPr>
              <a:t> </a:t>
            </a:r>
            <a:r>
              <a:rPr lang="nl-NL" sz="4800" b="1" dirty="0" err="1">
                <a:latin typeface="CS Avva Shenouda" panose="020B7200000000000000" pitchFamily="34" charset="0"/>
              </a:rPr>
              <a:t>tyren</a:t>
            </a:r>
            <a:r>
              <a:rPr lang="nl-NL" sz="4800" b="1" dirty="0">
                <a:latin typeface="CS Avva Shenouda" panose="020B7200000000000000" pitchFamily="34" charset="0"/>
              </a:rPr>
              <a:t> @ `</a:t>
            </a:r>
            <a:r>
              <a:rPr lang="nl-NL" sz="4800" b="1" dirty="0" err="1">
                <a:latin typeface="CS Avva Shenouda" panose="020B7200000000000000" pitchFamily="34" charset="0"/>
              </a:rPr>
              <a:t>nteftoubo</a:t>
            </a:r>
            <a:r>
              <a:rPr lang="nl-NL" sz="4800" b="1" dirty="0">
                <a:latin typeface="CS Avva Shenouda" panose="020B7200000000000000" pitchFamily="34" charset="0"/>
              </a:rPr>
              <a:t> `</a:t>
            </a:r>
            <a:r>
              <a:rPr lang="nl-NL" sz="4800" b="1" dirty="0" err="1">
                <a:latin typeface="CS Avva Shenouda" panose="020B7200000000000000" pitchFamily="34" charset="0"/>
              </a:rPr>
              <a:t>nnenhyt</a:t>
            </a:r>
            <a:r>
              <a:rPr lang="nl-NL" sz="4800" b="1" dirty="0">
                <a:latin typeface="CS Avva Shenouda" panose="020B7200000000000000" pitchFamily="34" charset="0"/>
              </a:rPr>
              <a:t> @ `</a:t>
            </a:r>
            <a:r>
              <a:rPr lang="nl-NL" sz="4800" b="1" dirty="0" err="1">
                <a:latin typeface="CS Avva Shenouda" panose="020B7200000000000000" pitchFamily="34" charset="0"/>
              </a:rPr>
              <a:t>nteftalso</a:t>
            </a:r>
            <a:r>
              <a:rPr lang="nl-NL" sz="4800" b="1" dirty="0">
                <a:latin typeface="CS Avva Shenouda" panose="020B7200000000000000" pitchFamily="34" charset="0"/>
              </a:rPr>
              <a:t> `</a:t>
            </a:r>
            <a:r>
              <a:rPr lang="nl-NL" sz="4800" b="1" dirty="0" err="1">
                <a:latin typeface="CS Avva Shenouda" panose="020B7200000000000000" pitchFamily="34" charset="0"/>
              </a:rPr>
              <a:t>nniswni</a:t>
            </a:r>
            <a:r>
              <a:rPr lang="nl-NL" sz="4800" b="1" dirty="0">
                <a:latin typeface="CS Avva Shenouda" panose="020B7200000000000000" pitchFamily="34" charset="0"/>
              </a:rPr>
              <a:t> @ `</a:t>
            </a:r>
            <a:r>
              <a:rPr lang="nl-NL" sz="4800" b="1" dirty="0" err="1">
                <a:latin typeface="CS Avva Shenouda" panose="020B7200000000000000" pitchFamily="34" charset="0"/>
              </a:rPr>
              <a:t>nte</a:t>
            </a:r>
            <a:r>
              <a:rPr lang="nl-NL" sz="4800" b="1" dirty="0">
                <a:latin typeface="CS Avva Shenouda" panose="020B7200000000000000" pitchFamily="34" charset="0"/>
              </a:rPr>
              <a:t> </a:t>
            </a:r>
            <a:r>
              <a:rPr lang="nl-NL" sz="4800" b="1" dirty="0" err="1">
                <a:latin typeface="CS Avva Shenouda" panose="020B7200000000000000" pitchFamily="34" charset="0"/>
              </a:rPr>
              <a:t>nen'u,y</a:t>
            </a:r>
            <a:r>
              <a:rPr lang="nl-NL" sz="4800" b="1" dirty="0">
                <a:latin typeface="CS Avva Shenouda" panose="020B7200000000000000" pitchFamily="34" charset="0"/>
              </a:rPr>
              <a:t> </a:t>
            </a:r>
            <a:r>
              <a:rPr lang="nl-NL" sz="4800" b="1" dirty="0" err="1">
                <a:latin typeface="CS Avva Shenouda" panose="020B7200000000000000" pitchFamily="34" charset="0"/>
              </a:rPr>
              <a:t>nem</a:t>
            </a:r>
            <a:r>
              <a:rPr lang="nl-NL" sz="4800" b="1" dirty="0">
                <a:latin typeface="CS Avva Shenouda" panose="020B7200000000000000" pitchFamily="34" charset="0"/>
              </a:rPr>
              <a:t> </a:t>
            </a:r>
            <a:r>
              <a:rPr lang="nl-NL" sz="4800" b="1" dirty="0" err="1">
                <a:latin typeface="CS Avva Shenouda" panose="020B7200000000000000" pitchFamily="34" charset="0"/>
              </a:rPr>
              <a:t>nencwma</a:t>
            </a:r>
            <a:r>
              <a:rPr lang="nl-NL" sz="4800" b="1" dirty="0">
                <a:latin typeface="CS Avva Shenouda" panose="020B7200000000000000" pitchFamily="34" charset="0"/>
              </a:rPr>
              <a:t>.</a:t>
            </a:r>
            <a:endParaRPr lang="fr-FR" sz="4800" b="1" dirty="0">
              <a:latin typeface="CS Avva Shenouda" panose="020B7200000000000000" pitchFamily="34" charset="0"/>
            </a:endParaRPr>
          </a:p>
        </p:txBody>
      </p:sp>
      <p:sp>
        <p:nvSpPr>
          <p:cNvPr id="13" name="Espace réservé du contenu 2">
            <a:extLst>
              <a:ext uri="{FF2B5EF4-FFF2-40B4-BE49-F238E27FC236}">
                <a16:creationId xmlns:a16="http://schemas.microsoft.com/office/drawing/2014/main" id="{BAEE9C64-186B-45FE-92FC-55891E69D351}"/>
              </a:ext>
            </a:extLst>
          </p:cNvPr>
          <p:cNvSpPr txBox="1">
            <a:spLocks/>
          </p:cNvSpPr>
          <p:nvPr/>
        </p:nvSpPr>
        <p:spPr>
          <a:xfrm>
            <a:off x="8650513" y="486947"/>
            <a:ext cx="3138029" cy="5991072"/>
          </a:xfrm>
          <a:prstGeom prst="rect">
            <a:avLst/>
          </a:prstGeom>
        </p:spPr>
        <p:txBody>
          <a:bodyPr vert="horz" lIns="91440" tIns="45720" rIns="91440" bIns="45720" numCol="1" spcCol="72000" rtlCol="0" anchor="ctr">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buNone/>
            </a:pPr>
            <a:endParaRPr lang="fr-FR" sz="4000" b="1" dirty="0">
              <a:latin typeface="Book Antiqua" panose="02040602050305030304" pitchFamily="18"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581228" y="3505532"/>
            <a:ext cx="5003866" cy="2800767"/>
          </a:xfrm>
          <a:prstGeom prst="rect">
            <a:avLst/>
          </a:prstGeom>
        </p:spPr>
        <p:txBody>
          <a:bodyPr wrap="square" anchor="ctr" anchorCtr="0">
            <a:spAutoFit/>
          </a:bodyPr>
          <a:lstStyle/>
          <a:p>
            <a:pPr algn="just" rtl="1"/>
            <a:r>
              <a:rPr lang="ar-AE" sz="4400" b="1" dirty="0">
                <a:latin typeface="Book Antiqua" panose="02040602050305030304" pitchFamily="18" charset="0"/>
              </a:rPr>
              <a:t>ليباركنا كلنا</a:t>
            </a:r>
            <a:endParaRPr lang="fr-FR" sz="4400" b="1" dirty="0">
              <a:latin typeface="Book Antiqua" panose="02040602050305030304" pitchFamily="18" charset="0"/>
            </a:endParaRPr>
          </a:p>
          <a:p>
            <a:pPr algn="just" rtl="1"/>
            <a:r>
              <a:rPr lang="ar-AE" sz="4400" b="1" dirty="0">
                <a:latin typeface="Book Antiqua" panose="02040602050305030304" pitchFamily="18" charset="0"/>
              </a:rPr>
              <a:t> ويطهِّر قلوبنا</a:t>
            </a:r>
            <a:endParaRPr lang="fr-FR" sz="4400" b="1" dirty="0">
              <a:latin typeface="Book Antiqua" panose="02040602050305030304" pitchFamily="18" charset="0"/>
            </a:endParaRPr>
          </a:p>
          <a:p>
            <a:pPr algn="just" rtl="1"/>
            <a:r>
              <a:rPr lang="ar-AE" sz="4400" b="1" dirty="0">
                <a:latin typeface="Book Antiqua" panose="02040602050305030304" pitchFamily="18" charset="0"/>
              </a:rPr>
              <a:t> ويشفى أمراض</a:t>
            </a:r>
            <a:endParaRPr lang="fr-FR" sz="4400" b="1" dirty="0">
              <a:latin typeface="Book Antiqua" panose="02040602050305030304" pitchFamily="18" charset="0"/>
            </a:endParaRPr>
          </a:p>
          <a:p>
            <a:pPr algn="just" rtl="1"/>
            <a:r>
              <a:rPr lang="ar-AE" sz="4400" b="1" dirty="0">
                <a:latin typeface="Book Antiqua" panose="02040602050305030304" pitchFamily="18" charset="0"/>
              </a:rPr>
              <a:t> نفوسنا وأجسادنا.</a:t>
            </a:r>
          </a:p>
        </p:txBody>
      </p:sp>
    </p:spTree>
    <p:extLst>
      <p:ext uri="{BB962C8B-B14F-4D97-AF65-F5344CB8AC3E}">
        <p14:creationId xmlns:p14="http://schemas.microsoft.com/office/powerpoint/2010/main" val="1864188851"/>
      </p:ext>
    </p:extLst>
  </p:cSld>
  <p:clrMapOvr>
    <a:masterClrMapping/>
  </p:clrMapOvr>
</p:sld>
</file>

<file path=ppt/slides/slide39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1847528" y="618978"/>
            <a:ext cx="8496944" cy="5416062"/>
          </a:xfrm>
        </p:spPr>
        <p:txBody>
          <a:bodyPr>
            <a:noAutofit/>
          </a:bodyPr>
          <a:lstStyle/>
          <a:p>
            <a:pPr marL="0" indent="0">
              <a:buNone/>
            </a:pPr>
            <a:r>
              <a:rPr lang="fr-FR" sz="4800" b="1" dirty="0" err="1">
                <a:latin typeface="CS Avva Shenouda" panose="020B7200000000000000" pitchFamily="34" charset="0"/>
              </a:rPr>
              <a:t>Kuri``e</a:t>
            </a:r>
            <a:r>
              <a:rPr lang="fr-FR" sz="4800" b="1" dirty="0">
                <a:latin typeface="CS Avva Shenouda" panose="020B7200000000000000" pitchFamily="34" charset="0"/>
              </a:rPr>
              <a:t> ``</a:t>
            </a:r>
            <a:r>
              <a:rPr lang="fr-FR" sz="4800" b="1" dirty="0" err="1">
                <a:latin typeface="CS Avva Shenouda" panose="020B7200000000000000" pitchFamily="34" charset="0"/>
              </a:rPr>
              <a:t>ele</a:t>
            </a:r>
            <a:r>
              <a:rPr lang="fr-FR" sz="4800" b="1" dirty="0">
                <a:latin typeface="CS Avva Shenouda" panose="020B7200000000000000" pitchFamily="34" charset="0"/>
              </a:rPr>
              <a:t>``</a:t>
            </a:r>
            <a:r>
              <a:rPr lang="fr-FR" sz="4800" b="1" dirty="0" err="1">
                <a:latin typeface="CS Avva Shenouda" panose="020B7200000000000000" pitchFamily="34" charset="0"/>
              </a:rPr>
              <a:t>ycon</a:t>
            </a:r>
            <a:r>
              <a:rPr lang="fr-FR" sz="4800" b="1" dirty="0">
                <a:latin typeface="CS Avva Shenouda" panose="020B7200000000000000" pitchFamily="34" charset="0"/>
              </a:rPr>
              <a:t> </a:t>
            </a:r>
          </a:p>
          <a:p>
            <a:pPr marL="0" indent="0">
              <a:buNone/>
            </a:pPr>
            <a:endParaRPr lang="fr-FR" sz="4800" b="1" dirty="0">
              <a:latin typeface="CS Avva Shenouda" panose="020B7200000000000000" pitchFamily="34" charset="0"/>
            </a:endParaRPr>
          </a:p>
          <a:p>
            <a:pPr marL="0" indent="0" algn="ctr">
              <a:buNone/>
            </a:pPr>
            <a:r>
              <a:rPr lang="fr-FR" sz="4800" b="1" dirty="0" err="1">
                <a:latin typeface="CS Avva Shenouda" panose="020B7200000000000000" pitchFamily="34" charset="0"/>
              </a:rPr>
              <a:t>Kuri``e</a:t>
            </a:r>
            <a:r>
              <a:rPr lang="fr-FR" sz="4800" b="1" dirty="0">
                <a:latin typeface="CS Avva Shenouda" panose="020B7200000000000000" pitchFamily="34" charset="0"/>
              </a:rPr>
              <a:t> ``</a:t>
            </a:r>
            <a:r>
              <a:rPr lang="fr-FR" sz="4800" b="1" dirty="0" err="1">
                <a:latin typeface="CS Avva Shenouda" panose="020B7200000000000000" pitchFamily="34" charset="0"/>
              </a:rPr>
              <a:t>ele</a:t>
            </a:r>
            <a:r>
              <a:rPr lang="fr-FR" sz="4800" b="1" dirty="0">
                <a:latin typeface="CS Avva Shenouda" panose="020B7200000000000000" pitchFamily="34" charset="0"/>
              </a:rPr>
              <a:t>``</a:t>
            </a:r>
            <a:r>
              <a:rPr lang="fr-FR" sz="4800" b="1" dirty="0" err="1">
                <a:latin typeface="CS Avva Shenouda" panose="020B7200000000000000" pitchFamily="34" charset="0"/>
              </a:rPr>
              <a:t>ycon</a:t>
            </a:r>
            <a:r>
              <a:rPr lang="fr-FR" sz="4800" b="1" dirty="0">
                <a:latin typeface="CS Avva Shenouda" panose="020B7200000000000000" pitchFamily="34" charset="0"/>
              </a:rPr>
              <a:t> </a:t>
            </a:r>
          </a:p>
          <a:p>
            <a:pPr marL="0" indent="0" algn="ctr">
              <a:buNone/>
            </a:pPr>
            <a:endParaRPr lang="fr-FR" sz="4800" b="1" dirty="0">
              <a:latin typeface="CS Avva Shenouda" panose="020B7200000000000000" pitchFamily="34" charset="0"/>
            </a:endParaRPr>
          </a:p>
          <a:p>
            <a:pPr marL="0" indent="0" algn="r">
              <a:buNone/>
            </a:pPr>
            <a:r>
              <a:rPr lang="fr-FR" sz="4800" b="1" dirty="0" err="1">
                <a:latin typeface="CS Avva Shenouda" panose="020B7200000000000000" pitchFamily="34" charset="0"/>
              </a:rPr>
              <a:t>Kuri``e</a:t>
            </a:r>
            <a:r>
              <a:rPr lang="fr-FR" sz="4800" b="1" dirty="0">
                <a:latin typeface="CS Avva Shenouda" panose="020B7200000000000000" pitchFamily="34" charset="0"/>
              </a:rPr>
              <a:t> ``</a:t>
            </a:r>
            <a:r>
              <a:rPr lang="fr-FR" sz="4800" b="1" dirty="0" err="1">
                <a:latin typeface="CS Avva Shenouda" panose="020B7200000000000000" pitchFamily="34" charset="0"/>
              </a:rPr>
              <a:t>ele</a:t>
            </a:r>
            <a:r>
              <a:rPr lang="fr-FR" sz="4800" b="1" dirty="0">
                <a:latin typeface="CS Avva Shenouda" panose="020B7200000000000000" pitchFamily="34" charset="0"/>
              </a:rPr>
              <a:t>``</a:t>
            </a:r>
            <a:r>
              <a:rPr lang="fr-FR" sz="4800" b="1" dirty="0" err="1">
                <a:latin typeface="CS Avva Shenouda" panose="020B7200000000000000" pitchFamily="34" charset="0"/>
              </a:rPr>
              <a:t>ycon</a:t>
            </a:r>
            <a:endParaRPr lang="fr-FR" sz="4800" b="1" dirty="0">
              <a:latin typeface="CS Avva Shenouda" panose="020B7200000000000000" pitchFamily="34" charset="0"/>
            </a:endParaRPr>
          </a:p>
        </p:txBody>
      </p:sp>
    </p:spTree>
    <p:extLst>
      <p:ext uri="{BB962C8B-B14F-4D97-AF65-F5344CB8AC3E}">
        <p14:creationId xmlns:p14="http://schemas.microsoft.com/office/powerpoint/2010/main" val="1714742668"/>
      </p:ext>
    </p:extLst>
  </p:cSld>
  <p:clrMapOvr>
    <a:masterClrMapping/>
  </p:clrMapOvr>
</p:sld>
</file>

<file path=ppt/slides/slide39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1847528" y="773723"/>
            <a:ext cx="8496944" cy="4951828"/>
          </a:xfrm>
        </p:spPr>
        <p:txBody>
          <a:bodyPr>
            <a:noAutofit/>
          </a:bodyPr>
          <a:lstStyle/>
          <a:p>
            <a:pPr marL="0" indent="0">
              <a:buNone/>
            </a:pPr>
            <a:r>
              <a:rPr lang="fr-FR" sz="4800" b="1" dirty="0" err="1">
                <a:solidFill>
                  <a:srgbClr val="C00000"/>
                </a:solidFill>
                <a:latin typeface="CS Avva Shenouda" panose="020B7200000000000000" pitchFamily="34" charset="0"/>
              </a:rPr>
              <a:t>Kuri``e</a:t>
            </a:r>
            <a:r>
              <a:rPr lang="fr-FR" sz="4800" b="1" dirty="0">
                <a:solidFill>
                  <a:srgbClr val="C00000"/>
                </a:solidFill>
                <a:latin typeface="CS Avva Shenouda" panose="020B7200000000000000" pitchFamily="34" charset="0"/>
              </a:rPr>
              <a:t> ``</a:t>
            </a:r>
            <a:r>
              <a:rPr lang="fr-FR" sz="4800" b="1" dirty="0" err="1">
                <a:solidFill>
                  <a:srgbClr val="C00000"/>
                </a:solidFill>
                <a:latin typeface="CS Avva Shenouda" panose="020B7200000000000000" pitchFamily="34" charset="0"/>
              </a:rPr>
              <a:t>ele</a:t>
            </a:r>
            <a:r>
              <a:rPr lang="fr-FR" sz="4800" b="1" dirty="0">
                <a:solidFill>
                  <a:srgbClr val="C00000"/>
                </a:solidFill>
                <a:latin typeface="CS Avva Shenouda" panose="020B7200000000000000" pitchFamily="34" charset="0"/>
              </a:rPr>
              <a:t>``</a:t>
            </a:r>
            <a:r>
              <a:rPr lang="fr-FR" sz="4800" b="1" dirty="0" err="1">
                <a:solidFill>
                  <a:srgbClr val="C00000"/>
                </a:solidFill>
                <a:latin typeface="CS Avva Shenouda" panose="020B7200000000000000" pitchFamily="34" charset="0"/>
              </a:rPr>
              <a:t>ycon</a:t>
            </a:r>
            <a:r>
              <a:rPr lang="fr-FR" sz="4800" b="1" dirty="0">
                <a:solidFill>
                  <a:srgbClr val="C00000"/>
                </a:solidFill>
                <a:latin typeface="CS Avva Shenouda" panose="020B7200000000000000" pitchFamily="34" charset="0"/>
              </a:rPr>
              <a:t> </a:t>
            </a:r>
          </a:p>
          <a:p>
            <a:pPr marL="0" indent="0">
              <a:buNone/>
            </a:pPr>
            <a:endParaRPr lang="fr-FR" sz="4800" b="1" dirty="0">
              <a:solidFill>
                <a:srgbClr val="C00000"/>
              </a:solidFill>
              <a:latin typeface="CS Avva Shenouda" panose="020B7200000000000000" pitchFamily="34" charset="0"/>
            </a:endParaRPr>
          </a:p>
          <a:p>
            <a:pPr marL="0" indent="0" algn="ctr">
              <a:buNone/>
            </a:pPr>
            <a:r>
              <a:rPr lang="fr-FR" sz="4800" b="1" dirty="0" err="1">
                <a:solidFill>
                  <a:srgbClr val="C00000"/>
                </a:solidFill>
                <a:latin typeface="CS Avva Shenouda" panose="020B7200000000000000" pitchFamily="34" charset="0"/>
              </a:rPr>
              <a:t>Kuri``e</a:t>
            </a:r>
            <a:r>
              <a:rPr lang="fr-FR" sz="4800" b="1" dirty="0">
                <a:solidFill>
                  <a:srgbClr val="C00000"/>
                </a:solidFill>
                <a:latin typeface="CS Avva Shenouda" panose="020B7200000000000000" pitchFamily="34" charset="0"/>
              </a:rPr>
              <a:t> ``</a:t>
            </a:r>
            <a:r>
              <a:rPr lang="fr-FR" sz="4800" b="1" dirty="0" err="1">
                <a:solidFill>
                  <a:srgbClr val="C00000"/>
                </a:solidFill>
                <a:latin typeface="CS Avva Shenouda" panose="020B7200000000000000" pitchFamily="34" charset="0"/>
              </a:rPr>
              <a:t>ele</a:t>
            </a:r>
            <a:r>
              <a:rPr lang="fr-FR" sz="4800" b="1" dirty="0">
                <a:solidFill>
                  <a:srgbClr val="C00000"/>
                </a:solidFill>
                <a:latin typeface="CS Avva Shenouda" panose="020B7200000000000000" pitchFamily="34" charset="0"/>
              </a:rPr>
              <a:t>``</a:t>
            </a:r>
            <a:r>
              <a:rPr lang="fr-FR" sz="4800" b="1" dirty="0" err="1">
                <a:solidFill>
                  <a:srgbClr val="C00000"/>
                </a:solidFill>
                <a:latin typeface="CS Avva Shenouda" panose="020B7200000000000000" pitchFamily="34" charset="0"/>
              </a:rPr>
              <a:t>ycon</a:t>
            </a:r>
            <a:r>
              <a:rPr lang="fr-FR" sz="4800" b="1" dirty="0">
                <a:solidFill>
                  <a:srgbClr val="C00000"/>
                </a:solidFill>
                <a:latin typeface="CS Avva Shenouda" panose="020B7200000000000000" pitchFamily="34" charset="0"/>
              </a:rPr>
              <a:t> </a:t>
            </a:r>
          </a:p>
          <a:p>
            <a:pPr marL="0" indent="0" algn="ctr">
              <a:buNone/>
            </a:pPr>
            <a:endParaRPr lang="fr-FR" sz="4800" b="1" dirty="0">
              <a:solidFill>
                <a:srgbClr val="C00000"/>
              </a:solidFill>
              <a:latin typeface="CS Avva Shenouda" panose="020B7200000000000000" pitchFamily="34" charset="0"/>
            </a:endParaRPr>
          </a:p>
          <a:p>
            <a:pPr marL="0" indent="0" algn="r">
              <a:buNone/>
            </a:pPr>
            <a:r>
              <a:rPr lang="fr-FR" sz="4800" b="1" dirty="0" err="1">
                <a:solidFill>
                  <a:srgbClr val="C00000"/>
                </a:solidFill>
                <a:latin typeface="CS Avva Shenouda" panose="020B7200000000000000" pitchFamily="34" charset="0"/>
              </a:rPr>
              <a:t>Kuri``e</a:t>
            </a:r>
            <a:r>
              <a:rPr lang="fr-FR" sz="4800" b="1" dirty="0">
                <a:solidFill>
                  <a:srgbClr val="C00000"/>
                </a:solidFill>
                <a:latin typeface="CS Avva Shenouda" panose="020B7200000000000000" pitchFamily="34" charset="0"/>
              </a:rPr>
              <a:t> ``</a:t>
            </a:r>
            <a:r>
              <a:rPr lang="fr-FR" sz="4800" b="1" dirty="0" err="1">
                <a:solidFill>
                  <a:srgbClr val="C00000"/>
                </a:solidFill>
                <a:latin typeface="CS Avva Shenouda" panose="020B7200000000000000" pitchFamily="34" charset="0"/>
              </a:rPr>
              <a:t>ele</a:t>
            </a:r>
            <a:r>
              <a:rPr lang="fr-FR" sz="4800" b="1" dirty="0">
                <a:solidFill>
                  <a:srgbClr val="C00000"/>
                </a:solidFill>
                <a:latin typeface="CS Avva Shenouda" panose="020B7200000000000000" pitchFamily="34" charset="0"/>
              </a:rPr>
              <a:t>``</a:t>
            </a:r>
            <a:r>
              <a:rPr lang="fr-FR" sz="4800" b="1" dirty="0" err="1">
                <a:solidFill>
                  <a:srgbClr val="C00000"/>
                </a:solidFill>
                <a:latin typeface="CS Avva Shenouda" panose="020B7200000000000000" pitchFamily="34" charset="0"/>
              </a:rPr>
              <a:t>ycon</a:t>
            </a:r>
            <a:endParaRPr lang="fr-FR" sz="4800" b="1" dirty="0">
              <a:solidFill>
                <a:srgbClr val="C00000"/>
              </a:solidFill>
              <a:latin typeface="CS Avva Shenouda" panose="020B7200000000000000" pitchFamily="34" charset="0"/>
            </a:endParaRPr>
          </a:p>
        </p:txBody>
      </p:sp>
    </p:spTree>
    <p:extLst>
      <p:ext uri="{BB962C8B-B14F-4D97-AF65-F5344CB8AC3E}">
        <p14:creationId xmlns:p14="http://schemas.microsoft.com/office/powerpoint/2010/main" val="1893691243"/>
      </p:ext>
    </p:extLst>
  </p:cSld>
  <p:clrMapOvr>
    <a:masterClrMapping/>
  </p:clrMapOvr>
</p:sld>
</file>

<file path=ppt/slides/slide39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606906" y="3505532"/>
            <a:ext cx="6261892" cy="2907171"/>
          </a:xfrm>
        </p:spPr>
        <p:txBody>
          <a:bodyPr numCol="1" spcCol="72000" anchor="ctr">
            <a:noAutofit/>
          </a:bodyPr>
          <a:lstStyle/>
          <a:p>
            <a:pPr marL="0" indent="0" algn="just">
              <a:buNone/>
            </a:pPr>
            <a:r>
              <a:rPr lang="fr-FR" sz="3400" b="1" dirty="0">
                <a:latin typeface="Book Antiqua" panose="02040602050305030304" pitchFamily="18" charset="0"/>
              </a:rPr>
              <a:t>Nous T'adorons ô Christ</a:t>
            </a:r>
          </a:p>
          <a:p>
            <a:pPr marL="0" indent="0" algn="just">
              <a:buNone/>
            </a:pPr>
            <a:r>
              <a:rPr lang="fr-FR" sz="3400" b="1" dirty="0">
                <a:latin typeface="Book Antiqua" panose="02040602050305030304" pitchFamily="18" charset="0"/>
              </a:rPr>
              <a:t>Avec Ton Père Très Bon</a:t>
            </a:r>
          </a:p>
          <a:p>
            <a:pPr marL="0" indent="0" algn="just">
              <a:buNone/>
            </a:pPr>
            <a:r>
              <a:rPr lang="fr-FR" sz="3400" b="1" dirty="0">
                <a:latin typeface="Book Antiqua" panose="02040602050305030304" pitchFamily="18" charset="0"/>
              </a:rPr>
              <a:t>Avec le Saint-Esprit</a:t>
            </a:r>
          </a:p>
          <a:p>
            <a:pPr marL="0" indent="0" algn="just">
              <a:buNone/>
            </a:pPr>
            <a:r>
              <a:rPr lang="fr-FR" sz="3000" b="1" dirty="0">
                <a:latin typeface="Book Antiqua" panose="02040602050305030304" pitchFamily="18" charset="0"/>
              </a:rPr>
              <a:t>Car Tu fus crucifié et nous sauvas</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lvl="0" algn="ctr" rtl="1" fontAlgn="base">
              <a:spcBef>
                <a:spcPct val="20000"/>
              </a:spcBef>
              <a:spcAft>
                <a:spcPct val="0"/>
              </a:spcAft>
            </a:pPr>
            <a:endParaRPr lang="ar-SA" altLang="fr-FR" sz="3600" dirty="0">
              <a:latin typeface="Times New Roman" panose="02020603050405020304" pitchFamily="18" charset="0"/>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606906" y="452551"/>
            <a:ext cx="10832822" cy="3139051"/>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buNone/>
            </a:pPr>
            <a:r>
              <a:rPr lang="nl-NL" sz="4800" b="1" dirty="0" err="1">
                <a:latin typeface="CS Avva Shenouda" panose="020B7200000000000000" pitchFamily="34" charset="0"/>
              </a:rPr>
              <a:t>Tenouwst</a:t>
            </a:r>
            <a:r>
              <a:rPr lang="nl-NL" sz="4800" b="1" dirty="0">
                <a:latin typeface="CS Avva Shenouda" panose="020B7200000000000000" pitchFamily="34" charset="0"/>
              </a:rPr>
              <a:t> `</a:t>
            </a:r>
            <a:r>
              <a:rPr lang="nl-NL" sz="4800" b="1" dirty="0" err="1">
                <a:latin typeface="CS Avva Shenouda" panose="020B7200000000000000" pitchFamily="34" charset="0"/>
              </a:rPr>
              <a:t>mmok</a:t>
            </a:r>
            <a:r>
              <a:rPr lang="nl-NL" sz="4800" b="1" dirty="0">
                <a:latin typeface="CS Avva Shenouda" panose="020B7200000000000000" pitchFamily="34" charset="0"/>
              </a:rPr>
              <a:t> `w Pi`,</a:t>
            </a:r>
            <a:r>
              <a:rPr lang="nl-NL" sz="4800" b="1" dirty="0" err="1">
                <a:latin typeface="CS Avva Shenouda" panose="020B7200000000000000" pitchFamily="34" charset="0"/>
              </a:rPr>
              <a:t>rictoc</a:t>
            </a:r>
            <a:r>
              <a:rPr lang="nl-NL" sz="4800" b="1" dirty="0">
                <a:latin typeface="CS Avva Shenouda" panose="020B7200000000000000" pitchFamily="34" charset="0"/>
              </a:rPr>
              <a:t> @ </a:t>
            </a:r>
            <a:r>
              <a:rPr lang="nl-NL" sz="4800" b="1" dirty="0" err="1">
                <a:latin typeface="CS Avva Shenouda" panose="020B7200000000000000" pitchFamily="34" charset="0"/>
              </a:rPr>
              <a:t>nem</a:t>
            </a:r>
            <a:r>
              <a:rPr lang="nl-NL" sz="4800" b="1" dirty="0">
                <a:latin typeface="CS Avva Shenouda" panose="020B7200000000000000" pitchFamily="34" charset="0"/>
              </a:rPr>
              <a:t> </a:t>
            </a:r>
            <a:r>
              <a:rPr lang="nl-NL" sz="4800" b="1" dirty="0" err="1">
                <a:latin typeface="CS Avva Shenouda" panose="020B7200000000000000" pitchFamily="34" charset="0"/>
              </a:rPr>
              <a:t>pekiwt</a:t>
            </a:r>
            <a:r>
              <a:rPr lang="nl-NL" sz="4800" b="1" dirty="0">
                <a:latin typeface="CS Avva Shenouda" panose="020B7200000000000000" pitchFamily="34" charset="0"/>
              </a:rPr>
              <a:t> `</a:t>
            </a:r>
            <a:r>
              <a:rPr lang="nl-NL" sz="4800" b="1" dirty="0" err="1">
                <a:latin typeface="CS Avva Shenouda" panose="020B7200000000000000" pitchFamily="34" charset="0"/>
              </a:rPr>
              <a:t>n`aga;oc</a:t>
            </a:r>
            <a:r>
              <a:rPr lang="nl-NL" sz="4800" b="1" dirty="0">
                <a:latin typeface="CS Avva Shenouda" panose="020B7200000000000000" pitchFamily="34" charset="0"/>
              </a:rPr>
              <a:t> @ </a:t>
            </a:r>
            <a:r>
              <a:rPr lang="nl-NL" sz="4800" b="1" dirty="0" err="1">
                <a:latin typeface="CS Avva Shenouda" panose="020B7200000000000000" pitchFamily="34" charset="0"/>
              </a:rPr>
              <a:t>nem</a:t>
            </a:r>
            <a:r>
              <a:rPr lang="nl-NL" sz="4800" b="1" dirty="0">
                <a:latin typeface="CS Avva Shenouda" panose="020B7200000000000000" pitchFamily="34" charset="0"/>
              </a:rPr>
              <a:t> </a:t>
            </a:r>
            <a:r>
              <a:rPr lang="nl-NL" sz="4800" b="1" dirty="0" err="1">
                <a:latin typeface="CS Avva Shenouda" panose="020B7200000000000000" pitchFamily="34" charset="0"/>
              </a:rPr>
              <a:t>Pi`pneuma</a:t>
            </a:r>
            <a:r>
              <a:rPr lang="nl-NL" sz="4800" b="1" dirty="0">
                <a:latin typeface="CS Avva Shenouda" panose="020B7200000000000000" pitchFamily="34" charset="0"/>
              </a:rPr>
              <a:t> `</a:t>
            </a:r>
            <a:r>
              <a:rPr lang="nl-NL" sz="4800" b="1" dirty="0" err="1">
                <a:latin typeface="CS Avva Shenouda" panose="020B7200000000000000" pitchFamily="34" charset="0"/>
              </a:rPr>
              <a:t>e;ouab</a:t>
            </a:r>
            <a:r>
              <a:rPr lang="nl-NL" sz="4800" b="1" dirty="0">
                <a:latin typeface="CS Avva Shenouda" panose="020B7200000000000000" pitchFamily="34" charset="0"/>
              </a:rPr>
              <a:t> @ je </a:t>
            </a:r>
            <a:r>
              <a:rPr lang="nl-NL" sz="4800" b="1" dirty="0" err="1">
                <a:latin typeface="CS Avva Shenouda" panose="020B7200000000000000" pitchFamily="34" charset="0"/>
              </a:rPr>
              <a:t>auask</a:t>
            </a:r>
            <a:r>
              <a:rPr lang="nl-NL" sz="4800" b="1" dirty="0">
                <a:latin typeface="CS Avva Shenouda" panose="020B7200000000000000" pitchFamily="34" charset="0"/>
              </a:rPr>
              <a:t> </a:t>
            </a:r>
            <a:r>
              <a:rPr lang="nl-NL" sz="4800" b="1" dirty="0" err="1">
                <a:latin typeface="CS Avva Shenouda" panose="020B7200000000000000" pitchFamily="34" charset="0"/>
              </a:rPr>
              <a:t>akcw</a:t>
            </a:r>
            <a:r>
              <a:rPr lang="nl-NL" sz="4800" b="1" dirty="0">
                <a:latin typeface="CS Avva Shenouda" panose="020B7200000000000000" pitchFamily="34" charset="0"/>
              </a:rPr>
              <a:t>] `</a:t>
            </a:r>
            <a:r>
              <a:rPr lang="nl-NL" sz="4800" b="1" dirty="0" err="1">
                <a:latin typeface="CS Avva Shenouda" panose="020B7200000000000000" pitchFamily="34" charset="0"/>
              </a:rPr>
              <a:t>mmon</a:t>
            </a:r>
            <a:r>
              <a:rPr lang="nl-NL" sz="4800" b="1" dirty="0">
                <a:latin typeface="CS Avva Shenouda" panose="020B7200000000000000" pitchFamily="34" charset="0"/>
              </a:rPr>
              <a:t>.</a:t>
            </a:r>
          </a:p>
        </p:txBody>
      </p:sp>
      <p:sp>
        <p:nvSpPr>
          <p:cNvPr id="13" name="Espace réservé du contenu 2">
            <a:extLst>
              <a:ext uri="{FF2B5EF4-FFF2-40B4-BE49-F238E27FC236}">
                <a16:creationId xmlns:a16="http://schemas.microsoft.com/office/drawing/2014/main" id="{BAEE9C64-186B-45FE-92FC-55891E69D351}"/>
              </a:ext>
            </a:extLst>
          </p:cNvPr>
          <p:cNvSpPr txBox="1">
            <a:spLocks/>
          </p:cNvSpPr>
          <p:nvPr/>
        </p:nvSpPr>
        <p:spPr>
          <a:xfrm>
            <a:off x="8650513" y="486947"/>
            <a:ext cx="3138029" cy="5991072"/>
          </a:xfrm>
          <a:prstGeom prst="rect">
            <a:avLst/>
          </a:prstGeom>
        </p:spPr>
        <p:txBody>
          <a:bodyPr vert="horz" lIns="91440" tIns="45720" rIns="91440" bIns="45720" numCol="1" spcCol="72000" rtlCol="0" anchor="ctr">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buNone/>
            </a:pPr>
            <a:endParaRPr lang="fr-FR" sz="4000" b="1" dirty="0">
              <a:latin typeface="Book Antiqua" panose="02040602050305030304" pitchFamily="18"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7033846" y="3433340"/>
            <a:ext cx="4570930" cy="2800767"/>
          </a:xfrm>
          <a:prstGeom prst="rect">
            <a:avLst/>
          </a:prstGeom>
        </p:spPr>
        <p:txBody>
          <a:bodyPr wrap="square" anchor="ctr" anchorCtr="0">
            <a:spAutoFit/>
          </a:bodyPr>
          <a:lstStyle/>
          <a:p>
            <a:pPr algn="just" rtl="1"/>
            <a:r>
              <a:rPr lang="ar-AE" sz="4400" b="1" dirty="0">
                <a:latin typeface="Book Antiqua" panose="02040602050305030304" pitchFamily="18" charset="0"/>
              </a:rPr>
              <a:t>نسجد لك أيها المسيح</a:t>
            </a:r>
            <a:endParaRPr lang="fr-FR" sz="4400" b="1" dirty="0">
              <a:latin typeface="Book Antiqua" panose="02040602050305030304" pitchFamily="18" charset="0"/>
            </a:endParaRPr>
          </a:p>
          <a:p>
            <a:pPr algn="just" rtl="1"/>
            <a:r>
              <a:rPr lang="ar-AE" sz="4400" b="1" dirty="0">
                <a:latin typeface="Book Antiqua" panose="02040602050305030304" pitchFamily="18" charset="0"/>
              </a:rPr>
              <a:t> مع أبيك الصالح </a:t>
            </a:r>
            <a:endParaRPr lang="fr-FR" sz="4400" b="1" dirty="0">
              <a:latin typeface="Book Antiqua" panose="02040602050305030304" pitchFamily="18" charset="0"/>
            </a:endParaRPr>
          </a:p>
          <a:p>
            <a:pPr algn="just" rtl="1"/>
            <a:r>
              <a:rPr lang="ar-AE" sz="4400" b="1" dirty="0">
                <a:latin typeface="Book Antiqua" panose="02040602050305030304" pitchFamily="18" charset="0"/>
              </a:rPr>
              <a:t>والروح القدس</a:t>
            </a:r>
            <a:endParaRPr lang="fr-FR" sz="4400" b="1" dirty="0">
              <a:latin typeface="Book Antiqua" panose="02040602050305030304" pitchFamily="18" charset="0"/>
            </a:endParaRPr>
          </a:p>
          <a:p>
            <a:pPr algn="just" rtl="1"/>
            <a:r>
              <a:rPr lang="ar-AE" sz="4400" b="1" dirty="0">
                <a:latin typeface="Book Antiqua" panose="02040602050305030304" pitchFamily="18" charset="0"/>
              </a:rPr>
              <a:t> لأنك صلبت وخلصتنا.</a:t>
            </a:r>
          </a:p>
        </p:txBody>
      </p:sp>
    </p:spTree>
    <p:extLst>
      <p:ext uri="{BB962C8B-B14F-4D97-AF65-F5344CB8AC3E}">
        <p14:creationId xmlns:p14="http://schemas.microsoft.com/office/powerpoint/2010/main" val="4122245995"/>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7368" y="3645024"/>
            <a:ext cx="5616623" cy="2736304"/>
          </a:xfrm>
        </p:spPr>
        <p:txBody>
          <a:bodyPr>
            <a:noAutofit/>
          </a:bodyPr>
          <a:lstStyle/>
          <a:p>
            <a:pPr marL="0" indent="0" algn="ctr">
              <a:buNone/>
            </a:pPr>
            <a:r>
              <a:rPr lang="fr-FR" sz="2800" b="1" i="1" dirty="0">
                <a:solidFill>
                  <a:srgbClr val="C00000"/>
                </a:solidFill>
              </a:rPr>
              <a:t>Exode : 17 : 8-16</a:t>
            </a:r>
          </a:p>
          <a:p>
            <a:pPr marL="0" indent="0" algn="just">
              <a:buNone/>
            </a:pPr>
            <a:r>
              <a:rPr lang="fr-FR" sz="2800" b="1" dirty="0"/>
              <a:t>Les Amalécites survinrent et combattirent contre Israël à </a:t>
            </a:r>
            <a:r>
              <a:rPr lang="fr-FR" sz="2800" b="1" dirty="0" err="1"/>
              <a:t>Rephidim</a:t>
            </a:r>
            <a:r>
              <a:rPr lang="fr-FR" sz="2800" b="1" dirty="0"/>
              <a:t>. Moïse dit alors à Josué:</a:t>
            </a:r>
            <a:endParaRPr lang="fr-FR" sz="2800" b="1" dirty="0">
              <a:solidFill>
                <a:srgbClr val="FF0000"/>
              </a:solidFill>
            </a:endParaRPr>
          </a:p>
        </p:txBody>
      </p:sp>
      <p:sp>
        <p:nvSpPr>
          <p:cNvPr id="6" name="ZoneTexte 5"/>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de l’aube </a:t>
            </a:r>
            <a:r>
              <a:rPr lang="fr-FR" sz="1600" b="1" i="1" dirty="0">
                <a:solidFill>
                  <a:schemeClr val="bg1"/>
                </a:solidFill>
              </a:rPr>
              <a:t>du Jeudi Saint</a:t>
            </a:r>
            <a:endParaRPr lang="fr-FR" sz="1600" b="1" dirty="0">
              <a:solidFill>
                <a:schemeClr val="bg1"/>
              </a:solidFill>
            </a:endParaRPr>
          </a:p>
        </p:txBody>
      </p:sp>
      <p:sp>
        <p:nvSpPr>
          <p:cNvPr id="4" name="Rectangle 3">
            <a:extLst>
              <a:ext uri="{FF2B5EF4-FFF2-40B4-BE49-F238E27FC236}">
                <a16:creationId xmlns:a16="http://schemas.microsoft.com/office/drawing/2014/main" id="{91243CA8-04CE-43A8-A980-AAAC9EEED9CA}"/>
              </a:ext>
            </a:extLst>
          </p:cNvPr>
          <p:cNvSpPr/>
          <p:nvPr/>
        </p:nvSpPr>
        <p:spPr>
          <a:xfrm>
            <a:off x="6312024" y="3573016"/>
            <a:ext cx="5457799" cy="2912258"/>
          </a:xfrm>
          <a:prstGeom prst="rect">
            <a:avLst/>
          </a:prstGeom>
        </p:spPr>
        <p:txBody>
          <a:bodyPr wrap="square">
            <a:normAutofit/>
          </a:bodyPr>
          <a:lstStyle/>
          <a:p>
            <a:pPr lvl="0" algn="ctr" rtl="1" fontAlgn="base">
              <a:spcBef>
                <a:spcPct val="20000"/>
              </a:spcBef>
              <a:spcAft>
                <a:spcPct val="0"/>
              </a:spcAft>
            </a:pPr>
            <a:r>
              <a:rPr lang="ar-SA" sz="3600" b="1" i="1" dirty="0">
                <a:solidFill>
                  <a:srgbClr val="C00000"/>
                </a:solidFill>
              </a:rPr>
              <a:t>خروج ١٧ : ٨ -١٦</a:t>
            </a:r>
            <a:endParaRPr lang="fr-FR" sz="3600" b="1" i="1" dirty="0">
              <a:solidFill>
                <a:srgbClr val="C00000"/>
              </a:solidFill>
            </a:endParaRPr>
          </a:p>
          <a:p>
            <a:pPr lvl="0" algn="just" rtl="1" fontAlgn="base">
              <a:spcBef>
                <a:spcPct val="20000"/>
              </a:spcBef>
              <a:spcAft>
                <a:spcPct val="0"/>
              </a:spcAft>
            </a:pPr>
            <a:r>
              <a:rPr lang="ar-SA" sz="3600" b="1" dirty="0"/>
              <a:t>وأتى عماليق وحارب إسرائيل فى رفازين، فقال موسى </a:t>
            </a:r>
            <a:r>
              <a:rPr lang="ar-SA" sz="3600" b="1" dirty="0" err="1"/>
              <a:t>ليشوع:</a:t>
            </a:r>
            <a:r>
              <a:rPr lang="ar-SA" sz="3600" dirty="0"/>
              <a:t> </a:t>
            </a:r>
            <a:endParaRPr lang="fr-FR" sz="3600" b="1" i="1" dirty="0">
              <a:solidFill>
                <a:srgbClr val="C00000"/>
              </a:solidFill>
            </a:endParaRPr>
          </a:p>
        </p:txBody>
      </p:sp>
      <p:sp>
        <p:nvSpPr>
          <p:cNvPr id="7" name="Espace réservé du contenu 2"/>
          <p:cNvSpPr txBox="1">
            <a:spLocks/>
          </p:cNvSpPr>
          <p:nvPr/>
        </p:nvSpPr>
        <p:spPr>
          <a:xfrm>
            <a:off x="407368" y="548680"/>
            <a:ext cx="11362455" cy="2736304"/>
          </a:xfrm>
          <a:prstGeom prst="rect">
            <a:avLst/>
          </a:prstGeom>
        </p:spPr>
        <p:txBody>
          <a:bodyPr vert="horz" lIns="91440" tIns="45720" rIns="91440" bIns="45720" rtlCol="0">
            <a:normAutofit lnSpcReduction="10000"/>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fr-FR" sz="2800" b="1" dirty="0" err="1">
                <a:solidFill>
                  <a:srgbClr val="C00000"/>
                </a:solidFill>
                <a:latin typeface="CS Avva Shenouda" pitchFamily="34" charset="0"/>
                <a:cs typeface="Times New Roman" pitchFamily="18" charset="0"/>
              </a:rPr>
              <a:t>Ebolqen</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pidoxodoc</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nte</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Mw`ucyc</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piprovytyc</a:t>
            </a:r>
            <a:r>
              <a:rPr lang="fr-FR" sz="2800" b="1" dirty="0">
                <a:solidFill>
                  <a:srgbClr val="C00000"/>
                </a:solidFill>
                <a:latin typeface="CS Avva Shenouda" pitchFamily="34" charset="0"/>
                <a:cs typeface="Times New Roman" pitchFamily="18" charset="0"/>
              </a:rPr>
              <a:t> @ `</a:t>
            </a:r>
            <a:r>
              <a:rPr lang="fr-FR" sz="2800" b="1" dirty="0" err="1">
                <a:solidFill>
                  <a:srgbClr val="C00000"/>
                </a:solidFill>
                <a:latin typeface="CS Avva Shenouda" pitchFamily="34" charset="0"/>
                <a:cs typeface="Times New Roman" pitchFamily="18" charset="0"/>
              </a:rPr>
              <a:t>erepef`cmou</a:t>
            </a:r>
            <a:r>
              <a:rPr lang="fr-FR" sz="2800" b="1" dirty="0">
                <a:solidFill>
                  <a:srgbClr val="C00000"/>
                </a:solidFill>
                <a:latin typeface="CS Avva Shenouda" pitchFamily="34" charset="0"/>
                <a:cs typeface="Times New Roman" pitchFamily="18" charset="0"/>
              </a:rPr>
              <a:t> =e=;=u @ </a:t>
            </a:r>
            <a:r>
              <a:rPr lang="fr-FR" sz="2800" b="1" dirty="0" err="1">
                <a:solidFill>
                  <a:srgbClr val="C00000"/>
                </a:solidFill>
                <a:latin typeface="CS Avva Shenouda" pitchFamily="34" charset="0"/>
                <a:cs typeface="Times New Roman" pitchFamily="18" charset="0"/>
              </a:rPr>
              <a:t>swpi</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neman</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amyn</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efjw</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mmoc</a:t>
            </a:r>
            <a:r>
              <a:rPr lang="fr-FR" sz="2800" b="1" dirty="0">
                <a:solidFill>
                  <a:srgbClr val="C00000"/>
                </a:solidFill>
                <a:latin typeface="CS Avva Shenouda" pitchFamily="34" charset="0"/>
                <a:cs typeface="Times New Roman" pitchFamily="18" charset="0"/>
              </a:rPr>
              <a:t> </a:t>
            </a:r>
          </a:p>
          <a:p>
            <a:pPr marL="0" indent="0" algn="ctr">
              <a:buNone/>
            </a:pPr>
            <a:r>
              <a:rPr lang="en-US" sz="2800" b="1" dirty="0">
                <a:latin typeface="Athanasius" pitchFamily="2" charset="0"/>
              </a:rPr>
              <a:t>A</a:t>
            </a:r>
            <a:r>
              <a:rPr lang="fr-FR" sz="2800" b="1" dirty="0">
                <a:latin typeface="Athanasius" pitchFamily="2" charset="0"/>
              </a:rPr>
              <a:t>f`</a:t>
            </a:r>
            <a:r>
              <a:rPr lang="fr-FR" sz="2800" b="1" dirty="0" err="1">
                <a:latin typeface="Athanasius" pitchFamily="2" charset="0"/>
              </a:rPr>
              <a:t>èi</a:t>
            </a:r>
            <a:r>
              <a:rPr lang="fr-FR" sz="2800" b="1" dirty="0">
                <a:latin typeface="Athanasius" pitchFamily="2" charset="0"/>
              </a:rPr>
              <a:t>  de  `</a:t>
            </a:r>
            <a:r>
              <a:rPr lang="fr-FR" sz="2800" b="1" dirty="0" err="1">
                <a:latin typeface="Athanasius" pitchFamily="2" charset="0"/>
              </a:rPr>
              <a:t>ènje</a:t>
            </a:r>
            <a:r>
              <a:rPr lang="fr-FR" sz="2800" b="1" dirty="0">
                <a:latin typeface="Athanasius" pitchFamily="2" charset="0"/>
              </a:rPr>
              <a:t>  </a:t>
            </a:r>
            <a:r>
              <a:rPr lang="fr-FR" sz="2800" b="1" dirty="0" err="1">
                <a:latin typeface="Athanasius" pitchFamily="2" charset="0"/>
              </a:rPr>
              <a:t>piAmalhk</a:t>
            </a:r>
            <a:r>
              <a:rPr lang="fr-FR" sz="2800" b="1" dirty="0">
                <a:latin typeface="Athanasius" pitchFamily="2" charset="0"/>
              </a:rPr>
              <a:t>  </a:t>
            </a:r>
            <a:r>
              <a:rPr lang="fr-FR" sz="2800" b="1" dirty="0" err="1">
                <a:latin typeface="Athanasius" pitchFamily="2" charset="0"/>
              </a:rPr>
              <a:t>ouo</a:t>
            </a:r>
            <a:r>
              <a:rPr lang="fr-FR" sz="2800" b="1" dirty="0">
                <a:latin typeface="Athanasius" pitchFamily="2" charset="0"/>
              </a:rPr>
              <a:t>\  </a:t>
            </a:r>
            <a:r>
              <a:rPr lang="fr-FR" sz="2800" b="1" dirty="0" err="1">
                <a:latin typeface="Athanasius" pitchFamily="2" charset="0"/>
              </a:rPr>
              <a:t>afbwtc</a:t>
            </a:r>
            <a:r>
              <a:rPr lang="fr-FR" sz="2800" b="1" dirty="0">
                <a:latin typeface="Athanasius" pitchFamily="2" charset="0"/>
              </a:rPr>
              <a:t>  `</a:t>
            </a:r>
            <a:r>
              <a:rPr lang="fr-FR" sz="2800" b="1" dirty="0" err="1">
                <a:latin typeface="Athanasius" pitchFamily="2" charset="0"/>
              </a:rPr>
              <a:t>èe</a:t>
            </a:r>
            <a:r>
              <a:rPr lang="fr-FR" sz="2800" b="1" dirty="0">
                <a:latin typeface="Athanasius" pitchFamily="2" charset="0"/>
              </a:rPr>
              <a:t>`</a:t>
            </a:r>
            <a:r>
              <a:rPr lang="fr-FR" sz="2800" b="1" dirty="0" err="1">
                <a:latin typeface="Athanasius" pitchFamily="2" charset="0"/>
              </a:rPr>
              <a:t>èpIcl</a:t>
            </a:r>
            <a:r>
              <a:rPr lang="fr-FR" sz="2800" b="1" dirty="0">
                <a:latin typeface="Athanasius" pitchFamily="2" charset="0"/>
              </a:rPr>
              <a:t> ?  'en  </a:t>
            </a:r>
            <a:r>
              <a:rPr lang="fr-FR" sz="2800" b="1" dirty="0" err="1">
                <a:latin typeface="Athanasius" pitchFamily="2" charset="0"/>
              </a:rPr>
              <a:t>Ravazin</a:t>
            </a:r>
            <a:r>
              <a:rPr lang="fr-FR" sz="2800" b="1" dirty="0">
                <a:latin typeface="Athanasius" pitchFamily="2" charset="0"/>
              </a:rPr>
              <a:t>  &gt;  </a:t>
            </a:r>
            <a:r>
              <a:rPr lang="fr-FR" sz="2800" b="1" dirty="0" err="1">
                <a:latin typeface="Athanasius" pitchFamily="2" charset="0"/>
              </a:rPr>
              <a:t>pe</a:t>
            </a:r>
            <a:r>
              <a:rPr lang="fr-FR" sz="2800" b="1" dirty="0">
                <a:latin typeface="Athanasius" pitchFamily="2" charset="0"/>
              </a:rPr>
              <a:t>  je </a:t>
            </a:r>
            <a:r>
              <a:rPr lang="fr-FR" sz="2800" b="1" dirty="0" err="1">
                <a:latin typeface="Athanasius" pitchFamily="2" charset="0"/>
              </a:rPr>
              <a:t>Mw</a:t>
            </a:r>
            <a:r>
              <a:rPr lang="fr-FR" sz="2800" b="1" dirty="0">
                <a:latin typeface="Athanasius" pitchFamily="2" charset="0"/>
              </a:rPr>
              <a:t>`</a:t>
            </a:r>
            <a:r>
              <a:rPr lang="fr-FR" sz="2800" b="1" dirty="0" err="1">
                <a:latin typeface="Athanasius" pitchFamily="2" charset="0"/>
              </a:rPr>
              <a:t>èuchc</a:t>
            </a:r>
            <a:r>
              <a:rPr lang="fr-FR" sz="2800" b="1" dirty="0">
                <a:latin typeface="Athanasius" pitchFamily="2" charset="0"/>
              </a:rPr>
              <a:t> de `</a:t>
            </a:r>
            <a:r>
              <a:rPr lang="fr-FR" sz="2800" b="1" dirty="0" err="1">
                <a:latin typeface="Athanasius" pitchFamily="2" charset="0"/>
              </a:rPr>
              <a:t>ènIhcou</a:t>
            </a:r>
            <a:r>
              <a:rPr lang="fr-FR" sz="2800" b="1" dirty="0">
                <a:latin typeface="Athanasius" pitchFamily="2" charset="0"/>
              </a:rPr>
              <a:t>.</a:t>
            </a:r>
          </a:p>
          <a:p>
            <a:pPr marL="0" indent="0" algn="ctr">
              <a:buNone/>
            </a:pPr>
            <a:r>
              <a:rPr lang="fr-FR" sz="2800" b="1" dirty="0">
                <a:solidFill>
                  <a:srgbClr val="C00000"/>
                </a:solidFill>
                <a:latin typeface="CS Avva Shenouda" pitchFamily="34" charset="0"/>
                <a:cs typeface="Times New Roman" pitchFamily="18" charset="0"/>
              </a:rPr>
              <a:t>Ou`</a:t>
            </a:r>
            <a:r>
              <a:rPr lang="fr-FR" sz="2800" b="1" dirty="0" err="1">
                <a:solidFill>
                  <a:srgbClr val="C00000"/>
                </a:solidFill>
                <a:latin typeface="CS Avva Shenouda" pitchFamily="34" charset="0"/>
                <a:cs typeface="Times New Roman" pitchFamily="18" charset="0"/>
              </a:rPr>
              <a:t>wou</a:t>
            </a:r>
            <a:r>
              <a:rPr lang="fr-FR" sz="2800" b="1" dirty="0">
                <a:solidFill>
                  <a:srgbClr val="C00000"/>
                </a:solidFill>
                <a:latin typeface="CS Avva Shenouda" pitchFamily="34" charset="0"/>
                <a:cs typeface="Times New Roman" pitchFamily="18" charset="0"/>
              </a:rPr>
              <a:t> `n}`triac `</a:t>
            </a:r>
            <a:r>
              <a:rPr lang="fr-FR" sz="2800" b="1" dirty="0" err="1">
                <a:solidFill>
                  <a:srgbClr val="C00000"/>
                </a:solidFill>
                <a:latin typeface="CS Avva Shenouda" pitchFamily="34" charset="0"/>
                <a:cs typeface="Times New Roman" pitchFamily="18" charset="0"/>
              </a:rPr>
              <a:t>e;ouab</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pennou</a:t>
            </a:r>
            <a:r>
              <a:rPr lang="fr-FR" sz="2800" b="1" dirty="0">
                <a:solidFill>
                  <a:srgbClr val="C00000"/>
                </a:solidFill>
                <a:latin typeface="CS Avva Shenouda" pitchFamily="34" charset="0"/>
                <a:cs typeface="Times New Roman" pitchFamily="18" charset="0"/>
              </a:rPr>
              <a:t>] @ sa `</a:t>
            </a:r>
            <a:r>
              <a:rPr lang="fr-FR" sz="2800" b="1" dirty="0" err="1">
                <a:solidFill>
                  <a:srgbClr val="C00000"/>
                </a:solidFill>
                <a:latin typeface="CS Avva Shenouda" pitchFamily="34" charset="0"/>
                <a:cs typeface="Times New Roman" pitchFamily="18" charset="0"/>
              </a:rPr>
              <a:t>eneh</a:t>
            </a:r>
            <a:r>
              <a:rPr lang="fr-FR" sz="2800" b="1" dirty="0">
                <a:solidFill>
                  <a:srgbClr val="C00000"/>
                </a:solidFill>
                <a:latin typeface="CS Avva Shenouda" pitchFamily="34" charset="0"/>
                <a:cs typeface="Times New Roman" pitchFamily="18" charset="0"/>
              </a:rPr>
              <a:t> nem sa `</a:t>
            </a:r>
            <a:r>
              <a:rPr lang="fr-FR" sz="2800" b="1" dirty="0" err="1">
                <a:solidFill>
                  <a:srgbClr val="C00000"/>
                </a:solidFill>
                <a:latin typeface="CS Avva Shenouda" pitchFamily="34" charset="0"/>
                <a:cs typeface="Times New Roman" pitchFamily="18" charset="0"/>
              </a:rPr>
              <a:t>eneh</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nte</a:t>
            </a:r>
            <a:r>
              <a:rPr lang="fr-FR" sz="2800" b="1" dirty="0">
                <a:solidFill>
                  <a:srgbClr val="C00000"/>
                </a:solidFill>
                <a:latin typeface="CS Avva Shenouda" pitchFamily="34" charset="0"/>
                <a:cs typeface="Times New Roman" pitchFamily="18" charset="0"/>
              </a:rPr>
              <a:t> ni`</a:t>
            </a:r>
            <a:r>
              <a:rPr lang="fr-FR" sz="2800" b="1" dirty="0" err="1">
                <a:solidFill>
                  <a:srgbClr val="C00000"/>
                </a:solidFill>
                <a:latin typeface="CS Avva Shenouda" pitchFamily="34" charset="0"/>
                <a:cs typeface="Times New Roman" pitchFamily="18" charset="0"/>
              </a:rPr>
              <a:t>eneh</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tyrou</a:t>
            </a:r>
            <a:r>
              <a:rPr lang="fr-FR" sz="2800" b="1" dirty="0">
                <a:solidFill>
                  <a:srgbClr val="C00000"/>
                </a:solidFill>
                <a:latin typeface="CS Avva Shenouda" pitchFamily="34" charset="0"/>
                <a:cs typeface="Times New Roman" pitchFamily="18" charset="0"/>
              </a:rPr>
              <a:t> @ `</a:t>
            </a:r>
            <a:r>
              <a:rPr lang="fr-FR" sz="2800" b="1" dirty="0" err="1">
                <a:solidFill>
                  <a:srgbClr val="C00000"/>
                </a:solidFill>
                <a:latin typeface="CS Avva Shenouda" pitchFamily="34" charset="0"/>
                <a:cs typeface="Times New Roman" pitchFamily="18" charset="0"/>
              </a:rPr>
              <a:t>amyn</a:t>
            </a:r>
            <a:r>
              <a:rPr lang="fr-FR" sz="2800" b="1" dirty="0">
                <a:solidFill>
                  <a:srgbClr val="C00000"/>
                </a:solidFill>
                <a:latin typeface="CS Avva Shenouda" pitchFamily="34" charset="0"/>
                <a:cs typeface="Times New Roman" pitchFamily="18" charset="0"/>
              </a:rPr>
              <a:t>.</a:t>
            </a:r>
          </a:p>
          <a:p>
            <a:pPr marL="0" indent="0" algn="just">
              <a:buNone/>
            </a:pPr>
            <a:endParaRPr lang="fr-FR" sz="2800" b="1" dirty="0">
              <a:latin typeface="Athanasius"/>
            </a:endParaRPr>
          </a:p>
        </p:txBody>
      </p:sp>
      <p:sp>
        <p:nvSpPr>
          <p:cNvPr id="8" name="Rectangle 74">
            <a:extLst>
              <a:ext uri="{FF2B5EF4-FFF2-40B4-BE49-F238E27FC236}">
                <a16:creationId xmlns:a16="http://schemas.microsoft.com/office/drawing/2014/main" id="{EFA9D6ED-5B92-45D5-B2B3-49501FAAB2D5}"/>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باكر يوم الخميس الكبير</a:t>
            </a:r>
            <a:r>
              <a:rPr lang="fr-FR" sz="2000" b="1" dirty="0">
                <a:solidFill>
                  <a:schemeClr val="bg1"/>
                </a:solidFill>
              </a:rPr>
              <a:t> </a:t>
            </a:r>
            <a:endParaRPr lang="en-US" altLang="fr-FR" sz="2000" b="1" i="1" dirty="0">
              <a:solidFill>
                <a:schemeClr val="bg1"/>
              </a:solidFill>
            </a:endParaRPr>
          </a:p>
        </p:txBody>
      </p:sp>
    </p:spTree>
    <p:extLst>
      <p:ext uri="{BB962C8B-B14F-4D97-AF65-F5344CB8AC3E}">
        <p14:creationId xmlns:p14="http://schemas.microsoft.com/office/powerpoint/2010/main" val="3355512834"/>
      </p:ext>
    </p:extLst>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5" name="Connecteur droit 4">
            <a:extLst>
              <a:ext uri="{FF2B5EF4-FFF2-40B4-BE49-F238E27FC236}">
                <a16:creationId xmlns:a16="http://schemas.microsoft.com/office/drawing/2014/main" id="{126B1987-611D-41BD-9F08-E35F26AD5672}"/>
              </a:ext>
            </a:extLst>
          </p:cNvPr>
          <p:cNvCxnSpPr>
            <a:cxnSpLocks/>
          </p:cNvCxnSpPr>
          <p:nvPr/>
        </p:nvCxnSpPr>
        <p:spPr>
          <a:xfrm flipV="1">
            <a:off x="4151784" y="548680"/>
            <a:ext cx="0" cy="5832648"/>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7" name="Connecteur droit 6">
            <a:extLst>
              <a:ext uri="{FF2B5EF4-FFF2-40B4-BE49-F238E27FC236}">
                <a16:creationId xmlns:a16="http://schemas.microsoft.com/office/drawing/2014/main" id="{6FCAE597-4702-47B1-A0B0-F545200A3E96}"/>
              </a:ext>
            </a:extLst>
          </p:cNvPr>
          <p:cNvCxnSpPr>
            <a:cxnSpLocks/>
          </p:cNvCxnSpPr>
          <p:nvPr/>
        </p:nvCxnSpPr>
        <p:spPr>
          <a:xfrm>
            <a:off x="7932204" y="548680"/>
            <a:ext cx="0" cy="5832648"/>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aphicFrame>
        <p:nvGraphicFramePr>
          <p:cNvPr id="11" name="Tableau 10">
            <a:extLst>
              <a:ext uri="{FF2B5EF4-FFF2-40B4-BE49-F238E27FC236}">
                <a16:creationId xmlns:a16="http://schemas.microsoft.com/office/drawing/2014/main" id="{064030C8-D926-485C-8E3C-04B79300FA76}"/>
              </a:ext>
            </a:extLst>
          </p:cNvPr>
          <p:cNvGraphicFramePr>
            <a:graphicFrameLocks noGrp="1"/>
          </p:cNvGraphicFramePr>
          <p:nvPr/>
        </p:nvGraphicFramePr>
        <p:xfrm>
          <a:off x="407368" y="548681"/>
          <a:ext cx="11305251" cy="2053863"/>
        </p:xfrm>
        <a:graphic>
          <a:graphicData uri="http://schemas.openxmlformats.org/drawingml/2006/table">
            <a:tbl>
              <a:tblPr firstRow="1" bandRow="1">
                <a:tableStyleId>{5C22544A-7EE6-4342-B048-85BDC9FD1C3A}</a:tableStyleId>
              </a:tblPr>
              <a:tblGrid>
                <a:gridCol w="3768417">
                  <a:extLst>
                    <a:ext uri="{9D8B030D-6E8A-4147-A177-3AD203B41FA5}">
                      <a16:colId xmlns:a16="http://schemas.microsoft.com/office/drawing/2014/main" val="643898362"/>
                    </a:ext>
                  </a:extLst>
                </a:gridCol>
                <a:gridCol w="3768417">
                  <a:extLst>
                    <a:ext uri="{9D8B030D-6E8A-4147-A177-3AD203B41FA5}">
                      <a16:colId xmlns:a16="http://schemas.microsoft.com/office/drawing/2014/main" val="928857037"/>
                    </a:ext>
                  </a:extLst>
                </a:gridCol>
                <a:gridCol w="3768417">
                  <a:extLst>
                    <a:ext uri="{9D8B030D-6E8A-4147-A177-3AD203B41FA5}">
                      <a16:colId xmlns:a16="http://schemas.microsoft.com/office/drawing/2014/main" val="2709813572"/>
                    </a:ext>
                  </a:extLst>
                </a:gridCol>
              </a:tblGrid>
              <a:tr h="2053863">
                <a:tc>
                  <a:txBody>
                    <a:bodyPr/>
                    <a:lstStyle/>
                    <a:p>
                      <a:pPr marL="0" marR="0" lvl="0" indent="0" algn="just" defTabSz="914400" rtl="0" eaLnBrk="1" fontAlgn="auto" latinLnBrk="0" hangingPunct="1">
                        <a:lnSpc>
                          <a:spcPct val="115000"/>
                        </a:lnSpc>
                        <a:spcBef>
                          <a:spcPts val="0"/>
                        </a:spcBef>
                        <a:spcAft>
                          <a:spcPts val="0"/>
                        </a:spcAft>
                        <a:buClrTx/>
                        <a:buSzTx/>
                        <a:buFontTx/>
                        <a:buNone/>
                        <a:tabLst/>
                        <a:defRPr/>
                      </a:pPr>
                      <a:r>
                        <a:rPr kumimoji="0" lang="fr-FR" sz="1800" b="1" i="0" u="none" strike="noStrike" kern="1200" cap="none" spc="0" normalizeH="0" baseline="0" noProof="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Je </a:t>
                      </a:r>
                      <a:r>
                        <a:rPr kumimoji="0" lang="fr-FR" sz="1800" b="1" i="0" u="none" strike="noStrike" kern="1200" cap="none" spc="0" normalizeH="0" baseline="0" noProof="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aker`ckepazin</a:t>
                      </a:r>
                      <a:r>
                        <a:rPr kumimoji="0" lang="fr-FR" sz="1800" b="1" i="0" u="none" strike="noStrike" kern="1200" cap="none" spc="0" normalizeH="0" baseline="0" noProof="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a:t>
                      </a:r>
                      <a:r>
                        <a:rPr kumimoji="0" lang="fr-FR" sz="1800" b="1" i="0" u="none" strike="noStrike" kern="1200" cap="none" spc="0" normalizeH="0" baseline="0" noProof="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ejwn</a:t>
                      </a:r>
                      <a:r>
                        <a:rPr kumimoji="0" lang="fr-FR" sz="1800" b="1" i="0" u="none" strike="noStrike" kern="1200" cap="none" spc="0" normalizeH="0" baseline="0" noProof="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 </a:t>
                      </a:r>
                      <a:r>
                        <a:rPr kumimoji="0" lang="fr-FR" sz="1800" b="1" i="0" u="none" strike="noStrike" kern="1200" cap="none" spc="0" normalizeH="0" baseline="0" noProof="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akerbo`y;in</a:t>
                      </a:r>
                      <a:r>
                        <a:rPr kumimoji="0" lang="fr-FR" sz="1800" b="1" i="0" u="none" strike="noStrike" kern="1200" cap="none" spc="0" normalizeH="0" baseline="0" noProof="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a:t>
                      </a:r>
                      <a:r>
                        <a:rPr kumimoji="0" lang="fr-FR" sz="1800" b="1" i="0" u="none" strike="noStrike" kern="1200" cap="none" spc="0" normalizeH="0" baseline="0" noProof="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eron</a:t>
                      </a:r>
                      <a:r>
                        <a:rPr kumimoji="0" lang="fr-FR" sz="1800" b="1" i="0" u="none" strike="noStrike" kern="1200" cap="none" spc="0" normalizeH="0" baseline="0" noProof="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 </a:t>
                      </a:r>
                      <a:r>
                        <a:rPr kumimoji="0" lang="fr-FR" sz="1800" b="1" i="0" u="none" strike="noStrike" kern="1200" cap="none" spc="0" normalizeH="0" baseline="0" noProof="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ak`areh</a:t>
                      </a:r>
                      <a:r>
                        <a:rPr kumimoji="0" lang="fr-FR" sz="1800" b="1" i="0" u="none" strike="noStrike" kern="1200" cap="none" spc="0" normalizeH="0" baseline="0" noProof="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a:t>
                      </a:r>
                      <a:r>
                        <a:rPr kumimoji="0" lang="fr-FR" sz="1800" b="1" i="0" u="none" strike="noStrike" kern="1200" cap="none" spc="0" normalizeH="0" baseline="0" noProof="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eron</a:t>
                      </a:r>
                      <a:r>
                        <a:rPr kumimoji="0" lang="fr-FR" sz="1800" b="1" i="0" u="none" strike="noStrike" kern="1200" cap="none" spc="0" normalizeH="0" baseline="0" noProof="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 </a:t>
                      </a:r>
                      <a:r>
                        <a:rPr kumimoji="0" lang="fr-FR" sz="1800" b="1" i="0" u="none" strike="noStrike" kern="1200" cap="none" spc="0" normalizeH="0" baseline="0" noProof="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aksopten</a:t>
                      </a:r>
                      <a:r>
                        <a:rPr kumimoji="0" lang="fr-FR" sz="1800" b="1" i="0" u="none" strike="noStrike" kern="1200" cap="none" spc="0" normalizeH="0" baseline="0" noProof="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a:t>
                      </a:r>
                      <a:r>
                        <a:rPr kumimoji="0" lang="fr-FR" sz="1800" b="1" i="0" u="none" strike="noStrike" kern="1200" cap="none" spc="0" normalizeH="0" baseline="0" noProof="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erok</a:t>
                      </a:r>
                      <a:r>
                        <a:rPr kumimoji="0" lang="fr-FR" sz="1800" b="1" i="0" u="none" strike="noStrike" kern="1200" cap="none" spc="0" normalizeH="0" baseline="0" noProof="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 </a:t>
                      </a:r>
                      <a:r>
                        <a:rPr kumimoji="0" lang="fr-FR" sz="1800" b="1" i="0" u="none" strike="noStrike" kern="1200" cap="none" spc="0" normalizeH="0" baseline="0" noProof="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ak</a:t>
                      </a:r>
                      <a:r>
                        <a:rPr kumimoji="0" lang="fr-FR" sz="1800" b="1" i="0" u="none" strike="noStrike" kern="1200" cap="none" spc="0" normalizeH="0" baseline="0" noProof="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]`aco `</a:t>
                      </a:r>
                      <a:r>
                        <a:rPr kumimoji="0" lang="fr-FR" sz="1800" b="1" i="0" u="none" strike="noStrike" kern="1200" cap="none" spc="0" normalizeH="0" baseline="0" noProof="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eron</a:t>
                      </a:r>
                      <a:r>
                        <a:rPr kumimoji="0" lang="fr-FR" sz="1800" b="1" i="0" u="none" strike="noStrike" kern="1200" cap="none" spc="0" normalizeH="0" baseline="0" noProof="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 </a:t>
                      </a:r>
                      <a:r>
                        <a:rPr kumimoji="0" lang="fr-FR" sz="1800" b="1" i="0" u="none" strike="noStrike" kern="1200" cap="none" spc="0" normalizeH="0" baseline="0" noProof="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ak</a:t>
                      </a:r>
                      <a:r>
                        <a:rPr kumimoji="0" lang="fr-FR" sz="1800" b="1" i="0" u="none" strike="noStrike" kern="1200" cap="none" spc="0" normalizeH="0" baseline="0" noProof="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a:t>
                      </a:r>
                      <a:r>
                        <a:rPr kumimoji="0" lang="fr-FR" sz="1800" b="1" i="0" u="none" strike="noStrike" kern="1200" cap="none" spc="0" normalizeH="0" baseline="0" noProof="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toten</a:t>
                      </a:r>
                      <a:r>
                        <a:rPr kumimoji="0" lang="fr-FR" sz="1800" b="1" i="0" u="none" strike="noStrike" kern="1200" cap="none" spc="0" normalizeH="0" baseline="0" noProof="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 </a:t>
                      </a:r>
                      <a:r>
                        <a:rPr kumimoji="0" lang="fr-FR" sz="1800" b="1" i="0" u="none" strike="noStrike" kern="1200" cap="none" spc="0" normalizeH="0" baseline="0" noProof="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akenten</a:t>
                      </a:r>
                      <a:r>
                        <a:rPr kumimoji="0" lang="fr-FR" sz="1800" b="1" i="0" u="none" strike="noStrike" kern="1200" cap="none" spc="0" normalizeH="0" baseline="0" noProof="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sa </a:t>
                      </a:r>
                      <a:r>
                        <a:rPr kumimoji="0" lang="fr-FR" sz="1800" b="1" i="0" u="none" strike="noStrike" kern="1200" cap="none" spc="0" normalizeH="0" baseline="0" noProof="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e`hryi</a:t>
                      </a:r>
                      <a:r>
                        <a:rPr kumimoji="0" lang="fr-FR" sz="1800" b="1" i="0" u="none" strike="noStrike" kern="1200" cap="none" spc="0" normalizeH="0" baseline="0" noProof="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a:t>
                      </a:r>
                      <a:r>
                        <a:rPr kumimoji="0" lang="fr-FR" sz="1800" b="1" i="0" u="none" strike="noStrike" kern="1200" cap="none" spc="0" normalizeH="0" baseline="0" noProof="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etai</a:t>
                      </a:r>
                      <a:r>
                        <a:rPr kumimoji="0" lang="fr-FR" sz="1800" b="1" i="0" u="none" strike="noStrike" kern="1200" cap="none" spc="0" normalizeH="0" baseline="0" noProof="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a:t>
                      </a:r>
                      <a:r>
                        <a:rPr kumimoji="0" lang="fr-FR" sz="1800" b="1" i="0" u="none" strike="noStrike" kern="1200" cap="none" spc="0" normalizeH="0" baseline="0" noProof="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ounou</a:t>
                      </a:r>
                      <a:r>
                        <a:rPr kumimoji="0" lang="fr-FR" sz="1800" b="1" i="0" u="none" strike="noStrike" kern="1200" cap="none" spc="0" normalizeH="0" baseline="0" noProof="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;ai.</a:t>
                      </a:r>
                    </a:p>
                    <a:p>
                      <a:pPr marL="0" marR="0" lvl="0" indent="0" algn="just" defTabSz="914400" rtl="0" eaLnBrk="1" fontAlgn="auto" latinLnBrk="0" hangingPunct="1">
                        <a:lnSpc>
                          <a:spcPct val="115000"/>
                        </a:lnSpc>
                        <a:spcBef>
                          <a:spcPts val="0"/>
                        </a:spcBef>
                        <a:spcAft>
                          <a:spcPts val="0"/>
                        </a:spcAft>
                        <a:buClrTx/>
                        <a:buSzTx/>
                        <a:buFontTx/>
                        <a:buNone/>
                        <a:tabLst/>
                        <a:defRPr/>
                      </a:pPr>
                      <a:endParaRPr kumimoji="0" lang="fr-FR" sz="1800" b="1" i="0" u="none" strike="noStrike" kern="1200" cap="none" spc="0" normalizeH="0" baseline="0" noProof="0" dirty="0">
                        <a:ln>
                          <a:noFill/>
                        </a:ln>
                        <a:solidFill>
                          <a:prstClr val="black"/>
                        </a:solidFill>
                        <a:effectLst/>
                        <a:uLnTx/>
                        <a:uFillTx/>
                        <a:latin typeface="Book Antiqua" panose="02040602050305030304" pitchFamily="18" charset="0"/>
                        <a:ea typeface="Calibri" panose="020F0502020204030204" pitchFamily="34" charset="0"/>
                        <a:cs typeface="Arial" panose="020B0604020202020204" pitchFamily="34" charset="0"/>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just" defTabSz="914400" rtl="0" eaLnBrk="1" fontAlgn="auto" latinLnBrk="0" hangingPunct="1">
                        <a:lnSpc>
                          <a:spcPct val="115000"/>
                        </a:lnSpc>
                        <a:spcBef>
                          <a:spcPts val="0"/>
                        </a:spcBef>
                        <a:spcAft>
                          <a:spcPts val="1200"/>
                        </a:spcAft>
                        <a:buClrTx/>
                        <a:buSzTx/>
                        <a:buFontTx/>
                        <a:buNone/>
                        <a:tabLst/>
                        <a:defRPr/>
                      </a:pPr>
                      <a:r>
                        <a:rPr kumimoji="0" lang="fr-FR" sz="2000" b="1" i="0" u="none" strike="noStrike" kern="1200" cap="none" spc="0" normalizeH="0" baseline="0" noProof="0" dirty="0">
                          <a:ln>
                            <a:noFill/>
                          </a:ln>
                          <a:solidFill>
                            <a:prstClr val="black"/>
                          </a:solidFill>
                          <a:effectLst/>
                          <a:uLnTx/>
                          <a:uFillTx/>
                          <a:latin typeface="Book Antiqua" panose="02040602050305030304" pitchFamily="18" charset="0"/>
                          <a:ea typeface="Times New Roman" panose="02020603050405020304" pitchFamily="18" charset="0"/>
                          <a:cs typeface="Arial" panose="020B0604020202020204" pitchFamily="34" charset="0"/>
                        </a:rPr>
                        <a:t>parce que Tu nous as   protégés, aidés, préservés,  reçus avec bonté, traités avec miséricorde, fortifiés et fait parvenir jusqu’à  cette heure.</a:t>
                      </a:r>
                      <a:endParaRPr kumimoji="0" lang="fr-FR" sz="1800" b="1" i="0" u="none" strike="noStrike" kern="1200" cap="none" spc="0" normalizeH="0" baseline="0" noProof="0" dirty="0">
                        <a:ln>
                          <a:noFill/>
                        </a:ln>
                        <a:solidFill>
                          <a:prstClr val="black"/>
                        </a:solidFill>
                        <a:effectLst/>
                        <a:uLnTx/>
                        <a:uFillTx/>
                        <a:latin typeface="Book Antiqua" panose="02040602050305030304" pitchFamily="18" charset="0"/>
                        <a:ea typeface="Calibri" panose="020F0502020204030204" pitchFamily="34" charset="0"/>
                        <a:cs typeface="Arial" panose="020B0604020202020204" pitchFamily="34" charset="0"/>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justLow" defTabSz="914400" rtl="1" eaLnBrk="1" fontAlgn="auto" latinLnBrk="0" hangingPunct="1">
                        <a:lnSpc>
                          <a:spcPct val="115000"/>
                        </a:lnSpc>
                        <a:spcBef>
                          <a:spcPts val="0"/>
                        </a:spcBef>
                        <a:spcAft>
                          <a:spcPts val="1000"/>
                        </a:spcAft>
                        <a:buClrTx/>
                        <a:buSzTx/>
                        <a:buFontTx/>
                        <a:buNone/>
                        <a:tabLst/>
                        <a:defRPr/>
                      </a:pPr>
                      <a:r>
                        <a:rPr kumimoji="0" lang="ar-SA" sz="2400" b="0" i="0" u="none" strike="noStrike" kern="1200" cap="none" spc="0" normalizeH="0" baseline="0" noProof="0" dirty="0">
                          <a:ln>
                            <a:noFill/>
                          </a:ln>
                          <a:solidFill>
                            <a:prstClr val="black"/>
                          </a:solidFill>
                          <a:effectLst/>
                          <a:uLnTx/>
                          <a:uFillTx/>
                          <a:latin typeface="Book Antiqua" panose="02040602050305030304" pitchFamily="18" charset="0"/>
                          <a:ea typeface="Calibri" panose="020F0502020204030204" pitchFamily="34" charset="0"/>
                          <a:cs typeface="Tahoma" panose="020B0604030504040204" pitchFamily="34" charset="0"/>
                        </a:rPr>
                        <a:t>لأنك سترتنا وأعنتنا وحفظتنا وقبلتنا اليك وأشفقت علينا وعضدتنا وأتيت بنا الى هذه الساعة</a:t>
                      </a:r>
                      <a:endParaRPr kumimoji="0" lang="fr-FR" sz="2400" b="0" i="0" u="none" strike="noStrike" kern="1200" cap="none" spc="0" normalizeH="0" baseline="0" noProof="0" dirty="0">
                        <a:ln>
                          <a:noFill/>
                        </a:ln>
                        <a:solidFill>
                          <a:prstClr val="black"/>
                        </a:solidFill>
                        <a:effectLst/>
                        <a:uLnTx/>
                        <a:uFillTx/>
                        <a:latin typeface="Book Antiqua" panose="02040602050305030304" pitchFamily="18" charset="0"/>
                        <a:ea typeface="Calibri" panose="020F0502020204030204" pitchFamily="34" charset="0"/>
                        <a:cs typeface="Tahoma" panose="020B0604030504040204" pitchFamily="34" charset="0"/>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759317180"/>
                  </a:ext>
                </a:extLst>
              </a:tr>
            </a:tbl>
          </a:graphicData>
        </a:graphic>
      </p:graphicFrame>
      <p:sp>
        <p:nvSpPr>
          <p:cNvPr id="6" name="Text Box 29">
            <a:hlinkClick r:id="rId3" action="ppaction://hlinksldjump"/>
            <a:extLst>
              <a:ext uri="{FF2B5EF4-FFF2-40B4-BE49-F238E27FC236}">
                <a16:creationId xmlns:a16="http://schemas.microsoft.com/office/drawing/2014/main" id="{29BB0B25-8934-49BE-90A9-89DDF72C4654}"/>
              </a:ext>
            </a:extLst>
          </p:cNvPr>
          <p:cNvSpPr txBox="1">
            <a:spLocks noChangeArrowheads="1"/>
          </p:cNvSpPr>
          <p:nvPr/>
        </p:nvSpPr>
        <p:spPr bwMode="auto">
          <a:xfrm>
            <a:off x="8692972" y="5847928"/>
            <a:ext cx="3019647" cy="533400"/>
          </a:xfrm>
          <a:prstGeom prst="rect">
            <a:avLst/>
          </a:prstGeom>
          <a:noFill/>
          <a:ln>
            <a:headEnd/>
            <a:tailEnd/>
          </a:ln>
        </p:spPr>
        <p:style>
          <a:lnRef idx="2">
            <a:schemeClr val="accent2"/>
          </a:lnRef>
          <a:fillRef idx="1">
            <a:schemeClr val="lt1"/>
          </a:fillRef>
          <a:effectRef idx="0">
            <a:schemeClr val="accent2"/>
          </a:effectRef>
          <a:fontRef idx="minor">
            <a:schemeClr val="dk1"/>
          </a:fontRef>
        </p:style>
        <p:txBody>
          <a:bodyPr wrap="square" lIns="0" tIns="0" rIns="0" bIns="0">
            <a:noAutofit/>
          </a:bodyPr>
          <a:lstStyle/>
          <a:p>
            <a:pPr algn="ctr" rtl="1"/>
            <a:r>
              <a:rPr lang="ar-EG" sz="1600" b="1" dirty="0" err="1"/>
              <a:t>فى</a:t>
            </a:r>
            <a:r>
              <a:rPr lang="ar-EG" sz="1600" b="1" dirty="0"/>
              <a:t> حضور الأسقف</a:t>
            </a:r>
          </a:p>
          <a:p>
            <a:pPr algn="ctr"/>
            <a:r>
              <a:rPr lang="fr-CA" sz="1200" b="1" dirty="0">
                <a:latin typeface="Book Antiqua" panose="02040602050305030304" pitchFamily="18" charset="0"/>
              </a:rPr>
              <a:t>En présence de l’évêque</a:t>
            </a:r>
          </a:p>
        </p:txBody>
      </p:sp>
      <p:sp>
        <p:nvSpPr>
          <p:cNvPr id="10" name="ZoneTexte 9">
            <a:extLst>
              <a:ext uri="{FF2B5EF4-FFF2-40B4-BE49-F238E27FC236}">
                <a16:creationId xmlns:a16="http://schemas.microsoft.com/office/drawing/2014/main" id="{F4B049EB-4EF6-4985-9253-ECD9A67689AC}"/>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de l’aube </a:t>
            </a:r>
            <a:r>
              <a:rPr lang="fr-FR" sz="1600" b="1" i="1" dirty="0">
                <a:solidFill>
                  <a:schemeClr val="bg1"/>
                </a:solidFill>
              </a:rPr>
              <a:t>du Jeudi Saint</a:t>
            </a:r>
            <a:endParaRPr lang="fr-FR" sz="1600" b="1" dirty="0">
              <a:solidFill>
                <a:schemeClr val="bg1"/>
              </a:solidFill>
            </a:endParaRPr>
          </a:p>
        </p:txBody>
      </p:sp>
      <p:sp>
        <p:nvSpPr>
          <p:cNvPr id="12" name="Rectangle 74">
            <a:extLst>
              <a:ext uri="{FF2B5EF4-FFF2-40B4-BE49-F238E27FC236}">
                <a16:creationId xmlns:a16="http://schemas.microsoft.com/office/drawing/2014/main" id="{706CE59A-7484-4A46-951D-45CFF02C973D}"/>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باكر يوم الخميس</a:t>
            </a:r>
            <a:endParaRPr lang="en-US" altLang="fr-FR" sz="2000" b="1" i="1" dirty="0">
              <a:solidFill>
                <a:schemeClr val="bg1"/>
              </a:solidFill>
            </a:endParaRPr>
          </a:p>
        </p:txBody>
      </p:sp>
    </p:spTree>
    <p:extLst>
      <p:ext uri="{BB962C8B-B14F-4D97-AF65-F5344CB8AC3E}">
        <p14:creationId xmlns:p14="http://schemas.microsoft.com/office/powerpoint/2010/main" val="3482578737"/>
      </p:ext>
    </p:extLst>
  </p:cSld>
  <p:clrMapOvr>
    <a:masterClrMapping/>
  </p:clrMapOvr>
</p:sld>
</file>

<file path=ppt/slides/slide40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E17DC675-7680-42CC-A00E-5749DEE5E413}"/>
              </a:ext>
            </a:extLst>
          </p:cNvPr>
          <p:cNvSpPr/>
          <p:nvPr/>
        </p:nvSpPr>
        <p:spPr>
          <a:xfrm>
            <a:off x="443372" y="3426898"/>
            <a:ext cx="11305256" cy="2160240"/>
          </a:xfrm>
          <a:prstGeom prst="rect">
            <a:avLst/>
          </a:prstGeom>
        </p:spPr>
        <p:txBody>
          <a:bodyPr vert="horz" lIns="91440" tIns="45720" rIns="91440" bIns="45720" rtlCol="0" anchor="ctr">
            <a:noAutofit/>
          </a:bodyPr>
          <a:lstStyle/>
          <a:p>
            <a:pPr algn="ctr"/>
            <a:r>
              <a:rPr lang="ar-SA" sz="7200" b="1" dirty="0">
                <a:solidFill>
                  <a:srgbClr val="C00000"/>
                </a:solidFill>
                <a:latin typeface="Times New Roman" panose="02020603050405020304" pitchFamily="18" charset="0"/>
              </a:rPr>
              <a:t>البركة والختام في أسبوع الآلام</a:t>
            </a:r>
          </a:p>
        </p:txBody>
      </p:sp>
      <p:sp>
        <p:nvSpPr>
          <p:cNvPr id="7" name="Titre 1">
            <a:extLst>
              <a:ext uri="{FF2B5EF4-FFF2-40B4-BE49-F238E27FC236}">
                <a16:creationId xmlns:a16="http://schemas.microsoft.com/office/drawing/2014/main" id="{062BC627-B07B-444C-93A4-6D5B1A046B78}"/>
              </a:ext>
            </a:extLst>
          </p:cNvPr>
          <p:cNvSpPr txBox="1">
            <a:spLocks/>
          </p:cNvSpPr>
          <p:nvPr/>
        </p:nvSpPr>
        <p:spPr>
          <a:xfrm>
            <a:off x="443372" y="939604"/>
            <a:ext cx="11305256" cy="1785764"/>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fr-FR" sz="7000" b="1" dirty="0">
                <a:solidFill>
                  <a:srgbClr val="C00000"/>
                </a:solidFill>
                <a:latin typeface="Bookman Old Style" panose="02050604050505020204" pitchFamily="18" charset="0"/>
              </a:rPr>
              <a:t>Bénédiction finale</a:t>
            </a:r>
          </a:p>
        </p:txBody>
      </p:sp>
    </p:spTree>
    <p:extLst>
      <p:ext uri="{BB962C8B-B14F-4D97-AF65-F5344CB8AC3E}">
        <p14:creationId xmlns:p14="http://schemas.microsoft.com/office/powerpoint/2010/main" val="617121834"/>
      </p:ext>
    </p:extLst>
  </p:cSld>
  <p:clrMapOvr>
    <a:masterClrMapping/>
  </p:clrMapOvr>
</p:sld>
</file>

<file path=ppt/slides/slide40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606906" y="3505532"/>
            <a:ext cx="5867221" cy="2907171"/>
          </a:xfrm>
        </p:spPr>
        <p:txBody>
          <a:bodyPr numCol="1" spcCol="72000" anchor="ctr">
            <a:noAutofit/>
          </a:bodyPr>
          <a:lstStyle/>
          <a:p>
            <a:pPr marL="0" indent="0" algn="just">
              <a:buNone/>
            </a:pPr>
            <a:r>
              <a:rPr lang="fr-FR" b="1" dirty="0">
                <a:latin typeface="Book Antiqua" panose="02040602050305030304" pitchFamily="18" charset="0"/>
              </a:rPr>
              <a:t>Amen Alléluia, Gloire au Père au Fils et au Saint-Esprit, Maintenant et pour toujours et pour les siècles des siècles Amen</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lvl="0" algn="ctr" rtl="1" fontAlgn="base">
              <a:spcBef>
                <a:spcPct val="20000"/>
              </a:spcBef>
              <a:spcAft>
                <a:spcPct val="0"/>
              </a:spcAft>
            </a:pPr>
            <a:endParaRPr lang="ar-SA" altLang="fr-FR" sz="3600" dirty="0">
              <a:latin typeface="Times New Roman" panose="02020603050405020304" pitchFamily="18" charset="0"/>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606906" y="452551"/>
            <a:ext cx="10832822" cy="3139051"/>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buNone/>
            </a:pPr>
            <a:r>
              <a:rPr lang="nl-NL" sz="4400" b="1" dirty="0" err="1">
                <a:latin typeface="CS Avva Shenouda" panose="020B7200000000000000" pitchFamily="34" charset="0"/>
              </a:rPr>
              <a:t>Amyn</a:t>
            </a:r>
            <a:r>
              <a:rPr lang="nl-NL" sz="4400" b="1" dirty="0">
                <a:latin typeface="CS Avva Shenouda" panose="020B7200000000000000" pitchFamily="34" charset="0"/>
              </a:rPr>
              <a:t>@ =a=l </a:t>
            </a:r>
            <a:r>
              <a:rPr lang="nl-NL" sz="4400" b="1" dirty="0" err="1">
                <a:latin typeface="CS Avva Shenouda" panose="020B7200000000000000" pitchFamily="34" charset="0"/>
              </a:rPr>
              <a:t>doxa</a:t>
            </a:r>
            <a:r>
              <a:rPr lang="nl-NL" sz="4400" b="1" dirty="0">
                <a:latin typeface="CS Avva Shenouda" panose="020B7200000000000000" pitchFamily="34" charset="0"/>
              </a:rPr>
              <a:t> </a:t>
            </a:r>
            <a:r>
              <a:rPr lang="nl-NL" sz="4400" b="1" dirty="0" err="1">
                <a:latin typeface="CS Avva Shenouda" panose="020B7200000000000000" pitchFamily="34" charset="0"/>
              </a:rPr>
              <a:t>Patri</a:t>
            </a:r>
            <a:r>
              <a:rPr lang="nl-NL" sz="4400" b="1" dirty="0">
                <a:latin typeface="CS Avva Shenouda" panose="020B7200000000000000" pitchFamily="34" charset="0"/>
              </a:rPr>
              <a:t> </a:t>
            </a:r>
            <a:r>
              <a:rPr lang="nl-NL" sz="4400" b="1" dirty="0" err="1">
                <a:latin typeface="CS Avva Shenouda" panose="020B7200000000000000" pitchFamily="34" charset="0"/>
              </a:rPr>
              <a:t>ke</a:t>
            </a:r>
            <a:r>
              <a:rPr lang="nl-NL" sz="4400" b="1" dirty="0">
                <a:latin typeface="CS Avva Shenouda" panose="020B7200000000000000" pitchFamily="34" charset="0"/>
              </a:rPr>
              <a:t> </a:t>
            </a:r>
            <a:r>
              <a:rPr lang="nl-NL" sz="4400" b="1" dirty="0" err="1">
                <a:latin typeface="CS Avva Shenouda" panose="020B7200000000000000" pitchFamily="34" charset="0"/>
              </a:rPr>
              <a:t>Uiw</a:t>
            </a:r>
            <a:r>
              <a:rPr lang="nl-NL" sz="4400" b="1" dirty="0">
                <a:latin typeface="CS Avva Shenouda" panose="020B7200000000000000" pitchFamily="34" charset="0"/>
              </a:rPr>
              <a:t> </a:t>
            </a:r>
            <a:r>
              <a:rPr lang="nl-NL" sz="4400" b="1" dirty="0" err="1">
                <a:latin typeface="CS Avva Shenouda" panose="020B7200000000000000" pitchFamily="34" charset="0"/>
              </a:rPr>
              <a:t>ke</a:t>
            </a:r>
            <a:r>
              <a:rPr lang="nl-NL" sz="4400" b="1" dirty="0">
                <a:latin typeface="CS Avva Shenouda" panose="020B7200000000000000" pitchFamily="34" charset="0"/>
              </a:rPr>
              <a:t> </a:t>
            </a:r>
            <a:r>
              <a:rPr lang="nl-NL" sz="4400" b="1" dirty="0" err="1">
                <a:latin typeface="CS Avva Shenouda" panose="020B7200000000000000" pitchFamily="34" charset="0"/>
              </a:rPr>
              <a:t>agiw</a:t>
            </a:r>
            <a:r>
              <a:rPr lang="nl-NL" sz="4400" b="1" dirty="0">
                <a:latin typeface="CS Avva Shenouda" panose="020B7200000000000000" pitchFamily="34" charset="0"/>
              </a:rPr>
              <a:t> </a:t>
            </a:r>
            <a:r>
              <a:rPr lang="nl-NL" sz="4400" b="1" dirty="0" err="1">
                <a:latin typeface="CS Avva Shenouda" panose="020B7200000000000000" pitchFamily="34" charset="0"/>
              </a:rPr>
              <a:t>Pneumati</a:t>
            </a:r>
            <a:r>
              <a:rPr lang="nl-NL" sz="4400" b="1" dirty="0">
                <a:latin typeface="CS Avva Shenouda" panose="020B7200000000000000" pitchFamily="34" charset="0"/>
              </a:rPr>
              <a:t>@ </a:t>
            </a:r>
            <a:r>
              <a:rPr lang="nl-NL" sz="4400" b="1" dirty="0" err="1">
                <a:latin typeface="CS Avva Shenouda" panose="020B7200000000000000" pitchFamily="34" charset="0"/>
              </a:rPr>
              <a:t>ke</a:t>
            </a:r>
            <a:r>
              <a:rPr lang="nl-NL" sz="4400" b="1" dirty="0">
                <a:latin typeface="CS Avva Shenouda" panose="020B7200000000000000" pitchFamily="34" charset="0"/>
              </a:rPr>
              <a:t> </a:t>
            </a:r>
            <a:r>
              <a:rPr lang="nl-NL" sz="4400" b="1" dirty="0" err="1">
                <a:latin typeface="CS Avva Shenouda" panose="020B7200000000000000" pitchFamily="34" charset="0"/>
              </a:rPr>
              <a:t>nun</a:t>
            </a:r>
            <a:r>
              <a:rPr lang="nl-NL" sz="4400" b="1" dirty="0">
                <a:latin typeface="CS Avva Shenouda" panose="020B7200000000000000" pitchFamily="34" charset="0"/>
              </a:rPr>
              <a:t> </a:t>
            </a:r>
            <a:r>
              <a:rPr lang="nl-NL" sz="4400" b="1" dirty="0" err="1">
                <a:latin typeface="CS Avva Shenouda" panose="020B7200000000000000" pitchFamily="34" charset="0"/>
              </a:rPr>
              <a:t>ke</a:t>
            </a:r>
            <a:r>
              <a:rPr lang="nl-NL" sz="4400" b="1" dirty="0">
                <a:latin typeface="CS Avva Shenouda" panose="020B7200000000000000" pitchFamily="34" charset="0"/>
              </a:rPr>
              <a:t> `</a:t>
            </a:r>
            <a:r>
              <a:rPr lang="nl-NL" sz="4400" b="1" dirty="0" err="1">
                <a:latin typeface="CS Avva Shenouda" panose="020B7200000000000000" pitchFamily="34" charset="0"/>
              </a:rPr>
              <a:t>a`i</a:t>
            </a:r>
            <a:r>
              <a:rPr lang="nl-NL" sz="4400" b="1" dirty="0">
                <a:latin typeface="CS Avva Shenouda" panose="020B7200000000000000" pitchFamily="34" charset="0"/>
              </a:rPr>
              <a:t> </a:t>
            </a:r>
            <a:r>
              <a:rPr lang="nl-NL" sz="4400" b="1" dirty="0" err="1">
                <a:latin typeface="CS Avva Shenouda" panose="020B7200000000000000" pitchFamily="34" charset="0"/>
              </a:rPr>
              <a:t>ke</a:t>
            </a:r>
            <a:r>
              <a:rPr lang="nl-NL" sz="4400" b="1" dirty="0">
                <a:latin typeface="CS Avva Shenouda" panose="020B7200000000000000" pitchFamily="34" charset="0"/>
              </a:rPr>
              <a:t> ic </a:t>
            </a:r>
            <a:r>
              <a:rPr lang="nl-NL" sz="4400" b="1" dirty="0" err="1">
                <a:latin typeface="CS Avva Shenouda" panose="020B7200000000000000" pitchFamily="34" charset="0"/>
              </a:rPr>
              <a:t>touc</a:t>
            </a:r>
            <a:r>
              <a:rPr lang="nl-NL" sz="4400" b="1" dirty="0">
                <a:latin typeface="CS Avva Shenouda" panose="020B7200000000000000" pitchFamily="34" charset="0"/>
              </a:rPr>
              <a:t> `</a:t>
            </a:r>
            <a:r>
              <a:rPr lang="nl-NL" sz="4400" b="1" dirty="0" err="1">
                <a:latin typeface="CS Avva Shenouda" panose="020B7200000000000000" pitchFamily="34" charset="0"/>
              </a:rPr>
              <a:t>e`wnac</a:t>
            </a:r>
            <a:r>
              <a:rPr lang="nl-NL" sz="4400" b="1" dirty="0">
                <a:latin typeface="CS Avva Shenouda" panose="020B7200000000000000" pitchFamily="34" charset="0"/>
              </a:rPr>
              <a:t> </a:t>
            </a:r>
            <a:r>
              <a:rPr lang="nl-NL" sz="4400" b="1" dirty="0" err="1">
                <a:latin typeface="CS Avva Shenouda" panose="020B7200000000000000" pitchFamily="34" charset="0"/>
              </a:rPr>
              <a:t>twn</a:t>
            </a:r>
            <a:r>
              <a:rPr lang="nl-NL" sz="4400" b="1" dirty="0">
                <a:latin typeface="CS Avva Shenouda" panose="020B7200000000000000" pitchFamily="34" charset="0"/>
              </a:rPr>
              <a:t> `</a:t>
            </a:r>
            <a:r>
              <a:rPr lang="nl-NL" sz="4400" b="1" dirty="0" err="1">
                <a:latin typeface="CS Avva Shenouda" panose="020B7200000000000000" pitchFamily="34" charset="0"/>
              </a:rPr>
              <a:t>e`wnwn</a:t>
            </a:r>
            <a:r>
              <a:rPr lang="nl-NL" sz="4400" b="1" dirty="0">
                <a:latin typeface="CS Avva Shenouda" panose="020B7200000000000000" pitchFamily="34" charset="0"/>
              </a:rPr>
              <a:t> `</a:t>
            </a:r>
            <a:r>
              <a:rPr lang="nl-NL" sz="4400" b="1" dirty="0" err="1">
                <a:latin typeface="CS Avva Shenouda" panose="020B7200000000000000" pitchFamily="34" charset="0"/>
              </a:rPr>
              <a:t>amyn</a:t>
            </a:r>
            <a:r>
              <a:rPr lang="nl-NL" sz="4400" b="1" dirty="0">
                <a:latin typeface="CS Avva Shenouda" panose="020B7200000000000000" pitchFamily="34" charset="0"/>
              </a:rPr>
              <a:t>.</a:t>
            </a:r>
          </a:p>
        </p:txBody>
      </p:sp>
      <p:sp>
        <p:nvSpPr>
          <p:cNvPr id="13" name="Espace réservé du contenu 2">
            <a:extLst>
              <a:ext uri="{FF2B5EF4-FFF2-40B4-BE49-F238E27FC236}">
                <a16:creationId xmlns:a16="http://schemas.microsoft.com/office/drawing/2014/main" id="{BAEE9C64-186B-45FE-92FC-55891E69D351}"/>
              </a:ext>
            </a:extLst>
          </p:cNvPr>
          <p:cNvSpPr txBox="1">
            <a:spLocks/>
          </p:cNvSpPr>
          <p:nvPr/>
        </p:nvSpPr>
        <p:spPr>
          <a:xfrm>
            <a:off x="8650513" y="486947"/>
            <a:ext cx="3138029" cy="5991072"/>
          </a:xfrm>
          <a:prstGeom prst="rect">
            <a:avLst/>
          </a:prstGeom>
        </p:spPr>
        <p:txBody>
          <a:bodyPr vert="horz" lIns="91440" tIns="45720" rIns="91440" bIns="45720" numCol="1" spcCol="72000" rtlCol="0" anchor="ctr">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buNone/>
            </a:pPr>
            <a:endParaRPr lang="fr-FR" sz="4000" b="1" dirty="0">
              <a:latin typeface="Book Antiqua" panose="02040602050305030304" pitchFamily="18"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581229" y="3608879"/>
            <a:ext cx="5003866" cy="2800767"/>
          </a:xfrm>
          <a:prstGeom prst="rect">
            <a:avLst/>
          </a:prstGeom>
        </p:spPr>
        <p:txBody>
          <a:bodyPr wrap="square" anchor="ctr" anchorCtr="0">
            <a:spAutoFit/>
          </a:bodyPr>
          <a:lstStyle/>
          <a:p>
            <a:pPr algn="just" rtl="1"/>
            <a:r>
              <a:rPr lang="ar-AE" sz="4400" b="1" dirty="0">
                <a:latin typeface="Book Antiqua" panose="02040602050305030304" pitchFamily="18" charset="0"/>
              </a:rPr>
              <a:t>امين </a:t>
            </a:r>
            <a:r>
              <a:rPr lang="ar-AE" sz="4400" b="1" dirty="0" err="1">
                <a:latin typeface="Book Antiqua" panose="02040602050305030304" pitchFamily="18" charset="0"/>
              </a:rPr>
              <a:t>هلليلويا</a:t>
            </a:r>
            <a:r>
              <a:rPr lang="ar-AE" sz="4400" b="1" dirty="0">
                <a:latin typeface="Book Antiqua" panose="02040602050305030304" pitchFamily="18" charset="0"/>
              </a:rPr>
              <a:t>. المجد </a:t>
            </a:r>
            <a:r>
              <a:rPr lang="ar-AE" sz="4400" b="1" dirty="0" err="1">
                <a:latin typeface="Book Antiqua" panose="02040602050305030304" pitchFamily="18" charset="0"/>
              </a:rPr>
              <a:t>للآب</a:t>
            </a:r>
            <a:r>
              <a:rPr lang="ar-AE" sz="4400" b="1" dirty="0">
                <a:latin typeface="Book Antiqua" panose="02040602050305030304" pitchFamily="18" charset="0"/>
              </a:rPr>
              <a:t> وال</a:t>
            </a:r>
            <a:r>
              <a:rPr lang="ar-EG" sz="4400" b="1" dirty="0">
                <a:latin typeface="Book Antiqua" panose="02040602050305030304" pitchFamily="18" charset="0"/>
              </a:rPr>
              <a:t>إ</a:t>
            </a:r>
            <a:r>
              <a:rPr lang="ar-AE" sz="4400" b="1" dirty="0">
                <a:latin typeface="Book Antiqua" panose="02040602050305030304" pitchFamily="18" charset="0"/>
              </a:rPr>
              <a:t>بن والروح القدس، ال</a:t>
            </a:r>
            <a:r>
              <a:rPr lang="ar-EG" sz="4400" b="1" dirty="0">
                <a:latin typeface="Book Antiqua" panose="02040602050305030304" pitchFamily="18" charset="0"/>
              </a:rPr>
              <a:t>آ</a:t>
            </a:r>
            <a:r>
              <a:rPr lang="ar-AE" sz="4400" b="1" dirty="0">
                <a:latin typeface="Book Antiqua" panose="02040602050305030304" pitchFamily="18" charset="0"/>
              </a:rPr>
              <a:t>ن و كل </a:t>
            </a:r>
            <a:r>
              <a:rPr lang="ar-EG" sz="4400" b="1" dirty="0">
                <a:latin typeface="Book Antiqua" panose="02040602050305030304" pitchFamily="18" charset="0"/>
              </a:rPr>
              <a:t>أ</a:t>
            </a:r>
            <a:r>
              <a:rPr lang="ar-AE" sz="4400" b="1" dirty="0">
                <a:latin typeface="Book Antiqua" panose="02040602050305030304" pitchFamily="18" charset="0"/>
              </a:rPr>
              <a:t>وان وإلي دهر الدهور. آمين.</a:t>
            </a:r>
          </a:p>
        </p:txBody>
      </p:sp>
    </p:spTree>
    <p:extLst>
      <p:ext uri="{BB962C8B-B14F-4D97-AF65-F5344CB8AC3E}">
        <p14:creationId xmlns:p14="http://schemas.microsoft.com/office/powerpoint/2010/main" val="1982410004"/>
      </p:ext>
    </p:extLst>
  </p:cSld>
  <p:clrMapOvr>
    <a:masterClrMapping/>
  </p:clrMapOvr>
</p:sld>
</file>

<file path=ppt/slides/slide40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606906" y="3505532"/>
            <a:ext cx="5867221" cy="2907171"/>
          </a:xfrm>
        </p:spPr>
        <p:txBody>
          <a:bodyPr numCol="1" spcCol="72000" anchor="ctr">
            <a:noAutofit/>
          </a:bodyPr>
          <a:lstStyle/>
          <a:p>
            <a:pPr marL="0" indent="0" algn="just">
              <a:spcBef>
                <a:spcPts val="0"/>
              </a:spcBef>
              <a:buNone/>
            </a:pPr>
            <a:r>
              <a:rPr lang="fr-FR" sz="3000" b="1" dirty="0">
                <a:latin typeface="Book Antiqua" panose="02040602050305030304" pitchFamily="18" charset="0"/>
              </a:rPr>
              <a:t>Nous clamons et nous disons: Ô notre Seigneur Jésus Christ: </a:t>
            </a:r>
            <a:r>
              <a:rPr lang="fr-FR" sz="3000" b="1" dirty="0">
                <a:solidFill>
                  <a:srgbClr val="C00000"/>
                </a:solidFill>
                <a:latin typeface="Book Antiqua" panose="02040602050305030304" pitchFamily="18" charset="0"/>
              </a:rPr>
              <a:t>qui a été crucifié, écrase Satan sous nos pieds. </a:t>
            </a:r>
            <a:r>
              <a:rPr lang="fr-FR" sz="3000" b="1" dirty="0">
                <a:latin typeface="Book Antiqua" panose="02040602050305030304" pitchFamily="18" charset="0"/>
              </a:rPr>
              <a:t>Sauve nous et aie pitié de nous</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lvl="0" algn="ctr" rtl="1" fontAlgn="base">
              <a:spcBef>
                <a:spcPct val="20000"/>
              </a:spcBef>
              <a:spcAft>
                <a:spcPct val="0"/>
              </a:spcAft>
            </a:pPr>
            <a:endParaRPr lang="ar-SA" altLang="fr-FR" sz="3600" dirty="0">
              <a:latin typeface="Times New Roman" panose="02020603050405020304" pitchFamily="18" charset="0"/>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606905" y="452551"/>
            <a:ext cx="11162917" cy="3139051"/>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spcBef>
                <a:spcPts val="0"/>
              </a:spcBef>
              <a:buNone/>
            </a:pPr>
            <a:r>
              <a:rPr lang="nl-NL" sz="4000" b="1" dirty="0" err="1">
                <a:latin typeface="CS Avva Shenouda" panose="020B7200000000000000" pitchFamily="34" charset="0"/>
              </a:rPr>
              <a:t>Tenws</a:t>
            </a:r>
            <a:r>
              <a:rPr lang="nl-NL" sz="4000" b="1" dirty="0">
                <a:latin typeface="CS Avva Shenouda" panose="020B7200000000000000" pitchFamily="34" charset="0"/>
              </a:rPr>
              <a:t> `</a:t>
            </a:r>
            <a:r>
              <a:rPr lang="nl-NL" sz="4000" b="1" dirty="0" err="1">
                <a:latin typeface="CS Avva Shenouda" panose="020B7200000000000000" pitchFamily="34" charset="0"/>
              </a:rPr>
              <a:t>ebol</a:t>
            </a:r>
            <a:r>
              <a:rPr lang="nl-NL" sz="4000" b="1" dirty="0">
                <a:latin typeface="CS Avva Shenouda" panose="020B7200000000000000" pitchFamily="34" charset="0"/>
              </a:rPr>
              <a:t> </a:t>
            </a:r>
            <a:r>
              <a:rPr lang="nl-NL" sz="4000" b="1" dirty="0" err="1">
                <a:latin typeface="CS Avva Shenouda" panose="020B7200000000000000" pitchFamily="34" charset="0"/>
              </a:rPr>
              <a:t>enjw</a:t>
            </a:r>
            <a:r>
              <a:rPr lang="nl-NL" sz="4000" b="1" dirty="0">
                <a:latin typeface="CS Avva Shenouda" panose="020B7200000000000000" pitchFamily="34" charset="0"/>
              </a:rPr>
              <a:t> `</a:t>
            </a:r>
            <a:r>
              <a:rPr lang="nl-NL" sz="4000" b="1" dirty="0" err="1">
                <a:latin typeface="CS Avva Shenouda" panose="020B7200000000000000" pitchFamily="34" charset="0"/>
              </a:rPr>
              <a:t>mmoc</a:t>
            </a:r>
            <a:r>
              <a:rPr lang="nl-NL" sz="4000" b="1" dirty="0">
                <a:latin typeface="CS Avva Shenouda" panose="020B7200000000000000" pitchFamily="34" charset="0"/>
              </a:rPr>
              <a:t> @ je `w pen=o=c I=y=c P=,=c @ </a:t>
            </a:r>
            <a:r>
              <a:rPr lang="nl-NL" sz="4000" b="1" dirty="0" err="1">
                <a:solidFill>
                  <a:srgbClr val="C00000"/>
                </a:solidFill>
                <a:latin typeface="CS Avva Shenouda" panose="020B7200000000000000" pitchFamily="34" charset="0"/>
              </a:rPr>
              <a:t>vy`etauask</a:t>
            </a:r>
            <a:r>
              <a:rPr lang="nl-NL" sz="4000" b="1" dirty="0">
                <a:solidFill>
                  <a:srgbClr val="C00000"/>
                </a:solidFill>
                <a:latin typeface="CS Avva Shenouda" panose="020B7200000000000000" pitchFamily="34" charset="0"/>
              </a:rPr>
              <a:t> `</a:t>
            </a:r>
            <a:r>
              <a:rPr lang="nl-NL" sz="4000" b="1" dirty="0" err="1">
                <a:solidFill>
                  <a:srgbClr val="C00000"/>
                </a:solidFill>
                <a:latin typeface="CS Avva Shenouda" panose="020B7200000000000000" pitchFamily="34" charset="0"/>
              </a:rPr>
              <a:t>epi`ctauroc</a:t>
            </a:r>
            <a:r>
              <a:rPr lang="nl-NL" sz="4000" b="1" dirty="0">
                <a:solidFill>
                  <a:srgbClr val="C00000"/>
                </a:solidFill>
                <a:latin typeface="CS Avva Shenouda" panose="020B7200000000000000" pitchFamily="34" charset="0"/>
              </a:rPr>
              <a:t> @ </a:t>
            </a:r>
            <a:r>
              <a:rPr lang="nl-NL" sz="4000" b="1" dirty="0" err="1">
                <a:solidFill>
                  <a:srgbClr val="C00000"/>
                </a:solidFill>
                <a:latin typeface="CS Avva Shenouda" panose="020B7200000000000000" pitchFamily="34" charset="0"/>
              </a:rPr>
              <a:t>ek`eqomqem</a:t>
            </a:r>
            <a:r>
              <a:rPr lang="nl-NL" sz="4000" b="1" dirty="0">
                <a:solidFill>
                  <a:srgbClr val="C00000"/>
                </a:solidFill>
                <a:latin typeface="CS Avva Shenouda" panose="020B7200000000000000" pitchFamily="34" charset="0"/>
              </a:rPr>
              <a:t> `</a:t>
            </a:r>
            <a:r>
              <a:rPr lang="nl-NL" sz="4000" b="1" dirty="0" err="1">
                <a:solidFill>
                  <a:srgbClr val="C00000"/>
                </a:solidFill>
                <a:latin typeface="CS Avva Shenouda" panose="020B7200000000000000" pitchFamily="34" charset="0"/>
              </a:rPr>
              <a:t>m`pcatanac</a:t>
            </a:r>
            <a:r>
              <a:rPr lang="nl-NL" sz="4000" b="1" dirty="0">
                <a:solidFill>
                  <a:srgbClr val="C00000"/>
                </a:solidFill>
                <a:latin typeface="CS Avva Shenouda" panose="020B7200000000000000" pitchFamily="34" charset="0"/>
              </a:rPr>
              <a:t> @ </a:t>
            </a:r>
            <a:r>
              <a:rPr lang="nl-NL" sz="4000" b="1" dirty="0" err="1">
                <a:solidFill>
                  <a:srgbClr val="C00000"/>
                </a:solidFill>
                <a:latin typeface="CS Avva Shenouda" panose="020B7200000000000000" pitchFamily="34" charset="0"/>
              </a:rPr>
              <a:t>capecyt</a:t>
            </a:r>
            <a:r>
              <a:rPr lang="nl-NL" sz="4000" b="1" dirty="0">
                <a:solidFill>
                  <a:srgbClr val="C00000"/>
                </a:solidFill>
                <a:latin typeface="CS Avva Shenouda" panose="020B7200000000000000" pitchFamily="34" charset="0"/>
              </a:rPr>
              <a:t> `</a:t>
            </a:r>
            <a:r>
              <a:rPr lang="nl-NL" sz="4000" b="1" dirty="0" err="1">
                <a:solidFill>
                  <a:srgbClr val="C00000"/>
                </a:solidFill>
                <a:latin typeface="CS Avva Shenouda" panose="020B7200000000000000" pitchFamily="34" charset="0"/>
              </a:rPr>
              <a:t>nnen</a:t>
            </a:r>
            <a:r>
              <a:rPr lang="nl-NL" sz="4000" b="1" dirty="0">
                <a:solidFill>
                  <a:srgbClr val="C00000"/>
                </a:solidFill>
                <a:latin typeface="CS Avva Shenouda" panose="020B7200000000000000" pitchFamily="34" charset="0"/>
              </a:rPr>
              <a:t>[</a:t>
            </a:r>
            <a:r>
              <a:rPr lang="nl-NL" sz="4000" b="1" dirty="0" err="1">
                <a:solidFill>
                  <a:srgbClr val="C00000"/>
                </a:solidFill>
                <a:latin typeface="CS Avva Shenouda" panose="020B7200000000000000" pitchFamily="34" charset="0"/>
              </a:rPr>
              <a:t>alauj</a:t>
            </a:r>
            <a:r>
              <a:rPr lang="nl-NL" sz="4000" b="1" dirty="0">
                <a:solidFill>
                  <a:srgbClr val="C00000"/>
                </a:solidFill>
                <a:latin typeface="CS Avva Shenouda" panose="020B7200000000000000" pitchFamily="34" charset="0"/>
              </a:rPr>
              <a:t> </a:t>
            </a:r>
            <a:r>
              <a:rPr lang="nl-NL" sz="4000" b="1" dirty="0">
                <a:latin typeface="CS Avva Shenouda" panose="020B7200000000000000" pitchFamily="34" charset="0"/>
              </a:rPr>
              <a:t>@ </a:t>
            </a:r>
            <a:r>
              <a:rPr lang="nl-NL" sz="4000" b="1" dirty="0" err="1">
                <a:latin typeface="CS Avva Shenouda" panose="020B7200000000000000" pitchFamily="34" charset="0"/>
              </a:rPr>
              <a:t>Cw</a:t>
            </a:r>
            <a:r>
              <a:rPr lang="nl-NL" sz="4000" b="1" dirty="0">
                <a:latin typeface="CS Avva Shenouda" panose="020B7200000000000000" pitchFamily="34" charset="0"/>
              </a:rPr>
              <a:t>] `</a:t>
            </a:r>
            <a:r>
              <a:rPr lang="nl-NL" sz="4000" b="1" dirty="0" err="1">
                <a:latin typeface="CS Avva Shenouda" panose="020B7200000000000000" pitchFamily="34" charset="0"/>
              </a:rPr>
              <a:t>mmon</a:t>
            </a:r>
            <a:r>
              <a:rPr lang="nl-NL" sz="4000" b="1" dirty="0">
                <a:latin typeface="CS Avva Shenouda" panose="020B7200000000000000" pitchFamily="34" charset="0"/>
              </a:rPr>
              <a:t> </a:t>
            </a:r>
            <a:r>
              <a:rPr lang="nl-NL" sz="4000" b="1" dirty="0" err="1">
                <a:latin typeface="CS Avva Shenouda" panose="020B7200000000000000" pitchFamily="34" charset="0"/>
              </a:rPr>
              <a:t>ouoh</a:t>
            </a:r>
            <a:r>
              <a:rPr lang="nl-NL" sz="4000" b="1" dirty="0">
                <a:latin typeface="CS Avva Shenouda" panose="020B7200000000000000" pitchFamily="34" charset="0"/>
              </a:rPr>
              <a:t> </a:t>
            </a:r>
            <a:r>
              <a:rPr lang="nl-NL" sz="4000" b="1" dirty="0" err="1">
                <a:latin typeface="CS Avva Shenouda" panose="020B7200000000000000" pitchFamily="34" charset="0"/>
              </a:rPr>
              <a:t>nai</a:t>
            </a:r>
            <a:r>
              <a:rPr lang="nl-NL" sz="4000" b="1" dirty="0">
                <a:latin typeface="CS Avva Shenouda" panose="020B7200000000000000" pitchFamily="34" charset="0"/>
              </a:rPr>
              <a:t> </a:t>
            </a:r>
            <a:r>
              <a:rPr lang="nl-NL" sz="4000" b="1" dirty="0" err="1">
                <a:latin typeface="CS Avva Shenouda" panose="020B7200000000000000" pitchFamily="34" charset="0"/>
              </a:rPr>
              <a:t>nan</a:t>
            </a:r>
            <a:endParaRPr lang="nl-NL" sz="4000" b="1" dirty="0">
              <a:latin typeface="CS Avva Shenouda" panose="020B7200000000000000" pitchFamily="34" charset="0"/>
            </a:endParaRPr>
          </a:p>
        </p:txBody>
      </p:sp>
      <p:sp>
        <p:nvSpPr>
          <p:cNvPr id="13" name="Espace réservé du contenu 2">
            <a:extLst>
              <a:ext uri="{FF2B5EF4-FFF2-40B4-BE49-F238E27FC236}">
                <a16:creationId xmlns:a16="http://schemas.microsoft.com/office/drawing/2014/main" id="{BAEE9C64-186B-45FE-92FC-55891E69D351}"/>
              </a:ext>
            </a:extLst>
          </p:cNvPr>
          <p:cNvSpPr txBox="1">
            <a:spLocks/>
          </p:cNvSpPr>
          <p:nvPr/>
        </p:nvSpPr>
        <p:spPr>
          <a:xfrm>
            <a:off x="8650513" y="486947"/>
            <a:ext cx="3138029" cy="5991072"/>
          </a:xfrm>
          <a:prstGeom prst="rect">
            <a:avLst/>
          </a:prstGeom>
        </p:spPr>
        <p:txBody>
          <a:bodyPr vert="horz" lIns="91440" tIns="45720" rIns="91440" bIns="45720" numCol="1" spcCol="72000" rtlCol="0" anchor="ctr">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buNone/>
            </a:pPr>
            <a:endParaRPr lang="fr-FR" sz="4000" b="1" dirty="0">
              <a:latin typeface="Book Antiqua" panose="02040602050305030304" pitchFamily="18"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565073" y="3793545"/>
            <a:ext cx="5058932" cy="2431435"/>
          </a:xfrm>
          <a:prstGeom prst="rect">
            <a:avLst/>
          </a:prstGeom>
        </p:spPr>
        <p:txBody>
          <a:bodyPr wrap="square" anchor="ctr" anchorCtr="0">
            <a:spAutoFit/>
          </a:bodyPr>
          <a:lstStyle/>
          <a:p>
            <a:pPr algn="just" rtl="1"/>
            <a:r>
              <a:rPr lang="ar-AE" sz="3800" b="1" dirty="0">
                <a:latin typeface="Book Antiqua" panose="02040602050305030304" pitchFamily="18" charset="0"/>
              </a:rPr>
              <a:t>نصرخ قائلين: يا ربنا يسوع</a:t>
            </a:r>
            <a:r>
              <a:rPr lang="fr-FR" sz="3800" b="1" dirty="0">
                <a:latin typeface="Book Antiqua" panose="02040602050305030304" pitchFamily="18" charset="0"/>
              </a:rPr>
              <a:t> </a:t>
            </a:r>
            <a:r>
              <a:rPr lang="ar-AE" sz="3800" b="1" dirty="0">
                <a:solidFill>
                  <a:srgbClr val="C00000"/>
                </a:solidFill>
                <a:latin typeface="Book Antiqua" panose="02040602050305030304" pitchFamily="18" charset="0"/>
              </a:rPr>
              <a:t>المسيح</a:t>
            </a:r>
            <a:r>
              <a:rPr lang="fr-FR" sz="3800" b="1" dirty="0">
                <a:solidFill>
                  <a:srgbClr val="C00000"/>
                </a:solidFill>
                <a:latin typeface="Book Antiqua" panose="02040602050305030304" pitchFamily="18" charset="0"/>
              </a:rPr>
              <a:t> </a:t>
            </a:r>
            <a:r>
              <a:rPr lang="ar-AE" sz="3800" b="1" dirty="0">
                <a:solidFill>
                  <a:srgbClr val="C00000"/>
                </a:solidFill>
                <a:latin typeface="Book Antiqua" panose="02040602050305030304" pitchFamily="18" charset="0"/>
              </a:rPr>
              <a:t>الذي صلبت على الصليب وسحقت الشيطان</a:t>
            </a:r>
            <a:r>
              <a:rPr lang="fr-FR" sz="3800" b="1" dirty="0">
                <a:solidFill>
                  <a:srgbClr val="C00000"/>
                </a:solidFill>
                <a:latin typeface="Book Antiqua" panose="02040602050305030304" pitchFamily="18" charset="0"/>
              </a:rPr>
              <a:t> </a:t>
            </a:r>
            <a:r>
              <a:rPr lang="ar-AE" sz="3800" b="1" dirty="0">
                <a:solidFill>
                  <a:srgbClr val="C00000"/>
                </a:solidFill>
                <a:latin typeface="Book Antiqua" panose="02040602050305030304" pitchFamily="18" charset="0"/>
              </a:rPr>
              <a:t>تحت أقدامنا.</a:t>
            </a:r>
            <a:r>
              <a:rPr lang="fr-FR" sz="3800" b="1" dirty="0">
                <a:solidFill>
                  <a:srgbClr val="C00000"/>
                </a:solidFill>
                <a:latin typeface="Book Antiqua" panose="02040602050305030304" pitchFamily="18" charset="0"/>
              </a:rPr>
              <a:t> </a:t>
            </a:r>
            <a:r>
              <a:rPr lang="ar-AE" sz="3800" b="1" dirty="0">
                <a:latin typeface="Book Antiqua" panose="02040602050305030304" pitchFamily="18" charset="0"/>
              </a:rPr>
              <a:t>خلصنا </a:t>
            </a:r>
            <a:r>
              <a:rPr lang="ar-AE" sz="3800" b="1" dirty="0" err="1">
                <a:latin typeface="Book Antiqua" panose="02040602050305030304" pitchFamily="18" charset="0"/>
              </a:rPr>
              <a:t>وإرحمنا</a:t>
            </a:r>
            <a:endParaRPr lang="ar-AE" sz="3800" b="1" dirty="0">
              <a:latin typeface="Book Antiqua" panose="02040602050305030304" pitchFamily="18" charset="0"/>
            </a:endParaRPr>
          </a:p>
        </p:txBody>
      </p:sp>
      <p:sp>
        <p:nvSpPr>
          <p:cNvPr id="2" name="Rectangle 1">
            <a:hlinkClick r:id="rId3" action="ppaction://hlinksldjump"/>
            <a:extLst>
              <a:ext uri="{FF2B5EF4-FFF2-40B4-BE49-F238E27FC236}">
                <a16:creationId xmlns:a16="http://schemas.microsoft.com/office/drawing/2014/main" id="{EDBA1956-1DCD-41E1-866D-76291B689F28}"/>
              </a:ext>
            </a:extLst>
          </p:cNvPr>
          <p:cNvSpPr/>
          <p:nvPr/>
        </p:nvSpPr>
        <p:spPr>
          <a:xfrm>
            <a:off x="5624430" y="6064063"/>
            <a:ext cx="1589649" cy="377815"/>
          </a:xfrm>
          <a:prstGeom prst="rect">
            <a:avLst/>
          </a:prstGeom>
        </p:spPr>
        <p:style>
          <a:lnRef idx="1">
            <a:schemeClr val="accent2"/>
          </a:lnRef>
          <a:fillRef idx="2">
            <a:schemeClr val="accent2"/>
          </a:fillRef>
          <a:effectRef idx="1">
            <a:schemeClr val="accent2"/>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nl-NL" dirty="0" err="1">
                <a:ln w="0"/>
                <a:solidFill>
                  <a:schemeClr val="tx1"/>
                </a:solidFill>
                <a:effectLst>
                  <a:outerShdw blurRad="38100" dist="19050" dir="2700000" algn="tl" rotWithShape="0">
                    <a:schemeClr val="dk1">
                      <a:alpha val="40000"/>
                    </a:schemeClr>
                  </a:outerShdw>
                </a:effectLst>
                <a:latin typeface="CS Avva Shenouda" panose="020B7200000000000000" pitchFamily="34" charset="0"/>
              </a:rPr>
              <a:t>Ak</a:t>
            </a:r>
            <a:r>
              <a:rPr lang="nl-NL" dirty="0">
                <a:ln w="0"/>
                <a:solidFill>
                  <a:schemeClr val="tx1"/>
                </a:solidFill>
                <a:effectLst>
                  <a:outerShdw blurRad="38100" dist="19050" dir="2700000" algn="tl" rotWithShape="0">
                    <a:schemeClr val="dk1">
                      <a:alpha val="40000"/>
                    </a:schemeClr>
                  </a:outerShdw>
                </a:effectLst>
                <a:latin typeface="CS Avva Shenouda" panose="020B7200000000000000" pitchFamily="34" charset="0"/>
              </a:rPr>
              <a:t>[i</a:t>
            </a:r>
            <a:endParaRPr lang="fr-FR" dirty="0">
              <a:ln w="0"/>
              <a:solidFill>
                <a:schemeClr val="tx1"/>
              </a:solidFill>
              <a:effectLst>
                <a:outerShdw blurRad="38100" dist="19050" dir="2700000" algn="tl" rotWithShape="0">
                  <a:schemeClr val="dk1">
                    <a:alpha val="40000"/>
                  </a:schemeClr>
                </a:outerShdw>
              </a:effectLst>
            </a:endParaRPr>
          </a:p>
        </p:txBody>
      </p:sp>
    </p:spTree>
    <p:extLst>
      <p:ext uri="{BB962C8B-B14F-4D97-AF65-F5344CB8AC3E}">
        <p14:creationId xmlns:p14="http://schemas.microsoft.com/office/powerpoint/2010/main" val="3241553668"/>
      </p:ext>
    </p:extLst>
  </p:cSld>
  <p:clrMapOvr>
    <a:masterClrMapping/>
  </p:clrMapOvr>
</p:sld>
</file>

<file path=ppt/slides/slide40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606906" y="3505532"/>
            <a:ext cx="5867221" cy="2907171"/>
          </a:xfrm>
        </p:spPr>
        <p:txBody>
          <a:bodyPr numCol="1" spcCol="72000" anchor="ctr">
            <a:noAutofit/>
          </a:bodyPr>
          <a:lstStyle/>
          <a:p>
            <a:pPr marL="0" indent="0" algn="just">
              <a:buNone/>
            </a:pPr>
            <a:r>
              <a:rPr lang="fr-FR" sz="3600" b="1" dirty="0">
                <a:latin typeface="Book Antiqua" panose="02040602050305030304" pitchFamily="18" charset="0"/>
              </a:rPr>
              <a:t>Tu as obtenu la grâce de Moïse, la prêtrise de Melchisédech, l’âge de Jacob et la longue vie de Mathusalem</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lvl="0" algn="ctr" rtl="1" fontAlgn="base">
              <a:spcBef>
                <a:spcPct val="20000"/>
              </a:spcBef>
              <a:spcAft>
                <a:spcPct val="0"/>
              </a:spcAft>
            </a:pPr>
            <a:endParaRPr lang="ar-SA" altLang="fr-FR" sz="3600" dirty="0">
              <a:latin typeface="Times New Roman" panose="02020603050405020304" pitchFamily="18" charset="0"/>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606906" y="452551"/>
            <a:ext cx="10832822" cy="3139051"/>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buNone/>
            </a:pPr>
            <a:r>
              <a:rPr lang="nl-NL" sz="4800" b="1" dirty="0" err="1">
                <a:latin typeface="CS Avva Shenouda" panose="020B7200000000000000" pitchFamily="34" charset="0"/>
              </a:rPr>
              <a:t>Ak</a:t>
            </a:r>
            <a:r>
              <a:rPr lang="nl-NL" sz="4800" b="1" dirty="0">
                <a:latin typeface="CS Avva Shenouda" panose="020B7200000000000000" pitchFamily="34" charset="0"/>
              </a:rPr>
              <a:t>[i `</a:t>
            </a:r>
            <a:r>
              <a:rPr lang="nl-NL" sz="4800" b="1" dirty="0" err="1">
                <a:latin typeface="CS Avva Shenouda" panose="020B7200000000000000" pitchFamily="34" charset="0"/>
              </a:rPr>
              <a:t>t,aric</a:t>
            </a:r>
            <a:r>
              <a:rPr lang="nl-NL" sz="4800" b="1" dirty="0">
                <a:latin typeface="CS Avva Shenouda" panose="020B7200000000000000" pitchFamily="34" charset="0"/>
              </a:rPr>
              <a:t> `</a:t>
            </a:r>
            <a:r>
              <a:rPr lang="nl-NL" sz="4800" b="1" dirty="0" err="1">
                <a:latin typeface="CS Avva Shenouda" panose="020B7200000000000000" pitchFamily="34" charset="0"/>
              </a:rPr>
              <a:t>mMw`ucyc</a:t>
            </a:r>
            <a:r>
              <a:rPr lang="nl-NL" sz="4800" b="1" dirty="0">
                <a:latin typeface="CS Avva Shenouda" panose="020B7200000000000000" pitchFamily="34" charset="0"/>
              </a:rPr>
              <a:t>@ ]</a:t>
            </a:r>
            <a:r>
              <a:rPr lang="nl-NL" sz="4800" b="1" dirty="0" err="1">
                <a:latin typeface="CS Avva Shenouda" panose="020B7200000000000000" pitchFamily="34" charset="0"/>
              </a:rPr>
              <a:t>met`ouyb</a:t>
            </a:r>
            <a:r>
              <a:rPr lang="nl-NL" sz="4800" b="1" dirty="0">
                <a:latin typeface="CS Avva Shenouda" panose="020B7200000000000000" pitchFamily="34" charset="0"/>
              </a:rPr>
              <a:t> `</a:t>
            </a:r>
            <a:r>
              <a:rPr lang="nl-NL" sz="4800" b="1" dirty="0" err="1">
                <a:latin typeface="CS Avva Shenouda" panose="020B7200000000000000" pitchFamily="34" charset="0"/>
              </a:rPr>
              <a:t>nte</a:t>
            </a:r>
            <a:r>
              <a:rPr lang="nl-NL" sz="4800" b="1" dirty="0">
                <a:latin typeface="CS Avva Shenouda" panose="020B7200000000000000" pitchFamily="34" charset="0"/>
              </a:rPr>
              <a:t> </a:t>
            </a:r>
            <a:r>
              <a:rPr lang="nl-NL" sz="4800" b="1" dirty="0" err="1">
                <a:latin typeface="CS Avva Shenouda" panose="020B7200000000000000" pitchFamily="34" charset="0"/>
              </a:rPr>
              <a:t>Mel,icadek</a:t>
            </a:r>
            <a:r>
              <a:rPr lang="nl-NL" sz="4800" b="1" dirty="0">
                <a:latin typeface="CS Avva Shenouda" panose="020B7200000000000000" pitchFamily="34" charset="0"/>
              </a:rPr>
              <a:t>@ ]</a:t>
            </a:r>
            <a:r>
              <a:rPr lang="nl-NL" sz="4800" b="1" dirty="0" err="1">
                <a:latin typeface="CS Avva Shenouda" panose="020B7200000000000000" pitchFamily="34" charset="0"/>
              </a:rPr>
              <a:t>metqellw</a:t>
            </a:r>
            <a:r>
              <a:rPr lang="nl-NL" sz="4800" b="1" dirty="0">
                <a:latin typeface="CS Avva Shenouda" panose="020B7200000000000000" pitchFamily="34" charset="0"/>
              </a:rPr>
              <a:t> `</a:t>
            </a:r>
            <a:r>
              <a:rPr lang="nl-NL" sz="4800" b="1" dirty="0" err="1">
                <a:latin typeface="CS Avva Shenouda" panose="020B7200000000000000" pitchFamily="34" charset="0"/>
              </a:rPr>
              <a:t>nte</a:t>
            </a:r>
            <a:r>
              <a:rPr lang="nl-NL" sz="4800" b="1" dirty="0">
                <a:latin typeface="CS Avva Shenouda" panose="020B7200000000000000" pitchFamily="34" charset="0"/>
              </a:rPr>
              <a:t> </a:t>
            </a:r>
            <a:r>
              <a:rPr lang="nl-NL" sz="4800" b="1" dirty="0" err="1">
                <a:latin typeface="CS Avva Shenouda" panose="020B7200000000000000" pitchFamily="34" charset="0"/>
              </a:rPr>
              <a:t>Iakwb</a:t>
            </a:r>
            <a:r>
              <a:rPr lang="nl-NL" sz="4800" b="1" dirty="0">
                <a:latin typeface="CS Avva Shenouda" panose="020B7200000000000000" pitchFamily="34" charset="0"/>
              </a:rPr>
              <a:t>@ </a:t>
            </a:r>
            <a:r>
              <a:rPr lang="nl-NL" sz="4800" b="1" dirty="0" err="1">
                <a:latin typeface="CS Avva Shenouda" panose="020B7200000000000000" pitchFamily="34" charset="0"/>
              </a:rPr>
              <a:t>pinoj</a:t>
            </a:r>
            <a:r>
              <a:rPr lang="nl-NL" sz="4800" b="1" dirty="0">
                <a:latin typeface="CS Avva Shenouda" panose="020B7200000000000000" pitchFamily="34" charset="0"/>
              </a:rPr>
              <a:t> `</a:t>
            </a:r>
            <a:r>
              <a:rPr lang="nl-NL" sz="4800" b="1" dirty="0" err="1">
                <a:latin typeface="CS Avva Shenouda" panose="020B7200000000000000" pitchFamily="34" charset="0"/>
              </a:rPr>
              <a:t>n`ahi</a:t>
            </a:r>
            <a:r>
              <a:rPr lang="nl-NL" sz="4800" b="1" dirty="0">
                <a:latin typeface="CS Avva Shenouda" panose="020B7200000000000000" pitchFamily="34" charset="0"/>
              </a:rPr>
              <a:t> `</a:t>
            </a:r>
            <a:r>
              <a:rPr lang="nl-NL" sz="4800" b="1" dirty="0" err="1">
                <a:latin typeface="CS Avva Shenouda" panose="020B7200000000000000" pitchFamily="34" charset="0"/>
              </a:rPr>
              <a:t>nte</a:t>
            </a:r>
            <a:r>
              <a:rPr lang="nl-NL" sz="4800" b="1" dirty="0">
                <a:latin typeface="CS Avva Shenouda" panose="020B7200000000000000" pitchFamily="34" charset="0"/>
              </a:rPr>
              <a:t> </a:t>
            </a:r>
            <a:r>
              <a:rPr lang="nl-NL" sz="4800" b="1" dirty="0" err="1">
                <a:latin typeface="CS Avva Shenouda" panose="020B7200000000000000" pitchFamily="34" charset="0"/>
              </a:rPr>
              <a:t>Ma;oucala</a:t>
            </a:r>
            <a:r>
              <a:rPr lang="nl-NL" sz="4800" b="1" dirty="0">
                <a:latin typeface="CS Avva Shenouda" panose="020B7200000000000000" pitchFamily="34" charset="0"/>
              </a:rPr>
              <a:t>@</a:t>
            </a:r>
          </a:p>
        </p:txBody>
      </p:sp>
      <p:sp>
        <p:nvSpPr>
          <p:cNvPr id="13" name="Espace réservé du contenu 2">
            <a:extLst>
              <a:ext uri="{FF2B5EF4-FFF2-40B4-BE49-F238E27FC236}">
                <a16:creationId xmlns:a16="http://schemas.microsoft.com/office/drawing/2014/main" id="{BAEE9C64-186B-45FE-92FC-55891E69D351}"/>
              </a:ext>
            </a:extLst>
          </p:cNvPr>
          <p:cNvSpPr txBox="1">
            <a:spLocks/>
          </p:cNvSpPr>
          <p:nvPr/>
        </p:nvSpPr>
        <p:spPr>
          <a:xfrm>
            <a:off x="8650513" y="486947"/>
            <a:ext cx="3138029" cy="5991072"/>
          </a:xfrm>
          <a:prstGeom prst="rect">
            <a:avLst/>
          </a:prstGeom>
        </p:spPr>
        <p:txBody>
          <a:bodyPr vert="horz" lIns="91440" tIns="45720" rIns="91440" bIns="45720" numCol="1" spcCol="72000" rtlCol="0" anchor="ctr">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buNone/>
            </a:pPr>
            <a:endParaRPr lang="fr-FR" sz="4000" b="1" dirty="0">
              <a:latin typeface="Book Antiqua" panose="02040602050305030304" pitchFamily="18"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581229" y="3608879"/>
            <a:ext cx="5003866" cy="2800767"/>
          </a:xfrm>
          <a:prstGeom prst="rect">
            <a:avLst/>
          </a:prstGeom>
        </p:spPr>
        <p:txBody>
          <a:bodyPr wrap="square" anchor="ctr" anchorCtr="0">
            <a:spAutoFit/>
          </a:bodyPr>
          <a:lstStyle/>
          <a:p>
            <a:pPr algn="just" rtl="1"/>
            <a:r>
              <a:rPr lang="ar-AE" sz="4400" b="1" dirty="0">
                <a:latin typeface="Book Antiqua" panose="02040602050305030304" pitchFamily="18" charset="0"/>
              </a:rPr>
              <a:t>نلت نعمة موسي، وكهنوت </a:t>
            </a:r>
            <a:r>
              <a:rPr lang="ar-AE" sz="4400" b="1" dirty="0" err="1">
                <a:latin typeface="Book Antiqua" panose="02040602050305030304" pitchFamily="18" charset="0"/>
              </a:rPr>
              <a:t>ملشيصادق</a:t>
            </a:r>
            <a:r>
              <a:rPr lang="ar-AE" sz="4400" b="1" dirty="0">
                <a:latin typeface="Book Antiqua" panose="02040602050305030304" pitchFamily="18" charset="0"/>
              </a:rPr>
              <a:t>، وشيخوخة يعقوب، وطول عمر </a:t>
            </a:r>
            <a:r>
              <a:rPr lang="ar-AE" sz="4400" b="1" dirty="0" err="1">
                <a:latin typeface="Book Antiqua" panose="02040602050305030304" pitchFamily="18" charset="0"/>
              </a:rPr>
              <a:t>متوشالح</a:t>
            </a:r>
            <a:endParaRPr lang="ar-AE" sz="4400" b="1" dirty="0">
              <a:latin typeface="Book Antiqua" panose="02040602050305030304" pitchFamily="18" charset="0"/>
            </a:endParaRPr>
          </a:p>
        </p:txBody>
      </p:sp>
    </p:spTree>
    <p:extLst>
      <p:ext uri="{BB962C8B-B14F-4D97-AF65-F5344CB8AC3E}">
        <p14:creationId xmlns:p14="http://schemas.microsoft.com/office/powerpoint/2010/main" val="4294302741"/>
      </p:ext>
    </p:extLst>
  </p:cSld>
  <p:clrMapOvr>
    <a:masterClrMapping/>
  </p:clrMapOvr>
</p:sld>
</file>

<file path=ppt/slides/slide40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606906" y="3505532"/>
            <a:ext cx="5867221" cy="2907171"/>
          </a:xfrm>
        </p:spPr>
        <p:txBody>
          <a:bodyPr numCol="1" spcCol="72000" anchor="ctr">
            <a:noAutofit/>
          </a:bodyPr>
          <a:lstStyle/>
          <a:p>
            <a:pPr marL="0" indent="0" algn="just">
              <a:buNone/>
            </a:pPr>
            <a:r>
              <a:rPr lang="fr-FR" sz="3600" b="1" dirty="0">
                <a:latin typeface="Book Antiqua" panose="02040602050305030304" pitchFamily="18" charset="0"/>
              </a:rPr>
              <a:t>l’intelligence de David, la sagesse de Salomon et l’Esprit paraclet qui est descendu sur les apôtres.</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lvl="0" algn="ctr" rtl="1" fontAlgn="base">
              <a:spcBef>
                <a:spcPct val="20000"/>
              </a:spcBef>
              <a:spcAft>
                <a:spcPct val="0"/>
              </a:spcAft>
            </a:pPr>
            <a:endParaRPr lang="ar-SA" altLang="fr-FR" sz="3600" dirty="0">
              <a:latin typeface="Times New Roman" panose="02020603050405020304" pitchFamily="18" charset="0"/>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606906" y="452551"/>
            <a:ext cx="10832822" cy="3139051"/>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buNone/>
            </a:pPr>
            <a:r>
              <a:rPr lang="nl-NL" sz="4800" b="1" dirty="0" err="1">
                <a:latin typeface="CS Avva Shenouda" panose="020B7200000000000000" pitchFamily="34" charset="0"/>
              </a:rPr>
              <a:t>pika</a:t>
            </a:r>
            <a:r>
              <a:rPr lang="nl-NL" sz="4800" b="1" dirty="0">
                <a:latin typeface="CS Avva Shenouda" panose="020B7200000000000000" pitchFamily="34" charset="0"/>
              </a:rPr>
              <a:t>] </a:t>
            </a:r>
            <a:r>
              <a:rPr lang="nl-NL" sz="4800" b="1" dirty="0" err="1">
                <a:latin typeface="CS Avva Shenouda" panose="020B7200000000000000" pitchFamily="34" charset="0"/>
              </a:rPr>
              <a:t>etcwtp</a:t>
            </a:r>
            <a:r>
              <a:rPr lang="nl-NL" sz="4800" b="1" dirty="0">
                <a:latin typeface="CS Avva Shenouda" panose="020B7200000000000000" pitchFamily="34" charset="0"/>
              </a:rPr>
              <a:t> `</a:t>
            </a:r>
            <a:r>
              <a:rPr lang="nl-NL" sz="4800" b="1" dirty="0" err="1">
                <a:latin typeface="CS Avva Shenouda" panose="020B7200000000000000" pitchFamily="34" charset="0"/>
              </a:rPr>
              <a:t>nte</a:t>
            </a:r>
            <a:r>
              <a:rPr lang="nl-NL" sz="4800" b="1" dirty="0">
                <a:latin typeface="CS Avva Shenouda" panose="020B7200000000000000" pitchFamily="34" charset="0"/>
              </a:rPr>
              <a:t> </a:t>
            </a:r>
            <a:r>
              <a:rPr lang="nl-NL" sz="4800" b="1" dirty="0" err="1">
                <a:latin typeface="CS Avva Shenouda" panose="020B7200000000000000" pitchFamily="34" charset="0"/>
              </a:rPr>
              <a:t>Dauid</a:t>
            </a:r>
            <a:r>
              <a:rPr lang="nl-NL" sz="4800" b="1" dirty="0">
                <a:latin typeface="CS Avva Shenouda" panose="020B7200000000000000" pitchFamily="34" charset="0"/>
              </a:rPr>
              <a:t> @ ]</a:t>
            </a:r>
            <a:r>
              <a:rPr lang="nl-NL" sz="4800" b="1" dirty="0" err="1">
                <a:latin typeface="CS Avva Shenouda" panose="020B7200000000000000" pitchFamily="34" charset="0"/>
              </a:rPr>
              <a:t>covia</a:t>
            </a:r>
            <a:r>
              <a:rPr lang="nl-NL" sz="4800" b="1" dirty="0">
                <a:latin typeface="CS Avva Shenouda" panose="020B7200000000000000" pitchFamily="34" charset="0"/>
              </a:rPr>
              <a:t> `</a:t>
            </a:r>
            <a:r>
              <a:rPr lang="nl-NL" sz="4800" b="1" dirty="0" err="1">
                <a:latin typeface="CS Avva Shenouda" panose="020B7200000000000000" pitchFamily="34" charset="0"/>
              </a:rPr>
              <a:t>nte</a:t>
            </a:r>
            <a:r>
              <a:rPr lang="nl-NL" sz="4800" b="1" dirty="0">
                <a:latin typeface="CS Avva Shenouda" panose="020B7200000000000000" pitchFamily="34" charset="0"/>
              </a:rPr>
              <a:t> </a:t>
            </a:r>
            <a:r>
              <a:rPr lang="nl-NL" sz="4800" b="1" dirty="0" err="1">
                <a:latin typeface="CS Avva Shenouda" panose="020B7200000000000000" pitchFamily="34" charset="0"/>
              </a:rPr>
              <a:t>Colomwn</a:t>
            </a:r>
            <a:r>
              <a:rPr lang="nl-NL" sz="4800" b="1" dirty="0">
                <a:latin typeface="CS Avva Shenouda" panose="020B7200000000000000" pitchFamily="34" charset="0"/>
              </a:rPr>
              <a:t> @ </a:t>
            </a:r>
            <a:r>
              <a:rPr lang="nl-NL" sz="4800" b="1" dirty="0" err="1">
                <a:latin typeface="CS Avva Shenouda" panose="020B7200000000000000" pitchFamily="34" charset="0"/>
              </a:rPr>
              <a:t>pi`Pneuma</a:t>
            </a:r>
            <a:r>
              <a:rPr lang="nl-NL" sz="4800" b="1" dirty="0">
                <a:latin typeface="CS Avva Shenouda" panose="020B7200000000000000" pitchFamily="34" charset="0"/>
              </a:rPr>
              <a:t> `</a:t>
            </a:r>
            <a:r>
              <a:rPr lang="nl-NL" sz="4800" b="1" dirty="0" err="1">
                <a:latin typeface="CS Avva Shenouda" panose="020B7200000000000000" pitchFamily="34" charset="0"/>
              </a:rPr>
              <a:t>mParaklyton</a:t>
            </a:r>
            <a:r>
              <a:rPr lang="nl-NL" sz="4800" b="1" dirty="0">
                <a:latin typeface="CS Avva Shenouda" panose="020B7200000000000000" pitchFamily="34" charset="0"/>
              </a:rPr>
              <a:t> </a:t>
            </a:r>
            <a:r>
              <a:rPr lang="nl-NL" sz="4800" b="1" dirty="0" err="1">
                <a:latin typeface="CS Avva Shenouda" panose="020B7200000000000000" pitchFamily="34" charset="0"/>
              </a:rPr>
              <a:t>vy`etaf`i</a:t>
            </a:r>
            <a:r>
              <a:rPr lang="nl-NL" sz="4800" b="1" dirty="0">
                <a:latin typeface="CS Avva Shenouda" panose="020B7200000000000000" pitchFamily="34" charset="0"/>
              </a:rPr>
              <a:t> `</a:t>
            </a:r>
            <a:r>
              <a:rPr lang="nl-NL" sz="4800" b="1" dirty="0" err="1">
                <a:latin typeface="CS Avva Shenouda" panose="020B7200000000000000" pitchFamily="34" charset="0"/>
              </a:rPr>
              <a:t>ejen</a:t>
            </a:r>
            <a:r>
              <a:rPr lang="nl-NL" sz="4800" b="1" dirty="0">
                <a:latin typeface="CS Avva Shenouda" panose="020B7200000000000000" pitchFamily="34" charset="0"/>
              </a:rPr>
              <a:t> </a:t>
            </a:r>
            <a:r>
              <a:rPr lang="nl-NL" sz="4800" b="1" dirty="0" err="1">
                <a:latin typeface="CS Avva Shenouda" panose="020B7200000000000000" pitchFamily="34" charset="0"/>
              </a:rPr>
              <a:t>ni`apoctoloc</a:t>
            </a:r>
            <a:endParaRPr lang="nl-NL" sz="4800" b="1" dirty="0">
              <a:latin typeface="CS Avva Shenouda" panose="020B7200000000000000" pitchFamily="34" charset="0"/>
            </a:endParaRPr>
          </a:p>
        </p:txBody>
      </p:sp>
      <p:sp>
        <p:nvSpPr>
          <p:cNvPr id="13" name="Espace réservé du contenu 2">
            <a:extLst>
              <a:ext uri="{FF2B5EF4-FFF2-40B4-BE49-F238E27FC236}">
                <a16:creationId xmlns:a16="http://schemas.microsoft.com/office/drawing/2014/main" id="{BAEE9C64-186B-45FE-92FC-55891E69D351}"/>
              </a:ext>
            </a:extLst>
          </p:cNvPr>
          <p:cNvSpPr txBox="1">
            <a:spLocks/>
          </p:cNvSpPr>
          <p:nvPr/>
        </p:nvSpPr>
        <p:spPr>
          <a:xfrm>
            <a:off x="8650513" y="486947"/>
            <a:ext cx="3138029" cy="5991072"/>
          </a:xfrm>
          <a:prstGeom prst="rect">
            <a:avLst/>
          </a:prstGeom>
        </p:spPr>
        <p:txBody>
          <a:bodyPr vert="horz" lIns="91440" tIns="45720" rIns="91440" bIns="45720" numCol="1" spcCol="72000" rtlCol="0" anchor="ctr">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buNone/>
            </a:pPr>
            <a:endParaRPr lang="fr-FR" sz="4000" b="1" dirty="0">
              <a:latin typeface="Book Antiqua" panose="02040602050305030304" pitchFamily="18"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581229" y="3608879"/>
            <a:ext cx="5003866" cy="2800767"/>
          </a:xfrm>
          <a:prstGeom prst="rect">
            <a:avLst/>
          </a:prstGeom>
        </p:spPr>
        <p:txBody>
          <a:bodyPr wrap="square" anchor="ctr" anchorCtr="0">
            <a:spAutoFit/>
          </a:bodyPr>
          <a:lstStyle/>
          <a:p>
            <a:pPr algn="just" rtl="1"/>
            <a:r>
              <a:rPr lang="ar-AE" sz="4400" b="1" dirty="0">
                <a:latin typeface="Book Antiqua" panose="02040602050305030304" pitchFamily="18" charset="0"/>
              </a:rPr>
              <a:t>والفهم المختار الذي لداود، وحكمة سليمان، والروح المعزي الذي حلَّ علي الرسل</a:t>
            </a:r>
          </a:p>
        </p:txBody>
      </p:sp>
    </p:spTree>
    <p:extLst>
      <p:ext uri="{BB962C8B-B14F-4D97-AF65-F5344CB8AC3E}">
        <p14:creationId xmlns:p14="http://schemas.microsoft.com/office/powerpoint/2010/main" val="3349375044"/>
      </p:ext>
    </p:extLst>
  </p:cSld>
  <p:clrMapOvr>
    <a:masterClrMapping/>
  </p:clrMapOvr>
</p:sld>
</file>

<file path=ppt/slides/slide40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606906" y="3505532"/>
            <a:ext cx="5867221" cy="2907171"/>
          </a:xfrm>
        </p:spPr>
        <p:txBody>
          <a:bodyPr numCol="1" spcCol="72000" anchor="ctr">
            <a:noAutofit/>
          </a:bodyPr>
          <a:lstStyle/>
          <a:p>
            <a:pPr marL="0" indent="0" algn="just">
              <a:buNone/>
            </a:pPr>
            <a:r>
              <a:rPr lang="fr-FR" sz="3600" b="1" dirty="0">
                <a:latin typeface="Book Antiqua" panose="02040602050305030304" pitchFamily="18" charset="0"/>
              </a:rPr>
              <a:t>Le Seigneur garde la vie et le relèvement de notre bienheureux père, le grand prêtre, le pape </a:t>
            </a:r>
            <a:r>
              <a:rPr lang="fr-FR" sz="3600" b="1" dirty="0" err="1">
                <a:latin typeface="Book Antiqua" panose="02040602050305030304" pitchFamily="18" charset="0"/>
              </a:rPr>
              <a:t>anba</a:t>
            </a:r>
            <a:r>
              <a:rPr lang="fr-FR" sz="3600" b="1" dirty="0">
                <a:latin typeface="Book Antiqua" panose="02040602050305030304" pitchFamily="18" charset="0"/>
              </a:rPr>
              <a:t> </a:t>
            </a:r>
            <a:r>
              <a:rPr lang="fr-FR" sz="3600" b="1" dirty="0" err="1">
                <a:latin typeface="Book Antiqua" panose="02040602050305030304" pitchFamily="18" charset="0"/>
              </a:rPr>
              <a:t>Tawadros</a:t>
            </a:r>
            <a:endParaRPr lang="fr-FR" sz="3600" b="1" dirty="0">
              <a:latin typeface="Book Antiqua" panose="02040602050305030304" pitchFamily="18" charset="0"/>
            </a:endParaRP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lvl="0" algn="ctr" rtl="1" fontAlgn="base">
              <a:spcBef>
                <a:spcPct val="20000"/>
              </a:spcBef>
              <a:spcAft>
                <a:spcPct val="0"/>
              </a:spcAft>
            </a:pPr>
            <a:endParaRPr lang="ar-SA" altLang="fr-FR" sz="3600" dirty="0">
              <a:latin typeface="Times New Roman" panose="02020603050405020304" pitchFamily="18" charset="0"/>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606906" y="452551"/>
            <a:ext cx="10832822" cy="3139051"/>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buNone/>
            </a:pPr>
            <a:r>
              <a:rPr lang="nl-NL" sz="4800" b="1" dirty="0">
                <a:latin typeface="CS Avva Shenouda" panose="020B7200000000000000" pitchFamily="34" charset="0"/>
              </a:rPr>
              <a:t>P=o=c </a:t>
            </a:r>
            <a:r>
              <a:rPr lang="nl-NL" sz="4800" b="1" dirty="0" err="1">
                <a:latin typeface="CS Avva Shenouda" panose="020B7200000000000000" pitchFamily="34" charset="0"/>
              </a:rPr>
              <a:t>ef`e`areh</a:t>
            </a:r>
            <a:r>
              <a:rPr lang="nl-NL" sz="4800" b="1" dirty="0">
                <a:latin typeface="CS Avva Shenouda" panose="020B7200000000000000" pitchFamily="34" charset="0"/>
              </a:rPr>
              <a:t> </a:t>
            </a:r>
            <a:r>
              <a:rPr lang="nl-NL" sz="4800" b="1" dirty="0" err="1">
                <a:latin typeface="CS Avva Shenouda" panose="020B7200000000000000" pitchFamily="34" charset="0"/>
              </a:rPr>
              <a:t>ep`wnq</a:t>
            </a:r>
            <a:r>
              <a:rPr lang="nl-NL" sz="4800" b="1" dirty="0">
                <a:latin typeface="CS Avva Shenouda" panose="020B7200000000000000" pitchFamily="34" charset="0"/>
              </a:rPr>
              <a:t> @ </a:t>
            </a:r>
            <a:r>
              <a:rPr lang="nl-NL" sz="4800" b="1" dirty="0" err="1">
                <a:latin typeface="CS Avva Shenouda" panose="020B7200000000000000" pitchFamily="34" charset="0"/>
              </a:rPr>
              <a:t>nem</a:t>
            </a:r>
            <a:r>
              <a:rPr lang="nl-NL" sz="4800" b="1" dirty="0">
                <a:latin typeface="CS Avva Shenouda" panose="020B7200000000000000" pitchFamily="34" charset="0"/>
              </a:rPr>
              <a:t> `</a:t>
            </a:r>
            <a:r>
              <a:rPr lang="nl-NL" sz="4800" b="1" dirty="0" err="1">
                <a:latin typeface="CS Avva Shenouda" panose="020B7200000000000000" pitchFamily="34" charset="0"/>
              </a:rPr>
              <a:t>ptaho</a:t>
            </a:r>
            <a:r>
              <a:rPr lang="nl-NL" sz="4800" b="1" dirty="0">
                <a:latin typeface="CS Avva Shenouda" panose="020B7200000000000000" pitchFamily="34" charset="0"/>
              </a:rPr>
              <a:t> `</a:t>
            </a:r>
            <a:r>
              <a:rPr lang="nl-NL" sz="4800" b="1" dirty="0" err="1">
                <a:latin typeface="CS Avva Shenouda" panose="020B7200000000000000" pitchFamily="34" charset="0"/>
              </a:rPr>
              <a:t>eratf</a:t>
            </a:r>
            <a:r>
              <a:rPr lang="nl-NL" sz="4800" b="1" dirty="0">
                <a:latin typeface="CS Avva Shenouda" panose="020B7200000000000000" pitchFamily="34" charset="0"/>
              </a:rPr>
              <a:t> @  `</a:t>
            </a:r>
            <a:r>
              <a:rPr lang="nl-NL" sz="4800" b="1" dirty="0" err="1">
                <a:latin typeface="CS Avva Shenouda" panose="020B7200000000000000" pitchFamily="34" charset="0"/>
              </a:rPr>
              <a:t>mpeniwt</a:t>
            </a:r>
            <a:r>
              <a:rPr lang="nl-NL" sz="4800" b="1" dirty="0">
                <a:latin typeface="CS Avva Shenouda" panose="020B7200000000000000" pitchFamily="34" charset="0"/>
              </a:rPr>
              <a:t> </a:t>
            </a:r>
            <a:r>
              <a:rPr lang="nl-NL" sz="4800" b="1" dirty="0" err="1">
                <a:latin typeface="CS Avva Shenouda" panose="020B7200000000000000" pitchFamily="34" charset="0"/>
              </a:rPr>
              <a:t>ettaiyout</a:t>
            </a:r>
            <a:r>
              <a:rPr lang="nl-NL" sz="4800" b="1" dirty="0">
                <a:latin typeface="CS Avva Shenouda" panose="020B7200000000000000" pitchFamily="34" charset="0"/>
              </a:rPr>
              <a:t> `</a:t>
            </a:r>
            <a:r>
              <a:rPr lang="nl-NL" sz="4800" b="1" dirty="0" err="1">
                <a:latin typeface="CS Avva Shenouda" panose="020B7200000000000000" pitchFamily="34" charset="0"/>
              </a:rPr>
              <a:t>n`ar,y`ereuc</a:t>
            </a:r>
            <a:r>
              <a:rPr lang="nl-NL" sz="4800" b="1" dirty="0">
                <a:latin typeface="CS Avva Shenouda" panose="020B7200000000000000" pitchFamily="34" charset="0"/>
              </a:rPr>
              <a:t> @ papa </a:t>
            </a:r>
            <a:r>
              <a:rPr lang="nl-NL" sz="4800" b="1" dirty="0" err="1">
                <a:latin typeface="CS Avva Shenouda" panose="020B7200000000000000" pitchFamily="34" charset="0"/>
              </a:rPr>
              <a:t>abba</a:t>
            </a:r>
            <a:r>
              <a:rPr lang="nl-NL" sz="4800" b="1" dirty="0">
                <a:latin typeface="CS Avva Shenouda" panose="020B7200000000000000" pitchFamily="34" charset="0"/>
              </a:rPr>
              <a:t> </a:t>
            </a:r>
            <a:r>
              <a:rPr lang="nl-NL" sz="4800" b="1" dirty="0" err="1">
                <a:latin typeface="CS Avva Shenouda" panose="020B7200000000000000" pitchFamily="34" charset="0"/>
              </a:rPr>
              <a:t>Tawadroc</a:t>
            </a:r>
            <a:endParaRPr lang="nl-NL" sz="4800" b="1" dirty="0">
              <a:latin typeface="CS Avva Shenouda" panose="020B7200000000000000" pitchFamily="34" charset="0"/>
            </a:endParaRPr>
          </a:p>
        </p:txBody>
      </p:sp>
      <p:sp>
        <p:nvSpPr>
          <p:cNvPr id="13" name="Espace réservé du contenu 2">
            <a:extLst>
              <a:ext uri="{FF2B5EF4-FFF2-40B4-BE49-F238E27FC236}">
                <a16:creationId xmlns:a16="http://schemas.microsoft.com/office/drawing/2014/main" id="{BAEE9C64-186B-45FE-92FC-55891E69D351}"/>
              </a:ext>
            </a:extLst>
          </p:cNvPr>
          <p:cNvSpPr txBox="1">
            <a:spLocks/>
          </p:cNvSpPr>
          <p:nvPr/>
        </p:nvSpPr>
        <p:spPr>
          <a:xfrm>
            <a:off x="8650513" y="486947"/>
            <a:ext cx="3138029" cy="5991072"/>
          </a:xfrm>
          <a:prstGeom prst="rect">
            <a:avLst/>
          </a:prstGeom>
        </p:spPr>
        <p:txBody>
          <a:bodyPr vert="horz" lIns="91440" tIns="45720" rIns="91440" bIns="45720" numCol="1" spcCol="72000" rtlCol="0" anchor="ctr">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buNone/>
            </a:pPr>
            <a:endParaRPr lang="fr-FR" sz="4000" b="1" dirty="0">
              <a:latin typeface="Book Antiqua" panose="02040602050305030304" pitchFamily="18"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581229" y="3947433"/>
            <a:ext cx="5003866" cy="2123658"/>
          </a:xfrm>
          <a:prstGeom prst="rect">
            <a:avLst/>
          </a:prstGeom>
        </p:spPr>
        <p:txBody>
          <a:bodyPr wrap="square" anchor="ctr" anchorCtr="0">
            <a:spAutoFit/>
          </a:bodyPr>
          <a:lstStyle/>
          <a:p>
            <a:pPr algn="just" rtl="1"/>
            <a:r>
              <a:rPr lang="ar-AE" sz="4400" b="1" dirty="0">
                <a:latin typeface="Book Antiqua" panose="02040602050305030304" pitchFamily="18" charset="0"/>
              </a:rPr>
              <a:t>الرب يحفظ حياة وقيام أبينا المكرم رئيس الكهنة البابا أنبا </a:t>
            </a:r>
            <a:r>
              <a:rPr lang="ar-AE" sz="4400" b="1" dirty="0" err="1">
                <a:latin typeface="Book Antiqua" panose="02040602050305030304" pitchFamily="18" charset="0"/>
              </a:rPr>
              <a:t>تاوضروس</a:t>
            </a:r>
            <a:endParaRPr lang="ar-AE" sz="4400" b="1" dirty="0">
              <a:latin typeface="Book Antiqua" panose="02040602050305030304" pitchFamily="18" charset="0"/>
            </a:endParaRPr>
          </a:p>
        </p:txBody>
      </p:sp>
      <p:sp>
        <p:nvSpPr>
          <p:cNvPr id="8" name="ZoneTexte 7">
            <a:extLst>
              <a:ext uri="{FF2B5EF4-FFF2-40B4-BE49-F238E27FC236}">
                <a16:creationId xmlns:a16="http://schemas.microsoft.com/office/drawing/2014/main" id="{10D9C172-3C33-474E-95E7-38F6FDB2C0F4}"/>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des funérailles générales</a:t>
            </a:r>
          </a:p>
        </p:txBody>
      </p:sp>
      <p:sp>
        <p:nvSpPr>
          <p:cNvPr id="9" name="Rectangle 74">
            <a:extLst>
              <a:ext uri="{FF2B5EF4-FFF2-40B4-BE49-F238E27FC236}">
                <a16:creationId xmlns:a16="http://schemas.microsoft.com/office/drawing/2014/main" id="{C48B2082-BF67-4F24-99F0-3D48E00976E0}"/>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صلاة </a:t>
            </a:r>
            <a:r>
              <a:rPr lang="ar-SA" sz="2000" b="1" dirty="0" err="1">
                <a:solidFill>
                  <a:schemeClr val="bg1"/>
                </a:solidFill>
              </a:rPr>
              <a:t>التجنيز</a:t>
            </a:r>
            <a:r>
              <a:rPr lang="ar-SA" sz="2000" b="1" dirty="0">
                <a:solidFill>
                  <a:schemeClr val="bg1"/>
                </a:solidFill>
              </a:rPr>
              <a:t> العام</a:t>
            </a:r>
            <a:endParaRPr lang="en-US" altLang="fr-FR" sz="2000" b="1" i="1" dirty="0">
              <a:solidFill>
                <a:schemeClr val="bg1"/>
              </a:solidFill>
            </a:endParaRPr>
          </a:p>
        </p:txBody>
      </p:sp>
    </p:spTree>
    <p:extLst>
      <p:ext uri="{BB962C8B-B14F-4D97-AF65-F5344CB8AC3E}">
        <p14:creationId xmlns:p14="http://schemas.microsoft.com/office/powerpoint/2010/main" val="3091121963"/>
      </p:ext>
    </p:extLst>
  </p:cSld>
  <p:clrMapOvr>
    <a:masterClrMapping/>
  </p:clrMapOvr>
</p:sld>
</file>

<file path=ppt/slides/slide40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606906" y="3505532"/>
            <a:ext cx="5867221" cy="2907171"/>
          </a:xfrm>
        </p:spPr>
        <p:txBody>
          <a:bodyPr numCol="1" spcCol="72000" anchor="ctr">
            <a:noAutofit/>
          </a:bodyPr>
          <a:lstStyle/>
          <a:p>
            <a:pPr marL="0" indent="0" algn="just">
              <a:buNone/>
            </a:pPr>
            <a:r>
              <a:rPr lang="fr-FR" sz="3600" b="1" dirty="0">
                <a:latin typeface="Book Antiqua" panose="02040602050305030304" pitchFamily="18" charset="0"/>
              </a:rPr>
              <a:t>Et notre bienheureux père </a:t>
            </a:r>
          </a:p>
          <a:p>
            <a:pPr marL="0" indent="0" algn="just">
              <a:buNone/>
            </a:pPr>
            <a:r>
              <a:rPr lang="fr-FR" sz="3600" b="1" dirty="0">
                <a:latin typeface="Book Antiqua" panose="02040602050305030304" pitchFamily="18" charset="0"/>
              </a:rPr>
              <a:t>l’évêque </a:t>
            </a:r>
            <a:r>
              <a:rPr lang="fr-FR" sz="3600" b="1" dirty="0" err="1">
                <a:latin typeface="Book Antiqua" panose="02040602050305030304" pitchFamily="18" charset="0"/>
              </a:rPr>
              <a:t>Anba</a:t>
            </a:r>
            <a:r>
              <a:rPr lang="fr-FR" sz="3600" b="1" dirty="0">
                <a:latin typeface="Book Antiqua" panose="02040602050305030304" pitchFamily="18" charset="0"/>
              </a:rPr>
              <a:t> Marc</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lvl="0" algn="ctr" rtl="1" fontAlgn="base">
              <a:spcBef>
                <a:spcPct val="20000"/>
              </a:spcBef>
              <a:spcAft>
                <a:spcPct val="0"/>
              </a:spcAft>
            </a:pPr>
            <a:endParaRPr lang="ar-SA" altLang="fr-FR" sz="3600" dirty="0">
              <a:latin typeface="Times New Roman" panose="02020603050405020304" pitchFamily="18" charset="0"/>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606906" y="452551"/>
            <a:ext cx="10832822" cy="3139051"/>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buNone/>
            </a:pPr>
            <a:r>
              <a:rPr lang="nl-NL" sz="4800" b="1" dirty="0" err="1">
                <a:latin typeface="CS Avva Shenouda" panose="020B7200000000000000" pitchFamily="34" charset="0"/>
              </a:rPr>
              <a:t>Nem</a:t>
            </a:r>
            <a:r>
              <a:rPr lang="nl-NL" sz="4800" b="1" dirty="0">
                <a:latin typeface="CS Avva Shenouda" panose="020B7200000000000000" pitchFamily="34" charset="0"/>
              </a:rPr>
              <a:t> </a:t>
            </a:r>
            <a:r>
              <a:rPr lang="nl-NL" sz="4800" b="1" dirty="0" err="1">
                <a:latin typeface="CS Avva Shenouda" panose="020B7200000000000000" pitchFamily="34" charset="0"/>
              </a:rPr>
              <a:t>peniwt</a:t>
            </a:r>
            <a:r>
              <a:rPr lang="nl-NL" sz="4800" b="1" dirty="0">
                <a:latin typeface="CS Avva Shenouda" panose="020B7200000000000000" pitchFamily="34" charset="0"/>
              </a:rPr>
              <a:t> `</a:t>
            </a:r>
            <a:r>
              <a:rPr lang="nl-NL" sz="4800" b="1" dirty="0" err="1">
                <a:latin typeface="CS Avva Shenouda" panose="020B7200000000000000" pitchFamily="34" charset="0"/>
              </a:rPr>
              <a:t>n`epickopoc</a:t>
            </a:r>
            <a:r>
              <a:rPr lang="nl-NL" sz="4800" b="1" dirty="0">
                <a:latin typeface="CS Avva Shenouda" panose="020B7200000000000000" pitchFamily="34" charset="0"/>
              </a:rPr>
              <a:t> </a:t>
            </a:r>
            <a:r>
              <a:rPr lang="nl-NL" sz="4800" b="1" dirty="0" err="1">
                <a:latin typeface="CS Avva Shenouda" panose="020B7200000000000000" pitchFamily="34" charset="0"/>
              </a:rPr>
              <a:t>abba</a:t>
            </a:r>
            <a:r>
              <a:rPr lang="nl-NL" sz="4800" b="1" dirty="0">
                <a:latin typeface="CS Avva Shenouda" panose="020B7200000000000000" pitchFamily="34" charset="0"/>
              </a:rPr>
              <a:t> Mark</a:t>
            </a:r>
          </a:p>
        </p:txBody>
      </p:sp>
      <p:sp>
        <p:nvSpPr>
          <p:cNvPr id="13" name="Espace réservé du contenu 2">
            <a:extLst>
              <a:ext uri="{FF2B5EF4-FFF2-40B4-BE49-F238E27FC236}">
                <a16:creationId xmlns:a16="http://schemas.microsoft.com/office/drawing/2014/main" id="{BAEE9C64-186B-45FE-92FC-55891E69D351}"/>
              </a:ext>
            </a:extLst>
          </p:cNvPr>
          <p:cNvSpPr txBox="1">
            <a:spLocks/>
          </p:cNvSpPr>
          <p:nvPr/>
        </p:nvSpPr>
        <p:spPr>
          <a:xfrm>
            <a:off x="8650513" y="486947"/>
            <a:ext cx="3138029" cy="5991072"/>
          </a:xfrm>
          <a:prstGeom prst="rect">
            <a:avLst/>
          </a:prstGeom>
        </p:spPr>
        <p:txBody>
          <a:bodyPr vert="horz" lIns="91440" tIns="45720" rIns="91440" bIns="45720" numCol="1" spcCol="72000" rtlCol="0" anchor="ctr">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buNone/>
            </a:pPr>
            <a:endParaRPr lang="fr-FR" sz="4000" b="1" dirty="0">
              <a:latin typeface="Book Antiqua" panose="02040602050305030304" pitchFamily="18"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581229" y="4624541"/>
            <a:ext cx="5003866" cy="769441"/>
          </a:xfrm>
          <a:prstGeom prst="rect">
            <a:avLst/>
          </a:prstGeom>
        </p:spPr>
        <p:txBody>
          <a:bodyPr wrap="square" anchor="ctr" anchorCtr="0">
            <a:spAutoFit/>
          </a:bodyPr>
          <a:lstStyle/>
          <a:p>
            <a:pPr algn="just" rtl="1"/>
            <a:r>
              <a:rPr lang="ar-AE" sz="4400" b="1" dirty="0">
                <a:latin typeface="Book Antiqua" panose="02040602050305030304" pitchFamily="18" charset="0"/>
              </a:rPr>
              <a:t>وأبينا الأسقف</a:t>
            </a:r>
            <a:r>
              <a:rPr lang="fr-FR" sz="4400" b="1" dirty="0">
                <a:latin typeface="Book Antiqua" panose="02040602050305030304" pitchFamily="18" charset="0"/>
              </a:rPr>
              <a:t> </a:t>
            </a:r>
            <a:r>
              <a:rPr lang="ar-AE" sz="4400" b="1" dirty="0">
                <a:latin typeface="Book Antiqua" panose="02040602050305030304" pitchFamily="18" charset="0"/>
              </a:rPr>
              <a:t>أنبا</a:t>
            </a:r>
            <a:r>
              <a:rPr lang="fr-FR" sz="4400" b="1" dirty="0">
                <a:latin typeface="Book Antiqua" panose="02040602050305030304" pitchFamily="18" charset="0"/>
              </a:rPr>
              <a:t> </a:t>
            </a:r>
            <a:r>
              <a:rPr lang="ar-AE" sz="4400" b="1" dirty="0">
                <a:latin typeface="Book Antiqua" panose="02040602050305030304" pitchFamily="18" charset="0"/>
              </a:rPr>
              <a:t>مارك</a:t>
            </a:r>
          </a:p>
        </p:txBody>
      </p:sp>
      <p:sp>
        <p:nvSpPr>
          <p:cNvPr id="8" name="ZoneTexte 7">
            <a:extLst>
              <a:ext uri="{FF2B5EF4-FFF2-40B4-BE49-F238E27FC236}">
                <a16:creationId xmlns:a16="http://schemas.microsoft.com/office/drawing/2014/main" id="{77104868-7D1F-43D3-849A-1E0953FEB41B}"/>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des funérailles générales</a:t>
            </a:r>
          </a:p>
        </p:txBody>
      </p:sp>
      <p:sp>
        <p:nvSpPr>
          <p:cNvPr id="9" name="Rectangle 74">
            <a:extLst>
              <a:ext uri="{FF2B5EF4-FFF2-40B4-BE49-F238E27FC236}">
                <a16:creationId xmlns:a16="http://schemas.microsoft.com/office/drawing/2014/main" id="{C815E955-A6E9-41F2-8DAE-822107258067}"/>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صلاة </a:t>
            </a:r>
            <a:r>
              <a:rPr lang="ar-SA" sz="2000" b="1" dirty="0" err="1">
                <a:solidFill>
                  <a:schemeClr val="bg1"/>
                </a:solidFill>
              </a:rPr>
              <a:t>التجنيز</a:t>
            </a:r>
            <a:r>
              <a:rPr lang="ar-SA" sz="2000" b="1" dirty="0">
                <a:solidFill>
                  <a:schemeClr val="bg1"/>
                </a:solidFill>
              </a:rPr>
              <a:t> العام</a:t>
            </a:r>
            <a:endParaRPr lang="en-US" altLang="fr-FR" sz="2000" b="1" i="1" dirty="0">
              <a:solidFill>
                <a:schemeClr val="bg1"/>
              </a:solidFill>
            </a:endParaRPr>
          </a:p>
        </p:txBody>
      </p:sp>
    </p:spTree>
    <p:extLst>
      <p:ext uri="{BB962C8B-B14F-4D97-AF65-F5344CB8AC3E}">
        <p14:creationId xmlns:p14="http://schemas.microsoft.com/office/powerpoint/2010/main" val="3506929322"/>
      </p:ext>
    </p:extLst>
  </p:cSld>
  <p:clrMapOvr>
    <a:masterClrMapping/>
  </p:clrMapOvr>
</p:sld>
</file>

<file path=ppt/slides/slide40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606906" y="3602807"/>
            <a:ext cx="5867221" cy="2907171"/>
          </a:xfrm>
        </p:spPr>
        <p:txBody>
          <a:bodyPr numCol="1" spcCol="72000" anchor="ctr">
            <a:noAutofit/>
          </a:bodyPr>
          <a:lstStyle/>
          <a:p>
            <a:pPr marL="0" indent="0" algn="just">
              <a:buNone/>
            </a:pPr>
            <a:r>
              <a:rPr lang="fr-FR" sz="3600" b="1" dirty="0">
                <a:latin typeface="Book Antiqua" panose="02040602050305030304" pitchFamily="18" charset="0"/>
              </a:rPr>
              <a:t>Le Dieu du ciel les maintiennent sur leurs trônes de nombreuses années paisibles</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lvl="0" algn="ctr" rtl="1" fontAlgn="base">
              <a:spcBef>
                <a:spcPct val="20000"/>
              </a:spcBef>
              <a:spcAft>
                <a:spcPct val="0"/>
              </a:spcAft>
            </a:pPr>
            <a:endParaRPr lang="ar-SA" altLang="fr-FR" sz="3600" dirty="0">
              <a:latin typeface="Times New Roman" panose="02020603050405020304" pitchFamily="18" charset="0"/>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606906" y="684431"/>
            <a:ext cx="10832822" cy="2907171"/>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buNone/>
            </a:pPr>
            <a:r>
              <a:rPr lang="nl-NL" sz="4800" b="1" dirty="0">
                <a:latin typeface="CS Avva Shenouda" panose="020B7200000000000000" pitchFamily="34" charset="0"/>
              </a:rPr>
              <a:t>V] `</a:t>
            </a:r>
            <a:r>
              <a:rPr lang="nl-NL" sz="4800" b="1" dirty="0" err="1">
                <a:latin typeface="CS Avva Shenouda" panose="020B7200000000000000" pitchFamily="34" charset="0"/>
              </a:rPr>
              <a:t>nte</a:t>
            </a:r>
            <a:r>
              <a:rPr lang="nl-NL" sz="4800" b="1" dirty="0">
                <a:latin typeface="CS Avva Shenouda" panose="020B7200000000000000" pitchFamily="34" charset="0"/>
              </a:rPr>
              <a:t> `</a:t>
            </a:r>
            <a:r>
              <a:rPr lang="nl-NL" sz="4800" b="1" dirty="0" err="1">
                <a:latin typeface="CS Avva Shenouda" panose="020B7200000000000000" pitchFamily="34" charset="0"/>
              </a:rPr>
              <a:t>tve</a:t>
            </a:r>
            <a:r>
              <a:rPr lang="nl-NL" sz="4800" b="1" dirty="0">
                <a:latin typeface="CS Avva Shenouda" panose="020B7200000000000000" pitchFamily="34" charset="0"/>
              </a:rPr>
              <a:t> </a:t>
            </a:r>
            <a:r>
              <a:rPr lang="nl-NL" sz="4800" b="1" dirty="0" err="1">
                <a:latin typeface="CS Avva Shenouda" panose="020B7200000000000000" pitchFamily="34" charset="0"/>
              </a:rPr>
              <a:t>ef`etajro`ou</a:t>
            </a:r>
            <a:r>
              <a:rPr lang="nl-NL" sz="4800" b="1" dirty="0">
                <a:latin typeface="CS Avva Shenouda" panose="020B7200000000000000" pitchFamily="34" charset="0"/>
              </a:rPr>
              <a:t> hijen nou`;</a:t>
            </a:r>
            <a:r>
              <a:rPr lang="nl-NL" sz="4800" b="1" dirty="0" err="1">
                <a:latin typeface="CS Avva Shenouda" panose="020B7200000000000000" pitchFamily="34" charset="0"/>
              </a:rPr>
              <a:t>ronoc</a:t>
            </a:r>
            <a:r>
              <a:rPr lang="nl-NL" sz="4800" b="1" dirty="0">
                <a:latin typeface="CS Avva Shenouda" panose="020B7200000000000000" pitchFamily="34" charset="0"/>
              </a:rPr>
              <a:t> `</a:t>
            </a:r>
            <a:r>
              <a:rPr lang="nl-NL" sz="4800" b="1" dirty="0" err="1">
                <a:latin typeface="CS Avva Shenouda" panose="020B7200000000000000" pitchFamily="34" charset="0"/>
              </a:rPr>
              <a:t>nhanmys</a:t>
            </a:r>
            <a:r>
              <a:rPr lang="nl-NL" sz="4800" b="1" dirty="0">
                <a:latin typeface="CS Avva Shenouda" panose="020B7200000000000000" pitchFamily="34" charset="0"/>
              </a:rPr>
              <a:t> `</a:t>
            </a:r>
            <a:r>
              <a:rPr lang="nl-NL" sz="4800" b="1" dirty="0" err="1">
                <a:latin typeface="CS Avva Shenouda" panose="020B7200000000000000" pitchFamily="34" charset="0"/>
              </a:rPr>
              <a:t>nrompi</a:t>
            </a:r>
            <a:r>
              <a:rPr lang="nl-NL" sz="4800" b="1" dirty="0">
                <a:latin typeface="CS Avva Shenouda" panose="020B7200000000000000" pitchFamily="34" charset="0"/>
              </a:rPr>
              <a:t> </a:t>
            </a:r>
            <a:r>
              <a:rPr lang="nl-NL" sz="4800" b="1" dirty="0" err="1">
                <a:latin typeface="CS Avva Shenouda" panose="020B7200000000000000" pitchFamily="34" charset="0"/>
              </a:rPr>
              <a:t>nem</a:t>
            </a:r>
            <a:r>
              <a:rPr lang="nl-NL" sz="4800" b="1" dirty="0">
                <a:latin typeface="CS Avva Shenouda" panose="020B7200000000000000" pitchFamily="34" charset="0"/>
              </a:rPr>
              <a:t> </a:t>
            </a:r>
            <a:r>
              <a:rPr lang="nl-NL" sz="4800" b="1" dirty="0" err="1">
                <a:latin typeface="CS Avva Shenouda" panose="020B7200000000000000" pitchFamily="34" charset="0"/>
              </a:rPr>
              <a:t>hancyou</a:t>
            </a:r>
            <a:r>
              <a:rPr lang="nl-NL" sz="4800" b="1" dirty="0">
                <a:latin typeface="CS Avva Shenouda" panose="020B7200000000000000" pitchFamily="34" charset="0"/>
              </a:rPr>
              <a:t> `</a:t>
            </a:r>
            <a:r>
              <a:rPr lang="nl-NL" sz="4800" b="1" dirty="0" err="1">
                <a:latin typeface="CS Avva Shenouda" panose="020B7200000000000000" pitchFamily="34" charset="0"/>
              </a:rPr>
              <a:t>nhirynikon</a:t>
            </a:r>
            <a:r>
              <a:rPr lang="nl-NL" sz="4800" b="1" dirty="0">
                <a:latin typeface="CS Avva Shenouda" panose="020B7200000000000000" pitchFamily="34" charset="0"/>
              </a:rPr>
              <a:t>. </a:t>
            </a:r>
          </a:p>
        </p:txBody>
      </p:sp>
      <p:sp>
        <p:nvSpPr>
          <p:cNvPr id="13" name="Espace réservé du contenu 2">
            <a:extLst>
              <a:ext uri="{FF2B5EF4-FFF2-40B4-BE49-F238E27FC236}">
                <a16:creationId xmlns:a16="http://schemas.microsoft.com/office/drawing/2014/main" id="{BAEE9C64-186B-45FE-92FC-55891E69D351}"/>
              </a:ext>
            </a:extLst>
          </p:cNvPr>
          <p:cNvSpPr txBox="1">
            <a:spLocks/>
          </p:cNvSpPr>
          <p:nvPr/>
        </p:nvSpPr>
        <p:spPr>
          <a:xfrm>
            <a:off x="8650513" y="486947"/>
            <a:ext cx="3138029" cy="5991072"/>
          </a:xfrm>
          <a:prstGeom prst="rect">
            <a:avLst/>
          </a:prstGeom>
        </p:spPr>
        <p:txBody>
          <a:bodyPr vert="horz" lIns="91440" tIns="45720" rIns="91440" bIns="45720" numCol="1" spcCol="72000" rtlCol="0" anchor="ctr">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buNone/>
            </a:pPr>
            <a:endParaRPr lang="fr-FR" sz="4000" b="1" dirty="0">
              <a:latin typeface="Book Antiqua" panose="02040602050305030304" pitchFamily="18"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581229" y="3947433"/>
            <a:ext cx="5003866" cy="2123658"/>
          </a:xfrm>
          <a:prstGeom prst="rect">
            <a:avLst/>
          </a:prstGeom>
        </p:spPr>
        <p:txBody>
          <a:bodyPr wrap="square" anchor="ctr" anchorCtr="0">
            <a:spAutoFit/>
          </a:bodyPr>
          <a:lstStyle/>
          <a:p>
            <a:pPr algn="just" rtl="1"/>
            <a:r>
              <a:rPr lang="ar-AE" sz="4400" b="1" dirty="0">
                <a:latin typeface="Book Antiqua" panose="02040602050305030304" pitchFamily="18" charset="0"/>
              </a:rPr>
              <a:t>إله السماء يثبتهم علي كرسيهم، سنين كثيرة وأزمنة سلامية</a:t>
            </a:r>
          </a:p>
        </p:txBody>
      </p:sp>
    </p:spTree>
    <p:extLst>
      <p:ext uri="{BB962C8B-B14F-4D97-AF65-F5344CB8AC3E}">
        <p14:creationId xmlns:p14="http://schemas.microsoft.com/office/powerpoint/2010/main" val="387614661"/>
      </p:ext>
    </p:extLst>
  </p:cSld>
  <p:clrMapOvr>
    <a:masterClrMapping/>
  </p:clrMapOvr>
</p:sld>
</file>

<file path=ppt/slides/slide40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606906" y="3505532"/>
            <a:ext cx="5867221" cy="2907171"/>
          </a:xfrm>
        </p:spPr>
        <p:txBody>
          <a:bodyPr numCol="1" spcCol="72000" anchor="ctr">
            <a:noAutofit/>
          </a:bodyPr>
          <a:lstStyle/>
          <a:p>
            <a:pPr marL="0" indent="0" algn="just">
              <a:buNone/>
            </a:pPr>
            <a:r>
              <a:rPr lang="fr-FR" sz="3600" b="1" dirty="0">
                <a:latin typeface="Book Antiqua" panose="02040602050305030304" pitchFamily="18" charset="0"/>
              </a:rPr>
              <a:t>et qu’il leur soumette tous leurs ennemis rapidement.</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lvl="0" algn="ctr" rtl="1" fontAlgn="base">
              <a:spcBef>
                <a:spcPct val="20000"/>
              </a:spcBef>
              <a:spcAft>
                <a:spcPct val="0"/>
              </a:spcAft>
            </a:pPr>
            <a:endParaRPr lang="ar-SA" altLang="fr-FR" sz="3600" dirty="0">
              <a:latin typeface="Times New Roman" panose="02020603050405020304" pitchFamily="18" charset="0"/>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606906" y="452551"/>
            <a:ext cx="10832822" cy="3139051"/>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buNone/>
            </a:pPr>
            <a:r>
              <a:rPr lang="nl-NL" sz="4800" b="1" dirty="0" err="1">
                <a:latin typeface="CS Avva Shenouda" panose="020B7200000000000000" pitchFamily="34" charset="0"/>
              </a:rPr>
              <a:t>Ntef;ebio</a:t>
            </a:r>
            <a:r>
              <a:rPr lang="nl-NL" sz="4800" b="1" dirty="0">
                <a:latin typeface="CS Avva Shenouda" panose="020B7200000000000000" pitchFamily="34" charset="0"/>
              </a:rPr>
              <a:t> ``</a:t>
            </a:r>
            <a:r>
              <a:rPr lang="nl-NL" sz="4800" b="1" dirty="0" err="1">
                <a:latin typeface="CS Avva Shenouda" panose="020B7200000000000000" pitchFamily="34" charset="0"/>
              </a:rPr>
              <a:t>nnoujaji</a:t>
            </a:r>
            <a:r>
              <a:rPr lang="nl-NL" sz="4800" b="1" dirty="0">
                <a:latin typeface="CS Avva Shenouda" panose="020B7200000000000000" pitchFamily="34" charset="0"/>
              </a:rPr>
              <a:t> </a:t>
            </a:r>
            <a:r>
              <a:rPr lang="nl-NL" sz="4800" b="1" dirty="0" err="1">
                <a:latin typeface="CS Avva Shenouda" panose="020B7200000000000000" pitchFamily="34" charset="0"/>
              </a:rPr>
              <a:t>tyrou</a:t>
            </a:r>
            <a:r>
              <a:rPr lang="nl-NL" sz="4800" b="1" dirty="0">
                <a:latin typeface="CS Avva Shenouda" panose="020B7200000000000000" pitchFamily="34" charset="0"/>
              </a:rPr>
              <a:t> </a:t>
            </a:r>
            <a:r>
              <a:rPr lang="nl-NL" sz="4800" b="1" dirty="0" err="1">
                <a:latin typeface="CS Avva Shenouda" panose="020B7200000000000000" pitchFamily="34" charset="0"/>
              </a:rPr>
              <a:t>capecyt</a:t>
            </a:r>
            <a:r>
              <a:rPr lang="nl-NL" sz="4800" b="1" dirty="0">
                <a:latin typeface="CS Avva Shenouda" panose="020B7200000000000000" pitchFamily="34" charset="0"/>
              </a:rPr>
              <a:t> `</a:t>
            </a:r>
            <a:r>
              <a:rPr lang="nl-NL" sz="4800" b="1" dirty="0" err="1">
                <a:latin typeface="CS Avva Shenouda" panose="020B7200000000000000" pitchFamily="34" charset="0"/>
              </a:rPr>
              <a:t>nnou</a:t>
            </a:r>
            <a:r>
              <a:rPr lang="nl-NL" sz="4800" b="1" dirty="0">
                <a:latin typeface="CS Avva Shenouda" panose="020B7200000000000000" pitchFamily="34" charset="0"/>
              </a:rPr>
              <a:t>[</a:t>
            </a:r>
            <a:r>
              <a:rPr lang="nl-NL" sz="4800" b="1" dirty="0" err="1">
                <a:latin typeface="CS Avva Shenouda" panose="020B7200000000000000" pitchFamily="34" charset="0"/>
              </a:rPr>
              <a:t>alauj</a:t>
            </a:r>
            <a:r>
              <a:rPr lang="nl-NL" sz="4800" b="1" dirty="0">
                <a:latin typeface="CS Avva Shenouda" panose="020B7200000000000000" pitchFamily="34" charset="0"/>
              </a:rPr>
              <a:t> `</a:t>
            </a:r>
            <a:r>
              <a:rPr lang="nl-NL" sz="4800" b="1" dirty="0" err="1">
                <a:latin typeface="CS Avva Shenouda" panose="020B7200000000000000" pitchFamily="34" charset="0"/>
              </a:rPr>
              <a:t>n,wlem</a:t>
            </a:r>
            <a:r>
              <a:rPr lang="nl-NL" sz="4800" b="1" dirty="0">
                <a:latin typeface="CS Avva Shenouda" panose="020B7200000000000000" pitchFamily="34" charset="0"/>
              </a:rPr>
              <a:t>.</a:t>
            </a:r>
          </a:p>
        </p:txBody>
      </p:sp>
      <p:sp>
        <p:nvSpPr>
          <p:cNvPr id="13" name="Espace réservé du contenu 2">
            <a:extLst>
              <a:ext uri="{FF2B5EF4-FFF2-40B4-BE49-F238E27FC236}">
                <a16:creationId xmlns:a16="http://schemas.microsoft.com/office/drawing/2014/main" id="{BAEE9C64-186B-45FE-92FC-55891E69D351}"/>
              </a:ext>
            </a:extLst>
          </p:cNvPr>
          <p:cNvSpPr txBox="1">
            <a:spLocks/>
          </p:cNvSpPr>
          <p:nvPr/>
        </p:nvSpPr>
        <p:spPr>
          <a:xfrm>
            <a:off x="8650513" y="486947"/>
            <a:ext cx="3138029" cy="5991072"/>
          </a:xfrm>
          <a:prstGeom prst="rect">
            <a:avLst/>
          </a:prstGeom>
        </p:spPr>
        <p:txBody>
          <a:bodyPr vert="horz" lIns="91440" tIns="45720" rIns="91440" bIns="45720" numCol="1" spcCol="72000" rtlCol="0" anchor="ctr">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buNone/>
            </a:pPr>
            <a:endParaRPr lang="fr-FR" sz="4000" b="1" dirty="0">
              <a:latin typeface="Book Antiqua" panose="02040602050305030304" pitchFamily="18"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581229" y="4285987"/>
            <a:ext cx="5003866" cy="1446550"/>
          </a:xfrm>
          <a:prstGeom prst="rect">
            <a:avLst/>
          </a:prstGeom>
        </p:spPr>
        <p:txBody>
          <a:bodyPr wrap="square" anchor="ctr" anchorCtr="0">
            <a:spAutoFit/>
          </a:bodyPr>
          <a:lstStyle/>
          <a:p>
            <a:pPr algn="just" rtl="1"/>
            <a:r>
              <a:rPr lang="ar-AE" sz="4400" b="1" dirty="0">
                <a:latin typeface="Book Antiqua" panose="02040602050305030304" pitchFamily="18" charset="0"/>
              </a:rPr>
              <a:t>ويخضع جميع أعدائهم تحت أقدامهم سريعاً.</a:t>
            </a:r>
          </a:p>
        </p:txBody>
      </p:sp>
    </p:spTree>
    <p:extLst>
      <p:ext uri="{BB962C8B-B14F-4D97-AF65-F5344CB8AC3E}">
        <p14:creationId xmlns:p14="http://schemas.microsoft.com/office/powerpoint/2010/main" val="2317045224"/>
      </p:ext>
    </p:extLst>
  </p:cSld>
  <p:clrMapOvr>
    <a:masterClrMapping/>
  </p:clrMapOvr>
</p:sld>
</file>

<file path=ppt/slides/slide40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606906" y="3505532"/>
            <a:ext cx="5867221" cy="2907171"/>
          </a:xfrm>
        </p:spPr>
        <p:txBody>
          <a:bodyPr numCol="1" spcCol="72000" anchor="ctr">
            <a:noAutofit/>
          </a:bodyPr>
          <a:lstStyle/>
          <a:p>
            <a:pPr marL="0" indent="0" algn="just">
              <a:buNone/>
            </a:pPr>
            <a:r>
              <a:rPr lang="fr-FR" sz="3600" b="1" dirty="0">
                <a:latin typeface="Book Antiqua" panose="02040602050305030304" pitchFamily="18" charset="0"/>
              </a:rPr>
              <a:t>Implore le Christ pour nous, qu’il nous accorde paisiblement la rémission  de nos péchés selon sa grande miséricorde.</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lvl="0" algn="ctr" rtl="1" fontAlgn="base">
              <a:spcBef>
                <a:spcPct val="20000"/>
              </a:spcBef>
              <a:spcAft>
                <a:spcPct val="0"/>
              </a:spcAft>
            </a:pPr>
            <a:endParaRPr lang="ar-SA" altLang="fr-FR" sz="3600" dirty="0">
              <a:latin typeface="Times New Roman" panose="02020603050405020304" pitchFamily="18" charset="0"/>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606906" y="452551"/>
            <a:ext cx="10832822" cy="3139051"/>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buNone/>
            </a:pPr>
            <a:r>
              <a:rPr lang="nl-NL" sz="4800" b="1" dirty="0" err="1">
                <a:latin typeface="CS Avva Shenouda" panose="020B7200000000000000" pitchFamily="34" charset="0"/>
              </a:rPr>
              <a:t>Twbh</a:t>
            </a:r>
            <a:r>
              <a:rPr lang="nl-NL" sz="4800" b="1" dirty="0">
                <a:latin typeface="CS Avva Shenouda" panose="020B7200000000000000" pitchFamily="34" charset="0"/>
              </a:rPr>
              <a:t> `</a:t>
            </a:r>
            <a:r>
              <a:rPr lang="nl-NL" sz="4800" b="1" dirty="0" err="1">
                <a:latin typeface="CS Avva Shenouda" panose="020B7200000000000000" pitchFamily="34" charset="0"/>
              </a:rPr>
              <a:t>eP</a:t>
            </a:r>
            <a:r>
              <a:rPr lang="nl-NL" sz="4800" b="1" dirty="0">
                <a:latin typeface="CS Avva Shenouda" panose="020B7200000000000000" pitchFamily="34" charset="0"/>
              </a:rPr>
              <a:t>=,=c `</a:t>
            </a:r>
            <a:r>
              <a:rPr lang="nl-NL" sz="4800" b="1" dirty="0" err="1">
                <a:latin typeface="CS Avva Shenouda" panose="020B7200000000000000" pitchFamily="34" charset="0"/>
              </a:rPr>
              <a:t>e`hryi</a:t>
            </a:r>
            <a:r>
              <a:rPr lang="nl-NL" sz="4800" b="1" dirty="0">
                <a:latin typeface="CS Avva Shenouda" panose="020B7200000000000000" pitchFamily="34" charset="0"/>
              </a:rPr>
              <a:t> `</a:t>
            </a:r>
            <a:r>
              <a:rPr lang="nl-NL" sz="4800" b="1" dirty="0" err="1">
                <a:latin typeface="CS Avva Shenouda" panose="020B7200000000000000" pitchFamily="34" charset="0"/>
              </a:rPr>
              <a:t>ejwn</a:t>
            </a:r>
            <a:r>
              <a:rPr lang="nl-NL" sz="4800" b="1" dirty="0">
                <a:latin typeface="CS Avva Shenouda" panose="020B7200000000000000" pitchFamily="34" charset="0"/>
              </a:rPr>
              <a:t> `</a:t>
            </a:r>
            <a:r>
              <a:rPr lang="nl-NL" sz="4800" b="1" dirty="0" err="1">
                <a:latin typeface="CS Avva Shenouda" panose="020B7200000000000000" pitchFamily="34" charset="0"/>
              </a:rPr>
              <a:t>ntef,a</a:t>
            </a:r>
            <a:r>
              <a:rPr lang="nl-NL" sz="4800" b="1" dirty="0">
                <a:latin typeface="CS Avva Shenouda" panose="020B7200000000000000" pitchFamily="34" charset="0"/>
              </a:rPr>
              <a:t> </a:t>
            </a:r>
            <a:r>
              <a:rPr lang="nl-NL" sz="4800" b="1" dirty="0" err="1">
                <a:latin typeface="CS Avva Shenouda" panose="020B7200000000000000" pitchFamily="34" charset="0"/>
              </a:rPr>
              <a:t>nennobi</a:t>
            </a:r>
            <a:r>
              <a:rPr lang="nl-NL" sz="4800" b="1" dirty="0">
                <a:latin typeface="CS Avva Shenouda" panose="020B7200000000000000" pitchFamily="34" charset="0"/>
              </a:rPr>
              <a:t> </a:t>
            </a:r>
            <a:r>
              <a:rPr lang="nl-NL" sz="4800" b="1" dirty="0" err="1">
                <a:latin typeface="CS Avva Shenouda" panose="020B7200000000000000" pitchFamily="34" charset="0"/>
              </a:rPr>
              <a:t>nan</a:t>
            </a:r>
            <a:r>
              <a:rPr lang="nl-NL" sz="4800" b="1" dirty="0">
                <a:latin typeface="CS Avva Shenouda" panose="020B7200000000000000" pitchFamily="34" charset="0"/>
              </a:rPr>
              <a:t> `</a:t>
            </a:r>
            <a:r>
              <a:rPr lang="nl-NL" sz="4800" b="1" dirty="0" err="1">
                <a:latin typeface="CS Avva Shenouda" panose="020B7200000000000000" pitchFamily="34" charset="0"/>
              </a:rPr>
              <a:t>ebol</a:t>
            </a:r>
            <a:r>
              <a:rPr lang="nl-NL" sz="4800" b="1" dirty="0">
                <a:latin typeface="CS Avva Shenouda" panose="020B7200000000000000" pitchFamily="34" charset="0"/>
              </a:rPr>
              <a:t> </a:t>
            </a:r>
            <a:r>
              <a:rPr lang="nl-NL" sz="4800" b="1" dirty="0" err="1">
                <a:latin typeface="CS Avva Shenouda" panose="020B7200000000000000" pitchFamily="34" charset="0"/>
              </a:rPr>
              <a:t>qen</a:t>
            </a:r>
            <a:r>
              <a:rPr lang="nl-NL" sz="4800" b="1" dirty="0">
                <a:latin typeface="CS Avva Shenouda" panose="020B7200000000000000" pitchFamily="34" charset="0"/>
              </a:rPr>
              <a:t> `</a:t>
            </a:r>
            <a:r>
              <a:rPr lang="nl-NL" sz="4800" b="1" dirty="0" err="1">
                <a:latin typeface="CS Avva Shenouda" panose="020B7200000000000000" pitchFamily="34" charset="0"/>
              </a:rPr>
              <a:t>ouhiryny</a:t>
            </a:r>
            <a:r>
              <a:rPr lang="nl-NL" sz="4800" b="1" dirty="0">
                <a:latin typeface="CS Avva Shenouda" panose="020B7200000000000000" pitchFamily="34" charset="0"/>
              </a:rPr>
              <a:t> </a:t>
            </a:r>
            <a:r>
              <a:rPr lang="nl-NL" sz="4800" b="1" dirty="0" err="1">
                <a:latin typeface="CS Avva Shenouda" panose="020B7200000000000000" pitchFamily="34" charset="0"/>
              </a:rPr>
              <a:t>kata</a:t>
            </a:r>
            <a:r>
              <a:rPr lang="nl-NL" sz="4800" b="1" dirty="0">
                <a:latin typeface="CS Avva Shenouda" panose="020B7200000000000000" pitchFamily="34" charset="0"/>
              </a:rPr>
              <a:t> </a:t>
            </a:r>
            <a:r>
              <a:rPr lang="nl-NL" sz="4800" b="1" dirty="0" err="1">
                <a:latin typeface="CS Avva Shenouda" panose="020B7200000000000000" pitchFamily="34" charset="0"/>
              </a:rPr>
              <a:t>pefnis</a:t>
            </a:r>
            <a:r>
              <a:rPr lang="nl-NL" sz="4800" b="1" dirty="0">
                <a:latin typeface="CS Avva Shenouda" panose="020B7200000000000000" pitchFamily="34" charset="0"/>
              </a:rPr>
              <a:t>] `</a:t>
            </a:r>
            <a:r>
              <a:rPr lang="nl-NL" sz="4800" b="1" dirty="0" err="1">
                <a:latin typeface="CS Avva Shenouda" panose="020B7200000000000000" pitchFamily="34" charset="0"/>
              </a:rPr>
              <a:t>nnai</a:t>
            </a:r>
            <a:r>
              <a:rPr lang="nl-NL" sz="4800" b="1" dirty="0">
                <a:latin typeface="CS Avva Shenouda" panose="020B7200000000000000" pitchFamily="34" charset="0"/>
              </a:rPr>
              <a:t>.</a:t>
            </a:r>
          </a:p>
        </p:txBody>
      </p:sp>
      <p:sp>
        <p:nvSpPr>
          <p:cNvPr id="13" name="Espace réservé du contenu 2">
            <a:extLst>
              <a:ext uri="{FF2B5EF4-FFF2-40B4-BE49-F238E27FC236}">
                <a16:creationId xmlns:a16="http://schemas.microsoft.com/office/drawing/2014/main" id="{BAEE9C64-186B-45FE-92FC-55891E69D351}"/>
              </a:ext>
            </a:extLst>
          </p:cNvPr>
          <p:cNvSpPr txBox="1">
            <a:spLocks/>
          </p:cNvSpPr>
          <p:nvPr/>
        </p:nvSpPr>
        <p:spPr>
          <a:xfrm>
            <a:off x="8650513" y="486947"/>
            <a:ext cx="3138029" cy="5991072"/>
          </a:xfrm>
          <a:prstGeom prst="rect">
            <a:avLst/>
          </a:prstGeom>
        </p:spPr>
        <p:txBody>
          <a:bodyPr vert="horz" lIns="91440" tIns="45720" rIns="91440" bIns="45720" numCol="1" spcCol="72000" rtlCol="0" anchor="ctr">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buNone/>
            </a:pPr>
            <a:endParaRPr lang="fr-FR" sz="4000" b="1" dirty="0">
              <a:latin typeface="Book Antiqua" panose="02040602050305030304" pitchFamily="18"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581229" y="3947433"/>
            <a:ext cx="5003866" cy="2123658"/>
          </a:xfrm>
          <a:prstGeom prst="rect">
            <a:avLst/>
          </a:prstGeom>
        </p:spPr>
        <p:txBody>
          <a:bodyPr wrap="square" anchor="ctr" anchorCtr="0">
            <a:spAutoFit/>
          </a:bodyPr>
          <a:lstStyle/>
          <a:p>
            <a:pPr algn="just" rtl="1"/>
            <a:r>
              <a:rPr lang="ar-AE" sz="4400" b="1" dirty="0">
                <a:latin typeface="Book Antiqua" panose="02040602050305030304" pitchFamily="18" charset="0"/>
              </a:rPr>
              <a:t>أطلب من المسيح عنا ليغفر لنا خطايانا بسلام كعظيم رحمته.</a:t>
            </a:r>
          </a:p>
        </p:txBody>
      </p:sp>
    </p:spTree>
    <p:extLst>
      <p:ext uri="{BB962C8B-B14F-4D97-AF65-F5344CB8AC3E}">
        <p14:creationId xmlns:p14="http://schemas.microsoft.com/office/powerpoint/2010/main" val="3001879726"/>
      </p:ext>
    </p:extLst>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5" name="Connecteur droit 4">
            <a:extLst>
              <a:ext uri="{FF2B5EF4-FFF2-40B4-BE49-F238E27FC236}">
                <a16:creationId xmlns:a16="http://schemas.microsoft.com/office/drawing/2014/main" id="{126B1987-611D-41BD-9F08-E35F26AD5672}"/>
              </a:ext>
            </a:extLst>
          </p:cNvPr>
          <p:cNvCxnSpPr>
            <a:cxnSpLocks/>
          </p:cNvCxnSpPr>
          <p:nvPr/>
        </p:nvCxnSpPr>
        <p:spPr>
          <a:xfrm flipV="1">
            <a:off x="4151784" y="548680"/>
            <a:ext cx="0" cy="5832648"/>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7" name="Connecteur droit 6">
            <a:extLst>
              <a:ext uri="{FF2B5EF4-FFF2-40B4-BE49-F238E27FC236}">
                <a16:creationId xmlns:a16="http://schemas.microsoft.com/office/drawing/2014/main" id="{6FCAE597-4702-47B1-A0B0-F545200A3E96}"/>
              </a:ext>
            </a:extLst>
          </p:cNvPr>
          <p:cNvCxnSpPr>
            <a:cxnSpLocks/>
          </p:cNvCxnSpPr>
          <p:nvPr/>
        </p:nvCxnSpPr>
        <p:spPr>
          <a:xfrm>
            <a:off x="7932204" y="548680"/>
            <a:ext cx="0" cy="5832648"/>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aphicFrame>
        <p:nvGraphicFramePr>
          <p:cNvPr id="11" name="Tableau 10">
            <a:extLst>
              <a:ext uri="{FF2B5EF4-FFF2-40B4-BE49-F238E27FC236}">
                <a16:creationId xmlns:a16="http://schemas.microsoft.com/office/drawing/2014/main" id="{064030C8-D926-485C-8E3C-04B79300FA76}"/>
              </a:ext>
            </a:extLst>
          </p:cNvPr>
          <p:cNvGraphicFramePr>
            <a:graphicFrameLocks noGrp="1"/>
          </p:cNvGraphicFramePr>
          <p:nvPr/>
        </p:nvGraphicFramePr>
        <p:xfrm>
          <a:off x="407368" y="548681"/>
          <a:ext cx="11305251" cy="5299139"/>
        </p:xfrm>
        <a:graphic>
          <a:graphicData uri="http://schemas.openxmlformats.org/drawingml/2006/table">
            <a:tbl>
              <a:tblPr firstRow="1" bandRow="1">
                <a:tableStyleId>{5C22544A-7EE6-4342-B048-85BDC9FD1C3A}</a:tableStyleId>
              </a:tblPr>
              <a:tblGrid>
                <a:gridCol w="3768417">
                  <a:extLst>
                    <a:ext uri="{9D8B030D-6E8A-4147-A177-3AD203B41FA5}">
                      <a16:colId xmlns:a16="http://schemas.microsoft.com/office/drawing/2014/main" val="643898362"/>
                    </a:ext>
                  </a:extLst>
                </a:gridCol>
                <a:gridCol w="3768417">
                  <a:extLst>
                    <a:ext uri="{9D8B030D-6E8A-4147-A177-3AD203B41FA5}">
                      <a16:colId xmlns:a16="http://schemas.microsoft.com/office/drawing/2014/main" val="928857037"/>
                    </a:ext>
                  </a:extLst>
                </a:gridCol>
                <a:gridCol w="3768417">
                  <a:extLst>
                    <a:ext uri="{9D8B030D-6E8A-4147-A177-3AD203B41FA5}">
                      <a16:colId xmlns:a16="http://schemas.microsoft.com/office/drawing/2014/main" val="2709813572"/>
                    </a:ext>
                  </a:extLst>
                </a:gridCol>
              </a:tblGrid>
              <a:tr h="3972429">
                <a:tc>
                  <a:txBody>
                    <a:bodyPr/>
                    <a:lstStyle/>
                    <a:p>
                      <a:pPr marL="0" marR="0" lvl="0" indent="0" algn="ctr" defTabSz="914400" rtl="0" eaLnBrk="1" fontAlgn="auto" latinLnBrk="0" hangingPunct="1">
                        <a:lnSpc>
                          <a:spcPct val="115000"/>
                        </a:lnSpc>
                        <a:spcBef>
                          <a:spcPts val="0"/>
                        </a:spcBef>
                        <a:spcAft>
                          <a:spcPts val="0"/>
                        </a:spcAft>
                        <a:buClrTx/>
                        <a:buSzTx/>
                        <a:buFontTx/>
                        <a:buNone/>
                        <a:tabLst/>
                        <a:defRPr/>
                      </a:pPr>
                      <a:r>
                        <a:rPr lang="fr-FR" sz="1800" b="1" kern="1200" dirty="0" err="1">
                          <a:solidFill>
                            <a:srgbClr val="C00000"/>
                          </a:solidFill>
                          <a:latin typeface="CS Avva Shenouda" panose="020B7200000000000000" pitchFamily="34" charset="0"/>
                          <a:ea typeface="+mn-ea"/>
                          <a:cs typeface="+mn-cs"/>
                        </a:rPr>
                        <a:t>Pidi`akwn</a:t>
                      </a:r>
                      <a:endParaRPr lang="fr-FR" sz="1800" b="1" kern="1200" dirty="0">
                        <a:solidFill>
                          <a:srgbClr val="C00000"/>
                        </a:solidFill>
                        <a:latin typeface="CS Avva Shenouda" panose="020B7200000000000000" pitchFamily="34" charset="0"/>
                        <a:ea typeface="+mn-ea"/>
                        <a:cs typeface="+mn-cs"/>
                      </a:endParaRPr>
                    </a:p>
                    <a:p>
                      <a:pPr marL="0" marR="0" lvl="0" indent="0" algn="ctr" defTabSz="914400" rtl="0" eaLnBrk="1" fontAlgn="auto" latinLnBrk="0" hangingPunct="1">
                        <a:lnSpc>
                          <a:spcPct val="115000"/>
                        </a:lnSpc>
                        <a:spcBef>
                          <a:spcPts val="0"/>
                        </a:spcBef>
                        <a:spcAft>
                          <a:spcPts val="0"/>
                        </a:spcAft>
                        <a:buClrTx/>
                        <a:buSzTx/>
                        <a:buFontTx/>
                        <a:buNone/>
                        <a:tabLst/>
                        <a:defRPr/>
                      </a:pPr>
                      <a:endParaRPr lang="fr-FR" sz="1050" b="1" kern="1200" dirty="0">
                        <a:solidFill>
                          <a:srgbClr val="C00000"/>
                        </a:solidFill>
                        <a:latin typeface="CS Avva Shenouda" panose="020B7200000000000000" pitchFamily="34" charset="0"/>
                        <a:ea typeface="+mn-ea"/>
                        <a:cs typeface="+mn-cs"/>
                      </a:endParaRPr>
                    </a:p>
                    <a:p>
                      <a:pPr algn="just">
                        <a:lnSpc>
                          <a:spcPct val="115000"/>
                        </a:lnSpc>
                        <a:spcAft>
                          <a:spcPts val="0"/>
                        </a:spcAft>
                      </a:pP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Twbh</a:t>
                      </a: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a:t>
                      </a: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hina</a:t>
                      </a: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a:t>
                      </a: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nte</a:t>
                      </a: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a:t>
                      </a: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ÉVnou</a:t>
                      </a: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a:t>
                      </a: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nai</a:t>
                      </a: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nan `</a:t>
                      </a: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ntefsenhyt</a:t>
                      </a: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a:t>
                      </a: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qaron</a:t>
                      </a: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a:t>
                      </a: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ntefcwtem</a:t>
                      </a: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a:t>
                      </a: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eron</a:t>
                      </a: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a:t>
                      </a:r>
                    </a:p>
                    <a:p>
                      <a:pPr algn="just">
                        <a:lnSpc>
                          <a:spcPct val="115000"/>
                        </a:lnSpc>
                        <a:spcAft>
                          <a:spcPts val="0"/>
                        </a:spcAft>
                      </a:pPr>
                      <a:endPar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endParaRPr>
                    </a:p>
                    <a:p>
                      <a:pPr algn="just">
                        <a:lnSpc>
                          <a:spcPct val="115000"/>
                        </a:lnSpc>
                        <a:spcAft>
                          <a:spcPts val="0"/>
                        </a:spcAft>
                      </a:pPr>
                      <a:endPar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endParaRPr>
                    </a:p>
                    <a:p>
                      <a:pPr algn="just">
                        <a:lnSpc>
                          <a:spcPct val="115000"/>
                        </a:lnSpc>
                        <a:spcAft>
                          <a:spcPts val="0"/>
                        </a:spcAft>
                      </a:pPr>
                      <a:endPar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endParaRPr>
                    </a:p>
                    <a:p>
                      <a:pPr algn="just">
                        <a:lnSpc>
                          <a:spcPct val="115000"/>
                        </a:lnSpc>
                        <a:spcAft>
                          <a:spcPts val="0"/>
                        </a:spcAft>
                      </a:pP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a:t>
                      </a: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nteferboy;in</a:t>
                      </a: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a:t>
                      </a: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eron</a:t>
                      </a: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 `</a:t>
                      </a: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ntef</a:t>
                      </a: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[i `</a:t>
                      </a: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nni</a:t>
                      </a: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]ho nem </a:t>
                      </a: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nitwbh</a:t>
                      </a: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a:t>
                      </a: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nte</a:t>
                      </a: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a:t>
                      </a: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ny`e;ouab</a:t>
                      </a: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a:t>
                      </a: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ntaf</a:t>
                      </a: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a:t>
                      </a: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ntotou</a:t>
                      </a: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a:t>
                      </a: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e`hryi</a:t>
                      </a: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a:t>
                      </a: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ejwn</a:t>
                      </a: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a:t>
                      </a: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epi`aga;on</a:t>
                      </a: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a:t>
                      </a: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ncyou</a:t>
                      </a: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a:t>
                      </a: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niben</a:t>
                      </a: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a:t>
                      </a:r>
                    </a:p>
                    <a:p>
                      <a:pPr algn="just">
                        <a:lnSpc>
                          <a:spcPct val="115000"/>
                        </a:lnSpc>
                        <a:spcAft>
                          <a:spcPts val="0"/>
                        </a:spcAft>
                      </a:pPr>
                      <a:endPar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endParaRPr>
                    </a:p>
                    <a:p>
                      <a:pPr algn="just">
                        <a:lnSpc>
                          <a:spcPct val="115000"/>
                        </a:lnSpc>
                        <a:spcAft>
                          <a:spcPts val="0"/>
                        </a:spcAft>
                      </a:pPr>
                      <a:endPar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endParaRPr>
                    </a:p>
                    <a:p>
                      <a:pPr algn="just">
                        <a:lnSpc>
                          <a:spcPct val="115000"/>
                        </a:lnSpc>
                        <a:spcAft>
                          <a:spcPts val="0"/>
                        </a:spcAft>
                      </a:pPr>
                      <a:endPar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endParaRPr>
                    </a:p>
                    <a:p>
                      <a:pPr algn="just">
                        <a:lnSpc>
                          <a:spcPct val="115000"/>
                        </a:lnSpc>
                        <a:spcAft>
                          <a:spcPts val="0"/>
                        </a:spcAft>
                      </a:pPr>
                      <a:r>
                        <a:rPr kumimoji="0" lang="it-IT"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`ntef,a nennobi nan `ebol.</a:t>
                      </a:r>
                      <a:endPar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endParaRPr>
                    </a:p>
                  </a:txBody>
                  <a:tcPr marL="68580" marR="68580" marT="0"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15000"/>
                        </a:lnSpc>
                        <a:spcBef>
                          <a:spcPts val="0"/>
                        </a:spcBef>
                        <a:spcAft>
                          <a:spcPts val="1200"/>
                        </a:spcAft>
                        <a:buClrTx/>
                        <a:buSzTx/>
                        <a:buFontTx/>
                        <a:buNone/>
                        <a:tabLst/>
                        <a:defRPr/>
                      </a:pPr>
                      <a:r>
                        <a:rPr lang="fr-FR" sz="2000" b="1" kern="1200" dirty="0">
                          <a:solidFill>
                            <a:srgbClr val="C00000"/>
                          </a:solidFill>
                          <a:latin typeface="+mn-lt"/>
                          <a:ea typeface="+mn-ea"/>
                          <a:cs typeface="+mn-cs"/>
                        </a:rPr>
                        <a:t>Le diacre</a:t>
                      </a:r>
                    </a:p>
                    <a:p>
                      <a:pPr algn="just">
                        <a:lnSpc>
                          <a:spcPct val="115000"/>
                        </a:lnSpc>
                        <a:spcAft>
                          <a:spcPts val="1200"/>
                        </a:spcAft>
                      </a:pPr>
                      <a:r>
                        <a:rPr kumimoji="0" lang="fr-FR" sz="2000" b="1" i="0" u="none" strike="noStrike" kern="1200" cap="none" spc="0" normalizeH="0" baseline="0" dirty="0">
                          <a:ln>
                            <a:noFill/>
                          </a:ln>
                          <a:solidFill>
                            <a:prstClr val="black"/>
                          </a:solidFill>
                          <a:effectLst/>
                          <a:uLnTx/>
                          <a:uFillTx/>
                          <a:latin typeface="Book Antiqua" panose="02040602050305030304" pitchFamily="18" charset="0"/>
                          <a:ea typeface="Times New Roman" panose="02020603050405020304" pitchFamily="18" charset="0"/>
                          <a:cs typeface="Arial" panose="020B0604020202020204" pitchFamily="34" charset="0"/>
                        </a:rPr>
                        <a:t>Implorez pour que Dieu ait pitié de nous, qu’Il soit compatissant envers nous,</a:t>
                      </a:r>
                    </a:p>
                    <a:p>
                      <a:pPr algn="just">
                        <a:lnSpc>
                          <a:spcPct val="115000"/>
                        </a:lnSpc>
                        <a:spcAft>
                          <a:spcPts val="1200"/>
                        </a:spcAft>
                      </a:pPr>
                      <a:endParaRPr kumimoji="0" lang="fr-FR" sz="2000" b="1" i="0" u="none" strike="noStrike" kern="1200" cap="none" spc="0" normalizeH="0" baseline="0" dirty="0">
                        <a:ln>
                          <a:noFill/>
                        </a:ln>
                        <a:solidFill>
                          <a:prstClr val="black"/>
                        </a:solidFill>
                        <a:effectLst/>
                        <a:uLnTx/>
                        <a:uFillTx/>
                        <a:latin typeface="Book Antiqua" panose="02040602050305030304" pitchFamily="18" charset="0"/>
                        <a:ea typeface="Times New Roman" panose="02020603050405020304" pitchFamily="18" charset="0"/>
                        <a:cs typeface="Arial" panose="020B0604020202020204" pitchFamily="34" charset="0"/>
                      </a:endParaRPr>
                    </a:p>
                    <a:p>
                      <a:pPr algn="just">
                        <a:lnSpc>
                          <a:spcPct val="115000"/>
                        </a:lnSpc>
                        <a:spcAft>
                          <a:spcPts val="1200"/>
                        </a:spcAft>
                      </a:pPr>
                      <a:r>
                        <a:rPr kumimoji="0" lang="fr-FR" sz="2000" b="1" i="0" u="none" strike="noStrike" kern="1200" cap="none" spc="0" normalizeH="0" baseline="0" dirty="0">
                          <a:ln>
                            <a:noFill/>
                          </a:ln>
                          <a:solidFill>
                            <a:prstClr val="black"/>
                          </a:solidFill>
                          <a:effectLst/>
                          <a:uLnTx/>
                          <a:uFillTx/>
                          <a:latin typeface="Book Antiqua" panose="02040602050305030304" pitchFamily="18" charset="0"/>
                          <a:ea typeface="Times New Roman" panose="02020603050405020304" pitchFamily="18" charset="0"/>
                          <a:cs typeface="Arial" panose="020B0604020202020204" pitchFamily="34" charset="0"/>
                        </a:rPr>
                        <a:t>nous écoute et nous aide, qu’Il agrée les demandes et les supplications que ses saints Lui adressent continuellement en notre faveur,  </a:t>
                      </a:r>
                    </a:p>
                    <a:p>
                      <a:pPr algn="just">
                        <a:lnSpc>
                          <a:spcPct val="115000"/>
                        </a:lnSpc>
                        <a:spcAft>
                          <a:spcPts val="1200"/>
                        </a:spcAft>
                      </a:pPr>
                      <a:endParaRPr kumimoji="0" lang="fr-FR" sz="2000" b="1" i="0" u="none" strike="noStrike" kern="1200" cap="none" spc="0" normalizeH="0" baseline="0" dirty="0">
                        <a:ln>
                          <a:noFill/>
                        </a:ln>
                        <a:solidFill>
                          <a:prstClr val="black"/>
                        </a:solidFill>
                        <a:effectLst/>
                        <a:uLnTx/>
                        <a:uFillTx/>
                        <a:latin typeface="Book Antiqua" panose="02040602050305030304" pitchFamily="18" charset="0"/>
                        <a:ea typeface="Times New Roman" panose="02020603050405020304" pitchFamily="18" charset="0"/>
                        <a:cs typeface="Arial" panose="020B0604020202020204" pitchFamily="34" charset="0"/>
                      </a:endParaRPr>
                    </a:p>
                    <a:p>
                      <a:pPr algn="just">
                        <a:lnSpc>
                          <a:spcPct val="115000"/>
                        </a:lnSpc>
                        <a:spcAft>
                          <a:spcPts val="1200"/>
                        </a:spcAft>
                      </a:pPr>
                      <a:r>
                        <a:rPr kumimoji="0" lang="fr-FR" sz="2000" b="1" i="0" u="none" strike="noStrike" kern="1200" cap="none" spc="0" normalizeH="0" baseline="0" dirty="0">
                          <a:ln>
                            <a:noFill/>
                          </a:ln>
                          <a:solidFill>
                            <a:prstClr val="black"/>
                          </a:solidFill>
                          <a:effectLst/>
                          <a:uLnTx/>
                          <a:uFillTx/>
                          <a:latin typeface="Book Antiqua" panose="02040602050305030304" pitchFamily="18" charset="0"/>
                          <a:ea typeface="Times New Roman" panose="02020603050405020304" pitchFamily="18" charset="0"/>
                          <a:cs typeface="Arial" panose="020B0604020202020204" pitchFamily="34" charset="0"/>
                        </a:rPr>
                        <a:t>et qu’Il nous pardonne nos péchés.</a:t>
                      </a:r>
                      <a:endParaRPr kumimoji="0" lang="fr-FR" sz="2000" b="1" i="0" u="none" strike="noStrike" kern="1200" cap="none" spc="0" normalizeH="0" baseline="0" dirty="0">
                        <a:ln>
                          <a:noFill/>
                        </a:ln>
                        <a:solidFill>
                          <a:prstClr val="black"/>
                        </a:solidFill>
                        <a:effectLst/>
                        <a:uLnTx/>
                        <a:uFillTx/>
                        <a:latin typeface="Book Antiqua" panose="02040602050305030304" pitchFamily="18" charset="0"/>
                        <a:ea typeface="Calibri" panose="020F0502020204030204" pitchFamily="34" charset="0"/>
                        <a:cs typeface="Arial" panose="020B0604020202020204" pitchFamily="34" charset="0"/>
                      </a:endParaRPr>
                    </a:p>
                  </a:txBody>
                  <a:tcPr marL="68580" marR="68580" marT="0"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ar-SA" sz="2400" b="1" kern="1200" dirty="0">
                          <a:solidFill>
                            <a:srgbClr val="C00000"/>
                          </a:solidFill>
                          <a:effectLst/>
                          <a:latin typeface="+mn-lt"/>
                          <a:ea typeface="+mn-ea"/>
                          <a:cs typeface="+mn-cs"/>
                        </a:rPr>
                        <a:t>الشماس</a:t>
                      </a:r>
                      <a:endParaRPr lang="fr-FR" sz="3000" b="1" kern="1200" dirty="0">
                        <a:solidFill>
                          <a:srgbClr val="C00000"/>
                        </a:solidFill>
                        <a:effectLst/>
                        <a:latin typeface="+mn-lt"/>
                        <a:ea typeface="+mn-ea"/>
                        <a:cs typeface="+mn-cs"/>
                      </a:endParaRPr>
                    </a:p>
                    <a:p>
                      <a:pPr marL="0" marR="0" lvl="0" indent="0" algn="justLow" defTabSz="914400" rtl="1" eaLnBrk="1" fontAlgn="auto" latinLnBrk="0" hangingPunct="1">
                        <a:lnSpc>
                          <a:spcPct val="115000"/>
                        </a:lnSpc>
                        <a:spcBef>
                          <a:spcPts val="0"/>
                        </a:spcBef>
                        <a:spcAft>
                          <a:spcPts val="1000"/>
                        </a:spcAft>
                        <a:buClrTx/>
                        <a:buSzTx/>
                        <a:buFontTx/>
                        <a:buNone/>
                        <a:tabLst/>
                        <a:defRPr/>
                      </a:pPr>
                      <a:r>
                        <a:rPr kumimoji="0" lang="ar-SA" sz="2400" b="0" i="0" u="none" strike="noStrike" kern="1200" cap="none" spc="0" normalizeH="0" baseline="0" dirty="0">
                          <a:ln>
                            <a:noFill/>
                          </a:ln>
                          <a:solidFill>
                            <a:prstClr val="black"/>
                          </a:solidFill>
                          <a:effectLst/>
                          <a:uLnTx/>
                          <a:uFillTx/>
                          <a:latin typeface="Book Antiqua" panose="02040602050305030304" pitchFamily="18" charset="0"/>
                          <a:ea typeface="+mn-ea"/>
                          <a:cs typeface="Tahoma" panose="020B0604030504040204" pitchFamily="34" charset="0"/>
                        </a:rPr>
                        <a:t>أطلبوا لكي يرحمنا الله </a:t>
                      </a:r>
                      <a:r>
                        <a:rPr kumimoji="0" lang="ar-SA" sz="2400" b="0" i="0" u="none" strike="noStrike" kern="1200" cap="none" spc="0" normalizeH="0" baseline="0" dirty="0" err="1">
                          <a:ln>
                            <a:noFill/>
                          </a:ln>
                          <a:solidFill>
                            <a:prstClr val="black"/>
                          </a:solidFill>
                          <a:effectLst/>
                          <a:uLnTx/>
                          <a:uFillTx/>
                          <a:latin typeface="Book Antiqua" panose="02040602050305030304" pitchFamily="18" charset="0"/>
                          <a:ea typeface="+mn-ea"/>
                          <a:cs typeface="Tahoma" panose="020B0604030504040204" pitchFamily="34" charset="0"/>
                        </a:rPr>
                        <a:t>ويتراءف</a:t>
                      </a:r>
                      <a:r>
                        <a:rPr kumimoji="0" lang="ar-SA" sz="2400" b="0" i="0" u="none" strike="noStrike" kern="1200" cap="none" spc="0" normalizeH="0" baseline="0" dirty="0">
                          <a:ln>
                            <a:noFill/>
                          </a:ln>
                          <a:solidFill>
                            <a:prstClr val="black"/>
                          </a:solidFill>
                          <a:effectLst/>
                          <a:uLnTx/>
                          <a:uFillTx/>
                          <a:latin typeface="Book Antiqua" panose="02040602050305030304" pitchFamily="18" charset="0"/>
                          <a:ea typeface="+mn-ea"/>
                          <a:cs typeface="Tahoma" panose="020B0604030504040204" pitchFamily="34" charset="0"/>
                        </a:rPr>
                        <a:t> علينا </a:t>
                      </a:r>
                      <a:endParaRPr kumimoji="0" lang="fr-FR" sz="2400" b="0" i="0" u="none" strike="noStrike" kern="1200" cap="none" spc="0" normalizeH="0" baseline="0" dirty="0">
                        <a:ln>
                          <a:noFill/>
                        </a:ln>
                        <a:solidFill>
                          <a:prstClr val="black"/>
                        </a:solidFill>
                        <a:effectLst/>
                        <a:uLnTx/>
                        <a:uFillTx/>
                        <a:latin typeface="Book Antiqua" panose="02040602050305030304" pitchFamily="18" charset="0"/>
                        <a:ea typeface="+mn-ea"/>
                        <a:cs typeface="Tahoma" panose="020B0604030504040204" pitchFamily="34" charset="0"/>
                      </a:endParaRPr>
                    </a:p>
                    <a:p>
                      <a:pPr marL="0" marR="0" lvl="0" indent="0" algn="justLow" defTabSz="914400" rtl="1" eaLnBrk="1" fontAlgn="auto" latinLnBrk="0" hangingPunct="1">
                        <a:lnSpc>
                          <a:spcPct val="115000"/>
                        </a:lnSpc>
                        <a:spcBef>
                          <a:spcPts val="0"/>
                        </a:spcBef>
                        <a:spcAft>
                          <a:spcPts val="1000"/>
                        </a:spcAft>
                        <a:buClrTx/>
                        <a:buSzTx/>
                        <a:buFontTx/>
                        <a:buNone/>
                        <a:tabLst/>
                        <a:defRPr/>
                      </a:pPr>
                      <a:endParaRPr kumimoji="0" lang="fr-FR" sz="2400" b="0" i="0" u="none" strike="noStrike" kern="1200" cap="none" spc="0" normalizeH="0" baseline="0" dirty="0">
                        <a:ln>
                          <a:noFill/>
                        </a:ln>
                        <a:solidFill>
                          <a:prstClr val="black"/>
                        </a:solidFill>
                        <a:effectLst/>
                        <a:uLnTx/>
                        <a:uFillTx/>
                        <a:latin typeface="Book Antiqua" panose="02040602050305030304" pitchFamily="18" charset="0"/>
                        <a:ea typeface="+mn-ea"/>
                        <a:cs typeface="Tahoma" panose="020B0604030504040204" pitchFamily="34" charset="0"/>
                      </a:endParaRPr>
                    </a:p>
                    <a:p>
                      <a:pPr marL="0" marR="0" lvl="0" indent="0" algn="justLow" defTabSz="914400" rtl="1" eaLnBrk="1" fontAlgn="auto" latinLnBrk="0" hangingPunct="1">
                        <a:lnSpc>
                          <a:spcPct val="115000"/>
                        </a:lnSpc>
                        <a:spcBef>
                          <a:spcPts val="0"/>
                        </a:spcBef>
                        <a:spcAft>
                          <a:spcPts val="1000"/>
                        </a:spcAft>
                        <a:buClrTx/>
                        <a:buSzTx/>
                        <a:buFontTx/>
                        <a:buNone/>
                        <a:tabLst/>
                        <a:defRPr/>
                      </a:pPr>
                      <a:r>
                        <a:rPr kumimoji="0" lang="ar-SA" sz="2400" b="0" i="0" u="none" strike="noStrike" kern="1200" cap="none" spc="0" normalizeH="0" baseline="0" dirty="0">
                          <a:ln>
                            <a:noFill/>
                          </a:ln>
                          <a:solidFill>
                            <a:prstClr val="black"/>
                          </a:solidFill>
                          <a:effectLst/>
                          <a:uLnTx/>
                          <a:uFillTx/>
                          <a:latin typeface="Book Antiqua" panose="02040602050305030304" pitchFamily="18" charset="0"/>
                          <a:ea typeface="+mn-ea"/>
                          <a:cs typeface="Tahoma" panose="020B0604030504040204" pitchFamily="34" charset="0"/>
                        </a:rPr>
                        <a:t>ويسمعنا ويعيننا</a:t>
                      </a:r>
                      <a:r>
                        <a:rPr kumimoji="0" lang="fr-FR" sz="2400" b="0" i="0" u="none" strike="noStrike" kern="1200" cap="none" spc="0" normalizeH="0" baseline="0" dirty="0">
                          <a:ln>
                            <a:noFill/>
                          </a:ln>
                          <a:solidFill>
                            <a:prstClr val="black"/>
                          </a:solidFill>
                          <a:effectLst/>
                          <a:uLnTx/>
                          <a:uFillTx/>
                          <a:latin typeface="Book Antiqua" panose="02040602050305030304" pitchFamily="18" charset="0"/>
                          <a:ea typeface="+mn-ea"/>
                          <a:cs typeface="Tahoma" panose="020B0604030504040204" pitchFamily="34" charset="0"/>
                        </a:rPr>
                        <a:t> </a:t>
                      </a:r>
                      <a:r>
                        <a:rPr kumimoji="0" lang="ar-SA" sz="2400" b="0" i="0" u="none" strike="noStrike" kern="1200" cap="none" spc="0" normalizeH="0" baseline="0" dirty="0">
                          <a:ln>
                            <a:noFill/>
                          </a:ln>
                          <a:solidFill>
                            <a:prstClr val="black"/>
                          </a:solidFill>
                          <a:effectLst/>
                          <a:uLnTx/>
                          <a:uFillTx/>
                          <a:latin typeface="Book Antiqua" panose="02040602050305030304" pitchFamily="18" charset="0"/>
                          <a:ea typeface="+mn-ea"/>
                          <a:cs typeface="Tahoma" panose="020B0604030504040204" pitchFamily="34" charset="0"/>
                        </a:rPr>
                        <a:t>ويقبل </a:t>
                      </a:r>
                      <a:r>
                        <a:rPr kumimoji="0" lang="ar-SA" sz="2400" b="0" i="0" u="none" strike="noStrike" kern="1200" cap="none" spc="0" normalizeH="0" baseline="0" dirty="0" err="1">
                          <a:ln>
                            <a:noFill/>
                          </a:ln>
                          <a:solidFill>
                            <a:prstClr val="black"/>
                          </a:solidFill>
                          <a:effectLst/>
                          <a:uLnTx/>
                          <a:uFillTx/>
                          <a:latin typeface="Book Antiqua" panose="02040602050305030304" pitchFamily="18" charset="0"/>
                          <a:ea typeface="+mn-ea"/>
                          <a:cs typeface="Tahoma" panose="020B0604030504040204" pitchFamily="34" charset="0"/>
                        </a:rPr>
                        <a:t>سؤالات</a:t>
                      </a:r>
                      <a:r>
                        <a:rPr kumimoji="0" lang="ar-SA" sz="2400" b="0" i="0" u="none" strike="noStrike" kern="1200" cap="none" spc="0" normalizeH="0" baseline="0" dirty="0">
                          <a:ln>
                            <a:noFill/>
                          </a:ln>
                          <a:solidFill>
                            <a:prstClr val="black"/>
                          </a:solidFill>
                          <a:effectLst/>
                          <a:uLnTx/>
                          <a:uFillTx/>
                          <a:latin typeface="Book Antiqua" panose="02040602050305030304" pitchFamily="18" charset="0"/>
                          <a:ea typeface="+mn-ea"/>
                          <a:cs typeface="Tahoma" panose="020B0604030504040204" pitchFamily="34" charset="0"/>
                        </a:rPr>
                        <a:t> وطلبات </a:t>
                      </a:r>
                      <a:r>
                        <a:rPr kumimoji="0" lang="ar-SA" sz="2400" b="0" i="0" u="none" strike="noStrike" kern="1200" cap="none" spc="0" normalizeH="0" baseline="0" dirty="0" err="1">
                          <a:ln>
                            <a:noFill/>
                          </a:ln>
                          <a:solidFill>
                            <a:prstClr val="black"/>
                          </a:solidFill>
                          <a:effectLst/>
                          <a:uLnTx/>
                          <a:uFillTx/>
                          <a:latin typeface="Book Antiqua" panose="02040602050305030304" pitchFamily="18" charset="0"/>
                          <a:ea typeface="+mn-ea"/>
                          <a:cs typeface="Tahoma" panose="020B0604030504040204" pitchFamily="34" charset="0"/>
                        </a:rPr>
                        <a:t>قديسيه</a:t>
                      </a:r>
                      <a:r>
                        <a:rPr kumimoji="0" lang="ar-SA" sz="2400" b="0" i="0" u="none" strike="noStrike" kern="1200" cap="none" spc="0" normalizeH="0" baseline="0" dirty="0">
                          <a:ln>
                            <a:noFill/>
                          </a:ln>
                          <a:solidFill>
                            <a:prstClr val="black"/>
                          </a:solidFill>
                          <a:effectLst/>
                          <a:uLnTx/>
                          <a:uFillTx/>
                          <a:latin typeface="Book Antiqua" panose="02040602050305030304" pitchFamily="18" charset="0"/>
                          <a:ea typeface="+mn-ea"/>
                          <a:cs typeface="Tahoma" panose="020B0604030504040204" pitchFamily="34" charset="0"/>
                        </a:rPr>
                        <a:t> منهم بالصلاح عنا في كل حين، </a:t>
                      </a:r>
                      <a:endParaRPr kumimoji="0" lang="fr-FR" sz="2400" b="0" i="0" u="none" strike="noStrike" kern="1200" cap="none" spc="0" normalizeH="0" baseline="0" dirty="0">
                        <a:ln>
                          <a:noFill/>
                        </a:ln>
                        <a:solidFill>
                          <a:prstClr val="black"/>
                        </a:solidFill>
                        <a:effectLst/>
                        <a:uLnTx/>
                        <a:uFillTx/>
                        <a:latin typeface="Book Antiqua" panose="02040602050305030304" pitchFamily="18" charset="0"/>
                        <a:ea typeface="+mn-ea"/>
                        <a:cs typeface="Tahoma" panose="020B0604030504040204" pitchFamily="34" charset="0"/>
                      </a:endParaRPr>
                    </a:p>
                    <a:p>
                      <a:pPr marL="0" marR="0" lvl="0" indent="0" algn="justLow" defTabSz="914400" rtl="1" eaLnBrk="1" fontAlgn="auto" latinLnBrk="0" hangingPunct="1">
                        <a:lnSpc>
                          <a:spcPct val="115000"/>
                        </a:lnSpc>
                        <a:spcBef>
                          <a:spcPts val="0"/>
                        </a:spcBef>
                        <a:spcAft>
                          <a:spcPts val="1000"/>
                        </a:spcAft>
                        <a:buClrTx/>
                        <a:buSzTx/>
                        <a:buFontTx/>
                        <a:buNone/>
                        <a:tabLst/>
                        <a:defRPr/>
                      </a:pPr>
                      <a:endParaRPr kumimoji="0" lang="fr-FR" sz="2400" b="0" i="0" u="none" strike="noStrike" kern="1200" cap="none" spc="0" normalizeH="0" baseline="0" dirty="0">
                        <a:ln>
                          <a:noFill/>
                        </a:ln>
                        <a:solidFill>
                          <a:prstClr val="black"/>
                        </a:solidFill>
                        <a:effectLst/>
                        <a:uLnTx/>
                        <a:uFillTx/>
                        <a:latin typeface="Book Antiqua" panose="02040602050305030304" pitchFamily="18" charset="0"/>
                        <a:ea typeface="+mn-ea"/>
                        <a:cs typeface="Tahoma" panose="020B0604030504040204" pitchFamily="34" charset="0"/>
                      </a:endParaRPr>
                    </a:p>
                    <a:p>
                      <a:pPr marL="0" marR="0" lvl="0" indent="0" algn="justLow" defTabSz="914400" rtl="1" eaLnBrk="1" fontAlgn="auto" latinLnBrk="0" hangingPunct="1">
                        <a:lnSpc>
                          <a:spcPct val="115000"/>
                        </a:lnSpc>
                        <a:spcBef>
                          <a:spcPts val="0"/>
                        </a:spcBef>
                        <a:spcAft>
                          <a:spcPts val="1000"/>
                        </a:spcAft>
                        <a:buClrTx/>
                        <a:buSzTx/>
                        <a:buFontTx/>
                        <a:buNone/>
                        <a:tabLst/>
                        <a:defRPr/>
                      </a:pPr>
                      <a:r>
                        <a:rPr kumimoji="0" lang="ar-SA" sz="2400" b="0" i="0" u="none" strike="noStrike" kern="1200" cap="none" spc="0" normalizeH="0" baseline="0" dirty="0">
                          <a:ln>
                            <a:noFill/>
                          </a:ln>
                          <a:solidFill>
                            <a:prstClr val="black"/>
                          </a:solidFill>
                          <a:effectLst/>
                          <a:uLnTx/>
                          <a:uFillTx/>
                          <a:latin typeface="Book Antiqua" panose="02040602050305030304" pitchFamily="18" charset="0"/>
                          <a:ea typeface="+mn-ea"/>
                          <a:cs typeface="Tahoma" panose="020B0604030504040204" pitchFamily="34" charset="0"/>
                        </a:rPr>
                        <a:t>ويغفر لنا خطايانا</a:t>
                      </a:r>
                      <a:endParaRPr kumimoji="0" lang="fr-FR" sz="2400" b="0" i="0" u="none" strike="noStrike" kern="1200" cap="none" spc="0" normalizeH="0" baseline="0" noProof="0" dirty="0">
                        <a:ln>
                          <a:noFill/>
                        </a:ln>
                        <a:solidFill>
                          <a:prstClr val="black"/>
                        </a:solidFill>
                        <a:effectLst/>
                        <a:uLnTx/>
                        <a:uFillTx/>
                        <a:latin typeface="Book Antiqua" panose="02040602050305030304" pitchFamily="18" charset="0"/>
                        <a:ea typeface="Calibri" panose="020F0502020204030204" pitchFamily="34" charset="0"/>
                        <a:cs typeface="Tahoma" panose="020B0604030504040204" pitchFamily="34" charset="0"/>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444789710"/>
                  </a:ext>
                </a:extLst>
              </a:tr>
            </a:tbl>
          </a:graphicData>
        </a:graphic>
      </p:graphicFrame>
      <p:sp>
        <p:nvSpPr>
          <p:cNvPr id="9" name="ZoneTexte 8">
            <a:extLst>
              <a:ext uri="{FF2B5EF4-FFF2-40B4-BE49-F238E27FC236}">
                <a16:creationId xmlns:a16="http://schemas.microsoft.com/office/drawing/2014/main" id="{147AC6B1-8EE1-4605-9CD6-426ED68C9036}"/>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de l’aube </a:t>
            </a:r>
            <a:r>
              <a:rPr lang="fr-FR" sz="1600" b="1" i="1" dirty="0">
                <a:solidFill>
                  <a:schemeClr val="bg1"/>
                </a:solidFill>
              </a:rPr>
              <a:t>du Jeudi Saint</a:t>
            </a:r>
            <a:endParaRPr lang="fr-FR" sz="1600" b="1" dirty="0">
              <a:solidFill>
                <a:schemeClr val="bg1"/>
              </a:solidFill>
            </a:endParaRPr>
          </a:p>
        </p:txBody>
      </p:sp>
      <p:sp>
        <p:nvSpPr>
          <p:cNvPr id="10" name="Rectangle 74">
            <a:extLst>
              <a:ext uri="{FF2B5EF4-FFF2-40B4-BE49-F238E27FC236}">
                <a16:creationId xmlns:a16="http://schemas.microsoft.com/office/drawing/2014/main" id="{643BA562-0270-417D-AD6E-EDA8791E7CCE}"/>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باكر يوم الخميس</a:t>
            </a:r>
            <a:endParaRPr lang="en-US" altLang="fr-FR" sz="2000" b="1" i="1" dirty="0">
              <a:solidFill>
                <a:schemeClr val="bg1"/>
              </a:solidFill>
            </a:endParaRPr>
          </a:p>
        </p:txBody>
      </p:sp>
    </p:spTree>
    <p:extLst>
      <p:ext uri="{BB962C8B-B14F-4D97-AF65-F5344CB8AC3E}">
        <p14:creationId xmlns:p14="http://schemas.microsoft.com/office/powerpoint/2010/main" val="3684256858"/>
      </p:ext>
    </p:extLst>
  </p:cSld>
  <p:clrMapOvr>
    <a:masterClrMapping/>
  </p:clrMapOvr>
</p:sld>
</file>

<file path=ppt/slides/slide41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606906" y="3505532"/>
            <a:ext cx="5867221" cy="2907171"/>
          </a:xfrm>
        </p:spPr>
        <p:txBody>
          <a:bodyPr numCol="1" spcCol="72000" anchor="ctr">
            <a:noAutofit/>
          </a:bodyPr>
          <a:lstStyle/>
          <a:p>
            <a:pPr marL="0" indent="0" algn="just">
              <a:buNone/>
            </a:pPr>
            <a:r>
              <a:rPr lang="fr-FR" b="1" dirty="0">
                <a:latin typeface="Book Antiqua" panose="02040602050305030304" pitchFamily="18" charset="0"/>
              </a:rPr>
              <a:t>Pitié Seigneur, Pitié Seigneur, Seigneur Bénis nous Amen. Bénissez moi, Bénissez moi, voici la </a:t>
            </a:r>
            <a:r>
              <a:rPr lang="fr-FR" b="1" dirty="0" err="1">
                <a:latin typeface="Book Antiqua" panose="02040602050305030304" pitchFamily="18" charset="0"/>
              </a:rPr>
              <a:t>métanoia</a:t>
            </a:r>
            <a:r>
              <a:rPr lang="fr-FR" b="1" dirty="0">
                <a:latin typeface="Book Antiqua" panose="02040602050305030304" pitchFamily="18" charset="0"/>
              </a:rPr>
              <a:t> pardonnez moi et dites la bénédiction</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lvl="0" algn="ctr" rtl="1" fontAlgn="base">
              <a:spcBef>
                <a:spcPct val="20000"/>
              </a:spcBef>
              <a:spcAft>
                <a:spcPct val="0"/>
              </a:spcAft>
            </a:pPr>
            <a:endParaRPr lang="ar-SA" altLang="fr-FR" sz="3600" dirty="0">
              <a:latin typeface="Times New Roman" panose="02020603050405020304" pitchFamily="18" charset="0"/>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606906" y="684431"/>
            <a:ext cx="10832822" cy="2907171"/>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buNone/>
            </a:pPr>
            <a:r>
              <a:rPr lang="nl-NL" sz="4800" b="1" dirty="0" err="1">
                <a:latin typeface="CS Avva Shenouda" panose="020B7200000000000000" pitchFamily="34" charset="0"/>
              </a:rPr>
              <a:t>Kuri`e</a:t>
            </a:r>
            <a:r>
              <a:rPr lang="nl-NL" sz="4800" b="1" dirty="0">
                <a:latin typeface="CS Avva Shenouda" panose="020B7200000000000000" pitchFamily="34" charset="0"/>
              </a:rPr>
              <a:t>   `</a:t>
            </a:r>
            <a:r>
              <a:rPr lang="nl-NL" sz="4800" b="1" dirty="0" err="1">
                <a:latin typeface="CS Avva Shenouda" panose="020B7200000000000000" pitchFamily="34" charset="0"/>
              </a:rPr>
              <a:t>ele`ycon</a:t>
            </a:r>
            <a:r>
              <a:rPr lang="nl-NL" sz="4800" b="1" dirty="0">
                <a:latin typeface="CS Avva Shenouda" panose="020B7200000000000000" pitchFamily="34" charset="0"/>
              </a:rPr>
              <a:t>  </a:t>
            </a:r>
            <a:r>
              <a:rPr lang="nl-NL" sz="4800" b="1" dirty="0" err="1">
                <a:latin typeface="CS Avva Shenouda" panose="020B7200000000000000" pitchFamily="34" charset="0"/>
              </a:rPr>
              <a:t>Kuri`e</a:t>
            </a:r>
            <a:r>
              <a:rPr lang="nl-NL" sz="4800" b="1" dirty="0">
                <a:latin typeface="CS Avva Shenouda" panose="020B7200000000000000" pitchFamily="34" charset="0"/>
              </a:rPr>
              <a:t> `</a:t>
            </a:r>
            <a:r>
              <a:rPr lang="nl-NL" sz="4800" b="1" dirty="0" err="1">
                <a:latin typeface="CS Avva Shenouda" panose="020B7200000000000000" pitchFamily="34" charset="0"/>
              </a:rPr>
              <a:t>ele`ycon</a:t>
            </a:r>
            <a:r>
              <a:rPr lang="nl-NL" sz="4800" b="1" dirty="0">
                <a:latin typeface="CS Avva Shenouda" panose="020B7200000000000000" pitchFamily="34" charset="0"/>
              </a:rPr>
              <a:t> </a:t>
            </a:r>
            <a:r>
              <a:rPr lang="nl-NL" sz="4800" b="1" dirty="0" err="1">
                <a:latin typeface="CS Avva Shenouda" panose="020B7200000000000000" pitchFamily="34" charset="0"/>
              </a:rPr>
              <a:t>Kurie</a:t>
            </a:r>
            <a:r>
              <a:rPr lang="nl-NL" sz="4800" b="1" dirty="0">
                <a:latin typeface="CS Avva Shenouda" panose="020B7200000000000000" pitchFamily="34" charset="0"/>
              </a:rPr>
              <a:t> </a:t>
            </a:r>
            <a:r>
              <a:rPr lang="nl-NL" sz="4800" b="1" dirty="0" err="1">
                <a:latin typeface="CS Avva Shenouda" panose="020B7200000000000000" pitchFamily="34" charset="0"/>
              </a:rPr>
              <a:t>eulogycon</a:t>
            </a:r>
            <a:r>
              <a:rPr lang="nl-NL" sz="4800" b="1" dirty="0">
                <a:latin typeface="CS Avva Shenouda" panose="020B7200000000000000" pitchFamily="34" charset="0"/>
              </a:rPr>
              <a:t> `</a:t>
            </a:r>
            <a:r>
              <a:rPr lang="nl-NL" sz="4800" b="1" dirty="0" err="1">
                <a:latin typeface="CS Avva Shenouda" panose="020B7200000000000000" pitchFamily="34" charset="0"/>
              </a:rPr>
              <a:t>amyn</a:t>
            </a:r>
            <a:r>
              <a:rPr lang="nl-NL" sz="4800" b="1" dirty="0">
                <a:latin typeface="CS Avva Shenouda" panose="020B7200000000000000" pitchFamily="34" charset="0"/>
              </a:rPr>
              <a:t> @ `</a:t>
            </a:r>
            <a:r>
              <a:rPr lang="nl-NL" sz="4800" b="1" dirty="0" err="1">
                <a:latin typeface="CS Avva Shenouda" panose="020B7200000000000000" pitchFamily="34" charset="0"/>
              </a:rPr>
              <a:t>cmou</a:t>
            </a:r>
            <a:r>
              <a:rPr lang="nl-NL" sz="4800" b="1" dirty="0">
                <a:latin typeface="CS Avva Shenouda" panose="020B7200000000000000" pitchFamily="34" charset="0"/>
              </a:rPr>
              <a:t> `</a:t>
            </a:r>
            <a:r>
              <a:rPr lang="nl-NL" sz="4800" b="1" dirty="0" err="1">
                <a:latin typeface="CS Avva Shenouda" panose="020B7200000000000000" pitchFamily="34" charset="0"/>
              </a:rPr>
              <a:t>eroi</a:t>
            </a:r>
            <a:r>
              <a:rPr lang="nl-NL" sz="4800" b="1" dirty="0">
                <a:latin typeface="CS Avva Shenouda" panose="020B7200000000000000" pitchFamily="34" charset="0"/>
              </a:rPr>
              <a:t> @ `</a:t>
            </a:r>
            <a:r>
              <a:rPr lang="nl-NL" sz="4800" b="1" dirty="0" err="1">
                <a:latin typeface="CS Avva Shenouda" panose="020B7200000000000000" pitchFamily="34" charset="0"/>
              </a:rPr>
              <a:t>cmou</a:t>
            </a:r>
            <a:r>
              <a:rPr lang="nl-NL" sz="4800" b="1" dirty="0">
                <a:latin typeface="CS Avva Shenouda" panose="020B7200000000000000" pitchFamily="34" charset="0"/>
              </a:rPr>
              <a:t> `</a:t>
            </a:r>
            <a:r>
              <a:rPr lang="nl-NL" sz="4800" b="1" dirty="0" err="1">
                <a:latin typeface="CS Avva Shenouda" panose="020B7200000000000000" pitchFamily="34" charset="0"/>
              </a:rPr>
              <a:t>eroi</a:t>
            </a:r>
            <a:r>
              <a:rPr lang="nl-NL" sz="4800" b="1" dirty="0">
                <a:latin typeface="CS Avva Shenouda" panose="020B7200000000000000" pitchFamily="34" charset="0"/>
              </a:rPr>
              <a:t> @ ic ]</a:t>
            </a:r>
            <a:r>
              <a:rPr lang="nl-NL" sz="4800" b="1" dirty="0" err="1">
                <a:latin typeface="CS Avva Shenouda" panose="020B7200000000000000" pitchFamily="34" charset="0"/>
              </a:rPr>
              <a:t>metanoi`a</a:t>
            </a:r>
            <a:r>
              <a:rPr lang="nl-NL" sz="4800" b="1" dirty="0">
                <a:latin typeface="CS Avva Shenouda" panose="020B7200000000000000" pitchFamily="34" charset="0"/>
              </a:rPr>
              <a:t> @ ,w </a:t>
            </a:r>
            <a:r>
              <a:rPr lang="nl-NL" sz="4800" b="1" dirty="0" err="1">
                <a:latin typeface="CS Avva Shenouda" panose="020B7200000000000000" pitchFamily="34" charset="0"/>
              </a:rPr>
              <a:t>nyi</a:t>
            </a:r>
            <a:r>
              <a:rPr lang="nl-NL" sz="4800" b="1" dirty="0">
                <a:latin typeface="CS Avva Shenouda" panose="020B7200000000000000" pitchFamily="34" charset="0"/>
              </a:rPr>
              <a:t> `</a:t>
            </a:r>
            <a:r>
              <a:rPr lang="nl-NL" sz="4800" b="1" dirty="0" err="1">
                <a:latin typeface="CS Avva Shenouda" panose="020B7200000000000000" pitchFamily="34" charset="0"/>
              </a:rPr>
              <a:t>ebol</a:t>
            </a:r>
            <a:r>
              <a:rPr lang="nl-NL" sz="4800" b="1" dirty="0">
                <a:latin typeface="CS Avva Shenouda" panose="020B7200000000000000" pitchFamily="34" charset="0"/>
              </a:rPr>
              <a:t> </a:t>
            </a:r>
            <a:r>
              <a:rPr lang="nl-NL" sz="4800" b="1" dirty="0" err="1">
                <a:latin typeface="CS Avva Shenouda" panose="020B7200000000000000" pitchFamily="34" charset="0"/>
              </a:rPr>
              <a:t>jw</a:t>
            </a:r>
            <a:r>
              <a:rPr lang="nl-NL" sz="4800" b="1" dirty="0">
                <a:latin typeface="CS Avva Shenouda" panose="020B7200000000000000" pitchFamily="34" charset="0"/>
              </a:rPr>
              <a:t> `</a:t>
            </a:r>
            <a:r>
              <a:rPr lang="nl-NL" sz="4800" b="1" dirty="0" err="1">
                <a:latin typeface="CS Avva Shenouda" panose="020B7200000000000000" pitchFamily="34" charset="0"/>
              </a:rPr>
              <a:t>mpi`cmou</a:t>
            </a:r>
            <a:r>
              <a:rPr lang="nl-NL" sz="4800" b="1" dirty="0">
                <a:latin typeface="CS Avva Shenouda" panose="020B7200000000000000" pitchFamily="34" charset="0"/>
              </a:rPr>
              <a:t>.</a:t>
            </a:r>
          </a:p>
        </p:txBody>
      </p:sp>
      <p:sp>
        <p:nvSpPr>
          <p:cNvPr id="13" name="Espace réservé du contenu 2">
            <a:extLst>
              <a:ext uri="{FF2B5EF4-FFF2-40B4-BE49-F238E27FC236}">
                <a16:creationId xmlns:a16="http://schemas.microsoft.com/office/drawing/2014/main" id="{BAEE9C64-186B-45FE-92FC-55891E69D351}"/>
              </a:ext>
            </a:extLst>
          </p:cNvPr>
          <p:cNvSpPr txBox="1">
            <a:spLocks/>
          </p:cNvSpPr>
          <p:nvPr/>
        </p:nvSpPr>
        <p:spPr>
          <a:xfrm>
            <a:off x="8650513" y="486947"/>
            <a:ext cx="3138029" cy="5991072"/>
          </a:xfrm>
          <a:prstGeom prst="rect">
            <a:avLst/>
          </a:prstGeom>
        </p:spPr>
        <p:txBody>
          <a:bodyPr vert="horz" lIns="91440" tIns="45720" rIns="91440" bIns="45720" numCol="1" spcCol="72000" rtlCol="0" anchor="ctr">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buNone/>
            </a:pPr>
            <a:endParaRPr lang="fr-FR" sz="4000" b="1" dirty="0">
              <a:latin typeface="Book Antiqua" panose="02040602050305030304" pitchFamily="18"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581229" y="3731990"/>
            <a:ext cx="5003866" cy="2554545"/>
          </a:xfrm>
          <a:prstGeom prst="rect">
            <a:avLst/>
          </a:prstGeom>
        </p:spPr>
        <p:txBody>
          <a:bodyPr wrap="square" anchor="ctr" anchorCtr="0">
            <a:spAutoFit/>
          </a:bodyPr>
          <a:lstStyle/>
          <a:p>
            <a:pPr algn="just" rtl="1"/>
            <a:r>
              <a:rPr lang="ar-AE" sz="4000" b="1" dirty="0">
                <a:latin typeface="Book Antiqua" panose="02040602050305030304" pitchFamily="18" charset="0"/>
              </a:rPr>
              <a:t>يا رب </a:t>
            </a:r>
            <a:r>
              <a:rPr lang="ar-AE" sz="4000" b="1" dirty="0" err="1">
                <a:latin typeface="Book Antiqua" panose="02040602050305030304" pitchFamily="18" charset="0"/>
              </a:rPr>
              <a:t>إرحم</a:t>
            </a:r>
            <a:r>
              <a:rPr lang="ar-AE" sz="4000" b="1" dirty="0">
                <a:latin typeface="Book Antiqua" panose="02040602050305030304" pitchFamily="18" charset="0"/>
              </a:rPr>
              <a:t>. يا رب </a:t>
            </a:r>
            <a:r>
              <a:rPr lang="ar-AE" sz="4000" b="1" dirty="0" err="1">
                <a:latin typeface="Book Antiqua" panose="02040602050305030304" pitchFamily="18" charset="0"/>
              </a:rPr>
              <a:t>إرحم</a:t>
            </a:r>
            <a:r>
              <a:rPr lang="ar-AE" sz="4000" b="1" dirty="0">
                <a:latin typeface="Book Antiqua" panose="02040602050305030304" pitchFamily="18" charset="0"/>
              </a:rPr>
              <a:t>. يا رب بارك. آمين. باركوا علي</a:t>
            </a:r>
            <a:r>
              <a:rPr lang="ar-EG" sz="4000" b="1" dirty="0">
                <a:latin typeface="Book Antiqua" panose="02040602050305030304" pitchFamily="18" charset="0"/>
              </a:rPr>
              <a:t>ّ</a:t>
            </a:r>
            <a:r>
              <a:rPr lang="ar-AE" sz="4000" b="1" dirty="0" err="1">
                <a:latin typeface="Book Antiqua" panose="02040602050305030304" pitchFamily="18" charset="0"/>
              </a:rPr>
              <a:t>.</a:t>
            </a:r>
            <a:r>
              <a:rPr lang="ar-AE" sz="4000" b="1" dirty="0">
                <a:latin typeface="Book Antiqua" panose="02040602050305030304" pitchFamily="18" charset="0"/>
              </a:rPr>
              <a:t> باركوا علي</a:t>
            </a:r>
            <a:r>
              <a:rPr lang="ar-EG" sz="4000" b="1" dirty="0">
                <a:latin typeface="Book Antiqua" panose="02040602050305030304" pitchFamily="18" charset="0"/>
              </a:rPr>
              <a:t>ّ</a:t>
            </a:r>
            <a:r>
              <a:rPr lang="ar-AE" sz="4000" b="1" dirty="0" err="1">
                <a:latin typeface="Book Antiqua" panose="02040602050305030304" pitchFamily="18" charset="0"/>
              </a:rPr>
              <a:t>.</a:t>
            </a:r>
            <a:r>
              <a:rPr lang="ar-AE" sz="4000" b="1" dirty="0">
                <a:latin typeface="Book Antiqua" panose="02040602050305030304" pitchFamily="18" charset="0"/>
              </a:rPr>
              <a:t> ها </a:t>
            </a:r>
            <a:r>
              <a:rPr lang="ar-AE" sz="4000" b="1" dirty="0" err="1">
                <a:latin typeface="Book Antiqua" panose="02040602050305030304" pitchFamily="18" charset="0"/>
              </a:rPr>
              <a:t>مطانية</a:t>
            </a:r>
            <a:r>
              <a:rPr lang="ar-AE" sz="4000" b="1" dirty="0">
                <a:latin typeface="Book Antiqua" panose="02040602050305030304" pitchFamily="18" charset="0"/>
              </a:rPr>
              <a:t>. اغفروا لي. قُل البركة</a:t>
            </a:r>
          </a:p>
        </p:txBody>
      </p:sp>
    </p:spTree>
    <p:extLst>
      <p:ext uri="{BB962C8B-B14F-4D97-AF65-F5344CB8AC3E}">
        <p14:creationId xmlns:p14="http://schemas.microsoft.com/office/powerpoint/2010/main" val="4273048144"/>
      </p:ext>
    </p:extLst>
  </p:cSld>
  <p:clrMapOvr>
    <a:masterClrMapping/>
  </p:clrMapOvr>
</p:sld>
</file>

<file path=ppt/slides/slide41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546266" y="776123"/>
            <a:ext cx="5367646" cy="5452374"/>
          </a:xfrm>
        </p:spPr>
        <p:txBody>
          <a:bodyPr numCol="1" spcCol="72000" anchor="ctr">
            <a:noAutofit/>
          </a:bodyPr>
          <a:lstStyle/>
          <a:p>
            <a:pPr marL="0" indent="0" algn="just">
              <a:spcBef>
                <a:spcPts val="0"/>
              </a:spcBef>
              <a:buNone/>
            </a:pPr>
            <a:r>
              <a:rPr lang="fr-FR" b="1" dirty="0">
                <a:latin typeface="Book Antiqua" panose="02040602050305030304" pitchFamily="18" charset="0"/>
              </a:rPr>
              <a:t>Jésus-Christ notre vrai Dieu, qui par Sa volonté a subi Sa Passion et a été crucifié pour nous, nous bénisse de toute bénédiction spirituelle et nous aide. Qu'Il accomplisse pour nous cette Sainte Pâques et nous montre la joie de Sa sainte résurrection de nombreuses années paisibles. </a:t>
            </a:r>
            <a:endParaRPr lang="fr-FR" b="1" dirty="0">
              <a:solidFill>
                <a:srgbClr val="C00000"/>
              </a:solidFill>
              <a:latin typeface="Book Antiqua" panose="02040602050305030304" pitchFamily="18" charset="0"/>
            </a:endParaRP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lvl="0" algn="just" rtl="1" fontAlgn="base">
              <a:spcBef>
                <a:spcPct val="20000"/>
              </a:spcBef>
              <a:spcAft>
                <a:spcPct val="0"/>
              </a:spcAft>
            </a:pPr>
            <a:endParaRPr lang="ar-SA" altLang="fr-FR" sz="2800" dirty="0">
              <a:latin typeface="Times New Roman" panose="02020603050405020304" pitchFamily="18" charset="0"/>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07777"/>
          </a:xfrm>
          <a:prstGeom prst="rect">
            <a:avLst/>
          </a:prstGeom>
        </p:spPr>
        <p:txBody>
          <a:bodyPr wrap="none">
            <a:spAutoFit/>
          </a:bodyPr>
          <a:lstStyle/>
          <a:p>
            <a:pPr algn="just"/>
            <a:endParaRPr lang="fr-FR" sz="1400"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spcBef>
                <a:spcPts val="0"/>
              </a:spcBef>
              <a:buNone/>
            </a:pPr>
            <a:endParaRPr lang="fr-FR" b="1" dirty="0">
              <a:latin typeface="CS Avva Shenouda" panose="020B7200000000000000" pitchFamily="34"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278091" y="747709"/>
            <a:ext cx="5367643" cy="5509200"/>
          </a:xfrm>
          <a:prstGeom prst="rect">
            <a:avLst/>
          </a:prstGeom>
        </p:spPr>
        <p:txBody>
          <a:bodyPr wrap="square" anchor="ctr" anchorCtr="0">
            <a:spAutoFit/>
          </a:bodyPr>
          <a:lstStyle/>
          <a:p>
            <a:pPr algn="just" rtl="1"/>
            <a:r>
              <a:rPr lang="ar-AE" sz="4400" b="1" dirty="0">
                <a:latin typeface="Book Antiqua" panose="02040602050305030304" pitchFamily="18" charset="0"/>
              </a:rPr>
              <a:t>يسوع المسيح </a:t>
            </a:r>
            <a:r>
              <a:rPr lang="ar-EG" sz="4400" b="1" dirty="0">
                <a:latin typeface="Book Antiqua" panose="02040602050305030304" pitchFamily="18" charset="0"/>
              </a:rPr>
              <a:t>إ</a:t>
            </a:r>
            <a:r>
              <a:rPr lang="ar-AE" sz="4400" b="1" dirty="0">
                <a:latin typeface="Book Antiqua" panose="02040602050305030304" pitchFamily="18" charset="0"/>
              </a:rPr>
              <a:t>لهنا </a:t>
            </a:r>
            <a:r>
              <a:rPr lang="ar-AE" sz="4400" b="1" dirty="0" err="1">
                <a:latin typeface="Book Antiqua" panose="02040602050305030304" pitchFamily="18" charset="0"/>
              </a:rPr>
              <a:t>الحقيقى</a:t>
            </a:r>
            <a:r>
              <a:rPr lang="ar-AE" sz="4400" b="1" dirty="0">
                <a:latin typeface="Book Antiqua" panose="02040602050305030304" pitchFamily="18" charset="0"/>
              </a:rPr>
              <a:t> الذى قبل الآلام بإرادته وصلب على الصليب من أجلنا، يباركنا بكل بركة روحية ويعيننا ويكمل لنا </a:t>
            </a:r>
            <a:r>
              <a:rPr lang="ar-AE" sz="4400" b="1" dirty="0" err="1">
                <a:latin typeface="Book Antiqua" panose="02040602050305030304" pitchFamily="18" charset="0"/>
              </a:rPr>
              <a:t>البصخة</a:t>
            </a:r>
            <a:r>
              <a:rPr lang="ar-AE" sz="4400" b="1" dirty="0">
                <a:latin typeface="Book Antiqua" panose="02040602050305030304" pitchFamily="18" charset="0"/>
              </a:rPr>
              <a:t> المقدسة ويرينا فرح قيامته المقدسة سنيناً كثيرة وأزمنة سالمة،</a:t>
            </a:r>
            <a:endParaRPr lang="ar-AE" sz="4400" b="1" dirty="0">
              <a:solidFill>
                <a:srgbClr val="C00000"/>
              </a:solidFill>
              <a:latin typeface="Book Antiqua" panose="02040602050305030304" pitchFamily="18" charset="0"/>
            </a:endParaRPr>
          </a:p>
        </p:txBody>
      </p:sp>
    </p:spTree>
    <p:extLst>
      <p:ext uri="{BB962C8B-B14F-4D97-AF65-F5344CB8AC3E}">
        <p14:creationId xmlns:p14="http://schemas.microsoft.com/office/powerpoint/2010/main" val="451374748"/>
      </p:ext>
    </p:extLst>
  </p:cSld>
  <p:clrMapOvr>
    <a:masterClrMapping/>
  </p:clrMapOvr>
</p:sld>
</file>

<file path=ppt/slides/slide41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546266" y="776123"/>
            <a:ext cx="5367646" cy="5452374"/>
          </a:xfrm>
        </p:spPr>
        <p:txBody>
          <a:bodyPr numCol="1" spcCol="72000" anchor="ctr">
            <a:noAutofit/>
          </a:bodyPr>
          <a:lstStyle/>
          <a:p>
            <a:pPr marL="0" indent="0" algn="just">
              <a:spcBef>
                <a:spcPts val="0"/>
              </a:spcBef>
              <a:buNone/>
            </a:pPr>
            <a:r>
              <a:rPr lang="fr-FR" b="1" dirty="0">
                <a:latin typeface="Book Antiqua" panose="02040602050305030304" pitchFamily="18" charset="0"/>
              </a:rPr>
              <a:t>Par les prières et les supplications que ne cessent de T'adresser pour nous notre Dame et notre Reine à tous, la Sainte Mère de Dieu, Sainte Marie ; et les 3 puissants lumineux Michel, Gabriel et Raphaël, et tous les </a:t>
            </a:r>
            <a:r>
              <a:rPr lang="fr-FR" b="1" dirty="0" err="1">
                <a:latin typeface="Book Antiqua" panose="02040602050305030304" pitchFamily="18" charset="0"/>
              </a:rPr>
              <a:t>choeurs</a:t>
            </a:r>
            <a:r>
              <a:rPr lang="fr-FR" b="1" dirty="0">
                <a:latin typeface="Book Antiqua" panose="02040602050305030304" pitchFamily="18" charset="0"/>
              </a:rPr>
              <a:t> des anges, des archanges et les puissances célestes. </a:t>
            </a:r>
            <a:endParaRPr lang="fr-FR" b="1" dirty="0">
              <a:solidFill>
                <a:srgbClr val="C00000"/>
              </a:solidFill>
              <a:latin typeface="Book Antiqua" panose="02040602050305030304" pitchFamily="18" charset="0"/>
            </a:endParaRP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lvl="0" algn="just" rtl="1" fontAlgn="base">
              <a:spcBef>
                <a:spcPct val="20000"/>
              </a:spcBef>
              <a:spcAft>
                <a:spcPct val="0"/>
              </a:spcAft>
            </a:pPr>
            <a:endParaRPr lang="ar-SA" altLang="fr-FR" sz="2800" dirty="0">
              <a:latin typeface="Times New Roman" panose="02020603050405020304" pitchFamily="18" charset="0"/>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07777"/>
          </a:xfrm>
          <a:prstGeom prst="rect">
            <a:avLst/>
          </a:prstGeom>
        </p:spPr>
        <p:txBody>
          <a:bodyPr wrap="none">
            <a:spAutoFit/>
          </a:bodyPr>
          <a:lstStyle/>
          <a:p>
            <a:pPr algn="just"/>
            <a:endParaRPr lang="fr-FR" sz="1400"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spcBef>
                <a:spcPts val="0"/>
              </a:spcBef>
              <a:buNone/>
            </a:pPr>
            <a:endParaRPr lang="fr-FR" b="1" dirty="0">
              <a:latin typeface="CS Avva Shenouda" panose="020B7200000000000000" pitchFamily="34"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278091" y="1978815"/>
            <a:ext cx="5367643" cy="3046988"/>
          </a:xfrm>
          <a:prstGeom prst="rect">
            <a:avLst/>
          </a:prstGeom>
        </p:spPr>
        <p:txBody>
          <a:bodyPr wrap="square" anchor="ctr" anchorCtr="0">
            <a:spAutoFit/>
          </a:bodyPr>
          <a:lstStyle/>
          <a:p>
            <a:pPr algn="just" rtl="1"/>
            <a:r>
              <a:rPr lang="ar-AE" sz="4800" b="1" dirty="0" err="1">
                <a:latin typeface="Book Antiqua" panose="02040602050305030304" pitchFamily="18" charset="0"/>
              </a:rPr>
              <a:t>بالسؤالات</a:t>
            </a:r>
            <a:r>
              <a:rPr lang="ar-AE" sz="4800" b="1" dirty="0">
                <a:latin typeface="Book Antiqua" panose="02040602050305030304" pitchFamily="18" charset="0"/>
              </a:rPr>
              <a:t> التي ترفعها عنا كل حين والدة الإله القديسة مريم وكل صفوف الملائكة ورؤساء الملائكة</a:t>
            </a:r>
            <a:endParaRPr lang="ar-AE" sz="4800" b="1" dirty="0">
              <a:solidFill>
                <a:srgbClr val="C00000"/>
              </a:solidFill>
              <a:latin typeface="Book Antiqua" panose="02040602050305030304" pitchFamily="18" charset="0"/>
            </a:endParaRPr>
          </a:p>
        </p:txBody>
      </p:sp>
    </p:spTree>
    <p:extLst>
      <p:ext uri="{BB962C8B-B14F-4D97-AF65-F5344CB8AC3E}">
        <p14:creationId xmlns:p14="http://schemas.microsoft.com/office/powerpoint/2010/main" val="800365942"/>
      </p:ext>
    </p:extLst>
  </p:cSld>
  <p:clrMapOvr>
    <a:masterClrMapping/>
  </p:clrMapOvr>
</p:sld>
</file>

<file path=ppt/slides/slide41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546266" y="776123"/>
            <a:ext cx="5367646" cy="5452374"/>
          </a:xfrm>
        </p:spPr>
        <p:txBody>
          <a:bodyPr numCol="1" spcCol="72000" anchor="ctr">
            <a:noAutofit/>
          </a:bodyPr>
          <a:lstStyle/>
          <a:p>
            <a:pPr marL="0" indent="0" algn="just">
              <a:spcBef>
                <a:spcPts val="0"/>
              </a:spcBef>
              <a:buNone/>
            </a:pPr>
            <a:r>
              <a:rPr lang="fr-FR" b="1" dirty="0">
                <a:latin typeface="Book Antiqua" panose="02040602050305030304" pitchFamily="18" charset="0"/>
              </a:rPr>
              <a:t>Et par les prières des patriarches, des prophètes, des apôtres, des martyrs, et tout le chœur des porteurs de la croix, les justes et l'ange de ce jour béni et par la bénédiction de la Mère de Dieu, la très Sainte Marie en premier et dernier lieu</a:t>
            </a:r>
            <a:endParaRPr lang="fr-FR" b="1" dirty="0">
              <a:solidFill>
                <a:srgbClr val="C00000"/>
              </a:solidFill>
              <a:latin typeface="Book Antiqua" panose="02040602050305030304" pitchFamily="18" charset="0"/>
            </a:endParaRP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lvl="0" algn="just" rtl="1" fontAlgn="base">
              <a:spcBef>
                <a:spcPct val="20000"/>
              </a:spcBef>
              <a:spcAft>
                <a:spcPct val="0"/>
              </a:spcAft>
            </a:pPr>
            <a:endParaRPr lang="ar-SA" altLang="fr-FR" sz="2800" dirty="0">
              <a:latin typeface="Times New Roman" panose="02020603050405020304" pitchFamily="18" charset="0"/>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07777"/>
          </a:xfrm>
          <a:prstGeom prst="rect">
            <a:avLst/>
          </a:prstGeom>
        </p:spPr>
        <p:txBody>
          <a:bodyPr wrap="none">
            <a:spAutoFit/>
          </a:bodyPr>
          <a:lstStyle/>
          <a:p>
            <a:pPr algn="just"/>
            <a:endParaRPr lang="fr-FR" sz="1400"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spcBef>
                <a:spcPts val="0"/>
              </a:spcBef>
              <a:buNone/>
            </a:pPr>
            <a:endParaRPr lang="fr-FR" b="1" dirty="0">
              <a:latin typeface="CS Avva Shenouda" panose="020B7200000000000000" pitchFamily="34"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278091" y="1609483"/>
            <a:ext cx="5367643" cy="3785652"/>
          </a:xfrm>
          <a:prstGeom prst="rect">
            <a:avLst/>
          </a:prstGeom>
        </p:spPr>
        <p:txBody>
          <a:bodyPr wrap="square" anchor="ctr" anchorCtr="0">
            <a:spAutoFit/>
          </a:bodyPr>
          <a:lstStyle/>
          <a:p>
            <a:pPr algn="just" rtl="1"/>
            <a:r>
              <a:rPr lang="ar-AE" sz="4800" b="1" dirty="0">
                <a:latin typeface="Book Antiqua" panose="02040602050305030304" pitchFamily="18" charset="0"/>
              </a:rPr>
              <a:t>والآباء والأنبياء والرسل والشهداء والأبرار والصديقون ولباس الصليب والنساك والمعترفون والسواح</a:t>
            </a:r>
          </a:p>
        </p:txBody>
      </p:sp>
    </p:spTree>
    <p:extLst>
      <p:ext uri="{BB962C8B-B14F-4D97-AF65-F5344CB8AC3E}">
        <p14:creationId xmlns:p14="http://schemas.microsoft.com/office/powerpoint/2010/main" val="3003762510"/>
      </p:ext>
    </p:extLst>
  </p:cSld>
  <p:clrMapOvr>
    <a:masterClrMapping/>
  </p:clrMapOvr>
</p:sld>
</file>

<file path=ppt/slides/slide41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546266" y="776123"/>
            <a:ext cx="5367646" cy="5452374"/>
          </a:xfrm>
        </p:spPr>
        <p:txBody>
          <a:bodyPr numCol="1" spcCol="72000" anchor="ctr">
            <a:noAutofit/>
          </a:bodyPr>
          <a:lstStyle/>
          <a:p>
            <a:pPr marL="0" indent="0" algn="just">
              <a:spcBef>
                <a:spcPts val="0"/>
              </a:spcBef>
              <a:buNone/>
            </a:pPr>
            <a:r>
              <a:rPr lang="fr-FR" b="1" dirty="0">
                <a:latin typeface="Book Antiqua" panose="02040602050305030304" pitchFamily="18" charset="0"/>
              </a:rPr>
              <a:t>et par la bénédiction de cette Sainte Pâques de notre bon Sauveur. Que leurs saintes bénédictions, leurs grâces, leurs puissances, leurs dons, leur amour, et leur secours soient avec nous tous éternellement, amen !</a:t>
            </a:r>
            <a:endParaRPr lang="fr-FR" b="1" dirty="0">
              <a:solidFill>
                <a:srgbClr val="C00000"/>
              </a:solidFill>
              <a:latin typeface="Book Antiqua" panose="02040602050305030304" pitchFamily="18" charset="0"/>
            </a:endParaRP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lvl="0" algn="just" rtl="1" fontAlgn="base">
              <a:spcBef>
                <a:spcPct val="20000"/>
              </a:spcBef>
              <a:spcAft>
                <a:spcPct val="0"/>
              </a:spcAft>
            </a:pPr>
            <a:endParaRPr lang="ar-SA" altLang="fr-FR" sz="2800" dirty="0">
              <a:latin typeface="Times New Roman" panose="02020603050405020304" pitchFamily="18" charset="0"/>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07777"/>
          </a:xfrm>
          <a:prstGeom prst="rect">
            <a:avLst/>
          </a:prstGeom>
        </p:spPr>
        <p:txBody>
          <a:bodyPr wrap="none">
            <a:spAutoFit/>
          </a:bodyPr>
          <a:lstStyle/>
          <a:p>
            <a:pPr algn="just"/>
            <a:endParaRPr lang="fr-FR" sz="1400"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spcBef>
                <a:spcPts val="0"/>
              </a:spcBef>
              <a:buNone/>
            </a:pPr>
            <a:endParaRPr lang="fr-FR" b="1" dirty="0">
              <a:latin typeface="CS Avva Shenouda" panose="020B7200000000000000" pitchFamily="34"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278091" y="1240152"/>
            <a:ext cx="5367643" cy="4524315"/>
          </a:xfrm>
          <a:prstGeom prst="rect">
            <a:avLst/>
          </a:prstGeom>
        </p:spPr>
        <p:txBody>
          <a:bodyPr wrap="square" anchor="ctr" anchorCtr="0">
            <a:spAutoFit/>
          </a:bodyPr>
          <a:lstStyle/>
          <a:p>
            <a:pPr algn="just" rtl="1"/>
            <a:r>
              <a:rPr lang="ar-AE" sz="4800" b="1" dirty="0">
                <a:latin typeface="Book Antiqua" panose="02040602050305030304" pitchFamily="18" charset="0"/>
              </a:rPr>
              <a:t>وبركة </a:t>
            </a:r>
            <a:r>
              <a:rPr lang="ar-AE" sz="4800" b="1" dirty="0" err="1">
                <a:latin typeface="Book Antiqua" panose="02040602050305030304" pitchFamily="18" charset="0"/>
              </a:rPr>
              <a:t>البصخة</a:t>
            </a:r>
            <a:r>
              <a:rPr lang="ar-AE" sz="4800" b="1" dirty="0">
                <a:latin typeface="Book Antiqua" panose="02040602050305030304" pitchFamily="18" charset="0"/>
              </a:rPr>
              <a:t> المقدسة التي لمخلصنا الصالح، بركتهم المقدسة ونعمتهم وقوتهم وهبتهم ومحبتهم ومعونتهم تكون معنا كلنا إلى الأبد. آمين.</a:t>
            </a:r>
          </a:p>
        </p:txBody>
      </p:sp>
    </p:spTree>
    <p:extLst>
      <p:ext uri="{BB962C8B-B14F-4D97-AF65-F5344CB8AC3E}">
        <p14:creationId xmlns:p14="http://schemas.microsoft.com/office/powerpoint/2010/main" val="3711441652"/>
      </p:ext>
    </p:extLst>
  </p:cSld>
  <p:clrMapOvr>
    <a:masterClrMapping/>
  </p:clrMapOvr>
</p:sld>
</file>

<file path=ppt/slides/slide41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358813" y="512313"/>
            <a:ext cx="3512186" cy="5452374"/>
          </a:xfrm>
        </p:spPr>
        <p:txBody>
          <a:bodyPr numCol="1" spcCol="72000" anchor="ctr">
            <a:noAutofit/>
          </a:bodyPr>
          <a:lstStyle/>
          <a:p>
            <a:pPr marL="0" indent="0" algn="ctr">
              <a:buNone/>
            </a:pPr>
            <a:r>
              <a:rPr lang="fr-FR" sz="4800" b="1" dirty="0">
                <a:latin typeface="Book Antiqua" panose="02040602050305030304" pitchFamily="18" charset="0"/>
              </a:rPr>
              <a:t>Le Christ notre Dieu</a:t>
            </a:r>
          </a:p>
          <a:p>
            <a:pPr marL="0" indent="0" algn="ctr">
              <a:buNone/>
            </a:pPr>
            <a:endParaRPr lang="fr-FR" sz="4800" b="1" dirty="0">
              <a:latin typeface="Book Antiqua" panose="02040602050305030304" pitchFamily="18" charset="0"/>
            </a:endParaRPr>
          </a:p>
          <a:p>
            <a:pPr marL="0" indent="0" algn="ctr">
              <a:buNone/>
            </a:pPr>
            <a:r>
              <a:rPr lang="fr-FR" sz="4800" b="1" dirty="0">
                <a:solidFill>
                  <a:srgbClr val="C00000"/>
                </a:solidFill>
                <a:latin typeface="Book Antiqua" panose="02040602050305030304" pitchFamily="18" charset="0"/>
              </a:rPr>
              <a:t>Amen, ainsi soit-il</a:t>
            </a: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spcBef>
                <a:spcPts val="0"/>
              </a:spcBef>
              <a:buNone/>
            </a:pPr>
            <a:endParaRPr lang="fr-FR" sz="4000" b="1" dirty="0">
              <a:latin typeface="CS Avva Shenouda" panose="020B7200000000000000" pitchFamily="34"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8258630" y="1460715"/>
            <a:ext cx="3511194" cy="3785652"/>
          </a:xfrm>
          <a:prstGeom prst="rect">
            <a:avLst/>
          </a:prstGeom>
        </p:spPr>
        <p:txBody>
          <a:bodyPr wrap="square" anchor="ctr" anchorCtr="0">
            <a:spAutoFit/>
          </a:bodyPr>
          <a:lstStyle/>
          <a:p>
            <a:pPr algn="ctr" rtl="1"/>
            <a:r>
              <a:rPr lang="ar-AE" sz="6000" b="1" dirty="0">
                <a:latin typeface="Book Antiqua" panose="02040602050305030304" pitchFamily="18" charset="0"/>
              </a:rPr>
              <a:t>المسيح إلهنا</a:t>
            </a:r>
            <a:endParaRPr lang="fr-FR" sz="6000" b="1" dirty="0">
              <a:latin typeface="Book Antiqua" panose="02040602050305030304" pitchFamily="18" charset="0"/>
            </a:endParaRPr>
          </a:p>
          <a:p>
            <a:pPr algn="ctr" rtl="1"/>
            <a:endParaRPr lang="fr-FR" sz="6000" b="1" dirty="0">
              <a:latin typeface="Book Antiqua" panose="02040602050305030304" pitchFamily="18" charset="0"/>
            </a:endParaRPr>
          </a:p>
          <a:p>
            <a:pPr algn="ctr" rtl="1"/>
            <a:endParaRPr lang="fr-FR" sz="6000" b="1" dirty="0">
              <a:latin typeface="Book Antiqua" panose="02040602050305030304" pitchFamily="18" charset="0"/>
            </a:endParaRPr>
          </a:p>
          <a:p>
            <a:pPr algn="ctr" rtl="1"/>
            <a:r>
              <a:rPr lang="ar-AE" sz="6000" b="1" dirty="0">
                <a:solidFill>
                  <a:srgbClr val="C00000"/>
                </a:solidFill>
                <a:latin typeface="Book Antiqua" panose="02040602050305030304" pitchFamily="18" charset="0"/>
              </a:rPr>
              <a:t>آمين. يكون</a:t>
            </a:r>
          </a:p>
        </p:txBody>
      </p:sp>
      <p:sp>
        <p:nvSpPr>
          <p:cNvPr id="6" name="Rectangle 5">
            <a:extLst>
              <a:ext uri="{FF2B5EF4-FFF2-40B4-BE49-F238E27FC236}">
                <a16:creationId xmlns:a16="http://schemas.microsoft.com/office/drawing/2014/main" id="{4BBA31EA-5709-4658-9C29-41BF2557899C}"/>
              </a:ext>
            </a:extLst>
          </p:cNvPr>
          <p:cNvSpPr/>
          <p:nvPr/>
        </p:nvSpPr>
        <p:spPr>
          <a:xfrm>
            <a:off x="4129485" y="1283654"/>
            <a:ext cx="3933030" cy="4247317"/>
          </a:xfrm>
          <a:prstGeom prst="rect">
            <a:avLst/>
          </a:prstGeom>
        </p:spPr>
        <p:txBody>
          <a:bodyPr wrap="square">
            <a:spAutoFit/>
          </a:bodyPr>
          <a:lstStyle/>
          <a:p>
            <a:pPr algn="ctr"/>
            <a:r>
              <a:rPr lang="fr-FR" sz="5400" b="1" dirty="0">
                <a:latin typeface="CS Avva Shenouda" panose="020B7200000000000000" pitchFamily="34" charset="0"/>
              </a:rPr>
              <a:t>Pi`,</a:t>
            </a:r>
            <a:r>
              <a:rPr lang="fr-FR" sz="5400" b="1" dirty="0" err="1">
                <a:latin typeface="CS Avva Shenouda" panose="020B7200000000000000" pitchFamily="34" charset="0"/>
              </a:rPr>
              <a:t>rictoc</a:t>
            </a:r>
            <a:r>
              <a:rPr lang="fr-FR" sz="5400" b="1" dirty="0">
                <a:latin typeface="CS Avva Shenouda" panose="020B7200000000000000" pitchFamily="34" charset="0"/>
              </a:rPr>
              <a:t> </a:t>
            </a:r>
            <a:r>
              <a:rPr lang="fr-FR" sz="5400" b="1" dirty="0" err="1">
                <a:latin typeface="CS Avva Shenouda" panose="020B7200000000000000" pitchFamily="34" charset="0"/>
              </a:rPr>
              <a:t>Pennou</a:t>
            </a:r>
            <a:r>
              <a:rPr lang="fr-FR" sz="5400" b="1" dirty="0">
                <a:latin typeface="CS Avva Shenouda" panose="020B7200000000000000" pitchFamily="34" charset="0"/>
              </a:rPr>
              <a:t>]</a:t>
            </a:r>
          </a:p>
          <a:p>
            <a:pPr algn="ctr"/>
            <a:endParaRPr lang="fr-FR" sz="5400" b="1" dirty="0">
              <a:latin typeface="CS Avva Shenouda" panose="020B7200000000000000" pitchFamily="34" charset="0"/>
            </a:endParaRPr>
          </a:p>
          <a:p>
            <a:pPr algn="ctr"/>
            <a:r>
              <a:rPr lang="fr-FR" sz="5400" b="1" dirty="0" err="1">
                <a:solidFill>
                  <a:srgbClr val="C00000"/>
                </a:solidFill>
                <a:latin typeface="CS Avva Shenouda" panose="020B7200000000000000" pitchFamily="34" charset="0"/>
              </a:rPr>
              <a:t>Amyn</a:t>
            </a:r>
            <a:r>
              <a:rPr lang="fr-FR" sz="5400" b="1" dirty="0">
                <a:solidFill>
                  <a:srgbClr val="C00000"/>
                </a:solidFill>
                <a:latin typeface="CS Avva Shenouda" panose="020B7200000000000000" pitchFamily="34" charset="0"/>
              </a:rPr>
              <a:t> </a:t>
            </a:r>
            <a:r>
              <a:rPr lang="fr-FR" sz="5400" b="1" dirty="0" err="1">
                <a:solidFill>
                  <a:srgbClr val="C00000"/>
                </a:solidFill>
                <a:latin typeface="CS Avva Shenouda" panose="020B7200000000000000" pitchFamily="34" charset="0"/>
              </a:rPr>
              <a:t>ec`eswpi</a:t>
            </a:r>
            <a:endParaRPr lang="fr-FR" sz="5400" b="1" dirty="0">
              <a:solidFill>
                <a:srgbClr val="C00000"/>
              </a:solidFill>
              <a:latin typeface="CS Avva Shenouda" panose="020B7200000000000000" pitchFamily="34" charset="0"/>
            </a:endParaRPr>
          </a:p>
        </p:txBody>
      </p:sp>
    </p:spTree>
    <p:extLst>
      <p:ext uri="{BB962C8B-B14F-4D97-AF65-F5344CB8AC3E}">
        <p14:creationId xmlns:p14="http://schemas.microsoft.com/office/powerpoint/2010/main" val="3157671221"/>
      </p:ext>
    </p:extLst>
  </p:cSld>
  <p:clrMapOvr>
    <a:masterClrMapping/>
  </p:clrMapOvr>
</p:sld>
</file>

<file path=ppt/slides/slide416.xml><?xml version="1.0" encoding="utf-8"?>
<p:sld xmlns:a="http://schemas.openxmlformats.org/drawingml/2006/main" xmlns:r="http://schemas.openxmlformats.org/officeDocument/2006/relationships" xmlns:p="http://schemas.openxmlformats.org/presentationml/2006/main">
  <p:cSld>
    <p:spTree>
      <p:nvGrpSpPr>
        <p:cNvPr id="1" name="Shape 23556"/>
        <p:cNvGrpSpPr/>
        <p:nvPr/>
      </p:nvGrpSpPr>
      <p:grpSpPr>
        <a:xfrm>
          <a:off x="0" y="0"/>
          <a:ext cx="0" cy="0"/>
          <a:chOff x="0" y="0"/>
          <a:chExt cx="0" cy="0"/>
        </a:xfrm>
      </p:grpSpPr>
      <p:sp>
        <p:nvSpPr>
          <p:cNvPr id="23558" name="Shape 23558">
            <a:hlinkClick r:id="rId3"/>
          </p:cNvPr>
          <p:cNvSpPr txBox="1"/>
          <p:nvPr/>
        </p:nvSpPr>
        <p:spPr>
          <a:xfrm>
            <a:off x="7454847" y="1855365"/>
            <a:ext cx="4127553" cy="4432910"/>
          </a:xfrm>
          <a:prstGeom prst="rect">
            <a:avLst/>
          </a:prstGeom>
          <a:noFill/>
          <a:ln>
            <a:noFill/>
          </a:ln>
        </p:spPr>
        <p:txBody>
          <a:bodyPr wrap="square" lIns="91425" tIns="91425" rIns="91425" bIns="91425" anchor="t" anchorCtr="0">
            <a:noAutofit/>
          </a:bodyPr>
          <a:lstStyle/>
          <a:p>
            <a:pPr marL="571500" lvl="0" indent="-571500" algn="r" rtl="1">
              <a:spcBef>
                <a:spcPts val="600"/>
              </a:spcBef>
              <a:spcAft>
                <a:spcPts val="600"/>
              </a:spcAft>
              <a:buFont typeface="Wingdings" panose="05000000000000000000" pitchFamily="2" charset="2"/>
              <a:buChar char="v"/>
            </a:pPr>
            <a:r>
              <a:rPr lang="ar-SA" sz="2800" b="1" dirty="0">
                <a:hlinkClick r:id="rId4" action="ppaction://hlinksldjump"/>
              </a:rPr>
              <a:t>النبوات</a:t>
            </a:r>
            <a:endParaRPr lang="fr-FR" sz="2800" b="1" dirty="0"/>
          </a:p>
          <a:p>
            <a:pPr marL="571500" lvl="0" indent="-571500" algn="r" rtl="1">
              <a:spcBef>
                <a:spcPts val="600"/>
              </a:spcBef>
              <a:spcAft>
                <a:spcPts val="600"/>
              </a:spcAft>
              <a:buFont typeface="Wingdings" panose="05000000000000000000" pitchFamily="2" charset="2"/>
              <a:buChar char="v"/>
            </a:pPr>
            <a:r>
              <a:rPr lang="ar-SA" sz="2800" b="1" dirty="0" err="1">
                <a:hlinkClick r:id="rId5" action="ppaction://hlinksldjump"/>
              </a:rPr>
              <a:t>تسبحة</a:t>
            </a:r>
            <a:r>
              <a:rPr lang="ar-SA" sz="2800" b="1" dirty="0">
                <a:hlinkClick r:id="rId5" action="ppaction://hlinksldjump"/>
              </a:rPr>
              <a:t> </a:t>
            </a:r>
            <a:r>
              <a:rPr lang="ar-SA" sz="2800" b="1" dirty="0" err="1">
                <a:hlinkClick r:id="rId5" action="ppaction://hlinksldjump"/>
              </a:rPr>
              <a:t>البصخة</a:t>
            </a:r>
            <a:endParaRPr lang="fr-FR" sz="2800" b="1" dirty="0"/>
          </a:p>
          <a:p>
            <a:pPr marL="571500" lvl="0" indent="-571500" algn="r" rtl="1">
              <a:spcBef>
                <a:spcPts val="600"/>
              </a:spcBef>
              <a:spcAft>
                <a:spcPts val="600"/>
              </a:spcAft>
              <a:buFont typeface="Wingdings" panose="05000000000000000000" pitchFamily="2" charset="2"/>
              <a:buChar char="v"/>
            </a:pPr>
            <a:r>
              <a:rPr lang="ar-AE" sz="2800" b="1" dirty="0">
                <a:hlinkClick r:id="rId6" action="ppaction://hlinksldjump"/>
              </a:rPr>
              <a:t>مزمور</a:t>
            </a:r>
            <a:endParaRPr lang="fr-FR" sz="2800" b="1" dirty="0"/>
          </a:p>
          <a:p>
            <a:pPr marL="571500" lvl="0" indent="-571500" algn="r" rtl="1">
              <a:spcBef>
                <a:spcPts val="600"/>
              </a:spcBef>
              <a:spcAft>
                <a:spcPts val="600"/>
              </a:spcAft>
              <a:buFont typeface="Wingdings" panose="05000000000000000000" pitchFamily="2" charset="2"/>
              <a:buChar char="v"/>
            </a:pPr>
            <a:r>
              <a:rPr lang="ar-SA" sz="2800" b="1" dirty="0">
                <a:hlinkClick r:id="rId7" action="ppaction://hlinksldjump"/>
              </a:rPr>
              <a:t>الإنجيل</a:t>
            </a:r>
            <a:endParaRPr lang="fr-FR" sz="2800" b="1" dirty="0"/>
          </a:p>
          <a:p>
            <a:pPr marL="571500" lvl="0" indent="-571500" algn="r" rtl="1">
              <a:spcBef>
                <a:spcPts val="600"/>
              </a:spcBef>
              <a:spcAft>
                <a:spcPts val="600"/>
              </a:spcAft>
              <a:buFont typeface="Wingdings" panose="05000000000000000000" pitchFamily="2" charset="2"/>
              <a:buChar char="v"/>
            </a:pPr>
            <a:r>
              <a:rPr lang="ar-EG" sz="2800" b="1" dirty="0">
                <a:hlinkClick r:id="rId8" action="ppaction://hlinksldjump"/>
              </a:rPr>
              <a:t>الطرح</a:t>
            </a:r>
            <a:endParaRPr lang="fr-FR" sz="2800" b="1" dirty="0"/>
          </a:p>
          <a:p>
            <a:pPr marL="571500" lvl="0" indent="-571500" algn="r" rtl="1">
              <a:spcBef>
                <a:spcPts val="600"/>
              </a:spcBef>
              <a:spcAft>
                <a:spcPts val="600"/>
              </a:spcAft>
              <a:buFont typeface="Wingdings" panose="05000000000000000000" pitchFamily="2" charset="2"/>
              <a:buChar char="v"/>
            </a:pPr>
            <a:endParaRPr lang="fr-FR" sz="2800" b="1" i="0" u="none" strike="noStrike" cap="none" dirty="0">
              <a:solidFill>
                <a:schemeClr val="dk1"/>
              </a:solidFill>
              <a:latin typeface="Times New Roman"/>
              <a:ea typeface="Times New Roman"/>
              <a:cs typeface="Times New Roman"/>
              <a:sym typeface="Times New Roman"/>
            </a:endParaRPr>
          </a:p>
        </p:txBody>
      </p:sp>
      <p:sp>
        <p:nvSpPr>
          <p:cNvPr id="5" name="Titre 1">
            <a:extLst>
              <a:ext uri="{FF2B5EF4-FFF2-40B4-BE49-F238E27FC236}">
                <a16:creationId xmlns:a16="http://schemas.microsoft.com/office/drawing/2014/main" id="{CD302962-86EF-4B12-8F8B-3725683AA487}"/>
              </a:ext>
            </a:extLst>
          </p:cNvPr>
          <p:cNvSpPr>
            <a:spLocks noGrp="1"/>
          </p:cNvSpPr>
          <p:nvPr>
            <p:ph type="title"/>
          </p:nvPr>
        </p:nvSpPr>
        <p:spPr>
          <a:xfrm>
            <a:off x="551383" y="591204"/>
            <a:ext cx="10945217" cy="893580"/>
          </a:xfrm>
        </p:spPr>
        <p:txBody>
          <a:bodyPr>
            <a:noAutofit/>
          </a:bodyPr>
          <a:lstStyle/>
          <a:p>
            <a:r>
              <a:rPr lang="fr-FR" sz="2400" b="1" dirty="0">
                <a:solidFill>
                  <a:srgbClr val="C00000"/>
                </a:solidFill>
                <a:latin typeface="Castellar" panose="020A0402060406010301" pitchFamily="18" charset="0"/>
              </a:rPr>
              <a:t>9</a:t>
            </a:r>
            <a:r>
              <a:rPr lang="fr-FR" sz="2400" b="1" baseline="30000" dirty="0">
                <a:solidFill>
                  <a:srgbClr val="C00000"/>
                </a:solidFill>
                <a:latin typeface="Castellar" panose="020A0402060406010301" pitchFamily="18" charset="0"/>
              </a:rPr>
              <a:t>ème</a:t>
            </a:r>
            <a:r>
              <a:rPr lang="fr-FR" sz="2400" b="1" dirty="0">
                <a:solidFill>
                  <a:srgbClr val="C00000"/>
                </a:solidFill>
                <a:latin typeface="Castellar" panose="020A0402060406010301" pitchFamily="18" charset="0"/>
              </a:rPr>
              <a:t> Heure du jeudi Saint</a:t>
            </a:r>
          </a:p>
        </p:txBody>
      </p:sp>
      <p:sp>
        <p:nvSpPr>
          <p:cNvPr id="3" name="Espace réservé du contenu 2">
            <a:extLst>
              <a:ext uri="{FF2B5EF4-FFF2-40B4-BE49-F238E27FC236}">
                <a16:creationId xmlns:a16="http://schemas.microsoft.com/office/drawing/2014/main" id="{2011C3F8-B64A-494A-8B05-6E146DDB32DE}"/>
              </a:ext>
            </a:extLst>
          </p:cNvPr>
          <p:cNvSpPr>
            <a:spLocks noGrp="1"/>
          </p:cNvSpPr>
          <p:nvPr>
            <p:ph idx="1"/>
          </p:nvPr>
        </p:nvSpPr>
        <p:spPr>
          <a:xfrm>
            <a:off x="609600" y="1855365"/>
            <a:ext cx="5270376" cy="4525963"/>
          </a:xfrm>
        </p:spPr>
        <p:txBody>
          <a:bodyPr>
            <a:normAutofit/>
          </a:bodyPr>
          <a:lstStyle/>
          <a:p>
            <a:pPr>
              <a:buFont typeface="Wingdings" panose="05000000000000000000" pitchFamily="2" charset="2"/>
              <a:buChar char="v"/>
            </a:pPr>
            <a:r>
              <a:rPr lang="fr-FR" sz="2800" dirty="0"/>
              <a:t> </a:t>
            </a:r>
            <a:r>
              <a:rPr lang="fr-FR" sz="2800" b="1" dirty="0">
                <a:hlinkClick r:id="rId4" action="ppaction://hlinksldjump"/>
              </a:rPr>
              <a:t>Prophétie</a:t>
            </a:r>
            <a:endParaRPr lang="fr-FR" sz="2800" b="1" dirty="0"/>
          </a:p>
          <a:p>
            <a:pPr>
              <a:buFont typeface="Wingdings" panose="05000000000000000000" pitchFamily="2" charset="2"/>
              <a:buChar char="v"/>
            </a:pPr>
            <a:r>
              <a:rPr lang="fr-FR" sz="2800" b="1" dirty="0">
                <a:latin typeface="CS Avva Shenouda" panose="020B7200000000000000" pitchFamily="34" charset="0"/>
              </a:rPr>
              <a:t> </a:t>
            </a:r>
            <a:r>
              <a:rPr lang="fr-FR" sz="2800" b="1" dirty="0">
                <a:latin typeface="CS Avva Shenouda" panose="020B7200000000000000" pitchFamily="34" charset="0"/>
                <a:hlinkClick r:id="rId5" action="ppaction://hlinksldjump"/>
              </a:rPr>
              <a:t>:</a:t>
            </a:r>
            <a:r>
              <a:rPr lang="fr-FR" sz="2800" b="1" dirty="0" err="1">
                <a:latin typeface="CS Avva Shenouda" panose="020B7200000000000000" pitchFamily="34" charset="0"/>
                <a:hlinkClick r:id="rId5" action="ppaction://hlinksldjump"/>
              </a:rPr>
              <a:t>wk</a:t>
            </a:r>
            <a:r>
              <a:rPr lang="fr-FR" sz="2800" b="1" dirty="0">
                <a:latin typeface="CS Avva Shenouda" panose="020B7200000000000000" pitchFamily="34" charset="0"/>
                <a:hlinkClick r:id="rId5" action="ppaction://hlinksldjump"/>
              </a:rPr>
              <a:t> te ]</a:t>
            </a:r>
            <a:r>
              <a:rPr lang="fr-FR" sz="2800" b="1" dirty="0" err="1">
                <a:latin typeface="CS Avva Shenouda" panose="020B7200000000000000" pitchFamily="34" charset="0"/>
                <a:hlinkClick r:id="rId5" action="ppaction://hlinksldjump"/>
              </a:rPr>
              <a:t>jom</a:t>
            </a:r>
            <a:endParaRPr lang="fr-FR" sz="2800" b="1" dirty="0">
              <a:latin typeface="CS Avva Shenouda" panose="020B7200000000000000" pitchFamily="34" charset="0"/>
            </a:endParaRPr>
          </a:p>
          <a:p>
            <a:pPr>
              <a:buFont typeface="Wingdings" panose="05000000000000000000" pitchFamily="2" charset="2"/>
              <a:buChar char="v"/>
            </a:pPr>
            <a:r>
              <a:rPr lang="fr-FR" sz="2800" b="1" dirty="0"/>
              <a:t> </a:t>
            </a:r>
            <a:r>
              <a:rPr lang="fr-FR" sz="2800" b="1" dirty="0">
                <a:hlinkClick r:id="rId6" action="ppaction://hlinksldjump"/>
              </a:rPr>
              <a:t>Psaume</a:t>
            </a:r>
            <a:endParaRPr lang="fr-FR" sz="2800" b="1" dirty="0"/>
          </a:p>
          <a:p>
            <a:pPr>
              <a:buFont typeface="Wingdings" panose="05000000000000000000" pitchFamily="2" charset="2"/>
              <a:buChar char="v"/>
            </a:pPr>
            <a:r>
              <a:rPr lang="fr-FR" sz="2800" b="1" dirty="0"/>
              <a:t> </a:t>
            </a:r>
            <a:r>
              <a:rPr lang="fr-FR" sz="2800" b="1" dirty="0">
                <a:hlinkClick r:id="rId7" action="ppaction://hlinksldjump"/>
              </a:rPr>
              <a:t>Evangile</a:t>
            </a:r>
            <a:endParaRPr lang="fr-FR" sz="2800" b="1" dirty="0"/>
          </a:p>
          <a:p>
            <a:pPr>
              <a:buFont typeface="Wingdings" panose="05000000000000000000" pitchFamily="2" charset="2"/>
              <a:buChar char="v"/>
            </a:pPr>
            <a:r>
              <a:rPr lang="fr-FR" sz="2800" b="1" dirty="0"/>
              <a:t> </a:t>
            </a:r>
            <a:r>
              <a:rPr lang="fr-FR" sz="2800" b="1" dirty="0">
                <a:hlinkClick r:id="rId8" action="ppaction://hlinksldjump"/>
              </a:rPr>
              <a:t>Commentaire</a:t>
            </a:r>
            <a:endParaRPr lang="fr-FR" sz="2800" b="1" dirty="0"/>
          </a:p>
          <a:p>
            <a:pPr>
              <a:buFont typeface="Wingdings" panose="05000000000000000000" pitchFamily="2" charset="2"/>
              <a:buChar char="v"/>
            </a:pPr>
            <a:endParaRPr lang="fr-FR" sz="2800" b="1" dirty="0"/>
          </a:p>
        </p:txBody>
      </p:sp>
    </p:spTree>
    <p:extLst>
      <p:ext uri="{BB962C8B-B14F-4D97-AF65-F5344CB8AC3E}">
        <p14:creationId xmlns:p14="http://schemas.microsoft.com/office/powerpoint/2010/main" val="2602930724"/>
      </p:ext>
    </p:extLst>
  </p:cSld>
  <p:clrMapOvr>
    <a:masterClrMapping/>
  </p:clrMapOvr>
</p:sld>
</file>

<file path=ppt/slides/slide4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7368" y="3645024"/>
            <a:ext cx="5616623" cy="2736304"/>
          </a:xfrm>
        </p:spPr>
        <p:txBody>
          <a:bodyPr>
            <a:noAutofit/>
          </a:bodyPr>
          <a:lstStyle/>
          <a:p>
            <a:pPr marL="0" indent="0" algn="ctr">
              <a:buNone/>
            </a:pPr>
            <a:r>
              <a:rPr lang="fr-FR" sz="2800" b="1" i="1" dirty="0">
                <a:solidFill>
                  <a:srgbClr val="C00000"/>
                </a:solidFill>
              </a:rPr>
              <a:t>Genèse 22 : 1-19</a:t>
            </a:r>
          </a:p>
          <a:p>
            <a:pPr marL="0" indent="0" algn="just">
              <a:buNone/>
            </a:pPr>
            <a:r>
              <a:rPr lang="fr-FR" sz="2800" b="1" dirty="0"/>
              <a:t>Après ces événements, il arriva que Dieu éprouva Abraham et lui dit: «Abraham! Abraham!»</a:t>
            </a:r>
            <a:endParaRPr lang="fr-FR" sz="2800" b="1" dirty="0">
              <a:solidFill>
                <a:srgbClr val="FF0000"/>
              </a:solidFill>
            </a:endParaRPr>
          </a:p>
        </p:txBody>
      </p:sp>
      <p:sp>
        <p:nvSpPr>
          <p:cNvPr id="6" name="ZoneTexte 5"/>
          <p:cNvSpPr txBox="1"/>
          <p:nvPr/>
        </p:nvSpPr>
        <p:spPr>
          <a:xfrm>
            <a:off x="407368" y="6490404"/>
            <a:ext cx="4104456" cy="338554"/>
          </a:xfrm>
          <a:prstGeom prst="rect">
            <a:avLst/>
          </a:prstGeom>
          <a:noFill/>
        </p:spPr>
        <p:txBody>
          <a:bodyPr wrap="square" rtlCol="0">
            <a:spAutoFit/>
          </a:bodyPr>
          <a:lstStyle/>
          <a:p>
            <a:r>
              <a:rPr lang="fr-FR" sz="1600" b="1" i="1" dirty="0">
                <a:solidFill>
                  <a:schemeClr val="bg1"/>
                </a:solidFill>
              </a:rPr>
              <a:t>Neuvième heure du Jeudi Saint</a:t>
            </a:r>
            <a:endParaRPr lang="fr-FR" sz="1600" dirty="0">
              <a:solidFill>
                <a:schemeClr val="bg1"/>
              </a:solidFill>
            </a:endParaRPr>
          </a:p>
        </p:txBody>
      </p:sp>
      <p:sp>
        <p:nvSpPr>
          <p:cNvPr id="4" name="Rectangle 3">
            <a:extLst>
              <a:ext uri="{FF2B5EF4-FFF2-40B4-BE49-F238E27FC236}">
                <a16:creationId xmlns:a16="http://schemas.microsoft.com/office/drawing/2014/main" id="{91243CA8-04CE-43A8-A980-AAAC9EEED9CA}"/>
              </a:ext>
            </a:extLst>
          </p:cNvPr>
          <p:cNvSpPr/>
          <p:nvPr/>
        </p:nvSpPr>
        <p:spPr>
          <a:xfrm>
            <a:off x="6312024" y="3573016"/>
            <a:ext cx="5457799" cy="2912258"/>
          </a:xfrm>
          <a:prstGeom prst="rect">
            <a:avLst/>
          </a:prstGeom>
        </p:spPr>
        <p:txBody>
          <a:bodyPr wrap="square">
            <a:normAutofit/>
          </a:bodyPr>
          <a:lstStyle/>
          <a:p>
            <a:pPr lvl="0" algn="ctr" rtl="1" fontAlgn="base">
              <a:spcBef>
                <a:spcPct val="20000"/>
              </a:spcBef>
              <a:spcAft>
                <a:spcPct val="0"/>
              </a:spcAft>
            </a:pPr>
            <a:r>
              <a:rPr lang="ar-SA" sz="3600" b="1" i="1" dirty="0">
                <a:solidFill>
                  <a:srgbClr val="C00000"/>
                </a:solidFill>
              </a:rPr>
              <a:t>تكوين ٢٢ : ١ – ١٩</a:t>
            </a:r>
            <a:endParaRPr lang="fr-FR" sz="3600" b="1" i="1" dirty="0">
              <a:solidFill>
                <a:srgbClr val="C00000"/>
              </a:solidFill>
            </a:endParaRPr>
          </a:p>
          <a:p>
            <a:pPr lvl="0" algn="just" rtl="1" fontAlgn="base">
              <a:spcBef>
                <a:spcPct val="20000"/>
              </a:spcBef>
              <a:spcAft>
                <a:spcPct val="0"/>
              </a:spcAft>
            </a:pPr>
            <a:r>
              <a:rPr lang="ar-SA" sz="3600" b="1" dirty="0"/>
              <a:t>وحدث بعد هذه الأمور أن الله </a:t>
            </a:r>
            <a:r>
              <a:rPr lang="ar-BH" sz="3600" b="1" dirty="0"/>
              <a:t>إ</a:t>
            </a:r>
            <a:r>
              <a:rPr lang="ar-SA" sz="3600" b="1" dirty="0" err="1"/>
              <a:t>متحن</a:t>
            </a:r>
            <a:r>
              <a:rPr lang="ar-SA" sz="3600" b="1" dirty="0"/>
              <a:t> </a:t>
            </a:r>
            <a:r>
              <a:rPr lang="ar-BH" sz="3600" b="1" dirty="0"/>
              <a:t>إ</a:t>
            </a:r>
            <a:r>
              <a:rPr lang="ar-SA" sz="3600" b="1" dirty="0" err="1"/>
              <a:t>براهيم</a:t>
            </a:r>
            <a:r>
              <a:rPr lang="ar-SA" sz="3600" b="1" dirty="0"/>
              <a:t> وقال له: يا إبراهيم يا </a:t>
            </a:r>
            <a:r>
              <a:rPr lang="ar-BH" sz="3600" b="1" dirty="0"/>
              <a:t>إ</a:t>
            </a:r>
            <a:r>
              <a:rPr lang="ar-SA" sz="3600" b="1" dirty="0" err="1"/>
              <a:t>براهيم</a:t>
            </a:r>
            <a:r>
              <a:rPr lang="ar-SA" sz="3600" b="1" dirty="0"/>
              <a:t>.</a:t>
            </a:r>
            <a:r>
              <a:rPr lang="ar-SA" sz="3600" dirty="0"/>
              <a:t> </a:t>
            </a:r>
            <a:endParaRPr lang="fr-FR" sz="3600" b="1" i="1" dirty="0">
              <a:solidFill>
                <a:srgbClr val="C00000"/>
              </a:solidFill>
            </a:endParaRPr>
          </a:p>
        </p:txBody>
      </p:sp>
      <p:sp>
        <p:nvSpPr>
          <p:cNvPr id="7" name="Espace réservé du contenu 2"/>
          <p:cNvSpPr txBox="1">
            <a:spLocks/>
          </p:cNvSpPr>
          <p:nvPr/>
        </p:nvSpPr>
        <p:spPr>
          <a:xfrm>
            <a:off x="407368" y="548680"/>
            <a:ext cx="11362455" cy="2736304"/>
          </a:xfrm>
          <a:prstGeom prst="rect">
            <a:avLst/>
          </a:prstGeom>
        </p:spPr>
        <p:txBody>
          <a:bodyPr vert="horz" lIns="91440" tIns="45720" rIns="91440" bIns="45720" rtlCol="0">
            <a:normAutofit lnSpcReduction="10000"/>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fr-FR" sz="2800" b="1" dirty="0" err="1">
                <a:solidFill>
                  <a:srgbClr val="C00000"/>
                </a:solidFill>
                <a:latin typeface="CS Avva Shenouda" pitchFamily="34" charset="0"/>
                <a:cs typeface="Times New Roman" pitchFamily="18" charset="0"/>
              </a:rPr>
              <a:t>Ebolqen</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genecic</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nte</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Mw`ucyc</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piprovytyc</a:t>
            </a:r>
            <a:r>
              <a:rPr lang="fr-FR" sz="2800" b="1" dirty="0">
                <a:solidFill>
                  <a:srgbClr val="C00000"/>
                </a:solidFill>
                <a:latin typeface="CS Avva Shenouda" pitchFamily="34" charset="0"/>
                <a:cs typeface="Times New Roman" pitchFamily="18" charset="0"/>
              </a:rPr>
              <a:t> @ `</a:t>
            </a:r>
            <a:r>
              <a:rPr lang="fr-FR" sz="2800" b="1" dirty="0" err="1">
                <a:solidFill>
                  <a:srgbClr val="C00000"/>
                </a:solidFill>
                <a:latin typeface="CS Avva Shenouda" pitchFamily="34" charset="0"/>
                <a:cs typeface="Times New Roman" pitchFamily="18" charset="0"/>
              </a:rPr>
              <a:t>erepef`cmou</a:t>
            </a:r>
            <a:r>
              <a:rPr lang="fr-FR" sz="2800" b="1" dirty="0">
                <a:solidFill>
                  <a:srgbClr val="C00000"/>
                </a:solidFill>
                <a:latin typeface="CS Avva Shenouda" pitchFamily="34" charset="0"/>
                <a:cs typeface="Times New Roman" pitchFamily="18" charset="0"/>
              </a:rPr>
              <a:t> =e=;=u @ </a:t>
            </a:r>
            <a:r>
              <a:rPr lang="fr-FR" sz="2800" b="1" dirty="0" err="1">
                <a:solidFill>
                  <a:srgbClr val="C00000"/>
                </a:solidFill>
                <a:latin typeface="CS Avva Shenouda" pitchFamily="34" charset="0"/>
                <a:cs typeface="Times New Roman" pitchFamily="18" charset="0"/>
              </a:rPr>
              <a:t>swpi</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neman</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amyn</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efjw</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mmoc</a:t>
            </a:r>
            <a:r>
              <a:rPr lang="fr-FR" sz="2800" b="1" dirty="0">
                <a:solidFill>
                  <a:srgbClr val="C00000"/>
                </a:solidFill>
                <a:latin typeface="CS Avva Shenouda" pitchFamily="34" charset="0"/>
                <a:cs typeface="Times New Roman" pitchFamily="18" charset="0"/>
              </a:rPr>
              <a:t> </a:t>
            </a:r>
          </a:p>
          <a:p>
            <a:pPr marL="0" indent="0" algn="ctr">
              <a:buNone/>
            </a:pPr>
            <a:r>
              <a:rPr lang="en-US" sz="2800" b="1" dirty="0">
                <a:latin typeface="Athanasius" pitchFamily="2" charset="0"/>
              </a:rPr>
              <a:t>A</a:t>
            </a:r>
            <a:r>
              <a:rPr lang="fr-FR" sz="2800" b="1" dirty="0">
                <a:latin typeface="Athanasius" pitchFamily="2" charset="0"/>
              </a:rPr>
              <a:t>c]</a:t>
            </a:r>
            <a:r>
              <a:rPr lang="fr-FR" sz="2800" b="1" dirty="0" err="1">
                <a:latin typeface="Athanasius" pitchFamily="2" charset="0"/>
              </a:rPr>
              <a:t>wpi</a:t>
            </a:r>
            <a:r>
              <a:rPr lang="fr-FR" sz="2800" b="1" dirty="0">
                <a:latin typeface="Athanasius" pitchFamily="2" charset="0"/>
              </a:rPr>
              <a:t>  de  </a:t>
            </a:r>
            <a:r>
              <a:rPr lang="fr-FR" sz="2800" b="1" dirty="0" err="1">
                <a:latin typeface="Athanasius" pitchFamily="2" charset="0"/>
              </a:rPr>
              <a:t>menenca</a:t>
            </a:r>
            <a:r>
              <a:rPr lang="fr-FR" sz="2800" b="1" dirty="0">
                <a:latin typeface="Athanasius" pitchFamily="2" charset="0"/>
              </a:rPr>
              <a:t>  </a:t>
            </a:r>
            <a:r>
              <a:rPr lang="fr-FR" sz="2800" b="1" dirty="0" err="1">
                <a:latin typeface="Athanasius" pitchFamily="2" charset="0"/>
              </a:rPr>
              <a:t>naicaji</a:t>
            </a:r>
            <a:r>
              <a:rPr lang="fr-FR" sz="2800" b="1" dirty="0">
                <a:latin typeface="Athanasius" pitchFamily="2" charset="0"/>
              </a:rPr>
              <a:t>  </a:t>
            </a:r>
            <a:r>
              <a:rPr lang="fr-FR" sz="2800" b="1" dirty="0" err="1">
                <a:latin typeface="Athanasius" pitchFamily="2" charset="0"/>
              </a:rPr>
              <a:t>nare</a:t>
            </a:r>
            <a:r>
              <a:rPr lang="fr-FR" sz="2800" b="1" dirty="0">
                <a:latin typeface="Athanasius" pitchFamily="2" charset="0"/>
              </a:rPr>
              <a:t> V;  </a:t>
            </a:r>
            <a:r>
              <a:rPr lang="fr-FR" sz="2800" b="1" dirty="0" err="1">
                <a:latin typeface="Athanasius" pitchFamily="2" charset="0"/>
              </a:rPr>
              <a:t>swnt</a:t>
            </a:r>
            <a:r>
              <a:rPr lang="fr-FR" sz="2800" b="1" dirty="0">
                <a:latin typeface="Athanasius" pitchFamily="2" charset="0"/>
              </a:rPr>
              <a:t> `</a:t>
            </a:r>
            <a:r>
              <a:rPr lang="fr-FR" sz="2800" b="1" dirty="0" err="1">
                <a:latin typeface="Athanasius" pitchFamily="2" charset="0"/>
              </a:rPr>
              <a:t>ènAbraam</a:t>
            </a:r>
            <a:r>
              <a:rPr lang="fr-FR" sz="2800" b="1" dirty="0">
                <a:latin typeface="Athanasius" pitchFamily="2" charset="0"/>
              </a:rPr>
              <a:t> </a:t>
            </a:r>
            <a:r>
              <a:rPr lang="fr-FR" sz="2800" b="1" dirty="0" err="1">
                <a:latin typeface="Athanasius" pitchFamily="2" charset="0"/>
              </a:rPr>
              <a:t>pe</a:t>
            </a:r>
            <a:r>
              <a:rPr lang="fr-FR" sz="2800" b="1" dirty="0">
                <a:latin typeface="Athanasius" pitchFamily="2" charset="0"/>
              </a:rPr>
              <a:t> </a:t>
            </a:r>
            <a:r>
              <a:rPr lang="fr-FR" sz="2800" b="1" dirty="0" err="1">
                <a:latin typeface="Athanasius" pitchFamily="2" charset="0"/>
              </a:rPr>
              <a:t>ouo</a:t>
            </a:r>
            <a:r>
              <a:rPr lang="fr-FR" sz="2800" b="1" dirty="0">
                <a:latin typeface="Athanasius" pitchFamily="2" charset="0"/>
              </a:rPr>
              <a:t>\  </a:t>
            </a:r>
            <a:r>
              <a:rPr lang="fr-FR" sz="2800" b="1" dirty="0" err="1">
                <a:latin typeface="Athanasius" pitchFamily="2" charset="0"/>
              </a:rPr>
              <a:t>pejaf</a:t>
            </a:r>
            <a:r>
              <a:rPr lang="fr-FR" sz="2800" b="1" dirty="0">
                <a:latin typeface="Athanasius" pitchFamily="2" charset="0"/>
              </a:rPr>
              <a:t> </a:t>
            </a:r>
            <a:r>
              <a:rPr lang="fr-FR" sz="2800" b="1" dirty="0" err="1">
                <a:latin typeface="Athanasius" pitchFamily="2" charset="0"/>
              </a:rPr>
              <a:t>naf</a:t>
            </a:r>
            <a:r>
              <a:rPr lang="fr-FR" sz="2800" b="1" dirty="0">
                <a:latin typeface="Athanasius" pitchFamily="2" charset="0"/>
              </a:rPr>
              <a:t> &gt; je </a:t>
            </a:r>
            <a:r>
              <a:rPr lang="fr-FR" sz="2800" b="1" dirty="0" err="1">
                <a:latin typeface="Athanasius" pitchFamily="2" charset="0"/>
              </a:rPr>
              <a:t>Abraam</a:t>
            </a:r>
            <a:r>
              <a:rPr lang="fr-FR" sz="2800" b="1" dirty="0">
                <a:latin typeface="Athanasius" pitchFamily="2" charset="0"/>
              </a:rPr>
              <a:t>  </a:t>
            </a:r>
            <a:r>
              <a:rPr lang="fr-FR" sz="2800" b="1" dirty="0" err="1">
                <a:latin typeface="Athanasius" pitchFamily="2" charset="0"/>
              </a:rPr>
              <a:t>Abraam</a:t>
            </a:r>
            <a:r>
              <a:rPr lang="fr-FR" sz="2800" b="1" dirty="0">
                <a:latin typeface="Athanasius" pitchFamily="2" charset="0"/>
              </a:rPr>
              <a:t>.</a:t>
            </a:r>
          </a:p>
          <a:p>
            <a:pPr marL="0" indent="0" algn="ctr">
              <a:buNone/>
            </a:pPr>
            <a:r>
              <a:rPr lang="fr-FR" sz="2800" b="1" dirty="0">
                <a:solidFill>
                  <a:srgbClr val="C00000"/>
                </a:solidFill>
                <a:latin typeface="CS Avva Shenouda" pitchFamily="34" charset="0"/>
                <a:cs typeface="Times New Roman" pitchFamily="18" charset="0"/>
              </a:rPr>
              <a:t>Ou`</a:t>
            </a:r>
            <a:r>
              <a:rPr lang="fr-FR" sz="2800" b="1" dirty="0" err="1">
                <a:solidFill>
                  <a:srgbClr val="C00000"/>
                </a:solidFill>
                <a:latin typeface="CS Avva Shenouda" pitchFamily="34" charset="0"/>
                <a:cs typeface="Times New Roman" pitchFamily="18" charset="0"/>
              </a:rPr>
              <a:t>wou</a:t>
            </a:r>
            <a:r>
              <a:rPr lang="fr-FR" sz="2800" b="1" dirty="0">
                <a:solidFill>
                  <a:srgbClr val="C00000"/>
                </a:solidFill>
                <a:latin typeface="CS Avva Shenouda" pitchFamily="34" charset="0"/>
                <a:cs typeface="Times New Roman" pitchFamily="18" charset="0"/>
              </a:rPr>
              <a:t> `n}`triac `</a:t>
            </a:r>
            <a:r>
              <a:rPr lang="fr-FR" sz="2800" b="1" dirty="0" err="1">
                <a:solidFill>
                  <a:srgbClr val="C00000"/>
                </a:solidFill>
                <a:latin typeface="CS Avva Shenouda" pitchFamily="34" charset="0"/>
                <a:cs typeface="Times New Roman" pitchFamily="18" charset="0"/>
              </a:rPr>
              <a:t>e;ouab</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pennou</a:t>
            </a:r>
            <a:r>
              <a:rPr lang="fr-FR" sz="2800" b="1" dirty="0">
                <a:solidFill>
                  <a:srgbClr val="C00000"/>
                </a:solidFill>
                <a:latin typeface="CS Avva Shenouda" pitchFamily="34" charset="0"/>
                <a:cs typeface="Times New Roman" pitchFamily="18" charset="0"/>
              </a:rPr>
              <a:t>] @ sa `</a:t>
            </a:r>
            <a:r>
              <a:rPr lang="fr-FR" sz="2800" b="1" dirty="0" err="1">
                <a:solidFill>
                  <a:srgbClr val="C00000"/>
                </a:solidFill>
                <a:latin typeface="CS Avva Shenouda" pitchFamily="34" charset="0"/>
                <a:cs typeface="Times New Roman" pitchFamily="18" charset="0"/>
              </a:rPr>
              <a:t>eneh</a:t>
            </a:r>
            <a:r>
              <a:rPr lang="fr-FR" sz="2800" b="1" dirty="0">
                <a:solidFill>
                  <a:srgbClr val="C00000"/>
                </a:solidFill>
                <a:latin typeface="CS Avva Shenouda" pitchFamily="34" charset="0"/>
                <a:cs typeface="Times New Roman" pitchFamily="18" charset="0"/>
              </a:rPr>
              <a:t> nem sa `</a:t>
            </a:r>
            <a:r>
              <a:rPr lang="fr-FR" sz="2800" b="1" dirty="0" err="1">
                <a:solidFill>
                  <a:srgbClr val="C00000"/>
                </a:solidFill>
                <a:latin typeface="CS Avva Shenouda" pitchFamily="34" charset="0"/>
                <a:cs typeface="Times New Roman" pitchFamily="18" charset="0"/>
              </a:rPr>
              <a:t>eneh</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nte</a:t>
            </a:r>
            <a:r>
              <a:rPr lang="fr-FR" sz="2800" b="1" dirty="0">
                <a:solidFill>
                  <a:srgbClr val="C00000"/>
                </a:solidFill>
                <a:latin typeface="CS Avva Shenouda" pitchFamily="34" charset="0"/>
                <a:cs typeface="Times New Roman" pitchFamily="18" charset="0"/>
              </a:rPr>
              <a:t> ni`</a:t>
            </a:r>
            <a:r>
              <a:rPr lang="fr-FR" sz="2800" b="1" dirty="0" err="1">
                <a:solidFill>
                  <a:srgbClr val="C00000"/>
                </a:solidFill>
                <a:latin typeface="CS Avva Shenouda" pitchFamily="34" charset="0"/>
                <a:cs typeface="Times New Roman" pitchFamily="18" charset="0"/>
              </a:rPr>
              <a:t>eneh</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tyrou</a:t>
            </a:r>
            <a:r>
              <a:rPr lang="fr-FR" sz="2800" b="1" dirty="0">
                <a:solidFill>
                  <a:srgbClr val="C00000"/>
                </a:solidFill>
                <a:latin typeface="CS Avva Shenouda" pitchFamily="34" charset="0"/>
                <a:cs typeface="Times New Roman" pitchFamily="18" charset="0"/>
              </a:rPr>
              <a:t> @ `</a:t>
            </a:r>
            <a:r>
              <a:rPr lang="fr-FR" sz="2800" b="1" dirty="0" err="1">
                <a:solidFill>
                  <a:srgbClr val="C00000"/>
                </a:solidFill>
                <a:latin typeface="CS Avva Shenouda" pitchFamily="34" charset="0"/>
                <a:cs typeface="Times New Roman" pitchFamily="18" charset="0"/>
              </a:rPr>
              <a:t>amyn</a:t>
            </a:r>
            <a:r>
              <a:rPr lang="fr-FR" sz="2800" b="1" dirty="0">
                <a:solidFill>
                  <a:srgbClr val="C00000"/>
                </a:solidFill>
                <a:latin typeface="CS Avva Shenouda" pitchFamily="34" charset="0"/>
                <a:cs typeface="Times New Roman" pitchFamily="18" charset="0"/>
              </a:rPr>
              <a:t>.</a:t>
            </a:r>
          </a:p>
          <a:p>
            <a:pPr marL="0" indent="0" algn="just">
              <a:buNone/>
            </a:pPr>
            <a:endParaRPr lang="fr-FR" sz="2800" b="1" dirty="0">
              <a:latin typeface="Athanasius"/>
            </a:endParaRPr>
          </a:p>
        </p:txBody>
      </p:sp>
      <p:sp>
        <p:nvSpPr>
          <p:cNvPr id="8" name="Rectangle 74">
            <a:extLst>
              <a:ext uri="{FF2B5EF4-FFF2-40B4-BE49-F238E27FC236}">
                <a16:creationId xmlns:a16="http://schemas.microsoft.com/office/drawing/2014/main" id="{EFA9D6ED-5B92-45D5-B2B3-49501FAAB2D5}"/>
              </a:ext>
            </a:extLst>
          </p:cNvPr>
          <p:cNvSpPr>
            <a:spLocks noChangeArrowheads="1"/>
          </p:cNvSpPr>
          <p:nvPr/>
        </p:nvSpPr>
        <p:spPr bwMode="auto">
          <a:xfrm>
            <a:off x="8472264" y="53414"/>
            <a:ext cx="3528392"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r" rtl="1"/>
            <a:r>
              <a:rPr lang="ar-SA" sz="2000" b="1" dirty="0">
                <a:solidFill>
                  <a:schemeClr val="bg1"/>
                </a:solidFill>
              </a:rPr>
              <a:t>الساعة التاسعة</a:t>
            </a:r>
            <a:r>
              <a:rPr lang="fr-FR" sz="2000" b="1" dirty="0">
                <a:solidFill>
                  <a:schemeClr val="bg1"/>
                </a:solidFill>
              </a:rPr>
              <a:t> </a:t>
            </a:r>
            <a:r>
              <a:rPr lang="ar-BH" sz="2000" b="1" dirty="0">
                <a:solidFill>
                  <a:schemeClr val="bg1"/>
                </a:solidFill>
              </a:rPr>
              <a:t>من </a:t>
            </a:r>
            <a:r>
              <a:rPr lang="ar-SA" sz="2000" b="1" dirty="0">
                <a:solidFill>
                  <a:schemeClr val="bg1"/>
                </a:solidFill>
              </a:rPr>
              <a:t>يوم الخميس الكبير</a:t>
            </a:r>
            <a:endParaRPr lang="en-US" altLang="fr-FR" sz="2000" b="1" i="1" dirty="0">
              <a:solidFill>
                <a:schemeClr val="bg1"/>
              </a:solidFill>
            </a:endParaRPr>
          </a:p>
        </p:txBody>
      </p:sp>
    </p:spTree>
    <p:extLst>
      <p:ext uri="{BB962C8B-B14F-4D97-AF65-F5344CB8AC3E}">
        <p14:creationId xmlns:p14="http://schemas.microsoft.com/office/powerpoint/2010/main" val="1218822857"/>
      </p:ext>
    </p:extLst>
  </p:cSld>
  <p:clrMapOvr>
    <a:masterClrMapping/>
  </p:clrMapOvr>
</p:sld>
</file>

<file path=ppt/slides/slide4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7369" y="548680"/>
            <a:ext cx="5616624" cy="5832648"/>
          </a:xfrm>
        </p:spPr>
        <p:txBody>
          <a:bodyPr>
            <a:noAutofit/>
          </a:bodyPr>
          <a:lstStyle/>
          <a:p>
            <a:pPr marL="0" indent="0" algn="just">
              <a:buNone/>
            </a:pPr>
            <a:r>
              <a:rPr lang="fr-FR" sz="2800" b="1" dirty="0"/>
              <a:t>Il répondit: «Me voici!» Dieu dit: «Prends ton fils, ton unique, que tu chéris, Isaac, et </a:t>
            </a:r>
            <a:r>
              <a:rPr lang="fr-FR" sz="2800" b="1" dirty="0" err="1"/>
              <a:t>va-t'en</a:t>
            </a:r>
            <a:r>
              <a:rPr lang="fr-FR" sz="2800" b="1" dirty="0"/>
              <a:t> au pays de </a:t>
            </a:r>
            <a:r>
              <a:rPr lang="fr-FR" sz="2800" b="1" dirty="0" err="1"/>
              <a:t>Moriyya</a:t>
            </a:r>
            <a:r>
              <a:rPr lang="fr-FR" sz="2800" b="1" dirty="0"/>
              <a:t>, et là tu l'offriras en holocauste sur une montagne que je t'indiquerai.» Abraham se leva tôt, sella son âne et prit avec lui deux de ses serviteurs et son fils Isaac. Il fendit le bois de l'holocauste et se mit en route pour l'endroit que Dieu lui avait dit. Le troisième jour, Abraham, levant les yeux, vit l'endroit de loin. </a:t>
            </a:r>
          </a:p>
        </p:txBody>
      </p:sp>
      <p:sp>
        <p:nvSpPr>
          <p:cNvPr id="4" name="Rectangle 3">
            <a:extLst>
              <a:ext uri="{FF2B5EF4-FFF2-40B4-BE49-F238E27FC236}">
                <a16:creationId xmlns:a16="http://schemas.microsoft.com/office/drawing/2014/main" id="{91243CA8-04CE-43A8-A980-AAAC9EEED9CA}"/>
              </a:ext>
            </a:extLst>
          </p:cNvPr>
          <p:cNvSpPr/>
          <p:nvPr/>
        </p:nvSpPr>
        <p:spPr>
          <a:xfrm>
            <a:off x="6240016" y="582935"/>
            <a:ext cx="5472608" cy="5798393"/>
          </a:xfrm>
          <a:prstGeom prst="rect">
            <a:avLst/>
          </a:prstGeom>
        </p:spPr>
        <p:txBody>
          <a:bodyPr wrap="square">
            <a:normAutofit/>
          </a:bodyPr>
          <a:lstStyle/>
          <a:p>
            <a:pPr algn="just" rtl="1"/>
            <a:r>
              <a:rPr lang="ar-SA" sz="3600" b="1" dirty="0"/>
              <a:t>فقال: هآنذا. قال له: خذ إبنك الحبيب الذي تحبه، إسحق، وإمض إلى الأرض المرتفعة وأصعده لى هناك م</a:t>
            </a:r>
            <a:r>
              <a:rPr lang="ar-EG" sz="3600" b="1" dirty="0"/>
              <a:t>ُ</a:t>
            </a:r>
            <a:r>
              <a:rPr lang="ar-SA" sz="3600" b="1" dirty="0"/>
              <a:t>حرقة على أحد الجبال التي أريك. فقام إبراهيم مبكرا</a:t>
            </a:r>
            <a:r>
              <a:rPr lang="ar-BH" sz="3600" b="1" dirty="0"/>
              <a:t>ً</a:t>
            </a:r>
            <a:r>
              <a:rPr lang="ar-SA" sz="3600" b="1" dirty="0"/>
              <a:t> وأسرج أتانه، وأخذ إثنين من غلمانه معه وإسحق </a:t>
            </a:r>
            <a:r>
              <a:rPr lang="ar-BH" sz="3600" b="1" dirty="0"/>
              <a:t>إ</a:t>
            </a:r>
            <a:r>
              <a:rPr lang="ar-SA" sz="3600" b="1" dirty="0" err="1"/>
              <a:t>بنه</a:t>
            </a:r>
            <a:r>
              <a:rPr lang="ar-SA" sz="3600" b="1" dirty="0"/>
              <a:t>، وشقق حطب المحرقة، وقام ومضى إلى الموضع الذي قال له الله، وفى اليوم الثالث رفع </a:t>
            </a:r>
            <a:r>
              <a:rPr lang="ar-BH" sz="3600" b="1" dirty="0"/>
              <a:t>إ</a:t>
            </a:r>
            <a:r>
              <a:rPr lang="ar-SA" sz="3600" b="1" dirty="0" err="1"/>
              <a:t>براهيم</a:t>
            </a:r>
            <a:r>
              <a:rPr lang="ar-SA" sz="3600" b="1" dirty="0"/>
              <a:t> عينيه فأبصر المكان من </a:t>
            </a:r>
            <a:r>
              <a:rPr lang="ar-SA" sz="3600" b="1" dirty="0" err="1"/>
              <a:t>بعيد،</a:t>
            </a:r>
            <a:r>
              <a:rPr lang="ar-SA" sz="3600" b="1" dirty="0"/>
              <a:t> </a:t>
            </a:r>
            <a:endParaRPr lang="ar-SA" sz="3600" b="1" dirty="0">
              <a:latin typeface="Times New Roman" panose="02020603050405020304" pitchFamily="18" charset="0"/>
            </a:endParaRPr>
          </a:p>
        </p:txBody>
      </p:sp>
      <p:sp>
        <p:nvSpPr>
          <p:cNvPr id="8" name="ZoneTexte 7">
            <a:extLst>
              <a:ext uri="{FF2B5EF4-FFF2-40B4-BE49-F238E27FC236}">
                <a16:creationId xmlns:a16="http://schemas.microsoft.com/office/drawing/2014/main" id="{17EB9E0E-099C-42F2-A2D3-CB82BBB219EC}"/>
              </a:ext>
            </a:extLst>
          </p:cNvPr>
          <p:cNvSpPr txBox="1"/>
          <p:nvPr/>
        </p:nvSpPr>
        <p:spPr>
          <a:xfrm>
            <a:off x="407368" y="6490404"/>
            <a:ext cx="4104456" cy="338554"/>
          </a:xfrm>
          <a:prstGeom prst="rect">
            <a:avLst/>
          </a:prstGeom>
          <a:noFill/>
        </p:spPr>
        <p:txBody>
          <a:bodyPr wrap="square" rtlCol="0">
            <a:spAutoFit/>
          </a:bodyPr>
          <a:lstStyle/>
          <a:p>
            <a:r>
              <a:rPr lang="fr-FR" sz="1600" b="1" i="1" dirty="0">
                <a:solidFill>
                  <a:schemeClr val="bg1"/>
                </a:solidFill>
              </a:rPr>
              <a:t>Neuvième heure du Jeudi Saint</a:t>
            </a:r>
            <a:endParaRPr lang="fr-FR" sz="1600" dirty="0">
              <a:solidFill>
                <a:schemeClr val="bg1"/>
              </a:solidFill>
            </a:endParaRPr>
          </a:p>
        </p:txBody>
      </p:sp>
      <p:sp>
        <p:nvSpPr>
          <p:cNvPr id="9" name="Rectangle 74">
            <a:extLst>
              <a:ext uri="{FF2B5EF4-FFF2-40B4-BE49-F238E27FC236}">
                <a16:creationId xmlns:a16="http://schemas.microsoft.com/office/drawing/2014/main" id="{EFA9D6ED-5B92-45D5-B2B3-49501FAAB2D5}"/>
              </a:ext>
            </a:extLst>
          </p:cNvPr>
          <p:cNvSpPr>
            <a:spLocks noChangeArrowheads="1"/>
          </p:cNvSpPr>
          <p:nvPr/>
        </p:nvSpPr>
        <p:spPr bwMode="auto">
          <a:xfrm>
            <a:off x="8544272" y="53414"/>
            <a:ext cx="3456384"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الساعة التاسعة</a:t>
            </a:r>
            <a:r>
              <a:rPr lang="ar-BH" sz="2000" b="1" dirty="0">
                <a:solidFill>
                  <a:schemeClr val="bg1"/>
                </a:solidFill>
              </a:rPr>
              <a:t> من</a:t>
            </a:r>
            <a:r>
              <a:rPr lang="fr-FR" sz="2000" b="1" dirty="0">
                <a:solidFill>
                  <a:schemeClr val="bg1"/>
                </a:solidFill>
              </a:rPr>
              <a:t> </a:t>
            </a:r>
            <a:r>
              <a:rPr lang="ar-SA" sz="2000" b="1" dirty="0">
                <a:solidFill>
                  <a:schemeClr val="bg1"/>
                </a:solidFill>
              </a:rPr>
              <a:t>يوم الخميس الكبير</a:t>
            </a:r>
            <a:endParaRPr lang="en-US" altLang="fr-FR" sz="2000" b="1" i="1" dirty="0">
              <a:solidFill>
                <a:schemeClr val="bg1"/>
              </a:solidFill>
            </a:endParaRPr>
          </a:p>
        </p:txBody>
      </p:sp>
    </p:spTree>
    <p:extLst>
      <p:ext uri="{BB962C8B-B14F-4D97-AF65-F5344CB8AC3E}">
        <p14:creationId xmlns:p14="http://schemas.microsoft.com/office/powerpoint/2010/main" val="141426885"/>
      </p:ext>
    </p:extLst>
  </p:cSld>
  <p:clrMapOvr>
    <a:masterClrMapping/>
  </p:clrMapOvr>
</p:sld>
</file>

<file path=ppt/slides/slide4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7369" y="476672"/>
            <a:ext cx="5616624" cy="5904656"/>
          </a:xfrm>
        </p:spPr>
        <p:txBody>
          <a:bodyPr>
            <a:noAutofit/>
          </a:bodyPr>
          <a:lstStyle/>
          <a:p>
            <a:pPr marL="0" indent="0" algn="just">
              <a:buNone/>
            </a:pPr>
            <a:r>
              <a:rPr lang="fr-FR" sz="2800" b="1" dirty="0"/>
              <a:t>Abraham dit à ses serviteurs: «Demeurez ici avec l'âne. Moi et l'enfant nous irons jusque là-bas, nous adorerons et nous reviendrons vers vous.» Abraham prit le bois de l'holocauste et le chargea sur son fils Isaac, lui-même prit en mains le feu et le couteau et ils s'en allèrent tous deux ensemble. Isaac s'adressa à son père Abraham et dit: «Mon père!» Il répondit: «Oui, mon fils!»  «Eh bien, reprit-il, voilà le feu et le bois, mais où est l'agneau pour l'holocauste?» </a:t>
            </a:r>
          </a:p>
        </p:txBody>
      </p:sp>
      <p:sp>
        <p:nvSpPr>
          <p:cNvPr id="4" name="Rectangle 3">
            <a:extLst>
              <a:ext uri="{FF2B5EF4-FFF2-40B4-BE49-F238E27FC236}">
                <a16:creationId xmlns:a16="http://schemas.microsoft.com/office/drawing/2014/main" id="{91243CA8-04CE-43A8-A980-AAAC9EEED9CA}"/>
              </a:ext>
            </a:extLst>
          </p:cNvPr>
          <p:cNvSpPr/>
          <p:nvPr/>
        </p:nvSpPr>
        <p:spPr>
          <a:xfrm>
            <a:off x="6240016" y="582935"/>
            <a:ext cx="5472608" cy="5798393"/>
          </a:xfrm>
          <a:prstGeom prst="rect">
            <a:avLst/>
          </a:prstGeom>
        </p:spPr>
        <p:txBody>
          <a:bodyPr wrap="square">
            <a:normAutofit/>
          </a:bodyPr>
          <a:lstStyle/>
          <a:p>
            <a:pPr algn="just" rtl="1"/>
            <a:r>
              <a:rPr lang="ar-SA" sz="3600" b="1" dirty="0"/>
              <a:t>فقال </a:t>
            </a:r>
            <a:r>
              <a:rPr lang="ar-BH" sz="3600" b="1" dirty="0"/>
              <a:t>إ</a:t>
            </a:r>
            <a:r>
              <a:rPr lang="ar-SA" sz="3600" b="1" dirty="0" err="1"/>
              <a:t>براهيم</a:t>
            </a:r>
            <a:r>
              <a:rPr lang="ar-SA" sz="3600" b="1" dirty="0"/>
              <a:t> لغلاميه: إجلسا أنتما ههنا مع الأتان،</a:t>
            </a:r>
            <a:r>
              <a:rPr lang="ar-BH" sz="3600" b="1" dirty="0"/>
              <a:t> </a:t>
            </a:r>
            <a:r>
              <a:rPr lang="ar-SA" sz="3600" b="1" dirty="0"/>
              <a:t>وأنا والغلام نم</a:t>
            </a:r>
            <a:r>
              <a:rPr lang="ar-EG" sz="3600" b="1" dirty="0"/>
              <a:t>ض</a:t>
            </a:r>
            <a:r>
              <a:rPr lang="ar-SA" sz="3600" b="1" dirty="0"/>
              <a:t>ى إلى هناك فنسجد ونرجع إليكما. فأخذ </a:t>
            </a:r>
            <a:r>
              <a:rPr lang="ar-BH" sz="3600" b="1" dirty="0"/>
              <a:t>إ</a:t>
            </a:r>
            <a:r>
              <a:rPr lang="ar-SA" sz="3600" b="1" dirty="0" err="1"/>
              <a:t>براهيم</a:t>
            </a:r>
            <a:r>
              <a:rPr lang="ar-SA" sz="3600" b="1" dirty="0"/>
              <a:t> حطب المحرقة وحمله إسحق إبنه، وأخذ بيده النار والسكين وذهبا كلاهما معا</a:t>
            </a:r>
            <a:r>
              <a:rPr lang="ar-BH" sz="3600" b="1" dirty="0"/>
              <a:t>ً،</a:t>
            </a:r>
            <a:r>
              <a:rPr lang="ar-SA" sz="3600" b="1" dirty="0"/>
              <a:t> وقال إسحق لإبراهيم أبيه: يا أبى. فقال: ماذا تقول يا إبنى</a:t>
            </a:r>
            <a:r>
              <a:rPr lang="ar-SA" sz="3600" b="1" dirty="0" err="1"/>
              <a:t>؟</a:t>
            </a:r>
            <a:r>
              <a:rPr lang="ar-SA" sz="3600" b="1" dirty="0"/>
              <a:t> قال</a:t>
            </a:r>
            <a:r>
              <a:rPr lang="ar-BH" sz="3600" b="1" dirty="0" err="1"/>
              <a:t>:</a:t>
            </a:r>
            <a:r>
              <a:rPr lang="ar-SA" sz="3600" b="1" dirty="0"/>
              <a:t> هوذا النار والحطب، فأين الحمل الذي يقدم للمحرقة</a:t>
            </a:r>
            <a:r>
              <a:rPr lang="ar-EG" sz="3600" b="1" dirty="0" err="1"/>
              <a:t>؟</a:t>
            </a:r>
            <a:endParaRPr lang="ar-SA" sz="3600" b="1" dirty="0">
              <a:solidFill>
                <a:srgbClr val="C00000"/>
              </a:solidFill>
              <a:latin typeface="Times New Roman" panose="02020603050405020304" pitchFamily="18" charset="0"/>
            </a:endParaRPr>
          </a:p>
        </p:txBody>
      </p:sp>
      <p:sp>
        <p:nvSpPr>
          <p:cNvPr id="8" name="ZoneTexte 7">
            <a:extLst>
              <a:ext uri="{FF2B5EF4-FFF2-40B4-BE49-F238E27FC236}">
                <a16:creationId xmlns:a16="http://schemas.microsoft.com/office/drawing/2014/main" id="{17EB9E0E-099C-42F2-A2D3-CB82BBB219EC}"/>
              </a:ext>
            </a:extLst>
          </p:cNvPr>
          <p:cNvSpPr txBox="1"/>
          <p:nvPr/>
        </p:nvSpPr>
        <p:spPr>
          <a:xfrm>
            <a:off x="407368" y="6490404"/>
            <a:ext cx="4104456" cy="338554"/>
          </a:xfrm>
          <a:prstGeom prst="rect">
            <a:avLst/>
          </a:prstGeom>
          <a:noFill/>
        </p:spPr>
        <p:txBody>
          <a:bodyPr wrap="square" rtlCol="0">
            <a:spAutoFit/>
          </a:bodyPr>
          <a:lstStyle/>
          <a:p>
            <a:r>
              <a:rPr lang="fr-FR" sz="1600" b="1" i="1" dirty="0">
                <a:solidFill>
                  <a:schemeClr val="bg1"/>
                </a:solidFill>
              </a:rPr>
              <a:t>Neuvième heure du Jeudi Saint</a:t>
            </a:r>
            <a:endParaRPr lang="fr-FR" sz="1600" dirty="0">
              <a:solidFill>
                <a:schemeClr val="bg1"/>
              </a:solidFill>
            </a:endParaRPr>
          </a:p>
        </p:txBody>
      </p:sp>
      <p:sp>
        <p:nvSpPr>
          <p:cNvPr id="9" name="Rectangle 74">
            <a:extLst>
              <a:ext uri="{FF2B5EF4-FFF2-40B4-BE49-F238E27FC236}">
                <a16:creationId xmlns:a16="http://schemas.microsoft.com/office/drawing/2014/main" id="{EFA9D6ED-5B92-45D5-B2B3-49501FAAB2D5}"/>
              </a:ext>
            </a:extLst>
          </p:cNvPr>
          <p:cNvSpPr>
            <a:spLocks noChangeArrowheads="1"/>
          </p:cNvSpPr>
          <p:nvPr/>
        </p:nvSpPr>
        <p:spPr bwMode="auto">
          <a:xfrm>
            <a:off x="8616280" y="53414"/>
            <a:ext cx="3384376"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r" rtl="1"/>
            <a:r>
              <a:rPr lang="ar-SA" sz="2000" b="1" dirty="0">
                <a:solidFill>
                  <a:schemeClr val="bg1"/>
                </a:solidFill>
              </a:rPr>
              <a:t>الساعة التاسعة</a:t>
            </a:r>
            <a:r>
              <a:rPr lang="fr-FR" sz="2000" b="1" dirty="0">
                <a:solidFill>
                  <a:schemeClr val="bg1"/>
                </a:solidFill>
              </a:rPr>
              <a:t> </a:t>
            </a:r>
            <a:r>
              <a:rPr lang="ar-BH" sz="2000" b="1" dirty="0">
                <a:solidFill>
                  <a:schemeClr val="bg1"/>
                </a:solidFill>
              </a:rPr>
              <a:t>من </a:t>
            </a:r>
            <a:r>
              <a:rPr lang="ar-SA" sz="2000" b="1" dirty="0">
                <a:solidFill>
                  <a:schemeClr val="bg1"/>
                </a:solidFill>
              </a:rPr>
              <a:t>يوم الخميس الكبير</a:t>
            </a:r>
            <a:endParaRPr lang="en-US" altLang="fr-FR" sz="2000" b="1" i="1" dirty="0">
              <a:solidFill>
                <a:schemeClr val="bg1"/>
              </a:solidFill>
            </a:endParaRPr>
          </a:p>
        </p:txBody>
      </p:sp>
    </p:spTree>
    <p:extLst>
      <p:ext uri="{BB962C8B-B14F-4D97-AF65-F5344CB8AC3E}">
        <p14:creationId xmlns:p14="http://schemas.microsoft.com/office/powerpoint/2010/main" val="3603107655"/>
      </p:ext>
    </p:extLst>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cxnSp>
        <p:nvCxnSpPr>
          <p:cNvPr id="5" name="Connecteur droit 4">
            <a:extLst>
              <a:ext uri="{FF2B5EF4-FFF2-40B4-BE49-F238E27FC236}">
                <a16:creationId xmlns:a16="http://schemas.microsoft.com/office/drawing/2014/main" id="{126B1987-611D-41BD-9F08-E35F26AD5672}"/>
              </a:ext>
            </a:extLst>
          </p:cNvPr>
          <p:cNvCxnSpPr>
            <a:cxnSpLocks/>
          </p:cNvCxnSpPr>
          <p:nvPr/>
        </p:nvCxnSpPr>
        <p:spPr>
          <a:xfrm flipV="1">
            <a:off x="4151784" y="548680"/>
            <a:ext cx="0" cy="5832648"/>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7" name="Connecteur droit 6">
            <a:extLst>
              <a:ext uri="{FF2B5EF4-FFF2-40B4-BE49-F238E27FC236}">
                <a16:creationId xmlns:a16="http://schemas.microsoft.com/office/drawing/2014/main" id="{6FCAE597-4702-47B1-A0B0-F545200A3E96}"/>
              </a:ext>
            </a:extLst>
          </p:cNvPr>
          <p:cNvCxnSpPr>
            <a:cxnSpLocks/>
          </p:cNvCxnSpPr>
          <p:nvPr/>
        </p:nvCxnSpPr>
        <p:spPr>
          <a:xfrm>
            <a:off x="7932204" y="548680"/>
            <a:ext cx="0" cy="5832648"/>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aphicFrame>
        <p:nvGraphicFramePr>
          <p:cNvPr id="11" name="Tableau 10">
            <a:extLst>
              <a:ext uri="{FF2B5EF4-FFF2-40B4-BE49-F238E27FC236}">
                <a16:creationId xmlns:a16="http://schemas.microsoft.com/office/drawing/2014/main" id="{064030C8-D926-485C-8E3C-04B79300FA76}"/>
              </a:ext>
            </a:extLst>
          </p:cNvPr>
          <p:cNvGraphicFramePr>
            <a:graphicFrameLocks noGrp="1"/>
          </p:cNvGraphicFramePr>
          <p:nvPr/>
        </p:nvGraphicFramePr>
        <p:xfrm>
          <a:off x="407368" y="548681"/>
          <a:ext cx="11305251" cy="5859209"/>
        </p:xfrm>
        <a:graphic>
          <a:graphicData uri="http://schemas.openxmlformats.org/drawingml/2006/table">
            <a:tbl>
              <a:tblPr firstRow="1" bandRow="1">
                <a:tableStyleId>{5C22544A-7EE6-4342-B048-85BDC9FD1C3A}</a:tableStyleId>
              </a:tblPr>
              <a:tblGrid>
                <a:gridCol w="3768417">
                  <a:extLst>
                    <a:ext uri="{9D8B030D-6E8A-4147-A177-3AD203B41FA5}">
                      <a16:colId xmlns:a16="http://schemas.microsoft.com/office/drawing/2014/main" val="643898362"/>
                    </a:ext>
                  </a:extLst>
                </a:gridCol>
                <a:gridCol w="3768417">
                  <a:extLst>
                    <a:ext uri="{9D8B030D-6E8A-4147-A177-3AD203B41FA5}">
                      <a16:colId xmlns:a16="http://schemas.microsoft.com/office/drawing/2014/main" val="928857037"/>
                    </a:ext>
                  </a:extLst>
                </a:gridCol>
                <a:gridCol w="3768417">
                  <a:extLst>
                    <a:ext uri="{9D8B030D-6E8A-4147-A177-3AD203B41FA5}">
                      <a16:colId xmlns:a16="http://schemas.microsoft.com/office/drawing/2014/main" val="2709813572"/>
                    </a:ext>
                  </a:extLst>
                </a:gridCol>
              </a:tblGrid>
              <a:tr h="3972429">
                <a:tc>
                  <a:txBody>
                    <a:bodyPr/>
                    <a:lstStyle/>
                    <a:p>
                      <a:pPr marL="0" marR="0" lvl="0" indent="0" algn="ctr" defTabSz="914400" rtl="0" eaLnBrk="1" fontAlgn="auto" latinLnBrk="0" hangingPunct="1">
                        <a:lnSpc>
                          <a:spcPct val="115000"/>
                        </a:lnSpc>
                        <a:spcBef>
                          <a:spcPts val="0"/>
                        </a:spcBef>
                        <a:spcAft>
                          <a:spcPts val="0"/>
                        </a:spcAft>
                        <a:buClrTx/>
                        <a:buSzTx/>
                        <a:buFontTx/>
                        <a:buNone/>
                        <a:tabLst/>
                        <a:defRPr/>
                      </a:pPr>
                      <a:r>
                        <a:rPr lang="fr-FR" sz="1800" b="1" kern="1200" dirty="0" err="1">
                          <a:solidFill>
                            <a:srgbClr val="C00000"/>
                          </a:solidFill>
                          <a:latin typeface="CS Avva Shenouda" panose="020B7200000000000000" pitchFamily="34" charset="0"/>
                          <a:ea typeface="+mn-ea"/>
                          <a:cs typeface="+mn-cs"/>
                        </a:rPr>
                        <a:t>Pidi`akwn</a:t>
                      </a:r>
                      <a:endParaRPr lang="fr-FR" sz="1800" b="1" kern="1200" dirty="0">
                        <a:solidFill>
                          <a:srgbClr val="C00000"/>
                        </a:solidFill>
                        <a:latin typeface="CS Avva Shenouda" panose="020B7200000000000000" pitchFamily="34" charset="0"/>
                        <a:ea typeface="+mn-ea"/>
                        <a:cs typeface="+mn-cs"/>
                      </a:endParaRPr>
                    </a:p>
                    <a:p>
                      <a:pPr marL="0" marR="0" lvl="0" indent="0" algn="ctr" defTabSz="914400" rtl="0" eaLnBrk="1" fontAlgn="auto" latinLnBrk="0" hangingPunct="1">
                        <a:lnSpc>
                          <a:spcPct val="115000"/>
                        </a:lnSpc>
                        <a:spcBef>
                          <a:spcPts val="0"/>
                        </a:spcBef>
                        <a:spcAft>
                          <a:spcPts val="0"/>
                        </a:spcAft>
                        <a:buClrTx/>
                        <a:buSzTx/>
                        <a:buFontTx/>
                        <a:buNone/>
                        <a:tabLst/>
                        <a:defRPr/>
                      </a:pPr>
                      <a:endParaRPr lang="fr-FR" sz="1050" b="1" kern="1200" dirty="0">
                        <a:solidFill>
                          <a:srgbClr val="C00000"/>
                        </a:solidFill>
                        <a:latin typeface="CS Avva Shenouda" panose="020B7200000000000000" pitchFamily="34" charset="0"/>
                        <a:ea typeface="+mn-ea"/>
                        <a:cs typeface="+mn-cs"/>
                      </a:endParaRPr>
                    </a:p>
                    <a:p>
                      <a:pPr algn="just">
                        <a:lnSpc>
                          <a:spcPct val="115000"/>
                        </a:lnSpc>
                        <a:spcAft>
                          <a:spcPts val="0"/>
                        </a:spcAft>
                      </a:pP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Twbh</a:t>
                      </a: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a:t>
                      </a: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hina</a:t>
                      </a: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a:t>
                      </a: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nte</a:t>
                      </a: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a:t>
                      </a: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ÉVnou</a:t>
                      </a: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a:t>
                      </a: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nai</a:t>
                      </a: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nan `</a:t>
                      </a: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ntefsenhyt</a:t>
                      </a: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a:t>
                      </a: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qaron</a:t>
                      </a: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a:t>
                      </a: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ntefcwtem</a:t>
                      </a: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a:t>
                      </a: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eron</a:t>
                      </a: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a:t>
                      </a:r>
                    </a:p>
                    <a:p>
                      <a:pPr algn="just">
                        <a:lnSpc>
                          <a:spcPct val="115000"/>
                        </a:lnSpc>
                        <a:spcAft>
                          <a:spcPts val="0"/>
                        </a:spcAft>
                      </a:pPr>
                      <a:endParaRPr kumimoji="0" lang="fr-FR" sz="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endParaRPr>
                    </a:p>
                    <a:p>
                      <a:pPr algn="just">
                        <a:lnSpc>
                          <a:spcPct val="115000"/>
                        </a:lnSpc>
                        <a:spcAft>
                          <a:spcPts val="0"/>
                        </a:spcAft>
                      </a:pPr>
                      <a:endPar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endParaRPr>
                    </a:p>
                    <a:p>
                      <a:pPr algn="just">
                        <a:lnSpc>
                          <a:spcPct val="115000"/>
                        </a:lnSpc>
                        <a:spcAft>
                          <a:spcPts val="0"/>
                        </a:spcAft>
                      </a:pP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a:t>
                      </a: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nteferboy;in</a:t>
                      </a: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a:t>
                      </a: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eron</a:t>
                      </a: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 `</a:t>
                      </a: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ntef</a:t>
                      </a: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[i `</a:t>
                      </a: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nni</a:t>
                      </a: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]ho nem </a:t>
                      </a: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nitwbh</a:t>
                      </a: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a:t>
                      </a: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nte</a:t>
                      </a: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a:t>
                      </a: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ny`e;ouab</a:t>
                      </a: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a:t>
                      </a: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ntaf</a:t>
                      </a: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a:t>
                      </a: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ntotou</a:t>
                      </a: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a:t>
                      </a: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e`hryi</a:t>
                      </a: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a:t>
                      </a: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ejwn</a:t>
                      </a: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a:t>
                      </a: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epi`aga;on</a:t>
                      </a: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a:t>
                      </a: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ncyou</a:t>
                      </a: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a:t>
                      </a: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niben</a:t>
                      </a: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a:t>
                      </a:r>
                    </a:p>
                    <a:p>
                      <a:pPr algn="just">
                        <a:lnSpc>
                          <a:spcPct val="115000"/>
                        </a:lnSpc>
                        <a:spcAft>
                          <a:spcPts val="0"/>
                        </a:spcAft>
                      </a:pPr>
                      <a:endPar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endParaRPr>
                    </a:p>
                    <a:p>
                      <a:pPr marL="0" marR="0" lvl="0" indent="0" algn="just" defTabSz="914400" rtl="0" eaLnBrk="1" fontAlgn="base" latinLnBrk="0" hangingPunct="1">
                        <a:lnSpc>
                          <a:spcPct val="100000"/>
                        </a:lnSpc>
                        <a:spcBef>
                          <a:spcPct val="20000"/>
                        </a:spcBef>
                        <a:spcAft>
                          <a:spcPct val="0"/>
                        </a:spcAft>
                        <a:buClrTx/>
                        <a:buSzTx/>
                        <a:buFontTx/>
                        <a:buNone/>
                        <a:tabLst/>
                      </a:pPr>
                      <a:r>
                        <a:rPr lang="en-CA" sz="1800" b="1" dirty="0">
                          <a:solidFill>
                            <a:schemeClr val="tx1"/>
                          </a:solidFill>
                          <a:latin typeface="CS Avva Shenouda" panose="020B7200000000000000" pitchFamily="34" charset="0"/>
                        </a:rPr>
                        <a:t>`</a:t>
                      </a:r>
                      <a:r>
                        <a:rPr lang="en-CA" sz="1800" b="1" dirty="0" err="1">
                          <a:solidFill>
                            <a:schemeClr val="tx1"/>
                          </a:solidFill>
                          <a:latin typeface="CS Avva Shenouda" panose="020B7200000000000000" pitchFamily="34" charset="0"/>
                        </a:rPr>
                        <a:t>Ntef`areh</a:t>
                      </a:r>
                      <a:r>
                        <a:rPr lang="en-CA" sz="1800" b="1" dirty="0">
                          <a:solidFill>
                            <a:schemeClr val="tx1"/>
                          </a:solidFill>
                          <a:latin typeface="CS Avva Shenouda" panose="020B7200000000000000" pitchFamily="34" charset="0"/>
                        </a:rPr>
                        <a:t> `</a:t>
                      </a:r>
                      <a:r>
                        <a:rPr lang="en-CA" sz="1800" b="1" dirty="0" err="1">
                          <a:solidFill>
                            <a:schemeClr val="tx1"/>
                          </a:solidFill>
                          <a:latin typeface="CS Avva Shenouda" panose="020B7200000000000000" pitchFamily="34" charset="0"/>
                        </a:rPr>
                        <a:t>e`pwnq</a:t>
                      </a:r>
                      <a:r>
                        <a:rPr lang="en-CA" sz="1800" b="1" dirty="0">
                          <a:solidFill>
                            <a:schemeClr val="tx1"/>
                          </a:solidFill>
                          <a:latin typeface="CS Avva Shenouda" panose="020B7200000000000000" pitchFamily="34" charset="0"/>
                        </a:rPr>
                        <a:t> </a:t>
                      </a:r>
                      <a:r>
                        <a:rPr lang="en-CA" sz="1800" b="1" dirty="0" err="1">
                          <a:solidFill>
                            <a:schemeClr val="tx1"/>
                          </a:solidFill>
                          <a:latin typeface="CS Avva Shenouda" panose="020B7200000000000000" pitchFamily="34" charset="0"/>
                        </a:rPr>
                        <a:t>nem</a:t>
                      </a:r>
                      <a:r>
                        <a:rPr lang="en-CA" sz="1800" b="1" dirty="0">
                          <a:solidFill>
                            <a:schemeClr val="tx1"/>
                          </a:solidFill>
                          <a:latin typeface="CS Avva Shenouda" panose="020B7200000000000000" pitchFamily="34" charset="0"/>
                        </a:rPr>
                        <a:t> `</a:t>
                      </a:r>
                      <a:r>
                        <a:rPr lang="en-CA" sz="1800" b="1" dirty="0" err="1">
                          <a:solidFill>
                            <a:schemeClr val="tx1"/>
                          </a:solidFill>
                          <a:latin typeface="CS Avva Shenouda" panose="020B7200000000000000" pitchFamily="34" charset="0"/>
                        </a:rPr>
                        <a:t>ptaho</a:t>
                      </a:r>
                      <a:r>
                        <a:rPr lang="en-CA" sz="1800" b="1" dirty="0">
                          <a:solidFill>
                            <a:schemeClr val="tx1"/>
                          </a:solidFill>
                          <a:latin typeface="CS Avva Shenouda" panose="020B7200000000000000" pitchFamily="34" charset="0"/>
                        </a:rPr>
                        <a:t> `</a:t>
                      </a:r>
                      <a:r>
                        <a:rPr lang="en-CA" sz="1800" b="1" dirty="0" err="1">
                          <a:solidFill>
                            <a:schemeClr val="tx1"/>
                          </a:solidFill>
                          <a:latin typeface="CS Avva Shenouda" panose="020B7200000000000000" pitchFamily="34" charset="0"/>
                        </a:rPr>
                        <a:t>eratf</a:t>
                      </a:r>
                      <a:r>
                        <a:rPr lang="en-CA" sz="1800" b="1" dirty="0">
                          <a:solidFill>
                            <a:schemeClr val="tx1"/>
                          </a:solidFill>
                          <a:latin typeface="CS Avva Shenouda" panose="020B7200000000000000" pitchFamily="34" charset="0"/>
                        </a:rPr>
                        <a:t>      `</a:t>
                      </a:r>
                      <a:r>
                        <a:rPr lang="en-CA" sz="1800" b="1" dirty="0" err="1">
                          <a:solidFill>
                            <a:schemeClr val="tx1"/>
                          </a:solidFill>
                          <a:latin typeface="CS Avva Shenouda" panose="020B7200000000000000" pitchFamily="34" charset="0"/>
                        </a:rPr>
                        <a:t>mpeniwt</a:t>
                      </a:r>
                      <a:r>
                        <a:rPr lang="en-CA" sz="1800" b="1" dirty="0">
                          <a:solidFill>
                            <a:schemeClr val="tx1"/>
                          </a:solidFill>
                          <a:latin typeface="CS Avva Shenouda" panose="020B7200000000000000" pitchFamily="34" charset="0"/>
                        </a:rPr>
                        <a:t> </a:t>
                      </a:r>
                      <a:r>
                        <a:rPr lang="en-CA" sz="1800" b="1" dirty="0" err="1">
                          <a:solidFill>
                            <a:schemeClr val="tx1"/>
                          </a:solidFill>
                          <a:latin typeface="CS Avva Shenouda" panose="020B7200000000000000" pitchFamily="34" charset="0"/>
                        </a:rPr>
                        <a:t>ettaiyout</a:t>
                      </a:r>
                      <a:r>
                        <a:rPr lang="en-CA" sz="1800" b="1" dirty="0">
                          <a:solidFill>
                            <a:schemeClr val="tx1"/>
                          </a:solidFill>
                          <a:latin typeface="CS Avva Shenouda" panose="020B7200000000000000" pitchFamily="34" charset="0"/>
                        </a:rPr>
                        <a:t> `</a:t>
                      </a:r>
                      <a:r>
                        <a:rPr lang="en-CA" sz="1800" b="1" dirty="0" err="1">
                          <a:solidFill>
                            <a:schemeClr val="tx1"/>
                          </a:solidFill>
                          <a:latin typeface="CS Avva Shenouda" panose="020B7200000000000000" pitchFamily="34" charset="0"/>
                        </a:rPr>
                        <a:t>nar,i`ereuc</a:t>
                      </a:r>
                      <a:r>
                        <a:rPr lang="en-CA" sz="1800" b="1" dirty="0">
                          <a:solidFill>
                            <a:schemeClr val="tx1"/>
                          </a:solidFill>
                          <a:latin typeface="CS Avva Shenouda" panose="020B7200000000000000" pitchFamily="34" charset="0"/>
                        </a:rPr>
                        <a:t> papa abba ... </a:t>
                      </a:r>
                      <a:r>
                        <a:rPr lang="en-CA" sz="1800" b="1" dirty="0" err="1">
                          <a:solidFill>
                            <a:schemeClr val="tx1"/>
                          </a:solidFill>
                          <a:latin typeface="CS Avva Shenouda" panose="020B7200000000000000" pitchFamily="34" charset="0"/>
                        </a:rPr>
                        <a:t>nem</a:t>
                      </a:r>
                      <a:r>
                        <a:rPr lang="en-CA" sz="1800" b="1" baseline="0" dirty="0">
                          <a:solidFill>
                            <a:schemeClr val="tx1"/>
                          </a:solidFill>
                          <a:latin typeface="CS Avva Shenouda" panose="020B7200000000000000" pitchFamily="34" charset="0"/>
                        </a:rPr>
                        <a:t> </a:t>
                      </a:r>
                      <a:r>
                        <a:rPr lang="en-CA" sz="1800" b="1" dirty="0" err="1">
                          <a:solidFill>
                            <a:schemeClr val="tx1"/>
                          </a:solidFill>
                          <a:latin typeface="CS Avva Shenouda" panose="020B7200000000000000" pitchFamily="34" charset="0"/>
                        </a:rPr>
                        <a:t>pefke`svyr</a:t>
                      </a:r>
                      <a:r>
                        <a:rPr lang="en-CA" sz="1800" b="1" dirty="0">
                          <a:solidFill>
                            <a:schemeClr val="tx1"/>
                          </a:solidFill>
                          <a:latin typeface="CS Avva Shenouda" panose="020B7200000000000000" pitchFamily="34" charset="0"/>
                        </a:rPr>
                        <a:t> `</a:t>
                      </a:r>
                      <a:r>
                        <a:rPr lang="en-CA" sz="1800" b="1" dirty="0" err="1">
                          <a:solidFill>
                            <a:schemeClr val="tx1"/>
                          </a:solidFill>
                          <a:latin typeface="CS Avva Shenouda" panose="020B7200000000000000" pitchFamily="34" charset="0"/>
                        </a:rPr>
                        <a:t>nlitourgoc</a:t>
                      </a:r>
                      <a:r>
                        <a:rPr lang="en-CA" sz="1800" b="1" dirty="0">
                          <a:solidFill>
                            <a:schemeClr val="tx1"/>
                          </a:solidFill>
                          <a:latin typeface="CS Avva Shenouda" panose="020B7200000000000000" pitchFamily="34" charset="0"/>
                        </a:rPr>
                        <a:t> </a:t>
                      </a:r>
                      <a:r>
                        <a:rPr lang="en-CA" sz="1800" b="1" dirty="0" err="1">
                          <a:solidFill>
                            <a:schemeClr val="tx1"/>
                          </a:solidFill>
                          <a:latin typeface="CS Avva Shenouda" panose="020B7200000000000000" pitchFamily="34" charset="0"/>
                        </a:rPr>
                        <a:t>peniwt</a:t>
                      </a:r>
                      <a:r>
                        <a:rPr lang="en-CA" sz="1800" b="1" baseline="0" dirty="0">
                          <a:solidFill>
                            <a:schemeClr val="tx1"/>
                          </a:solidFill>
                          <a:latin typeface="CS Avva Shenouda" panose="020B7200000000000000" pitchFamily="34" charset="0"/>
                        </a:rPr>
                        <a:t> </a:t>
                      </a:r>
                      <a:r>
                        <a:rPr lang="en-CA" sz="1800" b="1" dirty="0">
                          <a:solidFill>
                            <a:schemeClr val="tx1"/>
                          </a:solidFill>
                          <a:latin typeface="CS Avva Shenouda" panose="020B7200000000000000" pitchFamily="34" charset="0"/>
                        </a:rPr>
                        <a:t>`</a:t>
                      </a:r>
                      <a:r>
                        <a:rPr lang="en-CA" sz="1800" b="1" dirty="0" err="1">
                          <a:solidFill>
                            <a:schemeClr val="tx1"/>
                          </a:solidFill>
                          <a:latin typeface="CS Avva Shenouda" panose="020B7200000000000000" pitchFamily="34" charset="0"/>
                        </a:rPr>
                        <a:t>nepickopoc</a:t>
                      </a:r>
                      <a:r>
                        <a:rPr lang="en-CA" sz="1800" b="1" dirty="0">
                          <a:solidFill>
                            <a:schemeClr val="tx1"/>
                          </a:solidFill>
                          <a:latin typeface="CS Avva Shenouda" panose="020B7200000000000000" pitchFamily="34" charset="0"/>
                        </a:rPr>
                        <a:t> abba </a:t>
                      </a:r>
                      <a:r>
                        <a:rPr lang="en-CA" sz="1800" b="1" kern="1200" dirty="0">
                          <a:solidFill>
                            <a:schemeClr val="tx1"/>
                          </a:solidFill>
                          <a:latin typeface="CS Avva Shenouda" panose="020B7200000000000000" pitchFamily="34" charset="0"/>
                          <a:ea typeface="+mn-ea"/>
                          <a:cs typeface="+mn-cs"/>
                        </a:rPr>
                        <a:t>... </a:t>
                      </a:r>
                    </a:p>
                    <a:p>
                      <a:pPr marL="0" marR="0" lvl="0" indent="0" algn="just" defTabSz="914400" rtl="0" eaLnBrk="1" fontAlgn="base" latinLnBrk="0" hangingPunct="1">
                        <a:lnSpc>
                          <a:spcPct val="100000"/>
                        </a:lnSpc>
                        <a:spcBef>
                          <a:spcPct val="20000"/>
                        </a:spcBef>
                        <a:spcAft>
                          <a:spcPct val="0"/>
                        </a:spcAft>
                        <a:buClrTx/>
                        <a:buSzTx/>
                        <a:buFontTx/>
                        <a:buNone/>
                        <a:tabLst/>
                      </a:pPr>
                      <a:r>
                        <a:rPr kumimoji="0" lang="it-IT"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`ntef,a nennobi nan `ebol.</a:t>
                      </a:r>
                      <a:endPar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endParaRPr>
                    </a:p>
                  </a:txBody>
                  <a:tcPr marL="68580" marR="68580" marT="0"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15000"/>
                        </a:lnSpc>
                        <a:spcBef>
                          <a:spcPts val="0"/>
                        </a:spcBef>
                        <a:spcAft>
                          <a:spcPts val="1200"/>
                        </a:spcAft>
                        <a:buClrTx/>
                        <a:buSzTx/>
                        <a:buFontTx/>
                        <a:buNone/>
                        <a:tabLst/>
                        <a:defRPr/>
                      </a:pPr>
                      <a:r>
                        <a:rPr lang="fr-FR" sz="2000" b="1" kern="1200" dirty="0">
                          <a:solidFill>
                            <a:srgbClr val="C00000"/>
                          </a:solidFill>
                          <a:latin typeface="+mn-lt"/>
                          <a:ea typeface="+mn-ea"/>
                          <a:cs typeface="+mn-cs"/>
                        </a:rPr>
                        <a:t>Le diacre</a:t>
                      </a:r>
                    </a:p>
                    <a:p>
                      <a:pPr algn="just">
                        <a:lnSpc>
                          <a:spcPct val="115000"/>
                        </a:lnSpc>
                        <a:spcAft>
                          <a:spcPts val="1200"/>
                        </a:spcAft>
                      </a:pPr>
                      <a:r>
                        <a:rPr kumimoji="0" lang="fr-FR" sz="2000" b="1" i="0" u="none" strike="noStrike" kern="1200" cap="none" spc="0" normalizeH="0" baseline="0" dirty="0">
                          <a:ln>
                            <a:noFill/>
                          </a:ln>
                          <a:solidFill>
                            <a:prstClr val="black"/>
                          </a:solidFill>
                          <a:effectLst/>
                          <a:uLnTx/>
                          <a:uFillTx/>
                          <a:latin typeface="Book Antiqua" panose="02040602050305030304" pitchFamily="18" charset="0"/>
                          <a:ea typeface="Times New Roman" panose="02020603050405020304" pitchFamily="18" charset="0"/>
                          <a:cs typeface="Arial" panose="020B0604020202020204" pitchFamily="34" charset="0"/>
                        </a:rPr>
                        <a:t>Implorez pour que Dieu ait pitié de nous, qu’Il soit compatissant envers nous,</a:t>
                      </a:r>
                      <a:endParaRPr kumimoji="0" lang="fr-FR" sz="600" b="1" i="0" u="none" strike="noStrike" kern="1200" cap="none" spc="0" normalizeH="0" baseline="0" dirty="0">
                        <a:ln>
                          <a:noFill/>
                        </a:ln>
                        <a:solidFill>
                          <a:prstClr val="black"/>
                        </a:solidFill>
                        <a:effectLst/>
                        <a:uLnTx/>
                        <a:uFillTx/>
                        <a:latin typeface="Book Antiqua" panose="02040602050305030304" pitchFamily="18" charset="0"/>
                        <a:ea typeface="Times New Roman" panose="02020603050405020304" pitchFamily="18" charset="0"/>
                        <a:cs typeface="Arial" panose="020B0604020202020204" pitchFamily="34" charset="0"/>
                      </a:endParaRPr>
                    </a:p>
                    <a:p>
                      <a:pPr algn="just">
                        <a:lnSpc>
                          <a:spcPct val="115000"/>
                        </a:lnSpc>
                        <a:spcAft>
                          <a:spcPts val="1200"/>
                        </a:spcAft>
                      </a:pPr>
                      <a:r>
                        <a:rPr kumimoji="0" lang="fr-FR" sz="2000" b="1" i="0" u="none" strike="noStrike" kern="1200" cap="none" spc="0" normalizeH="0" baseline="0" dirty="0">
                          <a:ln>
                            <a:noFill/>
                          </a:ln>
                          <a:solidFill>
                            <a:prstClr val="black"/>
                          </a:solidFill>
                          <a:effectLst/>
                          <a:uLnTx/>
                          <a:uFillTx/>
                          <a:latin typeface="Book Antiqua" panose="02040602050305030304" pitchFamily="18" charset="0"/>
                          <a:ea typeface="Times New Roman" panose="02020603050405020304" pitchFamily="18" charset="0"/>
                          <a:cs typeface="Arial" panose="020B0604020202020204" pitchFamily="34" charset="0"/>
                        </a:rPr>
                        <a:t>nous écoute et nous aide, qu’Il agrée les demandes et les supplications que ses saints Lui adressent continuellement en notre faveur, </a:t>
                      </a:r>
                    </a:p>
                    <a:p>
                      <a:pPr algn="just">
                        <a:lnSpc>
                          <a:spcPct val="115000"/>
                        </a:lnSpc>
                        <a:spcAft>
                          <a:spcPts val="1200"/>
                        </a:spcAft>
                      </a:pPr>
                      <a:r>
                        <a:rPr kumimoji="0" lang="fr-CA" sz="2000" b="1" i="0" u="none" strike="noStrike" kern="1200" cap="none" spc="0" normalizeH="0" baseline="0" dirty="0">
                          <a:ln>
                            <a:noFill/>
                          </a:ln>
                          <a:solidFill>
                            <a:prstClr val="black"/>
                          </a:solidFill>
                          <a:effectLst/>
                          <a:uLnTx/>
                          <a:uFillTx/>
                          <a:latin typeface="Book Antiqua" panose="02040602050305030304" pitchFamily="18" charset="0"/>
                          <a:cs typeface="Arial" panose="020B0604020202020204" pitchFamily="34" charset="0"/>
                        </a:rPr>
                        <a:t>et qu’Il préserve la vie de notre saint père le Pape Abba … et son confrère dans le service apostolique, notre père l’évêque Abba …</a:t>
                      </a:r>
                      <a:r>
                        <a:rPr kumimoji="0" lang="fr-FR" sz="2000" b="1" i="0" u="none" strike="noStrike" kern="1200" cap="none" spc="0" normalizeH="0" baseline="0" dirty="0">
                          <a:ln>
                            <a:noFill/>
                          </a:ln>
                          <a:solidFill>
                            <a:prstClr val="black"/>
                          </a:solidFill>
                          <a:effectLst/>
                          <a:uLnTx/>
                          <a:uFillTx/>
                          <a:latin typeface="Book Antiqua" panose="02040602050305030304" pitchFamily="18" charset="0"/>
                          <a:ea typeface="Times New Roman" panose="02020603050405020304" pitchFamily="18" charset="0"/>
                          <a:cs typeface="Arial" panose="020B0604020202020204" pitchFamily="34" charset="0"/>
                        </a:rPr>
                        <a:t>et qu’Il nous pardonne nos péchés.</a:t>
                      </a:r>
                      <a:endParaRPr kumimoji="0" lang="fr-FR" sz="2000" b="1" i="0" u="none" strike="noStrike" kern="1200" cap="none" spc="0" normalizeH="0" baseline="0" dirty="0">
                        <a:ln>
                          <a:noFill/>
                        </a:ln>
                        <a:solidFill>
                          <a:prstClr val="black"/>
                        </a:solidFill>
                        <a:effectLst/>
                        <a:uLnTx/>
                        <a:uFillTx/>
                        <a:latin typeface="Book Antiqua" panose="02040602050305030304" pitchFamily="18" charset="0"/>
                        <a:ea typeface="Calibri" panose="020F0502020204030204" pitchFamily="34" charset="0"/>
                        <a:cs typeface="Arial" panose="020B0604020202020204" pitchFamily="34" charset="0"/>
                      </a:endParaRPr>
                    </a:p>
                  </a:txBody>
                  <a:tcPr marL="68580" marR="68580" marT="0"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ar-SA" sz="2400" b="1" kern="1200" dirty="0">
                          <a:solidFill>
                            <a:srgbClr val="C00000"/>
                          </a:solidFill>
                          <a:effectLst/>
                          <a:latin typeface="+mn-lt"/>
                          <a:ea typeface="+mn-ea"/>
                          <a:cs typeface="+mn-cs"/>
                        </a:rPr>
                        <a:t>الشماس</a:t>
                      </a:r>
                      <a:endParaRPr lang="fr-FR" sz="3000" b="1" kern="1200" dirty="0">
                        <a:solidFill>
                          <a:srgbClr val="C00000"/>
                        </a:solidFill>
                        <a:effectLst/>
                        <a:latin typeface="+mn-lt"/>
                        <a:ea typeface="+mn-ea"/>
                        <a:cs typeface="+mn-cs"/>
                      </a:endParaRPr>
                    </a:p>
                    <a:p>
                      <a:pPr marL="0" marR="0" lvl="0" indent="0" algn="justLow" defTabSz="914400" rtl="1" eaLnBrk="1" fontAlgn="auto" latinLnBrk="0" hangingPunct="1">
                        <a:lnSpc>
                          <a:spcPct val="115000"/>
                        </a:lnSpc>
                        <a:spcBef>
                          <a:spcPts val="0"/>
                        </a:spcBef>
                        <a:spcAft>
                          <a:spcPts val="1000"/>
                        </a:spcAft>
                        <a:buClrTx/>
                        <a:buSzTx/>
                        <a:buFontTx/>
                        <a:buNone/>
                        <a:tabLst/>
                        <a:defRPr/>
                      </a:pPr>
                      <a:r>
                        <a:rPr kumimoji="0" lang="ar-SA" sz="2400" b="0" i="0" u="none" strike="noStrike" kern="1200" cap="none" spc="0" normalizeH="0" baseline="0" dirty="0">
                          <a:ln>
                            <a:noFill/>
                          </a:ln>
                          <a:solidFill>
                            <a:prstClr val="black"/>
                          </a:solidFill>
                          <a:effectLst/>
                          <a:uLnTx/>
                          <a:uFillTx/>
                          <a:latin typeface="Book Antiqua" panose="02040602050305030304" pitchFamily="18" charset="0"/>
                          <a:ea typeface="+mn-ea"/>
                          <a:cs typeface="Tahoma" panose="020B0604030504040204" pitchFamily="34" charset="0"/>
                        </a:rPr>
                        <a:t>أطلبوا لكي يرحمنا الله </a:t>
                      </a:r>
                      <a:r>
                        <a:rPr kumimoji="0" lang="ar-SA" sz="2400" b="0" i="0" u="none" strike="noStrike" kern="1200" cap="none" spc="0" normalizeH="0" baseline="0" dirty="0" err="1">
                          <a:ln>
                            <a:noFill/>
                          </a:ln>
                          <a:solidFill>
                            <a:prstClr val="black"/>
                          </a:solidFill>
                          <a:effectLst/>
                          <a:uLnTx/>
                          <a:uFillTx/>
                          <a:latin typeface="Book Antiqua" panose="02040602050305030304" pitchFamily="18" charset="0"/>
                          <a:ea typeface="+mn-ea"/>
                          <a:cs typeface="Tahoma" panose="020B0604030504040204" pitchFamily="34" charset="0"/>
                        </a:rPr>
                        <a:t>ويتراءف</a:t>
                      </a:r>
                      <a:r>
                        <a:rPr kumimoji="0" lang="ar-SA" sz="2400" b="0" i="0" u="none" strike="noStrike" kern="1200" cap="none" spc="0" normalizeH="0" baseline="0" dirty="0">
                          <a:ln>
                            <a:noFill/>
                          </a:ln>
                          <a:solidFill>
                            <a:prstClr val="black"/>
                          </a:solidFill>
                          <a:effectLst/>
                          <a:uLnTx/>
                          <a:uFillTx/>
                          <a:latin typeface="Book Antiqua" panose="02040602050305030304" pitchFamily="18" charset="0"/>
                          <a:ea typeface="+mn-ea"/>
                          <a:cs typeface="Tahoma" panose="020B0604030504040204" pitchFamily="34" charset="0"/>
                        </a:rPr>
                        <a:t> علينا </a:t>
                      </a:r>
                      <a:endParaRPr kumimoji="0" lang="fr-FR" sz="2400" b="0" i="0" u="none" strike="noStrike" kern="1200" cap="none" spc="0" normalizeH="0" baseline="0" dirty="0">
                        <a:ln>
                          <a:noFill/>
                        </a:ln>
                        <a:solidFill>
                          <a:prstClr val="black"/>
                        </a:solidFill>
                        <a:effectLst/>
                        <a:uLnTx/>
                        <a:uFillTx/>
                        <a:latin typeface="Book Antiqua" panose="02040602050305030304" pitchFamily="18" charset="0"/>
                        <a:ea typeface="+mn-ea"/>
                        <a:cs typeface="Tahoma" panose="020B0604030504040204" pitchFamily="34" charset="0"/>
                      </a:endParaRPr>
                    </a:p>
                    <a:p>
                      <a:pPr marL="0" marR="0" lvl="0" indent="0" algn="justLow" defTabSz="914400" rtl="1" eaLnBrk="1" fontAlgn="auto" latinLnBrk="0" hangingPunct="1">
                        <a:lnSpc>
                          <a:spcPct val="115000"/>
                        </a:lnSpc>
                        <a:spcBef>
                          <a:spcPts val="0"/>
                        </a:spcBef>
                        <a:spcAft>
                          <a:spcPts val="1000"/>
                        </a:spcAft>
                        <a:buClrTx/>
                        <a:buSzTx/>
                        <a:buFontTx/>
                        <a:buNone/>
                        <a:tabLst/>
                        <a:defRPr/>
                      </a:pPr>
                      <a:endParaRPr kumimoji="0" lang="fr-FR" sz="2400" b="0" i="0" u="none" strike="noStrike" kern="1200" cap="none" spc="0" normalizeH="0" baseline="0" dirty="0">
                        <a:ln>
                          <a:noFill/>
                        </a:ln>
                        <a:solidFill>
                          <a:prstClr val="black"/>
                        </a:solidFill>
                        <a:effectLst/>
                        <a:uLnTx/>
                        <a:uFillTx/>
                        <a:latin typeface="Book Antiqua" panose="02040602050305030304" pitchFamily="18" charset="0"/>
                        <a:ea typeface="+mn-ea"/>
                        <a:cs typeface="Tahoma" panose="020B0604030504040204" pitchFamily="34" charset="0"/>
                      </a:endParaRPr>
                    </a:p>
                    <a:p>
                      <a:pPr marL="0" marR="0" lvl="0" indent="0" algn="justLow" defTabSz="914400" rtl="1" eaLnBrk="1" fontAlgn="auto" latinLnBrk="0" hangingPunct="1">
                        <a:lnSpc>
                          <a:spcPct val="115000"/>
                        </a:lnSpc>
                        <a:spcBef>
                          <a:spcPts val="0"/>
                        </a:spcBef>
                        <a:spcAft>
                          <a:spcPts val="1000"/>
                        </a:spcAft>
                        <a:buClrTx/>
                        <a:buSzTx/>
                        <a:buFontTx/>
                        <a:buNone/>
                        <a:tabLst/>
                        <a:defRPr/>
                      </a:pPr>
                      <a:r>
                        <a:rPr kumimoji="0" lang="ar-SA" sz="2400" b="0" i="0" u="none" strike="noStrike" kern="1200" cap="none" spc="0" normalizeH="0" baseline="0" dirty="0">
                          <a:ln>
                            <a:noFill/>
                          </a:ln>
                          <a:solidFill>
                            <a:prstClr val="black"/>
                          </a:solidFill>
                          <a:effectLst/>
                          <a:uLnTx/>
                          <a:uFillTx/>
                          <a:latin typeface="Book Antiqua" panose="02040602050305030304" pitchFamily="18" charset="0"/>
                          <a:ea typeface="+mn-ea"/>
                          <a:cs typeface="Tahoma" panose="020B0604030504040204" pitchFamily="34" charset="0"/>
                        </a:rPr>
                        <a:t>ويسمعنا ويعيننا</a:t>
                      </a:r>
                      <a:r>
                        <a:rPr kumimoji="0" lang="fr-FR" sz="2400" b="0" i="0" u="none" strike="noStrike" kern="1200" cap="none" spc="0" normalizeH="0" baseline="0" dirty="0">
                          <a:ln>
                            <a:noFill/>
                          </a:ln>
                          <a:solidFill>
                            <a:prstClr val="black"/>
                          </a:solidFill>
                          <a:effectLst/>
                          <a:uLnTx/>
                          <a:uFillTx/>
                          <a:latin typeface="Book Antiqua" panose="02040602050305030304" pitchFamily="18" charset="0"/>
                          <a:ea typeface="+mn-ea"/>
                          <a:cs typeface="Tahoma" panose="020B0604030504040204" pitchFamily="34" charset="0"/>
                        </a:rPr>
                        <a:t> </a:t>
                      </a:r>
                      <a:r>
                        <a:rPr kumimoji="0" lang="ar-SA" sz="2400" b="0" i="0" u="none" strike="noStrike" kern="1200" cap="none" spc="0" normalizeH="0" baseline="0" dirty="0">
                          <a:ln>
                            <a:noFill/>
                          </a:ln>
                          <a:solidFill>
                            <a:prstClr val="black"/>
                          </a:solidFill>
                          <a:effectLst/>
                          <a:uLnTx/>
                          <a:uFillTx/>
                          <a:latin typeface="Book Antiqua" panose="02040602050305030304" pitchFamily="18" charset="0"/>
                          <a:ea typeface="+mn-ea"/>
                          <a:cs typeface="Tahoma" panose="020B0604030504040204" pitchFamily="34" charset="0"/>
                        </a:rPr>
                        <a:t>ويقبل </a:t>
                      </a:r>
                      <a:r>
                        <a:rPr kumimoji="0" lang="ar-SA" sz="2400" b="0" i="0" u="none" strike="noStrike" kern="1200" cap="none" spc="0" normalizeH="0" baseline="0" dirty="0" err="1">
                          <a:ln>
                            <a:noFill/>
                          </a:ln>
                          <a:solidFill>
                            <a:prstClr val="black"/>
                          </a:solidFill>
                          <a:effectLst/>
                          <a:uLnTx/>
                          <a:uFillTx/>
                          <a:latin typeface="Book Antiqua" panose="02040602050305030304" pitchFamily="18" charset="0"/>
                          <a:ea typeface="+mn-ea"/>
                          <a:cs typeface="Tahoma" panose="020B0604030504040204" pitchFamily="34" charset="0"/>
                        </a:rPr>
                        <a:t>سؤالات</a:t>
                      </a:r>
                      <a:r>
                        <a:rPr kumimoji="0" lang="ar-SA" sz="2400" b="0" i="0" u="none" strike="noStrike" kern="1200" cap="none" spc="0" normalizeH="0" baseline="0" dirty="0">
                          <a:ln>
                            <a:noFill/>
                          </a:ln>
                          <a:solidFill>
                            <a:prstClr val="black"/>
                          </a:solidFill>
                          <a:effectLst/>
                          <a:uLnTx/>
                          <a:uFillTx/>
                          <a:latin typeface="Book Antiqua" panose="02040602050305030304" pitchFamily="18" charset="0"/>
                          <a:ea typeface="+mn-ea"/>
                          <a:cs typeface="Tahoma" panose="020B0604030504040204" pitchFamily="34" charset="0"/>
                        </a:rPr>
                        <a:t> وطلبات </a:t>
                      </a:r>
                      <a:r>
                        <a:rPr kumimoji="0" lang="ar-SA" sz="2400" b="0" i="0" u="none" strike="noStrike" kern="1200" cap="none" spc="0" normalizeH="0" baseline="0" dirty="0" err="1">
                          <a:ln>
                            <a:noFill/>
                          </a:ln>
                          <a:solidFill>
                            <a:prstClr val="black"/>
                          </a:solidFill>
                          <a:effectLst/>
                          <a:uLnTx/>
                          <a:uFillTx/>
                          <a:latin typeface="Book Antiqua" panose="02040602050305030304" pitchFamily="18" charset="0"/>
                          <a:ea typeface="+mn-ea"/>
                          <a:cs typeface="Tahoma" panose="020B0604030504040204" pitchFamily="34" charset="0"/>
                        </a:rPr>
                        <a:t>قديسيه</a:t>
                      </a:r>
                      <a:r>
                        <a:rPr kumimoji="0" lang="ar-SA" sz="2400" b="0" i="0" u="none" strike="noStrike" kern="1200" cap="none" spc="0" normalizeH="0" baseline="0" dirty="0">
                          <a:ln>
                            <a:noFill/>
                          </a:ln>
                          <a:solidFill>
                            <a:prstClr val="black"/>
                          </a:solidFill>
                          <a:effectLst/>
                          <a:uLnTx/>
                          <a:uFillTx/>
                          <a:latin typeface="Book Antiqua" panose="02040602050305030304" pitchFamily="18" charset="0"/>
                          <a:ea typeface="+mn-ea"/>
                          <a:cs typeface="Tahoma" panose="020B0604030504040204" pitchFamily="34" charset="0"/>
                        </a:rPr>
                        <a:t> منهم بالصلاح عنا في كل حين، </a:t>
                      </a:r>
                      <a:endParaRPr kumimoji="0" lang="fr-FR" sz="2400" b="0" i="0" u="none" strike="noStrike" kern="1200" cap="none" spc="0" normalizeH="0" baseline="0" dirty="0">
                        <a:ln>
                          <a:noFill/>
                        </a:ln>
                        <a:solidFill>
                          <a:prstClr val="black"/>
                        </a:solidFill>
                        <a:effectLst/>
                        <a:uLnTx/>
                        <a:uFillTx/>
                        <a:latin typeface="Book Antiqua" panose="02040602050305030304" pitchFamily="18" charset="0"/>
                        <a:ea typeface="+mn-ea"/>
                        <a:cs typeface="Tahoma" panose="020B0604030504040204" pitchFamily="34" charset="0"/>
                      </a:endParaRPr>
                    </a:p>
                    <a:p>
                      <a:pPr marL="0" marR="0" lvl="0" indent="0" algn="justLow" defTabSz="914400" rtl="1" eaLnBrk="1" fontAlgn="auto" latinLnBrk="0" hangingPunct="1">
                        <a:lnSpc>
                          <a:spcPct val="115000"/>
                        </a:lnSpc>
                        <a:spcBef>
                          <a:spcPts val="0"/>
                        </a:spcBef>
                        <a:spcAft>
                          <a:spcPts val="1000"/>
                        </a:spcAft>
                        <a:buClrTx/>
                        <a:buSzTx/>
                        <a:buFontTx/>
                        <a:buNone/>
                        <a:tabLst/>
                        <a:defRPr/>
                      </a:pPr>
                      <a:r>
                        <a:rPr kumimoji="0" lang="ar-EG" sz="2400" b="0" i="0" u="none" strike="noStrike" kern="1200" cap="none" spc="0" normalizeH="0" baseline="0" dirty="0">
                          <a:ln>
                            <a:noFill/>
                          </a:ln>
                          <a:solidFill>
                            <a:prstClr val="black"/>
                          </a:solidFill>
                          <a:effectLst/>
                          <a:uLnTx/>
                          <a:uFillTx/>
                          <a:latin typeface="Book Antiqua" panose="02040602050305030304" pitchFamily="18" charset="0"/>
                          <a:ea typeface="+mn-ea"/>
                          <a:cs typeface="Tahoma" panose="020B0604030504040204" pitchFamily="34" charset="0"/>
                        </a:rPr>
                        <a:t>وأن يحفظ حياة و قيام أبينا المكرم البابا الأنبا ... و شريكه في الخدمة الرسولية أبينا الأسقف أنبا ...</a:t>
                      </a:r>
                      <a:r>
                        <a:rPr kumimoji="0" lang="fr-FR" sz="2400" b="0" i="0" u="none" strike="noStrike" kern="1200" cap="none" spc="0" normalizeH="0" baseline="0" dirty="0">
                          <a:ln>
                            <a:noFill/>
                          </a:ln>
                          <a:solidFill>
                            <a:prstClr val="black"/>
                          </a:solidFill>
                          <a:effectLst/>
                          <a:uLnTx/>
                          <a:uFillTx/>
                          <a:latin typeface="Book Antiqua" panose="02040602050305030304" pitchFamily="18" charset="0"/>
                          <a:ea typeface="+mn-ea"/>
                          <a:cs typeface="Tahoma" panose="020B0604030504040204" pitchFamily="34" charset="0"/>
                        </a:rPr>
                        <a:t> </a:t>
                      </a:r>
                      <a:r>
                        <a:rPr kumimoji="0" lang="ar-SA" sz="2400" b="0" i="0" u="none" strike="noStrike" kern="1200" cap="none" spc="0" normalizeH="0" baseline="0" dirty="0">
                          <a:ln>
                            <a:noFill/>
                          </a:ln>
                          <a:solidFill>
                            <a:prstClr val="black"/>
                          </a:solidFill>
                          <a:effectLst/>
                          <a:uLnTx/>
                          <a:uFillTx/>
                          <a:latin typeface="Book Antiqua" panose="02040602050305030304" pitchFamily="18" charset="0"/>
                          <a:ea typeface="+mn-ea"/>
                          <a:cs typeface="Tahoma" panose="020B0604030504040204" pitchFamily="34" charset="0"/>
                        </a:rPr>
                        <a:t>ويغفر لنا خطايانا</a:t>
                      </a:r>
                      <a:endParaRPr kumimoji="0" lang="fr-FR" sz="2400" b="0" i="0" u="none" strike="noStrike" kern="1200" cap="none" spc="0" normalizeH="0" baseline="0" noProof="0" dirty="0">
                        <a:ln>
                          <a:noFill/>
                        </a:ln>
                        <a:solidFill>
                          <a:prstClr val="black"/>
                        </a:solidFill>
                        <a:effectLst/>
                        <a:uLnTx/>
                        <a:uFillTx/>
                        <a:latin typeface="Book Antiqua" panose="02040602050305030304" pitchFamily="18" charset="0"/>
                        <a:ea typeface="Calibri" panose="020F0502020204030204" pitchFamily="34" charset="0"/>
                        <a:cs typeface="Tahoma" panose="020B0604030504040204" pitchFamily="34" charset="0"/>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444789710"/>
                  </a:ext>
                </a:extLst>
              </a:tr>
            </a:tbl>
          </a:graphicData>
        </a:graphic>
      </p:graphicFrame>
      <p:sp>
        <p:nvSpPr>
          <p:cNvPr id="9" name="ZoneTexte 8">
            <a:extLst>
              <a:ext uri="{FF2B5EF4-FFF2-40B4-BE49-F238E27FC236}">
                <a16:creationId xmlns:a16="http://schemas.microsoft.com/office/drawing/2014/main" id="{19A81D5B-6732-4F1F-AE3B-28B8614E3B1B}"/>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de l’aube </a:t>
            </a:r>
            <a:r>
              <a:rPr lang="fr-FR" sz="1600" b="1" i="1" dirty="0">
                <a:solidFill>
                  <a:schemeClr val="bg1"/>
                </a:solidFill>
              </a:rPr>
              <a:t>du Jeudi Saint</a:t>
            </a:r>
            <a:endParaRPr lang="fr-FR" sz="1600" b="1" dirty="0">
              <a:solidFill>
                <a:schemeClr val="bg1"/>
              </a:solidFill>
            </a:endParaRPr>
          </a:p>
        </p:txBody>
      </p:sp>
      <p:sp>
        <p:nvSpPr>
          <p:cNvPr id="10" name="Rectangle 74">
            <a:extLst>
              <a:ext uri="{FF2B5EF4-FFF2-40B4-BE49-F238E27FC236}">
                <a16:creationId xmlns:a16="http://schemas.microsoft.com/office/drawing/2014/main" id="{0391DB41-75B3-484D-8996-64F34B6E7CCB}"/>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باكر يوم الخميس</a:t>
            </a:r>
            <a:endParaRPr lang="en-US" altLang="fr-FR" sz="2000" b="1" i="1" dirty="0">
              <a:solidFill>
                <a:schemeClr val="bg1"/>
              </a:solidFill>
            </a:endParaRPr>
          </a:p>
        </p:txBody>
      </p:sp>
    </p:spTree>
    <p:extLst>
      <p:ext uri="{BB962C8B-B14F-4D97-AF65-F5344CB8AC3E}">
        <p14:creationId xmlns:p14="http://schemas.microsoft.com/office/powerpoint/2010/main" val="1204767794"/>
      </p:ext>
    </p:extLst>
  </p:cSld>
  <p:clrMapOvr>
    <a:masterClrMapping/>
  </p:clrMapOvr>
</p:sld>
</file>

<file path=ppt/slides/slide4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7369" y="548680"/>
            <a:ext cx="5616624" cy="5832648"/>
          </a:xfrm>
        </p:spPr>
        <p:txBody>
          <a:bodyPr>
            <a:noAutofit/>
          </a:bodyPr>
          <a:lstStyle/>
          <a:p>
            <a:pPr marL="0" indent="0" algn="just">
              <a:buNone/>
            </a:pPr>
            <a:r>
              <a:rPr lang="fr-FR" sz="2800" b="1" dirty="0"/>
              <a:t>Abraham répondit:  «C'est Dieu qui pourvoira à l'agneau pour l'holocauste, mon fils,» et ils s'en allèrent tous deux ensemble. Quand ils furent arrivés à l'endroit que Dieu lui avait indiqué, Abraham y éleva l'autel et disposa le bois, puis il lia son fils Isaac et le mit sur l'autel, par-dessus le bois. Abraham étendit la main et saisit le couteau pour immoler son fils. Mais l'Ange du Seigneur l'appela du ciel et dit: «Abraham ! Abraham !»</a:t>
            </a:r>
          </a:p>
        </p:txBody>
      </p:sp>
      <p:sp>
        <p:nvSpPr>
          <p:cNvPr id="4" name="Rectangle 3">
            <a:extLst>
              <a:ext uri="{FF2B5EF4-FFF2-40B4-BE49-F238E27FC236}">
                <a16:creationId xmlns:a16="http://schemas.microsoft.com/office/drawing/2014/main" id="{91243CA8-04CE-43A8-A980-AAAC9EEED9CA}"/>
              </a:ext>
            </a:extLst>
          </p:cNvPr>
          <p:cNvSpPr/>
          <p:nvPr/>
        </p:nvSpPr>
        <p:spPr>
          <a:xfrm>
            <a:off x="6240016" y="582935"/>
            <a:ext cx="5472608" cy="5798393"/>
          </a:xfrm>
          <a:prstGeom prst="rect">
            <a:avLst/>
          </a:prstGeom>
        </p:spPr>
        <p:txBody>
          <a:bodyPr wrap="square">
            <a:normAutofit/>
          </a:bodyPr>
          <a:lstStyle/>
          <a:p>
            <a:pPr algn="just" rtl="1"/>
            <a:r>
              <a:rPr lang="ar-EG" sz="3600" b="1" dirty="0"/>
              <a:t>فقال إبراهيم: إن الله يأتى له بحمل للمحرقة </a:t>
            </a:r>
            <a:r>
              <a:rPr lang="ar-SA" sz="3600" b="1" dirty="0"/>
              <a:t> يا إبنى. ومضيا كلاهما معا</a:t>
            </a:r>
            <a:r>
              <a:rPr lang="ar-EG" sz="3600" b="1" dirty="0"/>
              <a:t>ً.</a:t>
            </a:r>
            <a:r>
              <a:rPr lang="ar-SA" sz="3600" b="1" dirty="0"/>
              <a:t> فلما وصلا إلى المكان الذي قال له الله عنه، بنى هناك إبراهيم مذبحا</a:t>
            </a:r>
            <a:r>
              <a:rPr lang="ar-EG" sz="3600" b="1" dirty="0"/>
              <a:t>ً</a:t>
            </a:r>
            <a:r>
              <a:rPr lang="ar-SA" sz="3600" b="1" dirty="0"/>
              <a:t> ورفع عليه الحطب، وأوثق إسحق إبنه، ووضعه على المذبح فوق الحطب، ومد إبراهيم يده ليأخذ السكين ليذبح إسحق </a:t>
            </a:r>
            <a:r>
              <a:rPr lang="ar-SA" sz="3600" b="1" dirty="0" err="1"/>
              <a:t>إبنه</a:t>
            </a:r>
            <a:r>
              <a:rPr lang="ar-EG" sz="3600" b="1" dirty="0" err="1"/>
              <a:t>،</a:t>
            </a:r>
            <a:r>
              <a:rPr lang="ar-SA" sz="3600" b="1" dirty="0"/>
              <a:t> فناداه ملاك الرب من السماء قائلا</a:t>
            </a:r>
            <a:r>
              <a:rPr lang="ar-EG" sz="3600" b="1" dirty="0"/>
              <a:t>ً</a:t>
            </a:r>
            <a:r>
              <a:rPr lang="ar-SA" sz="3600" b="1" dirty="0"/>
              <a:t>: </a:t>
            </a:r>
            <a:r>
              <a:rPr lang="ar-SA" sz="3600" b="1" dirty="0" err="1"/>
              <a:t>إبراهيم.</a:t>
            </a:r>
            <a:r>
              <a:rPr lang="ar-SA" sz="3600" b="1" dirty="0"/>
              <a:t> </a:t>
            </a:r>
            <a:r>
              <a:rPr lang="ar-EG" sz="3600" b="1" dirty="0" err="1"/>
              <a:t>إ</a:t>
            </a:r>
            <a:r>
              <a:rPr lang="ar-SA" sz="3600" b="1" dirty="0" err="1"/>
              <a:t>براهيم.</a:t>
            </a:r>
            <a:r>
              <a:rPr lang="ar-SA" sz="3600" b="1" dirty="0"/>
              <a:t> </a:t>
            </a:r>
            <a:endParaRPr lang="fr-FR" sz="3600" b="1" i="1" dirty="0">
              <a:latin typeface="Times New Roman" panose="02020603050405020304" pitchFamily="18" charset="0"/>
            </a:endParaRPr>
          </a:p>
        </p:txBody>
      </p:sp>
      <p:sp>
        <p:nvSpPr>
          <p:cNvPr id="8" name="ZoneTexte 7">
            <a:extLst>
              <a:ext uri="{FF2B5EF4-FFF2-40B4-BE49-F238E27FC236}">
                <a16:creationId xmlns:a16="http://schemas.microsoft.com/office/drawing/2014/main" id="{17EB9E0E-099C-42F2-A2D3-CB82BBB219EC}"/>
              </a:ext>
            </a:extLst>
          </p:cNvPr>
          <p:cNvSpPr txBox="1"/>
          <p:nvPr/>
        </p:nvSpPr>
        <p:spPr>
          <a:xfrm>
            <a:off x="407368" y="6490404"/>
            <a:ext cx="4104456" cy="338554"/>
          </a:xfrm>
          <a:prstGeom prst="rect">
            <a:avLst/>
          </a:prstGeom>
          <a:noFill/>
        </p:spPr>
        <p:txBody>
          <a:bodyPr wrap="square" rtlCol="0">
            <a:spAutoFit/>
          </a:bodyPr>
          <a:lstStyle/>
          <a:p>
            <a:r>
              <a:rPr lang="fr-FR" sz="1600" b="1" i="1" dirty="0">
                <a:solidFill>
                  <a:schemeClr val="bg1"/>
                </a:solidFill>
              </a:rPr>
              <a:t>Neuvième heure du Jeudi Saint</a:t>
            </a:r>
            <a:endParaRPr lang="fr-FR" sz="1600" dirty="0">
              <a:solidFill>
                <a:schemeClr val="bg1"/>
              </a:solidFill>
            </a:endParaRPr>
          </a:p>
        </p:txBody>
      </p:sp>
      <p:sp>
        <p:nvSpPr>
          <p:cNvPr id="9" name="Rectangle 74">
            <a:extLst>
              <a:ext uri="{FF2B5EF4-FFF2-40B4-BE49-F238E27FC236}">
                <a16:creationId xmlns:a16="http://schemas.microsoft.com/office/drawing/2014/main" id="{EFA9D6ED-5B92-45D5-B2B3-49501FAAB2D5}"/>
              </a:ext>
            </a:extLst>
          </p:cNvPr>
          <p:cNvSpPr>
            <a:spLocks noChangeArrowheads="1"/>
          </p:cNvSpPr>
          <p:nvPr/>
        </p:nvSpPr>
        <p:spPr bwMode="auto">
          <a:xfrm>
            <a:off x="8544272" y="53414"/>
            <a:ext cx="3456384"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الساعة التاسعة</a:t>
            </a:r>
            <a:r>
              <a:rPr lang="ar-BH" sz="2000" b="1" dirty="0">
                <a:solidFill>
                  <a:schemeClr val="bg1"/>
                </a:solidFill>
              </a:rPr>
              <a:t> من</a:t>
            </a:r>
            <a:r>
              <a:rPr lang="fr-FR" sz="2000" b="1" dirty="0">
                <a:solidFill>
                  <a:schemeClr val="bg1"/>
                </a:solidFill>
              </a:rPr>
              <a:t> </a:t>
            </a:r>
            <a:r>
              <a:rPr lang="ar-SA" sz="2000" b="1" dirty="0">
                <a:solidFill>
                  <a:schemeClr val="bg1"/>
                </a:solidFill>
              </a:rPr>
              <a:t>يوم الخميس الكبير</a:t>
            </a:r>
            <a:endParaRPr lang="en-US" altLang="fr-FR" sz="2000" b="1" i="1" dirty="0">
              <a:solidFill>
                <a:schemeClr val="bg1"/>
              </a:solidFill>
            </a:endParaRPr>
          </a:p>
        </p:txBody>
      </p:sp>
    </p:spTree>
    <p:extLst>
      <p:ext uri="{BB962C8B-B14F-4D97-AF65-F5344CB8AC3E}">
        <p14:creationId xmlns:p14="http://schemas.microsoft.com/office/powerpoint/2010/main" val="1380556333"/>
      </p:ext>
    </p:extLst>
  </p:cSld>
  <p:clrMapOvr>
    <a:masterClrMapping/>
  </p:clrMapOvr>
</p:sld>
</file>

<file path=ppt/slides/slide4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7369" y="548680"/>
            <a:ext cx="5616624" cy="5832648"/>
          </a:xfrm>
        </p:spPr>
        <p:txBody>
          <a:bodyPr>
            <a:noAutofit/>
          </a:bodyPr>
          <a:lstStyle/>
          <a:p>
            <a:pPr marL="0" indent="0" algn="just">
              <a:buNone/>
            </a:pPr>
            <a:r>
              <a:rPr lang="fr-FR" sz="2800" b="1" dirty="0"/>
              <a:t>Il répondit:</a:t>
            </a:r>
            <a:r>
              <a:rPr lang="ar-BH" sz="2800" b="1" dirty="0"/>
              <a:t> </a:t>
            </a:r>
            <a:r>
              <a:rPr lang="fr-FR" sz="2800" b="1" dirty="0"/>
              <a:t>«Me voici!» L'Ange dit: «N'étends pas la main contre l'enfant! Ne lui fais aucun mal! Je sais maintenant que tu crains Dieu: tu ne m'as pas refusé ton fils, ton unique.» Abraham leva les yeux et vit un bélier, qui s'était pris par les cornes dans un buisson, et Abraham alla prendre le bélier et l'offrit en holocauste à la place de son fils. A ce lieu, Abraham donna le nom «le Seigneur pourvoit», en sorte qu'on dit aujourd'hui : Sur la montagne, </a:t>
            </a:r>
            <a:endParaRPr lang="fr-FR" sz="2800" b="1" dirty="0">
              <a:solidFill>
                <a:srgbClr val="C00000"/>
              </a:solidFill>
            </a:endParaRPr>
          </a:p>
        </p:txBody>
      </p:sp>
      <p:sp>
        <p:nvSpPr>
          <p:cNvPr id="4" name="Rectangle 3">
            <a:extLst>
              <a:ext uri="{FF2B5EF4-FFF2-40B4-BE49-F238E27FC236}">
                <a16:creationId xmlns:a16="http://schemas.microsoft.com/office/drawing/2014/main" id="{91243CA8-04CE-43A8-A980-AAAC9EEED9CA}"/>
              </a:ext>
            </a:extLst>
          </p:cNvPr>
          <p:cNvSpPr/>
          <p:nvPr/>
        </p:nvSpPr>
        <p:spPr>
          <a:xfrm>
            <a:off x="6240016" y="582935"/>
            <a:ext cx="5472608" cy="5798393"/>
          </a:xfrm>
          <a:prstGeom prst="rect">
            <a:avLst/>
          </a:prstGeom>
        </p:spPr>
        <p:txBody>
          <a:bodyPr wrap="square">
            <a:normAutofit/>
          </a:bodyPr>
          <a:lstStyle/>
          <a:p>
            <a:pPr algn="just" rtl="1"/>
            <a:r>
              <a:rPr lang="ar-SA" sz="3600" b="1" dirty="0"/>
              <a:t>فقال: </a:t>
            </a:r>
            <a:r>
              <a:rPr lang="ar-SA" sz="3600" b="1" dirty="0" err="1"/>
              <a:t>هأن</a:t>
            </a:r>
            <a:r>
              <a:rPr lang="ar-EG" sz="3600" b="1" dirty="0"/>
              <a:t>ذ</a:t>
            </a:r>
            <a:r>
              <a:rPr lang="ar-SA" sz="3600" b="1" dirty="0" err="1"/>
              <a:t>ا.</a:t>
            </a:r>
            <a:r>
              <a:rPr lang="ar-SA" sz="3600" b="1" dirty="0"/>
              <a:t> فقال: لا تمد يدك إلى الغلام ولا تفعل </a:t>
            </a:r>
            <a:r>
              <a:rPr lang="ar-SA" sz="3600" b="1" dirty="0" err="1"/>
              <a:t>به</a:t>
            </a:r>
            <a:r>
              <a:rPr lang="ar-SA" sz="3600" b="1" dirty="0"/>
              <a:t> شيئا</a:t>
            </a:r>
            <a:r>
              <a:rPr lang="ar-EG" sz="3600" b="1" dirty="0"/>
              <a:t>ً</a:t>
            </a:r>
            <a:r>
              <a:rPr lang="ar-SA" sz="3600" b="1" dirty="0"/>
              <a:t>، لأنى الآن علمت أنك تخاف الله ولم تشفق على إبنك الحبيب لأجلى، فرفع إبراهيم عينيه ونظر و</a:t>
            </a:r>
            <a:r>
              <a:rPr lang="ar-EG" sz="3600" b="1" dirty="0"/>
              <a:t>إ</a:t>
            </a:r>
            <a:r>
              <a:rPr lang="ar-SA" sz="3600" b="1" dirty="0"/>
              <a:t>ذا بكبش موثق بقرنيه في شجرة صاباك (بلوط) فمضى </a:t>
            </a:r>
            <a:r>
              <a:rPr lang="ar-EG" sz="3600" b="1" dirty="0"/>
              <a:t>إ</a:t>
            </a:r>
            <a:r>
              <a:rPr lang="ar-SA" sz="3600" b="1" dirty="0" err="1"/>
              <a:t>براهيم</a:t>
            </a:r>
            <a:r>
              <a:rPr lang="ar-SA" sz="3600" b="1" dirty="0"/>
              <a:t> وأخذ الكبش وأصعده محرقة عوضا</a:t>
            </a:r>
            <a:r>
              <a:rPr lang="ar-EG" sz="3600" b="1" dirty="0"/>
              <a:t>ً</a:t>
            </a:r>
            <a:r>
              <a:rPr lang="ar-SA" sz="3600" b="1" dirty="0"/>
              <a:t> عن إسحق إبنه، وسمى إبراهيم إسم ذلك الموضع: الرب تراءى لى على هذا الجبل،</a:t>
            </a:r>
            <a:endParaRPr lang="ar-SA" sz="3600" b="1" dirty="0">
              <a:solidFill>
                <a:srgbClr val="C00000"/>
              </a:solidFill>
              <a:latin typeface="Times New Roman" panose="02020603050405020304" pitchFamily="18" charset="0"/>
            </a:endParaRPr>
          </a:p>
        </p:txBody>
      </p:sp>
      <p:sp>
        <p:nvSpPr>
          <p:cNvPr id="8" name="ZoneTexte 7">
            <a:extLst>
              <a:ext uri="{FF2B5EF4-FFF2-40B4-BE49-F238E27FC236}">
                <a16:creationId xmlns:a16="http://schemas.microsoft.com/office/drawing/2014/main" id="{17EB9E0E-099C-42F2-A2D3-CB82BBB219EC}"/>
              </a:ext>
            </a:extLst>
          </p:cNvPr>
          <p:cNvSpPr txBox="1"/>
          <p:nvPr/>
        </p:nvSpPr>
        <p:spPr>
          <a:xfrm>
            <a:off x="407368" y="6490404"/>
            <a:ext cx="4104456" cy="338554"/>
          </a:xfrm>
          <a:prstGeom prst="rect">
            <a:avLst/>
          </a:prstGeom>
          <a:noFill/>
        </p:spPr>
        <p:txBody>
          <a:bodyPr wrap="square" rtlCol="0">
            <a:spAutoFit/>
          </a:bodyPr>
          <a:lstStyle/>
          <a:p>
            <a:r>
              <a:rPr lang="fr-FR" sz="1600" b="1" i="1" dirty="0">
                <a:solidFill>
                  <a:schemeClr val="bg1"/>
                </a:solidFill>
              </a:rPr>
              <a:t>Neuvième heure du Jeudi Saint</a:t>
            </a:r>
            <a:endParaRPr lang="fr-FR" sz="1600" dirty="0">
              <a:solidFill>
                <a:schemeClr val="bg1"/>
              </a:solidFill>
            </a:endParaRPr>
          </a:p>
        </p:txBody>
      </p:sp>
      <p:sp>
        <p:nvSpPr>
          <p:cNvPr id="9" name="Rectangle 74">
            <a:extLst>
              <a:ext uri="{FF2B5EF4-FFF2-40B4-BE49-F238E27FC236}">
                <a16:creationId xmlns:a16="http://schemas.microsoft.com/office/drawing/2014/main" id="{EFA9D6ED-5B92-45D5-B2B3-49501FAAB2D5}"/>
              </a:ext>
            </a:extLst>
          </p:cNvPr>
          <p:cNvSpPr>
            <a:spLocks noChangeArrowheads="1"/>
          </p:cNvSpPr>
          <p:nvPr/>
        </p:nvSpPr>
        <p:spPr bwMode="auto">
          <a:xfrm>
            <a:off x="8472264" y="53414"/>
            <a:ext cx="3528392"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r" rtl="1"/>
            <a:r>
              <a:rPr lang="ar-SA" sz="2000" b="1" dirty="0">
                <a:solidFill>
                  <a:schemeClr val="bg1"/>
                </a:solidFill>
              </a:rPr>
              <a:t>الساعة التاسعة</a:t>
            </a:r>
            <a:r>
              <a:rPr lang="ar-BH" sz="2000" b="1" dirty="0">
                <a:solidFill>
                  <a:schemeClr val="bg1"/>
                </a:solidFill>
              </a:rPr>
              <a:t> من</a:t>
            </a:r>
            <a:r>
              <a:rPr lang="fr-FR" sz="2000" b="1" dirty="0">
                <a:solidFill>
                  <a:schemeClr val="bg1"/>
                </a:solidFill>
              </a:rPr>
              <a:t> </a:t>
            </a:r>
            <a:r>
              <a:rPr lang="ar-SA" sz="2000" b="1" dirty="0">
                <a:solidFill>
                  <a:schemeClr val="bg1"/>
                </a:solidFill>
              </a:rPr>
              <a:t>يوم الخميس الكبير</a:t>
            </a:r>
            <a:endParaRPr lang="en-US" altLang="fr-FR" sz="2000" b="1" i="1" dirty="0">
              <a:solidFill>
                <a:schemeClr val="bg1"/>
              </a:solidFill>
            </a:endParaRPr>
          </a:p>
        </p:txBody>
      </p:sp>
    </p:spTree>
    <p:extLst>
      <p:ext uri="{BB962C8B-B14F-4D97-AF65-F5344CB8AC3E}">
        <p14:creationId xmlns:p14="http://schemas.microsoft.com/office/powerpoint/2010/main" val="1603800180"/>
      </p:ext>
    </p:extLst>
  </p:cSld>
  <p:clrMapOvr>
    <a:masterClrMapping/>
  </p:clrMapOvr>
</p:sld>
</file>

<file path=ppt/slides/slide4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7369" y="548680"/>
            <a:ext cx="5616624" cy="5832648"/>
          </a:xfrm>
        </p:spPr>
        <p:txBody>
          <a:bodyPr>
            <a:noAutofit/>
          </a:bodyPr>
          <a:lstStyle/>
          <a:p>
            <a:pPr marL="0" indent="0" algn="just">
              <a:buNone/>
            </a:pPr>
            <a:r>
              <a:rPr lang="fr-FR" sz="2800" b="1" dirty="0"/>
              <a:t>le Seigneur pourvoit. L'Ange du Seigneur appela une seconde fois Abraham du ciel et dit: «Je jure par moi-même, parole du Seigneur: parce que tu as fait cela, que tu ne m'as pas refusé ton fils, ton unique, je te comblerai de bénédictions, je rendrai ta postérité aussi nombreuse que les étoiles du ciel et que le sable qui est sur le bord de la mer, et ta postérité conquerra la porte de ses ennemis. Par ta postérité se béniront</a:t>
            </a:r>
            <a:endParaRPr lang="fr-FR" sz="2800" b="1" dirty="0">
              <a:solidFill>
                <a:srgbClr val="C00000"/>
              </a:solidFill>
            </a:endParaRPr>
          </a:p>
        </p:txBody>
      </p:sp>
      <p:sp>
        <p:nvSpPr>
          <p:cNvPr id="4" name="Rectangle 3">
            <a:extLst>
              <a:ext uri="{FF2B5EF4-FFF2-40B4-BE49-F238E27FC236}">
                <a16:creationId xmlns:a16="http://schemas.microsoft.com/office/drawing/2014/main" id="{91243CA8-04CE-43A8-A980-AAAC9EEED9CA}"/>
              </a:ext>
            </a:extLst>
          </p:cNvPr>
          <p:cNvSpPr/>
          <p:nvPr/>
        </p:nvSpPr>
        <p:spPr>
          <a:xfrm>
            <a:off x="6240016" y="582935"/>
            <a:ext cx="5472608" cy="5798393"/>
          </a:xfrm>
          <a:prstGeom prst="rect">
            <a:avLst/>
          </a:prstGeom>
        </p:spPr>
        <p:txBody>
          <a:bodyPr wrap="square">
            <a:normAutofit/>
          </a:bodyPr>
          <a:lstStyle/>
          <a:p>
            <a:pPr algn="just" rtl="1"/>
            <a:r>
              <a:rPr lang="ar-SA" sz="3600" b="1" dirty="0"/>
              <a:t>ونادى ملاك الرب </a:t>
            </a:r>
            <a:r>
              <a:rPr lang="ar-BH" sz="3600" b="1" dirty="0"/>
              <a:t>إ</a:t>
            </a:r>
            <a:r>
              <a:rPr lang="ar-SA" sz="3600" b="1" dirty="0" err="1"/>
              <a:t>براهيم</a:t>
            </a:r>
            <a:r>
              <a:rPr lang="ar-SA" sz="3600" b="1" dirty="0"/>
              <a:t> مرة ثانية من السماء قائلا</a:t>
            </a:r>
            <a:r>
              <a:rPr lang="ar-EG" sz="3600" b="1" dirty="0"/>
              <a:t>ً</a:t>
            </a:r>
            <a:r>
              <a:rPr lang="ar-SA" sz="3600" b="1" dirty="0"/>
              <a:t>: إنى أقسمت بذاتى يقول الرب بما أنك عملت بكلامى ولم تشفق على إبنك الحبيب من أجلى </a:t>
            </a:r>
            <a:r>
              <a:rPr lang="ar-SA" sz="3600" b="1" dirty="0" err="1"/>
              <a:t>لأباركنك</a:t>
            </a:r>
            <a:r>
              <a:rPr lang="ar-SA" sz="3600" b="1" dirty="0"/>
              <a:t> </a:t>
            </a:r>
            <a:r>
              <a:rPr lang="ar-SA" sz="3600" b="1" dirty="0" err="1"/>
              <a:t>تبريكا</a:t>
            </a:r>
            <a:r>
              <a:rPr lang="ar-BH" sz="3600" b="1" dirty="0"/>
              <a:t>ً</a:t>
            </a:r>
            <a:r>
              <a:rPr lang="ar-SA" sz="3600" b="1" dirty="0"/>
              <a:t>، وأكثر</a:t>
            </a:r>
            <a:r>
              <a:rPr lang="ar-EG" sz="3600" b="1" dirty="0"/>
              <a:t>ن</a:t>
            </a:r>
            <a:r>
              <a:rPr lang="ar-SA" sz="3600" b="1" dirty="0"/>
              <a:t> نسلك تكثيرا</a:t>
            </a:r>
            <a:r>
              <a:rPr lang="ar-BH" sz="3600" b="1" dirty="0"/>
              <a:t>ً</a:t>
            </a:r>
            <a:r>
              <a:rPr lang="ar-SA" sz="3600" b="1" dirty="0"/>
              <a:t> كنجوم السماء وكالرمل الذي على شاطىء البحر، ويرث نسلك مدن مضايقيك وتتبارك بك</a:t>
            </a:r>
            <a:endParaRPr lang="ar-SA" sz="3600" b="1" dirty="0">
              <a:solidFill>
                <a:srgbClr val="C00000"/>
              </a:solidFill>
              <a:latin typeface="Times New Roman" panose="02020603050405020304" pitchFamily="18" charset="0"/>
            </a:endParaRPr>
          </a:p>
        </p:txBody>
      </p:sp>
      <p:sp>
        <p:nvSpPr>
          <p:cNvPr id="8" name="ZoneTexte 7">
            <a:extLst>
              <a:ext uri="{FF2B5EF4-FFF2-40B4-BE49-F238E27FC236}">
                <a16:creationId xmlns:a16="http://schemas.microsoft.com/office/drawing/2014/main" id="{17EB9E0E-099C-42F2-A2D3-CB82BBB219EC}"/>
              </a:ext>
            </a:extLst>
          </p:cNvPr>
          <p:cNvSpPr txBox="1"/>
          <p:nvPr/>
        </p:nvSpPr>
        <p:spPr>
          <a:xfrm>
            <a:off x="407368" y="6490404"/>
            <a:ext cx="4104456" cy="338554"/>
          </a:xfrm>
          <a:prstGeom prst="rect">
            <a:avLst/>
          </a:prstGeom>
          <a:noFill/>
        </p:spPr>
        <p:txBody>
          <a:bodyPr wrap="square" rtlCol="0">
            <a:spAutoFit/>
          </a:bodyPr>
          <a:lstStyle/>
          <a:p>
            <a:r>
              <a:rPr lang="fr-FR" sz="1600" b="1" i="1" dirty="0">
                <a:solidFill>
                  <a:schemeClr val="bg1"/>
                </a:solidFill>
              </a:rPr>
              <a:t>Neuvième heure du Jeudi Saint</a:t>
            </a:r>
            <a:endParaRPr lang="fr-FR" sz="1600" dirty="0">
              <a:solidFill>
                <a:schemeClr val="bg1"/>
              </a:solidFill>
            </a:endParaRPr>
          </a:p>
        </p:txBody>
      </p:sp>
      <p:sp>
        <p:nvSpPr>
          <p:cNvPr id="9" name="Rectangle 74">
            <a:extLst>
              <a:ext uri="{FF2B5EF4-FFF2-40B4-BE49-F238E27FC236}">
                <a16:creationId xmlns:a16="http://schemas.microsoft.com/office/drawing/2014/main" id="{EFA9D6ED-5B92-45D5-B2B3-49501FAAB2D5}"/>
              </a:ext>
            </a:extLst>
          </p:cNvPr>
          <p:cNvSpPr>
            <a:spLocks noChangeArrowheads="1"/>
          </p:cNvSpPr>
          <p:nvPr/>
        </p:nvSpPr>
        <p:spPr bwMode="auto">
          <a:xfrm>
            <a:off x="8544272" y="53414"/>
            <a:ext cx="3456384"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الساعة التاسعة</a:t>
            </a:r>
            <a:r>
              <a:rPr lang="ar-BH" sz="2000" b="1" dirty="0">
                <a:solidFill>
                  <a:schemeClr val="bg1"/>
                </a:solidFill>
              </a:rPr>
              <a:t> من</a:t>
            </a:r>
            <a:r>
              <a:rPr lang="fr-FR" sz="2000" b="1" dirty="0">
                <a:solidFill>
                  <a:schemeClr val="bg1"/>
                </a:solidFill>
              </a:rPr>
              <a:t> </a:t>
            </a:r>
            <a:r>
              <a:rPr lang="ar-SA" sz="2000" b="1" dirty="0">
                <a:solidFill>
                  <a:schemeClr val="bg1"/>
                </a:solidFill>
              </a:rPr>
              <a:t>يوم الخميس الكبير</a:t>
            </a:r>
            <a:endParaRPr lang="en-US" altLang="fr-FR" sz="2000" b="1" i="1" dirty="0">
              <a:solidFill>
                <a:schemeClr val="bg1"/>
              </a:solidFill>
            </a:endParaRPr>
          </a:p>
        </p:txBody>
      </p:sp>
    </p:spTree>
    <p:extLst>
      <p:ext uri="{BB962C8B-B14F-4D97-AF65-F5344CB8AC3E}">
        <p14:creationId xmlns:p14="http://schemas.microsoft.com/office/powerpoint/2010/main" val="2232386338"/>
      </p:ext>
    </p:extLst>
  </p:cSld>
  <p:clrMapOvr>
    <a:masterClrMapping/>
  </p:clrMapOvr>
</p:sld>
</file>

<file path=ppt/slides/slide4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7369" y="548680"/>
            <a:ext cx="5616624" cy="5832648"/>
          </a:xfrm>
        </p:spPr>
        <p:txBody>
          <a:bodyPr>
            <a:noAutofit/>
          </a:bodyPr>
          <a:lstStyle/>
          <a:p>
            <a:pPr marL="0" indent="0" algn="just">
              <a:buNone/>
            </a:pPr>
            <a:r>
              <a:rPr lang="fr-FR" sz="2800" b="1" dirty="0"/>
              <a:t>toutes les nations de la terre, parce que tu m'as obéi.» Abraham revint vers ses serviteurs et ils se mirent en route ensemble pour </a:t>
            </a:r>
            <a:r>
              <a:rPr lang="fr-FR" sz="2800" b="1" dirty="0" err="1"/>
              <a:t>Bersabée</a:t>
            </a:r>
            <a:r>
              <a:rPr lang="fr-FR" sz="2800" b="1" dirty="0"/>
              <a:t>.</a:t>
            </a:r>
          </a:p>
          <a:p>
            <a:pPr marL="0" indent="0" algn="just">
              <a:buNone/>
            </a:pPr>
            <a:endParaRPr lang="fr-FR" sz="2800" b="1" dirty="0">
              <a:solidFill>
                <a:srgbClr val="C00000"/>
              </a:solidFill>
            </a:endParaRPr>
          </a:p>
          <a:p>
            <a:pPr marL="0" indent="0" algn="just">
              <a:buNone/>
            </a:pPr>
            <a:endParaRPr lang="fr-FR" sz="2800" b="1" dirty="0">
              <a:solidFill>
                <a:srgbClr val="C00000"/>
              </a:solidFill>
            </a:endParaRPr>
          </a:p>
          <a:p>
            <a:pPr marL="0" indent="0" algn="just">
              <a:buNone/>
            </a:pPr>
            <a:r>
              <a:rPr lang="fr-FR" sz="2800" b="1" i="1" dirty="0">
                <a:solidFill>
                  <a:srgbClr val="C00000"/>
                </a:solidFill>
              </a:rPr>
              <a:t>Gloire à la sainte Trinité notre Dieu.</a:t>
            </a:r>
            <a:endParaRPr lang="fr-FR" sz="2800" b="1" dirty="0">
              <a:solidFill>
                <a:srgbClr val="C00000"/>
              </a:solidFill>
            </a:endParaRPr>
          </a:p>
        </p:txBody>
      </p:sp>
      <p:sp>
        <p:nvSpPr>
          <p:cNvPr id="4" name="Rectangle 3">
            <a:extLst>
              <a:ext uri="{FF2B5EF4-FFF2-40B4-BE49-F238E27FC236}">
                <a16:creationId xmlns:a16="http://schemas.microsoft.com/office/drawing/2014/main" id="{91243CA8-04CE-43A8-A980-AAAC9EEED9CA}"/>
              </a:ext>
            </a:extLst>
          </p:cNvPr>
          <p:cNvSpPr/>
          <p:nvPr/>
        </p:nvSpPr>
        <p:spPr>
          <a:xfrm>
            <a:off x="6240016" y="582935"/>
            <a:ext cx="5472608" cy="5798393"/>
          </a:xfrm>
          <a:prstGeom prst="rect">
            <a:avLst/>
          </a:prstGeom>
        </p:spPr>
        <p:txBody>
          <a:bodyPr wrap="square">
            <a:normAutofit/>
          </a:bodyPr>
          <a:lstStyle/>
          <a:p>
            <a:pPr algn="just" rtl="1"/>
            <a:r>
              <a:rPr lang="ar-SA" sz="3600" b="1" dirty="0"/>
              <a:t>جميع قبائل ال</a:t>
            </a:r>
            <a:r>
              <a:rPr lang="ar-BH" sz="3600" b="1" dirty="0"/>
              <a:t>أ</a:t>
            </a:r>
            <a:r>
              <a:rPr lang="ar-SA" sz="3600" b="1" dirty="0"/>
              <a:t>رض، من أجل أنك سمعت لقولى. ثم رجع إبراهيم إلى غلاميه، فقاموا و</a:t>
            </a:r>
            <a:r>
              <a:rPr lang="ar-BH" sz="3600" b="1" dirty="0"/>
              <a:t>إ</a:t>
            </a:r>
            <a:r>
              <a:rPr lang="ar-SA" sz="3600" b="1" dirty="0" err="1"/>
              <a:t>نصرفوا</a:t>
            </a:r>
            <a:r>
              <a:rPr lang="ar-SA" sz="3600" b="1" dirty="0"/>
              <a:t> معا</a:t>
            </a:r>
            <a:r>
              <a:rPr lang="ar-BH" sz="3600" b="1" dirty="0"/>
              <a:t>ً</a:t>
            </a:r>
            <a:r>
              <a:rPr lang="ar-SA" sz="3600" b="1" dirty="0"/>
              <a:t> إلى بئر الحلف </a:t>
            </a:r>
            <a:r>
              <a:rPr lang="ar-EG" sz="3600" b="1" dirty="0" err="1"/>
              <a:t>(</a:t>
            </a:r>
            <a:r>
              <a:rPr lang="ar-SA" sz="3600" b="1" dirty="0"/>
              <a:t>بئر سبع</a:t>
            </a:r>
            <a:r>
              <a:rPr lang="ar-EG" sz="3600" b="1" dirty="0" err="1"/>
              <a:t>)</a:t>
            </a:r>
            <a:r>
              <a:rPr lang="ar-SA" sz="3600" b="1" dirty="0" err="1"/>
              <a:t>.</a:t>
            </a:r>
            <a:endParaRPr lang="fr-FR" sz="3600" b="1" dirty="0"/>
          </a:p>
          <a:p>
            <a:pPr algn="just" rtl="1"/>
            <a:endParaRPr lang="fr-FR" sz="3600" b="1" i="1" dirty="0">
              <a:latin typeface="Times New Roman" panose="02020603050405020304" pitchFamily="18" charset="0"/>
            </a:endParaRPr>
          </a:p>
          <a:p>
            <a:pPr algn="just" rtl="1"/>
            <a:r>
              <a:rPr lang="ar-SA" sz="3600" b="1" i="1" dirty="0">
                <a:solidFill>
                  <a:srgbClr val="C00000"/>
                </a:solidFill>
              </a:rPr>
              <a:t>مجدًا للثالوث الأقدس إلهنا آمين.</a:t>
            </a:r>
            <a:endParaRPr lang="ar-SA" sz="3600" b="1" dirty="0">
              <a:solidFill>
                <a:srgbClr val="C00000"/>
              </a:solidFill>
              <a:latin typeface="Times New Roman" panose="02020603050405020304" pitchFamily="18" charset="0"/>
            </a:endParaRPr>
          </a:p>
        </p:txBody>
      </p:sp>
      <p:sp>
        <p:nvSpPr>
          <p:cNvPr id="8" name="ZoneTexte 7">
            <a:extLst>
              <a:ext uri="{FF2B5EF4-FFF2-40B4-BE49-F238E27FC236}">
                <a16:creationId xmlns:a16="http://schemas.microsoft.com/office/drawing/2014/main" id="{17EB9E0E-099C-42F2-A2D3-CB82BBB219EC}"/>
              </a:ext>
            </a:extLst>
          </p:cNvPr>
          <p:cNvSpPr txBox="1"/>
          <p:nvPr/>
        </p:nvSpPr>
        <p:spPr>
          <a:xfrm>
            <a:off x="407368" y="6490404"/>
            <a:ext cx="4104456" cy="338554"/>
          </a:xfrm>
          <a:prstGeom prst="rect">
            <a:avLst/>
          </a:prstGeom>
          <a:noFill/>
        </p:spPr>
        <p:txBody>
          <a:bodyPr wrap="square" rtlCol="0">
            <a:spAutoFit/>
          </a:bodyPr>
          <a:lstStyle/>
          <a:p>
            <a:r>
              <a:rPr lang="fr-FR" sz="1600" b="1" i="1" dirty="0">
                <a:solidFill>
                  <a:schemeClr val="bg1"/>
                </a:solidFill>
              </a:rPr>
              <a:t>Neuvième heure du Jeudi Saint</a:t>
            </a:r>
            <a:endParaRPr lang="fr-FR" sz="1600" dirty="0">
              <a:solidFill>
                <a:schemeClr val="bg1"/>
              </a:solidFill>
            </a:endParaRPr>
          </a:p>
        </p:txBody>
      </p:sp>
      <p:sp>
        <p:nvSpPr>
          <p:cNvPr id="9" name="Rectangle 74">
            <a:extLst>
              <a:ext uri="{FF2B5EF4-FFF2-40B4-BE49-F238E27FC236}">
                <a16:creationId xmlns:a16="http://schemas.microsoft.com/office/drawing/2014/main" id="{EFA9D6ED-5B92-45D5-B2B3-49501FAAB2D5}"/>
              </a:ext>
            </a:extLst>
          </p:cNvPr>
          <p:cNvSpPr>
            <a:spLocks noChangeArrowheads="1"/>
          </p:cNvSpPr>
          <p:nvPr/>
        </p:nvSpPr>
        <p:spPr bwMode="auto">
          <a:xfrm>
            <a:off x="8472264" y="53414"/>
            <a:ext cx="3528392"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الساعة التاسعة</a:t>
            </a:r>
            <a:r>
              <a:rPr lang="ar-BH" sz="2000" b="1" dirty="0">
                <a:solidFill>
                  <a:schemeClr val="bg1"/>
                </a:solidFill>
              </a:rPr>
              <a:t> من </a:t>
            </a:r>
            <a:r>
              <a:rPr lang="ar-SA" sz="2000" b="1" dirty="0">
                <a:solidFill>
                  <a:schemeClr val="bg1"/>
                </a:solidFill>
              </a:rPr>
              <a:t>يوم الخميس الكبير</a:t>
            </a:r>
            <a:endParaRPr lang="en-US" altLang="fr-FR" sz="2000" b="1" i="1" dirty="0">
              <a:solidFill>
                <a:schemeClr val="bg1"/>
              </a:solidFill>
            </a:endParaRPr>
          </a:p>
        </p:txBody>
      </p:sp>
    </p:spTree>
    <p:extLst>
      <p:ext uri="{BB962C8B-B14F-4D97-AF65-F5344CB8AC3E}">
        <p14:creationId xmlns:p14="http://schemas.microsoft.com/office/powerpoint/2010/main" val="1827124675"/>
      </p:ext>
    </p:extLst>
  </p:cSld>
  <p:clrMapOvr>
    <a:masterClrMapping/>
  </p:clrMapOvr>
</p:sld>
</file>

<file path=ppt/slides/slide4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7368" y="3573016"/>
            <a:ext cx="5616623" cy="2808312"/>
          </a:xfrm>
        </p:spPr>
        <p:txBody>
          <a:bodyPr>
            <a:noAutofit/>
          </a:bodyPr>
          <a:lstStyle/>
          <a:p>
            <a:pPr marL="0" indent="0" algn="ctr">
              <a:buNone/>
            </a:pPr>
            <a:r>
              <a:rPr lang="fr-FR" sz="2800" b="1" i="1" dirty="0">
                <a:solidFill>
                  <a:srgbClr val="C00000"/>
                </a:solidFill>
              </a:rPr>
              <a:t>Isaïe 61 : 1-6</a:t>
            </a:r>
          </a:p>
          <a:p>
            <a:pPr marL="0" indent="0" algn="just">
              <a:buNone/>
            </a:pPr>
            <a:r>
              <a:rPr lang="fr-FR" sz="2800" b="1" dirty="0"/>
              <a:t>L'esprit du Seigneur est sur moi, car le Seigneur m'a donné l'onction; il m'a envoyé porter la nouvelle aux pauvres, panser les cœurs meurtris,</a:t>
            </a:r>
          </a:p>
        </p:txBody>
      </p:sp>
      <p:sp>
        <p:nvSpPr>
          <p:cNvPr id="6" name="ZoneTexte 5"/>
          <p:cNvSpPr txBox="1"/>
          <p:nvPr/>
        </p:nvSpPr>
        <p:spPr>
          <a:xfrm>
            <a:off x="407368" y="6490404"/>
            <a:ext cx="4104456" cy="338554"/>
          </a:xfrm>
          <a:prstGeom prst="rect">
            <a:avLst/>
          </a:prstGeom>
          <a:noFill/>
        </p:spPr>
        <p:txBody>
          <a:bodyPr wrap="square" rtlCol="0">
            <a:spAutoFit/>
          </a:bodyPr>
          <a:lstStyle/>
          <a:p>
            <a:r>
              <a:rPr lang="fr-FR" sz="1600" b="1" i="1" dirty="0">
                <a:solidFill>
                  <a:schemeClr val="bg1"/>
                </a:solidFill>
              </a:rPr>
              <a:t>Neuvième heure du Jeudi Saint</a:t>
            </a:r>
            <a:endParaRPr lang="fr-FR" sz="1600" dirty="0">
              <a:solidFill>
                <a:schemeClr val="bg1"/>
              </a:solidFill>
            </a:endParaRPr>
          </a:p>
        </p:txBody>
      </p:sp>
      <p:sp>
        <p:nvSpPr>
          <p:cNvPr id="4" name="Rectangle 3">
            <a:extLst>
              <a:ext uri="{FF2B5EF4-FFF2-40B4-BE49-F238E27FC236}">
                <a16:creationId xmlns:a16="http://schemas.microsoft.com/office/drawing/2014/main" id="{91243CA8-04CE-43A8-A980-AAAC9EEED9CA}"/>
              </a:ext>
            </a:extLst>
          </p:cNvPr>
          <p:cNvSpPr/>
          <p:nvPr/>
        </p:nvSpPr>
        <p:spPr>
          <a:xfrm>
            <a:off x="6312024" y="3573016"/>
            <a:ext cx="5457799" cy="2912258"/>
          </a:xfrm>
          <a:prstGeom prst="rect">
            <a:avLst/>
          </a:prstGeom>
        </p:spPr>
        <p:txBody>
          <a:bodyPr wrap="square">
            <a:normAutofit/>
          </a:bodyPr>
          <a:lstStyle/>
          <a:p>
            <a:pPr lvl="0" algn="ctr" rtl="1" fontAlgn="base">
              <a:spcBef>
                <a:spcPct val="20000"/>
              </a:spcBef>
              <a:spcAft>
                <a:spcPct val="0"/>
              </a:spcAft>
            </a:pPr>
            <a:r>
              <a:rPr lang="ar-SA" sz="3600" b="1" i="1" dirty="0">
                <a:solidFill>
                  <a:srgbClr val="C00000"/>
                </a:solidFill>
              </a:rPr>
              <a:t>إشعياء ٦١ : </a:t>
            </a:r>
            <a:r>
              <a:rPr lang="ar-SA" sz="3600" b="1" i="1" dirty="0" err="1">
                <a:solidFill>
                  <a:srgbClr val="C00000"/>
                </a:solidFill>
              </a:rPr>
              <a:t>١ –</a:t>
            </a:r>
            <a:r>
              <a:rPr lang="ar-EG" sz="3600" b="1" i="1" dirty="0">
                <a:solidFill>
                  <a:srgbClr val="C00000"/>
                </a:solidFill>
              </a:rPr>
              <a:t> </a:t>
            </a:r>
            <a:r>
              <a:rPr lang="ar-EG" sz="3600" b="1" i="1" dirty="0">
                <a:solidFill>
                  <a:srgbClr val="C00000"/>
                </a:solidFill>
                <a:latin typeface="Arial"/>
                <a:cs typeface="Arial"/>
              </a:rPr>
              <a:t>٦</a:t>
            </a:r>
            <a:endParaRPr lang="fr-FR" sz="3600" b="1" i="1" dirty="0">
              <a:solidFill>
                <a:srgbClr val="C00000"/>
              </a:solidFill>
            </a:endParaRPr>
          </a:p>
          <a:p>
            <a:pPr lvl="0" algn="just" rtl="1" fontAlgn="base">
              <a:spcBef>
                <a:spcPct val="20000"/>
              </a:spcBef>
              <a:spcAft>
                <a:spcPct val="0"/>
              </a:spcAft>
            </a:pPr>
            <a:r>
              <a:rPr lang="ar-SA" sz="3600" b="1" dirty="0"/>
              <a:t>روح الرب علىّ لذلك مسحنى لأبشر المساكين، وأرسلنى لأشفى المنكسرى القلوب،</a:t>
            </a:r>
            <a:endParaRPr lang="fr-FR" sz="3600" b="1" i="1" dirty="0">
              <a:solidFill>
                <a:srgbClr val="C00000"/>
              </a:solidFill>
            </a:endParaRPr>
          </a:p>
        </p:txBody>
      </p:sp>
      <p:sp>
        <p:nvSpPr>
          <p:cNvPr id="7" name="Espace réservé du contenu 2"/>
          <p:cNvSpPr txBox="1">
            <a:spLocks/>
          </p:cNvSpPr>
          <p:nvPr/>
        </p:nvSpPr>
        <p:spPr>
          <a:xfrm>
            <a:off x="407368" y="548680"/>
            <a:ext cx="11362455" cy="2520280"/>
          </a:xfrm>
          <a:prstGeom prst="rect">
            <a:avLst/>
          </a:prstGeom>
        </p:spPr>
        <p:txBody>
          <a:bodyPr vert="horz" lIns="91440" tIns="45720" rIns="91440" bIns="45720" rtlCol="0">
            <a:normAutofit fontScale="92500" lnSpcReduction="10000"/>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fr-FR" sz="2800" b="1" dirty="0" err="1">
                <a:solidFill>
                  <a:srgbClr val="C00000"/>
                </a:solidFill>
                <a:latin typeface="CS Avva Shenouda" pitchFamily="34" charset="0"/>
                <a:cs typeface="Times New Roman" pitchFamily="18" charset="0"/>
              </a:rPr>
              <a:t>Ebolqen</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Yca`yac</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piprovytyc</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erepef`cmou</a:t>
            </a:r>
            <a:r>
              <a:rPr lang="fr-FR" sz="2800" b="1" dirty="0">
                <a:solidFill>
                  <a:srgbClr val="C00000"/>
                </a:solidFill>
                <a:latin typeface="CS Avva Shenouda" pitchFamily="34" charset="0"/>
                <a:cs typeface="Times New Roman" pitchFamily="18" charset="0"/>
              </a:rPr>
              <a:t> =e=;=u @ </a:t>
            </a:r>
            <a:r>
              <a:rPr lang="fr-FR" sz="2800" b="1" dirty="0" err="1">
                <a:solidFill>
                  <a:srgbClr val="C00000"/>
                </a:solidFill>
                <a:latin typeface="CS Avva Shenouda" pitchFamily="34" charset="0"/>
                <a:cs typeface="Times New Roman" pitchFamily="18" charset="0"/>
              </a:rPr>
              <a:t>swpi</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neman</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amyn</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efjw</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mmoc</a:t>
            </a:r>
            <a:r>
              <a:rPr lang="fr-FR" sz="2800" b="1" dirty="0">
                <a:solidFill>
                  <a:srgbClr val="C00000"/>
                </a:solidFill>
                <a:latin typeface="CS Avva Shenouda" pitchFamily="34" charset="0"/>
                <a:cs typeface="Times New Roman" pitchFamily="18" charset="0"/>
              </a:rPr>
              <a:t> </a:t>
            </a:r>
          </a:p>
          <a:p>
            <a:pPr marL="0" indent="0" algn="ctr">
              <a:buNone/>
            </a:pPr>
            <a:r>
              <a:rPr lang="en-US" sz="3000" b="1" dirty="0">
                <a:latin typeface="Athanasius" pitchFamily="2" charset="0"/>
              </a:rPr>
              <a:t>O</a:t>
            </a:r>
            <a:r>
              <a:rPr lang="fr-FR" sz="3000" b="1" dirty="0">
                <a:latin typeface="Athanasius" pitchFamily="2" charset="0"/>
              </a:rPr>
              <a:t>up/n/a/  `</a:t>
            </a:r>
            <a:r>
              <a:rPr lang="fr-FR" sz="3000" b="1" dirty="0" err="1">
                <a:latin typeface="Athanasius" pitchFamily="2" charset="0"/>
              </a:rPr>
              <a:t>ènte</a:t>
            </a:r>
            <a:r>
              <a:rPr lang="fr-FR" sz="3000" b="1" dirty="0">
                <a:latin typeface="Athanasius" pitchFamily="2" charset="0"/>
              </a:rPr>
              <a:t>  P_  </a:t>
            </a:r>
            <a:r>
              <a:rPr lang="fr-FR" sz="3000" b="1" dirty="0" err="1">
                <a:latin typeface="Athanasius" pitchFamily="2" charset="0"/>
              </a:rPr>
              <a:t>etxh</a:t>
            </a:r>
            <a:r>
              <a:rPr lang="fr-FR" sz="3000" b="1" dirty="0">
                <a:latin typeface="Athanasius" pitchFamily="2" charset="0"/>
              </a:rPr>
              <a:t>  \</a:t>
            </a:r>
            <a:r>
              <a:rPr lang="fr-FR" sz="3000" b="1" dirty="0" err="1">
                <a:latin typeface="Athanasius" pitchFamily="2" charset="0"/>
              </a:rPr>
              <a:t>ijwi</a:t>
            </a:r>
            <a:r>
              <a:rPr lang="fr-FR" sz="3000" b="1" dirty="0">
                <a:latin typeface="Athanasius" pitchFamily="2" charset="0"/>
              </a:rPr>
              <a:t> &gt; </a:t>
            </a:r>
            <a:r>
              <a:rPr lang="fr-FR" sz="3000" b="1" dirty="0" err="1">
                <a:latin typeface="Athanasius" pitchFamily="2" charset="0"/>
              </a:rPr>
              <a:t>eqbe</a:t>
            </a:r>
            <a:r>
              <a:rPr lang="fr-FR" sz="3000" b="1" dirty="0">
                <a:latin typeface="Athanasius" pitchFamily="2" charset="0"/>
              </a:rPr>
              <a:t>  </a:t>
            </a:r>
            <a:r>
              <a:rPr lang="fr-FR" sz="3000" b="1" dirty="0" err="1">
                <a:latin typeface="Athanasius" pitchFamily="2" charset="0"/>
              </a:rPr>
              <a:t>vai</a:t>
            </a:r>
            <a:r>
              <a:rPr lang="fr-FR" sz="3000" b="1" dirty="0">
                <a:latin typeface="Athanasius" pitchFamily="2" charset="0"/>
              </a:rPr>
              <a:t>  </a:t>
            </a:r>
            <a:r>
              <a:rPr lang="fr-FR" sz="3000" b="1" dirty="0" err="1">
                <a:latin typeface="Athanasius" pitchFamily="2" charset="0"/>
              </a:rPr>
              <a:t>afqa</a:t>
            </a:r>
            <a:r>
              <a:rPr lang="fr-FR" sz="3000" b="1" dirty="0">
                <a:latin typeface="Athanasius" pitchFamily="2" charset="0"/>
              </a:rPr>
              <a:t>\ct `è </a:t>
            </a:r>
            <a:r>
              <a:rPr lang="fr-FR" sz="3000" b="1" dirty="0" err="1">
                <a:latin typeface="Athanasius" pitchFamily="2" charset="0"/>
              </a:rPr>
              <a:t>e\i</a:t>
            </a:r>
            <a:r>
              <a:rPr lang="fr-FR" sz="3000" b="1" dirty="0">
                <a:latin typeface="Athanasius" pitchFamily="2" charset="0"/>
              </a:rPr>
              <a:t>]</a:t>
            </a:r>
            <a:r>
              <a:rPr lang="fr-FR" sz="3000" b="1" dirty="0" err="1">
                <a:latin typeface="Athanasius" pitchFamily="2" charset="0"/>
              </a:rPr>
              <a:t>ennoufi</a:t>
            </a:r>
            <a:r>
              <a:rPr lang="fr-FR" sz="3000" b="1" dirty="0">
                <a:latin typeface="Athanasius" pitchFamily="2" charset="0"/>
              </a:rPr>
              <a:t>  `</a:t>
            </a:r>
            <a:r>
              <a:rPr lang="fr-FR" sz="3000" b="1" dirty="0" err="1">
                <a:latin typeface="Athanasius" pitchFamily="2" charset="0"/>
              </a:rPr>
              <a:t>ènni</a:t>
            </a:r>
            <a:r>
              <a:rPr lang="fr-FR" sz="3000" b="1" dirty="0">
                <a:latin typeface="Athanasius" pitchFamily="2" charset="0"/>
              </a:rPr>
              <a:t>\</a:t>
            </a:r>
            <a:r>
              <a:rPr lang="fr-FR" sz="3000" b="1" dirty="0" err="1">
                <a:latin typeface="Athanasius" pitchFamily="2" charset="0"/>
              </a:rPr>
              <a:t>hki</a:t>
            </a:r>
            <a:r>
              <a:rPr lang="fr-FR" sz="3000" b="1" dirty="0">
                <a:latin typeface="Athanasius" pitchFamily="2" charset="0"/>
              </a:rPr>
              <a:t> </a:t>
            </a:r>
            <a:r>
              <a:rPr lang="fr-FR" sz="3000" b="1" dirty="0" err="1">
                <a:latin typeface="Athanasius" pitchFamily="2" charset="0"/>
              </a:rPr>
              <a:t>afouorpt</a:t>
            </a:r>
            <a:r>
              <a:rPr lang="fr-FR" sz="3000" b="1" dirty="0">
                <a:latin typeface="Athanasius" pitchFamily="2" charset="0"/>
              </a:rPr>
              <a:t> ` </a:t>
            </a:r>
            <a:r>
              <a:rPr lang="fr-FR" sz="3000" b="1" dirty="0" err="1">
                <a:latin typeface="Athanasius" pitchFamily="2" charset="0"/>
              </a:rPr>
              <a:t>èetalso</a:t>
            </a:r>
            <a:r>
              <a:rPr lang="fr-FR" sz="3000" b="1" dirty="0">
                <a:latin typeface="Athanasius" pitchFamily="2" charset="0"/>
              </a:rPr>
              <a:t>  `</a:t>
            </a:r>
            <a:r>
              <a:rPr lang="fr-FR" sz="3000" b="1" dirty="0" err="1">
                <a:latin typeface="Athanasius" pitchFamily="2" charset="0"/>
              </a:rPr>
              <a:t>ènnhet'om'em</a:t>
            </a:r>
            <a:r>
              <a:rPr lang="fr-FR" sz="3000" b="1" dirty="0">
                <a:latin typeface="Athanasius" pitchFamily="2" charset="0"/>
              </a:rPr>
              <a:t> 'en </a:t>
            </a:r>
            <a:r>
              <a:rPr lang="fr-FR" sz="3000" b="1" dirty="0" err="1">
                <a:latin typeface="Athanasius" pitchFamily="2" charset="0"/>
              </a:rPr>
              <a:t>pou\ht</a:t>
            </a:r>
            <a:r>
              <a:rPr lang="fr-FR" sz="3000" b="1" dirty="0">
                <a:latin typeface="Athanasius" pitchFamily="2" charset="0"/>
              </a:rPr>
              <a:t>.</a:t>
            </a:r>
          </a:p>
          <a:p>
            <a:pPr marL="0" indent="0" algn="ctr">
              <a:buNone/>
            </a:pPr>
            <a:r>
              <a:rPr lang="fr-FR" sz="2800" b="1" dirty="0">
                <a:solidFill>
                  <a:srgbClr val="C00000"/>
                </a:solidFill>
                <a:latin typeface="CS Avva Shenouda" pitchFamily="34" charset="0"/>
                <a:cs typeface="Times New Roman" pitchFamily="18" charset="0"/>
              </a:rPr>
              <a:t>Ou`</a:t>
            </a:r>
            <a:r>
              <a:rPr lang="fr-FR" sz="2800" b="1" dirty="0" err="1">
                <a:solidFill>
                  <a:srgbClr val="C00000"/>
                </a:solidFill>
                <a:latin typeface="CS Avva Shenouda" pitchFamily="34" charset="0"/>
                <a:cs typeface="Times New Roman" pitchFamily="18" charset="0"/>
              </a:rPr>
              <a:t>wou</a:t>
            </a:r>
            <a:r>
              <a:rPr lang="fr-FR" sz="2800" b="1" dirty="0">
                <a:solidFill>
                  <a:srgbClr val="C00000"/>
                </a:solidFill>
                <a:latin typeface="CS Avva Shenouda" pitchFamily="34" charset="0"/>
                <a:cs typeface="Times New Roman" pitchFamily="18" charset="0"/>
              </a:rPr>
              <a:t> `n}`triac `</a:t>
            </a:r>
            <a:r>
              <a:rPr lang="fr-FR" sz="2800" b="1" dirty="0" err="1">
                <a:solidFill>
                  <a:srgbClr val="C00000"/>
                </a:solidFill>
                <a:latin typeface="CS Avva Shenouda" pitchFamily="34" charset="0"/>
                <a:cs typeface="Times New Roman" pitchFamily="18" charset="0"/>
              </a:rPr>
              <a:t>e;ouab</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pennou</a:t>
            </a:r>
            <a:r>
              <a:rPr lang="fr-FR" sz="2800" b="1" dirty="0">
                <a:solidFill>
                  <a:srgbClr val="C00000"/>
                </a:solidFill>
                <a:latin typeface="CS Avva Shenouda" pitchFamily="34" charset="0"/>
                <a:cs typeface="Times New Roman" pitchFamily="18" charset="0"/>
              </a:rPr>
              <a:t>] @ sa `</a:t>
            </a:r>
            <a:r>
              <a:rPr lang="fr-FR" sz="2800" b="1" dirty="0" err="1">
                <a:solidFill>
                  <a:srgbClr val="C00000"/>
                </a:solidFill>
                <a:latin typeface="CS Avva Shenouda" pitchFamily="34" charset="0"/>
                <a:cs typeface="Times New Roman" pitchFamily="18" charset="0"/>
              </a:rPr>
              <a:t>eneh</a:t>
            </a:r>
            <a:r>
              <a:rPr lang="fr-FR" sz="2800" b="1" dirty="0">
                <a:solidFill>
                  <a:srgbClr val="C00000"/>
                </a:solidFill>
                <a:latin typeface="CS Avva Shenouda" pitchFamily="34" charset="0"/>
                <a:cs typeface="Times New Roman" pitchFamily="18" charset="0"/>
              </a:rPr>
              <a:t> nem sa `</a:t>
            </a:r>
            <a:r>
              <a:rPr lang="fr-FR" sz="2800" b="1" dirty="0" err="1">
                <a:solidFill>
                  <a:srgbClr val="C00000"/>
                </a:solidFill>
                <a:latin typeface="CS Avva Shenouda" pitchFamily="34" charset="0"/>
                <a:cs typeface="Times New Roman" pitchFamily="18" charset="0"/>
              </a:rPr>
              <a:t>eneh</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nte</a:t>
            </a:r>
            <a:r>
              <a:rPr lang="fr-FR" sz="2800" b="1" dirty="0">
                <a:solidFill>
                  <a:srgbClr val="C00000"/>
                </a:solidFill>
                <a:latin typeface="CS Avva Shenouda" pitchFamily="34" charset="0"/>
                <a:cs typeface="Times New Roman" pitchFamily="18" charset="0"/>
              </a:rPr>
              <a:t> ni`</a:t>
            </a:r>
            <a:r>
              <a:rPr lang="fr-FR" sz="2800" b="1" dirty="0" err="1">
                <a:solidFill>
                  <a:srgbClr val="C00000"/>
                </a:solidFill>
                <a:latin typeface="CS Avva Shenouda" pitchFamily="34" charset="0"/>
                <a:cs typeface="Times New Roman" pitchFamily="18" charset="0"/>
              </a:rPr>
              <a:t>eneh</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tyrou</a:t>
            </a:r>
            <a:r>
              <a:rPr lang="fr-FR" sz="2800" b="1" dirty="0">
                <a:solidFill>
                  <a:srgbClr val="C00000"/>
                </a:solidFill>
                <a:latin typeface="CS Avva Shenouda" pitchFamily="34" charset="0"/>
                <a:cs typeface="Times New Roman" pitchFamily="18" charset="0"/>
              </a:rPr>
              <a:t> @ `</a:t>
            </a:r>
            <a:r>
              <a:rPr lang="fr-FR" sz="2800" b="1" dirty="0" err="1">
                <a:solidFill>
                  <a:srgbClr val="C00000"/>
                </a:solidFill>
                <a:latin typeface="CS Avva Shenouda" pitchFamily="34" charset="0"/>
                <a:cs typeface="Times New Roman" pitchFamily="18" charset="0"/>
              </a:rPr>
              <a:t>amyn</a:t>
            </a:r>
            <a:r>
              <a:rPr lang="fr-FR" sz="2800" b="1" dirty="0">
                <a:solidFill>
                  <a:srgbClr val="C00000"/>
                </a:solidFill>
                <a:latin typeface="CS Avva Shenouda" pitchFamily="34" charset="0"/>
                <a:cs typeface="Times New Roman" pitchFamily="18" charset="0"/>
              </a:rPr>
              <a:t>.</a:t>
            </a:r>
          </a:p>
          <a:p>
            <a:pPr marL="0" indent="0" algn="just">
              <a:buNone/>
            </a:pPr>
            <a:endParaRPr lang="fr-FR" sz="2800" b="1" dirty="0">
              <a:latin typeface="Athanasius"/>
            </a:endParaRPr>
          </a:p>
        </p:txBody>
      </p:sp>
      <p:sp>
        <p:nvSpPr>
          <p:cNvPr id="8" name="Rectangle 74">
            <a:extLst>
              <a:ext uri="{FF2B5EF4-FFF2-40B4-BE49-F238E27FC236}">
                <a16:creationId xmlns:a16="http://schemas.microsoft.com/office/drawing/2014/main" id="{EFA9D6ED-5B92-45D5-B2B3-49501FAAB2D5}"/>
              </a:ext>
            </a:extLst>
          </p:cNvPr>
          <p:cNvSpPr>
            <a:spLocks noChangeArrowheads="1"/>
          </p:cNvSpPr>
          <p:nvPr/>
        </p:nvSpPr>
        <p:spPr bwMode="auto">
          <a:xfrm>
            <a:off x="8688288" y="53414"/>
            <a:ext cx="3312368"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الساعة التاسعة</a:t>
            </a:r>
            <a:r>
              <a:rPr lang="fr-FR" sz="2000" b="1" dirty="0">
                <a:solidFill>
                  <a:schemeClr val="bg1"/>
                </a:solidFill>
              </a:rPr>
              <a:t> </a:t>
            </a:r>
            <a:r>
              <a:rPr lang="ar-BH" sz="2000" b="1" dirty="0">
                <a:solidFill>
                  <a:schemeClr val="bg1"/>
                </a:solidFill>
              </a:rPr>
              <a:t>من </a:t>
            </a:r>
            <a:r>
              <a:rPr lang="ar-SA" sz="2000" b="1" dirty="0">
                <a:solidFill>
                  <a:schemeClr val="bg1"/>
                </a:solidFill>
              </a:rPr>
              <a:t>يوم الخميس الكبير</a:t>
            </a:r>
            <a:endParaRPr lang="en-US" altLang="fr-FR" sz="2000" b="1" i="1" dirty="0">
              <a:solidFill>
                <a:schemeClr val="bg1"/>
              </a:solidFill>
            </a:endParaRPr>
          </a:p>
        </p:txBody>
      </p:sp>
    </p:spTree>
    <p:extLst>
      <p:ext uri="{BB962C8B-B14F-4D97-AF65-F5344CB8AC3E}">
        <p14:creationId xmlns:p14="http://schemas.microsoft.com/office/powerpoint/2010/main" val="1715509208"/>
      </p:ext>
    </p:extLst>
  </p:cSld>
  <p:clrMapOvr>
    <a:masterClrMapping/>
  </p:clrMapOvr>
</p:sld>
</file>

<file path=ppt/slides/slide4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7369" y="548680"/>
            <a:ext cx="5616624" cy="5832648"/>
          </a:xfrm>
        </p:spPr>
        <p:txBody>
          <a:bodyPr>
            <a:noAutofit/>
          </a:bodyPr>
          <a:lstStyle/>
          <a:p>
            <a:pPr marL="0" indent="0" algn="just">
              <a:buNone/>
            </a:pPr>
            <a:r>
              <a:rPr lang="fr-FR" sz="2800" b="1" dirty="0"/>
              <a:t>annoncer aux captifs la libération et aux prisonniers la délivrance, proclamer une année de grâce de la part du Seigneur et un jour de vengeance pour notre Dieu, pour consoler tous les affligés, pour mettre aux affligés de Sion pour leur donner un diadème au lieu de cendre, de l'huile de joie au lieu d'un vêtement de deuil, un manteau de fête au lieu d'un esprit abattu; et on les appellera térébinthes de justice, plantation du Seigneur</a:t>
            </a:r>
          </a:p>
        </p:txBody>
      </p:sp>
      <p:sp>
        <p:nvSpPr>
          <p:cNvPr id="4" name="Rectangle 3">
            <a:extLst>
              <a:ext uri="{FF2B5EF4-FFF2-40B4-BE49-F238E27FC236}">
                <a16:creationId xmlns:a16="http://schemas.microsoft.com/office/drawing/2014/main" id="{91243CA8-04CE-43A8-A980-AAAC9EEED9CA}"/>
              </a:ext>
            </a:extLst>
          </p:cNvPr>
          <p:cNvSpPr/>
          <p:nvPr/>
        </p:nvSpPr>
        <p:spPr>
          <a:xfrm>
            <a:off x="6240016" y="582935"/>
            <a:ext cx="5472608" cy="5798393"/>
          </a:xfrm>
          <a:prstGeom prst="rect">
            <a:avLst/>
          </a:prstGeom>
        </p:spPr>
        <p:txBody>
          <a:bodyPr wrap="square">
            <a:normAutofit/>
          </a:bodyPr>
          <a:lstStyle/>
          <a:p>
            <a:pPr algn="just" rtl="1"/>
            <a:r>
              <a:rPr lang="ar-SA" sz="3600" b="1" dirty="0"/>
              <a:t>وأبشر المسبيين بالعتق، والمأسورين بال</a:t>
            </a:r>
            <a:r>
              <a:rPr lang="ar-BH" sz="3600" b="1" dirty="0"/>
              <a:t>إ</a:t>
            </a:r>
            <a:r>
              <a:rPr lang="ar-SA" sz="3600" b="1" dirty="0"/>
              <a:t>طلاق، والعمى </a:t>
            </a:r>
            <a:r>
              <a:rPr lang="ar-SA" sz="3600" b="1" dirty="0" err="1"/>
              <a:t>بالبص</a:t>
            </a:r>
            <a:r>
              <a:rPr lang="ar-BH" sz="3600" b="1" dirty="0"/>
              <a:t>ر</a:t>
            </a:r>
            <a:r>
              <a:rPr lang="ar-SA" sz="3600" b="1" dirty="0"/>
              <a:t>، لأنادى بسنة مقبولة للرب، وبيوم المجازاة وأعزى جميع النائحين، وأعطى مجدا</a:t>
            </a:r>
            <a:r>
              <a:rPr lang="ar-EG" sz="3600" b="1" dirty="0"/>
              <a:t>ً</a:t>
            </a:r>
            <a:r>
              <a:rPr lang="ar-SA" sz="3600" b="1" dirty="0"/>
              <a:t> لنائحى صهيون عوضا</a:t>
            </a:r>
            <a:r>
              <a:rPr lang="ar-EG" sz="3600" b="1" dirty="0"/>
              <a:t>ً</a:t>
            </a:r>
            <a:r>
              <a:rPr lang="ar-SA" sz="3600" b="1" dirty="0"/>
              <a:t> عن الرماد، ودهن فرح للنائحين وحلة مجد بدل روح كآبة القلب، فيدعون جيل الأبرار وغرس الرب الممجد،</a:t>
            </a:r>
            <a:endParaRPr lang="ar-SA" sz="3600" b="1" dirty="0">
              <a:latin typeface="Times New Roman" panose="02020603050405020304" pitchFamily="18" charset="0"/>
            </a:endParaRPr>
          </a:p>
        </p:txBody>
      </p:sp>
      <p:sp>
        <p:nvSpPr>
          <p:cNvPr id="8" name="ZoneTexte 7">
            <a:extLst>
              <a:ext uri="{FF2B5EF4-FFF2-40B4-BE49-F238E27FC236}">
                <a16:creationId xmlns:a16="http://schemas.microsoft.com/office/drawing/2014/main" id="{17EB9E0E-099C-42F2-A2D3-CB82BBB219EC}"/>
              </a:ext>
            </a:extLst>
          </p:cNvPr>
          <p:cNvSpPr txBox="1"/>
          <p:nvPr/>
        </p:nvSpPr>
        <p:spPr>
          <a:xfrm>
            <a:off x="407368" y="6490404"/>
            <a:ext cx="4104456" cy="338554"/>
          </a:xfrm>
          <a:prstGeom prst="rect">
            <a:avLst/>
          </a:prstGeom>
          <a:noFill/>
        </p:spPr>
        <p:txBody>
          <a:bodyPr wrap="square" rtlCol="0">
            <a:spAutoFit/>
          </a:bodyPr>
          <a:lstStyle/>
          <a:p>
            <a:r>
              <a:rPr lang="fr-FR" sz="1600" b="1" i="1" dirty="0">
                <a:solidFill>
                  <a:schemeClr val="bg1"/>
                </a:solidFill>
              </a:rPr>
              <a:t>Neuvième heure du Jeudi Saint</a:t>
            </a:r>
            <a:endParaRPr lang="fr-FR" sz="1600" dirty="0">
              <a:solidFill>
                <a:schemeClr val="bg1"/>
              </a:solidFill>
            </a:endParaRPr>
          </a:p>
        </p:txBody>
      </p:sp>
      <p:sp>
        <p:nvSpPr>
          <p:cNvPr id="9" name="Rectangle 74">
            <a:extLst>
              <a:ext uri="{FF2B5EF4-FFF2-40B4-BE49-F238E27FC236}">
                <a16:creationId xmlns:a16="http://schemas.microsoft.com/office/drawing/2014/main" id="{EFA9D6ED-5B92-45D5-B2B3-49501FAAB2D5}"/>
              </a:ext>
            </a:extLst>
          </p:cNvPr>
          <p:cNvSpPr>
            <a:spLocks noChangeArrowheads="1"/>
          </p:cNvSpPr>
          <p:nvPr/>
        </p:nvSpPr>
        <p:spPr bwMode="auto">
          <a:xfrm>
            <a:off x="8544272" y="53414"/>
            <a:ext cx="3456384"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الساعة التاسع</a:t>
            </a:r>
            <a:r>
              <a:rPr lang="ar-BH" sz="2000" b="1" dirty="0">
                <a:solidFill>
                  <a:schemeClr val="bg1"/>
                </a:solidFill>
              </a:rPr>
              <a:t>ة من </a:t>
            </a:r>
            <a:r>
              <a:rPr lang="ar-SA" sz="2000" b="1" dirty="0">
                <a:solidFill>
                  <a:schemeClr val="bg1"/>
                </a:solidFill>
              </a:rPr>
              <a:t>يوم الخميس الكبير</a:t>
            </a:r>
            <a:endParaRPr lang="en-US" altLang="fr-FR" sz="2000" b="1" i="1" dirty="0">
              <a:solidFill>
                <a:schemeClr val="bg1"/>
              </a:solidFill>
            </a:endParaRPr>
          </a:p>
        </p:txBody>
      </p:sp>
    </p:spTree>
    <p:extLst>
      <p:ext uri="{BB962C8B-B14F-4D97-AF65-F5344CB8AC3E}">
        <p14:creationId xmlns:p14="http://schemas.microsoft.com/office/powerpoint/2010/main" val="3750025945"/>
      </p:ext>
    </p:extLst>
  </p:cSld>
  <p:clrMapOvr>
    <a:masterClrMapping/>
  </p:clrMapOvr>
</p:sld>
</file>

<file path=ppt/slides/slide4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7369" y="476672"/>
            <a:ext cx="5616624" cy="6048672"/>
          </a:xfrm>
        </p:spPr>
        <p:txBody>
          <a:bodyPr>
            <a:noAutofit/>
          </a:bodyPr>
          <a:lstStyle/>
          <a:p>
            <a:pPr marL="0" indent="0" algn="just">
              <a:buNone/>
            </a:pPr>
            <a:r>
              <a:rPr lang="fr-FR" sz="2800" b="1" dirty="0"/>
              <a:t>pour se glorifier. Ils rebâtiront les ruines antiques, ils relèveront les restes désolés d'autrefois; ils restaureront les villes en ruines, les restes désolés des générations passées. Des étrangers se présenteront pour paître vos troupeaux, des immigrants seront vos laboureurs et vos vignerons. Mais vous, vous serez appelés prêtres du Seigneur, on vous nommera ministres de notre Dieu. Vous vous nourrirez des richesses</a:t>
            </a:r>
            <a:r>
              <a:rPr lang="ar-EG" sz="2800" b="1" dirty="0"/>
              <a:t> </a:t>
            </a:r>
            <a:r>
              <a:rPr lang="fr-FR" sz="2800" b="1" dirty="0"/>
              <a:t>des nations, </a:t>
            </a:r>
          </a:p>
        </p:txBody>
      </p:sp>
      <p:sp>
        <p:nvSpPr>
          <p:cNvPr id="4" name="Rectangle 3">
            <a:extLst>
              <a:ext uri="{FF2B5EF4-FFF2-40B4-BE49-F238E27FC236}">
                <a16:creationId xmlns:a16="http://schemas.microsoft.com/office/drawing/2014/main" id="{91243CA8-04CE-43A8-A980-AAAC9EEED9CA}"/>
              </a:ext>
            </a:extLst>
          </p:cNvPr>
          <p:cNvSpPr/>
          <p:nvPr/>
        </p:nvSpPr>
        <p:spPr>
          <a:xfrm>
            <a:off x="6240016" y="582935"/>
            <a:ext cx="5472608" cy="5798393"/>
          </a:xfrm>
          <a:prstGeom prst="rect">
            <a:avLst/>
          </a:prstGeom>
        </p:spPr>
        <p:txBody>
          <a:bodyPr wrap="square">
            <a:normAutofit/>
          </a:bodyPr>
          <a:lstStyle/>
          <a:p>
            <a:pPr algn="just" rtl="1"/>
            <a:r>
              <a:rPr lang="ar-SA" sz="3600" b="1" dirty="0"/>
              <a:t>ويبنون خرب الدهر، ويشيدون ما د</a:t>
            </a:r>
            <a:r>
              <a:rPr lang="ar-BH" sz="3600" b="1" dirty="0"/>
              <a:t>ُ</a:t>
            </a:r>
            <a:r>
              <a:rPr lang="ar-SA" sz="3600" b="1" dirty="0"/>
              <a:t>مرّ منذ القدم ويجددون المدن الموحشة التي خربت منذ أجيال، و</a:t>
            </a:r>
            <a:r>
              <a:rPr lang="ar-EG" sz="3600" b="1" dirty="0"/>
              <a:t>ي</a:t>
            </a:r>
            <a:r>
              <a:rPr lang="ar-SA" sz="3600" b="1" dirty="0"/>
              <a:t>أتى الغرباء ويرعون غنمهم والقبائل الغريبة يكونون لهم حراثين وكرامين، أما أنتم فتدعون كهنة الرب وخدام الله وتأكلون ثروة</a:t>
            </a:r>
            <a:r>
              <a:rPr lang="ar-EG" sz="3600" b="1" dirty="0"/>
              <a:t> </a:t>
            </a:r>
            <a:r>
              <a:rPr lang="ar-SA" sz="3600" b="1" dirty="0" err="1"/>
              <a:t>الأمم،</a:t>
            </a:r>
            <a:r>
              <a:rPr lang="ar-SA" sz="3600" b="1" dirty="0"/>
              <a:t> </a:t>
            </a:r>
            <a:endParaRPr lang="ar-SA" sz="3600" b="1" dirty="0">
              <a:solidFill>
                <a:srgbClr val="C00000"/>
              </a:solidFill>
              <a:latin typeface="Times New Roman" panose="02020603050405020304" pitchFamily="18" charset="0"/>
            </a:endParaRPr>
          </a:p>
        </p:txBody>
      </p:sp>
      <p:sp>
        <p:nvSpPr>
          <p:cNvPr id="8" name="ZoneTexte 7">
            <a:extLst>
              <a:ext uri="{FF2B5EF4-FFF2-40B4-BE49-F238E27FC236}">
                <a16:creationId xmlns:a16="http://schemas.microsoft.com/office/drawing/2014/main" id="{17EB9E0E-099C-42F2-A2D3-CB82BBB219EC}"/>
              </a:ext>
            </a:extLst>
          </p:cNvPr>
          <p:cNvSpPr txBox="1"/>
          <p:nvPr/>
        </p:nvSpPr>
        <p:spPr>
          <a:xfrm>
            <a:off x="407368" y="6490404"/>
            <a:ext cx="4104456" cy="338554"/>
          </a:xfrm>
          <a:prstGeom prst="rect">
            <a:avLst/>
          </a:prstGeom>
          <a:noFill/>
        </p:spPr>
        <p:txBody>
          <a:bodyPr wrap="square" rtlCol="0">
            <a:spAutoFit/>
          </a:bodyPr>
          <a:lstStyle/>
          <a:p>
            <a:r>
              <a:rPr lang="fr-FR" sz="1600" b="1" i="1" dirty="0">
                <a:solidFill>
                  <a:schemeClr val="bg1"/>
                </a:solidFill>
              </a:rPr>
              <a:t>Neuvième heure du Jeudi Saint</a:t>
            </a:r>
            <a:endParaRPr lang="fr-FR" sz="1600" dirty="0">
              <a:solidFill>
                <a:schemeClr val="bg1"/>
              </a:solidFill>
            </a:endParaRPr>
          </a:p>
        </p:txBody>
      </p:sp>
      <p:sp>
        <p:nvSpPr>
          <p:cNvPr id="9" name="Rectangle 74">
            <a:extLst>
              <a:ext uri="{FF2B5EF4-FFF2-40B4-BE49-F238E27FC236}">
                <a16:creationId xmlns:a16="http://schemas.microsoft.com/office/drawing/2014/main" id="{EFA9D6ED-5B92-45D5-B2B3-49501FAAB2D5}"/>
              </a:ext>
            </a:extLst>
          </p:cNvPr>
          <p:cNvSpPr>
            <a:spLocks noChangeArrowheads="1"/>
          </p:cNvSpPr>
          <p:nvPr/>
        </p:nvSpPr>
        <p:spPr bwMode="auto">
          <a:xfrm>
            <a:off x="8616280" y="53414"/>
            <a:ext cx="3384376"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الساعة التاسعة</a:t>
            </a:r>
            <a:r>
              <a:rPr lang="fr-FR" sz="2000" b="1" dirty="0">
                <a:solidFill>
                  <a:schemeClr val="bg1"/>
                </a:solidFill>
              </a:rPr>
              <a:t> </a:t>
            </a:r>
            <a:r>
              <a:rPr lang="ar-BH" sz="2000" b="1" dirty="0">
                <a:solidFill>
                  <a:schemeClr val="bg1"/>
                </a:solidFill>
              </a:rPr>
              <a:t>من </a:t>
            </a:r>
            <a:r>
              <a:rPr lang="ar-SA" sz="2000" b="1" dirty="0">
                <a:solidFill>
                  <a:schemeClr val="bg1"/>
                </a:solidFill>
              </a:rPr>
              <a:t>يوم الخميس الكبير</a:t>
            </a:r>
            <a:endParaRPr lang="en-US" altLang="fr-FR" sz="2000" b="1" i="1" dirty="0">
              <a:solidFill>
                <a:schemeClr val="bg1"/>
              </a:solidFill>
            </a:endParaRPr>
          </a:p>
        </p:txBody>
      </p:sp>
    </p:spTree>
    <p:extLst>
      <p:ext uri="{BB962C8B-B14F-4D97-AF65-F5344CB8AC3E}">
        <p14:creationId xmlns:p14="http://schemas.microsoft.com/office/powerpoint/2010/main" val="863163992"/>
      </p:ext>
    </p:extLst>
  </p:cSld>
  <p:clrMapOvr>
    <a:masterClrMapping/>
  </p:clrMapOvr>
</p:sld>
</file>

<file path=ppt/slides/slide4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7369" y="548680"/>
            <a:ext cx="5616624" cy="5832648"/>
          </a:xfrm>
        </p:spPr>
        <p:txBody>
          <a:bodyPr>
            <a:noAutofit/>
          </a:bodyPr>
          <a:lstStyle/>
          <a:p>
            <a:pPr marL="0" indent="0" algn="just">
              <a:buNone/>
            </a:pPr>
            <a:r>
              <a:rPr lang="fr-FR" sz="2800" b="1" dirty="0"/>
              <a:t>vous leur succéderez dans leur gloire. Au lieu de votre honte : double part ! Au lieu de vos </a:t>
            </a:r>
            <a:r>
              <a:rPr lang="fr-FR" sz="2800" b="1" dirty="0" err="1"/>
              <a:t>opprobes</a:t>
            </a:r>
            <a:r>
              <a:rPr lang="fr-FR" sz="2800" b="1" dirty="0"/>
              <a:t> : cris de joie ! Ils recevront dans leur pays double héritage, ils auront l’allégresse éternelle.</a:t>
            </a:r>
          </a:p>
          <a:p>
            <a:pPr marL="0" indent="0" algn="just">
              <a:buNone/>
            </a:pPr>
            <a:endParaRPr lang="fr-FR" sz="2800" b="1" i="1" dirty="0"/>
          </a:p>
          <a:p>
            <a:pPr marL="0" indent="0" algn="just">
              <a:buNone/>
            </a:pPr>
            <a:endParaRPr lang="fr-FR" sz="2800" b="1" i="1" dirty="0"/>
          </a:p>
          <a:p>
            <a:pPr marL="0" indent="0" algn="just">
              <a:buNone/>
            </a:pPr>
            <a:endParaRPr lang="fr-FR" sz="2800" b="1" i="1" dirty="0"/>
          </a:p>
          <a:p>
            <a:pPr marL="0" indent="0" algn="just">
              <a:buNone/>
            </a:pPr>
            <a:r>
              <a:rPr lang="fr-FR" sz="2800" b="1" i="1" dirty="0">
                <a:solidFill>
                  <a:srgbClr val="C00000"/>
                </a:solidFill>
              </a:rPr>
              <a:t>Gloire à la sainte Trinité notre Dieu.</a:t>
            </a:r>
          </a:p>
        </p:txBody>
      </p:sp>
      <p:sp>
        <p:nvSpPr>
          <p:cNvPr id="4" name="Rectangle 3">
            <a:extLst>
              <a:ext uri="{FF2B5EF4-FFF2-40B4-BE49-F238E27FC236}">
                <a16:creationId xmlns:a16="http://schemas.microsoft.com/office/drawing/2014/main" id="{91243CA8-04CE-43A8-A980-AAAC9EEED9CA}"/>
              </a:ext>
            </a:extLst>
          </p:cNvPr>
          <p:cNvSpPr/>
          <p:nvPr/>
        </p:nvSpPr>
        <p:spPr>
          <a:xfrm>
            <a:off x="6240016" y="582935"/>
            <a:ext cx="5472608" cy="5798393"/>
          </a:xfrm>
          <a:prstGeom prst="rect">
            <a:avLst/>
          </a:prstGeom>
        </p:spPr>
        <p:txBody>
          <a:bodyPr wrap="square">
            <a:normAutofit/>
          </a:bodyPr>
          <a:lstStyle/>
          <a:p>
            <a:pPr algn="just" rtl="1"/>
            <a:r>
              <a:rPr lang="ar-SA" sz="3600" b="1" dirty="0"/>
              <a:t>ومن الغنى يتعجبون منكم ويتلاشى حزنكم وخزيكم</a:t>
            </a:r>
            <a:r>
              <a:rPr lang="ar-EG" sz="3600" b="1" dirty="0" err="1"/>
              <a:t>،</a:t>
            </a:r>
            <a:r>
              <a:rPr lang="ar-SA" sz="3600" b="1" dirty="0"/>
              <a:t> وتنالون وترثون دائما في أرضهم</a:t>
            </a:r>
            <a:r>
              <a:rPr lang="ar-EG" sz="3600" b="1" dirty="0" err="1"/>
              <a:t>،</a:t>
            </a:r>
            <a:r>
              <a:rPr lang="ar-SA" sz="3600" b="1" dirty="0"/>
              <a:t> وتأخذون نصيبهم</a:t>
            </a:r>
            <a:r>
              <a:rPr lang="ar-EG" sz="3600" b="1" dirty="0" err="1"/>
              <a:t>،</a:t>
            </a:r>
            <a:r>
              <a:rPr lang="ar-SA" sz="3600" b="1" dirty="0"/>
              <a:t> ويكون لكم فرح.</a:t>
            </a:r>
            <a:endParaRPr lang="fr-FR" sz="3600" b="1" dirty="0"/>
          </a:p>
          <a:p>
            <a:pPr algn="just" rtl="1"/>
            <a:endParaRPr lang="fr-FR" sz="3600" b="1" i="1" dirty="0">
              <a:solidFill>
                <a:srgbClr val="C00000"/>
              </a:solidFill>
            </a:endParaRPr>
          </a:p>
          <a:p>
            <a:pPr algn="just" rtl="1"/>
            <a:r>
              <a:rPr lang="ar-SA" sz="3600" b="1" i="1" dirty="0">
                <a:solidFill>
                  <a:srgbClr val="C00000"/>
                </a:solidFill>
              </a:rPr>
              <a:t>مجدًا للثالوث الأقدس إلهنا آمين.</a:t>
            </a:r>
            <a:endParaRPr lang="ar-SA" sz="3600" b="1" dirty="0">
              <a:solidFill>
                <a:srgbClr val="C00000"/>
              </a:solidFill>
              <a:latin typeface="Times New Roman" panose="02020603050405020304" pitchFamily="18" charset="0"/>
            </a:endParaRPr>
          </a:p>
        </p:txBody>
      </p:sp>
      <p:sp>
        <p:nvSpPr>
          <p:cNvPr id="8" name="ZoneTexte 7">
            <a:extLst>
              <a:ext uri="{FF2B5EF4-FFF2-40B4-BE49-F238E27FC236}">
                <a16:creationId xmlns:a16="http://schemas.microsoft.com/office/drawing/2014/main" id="{17EB9E0E-099C-42F2-A2D3-CB82BBB219EC}"/>
              </a:ext>
            </a:extLst>
          </p:cNvPr>
          <p:cNvSpPr txBox="1"/>
          <p:nvPr/>
        </p:nvSpPr>
        <p:spPr>
          <a:xfrm>
            <a:off x="407368" y="6490404"/>
            <a:ext cx="4104456" cy="338554"/>
          </a:xfrm>
          <a:prstGeom prst="rect">
            <a:avLst/>
          </a:prstGeom>
          <a:noFill/>
        </p:spPr>
        <p:txBody>
          <a:bodyPr wrap="square" rtlCol="0">
            <a:spAutoFit/>
          </a:bodyPr>
          <a:lstStyle/>
          <a:p>
            <a:r>
              <a:rPr lang="fr-FR" sz="1600" b="1" i="1" dirty="0">
                <a:solidFill>
                  <a:schemeClr val="bg1"/>
                </a:solidFill>
              </a:rPr>
              <a:t>Neuvième heure du Jeudi Saint</a:t>
            </a:r>
            <a:endParaRPr lang="fr-FR" sz="1600" dirty="0">
              <a:solidFill>
                <a:schemeClr val="bg1"/>
              </a:solidFill>
            </a:endParaRPr>
          </a:p>
        </p:txBody>
      </p:sp>
      <p:sp>
        <p:nvSpPr>
          <p:cNvPr id="9" name="Rectangle 74">
            <a:extLst>
              <a:ext uri="{FF2B5EF4-FFF2-40B4-BE49-F238E27FC236}">
                <a16:creationId xmlns:a16="http://schemas.microsoft.com/office/drawing/2014/main" id="{EFA9D6ED-5B92-45D5-B2B3-49501FAAB2D5}"/>
              </a:ext>
            </a:extLst>
          </p:cNvPr>
          <p:cNvSpPr>
            <a:spLocks noChangeArrowheads="1"/>
          </p:cNvSpPr>
          <p:nvPr/>
        </p:nvSpPr>
        <p:spPr bwMode="auto">
          <a:xfrm>
            <a:off x="8616280" y="53414"/>
            <a:ext cx="3384376"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الساعة التاسعة</a:t>
            </a:r>
            <a:r>
              <a:rPr lang="fr-FR" sz="2000" b="1" dirty="0">
                <a:solidFill>
                  <a:schemeClr val="bg1"/>
                </a:solidFill>
              </a:rPr>
              <a:t> </a:t>
            </a:r>
            <a:r>
              <a:rPr lang="ar-BH" sz="2000" b="1" dirty="0">
                <a:solidFill>
                  <a:schemeClr val="bg1"/>
                </a:solidFill>
              </a:rPr>
              <a:t>من </a:t>
            </a:r>
            <a:r>
              <a:rPr lang="ar-SA" sz="2000" b="1" dirty="0">
                <a:solidFill>
                  <a:schemeClr val="bg1"/>
                </a:solidFill>
              </a:rPr>
              <a:t>يوم الخميس الكبير</a:t>
            </a:r>
            <a:endParaRPr lang="en-US" altLang="fr-FR" sz="2000" b="1" i="1" dirty="0">
              <a:solidFill>
                <a:schemeClr val="bg1"/>
              </a:solidFill>
            </a:endParaRPr>
          </a:p>
        </p:txBody>
      </p:sp>
    </p:spTree>
    <p:extLst>
      <p:ext uri="{BB962C8B-B14F-4D97-AF65-F5344CB8AC3E}">
        <p14:creationId xmlns:p14="http://schemas.microsoft.com/office/powerpoint/2010/main" val="3344302629"/>
      </p:ext>
    </p:extLst>
  </p:cSld>
  <p:clrMapOvr>
    <a:masterClrMapping/>
  </p:clrMapOvr>
</p:sld>
</file>

<file path=ppt/slides/slide4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7368" y="3573016"/>
            <a:ext cx="5616623" cy="2808312"/>
          </a:xfrm>
        </p:spPr>
        <p:txBody>
          <a:bodyPr>
            <a:noAutofit/>
          </a:bodyPr>
          <a:lstStyle/>
          <a:p>
            <a:pPr marL="0" indent="0" algn="ctr">
              <a:buNone/>
            </a:pPr>
            <a:r>
              <a:rPr lang="fr-FR" sz="2800" b="1" i="1" dirty="0">
                <a:solidFill>
                  <a:srgbClr val="C00000"/>
                </a:solidFill>
              </a:rPr>
              <a:t>Genèse 14 : 17-20</a:t>
            </a:r>
          </a:p>
          <a:p>
            <a:pPr marL="0" indent="0" algn="just">
              <a:buNone/>
            </a:pPr>
            <a:r>
              <a:rPr lang="fr-FR" sz="2800" b="1" dirty="0"/>
              <a:t>Quand </a:t>
            </a:r>
            <a:r>
              <a:rPr lang="fr-FR" sz="2800" b="1" dirty="0" err="1"/>
              <a:t>Abram</a:t>
            </a:r>
            <a:r>
              <a:rPr lang="fr-FR" sz="2800" b="1" dirty="0"/>
              <a:t> revint après avoir battu </a:t>
            </a:r>
            <a:r>
              <a:rPr lang="fr-FR" sz="2800" b="1" dirty="0" err="1"/>
              <a:t>Kedor</a:t>
            </a:r>
            <a:r>
              <a:rPr lang="fr-FR" sz="2800" b="1" dirty="0"/>
              <a:t>-</a:t>
            </a:r>
            <a:r>
              <a:rPr lang="fr-FR" sz="2800" b="1" dirty="0" err="1"/>
              <a:t>Laomer</a:t>
            </a:r>
            <a:r>
              <a:rPr lang="fr-FR" sz="2800" b="1" dirty="0"/>
              <a:t> et les rois qui étaient avec lui, le roi de Sodome alla à sa rencontre dans la vallée de </a:t>
            </a:r>
            <a:r>
              <a:rPr lang="fr-FR" sz="2800" b="1" dirty="0" err="1"/>
              <a:t>Shavé</a:t>
            </a:r>
            <a:r>
              <a:rPr lang="fr-FR" sz="2800" b="1" dirty="0"/>
              <a:t> (c'est la vallée du Roi).</a:t>
            </a:r>
          </a:p>
        </p:txBody>
      </p:sp>
      <p:sp>
        <p:nvSpPr>
          <p:cNvPr id="6" name="ZoneTexte 5"/>
          <p:cNvSpPr txBox="1"/>
          <p:nvPr/>
        </p:nvSpPr>
        <p:spPr>
          <a:xfrm>
            <a:off x="407368" y="6490404"/>
            <a:ext cx="4104456" cy="338554"/>
          </a:xfrm>
          <a:prstGeom prst="rect">
            <a:avLst/>
          </a:prstGeom>
          <a:noFill/>
        </p:spPr>
        <p:txBody>
          <a:bodyPr wrap="square" rtlCol="0">
            <a:spAutoFit/>
          </a:bodyPr>
          <a:lstStyle/>
          <a:p>
            <a:r>
              <a:rPr lang="fr-FR" sz="1600" b="1" i="1" dirty="0">
                <a:solidFill>
                  <a:schemeClr val="bg1"/>
                </a:solidFill>
              </a:rPr>
              <a:t>Neuvième heure du Jeudi Saint</a:t>
            </a:r>
            <a:endParaRPr lang="fr-FR" sz="1600" dirty="0">
              <a:solidFill>
                <a:schemeClr val="bg1"/>
              </a:solidFill>
            </a:endParaRPr>
          </a:p>
        </p:txBody>
      </p:sp>
      <p:sp>
        <p:nvSpPr>
          <p:cNvPr id="4" name="Rectangle 3">
            <a:extLst>
              <a:ext uri="{FF2B5EF4-FFF2-40B4-BE49-F238E27FC236}">
                <a16:creationId xmlns:a16="http://schemas.microsoft.com/office/drawing/2014/main" id="{91243CA8-04CE-43A8-A980-AAAC9EEED9CA}"/>
              </a:ext>
            </a:extLst>
          </p:cNvPr>
          <p:cNvSpPr/>
          <p:nvPr/>
        </p:nvSpPr>
        <p:spPr>
          <a:xfrm>
            <a:off x="6312024" y="3573016"/>
            <a:ext cx="5457799" cy="2912258"/>
          </a:xfrm>
          <a:prstGeom prst="rect">
            <a:avLst/>
          </a:prstGeom>
        </p:spPr>
        <p:txBody>
          <a:bodyPr wrap="square">
            <a:normAutofit lnSpcReduction="10000"/>
          </a:bodyPr>
          <a:lstStyle/>
          <a:p>
            <a:pPr lvl="0" algn="ctr" rtl="1" fontAlgn="base">
              <a:spcBef>
                <a:spcPct val="20000"/>
              </a:spcBef>
              <a:spcAft>
                <a:spcPct val="0"/>
              </a:spcAft>
            </a:pPr>
            <a:r>
              <a:rPr lang="ar-SA" sz="3600" b="1" i="1" dirty="0">
                <a:solidFill>
                  <a:srgbClr val="C00000"/>
                </a:solidFill>
              </a:rPr>
              <a:t>تكوين ١٤ : ١٧ – ٢٠</a:t>
            </a:r>
            <a:endParaRPr lang="fr-FR" sz="3600" b="1" i="1" dirty="0">
              <a:solidFill>
                <a:srgbClr val="C00000"/>
              </a:solidFill>
            </a:endParaRPr>
          </a:p>
          <a:p>
            <a:pPr lvl="0" algn="just" rtl="1" fontAlgn="base">
              <a:spcBef>
                <a:spcPct val="20000"/>
              </a:spcBef>
              <a:spcAft>
                <a:spcPct val="0"/>
              </a:spcAft>
            </a:pPr>
            <a:r>
              <a:rPr lang="ar-SA" sz="3600" b="1" dirty="0"/>
              <a:t>ثم خرج ملك سدوم فتلقاه إبرام بعد رجوعه من حرب</a:t>
            </a:r>
            <a:r>
              <a:rPr lang="ar-EG" sz="3600" b="1" dirty="0"/>
              <a:t> كدر</a:t>
            </a:r>
            <a:r>
              <a:rPr lang="ar-SA" sz="3600" b="1" dirty="0"/>
              <a:t> لعومر والملوك الذين معه إلى مرج شوى الذى هو مرج الملك،</a:t>
            </a:r>
            <a:endParaRPr lang="fr-FR" sz="3600" b="1" i="1" dirty="0">
              <a:solidFill>
                <a:srgbClr val="C00000"/>
              </a:solidFill>
            </a:endParaRPr>
          </a:p>
        </p:txBody>
      </p:sp>
      <p:sp>
        <p:nvSpPr>
          <p:cNvPr id="7" name="Espace réservé du contenu 2"/>
          <p:cNvSpPr txBox="1">
            <a:spLocks/>
          </p:cNvSpPr>
          <p:nvPr/>
        </p:nvSpPr>
        <p:spPr>
          <a:xfrm>
            <a:off x="407368" y="548680"/>
            <a:ext cx="11362455" cy="2520280"/>
          </a:xfrm>
          <a:prstGeom prst="rect">
            <a:avLst/>
          </a:prstGeom>
        </p:spPr>
        <p:txBody>
          <a:bodyPr vert="horz" lIns="91440" tIns="45720" rIns="91440" bIns="45720" rtlCol="0">
            <a:normAutofit fontScale="85000" lnSpcReduction="10000"/>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fr-FR" sz="2800" b="1" dirty="0" err="1">
                <a:solidFill>
                  <a:srgbClr val="C00000"/>
                </a:solidFill>
                <a:latin typeface="CS Avva Shenouda" pitchFamily="34" charset="0"/>
                <a:cs typeface="Times New Roman" pitchFamily="18" charset="0"/>
              </a:rPr>
              <a:t>Ebolqen</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genecic</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nte</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Mw`ucyc</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piprovytyc</a:t>
            </a:r>
            <a:r>
              <a:rPr lang="fr-FR" sz="2800" b="1" dirty="0">
                <a:solidFill>
                  <a:srgbClr val="C00000"/>
                </a:solidFill>
                <a:latin typeface="CS Avva Shenouda" pitchFamily="34" charset="0"/>
                <a:cs typeface="Times New Roman" pitchFamily="18" charset="0"/>
              </a:rPr>
              <a:t> @ `</a:t>
            </a:r>
            <a:r>
              <a:rPr lang="fr-FR" sz="2800" b="1" dirty="0" err="1">
                <a:solidFill>
                  <a:srgbClr val="C00000"/>
                </a:solidFill>
                <a:latin typeface="CS Avva Shenouda" pitchFamily="34" charset="0"/>
                <a:cs typeface="Times New Roman" pitchFamily="18" charset="0"/>
              </a:rPr>
              <a:t>erepef`cmou</a:t>
            </a:r>
            <a:r>
              <a:rPr lang="fr-FR" sz="2800" b="1" dirty="0">
                <a:solidFill>
                  <a:srgbClr val="C00000"/>
                </a:solidFill>
                <a:latin typeface="CS Avva Shenouda" pitchFamily="34" charset="0"/>
                <a:cs typeface="Times New Roman" pitchFamily="18" charset="0"/>
              </a:rPr>
              <a:t> =e=;=u @ </a:t>
            </a:r>
            <a:r>
              <a:rPr lang="fr-FR" sz="2800" b="1" dirty="0" err="1">
                <a:solidFill>
                  <a:srgbClr val="C00000"/>
                </a:solidFill>
                <a:latin typeface="CS Avva Shenouda" pitchFamily="34" charset="0"/>
                <a:cs typeface="Times New Roman" pitchFamily="18" charset="0"/>
              </a:rPr>
              <a:t>swpi</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neman</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amyn</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efjw</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mmoc</a:t>
            </a:r>
            <a:r>
              <a:rPr lang="fr-FR" sz="2800" b="1" dirty="0">
                <a:solidFill>
                  <a:srgbClr val="C00000"/>
                </a:solidFill>
                <a:latin typeface="CS Avva Shenouda" pitchFamily="34" charset="0"/>
                <a:cs typeface="Times New Roman" pitchFamily="18" charset="0"/>
              </a:rPr>
              <a:t> </a:t>
            </a:r>
          </a:p>
          <a:p>
            <a:pPr marL="0" indent="0" algn="ctr">
              <a:buNone/>
            </a:pPr>
            <a:r>
              <a:rPr lang="en-US" sz="3300" b="1" dirty="0">
                <a:latin typeface="Athanasius" pitchFamily="2" charset="0"/>
              </a:rPr>
              <a:t>A</a:t>
            </a:r>
            <a:r>
              <a:rPr lang="fr-FR" sz="3300" b="1" dirty="0" err="1">
                <a:latin typeface="Athanasius" pitchFamily="2" charset="0"/>
              </a:rPr>
              <a:t>piouro</a:t>
            </a:r>
            <a:r>
              <a:rPr lang="fr-FR" sz="3300" b="1" dirty="0">
                <a:latin typeface="Athanasius" pitchFamily="2" charset="0"/>
              </a:rPr>
              <a:t>  de  `</a:t>
            </a:r>
            <a:r>
              <a:rPr lang="fr-FR" sz="3300" b="1" dirty="0" err="1">
                <a:latin typeface="Athanasius" pitchFamily="2" charset="0"/>
              </a:rPr>
              <a:t>ènCodoma</a:t>
            </a:r>
            <a:r>
              <a:rPr lang="fr-FR" sz="3300" b="1" dirty="0">
                <a:latin typeface="Athanasius" pitchFamily="2" charset="0"/>
              </a:rPr>
              <a:t>  e`</a:t>
            </a:r>
            <a:r>
              <a:rPr lang="fr-FR" sz="3300" b="1" dirty="0" err="1">
                <a:latin typeface="Athanasius" pitchFamily="2" charset="0"/>
              </a:rPr>
              <a:t>èi</a:t>
            </a:r>
            <a:r>
              <a:rPr lang="fr-FR" sz="3300" b="1" dirty="0">
                <a:latin typeface="Athanasius" pitchFamily="2" charset="0"/>
              </a:rPr>
              <a:t>  `</a:t>
            </a:r>
            <a:r>
              <a:rPr lang="fr-FR" sz="3300" b="1" dirty="0" err="1">
                <a:latin typeface="Athanasius" pitchFamily="2" charset="0"/>
              </a:rPr>
              <a:t>èebol</a:t>
            </a:r>
            <a:r>
              <a:rPr lang="fr-FR" sz="3300" b="1" dirty="0">
                <a:latin typeface="Athanasius" pitchFamily="2" charset="0"/>
              </a:rPr>
              <a:t>  `</a:t>
            </a:r>
            <a:r>
              <a:rPr lang="fr-FR" sz="3300" b="1" dirty="0" err="1">
                <a:latin typeface="Athanasius" pitchFamily="2" charset="0"/>
              </a:rPr>
              <a:t>èetwmt</a:t>
            </a:r>
            <a:r>
              <a:rPr lang="fr-FR" sz="3300" b="1" dirty="0">
                <a:latin typeface="Athanasius" pitchFamily="2" charset="0"/>
              </a:rPr>
              <a:t> ` </a:t>
            </a:r>
            <a:r>
              <a:rPr lang="fr-FR" sz="3300" b="1" dirty="0" err="1">
                <a:latin typeface="Athanasius" pitchFamily="2" charset="0"/>
              </a:rPr>
              <a:t>èeAbraam</a:t>
            </a:r>
            <a:r>
              <a:rPr lang="fr-FR" sz="3300" b="1" dirty="0">
                <a:latin typeface="Athanasius" pitchFamily="2" charset="0"/>
              </a:rPr>
              <a:t>  </a:t>
            </a:r>
            <a:r>
              <a:rPr lang="fr-FR" sz="3300" b="1" dirty="0" err="1">
                <a:latin typeface="Athanasius" pitchFamily="2" charset="0"/>
              </a:rPr>
              <a:t>menenca</a:t>
            </a:r>
            <a:r>
              <a:rPr lang="fr-FR" sz="3300" b="1" dirty="0">
                <a:latin typeface="Athanasius" pitchFamily="2" charset="0"/>
              </a:rPr>
              <a:t>  </a:t>
            </a:r>
            <a:r>
              <a:rPr lang="fr-FR" sz="3300" b="1" dirty="0" err="1">
                <a:latin typeface="Athanasius" pitchFamily="2" charset="0"/>
              </a:rPr>
              <a:t>etrefkotf</a:t>
            </a:r>
            <a:r>
              <a:rPr lang="fr-FR" sz="3300" b="1" dirty="0">
                <a:latin typeface="Athanasius" pitchFamily="2" charset="0"/>
              </a:rPr>
              <a:t>  `</a:t>
            </a:r>
            <a:r>
              <a:rPr lang="fr-FR" sz="3300" b="1" dirty="0" err="1">
                <a:latin typeface="Athanasius" pitchFamily="2" charset="0"/>
              </a:rPr>
              <a:t>èebol'en</a:t>
            </a:r>
            <a:r>
              <a:rPr lang="fr-FR" sz="3300" b="1" dirty="0">
                <a:latin typeface="Athanasius" pitchFamily="2" charset="0"/>
              </a:rPr>
              <a:t> </a:t>
            </a:r>
            <a:r>
              <a:rPr lang="fr-FR" sz="3300" b="1" dirty="0" err="1">
                <a:latin typeface="Athanasius" pitchFamily="2" charset="0"/>
              </a:rPr>
              <a:t>pisojsej</a:t>
            </a:r>
            <a:r>
              <a:rPr lang="fr-FR" sz="3300" b="1" dirty="0">
                <a:latin typeface="Athanasius" pitchFamily="2" charset="0"/>
              </a:rPr>
              <a:t>  `</a:t>
            </a:r>
            <a:r>
              <a:rPr lang="fr-FR" sz="3300" b="1" dirty="0" err="1">
                <a:latin typeface="Athanasius" pitchFamily="2" charset="0"/>
              </a:rPr>
              <a:t>ènXodologomor</a:t>
            </a:r>
            <a:r>
              <a:rPr lang="fr-FR" sz="3300" b="1" dirty="0">
                <a:latin typeface="Athanasius" pitchFamily="2" charset="0"/>
              </a:rPr>
              <a:t>  nem </a:t>
            </a:r>
            <a:r>
              <a:rPr lang="fr-FR" sz="3300" b="1" dirty="0" err="1">
                <a:latin typeface="Athanasius" pitchFamily="2" charset="0"/>
              </a:rPr>
              <a:t>niourwou</a:t>
            </a:r>
            <a:r>
              <a:rPr lang="fr-FR" sz="3300" b="1" dirty="0">
                <a:latin typeface="Athanasius" pitchFamily="2" charset="0"/>
              </a:rPr>
              <a:t> </a:t>
            </a:r>
            <a:r>
              <a:rPr lang="fr-FR" sz="3300" b="1" dirty="0" err="1">
                <a:latin typeface="Athanasius" pitchFamily="2" charset="0"/>
              </a:rPr>
              <a:t>eqnemaf</a:t>
            </a:r>
            <a:r>
              <a:rPr lang="fr-FR" sz="3300" b="1" dirty="0">
                <a:latin typeface="Athanasius" pitchFamily="2" charset="0"/>
              </a:rPr>
              <a:t> `</a:t>
            </a:r>
            <a:r>
              <a:rPr lang="fr-FR" sz="3300" b="1" dirty="0" err="1">
                <a:latin typeface="Athanasius" pitchFamily="2" charset="0"/>
              </a:rPr>
              <a:t>èe</a:t>
            </a:r>
            <a:r>
              <a:rPr lang="fr-FR" sz="3300" b="1" dirty="0">
                <a:latin typeface="Athanasius" pitchFamily="2" charset="0"/>
              </a:rPr>
              <a:t>`</a:t>
            </a:r>
            <a:r>
              <a:rPr lang="fr-FR" sz="3300" b="1" dirty="0" err="1">
                <a:latin typeface="Athanasius" pitchFamily="2" charset="0"/>
              </a:rPr>
              <a:t>è'rhi</a:t>
            </a:r>
            <a:r>
              <a:rPr lang="fr-FR" sz="3300" b="1" dirty="0">
                <a:latin typeface="Athanasius" pitchFamily="2" charset="0"/>
              </a:rPr>
              <a:t> `</a:t>
            </a:r>
            <a:r>
              <a:rPr lang="fr-FR" sz="3300" b="1" dirty="0" err="1">
                <a:latin typeface="Athanasius" pitchFamily="2" charset="0"/>
              </a:rPr>
              <a:t>èe</a:t>
            </a:r>
            <a:r>
              <a:rPr lang="fr-FR" sz="3300" b="1" dirty="0">
                <a:latin typeface="Athanasius" pitchFamily="2" charset="0"/>
              </a:rPr>
              <a:t> ;</a:t>
            </a:r>
            <a:r>
              <a:rPr lang="fr-FR" sz="3300" b="1" dirty="0" err="1">
                <a:latin typeface="Athanasius" pitchFamily="2" charset="0"/>
              </a:rPr>
              <a:t>ellot</a:t>
            </a:r>
            <a:r>
              <a:rPr lang="fr-FR" sz="3300" b="1" dirty="0">
                <a:latin typeface="Athanasius" pitchFamily="2" charset="0"/>
              </a:rPr>
              <a:t> `</a:t>
            </a:r>
            <a:r>
              <a:rPr lang="fr-FR" sz="3300" b="1" dirty="0" err="1">
                <a:latin typeface="Athanasius" pitchFamily="2" charset="0"/>
              </a:rPr>
              <a:t>ènte</a:t>
            </a:r>
            <a:r>
              <a:rPr lang="fr-FR" sz="3300" b="1" dirty="0">
                <a:latin typeface="Athanasius" pitchFamily="2" charset="0"/>
              </a:rPr>
              <a:t> </a:t>
            </a:r>
            <a:r>
              <a:rPr lang="fr-FR" sz="3300" b="1" dirty="0" err="1">
                <a:latin typeface="Athanasius" pitchFamily="2" charset="0"/>
              </a:rPr>
              <a:t>Cauh</a:t>
            </a:r>
            <a:r>
              <a:rPr lang="fr-FR" sz="3300" b="1" dirty="0">
                <a:latin typeface="Athanasius" pitchFamily="2" charset="0"/>
              </a:rPr>
              <a:t> </a:t>
            </a:r>
            <a:r>
              <a:rPr lang="fr-FR" sz="3300" b="1" dirty="0" err="1">
                <a:latin typeface="Athanasius" pitchFamily="2" charset="0"/>
              </a:rPr>
              <a:t>qai</a:t>
            </a:r>
            <a:r>
              <a:rPr lang="fr-FR" sz="3300" b="1" dirty="0">
                <a:latin typeface="Athanasius" pitchFamily="2" charset="0"/>
              </a:rPr>
              <a:t> te `</a:t>
            </a:r>
            <a:r>
              <a:rPr lang="fr-FR" sz="3300" b="1" dirty="0" err="1">
                <a:latin typeface="Athanasius" pitchFamily="2" charset="0"/>
              </a:rPr>
              <a:t>ètcw</a:t>
            </a:r>
            <a:r>
              <a:rPr lang="fr-FR" sz="3300" b="1" dirty="0">
                <a:latin typeface="Athanasius" pitchFamily="2" charset="0"/>
              </a:rPr>
              <a:t>]i `</a:t>
            </a:r>
            <a:r>
              <a:rPr lang="fr-FR" sz="3300" b="1" dirty="0" err="1">
                <a:latin typeface="Athanasius" pitchFamily="2" charset="0"/>
              </a:rPr>
              <a:t>èmpiouro</a:t>
            </a:r>
            <a:r>
              <a:rPr lang="fr-FR" sz="3300" b="1" dirty="0">
                <a:latin typeface="Athanasius" pitchFamily="2" charset="0"/>
              </a:rPr>
              <a:t>.</a:t>
            </a:r>
          </a:p>
          <a:p>
            <a:pPr marL="0" indent="0" algn="ctr">
              <a:buNone/>
            </a:pPr>
            <a:r>
              <a:rPr lang="fr-FR" sz="2800" b="1" dirty="0">
                <a:solidFill>
                  <a:srgbClr val="C00000"/>
                </a:solidFill>
                <a:latin typeface="CS Avva Shenouda" pitchFamily="34" charset="0"/>
                <a:cs typeface="Times New Roman" pitchFamily="18" charset="0"/>
              </a:rPr>
              <a:t>Ou`</a:t>
            </a:r>
            <a:r>
              <a:rPr lang="fr-FR" sz="2800" b="1" dirty="0" err="1">
                <a:solidFill>
                  <a:srgbClr val="C00000"/>
                </a:solidFill>
                <a:latin typeface="CS Avva Shenouda" pitchFamily="34" charset="0"/>
                <a:cs typeface="Times New Roman" pitchFamily="18" charset="0"/>
              </a:rPr>
              <a:t>wou</a:t>
            </a:r>
            <a:r>
              <a:rPr lang="fr-FR" sz="2800" b="1" dirty="0">
                <a:solidFill>
                  <a:srgbClr val="C00000"/>
                </a:solidFill>
                <a:latin typeface="CS Avva Shenouda" pitchFamily="34" charset="0"/>
                <a:cs typeface="Times New Roman" pitchFamily="18" charset="0"/>
              </a:rPr>
              <a:t> `n}`triac `</a:t>
            </a:r>
            <a:r>
              <a:rPr lang="fr-FR" sz="2800" b="1" dirty="0" err="1">
                <a:solidFill>
                  <a:srgbClr val="C00000"/>
                </a:solidFill>
                <a:latin typeface="CS Avva Shenouda" pitchFamily="34" charset="0"/>
                <a:cs typeface="Times New Roman" pitchFamily="18" charset="0"/>
              </a:rPr>
              <a:t>e;ouab</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pennou</a:t>
            </a:r>
            <a:r>
              <a:rPr lang="fr-FR" sz="2800" b="1" dirty="0">
                <a:solidFill>
                  <a:srgbClr val="C00000"/>
                </a:solidFill>
                <a:latin typeface="CS Avva Shenouda" pitchFamily="34" charset="0"/>
                <a:cs typeface="Times New Roman" pitchFamily="18" charset="0"/>
              </a:rPr>
              <a:t>] @ sa `</a:t>
            </a:r>
            <a:r>
              <a:rPr lang="fr-FR" sz="2800" b="1" dirty="0" err="1">
                <a:solidFill>
                  <a:srgbClr val="C00000"/>
                </a:solidFill>
                <a:latin typeface="CS Avva Shenouda" pitchFamily="34" charset="0"/>
                <a:cs typeface="Times New Roman" pitchFamily="18" charset="0"/>
              </a:rPr>
              <a:t>eneh</a:t>
            </a:r>
            <a:r>
              <a:rPr lang="fr-FR" sz="2800" b="1" dirty="0">
                <a:solidFill>
                  <a:srgbClr val="C00000"/>
                </a:solidFill>
                <a:latin typeface="CS Avva Shenouda" pitchFamily="34" charset="0"/>
                <a:cs typeface="Times New Roman" pitchFamily="18" charset="0"/>
              </a:rPr>
              <a:t> nem sa `</a:t>
            </a:r>
            <a:r>
              <a:rPr lang="fr-FR" sz="2800" b="1" dirty="0" err="1">
                <a:solidFill>
                  <a:srgbClr val="C00000"/>
                </a:solidFill>
                <a:latin typeface="CS Avva Shenouda" pitchFamily="34" charset="0"/>
                <a:cs typeface="Times New Roman" pitchFamily="18" charset="0"/>
              </a:rPr>
              <a:t>eneh</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nte</a:t>
            </a:r>
            <a:r>
              <a:rPr lang="fr-FR" sz="2800" b="1" dirty="0">
                <a:solidFill>
                  <a:srgbClr val="C00000"/>
                </a:solidFill>
                <a:latin typeface="CS Avva Shenouda" pitchFamily="34" charset="0"/>
                <a:cs typeface="Times New Roman" pitchFamily="18" charset="0"/>
              </a:rPr>
              <a:t> ni`</a:t>
            </a:r>
            <a:r>
              <a:rPr lang="fr-FR" sz="2800" b="1" dirty="0" err="1">
                <a:solidFill>
                  <a:srgbClr val="C00000"/>
                </a:solidFill>
                <a:latin typeface="CS Avva Shenouda" pitchFamily="34" charset="0"/>
                <a:cs typeface="Times New Roman" pitchFamily="18" charset="0"/>
              </a:rPr>
              <a:t>eneh</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tyrou</a:t>
            </a:r>
            <a:r>
              <a:rPr lang="fr-FR" sz="2800" b="1" dirty="0">
                <a:solidFill>
                  <a:srgbClr val="C00000"/>
                </a:solidFill>
                <a:latin typeface="CS Avva Shenouda" pitchFamily="34" charset="0"/>
                <a:cs typeface="Times New Roman" pitchFamily="18" charset="0"/>
              </a:rPr>
              <a:t> @ `</a:t>
            </a:r>
            <a:r>
              <a:rPr lang="fr-FR" sz="2800" b="1" dirty="0" err="1">
                <a:solidFill>
                  <a:srgbClr val="C00000"/>
                </a:solidFill>
                <a:latin typeface="CS Avva Shenouda" pitchFamily="34" charset="0"/>
                <a:cs typeface="Times New Roman" pitchFamily="18" charset="0"/>
              </a:rPr>
              <a:t>amyn</a:t>
            </a:r>
            <a:r>
              <a:rPr lang="fr-FR" sz="2800" b="1" dirty="0">
                <a:solidFill>
                  <a:srgbClr val="C00000"/>
                </a:solidFill>
                <a:latin typeface="CS Avva Shenouda" pitchFamily="34" charset="0"/>
                <a:cs typeface="Times New Roman" pitchFamily="18" charset="0"/>
              </a:rPr>
              <a:t>. </a:t>
            </a:r>
            <a:endParaRPr lang="fr-FR" sz="2800" b="1" dirty="0">
              <a:solidFill>
                <a:srgbClr val="C00000"/>
              </a:solidFill>
              <a:latin typeface="Athanasius" pitchFamily="2" charset="0"/>
              <a:cs typeface="Times New Roman" pitchFamily="18" charset="0"/>
            </a:endParaRPr>
          </a:p>
          <a:p>
            <a:pPr marL="0" indent="0" algn="ctr">
              <a:buNone/>
            </a:pPr>
            <a:endParaRPr lang="fr-FR" sz="2800" b="1" dirty="0">
              <a:solidFill>
                <a:srgbClr val="C00000"/>
              </a:solidFill>
              <a:latin typeface="CS Avva Shenouda" pitchFamily="34" charset="0"/>
              <a:cs typeface="Times New Roman" pitchFamily="18" charset="0"/>
            </a:endParaRPr>
          </a:p>
          <a:p>
            <a:pPr marL="0" indent="0" algn="just">
              <a:buNone/>
            </a:pPr>
            <a:endParaRPr lang="fr-FR" sz="2800" b="1" dirty="0">
              <a:latin typeface="Athanasius"/>
            </a:endParaRPr>
          </a:p>
        </p:txBody>
      </p:sp>
      <p:sp>
        <p:nvSpPr>
          <p:cNvPr id="8" name="Rectangle 74">
            <a:extLst>
              <a:ext uri="{FF2B5EF4-FFF2-40B4-BE49-F238E27FC236}">
                <a16:creationId xmlns:a16="http://schemas.microsoft.com/office/drawing/2014/main" id="{EFA9D6ED-5B92-45D5-B2B3-49501FAAB2D5}"/>
              </a:ext>
            </a:extLst>
          </p:cNvPr>
          <p:cNvSpPr>
            <a:spLocks noChangeArrowheads="1"/>
          </p:cNvSpPr>
          <p:nvPr/>
        </p:nvSpPr>
        <p:spPr bwMode="auto">
          <a:xfrm>
            <a:off x="8616280" y="53414"/>
            <a:ext cx="3384376"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الساعة التاسعة</a:t>
            </a:r>
            <a:r>
              <a:rPr lang="fr-FR" sz="2000" b="1" dirty="0">
                <a:solidFill>
                  <a:schemeClr val="bg1"/>
                </a:solidFill>
              </a:rPr>
              <a:t> </a:t>
            </a:r>
            <a:r>
              <a:rPr lang="ar-BH" sz="2000" b="1" dirty="0">
                <a:solidFill>
                  <a:schemeClr val="bg1"/>
                </a:solidFill>
              </a:rPr>
              <a:t>من </a:t>
            </a:r>
            <a:r>
              <a:rPr lang="ar-SA" sz="2000" b="1" dirty="0">
                <a:solidFill>
                  <a:schemeClr val="bg1"/>
                </a:solidFill>
              </a:rPr>
              <a:t>يوم الخميس الكبير</a:t>
            </a:r>
            <a:endParaRPr lang="en-US" altLang="fr-FR" sz="2000" b="1" i="1" dirty="0">
              <a:solidFill>
                <a:schemeClr val="bg1"/>
              </a:solidFill>
            </a:endParaRPr>
          </a:p>
        </p:txBody>
      </p:sp>
    </p:spTree>
    <p:extLst>
      <p:ext uri="{BB962C8B-B14F-4D97-AF65-F5344CB8AC3E}">
        <p14:creationId xmlns:p14="http://schemas.microsoft.com/office/powerpoint/2010/main" val="650568442"/>
      </p:ext>
    </p:extLst>
  </p:cSld>
  <p:clrMapOvr>
    <a:masterClrMapping/>
  </p:clrMapOvr>
</p:sld>
</file>

<file path=ppt/slides/slide4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7369" y="548680"/>
            <a:ext cx="5616624" cy="5832648"/>
          </a:xfrm>
        </p:spPr>
        <p:txBody>
          <a:bodyPr>
            <a:noAutofit/>
          </a:bodyPr>
          <a:lstStyle/>
          <a:p>
            <a:pPr marL="0" indent="3175" algn="just">
              <a:buNone/>
            </a:pPr>
            <a:r>
              <a:rPr lang="fr-FR" sz="2800" b="1" dirty="0"/>
              <a:t>Melchisédech, roi de </a:t>
            </a:r>
            <a:r>
              <a:rPr lang="fr-FR" sz="2800" b="1" dirty="0" err="1"/>
              <a:t>Shalem</a:t>
            </a:r>
            <a:r>
              <a:rPr lang="fr-FR" sz="2800" b="1" dirty="0"/>
              <a:t>, apporta du pain et du vin; il était prêtre du Dieu Très Haut. Il prononça cette bénédiction: «Béni soit </a:t>
            </a:r>
            <a:r>
              <a:rPr lang="fr-FR" sz="2800" b="1" dirty="0" err="1"/>
              <a:t>Abram</a:t>
            </a:r>
            <a:r>
              <a:rPr lang="fr-FR" sz="2800" b="1" dirty="0"/>
              <a:t> par le Dieu Très Haut qui créa ciel et terre, et béni soit le Dieu Très Haut qui a livré tes ennemis entre tes mains.» Et </a:t>
            </a:r>
            <a:r>
              <a:rPr lang="fr-FR" sz="2800" b="1" dirty="0" err="1"/>
              <a:t>Abram</a:t>
            </a:r>
            <a:r>
              <a:rPr lang="fr-FR" sz="2800" b="1" dirty="0"/>
              <a:t> lui donna la dîme de tout.</a:t>
            </a:r>
          </a:p>
          <a:p>
            <a:pPr marL="0" indent="3175" algn="just">
              <a:buNone/>
            </a:pPr>
            <a:endParaRPr lang="fr-FR" sz="2800" b="1" dirty="0"/>
          </a:p>
          <a:p>
            <a:pPr marL="0" indent="3175" algn="just">
              <a:buNone/>
            </a:pPr>
            <a:r>
              <a:rPr lang="fr-FR" sz="2800" b="1" i="1" dirty="0">
                <a:solidFill>
                  <a:srgbClr val="C00000"/>
                </a:solidFill>
              </a:rPr>
              <a:t>Gloire à la sainte Trinité notre Dieu</a:t>
            </a:r>
            <a:r>
              <a:rPr lang="fr-FR" sz="2800" b="1" i="1" dirty="0"/>
              <a:t>.</a:t>
            </a:r>
            <a:endParaRPr lang="fr-FR" sz="2800" b="1" dirty="0"/>
          </a:p>
        </p:txBody>
      </p:sp>
      <p:sp>
        <p:nvSpPr>
          <p:cNvPr id="4" name="Rectangle 3">
            <a:extLst>
              <a:ext uri="{FF2B5EF4-FFF2-40B4-BE49-F238E27FC236}">
                <a16:creationId xmlns:a16="http://schemas.microsoft.com/office/drawing/2014/main" id="{91243CA8-04CE-43A8-A980-AAAC9EEED9CA}"/>
              </a:ext>
            </a:extLst>
          </p:cNvPr>
          <p:cNvSpPr/>
          <p:nvPr/>
        </p:nvSpPr>
        <p:spPr>
          <a:xfrm>
            <a:off x="6240016" y="582935"/>
            <a:ext cx="5472608" cy="5798393"/>
          </a:xfrm>
          <a:prstGeom prst="rect">
            <a:avLst/>
          </a:prstGeom>
        </p:spPr>
        <p:txBody>
          <a:bodyPr wrap="square">
            <a:normAutofit/>
          </a:bodyPr>
          <a:lstStyle/>
          <a:p>
            <a:pPr algn="just" rtl="1"/>
            <a:r>
              <a:rPr lang="ar-SA" sz="3600" b="1" dirty="0"/>
              <a:t>وأخرج ملكى صادق ملك ساليم خبزاً وخمراً لأنه كان كاهن الله العلى</a:t>
            </a:r>
            <a:r>
              <a:rPr lang="ar-EG" sz="3600" b="1" dirty="0" err="1"/>
              <a:t>.</a:t>
            </a:r>
            <a:r>
              <a:rPr lang="ar-SA" sz="3600" b="1" dirty="0"/>
              <a:t> وبارك إبرام وقال: مبارك إبرام من الله العلى الذى خلق السماء والأرض</a:t>
            </a:r>
            <a:r>
              <a:rPr lang="ar-EG" sz="3600" b="1" dirty="0" err="1"/>
              <a:t>،</a:t>
            </a:r>
            <a:r>
              <a:rPr lang="ar-SA" sz="3600" b="1" dirty="0"/>
              <a:t> ومبارك الله العلى هذا الذى أسلم أعدا</a:t>
            </a:r>
            <a:r>
              <a:rPr lang="ar-EG" sz="3600" b="1" dirty="0"/>
              <a:t>ئ</a:t>
            </a:r>
            <a:r>
              <a:rPr lang="ar-SA" sz="3600" b="1" dirty="0"/>
              <a:t>ك فى يديك، وأعطاه </a:t>
            </a:r>
            <a:r>
              <a:rPr lang="ar-SA" sz="3600" b="1" dirty="0" err="1"/>
              <a:t>الع</a:t>
            </a:r>
            <a:r>
              <a:rPr lang="ar-EG" sz="3600" b="1" dirty="0"/>
              <a:t>ُ</a:t>
            </a:r>
            <a:r>
              <a:rPr lang="ar-SA" sz="3600" b="1" dirty="0"/>
              <a:t>شر من كل شىء.</a:t>
            </a:r>
            <a:endParaRPr lang="fr-FR" sz="3600" b="1" dirty="0"/>
          </a:p>
          <a:p>
            <a:pPr algn="just" rtl="1"/>
            <a:endParaRPr lang="fr-FR" sz="3600" b="1" dirty="0">
              <a:latin typeface="Times New Roman" panose="02020603050405020304" pitchFamily="18" charset="0"/>
            </a:endParaRPr>
          </a:p>
          <a:p>
            <a:pPr algn="just" rtl="1"/>
            <a:r>
              <a:rPr lang="ar-SA" sz="3600" b="1" i="1" dirty="0">
                <a:solidFill>
                  <a:srgbClr val="C00000"/>
                </a:solidFill>
              </a:rPr>
              <a:t>مجدًا للثالوث الأقدس إلهنا آمين.</a:t>
            </a:r>
            <a:endParaRPr lang="ar-SA" sz="3600" b="1" dirty="0">
              <a:solidFill>
                <a:srgbClr val="C00000"/>
              </a:solidFill>
              <a:latin typeface="Times New Roman" panose="02020603050405020304" pitchFamily="18" charset="0"/>
            </a:endParaRPr>
          </a:p>
        </p:txBody>
      </p:sp>
      <p:sp>
        <p:nvSpPr>
          <p:cNvPr id="8" name="ZoneTexte 7">
            <a:extLst>
              <a:ext uri="{FF2B5EF4-FFF2-40B4-BE49-F238E27FC236}">
                <a16:creationId xmlns:a16="http://schemas.microsoft.com/office/drawing/2014/main" id="{17EB9E0E-099C-42F2-A2D3-CB82BBB219EC}"/>
              </a:ext>
            </a:extLst>
          </p:cNvPr>
          <p:cNvSpPr txBox="1"/>
          <p:nvPr/>
        </p:nvSpPr>
        <p:spPr>
          <a:xfrm>
            <a:off x="407368" y="6490404"/>
            <a:ext cx="4104456" cy="338554"/>
          </a:xfrm>
          <a:prstGeom prst="rect">
            <a:avLst/>
          </a:prstGeom>
          <a:noFill/>
        </p:spPr>
        <p:txBody>
          <a:bodyPr wrap="square" rtlCol="0">
            <a:spAutoFit/>
          </a:bodyPr>
          <a:lstStyle/>
          <a:p>
            <a:r>
              <a:rPr lang="fr-FR" sz="1600" b="1" i="1" dirty="0">
                <a:solidFill>
                  <a:schemeClr val="bg1"/>
                </a:solidFill>
              </a:rPr>
              <a:t>Neuvième heure du Jeudi Saint</a:t>
            </a:r>
            <a:endParaRPr lang="fr-FR" sz="1600" dirty="0">
              <a:solidFill>
                <a:schemeClr val="bg1"/>
              </a:solidFill>
            </a:endParaRPr>
          </a:p>
        </p:txBody>
      </p:sp>
      <p:sp>
        <p:nvSpPr>
          <p:cNvPr id="9" name="Rectangle 74">
            <a:extLst>
              <a:ext uri="{FF2B5EF4-FFF2-40B4-BE49-F238E27FC236}">
                <a16:creationId xmlns:a16="http://schemas.microsoft.com/office/drawing/2014/main" id="{EFA9D6ED-5B92-45D5-B2B3-49501FAAB2D5}"/>
              </a:ext>
            </a:extLst>
          </p:cNvPr>
          <p:cNvSpPr>
            <a:spLocks noChangeArrowheads="1"/>
          </p:cNvSpPr>
          <p:nvPr/>
        </p:nvSpPr>
        <p:spPr bwMode="auto">
          <a:xfrm>
            <a:off x="8616280" y="53414"/>
            <a:ext cx="3384376"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الساعة التاسعة</a:t>
            </a:r>
            <a:r>
              <a:rPr lang="fr-FR" sz="2000" b="1" dirty="0">
                <a:solidFill>
                  <a:schemeClr val="bg1"/>
                </a:solidFill>
              </a:rPr>
              <a:t> </a:t>
            </a:r>
            <a:r>
              <a:rPr lang="ar-BH" sz="2000" b="1" dirty="0">
                <a:solidFill>
                  <a:schemeClr val="bg1"/>
                </a:solidFill>
              </a:rPr>
              <a:t>من </a:t>
            </a:r>
            <a:r>
              <a:rPr lang="ar-SA" sz="2000" b="1" dirty="0">
                <a:solidFill>
                  <a:schemeClr val="bg1"/>
                </a:solidFill>
              </a:rPr>
              <a:t>يوم الخميس الكبير</a:t>
            </a:r>
            <a:endParaRPr lang="en-US" altLang="fr-FR" sz="2000" b="1" i="1" dirty="0">
              <a:solidFill>
                <a:schemeClr val="bg1"/>
              </a:solidFill>
            </a:endParaRPr>
          </a:p>
        </p:txBody>
      </p:sp>
    </p:spTree>
    <p:extLst>
      <p:ext uri="{BB962C8B-B14F-4D97-AF65-F5344CB8AC3E}">
        <p14:creationId xmlns:p14="http://schemas.microsoft.com/office/powerpoint/2010/main" val="3516552313"/>
      </p:ext>
    </p:extLst>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5" name="Connecteur droit 4">
            <a:extLst>
              <a:ext uri="{FF2B5EF4-FFF2-40B4-BE49-F238E27FC236}">
                <a16:creationId xmlns:a16="http://schemas.microsoft.com/office/drawing/2014/main" id="{126B1987-611D-41BD-9F08-E35F26AD5672}"/>
              </a:ext>
            </a:extLst>
          </p:cNvPr>
          <p:cNvCxnSpPr>
            <a:cxnSpLocks/>
          </p:cNvCxnSpPr>
          <p:nvPr/>
        </p:nvCxnSpPr>
        <p:spPr>
          <a:xfrm flipV="1">
            <a:off x="4151784" y="548680"/>
            <a:ext cx="0" cy="5832648"/>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7" name="Connecteur droit 6">
            <a:extLst>
              <a:ext uri="{FF2B5EF4-FFF2-40B4-BE49-F238E27FC236}">
                <a16:creationId xmlns:a16="http://schemas.microsoft.com/office/drawing/2014/main" id="{6FCAE597-4702-47B1-A0B0-F545200A3E96}"/>
              </a:ext>
            </a:extLst>
          </p:cNvPr>
          <p:cNvCxnSpPr>
            <a:cxnSpLocks/>
          </p:cNvCxnSpPr>
          <p:nvPr/>
        </p:nvCxnSpPr>
        <p:spPr>
          <a:xfrm>
            <a:off x="7932204" y="548680"/>
            <a:ext cx="0" cy="5832648"/>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aphicFrame>
        <p:nvGraphicFramePr>
          <p:cNvPr id="11" name="Tableau 10">
            <a:extLst>
              <a:ext uri="{FF2B5EF4-FFF2-40B4-BE49-F238E27FC236}">
                <a16:creationId xmlns:a16="http://schemas.microsoft.com/office/drawing/2014/main" id="{064030C8-D926-485C-8E3C-04B79300FA76}"/>
              </a:ext>
            </a:extLst>
          </p:cNvPr>
          <p:cNvGraphicFramePr>
            <a:graphicFrameLocks noGrp="1"/>
          </p:cNvGraphicFramePr>
          <p:nvPr/>
        </p:nvGraphicFramePr>
        <p:xfrm>
          <a:off x="407368" y="548680"/>
          <a:ext cx="11305251" cy="5823204"/>
        </p:xfrm>
        <a:graphic>
          <a:graphicData uri="http://schemas.openxmlformats.org/drawingml/2006/table">
            <a:tbl>
              <a:tblPr firstRow="1" bandRow="1">
                <a:tableStyleId>{5C22544A-7EE6-4342-B048-85BDC9FD1C3A}</a:tableStyleId>
              </a:tblPr>
              <a:tblGrid>
                <a:gridCol w="3768417">
                  <a:extLst>
                    <a:ext uri="{9D8B030D-6E8A-4147-A177-3AD203B41FA5}">
                      <a16:colId xmlns:a16="http://schemas.microsoft.com/office/drawing/2014/main" val="643898362"/>
                    </a:ext>
                  </a:extLst>
                </a:gridCol>
                <a:gridCol w="3768417">
                  <a:extLst>
                    <a:ext uri="{9D8B030D-6E8A-4147-A177-3AD203B41FA5}">
                      <a16:colId xmlns:a16="http://schemas.microsoft.com/office/drawing/2014/main" val="928857037"/>
                    </a:ext>
                  </a:extLst>
                </a:gridCol>
                <a:gridCol w="3768417">
                  <a:extLst>
                    <a:ext uri="{9D8B030D-6E8A-4147-A177-3AD203B41FA5}">
                      <a16:colId xmlns:a16="http://schemas.microsoft.com/office/drawing/2014/main" val="2709813572"/>
                    </a:ext>
                  </a:extLst>
                </a:gridCol>
              </a:tblGrid>
              <a:tr h="370840">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2000" b="1" kern="1200" dirty="0" err="1">
                          <a:solidFill>
                            <a:srgbClr val="C00000"/>
                          </a:solidFill>
                          <a:latin typeface="CS Avva Shenouda" panose="020B7200000000000000" pitchFamily="34" charset="0"/>
                          <a:ea typeface="+mn-ea"/>
                          <a:cs typeface="+mn-cs"/>
                        </a:rPr>
                        <a:t>Pilaoc</a:t>
                      </a:r>
                      <a:endParaRPr lang="fr-FR" sz="2800" b="1" kern="1200" dirty="0">
                        <a:solidFill>
                          <a:srgbClr val="C00000"/>
                        </a:solidFill>
                        <a:latin typeface="CS Avva Shenouda" panose="020B7200000000000000" pitchFamily="34" charset="0"/>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lang="fr-FR" sz="1800" b="1" kern="1200" dirty="0" err="1">
                          <a:solidFill>
                            <a:schemeClr val="tx1"/>
                          </a:solidFill>
                          <a:effectLst/>
                          <a:latin typeface="CS Avva Shenouda" panose="020B7200000000000000" pitchFamily="34" charset="0"/>
                          <a:ea typeface="+mn-ea"/>
                          <a:cs typeface="+mn-cs"/>
                        </a:rPr>
                        <a:t>Kuri`e</a:t>
                      </a:r>
                      <a:r>
                        <a:rPr lang="fr-FR" sz="1800" b="1" kern="1200" dirty="0">
                          <a:solidFill>
                            <a:schemeClr val="tx1"/>
                          </a:solidFill>
                          <a:effectLst/>
                          <a:latin typeface="CS Avva Shenouda" panose="020B7200000000000000" pitchFamily="34" charset="0"/>
                          <a:ea typeface="+mn-ea"/>
                          <a:cs typeface="+mn-cs"/>
                        </a:rPr>
                        <a:t> `</a:t>
                      </a:r>
                      <a:r>
                        <a:rPr lang="fr-FR" sz="1800" b="1" kern="1200" dirty="0" err="1">
                          <a:solidFill>
                            <a:schemeClr val="tx1"/>
                          </a:solidFill>
                          <a:effectLst/>
                          <a:latin typeface="CS Avva Shenouda" panose="020B7200000000000000" pitchFamily="34" charset="0"/>
                          <a:ea typeface="+mn-ea"/>
                          <a:cs typeface="+mn-cs"/>
                        </a:rPr>
                        <a:t>ele`ycon</a:t>
                      </a:r>
                      <a:endParaRPr lang="fr-FR" sz="1800" b="1" kern="1200" dirty="0">
                        <a:solidFill>
                          <a:schemeClr val="tx1"/>
                        </a:solidFill>
                        <a:effectLst/>
                        <a:latin typeface="CS Avva Shenouda" panose="020B7200000000000000" pitchFamily="34" charset="0"/>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lang="fr-FR" sz="1800" b="1" kern="1200" dirty="0">
                        <a:solidFill>
                          <a:schemeClr val="tx1"/>
                        </a:solidFill>
                        <a:effectLst/>
                        <a:latin typeface="CS Avva Shenouda" panose="020B7200000000000000" pitchFamily="34" charset="0"/>
                        <a:ea typeface="+mn-ea"/>
                        <a:cs typeface="+mn-cs"/>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algn="ctr" defTabSz="914400" rtl="0" eaLnBrk="1" latinLnBrk="0" hangingPunct="1"/>
                      <a:r>
                        <a:rPr lang="fr-FR" sz="2000" b="1" kern="1200" dirty="0">
                          <a:solidFill>
                            <a:srgbClr val="C00000"/>
                          </a:solidFill>
                          <a:latin typeface="+mn-lt"/>
                          <a:ea typeface="+mn-ea"/>
                          <a:cs typeface="+mn-cs"/>
                        </a:rPr>
                        <a:t>L’assemblée</a:t>
                      </a:r>
                      <a:endParaRPr lang="fr-FR" sz="2800" b="1" kern="1200" dirty="0">
                        <a:solidFill>
                          <a:srgbClr val="C00000"/>
                        </a:solidFill>
                        <a:latin typeface="+mn-lt"/>
                        <a:ea typeface="+mn-ea"/>
                        <a:cs typeface="+mn-cs"/>
                      </a:endParaRPr>
                    </a:p>
                    <a:p>
                      <a:pPr algn="ctr"/>
                      <a:r>
                        <a:rPr lang="fr-FR" sz="2000" b="1" kern="1200" dirty="0">
                          <a:solidFill>
                            <a:schemeClr val="dk1"/>
                          </a:solidFill>
                          <a:effectLst/>
                          <a:latin typeface="+mn-lt"/>
                          <a:ea typeface="+mn-ea"/>
                          <a:cs typeface="+mn-cs"/>
                        </a:rPr>
                        <a:t>Pitié Seigneur</a:t>
                      </a:r>
                    </a:p>
                    <a:p>
                      <a:pPr algn="ctr"/>
                      <a:endParaRPr lang="fr-FR" sz="4400" b="1" dirty="0">
                        <a:solidFill>
                          <a:srgbClr val="C00000"/>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ar-SA" sz="2400" b="1" kern="1200" dirty="0">
                          <a:solidFill>
                            <a:srgbClr val="C00000"/>
                          </a:solidFill>
                          <a:effectLst/>
                          <a:latin typeface="+mn-lt"/>
                          <a:ea typeface="+mn-ea"/>
                          <a:cs typeface="+mn-cs"/>
                        </a:rPr>
                        <a:t>الشعب</a:t>
                      </a:r>
                      <a:endParaRPr lang="fr-FR" sz="2400" b="1" kern="1200" dirty="0">
                        <a:solidFill>
                          <a:srgbClr val="C00000"/>
                        </a:solidFill>
                        <a:effectLst/>
                        <a:latin typeface="+mn-lt"/>
                        <a:ea typeface="+mn-ea"/>
                        <a:cs typeface="+mn-cs"/>
                      </a:endParaRPr>
                    </a:p>
                    <a:p>
                      <a:pPr algn="ctr"/>
                      <a:r>
                        <a:rPr lang="ar-SA" sz="2400" b="0" kern="1200" dirty="0" err="1">
                          <a:solidFill>
                            <a:schemeClr val="dk1"/>
                          </a:solidFill>
                          <a:effectLst/>
                          <a:latin typeface="+mn-lt"/>
                          <a:ea typeface="+mn-ea"/>
                          <a:cs typeface="+mn-cs"/>
                        </a:rPr>
                        <a:t>يارب</a:t>
                      </a:r>
                      <a:r>
                        <a:rPr lang="ar-SA" sz="2400" b="0" kern="1200" dirty="0">
                          <a:solidFill>
                            <a:schemeClr val="dk1"/>
                          </a:solidFill>
                          <a:effectLst/>
                          <a:latin typeface="+mn-lt"/>
                          <a:ea typeface="+mn-ea"/>
                          <a:cs typeface="+mn-cs"/>
                        </a:rPr>
                        <a:t> ارحم</a:t>
                      </a:r>
                      <a:endParaRPr lang="fr-FR" sz="2400" b="0" dirty="0">
                        <a:solidFill>
                          <a:srgbClr val="C00000"/>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000468116"/>
                  </a:ext>
                </a:extLst>
              </a:tr>
              <a:tr h="1854200">
                <a:tc>
                  <a:txBody>
                    <a:bodyPr/>
                    <a:lstStyle/>
                    <a:p>
                      <a:pPr algn="ctr">
                        <a:lnSpc>
                          <a:spcPct val="115000"/>
                        </a:lnSpc>
                        <a:spcAft>
                          <a:spcPts val="0"/>
                        </a:spcAft>
                      </a:pPr>
                      <a:r>
                        <a:rPr lang="fr-FR" sz="2000" b="1" kern="1200" dirty="0" err="1">
                          <a:solidFill>
                            <a:srgbClr val="C00000"/>
                          </a:solidFill>
                          <a:latin typeface="CS Avva Shenouda" panose="020B7200000000000000" pitchFamily="34" charset="0"/>
                          <a:ea typeface="+mn-ea"/>
                          <a:cs typeface="+mn-cs"/>
                        </a:rPr>
                        <a:t>Piouyb</a:t>
                      </a:r>
                      <a:endParaRPr lang="fr-FR" sz="2000" b="1" kern="1200" dirty="0">
                        <a:solidFill>
                          <a:srgbClr val="C00000"/>
                        </a:solidFill>
                        <a:latin typeface="CS Avva Shenouda" panose="020B7200000000000000" pitchFamily="34" charset="0"/>
                        <a:ea typeface="+mn-ea"/>
                        <a:cs typeface="+mn-cs"/>
                      </a:endParaRPr>
                    </a:p>
                    <a:p>
                      <a:pPr algn="just">
                        <a:lnSpc>
                          <a:spcPct val="115000"/>
                        </a:lnSpc>
                        <a:spcAft>
                          <a:spcPts val="0"/>
                        </a:spcAft>
                      </a:pPr>
                      <a:r>
                        <a:rPr lang="fr-FR" sz="1800" b="1" dirty="0" err="1">
                          <a:effectLst/>
                          <a:latin typeface="CS Avva Shenouda" panose="020B7200000000000000" pitchFamily="34" charset="0"/>
                          <a:ea typeface="Calibri" panose="020F0502020204030204" pitchFamily="34" charset="0"/>
                          <a:cs typeface="Arial" panose="020B0604020202020204" pitchFamily="34" charset="0"/>
                        </a:rPr>
                        <a:t>E;be</a:t>
                      </a:r>
                      <a:r>
                        <a:rPr lang="fr-FR" sz="1800" b="1" dirty="0">
                          <a:effectLst/>
                          <a:latin typeface="CS Avva Shenouda" panose="020B7200000000000000" pitchFamily="34" charset="0"/>
                          <a:ea typeface="Calibri" panose="020F0502020204030204" pitchFamily="34" charset="0"/>
                          <a:cs typeface="Arial" panose="020B0604020202020204" pitchFamily="34" charset="0"/>
                        </a:rPr>
                        <a:t> </a:t>
                      </a:r>
                      <a:r>
                        <a:rPr lang="fr-FR" sz="1800" b="1" dirty="0" err="1">
                          <a:effectLst/>
                          <a:latin typeface="CS Avva Shenouda" panose="020B7200000000000000" pitchFamily="34" charset="0"/>
                          <a:ea typeface="Calibri" panose="020F0502020204030204" pitchFamily="34" charset="0"/>
                          <a:cs typeface="Arial" panose="020B0604020202020204" pitchFamily="34" charset="0"/>
                        </a:rPr>
                        <a:t>vai</a:t>
                      </a:r>
                      <a:r>
                        <a:rPr lang="fr-FR" sz="1800" b="1" dirty="0">
                          <a:effectLst/>
                          <a:latin typeface="CS Avva Shenouda" panose="020B7200000000000000" pitchFamily="34" charset="0"/>
                          <a:ea typeface="Calibri" panose="020F0502020204030204" pitchFamily="34" charset="0"/>
                          <a:cs typeface="Arial" panose="020B0604020202020204" pitchFamily="34" charset="0"/>
                        </a:rPr>
                        <a:t> </a:t>
                      </a:r>
                      <a:r>
                        <a:rPr lang="fr-FR" sz="1800" b="1" dirty="0" err="1">
                          <a:effectLst/>
                          <a:latin typeface="CS Avva Shenouda" panose="020B7200000000000000" pitchFamily="34" charset="0"/>
                          <a:ea typeface="Calibri" panose="020F0502020204030204" pitchFamily="34" charset="0"/>
                          <a:cs typeface="Arial" panose="020B0604020202020204" pitchFamily="34" charset="0"/>
                        </a:rPr>
                        <a:t>ten</a:t>
                      </a:r>
                      <a:r>
                        <a:rPr lang="fr-FR" sz="1800" b="1" dirty="0">
                          <a:effectLst/>
                          <a:latin typeface="CS Avva Shenouda" panose="020B7200000000000000" pitchFamily="34" charset="0"/>
                          <a:ea typeface="Calibri" panose="020F0502020204030204" pitchFamily="34" charset="0"/>
                          <a:cs typeface="Arial" panose="020B0604020202020204" pitchFamily="34" charset="0"/>
                        </a:rPr>
                        <a:t>]ho </a:t>
                      </a:r>
                      <a:r>
                        <a:rPr lang="fr-FR" sz="1800" b="1" dirty="0" err="1">
                          <a:effectLst/>
                          <a:latin typeface="CS Avva Shenouda" panose="020B7200000000000000" pitchFamily="34" charset="0"/>
                          <a:ea typeface="Calibri" panose="020F0502020204030204" pitchFamily="34" charset="0"/>
                          <a:cs typeface="Arial" panose="020B0604020202020204" pitchFamily="34" charset="0"/>
                        </a:rPr>
                        <a:t>ouoh</a:t>
                      </a:r>
                      <a:r>
                        <a:rPr lang="fr-FR" sz="1800" b="1" dirty="0">
                          <a:effectLst/>
                          <a:latin typeface="CS Avva Shenouda" panose="020B7200000000000000" pitchFamily="34" charset="0"/>
                          <a:ea typeface="Calibri" panose="020F0502020204030204" pitchFamily="34" charset="0"/>
                          <a:cs typeface="Arial" panose="020B0604020202020204" pitchFamily="34" charset="0"/>
                        </a:rPr>
                        <a:t> </a:t>
                      </a:r>
                      <a:r>
                        <a:rPr lang="fr-FR" sz="1800" b="1" dirty="0" err="1">
                          <a:effectLst/>
                          <a:latin typeface="CS Avva Shenouda" panose="020B7200000000000000" pitchFamily="34" charset="0"/>
                          <a:ea typeface="Calibri" panose="020F0502020204030204" pitchFamily="34" charset="0"/>
                          <a:cs typeface="Arial" panose="020B0604020202020204" pitchFamily="34" charset="0"/>
                        </a:rPr>
                        <a:t>tentwbh</a:t>
                      </a:r>
                      <a:r>
                        <a:rPr lang="fr-FR" sz="1800" b="1" dirty="0">
                          <a:effectLst/>
                          <a:latin typeface="CS Avva Shenouda" panose="020B7200000000000000" pitchFamily="34" charset="0"/>
                          <a:ea typeface="Calibri" panose="020F0502020204030204" pitchFamily="34" charset="0"/>
                          <a:cs typeface="Arial" panose="020B0604020202020204" pitchFamily="34" charset="0"/>
                        </a:rPr>
                        <a:t> `</a:t>
                      </a:r>
                      <a:r>
                        <a:rPr lang="fr-FR" sz="1800" b="1" dirty="0" err="1">
                          <a:effectLst/>
                          <a:latin typeface="CS Avva Shenouda" panose="020B7200000000000000" pitchFamily="34" charset="0"/>
                          <a:ea typeface="Calibri" panose="020F0502020204030204" pitchFamily="34" charset="0"/>
                          <a:cs typeface="Arial" panose="020B0604020202020204" pitchFamily="34" charset="0"/>
                        </a:rPr>
                        <a:t>ntekmetaga;oc</a:t>
                      </a:r>
                      <a:r>
                        <a:rPr lang="fr-FR" sz="1800" b="1" dirty="0">
                          <a:effectLst/>
                          <a:latin typeface="CS Avva Shenouda" panose="020B7200000000000000" pitchFamily="34" charset="0"/>
                          <a:ea typeface="Calibri" panose="020F0502020204030204" pitchFamily="34" charset="0"/>
                          <a:cs typeface="Arial" panose="020B0604020202020204" pitchFamily="34" charset="0"/>
                        </a:rPr>
                        <a:t> </a:t>
                      </a:r>
                      <a:r>
                        <a:rPr lang="fr-FR" sz="1800" b="1" dirty="0" err="1">
                          <a:effectLst/>
                          <a:latin typeface="CS Avva Shenouda" panose="020B7200000000000000" pitchFamily="34" charset="0"/>
                          <a:ea typeface="Calibri" panose="020F0502020204030204" pitchFamily="34" charset="0"/>
                          <a:cs typeface="Arial" panose="020B0604020202020204" pitchFamily="34" charset="0"/>
                        </a:rPr>
                        <a:t>pimairwmi</a:t>
                      </a:r>
                      <a:r>
                        <a:rPr lang="fr-FR" sz="1800" b="1" dirty="0">
                          <a:effectLst/>
                          <a:latin typeface="CS Avva Shenouda" panose="020B7200000000000000" pitchFamily="34" charset="0"/>
                          <a:ea typeface="Calibri" panose="020F0502020204030204" pitchFamily="34" charset="0"/>
                          <a:cs typeface="Arial" panose="020B0604020202020204" pitchFamily="34" charset="0"/>
                        </a:rPr>
                        <a:t> @ </a:t>
                      </a:r>
                      <a:r>
                        <a:rPr lang="fr-FR" sz="1800" b="1" dirty="0" err="1">
                          <a:effectLst/>
                          <a:latin typeface="CS Avva Shenouda" panose="020B7200000000000000" pitchFamily="34" charset="0"/>
                          <a:ea typeface="Calibri" panose="020F0502020204030204" pitchFamily="34" charset="0"/>
                          <a:cs typeface="Arial" panose="020B0604020202020204" pitchFamily="34" charset="0"/>
                        </a:rPr>
                        <a:t>myic</a:t>
                      </a:r>
                      <a:r>
                        <a:rPr lang="fr-FR" sz="1800" b="1" dirty="0">
                          <a:effectLst/>
                          <a:latin typeface="CS Avva Shenouda" panose="020B7200000000000000" pitchFamily="34" charset="0"/>
                          <a:ea typeface="Calibri" panose="020F0502020204030204" pitchFamily="34" charset="0"/>
                          <a:cs typeface="Arial" panose="020B0604020202020204" pitchFamily="34" charset="0"/>
                        </a:rPr>
                        <a:t> nan </a:t>
                      </a:r>
                      <a:r>
                        <a:rPr lang="fr-FR" sz="1800" b="1" dirty="0" err="1">
                          <a:effectLst/>
                          <a:latin typeface="CS Avva Shenouda" panose="020B7200000000000000" pitchFamily="34" charset="0"/>
                          <a:ea typeface="Calibri" panose="020F0502020204030204" pitchFamily="34" charset="0"/>
                          <a:cs typeface="Arial" panose="020B0604020202020204" pitchFamily="34" charset="0"/>
                        </a:rPr>
                        <a:t>e;renjwk</a:t>
                      </a:r>
                      <a:r>
                        <a:rPr lang="fr-FR" sz="1800" b="1" dirty="0">
                          <a:effectLst/>
                          <a:latin typeface="CS Avva Shenouda" panose="020B7200000000000000" pitchFamily="34" charset="0"/>
                          <a:ea typeface="Calibri" panose="020F0502020204030204" pitchFamily="34" charset="0"/>
                          <a:cs typeface="Arial" panose="020B0604020202020204" pitchFamily="34" charset="0"/>
                        </a:rPr>
                        <a:t> `</a:t>
                      </a:r>
                      <a:r>
                        <a:rPr lang="fr-FR" sz="1800" b="1" dirty="0" err="1">
                          <a:effectLst/>
                          <a:latin typeface="CS Avva Shenouda" panose="020B7200000000000000" pitchFamily="34" charset="0"/>
                          <a:ea typeface="Calibri" panose="020F0502020204030204" pitchFamily="34" charset="0"/>
                          <a:cs typeface="Arial" panose="020B0604020202020204" pitchFamily="34" charset="0"/>
                        </a:rPr>
                        <a:t>ebol</a:t>
                      </a:r>
                      <a:r>
                        <a:rPr lang="fr-FR" sz="1800" b="1" dirty="0">
                          <a:effectLst/>
                          <a:latin typeface="CS Avva Shenouda" panose="020B7200000000000000" pitchFamily="34" charset="0"/>
                          <a:ea typeface="Calibri" panose="020F0502020204030204" pitchFamily="34" charset="0"/>
                          <a:cs typeface="Arial" panose="020B0604020202020204" pitchFamily="34" charset="0"/>
                        </a:rPr>
                        <a:t> `</a:t>
                      </a:r>
                      <a:r>
                        <a:rPr lang="fr-FR" sz="1800" b="1" dirty="0" err="1">
                          <a:effectLst/>
                          <a:latin typeface="CS Avva Shenouda" panose="020B7200000000000000" pitchFamily="34" charset="0"/>
                          <a:ea typeface="Calibri" panose="020F0502020204030204" pitchFamily="34" charset="0"/>
                          <a:cs typeface="Arial" panose="020B0604020202020204" pitchFamily="34" charset="0"/>
                        </a:rPr>
                        <a:t>mpaike</a:t>
                      </a:r>
                      <a:r>
                        <a:rPr lang="fr-FR" sz="1800" b="1" dirty="0">
                          <a:effectLst/>
                          <a:latin typeface="CS Avva Shenouda" panose="020B7200000000000000" pitchFamily="34" charset="0"/>
                          <a:ea typeface="Calibri" panose="020F0502020204030204" pitchFamily="34" charset="0"/>
                          <a:cs typeface="Arial" panose="020B0604020202020204" pitchFamily="34" charset="0"/>
                        </a:rPr>
                        <a:t> `</a:t>
                      </a:r>
                      <a:r>
                        <a:rPr lang="fr-FR" sz="1800" b="1" dirty="0" err="1">
                          <a:effectLst/>
                          <a:latin typeface="CS Avva Shenouda" panose="020B7200000000000000" pitchFamily="34" charset="0"/>
                          <a:ea typeface="Calibri" panose="020F0502020204030204" pitchFamily="34" charset="0"/>
                          <a:cs typeface="Arial" panose="020B0604020202020204" pitchFamily="34" charset="0"/>
                        </a:rPr>
                        <a:t>ehoou</a:t>
                      </a:r>
                      <a:r>
                        <a:rPr lang="fr-FR" sz="1800" b="1" dirty="0">
                          <a:effectLst/>
                          <a:latin typeface="CS Avva Shenouda" panose="020B7200000000000000" pitchFamily="34" charset="0"/>
                          <a:ea typeface="Calibri" panose="020F0502020204030204" pitchFamily="34" charset="0"/>
                          <a:cs typeface="Arial" panose="020B0604020202020204" pitchFamily="34" charset="0"/>
                        </a:rPr>
                        <a:t> `</a:t>
                      </a:r>
                      <a:r>
                        <a:rPr lang="fr-FR" sz="1800" b="1" dirty="0" err="1">
                          <a:effectLst/>
                          <a:latin typeface="CS Avva Shenouda" panose="020B7200000000000000" pitchFamily="34" charset="0"/>
                          <a:ea typeface="Calibri" panose="020F0502020204030204" pitchFamily="34" charset="0"/>
                          <a:cs typeface="Arial" panose="020B0604020202020204" pitchFamily="34" charset="0"/>
                        </a:rPr>
                        <a:t>e;ouab</a:t>
                      </a:r>
                      <a:r>
                        <a:rPr lang="fr-FR" sz="1800" b="1" dirty="0">
                          <a:effectLst/>
                          <a:latin typeface="CS Avva Shenouda" panose="020B7200000000000000" pitchFamily="34" charset="0"/>
                          <a:ea typeface="Calibri" panose="020F0502020204030204" pitchFamily="34" charset="0"/>
                          <a:cs typeface="Arial" panose="020B0604020202020204" pitchFamily="34" charset="0"/>
                        </a:rPr>
                        <a:t> </a:t>
                      </a:r>
                      <a:r>
                        <a:rPr lang="fr-FR" sz="1800" b="1" dirty="0" err="1">
                          <a:effectLst/>
                          <a:latin typeface="CS Avva Shenouda" panose="020B7200000000000000" pitchFamily="34" charset="0"/>
                          <a:ea typeface="Calibri" panose="020F0502020204030204" pitchFamily="34" charset="0"/>
                          <a:cs typeface="Arial" panose="020B0604020202020204" pitchFamily="34" charset="0"/>
                        </a:rPr>
                        <a:t>vai</a:t>
                      </a:r>
                      <a:r>
                        <a:rPr lang="fr-FR" sz="1800" b="1" dirty="0">
                          <a:effectLst/>
                          <a:latin typeface="CS Avva Shenouda" panose="020B7200000000000000" pitchFamily="34" charset="0"/>
                          <a:ea typeface="Calibri" panose="020F0502020204030204" pitchFamily="34" charset="0"/>
                          <a:cs typeface="Arial" panose="020B0604020202020204" pitchFamily="34" charset="0"/>
                        </a:rPr>
                        <a:t> @ nem </a:t>
                      </a:r>
                      <a:r>
                        <a:rPr lang="fr-FR" sz="1800" b="1" dirty="0" err="1">
                          <a:effectLst/>
                          <a:latin typeface="CS Avva Shenouda" panose="020B7200000000000000" pitchFamily="34" charset="0"/>
                          <a:ea typeface="Calibri" panose="020F0502020204030204" pitchFamily="34" charset="0"/>
                          <a:cs typeface="Arial" panose="020B0604020202020204" pitchFamily="34" charset="0"/>
                        </a:rPr>
                        <a:t>ni`ehoou</a:t>
                      </a:r>
                      <a:r>
                        <a:rPr lang="fr-FR" sz="1800" b="1" dirty="0">
                          <a:effectLst/>
                          <a:latin typeface="CS Avva Shenouda" panose="020B7200000000000000" pitchFamily="34" charset="0"/>
                          <a:ea typeface="Calibri" panose="020F0502020204030204" pitchFamily="34" charset="0"/>
                          <a:cs typeface="Arial" panose="020B0604020202020204" pitchFamily="34" charset="0"/>
                        </a:rPr>
                        <a:t> </a:t>
                      </a:r>
                      <a:r>
                        <a:rPr lang="fr-FR" sz="1800" b="1" dirty="0" err="1">
                          <a:effectLst/>
                          <a:latin typeface="CS Avva Shenouda" panose="020B7200000000000000" pitchFamily="34" charset="0"/>
                          <a:ea typeface="Calibri" panose="020F0502020204030204" pitchFamily="34" charset="0"/>
                          <a:cs typeface="Arial" panose="020B0604020202020204" pitchFamily="34" charset="0"/>
                        </a:rPr>
                        <a:t>tyrou</a:t>
                      </a:r>
                      <a:r>
                        <a:rPr lang="fr-FR" sz="1800" b="1" dirty="0">
                          <a:effectLst/>
                          <a:latin typeface="CS Avva Shenouda" panose="020B7200000000000000" pitchFamily="34" charset="0"/>
                          <a:ea typeface="Calibri" panose="020F0502020204030204" pitchFamily="34" charset="0"/>
                          <a:cs typeface="Arial" panose="020B0604020202020204" pitchFamily="34" charset="0"/>
                        </a:rPr>
                        <a:t> `</a:t>
                      </a:r>
                      <a:r>
                        <a:rPr lang="fr-FR" sz="1800" b="1" dirty="0" err="1">
                          <a:effectLst/>
                          <a:latin typeface="CS Avva Shenouda" panose="020B7200000000000000" pitchFamily="34" charset="0"/>
                          <a:ea typeface="Calibri" panose="020F0502020204030204" pitchFamily="34" charset="0"/>
                          <a:cs typeface="Arial" panose="020B0604020202020204" pitchFamily="34" charset="0"/>
                        </a:rPr>
                        <a:t>nte</a:t>
                      </a:r>
                      <a:r>
                        <a:rPr lang="fr-FR" sz="1800" b="1" dirty="0">
                          <a:effectLst/>
                          <a:latin typeface="CS Avva Shenouda" panose="020B7200000000000000" pitchFamily="34" charset="0"/>
                          <a:ea typeface="Calibri" panose="020F0502020204030204" pitchFamily="34" charset="0"/>
                          <a:cs typeface="Arial" panose="020B0604020202020204" pitchFamily="34" charset="0"/>
                        </a:rPr>
                        <a:t> </a:t>
                      </a:r>
                      <a:r>
                        <a:rPr lang="fr-FR" sz="1800" b="1" dirty="0" err="1">
                          <a:effectLst/>
                          <a:latin typeface="CS Avva Shenouda" panose="020B7200000000000000" pitchFamily="34" charset="0"/>
                          <a:ea typeface="Calibri" panose="020F0502020204030204" pitchFamily="34" charset="0"/>
                          <a:cs typeface="Arial" panose="020B0604020202020204" pitchFamily="34" charset="0"/>
                        </a:rPr>
                        <a:t>penwnq</a:t>
                      </a:r>
                      <a:r>
                        <a:rPr lang="fr-FR" sz="1800" b="1" dirty="0">
                          <a:effectLst/>
                          <a:latin typeface="CS Avva Shenouda" panose="020B7200000000000000" pitchFamily="34" charset="0"/>
                          <a:ea typeface="Calibri" panose="020F0502020204030204" pitchFamily="34" charset="0"/>
                          <a:cs typeface="Arial" panose="020B0604020202020204" pitchFamily="34" charset="0"/>
                        </a:rPr>
                        <a:t> @ </a:t>
                      </a:r>
                      <a:r>
                        <a:rPr lang="fr-FR" sz="1800" b="1" dirty="0" err="1">
                          <a:effectLst/>
                          <a:latin typeface="CS Avva Shenouda" panose="020B7200000000000000" pitchFamily="34" charset="0"/>
                          <a:ea typeface="Calibri" panose="020F0502020204030204" pitchFamily="34" charset="0"/>
                          <a:cs typeface="Arial" panose="020B0604020202020204" pitchFamily="34" charset="0"/>
                        </a:rPr>
                        <a:t>qen</a:t>
                      </a:r>
                      <a:r>
                        <a:rPr lang="fr-FR" sz="1800" b="1" dirty="0">
                          <a:effectLst/>
                          <a:latin typeface="CS Avva Shenouda" panose="020B7200000000000000" pitchFamily="34" charset="0"/>
                          <a:ea typeface="Calibri" panose="020F0502020204030204" pitchFamily="34" charset="0"/>
                          <a:cs typeface="Arial" panose="020B0604020202020204" pitchFamily="34" charset="0"/>
                        </a:rPr>
                        <a:t> </a:t>
                      </a:r>
                      <a:r>
                        <a:rPr lang="fr-FR" sz="1800" b="1" dirty="0" err="1">
                          <a:effectLst/>
                          <a:latin typeface="CS Avva Shenouda" panose="020B7200000000000000" pitchFamily="34" charset="0"/>
                          <a:ea typeface="Calibri" panose="020F0502020204030204" pitchFamily="34" charset="0"/>
                          <a:cs typeface="Arial" panose="020B0604020202020204" pitchFamily="34" charset="0"/>
                        </a:rPr>
                        <a:t>hiryny</a:t>
                      </a:r>
                      <a:r>
                        <a:rPr lang="fr-FR" sz="1800" b="1" dirty="0">
                          <a:effectLst/>
                          <a:latin typeface="CS Avva Shenouda" panose="020B7200000000000000" pitchFamily="34" charset="0"/>
                          <a:ea typeface="Calibri" panose="020F0502020204030204" pitchFamily="34" charset="0"/>
                          <a:cs typeface="Arial" panose="020B0604020202020204" pitchFamily="34" charset="0"/>
                        </a:rPr>
                        <a:t> </a:t>
                      </a:r>
                      <a:r>
                        <a:rPr lang="fr-FR" sz="1800" b="1" dirty="0" err="1">
                          <a:effectLst/>
                          <a:latin typeface="CS Avva Shenouda" panose="020B7200000000000000" pitchFamily="34" charset="0"/>
                          <a:ea typeface="Calibri" panose="020F0502020204030204" pitchFamily="34" charset="0"/>
                          <a:cs typeface="Arial" panose="020B0604020202020204" pitchFamily="34" charset="0"/>
                        </a:rPr>
                        <a:t>niben</a:t>
                      </a:r>
                      <a:r>
                        <a:rPr lang="fr-FR" sz="1800" b="1" dirty="0">
                          <a:effectLst/>
                          <a:latin typeface="CS Avva Shenouda" panose="020B7200000000000000" pitchFamily="34" charset="0"/>
                          <a:ea typeface="Calibri" panose="020F0502020204030204" pitchFamily="34" charset="0"/>
                          <a:cs typeface="Arial" panose="020B0604020202020204" pitchFamily="34" charset="0"/>
                        </a:rPr>
                        <a:t> nem </a:t>
                      </a:r>
                      <a:r>
                        <a:rPr lang="fr-FR" sz="1800" b="1" dirty="0" err="1">
                          <a:effectLst/>
                          <a:latin typeface="CS Avva Shenouda" panose="020B7200000000000000" pitchFamily="34" charset="0"/>
                          <a:ea typeface="Calibri" panose="020F0502020204030204" pitchFamily="34" charset="0"/>
                          <a:cs typeface="Arial" panose="020B0604020202020204" pitchFamily="34" charset="0"/>
                        </a:rPr>
                        <a:t>tekho</a:t>
                      </a:r>
                      <a:r>
                        <a:rPr lang="fr-FR" sz="1800" b="1" dirty="0">
                          <a:effectLst/>
                          <a:latin typeface="CS Avva Shenouda" panose="020B7200000000000000" pitchFamily="34" charset="0"/>
                          <a:ea typeface="Calibri" panose="020F0502020204030204" pitchFamily="34" charset="0"/>
                          <a:cs typeface="Arial" panose="020B0604020202020204" pitchFamily="34" charset="0"/>
                        </a:rPr>
                        <a:t>]</a:t>
                      </a:r>
                    </a:p>
                    <a:p>
                      <a:pPr algn="just">
                        <a:lnSpc>
                          <a:spcPct val="115000"/>
                        </a:lnSpc>
                        <a:spcAft>
                          <a:spcPts val="0"/>
                        </a:spcAft>
                      </a:pPr>
                      <a:endParaRPr lang="fr-FR" sz="1800" b="1" dirty="0">
                        <a:effectLst/>
                        <a:latin typeface="CS Avva Shenouda" panose="020B7200000000000000" pitchFamily="34" charset="0"/>
                        <a:ea typeface="Calibri" panose="020F0502020204030204" pitchFamily="34" charset="0"/>
                        <a:cs typeface="Arial" panose="020B0604020202020204" pitchFamily="34" charset="0"/>
                      </a:endParaRPr>
                    </a:p>
                    <a:p>
                      <a:pPr algn="just">
                        <a:lnSpc>
                          <a:spcPct val="115000"/>
                        </a:lnSpc>
                        <a:spcAft>
                          <a:spcPts val="0"/>
                        </a:spcAft>
                      </a:pPr>
                      <a:r>
                        <a:rPr lang="fr-FR" sz="1800" b="1" kern="1200" dirty="0" err="1">
                          <a:solidFill>
                            <a:schemeClr val="dk1"/>
                          </a:solidFill>
                          <a:effectLst/>
                          <a:latin typeface="CS Avva Shenouda" panose="020B7200000000000000" pitchFamily="34" charset="0"/>
                          <a:ea typeface="Calibri" panose="020F0502020204030204" pitchFamily="34" charset="0"/>
                          <a:cs typeface="Arial" panose="020B0604020202020204" pitchFamily="34" charset="0"/>
                        </a:rPr>
                        <a:t>ÉV;onoc</a:t>
                      </a:r>
                      <a:r>
                        <a:rPr lang="fr-FR" sz="1800" b="1" kern="1200" dirty="0">
                          <a:solidFill>
                            <a:schemeClr val="dk1"/>
                          </a:solidFill>
                          <a:effectLst/>
                          <a:latin typeface="CS Avva Shenouda" panose="020B7200000000000000" pitchFamily="34" charset="0"/>
                          <a:ea typeface="Calibri" panose="020F0502020204030204" pitchFamily="34" charset="0"/>
                          <a:cs typeface="Arial" panose="020B0604020202020204" pitchFamily="34" charset="0"/>
                        </a:rPr>
                        <a:t> </a:t>
                      </a:r>
                      <a:r>
                        <a:rPr lang="fr-FR" sz="1800" b="1" kern="1200" dirty="0" err="1">
                          <a:solidFill>
                            <a:schemeClr val="dk1"/>
                          </a:solidFill>
                          <a:effectLst/>
                          <a:latin typeface="CS Avva Shenouda" panose="020B7200000000000000" pitchFamily="34" charset="0"/>
                          <a:ea typeface="Calibri" panose="020F0502020204030204" pitchFamily="34" charset="0"/>
                          <a:cs typeface="Arial" panose="020B0604020202020204" pitchFamily="34" charset="0"/>
                        </a:rPr>
                        <a:t>niben</a:t>
                      </a:r>
                      <a:r>
                        <a:rPr lang="fr-FR" sz="1800" b="1" kern="1200" dirty="0">
                          <a:solidFill>
                            <a:schemeClr val="dk1"/>
                          </a:solidFill>
                          <a:effectLst/>
                          <a:latin typeface="CS Avva Shenouda" panose="020B7200000000000000" pitchFamily="34" charset="0"/>
                          <a:ea typeface="Calibri" panose="020F0502020204030204" pitchFamily="34" charset="0"/>
                          <a:cs typeface="Arial" panose="020B0604020202020204" pitchFamily="34" charset="0"/>
                        </a:rPr>
                        <a:t> @ </a:t>
                      </a:r>
                      <a:r>
                        <a:rPr lang="fr-FR" sz="1800" b="1" kern="1200" dirty="0" err="1">
                          <a:solidFill>
                            <a:schemeClr val="dk1"/>
                          </a:solidFill>
                          <a:effectLst/>
                          <a:latin typeface="CS Avva Shenouda" panose="020B7200000000000000" pitchFamily="34" charset="0"/>
                          <a:ea typeface="Calibri" panose="020F0502020204030204" pitchFamily="34" charset="0"/>
                          <a:cs typeface="Arial" panose="020B0604020202020204" pitchFamily="34" charset="0"/>
                        </a:rPr>
                        <a:t>piracmoc</a:t>
                      </a:r>
                      <a:r>
                        <a:rPr lang="fr-FR" sz="1800" b="1" kern="1200" dirty="0">
                          <a:solidFill>
                            <a:schemeClr val="dk1"/>
                          </a:solidFill>
                          <a:effectLst/>
                          <a:latin typeface="CS Avva Shenouda" panose="020B7200000000000000" pitchFamily="34" charset="0"/>
                          <a:ea typeface="Calibri" panose="020F0502020204030204" pitchFamily="34" charset="0"/>
                          <a:cs typeface="Arial" panose="020B0604020202020204" pitchFamily="34" charset="0"/>
                        </a:rPr>
                        <a:t> </a:t>
                      </a:r>
                      <a:r>
                        <a:rPr lang="fr-FR" sz="1800" b="1" kern="1200" dirty="0" err="1">
                          <a:solidFill>
                            <a:schemeClr val="dk1"/>
                          </a:solidFill>
                          <a:effectLst/>
                          <a:latin typeface="CS Avva Shenouda" panose="020B7200000000000000" pitchFamily="34" charset="0"/>
                          <a:ea typeface="Calibri" panose="020F0502020204030204" pitchFamily="34" charset="0"/>
                          <a:cs typeface="Arial" panose="020B0604020202020204" pitchFamily="34" charset="0"/>
                        </a:rPr>
                        <a:t>niben</a:t>
                      </a:r>
                      <a:r>
                        <a:rPr lang="fr-FR" sz="1800" b="1" kern="1200" dirty="0">
                          <a:solidFill>
                            <a:schemeClr val="dk1"/>
                          </a:solidFill>
                          <a:effectLst/>
                          <a:latin typeface="CS Avva Shenouda" panose="020B7200000000000000" pitchFamily="34" charset="0"/>
                          <a:ea typeface="Calibri" panose="020F0502020204030204" pitchFamily="34" charset="0"/>
                          <a:cs typeface="Arial" panose="020B0604020202020204" pitchFamily="34" charset="0"/>
                        </a:rPr>
                        <a:t> @ `</a:t>
                      </a:r>
                      <a:r>
                        <a:rPr lang="fr-FR" sz="1800" b="1" kern="1200" dirty="0" err="1">
                          <a:solidFill>
                            <a:schemeClr val="dk1"/>
                          </a:solidFill>
                          <a:effectLst/>
                          <a:latin typeface="CS Avva Shenouda" panose="020B7200000000000000" pitchFamily="34" charset="0"/>
                          <a:ea typeface="Calibri" panose="020F0502020204030204" pitchFamily="34" charset="0"/>
                          <a:cs typeface="Arial" panose="020B0604020202020204" pitchFamily="34" charset="0"/>
                        </a:rPr>
                        <a:t>energi`a</a:t>
                      </a:r>
                      <a:r>
                        <a:rPr lang="fr-FR" sz="1800" b="1" kern="1200" dirty="0">
                          <a:solidFill>
                            <a:schemeClr val="dk1"/>
                          </a:solidFill>
                          <a:effectLst/>
                          <a:latin typeface="CS Avva Shenouda" panose="020B7200000000000000" pitchFamily="34" charset="0"/>
                          <a:ea typeface="Calibri" panose="020F0502020204030204" pitchFamily="34" charset="0"/>
                          <a:cs typeface="Arial" panose="020B0604020202020204" pitchFamily="34" charset="0"/>
                        </a:rPr>
                        <a:t> </a:t>
                      </a:r>
                      <a:r>
                        <a:rPr lang="fr-FR" sz="1800" b="1" kern="1200" dirty="0" err="1">
                          <a:solidFill>
                            <a:schemeClr val="dk1"/>
                          </a:solidFill>
                          <a:effectLst/>
                          <a:latin typeface="CS Avva Shenouda" panose="020B7200000000000000" pitchFamily="34" charset="0"/>
                          <a:ea typeface="Calibri" panose="020F0502020204030204" pitchFamily="34" charset="0"/>
                          <a:cs typeface="Arial" panose="020B0604020202020204" pitchFamily="34" charset="0"/>
                        </a:rPr>
                        <a:t>niben</a:t>
                      </a:r>
                      <a:r>
                        <a:rPr lang="fr-FR" sz="1800" b="1" kern="1200" dirty="0">
                          <a:solidFill>
                            <a:schemeClr val="dk1"/>
                          </a:solidFill>
                          <a:effectLst/>
                          <a:latin typeface="CS Avva Shenouda" panose="020B7200000000000000" pitchFamily="34" charset="0"/>
                          <a:ea typeface="Calibri" panose="020F0502020204030204" pitchFamily="34" charset="0"/>
                          <a:cs typeface="Arial" panose="020B0604020202020204" pitchFamily="34" charset="0"/>
                        </a:rPr>
                        <a:t> `</a:t>
                      </a:r>
                      <a:r>
                        <a:rPr lang="fr-FR" sz="1800" b="1" kern="1200" dirty="0" err="1">
                          <a:solidFill>
                            <a:schemeClr val="dk1"/>
                          </a:solidFill>
                          <a:effectLst/>
                          <a:latin typeface="CS Avva Shenouda" panose="020B7200000000000000" pitchFamily="34" charset="0"/>
                          <a:ea typeface="Calibri" panose="020F0502020204030204" pitchFamily="34" charset="0"/>
                          <a:cs typeface="Arial" panose="020B0604020202020204" pitchFamily="34" charset="0"/>
                        </a:rPr>
                        <a:t>nte</a:t>
                      </a:r>
                      <a:r>
                        <a:rPr lang="fr-FR" sz="1800" b="1" kern="1200" dirty="0">
                          <a:solidFill>
                            <a:schemeClr val="dk1"/>
                          </a:solidFill>
                          <a:effectLst/>
                          <a:latin typeface="CS Avva Shenouda" panose="020B7200000000000000" pitchFamily="34" charset="0"/>
                          <a:ea typeface="Calibri" panose="020F0502020204030204" pitchFamily="34" charset="0"/>
                          <a:cs typeface="Arial" panose="020B0604020202020204" pitchFamily="34" charset="0"/>
                        </a:rPr>
                        <a:t> `</a:t>
                      </a:r>
                      <a:r>
                        <a:rPr lang="fr-FR" sz="1800" b="1" kern="1200" dirty="0" err="1">
                          <a:solidFill>
                            <a:schemeClr val="dk1"/>
                          </a:solidFill>
                          <a:effectLst/>
                          <a:latin typeface="CS Avva Shenouda" panose="020B7200000000000000" pitchFamily="34" charset="0"/>
                          <a:ea typeface="Calibri" panose="020F0502020204030204" pitchFamily="34" charset="0"/>
                          <a:cs typeface="Arial" panose="020B0604020202020204" pitchFamily="34" charset="0"/>
                        </a:rPr>
                        <a:t>pcatanac</a:t>
                      </a:r>
                      <a:r>
                        <a:rPr lang="fr-FR" sz="1800" b="1" kern="1200" dirty="0">
                          <a:solidFill>
                            <a:schemeClr val="dk1"/>
                          </a:solidFill>
                          <a:effectLst/>
                          <a:latin typeface="CS Avva Shenouda" panose="020B7200000000000000" pitchFamily="34" charset="0"/>
                          <a:ea typeface="Calibri" panose="020F0502020204030204" pitchFamily="34" charset="0"/>
                          <a:cs typeface="Arial" panose="020B0604020202020204" pitchFamily="34" charset="0"/>
                        </a:rPr>
                        <a:t> @ `</a:t>
                      </a:r>
                      <a:r>
                        <a:rPr lang="fr-FR" sz="1800" b="1" kern="1200" dirty="0" err="1">
                          <a:solidFill>
                            <a:schemeClr val="dk1"/>
                          </a:solidFill>
                          <a:effectLst/>
                          <a:latin typeface="CS Avva Shenouda" panose="020B7200000000000000" pitchFamily="34" charset="0"/>
                          <a:ea typeface="Calibri" panose="020F0502020204030204" pitchFamily="34" charset="0"/>
                          <a:cs typeface="Arial" panose="020B0604020202020204" pitchFamily="34" charset="0"/>
                        </a:rPr>
                        <a:t>pco</a:t>
                      </a:r>
                      <a:r>
                        <a:rPr lang="fr-FR" sz="1800" b="1" kern="1200" dirty="0">
                          <a:solidFill>
                            <a:schemeClr val="dk1"/>
                          </a:solidFill>
                          <a:effectLst/>
                          <a:latin typeface="CS Avva Shenouda" panose="020B7200000000000000" pitchFamily="34" charset="0"/>
                          <a:ea typeface="Calibri" panose="020F0502020204030204" pitchFamily="34" charset="0"/>
                          <a:cs typeface="Arial" panose="020B0604020202020204" pitchFamily="34" charset="0"/>
                        </a:rPr>
                        <a:t>[ni `</a:t>
                      </a:r>
                      <a:r>
                        <a:rPr lang="fr-FR" sz="1800" b="1" kern="1200" dirty="0" err="1">
                          <a:solidFill>
                            <a:schemeClr val="dk1"/>
                          </a:solidFill>
                          <a:effectLst/>
                          <a:latin typeface="CS Avva Shenouda" panose="020B7200000000000000" pitchFamily="34" charset="0"/>
                          <a:ea typeface="Calibri" panose="020F0502020204030204" pitchFamily="34" charset="0"/>
                          <a:cs typeface="Arial" panose="020B0604020202020204" pitchFamily="34" charset="0"/>
                        </a:rPr>
                        <a:t>nte</a:t>
                      </a:r>
                      <a:r>
                        <a:rPr lang="fr-FR" sz="1800" b="1" kern="1200" dirty="0">
                          <a:solidFill>
                            <a:schemeClr val="dk1"/>
                          </a:solidFill>
                          <a:effectLst/>
                          <a:latin typeface="CS Avva Shenouda" panose="020B7200000000000000" pitchFamily="34" charset="0"/>
                          <a:ea typeface="Calibri" panose="020F0502020204030204" pitchFamily="34" charset="0"/>
                          <a:cs typeface="Arial" panose="020B0604020202020204" pitchFamily="34" charset="0"/>
                        </a:rPr>
                        <a:t> </a:t>
                      </a:r>
                      <a:r>
                        <a:rPr lang="fr-FR" sz="1800" b="1" kern="1200" dirty="0" err="1">
                          <a:solidFill>
                            <a:schemeClr val="dk1"/>
                          </a:solidFill>
                          <a:effectLst/>
                          <a:latin typeface="CS Avva Shenouda" panose="020B7200000000000000" pitchFamily="34" charset="0"/>
                          <a:ea typeface="Calibri" panose="020F0502020204030204" pitchFamily="34" charset="0"/>
                          <a:cs typeface="Arial" panose="020B0604020202020204" pitchFamily="34" charset="0"/>
                        </a:rPr>
                        <a:t>hanrwmi</a:t>
                      </a:r>
                      <a:r>
                        <a:rPr lang="fr-FR" sz="1800" b="1" kern="1200" dirty="0">
                          <a:solidFill>
                            <a:schemeClr val="dk1"/>
                          </a:solidFill>
                          <a:effectLst/>
                          <a:latin typeface="CS Avva Shenouda" panose="020B7200000000000000" pitchFamily="34" charset="0"/>
                          <a:ea typeface="Calibri" panose="020F0502020204030204" pitchFamily="34" charset="0"/>
                          <a:cs typeface="Arial" panose="020B0604020202020204" pitchFamily="34" charset="0"/>
                        </a:rPr>
                        <a:t> </a:t>
                      </a:r>
                      <a:r>
                        <a:rPr lang="fr-FR" sz="1800" b="1" kern="1200" dirty="0" err="1">
                          <a:solidFill>
                            <a:schemeClr val="dk1"/>
                          </a:solidFill>
                          <a:effectLst/>
                          <a:latin typeface="CS Avva Shenouda" panose="020B7200000000000000" pitchFamily="34" charset="0"/>
                          <a:ea typeface="Calibri" panose="020F0502020204030204" pitchFamily="34" charset="0"/>
                          <a:cs typeface="Arial" panose="020B0604020202020204" pitchFamily="34" charset="0"/>
                        </a:rPr>
                        <a:t>euhwou</a:t>
                      </a:r>
                      <a:r>
                        <a:rPr lang="fr-FR" sz="1800" b="1" kern="1200" dirty="0">
                          <a:solidFill>
                            <a:schemeClr val="dk1"/>
                          </a:solidFill>
                          <a:effectLst/>
                          <a:latin typeface="CS Avva Shenouda" panose="020B7200000000000000" pitchFamily="34" charset="0"/>
                          <a:ea typeface="Calibri" panose="020F0502020204030204" pitchFamily="34" charset="0"/>
                          <a:cs typeface="Arial" panose="020B0604020202020204" pitchFamily="34" charset="0"/>
                        </a:rPr>
                        <a:t> @ nem `</a:t>
                      </a:r>
                      <a:r>
                        <a:rPr lang="fr-FR" sz="1800" b="1" kern="1200" dirty="0" err="1">
                          <a:solidFill>
                            <a:schemeClr val="dk1"/>
                          </a:solidFill>
                          <a:effectLst/>
                          <a:latin typeface="CS Avva Shenouda" panose="020B7200000000000000" pitchFamily="34" charset="0"/>
                          <a:ea typeface="Calibri" panose="020F0502020204030204" pitchFamily="34" charset="0"/>
                          <a:cs typeface="Arial" panose="020B0604020202020204" pitchFamily="34" charset="0"/>
                        </a:rPr>
                        <a:t>ptwnf</a:t>
                      </a:r>
                      <a:r>
                        <a:rPr lang="fr-FR" sz="1800" b="1" kern="1200" dirty="0">
                          <a:solidFill>
                            <a:schemeClr val="dk1"/>
                          </a:solidFill>
                          <a:effectLst/>
                          <a:latin typeface="CS Avva Shenouda" panose="020B7200000000000000" pitchFamily="34" charset="0"/>
                          <a:ea typeface="Calibri" panose="020F0502020204030204" pitchFamily="34" charset="0"/>
                          <a:cs typeface="Arial" panose="020B0604020202020204" pitchFamily="34" charset="0"/>
                        </a:rPr>
                        <a:t> `</a:t>
                      </a:r>
                      <a:r>
                        <a:rPr lang="fr-FR" sz="1800" b="1" kern="1200" dirty="0" err="1">
                          <a:solidFill>
                            <a:schemeClr val="dk1"/>
                          </a:solidFill>
                          <a:effectLst/>
                          <a:latin typeface="CS Avva Shenouda" panose="020B7200000000000000" pitchFamily="34" charset="0"/>
                          <a:ea typeface="Calibri" panose="020F0502020204030204" pitchFamily="34" charset="0"/>
                          <a:cs typeface="Arial" panose="020B0604020202020204" pitchFamily="34" charset="0"/>
                        </a:rPr>
                        <a:t>e`pswi</a:t>
                      </a:r>
                      <a:r>
                        <a:rPr lang="fr-FR" sz="1800" b="1" kern="1200" dirty="0">
                          <a:solidFill>
                            <a:schemeClr val="dk1"/>
                          </a:solidFill>
                          <a:effectLst/>
                          <a:latin typeface="CS Avva Shenouda" panose="020B7200000000000000" pitchFamily="34" charset="0"/>
                          <a:ea typeface="Calibri" panose="020F0502020204030204" pitchFamily="34" charset="0"/>
                          <a:cs typeface="Arial" panose="020B0604020202020204" pitchFamily="34" charset="0"/>
                        </a:rPr>
                        <a:t> `</a:t>
                      </a:r>
                      <a:r>
                        <a:rPr lang="fr-FR" sz="1800" b="1" kern="1200" dirty="0" err="1">
                          <a:solidFill>
                            <a:schemeClr val="dk1"/>
                          </a:solidFill>
                          <a:effectLst/>
                          <a:latin typeface="CS Avva Shenouda" panose="020B7200000000000000" pitchFamily="34" charset="0"/>
                          <a:ea typeface="Calibri" panose="020F0502020204030204" pitchFamily="34" charset="0"/>
                          <a:cs typeface="Arial" panose="020B0604020202020204" pitchFamily="34" charset="0"/>
                        </a:rPr>
                        <a:t>nte</a:t>
                      </a:r>
                      <a:r>
                        <a:rPr lang="fr-FR" sz="1800" b="1" kern="1200" dirty="0">
                          <a:solidFill>
                            <a:schemeClr val="dk1"/>
                          </a:solidFill>
                          <a:effectLst/>
                          <a:latin typeface="CS Avva Shenouda" panose="020B7200000000000000" pitchFamily="34" charset="0"/>
                          <a:ea typeface="Calibri" panose="020F0502020204030204" pitchFamily="34" charset="0"/>
                          <a:cs typeface="Arial" panose="020B0604020202020204" pitchFamily="34" charset="0"/>
                        </a:rPr>
                        <a:t> </a:t>
                      </a:r>
                      <a:r>
                        <a:rPr lang="fr-FR" sz="1800" b="1" kern="1200" dirty="0" err="1">
                          <a:solidFill>
                            <a:schemeClr val="dk1"/>
                          </a:solidFill>
                          <a:effectLst/>
                          <a:latin typeface="CS Avva Shenouda" panose="020B7200000000000000" pitchFamily="34" charset="0"/>
                          <a:ea typeface="Calibri" panose="020F0502020204030204" pitchFamily="34" charset="0"/>
                          <a:cs typeface="Arial" panose="020B0604020202020204" pitchFamily="34" charset="0"/>
                        </a:rPr>
                        <a:t>hanjaji</a:t>
                      </a:r>
                      <a:r>
                        <a:rPr lang="fr-FR" sz="1800" b="1" kern="1200" dirty="0">
                          <a:solidFill>
                            <a:schemeClr val="dk1"/>
                          </a:solidFill>
                          <a:effectLst/>
                          <a:latin typeface="CS Avva Shenouda" panose="020B7200000000000000" pitchFamily="34" charset="0"/>
                          <a:ea typeface="Calibri" panose="020F0502020204030204" pitchFamily="34" charset="0"/>
                          <a:cs typeface="Arial" panose="020B0604020202020204" pitchFamily="34" charset="0"/>
                        </a:rPr>
                        <a:t> </a:t>
                      </a:r>
                      <a:r>
                        <a:rPr lang="fr-FR" sz="1800" b="1" kern="1200" dirty="0" err="1">
                          <a:solidFill>
                            <a:schemeClr val="dk1"/>
                          </a:solidFill>
                          <a:effectLst/>
                          <a:latin typeface="CS Avva Shenouda" panose="020B7200000000000000" pitchFamily="34" charset="0"/>
                          <a:ea typeface="Calibri" panose="020F0502020204030204" pitchFamily="34" charset="0"/>
                          <a:cs typeface="Arial" panose="020B0604020202020204" pitchFamily="34" charset="0"/>
                        </a:rPr>
                        <a:t>nyethyp</a:t>
                      </a:r>
                      <a:r>
                        <a:rPr lang="fr-FR" sz="1800" b="1" kern="1200" dirty="0">
                          <a:solidFill>
                            <a:schemeClr val="dk1"/>
                          </a:solidFill>
                          <a:effectLst/>
                          <a:latin typeface="CS Avva Shenouda" panose="020B7200000000000000" pitchFamily="34" charset="0"/>
                          <a:ea typeface="Calibri" panose="020F0502020204030204" pitchFamily="34" charset="0"/>
                          <a:cs typeface="Arial" panose="020B0604020202020204" pitchFamily="34" charset="0"/>
                        </a:rPr>
                        <a:t> @ nem </a:t>
                      </a:r>
                      <a:r>
                        <a:rPr lang="fr-FR" sz="1800" b="1" kern="1200" dirty="0" err="1">
                          <a:solidFill>
                            <a:schemeClr val="dk1"/>
                          </a:solidFill>
                          <a:effectLst/>
                          <a:latin typeface="CS Avva Shenouda" panose="020B7200000000000000" pitchFamily="34" charset="0"/>
                          <a:ea typeface="Calibri" panose="020F0502020204030204" pitchFamily="34" charset="0"/>
                          <a:cs typeface="Arial" panose="020B0604020202020204" pitchFamily="34" charset="0"/>
                        </a:rPr>
                        <a:t>nye;ouwnh</a:t>
                      </a:r>
                      <a:r>
                        <a:rPr lang="fr-FR" sz="1800" b="1" kern="1200" dirty="0">
                          <a:solidFill>
                            <a:schemeClr val="dk1"/>
                          </a:solidFill>
                          <a:effectLst/>
                          <a:latin typeface="CS Avva Shenouda" panose="020B7200000000000000" pitchFamily="34" charset="0"/>
                          <a:ea typeface="Calibri" panose="020F0502020204030204" pitchFamily="34" charset="0"/>
                          <a:cs typeface="Arial" panose="020B0604020202020204" pitchFamily="34" charset="0"/>
                        </a:rPr>
                        <a:t> `</a:t>
                      </a:r>
                      <a:r>
                        <a:rPr lang="fr-FR" sz="1800" b="1" kern="1200" dirty="0" err="1">
                          <a:solidFill>
                            <a:schemeClr val="dk1"/>
                          </a:solidFill>
                          <a:effectLst/>
                          <a:latin typeface="CS Avva Shenouda" panose="020B7200000000000000" pitchFamily="34" charset="0"/>
                          <a:ea typeface="Calibri" panose="020F0502020204030204" pitchFamily="34" charset="0"/>
                          <a:cs typeface="Arial" panose="020B0604020202020204" pitchFamily="34" charset="0"/>
                        </a:rPr>
                        <a:t>ebol</a:t>
                      </a:r>
                      <a:endParaRPr lang="fr-FR" sz="1800" b="1" kern="1200" dirty="0">
                        <a:solidFill>
                          <a:schemeClr val="dk1"/>
                        </a:solidFill>
                        <a:effectLst/>
                        <a:latin typeface="CS Avva Shenouda" panose="020B7200000000000000" pitchFamily="34" charset="0"/>
                        <a:ea typeface="Calibri" panose="020F0502020204030204" pitchFamily="34" charset="0"/>
                        <a:cs typeface="Arial" panose="020B0604020202020204" pitchFamily="34" charset="0"/>
                      </a:endParaRPr>
                    </a:p>
                  </a:txBody>
                  <a:tcPr marL="68580" marR="68580" marT="0"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fr-FR" sz="2000" b="1" dirty="0">
                          <a:solidFill>
                            <a:srgbClr val="C00000"/>
                          </a:solidFill>
                        </a:rPr>
                        <a:t>Le Prêtre</a:t>
                      </a:r>
                    </a:p>
                    <a:p>
                      <a:pPr algn="just">
                        <a:lnSpc>
                          <a:spcPct val="115000"/>
                        </a:lnSpc>
                        <a:spcAft>
                          <a:spcPts val="1200"/>
                        </a:spcAft>
                      </a:pPr>
                      <a:r>
                        <a:rPr lang="fr-FR" sz="2000" b="1" dirty="0">
                          <a:effectLst/>
                          <a:latin typeface="Book Antiqua" panose="02040602050305030304" pitchFamily="18" charset="0"/>
                          <a:ea typeface="Times New Roman" panose="02020603050405020304" pitchFamily="18" charset="0"/>
                          <a:cs typeface="Arial" panose="020B0604020202020204" pitchFamily="34" charset="0"/>
                        </a:rPr>
                        <a:t>Pour cela, nous implorons Ta bonté, ô Ami du genre humain, donne nous d’achever ce saint jour et tous les jours de notre vie en toute paix dans Ta crainte.</a:t>
                      </a:r>
                    </a:p>
                    <a:p>
                      <a:pPr algn="just">
                        <a:lnSpc>
                          <a:spcPct val="115000"/>
                        </a:lnSpc>
                        <a:spcAft>
                          <a:spcPts val="1200"/>
                        </a:spcAft>
                      </a:pPr>
                      <a:r>
                        <a:rPr lang="fr-FR" sz="2000" b="1" dirty="0">
                          <a:effectLst/>
                          <a:latin typeface="Book Antiqua" panose="02040602050305030304" pitchFamily="18" charset="0"/>
                          <a:ea typeface="Calibri" panose="020F0502020204030204" pitchFamily="34" charset="0"/>
                          <a:cs typeface="Arial" panose="020B0604020202020204" pitchFamily="34" charset="0"/>
                        </a:rPr>
                        <a:t>Toute envie, toute tentation, toute œuvre de  Satan, toute intrigue des hommes méchants, toute   attaque des ennemis visibles et invisibles :</a:t>
                      </a: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ar-SA" sz="2000" b="1" kern="1200" dirty="0">
                          <a:solidFill>
                            <a:srgbClr val="C00000"/>
                          </a:solidFill>
                          <a:effectLst/>
                          <a:latin typeface="+mn-lt"/>
                          <a:ea typeface="+mn-ea"/>
                          <a:cs typeface="+mn-cs"/>
                        </a:rPr>
                        <a:t>الكاهن</a:t>
                      </a:r>
                      <a:endParaRPr lang="fr-FR" dirty="0">
                        <a:solidFill>
                          <a:srgbClr val="C00000"/>
                        </a:solidFill>
                      </a:endParaRPr>
                    </a:p>
                    <a:p>
                      <a:pPr algn="justLow" rtl="1">
                        <a:lnSpc>
                          <a:spcPct val="115000"/>
                        </a:lnSpc>
                        <a:spcAft>
                          <a:spcPts val="1000"/>
                        </a:spcAft>
                      </a:pPr>
                      <a:r>
                        <a:rPr lang="ar-SA" sz="2400" b="0" kern="120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من أجل هذا نسأل ونطلب من صلاحك يا محب البشر، امنحنا أن نكمل هذا اليوم المقدس وكل أيام حياتنا بكل سلام مع خوفك</a:t>
                      </a:r>
                      <a:endParaRPr lang="fr-FR" sz="2400" b="0" kern="1200" dirty="0">
                        <a:solidFill>
                          <a:schemeClr val="tx1"/>
                        </a:solidFill>
                        <a:effectLst/>
                        <a:latin typeface="Book Antiqua" panose="02040602050305030304" pitchFamily="18" charset="0"/>
                        <a:ea typeface="Calibri" panose="020F0502020204030204" pitchFamily="34" charset="0"/>
                        <a:cs typeface="Tahoma" panose="020B0604030504040204" pitchFamily="34" charset="0"/>
                      </a:endParaRPr>
                    </a:p>
                    <a:p>
                      <a:pPr algn="justLow" rtl="1">
                        <a:lnSpc>
                          <a:spcPct val="115000"/>
                        </a:lnSpc>
                        <a:spcAft>
                          <a:spcPts val="1000"/>
                        </a:spcAft>
                      </a:pPr>
                      <a:r>
                        <a:rPr lang="ar-AE" sz="2400" b="0" kern="120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كل حسد وكل تجربة وكل فعل الشيطان ومؤامرة الناس الأشرار وقيام الأعداء الخفيين والظاهرين </a:t>
                      </a:r>
                      <a:endParaRPr lang="fr-FR" sz="2400" b="0" kern="1200" dirty="0">
                        <a:solidFill>
                          <a:schemeClr val="tx1"/>
                        </a:solidFill>
                        <a:effectLst/>
                        <a:latin typeface="Book Antiqua" panose="02040602050305030304" pitchFamily="18" charset="0"/>
                        <a:ea typeface="Calibri" panose="020F0502020204030204" pitchFamily="34" charset="0"/>
                        <a:cs typeface="Tahoma" panose="020B0604030504040204" pitchFamily="34" charset="0"/>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305461814"/>
                  </a:ext>
                </a:extLst>
              </a:tr>
            </a:tbl>
          </a:graphicData>
        </a:graphic>
      </p:graphicFrame>
      <p:sp>
        <p:nvSpPr>
          <p:cNvPr id="9" name="ZoneTexte 8">
            <a:extLst>
              <a:ext uri="{FF2B5EF4-FFF2-40B4-BE49-F238E27FC236}">
                <a16:creationId xmlns:a16="http://schemas.microsoft.com/office/drawing/2014/main" id="{895E529C-F2EB-4DA1-868E-41D46768A6D9}"/>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de l’aube </a:t>
            </a:r>
            <a:r>
              <a:rPr lang="fr-FR" sz="1600" b="1" i="1" dirty="0">
                <a:solidFill>
                  <a:schemeClr val="bg1"/>
                </a:solidFill>
              </a:rPr>
              <a:t>du Jeudi Saint</a:t>
            </a:r>
            <a:endParaRPr lang="fr-FR" sz="1600" b="1" dirty="0">
              <a:solidFill>
                <a:schemeClr val="bg1"/>
              </a:solidFill>
            </a:endParaRPr>
          </a:p>
        </p:txBody>
      </p:sp>
      <p:sp>
        <p:nvSpPr>
          <p:cNvPr id="10" name="Rectangle 74">
            <a:extLst>
              <a:ext uri="{FF2B5EF4-FFF2-40B4-BE49-F238E27FC236}">
                <a16:creationId xmlns:a16="http://schemas.microsoft.com/office/drawing/2014/main" id="{1395602F-E09A-46F6-8A7B-427D4CD25D25}"/>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باكر يوم الخميس</a:t>
            </a:r>
            <a:endParaRPr lang="en-US" altLang="fr-FR" sz="2000" b="1" i="1" dirty="0">
              <a:solidFill>
                <a:schemeClr val="bg1"/>
              </a:solidFill>
            </a:endParaRPr>
          </a:p>
        </p:txBody>
      </p:sp>
    </p:spTree>
    <p:extLst>
      <p:ext uri="{BB962C8B-B14F-4D97-AF65-F5344CB8AC3E}">
        <p14:creationId xmlns:p14="http://schemas.microsoft.com/office/powerpoint/2010/main" val="3810626165"/>
      </p:ext>
    </p:extLst>
  </p:cSld>
  <p:clrMapOvr>
    <a:masterClrMapping/>
  </p:clrMapOvr>
</p:sld>
</file>

<file path=ppt/slides/slide4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7368" y="3573016"/>
            <a:ext cx="5616623" cy="2808312"/>
          </a:xfrm>
        </p:spPr>
        <p:txBody>
          <a:bodyPr>
            <a:noAutofit/>
          </a:bodyPr>
          <a:lstStyle/>
          <a:p>
            <a:pPr marL="0" indent="0" algn="ctr">
              <a:buNone/>
            </a:pPr>
            <a:r>
              <a:rPr lang="fr-FR" sz="2800" b="1" i="1" dirty="0">
                <a:solidFill>
                  <a:srgbClr val="C00000"/>
                </a:solidFill>
              </a:rPr>
              <a:t>Job 27 : 1 à 28 :13</a:t>
            </a:r>
          </a:p>
          <a:p>
            <a:pPr marL="0" indent="0" algn="just">
              <a:buNone/>
            </a:pPr>
            <a:r>
              <a:rPr lang="fr-FR" sz="2800" b="1" dirty="0"/>
              <a:t>Et Job continua de s'exprimer en sentences et dit: Par le Dieu vivant qui me refuse justice, par le Tout-puissant qui m'emplit d'amertume,</a:t>
            </a:r>
          </a:p>
        </p:txBody>
      </p:sp>
      <p:sp>
        <p:nvSpPr>
          <p:cNvPr id="6" name="ZoneTexte 5"/>
          <p:cNvSpPr txBox="1"/>
          <p:nvPr/>
        </p:nvSpPr>
        <p:spPr>
          <a:xfrm>
            <a:off x="407368" y="6490404"/>
            <a:ext cx="4104456" cy="338554"/>
          </a:xfrm>
          <a:prstGeom prst="rect">
            <a:avLst/>
          </a:prstGeom>
          <a:noFill/>
        </p:spPr>
        <p:txBody>
          <a:bodyPr wrap="square" rtlCol="0">
            <a:spAutoFit/>
          </a:bodyPr>
          <a:lstStyle/>
          <a:p>
            <a:r>
              <a:rPr lang="fr-FR" sz="1600" b="1" i="1" dirty="0">
                <a:solidFill>
                  <a:schemeClr val="bg1"/>
                </a:solidFill>
              </a:rPr>
              <a:t>Neuvième heure du Jeudi Saint</a:t>
            </a:r>
            <a:endParaRPr lang="fr-FR" sz="1600" dirty="0">
              <a:solidFill>
                <a:schemeClr val="bg1"/>
              </a:solidFill>
            </a:endParaRPr>
          </a:p>
        </p:txBody>
      </p:sp>
      <p:sp>
        <p:nvSpPr>
          <p:cNvPr id="4" name="Rectangle 3">
            <a:extLst>
              <a:ext uri="{FF2B5EF4-FFF2-40B4-BE49-F238E27FC236}">
                <a16:creationId xmlns:a16="http://schemas.microsoft.com/office/drawing/2014/main" id="{91243CA8-04CE-43A8-A980-AAAC9EEED9CA}"/>
              </a:ext>
            </a:extLst>
          </p:cNvPr>
          <p:cNvSpPr/>
          <p:nvPr/>
        </p:nvSpPr>
        <p:spPr>
          <a:xfrm>
            <a:off x="6312024" y="3573016"/>
            <a:ext cx="5457799" cy="2912258"/>
          </a:xfrm>
          <a:prstGeom prst="rect">
            <a:avLst/>
          </a:prstGeom>
        </p:spPr>
        <p:txBody>
          <a:bodyPr wrap="square">
            <a:normAutofit/>
          </a:bodyPr>
          <a:lstStyle/>
          <a:p>
            <a:pPr lvl="0" algn="ctr" rtl="1" fontAlgn="base">
              <a:spcBef>
                <a:spcPct val="20000"/>
              </a:spcBef>
              <a:spcAft>
                <a:spcPct val="0"/>
              </a:spcAft>
            </a:pPr>
            <a:r>
              <a:rPr lang="ar-SA" sz="3600" b="1" i="1" dirty="0">
                <a:solidFill>
                  <a:srgbClr val="C00000"/>
                </a:solidFill>
              </a:rPr>
              <a:t>أيوب ٢٧ : ١ - ٢٨ :  ١٣</a:t>
            </a:r>
            <a:endParaRPr lang="fr-FR" sz="3600" b="1" i="1" dirty="0">
              <a:solidFill>
                <a:srgbClr val="C00000"/>
              </a:solidFill>
            </a:endParaRPr>
          </a:p>
          <a:p>
            <a:pPr algn="just" rtl="1"/>
            <a:r>
              <a:rPr lang="ar-SA" sz="3600" b="1" dirty="0"/>
              <a:t>حى هو الرب الذى حكم علىّ هكذا والضابط الكل الذى أحزن نفسى،</a:t>
            </a:r>
            <a:endParaRPr lang="fr-FR" sz="3600" b="1" dirty="0"/>
          </a:p>
        </p:txBody>
      </p:sp>
      <p:sp>
        <p:nvSpPr>
          <p:cNvPr id="7" name="Espace réservé du contenu 2"/>
          <p:cNvSpPr txBox="1">
            <a:spLocks/>
          </p:cNvSpPr>
          <p:nvPr/>
        </p:nvSpPr>
        <p:spPr>
          <a:xfrm>
            <a:off x="407368" y="548680"/>
            <a:ext cx="11362455" cy="2520280"/>
          </a:xfrm>
          <a:prstGeom prst="rect">
            <a:avLst/>
          </a:prstGeom>
        </p:spPr>
        <p:txBody>
          <a:bodyPr vert="horz" lIns="91440" tIns="45720" rIns="91440" bIns="45720" rtlCol="0">
            <a:normAutofit fontScale="92500"/>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fr-FR" sz="2800" b="1" dirty="0" err="1">
                <a:solidFill>
                  <a:srgbClr val="C00000"/>
                </a:solidFill>
                <a:latin typeface="CS Avva Shenouda" pitchFamily="34" charset="0"/>
                <a:cs typeface="Times New Roman" pitchFamily="18" charset="0"/>
              </a:rPr>
              <a:t>Ebolqen</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Iwb</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pidikeoc</a:t>
            </a:r>
            <a:r>
              <a:rPr lang="fr-FR" sz="2800" b="1" dirty="0">
                <a:solidFill>
                  <a:srgbClr val="C00000"/>
                </a:solidFill>
                <a:latin typeface="CS Avva Shenouda" pitchFamily="34" charset="0"/>
                <a:cs typeface="Times New Roman" pitchFamily="18" charset="0"/>
              </a:rPr>
              <a:t> @ `</a:t>
            </a:r>
            <a:r>
              <a:rPr lang="fr-FR" sz="2800" b="1" dirty="0" err="1">
                <a:solidFill>
                  <a:srgbClr val="C00000"/>
                </a:solidFill>
                <a:latin typeface="CS Avva Shenouda" pitchFamily="34" charset="0"/>
                <a:cs typeface="Times New Roman" pitchFamily="18" charset="0"/>
              </a:rPr>
              <a:t>erepef`cmou</a:t>
            </a:r>
            <a:r>
              <a:rPr lang="fr-FR" sz="2800" b="1" dirty="0">
                <a:solidFill>
                  <a:srgbClr val="C00000"/>
                </a:solidFill>
                <a:latin typeface="CS Avva Shenouda" pitchFamily="34" charset="0"/>
                <a:cs typeface="Times New Roman" pitchFamily="18" charset="0"/>
              </a:rPr>
              <a:t> =e=;=u @ </a:t>
            </a:r>
            <a:r>
              <a:rPr lang="fr-FR" sz="2800" b="1" dirty="0" err="1">
                <a:solidFill>
                  <a:srgbClr val="C00000"/>
                </a:solidFill>
                <a:latin typeface="CS Avva Shenouda" pitchFamily="34" charset="0"/>
                <a:cs typeface="Times New Roman" pitchFamily="18" charset="0"/>
              </a:rPr>
              <a:t>swpi</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neman</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amyn</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efjw</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mmoc</a:t>
            </a:r>
            <a:r>
              <a:rPr lang="fr-FR" sz="2800" b="1" dirty="0">
                <a:solidFill>
                  <a:srgbClr val="C00000"/>
                </a:solidFill>
                <a:latin typeface="CS Avva Shenouda" pitchFamily="34" charset="0"/>
                <a:cs typeface="Times New Roman" pitchFamily="18" charset="0"/>
              </a:rPr>
              <a:t> </a:t>
            </a:r>
          </a:p>
          <a:p>
            <a:pPr marL="0" indent="0" algn="ctr">
              <a:buNone/>
            </a:pPr>
            <a:r>
              <a:rPr lang="en-US" sz="3000" b="1" dirty="0">
                <a:latin typeface="Athanasius" pitchFamily="2" charset="0"/>
              </a:rPr>
              <a:t>F</a:t>
            </a:r>
            <a:r>
              <a:rPr lang="fr-FR" sz="3000" b="1" dirty="0">
                <a:latin typeface="Athanasius" pitchFamily="2" charset="0"/>
              </a:rPr>
              <a:t>on'   `</a:t>
            </a:r>
            <a:r>
              <a:rPr lang="fr-FR" sz="3000" b="1" dirty="0" err="1">
                <a:latin typeface="Athanasius" pitchFamily="2" charset="0"/>
              </a:rPr>
              <a:t>ènje</a:t>
            </a:r>
            <a:r>
              <a:rPr lang="fr-FR" sz="3000" b="1" dirty="0">
                <a:latin typeface="Athanasius" pitchFamily="2" charset="0"/>
              </a:rPr>
              <a:t>  P_  </a:t>
            </a:r>
            <a:r>
              <a:rPr lang="fr-FR" sz="3000" b="1" dirty="0" err="1">
                <a:latin typeface="Athanasius" pitchFamily="2" charset="0"/>
              </a:rPr>
              <a:t>vh</a:t>
            </a:r>
            <a:r>
              <a:rPr lang="fr-FR" sz="3000" b="1" dirty="0">
                <a:latin typeface="Athanasius" pitchFamily="2" charset="0"/>
              </a:rPr>
              <a:t>`</a:t>
            </a:r>
            <a:r>
              <a:rPr lang="fr-FR" sz="3000" b="1" dirty="0" err="1">
                <a:latin typeface="Athanasius" pitchFamily="2" charset="0"/>
              </a:rPr>
              <a:t>èetaf</a:t>
            </a:r>
            <a:r>
              <a:rPr lang="fr-FR" sz="3000" b="1" dirty="0">
                <a:latin typeface="Athanasius" pitchFamily="2" charset="0"/>
              </a:rPr>
              <a:t>  ;\</a:t>
            </a:r>
            <a:r>
              <a:rPr lang="fr-FR" sz="3000" b="1" dirty="0" err="1">
                <a:latin typeface="Athanasius" pitchFamily="2" charset="0"/>
              </a:rPr>
              <a:t>ap</a:t>
            </a:r>
            <a:r>
              <a:rPr lang="fr-FR" sz="3000" b="1" dirty="0">
                <a:latin typeface="Athanasius" pitchFamily="2" charset="0"/>
              </a:rPr>
              <a:t> `  </a:t>
            </a:r>
            <a:r>
              <a:rPr lang="fr-FR" sz="3000" b="1" dirty="0" err="1">
                <a:latin typeface="Athanasius" pitchFamily="2" charset="0"/>
              </a:rPr>
              <a:t>èeroi</a:t>
            </a:r>
            <a:r>
              <a:rPr lang="fr-FR" sz="3000" b="1" dirty="0">
                <a:latin typeface="Athanasius" pitchFamily="2" charset="0"/>
              </a:rPr>
              <a:t>  `</a:t>
            </a:r>
            <a:r>
              <a:rPr lang="fr-FR" sz="3000" b="1" dirty="0" err="1">
                <a:latin typeface="Athanasius" pitchFamily="2" charset="0"/>
              </a:rPr>
              <a:t>èmpairh</a:t>
            </a:r>
            <a:r>
              <a:rPr lang="fr-FR" sz="3000" b="1" dirty="0">
                <a:latin typeface="Athanasius" pitchFamily="2" charset="0"/>
              </a:rPr>
              <a:t>; &gt; nem  </a:t>
            </a:r>
            <a:r>
              <a:rPr lang="fr-FR" sz="3000" b="1" dirty="0" err="1">
                <a:latin typeface="Athanasius" pitchFamily="2" charset="0"/>
              </a:rPr>
              <a:t>pipantokratwr</a:t>
            </a:r>
            <a:r>
              <a:rPr lang="fr-FR" sz="3000" b="1" dirty="0">
                <a:latin typeface="Athanasius" pitchFamily="2" charset="0"/>
              </a:rPr>
              <a:t> </a:t>
            </a:r>
            <a:r>
              <a:rPr lang="fr-FR" sz="3000" b="1" dirty="0" err="1">
                <a:latin typeface="Athanasius" pitchFamily="2" charset="0"/>
              </a:rPr>
              <a:t>vh</a:t>
            </a:r>
            <a:r>
              <a:rPr lang="fr-FR" sz="3000" b="1" dirty="0">
                <a:latin typeface="Athanasius" pitchFamily="2" charset="0"/>
              </a:rPr>
              <a:t>`</a:t>
            </a:r>
            <a:r>
              <a:rPr lang="fr-FR" sz="3000" b="1" dirty="0" err="1">
                <a:latin typeface="Athanasius" pitchFamily="2" charset="0"/>
              </a:rPr>
              <a:t>èetaf</a:t>
            </a:r>
            <a:r>
              <a:rPr lang="fr-FR" sz="3000" b="1" dirty="0">
                <a:latin typeface="Athanasius" pitchFamily="2" charset="0"/>
              </a:rPr>
              <a:t>; `</a:t>
            </a:r>
            <a:r>
              <a:rPr lang="fr-FR" sz="3000" b="1" dirty="0" err="1">
                <a:latin typeface="Athanasius" pitchFamily="2" charset="0"/>
              </a:rPr>
              <a:t>èmka</a:t>
            </a:r>
            <a:r>
              <a:rPr lang="fr-FR" sz="3000" b="1" dirty="0">
                <a:latin typeface="Athanasius" pitchFamily="2" charset="0"/>
              </a:rPr>
              <a:t>\ `</a:t>
            </a:r>
            <a:r>
              <a:rPr lang="fr-FR" sz="3000" b="1" dirty="0" err="1">
                <a:latin typeface="Athanasius" pitchFamily="2" charset="0"/>
              </a:rPr>
              <a:t>èntayuxh</a:t>
            </a:r>
            <a:r>
              <a:rPr lang="fr-FR" sz="3000" b="1" dirty="0">
                <a:latin typeface="Athanasius" pitchFamily="2" charset="0"/>
              </a:rPr>
              <a:t>.</a:t>
            </a:r>
          </a:p>
          <a:p>
            <a:pPr marL="0" indent="0" algn="ctr">
              <a:buNone/>
            </a:pPr>
            <a:r>
              <a:rPr lang="fr-FR" sz="2800" b="1" dirty="0">
                <a:solidFill>
                  <a:srgbClr val="C00000"/>
                </a:solidFill>
                <a:latin typeface="CS Avva Shenouda" pitchFamily="34" charset="0"/>
                <a:cs typeface="Times New Roman" pitchFamily="18" charset="0"/>
              </a:rPr>
              <a:t>Ou`</a:t>
            </a:r>
            <a:r>
              <a:rPr lang="fr-FR" sz="2800" b="1" dirty="0" err="1">
                <a:solidFill>
                  <a:srgbClr val="C00000"/>
                </a:solidFill>
                <a:latin typeface="CS Avva Shenouda" pitchFamily="34" charset="0"/>
                <a:cs typeface="Times New Roman" pitchFamily="18" charset="0"/>
              </a:rPr>
              <a:t>wou</a:t>
            </a:r>
            <a:r>
              <a:rPr lang="fr-FR" sz="2800" b="1" dirty="0">
                <a:solidFill>
                  <a:srgbClr val="C00000"/>
                </a:solidFill>
                <a:latin typeface="CS Avva Shenouda" pitchFamily="34" charset="0"/>
                <a:cs typeface="Times New Roman" pitchFamily="18" charset="0"/>
              </a:rPr>
              <a:t> `n}`triac `</a:t>
            </a:r>
            <a:r>
              <a:rPr lang="fr-FR" sz="2800" b="1" dirty="0" err="1">
                <a:solidFill>
                  <a:srgbClr val="C00000"/>
                </a:solidFill>
                <a:latin typeface="CS Avva Shenouda" pitchFamily="34" charset="0"/>
                <a:cs typeface="Times New Roman" pitchFamily="18" charset="0"/>
              </a:rPr>
              <a:t>e;ouab</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pennou</a:t>
            </a:r>
            <a:r>
              <a:rPr lang="fr-FR" sz="2800" b="1" dirty="0">
                <a:solidFill>
                  <a:srgbClr val="C00000"/>
                </a:solidFill>
                <a:latin typeface="CS Avva Shenouda" pitchFamily="34" charset="0"/>
                <a:cs typeface="Times New Roman" pitchFamily="18" charset="0"/>
              </a:rPr>
              <a:t>] @ sa `</a:t>
            </a:r>
            <a:r>
              <a:rPr lang="fr-FR" sz="2800" b="1" dirty="0" err="1">
                <a:solidFill>
                  <a:srgbClr val="C00000"/>
                </a:solidFill>
                <a:latin typeface="CS Avva Shenouda" pitchFamily="34" charset="0"/>
                <a:cs typeface="Times New Roman" pitchFamily="18" charset="0"/>
              </a:rPr>
              <a:t>eneh</a:t>
            </a:r>
            <a:r>
              <a:rPr lang="fr-FR" sz="2800" b="1" dirty="0">
                <a:solidFill>
                  <a:srgbClr val="C00000"/>
                </a:solidFill>
                <a:latin typeface="CS Avva Shenouda" pitchFamily="34" charset="0"/>
                <a:cs typeface="Times New Roman" pitchFamily="18" charset="0"/>
              </a:rPr>
              <a:t> nem sa `</a:t>
            </a:r>
            <a:r>
              <a:rPr lang="fr-FR" sz="2800" b="1" dirty="0" err="1">
                <a:solidFill>
                  <a:srgbClr val="C00000"/>
                </a:solidFill>
                <a:latin typeface="CS Avva Shenouda" pitchFamily="34" charset="0"/>
                <a:cs typeface="Times New Roman" pitchFamily="18" charset="0"/>
              </a:rPr>
              <a:t>eneh</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nte</a:t>
            </a:r>
            <a:r>
              <a:rPr lang="fr-FR" sz="2800" b="1" dirty="0">
                <a:solidFill>
                  <a:srgbClr val="C00000"/>
                </a:solidFill>
                <a:latin typeface="CS Avva Shenouda" pitchFamily="34" charset="0"/>
                <a:cs typeface="Times New Roman" pitchFamily="18" charset="0"/>
              </a:rPr>
              <a:t> ni`</a:t>
            </a:r>
            <a:r>
              <a:rPr lang="fr-FR" sz="2800" b="1" dirty="0" err="1">
                <a:solidFill>
                  <a:srgbClr val="C00000"/>
                </a:solidFill>
                <a:latin typeface="CS Avva Shenouda" pitchFamily="34" charset="0"/>
                <a:cs typeface="Times New Roman" pitchFamily="18" charset="0"/>
              </a:rPr>
              <a:t>eneh</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tyrou</a:t>
            </a:r>
            <a:r>
              <a:rPr lang="fr-FR" sz="2800" b="1" dirty="0">
                <a:solidFill>
                  <a:srgbClr val="C00000"/>
                </a:solidFill>
                <a:latin typeface="CS Avva Shenouda" pitchFamily="34" charset="0"/>
                <a:cs typeface="Times New Roman" pitchFamily="18" charset="0"/>
              </a:rPr>
              <a:t> @ `</a:t>
            </a:r>
            <a:r>
              <a:rPr lang="fr-FR" sz="2800" b="1" dirty="0" err="1">
                <a:solidFill>
                  <a:srgbClr val="C00000"/>
                </a:solidFill>
                <a:latin typeface="CS Avva Shenouda" pitchFamily="34" charset="0"/>
                <a:cs typeface="Times New Roman" pitchFamily="18" charset="0"/>
              </a:rPr>
              <a:t>amyn</a:t>
            </a:r>
            <a:r>
              <a:rPr lang="fr-FR" sz="2800" b="1" dirty="0">
                <a:solidFill>
                  <a:srgbClr val="C00000"/>
                </a:solidFill>
                <a:latin typeface="CS Avva Shenouda" pitchFamily="34" charset="0"/>
                <a:cs typeface="Times New Roman" pitchFamily="18" charset="0"/>
              </a:rPr>
              <a:t>. </a:t>
            </a:r>
            <a:endParaRPr lang="fr-FR" sz="2800" b="1" dirty="0">
              <a:solidFill>
                <a:srgbClr val="C00000"/>
              </a:solidFill>
              <a:latin typeface="Athanasius" pitchFamily="2" charset="0"/>
              <a:cs typeface="Times New Roman" pitchFamily="18" charset="0"/>
            </a:endParaRPr>
          </a:p>
          <a:p>
            <a:pPr marL="0" indent="0" algn="ctr">
              <a:buNone/>
            </a:pPr>
            <a:endParaRPr lang="fr-FR" sz="2800" b="1" dirty="0">
              <a:solidFill>
                <a:srgbClr val="C00000"/>
              </a:solidFill>
              <a:latin typeface="CS Avva Shenouda" pitchFamily="34" charset="0"/>
              <a:cs typeface="Times New Roman" pitchFamily="18" charset="0"/>
            </a:endParaRPr>
          </a:p>
          <a:p>
            <a:pPr marL="0" indent="0" algn="just">
              <a:buNone/>
            </a:pPr>
            <a:endParaRPr lang="fr-FR" sz="2800" b="1" dirty="0">
              <a:latin typeface="Athanasius"/>
            </a:endParaRPr>
          </a:p>
        </p:txBody>
      </p:sp>
      <p:sp>
        <p:nvSpPr>
          <p:cNvPr id="8" name="Rectangle 74">
            <a:extLst>
              <a:ext uri="{FF2B5EF4-FFF2-40B4-BE49-F238E27FC236}">
                <a16:creationId xmlns:a16="http://schemas.microsoft.com/office/drawing/2014/main" id="{EFA9D6ED-5B92-45D5-B2B3-49501FAAB2D5}"/>
              </a:ext>
            </a:extLst>
          </p:cNvPr>
          <p:cNvSpPr>
            <a:spLocks noChangeArrowheads="1"/>
          </p:cNvSpPr>
          <p:nvPr/>
        </p:nvSpPr>
        <p:spPr bwMode="auto">
          <a:xfrm>
            <a:off x="8616280" y="53414"/>
            <a:ext cx="3384376"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الساعة التاسعة</a:t>
            </a:r>
            <a:r>
              <a:rPr lang="fr-FR" sz="2000" b="1" dirty="0">
                <a:solidFill>
                  <a:schemeClr val="bg1"/>
                </a:solidFill>
              </a:rPr>
              <a:t> </a:t>
            </a:r>
            <a:r>
              <a:rPr lang="ar-BH" sz="2000" b="1" dirty="0">
                <a:solidFill>
                  <a:schemeClr val="bg1"/>
                </a:solidFill>
              </a:rPr>
              <a:t>من </a:t>
            </a:r>
            <a:r>
              <a:rPr lang="ar-SA" sz="2000" b="1" dirty="0">
                <a:solidFill>
                  <a:schemeClr val="bg1"/>
                </a:solidFill>
              </a:rPr>
              <a:t>يوم الخميس الكبير</a:t>
            </a:r>
            <a:endParaRPr lang="en-US" altLang="fr-FR" sz="2000" b="1" i="1" dirty="0">
              <a:solidFill>
                <a:schemeClr val="bg1"/>
              </a:solidFill>
            </a:endParaRPr>
          </a:p>
        </p:txBody>
      </p:sp>
    </p:spTree>
    <p:extLst>
      <p:ext uri="{BB962C8B-B14F-4D97-AF65-F5344CB8AC3E}">
        <p14:creationId xmlns:p14="http://schemas.microsoft.com/office/powerpoint/2010/main" val="766434001"/>
      </p:ext>
    </p:extLst>
  </p:cSld>
  <p:clrMapOvr>
    <a:masterClrMapping/>
  </p:clrMapOvr>
</p:sld>
</file>

<file path=ppt/slides/slide4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7369" y="548680"/>
            <a:ext cx="5616624" cy="5832648"/>
          </a:xfrm>
        </p:spPr>
        <p:txBody>
          <a:bodyPr>
            <a:noAutofit/>
          </a:bodyPr>
          <a:lstStyle/>
          <a:p>
            <a:pPr marL="0" indent="3175" algn="just">
              <a:buNone/>
            </a:pPr>
            <a:r>
              <a:rPr lang="fr-FR" sz="2800" b="1" dirty="0"/>
              <a:t>tant qu'un reste de vie m'animera, que le souffle de Dieu passera dans mes narines, mes lèvres ne diront rien de mal, ma langue n'exprimera aucun mensonge. Bien loin de vous donner raison, jusqu'à mon dernier souffle, je maintiendrai mon innocence. Je tiens à ma justice et ne lâche pas; ma conscience ne me reproche aucun de mes jours. Que mon ennemi ait le sort du méchant, mon adversaire celui de l'injuste! Quel profit peut espérer l'impie</a:t>
            </a:r>
          </a:p>
        </p:txBody>
      </p:sp>
      <p:sp>
        <p:nvSpPr>
          <p:cNvPr id="4" name="Rectangle 3">
            <a:extLst>
              <a:ext uri="{FF2B5EF4-FFF2-40B4-BE49-F238E27FC236}">
                <a16:creationId xmlns:a16="http://schemas.microsoft.com/office/drawing/2014/main" id="{91243CA8-04CE-43A8-A980-AAAC9EEED9CA}"/>
              </a:ext>
            </a:extLst>
          </p:cNvPr>
          <p:cNvSpPr/>
          <p:nvPr/>
        </p:nvSpPr>
        <p:spPr>
          <a:xfrm>
            <a:off x="6240016" y="582935"/>
            <a:ext cx="5472608" cy="5798393"/>
          </a:xfrm>
          <a:prstGeom prst="rect">
            <a:avLst/>
          </a:prstGeom>
        </p:spPr>
        <p:txBody>
          <a:bodyPr wrap="square">
            <a:normAutofit lnSpcReduction="10000"/>
          </a:bodyPr>
          <a:lstStyle/>
          <a:p>
            <a:pPr algn="just" rtl="1"/>
            <a:r>
              <a:rPr lang="ar-SA" sz="3600" b="1" dirty="0"/>
              <a:t>إنه ما دامت نسمتى </a:t>
            </a:r>
            <a:r>
              <a:rPr lang="ar-SA" sz="3600" b="1" dirty="0" err="1"/>
              <a:t>فىّ</a:t>
            </a:r>
            <a:r>
              <a:rPr lang="ar-SA" sz="3600" b="1" dirty="0"/>
              <a:t> و</a:t>
            </a:r>
            <a:r>
              <a:rPr lang="ar-EG" sz="3600" b="1" dirty="0"/>
              <a:t>ال</a:t>
            </a:r>
            <a:r>
              <a:rPr lang="ar-SA" sz="3600" b="1" dirty="0"/>
              <a:t>روح القدس فى أنفى لن تنطق شفتاى إثماً ولا تتلوا نفسى ظلماً، حاشاى أن أقول أنكم أبرار إلى الآن</a:t>
            </a:r>
            <a:r>
              <a:rPr lang="ar-EG" sz="3600" b="1" dirty="0" err="1"/>
              <a:t>،</a:t>
            </a:r>
            <a:r>
              <a:rPr lang="ar-SA" sz="3600" b="1" dirty="0"/>
              <a:t> ولن أقلع عن كمالى وقد تمسكت بالحق فلا أتركه عنى، ولست أعرف أنى فعلت شيئاً من الشر أو الظلم بل أعدائى يصيرون مثل سقوط المنافقين</a:t>
            </a:r>
            <a:r>
              <a:rPr lang="ar-EG" sz="3600" b="1" dirty="0"/>
              <a:t> </a:t>
            </a:r>
            <a:r>
              <a:rPr lang="ar-SA" sz="3600" b="1" dirty="0"/>
              <a:t>والقائمون على</a:t>
            </a:r>
            <a:r>
              <a:rPr lang="ar-EG" sz="3600" b="1" dirty="0"/>
              <a:t>ّ</a:t>
            </a:r>
            <a:r>
              <a:rPr lang="ar-SA" sz="3600" b="1" dirty="0"/>
              <a:t> مثل هلاك مخالفى الناموس، فإنه ما هو رجاء المنافق</a:t>
            </a:r>
            <a:endParaRPr lang="ar-SA" sz="3600" b="1" dirty="0">
              <a:solidFill>
                <a:srgbClr val="C00000"/>
              </a:solidFill>
              <a:latin typeface="Times New Roman" panose="02020603050405020304" pitchFamily="18" charset="0"/>
            </a:endParaRPr>
          </a:p>
        </p:txBody>
      </p:sp>
      <p:sp>
        <p:nvSpPr>
          <p:cNvPr id="8" name="ZoneTexte 7">
            <a:extLst>
              <a:ext uri="{FF2B5EF4-FFF2-40B4-BE49-F238E27FC236}">
                <a16:creationId xmlns:a16="http://schemas.microsoft.com/office/drawing/2014/main" id="{17EB9E0E-099C-42F2-A2D3-CB82BBB219EC}"/>
              </a:ext>
            </a:extLst>
          </p:cNvPr>
          <p:cNvSpPr txBox="1"/>
          <p:nvPr/>
        </p:nvSpPr>
        <p:spPr>
          <a:xfrm>
            <a:off x="407368" y="6490404"/>
            <a:ext cx="4104456" cy="338554"/>
          </a:xfrm>
          <a:prstGeom prst="rect">
            <a:avLst/>
          </a:prstGeom>
          <a:noFill/>
        </p:spPr>
        <p:txBody>
          <a:bodyPr wrap="square" rtlCol="0">
            <a:spAutoFit/>
          </a:bodyPr>
          <a:lstStyle/>
          <a:p>
            <a:r>
              <a:rPr lang="fr-FR" sz="1600" b="1" i="1" dirty="0">
                <a:solidFill>
                  <a:schemeClr val="bg1"/>
                </a:solidFill>
              </a:rPr>
              <a:t>Neuvième heure du Jeudi Saint</a:t>
            </a:r>
            <a:endParaRPr lang="fr-FR" sz="1600" dirty="0">
              <a:solidFill>
                <a:schemeClr val="bg1"/>
              </a:solidFill>
            </a:endParaRPr>
          </a:p>
        </p:txBody>
      </p:sp>
      <p:sp>
        <p:nvSpPr>
          <p:cNvPr id="9" name="Rectangle 74">
            <a:extLst>
              <a:ext uri="{FF2B5EF4-FFF2-40B4-BE49-F238E27FC236}">
                <a16:creationId xmlns:a16="http://schemas.microsoft.com/office/drawing/2014/main" id="{EFA9D6ED-5B92-45D5-B2B3-49501FAAB2D5}"/>
              </a:ext>
            </a:extLst>
          </p:cNvPr>
          <p:cNvSpPr>
            <a:spLocks noChangeArrowheads="1"/>
          </p:cNvSpPr>
          <p:nvPr/>
        </p:nvSpPr>
        <p:spPr bwMode="auto">
          <a:xfrm>
            <a:off x="8544272" y="53414"/>
            <a:ext cx="3456384"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الساعة التاسعة</a:t>
            </a:r>
            <a:r>
              <a:rPr lang="ar-BH" sz="2000" b="1" dirty="0">
                <a:solidFill>
                  <a:schemeClr val="bg1"/>
                </a:solidFill>
              </a:rPr>
              <a:t> من </a:t>
            </a:r>
            <a:r>
              <a:rPr lang="ar-SA" sz="2000" b="1" dirty="0">
                <a:solidFill>
                  <a:schemeClr val="bg1"/>
                </a:solidFill>
              </a:rPr>
              <a:t>يوم الخميس الكبير</a:t>
            </a:r>
            <a:endParaRPr lang="en-US" altLang="fr-FR" sz="2000" b="1" i="1" dirty="0">
              <a:solidFill>
                <a:schemeClr val="bg1"/>
              </a:solidFill>
            </a:endParaRPr>
          </a:p>
        </p:txBody>
      </p:sp>
    </p:spTree>
    <p:extLst>
      <p:ext uri="{BB962C8B-B14F-4D97-AF65-F5344CB8AC3E}">
        <p14:creationId xmlns:p14="http://schemas.microsoft.com/office/powerpoint/2010/main" val="1617047032"/>
      </p:ext>
    </p:extLst>
  </p:cSld>
  <p:clrMapOvr>
    <a:masterClrMapping/>
  </p:clrMapOvr>
</p:sld>
</file>

<file path=ppt/slides/slide4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7369" y="548680"/>
            <a:ext cx="5616624" cy="5832648"/>
          </a:xfrm>
        </p:spPr>
        <p:txBody>
          <a:bodyPr>
            <a:noAutofit/>
          </a:bodyPr>
          <a:lstStyle/>
          <a:p>
            <a:pPr marL="0" indent="3175" algn="just">
              <a:buNone/>
            </a:pPr>
            <a:r>
              <a:rPr lang="fr-FR" sz="2800" b="1" dirty="0"/>
              <a:t>quand Dieu lui retire la vie? Est-ce que Dieu entend ses cris, quand fond sur lui la détresse? Faisait-il ses délices après du Tout-puissant, invoquait-il Dieu en tout temps? Mais je vous instruis sur la puissance de Dieu, sans rien vous cacher des pensées du Tout-puissant. Et si vous tous aviez su l'observer, à quoi bon vos vains discours dans le vide? Voici le lot que Dieu assigne au méchant, l'héritage que le violent reçoit du Tout-puissant. </a:t>
            </a:r>
          </a:p>
        </p:txBody>
      </p:sp>
      <p:sp>
        <p:nvSpPr>
          <p:cNvPr id="4" name="Rectangle 3">
            <a:extLst>
              <a:ext uri="{FF2B5EF4-FFF2-40B4-BE49-F238E27FC236}">
                <a16:creationId xmlns:a16="http://schemas.microsoft.com/office/drawing/2014/main" id="{91243CA8-04CE-43A8-A980-AAAC9EEED9CA}"/>
              </a:ext>
            </a:extLst>
          </p:cNvPr>
          <p:cNvSpPr/>
          <p:nvPr/>
        </p:nvSpPr>
        <p:spPr>
          <a:xfrm>
            <a:off x="6240016" y="582935"/>
            <a:ext cx="5472608" cy="5798393"/>
          </a:xfrm>
          <a:prstGeom prst="rect">
            <a:avLst/>
          </a:prstGeom>
        </p:spPr>
        <p:txBody>
          <a:bodyPr wrap="square">
            <a:normAutofit/>
          </a:bodyPr>
          <a:lstStyle/>
          <a:p>
            <a:pPr algn="just" rtl="1"/>
            <a:r>
              <a:rPr lang="ar-SA" sz="3600" b="1" dirty="0"/>
              <a:t>إذا صبر وتوكل على الرب</a:t>
            </a:r>
            <a:r>
              <a:rPr lang="ar-EG" sz="3600" b="1" dirty="0" err="1"/>
              <a:t>؟</a:t>
            </a:r>
            <a:r>
              <a:rPr lang="ar-SA" sz="3600" b="1" dirty="0"/>
              <a:t> </a:t>
            </a:r>
            <a:r>
              <a:rPr lang="ar-BH" sz="3600" b="1" dirty="0"/>
              <a:t>أ</a:t>
            </a:r>
            <a:r>
              <a:rPr lang="ar-SA" sz="3600" b="1" dirty="0"/>
              <a:t>تراه يخلص أو يسمع الرب </a:t>
            </a:r>
            <a:r>
              <a:rPr lang="ar-SA" sz="3600" b="1" dirty="0" err="1"/>
              <a:t>صلاته؟</a:t>
            </a:r>
            <a:r>
              <a:rPr lang="ar-SA" sz="3600" b="1" dirty="0"/>
              <a:t> أو إذا أتى عليه ضيق، هل يجد أى دالة أمامه؟ أو إذا صرخ إليه هل </a:t>
            </a:r>
            <a:r>
              <a:rPr lang="ar-SA" sz="3600" b="1" dirty="0" err="1"/>
              <a:t>يسمعه؟</a:t>
            </a:r>
            <a:r>
              <a:rPr lang="ar-SA" sz="3600" b="1" dirty="0"/>
              <a:t> بل إنى أعرفكم بما فى يدى الرب ولا أكذب بما هو عند الضابط الكل،</a:t>
            </a:r>
            <a:r>
              <a:rPr lang="fr-FR" sz="3600" b="1" dirty="0"/>
              <a:t> </a:t>
            </a:r>
            <a:r>
              <a:rPr lang="ar-SA" sz="3600" b="1" dirty="0"/>
              <a:t>هوذا كلكم تعلمون أنه باطل</a:t>
            </a:r>
            <a:r>
              <a:rPr lang="ar-EG" sz="3600" b="1" dirty="0"/>
              <a:t> هو نصيب الرجل المنافق من قبل الرب وخزى الأقوياء يأتى عليه من قبل الضابط</a:t>
            </a:r>
            <a:r>
              <a:rPr lang="ar-SA" sz="3600" b="1" dirty="0"/>
              <a:t> الكل </a:t>
            </a:r>
            <a:endParaRPr lang="ar-SA" sz="3600" b="1" dirty="0">
              <a:solidFill>
                <a:srgbClr val="C00000"/>
              </a:solidFill>
              <a:latin typeface="Times New Roman" panose="02020603050405020304" pitchFamily="18" charset="0"/>
            </a:endParaRPr>
          </a:p>
        </p:txBody>
      </p:sp>
      <p:sp>
        <p:nvSpPr>
          <p:cNvPr id="8" name="ZoneTexte 7">
            <a:extLst>
              <a:ext uri="{FF2B5EF4-FFF2-40B4-BE49-F238E27FC236}">
                <a16:creationId xmlns:a16="http://schemas.microsoft.com/office/drawing/2014/main" id="{17EB9E0E-099C-42F2-A2D3-CB82BBB219EC}"/>
              </a:ext>
            </a:extLst>
          </p:cNvPr>
          <p:cNvSpPr txBox="1"/>
          <p:nvPr/>
        </p:nvSpPr>
        <p:spPr>
          <a:xfrm>
            <a:off x="407368" y="6490404"/>
            <a:ext cx="4104456" cy="338554"/>
          </a:xfrm>
          <a:prstGeom prst="rect">
            <a:avLst/>
          </a:prstGeom>
          <a:noFill/>
        </p:spPr>
        <p:txBody>
          <a:bodyPr wrap="square" rtlCol="0">
            <a:spAutoFit/>
          </a:bodyPr>
          <a:lstStyle/>
          <a:p>
            <a:r>
              <a:rPr lang="fr-FR" sz="1600" b="1" i="1" dirty="0">
                <a:solidFill>
                  <a:schemeClr val="bg1"/>
                </a:solidFill>
              </a:rPr>
              <a:t>Neuvième heure du Jeudi Saint</a:t>
            </a:r>
            <a:endParaRPr lang="fr-FR" sz="1600" dirty="0">
              <a:solidFill>
                <a:schemeClr val="bg1"/>
              </a:solidFill>
            </a:endParaRPr>
          </a:p>
        </p:txBody>
      </p:sp>
      <p:sp>
        <p:nvSpPr>
          <p:cNvPr id="9" name="Rectangle 74">
            <a:extLst>
              <a:ext uri="{FF2B5EF4-FFF2-40B4-BE49-F238E27FC236}">
                <a16:creationId xmlns:a16="http://schemas.microsoft.com/office/drawing/2014/main" id="{EFA9D6ED-5B92-45D5-B2B3-49501FAAB2D5}"/>
              </a:ext>
            </a:extLst>
          </p:cNvPr>
          <p:cNvSpPr>
            <a:spLocks noChangeArrowheads="1"/>
          </p:cNvSpPr>
          <p:nvPr/>
        </p:nvSpPr>
        <p:spPr bwMode="auto">
          <a:xfrm>
            <a:off x="8616280" y="53414"/>
            <a:ext cx="3384376"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الساعة التاسعة</a:t>
            </a:r>
            <a:r>
              <a:rPr lang="ar-BH" sz="2000" b="1" dirty="0">
                <a:solidFill>
                  <a:schemeClr val="bg1"/>
                </a:solidFill>
              </a:rPr>
              <a:t> من </a:t>
            </a:r>
            <a:r>
              <a:rPr lang="ar-SA" sz="2000" b="1" dirty="0">
                <a:solidFill>
                  <a:schemeClr val="bg1"/>
                </a:solidFill>
              </a:rPr>
              <a:t>يوم الخميس الكبير</a:t>
            </a:r>
            <a:endParaRPr lang="en-US" altLang="fr-FR" sz="2000" b="1" i="1" dirty="0">
              <a:solidFill>
                <a:schemeClr val="bg1"/>
              </a:solidFill>
            </a:endParaRPr>
          </a:p>
        </p:txBody>
      </p:sp>
    </p:spTree>
    <p:extLst>
      <p:ext uri="{BB962C8B-B14F-4D97-AF65-F5344CB8AC3E}">
        <p14:creationId xmlns:p14="http://schemas.microsoft.com/office/powerpoint/2010/main" val="1960120323"/>
      </p:ext>
    </p:extLst>
  </p:cSld>
  <p:clrMapOvr>
    <a:masterClrMapping/>
  </p:clrMapOvr>
</p:sld>
</file>

<file path=ppt/slides/slide4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7369" y="548680"/>
            <a:ext cx="5616624" cy="5832648"/>
          </a:xfrm>
        </p:spPr>
        <p:txBody>
          <a:bodyPr>
            <a:noAutofit/>
          </a:bodyPr>
          <a:lstStyle/>
          <a:p>
            <a:pPr marL="0" indent="3175" algn="just">
              <a:buNone/>
            </a:pPr>
            <a:r>
              <a:rPr lang="fr-FR" sz="2800" b="1" dirty="0"/>
              <a:t>Si ses fils se multiplient, c'est pour l'épée, et ses descendants n'apaiseront pas leur faim. Les survivants seront ensevelis par la Peste, sans que ses veuves puissent les pleurer. S'il accumule l'argent comme la poussière, s'il entasse des vêtements comme de la glaise, qu'il les entasse ! un juste les revêtira, un innocent recevra l'argent en partage. Il s'est bâti une maison d'araignée, il s'est construit une hutte de gardien:</a:t>
            </a:r>
          </a:p>
        </p:txBody>
      </p:sp>
      <p:sp>
        <p:nvSpPr>
          <p:cNvPr id="4" name="Rectangle 3">
            <a:extLst>
              <a:ext uri="{FF2B5EF4-FFF2-40B4-BE49-F238E27FC236}">
                <a16:creationId xmlns:a16="http://schemas.microsoft.com/office/drawing/2014/main" id="{91243CA8-04CE-43A8-A980-AAAC9EEED9CA}"/>
              </a:ext>
            </a:extLst>
          </p:cNvPr>
          <p:cNvSpPr/>
          <p:nvPr/>
        </p:nvSpPr>
        <p:spPr>
          <a:xfrm>
            <a:off x="6240016" y="582935"/>
            <a:ext cx="5472608" cy="5798393"/>
          </a:xfrm>
          <a:prstGeom prst="rect">
            <a:avLst/>
          </a:prstGeom>
        </p:spPr>
        <p:txBody>
          <a:bodyPr wrap="square">
            <a:normAutofit/>
          </a:bodyPr>
          <a:lstStyle/>
          <a:p>
            <a:pPr algn="just" rtl="1"/>
            <a:r>
              <a:rPr lang="ar-SA" sz="3600" b="1" dirty="0"/>
              <a:t>إن كثر بنوه فيكونون للذبح وإذا </a:t>
            </a:r>
            <a:r>
              <a:rPr lang="ar-SA" sz="3600" b="1" dirty="0" err="1"/>
              <a:t>إعتزوا</a:t>
            </a:r>
            <a:r>
              <a:rPr lang="ar-SA" sz="3600" b="1" dirty="0"/>
              <a:t> </a:t>
            </a:r>
            <a:r>
              <a:rPr lang="ar-SA" sz="3600" b="1" dirty="0" err="1"/>
              <a:t>يتص</a:t>
            </a:r>
            <a:r>
              <a:rPr lang="ar-EG" sz="3600" b="1" dirty="0"/>
              <a:t>د</a:t>
            </a:r>
            <a:r>
              <a:rPr lang="ar-SA" sz="3600" b="1" dirty="0" err="1"/>
              <a:t>قون</a:t>
            </a:r>
            <a:r>
              <a:rPr lang="ar-SA" sz="3600" b="1" dirty="0"/>
              <a:t> والباقون له موتاً يموتون وأراملهم لا يرحمهم أحد. جمعوا الفضة كالتراب وأعدوا الذهب كالطين، هذه جميعها يأخذها الصديقون ويرث أهل البيت أمواله، بيته صار مثل العثة ومثل </a:t>
            </a:r>
            <a:r>
              <a:rPr lang="ar-EG" sz="3600" b="1" dirty="0"/>
              <a:t>خيوط </a:t>
            </a:r>
            <a:r>
              <a:rPr lang="ar-SA" sz="3600" b="1" dirty="0" err="1"/>
              <a:t>العنكبوت.</a:t>
            </a:r>
            <a:r>
              <a:rPr lang="ar-SA" sz="3600" b="1" dirty="0"/>
              <a:t> </a:t>
            </a:r>
            <a:endParaRPr lang="ar-SA" sz="3600" b="1" dirty="0">
              <a:solidFill>
                <a:srgbClr val="C00000"/>
              </a:solidFill>
              <a:latin typeface="Times New Roman" panose="02020603050405020304" pitchFamily="18" charset="0"/>
            </a:endParaRPr>
          </a:p>
        </p:txBody>
      </p:sp>
      <p:sp>
        <p:nvSpPr>
          <p:cNvPr id="8" name="ZoneTexte 7">
            <a:extLst>
              <a:ext uri="{FF2B5EF4-FFF2-40B4-BE49-F238E27FC236}">
                <a16:creationId xmlns:a16="http://schemas.microsoft.com/office/drawing/2014/main" id="{17EB9E0E-099C-42F2-A2D3-CB82BBB219EC}"/>
              </a:ext>
            </a:extLst>
          </p:cNvPr>
          <p:cNvSpPr txBox="1"/>
          <p:nvPr/>
        </p:nvSpPr>
        <p:spPr>
          <a:xfrm>
            <a:off x="407368" y="6490404"/>
            <a:ext cx="4104456" cy="338554"/>
          </a:xfrm>
          <a:prstGeom prst="rect">
            <a:avLst/>
          </a:prstGeom>
          <a:noFill/>
        </p:spPr>
        <p:txBody>
          <a:bodyPr wrap="square" rtlCol="0">
            <a:spAutoFit/>
          </a:bodyPr>
          <a:lstStyle/>
          <a:p>
            <a:r>
              <a:rPr lang="fr-FR" sz="1600" b="1" i="1" dirty="0">
                <a:solidFill>
                  <a:schemeClr val="bg1"/>
                </a:solidFill>
              </a:rPr>
              <a:t>Neuvième heure du Jeudi Saint</a:t>
            </a:r>
            <a:endParaRPr lang="fr-FR" sz="1600" dirty="0">
              <a:solidFill>
                <a:schemeClr val="bg1"/>
              </a:solidFill>
            </a:endParaRPr>
          </a:p>
        </p:txBody>
      </p:sp>
      <p:sp>
        <p:nvSpPr>
          <p:cNvPr id="9" name="Rectangle 74">
            <a:extLst>
              <a:ext uri="{FF2B5EF4-FFF2-40B4-BE49-F238E27FC236}">
                <a16:creationId xmlns:a16="http://schemas.microsoft.com/office/drawing/2014/main" id="{EFA9D6ED-5B92-45D5-B2B3-49501FAAB2D5}"/>
              </a:ext>
            </a:extLst>
          </p:cNvPr>
          <p:cNvSpPr>
            <a:spLocks noChangeArrowheads="1"/>
          </p:cNvSpPr>
          <p:nvPr/>
        </p:nvSpPr>
        <p:spPr bwMode="auto">
          <a:xfrm>
            <a:off x="8616280" y="53414"/>
            <a:ext cx="3384376"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الساعة التاسعة</a:t>
            </a:r>
            <a:r>
              <a:rPr lang="ar-BH" sz="2000" b="1" dirty="0">
                <a:solidFill>
                  <a:schemeClr val="bg1"/>
                </a:solidFill>
              </a:rPr>
              <a:t> من</a:t>
            </a:r>
            <a:r>
              <a:rPr lang="fr-FR" sz="2000" b="1" dirty="0">
                <a:solidFill>
                  <a:schemeClr val="bg1"/>
                </a:solidFill>
              </a:rPr>
              <a:t> </a:t>
            </a:r>
            <a:r>
              <a:rPr lang="ar-SA" sz="2000" b="1" dirty="0">
                <a:solidFill>
                  <a:schemeClr val="bg1"/>
                </a:solidFill>
              </a:rPr>
              <a:t>يوم الخميس الكبير</a:t>
            </a:r>
            <a:endParaRPr lang="en-US" altLang="fr-FR" sz="2000" b="1" i="1" dirty="0">
              <a:solidFill>
                <a:schemeClr val="bg1"/>
              </a:solidFill>
            </a:endParaRPr>
          </a:p>
        </p:txBody>
      </p:sp>
    </p:spTree>
    <p:extLst>
      <p:ext uri="{BB962C8B-B14F-4D97-AF65-F5344CB8AC3E}">
        <p14:creationId xmlns:p14="http://schemas.microsoft.com/office/powerpoint/2010/main" val="3775317574"/>
      </p:ext>
    </p:extLst>
  </p:cSld>
  <p:clrMapOvr>
    <a:masterClrMapping/>
  </p:clrMapOvr>
</p:sld>
</file>

<file path=ppt/slides/slide4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7369" y="476672"/>
            <a:ext cx="5616624" cy="5904656"/>
          </a:xfrm>
        </p:spPr>
        <p:txBody>
          <a:bodyPr>
            <a:noAutofit/>
          </a:bodyPr>
          <a:lstStyle/>
          <a:p>
            <a:pPr marL="0" indent="3175" algn="just">
              <a:buNone/>
            </a:pPr>
            <a:r>
              <a:rPr lang="fr-FR" sz="2800" b="1" dirty="0"/>
              <a:t>riche il se couche, mais c'est la dernière fois; quand il ouvre les yeux, plus rien. Les terreurs l'assaillent en plein jour, la nuit, un tourbillon l'enlève. Un vent d'est le soulève et l'entraîne, l'arrache à son lieu de séjour. Sans pitié, on le prend pour cible, il doit fuir des mains menaçantes. On applaudit à sa ruine, on le siffle partout où il va. Il existe, pour l'argent, des mines, pour l'or, un lieu où on l'épure. Le fer est tiré du sol, la pierre fondue livre du cuivre. </a:t>
            </a:r>
          </a:p>
        </p:txBody>
      </p:sp>
      <p:sp>
        <p:nvSpPr>
          <p:cNvPr id="4" name="Rectangle 3">
            <a:extLst>
              <a:ext uri="{FF2B5EF4-FFF2-40B4-BE49-F238E27FC236}">
                <a16:creationId xmlns:a16="http://schemas.microsoft.com/office/drawing/2014/main" id="{91243CA8-04CE-43A8-A980-AAAC9EEED9CA}"/>
              </a:ext>
            </a:extLst>
          </p:cNvPr>
          <p:cNvSpPr/>
          <p:nvPr/>
        </p:nvSpPr>
        <p:spPr>
          <a:xfrm>
            <a:off x="6240016" y="582935"/>
            <a:ext cx="5472608" cy="5798393"/>
          </a:xfrm>
          <a:prstGeom prst="rect">
            <a:avLst/>
          </a:prstGeom>
        </p:spPr>
        <p:txBody>
          <a:bodyPr wrap="square">
            <a:normAutofit/>
          </a:bodyPr>
          <a:lstStyle/>
          <a:p>
            <a:pPr algn="just" rtl="1"/>
            <a:r>
              <a:rPr lang="ar-SA" sz="3600" b="1" dirty="0"/>
              <a:t>يضطجع الغنى ولا يعود يفتح عينيه فلا يوجد. دخلت عليه الأحزان كالمياه فى الليل فيحمله الضباب، ويأخذه اليقظ فيذهب ويقتلعه من مقره مهاناً منبوذاً </a:t>
            </a:r>
            <a:r>
              <a:rPr lang="ar-EG" sz="3600" b="1" dirty="0"/>
              <a:t>و</a:t>
            </a:r>
            <a:r>
              <a:rPr lang="ar-SA" sz="3600" b="1" dirty="0"/>
              <a:t>لا يشفق عليه، وهروباً يهرب من يديه فيرفع يديه عليه ويستأصله من مكانه، الموضع الذى إستخرجوا منه الفضة لا يوجد، وأستخرجوا الحديد من الأرض ومن الحجر يشغل </a:t>
            </a:r>
            <a:r>
              <a:rPr lang="ar-SA" sz="3600" b="1" dirty="0" err="1"/>
              <a:t>النحاس.</a:t>
            </a:r>
            <a:r>
              <a:rPr lang="ar-SA" sz="3600" b="1" dirty="0"/>
              <a:t> </a:t>
            </a:r>
            <a:endParaRPr lang="ar-SA" sz="3600" b="1" dirty="0">
              <a:solidFill>
                <a:srgbClr val="C00000"/>
              </a:solidFill>
              <a:latin typeface="Times New Roman" panose="02020603050405020304" pitchFamily="18" charset="0"/>
            </a:endParaRPr>
          </a:p>
        </p:txBody>
      </p:sp>
      <p:sp>
        <p:nvSpPr>
          <p:cNvPr id="8" name="ZoneTexte 7">
            <a:extLst>
              <a:ext uri="{FF2B5EF4-FFF2-40B4-BE49-F238E27FC236}">
                <a16:creationId xmlns:a16="http://schemas.microsoft.com/office/drawing/2014/main" id="{17EB9E0E-099C-42F2-A2D3-CB82BBB219EC}"/>
              </a:ext>
            </a:extLst>
          </p:cNvPr>
          <p:cNvSpPr txBox="1"/>
          <p:nvPr/>
        </p:nvSpPr>
        <p:spPr>
          <a:xfrm>
            <a:off x="407368" y="6490404"/>
            <a:ext cx="4104456" cy="338554"/>
          </a:xfrm>
          <a:prstGeom prst="rect">
            <a:avLst/>
          </a:prstGeom>
          <a:noFill/>
        </p:spPr>
        <p:txBody>
          <a:bodyPr wrap="square" rtlCol="0">
            <a:spAutoFit/>
          </a:bodyPr>
          <a:lstStyle/>
          <a:p>
            <a:r>
              <a:rPr lang="fr-FR" sz="1600" b="1" i="1" dirty="0">
                <a:solidFill>
                  <a:schemeClr val="bg1"/>
                </a:solidFill>
              </a:rPr>
              <a:t>Neuvième heure du Jeudi Saint</a:t>
            </a:r>
            <a:endParaRPr lang="fr-FR" sz="1600" dirty="0">
              <a:solidFill>
                <a:schemeClr val="bg1"/>
              </a:solidFill>
            </a:endParaRPr>
          </a:p>
        </p:txBody>
      </p:sp>
      <p:sp>
        <p:nvSpPr>
          <p:cNvPr id="9" name="Rectangle 74">
            <a:extLst>
              <a:ext uri="{FF2B5EF4-FFF2-40B4-BE49-F238E27FC236}">
                <a16:creationId xmlns:a16="http://schemas.microsoft.com/office/drawing/2014/main" id="{EFA9D6ED-5B92-45D5-B2B3-49501FAAB2D5}"/>
              </a:ext>
            </a:extLst>
          </p:cNvPr>
          <p:cNvSpPr>
            <a:spLocks noChangeArrowheads="1"/>
          </p:cNvSpPr>
          <p:nvPr/>
        </p:nvSpPr>
        <p:spPr bwMode="auto">
          <a:xfrm>
            <a:off x="8616280" y="53414"/>
            <a:ext cx="3384376"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الساعة التاسعة</a:t>
            </a:r>
            <a:r>
              <a:rPr lang="ar-BH" sz="2000" b="1" dirty="0">
                <a:solidFill>
                  <a:schemeClr val="bg1"/>
                </a:solidFill>
              </a:rPr>
              <a:t> من </a:t>
            </a:r>
            <a:r>
              <a:rPr lang="ar-SA" sz="2000" b="1" dirty="0">
                <a:solidFill>
                  <a:schemeClr val="bg1"/>
                </a:solidFill>
              </a:rPr>
              <a:t>يوم الخميس الكبير</a:t>
            </a:r>
            <a:endParaRPr lang="en-US" altLang="fr-FR" sz="2000" b="1" i="1" dirty="0">
              <a:solidFill>
                <a:schemeClr val="bg1"/>
              </a:solidFill>
            </a:endParaRPr>
          </a:p>
        </p:txBody>
      </p:sp>
    </p:spTree>
    <p:extLst>
      <p:ext uri="{BB962C8B-B14F-4D97-AF65-F5344CB8AC3E}">
        <p14:creationId xmlns:p14="http://schemas.microsoft.com/office/powerpoint/2010/main" val="1264217635"/>
      </p:ext>
    </p:extLst>
  </p:cSld>
  <p:clrMapOvr>
    <a:masterClrMapping/>
  </p:clrMapOvr>
</p:sld>
</file>

<file path=ppt/slides/slide4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7369" y="476672"/>
            <a:ext cx="5616624" cy="5904656"/>
          </a:xfrm>
        </p:spPr>
        <p:txBody>
          <a:bodyPr>
            <a:noAutofit/>
          </a:bodyPr>
          <a:lstStyle/>
          <a:p>
            <a:pPr marL="0" indent="3175" algn="just">
              <a:buNone/>
            </a:pPr>
            <a:r>
              <a:rPr lang="fr-FR" sz="2800" b="1" dirty="0"/>
              <a:t>On met fin aux ténèbres, on fouille jusqu'à l'extrême limite la pierre obscure et sombre. Des étrangers percent les ravins en des lieux non fréquentés, et ils oscillent, suspendus, loin des humains. La terre d'où sort le pain est ravagée en dessous comme par un feu. Là, les pierres sont le gisement du saphir, et aussi des parcelles d'or. L'oiseau de proie en ignore le sentier, l'œil du vautour ne l'aperçoit pas. Il n'est point foulé par les fauves altiers, le lion ne l'a jamais frayé. </a:t>
            </a:r>
          </a:p>
        </p:txBody>
      </p:sp>
      <p:sp>
        <p:nvSpPr>
          <p:cNvPr id="4" name="Rectangle 3">
            <a:extLst>
              <a:ext uri="{FF2B5EF4-FFF2-40B4-BE49-F238E27FC236}">
                <a16:creationId xmlns:a16="http://schemas.microsoft.com/office/drawing/2014/main" id="{91243CA8-04CE-43A8-A980-AAAC9EEED9CA}"/>
              </a:ext>
            </a:extLst>
          </p:cNvPr>
          <p:cNvSpPr/>
          <p:nvPr/>
        </p:nvSpPr>
        <p:spPr>
          <a:xfrm>
            <a:off x="6240016" y="582935"/>
            <a:ext cx="5472608" cy="5798393"/>
          </a:xfrm>
          <a:prstGeom prst="rect">
            <a:avLst/>
          </a:prstGeom>
        </p:spPr>
        <p:txBody>
          <a:bodyPr wrap="square">
            <a:normAutofit lnSpcReduction="10000"/>
          </a:bodyPr>
          <a:lstStyle/>
          <a:p>
            <a:pPr algn="just" rtl="1"/>
            <a:r>
              <a:rPr lang="ar-EG" sz="3600" b="1" dirty="0"/>
              <a:t>و</a:t>
            </a:r>
            <a:r>
              <a:rPr lang="ar-SA" sz="3600" b="1" dirty="0"/>
              <a:t>ضع للظلمة حداً</a:t>
            </a:r>
            <a:r>
              <a:rPr lang="fr-FR" sz="3600" b="1" dirty="0"/>
              <a:t> </a:t>
            </a:r>
            <a:r>
              <a:rPr lang="ar-SA" sz="3600" b="1" dirty="0"/>
              <a:t>وهو يفحص فى كل </a:t>
            </a:r>
            <a:r>
              <a:rPr lang="ar-EG" sz="3600" b="1" dirty="0"/>
              <a:t>طرف</a:t>
            </a:r>
            <a:r>
              <a:rPr lang="ar-SA" sz="3600" b="1" dirty="0"/>
              <a:t> على الحجر الذى فى الظلمة وظلال الموت</a:t>
            </a:r>
            <a:r>
              <a:rPr lang="ar-EG" sz="3600" b="1" dirty="0" err="1"/>
              <a:t>،</a:t>
            </a:r>
            <a:r>
              <a:rPr lang="ar-SA" sz="3600" b="1" dirty="0"/>
              <a:t> ويقطع جيراً من الوادى والذين ينسون البر مرضوا من البشر والأرض تأتى بالخبز. ينقلب أسفلها كما بالنار</a:t>
            </a:r>
            <a:r>
              <a:rPr lang="ar-EG" sz="3600" b="1" dirty="0" err="1"/>
              <a:t>،</a:t>
            </a:r>
            <a:r>
              <a:rPr lang="ar-SA" sz="3600" b="1" dirty="0"/>
              <a:t> حجارتها هى موضع الياقوت وترابها ذهب، سبيل لم يعرفه طير ولم تنظره عين </a:t>
            </a:r>
            <a:r>
              <a:rPr lang="ar-EG" sz="3600" b="1" dirty="0"/>
              <a:t>نسر</a:t>
            </a:r>
            <a:r>
              <a:rPr lang="ar-SA" sz="3600" b="1" dirty="0"/>
              <a:t>، ولم يطأ</a:t>
            </a:r>
            <a:r>
              <a:rPr lang="ar-EG" sz="3600" b="1" dirty="0"/>
              <a:t>ه</a:t>
            </a:r>
            <a:r>
              <a:rPr lang="ar-SA" sz="3600" b="1" dirty="0"/>
              <a:t> بنو المتكبرين</a:t>
            </a:r>
            <a:r>
              <a:rPr lang="ar-EG" sz="3600" b="1" dirty="0" err="1"/>
              <a:t>،</a:t>
            </a:r>
            <a:r>
              <a:rPr lang="ar-SA" sz="3600" b="1" dirty="0"/>
              <a:t> </a:t>
            </a:r>
            <a:r>
              <a:rPr lang="ar-EG" sz="3600" b="1" dirty="0"/>
              <a:t>و</a:t>
            </a:r>
            <a:r>
              <a:rPr lang="ar-SA" sz="3600" b="1" dirty="0"/>
              <a:t>لم يعبره الأسد إلى الزاوية،</a:t>
            </a:r>
            <a:endParaRPr lang="ar-SA" sz="3600" b="1" dirty="0">
              <a:solidFill>
                <a:srgbClr val="C00000"/>
              </a:solidFill>
              <a:latin typeface="Times New Roman" panose="02020603050405020304" pitchFamily="18" charset="0"/>
            </a:endParaRPr>
          </a:p>
        </p:txBody>
      </p:sp>
      <p:sp>
        <p:nvSpPr>
          <p:cNvPr id="8" name="ZoneTexte 7">
            <a:extLst>
              <a:ext uri="{FF2B5EF4-FFF2-40B4-BE49-F238E27FC236}">
                <a16:creationId xmlns:a16="http://schemas.microsoft.com/office/drawing/2014/main" id="{17EB9E0E-099C-42F2-A2D3-CB82BBB219EC}"/>
              </a:ext>
            </a:extLst>
          </p:cNvPr>
          <p:cNvSpPr txBox="1"/>
          <p:nvPr/>
        </p:nvSpPr>
        <p:spPr>
          <a:xfrm>
            <a:off x="407368" y="6490404"/>
            <a:ext cx="4104456" cy="338554"/>
          </a:xfrm>
          <a:prstGeom prst="rect">
            <a:avLst/>
          </a:prstGeom>
          <a:noFill/>
        </p:spPr>
        <p:txBody>
          <a:bodyPr wrap="square" rtlCol="0">
            <a:spAutoFit/>
          </a:bodyPr>
          <a:lstStyle/>
          <a:p>
            <a:r>
              <a:rPr lang="fr-FR" sz="1600" b="1" i="1" dirty="0">
                <a:solidFill>
                  <a:schemeClr val="bg1"/>
                </a:solidFill>
              </a:rPr>
              <a:t>Neuvième heure du Jeudi Saint</a:t>
            </a:r>
            <a:endParaRPr lang="fr-FR" sz="1600" dirty="0">
              <a:solidFill>
                <a:schemeClr val="bg1"/>
              </a:solidFill>
            </a:endParaRPr>
          </a:p>
        </p:txBody>
      </p:sp>
      <p:sp>
        <p:nvSpPr>
          <p:cNvPr id="9" name="Rectangle 74">
            <a:extLst>
              <a:ext uri="{FF2B5EF4-FFF2-40B4-BE49-F238E27FC236}">
                <a16:creationId xmlns:a16="http://schemas.microsoft.com/office/drawing/2014/main" id="{EFA9D6ED-5B92-45D5-B2B3-49501FAAB2D5}"/>
              </a:ext>
            </a:extLst>
          </p:cNvPr>
          <p:cNvSpPr>
            <a:spLocks noChangeArrowheads="1"/>
          </p:cNvSpPr>
          <p:nvPr/>
        </p:nvSpPr>
        <p:spPr bwMode="auto">
          <a:xfrm>
            <a:off x="8616280" y="53414"/>
            <a:ext cx="3384376"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الساعة التاسعة</a:t>
            </a:r>
            <a:r>
              <a:rPr lang="ar-BH" sz="2000" b="1" dirty="0">
                <a:solidFill>
                  <a:schemeClr val="bg1"/>
                </a:solidFill>
              </a:rPr>
              <a:t> من </a:t>
            </a:r>
            <a:r>
              <a:rPr lang="ar-SA" sz="2000" b="1" dirty="0">
                <a:solidFill>
                  <a:schemeClr val="bg1"/>
                </a:solidFill>
              </a:rPr>
              <a:t>يوم الخميس الكبير</a:t>
            </a:r>
            <a:endParaRPr lang="en-US" altLang="fr-FR" sz="2000" b="1" i="1" dirty="0">
              <a:solidFill>
                <a:schemeClr val="bg1"/>
              </a:solidFill>
            </a:endParaRPr>
          </a:p>
        </p:txBody>
      </p:sp>
    </p:spTree>
    <p:extLst>
      <p:ext uri="{BB962C8B-B14F-4D97-AF65-F5344CB8AC3E}">
        <p14:creationId xmlns:p14="http://schemas.microsoft.com/office/powerpoint/2010/main" val="596789998"/>
      </p:ext>
    </p:extLst>
  </p:cSld>
  <p:clrMapOvr>
    <a:masterClrMapping/>
  </p:clrMapOvr>
</p:sld>
</file>

<file path=ppt/slides/slide4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7369" y="548680"/>
            <a:ext cx="5616624" cy="5832648"/>
          </a:xfrm>
        </p:spPr>
        <p:txBody>
          <a:bodyPr>
            <a:noAutofit/>
          </a:bodyPr>
          <a:lstStyle/>
          <a:p>
            <a:pPr marL="0" indent="3175" algn="just">
              <a:buNone/>
            </a:pPr>
            <a:r>
              <a:rPr lang="fr-FR" sz="2800" b="1" dirty="0"/>
              <a:t>L'homme s'attaque au silex, il bouleverse les montagnes dans leurs racines. Dans les roches il perce des canaux, l'œil ouvert sur tout objet précieux. Il explore les sources des fleuves, amène au jour ce qui restait caché. Mais la Sagesse, d'où provient-elle ? Où se trouve-telle, l'Intelligence ? L'homme en ignore le chemin, on ne la découvre pas sur la terre des vivants.</a:t>
            </a:r>
          </a:p>
          <a:p>
            <a:pPr marL="0" indent="3175" algn="just">
              <a:buNone/>
            </a:pPr>
            <a:endParaRPr lang="fr-FR" sz="2800" b="1" dirty="0"/>
          </a:p>
          <a:p>
            <a:pPr marL="0" indent="3175" algn="just">
              <a:buNone/>
            </a:pPr>
            <a:r>
              <a:rPr lang="fr-FR" sz="2800" b="1" i="1" dirty="0">
                <a:solidFill>
                  <a:srgbClr val="C00000"/>
                </a:solidFill>
              </a:rPr>
              <a:t>Gloire à la sainte Trinité notre Dieu.</a:t>
            </a:r>
            <a:endParaRPr lang="fr-FR" sz="2800" b="1" dirty="0">
              <a:solidFill>
                <a:srgbClr val="C00000"/>
              </a:solidFill>
            </a:endParaRPr>
          </a:p>
        </p:txBody>
      </p:sp>
      <p:sp>
        <p:nvSpPr>
          <p:cNvPr id="4" name="Rectangle 3">
            <a:extLst>
              <a:ext uri="{FF2B5EF4-FFF2-40B4-BE49-F238E27FC236}">
                <a16:creationId xmlns:a16="http://schemas.microsoft.com/office/drawing/2014/main" id="{91243CA8-04CE-43A8-A980-AAAC9EEED9CA}"/>
              </a:ext>
            </a:extLst>
          </p:cNvPr>
          <p:cNvSpPr/>
          <p:nvPr/>
        </p:nvSpPr>
        <p:spPr>
          <a:xfrm>
            <a:off x="6240016" y="582935"/>
            <a:ext cx="5472608" cy="5798393"/>
          </a:xfrm>
          <a:prstGeom prst="rect">
            <a:avLst/>
          </a:prstGeom>
        </p:spPr>
        <p:txBody>
          <a:bodyPr wrap="square">
            <a:normAutofit/>
          </a:bodyPr>
          <a:lstStyle/>
          <a:p>
            <a:pPr algn="just" rtl="1"/>
            <a:r>
              <a:rPr lang="ar-SA" sz="3600" b="1" dirty="0"/>
              <a:t>يمد يده ويهدم الجبال من أساساتها ويقلب قوة الأنهار، وأظهر لهم كل فعل جليل رأته أعينهم، وكشف قوته </a:t>
            </a:r>
            <a:r>
              <a:rPr lang="ar-EG" sz="3600" b="1" dirty="0"/>
              <a:t>كال</a:t>
            </a:r>
            <a:r>
              <a:rPr lang="ar-SA" sz="3600" b="1" dirty="0"/>
              <a:t>نور</a:t>
            </a:r>
            <a:r>
              <a:rPr lang="ar-EG" sz="3600" b="1" dirty="0" err="1"/>
              <a:t>.</a:t>
            </a:r>
            <a:r>
              <a:rPr lang="ar-SA" sz="3600" b="1" dirty="0"/>
              <a:t> أما الحكمة فأين توجد</a:t>
            </a:r>
            <a:r>
              <a:rPr lang="ar-EG" sz="3600" b="1" dirty="0" err="1"/>
              <a:t>؟</a:t>
            </a:r>
            <a:r>
              <a:rPr lang="ar-SA" sz="3600" b="1" dirty="0"/>
              <a:t> وأين مقر الفهم</a:t>
            </a:r>
            <a:r>
              <a:rPr lang="ar-EG" sz="3600" b="1" dirty="0" err="1"/>
              <a:t>؟</a:t>
            </a:r>
            <a:r>
              <a:rPr lang="ar-SA" sz="3600" b="1" dirty="0"/>
              <a:t> لا يعرف الإنسان طريق</a:t>
            </a:r>
            <a:r>
              <a:rPr lang="ar-EG" sz="3600" b="1" dirty="0"/>
              <a:t>ها،</a:t>
            </a:r>
            <a:r>
              <a:rPr lang="ar-SA" sz="3600" b="1" dirty="0"/>
              <a:t> و لا </a:t>
            </a:r>
            <a:r>
              <a:rPr lang="ar-EG" sz="3600" b="1" dirty="0"/>
              <a:t>وجود</a:t>
            </a:r>
            <a:r>
              <a:rPr lang="ar-SA" sz="3600" b="1" dirty="0"/>
              <a:t> لها فى البشر.</a:t>
            </a:r>
            <a:endParaRPr lang="fr-FR" sz="3600" b="1" dirty="0"/>
          </a:p>
          <a:p>
            <a:pPr algn="just" rtl="1"/>
            <a:endParaRPr lang="fr-FR" sz="3600" b="1" dirty="0">
              <a:latin typeface="Times New Roman" panose="02020603050405020304" pitchFamily="18" charset="0"/>
            </a:endParaRPr>
          </a:p>
          <a:p>
            <a:pPr algn="just" rtl="1"/>
            <a:endParaRPr lang="fr-FR" sz="3600" b="1" dirty="0">
              <a:latin typeface="Times New Roman" panose="02020603050405020304" pitchFamily="18" charset="0"/>
            </a:endParaRPr>
          </a:p>
          <a:p>
            <a:pPr algn="just" rtl="1"/>
            <a:r>
              <a:rPr lang="ar-EG" sz="3600" b="1" i="1" dirty="0">
                <a:solidFill>
                  <a:srgbClr val="C00000"/>
                </a:solidFill>
              </a:rPr>
              <a:t>مجداً</a:t>
            </a:r>
            <a:r>
              <a:rPr lang="ar-SA" sz="3600" b="1" i="1" dirty="0">
                <a:solidFill>
                  <a:srgbClr val="C00000"/>
                </a:solidFill>
              </a:rPr>
              <a:t> للثالوث الأقدس إلهنا آمين.</a:t>
            </a:r>
            <a:endParaRPr lang="ar-SA" sz="3600" b="1" dirty="0">
              <a:solidFill>
                <a:srgbClr val="C00000"/>
              </a:solidFill>
              <a:latin typeface="Times New Roman" panose="02020603050405020304" pitchFamily="18" charset="0"/>
            </a:endParaRPr>
          </a:p>
        </p:txBody>
      </p:sp>
      <p:sp>
        <p:nvSpPr>
          <p:cNvPr id="8" name="ZoneTexte 7">
            <a:extLst>
              <a:ext uri="{FF2B5EF4-FFF2-40B4-BE49-F238E27FC236}">
                <a16:creationId xmlns:a16="http://schemas.microsoft.com/office/drawing/2014/main" id="{17EB9E0E-099C-42F2-A2D3-CB82BBB219EC}"/>
              </a:ext>
            </a:extLst>
          </p:cNvPr>
          <p:cNvSpPr txBox="1"/>
          <p:nvPr/>
        </p:nvSpPr>
        <p:spPr>
          <a:xfrm>
            <a:off x="407368" y="6490404"/>
            <a:ext cx="4104456" cy="338554"/>
          </a:xfrm>
          <a:prstGeom prst="rect">
            <a:avLst/>
          </a:prstGeom>
          <a:noFill/>
        </p:spPr>
        <p:txBody>
          <a:bodyPr wrap="square" rtlCol="0">
            <a:spAutoFit/>
          </a:bodyPr>
          <a:lstStyle/>
          <a:p>
            <a:r>
              <a:rPr lang="fr-FR" sz="1600" b="1" i="1" dirty="0">
                <a:solidFill>
                  <a:schemeClr val="bg1"/>
                </a:solidFill>
              </a:rPr>
              <a:t>Neuvième heure du Jeudi Saint</a:t>
            </a:r>
            <a:endParaRPr lang="fr-FR" sz="1600" dirty="0">
              <a:solidFill>
                <a:schemeClr val="bg1"/>
              </a:solidFill>
            </a:endParaRPr>
          </a:p>
        </p:txBody>
      </p:sp>
      <p:sp>
        <p:nvSpPr>
          <p:cNvPr id="9" name="Rectangle 74">
            <a:extLst>
              <a:ext uri="{FF2B5EF4-FFF2-40B4-BE49-F238E27FC236}">
                <a16:creationId xmlns:a16="http://schemas.microsoft.com/office/drawing/2014/main" id="{EFA9D6ED-5B92-45D5-B2B3-49501FAAB2D5}"/>
              </a:ext>
            </a:extLst>
          </p:cNvPr>
          <p:cNvSpPr>
            <a:spLocks noChangeArrowheads="1"/>
          </p:cNvSpPr>
          <p:nvPr/>
        </p:nvSpPr>
        <p:spPr bwMode="auto">
          <a:xfrm>
            <a:off x="8616280" y="53414"/>
            <a:ext cx="3384376"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r" rtl="1"/>
            <a:r>
              <a:rPr lang="ar-SA" sz="2000" b="1" dirty="0">
                <a:solidFill>
                  <a:schemeClr val="bg1"/>
                </a:solidFill>
              </a:rPr>
              <a:t>الساعة التاسعة</a:t>
            </a:r>
            <a:r>
              <a:rPr lang="fr-FR" sz="2000" b="1" dirty="0">
                <a:solidFill>
                  <a:schemeClr val="bg1"/>
                </a:solidFill>
              </a:rPr>
              <a:t> </a:t>
            </a:r>
            <a:r>
              <a:rPr lang="ar-BH" sz="2000" b="1" dirty="0">
                <a:solidFill>
                  <a:schemeClr val="bg1"/>
                </a:solidFill>
              </a:rPr>
              <a:t>من </a:t>
            </a:r>
            <a:r>
              <a:rPr lang="ar-SA" sz="2000" b="1" dirty="0">
                <a:solidFill>
                  <a:schemeClr val="bg1"/>
                </a:solidFill>
              </a:rPr>
              <a:t>يوم الخميس الكبير</a:t>
            </a:r>
            <a:endParaRPr lang="en-US" altLang="fr-FR" sz="2000" b="1" i="1" dirty="0">
              <a:solidFill>
                <a:schemeClr val="bg1"/>
              </a:solidFill>
            </a:endParaRPr>
          </a:p>
        </p:txBody>
      </p:sp>
    </p:spTree>
    <p:extLst>
      <p:ext uri="{BB962C8B-B14F-4D97-AF65-F5344CB8AC3E}">
        <p14:creationId xmlns:p14="http://schemas.microsoft.com/office/powerpoint/2010/main" val="2371237900"/>
      </p:ext>
    </p:extLst>
  </p:cSld>
  <p:clrMapOvr>
    <a:masterClrMapping/>
  </p:clrMapOvr>
</p:sld>
</file>

<file path=ppt/slides/slide4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22177" y="2964757"/>
            <a:ext cx="5702852" cy="3240939"/>
          </a:xfrm>
        </p:spPr>
        <p:txBody>
          <a:bodyPr numCol="1" spcCol="72000" anchor="ctr">
            <a:noAutofit/>
          </a:bodyPr>
          <a:lstStyle/>
          <a:p>
            <a:pPr marL="0" indent="0" algn="just">
              <a:buNone/>
            </a:pPr>
            <a:r>
              <a:rPr lang="fr-FR" b="1" dirty="0">
                <a:latin typeface="Book Antiqua" panose="02040602050305030304" pitchFamily="18" charset="0"/>
              </a:rPr>
              <a:t>Sermon de notre saint père </a:t>
            </a:r>
            <a:r>
              <a:rPr lang="fr-FR" b="1" dirty="0">
                <a:solidFill>
                  <a:srgbClr val="C00000"/>
                </a:solidFill>
                <a:latin typeface="Book Antiqua" panose="02040602050305030304" pitchFamily="18" charset="0"/>
              </a:rPr>
              <a:t>Abba Jean Chrysostome. </a:t>
            </a:r>
            <a:r>
              <a:rPr lang="fr-FR" b="1" dirty="0">
                <a:latin typeface="Book Antiqua" panose="02040602050305030304" pitchFamily="18" charset="0"/>
              </a:rPr>
              <a:t>Que sa sainte bénédiction soit avec nous Amen.</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lvl="0" algn="ctr" rtl="1" fontAlgn="base">
              <a:spcBef>
                <a:spcPct val="20000"/>
              </a:spcBef>
              <a:spcAft>
                <a:spcPct val="0"/>
              </a:spcAft>
            </a:pPr>
            <a:endParaRPr lang="ar-SA" altLang="fr-FR" sz="3600" dirty="0">
              <a:latin typeface="Times New Roman" panose="02020603050405020304" pitchFamily="18" charset="0"/>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959370" y="658712"/>
            <a:ext cx="9953469" cy="2298790"/>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buNone/>
            </a:pPr>
            <a:r>
              <a:rPr lang="en-US" sz="4400" b="1" dirty="0">
                <a:latin typeface="Avva_Marcos" panose="04020500000000000000" pitchFamily="82" charset="0"/>
              </a:rPr>
              <a:t>O</a:t>
            </a:r>
            <a:r>
              <a:rPr lang="fr-FR" sz="4400" b="1" dirty="0" err="1">
                <a:latin typeface="CS Avva Shenouda" panose="020B7200000000000000" pitchFamily="34" charset="0"/>
              </a:rPr>
              <a:t>ukaty,ycic</a:t>
            </a:r>
            <a:r>
              <a:rPr lang="fr-FR" sz="4400" b="1" dirty="0">
                <a:latin typeface="CS Avva Shenouda" panose="020B7200000000000000" pitchFamily="34" charset="0"/>
              </a:rPr>
              <a:t> `</a:t>
            </a:r>
            <a:r>
              <a:rPr lang="fr-FR" sz="4400" b="1" dirty="0" err="1">
                <a:latin typeface="CS Avva Shenouda" panose="020B7200000000000000" pitchFamily="34" charset="0"/>
              </a:rPr>
              <a:t>nte</a:t>
            </a:r>
            <a:r>
              <a:rPr lang="fr-FR" sz="4400" b="1" dirty="0">
                <a:latin typeface="CS Avva Shenouda" panose="020B7200000000000000" pitchFamily="34" charset="0"/>
              </a:rPr>
              <a:t> </a:t>
            </a:r>
            <a:r>
              <a:rPr lang="fr-FR" sz="4400" b="1" dirty="0" err="1">
                <a:latin typeface="CS Avva Shenouda" panose="020B7200000000000000" pitchFamily="34" charset="0"/>
              </a:rPr>
              <a:t>peniwt</a:t>
            </a:r>
            <a:r>
              <a:rPr lang="fr-FR" sz="4400" b="1" dirty="0">
                <a:latin typeface="CS Avva Shenouda" panose="020B7200000000000000" pitchFamily="34" charset="0"/>
              </a:rPr>
              <a:t> `</a:t>
            </a:r>
            <a:r>
              <a:rPr lang="fr-FR" sz="4400" b="1" dirty="0" err="1">
                <a:latin typeface="CS Avva Shenouda" panose="020B7200000000000000" pitchFamily="34" charset="0"/>
              </a:rPr>
              <a:t>e;ouab</a:t>
            </a:r>
            <a:r>
              <a:rPr lang="fr-FR" sz="4400" b="1" dirty="0">
                <a:latin typeface="CS Avva Shenouda" panose="020B7200000000000000" pitchFamily="34" charset="0"/>
              </a:rPr>
              <a:t> </a:t>
            </a:r>
            <a:r>
              <a:rPr lang="fr-FR" sz="4400" b="1" dirty="0" err="1">
                <a:solidFill>
                  <a:srgbClr val="C00000"/>
                </a:solidFill>
                <a:latin typeface="CS Avva Shenouda" panose="020B7200000000000000" pitchFamily="34" charset="0"/>
              </a:rPr>
              <a:t>abba</a:t>
            </a:r>
            <a:r>
              <a:rPr lang="fr-FR" sz="4400" b="1" dirty="0">
                <a:latin typeface="CS Avva Shenouda" panose="020B7200000000000000" pitchFamily="34" charset="0"/>
              </a:rPr>
              <a:t> </a:t>
            </a:r>
            <a:r>
              <a:rPr lang="fr-FR" sz="4400" b="1" dirty="0" err="1">
                <a:solidFill>
                  <a:srgbClr val="C00000"/>
                </a:solidFill>
                <a:latin typeface="CS Avva Shenouda" panose="020B7200000000000000" pitchFamily="34" charset="0"/>
              </a:rPr>
              <a:t>Iwannyc</a:t>
            </a:r>
            <a:r>
              <a:rPr lang="fr-FR" sz="4400" b="1" dirty="0">
                <a:solidFill>
                  <a:srgbClr val="C00000"/>
                </a:solidFill>
                <a:latin typeface="CS Avva Shenouda" panose="020B7200000000000000" pitchFamily="34" charset="0"/>
              </a:rPr>
              <a:t> </a:t>
            </a:r>
            <a:r>
              <a:rPr lang="fr-FR" sz="4400" b="1" dirty="0" err="1">
                <a:solidFill>
                  <a:srgbClr val="C00000"/>
                </a:solidFill>
                <a:latin typeface="CS Avva Shenouda" panose="020B7200000000000000" pitchFamily="34" charset="0"/>
              </a:rPr>
              <a:t>pi,rycoctomoc</a:t>
            </a:r>
            <a:r>
              <a:rPr lang="fr-FR" sz="4400" b="1" dirty="0">
                <a:solidFill>
                  <a:srgbClr val="C00000"/>
                </a:solidFill>
                <a:latin typeface="CS Avva Shenouda" panose="020B7200000000000000" pitchFamily="34" charset="0"/>
              </a:rPr>
              <a:t> </a:t>
            </a:r>
            <a:r>
              <a:rPr lang="fr-FR" sz="4400" b="1" dirty="0">
                <a:latin typeface="CS Avva Shenouda" panose="020B7200000000000000" pitchFamily="34" charset="0"/>
              </a:rPr>
              <a:t>`</a:t>
            </a:r>
            <a:r>
              <a:rPr lang="fr-FR" sz="4400" b="1" dirty="0" err="1">
                <a:latin typeface="CS Avva Shenouda" panose="020B7200000000000000" pitchFamily="34" charset="0"/>
              </a:rPr>
              <a:t>ere</a:t>
            </a:r>
            <a:r>
              <a:rPr lang="fr-FR" sz="4400" b="1" dirty="0">
                <a:latin typeface="CS Avva Shenouda" panose="020B7200000000000000" pitchFamily="34" charset="0"/>
              </a:rPr>
              <a:t> </a:t>
            </a:r>
            <a:r>
              <a:rPr lang="fr-FR" sz="4400" b="1" dirty="0" err="1">
                <a:latin typeface="CS Avva Shenouda" panose="020B7200000000000000" pitchFamily="34" charset="0"/>
              </a:rPr>
              <a:t>pef`cmou</a:t>
            </a:r>
            <a:r>
              <a:rPr lang="fr-FR" sz="4400" b="1" dirty="0">
                <a:latin typeface="CS Avva Shenouda" panose="020B7200000000000000" pitchFamily="34" charset="0"/>
              </a:rPr>
              <a:t> `</a:t>
            </a:r>
            <a:r>
              <a:rPr lang="fr-FR" sz="4400" b="1" dirty="0" err="1">
                <a:latin typeface="CS Avva Shenouda" panose="020B7200000000000000" pitchFamily="34" charset="0"/>
              </a:rPr>
              <a:t>e;ouab</a:t>
            </a:r>
            <a:r>
              <a:rPr lang="fr-FR" sz="4400" b="1" dirty="0">
                <a:latin typeface="CS Avva Shenouda" panose="020B7200000000000000" pitchFamily="34" charset="0"/>
              </a:rPr>
              <a:t> </a:t>
            </a:r>
            <a:r>
              <a:rPr lang="fr-FR" sz="4400" b="1" dirty="0" err="1">
                <a:latin typeface="CS Avva Shenouda" panose="020B7200000000000000" pitchFamily="34" charset="0"/>
              </a:rPr>
              <a:t>swpi</a:t>
            </a:r>
            <a:r>
              <a:rPr lang="fr-FR" sz="4400" b="1" dirty="0">
                <a:latin typeface="CS Avva Shenouda" panose="020B7200000000000000" pitchFamily="34" charset="0"/>
              </a:rPr>
              <a:t> </a:t>
            </a:r>
            <a:r>
              <a:rPr lang="fr-FR" sz="4400" b="1" dirty="0" err="1">
                <a:latin typeface="CS Avva Shenouda" panose="020B7200000000000000" pitchFamily="34" charset="0"/>
              </a:rPr>
              <a:t>neman</a:t>
            </a:r>
            <a:r>
              <a:rPr lang="fr-FR" sz="4400" b="1" dirty="0">
                <a:latin typeface="CS Avva Shenouda" panose="020B7200000000000000" pitchFamily="34" charset="0"/>
              </a:rPr>
              <a:t> `</a:t>
            </a:r>
            <a:r>
              <a:rPr lang="fr-FR" sz="4400" b="1" dirty="0" err="1">
                <a:latin typeface="CS Avva Shenouda" panose="020B7200000000000000" pitchFamily="34" charset="0"/>
              </a:rPr>
              <a:t>amyn</a:t>
            </a:r>
            <a:endParaRPr lang="fr-FR" sz="4400" b="1" dirty="0"/>
          </a:p>
        </p:txBody>
      </p:sp>
      <p:sp>
        <p:nvSpPr>
          <p:cNvPr id="13" name="Espace réservé du contenu 2">
            <a:extLst>
              <a:ext uri="{FF2B5EF4-FFF2-40B4-BE49-F238E27FC236}">
                <a16:creationId xmlns:a16="http://schemas.microsoft.com/office/drawing/2014/main" id="{BAEE9C64-186B-45FE-92FC-55891E69D351}"/>
              </a:ext>
            </a:extLst>
          </p:cNvPr>
          <p:cNvSpPr txBox="1">
            <a:spLocks/>
          </p:cNvSpPr>
          <p:nvPr/>
        </p:nvSpPr>
        <p:spPr>
          <a:xfrm>
            <a:off x="8650513" y="486947"/>
            <a:ext cx="3138029" cy="5991072"/>
          </a:xfrm>
          <a:prstGeom prst="rect">
            <a:avLst/>
          </a:prstGeom>
        </p:spPr>
        <p:txBody>
          <a:bodyPr vert="horz" lIns="91440" tIns="45720" rIns="91440" bIns="45720" numCol="1" spcCol="72000" rtlCol="0" anchor="ctr">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buNone/>
            </a:pPr>
            <a:endParaRPr lang="fr-FR" sz="4000" b="1" dirty="0">
              <a:latin typeface="Book Antiqua" panose="02040602050305030304" pitchFamily="18"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923475" y="3476420"/>
            <a:ext cx="4846348" cy="2123658"/>
          </a:xfrm>
          <a:prstGeom prst="rect">
            <a:avLst/>
          </a:prstGeom>
        </p:spPr>
        <p:txBody>
          <a:bodyPr wrap="square" anchor="ctr" anchorCtr="0">
            <a:spAutoFit/>
          </a:bodyPr>
          <a:lstStyle/>
          <a:p>
            <a:pPr algn="just" rtl="1"/>
            <a:r>
              <a:rPr lang="ar-AE" sz="4400" b="1" dirty="0">
                <a:latin typeface="Book Antiqua" panose="02040602050305030304" pitchFamily="18" charset="0"/>
              </a:rPr>
              <a:t>عظة لأبينا</a:t>
            </a:r>
            <a:r>
              <a:rPr lang="fr-FR" sz="4400" b="1" dirty="0">
                <a:latin typeface="Book Antiqua" panose="02040602050305030304" pitchFamily="18" charset="0"/>
              </a:rPr>
              <a:t> </a:t>
            </a:r>
            <a:r>
              <a:rPr lang="ar-AE" sz="4400" b="1" dirty="0">
                <a:latin typeface="Book Antiqua" panose="02040602050305030304" pitchFamily="18" charset="0"/>
              </a:rPr>
              <a:t>القديس</a:t>
            </a:r>
            <a:r>
              <a:rPr lang="ar-AE" sz="4400" b="1" dirty="0">
                <a:solidFill>
                  <a:srgbClr val="C00000"/>
                </a:solidFill>
                <a:latin typeface="Book Antiqua" panose="02040602050305030304" pitchFamily="18" charset="0"/>
              </a:rPr>
              <a:t> أنبا يوحنا فم الذهب </a:t>
            </a:r>
            <a:r>
              <a:rPr lang="ar-AE" sz="4400" b="1" dirty="0">
                <a:latin typeface="Book Antiqua" panose="02040602050305030304" pitchFamily="18" charset="0"/>
              </a:rPr>
              <a:t>بركته المقدسة تكون معنا آمين</a:t>
            </a:r>
            <a:endParaRPr lang="fr-FR" altLang="fr-FR" sz="4400" b="1" dirty="0">
              <a:effectLst>
                <a:outerShdw blurRad="38100" dist="38100" dir="2700000" algn="tl">
                  <a:srgbClr val="C0C0C0"/>
                </a:outerShdw>
              </a:effectLst>
              <a:latin typeface="Times New Roman" panose="02020603050405020304" pitchFamily="18" charset="0"/>
              <a:cs typeface="AL-Hor" pitchFamily="2" charset="0"/>
            </a:endParaRPr>
          </a:p>
        </p:txBody>
      </p:sp>
    </p:spTree>
    <p:extLst>
      <p:ext uri="{BB962C8B-B14F-4D97-AF65-F5344CB8AC3E}">
        <p14:creationId xmlns:p14="http://schemas.microsoft.com/office/powerpoint/2010/main" val="366257882"/>
      </p:ext>
    </p:extLst>
  </p:cSld>
  <p:clrMapOvr>
    <a:masterClrMapping/>
  </p:clrMapOvr>
</p:sld>
</file>

<file path=ppt/slides/slide4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7369" y="404664"/>
            <a:ext cx="5616624" cy="5832648"/>
          </a:xfrm>
        </p:spPr>
        <p:txBody>
          <a:bodyPr>
            <a:noAutofit/>
          </a:bodyPr>
          <a:lstStyle/>
          <a:p>
            <a:pPr marL="0" indent="3175" algn="just">
              <a:buNone/>
            </a:pPr>
            <a:r>
              <a:rPr lang="fr-FR" sz="2800" b="1" dirty="0">
                <a:solidFill>
                  <a:srgbClr val="C00000"/>
                </a:solidFill>
              </a:rPr>
              <a:t>Sermon de notre père St Jean Chrysostome que sa bénédiction soit sur nous tous Amen</a:t>
            </a:r>
          </a:p>
          <a:p>
            <a:pPr marL="0" indent="3175" algn="just">
              <a:buNone/>
            </a:pPr>
            <a:r>
              <a:rPr lang="fr-FR" sz="2800" b="1" dirty="0"/>
              <a:t>Je voudrais vous rappeler, frères, ce que </a:t>
            </a:r>
            <a:r>
              <a:rPr lang="fr-FR" sz="2800" b="1" dirty="0" err="1"/>
              <a:t>jevous</a:t>
            </a:r>
            <a:r>
              <a:rPr lang="fr-FR" sz="2800" b="1" dirty="0"/>
              <a:t> dis souvent lors de notre communion au Saint Sacrement du Christ. Lorsque je vous vois dans une grande nonchalance, et sans aucune crainte, je pleurs et me dis: "Est-ce que ceux-là savent pour qui ils se lèvent ? Quelle est la puissance de ce sacrement ?" </a:t>
            </a:r>
            <a:r>
              <a:rPr lang="fr-FR" sz="2800" b="1" dirty="0" err="1"/>
              <a:t>etje</a:t>
            </a:r>
            <a:r>
              <a:rPr lang="fr-FR" sz="2800" b="1" dirty="0"/>
              <a:t> m'emporte sans le vouloir. A cause de mon</a:t>
            </a:r>
          </a:p>
        </p:txBody>
      </p:sp>
      <p:sp>
        <p:nvSpPr>
          <p:cNvPr id="4" name="Rectangle 3">
            <a:extLst>
              <a:ext uri="{FF2B5EF4-FFF2-40B4-BE49-F238E27FC236}">
                <a16:creationId xmlns:a16="http://schemas.microsoft.com/office/drawing/2014/main" id="{91243CA8-04CE-43A8-A980-AAAC9EEED9CA}"/>
              </a:ext>
            </a:extLst>
          </p:cNvPr>
          <p:cNvSpPr/>
          <p:nvPr/>
        </p:nvSpPr>
        <p:spPr>
          <a:xfrm>
            <a:off x="6240016" y="582935"/>
            <a:ext cx="5472608" cy="5798393"/>
          </a:xfrm>
          <a:prstGeom prst="rect">
            <a:avLst/>
          </a:prstGeom>
        </p:spPr>
        <p:txBody>
          <a:bodyPr wrap="square">
            <a:noAutofit/>
          </a:bodyPr>
          <a:lstStyle/>
          <a:p>
            <a:pPr algn="just" rtl="1"/>
            <a:r>
              <a:rPr lang="ar-EG" sz="3600" b="1" dirty="0">
                <a:solidFill>
                  <a:srgbClr val="C00000"/>
                </a:solidFill>
              </a:rPr>
              <a:t>عظة لأبينا القديس أنبا يوحنا ذهبي الفم، بركته المقدسة تكون </a:t>
            </a:r>
            <a:r>
              <a:rPr lang="ar-EG" sz="3600" b="1" dirty="0" err="1">
                <a:solidFill>
                  <a:srgbClr val="C00000"/>
                </a:solidFill>
              </a:rPr>
              <a:t>معنا.</a:t>
            </a:r>
            <a:r>
              <a:rPr lang="ar-EG" sz="3600" b="1" dirty="0">
                <a:solidFill>
                  <a:srgbClr val="C00000"/>
                </a:solidFill>
              </a:rPr>
              <a:t> آمين.</a:t>
            </a:r>
          </a:p>
          <a:p>
            <a:pPr algn="just" rtl="1"/>
            <a:r>
              <a:rPr lang="ar-EG" sz="3600" b="1" dirty="0"/>
              <a:t>أريد أن أذكركم أيها الإخوة بما قلته لكم مرات عديدة وقت تناولنا من الأسرار المقدسة التي للمسيح، إذ رأيتكم في انحلال عظيم وعدم مخافة تستوجب النوح فأبكي على نفسي وأقول في فكري: هل تري هؤلاء عارفون لمن هم قائمون، أم تري هم</a:t>
            </a:r>
            <a:endParaRPr lang="ar-SA" sz="3600" b="1" dirty="0">
              <a:solidFill>
                <a:srgbClr val="C00000"/>
              </a:solidFill>
              <a:latin typeface="Times New Roman" panose="02020603050405020304" pitchFamily="18" charset="0"/>
            </a:endParaRPr>
          </a:p>
        </p:txBody>
      </p:sp>
      <p:sp>
        <p:nvSpPr>
          <p:cNvPr id="8" name="ZoneTexte 7">
            <a:extLst>
              <a:ext uri="{FF2B5EF4-FFF2-40B4-BE49-F238E27FC236}">
                <a16:creationId xmlns:a16="http://schemas.microsoft.com/office/drawing/2014/main" id="{17EB9E0E-099C-42F2-A2D3-CB82BBB219EC}"/>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de l’aube </a:t>
            </a:r>
            <a:r>
              <a:rPr lang="fr-FR" sz="1600" b="1" i="1" dirty="0">
                <a:solidFill>
                  <a:schemeClr val="bg1"/>
                </a:solidFill>
              </a:rPr>
              <a:t>du Jeudi Saint</a:t>
            </a:r>
            <a:endParaRPr lang="fr-FR" sz="1600" b="1" dirty="0">
              <a:solidFill>
                <a:schemeClr val="bg1"/>
              </a:solidFill>
            </a:endParaRPr>
          </a:p>
        </p:txBody>
      </p:sp>
      <p:sp>
        <p:nvSpPr>
          <p:cNvPr id="9" name="Rectangle 74">
            <a:extLst>
              <a:ext uri="{FF2B5EF4-FFF2-40B4-BE49-F238E27FC236}">
                <a16:creationId xmlns:a16="http://schemas.microsoft.com/office/drawing/2014/main" id="{EFA9D6ED-5B92-45D5-B2B3-49501FAAB2D5}"/>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باكر يوم الخميس الكبير</a:t>
            </a:r>
            <a:r>
              <a:rPr lang="fr-FR" sz="2000" b="1" dirty="0">
                <a:solidFill>
                  <a:schemeClr val="bg1"/>
                </a:solidFill>
              </a:rPr>
              <a:t> </a:t>
            </a:r>
            <a:endParaRPr lang="en-US" altLang="fr-FR" sz="2000" b="1" i="1" dirty="0">
              <a:solidFill>
                <a:schemeClr val="bg1"/>
              </a:solidFill>
            </a:endParaRPr>
          </a:p>
        </p:txBody>
      </p:sp>
    </p:spTree>
    <p:extLst>
      <p:ext uri="{BB962C8B-B14F-4D97-AF65-F5344CB8AC3E}">
        <p14:creationId xmlns:p14="http://schemas.microsoft.com/office/powerpoint/2010/main" val="4086919278"/>
      </p:ext>
    </p:extLst>
  </p:cSld>
  <p:clrMapOvr>
    <a:masterClrMapping/>
  </p:clrMapOvr>
</p:sld>
</file>

<file path=ppt/slides/slide4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7369" y="404664"/>
            <a:ext cx="5616624" cy="5976664"/>
          </a:xfrm>
        </p:spPr>
        <p:txBody>
          <a:bodyPr>
            <a:noAutofit/>
          </a:bodyPr>
          <a:lstStyle/>
          <a:p>
            <a:pPr marL="0" indent="3175" algn="just">
              <a:buNone/>
            </a:pPr>
            <a:r>
              <a:rPr lang="fr-FR" sz="2800" b="1" dirty="0"/>
              <a:t>mon chagrin je veux partir d'au milieu de vous. Si je fais des reproches à l'un de vous, il ne se préoccupe pas de ce que je dis mais se rebelle contre moi comme si j'avais été injuste envers lui. Comme c'est étrange que vous ne vous rebelliez pas envers ceux qui sont injustes envers vous et volent vos affaires, autant que vous vous rebellez envers moi qui veux votre salut. l'ai peur et </a:t>
            </a:r>
            <a:r>
              <a:rPr lang="fr-FR" sz="2800" b="1" dirty="0" err="1"/>
              <a:t>jetremble</a:t>
            </a:r>
            <a:r>
              <a:rPr lang="fr-FR" sz="2800" b="1" dirty="0"/>
              <a:t> depuis que je sais la punition de Dieu que vous subirez à cause de votre</a:t>
            </a:r>
          </a:p>
        </p:txBody>
      </p:sp>
      <p:sp>
        <p:nvSpPr>
          <p:cNvPr id="4" name="Rectangle 3">
            <a:extLst>
              <a:ext uri="{FF2B5EF4-FFF2-40B4-BE49-F238E27FC236}">
                <a16:creationId xmlns:a16="http://schemas.microsoft.com/office/drawing/2014/main" id="{91243CA8-04CE-43A8-A980-AAAC9EEED9CA}"/>
              </a:ext>
            </a:extLst>
          </p:cNvPr>
          <p:cNvSpPr/>
          <p:nvPr/>
        </p:nvSpPr>
        <p:spPr>
          <a:xfrm>
            <a:off x="6240016" y="582935"/>
            <a:ext cx="5472608" cy="5798393"/>
          </a:xfrm>
          <a:prstGeom prst="rect">
            <a:avLst/>
          </a:prstGeom>
        </p:spPr>
        <p:txBody>
          <a:bodyPr wrap="square">
            <a:noAutofit/>
          </a:bodyPr>
          <a:lstStyle/>
          <a:p>
            <a:pPr algn="just" rtl="1"/>
            <a:r>
              <a:rPr lang="ar-EG" sz="3600" b="1" dirty="0"/>
              <a:t>عارفون ماهي قوة هذا السر. وعند ذلك أغضب بغير إرادتي، حتى لو استطعت الخروج لخرجت من بينكم من ضيق نفس، وإذا ما وبخت أحداً منكم فلم يكترث بقولي بل يتذمر علي كأنني قد ظلمته يا للعجب العظيم إن الذين يظلمونكم ويسلبون أمتعتكم لم تغضبوا عليهم كغضبكم علي الآن أنا الذي أريد خلاصكم والخائف بوجل من أن يحل بكم</a:t>
            </a:r>
            <a:endParaRPr lang="ar-SA" sz="3600" b="1" dirty="0">
              <a:solidFill>
                <a:srgbClr val="C00000"/>
              </a:solidFill>
              <a:latin typeface="Times New Roman" panose="02020603050405020304" pitchFamily="18" charset="0"/>
            </a:endParaRPr>
          </a:p>
        </p:txBody>
      </p:sp>
      <p:sp>
        <p:nvSpPr>
          <p:cNvPr id="8" name="ZoneTexte 7">
            <a:extLst>
              <a:ext uri="{FF2B5EF4-FFF2-40B4-BE49-F238E27FC236}">
                <a16:creationId xmlns:a16="http://schemas.microsoft.com/office/drawing/2014/main" id="{17EB9E0E-099C-42F2-A2D3-CB82BBB219EC}"/>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de l’aube </a:t>
            </a:r>
            <a:r>
              <a:rPr lang="fr-FR" sz="1600" b="1" i="1" dirty="0">
                <a:solidFill>
                  <a:schemeClr val="bg1"/>
                </a:solidFill>
              </a:rPr>
              <a:t>du Jeudi Saint</a:t>
            </a:r>
            <a:endParaRPr lang="fr-FR" sz="1600" b="1" dirty="0">
              <a:solidFill>
                <a:schemeClr val="bg1"/>
              </a:solidFill>
            </a:endParaRPr>
          </a:p>
        </p:txBody>
      </p:sp>
      <p:sp>
        <p:nvSpPr>
          <p:cNvPr id="9" name="Rectangle 74">
            <a:extLst>
              <a:ext uri="{FF2B5EF4-FFF2-40B4-BE49-F238E27FC236}">
                <a16:creationId xmlns:a16="http://schemas.microsoft.com/office/drawing/2014/main" id="{EFA9D6ED-5B92-45D5-B2B3-49501FAAB2D5}"/>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باكر يوم الخميس الكبير</a:t>
            </a:r>
            <a:r>
              <a:rPr lang="fr-FR" sz="2000" b="1" dirty="0">
                <a:solidFill>
                  <a:schemeClr val="bg1"/>
                </a:solidFill>
              </a:rPr>
              <a:t> </a:t>
            </a:r>
            <a:endParaRPr lang="en-US" altLang="fr-FR" sz="2000" b="1" i="1" dirty="0">
              <a:solidFill>
                <a:schemeClr val="bg1"/>
              </a:solidFill>
            </a:endParaRPr>
          </a:p>
        </p:txBody>
      </p:sp>
    </p:spTree>
    <p:extLst>
      <p:ext uri="{BB962C8B-B14F-4D97-AF65-F5344CB8AC3E}">
        <p14:creationId xmlns:p14="http://schemas.microsoft.com/office/powerpoint/2010/main" val="3750653373"/>
      </p:ext>
    </p:extLst>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5" name="Connecteur droit 4">
            <a:extLst>
              <a:ext uri="{FF2B5EF4-FFF2-40B4-BE49-F238E27FC236}">
                <a16:creationId xmlns:a16="http://schemas.microsoft.com/office/drawing/2014/main" id="{126B1987-611D-41BD-9F08-E35F26AD5672}"/>
              </a:ext>
            </a:extLst>
          </p:cNvPr>
          <p:cNvCxnSpPr>
            <a:cxnSpLocks/>
          </p:cNvCxnSpPr>
          <p:nvPr/>
        </p:nvCxnSpPr>
        <p:spPr>
          <a:xfrm flipV="1">
            <a:off x="4151784" y="548680"/>
            <a:ext cx="0" cy="5832648"/>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7" name="Connecteur droit 6">
            <a:extLst>
              <a:ext uri="{FF2B5EF4-FFF2-40B4-BE49-F238E27FC236}">
                <a16:creationId xmlns:a16="http://schemas.microsoft.com/office/drawing/2014/main" id="{6FCAE597-4702-47B1-A0B0-F545200A3E96}"/>
              </a:ext>
            </a:extLst>
          </p:cNvPr>
          <p:cNvCxnSpPr>
            <a:cxnSpLocks/>
          </p:cNvCxnSpPr>
          <p:nvPr/>
        </p:nvCxnSpPr>
        <p:spPr>
          <a:xfrm>
            <a:off x="7932204" y="548680"/>
            <a:ext cx="0" cy="5832648"/>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aphicFrame>
        <p:nvGraphicFramePr>
          <p:cNvPr id="11" name="Tableau 10">
            <a:extLst>
              <a:ext uri="{FF2B5EF4-FFF2-40B4-BE49-F238E27FC236}">
                <a16:creationId xmlns:a16="http://schemas.microsoft.com/office/drawing/2014/main" id="{064030C8-D926-485C-8E3C-04B79300FA76}"/>
              </a:ext>
            </a:extLst>
          </p:cNvPr>
          <p:cNvGraphicFramePr>
            <a:graphicFrameLocks noGrp="1"/>
          </p:cNvGraphicFramePr>
          <p:nvPr/>
        </p:nvGraphicFramePr>
        <p:xfrm>
          <a:off x="407368" y="548681"/>
          <a:ext cx="11305251" cy="5973454"/>
        </p:xfrm>
        <a:graphic>
          <a:graphicData uri="http://schemas.openxmlformats.org/drawingml/2006/table">
            <a:tbl>
              <a:tblPr firstRow="1" bandRow="1">
                <a:tableStyleId>{5C22544A-7EE6-4342-B048-85BDC9FD1C3A}</a:tableStyleId>
              </a:tblPr>
              <a:tblGrid>
                <a:gridCol w="3768417">
                  <a:extLst>
                    <a:ext uri="{9D8B030D-6E8A-4147-A177-3AD203B41FA5}">
                      <a16:colId xmlns:a16="http://schemas.microsoft.com/office/drawing/2014/main" val="643898362"/>
                    </a:ext>
                  </a:extLst>
                </a:gridCol>
                <a:gridCol w="3768417">
                  <a:extLst>
                    <a:ext uri="{9D8B030D-6E8A-4147-A177-3AD203B41FA5}">
                      <a16:colId xmlns:a16="http://schemas.microsoft.com/office/drawing/2014/main" val="928857037"/>
                    </a:ext>
                  </a:extLst>
                </a:gridCol>
                <a:gridCol w="3768417">
                  <a:extLst>
                    <a:ext uri="{9D8B030D-6E8A-4147-A177-3AD203B41FA5}">
                      <a16:colId xmlns:a16="http://schemas.microsoft.com/office/drawing/2014/main" val="2709813572"/>
                    </a:ext>
                  </a:extLst>
                </a:gridCol>
              </a:tblGrid>
              <a:tr h="2229873">
                <a:tc>
                  <a:txBody>
                    <a:bodyPr/>
                    <a:lstStyle/>
                    <a:p>
                      <a:pPr algn="just">
                        <a:lnSpc>
                          <a:spcPct val="115000"/>
                        </a:lnSpc>
                        <a:spcAft>
                          <a:spcPts val="0"/>
                        </a:spcAft>
                      </a:pPr>
                      <a:r>
                        <a:rPr lang="fr-FR" sz="1800" b="1"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ÉAlitou</a:t>
                      </a:r>
                      <a:r>
                        <a:rPr lang="fr-FR" sz="1800" b="1"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1800" b="1"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ebolharon</a:t>
                      </a:r>
                      <a:endParaRPr lang="fr-FR" sz="1800" b="1"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endParaRPr>
                    </a:p>
                    <a:p>
                      <a:pPr algn="just">
                        <a:lnSpc>
                          <a:spcPct val="115000"/>
                        </a:lnSpc>
                        <a:spcAft>
                          <a:spcPts val="0"/>
                        </a:spcAft>
                      </a:pPr>
                      <a:endParaRPr lang="fr-FR" sz="12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endParaRPr>
                    </a:p>
                    <a:p>
                      <a:pPr algn="just">
                        <a:lnSpc>
                          <a:spcPct val="115000"/>
                        </a:lnSpc>
                        <a:spcAft>
                          <a:spcPts val="0"/>
                        </a:spcAft>
                      </a:pPr>
                      <a:r>
                        <a:rPr lang="fr-FR" sz="18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Nem `</a:t>
                      </a:r>
                      <a:r>
                        <a:rPr lang="fr-FR" sz="1800" b="1" kern="12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ebolha</a:t>
                      </a:r>
                      <a:r>
                        <a:rPr lang="fr-FR" sz="18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1800" b="1" kern="12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peklaoc</a:t>
                      </a:r>
                      <a:r>
                        <a:rPr lang="fr-FR" sz="18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1800" b="1" kern="12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tyrf</a:t>
                      </a:r>
                      <a:endParaRPr lang="fr-FR" sz="18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endParaRPr>
                    </a:p>
                    <a:p>
                      <a:pPr algn="just">
                        <a:lnSpc>
                          <a:spcPct val="115000"/>
                        </a:lnSpc>
                        <a:spcAft>
                          <a:spcPts val="0"/>
                        </a:spcAft>
                      </a:pPr>
                      <a:endParaRPr lang="fr-FR" sz="11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endParaRPr>
                    </a:p>
                    <a:p>
                      <a:pPr algn="just">
                        <a:lnSpc>
                          <a:spcPct val="115000"/>
                        </a:lnSpc>
                        <a:spcAft>
                          <a:spcPts val="0"/>
                        </a:spcAft>
                      </a:pPr>
                      <a:r>
                        <a:rPr lang="pt-BR" sz="18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Nem `ebolha paima `e;ouab `ntak vai</a:t>
                      </a:r>
                    </a:p>
                    <a:p>
                      <a:pPr algn="just">
                        <a:lnSpc>
                          <a:spcPct val="115000"/>
                        </a:lnSpc>
                        <a:spcAft>
                          <a:spcPts val="0"/>
                        </a:spcAft>
                      </a:pPr>
                      <a:endParaRPr lang="pt-BR" sz="105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endParaRPr>
                    </a:p>
                    <a:p>
                      <a:pPr algn="just">
                        <a:lnSpc>
                          <a:spcPct val="115000"/>
                        </a:lnSpc>
                        <a:spcAft>
                          <a:spcPts val="0"/>
                        </a:spcAft>
                      </a:pPr>
                      <a:endParaRPr lang="en-US" sz="1800" b="1" kern="1200" dirty="0">
                        <a:solidFill>
                          <a:schemeClr val="lt1"/>
                        </a:solidFill>
                        <a:effectLst/>
                        <a:latin typeface="+mn-lt"/>
                        <a:ea typeface="+mn-ea"/>
                        <a:cs typeface="+mn-cs"/>
                      </a:endParaRPr>
                    </a:p>
                    <a:p>
                      <a:pPr algn="just">
                        <a:lnSpc>
                          <a:spcPct val="115000"/>
                        </a:lnSpc>
                        <a:spcAft>
                          <a:spcPts val="0"/>
                        </a:spcAft>
                      </a:pPr>
                      <a:endParaRPr lang="fr-FR" sz="18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endParaRPr>
                    </a:p>
                  </a:txBody>
                  <a:tcPr marL="68580" marR="68580" marT="0"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just">
                        <a:lnSpc>
                          <a:spcPct val="115000"/>
                        </a:lnSpc>
                        <a:spcAft>
                          <a:spcPts val="1200"/>
                        </a:spcAft>
                      </a:pPr>
                      <a:r>
                        <a:rPr lang="fr-FR" sz="2000" b="1" dirty="0">
                          <a:solidFill>
                            <a:schemeClr val="tx1"/>
                          </a:solidFill>
                          <a:effectLst/>
                          <a:latin typeface="Book Antiqua" panose="02040602050305030304" pitchFamily="18" charset="0"/>
                          <a:ea typeface="Times New Roman" panose="02020603050405020304" pitchFamily="18" charset="0"/>
                          <a:cs typeface="Arial" panose="020B0604020202020204" pitchFamily="34" charset="0"/>
                        </a:rPr>
                        <a:t>éloigne les de nous</a:t>
                      </a:r>
                    </a:p>
                    <a:p>
                      <a:pPr algn="just">
                        <a:lnSpc>
                          <a:spcPct val="115000"/>
                        </a:lnSpc>
                        <a:spcAft>
                          <a:spcPts val="1200"/>
                        </a:spcAft>
                      </a:pPr>
                      <a:r>
                        <a:rPr lang="fr-FR" sz="2000" b="1" dirty="0">
                          <a:solidFill>
                            <a:schemeClr val="tx1"/>
                          </a:solidFill>
                          <a:effectLst/>
                          <a:latin typeface="Book Antiqua" panose="02040602050305030304" pitchFamily="18" charset="0"/>
                          <a:ea typeface="Times New Roman" panose="02020603050405020304" pitchFamily="18" charset="0"/>
                          <a:cs typeface="Arial" panose="020B0604020202020204" pitchFamily="34" charset="0"/>
                        </a:rPr>
                        <a:t>et de tout ton peuple</a:t>
                      </a:r>
                    </a:p>
                    <a:p>
                      <a:pPr algn="just">
                        <a:lnSpc>
                          <a:spcPct val="115000"/>
                        </a:lnSpc>
                        <a:spcAft>
                          <a:spcPts val="1200"/>
                        </a:spcAft>
                      </a:pPr>
                      <a:r>
                        <a:rPr lang="fr-FR" sz="2000" b="1" dirty="0">
                          <a:solidFill>
                            <a:schemeClr val="tx1"/>
                          </a:solidFill>
                          <a:effectLst/>
                          <a:latin typeface="Book Antiqua" panose="02040602050305030304" pitchFamily="18" charset="0"/>
                          <a:ea typeface="Calibri" panose="020F0502020204030204" pitchFamily="34" charset="0"/>
                          <a:cs typeface="Arial" panose="020B0604020202020204" pitchFamily="34" charset="0"/>
                        </a:rPr>
                        <a:t>et de ce lieu saint qui est à Toi</a:t>
                      </a: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justLow" rtl="1">
                        <a:lnSpc>
                          <a:spcPct val="115000"/>
                        </a:lnSpc>
                        <a:spcAft>
                          <a:spcPts val="1000"/>
                        </a:spcAft>
                      </a:pPr>
                      <a:r>
                        <a:rPr lang="ar-SA" sz="2400" b="0" kern="120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انزعها عنا</a:t>
                      </a:r>
                      <a:endParaRPr lang="fr-FR" sz="2400" b="0" kern="1200" dirty="0">
                        <a:solidFill>
                          <a:schemeClr val="tx1"/>
                        </a:solidFill>
                        <a:effectLst/>
                        <a:latin typeface="Book Antiqua" panose="02040602050305030304" pitchFamily="18" charset="0"/>
                        <a:ea typeface="Calibri" panose="020F0502020204030204" pitchFamily="34" charset="0"/>
                        <a:cs typeface="Tahoma" panose="020B0604030504040204" pitchFamily="34" charset="0"/>
                      </a:endParaRPr>
                    </a:p>
                    <a:p>
                      <a:pPr algn="justLow" rtl="1">
                        <a:lnSpc>
                          <a:spcPct val="115000"/>
                        </a:lnSpc>
                        <a:spcAft>
                          <a:spcPts val="1000"/>
                        </a:spcAft>
                      </a:pPr>
                      <a:r>
                        <a:rPr lang="ar-AE" sz="2400" b="0" kern="120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وعن سائر شعبك</a:t>
                      </a:r>
                      <a:endParaRPr lang="fr-FR" sz="2400" b="0" kern="1200" dirty="0">
                        <a:solidFill>
                          <a:schemeClr val="tx1"/>
                        </a:solidFill>
                        <a:effectLst/>
                        <a:latin typeface="Book Antiqua" panose="02040602050305030304" pitchFamily="18" charset="0"/>
                        <a:ea typeface="Calibri" panose="020F0502020204030204" pitchFamily="34" charset="0"/>
                        <a:cs typeface="Tahoma" panose="020B0604030504040204" pitchFamily="34" charset="0"/>
                      </a:endParaRPr>
                    </a:p>
                    <a:p>
                      <a:pPr algn="justLow" rtl="1">
                        <a:lnSpc>
                          <a:spcPct val="115000"/>
                        </a:lnSpc>
                        <a:spcAft>
                          <a:spcPts val="1000"/>
                        </a:spcAft>
                      </a:pPr>
                      <a:r>
                        <a:rPr lang="ar-AE" sz="2400" b="0" kern="120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وعن موضعك المقدس هذا </a:t>
                      </a:r>
                      <a:endParaRPr lang="fr-FR" sz="2400" b="0" kern="1200" dirty="0">
                        <a:solidFill>
                          <a:schemeClr val="tx1"/>
                        </a:solidFill>
                        <a:effectLst/>
                        <a:latin typeface="Book Antiqua" panose="02040602050305030304" pitchFamily="18" charset="0"/>
                        <a:ea typeface="Calibri" panose="020F0502020204030204" pitchFamily="34" charset="0"/>
                        <a:cs typeface="Tahoma" panose="020B0604030504040204" pitchFamily="34" charset="0"/>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305461814"/>
                  </a:ext>
                </a:extLst>
              </a:tr>
              <a:tr h="2293212">
                <a:tc rowSpan="2">
                  <a:txBody>
                    <a:bodyPr/>
                    <a:lstStyle/>
                    <a:p>
                      <a:pPr algn="just">
                        <a:lnSpc>
                          <a:spcPct val="115000"/>
                        </a:lnSpc>
                        <a:spcAft>
                          <a:spcPts val="0"/>
                        </a:spcAft>
                      </a:pPr>
                      <a:r>
                        <a:rPr lang="fr-FR" sz="18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Ny de </a:t>
                      </a:r>
                      <a:r>
                        <a:rPr lang="fr-FR" sz="1800" b="1" kern="12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e;naneu</a:t>
                      </a:r>
                      <a:r>
                        <a:rPr lang="fr-FR" sz="18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nem </a:t>
                      </a:r>
                      <a:r>
                        <a:rPr lang="fr-FR" sz="1800" b="1" kern="12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nyeternofri</a:t>
                      </a:r>
                      <a:r>
                        <a:rPr lang="fr-FR" sz="18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1800" b="1" kern="12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cahni</a:t>
                      </a:r>
                      <a:r>
                        <a:rPr lang="fr-FR" sz="18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1800" b="1" kern="12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mmwou</a:t>
                      </a:r>
                      <a:r>
                        <a:rPr lang="fr-FR" sz="18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nan @ je `</a:t>
                      </a:r>
                      <a:r>
                        <a:rPr lang="fr-FR" sz="1800" b="1" kern="12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n;ok</a:t>
                      </a:r>
                      <a:r>
                        <a:rPr lang="fr-FR" sz="18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1800" b="1" kern="12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pe</a:t>
                      </a:r>
                      <a:r>
                        <a:rPr lang="fr-FR" sz="18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1800" b="1" kern="12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etak</a:t>
                      </a:r>
                      <a:r>
                        <a:rPr lang="fr-FR" sz="18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1800" b="1" kern="12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mpiersisi</a:t>
                      </a:r>
                      <a:r>
                        <a:rPr lang="fr-FR" sz="18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nan @ `</a:t>
                      </a:r>
                      <a:r>
                        <a:rPr lang="fr-FR" sz="1800" b="1" kern="12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ehwmi</a:t>
                      </a:r>
                      <a:r>
                        <a:rPr lang="fr-FR" sz="18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1800" b="1" kern="12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ejen</a:t>
                      </a:r>
                      <a:r>
                        <a:rPr lang="fr-FR" sz="18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1800" b="1" kern="12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nihof</a:t>
                      </a:r>
                      <a:r>
                        <a:rPr lang="fr-FR" sz="18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nem </a:t>
                      </a:r>
                      <a:r>
                        <a:rPr lang="fr-FR" sz="1800" b="1" kern="12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niÉ</a:t>
                      </a:r>
                      <a:r>
                        <a:rPr lang="fr-FR" sz="18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a:t>
                      </a:r>
                      <a:r>
                        <a:rPr lang="fr-FR" sz="1800" b="1" kern="12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ly</a:t>
                      </a:r>
                      <a:r>
                        <a:rPr lang="fr-FR" sz="18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 nem `</a:t>
                      </a:r>
                      <a:r>
                        <a:rPr lang="fr-FR" sz="1800" b="1" kern="12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ejen</a:t>
                      </a:r>
                      <a:r>
                        <a:rPr lang="fr-FR" sz="18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1800" b="1" kern="12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jom</a:t>
                      </a:r>
                      <a:r>
                        <a:rPr lang="fr-FR" sz="18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1800" b="1" kern="12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tyrc</a:t>
                      </a:r>
                      <a:r>
                        <a:rPr lang="fr-FR" sz="18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1800" b="1" kern="12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nte</a:t>
                      </a:r>
                      <a:r>
                        <a:rPr lang="fr-FR" sz="18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1800" b="1" kern="12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pijaji</a:t>
                      </a:r>
                      <a:r>
                        <a:rPr lang="fr-FR" sz="18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a:t>
                      </a:r>
                    </a:p>
                  </a:txBody>
                  <a:tcPr marL="68580" marR="68580" marT="0"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just">
                        <a:lnSpc>
                          <a:spcPct val="115000"/>
                        </a:lnSpc>
                        <a:spcAft>
                          <a:spcPts val="1200"/>
                        </a:spcAft>
                      </a:pPr>
                      <a:r>
                        <a:rPr lang="fr-FR" sz="2000" b="1" kern="1200" dirty="0">
                          <a:solidFill>
                            <a:schemeClr val="tx1"/>
                          </a:solidFill>
                          <a:effectLst/>
                          <a:latin typeface="Book Antiqua" panose="02040602050305030304" pitchFamily="18" charset="0"/>
                          <a:ea typeface="Times New Roman" panose="02020603050405020304" pitchFamily="18" charset="0"/>
                          <a:cs typeface="Arial" panose="020B0604020202020204" pitchFamily="34" charset="0"/>
                        </a:rPr>
                        <a:t>Comble-nous de tous les biens et de tous les dons convenables car c’est Toi qui nous as donné le pouvoir de fouler aux pieds les serpents, les scorpions et toute la puissance de l’ennemi.</a:t>
                      </a:r>
                      <a:endParaRPr lang="fr-FR" sz="2000" b="1" kern="1200" dirty="0">
                        <a:solidFill>
                          <a:schemeClr val="tx1"/>
                        </a:solidFill>
                        <a:effectLst/>
                        <a:latin typeface="Book Antiqua" panose="02040602050305030304" pitchFamily="18" charset="0"/>
                        <a:ea typeface="Calibri" panose="020F0502020204030204" pitchFamily="34" charset="0"/>
                        <a:cs typeface="Arial" panose="020B0604020202020204" pitchFamily="34" charset="0"/>
                      </a:endParaRPr>
                    </a:p>
                  </a:txBody>
                  <a:tcPr marL="68580" marR="68580" marT="0"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rowSpan="2">
                  <a:txBody>
                    <a:bodyPr/>
                    <a:lstStyle/>
                    <a:p>
                      <a:pPr algn="justLow" rtl="1">
                        <a:lnSpc>
                          <a:spcPct val="115000"/>
                        </a:lnSpc>
                        <a:spcAft>
                          <a:spcPts val="1000"/>
                        </a:spcAft>
                      </a:pPr>
                      <a:r>
                        <a:rPr lang="ar-SA" sz="2400" b="0" kern="120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أما الصالحات والنافعات، فارزقنا إياها،</a:t>
                      </a:r>
                      <a:r>
                        <a:rPr lang="fr-FR" sz="2400" b="0" kern="120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 </a:t>
                      </a:r>
                      <a:r>
                        <a:rPr lang="ar-SA" sz="2400" b="0" kern="120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لأنك أنت الذي أعطيتنا السلطان أن ندوس على الحيات والعقارب وعلى كل قوة العدو </a:t>
                      </a:r>
                      <a:endParaRPr lang="fr-FR" sz="2400" b="0" kern="1200" dirty="0">
                        <a:solidFill>
                          <a:schemeClr val="tx1"/>
                        </a:solidFill>
                        <a:effectLst/>
                        <a:latin typeface="Book Antiqua" panose="02040602050305030304" pitchFamily="18" charset="0"/>
                        <a:ea typeface="Calibri" panose="020F0502020204030204" pitchFamily="34" charset="0"/>
                        <a:cs typeface="Tahoma" panose="020B0604030504040204" pitchFamily="34" charset="0"/>
                      </a:endParaRPr>
                    </a:p>
                  </a:txBody>
                  <a:tcPr marL="68580" marR="68580" marT="0"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114093717"/>
                  </a:ext>
                </a:extLst>
              </a:tr>
              <a:tr h="1309562">
                <a:tc vMerge="1">
                  <a:txBody>
                    <a:bodyPr/>
                    <a:lstStyle/>
                    <a:p>
                      <a:pPr algn="just">
                        <a:lnSpc>
                          <a:spcPct val="115000"/>
                        </a:lnSpc>
                        <a:spcAft>
                          <a:spcPts val="0"/>
                        </a:spcAft>
                      </a:pPr>
                      <a:endParaRPr lang="fr-FR" sz="18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endParaRPr>
                    </a:p>
                  </a:txBody>
                  <a:tcPr marL="68580" marR="68580" marT="0"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just">
                        <a:lnSpc>
                          <a:spcPct val="115000"/>
                        </a:lnSpc>
                        <a:spcAft>
                          <a:spcPts val="1200"/>
                        </a:spcAft>
                      </a:pPr>
                      <a:endParaRPr lang="fr-FR" sz="2000" b="1" kern="1200" dirty="0">
                        <a:solidFill>
                          <a:schemeClr val="tx1"/>
                        </a:solidFill>
                        <a:effectLst/>
                        <a:latin typeface="Book Antiqua" panose="02040602050305030304" pitchFamily="18" charset="0"/>
                        <a:ea typeface="Calibri" panose="020F0502020204030204" pitchFamily="34" charset="0"/>
                        <a:cs typeface="Arial" panose="020B0604020202020204" pitchFamily="34" charset="0"/>
                      </a:endParaRPr>
                    </a:p>
                  </a:txBody>
                  <a:tcPr marL="68580" marR="68580" marT="0"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vMerge="1">
                  <a:txBody>
                    <a:bodyPr/>
                    <a:lstStyle/>
                    <a:p>
                      <a:pPr algn="justLow" rtl="1">
                        <a:lnSpc>
                          <a:spcPct val="115000"/>
                        </a:lnSpc>
                        <a:spcAft>
                          <a:spcPts val="1000"/>
                        </a:spcAft>
                      </a:pPr>
                      <a:endParaRPr lang="fr-FR" sz="1200" dirty="0">
                        <a:effectLst/>
                        <a:latin typeface="Book Antiqua" panose="02040602050305030304" pitchFamily="18" charset="0"/>
                        <a:ea typeface="Calibri" panose="020F0502020204030204" pitchFamily="34" charset="0"/>
                        <a:cs typeface="Arial" panose="020B0604020202020204" pitchFamily="34" charset="0"/>
                      </a:endParaRPr>
                    </a:p>
                  </a:txBody>
                  <a:tcPr marL="68580" marR="68580" marT="0"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479217126"/>
                  </a:ext>
                </a:extLst>
              </a:tr>
            </a:tbl>
          </a:graphicData>
        </a:graphic>
      </p:graphicFrame>
      <p:sp>
        <p:nvSpPr>
          <p:cNvPr id="6" name="ZoneTexte 5">
            <a:extLst>
              <a:ext uri="{FF2B5EF4-FFF2-40B4-BE49-F238E27FC236}">
                <a16:creationId xmlns:a16="http://schemas.microsoft.com/office/drawing/2014/main" id="{B076DB4B-B018-4442-9C83-DE12CAE1EDE9}"/>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de l’aube </a:t>
            </a:r>
            <a:r>
              <a:rPr lang="fr-FR" sz="1600" b="1" i="1" dirty="0">
                <a:solidFill>
                  <a:schemeClr val="bg1"/>
                </a:solidFill>
              </a:rPr>
              <a:t>du Jeudi Saint</a:t>
            </a:r>
            <a:endParaRPr lang="fr-FR" sz="1600" b="1" dirty="0">
              <a:solidFill>
                <a:schemeClr val="bg1"/>
              </a:solidFill>
            </a:endParaRPr>
          </a:p>
        </p:txBody>
      </p:sp>
      <p:sp>
        <p:nvSpPr>
          <p:cNvPr id="8" name="Rectangle 74">
            <a:extLst>
              <a:ext uri="{FF2B5EF4-FFF2-40B4-BE49-F238E27FC236}">
                <a16:creationId xmlns:a16="http://schemas.microsoft.com/office/drawing/2014/main" id="{EB873579-6D97-4E34-ADE8-59C6ED967AE6}"/>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باكر يوم الخميس</a:t>
            </a:r>
            <a:endParaRPr lang="en-US" altLang="fr-FR" sz="2000" b="1" i="1" dirty="0">
              <a:solidFill>
                <a:schemeClr val="bg1"/>
              </a:solidFill>
            </a:endParaRPr>
          </a:p>
        </p:txBody>
      </p:sp>
    </p:spTree>
    <p:extLst>
      <p:ext uri="{BB962C8B-B14F-4D97-AF65-F5344CB8AC3E}">
        <p14:creationId xmlns:p14="http://schemas.microsoft.com/office/powerpoint/2010/main" val="4135549409"/>
      </p:ext>
    </p:extLst>
  </p:cSld>
  <p:clrMapOvr>
    <a:masterClrMapping/>
  </p:clrMapOvr>
</p:sld>
</file>

<file path=ppt/slides/slide4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7369" y="404664"/>
            <a:ext cx="5616624" cy="5976664"/>
          </a:xfrm>
        </p:spPr>
        <p:txBody>
          <a:bodyPr>
            <a:noAutofit/>
          </a:bodyPr>
          <a:lstStyle/>
          <a:p>
            <a:pPr marL="0" indent="3175" algn="just">
              <a:buNone/>
            </a:pPr>
            <a:r>
              <a:rPr lang="fr-FR" sz="2800" b="1" dirty="0"/>
              <a:t>négligence envers ce Sacrement. Comprenez-vous à quoi vous voulez communier ? C'est le Corps sacré de Dieu le Verbe et Son Sang qu'</a:t>
            </a:r>
            <a:r>
              <a:rPr lang="fr-FR" sz="2800" b="1" dirty="0" err="1"/>
              <a:t>ll</a:t>
            </a:r>
            <a:r>
              <a:rPr lang="fr-FR" sz="2800" b="1" dirty="0"/>
              <a:t> a versé pour notre salut. Il deviendra punition et feu cuisant pour celui qui communie sans en être digne.</a:t>
            </a:r>
          </a:p>
          <a:p>
            <a:pPr marL="0" indent="3175" algn="just">
              <a:buNone/>
            </a:pPr>
            <a:r>
              <a:rPr lang="fr-FR" sz="2800" b="1" dirty="0" err="1">
                <a:solidFill>
                  <a:srgbClr val="C00000"/>
                </a:solidFill>
              </a:rPr>
              <a:t>Cloturons</a:t>
            </a:r>
            <a:r>
              <a:rPr lang="fr-FR" sz="2800" b="1" dirty="0">
                <a:solidFill>
                  <a:srgbClr val="C00000"/>
                </a:solidFill>
              </a:rPr>
              <a:t> le sermon de notre père Saint Jean Chrysostome qui a éclairé notre esprit et les yeux de notre cœur au Nom du Père, du Fils et du Saint-Esprit, un seul Dieu, Amen! </a:t>
            </a:r>
          </a:p>
          <a:p>
            <a:pPr marL="0" indent="3175" algn="just">
              <a:buNone/>
            </a:pPr>
            <a:r>
              <a:rPr lang="fr-FR" sz="2800" b="1" dirty="0"/>
              <a:t> </a:t>
            </a:r>
          </a:p>
        </p:txBody>
      </p:sp>
      <p:sp>
        <p:nvSpPr>
          <p:cNvPr id="4" name="Rectangle 3">
            <a:extLst>
              <a:ext uri="{FF2B5EF4-FFF2-40B4-BE49-F238E27FC236}">
                <a16:creationId xmlns:a16="http://schemas.microsoft.com/office/drawing/2014/main" id="{91243CA8-04CE-43A8-A980-AAAC9EEED9CA}"/>
              </a:ext>
            </a:extLst>
          </p:cNvPr>
          <p:cNvSpPr/>
          <p:nvPr/>
        </p:nvSpPr>
        <p:spPr>
          <a:xfrm>
            <a:off x="6240016" y="582935"/>
            <a:ext cx="5472608" cy="5798393"/>
          </a:xfrm>
          <a:prstGeom prst="rect">
            <a:avLst/>
          </a:prstGeom>
        </p:spPr>
        <p:txBody>
          <a:bodyPr wrap="square">
            <a:normAutofit lnSpcReduction="10000"/>
          </a:bodyPr>
          <a:lstStyle/>
          <a:p>
            <a:pPr algn="just" rtl="1"/>
            <a:r>
              <a:rPr lang="ar-EG" sz="3600" b="1" dirty="0"/>
              <a:t>عقاب الله بسبب تهاونكم بهذا السر العظيم. أتري تعلمون من هذا الذي تريدون أن </a:t>
            </a:r>
            <a:r>
              <a:rPr lang="ar-EG" sz="3600" b="1" dirty="0" err="1"/>
              <a:t>تتناولوا</a:t>
            </a:r>
            <a:r>
              <a:rPr lang="ar-EG" sz="3600" b="1" dirty="0"/>
              <a:t> منه؟ هو الجسد المقدس الذي لله الكلمة، ودمه الذي بذله عن خلاصنا. هذا إذا تناول أحد منه بغير استحقاق يكون له عقوبة وهلاكاً.</a:t>
            </a:r>
            <a:endParaRPr lang="ar-SA" sz="3600" b="1" dirty="0">
              <a:solidFill>
                <a:srgbClr val="C00000"/>
              </a:solidFill>
              <a:latin typeface="Times New Roman" panose="02020603050405020304" pitchFamily="18" charset="0"/>
            </a:endParaRPr>
          </a:p>
          <a:p>
            <a:pPr algn="just" rtl="1"/>
            <a:r>
              <a:rPr lang="ar-EG" sz="3600" b="1" dirty="0">
                <a:solidFill>
                  <a:srgbClr val="C00000"/>
                </a:solidFill>
              </a:rPr>
              <a:t>فلنختم عظة أبينا القديس أنبا يوحنا ذهبي الفم الذي أنار عقولنا وعيون قلوبنا </a:t>
            </a:r>
            <a:r>
              <a:rPr lang="ar-EG" sz="3600" b="1" dirty="0" err="1">
                <a:solidFill>
                  <a:srgbClr val="C00000"/>
                </a:solidFill>
              </a:rPr>
              <a:t>بإسم</a:t>
            </a:r>
            <a:r>
              <a:rPr lang="ar-EG" sz="3600" b="1" dirty="0">
                <a:solidFill>
                  <a:srgbClr val="C00000"/>
                </a:solidFill>
              </a:rPr>
              <a:t> الآب </a:t>
            </a:r>
            <a:r>
              <a:rPr lang="ar-EG" sz="3600" b="1" dirty="0" err="1">
                <a:solidFill>
                  <a:srgbClr val="C00000"/>
                </a:solidFill>
              </a:rPr>
              <a:t>والإبن</a:t>
            </a:r>
            <a:r>
              <a:rPr lang="ar-EG" sz="3600" b="1" dirty="0">
                <a:solidFill>
                  <a:srgbClr val="C00000"/>
                </a:solidFill>
              </a:rPr>
              <a:t> والروح القدس إله واحد. آمين.</a:t>
            </a:r>
          </a:p>
        </p:txBody>
      </p:sp>
      <p:sp>
        <p:nvSpPr>
          <p:cNvPr id="8" name="ZoneTexte 7">
            <a:extLst>
              <a:ext uri="{FF2B5EF4-FFF2-40B4-BE49-F238E27FC236}">
                <a16:creationId xmlns:a16="http://schemas.microsoft.com/office/drawing/2014/main" id="{17EB9E0E-099C-42F2-A2D3-CB82BBB219EC}"/>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de l’aube </a:t>
            </a:r>
            <a:r>
              <a:rPr lang="fr-FR" sz="1600" b="1" i="1" dirty="0">
                <a:solidFill>
                  <a:schemeClr val="bg1"/>
                </a:solidFill>
              </a:rPr>
              <a:t>du Jeudi Saint</a:t>
            </a:r>
            <a:endParaRPr lang="fr-FR" sz="1600" b="1" dirty="0">
              <a:solidFill>
                <a:schemeClr val="bg1"/>
              </a:solidFill>
            </a:endParaRPr>
          </a:p>
        </p:txBody>
      </p:sp>
      <p:sp>
        <p:nvSpPr>
          <p:cNvPr id="9" name="Rectangle 74">
            <a:extLst>
              <a:ext uri="{FF2B5EF4-FFF2-40B4-BE49-F238E27FC236}">
                <a16:creationId xmlns:a16="http://schemas.microsoft.com/office/drawing/2014/main" id="{EFA9D6ED-5B92-45D5-B2B3-49501FAAB2D5}"/>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باكر يوم الخميس الكبير</a:t>
            </a:r>
            <a:r>
              <a:rPr lang="fr-FR" sz="2000" b="1" dirty="0">
                <a:solidFill>
                  <a:schemeClr val="bg1"/>
                </a:solidFill>
              </a:rPr>
              <a:t> </a:t>
            </a:r>
            <a:endParaRPr lang="en-US" altLang="fr-FR" sz="2000" b="1" i="1" dirty="0">
              <a:solidFill>
                <a:schemeClr val="bg1"/>
              </a:solidFill>
            </a:endParaRPr>
          </a:p>
        </p:txBody>
      </p:sp>
    </p:spTree>
    <p:extLst>
      <p:ext uri="{BB962C8B-B14F-4D97-AF65-F5344CB8AC3E}">
        <p14:creationId xmlns:p14="http://schemas.microsoft.com/office/powerpoint/2010/main" val="3396640493"/>
      </p:ext>
    </p:extLst>
  </p:cSld>
  <p:clrMapOvr>
    <a:masterClrMapping/>
  </p:clrMapOvr>
</p:sld>
</file>

<file path=ppt/slides/slide4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329784" y="3578102"/>
            <a:ext cx="5944407" cy="2907171"/>
          </a:xfrm>
        </p:spPr>
        <p:txBody>
          <a:bodyPr numCol="1" spcCol="72000" anchor="ctr">
            <a:noAutofit/>
          </a:bodyPr>
          <a:lstStyle/>
          <a:p>
            <a:pPr marL="0" indent="0" algn="just">
              <a:buNone/>
            </a:pPr>
            <a:r>
              <a:rPr lang="fr-FR" sz="3000" b="1" dirty="0">
                <a:latin typeface="Book Antiqua" panose="02040602050305030304" pitchFamily="18" charset="0"/>
              </a:rPr>
              <a:t>Clôturons le sermon de notre saint père </a:t>
            </a:r>
            <a:r>
              <a:rPr lang="fr-FR" b="1" dirty="0">
                <a:solidFill>
                  <a:srgbClr val="C00000"/>
                </a:solidFill>
                <a:latin typeface="Book Antiqua" panose="02040602050305030304" pitchFamily="18" charset="0"/>
              </a:rPr>
              <a:t>Abba Jean Chrysostome </a:t>
            </a:r>
            <a:r>
              <a:rPr lang="fr-FR" sz="3000" b="1" dirty="0">
                <a:latin typeface="Book Antiqua" panose="02040602050305030304" pitchFamily="18" charset="0"/>
              </a:rPr>
              <a:t>qui a éclairé nos pensées et les yeux de nos cœurs au nom du Père, du Fils et du Saint Esprit, un seul Dieu, Amen !</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lvl="0" algn="ctr" rtl="1" fontAlgn="base">
              <a:spcBef>
                <a:spcPct val="20000"/>
              </a:spcBef>
              <a:spcAft>
                <a:spcPct val="0"/>
              </a:spcAft>
            </a:pPr>
            <a:endParaRPr lang="ar-SA" altLang="fr-FR" sz="3600" dirty="0">
              <a:latin typeface="Times New Roman" panose="02020603050405020304" pitchFamily="18" charset="0"/>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584616" y="637454"/>
            <a:ext cx="11203926" cy="2653815"/>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buNone/>
            </a:pPr>
            <a:r>
              <a:rPr lang="en-US" b="1" dirty="0">
                <a:latin typeface="Avva_Marcos" panose="04020500000000000000" pitchFamily="82" charset="0"/>
              </a:rPr>
              <a:t>M</a:t>
            </a:r>
            <a:r>
              <a:rPr lang="fr-FR" b="1" dirty="0" err="1">
                <a:latin typeface="CS Avva Shenouda" panose="020B7200000000000000" pitchFamily="34" charset="0"/>
              </a:rPr>
              <a:t>arener</a:t>
            </a:r>
            <a:r>
              <a:rPr lang="fr-FR" b="1" dirty="0">
                <a:latin typeface="CS Avva Shenouda" panose="020B7200000000000000" pitchFamily="34" charset="0"/>
              </a:rPr>
              <a:t> `c`</a:t>
            </a:r>
            <a:r>
              <a:rPr lang="fr-FR" b="1" dirty="0" err="1">
                <a:latin typeface="CS Avva Shenouda" panose="020B7200000000000000" pitchFamily="34" charset="0"/>
              </a:rPr>
              <a:t>vragizin</a:t>
            </a:r>
            <a:r>
              <a:rPr lang="fr-FR" b="1" dirty="0">
                <a:latin typeface="CS Avva Shenouda" panose="020B7200000000000000" pitchFamily="34" charset="0"/>
              </a:rPr>
              <a:t> `n]</a:t>
            </a:r>
            <a:r>
              <a:rPr lang="fr-FR" b="1" dirty="0" err="1">
                <a:latin typeface="CS Avva Shenouda" panose="020B7200000000000000" pitchFamily="34" charset="0"/>
              </a:rPr>
              <a:t>katy,ycic</a:t>
            </a:r>
            <a:r>
              <a:rPr lang="fr-FR" b="1" dirty="0">
                <a:latin typeface="CS Avva Shenouda" panose="020B7200000000000000" pitchFamily="34" charset="0"/>
              </a:rPr>
              <a:t> `</a:t>
            </a:r>
            <a:r>
              <a:rPr lang="fr-FR" b="1" dirty="0" err="1">
                <a:latin typeface="CS Avva Shenouda" panose="020B7200000000000000" pitchFamily="34" charset="0"/>
              </a:rPr>
              <a:t>nte</a:t>
            </a:r>
            <a:r>
              <a:rPr lang="fr-FR" b="1" dirty="0">
                <a:latin typeface="CS Avva Shenouda" panose="020B7200000000000000" pitchFamily="34" charset="0"/>
              </a:rPr>
              <a:t> </a:t>
            </a:r>
            <a:r>
              <a:rPr lang="fr-FR" b="1" dirty="0" err="1">
                <a:latin typeface="CS Avva Shenouda" panose="020B7200000000000000" pitchFamily="34" charset="0"/>
              </a:rPr>
              <a:t>peniwt</a:t>
            </a:r>
            <a:r>
              <a:rPr lang="fr-FR" b="1" dirty="0">
                <a:latin typeface="CS Avva Shenouda" panose="020B7200000000000000" pitchFamily="34" charset="0"/>
              </a:rPr>
              <a:t> `</a:t>
            </a:r>
            <a:r>
              <a:rPr lang="fr-FR" b="1" dirty="0" err="1">
                <a:latin typeface="CS Avva Shenouda" panose="020B7200000000000000" pitchFamily="34" charset="0"/>
              </a:rPr>
              <a:t>e;ouab</a:t>
            </a:r>
            <a:r>
              <a:rPr lang="fr-FR" b="1" dirty="0">
                <a:latin typeface="CS Avva Shenouda" panose="020B7200000000000000" pitchFamily="34" charset="0"/>
              </a:rPr>
              <a:t> </a:t>
            </a:r>
            <a:r>
              <a:rPr lang="fr-FR" b="1" dirty="0" err="1">
                <a:solidFill>
                  <a:srgbClr val="C00000"/>
                </a:solidFill>
                <a:latin typeface="CS Avva Shenouda" panose="020B7200000000000000" pitchFamily="34" charset="0"/>
              </a:rPr>
              <a:t>abba</a:t>
            </a:r>
            <a:r>
              <a:rPr lang="fr-FR" b="1" dirty="0">
                <a:latin typeface="CS Avva Shenouda" panose="020B7200000000000000" pitchFamily="34" charset="0"/>
              </a:rPr>
              <a:t> </a:t>
            </a:r>
            <a:r>
              <a:rPr lang="fr-FR" b="1" dirty="0" err="1">
                <a:solidFill>
                  <a:srgbClr val="C00000"/>
                </a:solidFill>
                <a:latin typeface="CS Avva Shenouda" panose="020B7200000000000000" pitchFamily="34" charset="0"/>
              </a:rPr>
              <a:t>Iwannyc</a:t>
            </a:r>
            <a:r>
              <a:rPr lang="fr-FR" b="1" dirty="0">
                <a:solidFill>
                  <a:srgbClr val="C00000"/>
                </a:solidFill>
                <a:latin typeface="CS Avva Shenouda" panose="020B7200000000000000" pitchFamily="34" charset="0"/>
              </a:rPr>
              <a:t> </a:t>
            </a:r>
            <a:r>
              <a:rPr lang="fr-FR" b="1" dirty="0" err="1">
                <a:solidFill>
                  <a:srgbClr val="C00000"/>
                </a:solidFill>
                <a:latin typeface="CS Avva Shenouda" panose="020B7200000000000000" pitchFamily="34" charset="0"/>
              </a:rPr>
              <a:t>pi,rycoctomoc</a:t>
            </a:r>
            <a:r>
              <a:rPr lang="fr-FR" b="1" dirty="0">
                <a:latin typeface="CS Avva Shenouda" panose="020B7200000000000000" pitchFamily="34" charset="0"/>
              </a:rPr>
              <a:t> `</a:t>
            </a:r>
            <a:r>
              <a:rPr lang="fr-FR" b="1" dirty="0" err="1">
                <a:latin typeface="CS Avva Shenouda" panose="020B7200000000000000" pitchFamily="34" charset="0"/>
              </a:rPr>
              <a:t>vyetaferouwini</a:t>
            </a:r>
            <a:r>
              <a:rPr lang="fr-FR" b="1" dirty="0">
                <a:latin typeface="CS Avva Shenouda" panose="020B7200000000000000" pitchFamily="34" charset="0"/>
              </a:rPr>
              <a:t> `</a:t>
            </a:r>
            <a:r>
              <a:rPr lang="fr-FR" b="1" dirty="0" err="1">
                <a:latin typeface="CS Avva Shenouda" panose="020B7200000000000000" pitchFamily="34" charset="0"/>
              </a:rPr>
              <a:t>mpennouc</a:t>
            </a:r>
            <a:r>
              <a:rPr lang="fr-FR" b="1" dirty="0">
                <a:latin typeface="CS Avva Shenouda" panose="020B7200000000000000" pitchFamily="34" charset="0"/>
              </a:rPr>
              <a:t> nem </a:t>
            </a:r>
            <a:r>
              <a:rPr lang="fr-FR" b="1" dirty="0" err="1">
                <a:latin typeface="CS Avva Shenouda" panose="020B7200000000000000" pitchFamily="34" charset="0"/>
              </a:rPr>
              <a:t>nibal</a:t>
            </a:r>
            <a:r>
              <a:rPr lang="fr-FR" b="1" dirty="0">
                <a:latin typeface="CS Avva Shenouda" panose="020B7200000000000000" pitchFamily="34" charset="0"/>
              </a:rPr>
              <a:t> `</a:t>
            </a:r>
            <a:r>
              <a:rPr lang="fr-FR" b="1" dirty="0" err="1">
                <a:latin typeface="CS Avva Shenouda" panose="020B7200000000000000" pitchFamily="34" charset="0"/>
              </a:rPr>
              <a:t>nte</a:t>
            </a:r>
            <a:r>
              <a:rPr lang="fr-FR" b="1" dirty="0">
                <a:latin typeface="CS Avva Shenouda" panose="020B7200000000000000" pitchFamily="34" charset="0"/>
              </a:rPr>
              <a:t> </a:t>
            </a:r>
            <a:r>
              <a:rPr lang="fr-FR" b="1" dirty="0" err="1">
                <a:latin typeface="CS Avva Shenouda" panose="020B7200000000000000" pitchFamily="34" charset="0"/>
              </a:rPr>
              <a:t>nenhyt</a:t>
            </a:r>
            <a:r>
              <a:rPr lang="fr-FR" b="1" dirty="0">
                <a:latin typeface="CS Avva Shenouda" panose="020B7200000000000000" pitchFamily="34" charset="0"/>
              </a:rPr>
              <a:t> </a:t>
            </a:r>
            <a:r>
              <a:rPr lang="fr-FR" b="1" dirty="0">
                <a:latin typeface="CS Avva Shenouda" pitchFamily="34" charset="0"/>
                <a:cs typeface="Times New Roman" pitchFamily="18" charset="0"/>
              </a:rPr>
              <a:t>@</a:t>
            </a:r>
            <a:r>
              <a:rPr lang="fr-FR" b="1" dirty="0">
                <a:latin typeface="CS Avva Shenouda" panose="020B7200000000000000" pitchFamily="34" charset="0"/>
              </a:rPr>
              <a:t> </a:t>
            </a:r>
            <a:r>
              <a:rPr lang="fr-FR" b="1" dirty="0" err="1">
                <a:latin typeface="CS Avva Shenouda" panose="020B7200000000000000" pitchFamily="34" charset="0"/>
              </a:rPr>
              <a:t>qen</a:t>
            </a:r>
            <a:r>
              <a:rPr lang="fr-FR" b="1" dirty="0">
                <a:latin typeface="CS Avva Shenouda" panose="020B7200000000000000" pitchFamily="34" charset="0"/>
              </a:rPr>
              <a:t> `</a:t>
            </a:r>
            <a:r>
              <a:rPr lang="fr-FR" b="1" dirty="0" err="1">
                <a:latin typeface="CS Avva Shenouda" panose="020B7200000000000000" pitchFamily="34" charset="0"/>
              </a:rPr>
              <a:t>vran</a:t>
            </a:r>
            <a:r>
              <a:rPr lang="fr-FR" b="1" dirty="0">
                <a:latin typeface="CS Avva Shenouda" panose="020B7200000000000000" pitchFamily="34" charset="0"/>
              </a:rPr>
              <a:t> `</a:t>
            </a:r>
            <a:r>
              <a:rPr lang="fr-FR" b="1" dirty="0" err="1">
                <a:latin typeface="CS Avva Shenouda" panose="020B7200000000000000" pitchFamily="34" charset="0"/>
              </a:rPr>
              <a:t>m~Viwt</a:t>
            </a:r>
            <a:r>
              <a:rPr lang="fr-FR" b="1" dirty="0">
                <a:latin typeface="CS Avva Shenouda" panose="020B7200000000000000" pitchFamily="34" charset="0"/>
              </a:rPr>
              <a:t> nem ~</a:t>
            </a:r>
            <a:r>
              <a:rPr lang="fr-FR" b="1" dirty="0" err="1">
                <a:latin typeface="CS Avva Shenouda" panose="020B7200000000000000" pitchFamily="34" charset="0"/>
              </a:rPr>
              <a:t>Psyri</a:t>
            </a:r>
            <a:r>
              <a:rPr lang="fr-FR" b="1" dirty="0">
                <a:latin typeface="CS Avva Shenouda" panose="020B7200000000000000" pitchFamily="34" charset="0"/>
              </a:rPr>
              <a:t> nem </a:t>
            </a:r>
            <a:r>
              <a:rPr lang="fr-FR" b="1" dirty="0" err="1">
                <a:latin typeface="CS Avva Shenouda" panose="020B7200000000000000" pitchFamily="34" charset="0"/>
              </a:rPr>
              <a:t>Pi`pneuma</a:t>
            </a:r>
            <a:r>
              <a:rPr lang="fr-FR" b="1" dirty="0">
                <a:latin typeface="CS Avva Shenouda" panose="020B7200000000000000" pitchFamily="34" charset="0"/>
              </a:rPr>
              <a:t> `</a:t>
            </a:r>
            <a:r>
              <a:rPr lang="fr-FR" b="1" dirty="0" err="1">
                <a:latin typeface="CS Avva Shenouda" panose="020B7200000000000000" pitchFamily="34" charset="0"/>
              </a:rPr>
              <a:t>e;ouab</a:t>
            </a:r>
            <a:r>
              <a:rPr lang="fr-FR" b="1" dirty="0">
                <a:latin typeface="CS Avva Shenouda" panose="020B7200000000000000" pitchFamily="34" charset="0"/>
              </a:rPr>
              <a:t> </a:t>
            </a:r>
            <a:r>
              <a:rPr lang="fr-FR" b="1" dirty="0" err="1">
                <a:latin typeface="CS Avva Shenouda" panose="020B7200000000000000" pitchFamily="34" charset="0"/>
              </a:rPr>
              <a:t>ounou</a:t>
            </a:r>
            <a:r>
              <a:rPr lang="fr-FR" b="1" dirty="0">
                <a:latin typeface="CS Avva Shenouda" panose="020B7200000000000000" pitchFamily="34" charset="0"/>
              </a:rPr>
              <a:t>] `</a:t>
            </a:r>
            <a:r>
              <a:rPr lang="fr-FR" b="1" dirty="0" err="1">
                <a:latin typeface="CS Avva Shenouda" panose="020B7200000000000000" pitchFamily="34" charset="0"/>
              </a:rPr>
              <a:t>nouwt</a:t>
            </a:r>
            <a:r>
              <a:rPr lang="fr-FR" b="1" dirty="0">
                <a:latin typeface="CS Avva Shenouda" panose="020B7200000000000000" pitchFamily="34" charset="0"/>
              </a:rPr>
              <a:t> </a:t>
            </a:r>
            <a:r>
              <a:rPr lang="fr-FR" b="1" dirty="0">
                <a:latin typeface="CS Avva Shenouda" pitchFamily="34" charset="0"/>
                <a:cs typeface="Times New Roman" pitchFamily="18" charset="0"/>
              </a:rPr>
              <a:t>@</a:t>
            </a:r>
            <a:r>
              <a:rPr lang="fr-FR" b="1" dirty="0">
                <a:latin typeface="CS Avva Shenouda" panose="020B7200000000000000" pitchFamily="34" charset="0"/>
              </a:rPr>
              <a:t> `</a:t>
            </a:r>
            <a:r>
              <a:rPr lang="fr-FR" b="1" dirty="0" err="1">
                <a:latin typeface="CS Avva Shenouda" panose="020B7200000000000000" pitchFamily="34" charset="0"/>
              </a:rPr>
              <a:t>amyn</a:t>
            </a:r>
            <a:endParaRPr lang="fr-FR" b="1" dirty="0"/>
          </a:p>
        </p:txBody>
      </p:sp>
      <p:sp>
        <p:nvSpPr>
          <p:cNvPr id="13" name="Espace réservé du contenu 2">
            <a:extLst>
              <a:ext uri="{FF2B5EF4-FFF2-40B4-BE49-F238E27FC236}">
                <a16:creationId xmlns:a16="http://schemas.microsoft.com/office/drawing/2014/main" id="{BAEE9C64-186B-45FE-92FC-55891E69D351}"/>
              </a:ext>
            </a:extLst>
          </p:cNvPr>
          <p:cNvSpPr txBox="1">
            <a:spLocks/>
          </p:cNvSpPr>
          <p:nvPr/>
        </p:nvSpPr>
        <p:spPr>
          <a:xfrm>
            <a:off x="8650513" y="486947"/>
            <a:ext cx="3138029" cy="5991072"/>
          </a:xfrm>
          <a:prstGeom prst="rect">
            <a:avLst/>
          </a:prstGeom>
        </p:spPr>
        <p:txBody>
          <a:bodyPr vert="horz" lIns="91440" tIns="45720" rIns="91440" bIns="45720" numCol="1" spcCol="72000" rtlCol="0" anchor="ctr">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buNone/>
            </a:pPr>
            <a:endParaRPr lang="fr-FR" sz="4000" b="1" dirty="0">
              <a:latin typeface="Book Antiqua" panose="02040602050305030304" pitchFamily="18"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684324" y="3441776"/>
            <a:ext cx="5085499" cy="2308324"/>
          </a:xfrm>
          <a:prstGeom prst="rect">
            <a:avLst/>
          </a:prstGeom>
        </p:spPr>
        <p:txBody>
          <a:bodyPr wrap="square" anchor="ctr" anchorCtr="0">
            <a:spAutoFit/>
          </a:bodyPr>
          <a:lstStyle/>
          <a:p>
            <a:pPr algn="just" rtl="1"/>
            <a:r>
              <a:rPr lang="ar-EG" sz="3600" b="1" dirty="0">
                <a:latin typeface="Book Antiqua" panose="02040602050305030304" pitchFamily="18" charset="0"/>
              </a:rPr>
              <a:t>فل</a:t>
            </a:r>
            <a:r>
              <a:rPr lang="ar-AE" sz="3600" b="1" dirty="0">
                <a:latin typeface="Book Antiqua" panose="02040602050305030304" pitchFamily="18" charset="0"/>
              </a:rPr>
              <a:t>نختم عظة أبينا القديس</a:t>
            </a:r>
            <a:r>
              <a:rPr lang="ar-AE" sz="3600" b="1" dirty="0">
                <a:solidFill>
                  <a:srgbClr val="C00000"/>
                </a:solidFill>
                <a:latin typeface="Book Antiqua" panose="02040602050305030304" pitchFamily="18" charset="0"/>
              </a:rPr>
              <a:t> أنبا يوحنا فم الذهب</a:t>
            </a:r>
            <a:r>
              <a:rPr lang="fr-FR" sz="3600" b="1" dirty="0">
                <a:latin typeface="Book Antiqua" panose="02040602050305030304" pitchFamily="18" charset="0"/>
              </a:rPr>
              <a:t> </a:t>
            </a:r>
            <a:r>
              <a:rPr lang="ar-AE" sz="3600" b="1" dirty="0">
                <a:latin typeface="Book Antiqua" panose="02040602050305030304" pitchFamily="18" charset="0"/>
              </a:rPr>
              <a:t>الذى أنار عقولنا وعيون قلوبنا </a:t>
            </a:r>
            <a:r>
              <a:rPr lang="ar-AE" sz="3600" b="1" dirty="0" err="1">
                <a:latin typeface="Book Antiqua" panose="02040602050305030304" pitchFamily="18" charset="0"/>
              </a:rPr>
              <a:t>بإسم</a:t>
            </a:r>
            <a:r>
              <a:rPr lang="ar-AE" sz="3600" b="1" dirty="0">
                <a:latin typeface="Book Antiqua" panose="02040602050305030304" pitchFamily="18" charset="0"/>
              </a:rPr>
              <a:t> الآب </a:t>
            </a:r>
            <a:r>
              <a:rPr lang="ar-EG" sz="3600" b="1" dirty="0">
                <a:latin typeface="Book Antiqua" panose="02040602050305030304" pitchFamily="18" charset="0"/>
              </a:rPr>
              <a:t>و</a:t>
            </a:r>
            <a:r>
              <a:rPr lang="ar-AE" sz="3600" b="1" dirty="0" err="1">
                <a:latin typeface="Book Antiqua" panose="02040602050305030304" pitchFamily="18" charset="0"/>
              </a:rPr>
              <a:t>الإبن</a:t>
            </a:r>
            <a:r>
              <a:rPr lang="ar-AE" sz="3600" b="1" dirty="0">
                <a:latin typeface="Book Antiqua" panose="02040602050305030304" pitchFamily="18" charset="0"/>
              </a:rPr>
              <a:t> والروح القدس إله واحد. آمين.</a:t>
            </a:r>
            <a:endParaRPr lang="fr-FR" altLang="fr-FR" sz="3600" b="1" dirty="0">
              <a:effectLst>
                <a:outerShdw blurRad="38100" dist="38100" dir="2700000" algn="tl">
                  <a:srgbClr val="C0C0C0"/>
                </a:outerShdw>
              </a:effectLst>
              <a:latin typeface="Times New Roman" panose="02020603050405020304" pitchFamily="18" charset="0"/>
              <a:cs typeface="AL-Hor" pitchFamily="2" charset="0"/>
            </a:endParaRPr>
          </a:p>
        </p:txBody>
      </p:sp>
    </p:spTree>
    <p:extLst>
      <p:ext uri="{BB962C8B-B14F-4D97-AF65-F5344CB8AC3E}">
        <p14:creationId xmlns:p14="http://schemas.microsoft.com/office/powerpoint/2010/main" val="2969561195"/>
      </p:ext>
    </p:extLst>
  </p:cSld>
  <p:clrMapOvr>
    <a:masterClrMapping/>
  </p:clrMapOvr>
</p:sld>
</file>

<file path=ppt/slides/slide4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358813" y="692799"/>
            <a:ext cx="3512186" cy="5452374"/>
          </a:xfrm>
        </p:spPr>
        <p:txBody>
          <a:bodyPr numCol="1" spcCol="72000" anchor="ctr">
            <a:noAutofit/>
          </a:bodyPr>
          <a:lstStyle/>
          <a:p>
            <a:pPr marL="0" indent="0" algn="just">
              <a:buNone/>
            </a:pPr>
            <a:r>
              <a:rPr lang="fr-FR" sz="4000" b="1" dirty="0">
                <a:latin typeface="Book Antiqua" panose="02040602050305030304" pitchFamily="18" charset="0"/>
              </a:rPr>
              <a:t>Aie pitié de nous Seigneur, alléluia. Au nom du Père, du Fils et du Saint-Esprit, un seul Dieu, amen.</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lvl="0" algn="ctr" rtl="1" fontAlgn="base">
              <a:spcBef>
                <a:spcPct val="20000"/>
              </a:spcBef>
              <a:spcAft>
                <a:spcPct val="0"/>
              </a:spcAft>
            </a:pPr>
            <a:endParaRPr lang="ar-SA" altLang="fr-FR" sz="3600" dirty="0">
              <a:latin typeface="Times New Roman" panose="02020603050405020304" pitchFamily="18" charset="0"/>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spcBef>
                <a:spcPts val="0"/>
              </a:spcBef>
              <a:buNone/>
            </a:pPr>
            <a:endParaRPr lang="fr-FR" sz="4000" b="1" dirty="0">
              <a:latin typeface="CS Avva Shenouda" panose="020B7200000000000000" pitchFamily="34"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8258629" y="813640"/>
            <a:ext cx="3574559" cy="5232202"/>
          </a:xfrm>
          <a:prstGeom prst="rect">
            <a:avLst/>
          </a:prstGeom>
        </p:spPr>
        <p:txBody>
          <a:bodyPr wrap="square" anchor="ctr" anchorCtr="0">
            <a:spAutoFit/>
          </a:bodyPr>
          <a:lstStyle/>
          <a:p>
            <a:pPr algn="just" rtl="1">
              <a:spcAft>
                <a:spcPts val="1200"/>
              </a:spcAft>
            </a:pPr>
            <a:r>
              <a:rPr lang="ar-AE" sz="5400" b="1" dirty="0">
                <a:latin typeface="Book Antiqua" panose="02040602050305030304" pitchFamily="18" charset="0"/>
              </a:rPr>
              <a:t>يا رب ارحمنا. </a:t>
            </a:r>
            <a:r>
              <a:rPr lang="ar-AE" sz="5400" b="1" dirty="0" err="1">
                <a:latin typeface="Book Antiqua" panose="02040602050305030304" pitchFamily="18" charset="0"/>
              </a:rPr>
              <a:t>الليلويا</a:t>
            </a:r>
            <a:r>
              <a:rPr lang="ar-AE" sz="5400" b="1" dirty="0">
                <a:latin typeface="Book Antiqua" panose="02040602050305030304" pitchFamily="18" charset="0"/>
              </a:rPr>
              <a:t>.</a:t>
            </a:r>
            <a:endParaRPr lang="fr-FR" sz="5400" b="1" dirty="0">
              <a:latin typeface="Book Antiqua" panose="02040602050305030304" pitchFamily="18" charset="0"/>
            </a:endParaRPr>
          </a:p>
          <a:p>
            <a:pPr algn="just" rtl="1"/>
            <a:r>
              <a:rPr lang="ar-AE" sz="5400" b="1" dirty="0">
                <a:latin typeface="Book Antiqua" panose="02040602050305030304" pitchFamily="18" charset="0"/>
              </a:rPr>
              <a:t> باسم ألآب والابن والروح القدس إلهٍ واحد آمين</a:t>
            </a:r>
          </a:p>
        </p:txBody>
      </p:sp>
      <p:sp>
        <p:nvSpPr>
          <p:cNvPr id="6" name="Rectangle 5">
            <a:extLst>
              <a:ext uri="{FF2B5EF4-FFF2-40B4-BE49-F238E27FC236}">
                <a16:creationId xmlns:a16="http://schemas.microsoft.com/office/drawing/2014/main" id="{4BBA31EA-5709-4658-9C29-41BF2557899C}"/>
              </a:ext>
            </a:extLst>
          </p:cNvPr>
          <p:cNvSpPr/>
          <p:nvPr/>
        </p:nvSpPr>
        <p:spPr>
          <a:xfrm>
            <a:off x="4151428" y="655052"/>
            <a:ext cx="3933030" cy="5663089"/>
          </a:xfrm>
          <a:prstGeom prst="rect">
            <a:avLst/>
          </a:prstGeom>
        </p:spPr>
        <p:txBody>
          <a:bodyPr wrap="square">
            <a:spAutoFit/>
          </a:bodyPr>
          <a:lstStyle/>
          <a:p>
            <a:pPr algn="just">
              <a:spcAft>
                <a:spcPts val="1200"/>
              </a:spcAft>
            </a:pPr>
            <a:r>
              <a:rPr lang="fr-FR" sz="4400" b="1" dirty="0">
                <a:latin typeface="CS Avva Shenouda" panose="020B7200000000000000" pitchFamily="34" charset="0"/>
              </a:rPr>
              <a:t>`P[</a:t>
            </a:r>
            <a:r>
              <a:rPr lang="fr-FR" sz="4400" b="1" dirty="0" err="1">
                <a:latin typeface="CS Avva Shenouda" panose="020B7200000000000000" pitchFamily="34" charset="0"/>
              </a:rPr>
              <a:t>oic</a:t>
            </a:r>
            <a:r>
              <a:rPr lang="fr-FR" sz="4400" b="1" dirty="0">
                <a:latin typeface="CS Avva Shenouda" panose="020B7200000000000000" pitchFamily="34" charset="0"/>
              </a:rPr>
              <a:t> </a:t>
            </a:r>
            <a:r>
              <a:rPr lang="fr-FR" sz="4400" b="1" dirty="0" err="1">
                <a:latin typeface="CS Avva Shenouda" panose="020B7200000000000000" pitchFamily="34" charset="0"/>
              </a:rPr>
              <a:t>nai</a:t>
            </a:r>
            <a:r>
              <a:rPr lang="fr-FR" sz="4400" b="1" dirty="0">
                <a:latin typeface="CS Avva Shenouda" panose="020B7200000000000000" pitchFamily="34" charset="0"/>
              </a:rPr>
              <a:t> nan </a:t>
            </a:r>
            <a:r>
              <a:rPr lang="fr-FR" sz="4400" b="1" dirty="0" err="1">
                <a:latin typeface="CS Avva Shenouda" panose="020B7200000000000000" pitchFamily="34" charset="0"/>
              </a:rPr>
              <a:t>allyloui`a</a:t>
            </a:r>
            <a:r>
              <a:rPr lang="fr-FR" sz="4400" b="1" dirty="0">
                <a:latin typeface="CS Avva Shenouda" panose="020B7200000000000000" pitchFamily="34" charset="0"/>
              </a:rPr>
              <a:t> </a:t>
            </a:r>
          </a:p>
          <a:p>
            <a:pPr algn="just"/>
            <a:r>
              <a:rPr lang="fr-FR" sz="4400" b="1" dirty="0" err="1">
                <a:latin typeface="CS Avva Shenouda" panose="020B7200000000000000" pitchFamily="34" charset="0"/>
              </a:rPr>
              <a:t>Qen</a:t>
            </a:r>
            <a:r>
              <a:rPr lang="fr-FR" sz="4400" b="1" dirty="0">
                <a:latin typeface="CS Avva Shenouda" panose="020B7200000000000000" pitchFamily="34" charset="0"/>
              </a:rPr>
              <a:t> `</a:t>
            </a:r>
            <a:r>
              <a:rPr lang="fr-FR" sz="4400" b="1" dirty="0" err="1">
                <a:latin typeface="CS Avva Shenouda" panose="020B7200000000000000" pitchFamily="34" charset="0"/>
              </a:rPr>
              <a:t>vran</a:t>
            </a:r>
            <a:r>
              <a:rPr lang="fr-FR" sz="4400" b="1" dirty="0">
                <a:latin typeface="CS Avva Shenouda" panose="020B7200000000000000" pitchFamily="34" charset="0"/>
              </a:rPr>
              <a:t> `</a:t>
            </a:r>
            <a:r>
              <a:rPr lang="fr-FR" sz="4400" b="1" dirty="0" err="1">
                <a:latin typeface="CS Avva Shenouda" panose="020B7200000000000000" pitchFamily="34" charset="0"/>
              </a:rPr>
              <a:t>m~Viwt</a:t>
            </a:r>
            <a:r>
              <a:rPr lang="fr-FR" sz="4400" b="1" dirty="0">
                <a:latin typeface="CS Avva Shenouda" panose="020B7200000000000000" pitchFamily="34" charset="0"/>
              </a:rPr>
              <a:t> nem ~</a:t>
            </a:r>
            <a:r>
              <a:rPr lang="fr-FR" sz="4400" b="1" dirty="0" err="1">
                <a:latin typeface="CS Avva Shenouda" panose="020B7200000000000000" pitchFamily="34" charset="0"/>
              </a:rPr>
              <a:t>Psyri</a:t>
            </a:r>
            <a:r>
              <a:rPr lang="fr-FR" sz="4400" b="1" dirty="0">
                <a:latin typeface="CS Avva Shenouda" panose="020B7200000000000000" pitchFamily="34" charset="0"/>
              </a:rPr>
              <a:t> </a:t>
            </a:r>
            <a:r>
              <a:rPr lang="fr-FR" sz="4400" b="1" dirty="0">
                <a:latin typeface="CS Avva Shenouda" pitchFamily="34" charset="0"/>
                <a:cs typeface="Times New Roman" pitchFamily="18" charset="0"/>
              </a:rPr>
              <a:t>@ </a:t>
            </a:r>
            <a:r>
              <a:rPr lang="fr-FR" sz="4400" b="1" dirty="0">
                <a:latin typeface="CS Avva Shenouda" panose="020B7200000000000000" pitchFamily="34" charset="0"/>
              </a:rPr>
              <a:t>nem </a:t>
            </a:r>
            <a:r>
              <a:rPr lang="fr-FR" sz="4400" b="1" dirty="0" err="1">
                <a:latin typeface="CS Avva Shenouda" panose="020B7200000000000000" pitchFamily="34" charset="0"/>
              </a:rPr>
              <a:t>Pi`pneuma</a:t>
            </a:r>
            <a:r>
              <a:rPr lang="fr-FR" sz="4400" b="1" dirty="0">
                <a:latin typeface="CS Avva Shenouda" panose="020B7200000000000000" pitchFamily="34" charset="0"/>
              </a:rPr>
              <a:t> `</a:t>
            </a:r>
            <a:r>
              <a:rPr lang="fr-FR" sz="4400" b="1" dirty="0" err="1">
                <a:latin typeface="CS Avva Shenouda" panose="020B7200000000000000" pitchFamily="34" charset="0"/>
              </a:rPr>
              <a:t>e;ouab</a:t>
            </a:r>
            <a:r>
              <a:rPr lang="fr-FR" sz="4400" b="1" dirty="0">
                <a:latin typeface="CS Avva Shenouda" panose="020B7200000000000000" pitchFamily="34" charset="0"/>
              </a:rPr>
              <a:t> </a:t>
            </a:r>
            <a:r>
              <a:rPr lang="fr-FR" sz="4400" b="1" dirty="0" err="1">
                <a:latin typeface="CS Avva Shenouda" panose="020B7200000000000000" pitchFamily="34" charset="0"/>
              </a:rPr>
              <a:t>ounou</a:t>
            </a:r>
            <a:r>
              <a:rPr lang="fr-FR" sz="4400" b="1" dirty="0">
                <a:latin typeface="CS Avva Shenouda" panose="020B7200000000000000" pitchFamily="34" charset="0"/>
              </a:rPr>
              <a:t>] `</a:t>
            </a:r>
            <a:r>
              <a:rPr lang="fr-FR" sz="4400" b="1" dirty="0" err="1">
                <a:latin typeface="CS Avva Shenouda" panose="020B7200000000000000" pitchFamily="34" charset="0"/>
              </a:rPr>
              <a:t>nouwt</a:t>
            </a:r>
            <a:r>
              <a:rPr lang="fr-FR" sz="4400" b="1" dirty="0">
                <a:latin typeface="CS Avva Shenouda" panose="020B7200000000000000" pitchFamily="34" charset="0"/>
              </a:rPr>
              <a:t> `</a:t>
            </a:r>
            <a:r>
              <a:rPr lang="fr-FR" sz="4400" b="1" dirty="0" err="1">
                <a:latin typeface="CS Avva Shenouda" panose="020B7200000000000000" pitchFamily="34" charset="0"/>
              </a:rPr>
              <a:t>amyn</a:t>
            </a:r>
            <a:r>
              <a:rPr lang="fr-FR" sz="4400" b="1" dirty="0">
                <a:latin typeface="CS Avva Shenouda" panose="020B7200000000000000" pitchFamily="34" charset="0"/>
              </a:rPr>
              <a:t>.</a:t>
            </a:r>
          </a:p>
        </p:txBody>
      </p:sp>
    </p:spTree>
    <p:extLst>
      <p:ext uri="{BB962C8B-B14F-4D97-AF65-F5344CB8AC3E}">
        <p14:creationId xmlns:p14="http://schemas.microsoft.com/office/powerpoint/2010/main" val="3116763536"/>
      </p:ext>
    </p:extLst>
  </p:cSld>
  <p:clrMapOvr>
    <a:masterClrMapping/>
  </p:clrMapOvr>
</p:sld>
</file>

<file path=ppt/slides/slide4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358813" y="692799"/>
            <a:ext cx="3512186" cy="5452374"/>
          </a:xfrm>
        </p:spPr>
        <p:txBody>
          <a:bodyPr numCol="1" spcCol="72000" anchor="ctr">
            <a:noAutofit/>
          </a:bodyPr>
          <a:lstStyle/>
          <a:p>
            <a:pPr marL="0" indent="0" algn="just">
              <a:buNone/>
            </a:pPr>
            <a:r>
              <a:rPr lang="fr-FR" sz="4000" b="1" dirty="0">
                <a:latin typeface="Book Antiqua" panose="02040602050305030304" pitchFamily="18" charset="0"/>
              </a:rPr>
              <a:t>Gloire au Père, au Fils et au Saint-Esprit, maintenant et toujours et pour les siècles des siècles, amen.</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lvl="0" algn="ctr" rtl="1" fontAlgn="base">
              <a:spcBef>
                <a:spcPct val="20000"/>
              </a:spcBef>
              <a:spcAft>
                <a:spcPct val="0"/>
              </a:spcAft>
            </a:pPr>
            <a:endParaRPr lang="ar-SA" altLang="fr-FR" sz="3600" dirty="0">
              <a:latin typeface="Times New Roman" panose="02020603050405020304" pitchFamily="18" charset="0"/>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spcBef>
                <a:spcPts val="0"/>
              </a:spcBef>
              <a:buNone/>
            </a:pPr>
            <a:endParaRPr lang="fr-FR" sz="4000" b="1" dirty="0">
              <a:latin typeface="CS Avva Shenouda" panose="020B7200000000000000" pitchFamily="34"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8258629" y="890584"/>
            <a:ext cx="3574559" cy="5078313"/>
          </a:xfrm>
          <a:prstGeom prst="rect">
            <a:avLst/>
          </a:prstGeom>
        </p:spPr>
        <p:txBody>
          <a:bodyPr wrap="square" anchor="ctr" anchorCtr="0">
            <a:spAutoFit/>
          </a:bodyPr>
          <a:lstStyle/>
          <a:p>
            <a:pPr algn="just" rtl="1"/>
            <a:r>
              <a:rPr lang="ar-AE" sz="5400" b="1" dirty="0">
                <a:latin typeface="Book Antiqua" panose="02040602050305030304" pitchFamily="18" charset="0"/>
              </a:rPr>
              <a:t>المجد للآب </a:t>
            </a:r>
            <a:r>
              <a:rPr lang="ar-AE" sz="5400" b="1" dirty="0" err="1">
                <a:latin typeface="Book Antiqua" panose="02040602050305030304" pitchFamily="18" charset="0"/>
              </a:rPr>
              <a:t>والإبن</a:t>
            </a:r>
            <a:r>
              <a:rPr lang="ar-AE" sz="5400" b="1" dirty="0">
                <a:latin typeface="Book Antiqua" panose="02040602050305030304" pitchFamily="18" charset="0"/>
              </a:rPr>
              <a:t> والروح القدس. الآن وكل أوان وإلى دهر الدهور. آمين.</a:t>
            </a:r>
          </a:p>
        </p:txBody>
      </p:sp>
      <p:sp>
        <p:nvSpPr>
          <p:cNvPr id="6" name="Rectangle 5">
            <a:extLst>
              <a:ext uri="{FF2B5EF4-FFF2-40B4-BE49-F238E27FC236}">
                <a16:creationId xmlns:a16="http://schemas.microsoft.com/office/drawing/2014/main" id="{4BBA31EA-5709-4658-9C29-41BF2557899C}"/>
              </a:ext>
            </a:extLst>
          </p:cNvPr>
          <p:cNvSpPr/>
          <p:nvPr/>
        </p:nvSpPr>
        <p:spPr>
          <a:xfrm>
            <a:off x="4151428" y="858248"/>
            <a:ext cx="3933030" cy="4832092"/>
          </a:xfrm>
          <a:prstGeom prst="rect">
            <a:avLst/>
          </a:prstGeom>
        </p:spPr>
        <p:txBody>
          <a:bodyPr wrap="square">
            <a:spAutoFit/>
          </a:bodyPr>
          <a:lstStyle/>
          <a:p>
            <a:pPr algn="just"/>
            <a:r>
              <a:rPr lang="fr-FR" sz="4400" b="1" dirty="0">
                <a:latin typeface="CS Avva Shenouda" panose="020B7200000000000000" pitchFamily="34" charset="0"/>
              </a:rPr>
              <a:t>Doxa Patri </a:t>
            </a:r>
            <a:r>
              <a:rPr lang="fr-FR" sz="4400" b="1" dirty="0" err="1">
                <a:latin typeface="CS Avva Shenouda" panose="020B7200000000000000" pitchFamily="34" charset="0"/>
              </a:rPr>
              <a:t>ke</a:t>
            </a:r>
            <a:r>
              <a:rPr lang="fr-FR" sz="4400" b="1" dirty="0">
                <a:latin typeface="CS Avva Shenouda" panose="020B7200000000000000" pitchFamily="34" charset="0"/>
              </a:rPr>
              <a:t> `</a:t>
            </a:r>
            <a:r>
              <a:rPr lang="fr-FR" sz="4400" b="1" dirty="0" err="1">
                <a:latin typeface="CS Avva Shenouda" panose="020B7200000000000000" pitchFamily="34" charset="0"/>
              </a:rPr>
              <a:t>Ui`w</a:t>
            </a:r>
            <a:r>
              <a:rPr lang="fr-FR" sz="4400" b="1" dirty="0">
                <a:latin typeface="CS Avva Shenouda" panose="020B7200000000000000" pitchFamily="34" charset="0"/>
              </a:rPr>
              <a:t> </a:t>
            </a:r>
            <a:r>
              <a:rPr lang="fr-FR" sz="4400" b="1" dirty="0" err="1">
                <a:latin typeface="CS Avva Shenouda" panose="020B7200000000000000" pitchFamily="34" charset="0"/>
              </a:rPr>
              <a:t>ke</a:t>
            </a:r>
            <a:r>
              <a:rPr lang="fr-FR" sz="4400" b="1" dirty="0">
                <a:latin typeface="CS Avva Shenouda" panose="020B7200000000000000" pitchFamily="34" charset="0"/>
              </a:rPr>
              <a:t> `</a:t>
            </a:r>
            <a:r>
              <a:rPr lang="fr-FR" sz="4400" b="1" dirty="0" err="1">
                <a:latin typeface="CS Avva Shenouda" panose="020B7200000000000000" pitchFamily="34" charset="0"/>
              </a:rPr>
              <a:t>agi`w</a:t>
            </a:r>
            <a:r>
              <a:rPr lang="fr-FR" sz="4400" b="1" dirty="0">
                <a:latin typeface="CS Avva Shenouda" panose="020B7200000000000000" pitchFamily="34" charset="0"/>
              </a:rPr>
              <a:t> `</a:t>
            </a:r>
            <a:r>
              <a:rPr lang="fr-FR" sz="4400" b="1" dirty="0" err="1">
                <a:latin typeface="CS Avva Shenouda" panose="020B7200000000000000" pitchFamily="34" charset="0"/>
              </a:rPr>
              <a:t>Pneumati</a:t>
            </a:r>
            <a:r>
              <a:rPr lang="fr-FR" sz="4400" b="1" dirty="0">
                <a:latin typeface="CS Avva Shenouda" panose="020B7200000000000000" pitchFamily="34" charset="0"/>
              </a:rPr>
              <a:t> @</a:t>
            </a:r>
          </a:p>
          <a:p>
            <a:pPr algn="just"/>
            <a:r>
              <a:rPr lang="fr-FR" sz="4400" b="1" dirty="0" err="1">
                <a:latin typeface="CS Avva Shenouda" panose="020B7200000000000000" pitchFamily="34" charset="0"/>
              </a:rPr>
              <a:t>ke</a:t>
            </a:r>
            <a:r>
              <a:rPr lang="fr-FR" sz="4400" b="1" dirty="0">
                <a:latin typeface="CS Avva Shenouda" panose="020B7200000000000000" pitchFamily="34" charset="0"/>
              </a:rPr>
              <a:t> </a:t>
            </a:r>
            <a:r>
              <a:rPr lang="fr-FR" sz="4400" b="1" dirty="0" err="1">
                <a:latin typeface="CS Avva Shenouda" panose="020B7200000000000000" pitchFamily="34" charset="0"/>
              </a:rPr>
              <a:t>nun</a:t>
            </a:r>
            <a:r>
              <a:rPr lang="fr-FR" sz="4400" b="1" dirty="0">
                <a:latin typeface="CS Avva Shenouda" panose="020B7200000000000000" pitchFamily="34" charset="0"/>
              </a:rPr>
              <a:t> </a:t>
            </a:r>
            <a:r>
              <a:rPr lang="fr-FR" sz="4400" b="1" dirty="0" err="1">
                <a:latin typeface="CS Avva Shenouda" panose="020B7200000000000000" pitchFamily="34" charset="0"/>
              </a:rPr>
              <a:t>ke</a:t>
            </a:r>
            <a:r>
              <a:rPr lang="fr-FR" sz="4400" b="1" dirty="0">
                <a:latin typeface="CS Avva Shenouda" panose="020B7200000000000000" pitchFamily="34" charset="0"/>
              </a:rPr>
              <a:t> `</a:t>
            </a:r>
            <a:r>
              <a:rPr lang="fr-FR" sz="4400" b="1" dirty="0" err="1">
                <a:latin typeface="CS Avva Shenouda" panose="020B7200000000000000" pitchFamily="34" charset="0"/>
              </a:rPr>
              <a:t>a`i</a:t>
            </a:r>
            <a:r>
              <a:rPr lang="fr-FR" sz="4400" b="1" dirty="0">
                <a:latin typeface="CS Avva Shenouda" panose="020B7200000000000000" pitchFamily="34" charset="0"/>
              </a:rPr>
              <a:t> </a:t>
            </a:r>
            <a:r>
              <a:rPr lang="fr-FR" sz="4400" b="1" dirty="0" err="1">
                <a:latin typeface="CS Avva Shenouda" panose="020B7200000000000000" pitchFamily="34" charset="0"/>
              </a:rPr>
              <a:t>ke</a:t>
            </a:r>
            <a:r>
              <a:rPr lang="fr-FR" sz="4400" b="1" dirty="0">
                <a:latin typeface="CS Avva Shenouda" panose="020B7200000000000000" pitchFamily="34" charset="0"/>
              </a:rPr>
              <a:t> </a:t>
            </a:r>
            <a:r>
              <a:rPr lang="fr-FR" sz="4400" b="1" dirty="0" err="1">
                <a:latin typeface="CS Avva Shenouda" panose="020B7200000000000000" pitchFamily="34" charset="0"/>
              </a:rPr>
              <a:t>ic</a:t>
            </a:r>
            <a:r>
              <a:rPr lang="fr-FR" sz="4400" b="1" dirty="0">
                <a:latin typeface="CS Avva Shenouda" panose="020B7200000000000000" pitchFamily="34" charset="0"/>
              </a:rPr>
              <a:t> </a:t>
            </a:r>
            <a:r>
              <a:rPr lang="fr-FR" sz="4400" b="1" dirty="0" err="1">
                <a:latin typeface="CS Avva Shenouda" panose="020B7200000000000000" pitchFamily="34" charset="0"/>
              </a:rPr>
              <a:t>touc</a:t>
            </a:r>
            <a:r>
              <a:rPr lang="fr-FR" sz="4400" b="1" dirty="0">
                <a:latin typeface="CS Avva Shenouda" panose="020B7200000000000000" pitchFamily="34" charset="0"/>
              </a:rPr>
              <a:t> `</a:t>
            </a:r>
            <a:r>
              <a:rPr lang="fr-FR" sz="4400" b="1" dirty="0" err="1">
                <a:latin typeface="CS Avva Shenouda" panose="020B7200000000000000" pitchFamily="34" charset="0"/>
              </a:rPr>
              <a:t>e`wnac</a:t>
            </a:r>
            <a:r>
              <a:rPr lang="fr-FR" sz="4400" b="1" dirty="0">
                <a:latin typeface="CS Avva Shenouda" panose="020B7200000000000000" pitchFamily="34" charset="0"/>
              </a:rPr>
              <a:t> </a:t>
            </a:r>
            <a:r>
              <a:rPr lang="fr-FR" sz="4400" b="1" dirty="0" err="1">
                <a:latin typeface="CS Avva Shenouda" panose="020B7200000000000000" pitchFamily="34" charset="0"/>
              </a:rPr>
              <a:t>twn</a:t>
            </a:r>
            <a:r>
              <a:rPr lang="fr-FR" sz="4400" b="1" dirty="0">
                <a:latin typeface="CS Avva Shenouda" panose="020B7200000000000000" pitchFamily="34" charset="0"/>
              </a:rPr>
              <a:t> `</a:t>
            </a:r>
            <a:r>
              <a:rPr lang="fr-FR" sz="4400" b="1" dirty="0" err="1">
                <a:latin typeface="CS Avva Shenouda" panose="020B7200000000000000" pitchFamily="34" charset="0"/>
              </a:rPr>
              <a:t>e`wnwn</a:t>
            </a:r>
            <a:r>
              <a:rPr lang="fr-FR" sz="4400" b="1" dirty="0">
                <a:latin typeface="CS Avva Shenouda" panose="020B7200000000000000" pitchFamily="34" charset="0"/>
              </a:rPr>
              <a:t> @ `</a:t>
            </a:r>
            <a:r>
              <a:rPr lang="fr-FR" sz="4400" b="1" dirty="0" err="1">
                <a:latin typeface="CS Avva Shenouda" panose="020B7200000000000000" pitchFamily="34" charset="0"/>
              </a:rPr>
              <a:t>amyn</a:t>
            </a:r>
            <a:r>
              <a:rPr lang="fr-FR" sz="4400" b="1" dirty="0">
                <a:latin typeface="CS Avva Shenouda" panose="020B7200000000000000" pitchFamily="34" charset="0"/>
              </a:rPr>
              <a:t>.</a:t>
            </a:r>
          </a:p>
        </p:txBody>
      </p:sp>
    </p:spTree>
    <p:extLst>
      <p:ext uri="{BB962C8B-B14F-4D97-AF65-F5344CB8AC3E}">
        <p14:creationId xmlns:p14="http://schemas.microsoft.com/office/powerpoint/2010/main" val="1947315112"/>
      </p:ext>
    </p:extLst>
  </p:cSld>
  <p:clrMapOvr>
    <a:masterClrMapping/>
  </p:clrMapOvr>
</p:sld>
</file>

<file path=ppt/slides/slide4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329784" y="486948"/>
            <a:ext cx="6144344" cy="6041868"/>
          </a:xfrm>
        </p:spPr>
        <p:txBody>
          <a:bodyPr numCol="1" spcCol="72000" anchor="ctr">
            <a:noAutofit/>
          </a:bodyPr>
          <a:lstStyle/>
          <a:p>
            <a:pPr marL="0" indent="0" algn="just">
              <a:buNone/>
            </a:pPr>
            <a:r>
              <a:rPr lang="fr-FR" sz="3600" b="1" dirty="0">
                <a:latin typeface="Book Antiqua" panose="02040602050305030304" pitchFamily="18" charset="0"/>
              </a:rPr>
              <a:t>Louange de la </a:t>
            </a:r>
            <a:r>
              <a:rPr lang="fr-FR" sz="3600" b="1" dirty="0">
                <a:solidFill>
                  <a:srgbClr val="C00000"/>
                </a:solidFill>
                <a:latin typeface="Book Antiqua" panose="02040602050305030304" pitchFamily="18" charset="0"/>
              </a:rPr>
              <a:t>9</a:t>
            </a:r>
            <a:r>
              <a:rPr lang="fr-FR" sz="3600" b="1" baseline="30000" dirty="0">
                <a:solidFill>
                  <a:srgbClr val="C00000"/>
                </a:solidFill>
                <a:latin typeface="Book Antiqua" panose="02040602050305030304" pitchFamily="18" charset="0"/>
              </a:rPr>
              <a:t>ème</a:t>
            </a:r>
            <a:r>
              <a:rPr lang="fr-FR" sz="3600" b="1" dirty="0">
                <a:solidFill>
                  <a:srgbClr val="C00000"/>
                </a:solidFill>
                <a:latin typeface="Book Antiqua" panose="02040602050305030304" pitchFamily="18" charset="0"/>
              </a:rPr>
              <a:t> heure du jeudi</a:t>
            </a:r>
            <a:r>
              <a:rPr lang="fr-FR" sz="3600" b="1" dirty="0">
                <a:latin typeface="Book Antiqua" panose="02040602050305030304" pitchFamily="18" charset="0"/>
              </a:rPr>
              <a:t> saint de la semaine sainte, que sa bénédiction soit avec nous amen.</a:t>
            </a:r>
          </a:p>
          <a:p>
            <a:pPr marL="0" indent="0" algn="just">
              <a:buNone/>
            </a:pPr>
            <a:endParaRPr lang="fr-FR" sz="3600" b="1" dirty="0">
              <a:latin typeface="Book Antiqua" panose="02040602050305030304" pitchFamily="18" charset="0"/>
            </a:endParaRPr>
          </a:p>
          <a:p>
            <a:pPr marL="0" indent="0" algn="just">
              <a:buNone/>
            </a:pPr>
            <a:r>
              <a:rPr lang="fr-FR" sz="3600" b="1" dirty="0">
                <a:latin typeface="Book Antiqua" panose="02040602050305030304" pitchFamily="18" charset="0"/>
              </a:rPr>
              <a:t>Rends-nous dignes de dire avec action de grâces : </a:t>
            </a:r>
          </a:p>
          <a:p>
            <a:pPr marL="0" indent="0" algn="just">
              <a:buNone/>
            </a:pPr>
            <a:r>
              <a:rPr lang="fr-FR" sz="3600" b="1" dirty="0">
                <a:latin typeface="Book Antiqua" panose="02040602050305030304" pitchFamily="18" charset="0"/>
              </a:rPr>
              <a:t>Notre Père…</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lvl="0" algn="ctr" rtl="1" fontAlgn="base">
              <a:spcBef>
                <a:spcPct val="20000"/>
              </a:spcBef>
              <a:spcAft>
                <a:spcPct val="0"/>
              </a:spcAft>
            </a:pPr>
            <a:endParaRPr lang="ar-SA" altLang="fr-FR" sz="3600" dirty="0">
              <a:latin typeface="Times New Roman" panose="02020603050405020304" pitchFamily="18" charset="0"/>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endParaRPr lang="fr-FR" dirty="0"/>
          </a:p>
        </p:txBody>
      </p:sp>
      <p:sp>
        <p:nvSpPr>
          <p:cNvPr id="13" name="Espace réservé du contenu 2">
            <a:extLst>
              <a:ext uri="{FF2B5EF4-FFF2-40B4-BE49-F238E27FC236}">
                <a16:creationId xmlns:a16="http://schemas.microsoft.com/office/drawing/2014/main" id="{BAEE9C64-186B-45FE-92FC-55891E69D351}"/>
              </a:ext>
            </a:extLst>
          </p:cNvPr>
          <p:cNvSpPr txBox="1">
            <a:spLocks/>
          </p:cNvSpPr>
          <p:nvPr/>
        </p:nvSpPr>
        <p:spPr>
          <a:xfrm>
            <a:off x="8650513" y="486947"/>
            <a:ext cx="3138029" cy="5991072"/>
          </a:xfrm>
          <a:prstGeom prst="rect">
            <a:avLst/>
          </a:prstGeom>
        </p:spPr>
        <p:txBody>
          <a:bodyPr vert="horz" lIns="91440" tIns="45720" rIns="91440" bIns="45720" numCol="1" spcCol="72000" rtlCol="0" anchor="ctr">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buNone/>
            </a:pPr>
            <a:endParaRPr lang="fr-FR" sz="4000" b="1" dirty="0">
              <a:latin typeface="Book Antiqua" panose="02040602050305030304" pitchFamily="18"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581228" y="1052584"/>
            <a:ext cx="5186425" cy="5016758"/>
          </a:xfrm>
          <a:prstGeom prst="rect">
            <a:avLst/>
          </a:prstGeom>
        </p:spPr>
        <p:txBody>
          <a:bodyPr wrap="square" anchor="ctr" anchorCtr="0">
            <a:spAutoFit/>
          </a:bodyPr>
          <a:lstStyle/>
          <a:p>
            <a:pPr algn="just" rtl="1"/>
            <a:r>
              <a:rPr lang="ar-AE" sz="4000" b="1" dirty="0" err="1">
                <a:latin typeface="Book Antiqua" panose="02040602050305030304" pitchFamily="18" charset="0"/>
              </a:rPr>
              <a:t>تسبحة</a:t>
            </a:r>
            <a:r>
              <a:rPr lang="ar-AE" sz="4000" b="1" dirty="0">
                <a:latin typeface="Book Antiqua" panose="02040602050305030304" pitchFamily="18" charset="0"/>
              </a:rPr>
              <a:t> </a:t>
            </a:r>
            <a:r>
              <a:rPr lang="ar-AE" sz="4000" b="1" dirty="0">
                <a:solidFill>
                  <a:srgbClr val="C00000"/>
                </a:solidFill>
                <a:latin typeface="Book Antiqua" panose="02040602050305030304" pitchFamily="18" charset="0"/>
              </a:rPr>
              <a:t>الساعة التاسعة من يوم الخميس الكبير</a:t>
            </a:r>
            <a:r>
              <a:rPr lang="fr-FR" sz="4000" b="1" dirty="0">
                <a:solidFill>
                  <a:srgbClr val="C00000"/>
                </a:solidFill>
                <a:latin typeface="Book Antiqua" panose="02040602050305030304" pitchFamily="18" charset="0"/>
              </a:rPr>
              <a:t> </a:t>
            </a:r>
            <a:r>
              <a:rPr lang="ar-AE" sz="4000" b="1" dirty="0">
                <a:latin typeface="Book Antiqua" panose="02040602050305030304" pitchFamily="18" charset="0"/>
              </a:rPr>
              <a:t>من </a:t>
            </a:r>
            <a:r>
              <a:rPr lang="ar-AE" sz="4000" b="1" dirty="0" err="1">
                <a:latin typeface="Book Antiqua" panose="02040602050305030304" pitchFamily="18" charset="0"/>
              </a:rPr>
              <a:t>البصخة</a:t>
            </a:r>
            <a:r>
              <a:rPr lang="ar-AE" sz="4000" b="1" dirty="0">
                <a:latin typeface="Book Antiqua" panose="02040602050305030304" pitchFamily="18" charset="0"/>
              </a:rPr>
              <a:t> المقدسة بركت</a:t>
            </a:r>
            <a:r>
              <a:rPr lang="ar-EG" sz="4000" b="1" dirty="0">
                <a:latin typeface="Book Antiqua" panose="02040602050305030304" pitchFamily="18" charset="0"/>
              </a:rPr>
              <a:t>ها</a:t>
            </a:r>
            <a:r>
              <a:rPr lang="ar-AE" sz="4000" b="1" dirty="0">
                <a:latin typeface="Book Antiqua" panose="02040602050305030304" pitchFamily="18" charset="0"/>
              </a:rPr>
              <a:t> فلتكُن معنا آمين.</a:t>
            </a:r>
            <a:endParaRPr lang="fr-FR" sz="4000" b="1" dirty="0">
              <a:latin typeface="Book Antiqua" panose="02040602050305030304" pitchFamily="18" charset="0"/>
            </a:endParaRPr>
          </a:p>
          <a:p>
            <a:pPr algn="just" rtl="1"/>
            <a:endParaRPr lang="fr-FR" sz="4000" b="1" dirty="0">
              <a:latin typeface="Book Antiqua" panose="02040602050305030304" pitchFamily="18" charset="0"/>
            </a:endParaRPr>
          </a:p>
          <a:p>
            <a:pPr algn="just" rtl="1"/>
            <a:r>
              <a:rPr lang="ar-AE" sz="4000" b="1" dirty="0">
                <a:latin typeface="Book Antiqua" panose="02040602050305030304" pitchFamily="18" charset="0"/>
              </a:rPr>
              <a:t>اللهم </a:t>
            </a:r>
            <a:r>
              <a:rPr lang="ar-EG" sz="4000" b="1" dirty="0">
                <a:latin typeface="Book Antiqua" panose="02040602050305030304" pitchFamily="18" charset="0"/>
              </a:rPr>
              <a:t>إ</a:t>
            </a:r>
            <a:r>
              <a:rPr lang="ar-AE" sz="4000" b="1" dirty="0">
                <a:latin typeface="Book Antiqua" panose="02040602050305030304" pitchFamily="18" charset="0"/>
              </a:rPr>
              <a:t>جعلنا مستحِقين أن نقولَ بشكر: يا أبانا الذي في السموات...</a:t>
            </a:r>
          </a:p>
        </p:txBody>
      </p:sp>
    </p:spTree>
    <p:extLst>
      <p:ext uri="{BB962C8B-B14F-4D97-AF65-F5344CB8AC3E}">
        <p14:creationId xmlns:p14="http://schemas.microsoft.com/office/powerpoint/2010/main" val="3174222834"/>
      </p:ext>
    </p:extLst>
  </p:cSld>
  <p:clrMapOvr>
    <a:masterClrMapping/>
  </p:clrMapOvr>
</p:sld>
</file>

<file path=ppt/slides/slide4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ZoneTexte 12">
            <a:extLst>
              <a:ext uri="{FF2B5EF4-FFF2-40B4-BE49-F238E27FC236}">
                <a16:creationId xmlns:a16="http://schemas.microsoft.com/office/drawing/2014/main" id="{B5E6F8A1-9C17-461A-BB1B-8D519652C983}"/>
              </a:ext>
            </a:extLst>
          </p:cNvPr>
          <p:cNvSpPr txBox="1"/>
          <p:nvPr/>
        </p:nvSpPr>
        <p:spPr>
          <a:xfrm>
            <a:off x="3604862" y="533128"/>
            <a:ext cx="4877956" cy="5940088"/>
          </a:xfrm>
          <a:prstGeom prst="rect">
            <a:avLst/>
          </a:prstGeom>
          <a:noFill/>
        </p:spPr>
        <p:txBody>
          <a:bodyPr wrap="square" rtlCol="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endParaRPr kumimoji="0" lang="pt-BR" sz="1800" b="1" i="0" u="none" strike="noStrike" kern="1200" cap="none" spc="0" normalizeH="0" baseline="0" noProof="0" dirty="0">
              <a:ln>
                <a:noFill/>
              </a:ln>
              <a:solidFill>
                <a:prstClr val="black"/>
              </a:solidFill>
              <a:effectLst/>
              <a:uLnTx/>
              <a:uFillTx/>
              <a:latin typeface="CS Avva Shenouda" pitchFamily="34" charset="0"/>
              <a:ea typeface="+mn-ea"/>
              <a:cs typeface="+mn-cs"/>
            </a:endParaRPr>
          </a:p>
          <a:p>
            <a:pPr marL="0" marR="0" lvl="0" indent="0" algn="just" defTabSz="914400" rtl="0" eaLnBrk="1" fontAlgn="auto" latinLnBrk="0" hangingPunct="1">
              <a:lnSpc>
                <a:spcPct val="100000"/>
              </a:lnSpc>
              <a:spcBef>
                <a:spcPts val="0"/>
              </a:spcBef>
              <a:spcAft>
                <a:spcPts val="0"/>
              </a:spcAft>
              <a:buClrTx/>
              <a:buSzTx/>
              <a:buFontTx/>
              <a:buNone/>
              <a:tabLst/>
              <a:defRPr/>
            </a:pPr>
            <a:r>
              <a:rPr kumimoji="0" lang="pt-BR" sz="2800" b="1" i="0" u="none" strike="noStrike" kern="1200" cap="none" spc="0" normalizeH="0" baseline="0" noProof="0" dirty="0">
                <a:ln>
                  <a:noFill/>
                </a:ln>
                <a:solidFill>
                  <a:prstClr val="black"/>
                </a:solidFill>
                <a:effectLst/>
                <a:uLnTx/>
                <a:uFillTx/>
                <a:latin typeface="CS Avva Shenouda" pitchFamily="34" charset="0"/>
                <a:ea typeface="+mn-ea"/>
                <a:cs typeface="+mn-cs"/>
              </a:rPr>
              <a:t>:wk te ]jom nem pi`wou nem pi`cmou nem pi``amahi sa eneh </a:t>
            </a:r>
            <a:r>
              <a:rPr kumimoji="0" lang="pt-BR" sz="2800" b="1" i="0" u="none" strike="noStrike" kern="1200" cap="none" spc="0" normalizeH="0" baseline="0" noProof="0" dirty="0">
                <a:ln>
                  <a:noFill/>
                </a:ln>
                <a:solidFill>
                  <a:srgbClr val="C00000"/>
                </a:solidFill>
                <a:effectLst/>
                <a:uLnTx/>
                <a:uFillTx/>
                <a:latin typeface="CS Avva Shenouda" pitchFamily="34" charset="0"/>
                <a:ea typeface="+mn-ea"/>
                <a:cs typeface="+mn-cs"/>
              </a:rPr>
              <a:t>`amyn@ Emmanouyl pennou] penouro.</a:t>
            </a:r>
          </a:p>
          <a:p>
            <a:pPr marL="0" marR="0" lvl="0" indent="0" algn="just" defTabSz="914400" rtl="0" eaLnBrk="1" fontAlgn="auto" latinLnBrk="0" hangingPunct="1">
              <a:lnSpc>
                <a:spcPct val="100000"/>
              </a:lnSpc>
              <a:spcBef>
                <a:spcPts val="0"/>
              </a:spcBef>
              <a:spcAft>
                <a:spcPts val="0"/>
              </a:spcAft>
              <a:buClrTx/>
              <a:buSzTx/>
              <a:buFontTx/>
              <a:buNone/>
              <a:tabLst/>
              <a:defRPr/>
            </a:pPr>
            <a:endParaRPr kumimoji="0" lang="pt-BR" sz="1600" b="1" i="0" u="none" strike="noStrike" kern="1200" cap="none" spc="0" normalizeH="0" baseline="0" noProof="0" dirty="0">
              <a:ln>
                <a:noFill/>
              </a:ln>
              <a:solidFill>
                <a:prstClr val="black"/>
              </a:solidFill>
              <a:effectLst/>
              <a:uLnTx/>
              <a:uFillTx/>
              <a:latin typeface="CS Avva Shenouda" pitchFamily="34" charset="0"/>
              <a:ea typeface="+mn-ea"/>
              <a:cs typeface="+mn-cs"/>
            </a:endParaRPr>
          </a:p>
          <a:p>
            <a:pPr marL="0" marR="0" lvl="0" indent="0" algn="just" defTabSz="914400" rtl="0" eaLnBrk="1" fontAlgn="auto" latinLnBrk="0" hangingPunct="1">
              <a:lnSpc>
                <a:spcPct val="100000"/>
              </a:lnSpc>
              <a:spcBef>
                <a:spcPts val="0"/>
              </a:spcBef>
              <a:spcAft>
                <a:spcPts val="0"/>
              </a:spcAft>
              <a:buClrTx/>
              <a:buSzTx/>
              <a:buFontTx/>
              <a:buNone/>
              <a:tabLst/>
              <a:defRPr/>
            </a:pPr>
            <a:r>
              <a:rPr kumimoji="0" lang="pt-BR" sz="2800" b="1" i="0" u="none" strike="noStrike" kern="1200" cap="none" spc="0" normalizeH="0" baseline="0" noProof="0" dirty="0">
                <a:ln>
                  <a:noFill/>
                </a:ln>
                <a:solidFill>
                  <a:prstClr val="black"/>
                </a:solidFill>
                <a:effectLst/>
                <a:uLnTx/>
                <a:uFillTx/>
                <a:latin typeface="CS Avva Shenouda" pitchFamily="34" charset="0"/>
                <a:ea typeface="+mn-ea"/>
                <a:cs typeface="+mn-cs"/>
              </a:rPr>
              <a:t>:wk te ]jom nem pi`wou nem pi`cmou nem pi``amahi sa eneh </a:t>
            </a:r>
            <a:r>
              <a:rPr kumimoji="0" lang="pt-BR" sz="2800" b="1" i="0" u="none" strike="noStrike" kern="1200" cap="none" spc="0" normalizeH="0" baseline="0" noProof="0" dirty="0">
                <a:ln>
                  <a:noFill/>
                </a:ln>
                <a:solidFill>
                  <a:srgbClr val="C00000"/>
                </a:solidFill>
                <a:effectLst/>
                <a:uLnTx/>
                <a:uFillTx/>
                <a:latin typeface="CS Avva Shenouda" pitchFamily="34" charset="0"/>
                <a:ea typeface="+mn-ea"/>
                <a:cs typeface="+mn-cs"/>
              </a:rPr>
              <a:t>`amyn@ Pa=o=c I=y=c P=,=c @ Pacwtyr `n`aga;oc .</a:t>
            </a:r>
          </a:p>
          <a:p>
            <a:pPr marL="0" marR="0" lvl="0" indent="0" algn="just" defTabSz="914400" rtl="0" eaLnBrk="1" fontAlgn="auto" latinLnBrk="0" hangingPunct="1">
              <a:lnSpc>
                <a:spcPct val="100000"/>
              </a:lnSpc>
              <a:spcBef>
                <a:spcPts val="0"/>
              </a:spcBef>
              <a:spcAft>
                <a:spcPts val="0"/>
              </a:spcAft>
              <a:buClrTx/>
              <a:buSzTx/>
              <a:buFontTx/>
              <a:buNone/>
              <a:tabLst/>
              <a:defRPr/>
            </a:pPr>
            <a:endParaRPr kumimoji="0" lang="pt-BR" sz="800" b="1" i="0" u="none" strike="noStrike" kern="1200" cap="none" spc="0" normalizeH="0" baseline="0" noProof="0" dirty="0">
              <a:ln>
                <a:noFill/>
              </a:ln>
              <a:solidFill>
                <a:srgbClr val="C00000"/>
              </a:solidFill>
              <a:effectLst/>
              <a:uLnTx/>
              <a:uFillTx/>
              <a:latin typeface="CS Avva Shenouda" pitchFamily="34" charset="0"/>
              <a:ea typeface="+mn-ea"/>
              <a:cs typeface="+mn-cs"/>
            </a:endParaRPr>
          </a:p>
          <a:p>
            <a:pPr marL="0" marR="0" lvl="0" indent="0" algn="just" defTabSz="914400" rtl="0" eaLnBrk="1" fontAlgn="auto" latinLnBrk="0" hangingPunct="1">
              <a:lnSpc>
                <a:spcPct val="100000"/>
              </a:lnSpc>
              <a:spcBef>
                <a:spcPts val="0"/>
              </a:spcBef>
              <a:spcAft>
                <a:spcPts val="0"/>
              </a:spcAft>
              <a:buClrTx/>
              <a:buSzTx/>
              <a:buFontTx/>
              <a:buNone/>
              <a:tabLst/>
              <a:defRPr/>
            </a:pPr>
            <a:endParaRPr kumimoji="0" lang="pt-BR" sz="1600" b="1" i="0" u="none" strike="noStrike" kern="1200" cap="none" spc="0" normalizeH="0" baseline="0" noProof="0" dirty="0">
              <a:ln>
                <a:noFill/>
              </a:ln>
              <a:solidFill>
                <a:prstClr val="black"/>
              </a:solidFill>
              <a:effectLst/>
              <a:uLnTx/>
              <a:uFillTx/>
              <a:latin typeface="CS Avva Shenouda" pitchFamily="34" charset="0"/>
              <a:ea typeface="+mn-ea"/>
              <a:cs typeface="+mn-cs"/>
            </a:endParaRPr>
          </a:p>
          <a:p>
            <a:pPr marL="0" marR="0" lvl="0" indent="0" algn="just" defTabSz="914400" rtl="0" eaLnBrk="1" fontAlgn="auto" latinLnBrk="0" hangingPunct="1">
              <a:lnSpc>
                <a:spcPct val="100000"/>
              </a:lnSpc>
              <a:spcBef>
                <a:spcPts val="0"/>
              </a:spcBef>
              <a:spcAft>
                <a:spcPts val="0"/>
              </a:spcAft>
              <a:buClrTx/>
              <a:buSzTx/>
              <a:buFontTx/>
              <a:buNone/>
              <a:tabLst/>
              <a:defRPr/>
            </a:pPr>
            <a:r>
              <a:rPr kumimoji="0" lang="pt-BR" sz="2800" b="1" i="0" u="none" strike="noStrike" kern="1200" cap="none" spc="0" normalizeH="0" baseline="0" noProof="0" dirty="0">
                <a:ln>
                  <a:noFill/>
                </a:ln>
                <a:solidFill>
                  <a:prstClr val="black"/>
                </a:solidFill>
                <a:effectLst/>
                <a:uLnTx/>
                <a:uFillTx/>
                <a:latin typeface="CS Avva Shenouda" pitchFamily="34" charset="0"/>
                <a:ea typeface="+mn-ea"/>
                <a:cs typeface="+mn-cs"/>
              </a:rPr>
              <a:t>:wk te ]jom nem pi`wou nem pi`cmou nem pi``amahi sa eneh `</a:t>
            </a:r>
            <a:r>
              <a:rPr kumimoji="0" lang="pt-BR" sz="2800" b="1" i="0" u="none" strike="noStrike" kern="1200" cap="none" spc="0" normalizeH="0" baseline="0" noProof="0" dirty="0">
                <a:ln>
                  <a:noFill/>
                </a:ln>
                <a:solidFill>
                  <a:srgbClr val="C00000"/>
                </a:solidFill>
                <a:effectLst/>
                <a:uLnTx/>
                <a:uFillTx/>
                <a:latin typeface="CS Avva Shenouda" pitchFamily="34" charset="0"/>
                <a:ea typeface="+mn-ea"/>
                <a:cs typeface="+mn-cs"/>
              </a:rPr>
              <a:t>amyn.</a:t>
            </a:r>
            <a:endParaRPr kumimoji="0" lang="fr-FR" sz="2800" b="1" i="0" u="none" strike="noStrike" kern="1200" cap="none" spc="0" normalizeH="0" baseline="0" noProof="0" dirty="0">
              <a:ln>
                <a:noFill/>
              </a:ln>
              <a:solidFill>
                <a:srgbClr val="C00000"/>
              </a:solidFill>
              <a:effectLst/>
              <a:uLnTx/>
              <a:uFillTx/>
              <a:latin typeface="CS Avva Shenouda" pitchFamily="34" charset="0"/>
              <a:ea typeface="+mn-ea"/>
              <a:cs typeface="+mn-cs"/>
            </a:endParaRPr>
          </a:p>
        </p:txBody>
      </p:sp>
      <p:pic>
        <p:nvPicPr>
          <p:cNvPr id="6" name="Image 5">
            <a:extLst>
              <a:ext uri="{FF2B5EF4-FFF2-40B4-BE49-F238E27FC236}">
                <a16:creationId xmlns:a16="http://schemas.microsoft.com/office/drawing/2014/main" id="{6126BEC0-2209-4527-AED6-58D53B29023B}"/>
              </a:ext>
            </a:extLst>
          </p:cNvPr>
          <p:cNvPicPr>
            <a:picLocks noChangeAspect="1"/>
          </p:cNvPicPr>
          <p:nvPr/>
        </p:nvPicPr>
        <p:blipFill>
          <a:blip r:embed="rId3">
            <a:extLst>
              <a:ext uri="{BEBA8EAE-BF5A-486C-A8C5-ECC9F3942E4B}">
                <a14:imgProps xmlns:a14="http://schemas.microsoft.com/office/drawing/2010/main">
                  <a14:imgLayer r:embed="rId4">
                    <a14:imgEffect>
                      <a14:backgroundRemoval t="803" b="98280" l="1613" r="97312">
                        <a14:foregroundMark x1="1613" y1="21330" x2="1613" y2="21330"/>
                        <a14:foregroundMark x1="45161" y1="1032" x2="45161" y2="1032"/>
                        <a14:foregroundMark x1="97670" y1="21330" x2="97670" y2="21330"/>
                        <a14:foregroundMark x1="59140" y1="91399" x2="59140" y2="91399"/>
                        <a14:foregroundMark x1="59498" y1="95757" x2="59498" y2="95757"/>
                        <a14:foregroundMark x1="48925" y1="98280" x2="48925" y2="98280"/>
                      </a14:backgroundRemoval>
                    </a14:imgEffect>
                  </a14:imgLayer>
                </a14:imgProps>
              </a:ext>
              <a:ext uri="{28A0092B-C50C-407E-A947-70E740481C1C}">
                <a14:useLocalDpi xmlns:a14="http://schemas.microsoft.com/office/drawing/2010/main" val="0"/>
              </a:ext>
            </a:extLst>
          </a:blip>
          <a:stretch>
            <a:fillRect/>
          </a:stretch>
        </p:blipFill>
        <p:spPr>
          <a:xfrm>
            <a:off x="540901" y="836712"/>
            <a:ext cx="2617489" cy="5184576"/>
          </a:xfrm>
          <a:prstGeom prst="rect">
            <a:avLst/>
          </a:prstGeom>
          <a:ln>
            <a:noFill/>
          </a:ln>
          <a:effectLst>
            <a:outerShdw blurRad="292100" dist="139700" dir="2700000" algn="tl" rotWithShape="0">
              <a:srgbClr val="333333">
                <a:alpha val="65000"/>
              </a:srgbClr>
            </a:outerShdw>
          </a:effectLst>
        </p:spPr>
      </p:pic>
      <p:pic>
        <p:nvPicPr>
          <p:cNvPr id="8" name="Image 7">
            <a:extLst>
              <a:ext uri="{FF2B5EF4-FFF2-40B4-BE49-F238E27FC236}">
                <a16:creationId xmlns:a16="http://schemas.microsoft.com/office/drawing/2014/main" id="{9D499E89-D055-454C-99A7-CFC773B4C5E3}"/>
              </a:ext>
            </a:extLst>
          </p:cNvPr>
          <p:cNvPicPr>
            <a:picLocks noChangeAspect="1"/>
          </p:cNvPicPr>
          <p:nvPr/>
        </p:nvPicPr>
        <p:blipFill>
          <a:blip r:embed="rId3">
            <a:extLst>
              <a:ext uri="{BEBA8EAE-BF5A-486C-A8C5-ECC9F3942E4B}">
                <a14:imgProps xmlns:a14="http://schemas.microsoft.com/office/drawing/2010/main">
                  <a14:imgLayer r:embed="rId4">
                    <a14:imgEffect>
                      <a14:backgroundRemoval t="803" b="98280" l="1613" r="97312">
                        <a14:foregroundMark x1="1613" y1="21330" x2="1613" y2="21330"/>
                        <a14:foregroundMark x1="45161" y1="1032" x2="45161" y2="1032"/>
                        <a14:foregroundMark x1="97670" y1="21330" x2="97670" y2="21330"/>
                        <a14:foregroundMark x1="59140" y1="91399" x2="59140" y2="91399"/>
                        <a14:foregroundMark x1="59498" y1="95757" x2="59498" y2="95757"/>
                        <a14:foregroundMark x1="48925" y1="98280" x2="48925" y2="98280"/>
                      </a14:backgroundRemoval>
                    </a14:imgEffect>
                  </a14:imgLayer>
                </a14:imgProps>
              </a:ext>
              <a:ext uri="{28A0092B-C50C-407E-A947-70E740481C1C}">
                <a14:useLocalDpi xmlns:a14="http://schemas.microsoft.com/office/drawing/2010/main" val="0"/>
              </a:ext>
            </a:extLst>
          </a:blip>
          <a:stretch>
            <a:fillRect/>
          </a:stretch>
        </p:blipFill>
        <p:spPr>
          <a:xfrm>
            <a:off x="8929290" y="836712"/>
            <a:ext cx="2617489" cy="5184576"/>
          </a:xfrm>
          <a:prstGeom prst="rect">
            <a:avLst/>
          </a:prstGeom>
          <a:ln>
            <a:noFill/>
          </a:ln>
          <a:effectLst>
            <a:outerShdw blurRad="292100" dist="139700" dir="2700000" algn="tl" rotWithShape="0">
              <a:srgbClr val="333333">
                <a:alpha val="65000"/>
              </a:srgbClr>
            </a:outerShdw>
          </a:effectLst>
        </p:spPr>
      </p:pic>
    </p:spTree>
    <p:extLst>
      <p:ext uri="{BB962C8B-B14F-4D97-AF65-F5344CB8AC3E}">
        <p14:creationId xmlns:p14="http://schemas.microsoft.com/office/powerpoint/2010/main" val="2867507251"/>
      </p:ext>
    </p:extLst>
  </p:cSld>
  <p:clrMapOvr>
    <a:masterClrMapping/>
  </p:clrMapOvr>
</p:sld>
</file>

<file path=ppt/slides/slide4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oneTexte 1"/>
          <p:cNvSpPr txBox="1"/>
          <p:nvPr/>
        </p:nvSpPr>
        <p:spPr>
          <a:xfrm>
            <a:off x="7608167" y="533128"/>
            <a:ext cx="4169061" cy="6057043"/>
          </a:xfrm>
          <a:prstGeom prst="rect">
            <a:avLst/>
          </a:prstGeom>
          <a:noFill/>
        </p:spPr>
        <p:txBody>
          <a:bodyPr wrap="square" rtlCol="0">
            <a:spAutoFit/>
          </a:bodyPr>
          <a:lstStyle/>
          <a:p>
            <a:pPr marL="0" marR="0" lvl="0" indent="0" algn="justLow" defTabSz="914400" rtl="1" eaLnBrk="1" fontAlgn="base" latinLnBrk="0" hangingPunct="1">
              <a:lnSpc>
                <a:spcPct val="100000"/>
              </a:lnSpc>
              <a:spcBef>
                <a:spcPct val="20000"/>
              </a:spcBef>
              <a:spcAft>
                <a:spcPct val="0"/>
              </a:spcAft>
              <a:buClrTx/>
              <a:buSzTx/>
              <a:buFontTx/>
              <a:buNone/>
              <a:tabLst/>
              <a:defRPr/>
            </a:pPr>
            <a:r>
              <a:rPr kumimoji="0" lang="ar-SA" altLang="fr-FR" sz="34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لك القوة والمجد والبركة والعزة إلى الأبد </a:t>
            </a:r>
            <a:r>
              <a:rPr kumimoji="0" lang="ar-SA" altLang="fr-FR" sz="3400" b="1" i="0" u="none" strike="noStrike" kern="1200" cap="none" spc="0" normalizeH="0" baseline="0" noProof="0" dirty="0">
                <a:ln>
                  <a:noFill/>
                </a:ln>
                <a:solidFill>
                  <a:srgbClr val="C00000"/>
                </a:solidFill>
                <a:effectLst/>
                <a:uLnTx/>
                <a:uFillTx/>
                <a:latin typeface="Times New Roman" panose="02020603050405020304" pitchFamily="18" charset="0"/>
                <a:ea typeface="+mn-ea"/>
                <a:cs typeface="Times New Roman" panose="02020603050405020304" pitchFamily="18" charset="0"/>
              </a:rPr>
              <a:t>آمين</a:t>
            </a:r>
            <a:r>
              <a:rPr kumimoji="0" lang="ar-EG" altLang="fr-FR" sz="3400" b="1" i="0" u="none" strike="noStrike" kern="1200" cap="none" spc="0" normalizeH="0" baseline="0" noProof="0" dirty="0">
                <a:ln>
                  <a:noFill/>
                </a:ln>
                <a:solidFill>
                  <a:srgbClr val="C00000"/>
                </a:solidFill>
                <a:effectLst/>
                <a:uLnTx/>
                <a:uFillTx/>
                <a:latin typeface="Times New Roman" panose="02020603050405020304" pitchFamily="18" charset="0"/>
                <a:ea typeface="+mn-ea"/>
                <a:cs typeface="Times New Roman" panose="02020603050405020304" pitchFamily="18" charset="0"/>
              </a:rPr>
              <a:t>.</a:t>
            </a:r>
            <a:r>
              <a:rPr kumimoji="0" lang="ar-SA" altLang="fr-FR" sz="3400" b="1" i="0" u="none" strike="noStrike" kern="1200" cap="none" spc="0" normalizeH="0" baseline="0" noProof="0" dirty="0">
                <a:ln>
                  <a:noFill/>
                </a:ln>
                <a:solidFill>
                  <a:srgbClr val="C00000"/>
                </a:solidFill>
                <a:effectLst/>
                <a:uLnTx/>
                <a:uFillTx/>
                <a:latin typeface="Times New Roman" panose="02020603050405020304" pitchFamily="18" charset="0"/>
                <a:ea typeface="+mn-ea"/>
                <a:cs typeface="Times New Roman" panose="02020603050405020304" pitchFamily="18" charset="0"/>
              </a:rPr>
              <a:t> </a:t>
            </a:r>
            <a:br>
              <a:rPr kumimoji="0" lang="ar-EG" altLang="fr-FR" sz="3400" b="1" i="0" u="none" strike="noStrike" kern="1200" cap="none" spc="0" normalizeH="0" baseline="0" noProof="0" dirty="0">
                <a:ln>
                  <a:noFill/>
                </a:ln>
                <a:solidFill>
                  <a:srgbClr val="C00000"/>
                </a:solidFill>
                <a:effectLst/>
                <a:uLnTx/>
                <a:uFillTx/>
                <a:latin typeface="Times New Roman" panose="02020603050405020304" pitchFamily="18" charset="0"/>
                <a:ea typeface="+mn-ea"/>
                <a:cs typeface="Times New Roman" panose="02020603050405020304" pitchFamily="18" charset="0"/>
              </a:rPr>
            </a:br>
            <a:r>
              <a:rPr kumimoji="0" lang="ar-SA" altLang="fr-FR" sz="3400" b="1" i="0" u="none" strike="noStrike" kern="1200" cap="none" spc="0" normalizeH="0" baseline="0" noProof="0" dirty="0" err="1">
                <a:ln>
                  <a:noFill/>
                </a:ln>
                <a:solidFill>
                  <a:srgbClr val="C00000"/>
                </a:solidFill>
                <a:effectLst/>
                <a:uLnTx/>
                <a:uFillTx/>
                <a:latin typeface="Times New Roman" panose="02020603050405020304" pitchFamily="18" charset="0"/>
                <a:ea typeface="+mn-ea"/>
                <a:cs typeface="Times New Roman" panose="02020603050405020304" pitchFamily="18" charset="0"/>
              </a:rPr>
              <a:t>عمانوئيل</a:t>
            </a:r>
            <a:r>
              <a:rPr kumimoji="0" lang="ar-SA" altLang="fr-FR" sz="3400" b="1" i="0" u="none" strike="noStrike" kern="1200" cap="none" spc="0" normalizeH="0" baseline="0" noProof="0" dirty="0">
                <a:ln>
                  <a:noFill/>
                </a:ln>
                <a:solidFill>
                  <a:srgbClr val="C00000"/>
                </a:solidFill>
                <a:effectLst/>
                <a:uLnTx/>
                <a:uFillTx/>
                <a:latin typeface="Times New Roman" panose="02020603050405020304" pitchFamily="18" charset="0"/>
                <a:ea typeface="+mn-ea"/>
                <a:cs typeface="Times New Roman" panose="02020603050405020304" pitchFamily="18" charset="0"/>
              </a:rPr>
              <a:t> إلهنا وملكنا</a:t>
            </a:r>
            <a:r>
              <a:rPr kumimoji="0" lang="fr-FR" altLang="fr-FR" sz="3400" b="1" i="0" u="none" strike="noStrike" kern="1200" cap="none" spc="0" normalizeH="0" baseline="0" noProof="0" dirty="0">
                <a:ln>
                  <a:noFill/>
                </a:ln>
                <a:solidFill>
                  <a:srgbClr val="C00000"/>
                </a:solidFill>
                <a:effectLst/>
                <a:uLnTx/>
                <a:uFillTx/>
                <a:latin typeface="Times New Roman" panose="02020603050405020304" pitchFamily="18" charset="0"/>
                <a:ea typeface="+mn-ea"/>
                <a:cs typeface="Times New Roman" panose="02020603050405020304" pitchFamily="18" charset="0"/>
              </a:rPr>
              <a:t> </a:t>
            </a:r>
            <a:br>
              <a:rPr kumimoji="0" lang="fr-FR" sz="3400" b="1" i="0" u="none" strike="noStrike" kern="1200" cap="none" spc="0" normalizeH="0" baseline="0" noProof="0" dirty="0">
                <a:ln>
                  <a:noFill/>
                </a:ln>
                <a:solidFill>
                  <a:prstClr val="black"/>
                </a:solidFill>
                <a:effectLst/>
                <a:uLnTx/>
                <a:uFillTx/>
                <a:latin typeface="Calibri"/>
                <a:ea typeface="+mn-ea"/>
                <a:cs typeface="+mn-cs"/>
              </a:rPr>
            </a:br>
            <a:endParaRPr kumimoji="0" lang="fr-FR" sz="3400" b="1" i="0" u="none" strike="noStrike" kern="1200" cap="none" spc="0" normalizeH="0" baseline="0" noProof="0" dirty="0">
              <a:ln>
                <a:noFill/>
              </a:ln>
              <a:solidFill>
                <a:prstClr val="black"/>
              </a:solidFill>
              <a:effectLst/>
              <a:uLnTx/>
              <a:uFillTx/>
              <a:latin typeface="Calibri"/>
              <a:ea typeface="+mn-ea"/>
              <a:cs typeface="+mn-cs"/>
            </a:endParaRPr>
          </a:p>
          <a:p>
            <a:pPr marL="0" marR="0" lvl="0" indent="0" algn="justLow" defTabSz="914400" rtl="1" eaLnBrk="1" fontAlgn="base" latinLnBrk="0" hangingPunct="1">
              <a:lnSpc>
                <a:spcPct val="100000"/>
              </a:lnSpc>
              <a:spcBef>
                <a:spcPct val="20000"/>
              </a:spcBef>
              <a:spcAft>
                <a:spcPct val="0"/>
              </a:spcAft>
              <a:buClrTx/>
              <a:buSzTx/>
              <a:buFontTx/>
              <a:buNone/>
              <a:tabLst/>
              <a:defRPr/>
            </a:pPr>
            <a:r>
              <a:rPr kumimoji="0" lang="ar-SA" altLang="fr-FR" sz="34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لك القوة والمجد والبركة والعزة إلى الأبد </a:t>
            </a:r>
            <a:r>
              <a:rPr kumimoji="0" lang="ar-SA" altLang="fr-FR" sz="3400" b="1" i="0" u="none" strike="noStrike" kern="1200" cap="none" spc="0" normalizeH="0" baseline="0" noProof="0" dirty="0">
                <a:ln>
                  <a:noFill/>
                </a:ln>
                <a:solidFill>
                  <a:srgbClr val="C00000"/>
                </a:solidFill>
                <a:effectLst/>
                <a:uLnTx/>
                <a:uFillTx/>
                <a:latin typeface="Times New Roman" panose="02020603050405020304" pitchFamily="18" charset="0"/>
                <a:ea typeface="+mn-ea"/>
                <a:cs typeface="Times New Roman" panose="02020603050405020304" pitchFamily="18" charset="0"/>
              </a:rPr>
              <a:t>آمين</a:t>
            </a:r>
            <a:r>
              <a:rPr kumimoji="0" lang="ar-EG" altLang="fr-FR" sz="3400" b="1" i="0" u="none" strike="noStrike" kern="1200" cap="none" spc="0" normalizeH="0" baseline="0" noProof="0" dirty="0">
                <a:ln>
                  <a:noFill/>
                </a:ln>
                <a:solidFill>
                  <a:srgbClr val="C00000"/>
                </a:solidFill>
                <a:effectLst/>
                <a:uLnTx/>
                <a:uFillTx/>
                <a:latin typeface="Times New Roman" panose="02020603050405020304" pitchFamily="18" charset="0"/>
                <a:ea typeface="+mn-ea"/>
                <a:cs typeface="Times New Roman" panose="02020603050405020304" pitchFamily="18" charset="0"/>
              </a:rPr>
              <a:t>.</a:t>
            </a:r>
            <a:br>
              <a:rPr kumimoji="0" lang="ar-EG" altLang="fr-FR" sz="3400" b="1" i="0" u="none" strike="noStrike" kern="1200" cap="none" spc="0" normalizeH="0" baseline="0" noProof="0" dirty="0">
                <a:ln>
                  <a:noFill/>
                </a:ln>
                <a:solidFill>
                  <a:srgbClr val="C00000"/>
                </a:solidFill>
                <a:effectLst/>
                <a:uLnTx/>
                <a:uFillTx/>
                <a:latin typeface="Times New Roman" panose="02020603050405020304" pitchFamily="18" charset="0"/>
                <a:ea typeface="+mn-ea"/>
                <a:cs typeface="Times New Roman" panose="02020603050405020304" pitchFamily="18" charset="0"/>
              </a:rPr>
            </a:br>
            <a:r>
              <a:rPr kumimoji="0" lang="ar-SA" altLang="fr-FR" sz="3400" b="1" i="0" u="none" strike="noStrike" kern="1200" cap="none" spc="0" normalizeH="0" baseline="0" noProof="0" dirty="0" err="1">
                <a:ln>
                  <a:noFill/>
                </a:ln>
                <a:solidFill>
                  <a:srgbClr val="C00000"/>
                </a:solidFill>
                <a:effectLst/>
                <a:uLnTx/>
                <a:uFillTx/>
                <a:latin typeface="Times New Roman" panose="02020603050405020304" pitchFamily="18" charset="0"/>
                <a:ea typeface="+mn-ea"/>
                <a:cs typeface="Times New Roman" panose="02020603050405020304" pitchFamily="18" charset="0"/>
              </a:rPr>
              <a:t>يارب</a:t>
            </a:r>
            <a:r>
              <a:rPr kumimoji="0" lang="ar-EG" altLang="fr-FR" sz="3400" b="1" i="0" u="none" strike="noStrike" kern="1200" cap="none" spc="0" normalizeH="0" baseline="0" noProof="0" dirty="0">
                <a:ln>
                  <a:noFill/>
                </a:ln>
                <a:solidFill>
                  <a:srgbClr val="C00000"/>
                </a:solidFill>
                <a:effectLst/>
                <a:uLnTx/>
                <a:uFillTx/>
                <a:latin typeface="Times New Roman" panose="02020603050405020304" pitchFamily="18" charset="0"/>
                <a:ea typeface="+mn-ea"/>
                <a:cs typeface="Times New Roman" panose="02020603050405020304" pitchFamily="18" charset="0"/>
              </a:rPr>
              <a:t>ى</a:t>
            </a:r>
            <a:r>
              <a:rPr kumimoji="0" lang="ar-SA" altLang="fr-FR" sz="3400" b="1" i="0" u="none" strike="noStrike" kern="1200" cap="none" spc="0" normalizeH="0" baseline="0" noProof="0" dirty="0">
                <a:ln>
                  <a:noFill/>
                </a:ln>
                <a:solidFill>
                  <a:srgbClr val="C00000"/>
                </a:solidFill>
                <a:effectLst/>
                <a:uLnTx/>
                <a:uFillTx/>
                <a:latin typeface="Times New Roman" panose="02020603050405020304" pitchFamily="18" charset="0"/>
                <a:ea typeface="+mn-ea"/>
                <a:cs typeface="Times New Roman" panose="02020603050405020304" pitchFamily="18" charset="0"/>
              </a:rPr>
              <a:t> يسوع المسيح</a:t>
            </a:r>
            <a:r>
              <a:rPr kumimoji="0" lang="fr-FR" altLang="fr-FR" sz="3400" b="1" i="0" u="none" strike="noStrike" kern="1200" cap="none" spc="0" normalizeH="0" baseline="0" noProof="0" dirty="0">
                <a:ln>
                  <a:noFill/>
                </a:ln>
                <a:solidFill>
                  <a:srgbClr val="C00000"/>
                </a:solidFill>
                <a:effectLst/>
                <a:uLnTx/>
                <a:uFillTx/>
                <a:latin typeface="Times New Roman" panose="02020603050405020304" pitchFamily="18" charset="0"/>
                <a:ea typeface="+mn-ea"/>
                <a:cs typeface="Times New Roman" panose="02020603050405020304" pitchFamily="18" charset="0"/>
              </a:rPr>
              <a:t> </a:t>
            </a:r>
            <a:r>
              <a:rPr kumimoji="0" lang="ar-AE" altLang="fr-FR" sz="3400" b="1" i="0" u="none" strike="noStrike" kern="1200" cap="none" spc="0" normalizeH="0" baseline="0" noProof="0" dirty="0" err="1">
                <a:ln>
                  <a:noFill/>
                </a:ln>
                <a:solidFill>
                  <a:srgbClr val="C00000"/>
                </a:solidFill>
                <a:effectLst/>
                <a:uLnTx/>
                <a:uFillTx/>
                <a:latin typeface="Times New Roman" panose="02020603050405020304" pitchFamily="18" charset="0"/>
                <a:ea typeface="+mn-ea"/>
                <a:cs typeface="Times New Roman" panose="02020603050405020304" pitchFamily="18" charset="0"/>
              </a:rPr>
              <a:t>مخلصى</a:t>
            </a:r>
            <a:r>
              <a:rPr kumimoji="0" lang="ar-AE" altLang="fr-FR" sz="3400" b="1" i="0" u="none" strike="noStrike" kern="1200" cap="none" spc="0" normalizeH="0" baseline="0" noProof="0" dirty="0">
                <a:ln>
                  <a:noFill/>
                </a:ln>
                <a:solidFill>
                  <a:srgbClr val="C00000"/>
                </a:solidFill>
                <a:effectLst/>
                <a:uLnTx/>
                <a:uFillTx/>
                <a:latin typeface="Times New Roman" panose="02020603050405020304" pitchFamily="18" charset="0"/>
                <a:ea typeface="+mn-ea"/>
                <a:cs typeface="Times New Roman" panose="02020603050405020304" pitchFamily="18" charset="0"/>
              </a:rPr>
              <a:t> الصالح</a:t>
            </a:r>
            <a:endParaRPr kumimoji="0" lang="fr-FR" altLang="fr-FR" sz="3400" b="1" i="0" u="none" strike="noStrike" kern="1200" cap="none" spc="0" normalizeH="0" baseline="0" noProof="0" dirty="0">
              <a:ln>
                <a:noFill/>
              </a:ln>
              <a:solidFill>
                <a:srgbClr val="C00000"/>
              </a:solidFill>
              <a:effectLst/>
              <a:uLnTx/>
              <a:uFillTx/>
              <a:latin typeface="Times New Roman" panose="02020603050405020304" pitchFamily="18" charset="0"/>
              <a:ea typeface="+mn-ea"/>
              <a:cs typeface="Times New Roman" panose="02020603050405020304" pitchFamily="18" charset="0"/>
            </a:endParaRPr>
          </a:p>
          <a:p>
            <a:pPr marL="0" marR="0" lvl="0" indent="0" algn="just" defTabSz="914400" rtl="0" eaLnBrk="1" fontAlgn="auto" latinLnBrk="0" hangingPunct="1">
              <a:lnSpc>
                <a:spcPct val="100000"/>
              </a:lnSpc>
              <a:spcBef>
                <a:spcPts val="0"/>
              </a:spcBef>
              <a:spcAft>
                <a:spcPts val="0"/>
              </a:spcAft>
              <a:buClrTx/>
              <a:buSzTx/>
              <a:buFontTx/>
              <a:buNone/>
              <a:tabLst/>
              <a:defRPr/>
            </a:pPr>
            <a:endParaRPr kumimoji="0" lang="fr-FR" sz="3400" b="1" i="0" u="none" strike="noStrike" kern="1200" cap="none" spc="0" normalizeH="0" baseline="0" noProof="0" dirty="0">
              <a:ln>
                <a:noFill/>
              </a:ln>
              <a:solidFill>
                <a:prstClr val="black"/>
              </a:solidFill>
              <a:effectLst/>
              <a:uLnTx/>
              <a:uFillTx/>
              <a:latin typeface="Calibri"/>
              <a:ea typeface="+mn-ea"/>
              <a:cs typeface="+mn-cs"/>
            </a:endParaRPr>
          </a:p>
          <a:p>
            <a:pPr marL="0" marR="0" lvl="0" indent="0" algn="justLow" defTabSz="914400" rtl="1" eaLnBrk="1" fontAlgn="base" latinLnBrk="0" hangingPunct="1">
              <a:lnSpc>
                <a:spcPct val="100000"/>
              </a:lnSpc>
              <a:spcBef>
                <a:spcPct val="20000"/>
              </a:spcBef>
              <a:spcAft>
                <a:spcPct val="0"/>
              </a:spcAft>
              <a:buClrTx/>
              <a:buSzTx/>
              <a:buFontTx/>
              <a:buNone/>
              <a:tabLst/>
              <a:defRPr/>
            </a:pPr>
            <a:r>
              <a:rPr kumimoji="0" lang="ar-SA" altLang="fr-FR" sz="34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لك القوة والمجد والبركة والعزة إلى الأبد </a:t>
            </a:r>
            <a:r>
              <a:rPr kumimoji="0" lang="ar-SA" altLang="fr-FR" sz="3400" b="1" i="0" u="none" strike="noStrike" kern="1200" cap="none" spc="0" normalizeH="0" baseline="0" noProof="0" dirty="0">
                <a:ln>
                  <a:noFill/>
                </a:ln>
                <a:solidFill>
                  <a:srgbClr val="C00000"/>
                </a:solidFill>
                <a:effectLst/>
                <a:uLnTx/>
                <a:uFillTx/>
                <a:latin typeface="Times New Roman" panose="02020603050405020304" pitchFamily="18" charset="0"/>
                <a:ea typeface="+mn-ea"/>
                <a:cs typeface="Times New Roman" panose="02020603050405020304" pitchFamily="18" charset="0"/>
              </a:rPr>
              <a:t>آمين</a:t>
            </a:r>
            <a:r>
              <a:rPr kumimoji="0" lang="ar-EG" altLang="fr-FR" sz="3400" b="1" i="0" u="none" strike="noStrike" kern="1200" cap="none" spc="0" normalizeH="0" baseline="0" noProof="0" dirty="0">
                <a:ln>
                  <a:noFill/>
                </a:ln>
                <a:solidFill>
                  <a:srgbClr val="C00000"/>
                </a:solidFill>
                <a:effectLst/>
                <a:uLnTx/>
                <a:uFillTx/>
                <a:latin typeface="Times New Roman" panose="02020603050405020304" pitchFamily="18" charset="0"/>
                <a:ea typeface="+mn-ea"/>
                <a:cs typeface="Times New Roman" panose="02020603050405020304" pitchFamily="18" charset="0"/>
              </a:rPr>
              <a:t>.</a:t>
            </a:r>
            <a:endParaRPr kumimoji="0" lang="fr-FR" altLang="fr-FR" sz="3400" b="1" i="0" u="none" strike="noStrike" kern="1200" cap="none" spc="0" normalizeH="0" baseline="0" noProof="0" dirty="0">
              <a:ln>
                <a:noFill/>
              </a:ln>
              <a:solidFill>
                <a:srgbClr val="C00000"/>
              </a:solidFill>
              <a:effectLst/>
              <a:uLnTx/>
              <a:uFillTx/>
              <a:latin typeface="Times New Roman" panose="02020603050405020304" pitchFamily="18" charset="0"/>
              <a:ea typeface="+mn-ea"/>
              <a:cs typeface="Times New Roman" panose="02020603050405020304" pitchFamily="18" charset="0"/>
            </a:endParaRPr>
          </a:p>
        </p:txBody>
      </p:sp>
      <p:sp>
        <p:nvSpPr>
          <p:cNvPr id="13" name="ZoneTexte 12">
            <a:extLst>
              <a:ext uri="{FF2B5EF4-FFF2-40B4-BE49-F238E27FC236}">
                <a16:creationId xmlns:a16="http://schemas.microsoft.com/office/drawing/2014/main" id="{B5E6F8A1-9C17-461A-BB1B-8D519652C983}"/>
              </a:ext>
            </a:extLst>
          </p:cNvPr>
          <p:cNvSpPr txBox="1"/>
          <p:nvPr/>
        </p:nvSpPr>
        <p:spPr>
          <a:xfrm>
            <a:off x="327090" y="529403"/>
            <a:ext cx="4256742" cy="6093976"/>
          </a:xfrm>
          <a:prstGeom prst="rect">
            <a:avLst/>
          </a:prstGeom>
          <a:noFill/>
        </p:spPr>
        <p:txBody>
          <a:bodyPr wrap="square" rtlCol="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fr-FR" sz="2500" b="1" i="0" u="none" strike="noStrike" kern="1200" cap="none" spc="0" normalizeH="0" baseline="0" noProof="0" dirty="0">
                <a:ln>
                  <a:noFill/>
                </a:ln>
                <a:solidFill>
                  <a:prstClr val="black"/>
                </a:solidFill>
                <a:effectLst/>
                <a:uLnTx/>
                <a:uFillTx/>
                <a:latin typeface="Calibri"/>
                <a:ea typeface="+mn-ea"/>
                <a:cs typeface="+mn-cs"/>
              </a:rPr>
              <a:t>A Toi la Puissance, la gloire, la bénédiction et la magnificence éternellement, </a:t>
            </a:r>
            <a:r>
              <a:rPr kumimoji="0" lang="fr-FR" sz="2500" b="1" i="0" u="none" strike="noStrike" kern="1200" cap="none" spc="0" normalizeH="0" baseline="0" noProof="0" dirty="0">
                <a:ln>
                  <a:noFill/>
                </a:ln>
                <a:solidFill>
                  <a:srgbClr val="C00000"/>
                </a:solidFill>
                <a:effectLst/>
                <a:uLnTx/>
                <a:uFillTx/>
                <a:latin typeface="Calibri"/>
                <a:ea typeface="+mn-ea"/>
                <a:cs typeface="+mn-cs"/>
              </a:rPr>
              <a:t>Amen! Emmanuel notre Dieu et notre Roi.</a:t>
            </a:r>
          </a:p>
          <a:p>
            <a:pPr marL="0" marR="0" lvl="0" indent="0" algn="just" defTabSz="914400" rtl="0" eaLnBrk="1" fontAlgn="auto" latinLnBrk="0" hangingPunct="1">
              <a:lnSpc>
                <a:spcPct val="100000"/>
              </a:lnSpc>
              <a:spcBef>
                <a:spcPts val="0"/>
              </a:spcBef>
              <a:spcAft>
                <a:spcPts val="0"/>
              </a:spcAft>
              <a:buClrTx/>
              <a:buSzTx/>
              <a:buFontTx/>
              <a:buNone/>
              <a:tabLst/>
              <a:defRPr/>
            </a:pPr>
            <a:endParaRPr kumimoji="0" lang="fr-FR" sz="2500" b="1" i="0" u="none" strike="noStrike" kern="1200" cap="none" spc="0" normalizeH="0" baseline="0" noProof="0" dirty="0">
              <a:ln>
                <a:noFill/>
              </a:ln>
              <a:solidFill>
                <a:prstClr val="black"/>
              </a:solidFill>
              <a:effectLst/>
              <a:uLnTx/>
              <a:uFillTx/>
              <a:latin typeface="Calibri"/>
              <a:ea typeface="+mn-ea"/>
              <a:cs typeface="+mn-cs"/>
            </a:endParaRPr>
          </a:p>
          <a:p>
            <a:pPr marL="0" marR="0" lvl="0" indent="0" algn="just" defTabSz="914400" rtl="0" eaLnBrk="1" fontAlgn="auto" latinLnBrk="0" hangingPunct="1">
              <a:lnSpc>
                <a:spcPct val="100000"/>
              </a:lnSpc>
              <a:spcBef>
                <a:spcPts val="0"/>
              </a:spcBef>
              <a:spcAft>
                <a:spcPts val="0"/>
              </a:spcAft>
              <a:buClrTx/>
              <a:buSzTx/>
              <a:buFontTx/>
              <a:buNone/>
              <a:tabLst/>
              <a:defRPr/>
            </a:pPr>
            <a:r>
              <a:rPr kumimoji="0" lang="fr-FR" sz="2500" b="1" i="0" u="none" strike="noStrike" kern="1200" cap="none" spc="0" normalizeH="0" baseline="0" noProof="0" dirty="0">
                <a:ln>
                  <a:noFill/>
                </a:ln>
                <a:solidFill>
                  <a:prstClr val="black"/>
                </a:solidFill>
                <a:effectLst/>
                <a:uLnTx/>
                <a:uFillTx/>
                <a:latin typeface="Calibri"/>
                <a:ea typeface="+mn-ea"/>
                <a:cs typeface="+mn-cs"/>
              </a:rPr>
              <a:t>A Toi la Puissance, la gloire, la bénédiction et la magnificence éternellement, </a:t>
            </a:r>
            <a:r>
              <a:rPr kumimoji="0" lang="fr-FR" sz="2500" b="1" i="0" u="none" strike="noStrike" kern="1200" cap="none" spc="0" normalizeH="0" baseline="0" noProof="0" dirty="0">
                <a:ln>
                  <a:noFill/>
                </a:ln>
                <a:solidFill>
                  <a:srgbClr val="C00000"/>
                </a:solidFill>
                <a:effectLst/>
                <a:uLnTx/>
                <a:uFillTx/>
                <a:latin typeface="Calibri"/>
                <a:ea typeface="+mn-ea"/>
                <a:cs typeface="+mn-cs"/>
              </a:rPr>
              <a:t>Amen! Mon Seigneur Jésus Christ mon bon Sauveur.</a:t>
            </a:r>
          </a:p>
          <a:p>
            <a:pPr marL="0" marR="0" lvl="0" indent="0" algn="just" defTabSz="914400" rtl="0" eaLnBrk="1" fontAlgn="auto" latinLnBrk="0" hangingPunct="1">
              <a:lnSpc>
                <a:spcPct val="100000"/>
              </a:lnSpc>
              <a:spcBef>
                <a:spcPts val="0"/>
              </a:spcBef>
              <a:spcAft>
                <a:spcPts val="0"/>
              </a:spcAft>
              <a:buClrTx/>
              <a:buSzTx/>
              <a:buFontTx/>
              <a:buNone/>
              <a:tabLst/>
              <a:defRPr/>
            </a:pPr>
            <a:endParaRPr kumimoji="0" lang="fr-FR" sz="2500" b="1" i="0" u="none" strike="noStrike" kern="1200" cap="none" spc="0" normalizeH="0" baseline="0" noProof="0" dirty="0">
              <a:ln>
                <a:noFill/>
              </a:ln>
              <a:solidFill>
                <a:prstClr val="black"/>
              </a:solidFill>
              <a:effectLst/>
              <a:uLnTx/>
              <a:uFillTx/>
              <a:latin typeface="Calibri"/>
              <a:ea typeface="+mn-ea"/>
              <a:cs typeface="+mn-cs"/>
            </a:endParaRPr>
          </a:p>
          <a:p>
            <a:pPr marL="0" marR="0" lvl="0" indent="0" algn="just" defTabSz="914400" rtl="0" eaLnBrk="1" fontAlgn="auto" latinLnBrk="0" hangingPunct="1">
              <a:lnSpc>
                <a:spcPct val="100000"/>
              </a:lnSpc>
              <a:spcBef>
                <a:spcPts val="0"/>
              </a:spcBef>
              <a:spcAft>
                <a:spcPts val="0"/>
              </a:spcAft>
              <a:buClrTx/>
              <a:buSzTx/>
              <a:buFontTx/>
              <a:buNone/>
              <a:tabLst/>
              <a:defRPr/>
            </a:pPr>
            <a:r>
              <a:rPr kumimoji="0" lang="fr-FR" sz="2500" b="1" i="0" u="none" strike="noStrike" kern="1200" cap="none" spc="0" normalizeH="0" baseline="0" noProof="0" dirty="0">
                <a:ln>
                  <a:noFill/>
                </a:ln>
                <a:solidFill>
                  <a:prstClr val="black"/>
                </a:solidFill>
                <a:effectLst/>
                <a:uLnTx/>
                <a:uFillTx/>
                <a:latin typeface="Calibri"/>
                <a:ea typeface="+mn-ea"/>
                <a:cs typeface="+mn-cs"/>
              </a:rPr>
              <a:t>A Toi la Puissance, la gloire, la bénédiction et la magnificence éternellement, </a:t>
            </a:r>
            <a:r>
              <a:rPr kumimoji="0" lang="fr-FR" sz="2500" b="1" i="0" u="none" strike="noStrike" kern="1200" cap="none" spc="0" normalizeH="0" baseline="0" noProof="0" dirty="0">
                <a:ln>
                  <a:noFill/>
                </a:ln>
                <a:solidFill>
                  <a:srgbClr val="C00000"/>
                </a:solidFill>
                <a:effectLst/>
                <a:uLnTx/>
                <a:uFillTx/>
                <a:latin typeface="Calibri"/>
                <a:ea typeface="+mn-ea"/>
                <a:cs typeface="+mn-cs"/>
              </a:rPr>
              <a:t>Amen !</a:t>
            </a:r>
          </a:p>
        </p:txBody>
      </p:sp>
      <p:pic>
        <p:nvPicPr>
          <p:cNvPr id="5" name="Image 4">
            <a:extLst>
              <a:ext uri="{FF2B5EF4-FFF2-40B4-BE49-F238E27FC236}">
                <a16:creationId xmlns:a16="http://schemas.microsoft.com/office/drawing/2014/main" id="{20AB254F-53D8-44ED-9046-8698A40D52C2}"/>
              </a:ext>
            </a:extLst>
          </p:cNvPr>
          <p:cNvPicPr>
            <a:picLocks noChangeAspect="1"/>
          </p:cNvPicPr>
          <p:nvPr/>
        </p:nvPicPr>
        <p:blipFill>
          <a:blip r:embed="rId3">
            <a:extLst>
              <a:ext uri="{BEBA8EAE-BF5A-486C-A8C5-ECC9F3942E4B}">
                <a14:imgProps xmlns:a14="http://schemas.microsoft.com/office/drawing/2010/main">
                  <a14:imgLayer r:embed="rId4">
                    <a14:imgEffect>
                      <a14:backgroundRemoval t="803" b="98280" l="1613" r="97312">
                        <a14:foregroundMark x1="1613" y1="21330" x2="1613" y2="21330"/>
                        <a14:foregroundMark x1="45161" y1="1032" x2="45161" y2="1032"/>
                        <a14:foregroundMark x1="97670" y1="21330" x2="97670" y2="21330"/>
                        <a14:foregroundMark x1="59140" y1="91399" x2="59140" y2="91399"/>
                        <a14:foregroundMark x1="59498" y1="95757" x2="59498" y2="95757"/>
                        <a14:foregroundMark x1="48925" y1="98280" x2="48925" y2="98280"/>
                      </a14:backgroundRemoval>
                    </a14:imgEffect>
                  </a14:imgLayer>
                </a14:imgProps>
              </a:ext>
              <a:ext uri="{28A0092B-C50C-407E-A947-70E740481C1C}">
                <a14:useLocalDpi xmlns:a14="http://schemas.microsoft.com/office/drawing/2010/main" val="0"/>
              </a:ext>
            </a:extLst>
          </a:blip>
          <a:stretch>
            <a:fillRect/>
          </a:stretch>
        </p:blipFill>
        <p:spPr>
          <a:xfrm>
            <a:off x="4787255" y="867795"/>
            <a:ext cx="2617489" cy="5184576"/>
          </a:xfrm>
          <a:prstGeom prst="rect">
            <a:avLst/>
          </a:prstGeom>
          <a:ln>
            <a:noFill/>
          </a:ln>
          <a:effectLst>
            <a:outerShdw blurRad="292100" dist="139700" dir="2700000" algn="tl" rotWithShape="0">
              <a:srgbClr val="333333">
                <a:alpha val="65000"/>
              </a:srgbClr>
            </a:outerShdw>
          </a:effectLst>
        </p:spPr>
      </p:pic>
    </p:spTree>
    <p:extLst>
      <p:ext uri="{BB962C8B-B14F-4D97-AF65-F5344CB8AC3E}">
        <p14:creationId xmlns:p14="http://schemas.microsoft.com/office/powerpoint/2010/main" val="2176577417"/>
      </p:ext>
    </p:extLst>
  </p:cSld>
  <p:clrMapOvr>
    <a:masterClrMapping/>
  </p:clrMapOvr>
</p:sld>
</file>

<file path=ppt/slides/slide4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329784" y="486948"/>
            <a:ext cx="5766216" cy="6041868"/>
          </a:xfrm>
        </p:spPr>
        <p:txBody>
          <a:bodyPr numCol="1" spcCol="72000" anchor="ctr">
            <a:noAutofit/>
          </a:bodyPr>
          <a:lstStyle/>
          <a:p>
            <a:pPr marL="0" indent="0" algn="just">
              <a:buNone/>
            </a:pPr>
            <a:r>
              <a:rPr lang="fr-FR" sz="3600" b="1" dirty="0">
                <a:latin typeface="Book Antiqua" panose="02040602050305030304" pitchFamily="18" charset="0"/>
              </a:rPr>
              <a:t>Rends-nous dignes de dire avec action de grâces : </a:t>
            </a:r>
          </a:p>
          <a:p>
            <a:pPr marL="0" indent="0" algn="just">
              <a:buNone/>
            </a:pPr>
            <a:endParaRPr lang="fr-FR" sz="3600" b="1" dirty="0">
              <a:latin typeface="Book Antiqua" panose="02040602050305030304" pitchFamily="18" charset="0"/>
            </a:endParaRPr>
          </a:p>
          <a:p>
            <a:pPr marL="0" indent="0" algn="just">
              <a:buNone/>
            </a:pPr>
            <a:endParaRPr lang="fr-FR" sz="3600" b="1" dirty="0">
              <a:latin typeface="Book Antiqua" panose="02040602050305030304" pitchFamily="18" charset="0"/>
            </a:endParaRPr>
          </a:p>
          <a:p>
            <a:pPr marL="0" indent="0" algn="just">
              <a:buNone/>
            </a:pPr>
            <a:r>
              <a:rPr lang="fr-FR" sz="3600" b="1" dirty="0">
                <a:latin typeface="Book Antiqua" panose="02040602050305030304" pitchFamily="18" charset="0"/>
              </a:rPr>
              <a:t>Notre Père qui est au cieux…</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lvl="0" algn="ctr" rtl="1" fontAlgn="base">
              <a:spcBef>
                <a:spcPct val="20000"/>
              </a:spcBef>
              <a:spcAft>
                <a:spcPct val="0"/>
              </a:spcAft>
            </a:pPr>
            <a:endParaRPr lang="ar-SA" altLang="fr-FR" sz="3600" dirty="0">
              <a:latin typeface="Times New Roman" panose="02020603050405020304" pitchFamily="18" charset="0"/>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endParaRPr lang="fr-FR" dirty="0"/>
          </a:p>
        </p:txBody>
      </p:sp>
      <p:sp>
        <p:nvSpPr>
          <p:cNvPr id="13" name="Espace réservé du contenu 2">
            <a:extLst>
              <a:ext uri="{FF2B5EF4-FFF2-40B4-BE49-F238E27FC236}">
                <a16:creationId xmlns:a16="http://schemas.microsoft.com/office/drawing/2014/main" id="{BAEE9C64-186B-45FE-92FC-55891E69D351}"/>
              </a:ext>
            </a:extLst>
          </p:cNvPr>
          <p:cNvSpPr txBox="1">
            <a:spLocks/>
          </p:cNvSpPr>
          <p:nvPr/>
        </p:nvSpPr>
        <p:spPr>
          <a:xfrm>
            <a:off x="8650513" y="486947"/>
            <a:ext cx="3138029" cy="5991072"/>
          </a:xfrm>
          <a:prstGeom prst="rect">
            <a:avLst/>
          </a:prstGeom>
        </p:spPr>
        <p:txBody>
          <a:bodyPr vert="horz" lIns="91440" tIns="45720" rIns="91440" bIns="45720" numCol="1" spcCol="72000" rtlCol="0" anchor="ctr">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buNone/>
            </a:pPr>
            <a:endParaRPr lang="fr-FR" sz="4000" b="1" dirty="0">
              <a:latin typeface="Book Antiqua" panose="02040602050305030304" pitchFamily="18"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744072" y="1443841"/>
            <a:ext cx="5025751" cy="4339650"/>
          </a:xfrm>
          <a:prstGeom prst="rect">
            <a:avLst/>
          </a:prstGeom>
        </p:spPr>
        <p:txBody>
          <a:bodyPr wrap="square" anchor="ctr" anchorCtr="0">
            <a:spAutoFit/>
          </a:bodyPr>
          <a:lstStyle/>
          <a:p>
            <a:pPr algn="just" rtl="1"/>
            <a:r>
              <a:rPr lang="ar-AE" sz="4800" b="1" dirty="0">
                <a:latin typeface="Book Antiqua" panose="02040602050305030304" pitchFamily="18" charset="0"/>
              </a:rPr>
              <a:t>الله</a:t>
            </a:r>
            <a:r>
              <a:rPr lang="ar-EG" sz="4800" b="1" dirty="0">
                <a:latin typeface="Book Antiqua" panose="02040602050305030304" pitchFamily="18" charset="0"/>
              </a:rPr>
              <a:t>ُ</a:t>
            </a:r>
            <a:r>
              <a:rPr lang="ar-AE" sz="4800" b="1" dirty="0">
                <a:latin typeface="Book Antiqua" panose="02040602050305030304" pitchFamily="18" charset="0"/>
              </a:rPr>
              <a:t>م </a:t>
            </a:r>
            <a:r>
              <a:rPr lang="ar-EG" sz="4800" b="1" dirty="0">
                <a:latin typeface="Book Antiqua" panose="02040602050305030304" pitchFamily="18" charset="0"/>
              </a:rPr>
              <a:t>إ</a:t>
            </a:r>
            <a:r>
              <a:rPr lang="ar-AE" sz="4800" b="1" dirty="0">
                <a:latin typeface="Book Antiqua" panose="02040602050305030304" pitchFamily="18" charset="0"/>
              </a:rPr>
              <a:t>جعلنا مستحقين أن نقولَ بشكرٍ:</a:t>
            </a:r>
            <a:endParaRPr lang="fr-FR" sz="4800" b="1" dirty="0">
              <a:latin typeface="Book Antiqua" panose="02040602050305030304" pitchFamily="18" charset="0"/>
            </a:endParaRPr>
          </a:p>
          <a:p>
            <a:pPr algn="just" rtl="1"/>
            <a:endParaRPr lang="fr-FR" sz="2800" b="1" dirty="0">
              <a:latin typeface="Book Antiqua" panose="02040602050305030304" pitchFamily="18" charset="0"/>
            </a:endParaRPr>
          </a:p>
          <a:p>
            <a:pPr algn="just" rtl="1"/>
            <a:endParaRPr lang="fr-FR" sz="4800" b="1" dirty="0">
              <a:latin typeface="Book Antiqua" panose="02040602050305030304" pitchFamily="18" charset="0"/>
            </a:endParaRPr>
          </a:p>
          <a:p>
            <a:pPr algn="just" rtl="1"/>
            <a:r>
              <a:rPr lang="ar-AE" sz="4800" b="1" dirty="0">
                <a:latin typeface="Book Antiqua" panose="02040602050305030304" pitchFamily="18" charset="0"/>
              </a:rPr>
              <a:t> يا أبانا الذي في السموات...</a:t>
            </a:r>
          </a:p>
        </p:txBody>
      </p:sp>
    </p:spTree>
    <p:extLst>
      <p:ext uri="{BB962C8B-B14F-4D97-AF65-F5344CB8AC3E}">
        <p14:creationId xmlns:p14="http://schemas.microsoft.com/office/powerpoint/2010/main" val="3912492825"/>
      </p:ext>
    </p:extLst>
  </p:cSld>
  <p:clrMapOvr>
    <a:masterClrMapping/>
  </p:clrMapOvr>
</p:sld>
</file>

<file path=ppt/slides/slide4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7369" y="548679"/>
            <a:ext cx="11161239" cy="2736305"/>
          </a:xfrm>
        </p:spPr>
        <p:txBody>
          <a:bodyPr>
            <a:normAutofit lnSpcReduction="10000"/>
          </a:bodyPr>
          <a:lstStyle/>
          <a:p>
            <a:pPr marL="0" indent="0" algn="ctr">
              <a:buNone/>
            </a:pPr>
            <a:r>
              <a:rPr lang="fr-FR" sz="4400" b="1" dirty="0" err="1">
                <a:solidFill>
                  <a:srgbClr val="C00000"/>
                </a:solidFill>
                <a:latin typeface="Athanasius" pitchFamily="2" charset="0"/>
              </a:rPr>
              <a:t>Yalmoc</a:t>
            </a:r>
            <a:r>
              <a:rPr lang="fr-FR" sz="4400" b="1" dirty="0">
                <a:solidFill>
                  <a:srgbClr val="C00000"/>
                </a:solidFill>
                <a:latin typeface="Athanasius" pitchFamily="2" charset="0"/>
              </a:rPr>
              <a:t>  </a:t>
            </a:r>
            <a:r>
              <a:rPr lang="fr-FR" sz="4400" b="1" dirty="0" err="1">
                <a:solidFill>
                  <a:srgbClr val="C00000"/>
                </a:solidFill>
                <a:latin typeface="Athanasius" pitchFamily="2" charset="0"/>
              </a:rPr>
              <a:t>tw</a:t>
            </a:r>
            <a:r>
              <a:rPr lang="fr-FR" sz="4400" b="1" dirty="0">
                <a:solidFill>
                  <a:srgbClr val="C00000"/>
                </a:solidFill>
                <a:latin typeface="Athanasius" pitchFamily="2" charset="0"/>
              </a:rPr>
              <a:t> </a:t>
            </a:r>
            <a:r>
              <a:rPr lang="fr-FR" sz="4400" b="1" dirty="0" err="1">
                <a:solidFill>
                  <a:srgbClr val="C00000"/>
                </a:solidFill>
                <a:latin typeface="Athanasius" pitchFamily="2" charset="0"/>
              </a:rPr>
              <a:t>Dauid</a:t>
            </a:r>
            <a:endParaRPr lang="fr-FR" sz="4400" b="1" dirty="0">
              <a:solidFill>
                <a:srgbClr val="C00000"/>
              </a:solidFill>
              <a:latin typeface="Athanasius" pitchFamily="2" charset="0"/>
            </a:endParaRPr>
          </a:p>
          <a:p>
            <a:pPr marL="0" indent="0" algn="just">
              <a:buNone/>
            </a:pPr>
            <a:r>
              <a:rPr lang="en-US" sz="4300" b="1" dirty="0">
                <a:latin typeface="Athanasius" pitchFamily="2" charset="0"/>
              </a:rPr>
              <a:t>P</a:t>
            </a:r>
            <a:r>
              <a:rPr lang="fr-FR" sz="4300" b="1" dirty="0">
                <a:latin typeface="Athanasius" pitchFamily="2" charset="0"/>
              </a:rPr>
              <a:t>_ </a:t>
            </a:r>
            <a:r>
              <a:rPr lang="fr-FR" sz="4300" b="1" dirty="0" err="1">
                <a:latin typeface="Athanasius" pitchFamily="2" charset="0"/>
              </a:rPr>
              <a:t>peqna`èamoni</a:t>
            </a:r>
            <a:r>
              <a:rPr lang="fr-FR" sz="4300" b="1" dirty="0">
                <a:latin typeface="Athanasius" pitchFamily="2" charset="0"/>
              </a:rPr>
              <a:t> `</a:t>
            </a:r>
            <a:r>
              <a:rPr lang="fr-FR" sz="4300" b="1" dirty="0" err="1">
                <a:latin typeface="Athanasius" pitchFamily="2" charset="0"/>
              </a:rPr>
              <a:t>èmmoi</a:t>
            </a:r>
            <a:r>
              <a:rPr lang="fr-FR" sz="4300" b="1" dirty="0">
                <a:latin typeface="Athanasius" pitchFamily="2" charset="0"/>
              </a:rPr>
              <a:t>  &gt; `</a:t>
            </a:r>
            <a:r>
              <a:rPr lang="fr-FR" sz="4300" b="1" dirty="0" err="1">
                <a:latin typeface="Athanasius" pitchFamily="2" charset="0"/>
              </a:rPr>
              <a:t>ènnef`èqri</a:t>
            </a:r>
            <a:r>
              <a:rPr lang="fr-FR" sz="4300" b="1" dirty="0">
                <a:latin typeface="Athanasius" pitchFamily="2" charset="0"/>
              </a:rPr>
              <a:t> </a:t>
            </a:r>
            <a:r>
              <a:rPr lang="fr-FR" sz="4300" b="1" dirty="0" err="1">
                <a:latin typeface="Athanasius" pitchFamily="2" charset="0"/>
              </a:rPr>
              <a:t>er'a`èe</a:t>
            </a:r>
            <a:r>
              <a:rPr lang="fr-FR" sz="4300" b="1" dirty="0">
                <a:latin typeface="Athanasius" pitchFamily="2" charset="0"/>
              </a:rPr>
              <a:t> `</a:t>
            </a:r>
            <a:r>
              <a:rPr lang="fr-FR" sz="4300" b="1" dirty="0" err="1">
                <a:latin typeface="Athanasius" pitchFamily="2" charset="0"/>
              </a:rPr>
              <a:t>èn`è</a:t>
            </a:r>
            <a:r>
              <a:rPr lang="fr-FR" sz="4300" b="1" dirty="0">
                <a:latin typeface="Athanasius" pitchFamily="2" charset="0"/>
              </a:rPr>
              <a:t>\li &gt; </a:t>
            </a:r>
            <a:r>
              <a:rPr lang="fr-FR" sz="4300" b="1" dirty="0" err="1">
                <a:latin typeface="Athanasius" pitchFamily="2" charset="0"/>
              </a:rPr>
              <a:t>af`èqri</a:t>
            </a:r>
            <a:r>
              <a:rPr lang="fr-FR" sz="4300" b="1" dirty="0">
                <a:latin typeface="Athanasius" pitchFamily="2" charset="0"/>
              </a:rPr>
              <a:t>]</a:t>
            </a:r>
            <a:r>
              <a:rPr lang="fr-FR" sz="4300" b="1" dirty="0" err="1">
                <a:latin typeface="Athanasius" pitchFamily="2" charset="0"/>
              </a:rPr>
              <a:t>wpi</a:t>
            </a:r>
            <a:r>
              <a:rPr lang="fr-FR" sz="4300" b="1" dirty="0">
                <a:latin typeface="Athanasius" pitchFamily="2" charset="0"/>
              </a:rPr>
              <a:t> 'en </a:t>
            </a:r>
            <a:r>
              <a:rPr lang="fr-FR" sz="4300" b="1" dirty="0" err="1">
                <a:latin typeface="Athanasius" pitchFamily="2" charset="0"/>
              </a:rPr>
              <a:t>ouma</a:t>
            </a:r>
            <a:r>
              <a:rPr lang="fr-FR" sz="4300" b="1" dirty="0">
                <a:latin typeface="Athanasius" pitchFamily="2" charset="0"/>
              </a:rPr>
              <a:t> </a:t>
            </a:r>
            <a:r>
              <a:rPr lang="fr-FR" sz="4300" b="1" dirty="0" err="1">
                <a:latin typeface="Athanasius" pitchFamily="2" charset="0"/>
              </a:rPr>
              <a:t>efouetouwt</a:t>
            </a:r>
            <a:r>
              <a:rPr lang="fr-FR" sz="4300" b="1" dirty="0">
                <a:latin typeface="Athanasius" pitchFamily="2" charset="0"/>
              </a:rPr>
              <a:t> &gt; </a:t>
            </a:r>
            <a:r>
              <a:rPr lang="fr-FR" sz="4300" b="1" dirty="0" err="1">
                <a:latin typeface="Athanasius" pitchFamily="2" charset="0"/>
              </a:rPr>
              <a:t>af</a:t>
            </a:r>
            <a:r>
              <a:rPr lang="fr-FR" sz="4300" b="1" dirty="0">
                <a:latin typeface="Athanasius" pitchFamily="2" charset="0"/>
              </a:rPr>
              <a:t>]</a:t>
            </a:r>
            <a:r>
              <a:rPr lang="fr-FR" sz="4300" b="1" dirty="0" err="1">
                <a:latin typeface="Athanasius" pitchFamily="2" charset="0"/>
              </a:rPr>
              <a:t>anou</a:t>
            </a:r>
            <a:r>
              <a:rPr lang="fr-FR" sz="4300" b="1" dirty="0">
                <a:latin typeface="Athanasius" pitchFamily="2" charset="0"/>
              </a:rPr>
              <a:t>]t \</a:t>
            </a:r>
            <a:r>
              <a:rPr lang="fr-FR" sz="4300" b="1" dirty="0" err="1">
                <a:latin typeface="Athanasius" pitchFamily="2" charset="0"/>
              </a:rPr>
              <a:t>ijen</a:t>
            </a:r>
            <a:r>
              <a:rPr lang="fr-FR" sz="4300" b="1" dirty="0">
                <a:latin typeface="Athanasius" pitchFamily="2" charset="0"/>
              </a:rPr>
              <a:t>  `</a:t>
            </a:r>
            <a:r>
              <a:rPr lang="fr-FR" sz="4300" b="1" dirty="0" err="1">
                <a:latin typeface="Athanasius" pitchFamily="2" charset="0"/>
              </a:rPr>
              <a:t>èvmwou</a:t>
            </a:r>
            <a:r>
              <a:rPr lang="fr-FR" sz="4300" b="1" dirty="0">
                <a:latin typeface="Athanasius" pitchFamily="2" charset="0"/>
              </a:rPr>
              <a:t>  `</a:t>
            </a:r>
            <a:r>
              <a:rPr lang="fr-FR" sz="4300" b="1" dirty="0" err="1">
                <a:latin typeface="Athanasius" pitchFamily="2" charset="0"/>
              </a:rPr>
              <a:t>ènte</a:t>
            </a:r>
            <a:r>
              <a:rPr lang="fr-FR" sz="4300" b="1" dirty="0">
                <a:latin typeface="Athanasius" pitchFamily="2" charset="0"/>
              </a:rPr>
              <a:t>  `</a:t>
            </a:r>
            <a:r>
              <a:rPr lang="fr-FR" sz="4300" b="1" dirty="0" err="1">
                <a:latin typeface="Athanasius" pitchFamily="2" charset="0"/>
              </a:rPr>
              <a:t>èpemton</a:t>
            </a:r>
            <a:r>
              <a:rPr lang="fr-FR" sz="4300" b="1" dirty="0">
                <a:latin typeface="Athanasius" pitchFamily="2" charset="0"/>
              </a:rPr>
              <a:t>  </a:t>
            </a:r>
            <a:r>
              <a:rPr lang="fr-FR" sz="3900" b="1" dirty="0">
                <a:latin typeface="Athanasius" pitchFamily="2" charset="0"/>
              </a:rPr>
              <a:t>&gt;  `</a:t>
            </a:r>
            <a:r>
              <a:rPr lang="fr-FR" sz="3900" b="1" dirty="0" err="1">
                <a:solidFill>
                  <a:srgbClr val="C00000"/>
                </a:solidFill>
                <a:latin typeface="Athanasius" pitchFamily="2" charset="0"/>
              </a:rPr>
              <a:t>allhloui`a</a:t>
            </a:r>
            <a:endParaRPr lang="fr-FR" sz="3900" b="1" dirty="0">
              <a:solidFill>
                <a:srgbClr val="C00000"/>
              </a:solidFill>
              <a:latin typeface="Athanasius" pitchFamily="2" charset="0"/>
            </a:endParaRPr>
          </a:p>
        </p:txBody>
      </p:sp>
      <p:sp>
        <p:nvSpPr>
          <p:cNvPr id="4" name="Rectangle 3">
            <a:extLst>
              <a:ext uri="{FF2B5EF4-FFF2-40B4-BE49-F238E27FC236}">
                <a16:creationId xmlns:a16="http://schemas.microsoft.com/office/drawing/2014/main" id="{91243CA8-04CE-43A8-A980-AAAC9EEED9CA}"/>
              </a:ext>
            </a:extLst>
          </p:cNvPr>
          <p:cNvSpPr/>
          <p:nvPr/>
        </p:nvSpPr>
        <p:spPr>
          <a:xfrm>
            <a:off x="6312024" y="3573016"/>
            <a:ext cx="5400600" cy="2880319"/>
          </a:xfrm>
          <a:prstGeom prst="rect">
            <a:avLst/>
          </a:prstGeom>
        </p:spPr>
        <p:txBody>
          <a:bodyPr wrap="square">
            <a:normAutofit/>
          </a:bodyPr>
          <a:lstStyle/>
          <a:p>
            <a:pPr algn="just" rtl="1"/>
            <a:r>
              <a:rPr lang="ar-SA" sz="2800" b="1" i="1" dirty="0">
                <a:solidFill>
                  <a:srgbClr val="C00000"/>
                </a:solidFill>
              </a:rPr>
              <a:t>مزمور ٢٢ : ١</a:t>
            </a:r>
            <a:r>
              <a:rPr lang="ar-SA" sz="2800" b="1" i="1" dirty="0"/>
              <a:t> </a:t>
            </a:r>
            <a:endParaRPr lang="fr-FR" sz="2800" b="1" i="1" dirty="0"/>
          </a:p>
          <a:p>
            <a:pPr algn="just" rtl="1"/>
            <a:r>
              <a:rPr lang="ar-SA" sz="3600" b="1" dirty="0"/>
              <a:t>الرب يرعانى فلا يعوزنى شىء، فى مكان خضرة أسكننى، على ماء الراحة ربانى </a:t>
            </a:r>
            <a:r>
              <a:rPr lang="ar-SA" sz="3600" b="1" dirty="0">
                <a:solidFill>
                  <a:srgbClr val="C00000"/>
                </a:solidFill>
              </a:rPr>
              <a:t>الليلويا.</a:t>
            </a:r>
            <a:endParaRPr lang="ar-SA" sz="2800" b="1" i="1" dirty="0">
              <a:solidFill>
                <a:srgbClr val="C00000"/>
              </a:solidFill>
            </a:endParaRPr>
          </a:p>
        </p:txBody>
      </p:sp>
      <p:sp>
        <p:nvSpPr>
          <p:cNvPr id="8" name="ZoneTexte 7">
            <a:extLst>
              <a:ext uri="{FF2B5EF4-FFF2-40B4-BE49-F238E27FC236}">
                <a16:creationId xmlns:a16="http://schemas.microsoft.com/office/drawing/2014/main" id="{17EB9E0E-099C-42F2-A2D3-CB82BBB219EC}"/>
              </a:ext>
            </a:extLst>
          </p:cNvPr>
          <p:cNvSpPr txBox="1"/>
          <p:nvPr/>
        </p:nvSpPr>
        <p:spPr>
          <a:xfrm>
            <a:off x="407368" y="6490404"/>
            <a:ext cx="4248472" cy="338554"/>
          </a:xfrm>
          <a:prstGeom prst="rect">
            <a:avLst/>
          </a:prstGeom>
          <a:noFill/>
        </p:spPr>
        <p:txBody>
          <a:bodyPr wrap="square" rtlCol="0">
            <a:spAutoFit/>
          </a:bodyPr>
          <a:lstStyle/>
          <a:p>
            <a:r>
              <a:rPr lang="fr-FR" sz="1600" b="1" i="1" dirty="0">
                <a:solidFill>
                  <a:schemeClr val="bg1"/>
                </a:solidFill>
              </a:rPr>
              <a:t>Neuvième heure du Jeudi Saint</a:t>
            </a:r>
            <a:endParaRPr lang="fr-FR" sz="1600" dirty="0">
              <a:solidFill>
                <a:schemeClr val="bg1"/>
              </a:solidFill>
            </a:endParaRPr>
          </a:p>
        </p:txBody>
      </p:sp>
      <p:sp>
        <p:nvSpPr>
          <p:cNvPr id="9" name="Rectangle 74">
            <a:extLst>
              <a:ext uri="{FF2B5EF4-FFF2-40B4-BE49-F238E27FC236}">
                <a16:creationId xmlns:a16="http://schemas.microsoft.com/office/drawing/2014/main" id="{EFA9D6ED-5B92-45D5-B2B3-49501FAAB2D5}"/>
              </a:ext>
            </a:extLst>
          </p:cNvPr>
          <p:cNvSpPr>
            <a:spLocks noChangeArrowheads="1"/>
          </p:cNvSpPr>
          <p:nvPr/>
        </p:nvSpPr>
        <p:spPr bwMode="auto">
          <a:xfrm>
            <a:off x="8544272" y="53414"/>
            <a:ext cx="3456384"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الساعة التاسعة</a:t>
            </a:r>
            <a:r>
              <a:rPr lang="ar-BH" sz="2000" b="1" dirty="0">
                <a:solidFill>
                  <a:schemeClr val="bg1"/>
                </a:solidFill>
              </a:rPr>
              <a:t> من </a:t>
            </a:r>
            <a:r>
              <a:rPr lang="ar-SA" sz="2000" b="1" dirty="0">
                <a:solidFill>
                  <a:schemeClr val="bg1"/>
                </a:solidFill>
              </a:rPr>
              <a:t>يوم الخميس الكبير</a:t>
            </a:r>
            <a:endParaRPr lang="en-US" altLang="fr-FR" sz="2000" b="1" i="1" dirty="0">
              <a:solidFill>
                <a:schemeClr val="bg1"/>
              </a:solidFill>
            </a:endParaRPr>
          </a:p>
        </p:txBody>
      </p:sp>
      <p:sp>
        <p:nvSpPr>
          <p:cNvPr id="7" name="Espace réservé du contenu 2"/>
          <p:cNvSpPr txBox="1">
            <a:spLocks/>
          </p:cNvSpPr>
          <p:nvPr/>
        </p:nvSpPr>
        <p:spPr>
          <a:xfrm>
            <a:off x="407368" y="3573016"/>
            <a:ext cx="5472608" cy="2880320"/>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lnSpc>
                <a:spcPct val="90000"/>
              </a:lnSpc>
              <a:buNone/>
            </a:pPr>
            <a:r>
              <a:rPr lang="fr-FR" sz="2800" b="1" i="1" dirty="0">
                <a:solidFill>
                  <a:srgbClr val="C00000"/>
                </a:solidFill>
              </a:rPr>
              <a:t>Psaume 22 : 1 et 2 </a:t>
            </a:r>
          </a:p>
          <a:p>
            <a:pPr marL="0" indent="0" algn="just">
              <a:lnSpc>
                <a:spcPct val="90000"/>
              </a:lnSpc>
              <a:buNone/>
            </a:pPr>
            <a:r>
              <a:rPr lang="fr-FR" sz="2800" b="1" dirty="0"/>
              <a:t>Le Seigneur est mon berger je ne manque de rien. Sur des prés d'herbe fraîche, il me fait reposer. Il me mène vers les eaux tranquilles. </a:t>
            </a:r>
            <a:r>
              <a:rPr lang="fr-FR" sz="2800" b="1" dirty="0">
                <a:solidFill>
                  <a:srgbClr val="C00000"/>
                </a:solidFill>
              </a:rPr>
              <a:t>Alléluia.</a:t>
            </a:r>
          </a:p>
        </p:txBody>
      </p:sp>
    </p:spTree>
    <p:extLst>
      <p:ext uri="{BB962C8B-B14F-4D97-AF65-F5344CB8AC3E}">
        <p14:creationId xmlns:p14="http://schemas.microsoft.com/office/powerpoint/2010/main" val="2336751403"/>
      </p:ext>
    </p:extLst>
  </p:cSld>
  <p:clrMapOvr>
    <a:masterClrMapping/>
  </p:clrMapOvr>
</p:sld>
</file>

<file path=ppt/slides/slide4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358813" y="692799"/>
            <a:ext cx="3512186" cy="5452374"/>
          </a:xfrm>
        </p:spPr>
        <p:txBody>
          <a:bodyPr numCol="1" spcCol="72000" anchor="ctr">
            <a:noAutofit/>
          </a:bodyPr>
          <a:lstStyle/>
          <a:p>
            <a:pPr marL="0" indent="0" algn="just">
              <a:buNone/>
            </a:pPr>
            <a:r>
              <a:rPr lang="fr-FR" b="1" dirty="0">
                <a:latin typeface="Book Antiqua" panose="02040602050305030304" pitchFamily="18" charset="0"/>
              </a:rPr>
              <a:t>Afin que nous soyons dignes</a:t>
            </a:r>
          </a:p>
          <a:p>
            <a:pPr marL="0" indent="0" algn="just">
              <a:buNone/>
            </a:pPr>
            <a:r>
              <a:rPr lang="fr-FR" b="1" dirty="0">
                <a:latin typeface="Book Antiqua" panose="02040602050305030304" pitchFamily="18" charset="0"/>
              </a:rPr>
              <a:t>d'écouter le saint Évangile. </a:t>
            </a:r>
          </a:p>
          <a:p>
            <a:pPr marL="0" indent="0" algn="just">
              <a:buNone/>
            </a:pPr>
            <a:r>
              <a:rPr lang="fr-FR" b="1" dirty="0">
                <a:latin typeface="Book Antiqua" panose="02040602050305030304" pitchFamily="18" charset="0"/>
              </a:rPr>
              <a:t>Notre Seigneur et notre Dieu.</a:t>
            </a:r>
          </a:p>
          <a:p>
            <a:pPr marL="0" indent="0" algn="just">
              <a:buNone/>
            </a:pPr>
            <a:r>
              <a:rPr lang="fr-FR" b="1" dirty="0">
                <a:latin typeface="Book Antiqua" panose="02040602050305030304" pitchFamily="18" charset="0"/>
              </a:rPr>
              <a:t>Soyons attentifs avec sagesse et droiture pour écouter le saint Évangile.</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lvl="0" algn="ctr" rtl="1" fontAlgn="base">
              <a:spcBef>
                <a:spcPct val="20000"/>
              </a:spcBef>
              <a:spcAft>
                <a:spcPct val="0"/>
              </a:spcAft>
            </a:pPr>
            <a:endParaRPr lang="ar-SA" altLang="fr-FR" sz="3600" dirty="0">
              <a:latin typeface="Times New Roman" panose="02020603050405020304" pitchFamily="18" charset="0"/>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spcBef>
                <a:spcPts val="0"/>
              </a:spcBef>
              <a:buNone/>
            </a:pPr>
            <a:endParaRPr lang="fr-FR" sz="4000" b="1" dirty="0">
              <a:latin typeface="CS Avva Shenouda" panose="020B7200000000000000" pitchFamily="34"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8258629" y="494202"/>
            <a:ext cx="3574559" cy="5690138"/>
          </a:xfrm>
          <a:prstGeom prst="rect">
            <a:avLst/>
          </a:prstGeom>
        </p:spPr>
        <p:txBody>
          <a:bodyPr wrap="square" anchor="ctr" anchorCtr="0">
            <a:noAutofit/>
          </a:bodyPr>
          <a:lstStyle/>
          <a:p>
            <a:pPr algn="just" rtl="1"/>
            <a:r>
              <a:rPr lang="ar-AE" sz="4400" b="1" dirty="0">
                <a:latin typeface="Book Antiqua" panose="02040602050305030304" pitchFamily="18" charset="0"/>
              </a:rPr>
              <a:t>من أجل أن نكون مستحقين</a:t>
            </a:r>
            <a:endParaRPr lang="fr-FR" sz="4400" b="1" dirty="0">
              <a:latin typeface="Book Antiqua" panose="02040602050305030304" pitchFamily="18" charset="0"/>
            </a:endParaRPr>
          </a:p>
          <a:p>
            <a:pPr algn="just" rtl="1"/>
            <a:r>
              <a:rPr lang="ar-AE" sz="4400" b="1" dirty="0">
                <a:latin typeface="Book Antiqua" panose="02040602050305030304" pitchFamily="18" charset="0"/>
              </a:rPr>
              <a:t>لسماع الإنجيل المقدس.</a:t>
            </a:r>
            <a:endParaRPr lang="fr-FR" sz="4400" b="1" dirty="0">
              <a:latin typeface="Book Antiqua" panose="02040602050305030304" pitchFamily="18" charset="0"/>
            </a:endParaRPr>
          </a:p>
          <a:p>
            <a:pPr algn="just" rtl="1"/>
            <a:r>
              <a:rPr lang="ar-AE" sz="4400" b="1" dirty="0">
                <a:latin typeface="Book Antiqua" panose="02040602050305030304" pitchFamily="18" charset="0"/>
              </a:rPr>
              <a:t>إلى ربنا وإلهنا </a:t>
            </a:r>
            <a:endParaRPr lang="fr-FR" sz="4400" b="1" dirty="0">
              <a:latin typeface="Book Antiqua" panose="02040602050305030304" pitchFamily="18" charset="0"/>
            </a:endParaRPr>
          </a:p>
          <a:p>
            <a:pPr algn="just" rtl="1"/>
            <a:r>
              <a:rPr lang="ar-AE" sz="4400" b="1" dirty="0">
                <a:latin typeface="Book Antiqua" panose="02040602050305030304" pitchFamily="18" charset="0"/>
              </a:rPr>
              <a:t>نتوسل بحكمة مستقيمين </a:t>
            </a:r>
            <a:r>
              <a:rPr lang="ar-AE" sz="4400" b="1" dirty="0" err="1">
                <a:latin typeface="Book Antiqua" panose="02040602050305030304" pitchFamily="18" charset="0"/>
              </a:rPr>
              <a:t>إنصتوا</a:t>
            </a:r>
            <a:r>
              <a:rPr lang="ar-AE" sz="4400" b="1" dirty="0">
                <a:latin typeface="Book Antiqua" panose="02040602050305030304" pitchFamily="18" charset="0"/>
              </a:rPr>
              <a:t> للإنجيل المقدس.</a:t>
            </a:r>
          </a:p>
        </p:txBody>
      </p:sp>
      <p:sp>
        <p:nvSpPr>
          <p:cNvPr id="6" name="Rectangle 5">
            <a:extLst>
              <a:ext uri="{FF2B5EF4-FFF2-40B4-BE49-F238E27FC236}">
                <a16:creationId xmlns:a16="http://schemas.microsoft.com/office/drawing/2014/main" id="{4BBA31EA-5709-4658-9C29-41BF2557899C}"/>
              </a:ext>
            </a:extLst>
          </p:cNvPr>
          <p:cNvSpPr/>
          <p:nvPr/>
        </p:nvSpPr>
        <p:spPr>
          <a:xfrm>
            <a:off x="4151428" y="574842"/>
            <a:ext cx="3933030" cy="6001643"/>
          </a:xfrm>
          <a:prstGeom prst="rect">
            <a:avLst/>
          </a:prstGeom>
        </p:spPr>
        <p:txBody>
          <a:bodyPr wrap="square">
            <a:spAutoFit/>
          </a:bodyPr>
          <a:lstStyle/>
          <a:p>
            <a:pPr algn="just"/>
            <a:r>
              <a:rPr lang="fr-FR" sz="3200" b="1" dirty="0" err="1">
                <a:latin typeface="Avva_Marcos" panose="04020500000000000000" pitchFamily="82" charset="0"/>
              </a:rPr>
              <a:t>K</a:t>
            </a:r>
            <a:r>
              <a:rPr lang="fr-FR" sz="3200" b="1" dirty="0" err="1">
                <a:latin typeface="CS Avva Shenouda" panose="020B7200000000000000" pitchFamily="34" charset="0"/>
              </a:rPr>
              <a:t>e</a:t>
            </a:r>
            <a:r>
              <a:rPr lang="fr-FR" sz="3200" b="1" dirty="0">
                <a:latin typeface="CS Avva Shenouda" panose="020B7200000000000000" pitchFamily="34" charset="0"/>
              </a:rPr>
              <a:t> </a:t>
            </a:r>
            <a:r>
              <a:rPr lang="fr-FR" sz="3200" b="1" dirty="0" err="1">
                <a:latin typeface="CS Avva Shenouda" panose="020B7200000000000000" pitchFamily="34" charset="0"/>
              </a:rPr>
              <a:t>upertou</a:t>
            </a:r>
            <a:r>
              <a:rPr lang="fr-FR" sz="3200" b="1" dirty="0">
                <a:latin typeface="CS Avva Shenouda" panose="020B7200000000000000" pitchFamily="34" charset="0"/>
              </a:rPr>
              <a:t> kata </a:t>
            </a:r>
            <a:r>
              <a:rPr lang="fr-FR" sz="3200" b="1" dirty="0" err="1">
                <a:latin typeface="CS Avva Shenouda" panose="020B7200000000000000" pitchFamily="34" charset="0"/>
              </a:rPr>
              <a:t>xiw</a:t>
            </a:r>
            <a:r>
              <a:rPr lang="fr-FR" sz="3200" b="1" dirty="0">
                <a:latin typeface="CS Avva Shenouda" panose="020B7200000000000000" pitchFamily="34" charset="0"/>
              </a:rPr>
              <a:t> ;</a:t>
            </a:r>
            <a:r>
              <a:rPr lang="fr-FR" sz="3200" b="1" dirty="0" err="1">
                <a:latin typeface="CS Avva Shenouda" panose="020B7200000000000000" pitchFamily="34" charset="0"/>
              </a:rPr>
              <a:t>yne</a:t>
            </a:r>
            <a:r>
              <a:rPr lang="fr-FR" sz="3200" b="1" dirty="0">
                <a:latin typeface="CS Avva Shenouda" panose="020B7200000000000000" pitchFamily="34" charset="0"/>
              </a:rPr>
              <a:t> `</a:t>
            </a:r>
            <a:r>
              <a:rPr lang="fr-FR" sz="3200" b="1" dirty="0" err="1">
                <a:latin typeface="CS Avva Shenouda" panose="020B7200000000000000" pitchFamily="34" charset="0"/>
              </a:rPr>
              <a:t>ymac</a:t>
            </a:r>
            <a:r>
              <a:rPr lang="fr-FR" sz="3200" b="1" dirty="0">
                <a:latin typeface="CS Avva Shenouda" panose="020B7200000000000000" pitchFamily="34" charset="0"/>
              </a:rPr>
              <a:t> @</a:t>
            </a:r>
          </a:p>
          <a:p>
            <a:pPr algn="just"/>
            <a:r>
              <a:rPr lang="fr-FR" sz="3200" b="1" dirty="0">
                <a:latin typeface="CS Avva Shenouda" panose="020B7200000000000000" pitchFamily="34" charset="0"/>
              </a:rPr>
              <a:t> </a:t>
            </a:r>
          </a:p>
          <a:p>
            <a:pPr algn="just"/>
            <a:r>
              <a:rPr lang="fr-FR" sz="3200" b="1" dirty="0" err="1">
                <a:latin typeface="CS Avva Shenouda" panose="020B7200000000000000" pitchFamily="34" charset="0"/>
              </a:rPr>
              <a:t>tyc</a:t>
            </a:r>
            <a:r>
              <a:rPr lang="fr-FR" sz="3200" b="1" dirty="0">
                <a:latin typeface="CS Avva Shenouda" panose="020B7200000000000000" pitchFamily="34" charset="0"/>
              </a:rPr>
              <a:t> </a:t>
            </a:r>
            <a:r>
              <a:rPr lang="fr-FR" sz="3200" b="1" dirty="0" err="1">
                <a:latin typeface="CS Avva Shenouda" panose="020B7200000000000000" pitchFamily="34" charset="0"/>
              </a:rPr>
              <a:t>akro</a:t>
            </a:r>
            <a:r>
              <a:rPr lang="fr-FR" sz="3200" b="1" dirty="0">
                <a:latin typeface="CS Avva Shenouda" panose="020B7200000000000000" pitchFamily="34" charset="0"/>
              </a:rPr>
              <a:t> `</a:t>
            </a:r>
            <a:r>
              <a:rPr lang="fr-FR" sz="3200" b="1" dirty="0" err="1">
                <a:latin typeface="CS Avva Shenouda" panose="020B7200000000000000" pitchFamily="34" charset="0"/>
              </a:rPr>
              <a:t>acewc</a:t>
            </a:r>
            <a:r>
              <a:rPr lang="fr-FR" sz="3200" b="1" dirty="0">
                <a:latin typeface="CS Avva Shenouda" panose="020B7200000000000000" pitchFamily="34" charset="0"/>
              </a:rPr>
              <a:t> </a:t>
            </a:r>
            <a:r>
              <a:rPr lang="fr-FR" sz="3200" b="1" dirty="0" err="1">
                <a:latin typeface="CS Avva Shenouda" panose="020B7200000000000000" pitchFamily="34" charset="0"/>
              </a:rPr>
              <a:t>tou</a:t>
            </a:r>
            <a:r>
              <a:rPr lang="fr-FR" sz="3200" b="1" dirty="0">
                <a:latin typeface="CS Avva Shenouda" panose="020B7200000000000000" pitchFamily="34" charset="0"/>
              </a:rPr>
              <a:t> `</a:t>
            </a:r>
            <a:r>
              <a:rPr lang="fr-FR" sz="3200" b="1" dirty="0" err="1">
                <a:latin typeface="CS Avva Shenouda" panose="020B7200000000000000" pitchFamily="34" charset="0"/>
              </a:rPr>
              <a:t>agiou</a:t>
            </a:r>
            <a:r>
              <a:rPr lang="fr-FR" sz="3200" b="1" dirty="0">
                <a:latin typeface="CS Avva Shenouda" panose="020B7200000000000000" pitchFamily="34" charset="0"/>
              </a:rPr>
              <a:t> </a:t>
            </a:r>
            <a:r>
              <a:rPr lang="fr-FR" sz="3200" b="1" dirty="0" err="1">
                <a:latin typeface="CS Avva Shenouda" panose="020B7200000000000000" pitchFamily="34" charset="0"/>
              </a:rPr>
              <a:t>euaggeliou</a:t>
            </a:r>
            <a:r>
              <a:rPr lang="fr-FR" sz="3200" b="1" dirty="0">
                <a:latin typeface="CS Avva Shenouda" panose="020B7200000000000000" pitchFamily="34" charset="0"/>
              </a:rPr>
              <a:t> @</a:t>
            </a:r>
          </a:p>
          <a:p>
            <a:pPr algn="just"/>
            <a:endParaRPr lang="fr-FR" sz="3200" b="1" dirty="0">
              <a:latin typeface="CS Avva Shenouda" panose="020B7200000000000000" pitchFamily="34" charset="0"/>
            </a:endParaRPr>
          </a:p>
          <a:p>
            <a:pPr algn="just"/>
            <a:r>
              <a:rPr lang="fr-FR" sz="3200" b="1" dirty="0" err="1">
                <a:latin typeface="CS Avva Shenouda" panose="020B7200000000000000" pitchFamily="34" charset="0"/>
              </a:rPr>
              <a:t>kurion</a:t>
            </a:r>
            <a:r>
              <a:rPr lang="fr-FR" sz="3200" b="1" dirty="0">
                <a:latin typeface="CS Avva Shenouda" panose="020B7200000000000000" pitchFamily="34" charset="0"/>
              </a:rPr>
              <a:t> </a:t>
            </a:r>
            <a:r>
              <a:rPr lang="fr-FR" sz="3200" b="1" dirty="0" err="1">
                <a:latin typeface="CS Avva Shenouda" panose="020B7200000000000000" pitchFamily="34" charset="0"/>
              </a:rPr>
              <a:t>ke</a:t>
            </a:r>
            <a:r>
              <a:rPr lang="fr-FR" sz="3200" b="1" dirty="0">
                <a:latin typeface="CS Avva Shenouda" panose="020B7200000000000000" pitchFamily="34" charset="0"/>
              </a:rPr>
              <a:t> ton ;</a:t>
            </a:r>
            <a:r>
              <a:rPr lang="fr-FR" sz="3200" b="1" dirty="0" err="1">
                <a:latin typeface="CS Avva Shenouda" panose="020B7200000000000000" pitchFamily="34" charset="0"/>
              </a:rPr>
              <a:t>eon</a:t>
            </a:r>
            <a:r>
              <a:rPr lang="fr-FR" sz="3200" b="1" dirty="0">
                <a:latin typeface="CS Avva Shenouda" panose="020B7200000000000000" pitchFamily="34" charset="0"/>
              </a:rPr>
              <a:t> `</a:t>
            </a:r>
            <a:r>
              <a:rPr lang="fr-FR" sz="3200" b="1" dirty="0" err="1">
                <a:latin typeface="CS Avva Shenouda" panose="020B7200000000000000" pitchFamily="34" charset="0"/>
              </a:rPr>
              <a:t>ymwn</a:t>
            </a:r>
            <a:r>
              <a:rPr lang="fr-FR" sz="3200" b="1" dirty="0">
                <a:latin typeface="CS Avva Shenouda" panose="020B7200000000000000" pitchFamily="34" charset="0"/>
              </a:rPr>
              <a:t> @</a:t>
            </a:r>
          </a:p>
          <a:p>
            <a:pPr algn="just"/>
            <a:endParaRPr lang="fr-FR" sz="3200" b="1" dirty="0">
              <a:latin typeface="CS Avva Shenouda" panose="020B7200000000000000" pitchFamily="34" charset="0"/>
            </a:endParaRPr>
          </a:p>
          <a:p>
            <a:pPr algn="just"/>
            <a:r>
              <a:rPr lang="fr-FR" sz="3200" b="1" dirty="0">
                <a:latin typeface="CS Avva Shenouda" panose="020B7200000000000000" pitchFamily="34" charset="0"/>
              </a:rPr>
              <a:t>`</a:t>
            </a:r>
            <a:r>
              <a:rPr lang="fr-FR" sz="3200" b="1" dirty="0" err="1">
                <a:latin typeface="CS Avva Shenouda" panose="020B7200000000000000" pitchFamily="34" charset="0"/>
              </a:rPr>
              <a:t>iketeucwmen</a:t>
            </a:r>
            <a:r>
              <a:rPr lang="fr-FR" sz="3200" b="1" dirty="0">
                <a:latin typeface="CS Avva Shenouda" panose="020B7200000000000000" pitchFamily="34" charset="0"/>
              </a:rPr>
              <a:t> </a:t>
            </a:r>
            <a:r>
              <a:rPr lang="fr-FR" sz="3200" b="1" dirty="0" err="1">
                <a:latin typeface="CS Avva Shenouda" panose="020B7200000000000000" pitchFamily="34" charset="0"/>
              </a:rPr>
              <a:t>covi`a</a:t>
            </a:r>
            <a:r>
              <a:rPr lang="fr-FR" sz="3200" b="1" dirty="0">
                <a:latin typeface="CS Avva Shenouda" panose="020B7200000000000000" pitchFamily="34" charset="0"/>
              </a:rPr>
              <a:t> </a:t>
            </a:r>
            <a:r>
              <a:rPr lang="fr-FR" sz="3200" b="1" dirty="0" err="1">
                <a:latin typeface="CS Avva Shenouda" panose="020B7200000000000000" pitchFamily="34" charset="0"/>
              </a:rPr>
              <a:t>or;i</a:t>
            </a:r>
            <a:r>
              <a:rPr lang="fr-FR" sz="3200" b="1" dirty="0">
                <a:latin typeface="CS Avva Shenouda" panose="020B7200000000000000" pitchFamily="34" charset="0"/>
              </a:rPr>
              <a:t> </a:t>
            </a:r>
            <a:r>
              <a:rPr lang="fr-FR" sz="3200" b="1" dirty="0" err="1">
                <a:latin typeface="CS Avva Shenouda" panose="020B7200000000000000" pitchFamily="34" charset="0"/>
              </a:rPr>
              <a:t>akoucwmen</a:t>
            </a:r>
            <a:r>
              <a:rPr lang="fr-FR" sz="3200" b="1" dirty="0">
                <a:latin typeface="CS Avva Shenouda" panose="020B7200000000000000" pitchFamily="34" charset="0"/>
              </a:rPr>
              <a:t> </a:t>
            </a:r>
            <a:r>
              <a:rPr lang="fr-FR" sz="3200" b="1" dirty="0" err="1">
                <a:latin typeface="CS Avva Shenouda" panose="020B7200000000000000" pitchFamily="34" charset="0"/>
              </a:rPr>
              <a:t>tou</a:t>
            </a:r>
            <a:r>
              <a:rPr lang="fr-FR" sz="3200" b="1" dirty="0">
                <a:latin typeface="CS Avva Shenouda" panose="020B7200000000000000" pitchFamily="34" charset="0"/>
              </a:rPr>
              <a:t> `</a:t>
            </a:r>
            <a:r>
              <a:rPr lang="fr-FR" sz="3200" b="1" dirty="0" err="1">
                <a:latin typeface="CS Avva Shenouda" panose="020B7200000000000000" pitchFamily="34" charset="0"/>
              </a:rPr>
              <a:t>agiou</a:t>
            </a:r>
            <a:r>
              <a:rPr lang="fr-FR" sz="3200" b="1" dirty="0">
                <a:latin typeface="CS Avva Shenouda" panose="020B7200000000000000" pitchFamily="34" charset="0"/>
              </a:rPr>
              <a:t> </a:t>
            </a:r>
            <a:r>
              <a:rPr lang="fr-FR" sz="3200" b="1" dirty="0" err="1">
                <a:latin typeface="CS Avva Shenouda" panose="020B7200000000000000" pitchFamily="34" charset="0"/>
              </a:rPr>
              <a:t>euaggeliou</a:t>
            </a:r>
            <a:r>
              <a:rPr lang="fr-FR" sz="3200" b="1" dirty="0">
                <a:latin typeface="CS Avva Shenouda" panose="020B7200000000000000" pitchFamily="34" charset="0"/>
              </a:rPr>
              <a:t>.</a:t>
            </a:r>
          </a:p>
        </p:txBody>
      </p:sp>
    </p:spTree>
    <p:extLst>
      <p:ext uri="{BB962C8B-B14F-4D97-AF65-F5344CB8AC3E}">
        <p14:creationId xmlns:p14="http://schemas.microsoft.com/office/powerpoint/2010/main" val="3507228944"/>
      </p:ext>
    </p:extLst>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a:xfrm>
            <a:off x="6960096" y="692696"/>
            <a:ext cx="4531205" cy="1892826"/>
          </a:xfrm>
          <a:prstGeom prst="rect">
            <a:avLst/>
          </a:prstGeom>
        </p:spPr>
        <p:txBody>
          <a:bodyPr wrap="square">
            <a:spAutoFit/>
          </a:bodyPr>
          <a:lstStyle/>
          <a:p>
            <a:pPr algn="just" rtl="1"/>
            <a:r>
              <a:rPr lang="ar-AE" sz="3900" b="1" dirty="0"/>
              <a:t>نسجد للآب </a:t>
            </a:r>
            <a:r>
              <a:rPr lang="ar-AE" sz="3900" b="1" dirty="0" err="1"/>
              <a:t>والإبن</a:t>
            </a:r>
            <a:r>
              <a:rPr lang="ar-AE" sz="3900" b="1" dirty="0"/>
              <a:t> والروح القدس الثالوث القدوس </a:t>
            </a:r>
            <a:r>
              <a:rPr lang="ar-AE" sz="3900" b="1" dirty="0" err="1"/>
              <a:t>المساوى</a:t>
            </a:r>
            <a:r>
              <a:rPr lang="ar-AE" sz="3900" b="1" dirty="0"/>
              <a:t> </a:t>
            </a:r>
            <a:r>
              <a:rPr lang="ar-AE" sz="3900" b="1" dirty="0" err="1"/>
              <a:t>فى</a:t>
            </a:r>
            <a:r>
              <a:rPr lang="ar-AE" sz="3900" b="1" dirty="0"/>
              <a:t> الجوهر.</a:t>
            </a:r>
            <a:endParaRPr lang="fr-FR" sz="3900" b="1" dirty="0"/>
          </a:p>
        </p:txBody>
      </p:sp>
      <p:sp>
        <p:nvSpPr>
          <p:cNvPr id="6" name="Rectangle 5"/>
          <p:cNvSpPr/>
          <p:nvPr/>
        </p:nvSpPr>
        <p:spPr>
          <a:xfrm>
            <a:off x="695400" y="692696"/>
            <a:ext cx="5256584" cy="2308324"/>
          </a:xfrm>
          <a:prstGeom prst="rect">
            <a:avLst/>
          </a:prstGeom>
        </p:spPr>
        <p:txBody>
          <a:bodyPr wrap="square">
            <a:spAutoFit/>
          </a:bodyPr>
          <a:lstStyle/>
          <a:p>
            <a:pPr algn="just"/>
            <a:r>
              <a:rPr lang="pt-BR" sz="3600" b="1" dirty="0">
                <a:latin typeface="CS Avva Shenouda" pitchFamily="34" charset="0"/>
              </a:rPr>
              <a:t>Tenouwst `m`Viwt nem `psyri@ nem pi`Pneuma =e=;=u@ ]`Triac =e=;=u @ `nomooucioc</a:t>
            </a:r>
            <a:endParaRPr lang="fr-FR" sz="3600" b="1" dirty="0">
              <a:latin typeface="CS Avva Shenouda" pitchFamily="34" charset="0"/>
            </a:endParaRPr>
          </a:p>
        </p:txBody>
      </p:sp>
      <p:sp>
        <p:nvSpPr>
          <p:cNvPr id="7" name="Rectangle 6"/>
          <p:cNvSpPr/>
          <p:nvPr/>
        </p:nvSpPr>
        <p:spPr>
          <a:xfrm>
            <a:off x="2891644" y="4149080"/>
            <a:ext cx="6408712" cy="2062103"/>
          </a:xfrm>
          <a:prstGeom prst="rect">
            <a:avLst/>
          </a:prstGeom>
        </p:spPr>
        <p:txBody>
          <a:bodyPr wrap="square">
            <a:spAutoFit/>
          </a:bodyPr>
          <a:lstStyle/>
          <a:p>
            <a:pPr algn="ctr"/>
            <a:r>
              <a:rPr lang="fr-FR" sz="3200" b="1" dirty="0">
                <a:latin typeface="Book Antiqua" pitchFamily="18" charset="0"/>
              </a:rPr>
              <a:t>Nous nous prosternons devant</a:t>
            </a:r>
          </a:p>
          <a:p>
            <a:pPr algn="ctr"/>
            <a:r>
              <a:rPr lang="fr-FR" sz="3200" b="1" dirty="0">
                <a:latin typeface="Book Antiqua" pitchFamily="18" charset="0"/>
              </a:rPr>
              <a:t> le Père, le Fils et le Saint Esprit, Trinité sainte </a:t>
            </a:r>
          </a:p>
          <a:p>
            <a:pPr algn="ctr"/>
            <a:r>
              <a:rPr lang="fr-FR" sz="3200" b="1" dirty="0">
                <a:latin typeface="Book Antiqua" pitchFamily="18" charset="0"/>
              </a:rPr>
              <a:t>et consubstantielle. </a:t>
            </a:r>
          </a:p>
        </p:txBody>
      </p:sp>
      <p:sp>
        <p:nvSpPr>
          <p:cNvPr id="8" name="ZoneTexte 7">
            <a:extLst>
              <a:ext uri="{FF2B5EF4-FFF2-40B4-BE49-F238E27FC236}">
                <a16:creationId xmlns:a16="http://schemas.microsoft.com/office/drawing/2014/main" id="{782EF696-09CA-463F-ADE3-9BB19631C530}"/>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de l’aube </a:t>
            </a:r>
            <a:r>
              <a:rPr lang="fr-FR" sz="1600" b="1" i="1" dirty="0">
                <a:solidFill>
                  <a:schemeClr val="bg1"/>
                </a:solidFill>
              </a:rPr>
              <a:t>du Jeudi Saint</a:t>
            </a:r>
            <a:endParaRPr lang="fr-FR" sz="1600" b="1" dirty="0">
              <a:solidFill>
                <a:schemeClr val="bg1"/>
              </a:solidFill>
            </a:endParaRPr>
          </a:p>
        </p:txBody>
      </p:sp>
      <p:sp>
        <p:nvSpPr>
          <p:cNvPr id="9" name="Rectangle 74">
            <a:extLst>
              <a:ext uri="{FF2B5EF4-FFF2-40B4-BE49-F238E27FC236}">
                <a16:creationId xmlns:a16="http://schemas.microsoft.com/office/drawing/2014/main" id="{72752C37-F718-4D41-B33A-A90867B4A133}"/>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باكر يوم الخميس</a:t>
            </a:r>
            <a:endParaRPr lang="en-US" altLang="fr-FR" sz="2000" b="1" i="1" dirty="0">
              <a:solidFill>
                <a:schemeClr val="bg1"/>
              </a:solidFill>
            </a:endParaRPr>
          </a:p>
        </p:txBody>
      </p:sp>
    </p:spTree>
    <p:extLst>
      <p:ext uri="{BB962C8B-B14F-4D97-AF65-F5344CB8AC3E}">
        <p14:creationId xmlns:p14="http://schemas.microsoft.com/office/powerpoint/2010/main" val="2152565031"/>
      </p:ext>
    </p:extLst>
  </p:cSld>
  <p:clrMapOvr>
    <a:masterClrMapping/>
  </p:clrMapOvr>
</p:sld>
</file>

<file path=ppt/slides/slide4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51178" y="2676036"/>
            <a:ext cx="5644822" cy="1077218"/>
          </a:xfrm>
        </p:spPr>
        <p:txBody>
          <a:bodyPr wrap="square" numCol="1" spcCol="72000" anchor="ctr">
            <a:spAutoFit/>
          </a:bodyPr>
          <a:lstStyle/>
          <a:p>
            <a:pPr marL="0" indent="0" algn="just">
              <a:buNone/>
            </a:pPr>
            <a:r>
              <a:rPr lang="fr-FR" b="1" dirty="0">
                <a:latin typeface="Book Antiqua" panose="02040602050305030304" pitchFamily="18" charset="0"/>
              </a:rPr>
              <a:t>Lecture du saint Evangile selon saint </a:t>
            </a:r>
            <a:r>
              <a:rPr lang="fr-FR" b="1" dirty="0">
                <a:solidFill>
                  <a:srgbClr val="C00000"/>
                </a:solidFill>
                <a:latin typeface="Book Antiqua" panose="02040602050305030304" pitchFamily="18" charset="0"/>
              </a:rPr>
              <a:t>Mathieu</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lvl="0" algn="ctr" rtl="1" fontAlgn="base">
              <a:spcBef>
                <a:spcPct val="20000"/>
              </a:spcBef>
              <a:spcAft>
                <a:spcPct val="0"/>
              </a:spcAft>
            </a:pPr>
            <a:endParaRPr lang="ar-SA" altLang="fr-FR" sz="3600" dirty="0">
              <a:latin typeface="Times New Roman" panose="02020603050405020304" pitchFamily="18" charset="0"/>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4819918"/>
            <a:ext cx="184731" cy="369332"/>
          </a:xfrm>
          <a:prstGeom prst="rect">
            <a:avLst/>
          </a:prstGeom>
        </p:spPr>
        <p:txBody>
          <a:bodyPr wrap="none">
            <a:spAutoFit/>
          </a:bodyPr>
          <a:lstStyle/>
          <a:p>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spcBef>
                <a:spcPts val="0"/>
              </a:spcBef>
              <a:buNone/>
            </a:pPr>
            <a:endParaRPr lang="fr-FR" sz="4000" b="1" dirty="0">
              <a:latin typeface="CS Avva Shenouda" panose="020B7200000000000000" pitchFamily="34"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573847" y="2660719"/>
            <a:ext cx="5195976" cy="1200329"/>
          </a:xfrm>
          <a:prstGeom prst="rect">
            <a:avLst/>
          </a:prstGeom>
        </p:spPr>
        <p:txBody>
          <a:bodyPr wrap="square" anchor="ctr" anchorCtr="0">
            <a:spAutoFit/>
          </a:bodyPr>
          <a:lstStyle/>
          <a:p>
            <a:pPr algn="just" rtl="1"/>
            <a:r>
              <a:rPr lang="ar-AE" sz="3600" b="1" dirty="0">
                <a:latin typeface="Book Antiqua" panose="02040602050305030304" pitchFamily="18" charset="0"/>
              </a:rPr>
              <a:t>فصل من الإنجيل المقدس للقديس</a:t>
            </a:r>
            <a:r>
              <a:rPr lang="fr-FR" sz="3600" b="1" dirty="0">
                <a:latin typeface="CS Avva Shenouda" panose="020B7200000000000000" pitchFamily="34" charset="0"/>
              </a:rPr>
              <a:t> </a:t>
            </a:r>
            <a:r>
              <a:rPr lang="ar-SA" sz="3600" b="1" i="1" dirty="0">
                <a:solidFill>
                  <a:srgbClr val="C00000"/>
                </a:solidFill>
              </a:rPr>
              <a:t>متى</a:t>
            </a:r>
            <a:r>
              <a:rPr lang="fr-FR" sz="3600" b="1" dirty="0">
                <a:latin typeface="CS Avva Shenouda" panose="020B7200000000000000" pitchFamily="34" charset="0"/>
              </a:rPr>
              <a:t> </a:t>
            </a:r>
            <a:endParaRPr lang="ar-AE" sz="3600" b="1" dirty="0">
              <a:latin typeface="Book Antiqua" panose="02040602050305030304" pitchFamily="18" charset="0"/>
            </a:endParaRPr>
          </a:p>
        </p:txBody>
      </p:sp>
      <p:sp>
        <p:nvSpPr>
          <p:cNvPr id="6" name="Rectangle 5">
            <a:extLst>
              <a:ext uri="{FF2B5EF4-FFF2-40B4-BE49-F238E27FC236}">
                <a16:creationId xmlns:a16="http://schemas.microsoft.com/office/drawing/2014/main" id="{4BBA31EA-5709-4658-9C29-41BF2557899C}"/>
              </a:ext>
            </a:extLst>
          </p:cNvPr>
          <p:cNvSpPr/>
          <p:nvPr/>
        </p:nvSpPr>
        <p:spPr>
          <a:xfrm>
            <a:off x="703385" y="828063"/>
            <a:ext cx="10874326" cy="1569660"/>
          </a:xfrm>
          <a:prstGeom prst="rect">
            <a:avLst/>
          </a:prstGeom>
        </p:spPr>
        <p:txBody>
          <a:bodyPr wrap="square">
            <a:spAutoFit/>
          </a:bodyPr>
          <a:lstStyle/>
          <a:p>
            <a:pPr algn="ctr"/>
            <a:r>
              <a:rPr lang="fr-FR" sz="4800" b="1" dirty="0" err="1">
                <a:solidFill>
                  <a:srgbClr val="C00000"/>
                </a:solidFill>
                <a:latin typeface="CS Avva Shenouda" pitchFamily="34" charset="0"/>
              </a:rPr>
              <a:t>Ou`anagnwcic</a:t>
            </a:r>
            <a:r>
              <a:rPr lang="fr-FR" sz="4800" b="1" dirty="0">
                <a:solidFill>
                  <a:srgbClr val="C00000"/>
                </a:solidFill>
                <a:latin typeface="CS Avva Shenouda" pitchFamily="34" charset="0"/>
              </a:rPr>
              <a:t> `</a:t>
            </a:r>
            <a:r>
              <a:rPr lang="fr-FR" sz="4800" b="1" dirty="0" err="1">
                <a:solidFill>
                  <a:srgbClr val="C00000"/>
                </a:solidFill>
                <a:latin typeface="CS Avva Shenouda" pitchFamily="34" charset="0"/>
              </a:rPr>
              <a:t>ebolqen</a:t>
            </a:r>
            <a:r>
              <a:rPr lang="fr-FR" sz="4800" b="1" dirty="0">
                <a:solidFill>
                  <a:srgbClr val="C00000"/>
                </a:solidFill>
                <a:latin typeface="CS Avva Shenouda" pitchFamily="34" charset="0"/>
              </a:rPr>
              <a:t> </a:t>
            </a:r>
            <a:r>
              <a:rPr lang="fr-FR" sz="4800" b="1" dirty="0" err="1">
                <a:solidFill>
                  <a:srgbClr val="C00000"/>
                </a:solidFill>
                <a:latin typeface="CS Avva Shenouda" pitchFamily="34" charset="0"/>
              </a:rPr>
              <a:t>pieuaggelion</a:t>
            </a:r>
            <a:r>
              <a:rPr lang="fr-FR" sz="4800" b="1" dirty="0">
                <a:solidFill>
                  <a:srgbClr val="C00000"/>
                </a:solidFill>
                <a:latin typeface="CS Avva Shenouda" pitchFamily="34" charset="0"/>
              </a:rPr>
              <a:t> `</a:t>
            </a:r>
            <a:r>
              <a:rPr lang="fr-FR" sz="4800" b="1" dirty="0" err="1">
                <a:solidFill>
                  <a:srgbClr val="C00000"/>
                </a:solidFill>
                <a:latin typeface="CS Avva Shenouda" pitchFamily="34" charset="0"/>
              </a:rPr>
              <a:t>e;ouab</a:t>
            </a:r>
            <a:r>
              <a:rPr lang="fr-FR" sz="4800" b="1" dirty="0">
                <a:solidFill>
                  <a:srgbClr val="C00000"/>
                </a:solidFill>
                <a:latin typeface="CS Avva Shenouda" pitchFamily="34" charset="0"/>
              </a:rPr>
              <a:t> kata </a:t>
            </a:r>
            <a:r>
              <a:rPr lang="pl-PL" sz="4800" b="1" dirty="0">
                <a:latin typeface="Athanasius" pitchFamily="2" charset="0"/>
              </a:rPr>
              <a:t>Matqeon</a:t>
            </a:r>
            <a:r>
              <a:rPr lang="fr-FR" sz="4800" b="1" dirty="0">
                <a:solidFill>
                  <a:srgbClr val="C00000"/>
                </a:solidFill>
                <a:latin typeface="CS Avva Shenouda" pitchFamily="34" charset="0"/>
              </a:rPr>
              <a:t> </a:t>
            </a:r>
            <a:r>
              <a:rPr lang="fr-FR" sz="4800" b="1" dirty="0" err="1">
                <a:solidFill>
                  <a:srgbClr val="C00000"/>
                </a:solidFill>
                <a:latin typeface="CS Avva Shenouda" pitchFamily="34" charset="0"/>
              </a:rPr>
              <a:t>agiou</a:t>
            </a:r>
            <a:r>
              <a:rPr lang="fr-FR" sz="4800" b="1" dirty="0">
                <a:solidFill>
                  <a:srgbClr val="C00000"/>
                </a:solidFill>
                <a:latin typeface="CS Avva Shenouda" pitchFamily="34" charset="0"/>
              </a:rPr>
              <a:t>.</a:t>
            </a:r>
          </a:p>
        </p:txBody>
      </p:sp>
      <p:sp>
        <p:nvSpPr>
          <p:cNvPr id="9" name="Espace réservé du contenu 2">
            <a:extLst>
              <a:ext uri="{FF2B5EF4-FFF2-40B4-BE49-F238E27FC236}">
                <a16:creationId xmlns:a16="http://schemas.microsoft.com/office/drawing/2014/main" id="{D2106C4C-97AC-47F4-8BDB-41E5693FF19F}"/>
              </a:ext>
            </a:extLst>
          </p:cNvPr>
          <p:cNvSpPr txBox="1">
            <a:spLocks/>
          </p:cNvSpPr>
          <p:nvPr/>
        </p:nvSpPr>
        <p:spPr>
          <a:xfrm>
            <a:off x="448833" y="5439997"/>
            <a:ext cx="4896890" cy="584775"/>
          </a:xfrm>
          <a:prstGeom prst="rect">
            <a:avLst/>
          </a:prstGeom>
        </p:spPr>
        <p:txBody>
          <a:bodyPr vert="horz" wrap="square" lIns="91440" tIns="45720" rIns="91440" bIns="45720" numCol="1" spcCol="72000" rtlCol="0" anchor="ctr">
            <a:sp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buFont typeface="Arial" pitchFamily="34" charset="0"/>
              <a:buNone/>
            </a:pPr>
            <a:r>
              <a:rPr lang="fr-FR" b="1" dirty="0">
                <a:latin typeface="Book Antiqua" panose="02040602050305030304" pitchFamily="18" charset="0"/>
              </a:rPr>
              <a:t>Gloire à toi Seigneur</a:t>
            </a:r>
          </a:p>
        </p:txBody>
      </p:sp>
      <p:sp>
        <p:nvSpPr>
          <p:cNvPr id="11" name="Rectangle 10">
            <a:extLst>
              <a:ext uri="{FF2B5EF4-FFF2-40B4-BE49-F238E27FC236}">
                <a16:creationId xmlns:a16="http://schemas.microsoft.com/office/drawing/2014/main" id="{33915816-F1BB-42E5-8168-916DA00C2698}"/>
              </a:ext>
            </a:extLst>
          </p:cNvPr>
          <p:cNvSpPr/>
          <p:nvPr/>
        </p:nvSpPr>
        <p:spPr>
          <a:xfrm>
            <a:off x="8133162" y="5220027"/>
            <a:ext cx="3574559" cy="769441"/>
          </a:xfrm>
          <a:prstGeom prst="rect">
            <a:avLst/>
          </a:prstGeom>
        </p:spPr>
        <p:txBody>
          <a:bodyPr wrap="square" anchor="ctr" anchorCtr="0">
            <a:spAutoFit/>
          </a:bodyPr>
          <a:lstStyle/>
          <a:p>
            <a:pPr algn="just" rtl="1"/>
            <a:r>
              <a:rPr lang="ar-AE" sz="4400" b="1" dirty="0">
                <a:latin typeface="Book Antiqua" panose="02040602050305030304" pitchFamily="18" charset="0"/>
              </a:rPr>
              <a:t>والمجد للـه دائماً</a:t>
            </a:r>
          </a:p>
        </p:txBody>
      </p:sp>
      <p:sp>
        <p:nvSpPr>
          <p:cNvPr id="13" name="Rectangle 12">
            <a:extLst>
              <a:ext uri="{FF2B5EF4-FFF2-40B4-BE49-F238E27FC236}">
                <a16:creationId xmlns:a16="http://schemas.microsoft.com/office/drawing/2014/main" id="{5E9E9B2F-DFC2-4E37-A832-F07F0BBB98D7}"/>
              </a:ext>
            </a:extLst>
          </p:cNvPr>
          <p:cNvSpPr/>
          <p:nvPr/>
        </p:nvSpPr>
        <p:spPr>
          <a:xfrm>
            <a:off x="703386" y="4666729"/>
            <a:ext cx="10874326" cy="830997"/>
          </a:xfrm>
          <a:prstGeom prst="rect">
            <a:avLst/>
          </a:prstGeom>
        </p:spPr>
        <p:txBody>
          <a:bodyPr wrap="square">
            <a:spAutoFit/>
          </a:bodyPr>
          <a:lstStyle/>
          <a:p>
            <a:pPr algn="ctr"/>
            <a:r>
              <a:rPr lang="fr-FR" sz="4800" b="1" dirty="0">
                <a:solidFill>
                  <a:srgbClr val="C00000"/>
                </a:solidFill>
                <a:latin typeface="CS Avva Shenouda" pitchFamily="34" charset="0"/>
              </a:rPr>
              <a:t>Doxa ci </a:t>
            </a:r>
            <a:r>
              <a:rPr lang="fr-FR" sz="4800" b="1" dirty="0" err="1">
                <a:solidFill>
                  <a:srgbClr val="C00000"/>
                </a:solidFill>
                <a:latin typeface="CS Avva Shenouda" pitchFamily="34" charset="0"/>
              </a:rPr>
              <a:t>Kuri``e</a:t>
            </a:r>
            <a:endParaRPr lang="fr-FR" sz="4800" b="1" dirty="0">
              <a:solidFill>
                <a:srgbClr val="C00000"/>
              </a:solidFill>
              <a:latin typeface="CS Avva Shenouda" pitchFamily="34" charset="0"/>
            </a:endParaRPr>
          </a:p>
        </p:txBody>
      </p:sp>
    </p:spTree>
    <p:extLst>
      <p:ext uri="{BB962C8B-B14F-4D97-AF65-F5344CB8AC3E}">
        <p14:creationId xmlns:p14="http://schemas.microsoft.com/office/powerpoint/2010/main" val="2908689016"/>
      </p:ext>
    </p:extLst>
  </p:cSld>
  <p:clrMapOvr>
    <a:masterClrMapping/>
  </p:clrMapOvr>
</p:sld>
</file>

<file path=ppt/slides/slide4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7369" y="548680"/>
            <a:ext cx="11161239" cy="5760640"/>
          </a:xfrm>
        </p:spPr>
        <p:txBody>
          <a:bodyPr>
            <a:normAutofit/>
          </a:bodyPr>
          <a:lstStyle/>
          <a:p>
            <a:pPr marL="0" indent="0" algn="ctr">
              <a:buNone/>
            </a:pPr>
            <a:r>
              <a:rPr lang="pl-PL" b="1" dirty="0">
                <a:solidFill>
                  <a:srgbClr val="C00000"/>
                </a:solidFill>
                <a:latin typeface="Athanasius" pitchFamily="2" charset="0"/>
              </a:rPr>
              <a:t>Matqeon  Kev k/&gt;/ i/z/-i/q/</a:t>
            </a:r>
            <a:endParaRPr lang="fr-FR" b="1" dirty="0">
              <a:solidFill>
                <a:srgbClr val="C00000"/>
              </a:solidFill>
              <a:latin typeface="Athanasius" pitchFamily="2" charset="0"/>
            </a:endParaRPr>
          </a:p>
          <a:p>
            <a:pPr marL="0" indent="0" algn="ctr">
              <a:buNone/>
            </a:pPr>
            <a:endParaRPr lang="fr-FR" b="1" dirty="0">
              <a:solidFill>
                <a:srgbClr val="C00000"/>
              </a:solidFill>
              <a:latin typeface="Athanasius" pitchFamily="2" charset="0"/>
            </a:endParaRPr>
          </a:p>
          <a:p>
            <a:pPr marL="0" indent="0" algn="just">
              <a:buNone/>
            </a:pPr>
            <a:r>
              <a:rPr lang="en-US" sz="2400" b="1" dirty="0">
                <a:latin typeface="Athanasius" pitchFamily="2" charset="0"/>
              </a:rPr>
              <a:t>N\</a:t>
            </a:r>
            <a:r>
              <a:rPr lang="en-US" sz="2400" b="1" dirty="0" err="1">
                <a:latin typeface="Athanasius" pitchFamily="2" charset="0"/>
              </a:rPr>
              <a:t>rhi</a:t>
            </a:r>
            <a:r>
              <a:rPr lang="en-US" sz="2400" b="1" dirty="0">
                <a:latin typeface="Athanasius" pitchFamily="2" charset="0"/>
              </a:rPr>
              <a:t> de '</a:t>
            </a:r>
            <a:r>
              <a:rPr lang="en-US" sz="2400" b="1" dirty="0" err="1">
                <a:latin typeface="Athanasius" pitchFamily="2" charset="0"/>
              </a:rPr>
              <a:t>en</a:t>
            </a:r>
            <a:r>
              <a:rPr lang="en-US" sz="2400" b="1" dirty="0">
                <a:latin typeface="Athanasius" pitchFamily="2" charset="0"/>
              </a:rPr>
              <a:t> </a:t>
            </a:r>
            <a:r>
              <a:rPr lang="en-US" sz="2400" b="1" dirty="0" err="1">
                <a:latin typeface="Athanasius" pitchFamily="2" charset="0"/>
              </a:rPr>
              <a:t>pi`èe</a:t>
            </a:r>
            <a:r>
              <a:rPr lang="en-US" sz="2400" b="1" dirty="0">
                <a:latin typeface="Athanasius" pitchFamily="2" charset="0"/>
              </a:rPr>
              <a:t>\</a:t>
            </a:r>
            <a:r>
              <a:rPr lang="en-US" sz="2400" b="1" dirty="0" err="1">
                <a:latin typeface="Athanasius" pitchFamily="2" charset="0"/>
              </a:rPr>
              <a:t>oou</a:t>
            </a:r>
            <a:r>
              <a:rPr lang="en-US" sz="2400" b="1" dirty="0">
                <a:latin typeface="Athanasius" pitchFamily="2" charset="0"/>
              </a:rPr>
              <a:t> `</a:t>
            </a:r>
            <a:r>
              <a:rPr lang="en-US" sz="2400" b="1" dirty="0" err="1">
                <a:latin typeface="Athanasius" pitchFamily="2" charset="0"/>
              </a:rPr>
              <a:t>èn</a:t>
            </a:r>
            <a:r>
              <a:rPr lang="en-US" sz="2400" b="1" dirty="0">
                <a:latin typeface="Athanasius" pitchFamily="2" charset="0"/>
              </a:rPr>
              <a:t>\</a:t>
            </a:r>
            <a:r>
              <a:rPr lang="en-US" sz="2400" b="1" dirty="0" err="1">
                <a:latin typeface="Athanasius" pitchFamily="2" charset="0"/>
              </a:rPr>
              <a:t>ouit</a:t>
            </a:r>
            <a:r>
              <a:rPr lang="en-US" sz="2400" b="1" dirty="0">
                <a:latin typeface="Athanasius" pitchFamily="2" charset="0"/>
              </a:rPr>
              <a:t> `</a:t>
            </a:r>
            <a:r>
              <a:rPr lang="en-US" sz="2400" b="1" dirty="0" err="1">
                <a:latin typeface="Athanasius" pitchFamily="2" charset="0"/>
              </a:rPr>
              <a:t>ènte</a:t>
            </a:r>
            <a:r>
              <a:rPr lang="en-US" sz="2400" b="1" dirty="0">
                <a:latin typeface="Athanasius" pitchFamily="2" charset="0"/>
              </a:rPr>
              <a:t> </a:t>
            </a:r>
            <a:r>
              <a:rPr lang="en-US" sz="2400" b="1" dirty="0" err="1">
                <a:latin typeface="Athanasius" pitchFamily="2" charset="0"/>
              </a:rPr>
              <a:t>niatkwb</a:t>
            </a:r>
            <a:r>
              <a:rPr lang="en-US" sz="2400" b="1" dirty="0">
                <a:latin typeface="Athanasius" pitchFamily="2" charset="0"/>
              </a:rPr>
              <a:t> &gt; </a:t>
            </a:r>
            <a:r>
              <a:rPr lang="en-US" sz="2400" b="1" dirty="0" err="1">
                <a:latin typeface="Athanasius" pitchFamily="2" charset="0"/>
              </a:rPr>
              <a:t>au`èi</a:t>
            </a:r>
            <a:r>
              <a:rPr lang="en-US" sz="2400" b="1" dirty="0">
                <a:latin typeface="Athanasius" pitchFamily="2" charset="0"/>
              </a:rPr>
              <a:t> \a </a:t>
            </a:r>
            <a:r>
              <a:rPr lang="en-US" sz="2400" b="1" dirty="0" err="1">
                <a:latin typeface="Athanasius" pitchFamily="2" charset="0"/>
              </a:rPr>
              <a:t>Ih</a:t>
            </a:r>
            <a:r>
              <a:rPr lang="en-US" sz="2400" b="1" dirty="0">
                <a:latin typeface="Athanasius" pitchFamily="2" charset="0"/>
              </a:rPr>
              <a:t>/c/ `</a:t>
            </a:r>
            <a:r>
              <a:rPr lang="en-US" sz="2400" b="1" dirty="0" err="1">
                <a:latin typeface="Athanasius" pitchFamily="2" charset="0"/>
              </a:rPr>
              <a:t>ènje</a:t>
            </a:r>
            <a:r>
              <a:rPr lang="en-US" sz="2400" b="1" dirty="0">
                <a:latin typeface="Athanasius" pitchFamily="2" charset="0"/>
              </a:rPr>
              <a:t> </a:t>
            </a:r>
            <a:r>
              <a:rPr lang="en-US" sz="2400" b="1" dirty="0" err="1">
                <a:latin typeface="Athanasius" pitchFamily="2" charset="0"/>
              </a:rPr>
              <a:t>nefmaqhthc</a:t>
            </a:r>
            <a:r>
              <a:rPr lang="en-US" sz="2400" b="1" dirty="0">
                <a:latin typeface="Athanasius" pitchFamily="2" charset="0"/>
              </a:rPr>
              <a:t> </a:t>
            </a:r>
            <a:r>
              <a:rPr lang="en-US" sz="2400" b="1" dirty="0" err="1">
                <a:latin typeface="Athanasius" pitchFamily="2" charset="0"/>
              </a:rPr>
              <a:t>eujw</a:t>
            </a:r>
            <a:r>
              <a:rPr lang="en-US" sz="2400" b="1" dirty="0">
                <a:latin typeface="Athanasius" pitchFamily="2" charset="0"/>
              </a:rPr>
              <a:t> `</a:t>
            </a:r>
            <a:r>
              <a:rPr lang="en-US" sz="2400" b="1" dirty="0" err="1">
                <a:latin typeface="Athanasius" pitchFamily="2" charset="0"/>
              </a:rPr>
              <a:t>èmmoc</a:t>
            </a:r>
            <a:r>
              <a:rPr lang="en-US" sz="2400" b="1" dirty="0">
                <a:latin typeface="Athanasius" pitchFamily="2" charset="0"/>
              </a:rPr>
              <a:t> &gt; </a:t>
            </a:r>
            <a:r>
              <a:rPr lang="en-US" sz="2400" b="1" dirty="0" err="1">
                <a:latin typeface="Athanasius" pitchFamily="2" charset="0"/>
              </a:rPr>
              <a:t>je</a:t>
            </a:r>
            <a:r>
              <a:rPr lang="en-US" sz="2400" b="1" dirty="0">
                <a:latin typeface="Athanasius" pitchFamily="2" charset="0"/>
              </a:rPr>
              <a:t> </a:t>
            </a:r>
            <a:r>
              <a:rPr lang="en-US" sz="2400" b="1" dirty="0" err="1">
                <a:latin typeface="Athanasius" pitchFamily="2" charset="0"/>
              </a:rPr>
              <a:t>akouw</a:t>
            </a:r>
            <a:r>
              <a:rPr lang="en-US" sz="2400" b="1" dirty="0">
                <a:latin typeface="Athanasius" pitchFamily="2" charset="0"/>
              </a:rPr>
              <a:t>] `</a:t>
            </a:r>
            <a:r>
              <a:rPr lang="en-US" sz="2400" b="1" dirty="0" err="1">
                <a:latin typeface="Athanasius" pitchFamily="2" charset="0"/>
              </a:rPr>
              <a:t>èecebte</a:t>
            </a:r>
            <a:r>
              <a:rPr lang="en-US" sz="2400" b="1" dirty="0">
                <a:latin typeface="Athanasius" pitchFamily="2" charset="0"/>
              </a:rPr>
              <a:t> </a:t>
            </a:r>
            <a:r>
              <a:rPr lang="en-US" sz="2400" b="1" dirty="0" err="1">
                <a:latin typeface="Athanasius" pitchFamily="2" charset="0"/>
              </a:rPr>
              <a:t>pipacxa</a:t>
            </a:r>
            <a:r>
              <a:rPr lang="en-US" sz="2400" b="1" dirty="0">
                <a:latin typeface="Athanasius" pitchFamily="2" charset="0"/>
              </a:rPr>
              <a:t> </a:t>
            </a:r>
            <a:r>
              <a:rPr lang="en-US" sz="2400" b="1" dirty="0" err="1">
                <a:latin typeface="Athanasius" pitchFamily="2" charset="0"/>
              </a:rPr>
              <a:t>nak</a:t>
            </a:r>
            <a:r>
              <a:rPr lang="en-US" sz="2400" b="1" dirty="0">
                <a:latin typeface="Athanasius" pitchFamily="2" charset="0"/>
              </a:rPr>
              <a:t> </a:t>
            </a:r>
            <a:r>
              <a:rPr lang="en-US" sz="2400" b="1" dirty="0" err="1">
                <a:latin typeface="Athanasius" pitchFamily="2" charset="0"/>
              </a:rPr>
              <a:t>qwn</a:t>
            </a:r>
            <a:r>
              <a:rPr lang="en-US" sz="2400" b="1" dirty="0">
                <a:latin typeface="Athanasius" pitchFamily="2" charset="0"/>
              </a:rPr>
              <a:t> `</a:t>
            </a:r>
            <a:r>
              <a:rPr lang="en-US" sz="2400" b="1" dirty="0" err="1">
                <a:latin typeface="Athanasius" pitchFamily="2" charset="0"/>
              </a:rPr>
              <a:t>èeoumof</a:t>
            </a:r>
            <a:r>
              <a:rPr lang="en-US" sz="2400" b="1" dirty="0">
                <a:latin typeface="Athanasius" pitchFamily="2" charset="0"/>
              </a:rPr>
              <a:t>. </a:t>
            </a:r>
          </a:p>
          <a:p>
            <a:pPr marL="0" indent="0" algn="just">
              <a:buNone/>
            </a:pPr>
            <a:endParaRPr lang="en-US" sz="2400" b="1" dirty="0">
              <a:latin typeface="Athanasius" pitchFamily="2" charset="0"/>
            </a:endParaRPr>
          </a:p>
          <a:p>
            <a:pPr marL="0" indent="0" algn="just">
              <a:buNone/>
            </a:pPr>
            <a:r>
              <a:rPr lang="en-US" sz="2400" b="1" dirty="0" err="1">
                <a:latin typeface="Athanasius" pitchFamily="2" charset="0"/>
              </a:rPr>
              <a:t>Nqof</a:t>
            </a:r>
            <a:r>
              <a:rPr lang="en-US" sz="2400" b="1" dirty="0">
                <a:latin typeface="Athanasius" pitchFamily="2" charset="0"/>
              </a:rPr>
              <a:t> de </a:t>
            </a:r>
            <a:r>
              <a:rPr lang="en-US" sz="2400" b="1" dirty="0" err="1">
                <a:latin typeface="Athanasius" pitchFamily="2" charset="0"/>
              </a:rPr>
              <a:t>pejaf</a:t>
            </a:r>
            <a:r>
              <a:rPr lang="en-US" sz="2400" b="1" dirty="0">
                <a:latin typeface="Athanasius" pitchFamily="2" charset="0"/>
              </a:rPr>
              <a:t> </a:t>
            </a:r>
            <a:r>
              <a:rPr lang="en-US" sz="2400" b="1" dirty="0" err="1">
                <a:latin typeface="Athanasius" pitchFamily="2" charset="0"/>
              </a:rPr>
              <a:t>nwou</a:t>
            </a:r>
            <a:r>
              <a:rPr lang="en-US" sz="2400" b="1" dirty="0">
                <a:latin typeface="Athanasius" pitchFamily="2" charset="0"/>
              </a:rPr>
              <a:t> &gt; </a:t>
            </a:r>
            <a:r>
              <a:rPr lang="en-US" sz="2400" b="1" dirty="0" err="1">
                <a:latin typeface="Athanasius" pitchFamily="2" charset="0"/>
              </a:rPr>
              <a:t>je</a:t>
            </a:r>
            <a:r>
              <a:rPr lang="en-US" sz="2400" b="1" dirty="0">
                <a:latin typeface="Athanasius" pitchFamily="2" charset="0"/>
              </a:rPr>
              <a:t> ma]</a:t>
            </a:r>
            <a:r>
              <a:rPr lang="en-US" sz="2400" b="1" dirty="0" err="1">
                <a:latin typeface="Athanasius" pitchFamily="2" charset="0"/>
              </a:rPr>
              <a:t>enwten</a:t>
            </a:r>
            <a:r>
              <a:rPr lang="en-US" sz="2400" b="1" dirty="0">
                <a:latin typeface="Athanasius" pitchFamily="2" charset="0"/>
              </a:rPr>
              <a:t> `</a:t>
            </a:r>
            <a:r>
              <a:rPr lang="en-US" sz="2400" b="1" dirty="0" err="1">
                <a:latin typeface="Athanasius" pitchFamily="2" charset="0"/>
              </a:rPr>
              <a:t>èetai</a:t>
            </a:r>
            <a:r>
              <a:rPr lang="en-US" sz="2400" b="1" dirty="0">
                <a:latin typeface="Athanasius" pitchFamily="2" charset="0"/>
              </a:rPr>
              <a:t> </a:t>
            </a:r>
            <a:r>
              <a:rPr lang="en-US" sz="2400" b="1" dirty="0" err="1">
                <a:latin typeface="Athanasius" pitchFamily="2" charset="0"/>
              </a:rPr>
              <a:t>baki</a:t>
            </a:r>
            <a:r>
              <a:rPr lang="en-US" sz="2400" b="1" dirty="0">
                <a:latin typeface="Athanasius" pitchFamily="2" charset="0"/>
              </a:rPr>
              <a:t> \a </a:t>
            </a:r>
            <a:r>
              <a:rPr lang="en-US" sz="2400" b="1" dirty="0" err="1">
                <a:latin typeface="Athanasius" pitchFamily="2" charset="0"/>
              </a:rPr>
              <a:t>pa`èvman</a:t>
            </a:r>
            <a:r>
              <a:rPr lang="en-US" sz="2400" b="1" dirty="0">
                <a:latin typeface="Athanasius" pitchFamily="2" charset="0"/>
              </a:rPr>
              <a:t> `</a:t>
            </a:r>
            <a:r>
              <a:rPr lang="en-US" sz="2400" b="1" dirty="0" err="1">
                <a:latin typeface="Athanasius" pitchFamily="2" charset="0"/>
              </a:rPr>
              <a:t>ènrwmi</a:t>
            </a:r>
            <a:r>
              <a:rPr lang="en-US" sz="2400" b="1" dirty="0">
                <a:latin typeface="Athanasius" pitchFamily="2" charset="0"/>
              </a:rPr>
              <a:t> </a:t>
            </a:r>
            <a:r>
              <a:rPr lang="en-US" sz="2400" b="1" dirty="0" err="1">
                <a:latin typeface="Athanasius" pitchFamily="2" charset="0"/>
              </a:rPr>
              <a:t>ouo</a:t>
            </a:r>
            <a:r>
              <a:rPr lang="en-US" sz="2400" b="1" dirty="0">
                <a:latin typeface="Athanasius" pitchFamily="2" charset="0"/>
              </a:rPr>
              <a:t>\ `</a:t>
            </a:r>
            <a:r>
              <a:rPr lang="en-US" sz="2400" b="1" dirty="0" err="1">
                <a:latin typeface="Athanasius" pitchFamily="2" charset="0"/>
              </a:rPr>
              <a:t>èajoc</a:t>
            </a:r>
            <a:r>
              <a:rPr lang="en-US" sz="2400" b="1" dirty="0">
                <a:latin typeface="Athanasius" pitchFamily="2" charset="0"/>
              </a:rPr>
              <a:t> </a:t>
            </a:r>
            <a:r>
              <a:rPr lang="en-US" sz="2400" b="1" dirty="0" err="1">
                <a:latin typeface="Athanasius" pitchFamily="2" charset="0"/>
              </a:rPr>
              <a:t>naf</a:t>
            </a:r>
            <a:r>
              <a:rPr lang="en-US" sz="2400" b="1" dirty="0">
                <a:latin typeface="Athanasius" pitchFamily="2" charset="0"/>
              </a:rPr>
              <a:t> </a:t>
            </a:r>
            <a:r>
              <a:rPr lang="en-US" sz="2400" b="1" dirty="0" err="1">
                <a:latin typeface="Athanasius" pitchFamily="2" charset="0"/>
              </a:rPr>
              <a:t>je</a:t>
            </a:r>
            <a:r>
              <a:rPr lang="en-US" sz="2400" b="1" dirty="0">
                <a:latin typeface="Athanasius" pitchFamily="2" charset="0"/>
              </a:rPr>
              <a:t> &gt; </a:t>
            </a:r>
            <a:r>
              <a:rPr lang="en-US" sz="2400" b="1" dirty="0" err="1">
                <a:latin typeface="Athanasius" pitchFamily="2" charset="0"/>
              </a:rPr>
              <a:t>peje</a:t>
            </a:r>
            <a:r>
              <a:rPr lang="en-US" sz="2400" b="1" dirty="0">
                <a:latin typeface="Athanasius" pitchFamily="2" charset="0"/>
              </a:rPr>
              <a:t> </a:t>
            </a:r>
            <a:r>
              <a:rPr lang="en-US" sz="2400" b="1" dirty="0" err="1">
                <a:latin typeface="Athanasius" pitchFamily="2" charset="0"/>
              </a:rPr>
              <a:t>piref</a:t>
            </a:r>
            <a:r>
              <a:rPr lang="en-US" sz="2400" b="1" dirty="0">
                <a:latin typeface="Athanasius" pitchFamily="2" charset="0"/>
              </a:rPr>
              <a:t>;`</a:t>
            </a:r>
            <a:r>
              <a:rPr lang="en-US" sz="2400" b="1" dirty="0" err="1">
                <a:latin typeface="Athanasius" pitchFamily="2" charset="0"/>
              </a:rPr>
              <a:t>ècbw</a:t>
            </a:r>
            <a:r>
              <a:rPr lang="en-US" sz="2400" b="1" dirty="0">
                <a:latin typeface="Athanasius" pitchFamily="2" charset="0"/>
              </a:rPr>
              <a:t> </a:t>
            </a:r>
            <a:r>
              <a:rPr lang="en-US" sz="2400" b="1" dirty="0" err="1">
                <a:latin typeface="Athanasius" pitchFamily="2" charset="0"/>
              </a:rPr>
              <a:t>je</a:t>
            </a:r>
            <a:r>
              <a:rPr lang="en-US" sz="2400" b="1" dirty="0">
                <a:latin typeface="Athanasius" pitchFamily="2" charset="0"/>
              </a:rPr>
              <a:t> </a:t>
            </a:r>
            <a:r>
              <a:rPr lang="en-US" sz="2400" b="1" dirty="0" err="1">
                <a:latin typeface="Athanasius" pitchFamily="2" charset="0"/>
              </a:rPr>
              <a:t>pachou</a:t>
            </a:r>
            <a:r>
              <a:rPr lang="en-US" sz="2400" b="1" dirty="0">
                <a:latin typeface="Athanasius" pitchFamily="2" charset="0"/>
              </a:rPr>
              <a:t> </a:t>
            </a:r>
            <a:r>
              <a:rPr lang="en-US" sz="2400" b="1" dirty="0" err="1">
                <a:latin typeface="Athanasius" pitchFamily="2" charset="0"/>
              </a:rPr>
              <a:t>af'wnt</a:t>
            </a:r>
            <a:r>
              <a:rPr lang="en-US" sz="2400" b="1" dirty="0">
                <a:latin typeface="Athanasius" pitchFamily="2" charset="0"/>
              </a:rPr>
              <a:t> &gt; </a:t>
            </a:r>
            <a:r>
              <a:rPr lang="en-US" sz="2400" b="1" dirty="0" err="1">
                <a:latin typeface="Athanasius" pitchFamily="2" charset="0"/>
              </a:rPr>
              <a:t>aina`èiri</a:t>
            </a:r>
            <a:r>
              <a:rPr lang="en-US" sz="2400" b="1" dirty="0">
                <a:latin typeface="Athanasius" pitchFamily="2" charset="0"/>
              </a:rPr>
              <a:t> `</a:t>
            </a:r>
            <a:r>
              <a:rPr lang="en-US" sz="2400" b="1" dirty="0" err="1">
                <a:latin typeface="Athanasius" pitchFamily="2" charset="0"/>
              </a:rPr>
              <a:t>èmpapacxa</a:t>
            </a:r>
            <a:r>
              <a:rPr lang="en-US" sz="2400" b="1" dirty="0">
                <a:latin typeface="Athanasius" pitchFamily="2" charset="0"/>
              </a:rPr>
              <a:t> '</a:t>
            </a:r>
            <a:r>
              <a:rPr lang="en-US" sz="2400" b="1" dirty="0" err="1">
                <a:latin typeface="Athanasius" pitchFamily="2" charset="0"/>
              </a:rPr>
              <a:t>atotk</a:t>
            </a:r>
            <a:r>
              <a:rPr lang="en-US" sz="2400" b="1" dirty="0">
                <a:latin typeface="Athanasius" pitchFamily="2" charset="0"/>
              </a:rPr>
              <a:t> </a:t>
            </a:r>
            <a:r>
              <a:rPr lang="en-US" sz="2400" b="1" dirty="0" err="1">
                <a:latin typeface="Athanasius" pitchFamily="2" charset="0"/>
              </a:rPr>
              <a:t>nem</a:t>
            </a:r>
            <a:r>
              <a:rPr lang="en-US" sz="2400" b="1" dirty="0">
                <a:latin typeface="Athanasius" pitchFamily="2" charset="0"/>
              </a:rPr>
              <a:t> </a:t>
            </a:r>
            <a:r>
              <a:rPr lang="en-US" sz="2400" b="1" dirty="0" err="1">
                <a:latin typeface="Athanasius" pitchFamily="2" charset="0"/>
              </a:rPr>
              <a:t>namaqhthc</a:t>
            </a:r>
            <a:r>
              <a:rPr lang="en-US" sz="2400" b="1" dirty="0">
                <a:latin typeface="Athanasius" pitchFamily="2" charset="0"/>
              </a:rPr>
              <a:t>. </a:t>
            </a:r>
          </a:p>
          <a:p>
            <a:pPr marL="0" indent="0" algn="just">
              <a:buNone/>
            </a:pPr>
            <a:endParaRPr lang="en-US" sz="2400" b="1" dirty="0">
              <a:latin typeface="Athanasius" pitchFamily="2" charset="0"/>
            </a:endParaRPr>
          </a:p>
          <a:p>
            <a:pPr marL="0" indent="0" algn="just">
              <a:buNone/>
            </a:pPr>
            <a:r>
              <a:rPr lang="en-US" sz="2400" b="1" dirty="0" err="1">
                <a:latin typeface="Athanasius" pitchFamily="2" charset="0"/>
              </a:rPr>
              <a:t>Ouo</a:t>
            </a:r>
            <a:r>
              <a:rPr lang="en-US" sz="2400" b="1" dirty="0">
                <a:latin typeface="Athanasius" pitchFamily="2" charset="0"/>
              </a:rPr>
              <a:t>\ </a:t>
            </a:r>
            <a:r>
              <a:rPr lang="en-US" sz="2400" b="1" dirty="0" err="1">
                <a:latin typeface="Athanasius" pitchFamily="2" charset="0"/>
              </a:rPr>
              <a:t>au`èiri</a:t>
            </a:r>
            <a:r>
              <a:rPr lang="en-US" sz="2400" b="1" dirty="0">
                <a:latin typeface="Athanasius" pitchFamily="2" charset="0"/>
              </a:rPr>
              <a:t> `</a:t>
            </a:r>
            <a:r>
              <a:rPr lang="en-US" sz="2400" b="1" dirty="0" err="1">
                <a:latin typeface="Athanasius" pitchFamily="2" charset="0"/>
              </a:rPr>
              <a:t>ènje</a:t>
            </a:r>
            <a:r>
              <a:rPr lang="en-US" sz="2400" b="1" dirty="0">
                <a:latin typeface="Athanasius" pitchFamily="2" charset="0"/>
              </a:rPr>
              <a:t> </a:t>
            </a:r>
            <a:r>
              <a:rPr lang="en-US" sz="2400" b="1" dirty="0" err="1">
                <a:latin typeface="Athanasius" pitchFamily="2" charset="0"/>
              </a:rPr>
              <a:t>nimaqhthc</a:t>
            </a:r>
            <a:r>
              <a:rPr lang="en-US" sz="2400" b="1" dirty="0">
                <a:latin typeface="Athanasius" pitchFamily="2" charset="0"/>
              </a:rPr>
              <a:t> `</a:t>
            </a:r>
            <a:r>
              <a:rPr lang="en-US" sz="2400" b="1" dirty="0" err="1">
                <a:latin typeface="Athanasius" pitchFamily="2" charset="0"/>
              </a:rPr>
              <a:t>èm`èvrh</a:t>
            </a:r>
            <a:r>
              <a:rPr lang="en-US" sz="2400" b="1" dirty="0">
                <a:latin typeface="Athanasius" pitchFamily="2" charset="0"/>
              </a:rPr>
              <a:t>; `</a:t>
            </a:r>
            <a:r>
              <a:rPr lang="en-US" sz="2400" b="1" dirty="0" err="1">
                <a:latin typeface="Athanasius" pitchFamily="2" charset="0"/>
              </a:rPr>
              <a:t>èeta</a:t>
            </a:r>
            <a:r>
              <a:rPr lang="en-US" sz="2400" b="1" dirty="0">
                <a:latin typeface="Athanasius" pitchFamily="2" charset="0"/>
              </a:rPr>
              <a:t> </a:t>
            </a:r>
            <a:r>
              <a:rPr lang="en-US" sz="2400" b="1" dirty="0" err="1">
                <a:latin typeface="Athanasius" pitchFamily="2" charset="0"/>
              </a:rPr>
              <a:t>Ih</a:t>
            </a:r>
            <a:r>
              <a:rPr lang="en-US" sz="2400" b="1" dirty="0">
                <a:latin typeface="Athanasius" pitchFamily="2" charset="0"/>
              </a:rPr>
              <a:t>/c/ </a:t>
            </a:r>
            <a:r>
              <a:rPr lang="en-US" sz="2400" b="1" dirty="0" err="1">
                <a:latin typeface="Athanasius" pitchFamily="2" charset="0"/>
              </a:rPr>
              <a:t>joc</a:t>
            </a:r>
            <a:r>
              <a:rPr lang="en-US" sz="2400" b="1" dirty="0">
                <a:latin typeface="Athanasius" pitchFamily="2" charset="0"/>
              </a:rPr>
              <a:t> </a:t>
            </a:r>
            <a:r>
              <a:rPr lang="en-US" sz="2400" b="1" dirty="0" err="1">
                <a:latin typeface="Athanasius" pitchFamily="2" charset="0"/>
              </a:rPr>
              <a:t>nwou</a:t>
            </a:r>
            <a:r>
              <a:rPr lang="en-US" sz="2400" b="1" dirty="0">
                <a:latin typeface="Athanasius" pitchFamily="2" charset="0"/>
              </a:rPr>
              <a:t> </a:t>
            </a:r>
            <a:r>
              <a:rPr lang="en-US" sz="2400" b="1" dirty="0" err="1">
                <a:latin typeface="Athanasius" pitchFamily="2" charset="0"/>
              </a:rPr>
              <a:t>ouo</a:t>
            </a:r>
            <a:r>
              <a:rPr lang="en-US" sz="2400" b="1" dirty="0">
                <a:latin typeface="Athanasius" pitchFamily="2" charset="0"/>
              </a:rPr>
              <a:t>\ </a:t>
            </a:r>
            <a:r>
              <a:rPr lang="en-US" sz="2400" b="1" dirty="0" err="1">
                <a:latin typeface="Athanasius" pitchFamily="2" charset="0"/>
              </a:rPr>
              <a:t>aucob</a:t>
            </a:r>
            <a:r>
              <a:rPr lang="en-US" sz="2400" b="1" dirty="0">
                <a:latin typeface="Athanasius" pitchFamily="2" charset="0"/>
              </a:rPr>
              <a:t>; `</a:t>
            </a:r>
            <a:r>
              <a:rPr lang="en-US" sz="2400" b="1" dirty="0" err="1">
                <a:latin typeface="Athanasius" pitchFamily="2" charset="0"/>
              </a:rPr>
              <a:t>èmpipacxa</a:t>
            </a:r>
            <a:r>
              <a:rPr lang="en-US" sz="2400" b="1" dirty="0">
                <a:latin typeface="Athanasius" pitchFamily="2" charset="0"/>
              </a:rPr>
              <a:t>. </a:t>
            </a:r>
            <a:r>
              <a:rPr lang="fr-FR" sz="2400" b="1" dirty="0">
                <a:latin typeface="Athanasius" pitchFamily="2" charset="0"/>
              </a:rPr>
              <a:t> </a:t>
            </a:r>
            <a:r>
              <a:rPr lang="en-US" sz="2400" b="1" dirty="0" err="1">
                <a:solidFill>
                  <a:srgbClr val="C00000"/>
                </a:solidFill>
                <a:latin typeface="Athanasius" pitchFamily="2" charset="0"/>
              </a:rPr>
              <a:t>Ouw</a:t>
            </a:r>
            <a:r>
              <a:rPr lang="en-US" sz="2400" b="1" dirty="0">
                <a:solidFill>
                  <a:srgbClr val="C00000"/>
                </a:solidFill>
                <a:latin typeface="Athanasius" pitchFamily="2" charset="0"/>
              </a:rPr>
              <a:t>]t `</a:t>
            </a:r>
            <a:r>
              <a:rPr lang="en-US" sz="2400" b="1" dirty="0" err="1">
                <a:solidFill>
                  <a:srgbClr val="C00000"/>
                </a:solidFill>
                <a:latin typeface="Athanasius" pitchFamily="2" charset="0"/>
              </a:rPr>
              <a:t>mpieuaggelion</a:t>
            </a:r>
            <a:r>
              <a:rPr lang="en-US" sz="2400" b="1" dirty="0">
                <a:solidFill>
                  <a:srgbClr val="C00000"/>
                </a:solidFill>
                <a:latin typeface="Athanasius" pitchFamily="2" charset="0"/>
              </a:rPr>
              <a:t>  </a:t>
            </a:r>
            <a:r>
              <a:rPr lang="en-US" sz="2400" b="1" dirty="0" err="1">
                <a:solidFill>
                  <a:srgbClr val="C00000"/>
                </a:solidFill>
                <a:latin typeface="Athanasius" pitchFamily="2" charset="0"/>
              </a:rPr>
              <a:t>eqouab</a:t>
            </a:r>
            <a:r>
              <a:rPr lang="en-US" sz="2400" b="1" dirty="0">
                <a:solidFill>
                  <a:srgbClr val="C00000"/>
                </a:solidFill>
                <a:latin typeface="Athanasius" pitchFamily="2" charset="0"/>
              </a:rPr>
              <a:t>. </a:t>
            </a:r>
          </a:p>
          <a:p>
            <a:pPr marL="0" indent="0" algn="just">
              <a:buNone/>
            </a:pPr>
            <a:r>
              <a:rPr lang="en-US" sz="2400" b="1" dirty="0">
                <a:solidFill>
                  <a:srgbClr val="C00000"/>
                </a:solidFill>
                <a:latin typeface="Athanasius" pitchFamily="2" charset="0"/>
              </a:rPr>
              <a:t>Do[a ci </a:t>
            </a:r>
            <a:r>
              <a:rPr lang="en-US" sz="2400" b="1" dirty="0" err="1">
                <a:solidFill>
                  <a:srgbClr val="C00000"/>
                </a:solidFill>
                <a:latin typeface="Athanasius" pitchFamily="2" charset="0"/>
              </a:rPr>
              <a:t>Kuri`e</a:t>
            </a:r>
            <a:r>
              <a:rPr lang="en-US" sz="2400" b="1" dirty="0">
                <a:solidFill>
                  <a:srgbClr val="C00000"/>
                </a:solidFill>
                <a:latin typeface="Athanasius" pitchFamily="2" charset="0"/>
              </a:rPr>
              <a:t>.</a:t>
            </a:r>
          </a:p>
        </p:txBody>
      </p:sp>
      <p:sp>
        <p:nvSpPr>
          <p:cNvPr id="5" name="ZoneTexte 4">
            <a:extLst>
              <a:ext uri="{FF2B5EF4-FFF2-40B4-BE49-F238E27FC236}">
                <a16:creationId xmlns:a16="http://schemas.microsoft.com/office/drawing/2014/main" id="{9C43989E-336A-4884-8044-66A955C38643}"/>
              </a:ext>
            </a:extLst>
          </p:cNvPr>
          <p:cNvSpPr txBox="1"/>
          <p:nvPr/>
        </p:nvSpPr>
        <p:spPr>
          <a:xfrm>
            <a:off x="407368" y="6490404"/>
            <a:ext cx="4248472" cy="338554"/>
          </a:xfrm>
          <a:prstGeom prst="rect">
            <a:avLst/>
          </a:prstGeom>
          <a:noFill/>
        </p:spPr>
        <p:txBody>
          <a:bodyPr wrap="square" rtlCol="0">
            <a:spAutoFit/>
          </a:bodyPr>
          <a:lstStyle/>
          <a:p>
            <a:r>
              <a:rPr lang="fr-FR" sz="1600" b="1" i="1" dirty="0">
                <a:solidFill>
                  <a:schemeClr val="bg1"/>
                </a:solidFill>
              </a:rPr>
              <a:t>Neuvième heure du Jeudi Saint</a:t>
            </a:r>
            <a:endParaRPr lang="fr-FR" sz="1600" dirty="0">
              <a:solidFill>
                <a:schemeClr val="bg1"/>
              </a:solidFill>
            </a:endParaRPr>
          </a:p>
        </p:txBody>
      </p:sp>
      <p:sp>
        <p:nvSpPr>
          <p:cNvPr id="6" name="Rectangle 74">
            <a:extLst>
              <a:ext uri="{FF2B5EF4-FFF2-40B4-BE49-F238E27FC236}">
                <a16:creationId xmlns:a16="http://schemas.microsoft.com/office/drawing/2014/main" id="{E1DB3F10-BFB7-4FC6-BBC7-D7D887488C35}"/>
              </a:ext>
            </a:extLst>
          </p:cNvPr>
          <p:cNvSpPr>
            <a:spLocks noChangeArrowheads="1"/>
          </p:cNvSpPr>
          <p:nvPr/>
        </p:nvSpPr>
        <p:spPr bwMode="auto">
          <a:xfrm>
            <a:off x="8544272" y="53414"/>
            <a:ext cx="3456384"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الساعة التاسعة</a:t>
            </a:r>
            <a:r>
              <a:rPr lang="ar-BH" sz="2000" b="1" dirty="0">
                <a:solidFill>
                  <a:schemeClr val="bg1"/>
                </a:solidFill>
              </a:rPr>
              <a:t> من </a:t>
            </a:r>
            <a:r>
              <a:rPr lang="ar-SA" sz="2000" b="1" dirty="0">
                <a:solidFill>
                  <a:schemeClr val="bg1"/>
                </a:solidFill>
              </a:rPr>
              <a:t>يوم الخميس الكبير</a:t>
            </a:r>
            <a:endParaRPr lang="en-US" altLang="fr-FR" sz="2000" b="1" i="1" dirty="0">
              <a:solidFill>
                <a:schemeClr val="bg1"/>
              </a:solidFill>
            </a:endParaRPr>
          </a:p>
        </p:txBody>
      </p:sp>
    </p:spTree>
    <p:extLst>
      <p:ext uri="{BB962C8B-B14F-4D97-AF65-F5344CB8AC3E}">
        <p14:creationId xmlns:p14="http://schemas.microsoft.com/office/powerpoint/2010/main" val="1773089678"/>
      </p:ext>
    </p:extLst>
  </p:cSld>
  <p:clrMapOvr>
    <a:masterClrMapping/>
  </p:clrMapOvr>
</p:sld>
</file>

<file path=ppt/slides/slide4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7369" y="548679"/>
            <a:ext cx="11161239" cy="2736305"/>
          </a:xfrm>
        </p:spPr>
        <p:txBody>
          <a:bodyPr>
            <a:normAutofit lnSpcReduction="10000"/>
          </a:bodyPr>
          <a:lstStyle/>
          <a:p>
            <a:pPr marL="0" indent="0" algn="ctr">
              <a:buNone/>
            </a:pPr>
            <a:r>
              <a:rPr lang="fr-FR" sz="4400" b="1" dirty="0" err="1">
                <a:solidFill>
                  <a:srgbClr val="C00000"/>
                </a:solidFill>
                <a:latin typeface="Athanasius" pitchFamily="2" charset="0"/>
              </a:rPr>
              <a:t>Yalmoc</a:t>
            </a:r>
            <a:r>
              <a:rPr lang="fr-FR" sz="4400" b="1" dirty="0">
                <a:solidFill>
                  <a:srgbClr val="C00000"/>
                </a:solidFill>
                <a:latin typeface="Athanasius" pitchFamily="2" charset="0"/>
              </a:rPr>
              <a:t>  </a:t>
            </a:r>
            <a:r>
              <a:rPr lang="fr-FR" sz="4400" b="1" dirty="0" err="1">
                <a:solidFill>
                  <a:srgbClr val="C00000"/>
                </a:solidFill>
                <a:latin typeface="Athanasius" pitchFamily="2" charset="0"/>
              </a:rPr>
              <a:t>tw</a:t>
            </a:r>
            <a:r>
              <a:rPr lang="fr-FR" sz="4400" b="1" dirty="0">
                <a:solidFill>
                  <a:srgbClr val="C00000"/>
                </a:solidFill>
                <a:latin typeface="Athanasius" pitchFamily="2" charset="0"/>
              </a:rPr>
              <a:t> </a:t>
            </a:r>
            <a:r>
              <a:rPr lang="fr-FR" sz="4400" b="1" dirty="0" err="1">
                <a:solidFill>
                  <a:srgbClr val="C00000"/>
                </a:solidFill>
                <a:latin typeface="Athanasius" pitchFamily="2" charset="0"/>
              </a:rPr>
              <a:t>Dauid</a:t>
            </a:r>
            <a:endParaRPr lang="fr-FR" sz="4400" b="1" dirty="0">
              <a:solidFill>
                <a:srgbClr val="C00000"/>
              </a:solidFill>
              <a:latin typeface="Athanasius" pitchFamily="2" charset="0"/>
            </a:endParaRPr>
          </a:p>
          <a:p>
            <a:pPr marL="0" indent="0" algn="just">
              <a:buNone/>
            </a:pPr>
            <a:r>
              <a:rPr lang="en-US" sz="4300" b="1" dirty="0">
                <a:latin typeface="Athanasius" pitchFamily="2" charset="0"/>
              </a:rPr>
              <a:t>P</a:t>
            </a:r>
            <a:r>
              <a:rPr lang="fr-FR" sz="4300" b="1" dirty="0">
                <a:latin typeface="Athanasius" pitchFamily="2" charset="0"/>
              </a:rPr>
              <a:t>_ </a:t>
            </a:r>
            <a:r>
              <a:rPr lang="fr-FR" sz="4300" b="1" dirty="0" err="1">
                <a:latin typeface="Athanasius" pitchFamily="2" charset="0"/>
              </a:rPr>
              <a:t>peqna`èamoni</a:t>
            </a:r>
            <a:r>
              <a:rPr lang="fr-FR" sz="4300" b="1" dirty="0">
                <a:latin typeface="Athanasius" pitchFamily="2" charset="0"/>
              </a:rPr>
              <a:t> `</a:t>
            </a:r>
            <a:r>
              <a:rPr lang="fr-FR" sz="4300" b="1" dirty="0" err="1">
                <a:latin typeface="Athanasius" pitchFamily="2" charset="0"/>
              </a:rPr>
              <a:t>èmmoi</a:t>
            </a:r>
            <a:r>
              <a:rPr lang="fr-FR" sz="4300" b="1" dirty="0">
                <a:latin typeface="Athanasius" pitchFamily="2" charset="0"/>
              </a:rPr>
              <a:t>  &gt; `</a:t>
            </a:r>
            <a:r>
              <a:rPr lang="fr-FR" sz="4300" b="1" dirty="0" err="1">
                <a:latin typeface="Athanasius" pitchFamily="2" charset="0"/>
              </a:rPr>
              <a:t>ènnef`èqri</a:t>
            </a:r>
            <a:r>
              <a:rPr lang="fr-FR" sz="4300" b="1" dirty="0">
                <a:latin typeface="Athanasius" pitchFamily="2" charset="0"/>
              </a:rPr>
              <a:t> </a:t>
            </a:r>
            <a:r>
              <a:rPr lang="fr-FR" sz="4300" b="1" dirty="0" err="1">
                <a:latin typeface="Athanasius" pitchFamily="2" charset="0"/>
              </a:rPr>
              <a:t>er'a`èe</a:t>
            </a:r>
            <a:r>
              <a:rPr lang="fr-FR" sz="4300" b="1" dirty="0">
                <a:latin typeface="Athanasius" pitchFamily="2" charset="0"/>
              </a:rPr>
              <a:t> `</a:t>
            </a:r>
            <a:r>
              <a:rPr lang="fr-FR" sz="4300" b="1" dirty="0" err="1">
                <a:latin typeface="Athanasius" pitchFamily="2" charset="0"/>
              </a:rPr>
              <a:t>èn`è</a:t>
            </a:r>
            <a:r>
              <a:rPr lang="fr-FR" sz="4300" b="1" dirty="0">
                <a:latin typeface="Athanasius" pitchFamily="2" charset="0"/>
              </a:rPr>
              <a:t>\li &gt; </a:t>
            </a:r>
            <a:r>
              <a:rPr lang="fr-FR" sz="4300" b="1" dirty="0" err="1">
                <a:latin typeface="Athanasius" pitchFamily="2" charset="0"/>
              </a:rPr>
              <a:t>af`èqri</a:t>
            </a:r>
            <a:r>
              <a:rPr lang="fr-FR" sz="4300" b="1" dirty="0">
                <a:latin typeface="Athanasius" pitchFamily="2" charset="0"/>
              </a:rPr>
              <a:t>]</a:t>
            </a:r>
            <a:r>
              <a:rPr lang="fr-FR" sz="4300" b="1" dirty="0" err="1">
                <a:latin typeface="Athanasius" pitchFamily="2" charset="0"/>
              </a:rPr>
              <a:t>wpi</a:t>
            </a:r>
            <a:r>
              <a:rPr lang="fr-FR" sz="4300" b="1" dirty="0">
                <a:latin typeface="Athanasius" pitchFamily="2" charset="0"/>
              </a:rPr>
              <a:t> 'en </a:t>
            </a:r>
            <a:r>
              <a:rPr lang="fr-FR" sz="4300" b="1" dirty="0" err="1">
                <a:latin typeface="Athanasius" pitchFamily="2" charset="0"/>
              </a:rPr>
              <a:t>ouma</a:t>
            </a:r>
            <a:r>
              <a:rPr lang="fr-FR" sz="4300" b="1" dirty="0">
                <a:latin typeface="Athanasius" pitchFamily="2" charset="0"/>
              </a:rPr>
              <a:t> </a:t>
            </a:r>
            <a:r>
              <a:rPr lang="fr-FR" sz="4300" b="1" dirty="0" err="1">
                <a:latin typeface="Athanasius" pitchFamily="2" charset="0"/>
              </a:rPr>
              <a:t>efouetouwt</a:t>
            </a:r>
            <a:r>
              <a:rPr lang="fr-FR" sz="4300" b="1" dirty="0">
                <a:latin typeface="Athanasius" pitchFamily="2" charset="0"/>
              </a:rPr>
              <a:t> &gt; </a:t>
            </a:r>
            <a:r>
              <a:rPr lang="fr-FR" sz="4300" b="1" dirty="0" err="1">
                <a:latin typeface="Athanasius" pitchFamily="2" charset="0"/>
              </a:rPr>
              <a:t>af</a:t>
            </a:r>
            <a:r>
              <a:rPr lang="fr-FR" sz="4300" b="1" dirty="0">
                <a:latin typeface="Athanasius" pitchFamily="2" charset="0"/>
              </a:rPr>
              <a:t>]</a:t>
            </a:r>
            <a:r>
              <a:rPr lang="fr-FR" sz="4300" b="1" dirty="0" err="1">
                <a:latin typeface="Athanasius" pitchFamily="2" charset="0"/>
              </a:rPr>
              <a:t>anou</a:t>
            </a:r>
            <a:r>
              <a:rPr lang="fr-FR" sz="4300" b="1" dirty="0">
                <a:latin typeface="Athanasius" pitchFamily="2" charset="0"/>
              </a:rPr>
              <a:t>]t \</a:t>
            </a:r>
            <a:r>
              <a:rPr lang="fr-FR" sz="4300" b="1" dirty="0" err="1">
                <a:latin typeface="Athanasius" pitchFamily="2" charset="0"/>
              </a:rPr>
              <a:t>ijen</a:t>
            </a:r>
            <a:r>
              <a:rPr lang="fr-FR" sz="4300" b="1" dirty="0">
                <a:latin typeface="Athanasius" pitchFamily="2" charset="0"/>
              </a:rPr>
              <a:t>  `</a:t>
            </a:r>
            <a:r>
              <a:rPr lang="fr-FR" sz="4300" b="1" dirty="0" err="1">
                <a:latin typeface="Athanasius" pitchFamily="2" charset="0"/>
              </a:rPr>
              <a:t>èvmwou</a:t>
            </a:r>
            <a:r>
              <a:rPr lang="fr-FR" sz="4300" b="1" dirty="0">
                <a:latin typeface="Athanasius" pitchFamily="2" charset="0"/>
              </a:rPr>
              <a:t>  `</a:t>
            </a:r>
            <a:r>
              <a:rPr lang="fr-FR" sz="4300" b="1" dirty="0" err="1">
                <a:latin typeface="Athanasius" pitchFamily="2" charset="0"/>
              </a:rPr>
              <a:t>ènte</a:t>
            </a:r>
            <a:r>
              <a:rPr lang="fr-FR" sz="4300" b="1" dirty="0">
                <a:latin typeface="Athanasius" pitchFamily="2" charset="0"/>
              </a:rPr>
              <a:t>  `</a:t>
            </a:r>
            <a:r>
              <a:rPr lang="fr-FR" sz="4300" b="1" dirty="0" err="1">
                <a:latin typeface="Athanasius" pitchFamily="2" charset="0"/>
              </a:rPr>
              <a:t>èpemton</a:t>
            </a:r>
            <a:r>
              <a:rPr lang="fr-FR" sz="4300" b="1" dirty="0">
                <a:latin typeface="Athanasius" pitchFamily="2" charset="0"/>
              </a:rPr>
              <a:t>  </a:t>
            </a:r>
            <a:r>
              <a:rPr lang="fr-FR" sz="3900" b="1" dirty="0">
                <a:latin typeface="Athanasius" pitchFamily="2" charset="0"/>
              </a:rPr>
              <a:t>&gt;  `</a:t>
            </a:r>
            <a:r>
              <a:rPr lang="fr-FR" sz="3900" b="1" dirty="0" err="1">
                <a:solidFill>
                  <a:srgbClr val="C00000"/>
                </a:solidFill>
                <a:latin typeface="Athanasius" pitchFamily="2" charset="0"/>
              </a:rPr>
              <a:t>allhloui`a</a:t>
            </a:r>
            <a:endParaRPr lang="fr-FR" sz="3900" b="1" dirty="0">
              <a:solidFill>
                <a:srgbClr val="C00000"/>
              </a:solidFill>
              <a:latin typeface="Athanasius" pitchFamily="2" charset="0"/>
            </a:endParaRPr>
          </a:p>
        </p:txBody>
      </p:sp>
      <p:sp>
        <p:nvSpPr>
          <p:cNvPr id="4" name="Rectangle 3">
            <a:extLst>
              <a:ext uri="{FF2B5EF4-FFF2-40B4-BE49-F238E27FC236}">
                <a16:creationId xmlns:a16="http://schemas.microsoft.com/office/drawing/2014/main" id="{91243CA8-04CE-43A8-A980-AAAC9EEED9CA}"/>
              </a:ext>
            </a:extLst>
          </p:cNvPr>
          <p:cNvSpPr/>
          <p:nvPr/>
        </p:nvSpPr>
        <p:spPr>
          <a:xfrm>
            <a:off x="6312024" y="3573016"/>
            <a:ext cx="5400600" cy="2880319"/>
          </a:xfrm>
          <a:prstGeom prst="rect">
            <a:avLst/>
          </a:prstGeom>
        </p:spPr>
        <p:txBody>
          <a:bodyPr wrap="square">
            <a:normAutofit/>
          </a:bodyPr>
          <a:lstStyle/>
          <a:p>
            <a:pPr algn="just" rtl="1"/>
            <a:r>
              <a:rPr lang="ar-SA" sz="2800" b="1" i="1" dirty="0">
                <a:solidFill>
                  <a:srgbClr val="C00000"/>
                </a:solidFill>
              </a:rPr>
              <a:t>مزمور ٢٢ : ١</a:t>
            </a:r>
            <a:r>
              <a:rPr lang="ar-SA" sz="2800" b="1" i="1" dirty="0"/>
              <a:t> </a:t>
            </a:r>
            <a:endParaRPr lang="fr-FR" sz="2800" b="1" i="1" dirty="0"/>
          </a:p>
          <a:p>
            <a:pPr algn="just" rtl="1"/>
            <a:r>
              <a:rPr lang="ar-SA" sz="3600" b="1" dirty="0"/>
              <a:t>الرب يرعانى فلا يعوزنى شىء، فى مكان خضرة أسكننى، على ماء الراحة ربانى </a:t>
            </a:r>
            <a:r>
              <a:rPr lang="ar-SA" sz="3600" b="1" dirty="0">
                <a:solidFill>
                  <a:srgbClr val="C00000"/>
                </a:solidFill>
              </a:rPr>
              <a:t>الليلويا.</a:t>
            </a:r>
            <a:endParaRPr lang="ar-SA" sz="2800" b="1" i="1" dirty="0">
              <a:solidFill>
                <a:srgbClr val="C00000"/>
              </a:solidFill>
            </a:endParaRPr>
          </a:p>
        </p:txBody>
      </p:sp>
      <p:sp>
        <p:nvSpPr>
          <p:cNvPr id="8" name="ZoneTexte 7">
            <a:extLst>
              <a:ext uri="{FF2B5EF4-FFF2-40B4-BE49-F238E27FC236}">
                <a16:creationId xmlns:a16="http://schemas.microsoft.com/office/drawing/2014/main" id="{17EB9E0E-099C-42F2-A2D3-CB82BBB219EC}"/>
              </a:ext>
            </a:extLst>
          </p:cNvPr>
          <p:cNvSpPr txBox="1"/>
          <p:nvPr/>
        </p:nvSpPr>
        <p:spPr>
          <a:xfrm>
            <a:off x="407368" y="6490404"/>
            <a:ext cx="4248472" cy="338554"/>
          </a:xfrm>
          <a:prstGeom prst="rect">
            <a:avLst/>
          </a:prstGeom>
          <a:noFill/>
        </p:spPr>
        <p:txBody>
          <a:bodyPr wrap="square" rtlCol="0">
            <a:spAutoFit/>
          </a:bodyPr>
          <a:lstStyle/>
          <a:p>
            <a:r>
              <a:rPr lang="fr-FR" sz="1600" b="1" i="1" dirty="0">
                <a:solidFill>
                  <a:schemeClr val="bg1"/>
                </a:solidFill>
              </a:rPr>
              <a:t>Neuvième heure du Jeudi Saint</a:t>
            </a:r>
            <a:endParaRPr lang="fr-FR" sz="1600" dirty="0">
              <a:solidFill>
                <a:schemeClr val="bg1"/>
              </a:solidFill>
            </a:endParaRPr>
          </a:p>
        </p:txBody>
      </p:sp>
      <p:sp>
        <p:nvSpPr>
          <p:cNvPr id="9" name="Rectangle 74">
            <a:extLst>
              <a:ext uri="{FF2B5EF4-FFF2-40B4-BE49-F238E27FC236}">
                <a16:creationId xmlns:a16="http://schemas.microsoft.com/office/drawing/2014/main" id="{EFA9D6ED-5B92-45D5-B2B3-49501FAAB2D5}"/>
              </a:ext>
            </a:extLst>
          </p:cNvPr>
          <p:cNvSpPr>
            <a:spLocks noChangeArrowheads="1"/>
          </p:cNvSpPr>
          <p:nvPr/>
        </p:nvSpPr>
        <p:spPr bwMode="auto">
          <a:xfrm>
            <a:off x="8544272" y="53414"/>
            <a:ext cx="3456384"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الساعة التاسعة</a:t>
            </a:r>
            <a:r>
              <a:rPr lang="ar-BH" sz="2000" b="1" dirty="0">
                <a:solidFill>
                  <a:schemeClr val="bg1"/>
                </a:solidFill>
              </a:rPr>
              <a:t> من </a:t>
            </a:r>
            <a:r>
              <a:rPr lang="ar-SA" sz="2000" b="1" dirty="0">
                <a:solidFill>
                  <a:schemeClr val="bg1"/>
                </a:solidFill>
              </a:rPr>
              <a:t>يوم الخميس الكبير</a:t>
            </a:r>
            <a:endParaRPr lang="en-US" altLang="fr-FR" sz="2000" b="1" i="1" dirty="0">
              <a:solidFill>
                <a:schemeClr val="bg1"/>
              </a:solidFill>
            </a:endParaRPr>
          </a:p>
        </p:txBody>
      </p:sp>
      <p:sp>
        <p:nvSpPr>
          <p:cNvPr id="7" name="Espace réservé du contenu 2"/>
          <p:cNvSpPr txBox="1">
            <a:spLocks/>
          </p:cNvSpPr>
          <p:nvPr/>
        </p:nvSpPr>
        <p:spPr>
          <a:xfrm>
            <a:off x="407368" y="3573016"/>
            <a:ext cx="5472608" cy="2880320"/>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lnSpc>
                <a:spcPct val="90000"/>
              </a:lnSpc>
              <a:buNone/>
            </a:pPr>
            <a:r>
              <a:rPr lang="fr-FR" sz="2800" b="1" i="1" dirty="0">
                <a:solidFill>
                  <a:srgbClr val="C00000"/>
                </a:solidFill>
              </a:rPr>
              <a:t>Psaume 22 : 1 et 2 </a:t>
            </a:r>
          </a:p>
          <a:p>
            <a:pPr marL="0" indent="0" algn="just">
              <a:lnSpc>
                <a:spcPct val="90000"/>
              </a:lnSpc>
              <a:buNone/>
            </a:pPr>
            <a:r>
              <a:rPr lang="fr-FR" sz="2800" b="1" dirty="0"/>
              <a:t>Le Seigneur est mon berger je ne manque de rien. Sur des prés d'herbe fraîche, il me fait reposer. Il me mène vers les eaux tranquilles. </a:t>
            </a:r>
            <a:r>
              <a:rPr lang="fr-FR" sz="2800" b="1" dirty="0">
                <a:solidFill>
                  <a:srgbClr val="C00000"/>
                </a:solidFill>
              </a:rPr>
              <a:t>Alléluia.</a:t>
            </a:r>
          </a:p>
        </p:txBody>
      </p:sp>
    </p:spTree>
    <p:extLst>
      <p:ext uri="{BB962C8B-B14F-4D97-AF65-F5344CB8AC3E}">
        <p14:creationId xmlns:p14="http://schemas.microsoft.com/office/powerpoint/2010/main" val="1136649301"/>
      </p:ext>
    </p:extLst>
  </p:cSld>
  <p:clrMapOvr>
    <a:masterClrMapping/>
  </p:clrMapOvr>
</p:sld>
</file>

<file path=ppt/slides/slide4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329784" y="486948"/>
            <a:ext cx="5766216" cy="6041868"/>
          </a:xfrm>
        </p:spPr>
        <p:txBody>
          <a:bodyPr numCol="1" spcCol="72000" anchor="ctr">
            <a:noAutofit/>
          </a:bodyPr>
          <a:lstStyle/>
          <a:p>
            <a:pPr marL="0" indent="0" algn="just">
              <a:buNone/>
            </a:pPr>
            <a:r>
              <a:rPr lang="fr-FR" sz="3600" b="1" dirty="0">
                <a:latin typeface="Book Antiqua" panose="02040602050305030304" pitchFamily="18" charset="0"/>
              </a:rPr>
              <a:t>Que Dieu nous prenne en pitié et soit compatissant avec nous et nous rendes dignes d’écouter Son saint évangile. Lecture du saint évangile selon saint </a:t>
            </a:r>
            <a:r>
              <a:rPr lang="fr-FR" sz="3600" b="1" dirty="0">
                <a:solidFill>
                  <a:srgbClr val="C00000"/>
                </a:solidFill>
                <a:latin typeface="Book Antiqua" panose="02040602050305030304" pitchFamily="18" charset="0"/>
              </a:rPr>
              <a:t>Mathieu,</a:t>
            </a:r>
            <a:r>
              <a:rPr lang="fr-FR" sz="3600" b="1" dirty="0">
                <a:latin typeface="Book Antiqua" panose="02040602050305030304" pitchFamily="18" charset="0"/>
              </a:rPr>
              <a:t> que sa bénédiction soit avec nous tous, Amen.</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lvl="0" algn="ctr" rtl="1" fontAlgn="base">
              <a:spcBef>
                <a:spcPct val="20000"/>
              </a:spcBef>
              <a:spcAft>
                <a:spcPct val="0"/>
              </a:spcAft>
            </a:pPr>
            <a:endParaRPr lang="ar-SA" altLang="fr-FR" sz="3600" dirty="0">
              <a:latin typeface="Times New Roman" panose="02020603050405020304" pitchFamily="18" charset="0"/>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endParaRPr lang="fr-FR" dirty="0"/>
          </a:p>
        </p:txBody>
      </p:sp>
      <p:sp>
        <p:nvSpPr>
          <p:cNvPr id="13" name="Espace réservé du contenu 2">
            <a:extLst>
              <a:ext uri="{FF2B5EF4-FFF2-40B4-BE49-F238E27FC236}">
                <a16:creationId xmlns:a16="http://schemas.microsoft.com/office/drawing/2014/main" id="{BAEE9C64-186B-45FE-92FC-55891E69D351}"/>
              </a:ext>
            </a:extLst>
          </p:cNvPr>
          <p:cNvSpPr txBox="1">
            <a:spLocks/>
          </p:cNvSpPr>
          <p:nvPr/>
        </p:nvSpPr>
        <p:spPr>
          <a:xfrm>
            <a:off x="8650513" y="486947"/>
            <a:ext cx="3138029" cy="5991072"/>
          </a:xfrm>
          <a:prstGeom prst="rect">
            <a:avLst/>
          </a:prstGeom>
        </p:spPr>
        <p:txBody>
          <a:bodyPr vert="horz" lIns="91440" tIns="45720" rIns="91440" bIns="45720" numCol="1" spcCol="72000" rtlCol="0" anchor="ctr">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buNone/>
            </a:pPr>
            <a:endParaRPr lang="fr-FR" sz="4000" b="1" dirty="0">
              <a:latin typeface="Book Antiqua" panose="02040602050305030304" pitchFamily="18"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610244" y="1351509"/>
            <a:ext cx="5159580" cy="4524315"/>
          </a:xfrm>
          <a:prstGeom prst="rect">
            <a:avLst/>
          </a:prstGeom>
        </p:spPr>
        <p:txBody>
          <a:bodyPr wrap="square" anchor="ctr" anchorCtr="0">
            <a:spAutoFit/>
          </a:bodyPr>
          <a:lstStyle/>
          <a:p>
            <a:pPr algn="just" rtl="1"/>
            <a:r>
              <a:rPr lang="ar-AE" sz="4800" b="1" dirty="0">
                <a:latin typeface="Book Antiqua" panose="02040602050305030304" pitchFamily="18" charset="0"/>
              </a:rPr>
              <a:t>اللهم </a:t>
            </a:r>
            <a:r>
              <a:rPr lang="ar-AE" sz="4800" b="1" dirty="0" err="1">
                <a:latin typeface="Book Antiqua" panose="02040602050305030304" pitchFamily="18" charset="0"/>
              </a:rPr>
              <a:t>تراءف</a:t>
            </a:r>
            <a:r>
              <a:rPr lang="ar-AE" sz="4800" b="1" dirty="0">
                <a:latin typeface="Book Antiqua" panose="02040602050305030304" pitchFamily="18" charset="0"/>
              </a:rPr>
              <a:t> علينا وارحمنا واجعلنا مستحقين لسماع إنجيلكَ المقدس فصلٌ من إنجيلِ معلمنا </a:t>
            </a:r>
            <a:r>
              <a:rPr lang="ar-SA" sz="4800" b="1" i="1" dirty="0">
                <a:solidFill>
                  <a:srgbClr val="C00000"/>
                </a:solidFill>
              </a:rPr>
              <a:t>متى</a:t>
            </a:r>
            <a:r>
              <a:rPr lang="ar-AE" sz="4800" b="1" dirty="0">
                <a:latin typeface="Book Antiqua" panose="02040602050305030304" pitchFamily="18" charset="0"/>
              </a:rPr>
              <a:t> البشير بركاته علينا آمين</a:t>
            </a:r>
          </a:p>
        </p:txBody>
      </p:sp>
    </p:spTree>
    <p:extLst>
      <p:ext uri="{BB962C8B-B14F-4D97-AF65-F5344CB8AC3E}">
        <p14:creationId xmlns:p14="http://schemas.microsoft.com/office/powerpoint/2010/main" val="347042637"/>
      </p:ext>
    </p:extLst>
  </p:cSld>
  <p:clrMapOvr>
    <a:masterClrMapping/>
  </p:clrMapOvr>
</p:sld>
</file>

<file path=ppt/slides/slide4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7369" y="548680"/>
            <a:ext cx="5616624" cy="5832648"/>
          </a:xfrm>
        </p:spPr>
        <p:txBody>
          <a:bodyPr>
            <a:noAutofit/>
          </a:bodyPr>
          <a:lstStyle/>
          <a:p>
            <a:pPr marL="0" indent="0" algn="ctr">
              <a:buNone/>
            </a:pPr>
            <a:r>
              <a:rPr lang="fr-FR" sz="2800" b="1" i="1" dirty="0">
                <a:solidFill>
                  <a:srgbClr val="C00000"/>
                </a:solidFill>
              </a:rPr>
              <a:t>Matthieu 26 : 17 -19 </a:t>
            </a:r>
          </a:p>
          <a:p>
            <a:pPr marL="0" indent="3175" algn="just">
              <a:buNone/>
            </a:pPr>
            <a:r>
              <a:rPr lang="fr-FR" sz="2800" b="1" dirty="0"/>
              <a:t>Le premier jour des Azymes, les disciples s'approchèrent de Jésus et lui dirent: «Où veux-tu que nous te préparions de quoi manger la Pâque?» Il dit: « Allez à la ville, chez un tel, et dites-lui: «Le Maître te fait dire: Mon temps est proche, c'est chez toi que je vais faire la Pâque avec mes disciples.» Les disciples firent comme Jésus leur avait ordonné et préparèrent la Pâque. </a:t>
            </a:r>
            <a:r>
              <a:rPr lang="fr-FR" sz="2800" b="1" i="1" dirty="0">
                <a:solidFill>
                  <a:srgbClr val="C00000"/>
                </a:solidFill>
              </a:rPr>
              <a:t>Gloire à Dieu éternellement.</a:t>
            </a:r>
            <a:endParaRPr lang="fr-FR" sz="2800" dirty="0">
              <a:solidFill>
                <a:srgbClr val="C00000"/>
              </a:solidFill>
            </a:endParaRPr>
          </a:p>
        </p:txBody>
      </p:sp>
      <p:sp>
        <p:nvSpPr>
          <p:cNvPr id="4" name="Rectangle 3">
            <a:extLst>
              <a:ext uri="{FF2B5EF4-FFF2-40B4-BE49-F238E27FC236}">
                <a16:creationId xmlns:a16="http://schemas.microsoft.com/office/drawing/2014/main" id="{91243CA8-04CE-43A8-A980-AAAC9EEED9CA}"/>
              </a:ext>
            </a:extLst>
          </p:cNvPr>
          <p:cNvSpPr/>
          <p:nvPr/>
        </p:nvSpPr>
        <p:spPr>
          <a:xfrm>
            <a:off x="6240016" y="582935"/>
            <a:ext cx="5472608" cy="5798393"/>
          </a:xfrm>
          <a:prstGeom prst="rect">
            <a:avLst/>
          </a:prstGeom>
        </p:spPr>
        <p:txBody>
          <a:bodyPr wrap="square">
            <a:normAutofit/>
          </a:bodyPr>
          <a:lstStyle/>
          <a:p>
            <a:pPr algn="ctr" rtl="1"/>
            <a:r>
              <a:rPr lang="ar-SA" sz="3600" b="1" i="1" dirty="0">
                <a:solidFill>
                  <a:srgbClr val="C00000"/>
                </a:solidFill>
              </a:rPr>
              <a:t>متى ٢٦ : ١٧ – ١٩</a:t>
            </a:r>
            <a:endParaRPr lang="fr-FR" sz="3600" b="1" i="1" dirty="0">
              <a:solidFill>
                <a:srgbClr val="C00000"/>
              </a:solidFill>
            </a:endParaRPr>
          </a:p>
          <a:p>
            <a:pPr algn="just" rtl="1"/>
            <a:r>
              <a:rPr lang="ar-SA" sz="3600" b="1" dirty="0"/>
              <a:t>وفى اليوم الأول من الفطير، جاء التلاميذ </a:t>
            </a:r>
            <a:r>
              <a:rPr lang="ar-EG" sz="3600" b="1" dirty="0"/>
              <a:t>إ</a:t>
            </a:r>
            <a:r>
              <a:rPr lang="ar-SA" sz="3600" b="1" dirty="0"/>
              <a:t>لى يسوع قائلين: أين تريد أن نعد</a:t>
            </a:r>
            <a:r>
              <a:rPr lang="ar-EG" sz="3600" b="1" dirty="0"/>
              <a:t> لك</a:t>
            </a:r>
            <a:r>
              <a:rPr lang="ar-SA" sz="3600" b="1" dirty="0"/>
              <a:t> الفصح لتأكله ؟ أما هو فقال لهم: </a:t>
            </a:r>
            <a:r>
              <a:rPr lang="ar-BH" sz="3600" b="1" dirty="0"/>
              <a:t>إ</a:t>
            </a:r>
            <a:r>
              <a:rPr lang="ar-SA" sz="3600" b="1" dirty="0"/>
              <a:t>ذهبوا إلى المدينة، إلى فلان الرجل وقولوا له</a:t>
            </a:r>
            <a:r>
              <a:rPr lang="ar-EG" sz="3600" b="1" dirty="0" err="1"/>
              <a:t>:</a:t>
            </a:r>
            <a:r>
              <a:rPr lang="ar-SA" sz="3600" b="1" dirty="0"/>
              <a:t> المعلم يقول أن زمانى قد </a:t>
            </a:r>
            <a:r>
              <a:rPr lang="ar-BH" sz="3600" b="1" dirty="0"/>
              <a:t>إ</a:t>
            </a:r>
            <a:r>
              <a:rPr lang="ar-SA" sz="3600" b="1" dirty="0" err="1"/>
              <a:t>قترب</a:t>
            </a:r>
            <a:r>
              <a:rPr lang="ar-SA" sz="3600" b="1" dirty="0"/>
              <a:t>، وعندك أصنع فصحى مع تلاميذى. ففعل التلاميذ كما قال لهم يسوع وأعدوا الفصح.</a:t>
            </a:r>
            <a:endParaRPr lang="fr-FR" sz="3600" b="1" dirty="0"/>
          </a:p>
          <a:p>
            <a:pPr algn="just" rtl="1"/>
            <a:r>
              <a:rPr lang="ar-SA" sz="3600" b="1" i="1" dirty="0">
                <a:solidFill>
                  <a:srgbClr val="C00000"/>
                </a:solidFill>
              </a:rPr>
              <a:t>والمجد لله دائماً.</a:t>
            </a:r>
            <a:endParaRPr lang="fr-FR" sz="3600" dirty="0">
              <a:solidFill>
                <a:srgbClr val="C00000"/>
              </a:solidFill>
            </a:endParaRPr>
          </a:p>
        </p:txBody>
      </p:sp>
      <p:sp>
        <p:nvSpPr>
          <p:cNvPr id="8" name="ZoneTexte 7">
            <a:extLst>
              <a:ext uri="{FF2B5EF4-FFF2-40B4-BE49-F238E27FC236}">
                <a16:creationId xmlns:a16="http://schemas.microsoft.com/office/drawing/2014/main" id="{17EB9E0E-099C-42F2-A2D3-CB82BBB219EC}"/>
              </a:ext>
            </a:extLst>
          </p:cNvPr>
          <p:cNvSpPr txBox="1"/>
          <p:nvPr/>
        </p:nvSpPr>
        <p:spPr>
          <a:xfrm>
            <a:off x="407368" y="6490404"/>
            <a:ext cx="4032448" cy="338554"/>
          </a:xfrm>
          <a:prstGeom prst="rect">
            <a:avLst/>
          </a:prstGeom>
          <a:noFill/>
        </p:spPr>
        <p:txBody>
          <a:bodyPr wrap="square" rtlCol="0">
            <a:spAutoFit/>
          </a:bodyPr>
          <a:lstStyle/>
          <a:p>
            <a:r>
              <a:rPr lang="fr-FR" sz="1600" b="1" i="1" dirty="0">
                <a:solidFill>
                  <a:schemeClr val="bg1"/>
                </a:solidFill>
              </a:rPr>
              <a:t>Neuvième heure du Jeudi Saint</a:t>
            </a:r>
            <a:endParaRPr lang="fr-FR" sz="1600" dirty="0">
              <a:solidFill>
                <a:schemeClr val="bg1"/>
              </a:solidFill>
            </a:endParaRPr>
          </a:p>
        </p:txBody>
      </p:sp>
      <p:sp>
        <p:nvSpPr>
          <p:cNvPr id="9" name="Rectangle 74">
            <a:extLst>
              <a:ext uri="{FF2B5EF4-FFF2-40B4-BE49-F238E27FC236}">
                <a16:creationId xmlns:a16="http://schemas.microsoft.com/office/drawing/2014/main" id="{EFA9D6ED-5B92-45D5-B2B3-49501FAAB2D5}"/>
              </a:ext>
            </a:extLst>
          </p:cNvPr>
          <p:cNvSpPr>
            <a:spLocks noChangeArrowheads="1"/>
          </p:cNvSpPr>
          <p:nvPr/>
        </p:nvSpPr>
        <p:spPr bwMode="auto">
          <a:xfrm>
            <a:off x="8544272" y="53414"/>
            <a:ext cx="3456384"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الساعة التاسعة</a:t>
            </a:r>
            <a:r>
              <a:rPr lang="fr-FR" sz="2000" b="1" dirty="0">
                <a:solidFill>
                  <a:schemeClr val="bg1"/>
                </a:solidFill>
              </a:rPr>
              <a:t> </a:t>
            </a:r>
            <a:r>
              <a:rPr lang="ar-BH" sz="2000" b="1" dirty="0">
                <a:solidFill>
                  <a:schemeClr val="bg1"/>
                </a:solidFill>
              </a:rPr>
              <a:t>من </a:t>
            </a:r>
            <a:r>
              <a:rPr lang="ar-SA" sz="2000" b="1" dirty="0">
                <a:solidFill>
                  <a:schemeClr val="bg1"/>
                </a:solidFill>
              </a:rPr>
              <a:t>يوم الخميس الكبير</a:t>
            </a:r>
            <a:endParaRPr lang="en-US" altLang="fr-FR" sz="2000" b="1" i="1" dirty="0">
              <a:solidFill>
                <a:schemeClr val="bg1"/>
              </a:solidFill>
            </a:endParaRPr>
          </a:p>
        </p:txBody>
      </p:sp>
    </p:spTree>
    <p:extLst>
      <p:ext uri="{BB962C8B-B14F-4D97-AF65-F5344CB8AC3E}">
        <p14:creationId xmlns:p14="http://schemas.microsoft.com/office/powerpoint/2010/main" val="868988710"/>
      </p:ext>
    </p:extLst>
  </p:cSld>
  <p:clrMapOvr>
    <a:masterClrMapping/>
  </p:clrMapOvr>
</p:sld>
</file>

<file path=ppt/slides/slide4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E17DC675-7680-42CC-A00E-5749DEE5E413}"/>
              </a:ext>
            </a:extLst>
          </p:cNvPr>
          <p:cNvSpPr/>
          <p:nvPr/>
        </p:nvSpPr>
        <p:spPr>
          <a:xfrm>
            <a:off x="443372" y="3056626"/>
            <a:ext cx="11305256" cy="2160240"/>
          </a:xfrm>
          <a:prstGeom prst="rect">
            <a:avLst/>
          </a:prstGeom>
        </p:spPr>
        <p:txBody>
          <a:bodyPr vert="horz" lIns="91440" tIns="45720" rIns="91440" bIns="45720" rtlCol="0" anchor="ctr">
            <a:noAutofit/>
          </a:bodyPr>
          <a:lstStyle/>
          <a:p>
            <a:pPr algn="ctr"/>
            <a:r>
              <a:rPr lang="ar-EG" sz="7200" b="1" dirty="0">
                <a:solidFill>
                  <a:srgbClr val="C00000"/>
                </a:solidFill>
                <a:latin typeface="Times New Roman" panose="02020603050405020304" pitchFamily="18" charset="0"/>
              </a:rPr>
              <a:t>مقدمة الطرح</a:t>
            </a:r>
            <a:r>
              <a:rPr lang="ar-SA" sz="7200" b="1" dirty="0">
                <a:solidFill>
                  <a:srgbClr val="C00000"/>
                </a:solidFill>
                <a:latin typeface="Times New Roman" panose="02020603050405020304" pitchFamily="18" charset="0"/>
              </a:rPr>
              <a:t> </a:t>
            </a:r>
          </a:p>
        </p:txBody>
      </p:sp>
      <p:sp>
        <p:nvSpPr>
          <p:cNvPr id="7" name="Titre 1">
            <a:extLst>
              <a:ext uri="{FF2B5EF4-FFF2-40B4-BE49-F238E27FC236}">
                <a16:creationId xmlns:a16="http://schemas.microsoft.com/office/drawing/2014/main" id="{062BC627-B07B-444C-93A4-6D5B1A046B78}"/>
              </a:ext>
            </a:extLst>
          </p:cNvPr>
          <p:cNvSpPr txBox="1">
            <a:spLocks/>
          </p:cNvSpPr>
          <p:nvPr/>
        </p:nvSpPr>
        <p:spPr>
          <a:xfrm>
            <a:off x="443372" y="1270862"/>
            <a:ext cx="11305256" cy="1785764"/>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fr-FR" b="1" dirty="0">
                <a:solidFill>
                  <a:srgbClr val="C00000"/>
                </a:solidFill>
                <a:latin typeface="Castellar" panose="020A0402060406010301" pitchFamily="18" charset="0"/>
              </a:rPr>
              <a:t>Introduction du commentaire</a:t>
            </a:r>
          </a:p>
        </p:txBody>
      </p:sp>
      <p:sp>
        <p:nvSpPr>
          <p:cNvPr id="4" name="Rectangle 3">
            <a:hlinkClick r:id="rId3" action="ppaction://hlinksldjump"/>
            <a:extLst>
              <a:ext uri="{FF2B5EF4-FFF2-40B4-BE49-F238E27FC236}">
                <a16:creationId xmlns:a16="http://schemas.microsoft.com/office/drawing/2014/main" id="{F513D329-0A58-46A8-BD01-BD72EA679745}"/>
              </a:ext>
            </a:extLst>
          </p:cNvPr>
          <p:cNvSpPr/>
          <p:nvPr/>
        </p:nvSpPr>
        <p:spPr>
          <a:xfrm>
            <a:off x="9264352" y="5949280"/>
            <a:ext cx="2232248" cy="377815"/>
          </a:xfrm>
          <a:prstGeom prst="rect">
            <a:avLst/>
          </a:prstGeom>
        </p:spPr>
        <p:style>
          <a:lnRef idx="1">
            <a:schemeClr val="accent2"/>
          </a:lnRef>
          <a:fillRef idx="2">
            <a:schemeClr val="accent2"/>
          </a:fillRef>
          <a:effectRef idx="1">
            <a:schemeClr val="accent2"/>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nl-NL" dirty="0">
                <a:ln w="0"/>
                <a:solidFill>
                  <a:schemeClr val="tx1"/>
                </a:solidFill>
                <a:effectLst>
                  <a:outerShdw blurRad="38100" dist="19050" dir="2700000" algn="tl" rotWithShape="0">
                    <a:schemeClr val="dk1">
                      <a:alpha val="40000"/>
                    </a:schemeClr>
                  </a:outerShdw>
                </a:effectLst>
                <a:latin typeface="Book Antiqua" panose="02040602050305030304" pitchFamily="18" charset="0"/>
              </a:rPr>
              <a:t>Vers 11ème </a:t>
            </a:r>
            <a:r>
              <a:rPr lang="nl-NL" dirty="0" err="1">
                <a:ln w="0"/>
                <a:solidFill>
                  <a:schemeClr val="tx1"/>
                </a:solidFill>
                <a:effectLst>
                  <a:outerShdw blurRad="38100" dist="19050" dir="2700000" algn="tl" rotWithShape="0">
                    <a:schemeClr val="dk1">
                      <a:alpha val="40000"/>
                    </a:schemeClr>
                  </a:outerShdw>
                </a:effectLst>
                <a:latin typeface="Book Antiqua" panose="02040602050305030304" pitchFamily="18" charset="0"/>
              </a:rPr>
              <a:t>heure</a:t>
            </a:r>
            <a:endParaRPr lang="fr-FR" dirty="0">
              <a:ln w="0"/>
              <a:solidFill>
                <a:schemeClr val="tx1"/>
              </a:solidFill>
              <a:effectLst>
                <a:outerShdw blurRad="38100" dist="19050" dir="2700000" algn="tl" rotWithShape="0">
                  <a:schemeClr val="dk1">
                    <a:alpha val="40000"/>
                  </a:schemeClr>
                </a:outerShdw>
              </a:effectLst>
              <a:latin typeface="Book Antiqua" panose="02040602050305030304" pitchFamily="18" charset="0"/>
            </a:endParaRPr>
          </a:p>
        </p:txBody>
      </p:sp>
    </p:spTree>
    <p:extLst>
      <p:ext uri="{BB962C8B-B14F-4D97-AF65-F5344CB8AC3E}">
        <p14:creationId xmlns:p14="http://schemas.microsoft.com/office/powerpoint/2010/main" val="3238340190"/>
      </p:ext>
    </p:extLst>
  </p:cSld>
  <p:clrMapOvr>
    <a:masterClrMapping/>
  </p:clrMapOvr>
</p:sld>
</file>

<file path=ppt/slides/slide4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493402" y="654315"/>
            <a:ext cx="3682285" cy="5452374"/>
          </a:xfrm>
        </p:spPr>
        <p:txBody>
          <a:bodyPr numCol="1" spcCol="72000" anchor="ctr">
            <a:noAutofit/>
          </a:bodyPr>
          <a:lstStyle/>
          <a:p>
            <a:pPr marL="0" indent="0" algn="ctr">
              <a:buNone/>
            </a:pPr>
            <a:r>
              <a:rPr lang="fr-FR" sz="3600" b="1" dirty="0">
                <a:latin typeface="Book Antiqua" panose="02040602050305030304" pitchFamily="18" charset="0"/>
              </a:rPr>
              <a:t>Au nom de la Sainte Trinité</a:t>
            </a:r>
          </a:p>
          <a:p>
            <a:pPr marL="0" indent="0" algn="ctr">
              <a:buNone/>
            </a:pPr>
            <a:endParaRPr lang="fr-FR" sz="3600" b="1" dirty="0">
              <a:latin typeface="Book Antiqua" panose="02040602050305030304" pitchFamily="18" charset="0"/>
            </a:endParaRPr>
          </a:p>
          <a:p>
            <a:pPr marL="0" indent="0" algn="ctr">
              <a:buNone/>
            </a:pPr>
            <a:r>
              <a:rPr lang="fr-FR" sz="3600" b="1" dirty="0">
                <a:solidFill>
                  <a:srgbClr val="C00000"/>
                </a:solidFill>
                <a:latin typeface="Book Antiqua" panose="02040602050305030304" pitchFamily="18" charset="0"/>
              </a:rPr>
              <a:t>consubstantielle</a:t>
            </a:r>
          </a:p>
          <a:p>
            <a:pPr marL="0" indent="0" algn="ctr">
              <a:buNone/>
            </a:pPr>
            <a:endParaRPr lang="fr-FR" sz="3600" b="1" dirty="0">
              <a:solidFill>
                <a:srgbClr val="C00000"/>
              </a:solidFill>
              <a:latin typeface="Book Antiqua" panose="02040602050305030304" pitchFamily="18" charset="0"/>
            </a:endParaRPr>
          </a:p>
          <a:p>
            <a:pPr marL="0" indent="0" algn="ctr">
              <a:buNone/>
            </a:pPr>
            <a:r>
              <a:rPr lang="fr-FR" sz="3600" b="1" dirty="0">
                <a:latin typeface="Book Antiqua" panose="02040602050305030304" pitchFamily="18" charset="0"/>
              </a:rPr>
              <a:t>le Père et le Fils</a:t>
            </a:r>
          </a:p>
          <a:p>
            <a:pPr marL="0" indent="0" algn="ctr">
              <a:buNone/>
            </a:pPr>
            <a:endParaRPr lang="fr-FR" sz="3600" b="1" dirty="0">
              <a:latin typeface="Book Antiqua" panose="02040602050305030304" pitchFamily="18" charset="0"/>
            </a:endParaRPr>
          </a:p>
          <a:p>
            <a:pPr marL="0" indent="0" algn="ctr">
              <a:buNone/>
            </a:pPr>
            <a:r>
              <a:rPr lang="fr-FR" sz="3600" b="1" dirty="0">
                <a:solidFill>
                  <a:srgbClr val="C00000"/>
                </a:solidFill>
                <a:latin typeface="Book Antiqua" panose="02040602050305030304" pitchFamily="18" charset="0"/>
              </a:rPr>
              <a:t>et le Saint Esprit.</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lvl="0" algn="ctr" rtl="1" fontAlgn="base">
              <a:spcBef>
                <a:spcPct val="20000"/>
              </a:spcBef>
              <a:spcAft>
                <a:spcPct val="0"/>
              </a:spcAft>
            </a:pPr>
            <a:endParaRPr lang="ar-SA" altLang="fr-FR" sz="3600" dirty="0">
              <a:latin typeface="Times New Roman" panose="02020603050405020304" pitchFamily="18" charset="0"/>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spcBef>
                <a:spcPts val="0"/>
              </a:spcBef>
              <a:buNone/>
            </a:pPr>
            <a:endParaRPr lang="fr-FR" sz="4000" b="1" dirty="0">
              <a:latin typeface="CS Avva Shenouda" panose="020B7200000000000000" pitchFamily="34"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8166483" y="475085"/>
            <a:ext cx="3666705" cy="5909310"/>
          </a:xfrm>
          <a:prstGeom prst="rect">
            <a:avLst/>
          </a:prstGeom>
        </p:spPr>
        <p:txBody>
          <a:bodyPr wrap="square" anchor="ctr" anchorCtr="0">
            <a:spAutoFit/>
          </a:bodyPr>
          <a:lstStyle/>
          <a:p>
            <a:pPr algn="ctr" rtl="1"/>
            <a:r>
              <a:rPr lang="ar-AE" sz="5400" b="1" dirty="0">
                <a:latin typeface="Book Antiqua" panose="02040602050305030304" pitchFamily="18" charset="0"/>
              </a:rPr>
              <a:t>ب</a:t>
            </a:r>
            <a:r>
              <a:rPr lang="ar-EG" sz="5400" b="1" dirty="0">
                <a:latin typeface="Book Antiqua" panose="02040602050305030304" pitchFamily="18" charset="0"/>
              </a:rPr>
              <a:t>إ</a:t>
            </a:r>
            <a:r>
              <a:rPr lang="ar-AE" sz="5400" b="1" dirty="0">
                <a:latin typeface="Book Antiqua" panose="02040602050305030304" pitchFamily="18" charset="0"/>
              </a:rPr>
              <a:t>سم الثالوث</a:t>
            </a:r>
            <a:endParaRPr lang="fr-FR" sz="5400" b="1" dirty="0">
              <a:latin typeface="Book Antiqua" panose="02040602050305030304" pitchFamily="18" charset="0"/>
            </a:endParaRPr>
          </a:p>
          <a:p>
            <a:pPr algn="ctr" rtl="1"/>
            <a:r>
              <a:rPr lang="ar-AE" sz="5400" b="1" dirty="0">
                <a:latin typeface="Book Antiqua" panose="02040602050305030304" pitchFamily="18" charset="0"/>
              </a:rPr>
              <a:t> </a:t>
            </a:r>
            <a:endParaRPr lang="fr-FR" sz="5400" b="1" dirty="0">
              <a:latin typeface="Book Antiqua" panose="02040602050305030304" pitchFamily="18" charset="0"/>
            </a:endParaRPr>
          </a:p>
          <a:p>
            <a:pPr algn="ctr" rtl="1"/>
            <a:r>
              <a:rPr lang="ar-AE" sz="5400" b="1" dirty="0" err="1">
                <a:solidFill>
                  <a:srgbClr val="C00000"/>
                </a:solidFill>
                <a:latin typeface="Book Antiqua" panose="02040602050305030304" pitchFamily="18" charset="0"/>
              </a:rPr>
              <a:t>المساوى</a:t>
            </a:r>
            <a:endParaRPr lang="fr-FR" sz="5400" b="1" dirty="0">
              <a:solidFill>
                <a:srgbClr val="C00000"/>
              </a:solidFill>
              <a:latin typeface="Book Antiqua" panose="02040602050305030304" pitchFamily="18" charset="0"/>
            </a:endParaRPr>
          </a:p>
          <a:p>
            <a:pPr algn="ctr" rtl="1"/>
            <a:endParaRPr lang="fr-FR" sz="4800" b="1" dirty="0">
              <a:solidFill>
                <a:srgbClr val="C00000"/>
              </a:solidFill>
              <a:latin typeface="Book Antiqua" panose="02040602050305030304" pitchFamily="18" charset="0"/>
            </a:endParaRPr>
          </a:p>
          <a:p>
            <a:pPr algn="ctr" rtl="1"/>
            <a:r>
              <a:rPr lang="ar-AE" sz="5400" b="1" dirty="0">
                <a:latin typeface="Book Antiqua" panose="02040602050305030304" pitchFamily="18" charset="0"/>
              </a:rPr>
              <a:t>الآب </a:t>
            </a:r>
            <a:r>
              <a:rPr lang="ar-AE" sz="5400" b="1" dirty="0" err="1">
                <a:latin typeface="Book Antiqua" panose="02040602050305030304" pitchFamily="18" charset="0"/>
              </a:rPr>
              <a:t>والإبن</a:t>
            </a:r>
            <a:r>
              <a:rPr lang="ar-AE" sz="5400" b="1" dirty="0">
                <a:latin typeface="Book Antiqua" panose="02040602050305030304" pitchFamily="18" charset="0"/>
              </a:rPr>
              <a:t> </a:t>
            </a:r>
            <a:endParaRPr lang="fr-FR" sz="5400" b="1" dirty="0">
              <a:latin typeface="Book Antiqua" panose="02040602050305030304" pitchFamily="18" charset="0"/>
            </a:endParaRPr>
          </a:p>
          <a:p>
            <a:pPr algn="ctr" rtl="1"/>
            <a:endParaRPr lang="fr-FR" sz="5400" b="1" dirty="0">
              <a:solidFill>
                <a:srgbClr val="C00000"/>
              </a:solidFill>
              <a:latin typeface="Book Antiqua" panose="02040602050305030304" pitchFamily="18" charset="0"/>
            </a:endParaRPr>
          </a:p>
          <a:p>
            <a:pPr algn="ctr" rtl="1"/>
            <a:r>
              <a:rPr lang="ar-AE" sz="5400" b="1" dirty="0">
                <a:solidFill>
                  <a:srgbClr val="C00000"/>
                </a:solidFill>
                <a:latin typeface="Book Antiqua" panose="02040602050305030304" pitchFamily="18" charset="0"/>
              </a:rPr>
              <a:t>والروح القدس</a:t>
            </a:r>
          </a:p>
        </p:txBody>
      </p:sp>
      <p:sp>
        <p:nvSpPr>
          <p:cNvPr id="6" name="Rectangle 5">
            <a:extLst>
              <a:ext uri="{FF2B5EF4-FFF2-40B4-BE49-F238E27FC236}">
                <a16:creationId xmlns:a16="http://schemas.microsoft.com/office/drawing/2014/main" id="{4BBA31EA-5709-4658-9C29-41BF2557899C}"/>
              </a:ext>
            </a:extLst>
          </p:cNvPr>
          <p:cNvSpPr/>
          <p:nvPr/>
        </p:nvSpPr>
        <p:spPr>
          <a:xfrm>
            <a:off x="329784" y="600403"/>
            <a:ext cx="4285760" cy="5847755"/>
          </a:xfrm>
          <a:prstGeom prst="rect">
            <a:avLst/>
          </a:prstGeom>
        </p:spPr>
        <p:txBody>
          <a:bodyPr wrap="square">
            <a:spAutoFit/>
          </a:bodyPr>
          <a:lstStyle/>
          <a:p>
            <a:pPr algn="ctr"/>
            <a:r>
              <a:rPr lang="fr-FR" sz="4000" b="1" dirty="0" err="1">
                <a:solidFill>
                  <a:srgbClr val="000000"/>
                </a:solidFill>
                <a:latin typeface="Avva_Marcos" panose="04020500000000000000" pitchFamily="82" charset="0"/>
              </a:rPr>
              <a:t>Q</a:t>
            </a:r>
            <a:r>
              <a:rPr lang="fr-FR" sz="4000" b="1" dirty="0" err="1">
                <a:solidFill>
                  <a:srgbClr val="000000"/>
                </a:solidFill>
                <a:latin typeface="CS Avva Shenouda" panose="020B7200000000000000" pitchFamily="34" charset="0"/>
              </a:rPr>
              <a:t>en</a:t>
            </a:r>
            <a:r>
              <a:rPr lang="fr-FR" sz="4000" b="1" dirty="0">
                <a:solidFill>
                  <a:srgbClr val="000000"/>
                </a:solidFill>
                <a:latin typeface="CS Avva Shenouda" panose="020B7200000000000000" pitchFamily="34" charset="0"/>
              </a:rPr>
              <a:t> `</a:t>
            </a:r>
            <a:r>
              <a:rPr lang="fr-FR" sz="4000" b="1" dirty="0" err="1">
                <a:solidFill>
                  <a:srgbClr val="000000"/>
                </a:solidFill>
                <a:latin typeface="CS Avva Shenouda" panose="020B7200000000000000" pitchFamily="34" charset="0"/>
              </a:rPr>
              <a:t>vran</a:t>
            </a:r>
            <a:r>
              <a:rPr lang="fr-FR" sz="4000" b="1" dirty="0">
                <a:solidFill>
                  <a:srgbClr val="000000"/>
                </a:solidFill>
                <a:latin typeface="CS Avva Shenouda" panose="020B7200000000000000" pitchFamily="34" charset="0"/>
              </a:rPr>
              <a:t> `n]`triac</a:t>
            </a:r>
          </a:p>
          <a:p>
            <a:pPr algn="ctr"/>
            <a:endParaRPr lang="fr-FR" sz="4000" b="1" dirty="0">
              <a:solidFill>
                <a:srgbClr val="000000"/>
              </a:solidFill>
              <a:latin typeface="CS Avva Shenouda" panose="020B7200000000000000" pitchFamily="34" charset="0"/>
            </a:endParaRPr>
          </a:p>
          <a:p>
            <a:pPr algn="ctr"/>
            <a:r>
              <a:rPr lang="fr-FR" sz="4000" b="1" dirty="0">
                <a:solidFill>
                  <a:srgbClr val="000000"/>
                </a:solidFill>
                <a:latin typeface="CS Avva Shenouda" panose="020B7200000000000000" pitchFamily="34" charset="0"/>
              </a:rPr>
              <a:t> </a:t>
            </a:r>
            <a:r>
              <a:rPr lang="fr-FR" sz="4000" b="1" dirty="0">
                <a:solidFill>
                  <a:srgbClr val="C00000"/>
                </a:solidFill>
                <a:latin typeface="CS Avva Shenouda" panose="020B7200000000000000" pitchFamily="34" charset="0"/>
              </a:rPr>
              <a:t> `</a:t>
            </a:r>
            <a:r>
              <a:rPr lang="fr-FR" sz="4000" b="1" dirty="0" err="1">
                <a:solidFill>
                  <a:srgbClr val="C00000"/>
                </a:solidFill>
                <a:latin typeface="CS Avva Shenouda" panose="020B7200000000000000" pitchFamily="34" charset="0"/>
              </a:rPr>
              <a:t>noumooucioc</a:t>
            </a:r>
            <a:endParaRPr lang="fr-FR" sz="4000" b="1" dirty="0">
              <a:solidFill>
                <a:srgbClr val="000000"/>
              </a:solidFill>
              <a:latin typeface="CS Avva Shenouda" panose="020B7200000000000000" pitchFamily="34" charset="0"/>
            </a:endParaRPr>
          </a:p>
          <a:p>
            <a:pPr algn="ctr"/>
            <a:endParaRPr lang="fr-FR" sz="4000" b="1" dirty="0">
              <a:solidFill>
                <a:srgbClr val="000000"/>
              </a:solidFill>
              <a:latin typeface="CS Avva Shenouda" panose="020B7200000000000000" pitchFamily="34" charset="0"/>
            </a:endParaRPr>
          </a:p>
          <a:p>
            <a:pPr algn="ctr"/>
            <a:r>
              <a:rPr lang="fr-FR" sz="4000" b="1" dirty="0">
                <a:solidFill>
                  <a:srgbClr val="000000"/>
                </a:solidFill>
                <a:latin typeface="CS Avva Shenouda" panose="020B7200000000000000" pitchFamily="34" charset="0"/>
              </a:rPr>
              <a:t> `</a:t>
            </a:r>
            <a:r>
              <a:rPr lang="fr-FR" sz="4000" b="1" dirty="0" err="1">
                <a:solidFill>
                  <a:srgbClr val="000000"/>
                </a:solidFill>
                <a:latin typeface="CS Avva Shenouda" panose="020B7200000000000000" pitchFamily="34" charset="0"/>
              </a:rPr>
              <a:t>Viwt</a:t>
            </a:r>
            <a:r>
              <a:rPr lang="fr-FR" sz="4000" b="1" dirty="0">
                <a:solidFill>
                  <a:srgbClr val="000000"/>
                </a:solidFill>
                <a:latin typeface="CS Avva Shenouda" panose="020B7200000000000000" pitchFamily="34" charset="0"/>
              </a:rPr>
              <a:t> nem ` </a:t>
            </a:r>
            <a:r>
              <a:rPr lang="fr-FR" sz="4000" b="1" dirty="0" err="1">
                <a:solidFill>
                  <a:srgbClr val="000000"/>
                </a:solidFill>
                <a:latin typeface="CS Avva Shenouda" panose="020B7200000000000000" pitchFamily="34" charset="0"/>
              </a:rPr>
              <a:t>Psyri</a:t>
            </a:r>
            <a:endParaRPr lang="fr-FR" sz="4000" b="1" dirty="0">
              <a:solidFill>
                <a:srgbClr val="000000"/>
              </a:solidFill>
              <a:latin typeface="CS Avva Shenouda" panose="020B7200000000000000" pitchFamily="34" charset="0"/>
            </a:endParaRPr>
          </a:p>
          <a:p>
            <a:pPr algn="ctr"/>
            <a:endParaRPr lang="fr-FR" sz="4000" b="1" dirty="0">
              <a:solidFill>
                <a:srgbClr val="000000"/>
              </a:solidFill>
              <a:latin typeface="CS Avva Shenouda" panose="020B7200000000000000" pitchFamily="34" charset="0"/>
            </a:endParaRPr>
          </a:p>
          <a:p>
            <a:pPr algn="ctr"/>
            <a:r>
              <a:rPr lang="fr-FR" sz="4000" b="1" dirty="0">
                <a:solidFill>
                  <a:srgbClr val="000000"/>
                </a:solidFill>
                <a:latin typeface="CS Avva Shenouda" panose="020B7200000000000000" pitchFamily="34" charset="0"/>
              </a:rPr>
              <a:t> </a:t>
            </a:r>
            <a:r>
              <a:rPr lang="fr-FR" sz="4000" b="1" dirty="0">
                <a:solidFill>
                  <a:srgbClr val="C00000"/>
                </a:solidFill>
                <a:latin typeface="CS Avva Shenouda" panose="020B7200000000000000" pitchFamily="34" charset="0"/>
              </a:rPr>
              <a:t>nem </a:t>
            </a:r>
            <a:r>
              <a:rPr lang="fr-FR" sz="4000" b="1" dirty="0" err="1">
                <a:solidFill>
                  <a:srgbClr val="C00000"/>
                </a:solidFill>
                <a:latin typeface="CS Avva Shenouda" panose="020B7200000000000000" pitchFamily="34" charset="0"/>
              </a:rPr>
              <a:t>Pipneuma</a:t>
            </a:r>
            <a:r>
              <a:rPr lang="fr-FR" sz="4000" b="1" dirty="0">
                <a:solidFill>
                  <a:srgbClr val="C00000"/>
                </a:solidFill>
                <a:latin typeface="CS Avva Shenouda" panose="020B7200000000000000" pitchFamily="34" charset="0"/>
              </a:rPr>
              <a:t> `</a:t>
            </a:r>
            <a:r>
              <a:rPr lang="fr-FR" sz="4000" b="1" dirty="0" err="1">
                <a:solidFill>
                  <a:srgbClr val="C00000"/>
                </a:solidFill>
                <a:latin typeface="CS Avva Shenouda" panose="020B7200000000000000" pitchFamily="34" charset="0"/>
              </a:rPr>
              <a:t>e;ouab</a:t>
            </a:r>
            <a:r>
              <a:rPr lang="fr-FR" sz="4000" b="1" dirty="0">
                <a:solidFill>
                  <a:srgbClr val="C00000"/>
                </a:solidFill>
                <a:latin typeface="CS Avva Shenouda" panose="020B7200000000000000" pitchFamily="34" charset="0"/>
              </a:rPr>
              <a:t>.</a:t>
            </a:r>
          </a:p>
        </p:txBody>
      </p:sp>
    </p:spTree>
    <p:extLst>
      <p:ext uri="{BB962C8B-B14F-4D97-AF65-F5344CB8AC3E}">
        <p14:creationId xmlns:p14="http://schemas.microsoft.com/office/powerpoint/2010/main" val="766073337"/>
      </p:ext>
    </p:extLst>
  </p:cSld>
  <p:clrMapOvr>
    <a:masterClrMapping/>
  </p:clrMapOvr>
</p:sld>
</file>

<file path=ppt/slides/slide4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420832" y="654315"/>
            <a:ext cx="3682285" cy="5452374"/>
          </a:xfrm>
        </p:spPr>
        <p:txBody>
          <a:bodyPr numCol="1" spcCol="72000" anchor="ctr">
            <a:noAutofit/>
          </a:bodyPr>
          <a:lstStyle/>
          <a:p>
            <a:pPr marL="0" indent="0" algn="ctr">
              <a:buNone/>
            </a:pPr>
            <a:r>
              <a:rPr lang="fr-FR" sz="3600" b="1" dirty="0">
                <a:latin typeface="Book Antiqua" panose="02040602050305030304" pitchFamily="18" charset="0"/>
              </a:rPr>
              <a:t>La Lumière véritable</a:t>
            </a:r>
          </a:p>
          <a:p>
            <a:pPr marL="0" indent="0" algn="ctr">
              <a:buNone/>
            </a:pPr>
            <a:endParaRPr lang="fr-FR" sz="3600" b="1" dirty="0">
              <a:latin typeface="Book Antiqua" panose="02040602050305030304" pitchFamily="18" charset="0"/>
            </a:endParaRPr>
          </a:p>
          <a:p>
            <a:pPr marL="0" indent="0" algn="ctr">
              <a:buNone/>
            </a:pPr>
            <a:r>
              <a:rPr lang="fr-FR" sz="3600" b="1" dirty="0">
                <a:solidFill>
                  <a:srgbClr val="C00000"/>
                </a:solidFill>
                <a:latin typeface="Book Antiqua" panose="02040602050305030304" pitchFamily="18" charset="0"/>
              </a:rPr>
              <a:t> qui éclaire</a:t>
            </a:r>
          </a:p>
          <a:p>
            <a:pPr marL="0" indent="0" algn="ctr">
              <a:buNone/>
            </a:pPr>
            <a:endParaRPr lang="fr-FR" sz="3600" b="1" dirty="0">
              <a:solidFill>
                <a:srgbClr val="C00000"/>
              </a:solidFill>
              <a:latin typeface="Book Antiqua" panose="02040602050305030304" pitchFamily="18" charset="0"/>
            </a:endParaRPr>
          </a:p>
          <a:p>
            <a:pPr marL="0" indent="0" algn="ctr">
              <a:buNone/>
            </a:pPr>
            <a:r>
              <a:rPr lang="fr-FR" sz="3600" b="1" dirty="0">
                <a:latin typeface="Book Antiqua" panose="02040602050305030304" pitchFamily="18" charset="0"/>
              </a:rPr>
              <a:t>tout homme</a:t>
            </a:r>
          </a:p>
          <a:p>
            <a:pPr marL="0" indent="0" algn="ctr">
              <a:buNone/>
            </a:pPr>
            <a:r>
              <a:rPr lang="fr-FR" sz="3600" b="1" dirty="0">
                <a:latin typeface="Book Antiqua" panose="02040602050305030304" pitchFamily="18" charset="0"/>
              </a:rPr>
              <a:t> </a:t>
            </a:r>
          </a:p>
          <a:p>
            <a:pPr marL="0" indent="0" algn="ctr">
              <a:buNone/>
            </a:pPr>
            <a:r>
              <a:rPr lang="fr-FR" sz="3600" b="1" dirty="0">
                <a:solidFill>
                  <a:srgbClr val="C00000"/>
                </a:solidFill>
                <a:latin typeface="Book Antiqua" panose="02040602050305030304" pitchFamily="18" charset="0"/>
              </a:rPr>
              <a:t>venant en ce monde.</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lvl="0" algn="ctr" rtl="1" fontAlgn="base">
              <a:spcBef>
                <a:spcPct val="20000"/>
              </a:spcBef>
              <a:spcAft>
                <a:spcPct val="0"/>
              </a:spcAft>
            </a:pPr>
            <a:endParaRPr lang="ar-SA" altLang="fr-FR" sz="3600" dirty="0">
              <a:latin typeface="Times New Roman" panose="02020603050405020304" pitchFamily="18" charset="0"/>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spcBef>
                <a:spcPts val="0"/>
              </a:spcBef>
              <a:buNone/>
            </a:pPr>
            <a:endParaRPr lang="fr-FR" sz="4000" b="1" dirty="0">
              <a:latin typeface="CS Avva Shenouda" panose="020B7200000000000000" pitchFamily="34"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8180997" y="443433"/>
            <a:ext cx="3666705" cy="6001643"/>
          </a:xfrm>
          <a:prstGeom prst="rect">
            <a:avLst/>
          </a:prstGeom>
        </p:spPr>
        <p:txBody>
          <a:bodyPr wrap="square" anchor="ctr" anchorCtr="0">
            <a:spAutoFit/>
          </a:bodyPr>
          <a:lstStyle/>
          <a:p>
            <a:pPr algn="ctr" rtl="1"/>
            <a:r>
              <a:rPr lang="ar-AE" sz="4800" b="1" dirty="0">
                <a:latin typeface="Book Antiqua" panose="02040602050305030304" pitchFamily="18" charset="0"/>
              </a:rPr>
              <a:t>أيها النور </a:t>
            </a:r>
            <a:r>
              <a:rPr lang="ar-AE" sz="4800" b="1" dirty="0" err="1">
                <a:latin typeface="Book Antiqua" panose="02040602050305030304" pitchFamily="18" charset="0"/>
              </a:rPr>
              <a:t>الحقيقى</a:t>
            </a:r>
            <a:endParaRPr lang="fr-FR" sz="4800" b="1" dirty="0">
              <a:latin typeface="Book Antiqua" panose="02040602050305030304" pitchFamily="18" charset="0"/>
            </a:endParaRPr>
          </a:p>
          <a:p>
            <a:pPr algn="ctr" rtl="1"/>
            <a:endParaRPr lang="fr-FR" sz="4800" b="1" dirty="0">
              <a:latin typeface="Book Antiqua" panose="02040602050305030304" pitchFamily="18" charset="0"/>
            </a:endParaRPr>
          </a:p>
          <a:p>
            <a:pPr algn="ctr" rtl="1"/>
            <a:r>
              <a:rPr lang="ar-AE" sz="4800" b="1" dirty="0">
                <a:solidFill>
                  <a:srgbClr val="C00000"/>
                </a:solidFill>
                <a:latin typeface="Book Antiqua" panose="02040602050305030304" pitchFamily="18" charset="0"/>
              </a:rPr>
              <a:t> الذى يضئ</a:t>
            </a:r>
            <a:endParaRPr lang="fr-FR" sz="4800" b="1" dirty="0">
              <a:solidFill>
                <a:srgbClr val="C00000"/>
              </a:solidFill>
              <a:latin typeface="Book Antiqua" panose="02040602050305030304" pitchFamily="18" charset="0"/>
            </a:endParaRPr>
          </a:p>
          <a:p>
            <a:pPr algn="ctr" rtl="1"/>
            <a:endParaRPr lang="fr-FR" sz="4800" b="1" dirty="0">
              <a:latin typeface="Book Antiqua" panose="02040602050305030304" pitchFamily="18" charset="0"/>
            </a:endParaRPr>
          </a:p>
          <a:p>
            <a:pPr algn="ctr" rtl="1"/>
            <a:r>
              <a:rPr lang="ar-AE" sz="4800" b="1" dirty="0">
                <a:latin typeface="Book Antiqua" panose="02040602050305030304" pitchFamily="18" charset="0"/>
              </a:rPr>
              <a:t>لكل إنسان </a:t>
            </a:r>
            <a:endParaRPr lang="fr-FR" sz="4800" b="1" dirty="0">
              <a:latin typeface="Book Antiqua" panose="02040602050305030304" pitchFamily="18" charset="0"/>
            </a:endParaRPr>
          </a:p>
          <a:p>
            <a:pPr algn="ctr" rtl="1"/>
            <a:endParaRPr lang="fr-FR" sz="4800" b="1" dirty="0">
              <a:latin typeface="Book Antiqua" panose="02040602050305030304" pitchFamily="18" charset="0"/>
            </a:endParaRPr>
          </a:p>
          <a:p>
            <a:pPr algn="ctr" rtl="1"/>
            <a:r>
              <a:rPr lang="ar-AE" sz="4800" b="1" dirty="0">
                <a:solidFill>
                  <a:srgbClr val="C00000"/>
                </a:solidFill>
                <a:latin typeface="Book Antiqua" panose="02040602050305030304" pitchFamily="18" charset="0"/>
              </a:rPr>
              <a:t>آتى إلى العالم.</a:t>
            </a:r>
          </a:p>
        </p:txBody>
      </p:sp>
      <p:sp>
        <p:nvSpPr>
          <p:cNvPr id="6" name="Rectangle 5">
            <a:extLst>
              <a:ext uri="{FF2B5EF4-FFF2-40B4-BE49-F238E27FC236}">
                <a16:creationId xmlns:a16="http://schemas.microsoft.com/office/drawing/2014/main" id="{4BBA31EA-5709-4658-9C29-41BF2557899C}"/>
              </a:ext>
            </a:extLst>
          </p:cNvPr>
          <p:cNvSpPr/>
          <p:nvPr/>
        </p:nvSpPr>
        <p:spPr>
          <a:xfrm>
            <a:off x="329784" y="469777"/>
            <a:ext cx="4285760" cy="6124754"/>
          </a:xfrm>
          <a:prstGeom prst="rect">
            <a:avLst/>
          </a:prstGeom>
        </p:spPr>
        <p:txBody>
          <a:bodyPr wrap="square">
            <a:spAutoFit/>
          </a:bodyPr>
          <a:lstStyle/>
          <a:p>
            <a:pPr algn="ctr"/>
            <a:r>
              <a:rPr lang="fr-FR" sz="4400" b="1" dirty="0" err="1">
                <a:latin typeface="CS Avva Shenouda" panose="020B7200000000000000" pitchFamily="34" charset="0"/>
              </a:rPr>
              <a:t>Piouwini</a:t>
            </a:r>
            <a:r>
              <a:rPr lang="fr-FR" sz="4400" b="1" dirty="0">
                <a:latin typeface="CS Avva Shenouda" panose="020B7200000000000000" pitchFamily="34" charset="0"/>
              </a:rPr>
              <a:t> `</a:t>
            </a:r>
            <a:r>
              <a:rPr lang="fr-FR" sz="4400" b="1" dirty="0" err="1">
                <a:latin typeface="CS Avva Shenouda" panose="020B7200000000000000" pitchFamily="34" charset="0"/>
              </a:rPr>
              <a:t>nta`vmyi</a:t>
            </a:r>
            <a:endParaRPr lang="fr-FR" sz="4400" b="1" dirty="0">
              <a:latin typeface="CS Avva Shenouda" panose="020B7200000000000000" pitchFamily="34" charset="0"/>
            </a:endParaRPr>
          </a:p>
          <a:p>
            <a:pPr algn="ctr"/>
            <a:endParaRPr lang="fr-FR" sz="4000" b="1" dirty="0">
              <a:latin typeface="CS Avva Shenouda" panose="020B7200000000000000" pitchFamily="34" charset="0"/>
            </a:endParaRPr>
          </a:p>
          <a:p>
            <a:pPr algn="ctr"/>
            <a:r>
              <a:rPr lang="fr-FR" sz="4400" b="1" dirty="0" err="1">
                <a:solidFill>
                  <a:srgbClr val="C00000"/>
                </a:solidFill>
                <a:latin typeface="CS Avva Shenouda" panose="020B7200000000000000" pitchFamily="34" charset="0"/>
              </a:rPr>
              <a:t>Vyeterouwini</a:t>
            </a:r>
            <a:endParaRPr lang="fr-FR" sz="4400" b="1" dirty="0">
              <a:solidFill>
                <a:srgbClr val="C00000"/>
              </a:solidFill>
              <a:latin typeface="CS Avva Shenouda" panose="020B7200000000000000" pitchFamily="34" charset="0"/>
            </a:endParaRPr>
          </a:p>
          <a:p>
            <a:pPr algn="ctr"/>
            <a:endParaRPr lang="fr-FR" sz="4000" b="1" dirty="0">
              <a:solidFill>
                <a:srgbClr val="C00000"/>
              </a:solidFill>
              <a:latin typeface="CS Avva Shenouda" panose="020B7200000000000000" pitchFamily="34" charset="0"/>
            </a:endParaRPr>
          </a:p>
          <a:p>
            <a:pPr algn="ctr"/>
            <a:r>
              <a:rPr lang="fr-FR" sz="4400" b="1" dirty="0">
                <a:latin typeface="CS Avva Shenouda" panose="020B7200000000000000" pitchFamily="34" charset="0"/>
              </a:rPr>
              <a:t>`</a:t>
            </a:r>
            <a:r>
              <a:rPr lang="fr-FR" sz="4400" b="1" dirty="0" err="1">
                <a:latin typeface="CS Avva Shenouda" panose="020B7200000000000000" pitchFamily="34" charset="0"/>
              </a:rPr>
              <a:t>erwmi</a:t>
            </a:r>
            <a:r>
              <a:rPr lang="fr-FR" sz="4400" b="1" dirty="0">
                <a:latin typeface="CS Avva Shenouda" panose="020B7200000000000000" pitchFamily="34" charset="0"/>
              </a:rPr>
              <a:t> </a:t>
            </a:r>
            <a:r>
              <a:rPr lang="fr-FR" sz="4400" b="1" dirty="0" err="1">
                <a:latin typeface="CS Avva Shenouda" panose="020B7200000000000000" pitchFamily="34" charset="0"/>
              </a:rPr>
              <a:t>niben</a:t>
            </a:r>
            <a:endParaRPr lang="fr-FR" sz="4400" b="1" dirty="0">
              <a:latin typeface="CS Avva Shenouda" panose="020B7200000000000000" pitchFamily="34" charset="0"/>
            </a:endParaRPr>
          </a:p>
          <a:p>
            <a:pPr algn="ctr"/>
            <a:r>
              <a:rPr lang="fr-FR" sz="4000" b="1" dirty="0">
                <a:latin typeface="CS Avva Shenouda" panose="020B7200000000000000" pitchFamily="34" charset="0"/>
              </a:rPr>
              <a:t> </a:t>
            </a:r>
            <a:endParaRPr lang="fr-FR" sz="4400" b="1" dirty="0">
              <a:latin typeface="CS Avva Shenouda" panose="020B7200000000000000" pitchFamily="34" charset="0"/>
            </a:endParaRPr>
          </a:p>
          <a:p>
            <a:pPr algn="ctr"/>
            <a:r>
              <a:rPr lang="fr-FR" sz="4400" b="1" dirty="0" err="1">
                <a:solidFill>
                  <a:srgbClr val="C00000"/>
                </a:solidFill>
                <a:latin typeface="CS Avva Shenouda" panose="020B7200000000000000" pitchFamily="34" charset="0"/>
              </a:rPr>
              <a:t>e;nyou</a:t>
            </a:r>
            <a:r>
              <a:rPr lang="fr-FR" sz="4400" b="1" dirty="0">
                <a:solidFill>
                  <a:srgbClr val="C00000"/>
                </a:solidFill>
                <a:latin typeface="CS Avva Shenouda" panose="020B7200000000000000" pitchFamily="34" charset="0"/>
              </a:rPr>
              <a:t> `</a:t>
            </a:r>
            <a:r>
              <a:rPr lang="fr-FR" sz="4400" b="1" dirty="0" err="1">
                <a:solidFill>
                  <a:srgbClr val="C00000"/>
                </a:solidFill>
                <a:latin typeface="CS Avva Shenouda" panose="020B7200000000000000" pitchFamily="34" charset="0"/>
              </a:rPr>
              <a:t>epikocmoc</a:t>
            </a:r>
            <a:r>
              <a:rPr lang="fr-FR" sz="4400" b="1" dirty="0">
                <a:solidFill>
                  <a:srgbClr val="C00000"/>
                </a:solidFill>
                <a:latin typeface="CS Avva Shenouda" panose="020B7200000000000000" pitchFamily="34" charset="0"/>
              </a:rPr>
              <a:t>.</a:t>
            </a:r>
          </a:p>
        </p:txBody>
      </p:sp>
    </p:spTree>
    <p:extLst>
      <p:ext uri="{BB962C8B-B14F-4D97-AF65-F5344CB8AC3E}">
        <p14:creationId xmlns:p14="http://schemas.microsoft.com/office/powerpoint/2010/main" val="3435472727"/>
      </p:ext>
    </p:extLst>
  </p:cSld>
  <p:clrMapOvr>
    <a:masterClrMapping/>
  </p:clrMapOvr>
</p:sld>
</file>

<file path=ppt/slides/slide4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7369" y="548680"/>
            <a:ext cx="5616624" cy="5832648"/>
          </a:xfrm>
        </p:spPr>
        <p:txBody>
          <a:bodyPr>
            <a:noAutofit/>
          </a:bodyPr>
          <a:lstStyle/>
          <a:p>
            <a:pPr marL="0" indent="0" algn="ctr">
              <a:buNone/>
            </a:pPr>
            <a:r>
              <a:rPr lang="fr-FR" sz="2800" b="1" i="1" dirty="0">
                <a:solidFill>
                  <a:srgbClr val="C00000"/>
                </a:solidFill>
              </a:rPr>
              <a:t>Commentaire</a:t>
            </a:r>
            <a:endParaRPr lang="fr-FR" sz="2800" b="1" dirty="0">
              <a:solidFill>
                <a:srgbClr val="C00000"/>
              </a:solidFill>
            </a:endParaRPr>
          </a:p>
          <a:p>
            <a:pPr marL="0" indent="3175" algn="just">
              <a:buNone/>
            </a:pPr>
            <a:r>
              <a:rPr lang="fr-FR" sz="2800" b="1" dirty="0"/>
              <a:t>Lorsqu'Abraham a été élevé devant le Seigneur plus que tous les autres hommes, le Seigneur lui est apparu et lui dit: «Abraham, Abraham, que j'aime; écoute mes paroles et fait ma volonté. Prends Isaac ton fils, que tu chéris et offre le Moi en holocauste sur une montagne.» Abraham se leva comme le lui avait ordonné le Seigneur. Il prit son fils bien-aimé et deux de ses serviteurs, il sella son âne et partit. </a:t>
            </a:r>
          </a:p>
        </p:txBody>
      </p:sp>
      <p:sp>
        <p:nvSpPr>
          <p:cNvPr id="4" name="Rectangle 3">
            <a:extLst>
              <a:ext uri="{FF2B5EF4-FFF2-40B4-BE49-F238E27FC236}">
                <a16:creationId xmlns:a16="http://schemas.microsoft.com/office/drawing/2014/main" id="{91243CA8-04CE-43A8-A980-AAAC9EEED9CA}"/>
              </a:ext>
            </a:extLst>
          </p:cNvPr>
          <p:cNvSpPr/>
          <p:nvPr/>
        </p:nvSpPr>
        <p:spPr>
          <a:xfrm>
            <a:off x="6240016" y="582935"/>
            <a:ext cx="5472608" cy="5798393"/>
          </a:xfrm>
          <a:prstGeom prst="rect">
            <a:avLst/>
          </a:prstGeom>
        </p:spPr>
        <p:txBody>
          <a:bodyPr wrap="square">
            <a:normAutofit/>
          </a:bodyPr>
          <a:lstStyle/>
          <a:p>
            <a:pPr algn="ctr" rtl="1"/>
            <a:r>
              <a:rPr lang="ar-SA" sz="3600" b="1" i="1" dirty="0">
                <a:solidFill>
                  <a:srgbClr val="C00000"/>
                </a:solidFill>
                <a:latin typeface="Times New Roman" panose="02020603050405020304" pitchFamily="18" charset="0"/>
              </a:rPr>
              <a:t>طــرح</a:t>
            </a:r>
            <a:endParaRPr lang="fr-FR" sz="3600" b="1" i="1" dirty="0">
              <a:solidFill>
                <a:srgbClr val="C00000"/>
              </a:solidFill>
              <a:latin typeface="Times New Roman" panose="02020603050405020304" pitchFamily="18" charset="0"/>
            </a:endParaRPr>
          </a:p>
          <a:p>
            <a:pPr algn="just" rtl="1"/>
            <a:r>
              <a:rPr lang="ar-SA" sz="3600" b="1" dirty="0"/>
              <a:t>فلما </a:t>
            </a:r>
            <a:r>
              <a:rPr lang="ar-SA" sz="3600" b="1" dirty="0" err="1"/>
              <a:t>إزداد</a:t>
            </a:r>
            <a:r>
              <a:rPr lang="ar-SA" sz="3600" b="1" dirty="0"/>
              <a:t> </a:t>
            </a:r>
            <a:r>
              <a:rPr lang="ar-BH" sz="3600" b="1" dirty="0"/>
              <a:t>إ</a:t>
            </a:r>
            <a:r>
              <a:rPr lang="ar-SA" sz="3600" b="1" dirty="0" err="1"/>
              <a:t>براهيم</a:t>
            </a:r>
            <a:r>
              <a:rPr lang="ar-SA" sz="3600" b="1" dirty="0"/>
              <a:t> رفعة أمام الرب </a:t>
            </a:r>
            <a:r>
              <a:rPr lang="ar-BH" sz="3600" b="1" dirty="0"/>
              <a:t>أ</a:t>
            </a:r>
            <a:r>
              <a:rPr lang="ar-SA" sz="3600" b="1" dirty="0"/>
              <a:t>كثر من جميع الناس، ظهر له الرب وخاطبه هكذا قائلاً: يا إبراهيم</a:t>
            </a:r>
            <a:r>
              <a:rPr lang="ar-EG" sz="3600" b="1" dirty="0" err="1"/>
              <a:t>،</a:t>
            </a:r>
            <a:r>
              <a:rPr lang="ar-SA" sz="3600" b="1" dirty="0"/>
              <a:t> يا إبراهيم الذى أحبه</a:t>
            </a:r>
            <a:r>
              <a:rPr lang="ar-EG" sz="3600" b="1" dirty="0" err="1"/>
              <a:t>،</a:t>
            </a:r>
            <a:r>
              <a:rPr lang="ar-SA" sz="3600" b="1" dirty="0"/>
              <a:t> إسمع كلامى وإفعل إرادتى، خذ إسحق إبنك حبيبك، وقدّمه لى محرقة على </a:t>
            </a:r>
            <a:r>
              <a:rPr lang="ar-BH" sz="3600" b="1" dirty="0"/>
              <a:t>أ</a:t>
            </a:r>
            <a:r>
              <a:rPr lang="ar-SA" sz="3600" b="1" dirty="0"/>
              <a:t>حد الجبال. فقام إبراهيم كقول الرب وأخذ إبنه حبيبه وغلامين من عبيده وأسرج دابته وسار هكذا</a:t>
            </a:r>
            <a:r>
              <a:rPr lang="ar-EG" sz="3600" b="1" dirty="0" err="1"/>
              <a:t>.</a:t>
            </a:r>
            <a:r>
              <a:rPr lang="ar-SA" sz="3600" b="1" dirty="0"/>
              <a:t> </a:t>
            </a:r>
            <a:endParaRPr lang="ar-SA" sz="3600" b="1" dirty="0">
              <a:latin typeface="Times New Roman" panose="02020603050405020304" pitchFamily="18" charset="0"/>
            </a:endParaRPr>
          </a:p>
        </p:txBody>
      </p:sp>
      <p:sp>
        <p:nvSpPr>
          <p:cNvPr id="8" name="ZoneTexte 7">
            <a:extLst>
              <a:ext uri="{FF2B5EF4-FFF2-40B4-BE49-F238E27FC236}">
                <a16:creationId xmlns:a16="http://schemas.microsoft.com/office/drawing/2014/main" id="{17EB9E0E-099C-42F2-A2D3-CB82BBB219EC}"/>
              </a:ext>
            </a:extLst>
          </p:cNvPr>
          <p:cNvSpPr txBox="1"/>
          <p:nvPr/>
        </p:nvSpPr>
        <p:spPr>
          <a:xfrm>
            <a:off x="407368" y="6490404"/>
            <a:ext cx="4104456" cy="338554"/>
          </a:xfrm>
          <a:prstGeom prst="rect">
            <a:avLst/>
          </a:prstGeom>
          <a:noFill/>
        </p:spPr>
        <p:txBody>
          <a:bodyPr wrap="square" rtlCol="0">
            <a:spAutoFit/>
          </a:bodyPr>
          <a:lstStyle/>
          <a:p>
            <a:r>
              <a:rPr lang="fr-FR" sz="1600" b="1" i="1" dirty="0">
                <a:solidFill>
                  <a:schemeClr val="bg1"/>
                </a:solidFill>
              </a:rPr>
              <a:t>Neuvième heure du Jeudi Saint</a:t>
            </a:r>
            <a:endParaRPr lang="fr-FR" sz="1600" dirty="0">
              <a:solidFill>
                <a:schemeClr val="bg1"/>
              </a:solidFill>
            </a:endParaRPr>
          </a:p>
        </p:txBody>
      </p:sp>
      <p:sp>
        <p:nvSpPr>
          <p:cNvPr id="9" name="Rectangle 74">
            <a:extLst>
              <a:ext uri="{FF2B5EF4-FFF2-40B4-BE49-F238E27FC236}">
                <a16:creationId xmlns:a16="http://schemas.microsoft.com/office/drawing/2014/main" id="{EFA9D6ED-5B92-45D5-B2B3-49501FAAB2D5}"/>
              </a:ext>
            </a:extLst>
          </p:cNvPr>
          <p:cNvSpPr>
            <a:spLocks noChangeArrowheads="1"/>
          </p:cNvSpPr>
          <p:nvPr/>
        </p:nvSpPr>
        <p:spPr bwMode="auto">
          <a:xfrm>
            <a:off x="8616280" y="53414"/>
            <a:ext cx="3384376"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الساعة التاسعة</a:t>
            </a:r>
            <a:r>
              <a:rPr lang="ar-BH" sz="2000" b="1" dirty="0">
                <a:solidFill>
                  <a:schemeClr val="bg1"/>
                </a:solidFill>
              </a:rPr>
              <a:t> من </a:t>
            </a:r>
            <a:r>
              <a:rPr lang="ar-SA" sz="2000" b="1" dirty="0">
                <a:solidFill>
                  <a:schemeClr val="bg1"/>
                </a:solidFill>
              </a:rPr>
              <a:t>يوم الخميس الكبير</a:t>
            </a:r>
            <a:endParaRPr lang="en-US" altLang="fr-FR" sz="2000" b="1" i="1" dirty="0">
              <a:solidFill>
                <a:schemeClr val="bg1"/>
              </a:solidFill>
            </a:endParaRPr>
          </a:p>
        </p:txBody>
      </p:sp>
    </p:spTree>
    <p:extLst>
      <p:ext uri="{BB962C8B-B14F-4D97-AF65-F5344CB8AC3E}">
        <p14:creationId xmlns:p14="http://schemas.microsoft.com/office/powerpoint/2010/main" val="3162627042"/>
      </p:ext>
    </p:extLst>
  </p:cSld>
  <p:clrMapOvr>
    <a:masterClrMapping/>
  </p:clrMapOvr>
</p:sld>
</file>

<file path=ppt/slides/slide4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7369" y="548680"/>
            <a:ext cx="5616624" cy="5976664"/>
          </a:xfrm>
        </p:spPr>
        <p:txBody>
          <a:bodyPr>
            <a:noAutofit/>
          </a:bodyPr>
          <a:lstStyle/>
          <a:p>
            <a:pPr marL="0" indent="0" algn="just">
              <a:buNone/>
            </a:pPr>
            <a:r>
              <a:rPr lang="fr-FR" sz="2800" b="1" dirty="0"/>
              <a:t>Lorsqu'il vit de loin la montagne, il laissa ses deux serviteurs et sa monture et dit: «Moi et l’enfant nous irons jusque là-bas nous adorerons et nous reviendrons vers vous.» Il chargea le bois sur son fils unique, il prit lui-même le couteau et le feu et ils montèrent sur la sainte montagne, le lieu que lui avait indiqué le Tout-puissant. Isaac dit à son père Abraham: «Voici le feu et le bois, mais où est l'agneau?» Il lui répondit:</a:t>
            </a:r>
          </a:p>
        </p:txBody>
      </p:sp>
      <p:sp>
        <p:nvSpPr>
          <p:cNvPr id="4" name="Rectangle 3">
            <a:extLst>
              <a:ext uri="{FF2B5EF4-FFF2-40B4-BE49-F238E27FC236}">
                <a16:creationId xmlns:a16="http://schemas.microsoft.com/office/drawing/2014/main" id="{91243CA8-04CE-43A8-A980-AAAC9EEED9CA}"/>
              </a:ext>
            </a:extLst>
          </p:cNvPr>
          <p:cNvSpPr/>
          <p:nvPr/>
        </p:nvSpPr>
        <p:spPr>
          <a:xfrm>
            <a:off x="6240016" y="582935"/>
            <a:ext cx="5472608" cy="5798393"/>
          </a:xfrm>
          <a:prstGeom prst="rect">
            <a:avLst/>
          </a:prstGeom>
        </p:spPr>
        <p:txBody>
          <a:bodyPr wrap="square">
            <a:normAutofit/>
          </a:bodyPr>
          <a:lstStyle/>
          <a:p>
            <a:pPr algn="just" rtl="1"/>
            <a:r>
              <a:rPr lang="ar-SA" sz="3600" b="1" dirty="0"/>
              <a:t>فلما رأى الجبل من بعيد ترك الغلامين والدابة معهما وقال: أنا وإبنى ننطلق الى هناك لنسجد ثم نعود </a:t>
            </a:r>
            <a:r>
              <a:rPr lang="ar-BH" sz="3600" b="1" dirty="0"/>
              <a:t>إ</a:t>
            </a:r>
            <a:r>
              <a:rPr lang="ar-SA" sz="3600" b="1" dirty="0" err="1"/>
              <a:t>ليكما.</a:t>
            </a:r>
            <a:r>
              <a:rPr lang="ar-SA" sz="3600" b="1" dirty="0"/>
              <a:t> وحمل الحطب على وحيده</a:t>
            </a:r>
            <a:r>
              <a:rPr lang="ar-EG" sz="3600" b="1" dirty="0" err="1"/>
              <a:t>،</a:t>
            </a:r>
            <a:r>
              <a:rPr lang="ar-SA" sz="3600" b="1" dirty="0"/>
              <a:t> والسكين والنار كانا مع إبراهيم، وصعد ال</a:t>
            </a:r>
            <a:r>
              <a:rPr lang="ar-BH" sz="3600" b="1" dirty="0"/>
              <a:t>إ</a:t>
            </a:r>
            <a:r>
              <a:rPr lang="ar-SA" sz="3600" b="1" dirty="0" err="1"/>
              <a:t>ثنان</a:t>
            </a:r>
            <a:r>
              <a:rPr lang="ar-SA" sz="3600" b="1" dirty="0"/>
              <a:t> على الجبل المقدس</a:t>
            </a:r>
            <a:r>
              <a:rPr lang="ar-EG" sz="3600" b="1" dirty="0" err="1"/>
              <a:t>،</a:t>
            </a:r>
            <a:r>
              <a:rPr lang="ar-SA" sz="3600" b="1" dirty="0"/>
              <a:t> الموضع الذى أعلمه به ضابط الكل</a:t>
            </a:r>
            <a:r>
              <a:rPr lang="ar-EG" sz="3600" b="1" dirty="0" err="1"/>
              <a:t>.</a:t>
            </a:r>
            <a:r>
              <a:rPr lang="ar-SA" sz="3600" b="1" dirty="0"/>
              <a:t> فقال إسحق لأبيه إبراهيم: </a:t>
            </a:r>
            <a:r>
              <a:rPr lang="ar-SA" sz="3600" b="1" dirty="0" err="1"/>
              <a:t>هوذا</a:t>
            </a:r>
            <a:r>
              <a:rPr lang="ar-SA" sz="3600" b="1" dirty="0"/>
              <a:t> الحطب</a:t>
            </a:r>
            <a:r>
              <a:rPr lang="ar-EG" sz="3600" b="1" dirty="0" err="1"/>
              <a:t>،</a:t>
            </a:r>
            <a:r>
              <a:rPr lang="ar-SA" sz="3600" b="1" dirty="0"/>
              <a:t> فأين هو </a:t>
            </a:r>
            <a:r>
              <a:rPr lang="ar-SA" sz="3600" b="1" dirty="0" err="1"/>
              <a:t>الحمل؟</a:t>
            </a:r>
            <a:r>
              <a:rPr lang="ar-SA" sz="3600" b="1" dirty="0"/>
              <a:t> </a:t>
            </a:r>
            <a:r>
              <a:rPr lang="ar-SA" sz="3600" b="1" dirty="0" err="1"/>
              <a:t>فقال:</a:t>
            </a:r>
            <a:endParaRPr lang="ar-SA" sz="3600" b="1" dirty="0">
              <a:latin typeface="Times New Roman" panose="02020603050405020304" pitchFamily="18" charset="0"/>
            </a:endParaRPr>
          </a:p>
        </p:txBody>
      </p:sp>
      <p:sp>
        <p:nvSpPr>
          <p:cNvPr id="8" name="ZoneTexte 7">
            <a:extLst>
              <a:ext uri="{FF2B5EF4-FFF2-40B4-BE49-F238E27FC236}">
                <a16:creationId xmlns:a16="http://schemas.microsoft.com/office/drawing/2014/main" id="{17EB9E0E-099C-42F2-A2D3-CB82BBB219EC}"/>
              </a:ext>
            </a:extLst>
          </p:cNvPr>
          <p:cNvSpPr txBox="1"/>
          <p:nvPr/>
        </p:nvSpPr>
        <p:spPr>
          <a:xfrm>
            <a:off x="407368" y="6490404"/>
            <a:ext cx="4104456" cy="338554"/>
          </a:xfrm>
          <a:prstGeom prst="rect">
            <a:avLst/>
          </a:prstGeom>
          <a:noFill/>
        </p:spPr>
        <p:txBody>
          <a:bodyPr wrap="square" rtlCol="0">
            <a:spAutoFit/>
          </a:bodyPr>
          <a:lstStyle/>
          <a:p>
            <a:r>
              <a:rPr lang="fr-FR" sz="1600" b="1" i="1" dirty="0">
                <a:solidFill>
                  <a:schemeClr val="bg1"/>
                </a:solidFill>
              </a:rPr>
              <a:t>Neuvième heure du Jeudi Saint</a:t>
            </a:r>
            <a:endParaRPr lang="fr-FR" sz="1600" dirty="0">
              <a:solidFill>
                <a:schemeClr val="bg1"/>
              </a:solidFill>
            </a:endParaRPr>
          </a:p>
        </p:txBody>
      </p:sp>
      <p:sp>
        <p:nvSpPr>
          <p:cNvPr id="9" name="Rectangle 74">
            <a:extLst>
              <a:ext uri="{FF2B5EF4-FFF2-40B4-BE49-F238E27FC236}">
                <a16:creationId xmlns:a16="http://schemas.microsoft.com/office/drawing/2014/main" id="{EFA9D6ED-5B92-45D5-B2B3-49501FAAB2D5}"/>
              </a:ext>
            </a:extLst>
          </p:cNvPr>
          <p:cNvSpPr>
            <a:spLocks noChangeArrowheads="1"/>
          </p:cNvSpPr>
          <p:nvPr/>
        </p:nvSpPr>
        <p:spPr bwMode="auto">
          <a:xfrm>
            <a:off x="8688288" y="53414"/>
            <a:ext cx="3312368"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الساعة التاسعة</a:t>
            </a:r>
            <a:r>
              <a:rPr lang="fr-FR" sz="2000" b="1" dirty="0">
                <a:solidFill>
                  <a:schemeClr val="bg1"/>
                </a:solidFill>
              </a:rPr>
              <a:t> </a:t>
            </a:r>
            <a:r>
              <a:rPr lang="ar-BH" sz="2000" b="1" dirty="0">
                <a:solidFill>
                  <a:schemeClr val="bg1"/>
                </a:solidFill>
              </a:rPr>
              <a:t>من </a:t>
            </a:r>
            <a:r>
              <a:rPr lang="ar-SA" sz="2000" b="1" dirty="0">
                <a:solidFill>
                  <a:schemeClr val="bg1"/>
                </a:solidFill>
              </a:rPr>
              <a:t>يوم الخميس الكبير</a:t>
            </a:r>
            <a:endParaRPr lang="en-US" altLang="fr-FR" sz="2000" b="1" i="1" dirty="0">
              <a:solidFill>
                <a:schemeClr val="bg1"/>
              </a:solidFill>
            </a:endParaRPr>
          </a:p>
        </p:txBody>
      </p:sp>
    </p:spTree>
    <p:extLst>
      <p:ext uri="{BB962C8B-B14F-4D97-AF65-F5344CB8AC3E}">
        <p14:creationId xmlns:p14="http://schemas.microsoft.com/office/powerpoint/2010/main" val="105246335"/>
      </p:ext>
    </p:extLst>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a:xfrm>
            <a:off x="6960096" y="692696"/>
            <a:ext cx="4531205" cy="1892826"/>
          </a:xfrm>
          <a:prstGeom prst="rect">
            <a:avLst/>
          </a:prstGeom>
        </p:spPr>
        <p:txBody>
          <a:bodyPr wrap="square">
            <a:spAutoFit/>
          </a:bodyPr>
          <a:lstStyle/>
          <a:p>
            <a:pPr algn="just" rtl="1"/>
            <a:r>
              <a:rPr lang="ar-AE" sz="3900" b="1" dirty="0"/>
              <a:t>السلام للكنيسة بيت الملائكة السلام للعذراء </a:t>
            </a:r>
            <a:r>
              <a:rPr lang="ar-AE" sz="3900" b="1" dirty="0" err="1"/>
              <a:t>التى</a:t>
            </a:r>
            <a:r>
              <a:rPr lang="ar-AE" sz="3900" b="1" dirty="0"/>
              <a:t> ولدت مخلصنا</a:t>
            </a:r>
          </a:p>
        </p:txBody>
      </p:sp>
      <p:sp>
        <p:nvSpPr>
          <p:cNvPr id="6" name="Rectangle 5"/>
          <p:cNvSpPr/>
          <p:nvPr/>
        </p:nvSpPr>
        <p:spPr>
          <a:xfrm>
            <a:off x="695400" y="692696"/>
            <a:ext cx="5256584" cy="2308324"/>
          </a:xfrm>
          <a:prstGeom prst="rect">
            <a:avLst/>
          </a:prstGeom>
        </p:spPr>
        <p:txBody>
          <a:bodyPr wrap="square">
            <a:spAutoFit/>
          </a:bodyPr>
          <a:lstStyle/>
          <a:p>
            <a:pPr algn="just"/>
            <a:r>
              <a:rPr lang="pt-BR" sz="3600" b="1" dirty="0">
                <a:latin typeface="CS Avva Shenouda" pitchFamily="34" charset="0"/>
              </a:rPr>
              <a:t>¿ &lt;ere ]ekklyci`a @ `pyi `nte ni`aggeloc@ ,ere ]Par;enoc @ `etacmec pencwtyr.</a:t>
            </a:r>
          </a:p>
        </p:txBody>
      </p:sp>
      <p:sp>
        <p:nvSpPr>
          <p:cNvPr id="7" name="Rectangle 6"/>
          <p:cNvSpPr/>
          <p:nvPr/>
        </p:nvSpPr>
        <p:spPr>
          <a:xfrm>
            <a:off x="2891644" y="4149080"/>
            <a:ext cx="6408712" cy="2062103"/>
          </a:xfrm>
          <a:prstGeom prst="rect">
            <a:avLst/>
          </a:prstGeom>
        </p:spPr>
        <p:txBody>
          <a:bodyPr wrap="square">
            <a:spAutoFit/>
          </a:bodyPr>
          <a:lstStyle/>
          <a:p>
            <a:pPr algn="ctr"/>
            <a:r>
              <a:rPr lang="fr-FR" sz="3200" b="1" dirty="0">
                <a:latin typeface="Book Antiqua" pitchFamily="18" charset="0"/>
              </a:rPr>
              <a:t>Salut à l’Église, </a:t>
            </a:r>
          </a:p>
          <a:p>
            <a:pPr algn="ctr"/>
            <a:r>
              <a:rPr lang="fr-FR" sz="3200" b="1" dirty="0">
                <a:latin typeface="Book Antiqua" pitchFamily="18" charset="0"/>
              </a:rPr>
              <a:t>la maison des anges. </a:t>
            </a:r>
          </a:p>
          <a:p>
            <a:pPr algn="ctr"/>
            <a:r>
              <a:rPr lang="fr-FR" sz="3200" b="1" dirty="0">
                <a:latin typeface="Book Antiqua" pitchFamily="18" charset="0"/>
              </a:rPr>
              <a:t>Salut à la sainte vierge </a:t>
            </a:r>
          </a:p>
          <a:p>
            <a:pPr algn="ctr"/>
            <a:r>
              <a:rPr lang="fr-FR" sz="3200" b="1" dirty="0">
                <a:latin typeface="Book Antiqua" pitchFamily="18" charset="0"/>
              </a:rPr>
              <a:t>qui a enfanté notre Sauveur</a:t>
            </a:r>
          </a:p>
        </p:txBody>
      </p:sp>
      <p:sp>
        <p:nvSpPr>
          <p:cNvPr id="10" name="ZoneTexte 9">
            <a:extLst>
              <a:ext uri="{FF2B5EF4-FFF2-40B4-BE49-F238E27FC236}">
                <a16:creationId xmlns:a16="http://schemas.microsoft.com/office/drawing/2014/main" id="{FB9F7556-6868-4A4E-8329-A56A3D8F81C2}"/>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de l’aube </a:t>
            </a:r>
            <a:r>
              <a:rPr lang="fr-FR" sz="1600" b="1" i="1" dirty="0">
                <a:solidFill>
                  <a:schemeClr val="bg1"/>
                </a:solidFill>
              </a:rPr>
              <a:t>du Jeudi Saint</a:t>
            </a:r>
            <a:endParaRPr lang="fr-FR" sz="1600" b="1" dirty="0">
              <a:solidFill>
                <a:schemeClr val="bg1"/>
              </a:solidFill>
            </a:endParaRPr>
          </a:p>
        </p:txBody>
      </p:sp>
      <p:sp>
        <p:nvSpPr>
          <p:cNvPr id="11" name="Rectangle 74">
            <a:extLst>
              <a:ext uri="{FF2B5EF4-FFF2-40B4-BE49-F238E27FC236}">
                <a16:creationId xmlns:a16="http://schemas.microsoft.com/office/drawing/2014/main" id="{D2D550AD-0A17-4F43-B271-5FB19D8A90F5}"/>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باكر يوم الخميس</a:t>
            </a:r>
            <a:endParaRPr lang="en-US" altLang="fr-FR" sz="2000" b="1" i="1" dirty="0">
              <a:solidFill>
                <a:schemeClr val="bg1"/>
              </a:solidFill>
            </a:endParaRPr>
          </a:p>
        </p:txBody>
      </p:sp>
    </p:spTree>
    <p:extLst>
      <p:ext uri="{BB962C8B-B14F-4D97-AF65-F5344CB8AC3E}">
        <p14:creationId xmlns:p14="http://schemas.microsoft.com/office/powerpoint/2010/main" val="860456061"/>
      </p:ext>
    </p:extLst>
  </p:cSld>
  <p:clrMapOvr>
    <a:masterClrMapping/>
  </p:clrMapOvr>
</p:sld>
</file>

<file path=ppt/slides/slide4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7369" y="548680"/>
            <a:ext cx="5616624" cy="5976664"/>
          </a:xfrm>
        </p:spPr>
        <p:txBody>
          <a:bodyPr>
            <a:noAutofit/>
          </a:bodyPr>
          <a:lstStyle/>
          <a:p>
            <a:pPr marL="0" indent="0" algn="just">
              <a:buNone/>
            </a:pPr>
            <a:r>
              <a:rPr lang="fr-FR" sz="2800" b="1" dirty="0"/>
              <a:t>«Mon fils, Dieu pourvoira à l'agneau qui lui plaît pour l'holocauste.» Abraham assembla alors des pierres pour construire un autel et déposa le bois dessus. Il prit son fils, et lia ses mains et ses pieds sur l'autel, par-dessus le bois. Il étendit sa main et saisit le couteau pour accomplir son œuvre. Et voici qu'une voix envoyée par le Seigneur s'adressa à Abraham en disant: «N'étends pas la main contre l'enfant! Ne lui fais aucun mal! </a:t>
            </a:r>
          </a:p>
        </p:txBody>
      </p:sp>
      <p:sp>
        <p:nvSpPr>
          <p:cNvPr id="4" name="Rectangle 3">
            <a:extLst>
              <a:ext uri="{FF2B5EF4-FFF2-40B4-BE49-F238E27FC236}">
                <a16:creationId xmlns:a16="http://schemas.microsoft.com/office/drawing/2014/main" id="{91243CA8-04CE-43A8-A980-AAAC9EEED9CA}"/>
              </a:ext>
            </a:extLst>
          </p:cNvPr>
          <p:cNvSpPr/>
          <p:nvPr/>
        </p:nvSpPr>
        <p:spPr>
          <a:xfrm>
            <a:off x="6240016" y="582935"/>
            <a:ext cx="5472608" cy="5798393"/>
          </a:xfrm>
          <a:prstGeom prst="rect">
            <a:avLst/>
          </a:prstGeom>
        </p:spPr>
        <p:txBody>
          <a:bodyPr wrap="square">
            <a:normAutofit/>
          </a:bodyPr>
          <a:lstStyle/>
          <a:p>
            <a:pPr algn="just" rtl="1"/>
            <a:r>
              <a:rPr lang="ar-SA" sz="3600" b="1" dirty="0"/>
              <a:t>يا بنى</a:t>
            </a:r>
            <a:r>
              <a:rPr lang="ar-EG" sz="3600" b="1" dirty="0" err="1"/>
              <a:t>،</a:t>
            </a:r>
            <a:r>
              <a:rPr lang="ar-SA" sz="3600" b="1" dirty="0"/>
              <a:t> الله يعد حملاً للذبح مقبولاً يرضيه</a:t>
            </a:r>
            <a:r>
              <a:rPr lang="ar-EG" sz="3600" b="1" dirty="0" err="1"/>
              <a:t>.</a:t>
            </a:r>
            <a:r>
              <a:rPr lang="ar-SA" sz="3600" b="1" dirty="0"/>
              <a:t> ثم جمع أحجار وبنى مذبحاً وجعل الحطب عليه قبل أن يوقد النار، وشد يدى الصبى وساق</a:t>
            </a:r>
            <a:r>
              <a:rPr lang="ar-BH" sz="3600" b="1" dirty="0"/>
              <a:t>ي</a:t>
            </a:r>
            <a:r>
              <a:rPr lang="ar-SA" sz="3600" b="1" dirty="0"/>
              <a:t>ه وجعله على الحطب، فقال الصبى: هآنذا اليوم قربانك يا أبتاه الذى تصنعه. فمد يده وأخذ السكين لكى يكمل القضية، وإذا بصوت كان من الرب نحو إبراهيم هكذا قائلاً: إمسك يدك ولا تصنع </a:t>
            </a:r>
            <a:r>
              <a:rPr lang="ar-SA" sz="3600" b="1" dirty="0" err="1"/>
              <a:t>به</a:t>
            </a:r>
            <a:r>
              <a:rPr lang="ar-SA" sz="3600" b="1" dirty="0"/>
              <a:t> شراً</a:t>
            </a:r>
            <a:endParaRPr lang="ar-SA" sz="3600" b="1" dirty="0">
              <a:latin typeface="Times New Roman" panose="02020603050405020304" pitchFamily="18" charset="0"/>
            </a:endParaRPr>
          </a:p>
        </p:txBody>
      </p:sp>
      <p:sp>
        <p:nvSpPr>
          <p:cNvPr id="8" name="ZoneTexte 7">
            <a:extLst>
              <a:ext uri="{FF2B5EF4-FFF2-40B4-BE49-F238E27FC236}">
                <a16:creationId xmlns:a16="http://schemas.microsoft.com/office/drawing/2014/main" id="{17EB9E0E-099C-42F2-A2D3-CB82BBB219EC}"/>
              </a:ext>
            </a:extLst>
          </p:cNvPr>
          <p:cNvSpPr txBox="1"/>
          <p:nvPr/>
        </p:nvSpPr>
        <p:spPr>
          <a:xfrm>
            <a:off x="407368" y="6490404"/>
            <a:ext cx="4104456" cy="338554"/>
          </a:xfrm>
          <a:prstGeom prst="rect">
            <a:avLst/>
          </a:prstGeom>
          <a:noFill/>
        </p:spPr>
        <p:txBody>
          <a:bodyPr wrap="square" rtlCol="0">
            <a:spAutoFit/>
          </a:bodyPr>
          <a:lstStyle/>
          <a:p>
            <a:r>
              <a:rPr lang="fr-FR" sz="1600" b="1" i="1" dirty="0">
                <a:solidFill>
                  <a:schemeClr val="bg1"/>
                </a:solidFill>
              </a:rPr>
              <a:t>Neuvième heure du Jeudi Saint</a:t>
            </a:r>
            <a:endParaRPr lang="fr-FR" sz="1600" dirty="0">
              <a:solidFill>
                <a:schemeClr val="bg1"/>
              </a:solidFill>
            </a:endParaRPr>
          </a:p>
        </p:txBody>
      </p:sp>
      <p:sp>
        <p:nvSpPr>
          <p:cNvPr id="9" name="Rectangle 74">
            <a:extLst>
              <a:ext uri="{FF2B5EF4-FFF2-40B4-BE49-F238E27FC236}">
                <a16:creationId xmlns:a16="http://schemas.microsoft.com/office/drawing/2014/main" id="{EFA9D6ED-5B92-45D5-B2B3-49501FAAB2D5}"/>
              </a:ext>
            </a:extLst>
          </p:cNvPr>
          <p:cNvSpPr>
            <a:spLocks noChangeArrowheads="1"/>
          </p:cNvSpPr>
          <p:nvPr/>
        </p:nvSpPr>
        <p:spPr bwMode="auto">
          <a:xfrm>
            <a:off x="8544272" y="53414"/>
            <a:ext cx="3456384"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الساعة التاسعة</a:t>
            </a:r>
            <a:r>
              <a:rPr lang="fr-FR" sz="2000" b="1" dirty="0">
                <a:solidFill>
                  <a:schemeClr val="bg1"/>
                </a:solidFill>
              </a:rPr>
              <a:t> </a:t>
            </a:r>
            <a:r>
              <a:rPr lang="ar-BH" sz="2000" b="1" dirty="0">
                <a:solidFill>
                  <a:schemeClr val="bg1"/>
                </a:solidFill>
              </a:rPr>
              <a:t>من </a:t>
            </a:r>
            <a:r>
              <a:rPr lang="ar-SA" sz="2000" b="1" dirty="0">
                <a:solidFill>
                  <a:schemeClr val="bg1"/>
                </a:solidFill>
              </a:rPr>
              <a:t>يوم الخميس الكبير</a:t>
            </a:r>
            <a:endParaRPr lang="en-US" altLang="fr-FR" sz="2000" b="1" i="1" dirty="0">
              <a:solidFill>
                <a:schemeClr val="bg1"/>
              </a:solidFill>
            </a:endParaRPr>
          </a:p>
        </p:txBody>
      </p:sp>
    </p:spTree>
    <p:extLst>
      <p:ext uri="{BB962C8B-B14F-4D97-AF65-F5344CB8AC3E}">
        <p14:creationId xmlns:p14="http://schemas.microsoft.com/office/powerpoint/2010/main" val="2004196637"/>
      </p:ext>
    </p:extLst>
  </p:cSld>
  <p:clrMapOvr>
    <a:masterClrMapping/>
  </p:clrMapOvr>
</p:sld>
</file>

<file path=ppt/slides/slide4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7369" y="476672"/>
            <a:ext cx="5616624" cy="6048672"/>
          </a:xfrm>
        </p:spPr>
        <p:txBody>
          <a:bodyPr>
            <a:noAutofit/>
          </a:bodyPr>
          <a:lstStyle/>
          <a:p>
            <a:pPr marL="0" indent="0" algn="just">
              <a:spcBef>
                <a:spcPts val="0"/>
              </a:spcBef>
              <a:buNone/>
            </a:pPr>
            <a:r>
              <a:rPr lang="fr-FR" sz="2700" b="1" dirty="0"/>
              <a:t>Je sais maintenant ton amour pour moi. Comme tu ne m'as pas refusé ton fils, ton unique, Je te comblerai de bénédictions, Je rendrai ta postérité aussi nombreuse que les étoiles et le sable.» Abraham se retourna et vit un bélier qui s'était pris par les cornes dans un buisson. Il délia Isaac et offrit le bélier à sa place. Le Seigneur Tout-puissant bénit Abraham car Il le trouva obéissant dans tout ce qu'il faisait. Alors le vieillard prit son fils et les deux serviteurs et ils se mirent en route.</a:t>
            </a:r>
          </a:p>
        </p:txBody>
      </p:sp>
      <p:sp>
        <p:nvSpPr>
          <p:cNvPr id="4" name="Rectangle 3">
            <a:extLst>
              <a:ext uri="{FF2B5EF4-FFF2-40B4-BE49-F238E27FC236}">
                <a16:creationId xmlns:a16="http://schemas.microsoft.com/office/drawing/2014/main" id="{91243CA8-04CE-43A8-A980-AAAC9EEED9CA}"/>
              </a:ext>
            </a:extLst>
          </p:cNvPr>
          <p:cNvSpPr/>
          <p:nvPr/>
        </p:nvSpPr>
        <p:spPr>
          <a:xfrm>
            <a:off x="6240016" y="582935"/>
            <a:ext cx="5472608" cy="5798393"/>
          </a:xfrm>
          <a:prstGeom prst="rect">
            <a:avLst/>
          </a:prstGeom>
        </p:spPr>
        <p:txBody>
          <a:bodyPr wrap="square">
            <a:normAutofit fontScale="92500" lnSpcReduction="10000"/>
          </a:bodyPr>
          <a:lstStyle/>
          <a:p>
            <a:pPr algn="just" rtl="1"/>
            <a:r>
              <a:rPr lang="ar-SA" sz="3600" b="1" dirty="0"/>
              <a:t>فقد عرفت محبتك لى، بالنمو ينمو وبالكثرة يكثر إسحق إبنك الحبيب، وكما أنك لم تشفق على ابنك بكرك أنا سأباركك وزرعك معاً وبنوك يكونون مثل النجوم ويكثر عددهم مثل الرمل. ثم إلتفت إبراهيم فنظر خروفاً مربوطاً بقرنيه فى شجرة صاباك (بلوط</a:t>
            </a:r>
            <a:r>
              <a:rPr lang="ar-SA" sz="3600" b="1" dirty="0" err="1"/>
              <a:t>)</a:t>
            </a:r>
            <a:r>
              <a:rPr lang="ar-EG" sz="3600" b="1" dirty="0" err="1"/>
              <a:t>،</a:t>
            </a:r>
            <a:r>
              <a:rPr lang="ar-SA" sz="3600" b="1" dirty="0"/>
              <a:t> فحل إسحق من وثاقه وذبح الخروف عوضاً عنه، وبارك الرب ضابط الكل إبراهيم لأنه وجده م</a:t>
            </a:r>
            <a:r>
              <a:rPr lang="ar-EG" sz="3600" b="1" dirty="0"/>
              <a:t>ُ</a:t>
            </a:r>
            <a:r>
              <a:rPr lang="ar-SA" sz="3600" b="1" dirty="0"/>
              <a:t>رضيا له فى سائر أعماله، وهكذا رجع الشيخ وأخذ الغلامين وإبنه ومضوا.</a:t>
            </a:r>
            <a:endParaRPr lang="ar-SA" sz="3600" b="1" dirty="0">
              <a:latin typeface="Times New Roman" panose="02020603050405020304" pitchFamily="18" charset="0"/>
            </a:endParaRPr>
          </a:p>
        </p:txBody>
      </p:sp>
      <p:sp>
        <p:nvSpPr>
          <p:cNvPr id="8" name="ZoneTexte 7">
            <a:extLst>
              <a:ext uri="{FF2B5EF4-FFF2-40B4-BE49-F238E27FC236}">
                <a16:creationId xmlns:a16="http://schemas.microsoft.com/office/drawing/2014/main" id="{17EB9E0E-099C-42F2-A2D3-CB82BBB219EC}"/>
              </a:ext>
            </a:extLst>
          </p:cNvPr>
          <p:cNvSpPr txBox="1"/>
          <p:nvPr/>
        </p:nvSpPr>
        <p:spPr>
          <a:xfrm>
            <a:off x="407368" y="6490404"/>
            <a:ext cx="4104456" cy="338554"/>
          </a:xfrm>
          <a:prstGeom prst="rect">
            <a:avLst/>
          </a:prstGeom>
          <a:noFill/>
        </p:spPr>
        <p:txBody>
          <a:bodyPr wrap="square" rtlCol="0">
            <a:spAutoFit/>
          </a:bodyPr>
          <a:lstStyle/>
          <a:p>
            <a:r>
              <a:rPr lang="fr-FR" sz="1600" b="1" i="1" dirty="0">
                <a:solidFill>
                  <a:schemeClr val="bg1"/>
                </a:solidFill>
              </a:rPr>
              <a:t>Neuvième heure du Jeudi Saint</a:t>
            </a:r>
            <a:endParaRPr lang="fr-FR" sz="1600" dirty="0">
              <a:solidFill>
                <a:schemeClr val="bg1"/>
              </a:solidFill>
            </a:endParaRPr>
          </a:p>
        </p:txBody>
      </p:sp>
      <p:sp>
        <p:nvSpPr>
          <p:cNvPr id="9" name="Rectangle 74">
            <a:extLst>
              <a:ext uri="{FF2B5EF4-FFF2-40B4-BE49-F238E27FC236}">
                <a16:creationId xmlns:a16="http://schemas.microsoft.com/office/drawing/2014/main" id="{EFA9D6ED-5B92-45D5-B2B3-49501FAAB2D5}"/>
              </a:ext>
            </a:extLst>
          </p:cNvPr>
          <p:cNvSpPr>
            <a:spLocks noChangeArrowheads="1"/>
          </p:cNvSpPr>
          <p:nvPr/>
        </p:nvSpPr>
        <p:spPr bwMode="auto">
          <a:xfrm>
            <a:off x="8544272" y="53414"/>
            <a:ext cx="3456384"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الساعة التاسعة</a:t>
            </a:r>
            <a:r>
              <a:rPr lang="ar-BH" sz="2000" b="1" dirty="0">
                <a:solidFill>
                  <a:schemeClr val="bg1"/>
                </a:solidFill>
              </a:rPr>
              <a:t> من </a:t>
            </a:r>
            <a:r>
              <a:rPr lang="ar-SA" sz="2000" b="1" dirty="0">
                <a:solidFill>
                  <a:schemeClr val="bg1"/>
                </a:solidFill>
              </a:rPr>
              <a:t>يوم الخميس الكبير</a:t>
            </a:r>
            <a:endParaRPr lang="en-US" altLang="fr-FR" sz="2000" b="1" i="1" dirty="0">
              <a:solidFill>
                <a:schemeClr val="bg1"/>
              </a:solidFill>
            </a:endParaRPr>
          </a:p>
        </p:txBody>
      </p:sp>
    </p:spTree>
    <p:extLst>
      <p:ext uri="{BB962C8B-B14F-4D97-AF65-F5344CB8AC3E}">
        <p14:creationId xmlns:p14="http://schemas.microsoft.com/office/powerpoint/2010/main" val="2389449578"/>
      </p:ext>
    </p:extLst>
  </p:cSld>
  <p:clrMapOvr>
    <a:masterClrMapping/>
  </p:clrMapOvr>
</p:sld>
</file>

<file path=ppt/slides/slide4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7369" y="548680"/>
            <a:ext cx="5616624" cy="5832648"/>
          </a:xfrm>
        </p:spPr>
        <p:txBody>
          <a:bodyPr>
            <a:noAutofit/>
          </a:bodyPr>
          <a:lstStyle/>
          <a:p>
            <a:pPr marL="0" indent="0" algn="ctr">
              <a:buNone/>
            </a:pPr>
            <a:r>
              <a:rPr lang="fr-FR" sz="2800" b="1" i="1" dirty="0">
                <a:solidFill>
                  <a:srgbClr val="C00000"/>
                </a:solidFill>
              </a:rPr>
              <a:t>Réponds du commentaire</a:t>
            </a:r>
          </a:p>
          <a:p>
            <a:pPr marL="0" indent="0" algn="ctr">
              <a:buNone/>
            </a:pPr>
            <a:endParaRPr lang="fr-FR" sz="2800" b="1" dirty="0">
              <a:solidFill>
                <a:srgbClr val="C00000"/>
              </a:solidFill>
            </a:endParaRPr>
          </a:p>
          <a:p>
            <a:pPr marL="0" indent="0" algn="ctr">
              <a:buNone/>
            </a:pPr>
            <a:r>
              <a:rPr lang="fr-FR" sz="2800" b="1" dirty="0"/>
              <a:t>Le Christ notre Sauveur </a:t>
            </a:r>
          </a:p>
          <a:p>
            <a:pPr marL="0" indent="0" algn="ctr">
              <a:buNone/>
            </a:pPr>
            <a:r>
              <a:rPr lang="fr-FR" sz="2800" b="1" dirty="0"/>
              <a:t>est venu et a souffert pour nous </a:t>
            </a:r>
          </a:p>
          <a:p>
            <a:pPr marL="0" indent="0" algn="ctr">
              <a:buNone/>
            </a:pPr>
            <a:r>
              <a:rPr lang="fr-FR" sz="2800" b="1" dirty="0"/>
              <a:t>afin que par Sa Passion Il nous sauve.</a:t>
            </a:r>
          </a:p>
          <a:p>
            <a:pPr marL="0" indent="0" algn="ctr">
              <a:buNone/>
            </a:pPr>
            <a:endParaRPr lang="fr-FR" sz="2800" b="1" dirty="0"/>
          </a:p>
          <a:p>
            <a:pPr marL="0" indent="0" algn="ctr">
              <a:buNone/>
            </a:pPr>
            <a:r>
              <a:rPr lang="fr-FR" sz="2800" b="1" dirty="0"/>
              <a:t>Glorifions-Le et exaltons son Nom car il a eu pitié de nous selon Sa grande miséricorde.</a:t>
            </a:r>
          </a:p>
        </p:txBody>
      </p:sp>
      <p:sp>
        <p:nvSpPr>
          <p:cNvPr id="4" name="Rectangle 3">
            <a:extLst>
              <a:ext uri="{FF2B5EF4-FFF2-40B4-BE49-F238E27FC236}">
                <a16:creationId xmlns:a16="http://schemas.microsoft.com/office/drawing/2014/main" id="{91243CA8-04CE-43A8-A980-AAAC9EEED9CA}"/>
              </a:ext>
            </a:extLst>
          </p:cNvPr>
          <p:cNvSpPr/>
          <p:nvPr/>
        </p:nvSpPr>
        <p:spPr>
          <a:xfrm>
            <a:off x="6240016" y="582935"/>
            <a:ext cx="5472608" cy="5798393"/>
          </a:xfrm>
          <a:prstGeom prst="rect">
            <a:avLst/>
          </a:prstGeom>
        </p:spPr>
        <p:txBody>
          <a:bodyPr wrap="square">
            <a:normAutofit/>
          </a:bodyPr>
          <a:lstStyle/>
          <a:p>
            <a:pPr algn="ctr" rtl="1"/>
            <a:r>
              <a:rPr lang="fr-FR" sz="3600" b="1" i="1" dirty="0">
                <a:solidFill>
                  <a:srgbClr val="C00000"/>
                </a:solidFill>
                <a:latin typeface="Times New Roman" panose="02020603050405020304" pitchFamily="18" charset="0"/>
              </a:rPr>
              <a:t> </a:t>
            </a:r>
            <a:r>
              <a:rPr lang="ar-SA" sz="3600" b="1" i="1" dirty="0">
                <a:solidFill>
                  <a:srgbClr val="C00000"/>
                </a:solidFill>
                <a:latin typeface="Times New Roman" panose="02020603050405020304" pitchFamily="18" charset="0"/>
              </a:rPr>
              <a:t>مرد</a:t>
            </a:r>
            <a:endParaRPr lang="fr-FR" sz="3600" b="1" i="1" dirty="0">
              <a:solidFill>
                <a:srgbClr val="C00000"/>
              </a:solidFill>
              <a:latin typeface="Times New Roman" panose="02020603050405020304" pitchFamily="18" charset="0"/>
            </a:endParaRPr>
          </a:p>
          <a:p>
            <a:pPr algn="just" rtl="1"/>
            <a:endParaRPr lang="fr-FR" sz="3600" b="1" dirty="0">
              <a:latin typeface="Times New Roman" panose="02020603050405020304" pitchFamily="18" charset="0"/>
            </a:endParaRPr>
          </a:p>
          <a:p>
            <a:pPr algn="ctr" rtl="1"/>
            <a:r>
              <a:rPr lang="ar-SA" sz="3600" b="1" dirty="0">
                <a:latin typeface="Times New Roman" panose="02020603050405020304" pitchFamily="18" charset="0"/>
              </a:rPr>
              <a:t>المسيح مخلصنا </a:t>
            </a:r>
            <a:endParaRPr lang="fr-FR" sz="3600" b="1" dirty="0">
              <a:latin typeface="Times New Roman" panose="02020603050405020304" pitchFamily="18" charset="0"/>
            </a:endParaRPr>
          </a:p>
          <a:p>
            <a:pPr algn="ctr" rtl="1"/>
            <a:r>
              <a:rPr lang="ar-SA" sz="3600" b="1" dirty="0">
                <a:latin typeface="Times New Roman" panose="02020603050405020304" pitchFamily="18" charset="0"/>
              </a:rPr>
              <a:t>جاء وتألم</a:t>
            </a:r>
            <a:r>
              <a:rPr lang="fr-FR" sz="3600" b="1" dirty="0">
                <a:latin typeface="Times New Roman" panose="02020603050405020304" pitchFamily="18" charset="0"/>
              </a:rPr>
              <a:t> </a:t>
            </a:r>
            <a:r>
              <a:rPr lang="ar-AE" sz="3600" b="1" dirty="0">
                <a:latin typeface="Times New Roman" panose="02020603050405020304" pitchFamily="18" charset="0"/>
              </a:rPr>
              <a:t>عنا </a:t>
            </a:r>
            <a:endParaRPr lang="fr-FR" sz="3600" b="1" dirty="0">
              <a:latin typeface="Times New Roman" panose="02020603050405020304" pitchFamily="18" charset="0"/>
            </a:endParaRPr>
          </a:p>
          <a:p>
            <a:pPr algn="ctr" rtl="1"/>
            <a:r>
              <a:rPr lang="ar-SA" sz="3600" b="1" dirty="0">
                <a:latin typeface="Times New Roman" panose="02020603050405020304" pitchFamily="18" charset="0"/>
              </a:rPr>
              <a:t>لكي ب</a:t>
            </a:r>
            <a:r>
              <a:rPr lang="ar-EG" sz="3600" b="1" dirty="0">
                <a:latin typeface="Times New Roman" panose="02020603050405020304" pitchFamily="18" charset="0"/>
              </a:rPr>
              <a:t>آ</a:t>
            </a:r>
            <a:r>
              <a:rPr lang="ar-SA" sz="3600" b="1" dirty="0">
                <a:latin typeface="Times New Roman" panose="02020603050405020304" pitchFamily="18" charset="0"/>
              </a:rPr>
              <a:t>لامه يخلصنا </a:t>
            </a:r>
            <a:endParaRPr lang="fr-FR" sz="3600" b="1" dirty="0">
              <a:latin typeface="Times New Roman" panose="02020603050405020304" pitchFamily="18" charset="0"/>
            </a:endParaRPr>
          </a:p>
          <a:p>
            <a:pPr algn="ctr" rtl="1"/>
            <a:endParaRPr lang="fr-FR" sz="3600" b="1" dirty="0">
              <a:latin typeface="Times New Roman" panose="02020603050405020304" pitchFamily="18" charset="0"/>
            </a:endParaRPr>
          </a:p>
          <a:p>
            <a:pPr algn="ctr" rtl="1"/>
            <a:endParaRPr lang="fr-FR" sz="3600" b="1" dirty="0">
              <a:latin typeface="Times New Roman" panose="02020603050405020304" pitchFamily="18" charset="0"/>
            </a:endParaRPr>
          </a:p>
          <a:p>
            <a:pPr algn="ctr" rtl="1"/>
            <a:r>
              <a:rPr lang="ar-SA" sz="3600" b="1" dirty="0">
                <a:latin typeface="Times New Roman" panose="02020603050405020304" pitchFamily="18" charset="0"/>
              </a:rPr>
              <a:t>فلنمجده ونرفع </a:t>
            </a:r>
            <a:r>
              <a:rPr lang="ar-EG" sz="3600" b="1">
                <a:latin typeface="Times New Roman" panose="02020603050405020304" pitchFamily="18" charset="0"/>
              </a:rPr>
              <a:t>إ</a:t>
            </a:r>
            <a:r>
              <a:rPr lang="ar-SA" sz="3600" b="1">
                <a:latin typeface="Times New Roman" panose="02020603050405020304" pitchFamily="18" charset="0"/>
              </a:rPr>
              <a:t>سمه</a:t>
            </a:r>
            <a:endParaRPr lang="fr-FR" sz="3600" b="1" dirty="0">
              <a:latin typeface="Times New Roman" panose="02020603050405020304" pitchFamily="18" charset="0"/>
            </a:endParaRPr>
          </a:p>
          <a:p>
            <a:pPr algn="ctr" rtl="1"/>
            <a:r>
              <a:rPr lang="ar-SA" sz="3600" b="1" dirty="0">
                <a:latin typeface="Times New Roman" panose="02020603050405020304" pitchFamily="18" charset="0"/>
              </a:rPr>
              <a:t> لأنه صنع معنا رحمة كعظيم رحمته</a:t>
            </a:r>
          </a:p>
        </p:txBody>
      </p:sp>
      <p:sp>
        <p:nvSpPr>
          <p:cNvPr id="6" name="Rectangle 5">
            <a:hlinkClick r:id="rId3" action="ppaction://hlinksldjump"/>
            <a:extLst>
              <a:ext uri="{FF2B5EF4-FFF2-40B4-BE49-F238E27FC236}">
                <a16:creationId xmlns:a16="http://schemas.microsoft.com/office/drawing/2014/main" id="{AB94E80A-1740-476C-9EFA-7440FFCD4CDE}"/>
              </a:ext>
            </a:extLst>
          </p:cNvPr>
          <p:cNvSpPr/>
          <p:nvPr/>
        </p:nvSpPr>
        <p:spPr>
          <a:xfrm>
            <a:off x="3758580" y="6131573"/>
            <a:ext cx="5078188" cy="325391"/>
          </a:xfrm>
          <a:prstGeom prst="rect">
            <a:avLst/>
          </a:prstGeom>
        </p:spPr>
        <p:style>
          <a:lnRef idx="1">
            <a:schemeClr val="accent2"/>
          </a:lnRef>
          <a:fillRef idx="2">
            <a:schemeClr val="accent2"/>
          </a:fillRef>
          <a:effectRef idx="1">
            <a:schemeClr val="accent2"/>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nl-NL" dirty="0">
                <a:ln w="0"/>
                <a:solidFill>
                  <a:schemeClr val="tx1"/>
                </a:solidFill>
                <a:effectLst>
                  <a:outerShdw blurRad="38100" dist="19050" dir="2700000" algn="tl" rotWithShape="0">
                    <a:schemeClr val="dk1">
                      <a:alpha val="40000"/>
                    </a:schemeClr>
                  </a:outerShdw>
                </a:effectLst>
                <a:latin typeface="Book Antiqua" panose="02040602050305030304" pitchFamily="18" charset="0"/>
              </a:rPr>
              <a:t>Vers </a:t>
            </a:r>
            <a:r>
              <a:rPr lang="nl-NL" dirty="0" err="1">
                <a:ln w="0"/>
                <a:solidFill>
                  <a:schemeClr val="tx1"/>
                </a:solidFill>
                <a:effectLst>
                  <a:outerShdw blurRad="38100" dist="19050" dir="2700000" algn="tl" rotWithShape="0">
                    <a:schemeClr val="dk1">
                      <a:alpha val="40000"/>
                    </a:schemeClr>
                  </a:outerShdw>
                </a:effectLst>
                <a:latin typeface="Book Antiqua" panose="02040602050305030304" pitchFamily="18" charset="0"/>
              </a:rPr>
              <a:t>commentaire</a:t>
            </a:r>
            <a:r>
              <a:rPr lang="nl-NL" dirty="0">
                <a:ln w="0"/>
                <a:solidFill>
                  <a:schemeClr val="tx1"/>
                </a:solidFill>
                <a:effectLst>
                  <a:outerShdw blurRad="38100" dist="19050" dir="2700000" algn="tl" rotWithShape="0">
                    <a:schemeClr val="dk1">
                      <a:alpha val="40000"/>
                    </a:schemeClr>
                  </a:outerShdw>
                </a:effectLst>
                <a:latin typeface="Book Antiqua" panose="02040602050305030304" pitchFamily="18" charset="0"/>
              </a:rPr>
              <a:t> de la 11ème </a:t>
            </a:r>
            <a:r>
              <a:rPr lang="nl-NL" dirty="0" err="1">
                <a:ln w="0"/>
                <a:solidFill>
                  <a:schemeClr val="tx1"/>
                </a:solidFill>
                <a:effectLst>
                  <a:outerShdw blurRad="38100" dist="19050" dir="2700000" algn="tl" rotWithShape="0">
                    <a:schemeClr val="dk1">
                      <a:alpha val="40000"/>
                    </a:schemeClr>
                  </a:outerShdw>
                </a:effectLst>
                <a:latin typeface="Book Antiqua" panose="02040602050305030304" pitchFamily="18" charset="0"/>
              </a:rPr>
              <a:t>heure</a:t>
            </a:r>
            <a:endParaRPr lang="fr-FR" dirty="0">
              <a:ln w="0"/>
              <a:solidFill>
                <a:schemeClr val="tx1"/>
              </a:solidFill>
              <a:effectLst>
                <a:outerShdw blurRad="38100" dist="19050" dir="2700000" algn="tl" rotWithShape="0">
                  <a:schemeClr val="dk1">
                    <a:alpha val="40000"/>
                  </a:schemeClr>
                </a:outerShdw>
              </a:effectLst>
              <a:latin typeface="Book Antiqua" panose="02040602050305030304" pitchFamily="18" charset="0"/>
            </a:endParaRPr>
          </a:p>
        </p:txBody>
      </p:sp>
    </p:spTree>
    <p:extLst>
      <p:ext uri="{BB962C8B-B14F-4D97-AF65-F5344CB8AC3E}">
        <p14:creationId xmlns:p14="http://schemas.microsoft.com/office/powerpoint/2010/main" val="2191856686"/>
      </p:ext>
    </p:extLst>
  </p:cSld>
  <p:clrMapOvr>
    <a:masterClrMapping/>
  </p:clrMapOvr>
</p:sld>
</file>

<file path=ppt/slides/slide4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420832" y="654315"/>
            <a:ext cx="3682285" cy="5452374"/>
          </a:xfrm>
        </p:spPr>
        <p:txBody>
          <a:bodyPr numCol="1" spcCol="72000" anchor="ctr">
            <a:noAutofit/>
          </a:bodyPr>
          <a:lstStyle/>
          <a:p>
            <a:pPr marL="0" indent="0" algn="ctr">
              <a:spcBef>
                <a:spcPts val="0"/>
              </a:spcBef>
              <a:buNone/>
            </a:pPr>
            <a:r>
              <a:rPr lang="fr-FR" sz="3600" b="1" dirty="0">
                <a:latin typeface="Book Antiqua" panose="02040602050305030304" pitchFamily="18" charset="0"/>
              </a:rPr>
              <a:t>Le Christ notre Sauveur</a:t>
            </a:r>
          </a:p>
          <a:p>
            <a:pPr marL="0" indent="0" algn="ctr">
              <a:spcBef>
                <a:spcPts val="0"/>
              </a:spcBef>
              <a:buNone/>
            </a:pPr>
            <a:endParaRPr lang="fr-FR" sz="3600" b="1" dirty="0">
              <a:latin typeface="Book Antiqua" panose="02040602050305030304" pitchFamily="18" charset="0"/>
            </a:endParaRPr>
          </a:p>
          <a:p>
            <a:pPr marL="0" indent="0" algn="ctr">
              <a:spcBef>
                <a:spcPts val="0"/>
              </a:spcBef>
              <a:buNone/>
            </a:pPr>
            <a:r>
              <a:rPr lang="fr-FR" sz="3600" b="1" dirty="0">
                <a:solidFill>
                  <a:srgbClr val="C00000"/>
                </a:solidFill>
                <a:latin typeface="Book Antiqua" panose="02040602050305030304" pitchFamily="18" charset="0"/>
              </a:rPr>
              <a:t>est venu et a souffert</a:t>
            </a:r>
          </a:p>
          <a:p>
            <a:pPr marL="0" indent="0" algn="ctr">
              <a:spcBef>
                <a:spcPts val="0"/>
              </a:spcBef>
              <a:buNone/>
            </a:pPr>
            <a:endParaRPr lang="fr-FR" sz="3600" b="1" dirty="0">
              <a:latin typeface="Book Antiqua" panose="02040602050305030304" pitchFamily="18" charset="0"/>
            </a:endParaRPr>
          </a:p>
          <a:p>
            <a:pPr marL="0" indent="0" algn="ctr">
              <a:spcBef>
                <a:spcPts val="0"/>
              </a:spcBef>
              <a:buNone/>
            </a:pPr>
            <a:r>
              <a:rPr lang="fr-FR" sz="3600" b="1" dirty="0">
                <a:latin typeface="Book Antiqua" panose="02040602050305030304" pitchFamily="18" charset="0"/>
              </a:rPr>
              <a:t>afin que par Sa Passion</a:t>
            </a:r>
          </a:p>
          <a:p>
            <a:pPr marL="0" indent="0" algn="ctr">
              <a:spcBef>
                <a:spcPts val="0"/>
              </a:spcBef>
              <a:buNone/>
            </a:pPr>
            <a:endParaRPr lang="fr-FR" sz="3600" b="1" dirty="0">
              <a:latin typeface="Book Antiqua" panose="02040602050305030304" pitchFamily="18" charset="0"/>
            </a:endParaRPr>
          </a:p>
          <a:p>
            <a:pPr marL="0" indent="0" algn="ctr">
              <a:spcBef>
                <a:spcPts val="0"/>
              </a:spcBef>
              <a:buNone/>
            </a:pPr>
            <a:r>
              <a:rPr lang="fr-FR" sz="3600" b="1" dirty="0">
                <a:solidFill>
                  <a:srgbClr val="C00000"/>
                </a:solidFill>
                <a:latin typeface="Book Antiqua" panose="02040602050305030304" pitchFamily="18" charset="0"/>
              </a:rPr>
              <a:t>Il nous sauve.</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lvl="0" algn="ctr" rtl="1" fontAlgn="base">
              <a:spcBef>
                <a:spcPct val="20000"/>
              </a:spcBef>
              <a:spcAft>
                <a:spcPct val="0"/>
              </a:spcAft>
            </a:pPr>
            <a:endParaRPr lang="ar-SA" altLang="fr-FR" sz="3600" dirty="0">
              <a:latin typeface="Times New Roman" panose="02020603050405020304" pitchFamily="18" charset="0"/>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spcBef>
                <a:spcPts val="0"/>
              </a:spcBef>
              <a:buNone/>
            </a:pPr>
            <a:endParaRPr lang="fr-FR" sz="4000" b="1" dirty="0">
              <a:latin typeface="CS Avva Shenouda" panose="020B7200000000000000" pitchFamily="34"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8180997" y="547654"/>
            <a:ext cx="3666705" cy="5909310"/>
          </a:xfrm>
          <a:prstGeom prst="rect">
            <a:avLst/>
          </a:prstGeom>
        </p:spPr>
        <p:txBody>
          <a:bodyPr wrap="square" anchor="ctr" anchorCtr="0">
            <a:spAutoFit/>
          </a:bodyPr>
          <a:lstStyle/>
          <a:p>
            <a:pPr algn="ctr" rtl="1"/>
            <a:r>
              <a:rPr lang="ar-AE" sz="5400" b="1" dirty="0">
                <a:latin typeface="Book Antiqua" panose="02040602050305030304" pitchFamily="18" charset="0"/>
              </a:rPr>
              <a:t>المسيح مخلصنا</a:t>
            </a:r>
            <a:endParaRPr lang="fr-FR" sz="5400" b="1" dirty="0">
              <a:latin typeface="Book Antiqua" panose="02040602050305030304" pitchFamily="18" charset="0"/>
            </a:endParaRPr>
          </a:p>
          <a:p>
            <a:pPr algn="ctr" rtl="1"/>
            <a:endParaRPr lang="fr-FR" sz="5400" b="1" dirty="0">
              <a:latin typeface="Book Antiqua" panose="02040602050305030304" pitchFamily="18" charset="0"/>
            </a:endParaRPr>
          </a:p>
          <a:p>
            <a:pPr algn="ctr" rtl="1"/>
            <a:r>
              <a:rPr lang="ar-AE" sz="5400" b="1" dirty="0">
                <a:solidFill>
                  <a:srgbClr val="C00000"/>
                </a:solidFill>
                <a:latin typeface="Book Antiqua" panose="02040602050305030304" pitchFamily="18" charset="0"/>
              </a:rPr>
              <a:t>جاء وتألم عنا</a:t>
            </a:r>
            <a:endParaRPr lang="fr-FR" sz="5400" b="1" dirty="0">
              <a:solidFill>
                <a:srgbClr val="C00000"/>
              </a:solidFill>
              <a:latin typeface="Book Antiqua" panose="02040602050305030304" pitchFamily="18" charset="0"/>
            </a:endParaRPr>
          </a:p>
          <a:p>
            <a:pPr algn="ctr" rtl="1"/>
            <a:r>
              <a:rPr lang="ar-AE" sz="5400" b="1" dirty="0">
                <a:latin typeface="Book Antiqua" panose="02040602050305030304" pitchFamily="18" charset="0"/>
              </a:rPr>
              <a:t> </a:t>
            </a:r>
            <a:endParaRPr lang="fr-FR" sz="5400" b="1" dirty="0">
              <a:latin typeface="Book Antiqua" panose="02040602050305030304" pitchFamily="18" charset="0"/>
            </a:endParaRPr>
          </a:p>
          <a:p>
            <a:pPr algn="ctr" rtl="1"/>
            <a:r>
              <a:rPr lang="ar-AE" sz="5400" b="1" dirty="0">
                <a:latin typeface="Book Antiqua" panose="02040602050305030304" pitchFamily="18" charset="0"/>
              </a:rPr>
              <a:t>لكى بآلامه</a:t>
            </a:r>
            <a:endParaRPr lang="fr-FR" sz="5400" b="1" dirty="0">
              <a:latin typeface="Book Antiqua" panose="02040602050305030304" pitchFamily="18" charset="0"/>
            </a:endParaRPr>
          </a:p>
          <a:p>
            <a:pPr algn="ctr" rtl="1"/>
            <a:endParaRPr lang="fr-FR" sz="5400" b="1" dirty="0">
              <a:latin typeface="Book Antiqua" panose="02040602050305030304" pitchFamily="18" charset="0"/>
            </a:endParaRPr>
          </a:p>
          <a:p>
            <a:pPr algn="ctr" rtl="1"/>
            <a:r>
              <a:rPr lang="ar-AE" sz="5400" b="1" dirty="0">
                <a:solidFill>
                  <a:srgbClr val="C00000"/>
                </a:solidFill>
                <a:latin typeface="Book Antiqua" panose="02040602050305030304" pitchFamily="18" charset="0"/>
              </a:rPr>
              <a:t> يخلصنا</a:t>
            </a:r>
          </a:p>
        </p:txBody>
      </p:sp>
      <p:sp>
        <p:nvSpPr>
          <p:cNvPr id="6" name="Rectangle 5">
            <a:extLst>
              <a:ext uri="{FF2B5EF4-FFF2-40B4-BE49-F238E27FC236}">
                <a16:creationId xmlns:a16="http://schemas.microsoft.com/office/drawing/2014/main" id="{4BBA31EA-5709-4658-9C29-41BF2557899C}"/>
              </a:ext>
            </a:extLst>
          </p:cNvPr>
          <p:cNvSpPr/>
          <p:nvPr/>
        </p:nvSpPr>
        <p:spPr>
          <a:xfrm>
            <a:off x="329784" y="629431"/>
            <a:ext cx="4309998" cy="5632311"/>
          </a:xfrm>
          <a:prstGeom prst="rect">
            <a:avLst/>
          </a:prstGeom>
        </p:spPr>
        <p:txBody>
          <a:bodyPr wrap="square">
            <a:spAutoFit/>
          </a:bodyPr>
          <a:lstStyle/>
          <a:p>
            <a:pPr algn="ctr"/>
            <a:r>
              <a:rPr lang="fr-FR" sz="4000" b="1" dirty="0">
                <a:latin typeface="Avva_Marcos" panose="04020500000000000000" pitchFamily="82" charset="0"/>
              </a:rPr>
              <a:t>P</a:t>
            </a:r>
            <a:r>
              <a:rPr lang="fr-FR" sz="4000" b="1" dirty="0">
                <a:latin typeface="CS Avva Shenouda" panose="020B7200000000000000" pitchFamily="34" charset="0"/>
              </a:rPr>
              <a:t>i`,</a:t>
            </a:r>
            <a:r>
              <a:rPr lang="fr-FR" sz="4000" b="1" dirty="0" err="1">
                <a:latin typeface="CS Avva Shenouda" panose="020B7200000000000000" pitchFamily="34" charset="0"/>
              </a:rPr>
              <a:t>rictoc</a:t>
            </a:r>
            <a:r>
              <a:rPr lang="fr-FR" sz="4000" b="1" dirty="0">
                <a:latin typeface="CS Avva Shenouda" panose="020B7200000000000000" pitchFamily="34" charset="0"/>
              </a:rPr>
              <a:t> </a:t>
            </a:r>
            <a:r>
              <a:rPr lang="fr-FR" sz="4000" b="1" dirty="0" err="1">
                <a:latin typeface="CS Avva Shenouda" panose="020B7200000000000000" pitchFamily="34" charset="0"/>
              </a:rPr>
              <a:t>Pencwtyr</a:t>
            </a:r>
            <a:r>
              <a:rPr lang="fr-FR" sz="4000" b="1" dirty="0">
                <a:latin typeface="CS Avva Shenouda" panose="020B7200000000000000" pitchFamily="34" charset="0"/>
              </a:rPr>
              <a:t> @</a:t>
            </a:r>
          </a:p>
          <a:p>
            <a:pPr algn="ctr"/>
            <a:endParaRPr lang="fr-FR" sz="4000" b="1" dirty="0">
              <a:latin typeface="CS Avva Shenouda" panose="020B7200000000000000" pitchFamily="34" charset="0"/>
            </a:endParaRPr>
          </a:p>
          <a:p>
            <a:pPr algn="ctr"/>
            <a:r>
              <a:rPr lang="fr-FR" sz="4000" b="1" dirty="0" err="1">
                <a:solidFill>
                  <a:srgbClr val="C00000"/>
                </a:solidFill>
                <a:latin typeface="CS Avva Shenouda" panose="020B7200000000000000" pitchFamily="34" charset="0"/>
              </a:rPr>
              <a:t>af`i</a:t>
            </a:r>
            <a:r>
              <a:rPr lang="fr-FR" sz="4000" b="1" dirty="0">
                <a:solidFill>
                  <a:srgbClr val="C00000"/>
                </a:solidFill>
                <a:latin typeface="CS Avva Shenouda" panose="020B7200000000000000" pitchFamily="34" charset="0"/>
              </a:rPr>
              <a:t> </a:t>
            </a:r>
            <a:r>
              <a:rPr lang="fr-FR" sz="4000" b="1" dirty="0" err="1">
                <a:solidFill>
                  <a:srgbClr val="C00000"/>
                </a:solidFill>
                <a:latin typeface="CS Avva Shenouda" panose="020B7200000000000000" pitchFamily="34" charset="0"/>
              </a:rPr>
              <a:t>afsep`mkah</a:t>
            </a:r>
            <a:r>
              <a:rPr lang="fr-FR" sz="4000" b="1" dirty="0">
                <a:solidFill>
                  <a:srgbClr val="C00000"/>
                </a:solidFill>
                <a:latin typeface="CS Avva Shenouda" panose="020B7200000000000000" pitchFamily="34" charset="0"/>
              </a:rPr>
              <a:t> @</a:t>
            </a:r>
          </a:p>
          <a:p>
            <a:pPr algn="ctr"/>
            <a:endParaRPr lang="fr-FR" sz="4000" b="1" dirty="0">
              <a:latin typeface="CS Avva Shenouda" panose="020B7200000000000000" pitchFamily="34" charset="0"/>
            </a:endParaRPr>
          </a:p>
          <a:p>
            <a:pPr algn="ctr"/>
            <a:r>
              <a:rPr lang="fr-FR" sz="4000" b="1" dirty="0" err="1">
                <a:latin typeface="CS Avva Shenouda" panose="020B7200000000000000" pitchFamily="34" charset="0"/>
              </a:rPr>
              <a:t>hina</a:t>
            </a:r>
            <a:r>
              <a:rPr lang="fr-FR" sz="4000" b="1" dirty="0">
                <a:latin typeface="CS Avva Shenouda" panose="020B7200000000000000" pitchFamily="34" charset="0"/>
              </a:rPr>
              <a:t> </a:t>
            </a:r>
            <a:r>
              <a:rPr lang="fr-FR" sz="4000" b="1" dirty="0" err="1">
                <a:latin typeface="CS Avva Shenouda" panose="020B7200000000000000" pitchFamily="34" charset="0"/>
              </a:rPr>
              <a:t>qen</a:t>
            </a:r>
            <a:r>
              <a:rPr lang="fr-FR" sz="4000" b="1" dirty="0">
                <a:latin typeface="CS Avva Shenouda" panose="020B7200000000000000" pitchFamily="34" charset="0"/>
              </a:rPr>
              <a:t> </a:t>
            </a:r>
            <a:r>
              <a:rPr lang="fr-FR" sz="4000" b="1" dirty="0" err="1">
                <a:latin typeface="CS Avva Shenouda" panose="020B7200000000000000" pitchFamily="34" charset="0"/>
              </a:rPr>
              <a:t>nef`mkauh</a:t>
            </a:r>
            <a:r>
              <a:rPr lang="fr-FR" sz="4000" b="1" dirty="0">
                <a:latin typeface="CS Avva Shenouda" panose="020B7200000000000000" pitchFamily="34" charset="0"/>
              </a:rPr>
              <a:t> @</a:t>
            </a:r>
          </a:p>
          <a:p>
            <a:pPr algn="ctr"/>
            <a:endParaRPr lang="fr-FR" sz="4000" b="1" dirty="0">
              <a:latin typeface="CS Avva Shenouda" panose="020B7200000000000000" pitchFamily="34" charset="0"/>
            </a:endParaRPr>
          </a:p>
          <a:p>
            <a:pPr algn="ctr"/>
            <a:r>
              <a:rPr lang="fr-FR" sz="4000" b="1" dirty="0">
                <a:solidFill>
                  <a:srgbClr val="C00000"/>
                </a:solidFill>
                <a:latin typeface="CS Avva Shenouda" panose="020B7200000000000000" pitchFamily="34" charset="0"/>
              </a:rPr>
              <a:t>`</a:t>
            </a:r>
            <a:r>
              <a:rPr lang="fr-FR" sz="4000" b="1" dirty="0" err="1">
                <a:solidFill>
                  <a:srgbClr val="C00000"/>
                </a:solidFill>
                <a:latin typeface="CS Avva Shenouda" panose="020B7200000000000000" pitchFamily="34" charset="0"/>
              </a:rPr>
              <a:t>ntefcw</a:t>
            </a:r>
            <a:r>
              <a:rPr lang="fr-FR" sz="4000" b="1" dirty="0">
                <a:solidFill>
                  <a:srgbClr val="C00000"/>
                </a:solidFill>
                <a:latin typeface="CS Avva Shenouda" panose="020B7200000000000000" pitchFamily="34" charset="0"/>
              </a:rPr>
              <a:t>] `</a:t>
            </a:r>
            <a:r>
              <a:rPr lang="fr-FR" sz="4000" b="1" dirty="0" err="1">
                <a:solidFill>
                  <a:srgbClr val="C00000"/>
                </a:solidFill>
                <a:latin typeface="CS Avva Shenouda" panose="020B7200000000000000" pitchFamily="34" charset="0"/>
              </a:rPr>
              <a:t>mmon</a:t>
            </a:r>
            <a:r>
              <a:rPr lang="fr-FR" sz="4000" b="1" dirty="0">
                <a:solidFill>
                  <a:srgbClr val="C00000"/>
                </a:solidFill>
                <a:latin typeface="CS Avva Shenouda" panose="020B7200000000000000" pitchFamily="34" charset="0"/>
              </a:rPr>
              <a:t>.</a:t>
            </a:r>
          </a:p>
        </p:txBody>
      </p:sp>
    </p:spTree>
    <p:extLst>
      <p:ext uri="{BB962C8B-B14F-4D97-AF65-F5344CB8AC3E}">
        <p14:creationId xmlns:p14="http://schemas.microsoft.com/office/powerpoint/2010/main" val="3662714617"/>
      </p:ext>
    </p:extLst>
  </p:cSld>
  <p:clrMapOvr>
    <a:masterClrMapping/>
  </p:clrMapOvr>
</p:sld>
</file>

<file path=ppt/slides/slide4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420832" y="523689"/>
            <a:ext cx="3996931" cy="5742656"/>
          </a:xfrm>
        </p:spPr>
        <p:txBody>
          <a:bodyPr numCol="1" spcCol="72000" anchor="ctr">
            <a:noAutofit/>
          </a:bodyPr>
          <a:lstStyle/>
          <a:p>
            <a:pPr marL="0" indent="0" algn="ctr">
              <a:spcBef>
                <a:spcPts val="0"/>
              </a:spcBef>
              <a:buNone/>
            </a:pPr>
            <a:r>
              <a:rPr lang="fr-FR" sz="3600" b="1" dirty="0">
                <a:latin typeface="Book Antiqua" panose="02040602050305030304" pitchFamily="18" charset="0"/>
              </a:rPr>
              <a:t>Glorifions-Le</a:t>
            </a:r>
          </a:p>
          <a:p>
            <a:pPr marL="0" indent="0" algn="ctr">
              <a:spcBef>
                <a:spcPts val="0"/>
              </a:spcBef>
              <a:buNone/>
            </a:pPr>
            <a:endParaRPr lang="fr-FR" sz="3600" b="1" dirty="0">
              <a:latin typeface="Book Antiqua" panose="02040602050305030304" pitchFamily="18" charset="0"/>
            </a:endParaRPr>
          </a:p>
          <a:p>
            <a:pPr marL="0" indent="0" algn="ctr">
              <a:spcBef>
                <a:spcPts val="0"/>
              </a:spcBef>
              <a:buNone/>
            </a:pPr>
            <a:r>
              <a:rPr lang="fr-FR" sz="3600" b="1" dirty="0">
                <a:solidFill>
                  <a:srgbClr val="C00000"/>
                </a:solidFill>
                <a:latin typeface="Book Antiqua" panose="02040602050305030304" pitchFamily="18" charset="0"/>
              </a:rPr>
              <a:t>et exaltons Son Nom</a:t>
            </a:r>
          </a:p>
          <a:p>
            <a:pPr marL="0" indent="0" algn="ctr">
              <a:spcBef>
                <a:spcPts val="0"/>
              </a:spcBef>
              <a:buNone/>
            </a:pPr>
            <a:endParaRPr lang="fr-FR" sz="3600" b="1" dirty="0">
              <a:latin typeface="Book Antiqua" panose="02040602050305030304" pitchFamily="18" charset="0"/>
            </a:endParaRPr>
          </a:p>
          <a:p>
            <a:pPr marL="0" indent="0" algn="ctr">
              <a:spcBef>
                <a:spcPts val="0"/>
              </a:spcBef>
              <a:buNone/>
            </a:pPr>
            <a:r>
              <a:rPr lang="fr-FR" sz="3600" b="1" dirty="0">
                <a:latin typeface="Book Antiqua" panose="02040602050305030304" pitchFamily="18" charset="0"/>
              </a:rPr>
              <a:t> car Il a eu pitié de nous</a:t>
            </a:r>
          </a:p>
          <a:p>
            <a:pPr marL="0" indent="0" algn="ctr">
              <a:spcBef>
                <a:spcPts val="0"/>
              </a:spcBef>
              <a:buNone/>
            </a:pPr>
            <a:endParaRPr lang="fr-FR" sz="3600" b="1" dirty="0">
              <a:latin typeface="Book Antiqua" panose="02040602050305030304" pitchFamily="18" charset="0"/>
            </a:endParaRPr>
          </a:p>
          <a:p>
            <a:pPr marL="0" indent="0" algn="ctr">
              <a:spcBef>
                <a:spcPts val="0"/>
              </a:spcBef>
              <a:buNone/>
            </a:pPr>
            <a:r>
              <a:rPr lang="fr-FR" sz="3600" b="1" dirty="0">
                <a:solidFill>
                  <a:srgbClr val="C00000"/>
                </a:solidFill>
                <a:latin typeface="Book Antiqua" panose="02040602050305030304" pitchFamily="18" charset="0"/>
              </a:rPr>
              <a:t>selon Sa grande miséricorde.</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lvl="0" algn="ctr" rtl="1" fontAlgn="base">
              <a:spcBef>
                <a:spcPct val="20000"/>
              </a:spcBef>
              <a:spcAft>
                <a:spcPct val="0"/>
              </a:spcAft>
            </a:pPr>
            <a:endParaRPr lang="ar-SA" altLang="fr-FR" sz="3600" dirty="0">
              <a:latin typeface="Times New Roman" panose="02020603050405020304" pitchFamily="18" charset="0"/>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spcBef>
                <a:spcPts val="0"/>
              </a:spcBef>
              <a:buNone/>
            </a:pPr>
            <a:endParaRPr lang="fr-FR" sz="4000" b="1" dirty="0">
              <a:latin typeface="CS Avva Shenouda" panose="020B7200000000000000" pitchFamily="34"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8180997" y="452697"/>
            <a:ext cx="3666705" cy="6186309"/>
          </a:xfrm>
          <a:prstGeom prst="rect">
            <a:avLst/>
          </a:prstGeom>
        </p:spPr>
        <p:txBody>
          <a:bodyPr wrap="square" anchor="ctr" anchorCtr="0">
            <a:spAutoFit/>
          </a:bodyPr>
          <a:lstStyle/>
          <a:p>
            <a:pPr algn="ctr" rtl="1"/>
            <a:r>
              <a:rPr lang="ar-AE" sz="5400" b="1" dirty="0">
                <a:latin typeface="Book Antiqua" panose="02040602050305030304" pitchFamily="18" charset="0"/>
              </a:rPr>
              <a:t>فلنمجده</a:t>
            </a:r>
            <a:endParaRPr lang="fr-FR" sz="5400" b="1" dirty="0">
              <a:latin typeface="Book Antiqua" panose="02040602050305030304" pitchFamily="18" charset="0"/>
            </a:endParaRPr>
          </a:p>
          <a:p>
            <a:pPr algn="ctr" rtl="1"/>
            <a:endParaRPr lang="ar-AE" sz="2800" b="1" dirty="0">
              <a:latin typeface="Book Antiqua" panose="02040602050305030304" pitchFamily="18" charset="0"/>
            </a:endParaRPr>
          </a:p>
          <a:p>
            <a:pPr algn="ctr" rtl="1"/>
            <a:r>
              <a:rPr lang="ar-AE" sz="5400" b="1" dirty="0">
                <a:solidFill>
                  <a:srgbClr val="C00000"/>
                </a:solidFill>
                <a:latin typeface="Book Antiqua" panose="02040602050305030304" pitchFamily="18" charset="0"/>
              </a:rPr>
              <a:t>ونرفع </a:t>
            </a:r>
            <a:r>
              <a:rPr lang="ar-AE" sz="5400" b="1" dirty="0" err="1">
                <a:solidFill>
                  <a:srgbClr val="C00000"/>
                </a:solidFill>
                <a:latin typeface="Book Antiqua" panose="02040602050305030304" pitchFamily="18" charset="0"/>
              </a:rPr>
              <a:t>إسمه</a:t>
            </a:r>
            <a:endParaRPr lang="fr-FR" sz="5400" b="1" dirty="0">
              <a:solidFill>
                <a:srgbClr val="C00000"/>
              </a:solidFill>
              <a:latin typeface="Book Antiqua" panose="02040602050305030304" pitchFamily="18" charset="0"/>
            </a:endParaRPr>
          </a:p>
          <a:p>
            <a:pPr algn="ctr" rtl="1"/>
            <a:r>
              <a:rPr lang="ar-AE" sz="4400" b="1" dirty="0">
                <a:latin typeface="Book Antiqua" panose="02040602050305030304" pitchFamily="18" charset="0"/>
              </a:rPr>
              <a:t> </a:t>
            </a:r>
            <a:endParaRPr lang="ar-AE" sz="5400" b="1" dirty="0">
              <a:latin typeface="Book Antiqua" panose="02040602050305030304" pitchFamily="18" charset="0"/>
            </a:endParaRPr>
          </a:p>
          <a:p>
            <a:pPr algn="ctr" rtl="1"/>
            <a:r>
              <a:rPr lang="ar-AE" sz="5400" b="1" dirty="0">
                <a:latin typeface="Book Antiqua" panose="02040602050305030304" pitchFamily="18" charset="0"/>
              </a:rPr>
              <a:t>لأنه صنع معنا </a:t>
            </a:r>
          </a:p>
          <a:p>
            <a:pPr algn="ctr" rtl="1"/>
            <a:endParaRPr lang="fr-FR" sz="5400" b="1" dirty="0">
              <a:latin typeface="Book Antiqua" panose="02040602050305030304" pitchFamily="18" charset="0"/>
            </a:endParaRPr>
          </a:p>
          <a:p>
            <a:pPr algn="ctr" rtl="1"/>
            <a:r>
              <a:rPr lang="ar-AE" sz="5400" b="1" dirty="0">
                <a:solidFill>
                  <a:srgbClr val="C00000"/>
                </a:solidFill>
                <a:latin typeface="Book Antiqua" panose="02040602050305030304" pitchFamily="18" charset="0"/>
              </a:rPr>
              <a:t>رحمةً كعظيم رحمته</a:t>
            </a:r>
          </a:p>
        </p:txBody>
      </p:sp>
      <p:sp>
        <p:nvSpPr>
          <p:cNvPr id="6" name="Rectangle 5">
            <a:extLst>
              <a:ext uri="{FF2B5EF4-FFF2-40B4-BE49-F238E27FC236}">
                <a16:creationId xmlns:a16="http://schemas.microsoft.com/office/drawing/2014/main" id="{4BBA31EA-5709-4658-9C29-41BF2557899C}"/>
              </a:ext>
            </a:extLst>
          </p:cNvPr>
          <p:cNvSpPr/>
          <p:nvPr/>
        </p:nvSpPr>
        <p:spPr>
          <a:xfrm>
            <a:off x="329784" y="629431"/>
            <a:ext cx="4309998" cy="5632311"/>
          </a:xfrm>
          <a:prstGeom prst="rect">
            <a:avLst/>
          </a:prstGeom>
        </p:spPr>
        <p:txBody>
          <a:bodyPr wrap="square">
            <a:spAutoFit/>
          </a:bodyPr>
          <a:lstStyle/>
          <a:p>
            <a:pPr algn="ctr"/>
            <a:r>
              <a:rPr lang="fr-FR" sz="4000" b="1" dirty="0">
                <a:latin typeface="CS Avva Shenouda" panose="020B7200000000000000" pitchFamily="34" charset="0"/>
              </a:rPr>
              <a:t>Maren]`</a:t>
            </a:r>
            <a:r>
              <a:rPr lang="fr-FR" sz="4000" b="1" dirty="0" err="1">
                <a:latin typeface="CS Avva Shenouda" panose="020B7200000000000000" pitchFamily="34" charset="0"/>
              </a:rPr>
              <a:t>wou</a:t>
            </a:r>
            <a:r>
              <a:rPr lang="fr-FR" sz="4000" b="1" dirty="0">
                <a:latin typeface="CS Avva Shenouda" panose="020B7200000000000000" pitchFamily="34" charset="0"/>
              </a:rPr>
              <a:t> </a:t>
            </a:r>
            <a:r>
              <a:rPr lang="fr-FR" sz="4000" b="1" dirty="0" err="1">
                <a:latin typeface="CS Avva Shenouda" panose="020B7200000000000000" pitchFamily="34" charset="0"/>
              </a:rPr>
              <a:t>naf</a:t>
            </a:r>
            <a:r>
              <a:rPr lang="fr-FR" sz="4000" b="1" dirty="0">
                <a:latin typeface="CS Avva Shenouda" panose="020B7200000000000000" pitchFamily="34" charset="0"/>
              </a:rPr>
              <a:t> @</a:t>
            </a:r>
          </a:p>
          <a:p>
            <a:pPr algn="ctr"/>
            <a:endParaRPr lang="fr-FR" sz="4000" b="1" dirty="0">
              <a:latin typeface="CS Avva Shenouda" panose="020B7200000000000000" pitchFamily="34" charset="0"/>
            </a:endParaRPr>
          </a:p>
          <a:p>
            <a:pPr algn="ctr"/>
            <a:r>
              <a:rPr lang="fr-FR" sz="4000" b="1" dirty="0" err="1">
                <a:solidFill>
                  <a:srgbClr val="C00000"/>
                </a:solidFill>
                <a:latin typeface="CS Avva Shenouda" panose="020B7200000000000000" pitchFamily="34" charset="0"/>
              </a:rPr>
              <a:t>ten</a:t>
            </a:r>
            <a:r>
              <a:rPr lang="fr-FR" sz="4000" b="1" dirty="0">
                <a:solidFill>
                  <a:srgbClr val="C00000"/>
                </a:solidFill>
                <a:latin typeface="CS Avva Shenouda" panose="020B7200000000000000" pitchFamily="34" charset="0"/>
              </a:rPr>
              <a:t>[ici `</a:t>
            </a:r>
            <a:r>
              <a:rPr lang="fr-FR" sz="4000" b="1" dirty="0" err="1">
                <a:solidFill>
                  <a:srgbClr val="C00000"/>
                </a:solidFill>
                <a:latin typeface="CS Avva Shenouda" panose="020B7200000000000000" pitchFamily="34" charset="0"/>
              </a:rPr>
              <a:t>mpefran</a:t>
            </a:r>
            <a:r>
              <a:rPr lang="fr-FR" sz="4000" b="1" dirty="0">
                <a:solidFill>
                  <a:srgbClr val="C00000"/>
                </a:solidFill>
                <a:latin typeface="CS Avva Shenouda" panose="020B7200000000000000" pitchFamily="34" charset="0"/>
              </a:rPr>
              <a:t> @</a:t>
            </a:r>
          </a:p>
          <a:p>
            <a:pPr algn="ctr"/>
            <a:endParaRPr lang="fr-FR" sz="4000" b="1" dirty="0">
              <a:latin typeface="CS Avva Shenouda" panose="020B7200000000000000" pitchFamily="34" charset="0"/>
            </a:endParaRPr>
          </a:p>
          <a:p>
            <a:pPr algn="ctr"/>
            <a:r>
              <a:rPr lang="fr-FR" sz="4000" b="1" dirty="0">
                <a:latin typeface="CS Avva Shenouda" panose="020B7200000000000000" pitchFamily="34" charset="0"/>
              </a:rPr>
              <a:t>je </a:t>
            </a:r>
            <a:r>
              <a:rPr lang="fr-FR" sz="4000" b="1" dirty="0" err="1">
                <a:latin typeface="CS Avva Shenouda" panose="020B7200000000000000" pitchFamily="34" charset="0"/>
              </a:rPr>
              <a:t>aferounai</a:t>
            </a:r>
            <a:r>
              <a:rPr lang="fr-FR" sz="4000" b="1" dirty="0">
                <a:latin typeface="CS Avva Shenouda" panose="020B7200000000000000" pitchFamily="34" charset="0"/>
              </a:rPr>
              <a:t> </a:t>
            </a:r>
            <a:r>
              <a:rPr lang="fr-FR" sz="4000" b="1" dirty="0" err="1">
                <a:latin typeface="CS Avva Shenouda" panose="020B7200000000000000" pitchFamily="34" charset="0"/>
              </a:rPr>
              <a:t>neman</a:t>
            </a:r>
            <a:r>
              <a:rPr lang="fr-FR" sz="4000" b="1" dirty="0">
                <a:latin typeface="CS Avva Shenouda" panose="020B7200000000000000" pitchFamily="34" charset="0"/>
              </a:rPr>
              <a:t> @</a:t>
            </a:r>
          </a:p>
          <a:p>
            <a:pPr algn="ctr"/>
            <a:endParaRPr lang="fr-FR" sz="4000" b="1" dirty="0">
              <a:latin typeface="CS Avva Shenouda" panose="020B7200000000000000" pitchFamily="34" charset="0"/>
            </a:endParaRPr>
          </a:p>
          <a:p>
            <a:pPr algn="ctr"/>
            <a:r>
              <a:rPr lang="fr-FR" sz="4000" b="1" dirty="0">
                <a:solidFill>
                  <a:srgbClr val="C00000"/>
                </a:solidFill>
                <a:latin typeface="CS Avva Shenouda" panose="020B7200000000000000" pitchFamily="34" charset="0"/>
              </a:rPr>
              <a:t>kata </a:t>
            </a:r>
            <a:r>
              <a:rPr lang="fr-FR" sz="4000" b="1" dirty="0" err="1">
                <a:solidFill>
                  <a:srgbClr val="C00000"/>
                </a:solidFill>
                <a:latin typeface="CS Avva Shenouda" panose="020B7200000000000000" pitchFamily="34" charset="0"/>
              </a:rPr>
              <a:t>pefnis</a:t>
            </a:r>
            <a:r>
              <a:rPr lang="fr-FR" sz="4000" b="1" dirty="0">
                <a:solidFill>
                  <a:srgbClr val="C00000"/>
                </a:solidFill>
                <a:latin typeface="CS Avva Shenouda" panose="020B7200000000000000" pitchFamily="34" charset="0"/>
              </a:rPr>
              <a:t>] `</a:t>
            </a:r>
            <a:r>
              <a:rPr lang="fr-FR" sz="4000" b="1" dirty="0" err="1">
                <a:solidFill>
                  <a:srgbClr val="C00000"/>
                </a:solidFill>
                <a:latin typeface="CS Avva Shenouda" panose="020B7200000000000000" pitchFamily="34" charset="0"/>
              </a:rPr>
              <a:t>nnai</a:t>
            </a:r>
            <a:r>
              <a:rPr lang="fr-FR" sz="4000" b="1" dirty="0">
                <a:solidFill>
                  <a:srgbClr val="C00000"/>
                </a:solidFill>
                <a:latin typeface="CS Avva Shenouda" panose="020B7200000000000000" pitchFamily="34" charset="0"/>
              </a:rPr>
              <a:t>.</a:t>
            </a:r>
          </a:p>
        </p:txBody>
      </p:sp>
      <p:sp>
        <p:nvSpPr>
          <p:cNvPr id="8" name="Rectangle 7">
            <a:hlinkClick r:id="rId3" action="ppaction://hlinksldjump"/>
            <a:extLst>
              <a:ext uri="{FF2B5EF4-FFF2-40B4-BE49-F238E27FC236}">
                <a16:creationId xmlns:a16="http://schemas.microsoft.com/office/drawing/2014/main" id="{8F60FBD4-0BA2-493C-89D3-A89BC8796486}"/>
              </a:ext>
            </a:extLst>
          </p:cNvPr>
          <p:cNvSpPr/>
          <p:nvPr/>
        </p:nvSpPr>
        <p:spPr>
          <a:xfrm>
            <a:off x="4691818" y="6165304"/>
            <a:ext cx="3063475" cy="291660"/>
          </a:xfrm>
          <a:prstGeom prst="rect">
            <a:avLst/>
          </a:prstGeom>
        </p:spPr>
        <p:style>
          <a:lnRef idx="1">
            <a:schemeClr val="accent2"/>
          </a:lnRef>
          <a:fillRef idx="2">
            <a:schemeClr val="accent2"/>
          </a:fillRef>
          <a:effectRef idx="1">
            <a:schemeClr val="accent2"/>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nl-NL" dirty="0" err="1">
                <a:ln w="0"/>
                <a:solidFill>
                  <a:schemeClr val="tx1"/>
                </a:solidFill>
                <a:effectLst>
                  <a:outerShdw blurRad="38100" dist="19050" dir="2700000" algn="tl" rotWithShape="0">
                    <a:schemeClr val="dk1">
                      <a:alpha val="40000"/>
                    </a:schemeClr>
                  </a:outerShdw>
                </a:effectLst>
                <a:latin typeface="Book Antiqua" panose="02040602050305030304" pitchFamily="18" charset="0"/>
              </a:rPr>
              <a:t>Litanies</a:t>
            </a:r>
            <a:r>
              <a:rPr lang="nl-NL" dirty="0">
                <a:ln w="0"/>
                <a:solidFill>
                  <a:schemeClr val="tx1"/>
                </a:solidFill>
                <a:effectLst>
                  <a:outerShdw blurRad="38100" dist="19050" dir="2700000" algn="tl" rotWithShape="0">
                    <a:schemeClr val="dk1">
                      <a:alpha val="40000"/>
                    </a:schemeClr>
                  </a:outerShdw>
                </a:effectLst>
                <a:latin typeface="Book Antiqua" panose="02040602050305030304" pitchFamily="18" charset="0"/>
              </a:rPr>
              <a:t> du </a:t>
            </a:r>
            <a:r>
              <a:rPr lang="nl-NL" dirty="0" err="1">
                <a:ln w="0"/>
                <a:solidFill>
                  <a:schemeClr val="tx1"/>
                </a:solidFill>
                <a:effectLst>
                  <a:outerShdw blurRad="38100" dist="19050" dir="2700000" algn="tl" rotWithShape="0">
                    <a:schemeClr val="dk1">
                      <a:alpha val="40000"/>
                    </a:schemeClr>
                  </a:outerShdw>
                </a:effectLst>
                <a:latin typeface="Book Antiqua" panose="02040602050305030304" pitchFamily="18" charset="0"/>
              </a:rPr>
              <a:t>matin</a:t>
            </a:r>
            <a:endParaRPr lang="fr-FR" dirty="0">
              <a:ln w="0"/>
              <a:solidFill>
                <a:schemeClr val="tx1"/>
              </a:solidFill>
              <a:effectLst>
                <a:outerShdw blurRad="38100" dist="19050" dir="2700000" algn="tl" rotWithShape="0">
                  <a:schemeClr val="dk1">
                    <a:alpha val="40000"/>
                  </a:schemeClr>
                </a:outerShdw>
              </a:effectLst>
              <a:latin typeface="Book Antiqua" panose="02040602050305030304" pitchFamily="18" charset="0"/>
            </a:endParaRPr>
          </a:p>
        </p:txBody>
      </p:sp>
    </p:spTree>
    <p:extLst>
      <p:ext uri="{BB962C8B-B14F-4D97-AF65-F5344CB8AC3E}">
        <p14:creationId xmlns:p14="http://schemas.microsoft.com/office/powerpoint/2010/main" val="3464378213"/>
      </p:ext>
    </p:extLst>
  </p:cSld>
  <p:clrMapOvr>
    <a:masterClrMapping/>
  </p:clrMapOvr>
</p:sld>
</file>

<file path=ppt/slides/slide46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E17DC675-7680-42CC-A00E-5749DEE5E413}"/>
              </a:ext>
            </a:extLst>
          </p:cNvPr>
          <p:cNvSpPr/>
          <p:nvPr/>
        </p:nvSpPr>
        <p:spPr>
          <a:xfrm>
            <a:off x="443372" y="3426898"/>
            <a:ext cx="11305256" cy="2160240"/>
          </a:xfrm>
          <a:prstGeom prst="rect">
            <a:avLst/>
          </a:prstGeom>
        </p:spPr>
        <p:txBody>
          <a:bodyPr vert="horz" lIns="91440" tIns="45720" rIns="91440" bIns="45720" rtlCol="0" anchor="ctr">
            <a:noAutofit/>
          </a:bodyPr>
          <a:lstStyle/>
          <a:p>
            <a:pPr algn="ctr"/>
            <a:r>
              <a:rPr lang="ar-SA" sz="7200" b="1" dirty="0">
                <a:solidFill>
                  <a:srgbClr val="C00000"/>
                </a:solidFill>
                <a:latin typeface="Times New Roman" panose="02020603050405020304" pitchFamily="18" charset="0"/>
              </a:rPr>
              <a:t>طلبة الصباح</a:t>
            </a:r>
          </a:p>
        </p:txBody>
      </p:sp>
      <p:sp>
        <p:nvSpPr>
          <p:cNvPr id="7" name="Titre 1">
            <a:extLst>
              <a:ext uri="{FF2B5EF4-FFF2-40B4-BE49-F238E27FC236}">
                <a16:creationId xmlns:a16="http://schemas.microsoft.com/office/drawing/2014/main" id="{062BC627-B07B-444C-93A4-6D5B1A046B78}"/>
              </a:ext>
            </a:extLst>
          </p:cNvPr>
          <p:cNvSpPr txBox="1">
            <a:spLocks/>
          </p:cNvSpPr>
          <p:nvPr/>
        </p:nvSpPr>
        <p:spPr>
          <a:xfrm>
            <a:off x="443372" y="939604"/>
            <a:ext cx="11305256" cy="1785764"/>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fr-FR" sz="7000" b="1" dirty="0">
                <a:solidFill>
                  <a:srgbClr val="C00000"/>
                </a:solidFill>
                <a:latin typeface="Bookman Old Style" panose="02050604050505020204" pitchFamily="18" charset="0"/>
              </a:rPr>
              <a:t>Litanies du matin</a:t>
            </a:r>
          </a:p>
        </p:txBody>
      </p:sp>
    </p:spTree>
    <p:extLst>
      <p:ext uri="{BB962C8B-B14F-4D97-AF65-F5344CB8AC3E}">
        <p14:creationId xmlns:p14="http://schemas.microsoft.com/office/powerpoint/2010/main" val="876038515"/>
      </p:ext>
    </p:extLst>
  </p:cSld>
  <p:clrMapOvr>
    <a:masterClrMapping/>
  </p:clrMapOvr>
</p:sld>
</file>

<file path=ppt/slides/slide46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488873" y="763551"/>
            <a:ext cx="3579784" cy="5452374"/>
          </a:xfrm>
        </p:spPr>
        <p:txBody>
          <a:bodyPr numCol="1" spcCol="72000" anchor="ctr">
            <a:noAutofit/>
          </a:bodyPr>
          <a:lstStyle/>
          <a:p>
            <a:pPr marL="0" indent="0" algn="ctr">
              <a:spcBef>
                <a:spcPts val="0"/>
              </a:spcBef>
              <a:buNone/>
            </a:pPr>
            <a:r>
              <a:rPr lang="fr-FR" sz="4000" b="1" dirty="0">
                <a:latin typeface="Book Antiqua" panose="02040602050305030304" pitchFamily="18" charset="0"/>
              </a:rPr>
              <a:t>Agenouillons-nous</a:t>
            </a:r>
          </a:p>
          <a:p>
            <a:pPr marL="0" indent="0" algn="ctr">
              <a:spcBef>
                <a:spcPts val="0"/>
              </a:spcBef>
              <a:buNone/>
            </a:pPr>
            <a:endParaRPr lang="fr-FR" sz="4000" b="1" dirty="0">
              <a:latin typeface="Book Antiqua" panose="02040602050305030304" pitchFamily="18" charset="0"/>
            </a:endParaRPr>
          </a:p>
          <a:p>
            <a:pPr marL="0" indent="0" algn="ctr">
              <a:spcBef>
                <a:spcPts val="0"/>
              </a:spcBef>
              <a:buNone/>
            </a:pPr>
            <a:r>
              <a:rPr lang="fr-FR" sz="4000" b="1" dirty="0">
                <a:solidFill>
                  <a:srgbClr val="C00000"/>
                </a:solidFill>
                <a:latin typeface="Book Antiqua" panose="02040602050305030304" pitchFamily="18" charset="0"/>
              </a:rPr>
              <a:t>Aie pitié de nous ô Dieu le Père Tout-Puissant.</a:t>
            </a:r>
            <a:endParaRPr lang="fr-FR" sz="4000" b="1" dirty="0">
              <a:latin typeface="Book Antiqua" panose="02040602050305030304" pitchFamily="18" charset="0"/>
            </a:endParaRP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lvl="0" algn="ctr" rtl="1" fontAlgn="base">
              <a:spcBef>
                <a:spcPct val="20000"/>
              </a:spcBef>
              <a:spcAft>
                <a:spcPct val="0"/>
              </a:spcAft>
            </a:pPr>
            <a:endParaRPr lang="ar-SA" altLang="fr-FR" sz="3600" dirty="0">
              <a:latin typeface="Times New Roman" panose="02020603050405020304" pitchFamily="18" charset="0"/>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spcBef>
                <a:spcPts val="0"/>
              </a:spcBef>
              <a:buNone/>
            </a:pPr>
            <a:endParaRPr lang="fr-FR" sz="4000" b="1" dirty="0">
              <a:latin typeface="CS Avva Shenouda" panose="020B7200000000000000" pitchFamily="34"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8180997" y="1378651"/>
            <a:ext cx="3666705" cy="4247317"/>
          </a:xfrm>
          <a:prstGeom prst="rect">
            <a:avLst/>
          </a:prstGeom>
        </p:spPr>
        <p:txBody>
          <a:bodyPr wrap="square" anchor="ctr" anchorCtr="0">
            <a:spAutoFit/>
          </a:bodyPr>
          <a:lstStyle/>
          <a:p>
            <a:pPr algn="ctr" rtl="1"/>
            <a:r>
              <a:rPr lang="ar-AE" sz="5400" b="1" dirty="0">
                <a:latin typeface="Book Antiqua" panose="02040602050305030304" pitchFamily="18" charset="0"/>
              </a:rPr>
              <a:t>نحنى ركبنا.</a:t>
            </a:r>
            <a:endParaRPr lang="fr-FR" sz="5400" b="1" dirty="0">
              <a:latin typeface="Book Antiqua" panose="02040602050305030304" pitchFamily="18" charset="0"/>
            </a:endParaRPr>
          </a:p>
          <a:p>
            <a:pPr algn="ctr" rtl="1"/>
            <a:endParaRPr lang="fr-FR" sz="5400" b="1" dirty="0">
              <a:latin typeface="Book Antiqua" panose="02040602050305030304" pitchFamily="18" charset="0"/>
            </a:endParaRPr>
          </a:p>
          <a:p>
            <a:pPr algn="ctr" rtl="1"/>
            <a:r>
              <a:rPr lang="ar-EG" sz="5400" b="1" dirty="0">
                <a:solidFill>
                  <a:srgbClr val="C00000"/>
                </a:solidFill>
                <a:latin typeface="Book Antiqua" panose="02040602050305030304" pitchFamily="18" charset="0"/>
              </a:rPr>
              <a:t>إ</a:t>
            </a:r>
            <a:r>
              <a:rPr lang="ar-AE" sz="5400" b="1" dirty="0">
                <a:solidFill>
                  <a:srgbClr val="C00000"/>
                </a:solidFill>
                <a:latin typeface="Book Antiqua" panose="02040602050305030304" pitchFamily="18" charset="0"/>
              </a:rPr>
              <a:t>رحمنا يا الله الآب ضابط الكل.</a:t>
            </a:r>
            <a:endParaRPr lang="fr-FR" sz="5400" b="1" dirty="0">
              <a:solidFill>
                <a:srgbClr val="C00000"/>
              </a:solidFill>
              <a:latin typeface="Book Antiqua" panose="02040602050305030304" pitchFamily="18" charset="0"/>
            </a:endParaRPr>
          </a:p>
        </p:txBody>
      </p:sp>
      <p:sp>
        <p:nvSpPr>
          <p:cNvPr id="6" name="Rectangle 5">
            <a:extLst>
              <a:ext uri="{FF2B5EF4-FFF2-40B4-BE49-F238E27FC236}">
                <a16:creationId xmlns:a16="http://schemas.microsoft.com/office/drawing/2014/main" id="{4BBA31EA-5709-4658-9C29-41BF2557899C}"/>
              </a:ext>
            </a:extLst>
          </p:cNvPr>
          <p:cNvSpPr/>
          <p:nvPr/>
        </p:nvSpPr>
        <p:spPr>
          <a:xfrm>
            <a:off x="425481" y="1165524"/>
            <a:ext cx="3682285" cy="5509200"/>
          </a:xfrm>
          <a:prstGeom prst="rect">
            <a:avLst/>
          </a:prstGeom>
        </p:spPr>
        <p:txBody>
          <a:bodyPr wrap="square">
            <a:spAutoFit/>
          </a:bodyPr>
          <a:lstStyle/>
          <a:p>
            <a:pPr algn="just"/>
            <a:r>
              <a:rPr lang="fr-FR" sz="4400" b="1" dirty="0" err="1">
                <a:latin typeface="Avva_Marcos" panose="04020500000000000000" pitchFamily="82" charset="0"/>
              </a:rPr>
              <a:t>K</a:t>
            </a:r>
            <a:r>
              <a:rPr lang="fr-FR" sz="4400" b="1" dirty="0" err="1">
                <a:latin typeface="CS Avva Shenouda" panose="020B7200000000000000" pitchFamily="34" charset="0"/>
              </a:rPr>
              <a:t>linwmen</a:t>
            </a:r>
            <a:r>
              <a:rPr lang="fr-FR" sz="4400" b="1" dirty="0">
                <a:latin typeface="CS Avva Shenouda" panose="020B7200000000000000" pitchFamily="34" charset="0"/>
              </a:rPr>
              <a:t> ta </a:t>
            </a:r>
            <a:r>
              <a:rPr lang="fr-FR" sz="4400" b="1" dirty="0" err="1">
                <a:latin typeface="CS Avva Shenouda" panose="020B7200000000000000" pitchFamily="34" charset="0"/>
              </a:rPr>
              <a:t>gonata</a:t>
            </a:r>
            <a:r>
              <a:rPr lang="fr-FR" sz="4400" b="1" dirty="0">
                <a:latin typeface="CS Avva Shenouda" panose="020B7200000000000000" pitchFamily="34" charset="0"/>
              </a:rPr>
              <a:t>.</a:t>
            </a:r>
          </a:p>
          <a:p>
            <a:pPr algn="just"/>
            <a:endParaRPr lang="fr-FR" sz="4400" b="1" dirty="0">
              <a:latin typeface="CS Avva Shenouda" panose="020B7200000000000000" pitchFamily="34" charset="0"/>
            </a:endParaRPr>
          </a:p>
          <a:p>
            <a:pPr algn="just"/>
            <a:r>
              <a:rPr lang="fr-FR" sz="4400" b="1" dirty="0" err="1">
                <a:solidFill>
                  <a:srgbClr val="C00000"/>
                </a:solidFill>
                <a:latin typeface="CS Avva Shenouda" panose="020B7200000000000000" pitchFamily="34" charset="0"/>
              </a:rPr>
              <a:t>Nai</a:t>
            </a:r>
            <a:r>
              <a:rPr lang="fr-FR" sz="4400" b="1" dirty="0">
                <a:solidFill>
                  <a:srgbClr val="C00000"/>
                </a:solidFill>
                <a:latin typeface="CS Avva Shenouda" panose="020B7200000000000000" pitchFamily="34" charset="0"/>
              </a:rPr>
              <a:t> nan V] ~</a:t>
            </a:r>
            <a:r>
              <a:rPr lang="fr-FR" sz="4400" b="1" dirty="0" err="1">
                <a:solidFill>
                  <a:srgbClr val="C00000"/>
                </a:solidFill>
                <a:latin typeface="CS Avva Shenouda" panose="020B7200000000000000" pitchFamily="34" charset="0"/>
              </a:rPr>
              <a:t>Viwt</a:t>
            </a:r>
            <a:r>
              <a:rPr lang="fr-FR" sz="4400" b="1" dirty="0">
                <a:solidFill>
                  <a:srgbClr val="C00000"/>
                </a:solidFill>
                <a:latin typeface="CS Avva Shenouda" panose="020B7200000000000000" pitchFamily="34" charset="0"/>
              </a:rPr>
              <a:t> </a:t>
            </a:r>
            <a:r>
              <a:rPr lang="fr-FR" sz="4400" b="1" dirty="0" err="1">
                <a:solidFill>
                  <a:srgbClr val="C00000"/>
                </a:solidFill>
                <a:latin typeface="CS Avva Shenouda" panose="020B7200000000000000" pitchFamily="34" charset="0"/>
              </a:rPr>
              <a:t>pipantwkratwr</a:t>
            </a:r>
            <a:endParaRPr lang="fr-FR" sz="4400" b="1" dirty="0">
              <a:solidFill>
                <a:srgbClr val="C00000"/>
              </a:solidFill>
              <a:latin typeface="CS Avva Shenouda" panose="020B7200000000000000" pitchFamily="34" charset="0"/>
            </a:endParaRPr>
          </a:p>
          <a:p>
            <a:pPr algn="just"/>
            <a:endParaRPr lang="fr-FR" sz="4400" b="1" dirty="0">
              <a:solidFill>
                <a:srgbClr val="C00000"/>
              </a:solidFill>
              <a:latin typeface="CS Avva Shenouda" panose="020B7200000000000000" pitchFamily="34" charset="0"/>
            </a:endParaRPr>
          </a:p>
        </p:txBody>
      </p:sp>
    </p:spTree>
    <p:extLst>
      <p:ext uri="{BB962C8B-B14F-4D97-AF65-F5344CB8AC3E}">
        <p14:creationId xmlns:p14="http://schemas.microsoft.com/office/powerpoint/2010/main" val="2295674963"/>
      </p:ext>
    </p:extLst>
  </p:cSld>
  <p:clrMapOvr>
    <a:masterClrMapping/>
  </p:clrMapOvr>
</p:sld>
</file>

<file path=ppt/slides/slide46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488873" y="763551"/>
            <a:ext cx="3579784" cy="5452374"/>
          </a:xfrm>
        </p:spPr>
        <p:txBody>
          <a:bodyPr numCol="1" spcCol="72000" anchor="ctr">
            <a:noAutofit/>
          </a:bodyPr>
          <a:lstStyle/>
          <a:p>
            <a:pPr marL="0" indent="0" algn="ctr">
              <a:spcBef>
                <a:spcPts val="0"/>
              </a:spcBef>
              <a:buNone/>
            </a:pPr>
            <a:r>
              <a:rPr lang="fr-FR" sz="4000" b="1" dirty="0">
                <a:latin typeface="Book Antiqua" panose="02040602050305030304" pitchFamily="18" charset="0"/>
              </a:rPr>
              <a:t>Levons-nous puis agenouillons-nous</a:t>
            </a:r>
          </a:p>
          <a:p>
            <a:pPr marL="0" indent="0" algn="ctr">
              <a:spcBef>
                <a:spcPts val="0"/>
              </a:spcBef>
              <a:buNone/>
            </a:pPr>
            <a:endParaRPr lang="fr-FR" sz="4000" b="1" dirty="0">
              <a:latin typeface="Book Antiqua" panose="02040602050305030304" pitchFamily="18" charset="0"/>
            </a:endParaRPr>
          </a:p>
          <a:p>
            <a:pPr marL="0" indent="0" algn="ctr">
              <a:spcBef>
                <a:spcPts val="0"/>
              </a:spcBef>
              <a:buNone/>
            </a:pPr>
            <a:r>
              <a:rPr lang="fr-FR" sz="4000" b="1" dirty="0">
                <a:solidFill>
                  <a:srgbClr val="C00000"/>
                </a:solidFill>
                <a:latin typeface="Book Antiqua" panose="02040602050305030304" pitchFamily="18" charset="0"/>
              </a:rPr>
              <a:t>Aie pitié de nous ô Dieu notre Sauveur.</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lvl="0" algn="ctr" rtl="1" fontAlgn="base">
              <a:spcBef>
                <a:spcPct val="20000"/>
              </a:spcBef>
              <a:spcAft>
                <a:spcPct val="0"/>
              </a:spcAft>
            </a:pPr>
            <a:endParaRPr lang="ar-SA" altLang="fr-FR" sz="3600" dirty="0">
              <a:latin typeface="Times New Roman" panose="02020603050405020304" pitchFamily="18" charset="0"/>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spcBef>
                <a:spcPts val="0"/>
              </a:spcBef>
              <a:buNone/>
            </a:pPr>
            <a:endParaRPr lang="fr-FR" sz="4000" b="1" dirty="0">
              <a:latin typeface="CS Avva Shenouda" panose="020B7200000000000000" pitchFamily="34"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8180997" y="1378651"/>
            <a:ext cx="3666705" cy="4247317"/>
          </a:xfrm>
          <a:prstGeom prst="rect">
            <a:avLst/>
          </a:prstGeom>
        </p:spPr>
        <p:txBody>
          <a:bodyPr wrap="square" anchor="ctr" anchorCtr="0">
            <a:spAutoFit/>
          </a:bodyPr>
          <a:lstStyle/>
          <a:p>
            <a:pPr algn="ctr" rtl="1"/>
            <a:r>
              <a:rPr lang="ar-AE" sz="5400" b="1" dirty="0">
                <a:latin typeface="Book Antiqua" panose="02040602050305030304" pitchFamily="18" charset="0"/>
              </a:rPr>
              <a:t>نقف </a:t>
            </a:r>
            <a:r>
              <a:rPr lang="ar-EG" sz="5400" b="1" dirty="0">
                <a:latin typeface="Book Antiqua" panose="02040602050305030304" pitchFamily="18" charset="0"/>
              </a:rPr>
              <a:t>ثم </a:t>
            </a:r>
            <a:r>
              <a:rPr lang="ar-AE" sz="5400" b="1" dirty="0">
                <a:latin typeface="Book Antiqua" panose="02040602050305030304" pitchFamily="18" charset="0"/>
              </a:rPr>
              <a:t>نحنى ركبنا</a:t>
            </a:r>
            <a:endParaRPr lang="fr-FR" sz="5400" b="1" dirty="0">
              <a:latin typeface="Book Antiqua" panose="02040602050305030304" pitchFamily="18" charset="0"/>
            </a:endParaRPr>
          </a:p>
          <a:p>
            <a:pPr algn="ctr" rtl="1"/>
            <a:endParaRPr lang="fr-FR" sz="5400" b="1" dirty="0">
              <a:solidFill>
                <a:srgbClr val="C00000"/>
              </a:solidFill>
              <a:latin typeface="Book Antiqua" panose="02040602050305030304" pitchFamily="18" charset="0"/>
            </a:endParaRPr>
          </a:p>
          <a:p>
            <a:pPr algn="ctr" rtl="1"/>
            <a:r>
              <a:rPr lang="ar-AE" sz="5400" b="1" dirty="0" err="1">
                <a:solidFill>
                  <a:srgbClr val="C00000"/>
                </a:solidFill>
                <a:latin typeface="Book Antiqua" panose="02040602050305030304" pitchFamily="18" charset="0"/>
              </a:rPr>
              <a:t>إرحمنا</a:t>
            </a:r>
            <a:r>
              <a:rPr lang="ar-AE" sz="5400" b="1" dirty="0">
                <a:solidFill>
                  <a:srgbClr val="C00000"/>
                </a:solidFill>
                <a:latin typeface="Book Antiqua" panose="02040602050305030304" pitchFamily="18" charset="0"/>
              </a:rPr>
              <a:t> يا الله مخلصنا</a:t>
            </a:r>
          </a:p>
        </p:txBody>
      </p:sp>
      <p:sp>
        <p:nvSpPr>
          <p:cNvPr id="6" name="Rectangle 5">
            <a:extLst>
              <a:ext uri="{FF2B5EF4-FFF2-40B4-BE49-F238E27FC236}">
                <a16:creationId xmlns:a16="http://schemas.microsoft.com/office/drawing/2014/main" id="{4BBA31EA-5709-4658-9C29-41BF2557899C}"/>
              </a:ext>
            </a:extLst>
          </p:cNvPr>
          <p:cNvSpPr/>
          <p:nvPr/>
        </p:nvSpPr>
        <p:spPr>
          <a:xfrm>
            <a:off x="425481" y="1165524"/>
            <a:ext cx="3682285" cy="5509200"/>
          </a:xfrm>
          <a:prstGeom prst="rect">
            <a:avLst/>
          </a:prstGeom>
        </p:spPr>
        <p:txBody>
          <a:bodyPr wrap="square">
            <a:spAutoFit/>
          </a:bodyPr>
          <a:lstStyle/>
          <a:p>
            <a:pPr algn="just"/>
            <a:r>
              <a:rPr lang="fr-FR" sz="4400" b="1" dirty="0" err="1">
                <a:latin typeface="CS Avva Shenouda" panose="020B7200000000000000" pitchFamily="34" charset="0"/>
              </a:rPr>
              <a:t>Anactwmen</a:t>
            </a:r>
            <a:r>
              <a:rPr lang="fr-FR" sz="4400" b="1" dirty="0">
                <a:latin typeface="CS Avva Shenouda" panose="020B7200000000000000" pitchFamily="34" charset="0"/>
              </a:rPr>
              <a:t> `</a:t>
            </a:r>
            <a:r>
              <a:rPr lang="fr-FR" sz="4400" b="1" dirty="0" err="1">
                <a:latin typeface="CS Avva Shenouda" panose="020B7200000000000000" pitchFamily="34" charset="0"/>
              </a:rPr>
              <a:t>klinwmen</a:t>
            </a:r>
            <a:r>
              <a:rPr lang="fr-FR" sz="4400" b="1" dirty="0">
                <a:latin typeface="CS Avva Shenouda" panose="020B7200000000000000" pitchFamily="34" charset="0"/>
              </a:rPr>
              <a:t> ta </a:t>
            </a:r>
            <a:r>
              <a:rPr lang="fr-FR" sz="4400" b="1" dirty="0" err="1">
                <a:latin typeface="CS Avva Shenouda" panose="020B7200000000000000" pitchFamily="34" charset="0"/>
              </a:rPr>
              <a:t>gonata</a:t>
            </a:r>
            <a:endParaRPr lang="fr-FR" sz="4400" b="1" dirty="0">
              <a:latin typeface="CS Avva Shenouda" panose="020B7200000000000000" pitchFamily="34" charset="0"/>
            </a:endParaRPr>
          </a:p>
          <a:p>
            <a:pPr algn="just"/>
            <a:endParaRPr lang="fr-FR" sz="4400" b="1" dirty="0">
              <a:latin typeface="CS Avva Shenouda" panose="020B7200000000000000" pitchFamily="34" charset="0"/>
            </a:endParaRPr>
          </a:p>
          <a:p>
            <a:pPr algn="just"/>
            <a:r>
              <a:rPr lang="fr-FR" sz="4400" b="1" dirty="0" err="1">
                <a:solidFill>
                  <a:srgbClr val="C00000"/>
                </a:solidFill>
                <a:latin typeface="CS Avva Shenouda" panose="020B7200000000000000" pitchFamily="34" charset="0"/>
              </a:rPr>
              <a:t>Nai</a:t>
            </a:r>
            <a:r>
              <a:rPr lang="fr-FR" sz="4400" b="1" dirty="0">
                <a:solidFill>
                  <a:srgbClr val="C00000"/>
                </a:solidFill>
                <a:latin typeface="CS Avva Shenouda" panose="020B7200000000000000" pitchFamily="34" charset="0"/>
              </a:rPr>
              <a:t> nan `</a:t>
            </a:r>
            <a:r>
              <a:rPr lang="fr-FR" sz="4400" b="1" dirty="0" err="1">
                <a:solidFill>
                  <a:srgbClr val="C00000"/>
                </a:solidFill>
                <a:latin typeface="CS Avva Shenouda" panose="020B7200000000000000" pitchFamily="34" charset="0"/>
              </a:rPr>
              <a:t>Vnou</a:t>
            </a:r>
            <a:r>
              <a:rPr lang="fr-FR" sz="4400" b="1" dirty="0">
                <a:solidFill>
                  <a:srgbClr val="C00000"/>
                </a:solidFill>
                <a:latin typeface="CS Avva Shenouda" panose="020B7200000000000000" pitchFamily="34" charset="0"/>
              </a:rPr>
              <a:t>] </a:t>
            </a:r>
            <a:r>
              <a:rPr lang="fr-FR" sz="4400" b="1" dirty="0" err="1">
                <a:solidFill>
                  <a:srgbClr val="C00000"/>
                </a:solidFill>
                <a:latin typeface="CS Avva Shenouda" panose="020B7200000000000000" pitchFamily="34" charset="0"/>
              </a:rPr>
              <a:t>Pencwtyr</a:t>
            </a:r>
            <a:r>
              <a:rPr lang="fr-FR" sz="4400" b="1" dirty="0">
                <a:solidFill>
                  <a:srgbClr val="C00000"/>
                </a:solidFill>
                <a:latin typeface="CS Avva Shenouda" panose="020B7200000000000000" pitchFamily="34" charset="0"/>
              </a:rPr>
              <a:t>.</a:t>
            </a:r>
          </a:p>
          <a:p>
            <a:pPr algn="just"/>
            <a:endParaRPr lang="fr-FR" sz="4400" b="1" dirty="0">
              <a:solidFill>
                <a:srgbClr val="C00000"/>
              </a:solidFill>
              <a:latin typeface="CS Avva Shenouda" panose="020B7200000000000000" pitchFamily="34" charset="0"/>
            </a:endParaRPr>
          </a:p>
        </p:txBody>
      </p:sp>
    </p:spTree>
    <p:extLst>
      <p:ext uri="{BB962C8B-B14F-4D97-AF65-F5344CB8AC3E}">
        <p14:creationId xmlns:p14="http://schemas.microsoft.com/office/powerpoint/2010/main" val="1693577949"/>
      </p:ext>
    </p:extLst>
  </p:cSld>
  <p:clrMapOvr>
    <a:masterClrMapping/>
  </p:clrMapOvr>
</p:sld>
</file>

<file path=ppt/slides/slide46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488873" y="763551"/>
            <a:ext cx="3579784" cy="5452374"/>
          </a:xfrm>
        </p:spPr>
        <p:txBody>
          <a:bodyPr numCol="1" spcCol="72000" anchor="ctr">
            <a:noAutofit/>
          </a:bodyPr>
          <a:lstStyle/>
          <a:p>
            <a:pPr marL="0" indent="0" algn="ctr">
              <a:spcBef>
                <a:spcPts val="0"/>
              </a:spcBef>
              <a:buNone/>
            </a:pPr>
            <a:r>
              <a:rPr lang="fr-FR" sz="4000" b="1" dirty="0">
                <a:latin typeface="Book Antiqua" panose="02040602050305030304" pitchFamily="18" charset="0"/>
              </a:rPr>
              <a:t>Encore, levons-nous puis agenouillons-nous</a:t>
            </a:r>
          </a:p>
          <a:p>
            <a:pPr marL="0" indent="0" algn="ctr">
              <a:spcBef>
                <a:spcPts val="0"/>
              </a:spcBef>
              <a:buNone/>
            </a:pPr>
            <a:endParaRPr lang="fr-FR" sz="4000" b="1" dirty="0">
              <a:latin typeface="Book Antiqua" panose="02040602050305030304" pitchFamily="18" charset="0"/>
            </a:endParaRPr>
          </a:p>
          <a:p>
            <a:pPr marL="0" indent="0" algn="ctr">
              <a:spcBef>
                <a:spcPts val="0"/>
              </a:spcBef>
              <a:buNone/>
            </a:pPr>
            <a:r>
              <a:rPr lang="fr-FR" sz="4000" b="1" dirty="0">
                <a:solidFill>
                  <a:srgbClr val="C00000"/>
                </a:solidFill>
                <a:latin typeface="Book Antiqua" panose="02040602050305030304" pitchFamily="18" charset="0"/>
              </a:rPr>
              <a:t>Aie pitié de nous ô Dieu et aie pitié de nous</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lvl="0" algn="ctr" rtl="1" fontAlgn="base">
              <a:spcBef>
                <a:spcPct val="20000"/>
              </a:spcBef>
              <a:spcAft>
                <a:spcPct val="0"/>
              </a:spcAft>
            </a:pPr>
            <a:endParaRPr lang="ar-SA" altLang="fr-FR" sz="3600" dirty="0">
              <a:latin typeface="Times New Roman" panose="02020603050405020304" pitchFamily="18" charset="0"/>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spcBef>
                <a:spcPts val="0"/>
              </a:spcBef>
              <a:buNone/>
            </a:pPr>
            <a:endParaRPr lang="fr-FR" sz="4000" b="1" dirty="0">
              <a:latin typeface="CS Avva Shenouda" panose="020B7200000000000000" pitchFamily="34"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8180997" y="1378651"/>
            <a:ext cx="3666705" cy="4247317"/>
          </a:xfrm>
          <a:prstGeom prst="rect">
            <a:avLst/>
          </a:prstGeom>
        </p:spPr>
        <p:txBody>
          <a:bodyPr wrap="square" anchor="ctr" anchorCtr="0">
            <a:spAutoFit/>
          </a:bodyPr>
          <a:lstStyle/>
          <a:p>
            <a:pPr algn="ctr" rtl="1"/>
            <a:r>
              <a:rPr lang="ar-AE" sz="5400" b="1" dirty="0">
                <a:latin typeface="Book Antiqua" panose="02040602050305030304" pitchFamily="18" charset="0"/>
              </a:rPr>
              <a:t>ثم نقف ونحنى ركبنا.</a:t>
            </a:r>
            <a:endParaRPr lang="fr-FR" sz="5400" b="1" dirty="0">
              <a:latin typeface="Book Antiqua" panose="02040602050305030304" pitchFamily="18" charset="0"/>
            </a:endParaRPr>
          </a:p>
          <a:p>
            <a:pPr algn="ctr" rtl="1"/>
            <a:endParaRPr lang="fr-FR" sz="5400" b="1" dirty="0">
              <a:latin typeface="Book Antiqua" panose="02040602050305030304" pitchFamily="18" charset="0"/>
            </a:endParaRPr>
          </a:p>
          <a:p>
            <a:pPr algn="ctr" rtl="1"/>
            <a:r>
              <a:rPr lang="ar-AE" sz="5400" b="1" dirty="0" err="1">
                <a:solidFill>
                  <a:srgbClr val="C00000"/>
                </a:solidFill>
                <a:latin typeface="Book Antiqua" panose="02040602050305030304" pitchFamily="18" charset="0"/>
              </a:rPr>
              <a:t>إرحمنا</a:t>
            </a:r>
            <a:r>
              <a:rPr lang="ar-AE" sz="5400" b="1" dirty="0">
                <a:solidFill>
                  <a:srgbClr val="C00000"/>
                </a:solidFill>
                <a:latin typeface="Book Antiqua" panose="02040602050305030304" pitchFamily="18" charset="0"/>
              </a:rPr>
              <a:t> يا الله ثم </a:t>
            </a:r>
            <a:r>
              <a:rPr lang="ar-AE" sz="5400" b="1" dirty="0" err="1">
                <a:solidFill>
                  <a:srgbClr val="C00000"/>
                </a:solidFill>
                <a:latin typeface="Book Antiqua" panose="02040602050305030304" pitchFamily="18" charset="0"/>
              </a:rPr>
              <a:t>إرحمنا</a:t>
            </a:r>
            <a:r>
              <a:rPr lang="ar-AE" sz="5400" b="1" dirty="0">
                <a:solidFill>
                  <a:srgbClr val="C00000"/>
                </a:solidFill>
                <a:latin typeface="Book Antiqua" panose="02040602050305030304" pitchFamily="18" charset="0"/>
              </a:rPr>
              <a:t>.</a:t>
            </a:r>
          </a:p>
        </p:txBody>
      </p:sp>
      <p:sp>
        <p:nvSpPr>
          <p:cNvPr id="6" name="Rectangle 5">
            <a:extLst>
              <a:ext uri="{FF2B5EF4-FFF2-40B4-BE49-F238E27FC236}">
                <a16:creationId xmlns:a16="http://schemas.microsoft.com/office/drawing/2014/main" id="{4BBA31EA-5709-4658-9C29-41BF2557899C}"/>
              </a:ext>
            </a:extLst>
          </p:cNvPr>
          <p:cNvSpPr/>
          <p:nvPr/>
        </p:nvSpPr>
        <p:spPr>
          <a:xfrm>
            <a:off x="425481" y="928021"/>
            <a:ext cx="3682285" cy="5509200"/>
          </a:xfrm>
          <a:prstGeom prst="rect">
            <a:avLst/>
          </a:prstGeom>
        </p:spPr>
        <p:txBody>
          <a:bodyPr wrap="square">
            <a:spAutoFit/>
          </a:bodyPr>
          <a:lstStyle/>
          <a:p>
            <a:pPr algn="just"/>
            <a:r>
              <a:rPr lang="fr-FR" sz="4400" b="1" dirty="0" err="1">
                <a:latin typeface="CS Avva Shenouda" panose="020B7200000000000000" pitchFamily="34" charset="0"/>
              </a:rPr>
              <a:t>Ke</a:t>
            </a:r>
            <a:r>
              <a:rPr lang="fr-FR" sz="4400" b="1" dirty="0">
                <a:latin typeface="CS Avva Shenouda" panose="020B7200000000000000" pitchFamily="34" charset="0"/>
              </a:rPr>
              <a:t> `</a:t>
            </a:r>
            <a:r>
              <a:rPr lang="fr-FR" sz="4400" b="1" dirty="0" err="1">
                <a:latin typeface="CS Avva Shenouda" panose="020B7200000000000000" pitchFamily="34" charset="0"/>
              </a:rPr>
              <a:t>anactwmen</a:t>
            </a:r>
            <a:r>
              <a:rPr lang="fr-FR" sz="4400" b="1" dirty="0">
                <a:latin typeface="CS Avva Shenouda" panose="020B7200000000000000" pitchFamily="34" charset="0"/>
              </a:rPr>
              <a:t> `</a:t>
            </a:r>
            <a:r>
              <a:rPr lang="fr-FR" sz="4400" b="1" dirty="0" err="1">
                <a:latin typeface="CS Avva Shenouda" panose="020B7200000000000000" pitchFamily="34" charset="0"/>
              </a:rPr>
              <a:t>klinwmen</a:t>
            </a:r>
            <a:r>
              <a:rPr lang="fr-FR" sz="4400" b="1" dirty="0">
                <a:latin typeface="CS Avva Shenouda" panose="020B7200000000000000" pitchFamily="34" charset="0"/>
              </a:rPr>
              <a:t> ta </a:t>
            </a:r>
            <a:r>
              <a:rPr lang="fr-FR" sz="4400" b="1" dirty="0" err="1">
                <a:latin typeface="CS Avva Shenouda" panose="020B7200000000000000" pitchFamily="34" charset="0"/>
              </a:rPr>
              <a:t>gonata</a:t>
            </a:r>
            <a:endParaRPr lang="fr-FR" sz="4400" b="1" dirty="0">
              <a:latin typeface="CS Avva Shenouda" panose="020B7200000000000000" pitchFamily="34" charset="0"/>
            </a:endParaRPr>
          </a:p>
          <a:p>
            <a:pPr algn="just"/>
            <a:endParaRPr lang="fr-FR" sz="4400" b="1" dirty="0">
              <a:solidFill>
                <a:srgbClr val="C00000"/>
              </a:solidFill>
              <a:latin typeface="CS Avva Shenouda" panose="020B7200000000000000" pitchFamily="34" charset="0"/>
            </a:endParaRPr>
          </a:p>
          <a:p>
            <a:pPr algn="just"/>
            <a:r>
              <a:rPr lang="fr-FR" sz="4400" b="1" dirty="0" err="1">
                <a:solidFill>
                  <a:srgbClr val="C00000"/>
                </a:solidFill>
                <a:latin typeface="CS Avva Shenouda" panose="020B7200000000000000" pitchFamily="34" charset="0"/>
              </a:rPr>
              <a:t>Nai</a:t>
            </a:r>
            <a:r>
              <a:rPr lang="fr-FR" sz="4400" b="1" dirty="0">
                <a:solidFill>
                  <a:srgbClr val="C00000"/>
                </a:solidFill>
                <a:latin typeface="CS Avva Shenouda" panose="020B7200000000000000" pitchFamily="34" charset="0"/>
              </a:rPr>
              <a:t> nan `</a:t>
            </a:r>
            <a:r>
              <a:rPr lang="fr-FR" sz="4400" b="1" dirty="0" err="1">
                <a:solidFill>
                  <a:srgbClr val="C00000"/>
                </a:solidFill>
                <a:latin typeface="CS Avva Shenouda" panose="020B7200000000000000" pitchFamily="34" charset="0"/>
              </a:rPr>
              <a:t>Vnou</a:t>
            </a:r>
            <a:r>
              <a:rPr lang="fr-FR" sz="4400" b="1" dirty="0">
                <a:solidFill>
                  <a:srgbClr val="C00000"/>
                </a:solidFill>
                <a:latin typeface="CS Avva Shenouda" panose="020B7200000000000000" pitchFamily="34" charset="0"/>
              </a:rPr>
              <a:t>] </a:t>
            </a:r>
            <a:r>
              <a:rPr lang="fr-FR" sz="4400" b="1" dirty="0" err="1">
                <a:solidFill>
                  <a:srgbClr val="C00000"/>
                </a:solidFill>
                <a:latin typeface="CS Avva Shenouda" panose="020B7200000000000000" pitchFamily="34" charset="0"/>
              </a:rPr>
              <a:t>ouoh</a:t>
            </a:r>
            <a:r>
              <a:rPr lang="fr-FR" sz="4400" b="1" dirty="0">
                <a:solidFill>
                  <a:srgbClr val="C00000"/>
                </a:solidFill>
                <a:latin typeface="CS Avva Shenouda" panose="020B7200000000000000" pitchFamily="34" charset="0"/>
              </a:rPr>
              <a:t> </a:t>
            </a:r>
            <a:r>
              <a:rPr lang="fr-FR" sz="4400" b="1" dirty="0" err="1">
                <a:solidFill>
                  <a:srgbClr val="C00000"/>
                </a:solidFill>
                <a:latin typeface="CS Avva Shenouda" panose="020B7200000000000000" pitchFamily="34" charset="0"/>
              </a:rPr>
              <a:t>nai</a:t>
            </a:r>
            <a:r>
              <a:rPr lang="fr-FR" sz="4400" b="1" dirty="0">
                <a:solidFill>
                  <a:srgbClr val="C00000"/>
                </a:solidFill>
                <a:latin typeface="CS Avva Shenouda" panose="020B7200000000000000" pitchFamily="34" charset="0"/>
              </a:rPr>
              <a:t> nan.</a:t>
            </a:r>
          </a:p>
        </p:txBody>
      </p:sp>
    </p:spTree>
    <p:extLst>
      <p:ext uri="{BB962C8B-B14F-4D97-AF65-F5344CB8AC3E}">
        <p14:creationId xmlns:p14="http://schemas.microsoft.com/office/powerpoint/2010/main" val="2175481287"/>
      </p:ext>
    </p:extLst>
  </p:cSld>
  <p:clrMapOvr>
    <a:masterClrMapping/>
  </p:clrMapOvr>
</p:sld>
</file>

<file path=ppt/slides/slide46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546266" y="572022"/>
            <a:ext cx="5367646" cy="5734295"/>
          </a:xfrm>
        </p:spPr>
        <p:txBody>
          <a:bodyPr numCol="1" spcCol="72000" anchor="ctr">
            <a:noAutofit/>
          </a:bodyPr>
          <a:lstStyle/>
          <a:p>
            <a:pPr marL="0" indent="0" algn="just">
              <a:spcBef>
                <a:spcPts val="0"/>
              </a:spcBef>
              <a:buNone/>
            </a:pPr>
            <a:r>
              <a:rPr lang="fr-FR" b="1" dirty="0">
                <a:latin typeface="Book Antiqua" panose="02040602050305030304" pitchFamily="18" charset="0"/>
              </a:rPr>
              <a:t>Implorez pour que Dieu aie pitié de nous, soit compatissant envers nous, nous écoute et nous aide, qu'Il agrée les demandes et les supplications que Ses saints Lui adressent continuellement en notre faveur, </a:t>
            </a:r>
            <a:r>
              <a:rPr lang="fr-FR" b="1" dirty="0">
                <a:solidFill>
                  <a:srgbClr val="C00000"/>
                </a:solidFill>
                <a:latin typeface="Book Antiqua" panose="02040602050305030304" pitchFamily="18" charset="0"/>
              </a:rPr>
              <a:t>et nous pardonne nos péchés.</a:t>
            </a:r>
          </a:p>
        </p:txBody>
      </p:sp>
      <p:sp>
        <p:nvSpPr>
          <p:cNvPr id="4" name="Rectangle 3">
            <a:extLst>
              <a:ext uri="{FF2B5EF4-FFF2-40B4-BE49-F238E27FC236}">
                <a16:creationId xmlns:a16="http://schemas.microsoft.com/office/drawing/2014/main" id="{91243CA8-04CE-43A8-A980-AAAC9EEED9CA}"/>
              </a:ext>
            </a:extLst>
          </p:cNvPr>
          <p:cNvSpPr/>
          <p:nvPr/>
        </p:nvSpPr>
        <p:spPr>
          <a:xfrm>
            <a:off x="6096000" y="494202"/>
            <a:ext cx="5673823" cy="5991072"/>
          </a:xfrm>
          <a:prstGeom prst="rect">
            <a:avLst/>
          </a:prstGeom>
        </p:spPr>
        <p:txBody>
          <a:bodyPr wrap="square">
            <a:noAutofit/>
          </a:bodyPr>
          <a:lstStyle/>
          <a:p>
            <a:pPr lvl="0" algn="just" rtl="1" fontAlgn="base">
              <a:spcBef>
                <a:spcPct val="20000"/>
              </a:spcBef>
              <a:spcAft>
                <a:spcPct val="0"/>
              </a:spcAft>
            </a:pPr>
            <a:endParaRPr lang="ar-SA" altLang="fr-FR" sz="3600" dirty="0">
              <a:latin typeface="Times New Roman" panose="02020603050405020304" pitchFamily="18" charset="0"/>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pPr algn="just"/>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spcBef>
                <a:spcPts val="0"/>
              </a:spcBef>
              <a:buNone/>
            </a:pPr>
            <a:endParaRPr lang="fr-FR" sz="4000" b="1" dirty="0">
              <a:latin typeface="CS Avva Shenouda" panose="020B7200000000000000" pitchFamily="34"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278091" y="963153"/>
            <a:ext cx="5569612" cy="5078313"/>
          </a:xfrm>
          <a:prstGeom prst="rect">
            <a:avLst/>
          </a:prstGeom>
        </p:spPr>
        <p:txBody>
          <a:bodyPr wrap="square" anchor="ctr" anchorCtr="0">
            <a:spAutoFit/>
          </a:bodyPr>
          <a:lstStyle/>
          <a:p>
            <a:pPr algn="just" rtl="1"/>
            <a:r>
              <a:rPr lang="ar-AE" sz="5400" b="1" dirty="0">
                <a:latin typeface="Book Antiqua" panose="02040602050305030304" pitchFamily="18" charset="0"/>
              </a:rPr>
              <a:t>اطلبوا لكي يرحمنا الله </a:t>
            </a:r>
            <a:r>
              <a:rPr lang="ar-AE" sz="5400" b="1" dirty="0" err="1">
                <a:latin typeface="Book Antiqua" panose="02040602050305030304" pitchFamily="18" charset="0"/>
              </a:rPr>
              <a:t>ويتراءف</a:t>
            </a:r>
            <a:r>
              <a:rPr lang="ar-AE" sz="5400" b="1" dirty="0">
                <a:latin typeface="Book Antiqua" panose="02040602050305030304" pitchFamily="18" charset="0"/>
              </a:rPr>
              <a:t> علينا ويسمعنا ويعيننا ويقبل </a:t>
            </a:r>
            <a:r>
              <a:rPr lang="ar-AE" sz="5400" b="1" dirty="0" err="1">
                <a:latin typeface="Book Antiqua" panose="02040602050305030304" pitchFamily="18" charset="0"/>
              </a:rPr>
              <a:t>سؤالات</a:t>
            </a:r>
            <a:r>
              <a:rPr lang="ar-AE" sz="5400" b="1" dirty="0">
                <a:latin typeface="Book Antiqua" panose="02040602050305030304" pitchFamily="18" charset="0"/>
              </a:rPr>
              <a:t> وطلبات </a:t>
            </a:r>
            <a:r>
              <a:rPr lang="ar-AE" sz="5400" b="1" dirty="0" err="1">
                <a:latin typeface="Book Antiqua" panose="02040602050305030304" pitchFamily="18" charset="0"/>
              </a:rPr>
              <a:t>قديسيه</a:t>
            </a:r>
            <a:r>
              <a:rPr lang="ar-AE" sz="5400" b="1" dirty="0">
                <a:latin typeface="Book Antiqua" panose="02040602050305030304" pitchFamily="18" charset="0"/>
              </a:rPr>
              <a:t> منهم بالصلاح عنا في كل حين </a:t>
            </a:r>
            <a:r>
              <a:rPr lang="ar-AE" sz="5400" b="1" dirty="0">
                <a:solidFill>
                  <a:srgbClr val="C00000"/>
                </a:solidFill>
                <a:latin typeface="Book Antiqua" panose="02040602050305030304" pitchFamily="18" charset="0"/>
              </a:rPr>
              <a:t>ويغفر لنا خطايانا.</a:t>
            </a:r>
          </a:p>
        </p:txBody>
      </p:sp>
    </p:spTree>
    <p:extLst>
      <p:ext uri="{BB962C8B-B14F-4D97-AF65-F5344CB8AC3E}">
        <p14:creationId xmlns:p14="http://schemas.microsoft.com/office/powerpoint/2010/main" val="1363075412"/>
      </p:ext>
    </p:extLst>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a:xfrm>
            <a:off x="6960096" y="692696"/>
            <a:ext cx="4531205" cy="1892826"/>
          </a:xfrm>
          <a:prstGeom prst="rect">
            <a:avLst/>
          </a:prstGeom>
        </p:spPr>
        <p:txBody>
          <a:bodyPr wrap="square">
            <a:spAutoFit/>
          </a:bodyPr>
          <a:lstStyle/>
          <a:p>
            <a:pPr algn="just" rtl="1"/>
            <a:r>
              <a:rPr lang="ar-AE" sz="3900" b="1" dirty="0"/>
              <a:t>جسدك ودمك، هما غفران خطايانا، وللعهد الجديد، الذي أعطيته لتلاميذك.</a:t>
            </a:r>
          </a:p>
        </p:txBody>
      </p:sp>
      <p:sp>
        <p:nvSpPr>
          <p:cNvPr id="6" name="Rectangle 5"/>
          <p:cNvSpPr/>
          <p:nvPr/>
        </p:nvSpPr>
        <p:spPr>
          <a:xfrm>
            <a:off x="695400" y="692696"/>
            <a:ext cx="5256584" cy="2308324"/>
          </a:xfrm>
          <a:prstGeom prst="rect">
            <a:avLst/>
          </a:prstGeom>
        </p:spPr>
        <p:txBody>
          <a:bodyPr wrap="square">
            <a:spAutoFit/>
          </a:bodyPr>
          <a:lstStyle/>
          <a:p>
            <a:pPr algn="just"/>
            <a:r>
              <a:rPr lang="pt-BR" sz="3600" b="1" dirty="0">
                <a:latin typeface="Athanasius" pitchFamily="2" charset="0"/>
              </a:rPr>
              <a:t>Picwma nempi`cnof `ntak &gt; pe`pxw `ebol `nte nennobi &gt; nem ;di`aqhkh `mberi &gt; etakthic `nnekmaqhthc.</a:t>
            </a:r>
          </a:p>
        </p:txBody>
      </p:sp>
      <p:sp>
        <p:nvSpPr>
          <p:cNvPr id="7" name="Rectangle 6"/>
          <p:cNvSpPr/>
          <p:nvPr/>
        </p:nvSpPr>
        <p:spPr>
          <a:xfrm>
            <a:off x="2495600" y="4149080"/>
            <a:ext cx="7272808" cy="2062103"/>
          </a:xfrm>
          <a:prstGeom prst="rect">
            <a:avLst/>
          </a:prstGeom>
        </p:spPr>
        <p:txBody>
          <a:bodyPr wrap="square">
            <a:spAutoFit/>
          </a:bodyPr>
          <a:lstStyle/>
          <a:p>
            <a:pPr algn="ctr"/>
            <a:r>
              <a:rPr lang="fr-FR" sz="3200" b="1" dirty="0">
                <a:latin typeface="Book Antiqua" pitchFamily="18" charset="0"/>
              </a:rPr>
              <a:t>Ton Corps et Ton Sang </a:t>
            </a:r>
          </a:p>
          <a:p>
            <a:pPr algn="ctr"/>
            <a:r>
              <a:rPr lang="fr-FR" sz="3200" b="1" dirty="0">
                <a:latin typeface="Book Antiqua" pitchFamily="18" charset="0"/>
              </a:rPr>
              <a:t>sont pour la rémission de nos péchés et pour la nouvelle alliance </a:t>
            </a:r>
          </a:p>
          <a:p>
            <a:pPr algn="ctr"/>
            <a:r>
              <a:rPr lang="fr-FR" sz="3200" b="1" dirty="0">
                <a:latin typeface="Book Antiqua" pitchFamily="18" charset="0"/>
              </a:rPr>
              <a:t>que Tu as donnée à Tes disciples.</a:t>
            </a:r>
          </a:p>
        </p:txBody>
      </p:sp>
      <p:sp>
        <p:nvSpPr>
          <p:cNvPr id="10" name="ZoneTexte 9">
            <a:extLst>
              <a:ext uri="{FF2B5EF4-FFF2-40B4-BE49-F238E27FC236}">
                <a16:creationId xmlns:a16="http://schemas.microsoft.com/office/drawing/2014/main" id="{31D947B6-5BDF-4A63-9645-D316E702FDD1}"/>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de l’aube </a:t>
            </a:r>
            <a:r>
              <a:rPr lang="fr-FR" sz="1600" b="1" i="1" dirty="0">
                <a:solidFill>
                  <a:schemeClr val="bg1"/>
                </a:solidFill>
              </a:rPr>
              <a:t>du Jeudi Saint</a:t>
            </a:r>
            <a:endParaRPr lang="fr-FR" sz="1600" b="1" dirty="0">
              <a:solidFill>
                <a:schemeClr val="bg1"/>
              </a:solidFill>
            </a:endParaRPr>
          </a:p>
        </p:txBody>
      </p:sp>
      <p:sp>
        <p:nvSpPr>
          <p:cNvPr id="11" name="Rectangle 74">
            <a:extLst>
              <a:ext uri="{FF2B5EF4-FFF2-40B4-BE49-F238E27FC236}">
                <a16:creationId xmlns:a16="http://schemas.microsoft.com/office/drawing/2014/main" id="{88563C2C-49A4-4EF8-9F29-9D9CA862C479}"/>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باكر يوم الخميس</a:t>
            </a:r>
            <a:endParaRPr lang="en-US" altLang="fr-FR" sz="2000" b="1" i="1" dirty="0">
              <a:solidFill>
                <a:schemeClr val="bg1"/>
              </a:solidFill>
            </a:endParaRPr>
          </a:p>
        </p:txBody>
      </p:sp>
    </p:spTree>
    <p:extLst>
      <p:ext uri="{BB962C8B-B14F-4D97-AF65-F5344CB8AC3E}">
        <p14:creationId xmlns:p14="http://schemas.microsoft.com/office/powerpoint/2010/main" val="1704193634"/>
      </p:ext>
    </p:extLst>
  </p:cSld>
  <p:clrMapOvr>
    <a:masterClrMapping/>
  </p:clrMapOvr>
</p:sld>
</file>

<file path=ppt/slides/slide47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546266" y="776123"/>
            <a:ext cx="5367646" cy="5452374"/>
          </a:xfrm>
        </p:spPr>
        <p:txBody>
          <a:bodyPr numCol="1" spcCol="72000" anchor="ctr">
            <a:noAutofit/>
          </a:bodyPr>
          <a:lstStyle/>
          <a:p>
            <a:pPr marL="0" indent="0" algn="just">
              <a:spcBef>
                <a:spcPts val="0"/>
              </a:spcBef>
              <a:buNone/>
            </a:pPr>
            <a:r>
              <a:rPr lang="fr-FR" sz="3600" b="1" dirty="0">
                <a:latin typeface="Book Antiqua" panose="02040602050305030304" pitchFamily="18" charset="0"/>
              </a:rPr>
              <a:t>Implorez pour la paix de l'Église une, unique, sainte, universelle et apostolique ; pour le salut que Dieu accorde aux peuples et le réconfort en tout lieu </a:t>
            </a:r>
            <a:r>
              <a:rPr lang="fr-FR" sz="3600" b="1" dirty="0">
                <a:solidFill>
                  <a:srgbClr val="C00000"/>
                </a:solidFill>
                <a:latin typeface="Book Antiqua" panose="02040602050305030304" pitchFamily="18" charset="0"/>
              </a:rPr>
              <a:t>et pour qu'Il nous pardonne nos péchés.</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lvl="0" algn="just" rtl="1" fontAlgn="base">
              <a:spcBef>
                <a:spcPct val="20000"/>
              </a:spcBef>
              <a:spcAft>
                <a:spcPct val="0"/>
              </a:spcAft>
            </a:pPr>
            <a:endParaRPr lang="ar-SA" altLang="fr-FR" sz="3600" dirty="0">
              <a:latin typeface="Times New Roman" panose="02020603050405020304" pitchFamily="18" charset="0"/>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pPr algn="just"/>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spcBef>
                <a:spcPts val="0"/>
              </a:spcBef>
              <a:buNone/>
            </a:pPr>
            <a:endParaRPr lang="fr-FR" sz="4000" b="1" dirty="0">
              <a:latin typeface="CS Avva Shenouda" panose="020B7200000000000000" pitchFamily="34"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278091" y="1240152"/>
            <a:ext cx="5569612" cy="4524315"/>
          </a:xfrm>
          <a:prstGeom prst="rect">
            <a:avLst/>
          </a:prstGeom>
        </p:spPr>
        <p:txBody>
          <a:bodyPr wrap="square" anchor="ctr" anchorCtr="0">
            <a:spAutoFit/>
          </a:bodyPr>
          <a:lstStyle/>
          <a:p>
            <a:pPr algn="just" rtl="1"/>
            <a:r>
              <a:rPr lang="ar-AE" sz="4800" b="1" dirty="0">
                <a:latin typeface="Book Antiqua" panose="02040602050305030304" pitchFamily="18" charset="0"/>
              </a:rPr>
              <a:t>اطلبوا عن سلامة الكنيسة الواحدة الوحيدة المقدسة الجامعة الرسولية. وخلاص الله في الشعوب والطمأنينة بكل موضع </a:t>
            </a:r>
            <a:r>
              <a:rPr lang="ar-AE" sz="4800" b="1" dirty="0">
                <a:solidFill>
                  <a:srgbClr val="C00000"/>
                </a:solidFill>
                <a:latin typeface="Book Antiqua" panose="02040602050305030304" pitchFamily="18" charset="0"/>
              </a:rPr>
              <a:t>ويغفر لنا خطايانا.</a:t>
            </a:r>
          </a:p>
        </p:txBody>
      </p:sp>
    </p:spTree>
    <p:extLst>
      <p:ext uri="{BB962C8B-B14F-4D97-AF65-F5344CB8AC3E}">
        <p14:creationId xmlns:p14="http://schemas.microsoft.com/office/powerpoint/2010/main" val="1245804247"/>
      </p:ext>
    </p:extLst>
  </p:cSld>
  <p:clrMapOvr>
    <a:masterClrMapping/>
  </p:clrMapOvr>
</p:sld>
</file>

<file path=ppt/slides/slide47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546266" y="776123"/>
            <a:ext cx="5367646" cy="5452374"/>
          </a:xfrm>
        </p:spPr>
        <p:txBody>
          <a:bodyPr numCol="1" spcCol="72000" anchor="ctr">
            <a:noAutofit/>
          </a:bodyPr>
          <a:lstStyle/>
          <a:p>
            <a:pPr marL="0" indent="0" algn="just">
              <a:spcBef>
                <a:spcPts val="0"/>
              </a:spcBef>
              <a:buNone/>
            </a:pPr>
            <a:r>
              <a:rPr lang="fr-FR" sz="3600" b="1" dirty="0">
                <a:latin typeface="Book Antiqua" panose="02040602050305030304" pitchFamily="18" charset="0"/>
              </a:rPr>
              <a:t>Implorez pour nos pères et nos frères les malades de toute maladie, que ce soit en ce lieu ou en tout autre endroit. Que le Seigneur notre Dieu nous donne et leur donne la santé et la guérison </a:t>
            </a:r>
            <a:r>
              <a:rPr lang="fr-FR" sz="3600" b="1" dirty="0">
                <a:solidFill>
                  <a:srgbClr val="C00000"/>
                </a:solidFill>
                <a:latin typeface="Book Antiqua" panose="02040602050305030304" pitchFamily="18" charset="0"/>
              </a:rPr>
              <a:t>et qu'Il nous pardonne nos péchés.</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lvl="0" algn="ctr" rtl="1" fontAlgn="base">
              <a:spcBef>
                <a:spcPct val="20000"/>
              </a:spcBef>
              <a:spcAft>
                <a:spcPct val="0"/>
              </a:spcAft>
            </a:pPr>
            <a:endParaRPr lang="ar-SA" altLang="fr-FR" sz="3600" dirty="0">
              <a:latin typeface="Times New Roman" panose="02020603050405020304" pitchFamily="18" charset="0"/>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spcBef>
                <a:spcPts val="0"/>
              </a:spcBef>
              <a:buNone/>
            </a:pPr>
            <a:endParaRPr lang="fr-FR" sz="4000" b="1" dirty="0">
              <a:latin typeface="CS Avva Shenouda" panose="020B7200000000000000" pitchFamily="34"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278091" y="763099"/>
            <a:ext cx="5367643" cy="5478423"/>
          </a:xfrm>
          <a:prstGeom prst="rect">
            <a:avLst/>
          </a:prstGeom>
        </p:spPr>
        <p:txBody>
          <a:bodyPr wrap="square" anchor="ctr" anchorCtr="0">
            <a:spAutoFit/>
          </a:bodyPr>
          <a:lstStyle/>
          <a:p>
            <a:pPr algn="just" rtl="1"/>
            <a:r>
              <a:rPr lang="ar-AE" sz="5000" b="1" dirty="0">
                <a:latin typeface="Book Antiqua" panose="02040602050305030304" pitchFamily="18" charset="0"/>
              </a:rPr>
              <a:t>اطلبوا عن آبائنا واخوتنا المرضى بكل الأمراض في هذا الموضع وكل مكان لكي ينعم لنا الرب إلهنا وإياهم بالعافية والشفاء</a:t>
            </a:r>
            <a:r>
              <a:rPr lang="fr-FR" sz="5000" b="1" dirty="0">
                <a:latin typeface="Book Antiqua" panose="02040602050305030304" pitchFamily="18" charset="0"/>
              </a:rPr>
              <a:t> </a:t>
            </a:r>
            <a:r>
              <a:rPr lang="ar-AE" sz="5000" b="1" dirty="0">
                <a:solidFill>
                  <a:srgbClr val="C00000"/>
                </a:solidFill>
                <a:latin typeface="Book Antiqua" panose="02040602050305030304" pitchFamily="18" charset="0"/>
              </a:rPr>
              <a:t>ويغفر لنا خطايانا.</a:t>
            </a:r>
          </a:p>
        </p:txBody>
      </p:sp>
    </p:spTree>
    <p:extLst>
      <p:ext uri="{BB962C8B-B14F-4D97-AF65-F5344CB8AC3E}">
        <p14:creationId xmlns:p14="http://schemas.microsoft.com/office/powerpoint/2010/main" val="3659121104"/>
      </p:ext>
    </p:extLst>
  </p:cSld>
  <p:clrMapOvr>
    <a:masterClrMapping/>
  </p:clrMapOvr>
</p:sld>
</file>

<file path=ppt/slides/slide47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383207" y="494202"/>
            <a:ext cx="5797608" cy="5962762"/>
          </a:xfrm>
        </p:spPr>
        <p:txBody>
          <a:bodyPr numCol="1" spcCol="72000" anchor="ctr">
            <a:noAutofit/>
          </a:bodyPr>
          <a:lstStyle/>
          <a:p>
            <a:pPr marL="0" indent="0" algn="just">
              <a:spcBef>
                <a:spcPts val="0"/>
              </a:spcBef>
              <a:buNone/>
            </a:pPr>
            <a:r>
              <a:rPr lang="fr-FR" b="1" dirty="0">
                <a:latin typeface="Book Antiqua" panose="02040602050305030304" pitchFamily="18" charset="0"/>
              </a:rPr>
              <a:t>Priez et implorez pour nos pères et nos frères les voyageurs et ceux qui projettent de voyager en tout lieu. Qu'Il aplanisse leurs chemins, que ce soit en mer, sur les fleuves, sur terre, dans l'air ou par tout autre moyen. Que le Seigneur notre Dieu les guide et les ramène sains et saufs à leur foyer </a:t>
            </a:r>
            <a:r>
              <a:rPr lang="fr-FR" b="1" dirty="0">
                <a:solidFill>
                  <a:srgbClr val="C00000"/>
                </a:solidFill>
                <a:latin typeface="Book Antiqua" panose="02040602050305030304" pitchFamily="18" charset="0"/>
              </a:rPr>
              <a:t>et qu'Il nous pardonne nos péchés.</a:t>
            </a: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pPr algn="just"/>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spcBef>
                <a:spcPts val="0"/>
              </a:spcBef>
              <a:buNone/>
            </a:pPr>
            <a:endParaRPr lang="fr-FR" sz="4000" b="1" dirty="0">
              <a:latin typeface="CS Avva Shenouda" panose="020B7200000000000000" pitchFamily="34"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278091" y="686154"/>
            <a:ext cx="5569612" cy="5632311"/>
          </a:xfrm>
          <a:prstGeom prst="rect">
            <a:avLst/>
          </a:prstGeom>
        </p:spPr>
        <p:txBody>
          <a:bodyPr wrap="square" anchor="ctr" anchorCtr="0">
            <a:spAutoFit/>
          </a:bodyPr>
          <a:lstStyle/>
          <a:p>
            <a:pPr algn="just" rtl="1"/>
            <a:r>
              <a:rPr lang="ar-AE" sz="4000" b="1" dirty="0">
                <a:latin typeface="Book Antiqua" panose="02040602050305030304" pitchFamily="18" charset="0"/>
              </a:rPr>
              <a:t>صلوا واطلبوا عن آبائنا واخوتنا المسافرين والذين اضمروا السفر بكل مكان ليسهل طرقهم جميعاً أن كانوا في البحار أو الأنهار أو الينابيع أو الطرق المسلوكة والذين جعلوا سفرهم بكل نوع لكي يرشدهم الرب إلهنا ويردهم إلى مساكنهم بسلام </a:t>
            </a:r>
            <a:r>
              <a:rPr lang="ar-AE" sz="4000" b="1" dirty="0">
                <a:solidFill>
                  <a:srgbClr val="C00000"/>
                </a:solidFill>
                <a:latin typeface="Book Antiqua" panose="02040602050305030304" pitchFamily="18" charset="0"/>
              </a:rPr>
              <a:t>ويغفر لنا خطايانا.</a:t>
            </a:r>
          </a:p>
        </p:txBody>
      </p:sp>
    </p:spTree>
    <p:extLst>
      <p:ext uri="{BB962C8B-B14F-4D97-AF65-F5344CB8AC3E}">
        <p14:creationId xmlns:p14="http://schemas.microsoft.com/office/powerpoint/2010/main" val="2242030222"/>
      </p:ext>
    </p:extLst>
  </p:cSld>
  <p:clrMapOvr>
    <a:masterClrMapping/>
  </p:clrMapOvr>
</p:sld>
</file>

<file path=ppt/slides/slide47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577174" y="776123"/>
            <a:ext cx="5395101" cy="5452374"/>
          </a:xfrm>
        </p:spPr>
        <p:txBody>
          <a:bodyPr numCol="1" spcCol="72000" anchor="ctr">
            <a:noAutofit/>
          </a:bodyPr>
          <a:lstStyle/>
          <a:p>
            <a:pPr marL="0" indent="0" algn="just">
              <a:spcBef>
                <a:spcPts val="0"/>
              </a:spcBef>
              <a:buNone/>
            </a:pPr>
            <a:r>
              <a:rPr lang="fr-FR" sz="3600" b="1" dirty="0">
                <a:latin typeface="Book Antiqua" panose="02040602050305030304" pitchFamily="18" charset="0"/>
              </a:rPr>
              <a:t>Priez et implorez pour les vents du ciel, les fruits de la terre, les vignes et tout arbre fruitier dans l'univers. Que le Seigneur notre Dieu les bénisse et les amène à maturité sans dommage </a:t>
            </a:r>
            <a:r>
              <a:rPr lang="fr-FR" sz="3600" b="1" dirty="0">
                <a:solidFill>
                  <a:srgbClr val="C00000"/>
                </a:solidFill>
                <a:latin typeface="Book Antiqua" panose="02040602050305030304" pitchFamily="18" charset="0"/>
              </a:rPr>
              <a:t>et qu'Il nous pardonne nos péchés</a:t>
            </a: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pPr algn="just"/>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spcBef>
                <a:spcPts val="0"/>
              </a:spcBef>
              <a:buNone/>
            </a:pPr>
            <a:endParaRPr lang="fr-FR" sz="4000" b="1" dirty="0">
              <a:latin typeface="CS Avva Shenouda" panose="020B7200000000000000" pitchFamily="34"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278090" y="870820"/>
            <a:ext cx="5395101" cy="5262979"/>
          </a:xfrm>
          <a:prstGeom prst="rect">
            <a:avLst/>
          </a:prstGeom>
        </p:spPr>
        <p:txBody>
          <a:bodyPr wrap="square" anchor="ctr" anchorCtr="0">
            <a:spAutoFit/>
          </a:bodyPr>
          <a:lstStyle/>
          <a:p>
            <a:pPr algn="just" rtl="1"/>
            <a:r>
              <a:rPr lang="ar-AE" sz="4800" b="1" dirty="0">
                <a:latin typeface="Book Antiqua" panose="02040602050305030304" pitchFamily="18" charset="0"/>
              </a:rPr>
              <a:t>صلوا واطلبوا عن أهوية السماء وثمرات الأرض وكل الأشجار والكروم وكل شجرة مثمرة في جميع المسكونة لكي يباركها الرب إلهنا ويكملها بسلام </a:t>
            </a:r>
            <a:r>
              <a:rPr lang="ar-AE" sz="4800" b="1" dirty="0">
                <a:solidFill>
                  <a:srgbClr val="C00000"/>
                </a:solidFill>
                <a:latin typeface="Book Antiqua" panose="02040602050305030304" pitchFamily="18" charset="0"/>
              </a:rPr>
              <a:t>ويغفر لنا خطايانا.</a:t>
            </a:r>
          </a:p>
        </p:txBody>
      </p:sp>
    </p:spTree>
    <p:extLst>
      <p:ext uri="{BB962C8B-B14F-4D97-AF65-F5344CB8AC3E}">
        <p14:creationId xmlns:p14="http://schemas.microsoft.com/office/powerpoint/2010/main" val="636027455"/>
      </p:ext>
    </p:extLst>
  </p:cSld>
  <p:clrMapOvr>
    <a:masterClrMapping/>
  </p:clrMapOvr>
</p:sld>
</file>

<file path=ppt/slides/slide47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564204" y="776123"/>
            <a:ext cx="5402093" cy="5452374"/>
          </a:xfrm>
        </p:spPr>
        <p:txBody>
          <a:bodyPr numCol="1" spcCol="72000" anchor="ctr">
            <a:noAutofit/>
          </a:bodyPr>
          <a:lstStyle/>
          <a:p>
            <a:pPr marL="0" indent="0" algn="just">
              <a:spcBef>
                <a:spcPts val="0"/>
              </a:spcBef>
              <a:buNone/>
            </a:pPr>
            <a:r>
              <a:rPr lang="fr-FR" sz="3600" b="1" dirty="0">
                <a:latin typeface="Book Antiqua" panose="02040602050305030304" pitchFamily="18" charset="0"/>
              </a:rPr>
              <a:t>Priez et implorez pour que Dieu nous accorde miséricorde et compassion auprès des gouvernants. Qu'Il adoucisse par Sa bonté en tout temps les cœurs de ceux qui nous dirigent </a:t>
            </a:r>
            <a:r>
              <a:rPr lang="fr-FR" sz="3600" b="1" dirty="0">
                <a:solidFill>
                  <a:srgbClr val="C00000"/>
                </a:solidFill>
                <a:latin typeface="Book Antiqua" panose="02040602050305030304" pitchFamily="18" charset="0"/>
              </a:rPr>
              <a:t>et qu'Il nous pardonne nos péchés</a:t>
            </a: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400110"/>
          </a:xfrm>
          <a:prstGeom prst="rect">
            <a:avLst/>
          </a:prstGeom>
        </p:spPr>
        <p:txBody>
          <a:bodyPr wrap="none">
            <a:spAutoFit/>
          </a:bodyPr>
          <a:lstStyle/>
          <a:p>
            <a:pPr algn="just"/>
            <a:endParaRPr lang="fr-FR" sz="2000"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spcBef>
                <a:spcPts val="0"/>
              </a:spcBef>
              <a:buNone/>
            </a:pPr>
            <a:endParaRPr lang="fr-FR" sz="4400" b="1" dirty="0">
              <a:latin typeface="CS Avva Shenouda" panose="020B7200000000000000" pitchFamily="34"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245157" y="764704"/>
            <a:ext cx="5563635" cy="5078313"/>
          </a:xfrm>
          <a:prstGeom prst="rect">
            <a:avLst/>
          </a:prstGeom>
        </p:spPr>
        <p:txBody>
          <a:bodyPr wrap="square" anchor="ctr" anchorCtr="0">
            <a:spAutoFit/>
          </a:bodyPr>
          <a:lstStyle/>
          <a:p>
            <a:pPr algn="just" rtl="1"/>
            <a:r>
              <a:rPr lang="ar-AE" sz="5400" b="1" dirty="0">
                <a:latin typeface="Book Antiqua" panose="02040602050305030304" pitchFamily="18" charset="0"/>
              </a:rPr>
              <a:t>صلوا واطلبوا لكي يعطينا الله رحمة ورأفة أمام السلاطين الأعزاء ويعطف قلوب المتولين علينا بالصلاح في كل حين </a:t>
            </a:r>
            <a:r>
              <a:rPr lang="ar-AE" sz="5400" b="1" dirty="0">
                <a:solidFill>
                  <a:srgbClr val="C00000"/>
                </a:solidFill>
                <a:latin typeface="Book Antiqua" panose="02040602050305030304" pitchFamily="18" charset="0"/>
              </a:rPr>
              <a:t>ويغفر لنا خطايانا.</a:t>
            </a:r>
          </a:p>
        </p:txBody>
      </p:sp>
    </p:spTree>
    <p:extLst>
      <p:ext uri="{BB962C8B-B14F-4D97-AF65-F5344CB8AC3E}">
        <p14:creationId xmlns:p14="http://schemas.microsoft.com/office/powerpoint/2010/main" val="1851884075"/>
      </p:ext>
    </p:extLst>
  </p:cSld>
  <p:clrMapOvr>
    <a:masterClrMapping/>
  </p:clrMapOvr>
</p:sld>
</file>

<file path=ppt/slides/slide47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546266" y="776123"/>
            <a:ext cx="5549734" cy="5452374"/>
          </a:xfrm>
        </p:spPr>
        <p:txBody>
          <a:bodyPr numCol="1" spcCol="72000" anchor="ctr">
            <a:noAutofit/>
          </a:bodyPr>
          <a:lstStyle/>
          <a:p>
            <a:pPr marL="0" indent="0" algn="just">
              <a:spcBef>
                <a:spcPts val="0"/>
              </a:spcBef>
              <a:buNone/>
            </a:pPr>
            <a:r>
              <a:rPr lang="fr-FR" sz="2400" b="1" dirty="0">
                <a:latin typeface="Book Antiqua" panose="02040602050305030304" pitchFamily="18" charset="0"/>
              </a:rPr>
              <a:t>Priez et implorez pour nos pères et nos frères les défunts qui se sont endormis dans la Foi du Christ depuis le commencement, nos pères les patriarches, nos pères les métropolites, nos pères les évêques, nos pères les higoumènes et nos pères les prêtres, nos frères les diacres, nos pères les moines et nos frères les laïcs et pour le repos de tous les Chrétiens qui se sont endormis. Que le Seigneur, notre Dieu, accorde le repos à leurs âmes à tous </a:t>
            </a:r>
            <a:r>
              <a:rPr lang="fr-FR" sz="2400" b="1" dirty="0">
                <a:solidFill>
                  <a:srgbClr val="C00000"/>
                </a:solidFill>
                <a:latin typeface="Book Antiqua" panose="02040602050305030304" pitchFamily="18" charset="0"/>
              </a:rPr>
              <a:t>et qu'Il nous pardonne nos péchés.</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lvl="0" algn="ctr" rtl="1" fontAlgn="base">
              <a:spcBef>
                <a:spcPct val="20000"/>
              </a:spcBef>
              <a:spcAft>
                <a:spcPct val="0"/>
              </a:spcAft>
            </a:pPr>
            <a:endParaRPr lang="ar-SA" altLang="fr-FR" sz="3600" dirty="0">
              <a:latin typeface="Times New Roman" panose="02020603050405020304" pitchFamily="18" charset="0"/>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spcBef>
                <a:spcPts val="0"/>
              </a:spcBef>
              <a:buNone/>
            </a:pPr>
            <a:endParaRPr lang="fr-FR" sz="4000" b="1" dirty="0">
              <a:latin typeface="CS Avva Shenouda" panose="020B7200000000000000" pitchFamily="34"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278091" y="686154"/>
            <a:ext cx="5569612" cy="5632311"/>
          </a:xfrm>
          <a:prstGeom prst="rect">
            <a:avLst/>
          </a:prstGeom>
        </p:spPr>
        <p:txBody>
          <a:bodyPr wrap="square" anchor="ctr" anchorCtr="0">
            <a:spAutoFit/>
          </a:bodyPr>
          <a:lstStyle/>
          <a:p>
            <a:pPr algn="just" rtl="1"/>
            <a:r>
              <a:rPr lang="ar-AE" sz="3600" b="1" dirty="0">
                <a:latin typeface="Book Antiqua" panose="02040602050305030304" pitchFamily="18" charset="0"/>
              </a:rPr>
              <a:t>صلوا واطلبوا عن آبائنا واخوتنا الذين رقدوا وتنيحوا في الإيمان بالمسيح منذ البدء آبائنا البطاركة وآبائنا المطارنة وآبائنا الأساقفة وآبائنا </a:t>
            </a:r>
            <a:r>
              <a:rPr lang="ar-AE" sz="3600" b="1" dirty="0" err="1">
                <a:latin typeface="Book Antiqua" panose="02040602050305030304" pitchFamily="18" charset="0"/>
              </a:rPr>
              <a:t>القمامصة</a:t>
            </a:r>
            <a:r>
              <a:rPr lang="ar-AE" sz="3600" b="1" dirty="0">
                <a:latin typeface="Book Antiqua" panose="02040602050305030304" pitchFamily="18" charset="0"/>
              </a:rPr>
              <a:t> وآبائنا القسوس وأخوتنا الشمامسة وآبائنا الرهبان واخوتنا العلمانيين وعن كل الذين تنيحوا من المسيحيين لكي ينيح الرب إلهنا نفوسهم أجمعين </a:t>
            </a:r>
            <a:r>
              <a:rPr lang="ar-AE" sz="3600" b="1" dirty="0">
                <a:solidFill>
                  <a:srgbClr val="C00000"/>
                </a:solidFill>
                <a:latin typeface="Book Antiqua" panose="02040602050305030304" pitchFamily="18" charset="0"/>
              </a:rPr>
              <a:t>ويغفر لنا خطايانا.</a:t>
            </a:r>
          </a:p>
        </p:txBody>
      </p:sp>
    </p:spTree>
    <p:extLst>
      <p:ext uri="{BB962C8B-B14F-4D97-AF65-F5344CB8AC3E}">
        <p14:creationId xmlns:p14="http://schemas.microsoft.com/office/powerpoint/2010/main" val="2860871984"/>
      </p:ext>
    </p:extLst>
  </p:cSld>
  <p:clrMapOvr>
    <a:masterClrMapping/>
  </p:clrMapOvr>
</p:sld>
</file>

<file path=ppt/slides/slide47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87901" y="776123"/>
            <a:ext cx="5367646" cy="5452374"/>
          </a:xfrm>
        </p:spPr>
        <p:txBody>
          <a:bodyPr numCol="1" spcCol="72000" anchor="ctr">
            <a:noAutofit/>
          </a:bodyPr>
          <a:lstStyle/>
          <a:p>
            <a:pPr marL="0" indent="0" algn="just">
              <a:spcBef>
                <a:spcPts val="0"/>
              </a:spcBef>
              <a:buNone/>
            </a:pPr>
            <a:r>
              <a:rPr lang="fr-FR" b="1" dirty="0">
                <a:latin typeface="Book Antiqua" panose="02040602050305030304" pitchFamily="18" charset="0"/>
              </a:rPr>
              <a:t>Priez et implorez pour ceux qui s'occupent des offrandes et des oblations, du vin, de l'huile, de l'encens, des voiles, des livres liturgiques et de tous les vases sacrés de l'autel. Que le Seigneur, notre Dieu, les récompenses dans la Jérusalem céleste </a:t>
            </a:r>
            <a:r>
              <a:rPr lang="fr-FR" b="1" dirty="0">
                <a:solidFill>
                  <a:srgbClr val="C00000"/>
                </a:solidFill>
                <a:latin typeface="Book Antiqua" panose="02040602050305030304" pitchFamily="18" charset="0"/>
              </a:rPr>
              <a:t>et nous pardonne nos péchés.</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lvl="0" algn="just" rtl="1" fontAlgn="base">
              <a:spcBef>
                <a:spcPct val="20000"/>
              </a:spcBef>
              <a:spcAft>
                <a:spcPct val="0"/>
              </a:spcAft>
            </a:pPr>
            <a:endParaRPr lang="ar-SA" altLang="fr-FR" sz="3600" dirty="0">
              <a:latin typeface="Times New Roman" panose="02020603050405020304" pitchFamily="18" charset="0"/>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pPr algn="just"/>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spcBef>
                <a:spcPts val="0"/>
              </a:spcBef>
              <a:buNone/>
            </a:pPr>
            <a:endParaRPr lang="fr-FR" sz="4000" b="1" dirty="0">
              <a:latin typeface="CS Avva Shenouda" panose="020B7200000000000000" pitchFamily="34"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180816" y="836712"/>
            <a:ext cx="5569612" cy="4832092"/>
          </a:xfrm>
          <a:prstGeom prst="rect">
            <a:avLst/>
          </a:prstGeom>
        </p:spPr>
        <p:txBody>
          <a:bodyPr wrap="square" anchor="ctr" anchorCtr="0">
            <a:spAutoFit/>
          </a:bodyPr>
          <a:lstStyle/>
          <a:p>
            <a:pPr algn="just" rtl="1"/>
            <a:r>
              <a:rPr lang="ar-AE" sz="4400" b="1" dirty="0">
                <a:latin typeface="Book Antiqua" panose="02040602050305030304" pitchFamily="18" charset="0"/>
              </a:rPr>
              <a:t>صلوا واطلبوا عن المهتمين بالصعائد والقرابين والخمر والزيت والبخور والستور وكتب القراءة وكل أواني المذبح لكي يعوضهم الرب إلهنا عن أتعابهم في أورشليم </a:t>
            </a:r>
            <a:r>
              <a:rPr lang="ar-AE" sz="4400" b="1" dirty="0" err="1">
                <a:latin typeface="Book Antiqua" panose="02040602050305030304" pitchFamily="18" charset="0"/>
              </a:rPr>
              <a:t>السمائية</a:t>
            </a:r>
            <a:r>
              <a:rPr lang="ar-AE" sz="4400" b="1" dirty="0">
                <a:latin typeface="Book Antiqua" panose="02040602050305030304" pitchFamily="18" charset="0"/>
              </a:rPr>
              <a:t> </a:t>
            </a:r>
            <a:r>
              <a:rPr lang="ar-AE" sz="4400" b="1" dirty="0">
                <a:solidFill>
                  <a:srgbClr val="C00000"/>
                </a:solidFill>
                <a:latin typeface="Book Antiqua" panose="02040602050305030304" pitchFamily="18" charset="0"/>
              </a:rPr>
              <a:t>ويغفر لنا خطايانا.</a:t>
            </a:r>
          </a:p>
        </p:txBody>
      </p:sp>
    </p:spTree>
    <p:extLst>
      <p:ext uri="{BB962C8B-B14F-4D97-AF65-F5344CB8AC3E}">
        <p14:creationId xmlns:p14="http://schemas.microsoft.com/office/powerpoint/2010/main" val="3802656399"/>
      </p:ext>
    </p:extLst>
  </p:cSld>
  <p:clrMapOvr>
    <a:masterClrMapping/>
  </p:clrMapOvr>
</p:sld>
</file>

<file path=ppt/slides/slide47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546266" y="776123"/>
            <a:ext cx="5367646" cy="5452374"/>
          </a:xfrm>
        </p:spPr>
        <p:txBody>
          <a:bodyPr numCol="1" spcCol="72000" anchor="ctr">
            <a:noAutofit/>
          </a:bodyPr>
          <a:lstStyle/>
          <a:p>
            <a:pPr marL="0" indent="0" algn="just">
              <a:spcBef>
                <a:spcPts val="0"/>
              </a:spcBef>
              <a:buNone/>
            </a:pPr>
            <a:r>
              <a:rPr lang="fr-FR" sz="3600" b="1" dirty="0">
                <a:latin typeface="Book Antiqua" panose="02040602050305030304" pitchFamily="18" charset="0"/>
              </a:rPr>
              <a:t>Priez et implorez pour les catéchumènes de notre peuple. Que le Seigneur notre Dieu éclaire leurs cœurs, les enracine dans la Foi orthodoxe jusqu'au dernier soupir </a:t>
            </a:r>
            <a:r>
              <a:rPr lang="fr-FR" sz="3600" b="1" dirty="0">
                <a:solidFill>
                  <a:srgbClr val="C00000"/>
                </a:solidFill>
                <a:latin typeface="Book Antiqua" panose="02040602050305030304" pitchFamily="18" charset="0"/>
              </a:rPr>
              <a:t>et qu'Il nous pardonne nos péchés.</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lvl="0" algn="just" rtl="1" fontAlgn="base">
              <a:spcBef>
                <a:spcPct val="20000"/>
              </a:spcBef>
              <a:spcAft>
                <a:spcPct val="0"/>
              </a:spcAft>
            </a:pPr>
            <a:endParaRPr lang="ar-SA" altLang="fr-FR" sz="3600" dirty="0">
              <a:latin typeface="Times New Roman" panose="02020603050405020304" pitchFamily="18" charset="0"/>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pPr algn="just"/>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spcBef>
                <a:spcPts val="0"/>
              </a:spcBef>
              <a:buNone/>
            </a:pPr>
            <a:endParaRPr lang="fr-FR" sz="4000" b="1" dirty="0">
              <a:latin typeface="CS Avva Shenouda" panose="020B7200000000000000" pitchFamily="34"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200271" y="776124"/>
            <a:ext cx="5569612" cy="5452374"/>
          </a:xfrm>
          <a:prstGeom prst="rect">
            <a:avLst/>
          </a:prstGeom>
        </p:spPr>
        <p:txBody>
          <a:bodyPr wrap="square" anchor="ctr" anchorCtr="0">
            <a:normAutofit lnSpcReduction="10000"/>
          </a:bodyPr>
          <a:lstStyle/>
          <a:p>
            <a:pPr algn="just" rtl="1"/>
            <a:r>
              <a:rPr lang="ar-AE" sz="5400" b="1" dirty="0">
                <a:latin typeface="Book Antiqua" panose="02040602050305030304" pitchFamily="18" charset="0"/>
              </a:rPr>
              <a:t>صلوا واطلبوا عن موعوظي شعبنا لكي يباركهم الرب ويفتح عيون قلوبهم ويثبتهم على الإيمان الارثوذكسي إلى النفس الأخير </a:t>
            </a:r>
            <a:r>
              <a:rPr lang="ar-AE" sz="5400" b="1" dirty="0">
                <a:solidFill>
                  <a:srgbClr val="C00000"/>
                </a:solidFill>
                <a:latin typeface="Book Antiqua" panose="02040602050305030304" pitchFamily="18" charset="0"/>
              </a:rPr>
              <a:t>ويغفر لنا خطايانا.</a:t>
            </a:r>
          </a:p>
        </p:txBody>
      </p:sp>
    </p:spTree>
    <p:extLst>
      <p:ext uri="{BB962C8B-B14F-4D97-AF65-F5344CB8AC3E}">
        <p14:creationId xmlns:p14="http://schemas.microsoft.com/office/powerpoint/2010/main" val="149934120"/>
      </p:ext>
    </p:extLst>
  </p:cSld>
  <p:clrMapOvr>
    <a:masterClrMapping/>
  </p:clrMapOvr>
</p:sld>
</file>

<file path=ppt/slides/slide47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564203" y="776123"/>
            <a:ext cx="5349707" cy="5452374"/>
          </a:xfrm>
        </p:spPr>
        <p:txBody>
          <a:bodyPr numCol="1" spcCol="72000" anchor="ctr">
            <a:noAutofit/>
          </a:bodyPr>
          <a:lstStyle/>
          <a:p>
            <a:pPr marL="0" indent="0" algn="just">
              <a:spcBef>
                <a:spcPts val="0"/>
              </a:spcBef>
              <a:buNone/>
            </a:pPr>
            <a:r>
              <a:rPr lang="fr-FR" b="1" dirty="0">
                <a:latin typeface="Book Antiqua" panose="02040602050305030304" pitchFamily="18" charset="0"/>
              </a:rPr>
              <a:t>Priez et implorez pour ce lieu, pour tout autre lieu, pour les monastères orthodoxes dans les déserts, pour les anciens qui y demeurent, et pour la tranquillité du monde entier. Que le Seigneur notre Dieu nous protège tous de tout mal </a:t>
            </a:r>
            <a:r>
              <a:rPr lang="fr-FR" b="1" dirty="0">
                <a:solidFill>
                  <a:srgbClr val="C00000"/>
                </a:solidFill>
                <a:latin typeface="Book Antiqua" panose="02040602050305030304" pitchFamily="18" charset="0"/>
              </a:rPr>
              <a:t>et qu'Il nous pardonne nos péchés.</a:t>
            </a: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spcBef>
                <a:spcPts val="0"/>
              </a:spcBef>
              <a:buNone/>
            </a:pPr>
            <a:endParaRPr lang="fr-FR" sz="4000" b="1" dirty="0">
              <a:latin typeface="CS Avva Shenouda" panose="020B7200000000000000" pitchFamily="34"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219726" y="747709"/>
            <a:ext cx="5569612" cy="5509200"/>
          </a:xfrm>
          <a:prstGeom prst="rect">
            <a:avLst/>
          </a:prstGeom>
        </p:spPr>
        <p:txBody>
          <a:bodyPr wrap="square" anchor="ctr" anchorCtr="0">
            <a:spAutoFit/>
          </a:bodyPr>
          <a:lstStyle/>
          <a:p>
            <a:pPr algn="just" rtl="1"/>
            <a:r>
              <a:rPr lang="ar-AE" sz="4400" b="1" dirty="0">
                <a:latin typeface="Book Antiqua" panose="02040602050305030304" pitchFamily="18" charset="0"/>
              </a:rPr>
              <a:t>صلوا واطلبوا عن هذا المسكن وكل مساكن وأديرة الشعوب الأرثوذكسيين في </a:t>
            </a:r>
            <a:r>
              <a:rPr lang="ar-AE" sz="4400" b="1" dirty="0" err="1">
                <a:latin typeface="Book Antiqua" panose="02040602050305030304" pitchFamily="18" charset="0"/>
              </a:rPr>
              <a:t>البرارى</a:t>
            </a:r>
            <a:r>
              <a:rPr lang="ar-AE" sz="4400" b="1" dirty="0">
                <a:latin typeface="Book Antiqua" panose="02040602050305030304" pitchFamily="18" charset="0"/>
              </a:rPr>
              <a:t> والشيوخ السكان فيها وعن طمأنينة كل العالم معاً. لكي يحفظنا الرب إلهنا وإياهم من كل سوء ومن كل شر </a:t>
            </a:r>
            <a:r>
              <a:rPr lang="ar-AE" sz="4400" b="1" dirty="0">
                <a:solidFill>
                  <a:srgbClr val="C00000"/>
                </a:solidFill>
                <a:latin typeface="Book Antiqua" panose="02040602050305030304" pitchFamily="18" charset="0"/>
              </a:rPr>
              <a:t>ويغفر لنا خطايانا.</a:t>
            </a:r>
          </a:p>
        </p:txBody>
      </p:sp>
    </p:spTree>
    <p:extLst>
      <p:ext uri="{BB962C8B-B14F-4D97-AF65-F5344CB8AC3E}">
        <p14:creationId xmlns:p14="http://schemas.microsoft.com/office/powerpoint/2010/main" val="2476788423"/>
      </p:ext>
    </p:extLst>
  </p:cSld>
  <p:clrMapOvr>
    <a:masterClrMapping/>
  </p:clrMapOvr>
</p:sld>
</file>

<file path=ppt/slides/slide47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546266" y="494202"/>
            <a:ext cx="5367646" cy="5991072"/>
          </a:xfrm>
        </p:spPr>
        <p:txBody>
          <a:bodyPr numCol="1" spcCol="72000" anchor="ctr">
            <a:noAutofit/>
          </a:bodyPr>
          <a:lstStyle/>
          <a:p>
            <a:pPr marL="0" indent="0" algn="just">
              <a:spcBef>
                <a:spcPts val="0"/>
              </a:spcBef>
              <a:buNone/>
            </a:pPr>
            <a:r>
              <a:rPr lang="fr-FR" sz="3000" b="1" dirty="0">
                <a:latin typeface="Book Antiqua" panose="02040602050305030304" pitchFamily="18" charset="0"/>
              </a:rPr>
              <a:t>Priez et implorez pour la vie de notre saint père l'archevêque, le patriarche, </a:t>
            </a:r>
            <a:r>
              <a:rPr lang="fr-FR" sz="3000" b="1" dirty="0" err="1">
                <a:latin typeface="Book Antiqua" panose="02040602050305030304" pitchFamily="18" charset="0"/>
              </a:rPr>
              <a:t>Anba</a:t>
            </a:r>
            <a:r>
              <a:rPr lang="fr-FR" sz="3000" b="1" dirty="0">
                <a:latin typeface="Book Antiqua" panose="02040602050305030304" pitchFamily="18" charset="0"/>
              </a:rPr>
              <a:t> </a:t>
            </a:r>
            <a:r>
              <a:rPr lang="fr-FR" sz="3000" b="1" dirty="0" err="1">
                <a:latin typeface="Book Antiqua" panose="02040602050305030304" pitchFamily="18" charset="0"/>
              </a:rPr>
              <a:t>Tawadros</a:t>
            </a:r>
            <a:r>
              <a:rPr lang="fr-FR" sz="3000" b="1" dirty="0">
                <a:latin typeface="Book Antiqua" panose="02040602050305030304" pitchFamily="18" charset="0"/>
              </a:rPr>
              <a:t>, et pour son confrère dans le ministère apostolique notre père l'évêque </a:t>
            </a:r>
            <a:r>
              <a:rPr lang="fr-FR" sz="3000" b="1" dirty="0" err="1">
                <a:latin typeface="Book Antiqua" panose="02040602050305030304" pitchFamily="18" charset="0"/>
              </a:rPr>
              <a:t>Anba</a:t>
            </a:r>
            <a:r>
              <a:rPr lang="fr-FR" sz="3000" b="1" dirty="0">
                <a:latin typeface="Book Antiqua" panose="02040602050305030304" pitchFamily="18" charset="0"/>
              </a:rPr>
              <a:t> Marc. Que le Seigneur protège leurs vies et les maintienne pour nous sur leurs trônes de nombreuses années calmes et paisibles </a:t>
            </a:r>
            <a:r>
              <a:rPr lang="fr-FR" sz="3000" b="1" dirty="0">
                <a:solidFill>
                  <a:srgbClr val="C00000"/>
                </a:solidFill>
                <a:latin typeface="Book Antiqua" panose="02040602050305030304" pitchFamily="18" charset="0"/>
              </a:rPr>
              <a:t>et qu'Il nous pardonne nos péchés.</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lvl="0" algn="ctr" rtl="1" fontAlgn="base">
              <a:spcBef>
                <a:spcPct val="20000"/>
              </a:spcBef>
              <a:spcAft>
                <a:spcPct val="0"/>
              </a:spcAft>
            </a:pPr>
            <a:endParaRPr lang="ar-SA" altLang="fr-FR" sz="3600" dirty="0">
              <a:latin typeface="Times New Roman" panose="02020603050405020304" pitchFamily="18" charset="0"/>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spcBef>
                <a:spcPts val="0"/>
              </a:spcBef>
              <a:buNone/>
            </a:pPr>
            <a:endParaRPr lang="fr-FR" sz="4000" b="1" dirty="0">
              <a:latin typeface="CS Avva Shenouda" panose="020B7200000000000000" pitchFamily="34"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219726" y="616904"/>
            <a:ext cx="5569612" cy="5770811"/>
          </a:xfrm>
          <a:prstGeom prst="rect">
            <a:avLst/>
          </a:prstGeom>
        </p:spPr>
        <p:txBody>
          <a:bodyPr wrap="square" anchor="ctr" anchorCtr="0">
            <a:spAutoFit/>
          </a:bodyPr>
          <a:lstStyle/>
          <a:p>
            <a:pPr algn="just" rtl="1"/>
            <a:r>
              <a:rPr lang="ar-AE" sz="4100" b="1" dirty="0">
                <a:latin typeface="Book Antiqua" panose="02040602050305030304" pitchFamily="18" charset="0"/>
              </a:rPr>
              <a:t>صلوا واطلبوا عن حياة وقيام أبينا المكرم رئيس الأساقفة الأب البطريرك الأنبا </a:t>
            </a:r>
            <a:r>
              <a:rPr lang="ar-AE" sz="4100" b="1" dirty="0" err="1">
                <a:latin typeface="Book Antiqua" panose="02040602050305030304" pitchFamily="18" charset="0"/>
              </a:rPr>
              <a:t>تاوضروس</a:t>
            </a:r>
            <a:r>
              <a:rPr lang="ar-AE" sz="4100" b="1" dirty="0">
                <a:latin typeface="Book Antiqua" panose="02040602050305030304" pitchFamily="18" charset="0"/>
              </a:rPr>
              <a:t> و شريكه في الخدمة الرسولية</a:t>
            </a:r>
            <a:r>
              <a:rPr lang="fr-FR" sz="4100" b="1" dirty="0">
                <a:latin typeface="Book Antiqua" panose="02040602050305030304" pitchFamily="18" charset="0"/>
              </a:rPr>
              <a:t> </a:t>
            </a:r>
            <a:r>
              <a:rPr lang="ar-AE" sz="4100" b="1" dirty="0">
                <a:latin typeface="Book Antiqua" panose="02040602050305030304" pitchFamily="18" charset="0"/>
              </a:rPr>
              <a:t>أبينا</a:t>
            </a:r>
            <a:r>
              <a:rPr lang="fr-FR" sz="4100" b="1" dirty="0">
                <a:latin typeface="Book Antiqua" panose="02040602050305030304" pitchFamily="18" charset="0"/>
              </a:rPr>
              <a:t> </a:t>
            </a:r>
            <a:r>
              <a:rPr lang="ar-AE" sz="4100" b="1" dirty="0">
                <a:latin typeface="Book Antiqua" panose="02040602050305030304" pitchFamily="18" charset="0"/>
              </a:rPr>
              <a:t>الأسقف الأنبا مارك لكي يحفظ الرب لنا حياتهم ويثبتهم على كراسيهم سنين عديدة وأزمنة سالمة هادئة مديدة </a:t>
            </a:r>
            <a:r>
              <a:rPr lang="ar-AE" sz="4100" b="1" dirty="0">
                <a:solidFill>
                  <a:srgbClr val="C00000"/>
                </a:solidFill>
                <a:latin typeface="Book Antiqua" panose="02040602050305030304" pitchFamily="18" charset="0"/>
              </a:rPr>
              <a:t>ويغفر لنا خطايانا.</a:t>
            </a:r>
          </a:p>
        </p:txBody>
      </p:sp>
    </p:spTree>
    <p:extLst>
      <p:ext uri="{BB962C8B-B14F-4D97-AF65-F5344CB8AC3E}">
        <p14:creationId xmlns:p14="http://schemas.microsoft.com/office/powerpoint/2010/main" val="810056365"/>
      </p:ext>
    </p:extLst>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a:xfrm>
            <a:off x="6960096" y="692696"/>
            <a:ext cx="4531205" cy="1892826"/>
          </a:xfrm>
          <a:prstGeom prst="rect">
            <a:avLst/>
          </a:prstGeom>
        </p:spPr>
        <p:txBody>
          <a:bodyPr wrap="square">
            <a:spAutoFit/>
          </a:bodyPr>
          <a:lstStyle/>
          <a:p>
            <a:pPr algn="just" rtl="1"/>
            <a:r>
              <a:rPr lang="ar-AE" sz="3900" b="1" dirty="0"/>
              <a:t>السلام لك يا مريم، الحمامة الحسنة، التي ولدت لنا، الله الكلمة</a:t>
            </a:r>
          </a:p>
        </p:txBody>
      </p:sp>
      <p:sp>
        <p:nvSpPr>
          <p:cNvPr id="6" name="Rectangle 5"/>
          <p:cNvSpPr/>
          <p:nvPr/>
        </p:nvSpPr>
        <p:spPr>
          <a:xfrm>
            <a:off x="695400" y="692696"/>
            <a:ext cx="5256584" cy="2308324"/>
          </a:xfrm>
          <a:prstGeom prst="rect">
            <a:avLst/>
          </a:prstGeom>
        </p:spPr>
        <p:txBody>
          <a:bodyPr wrap="square">
            <a:spAutoFit/>
          </a:bodyPr>
          <a:lstStyle/>
          <a:p>
            <a:pPr algn="just"/>
            <a:r>
              <a:rPr lang="fr-FR" sz="3600" b="1" dirty="0">
                <a:latin typeface="CS Avva Shenouda" pitchFamily="34" charset="0"/>
              </a:rPr>
              <a:t>¿ </a:t>
            </a:r>
            <a:r>
              <a:rPr lang="it-IT" sz="3600" b="1" dirty="0">
                <a:latin typeface="CS Avva Shenouda" pitchFamily="34" charset="0"/>
              </a:rPr>
              <a:t>&lt;ere ne Maria@ ][rompi e;necwc@ ;y`etacmici nan@ `mV] pilogoc.</a:t>
            </a:r>
          </a:p>
        </p:txBody>
      </p:sp>
      <p:sp>
        <p:nvSpPr>
          <p:cNvPr id="7" name="Rectangle 6"/>
          <p:cNvSpPr/>
          <p:nvPr/>
        </p:nvSpPr>
        <p:spPr>
          <a:xfrm>
            <a:off x="2891644" y="4149080"/>
            <a:ext cx="6408712" cy="2062103"/>
          </a:xfrm>
          <a:prstGeom prst="rect">
            <a:avLst/>
          </a:prstGeom>
        </p:spPr>
        <p:txBody>
          <a:bodyPr wrap="square">
            <a:spAutoFit/>
          </a:bodyPr>
          <a:lstStyle/>
          <a:p>
            <a:pPr algn="ctr"/>
            <a:r>
              <a:rPr lang="fr-FR" sz="3200" b="1" dirty="0">
                <a:latin typeface="Book Antiqua" pitchFamily="18" charset="0"/>
              </a:rPr>
              <a:t>Salut à toi Marie, </a:t>
            </a:r>
          </a:p>
          <a:p>
            <a:pPr algn="ctr"/>
            <a:r>
              <a:rPr lang="fr-FR" sz="3200" b="1" dirty="0">
                <a:latin typeface="Book Antiqua" pitchFamily="18" charset="0"/>
              </a:rPr>
              <a:t>la belle colombe. </a:t>
            </a:r>
          </a:p>
          <a:p>
            <a:pPr algn="ctr"/>
            <a:r>
              <a:rPr lang="fr-FR" sz="3200" b="1" dirty="0">
                <a:latin typeface="Book Antiqua" pitchFamily="18" charset="0"/>
              </a:rPr>
              <a:t>Tu as enfanté pour nous </a:t>
            </a:r>
          </a:p>
          <a:p>
            <a:pPr algn="ctr"/>
            <a:r>
              <a:rPr lang="fr-FR" sz="3200" b="1" dirty="0">
                <a:latin typeface="Book Antiqua" pitchFamily="18" charset="0"/>
              </a:rPr>
              <a:t>Dieu le Verbe.</a:t>
            </a:r>
          </a:p>
        </p:txBody>
      </p:sp>
      <p:sp>
        <p:nvSpPr>
          <p:cNvPr id="10" name="ZoneTexte 9">
            <a:extLst>
              <a:ext uri="{FF2B5EF4-FFF2-40B4-BE49-F238E27FC236}">
                <a16:creationId xmlns:a16="http://schemas.microsoft.com/office/drawing/2014/main" id="{7369EDF8-4001-442A-A4A1-1C19EB12F0EC}"/>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de l’aube </a:t>
            </a:r>
            <a:r>
              <a:rPr lang="fr-FR" sz="1600" b="1" i="1" dirty="0">
                <a:solidFill>
                  <a:schemeClr val="bg1"/>
                </a:solidFill>
              </a:rPr>
              <a:t>du Jeudi Saint</a:t>
            </a:r>
            <a:endParaRPr lang="fr-FR" sz="1600" b="1" dirty="0">
              <a:solidFill>
                <a:schemeClr val="bg1"/>
              </a:solidFill>
            </a:endParaRPr>
          </a:p>
        </p:txBody>
      </p:sp>
      <p:sp>
        <p:nvSpPr>
          <p:cNvPr id="11" name="Rectangle 74">
            <a:extLst>
              <a:ext uri="{FF2B5EF4-FFF2-40B4-BE49-F238E27FC236}">
                <a16:creationId xmlns:a16="http://schemas.microsoft.com/office/drawing/2014/main" id="{A3FC074A-4AE2-4DE1-A690-5C91670682DF}"/>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باكر يوم الخميس</a:t>
            </a:r>
            <a:endParaRPr lang="en-US" altLang="fr-FR" sz="2000" b="1" i="1" dirty="0">
              <a:solidFill>
                <a:schemeClr val="bg1"/>
              </a:solidFill>
            </a:endParaRPr>
          </a:p>
        </p:txBody>
      </p:sp>
    </p:spTree>
    <p:extLst>
      <p:ext uri="{BB962C8B-B14F-4D97-AF65-F5344CB8AC3E}">
        <p14:creationId xmlns:p14="http://schemas.microsoft.com/office/powerpoint/2010/main" val="1468043287"/>
      </p:ext>
    </p:extLst>
  </p:cSld>
  <p:clrMapOvr>
    <a:masterClrMapping/>
  </p:clrMapOvr>
</p:sld>
</file>

<file path=ppt/slides/slide48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564204" y="776123"/>
            <a:ext cx="5349706" cy="5452374"/>
          </a:xfrm>
        </p:spPr>
        <p:txBody>
          <a:bodyPr numCol="1" spcCol="72000" anchor="ctr">
            <a:noAutofit/>
          </a:bodyPr>
          <a:lstStyle/>
          <a:p>
            <a:pPr marL="0" indent="0" algn="just">
              <a:spcBef>
                <a:spcPts val="0"/>
              </a:spcBef>
              <a:buNone/>
            </a:pPr>
            <a:r>
              <a:rPr lang="fr-FR" b="1" dirty="0">
                <a:latin typeface="Book Antiqua" panose="02040602050305030304" pitchFamily="18" charset="0"/>
              </a:rPr>
              <a:t>Priez et implorez pour nos pères les métropolites et les évêques orthodoxes en tout lieu, pour les higoumènes, les prêtres, les diacres et tous les degrés de l'Église. Que le Christ notre Dieu les protège, les raffermisse </a:t>
            </a:r>
            <a:r>
              <a:rPr lang="fr-FR" b="1" dirty="0">
                <a:solidFill>
                  <a:srgbClr val="C00000"/>
                </a:solidFill>
                <a:latin typeface="Book Antiqua" panose="02040602050305030304" pitchFamily="18" charset="0"/>
              </a:rPr>
              <a:t>et qu'Il nous pardonne nos péchés</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lvl="0" algn="just" rtl="1" fontAlgn="base">
              <a:spcBef>
                <a:spcPct val="20000"/>
              </a:spcBef>
              <a:spcAft>
                <a:spcPct val="0"/>
              </a:spcAft>
            </a:pPr>
            <a:endParaRPr lang="ar-SA" altLang="fr-FR" sz="3600" dirty="0">
              <a:latin typeface="Times New Roman" panose="02020603050405020304" pitchFamily="18" charset="0"/>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pPr algn="just"/>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spcBef>
                <a:spcPts val="0"/>
              </a:spcBef>
              <a:buNone/>
            </a:pPr>
            <a:endParaRPr lang="fr-FR" sz="4000" b="1" dirty="0">
              <a:latin typeface="CS Avva Shenouda" panose="020B7200000000000000" pitchFamily="34"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219726" y="747709"/>
            <a:ext cx="5569612" cy="5509200"/>
          </a:xfrm>
          <a:prstGeom prst="rect">
            <a:avLst/>
          </a:prstGeom>
        </p:spPr>
        <p:txBody>
          <a:bodyPr wrap="square" anchor="ctr" anchorCtr="0">
            <a:spAutoFit/>
          </a:bodyPr>
          <a:lstStyle/>
          <a:p>
            <a:pPr algn="just" rtl="1"/>
            <a:r>
              <a:rPr lang="ar-AE" sz="4400" b="1" dirty="0">
                <a:latin typeface="Book Antiqua" panose="02040602050305030304" pitchFamily="18" charset="0"/>
              </a:rPr>
              <a:t>صلوا واطلبوا عن آبائنا المطارنة والأساقفة الأرثوذكسيين بكل مكان </a:t>
            </a:r>
            <a:r>
              <a:rPr lang="ar-AE" sz="4400" b="1" dirty="0" err="1">
                <a:latin typeface="Book Antiqua" panose="02040602050305030304" pitchFamily="18" charset="0"/>
              </a:rPr>
              <a:t>والقمامصة</a:t>
            </a:r>
            <a:r>
              <a:rPr lang="ar-AE" sz="4400" b="1" dirty="0">
                <a:latin typeface="Book Antiqua" panose="02040602050305030304" pitchFamily="18" charset="0"/>
              </a:rPr>
              <a:t> والقسوس والشمامسة وكل طغمات الكنيسة لكي يحفظهم المسيح إلهنا ويقويهم</a:t>
            </a:r>
            <a:r>
              <a:rPr lang="fr-FR" sz="4400" b="1" dirty="0">
                <a:latin typeface="Book Antiqua" panose="02040602050305030304" pitchFamily="18" charset="0"/>
              </a:rPr>
              <a:t> </a:t>
            </a:r>
            <a:r>
              <a:rPr lang="ar-AE" sz="4400" b="1" dirty="0">
                <a:solidFill>
                  <a:srgbClr val="C00000"/>
                </a:solidFill>
                <a:latin typeface="Book Antiqua" panose="02040602050305030304" pitchFamily="18" charset="0"/>
              </a:rPr>
              <a:t>ويغفر لنا خطايانا.</a:t>
            </a:r>
          </a:p>
        </p:txBody>
      </p:sp>
    </p:spTree>
    <p:extLst>
      <p:ext uri="{BB962C8B-B14F-4D97-AF65-F5344CB8AC3E}">
        <p14:creationId xmlns:p14="http://schemas.microsoft.com/office/powerpoint/2010/main" val="143716957"/>
      </p:ext>
    </p:extLst>
  </p:cSld>
  <p:clrMapOvr>
    <a:masterClrMapping/>
  </p:clrMapOvr>
</p:sld>
</file>

<file path=ppt/slides/slide48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546266" y="776123"/>
            <a:ext cx="5367646" cy="5452374"/>
          </a:xfrm>
        </p:spPr>
        <p:txBody>
          <a:bodyPr numCol="1" spcCol="72000" anchor="ctr">
            <a:noAutofit/>
          </a:bodyPr>
          <a:lstStyle/>
          <a:p>
            <a:pPr marL="0" indent="0" algn="just">
              <a:spcBef>
                <a:spcPts val="0"/>
              </a:spcBef>
              <a:buNone/>
            </a:pPr>
            <a:r>
              <a:rPr lang="fr-FR" sz="3600" b="1" dirty="0">
                <a:latin typeface="Book Antiqua" panose="02040602050305030304" pitchFamily="18" charset="0"/>
              </a:rPr>
              <a:t>Priez et implorez pour notre assemblée que voici ainsi que pour toute autre assemblée orthodoxe. Que le Seigneur notre Dieu les bénisse et les accomplisse en paix </a:t>
            </a:r>
            <a:r>
              <a:rPr lang="fr-FR" sz="3600" b="1" dirty="0">
                <a:solidFill>
                  <a:srgbClr val="C00000"/>
                </a:solidFill>
                <a:latin typeface="Book Antiqua" panose="02040602050305030304" pitchFamily="18" charset="0"/>
              </a:rPr>
              <a:t>et qu'Il nous pardonne nos péchés.</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lvl="0" algn="ctr" rtl="1" fontAlgn="base">
              <a:spcBef>
                <a:spcPct val="20000"/>
              </a:spcBef>
              <a:spcAft>
                <a:spcPct val="0"/>
              </a:spcAft>
            </a:pPr>
            <a:endParaRPr lang="ar-SA" altLang="fr-FR" sz="3600" dirty="0">
              <a:latin typeface="Times New Roman" panose="02020603050405020304" pitchFamily="18" charset="0"/>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spcBef>
                <a:spcPts val="0"/>
              </a:spcBef>
              <a:buNone/>
            </a:pPr>
            <a:endParaRPr lang="fr-FR" sz="4000" b="1" dirty="0">
              <a:latin typeface="CS Avva Shenouda" panose="020B7200000000000000" pitchFamily="34"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239181" y="547654"/>
            <a:ext cx="5569612" cy="5909310"/>
          </a:xfrm>
          <a:prstGeom prst="rect">
            <a:avLst/>
          </a:prstGeom>
        </p:spPr>
        <p:txBody>
          <a:bodyPr wrap="square" anchor="ctr" anchorCtr="0">
            <a:spAutoFit/>
          </a:bodyPr>
          <a:lstStyle/>
          <a:p>
            <a:pPr algn="just" rtl="1"/>
            <a:r>
              <a:rPr lang="ar-AE" sz="5400" b="1" dirty="0">
                <a:latin typeface="Book Antiqua" panose="02040602050305030304" pitchFamily="18" charset="0"/>
              </a:rPr>
              <a:t>صلوا واطلبوا عن </a:t>
            </a:r>
            <a:r>
              <a:rPr lang="ar-AE" sz="5400" b="1" dirty="0" err="1">
                <a:latin typeface="Book Antiqua" panose="02040602050305030304" pitchFamily="18" charset="0"/>
              </a:rPr>
              <a:t>إجتماعنا</a:t>
            </a:r>
            <a:r>
              <a:rPr lang="ar-AE" sz="5400" b="1" dirty="0">
                <a:latin typeface="Book Antiqua" panose="02040602050305030304" pitchFamily="18" charset="0"/>
              </a:rPr>
              <a:t> هذا وكل </a:t>
            </a:r>
            <a:r>
              <a:rPr lang="ar-AE" sz="5400" b="1" dirty="0" err="1">
                <a:latin typeface="Book Antiqua" panose="02040602050305030304" pitchFamily="18" charset="0"/>
              </a:rPr>
              <a:t>إجتماعات</a:t>
            </a:r>
            <a:r>
              <a:rPr lang="ar-AE" sz="5400" b="1" dirty="0">
                <a:latin typeface="Book Antiqua" panose="02040602050305030304" pitchFamily="18" charset="0"/>
              </a:rPr>
              <a:t> الشعوب الأرثوذكسيين لكي يباركهم الرب إلهنا ويكملهم بسلام </a:t>
            </a:r>
            <a:r>
              <a:rPr lang="ar-AE" sz="5400" b="1" dirty="0">
                <a:solidFill>
                  <a:srgbClr val="C00000"/>
                </a:solidFill>
                <a:latin typeface="Book Antiqua" panose="02040602050305030304" pitchFamily="18" charset="0"/>
              </a:rPr>
              <a:t>ويغفر لنا خطايانا.</a:t>
            </a:r>
          </a:p>
        </p:txBody>
      </p:sp>
    </p:spTree>
    <p:extLst>
      <p:ext uri="{BB962C8B-B14F-4D97-AF65-F5344CB8AC3E}">
        <p14:creationId xmlns:p14="http://schemas.microsoft.com/office/powerpoint/2010/main" val="442722470"/>
      </p:ext>
    </p:extLst>
  </p:cSld>
  <p:clrMapOvr>
    <a:masterClrMapping/>
  </p:clrMapOvr>
</p:sld>
</file>

<file path=ppt/slides/slide48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544749" y="776123"/>
            <a:ext cx="5330172" cy="5452374"/>
          </a:xfrm>
        </p:spPr>
        <p:txBody>
          <a:bodyPr numCol="1" spcCol="72000" anchor="ctr">
            <a:noAutofit/>
          </a:bodyPr>
          <a:lstStyle/>
          <a:p>
            <a:pPr marL="0" indent="0" algn="just">
              <a:spcBef>
                <a:spcPts val="0"/>
              </a:spcBef>
              <a:buNone/>
            </a:pPr>
            <a:r>
              <a:rPr lang="fr-FR" sz="3600" b="1" dirty="0">
                <a:latin typeface="Book Antiqua" panose="02040602050305030304" pitchFamily="18" charset="0"/>
              </a:rPr>
              <a:t>Priez et implorez pour la conduite de la sainte Église et tous les grades du clergé. Que le Seigneur notre Dieu les bénisse et les raffermisse </a:t>
            </a:r>
            <a:r>
              <a:rPr lang="fr-FR" sz="3600" b="1" dirty="0">
                <a:solidFill>
                  <a:srgbClr val="C00000"/>
                </a:solidFill>
                <a:latin typeface="Book Antiqua" panose="02040602050305030304" pitchFamily="18" charset="0"/>
              </a:rPr>
              <a:t>et qu'Il nous pardonne nos péchés</a:t>
            </a: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spcBef>
                <a:spcPts val="0"/>
              </a:spcBef>
              <a:buNone/>
            </a:pPr>
            <a:endParaRPr lang="fr-FR" sz="4000" b="1" dirty="0">
              <a:latin typeface="CS Avva Shenouda" panose="020B7200000000000000" pitchFamily="34"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459166" y="963153"/>
            <a:ext cx="5330172" cy="5078313"/>
          </a:xfrm>
          <a:prstGeom prst="rect">
            <a:avLst/>
          </a:prstGeom>
        </p:spPr>
        <p:txBody>
          <a:bodyPr wrap="square" anchor="ctr" anchorCtr="0">
            <a:spAutoFit/>
          </a:bodyPr>
          <a:lstStyle/>
          <a:p>
            <a:pPr algn="just" rtl="1"/>
            <a:r>
              <a:rPr lang="ar-AE" sz="5400" b="1" dirty="0">
                <a:latin typeface="Book Antiqua" panose="02040602050305030304" pitchFamily="18" charset="0"/>
              </a:rPr>
              <a:t>صلوا واطلبوا عن تدبير البيعة المقدسة وكل رتب الكهنوت لكي يباركهم الرب إلهنا ويقويهم </a:t>
            </a:r>
            <a:r>
              <a:rPr lang="ar-AE" sz="5400" b="1" dirty="0">
                <a:solidFill>
                  <a:srgbClr val="C00000"/>
                </a:solidFill>
                <a:latin typeface="Book Antiqua" panose="02040602050305030304" pitchFamily="18" charset="0"/>
              </a:rPr>
              <a:t>ويغفر لنا خطايانا.</a:t>
            </a:r>
          </a:p>
        </p:txBody>
      </p:sp>
    </p:spTree>
    <p:extLst>
      <p:ext uri="{BB962C8B-B14F-4D97-AF65-F5344CB8AC3E}">
        <p14:creationId xmlns:p14="http://schemas.microsoft.com/office/powerpoint/2010/main" val="1878732717"/>
      </p:ext>
    </p:extLst>
  </p:cSld>
  <p:clrMapOvr>
    <a:masterClrMapping/>
  </p:clrMapOvr>
</p:sld>
</file>

<file path=ppt/slides/slide48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564203" y="776123"/>
            <a:ext cx="5349705" cy="5452374"/>
          </a:xfrm>
        </p:spPr>
        <p:txBody>
          <a:bodyPr numCol="1" spcCol="72000" anchor="ctr">
            <a:noAutofit/>
          </a:bodyPr>
          <a:lstStyle/>
          <a:p>
            <a:pPr marL="0" indent="0" algn="just">
              <a:spcBef>
                <a:spcPts val="0"/>
              </a:spcBef>
              <a:buNone/>
            </a:pPr>
            <a:r>
              <a:rPr lang="fr-FR" sz="3600" b="1" dirty="0">
                <a:latin typeface="Book Antiqua" panose="02040602050305030304" pitchFamily="18" charset="0"/>
              </a:rPr>
              <a:t>Priez et implorez pour tous ceux qui servent la sainte Église et le peuple orthodoxe. Que le Seigneur notre Dieu leur fasse miséricorde </a:t>
            </a:r>
            <a:r>
              <a:rPr lang="fr-FR" sz="3600" b="1" dirty="0">
                <a:solidFill>
                  <a:srgbClr val="C00000"/>
                </a:solidFill>
                <a:latin typeface="Book Antiqua" panose="02040602050305030304" pitchFamily="18" charset="0"/>
              </a:rPr>
              <a:t>et qu'Il nous pardonne nos péchés.</a:t>
            </a: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spcBef>
                <a:spcPts val="0"/>
              </a:spcBef>
              <a:buNone/>
            </a:pPr>
            <a:endParaRPr lang="fr-FR" sz="4000" b="1" dirty="0">
              <a:latin typeface="CS Avva Shenouda" panose="020B7200000000000000" pitchFamily="34"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200271" y="943698"/>
            <a:ext cx="5569612" cy="5078313"/>
          </a:xfrm>
          <a:prstGeom prst="rect">
            <a:avLst/>
          </a:prstGeom>
        </p:spPr>
        <p:txBody>
          <a:bodyPr wrap="square" anchor="ctr" anchorCtr="0">
            <a:spAutoFit/>
          </a:bodyPr>
          <a:lstStyle/>
          <a:p>
            <a:pPr algn="just" rtl="1"/>
            <a:r>
              <a:rPr lang="ar-AE" sz="5400" b="1" dirty="0">
                <a:latin typeface="Book Antiqua" panose="02040602050305030304" pitchFamily="18" charset="0"/>
              </a:rPr>
              <a:t>صلوا واطلبوا عن كل نفس لها تعب في الكنيسة المقدسة ومع الشعب الأرثوذكسي لكي يصنع الرب إلهنا معهم رحمة </a:t>
            </a:r>
            <a:r>
              <a:rPr lang="ar-AE" sz="5400" b="1" dirty="0">
                <a:solidFill>
                  <a:srgbClr val="C00000"/>
                </a:solidFill>
                <a:latin typeface="Book Antiqua" panose="02040602050305030304" pitchFamily="18" charset="0"/>
              </a:rPr>
              <a:t>ويغفر لنا خطايانا.</a:t>
            </a:r>
          </a:p>
        </p:txBody>
      </p:sp>
    </p:spTree>
    <p:extLst>
      <p:ext uri="{BB962C8B-B14F-4D97-AF65-F5344CB8AC3E}">
        <p14:creationId xmlns:p14="http://schemas.microsoft.com/office/powerpoint/2010/main" val="755862558"/>
      </p:ext>
    </p:extLst>
  </p:cSld>
  <p:clrMapOvr>
    <a:masterClrMapping/>
  </p:clrMapOvr>
</p:sld>
</file>

<file path=ppt/slides/slide48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368694" y="737213"/>
            <a:ext cx="5584128" cy="5452374"/>
          </a:xfrm>
        </p:spPr>
        <p:txBody>
          <a:bodyPr numCol="1" spcCol="72000" anchor="ctr">
            <a:noAutofit/>
          </a:bodyPr>
          <a:lstStyle/>
          <a:p>
            <a:pPr marL="0" indent="0" algn="just">
              <a:spcBef>
                <a:spcPts val="0"/>
              </a:spcBef>
              <a:buNone/>
            </a:pPr>
            <a:r>
              <a:rPr lang="fr-FR" b="1" dirty="0">
                <a:latin typeface="Book Antiqua" panose="02040602050305030304" pitchFamily="18" charset="0"/>
              </a:rPr>
              <a:t>Priez et implorez pour les dirigeants qui aiment le Christ et qui nous ont recommandé de nous souvenir d'eux. Que le Seigneur notre Dieu les bénisse, les prenne en pitié, leur accorde la grâce devant les gouvernants </a:t>
            </a:r>
            <a:r>
              <a:rPr lang="fr-FR" b="1" dirty="0">
                <a:solidFill>
                  <a:srgbClr val="C00000"/>
                </a:solidFill>
                <a:latin typeface="Book Antiqua" panose="02040602050305030304" pitchFamily="18" charset="0"/>
              </a:rPr>
              <a:t>et qu'Il nous pardonne nos péchés.</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lvl="0" algn="ctr" rtl="1" fontAlgn="base">
              <a:spcBef>
                <a:spcPct val="20000"/>
              </a:spcBef>
              <a:spcAft>
                <a:spcPct val="0"/>
              </a:spcAft>
            </a:pPr>
            <a:endParaRPr lang="ar-SA" altLang="fr-FR" sz="3600" dirty="0">
              <a:latin typeface="Times New Roman" panose="02020603050405020304" pitchFamily="18" charset="0"/>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spcBef>
                <a:spcPts val="0"/>
              </a:spcBef>
              <a:buNone/>
            </a:pPr>
            <a:endParaRPr lang="fr-FR" sz="4000" b="1" dirty="0">
              <a:latin typeface="CS Avva Shenouda" panose="020B7200000000000000" pitchFamily="34"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205210" y="870819"/>
            <a:ext cx="5584128" cy="5262979"/>
          </a:xfrm>
          <a:prstGeom prst="rect">
            <a:avLst/>
          </a:prstGeom>
        </p:spPr>
        <p:txBody>
          <a:bodyPr wrap="square" anchor="ctr" anchorCtr="0">
            <a:spAutoFit/>
          </a:bodyPr>
          <a:lstStyle/>
          <a:p>
            <a:pPr algn="just" rtl="1"/>
            <a:r>
              <a:rPr lang="ar-AE" sz="4800" b="1" dirty="0">
                <a:latin typeface="Book Antiqua" panose="02040602050305030304" pitchFamily="18" charset="0"/>
              </a:rPr>
              <a:t>صلوا وأطلبوا عن محبي المسيح الأراخنة الذين أمرونا أن نذكرهم </a:t>
            </a:r>
            <a:r>
              <a:rPr lang="ar-AE" sz="4800" b="1" dirty="0" err="1">
                <a:latin typeface="Book Antiqua" panose="02040602050305030304" pitchFamily="18" charset="0"/>
              </a:rPr>
              <a:t>باسمائهم</a:t>
            </a:r>
            <a:r>
              <a:rPr lang="ar-AE" sz="4800" b="1" dirty="0">
                <a:latin typeface="Book Antiqua" panose="02040602050305030304" pitchFamily="18" charset="0"/>
              </a:rPr>
              <a:t> لكي يباركهم الرب إلهنا ويذكرهم بالرحمة ويعطيهم النعمة امام السلاطين الأعزاء </a:t>
            </a:r>
            <a:r>
              <a:rPr lang="ar-AE" sz="4800" b="1" dirty="0">
                <a:solidFill>
                  <a:srgbClr val="C00000"/>
                </a:solidFill>
                <a:latin typeface="Book Antiqua" panose="02040602050305030304" pitchFamily="18" charset="0"/>
              </a:rPr>
              <a:t>ويغفر لنا خطايانا.</a:t>
            </a:r>
          </a:p>
        </p:txBody>
      </p:sp>
    </p:spTree>
    <p:extLst>
      <p:ext uri="{BB962C8B-B14F-4D97-AF65-F5344CB8AC3E}">
        <p14:creationId xmlns:p14="http://schemas.microsoft.com/office/powerpoint/2010/main" val="768077792"/>
      </p:ext>
    </p:extLst>
  </p:cSld>
  <p:clrMapOvr>
    <a:masterClrMapping/>
  </p:clrMapOvr>
</p:sld>
</file>

<file path=ppt/slides/slide48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22177" y="776123"/>
            <a:ext cx="5491735" cy="5452374"/>
          </a:xfrm>
        </p:spPr>
        <p:txBody>
          <a:bodyPr numCol="1" spcCol="72000" anchor="ctr">
            <a:noAutofit/>
          </a:bodyPr>
          <a:lstStyle/>
          <a:p>
            <a:pPr marL="0" indent="0" algn="just">
              <a:spcBef>
                <a:spcPts val="0"/>
              </a:spcBef>
              <a:buNone/>
            </a:pPr>
            <a:r>
              <a:rPr lang="fr-FR" sz="3600" b="1" dirty="0">
                <a:latin typeface="Book Antiqua" panose="02040602050305030304" pitchFamily="18" charset="0"/>
              </a:rPr>
              <a:t>Priez et implorez pour les pauvres, les paysans, les ouvriers, les faibles et pour toute âme dans la peine. Que le Seigneur notre Dieu soit compatissant envers nous </a:t>
            </a:r>
            <a:r>
              <a:rPr lang="fr-FR" sz="3600" b="1" dirty="0">
                <a:solidFill>
                  <a:srgbClr val="C00000"/>
                </a:solidFill>
                <a:latin typeface="Book Antiqua" panose="02040602050305030304" pitchFamily="18" charset="0"/>
              </a:rPr>
              <a:t>et qu'Il nous pardonne nos péchés.</a:t>
            </a: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spcBef>
                <a:spcPts val="0"/>
              </a:spcBef>
              <a:buNone/>
            </a:pPr>
            <a:endParaRPr lang="fr-FR" sz="4000" b="1" dirty="0">
              <a:latin typeface="CS Avva Shenouda" panose="020B7200000000000000" pitchFamily="34"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219726" y="1055485"/>
            <a:ext cx="5569612" cy="4893647"/>
          </a:xfrm>
          <a:prstGeom prst="rect">
            <a:avLst/>
          </a:prstGeom>
        </p:spPr>
        <p:txBody>
          <a:bodyPr wrap="square" anchor="ctr" anchorCtr="0">
            <a:spAutoFit/>
          </a:bodyPr>
          <a:lstStyle/>
          <a:p>
            <a:pPr algn="just" rtl="1"/>
            <a:r>
              <a:rPr lang="ar-AE" sz="5200" b="1" dirty="0">
                <a:latin typeface="Book Antiqua" panose="02040602050305030304" pitchFamily="18" charset="0"/>
              </a:rPr>
              <a:t>صلوا واطلبوا عن المساكين والفلاحين والضعفاء وعن كل نفس متضايقة بكل نوع لكي </a:t>
            </a:r>
            <a:r>
              <a:rPr lang="ar-AE" sz="5200" b="1" dirty="0" err="1">
                <a:latin typeface="Book Antiqua" panose="02040602050305030304" pitchFamily="18" charset="0"/>
              </a:rPr>
              <a:t>يتراءف</a:t>
            </a:r>
            <a:r>
              <a:rPr lang="ar-AE" sz="5200" b="1" dirty="0">
                <a:latin typeface="Book Antiqua" panose="02040602050305030304" pitchFamily="18" charset="0"/>
              </a:rPr>
              <a:t> علينا الرب إلهنا واياهم </a:t>
            </a:r>
            <a:r>
              <a:rPr lang="ar-AE" sz="5200" b="1" dirty="0">
                <a:solidFill>
                  <a:srgbClr val="C00000"/>
                </a:solidFill>
                <a:latin typeface="Book Antiqua" panose="02040602050305030304" pitchFamily="18" charset="0"/>
              </a:rPr>
              <a:t>ويغفر لنا خطايانا.</a:t>
            </a:r>
          </a:p>
        </p:txBody>
      </p:sp>
    </p:spTree>
    <p:extLst>
      <p:ext uri="{BB962C8B-B14F-4D97-AF65-F5344CB8AC3E}">
        <p14:creationId xmlns:p14="http://schemas.microsoft.com/office/powerpoint/2010/main" val="901382992"/>
      </p:ext>
    </p:extLst>
  </p:cSld>
  <p:clrMapOvr>
    <a:masterClrMapping/>
  </p:clrMapOvr>
</p:sld>
</file>

<file path=ppt/slides/slide48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22177" y="776123"/>
            <a:ext cx="5491735" cy="5452374"/>
          </a:xfrm>
        </p:spPr>
        <p:txBody>
          <a:bodyPr numCol="1" spcCol="72000" anchor="ctr">
            <a:noAutofit/>
          </a:bodyPr>
          <a:lstStyle/>
          <a:p>
            <a:pPr marL="0" indent="0" algn="just">
              <a:spcBef>
                <a:spcPts val="0"/>
              </a:spcBef>
              <a:buNone/>
            </a:pPr>
            <a:r>
              <a:rPr lang="fr-FR" sz="3600" b="1" dirty="0">
                <a:latin typeface="Book Antiqua" panose="02040602050305030304" pitchFamily="18" charset="0"/>
              </a:rPr>
              <a:t>Priez et implorez pour ceux qui peinent dans les prisons, les cachots, en exil et pour ceux qui sont enchaînés par les chaînes des démons. Que le Seigneur les délivre de leurs peines </a:t>
            </a:r>
            <a:r>
              <a:rPr lang="fr-FR" sz="3600" b="1" dirty="0">
                <a:solidFill>
                  <a:srgbClr val="C00000"/>
                </a:solidFill>
                <a:latin typeface="Book Antiqua" panose="02040602050305030304" pitchFamily="18" charset="0"/>
              </a:rPr>
              <a:t>et qu'Il nous pardonne nos péchés.</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lvl="0" algn="ctr" rtl="1" fontAlgn="base">
              <a:spcBef>
                <a:spcPct val="20000"/>
              </a:spcBef>
              <a:spcAft>
                <a:spcPct val="0"/>
              </a:spcAft>
            </a:pPr>
            <a:endParaRPr lang="ar-SA" altLang="fr-FR" sz="3600" dirty="0">
              <a:latin typeface="Times New Roman" panose="02020603050405020304" pitchFamily="18" charset="0"/>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spcBef>
                <a:spcPts val="0"/>
              </a:spcBef>
              <a:buNone/>
            </a:pPr>
            <a:endParaRPr lang="fr-FR" sz="4000" b="1" dirty="0">
              <a:latin typeface="CS Avva Shenouda" panose="020B7200000000000000" pitchFamily="34"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278091" y="1086263"/>
            <a:ext cx="5569612" cy="4832092"/>
          </a:xfrm>
          <a:prstGeom prst="rect">
            <a:avLst/>
          </a:prstGeom>
        </p:spPr>
        <p:txBody>
          <a:bodyPr wrap="square" anchor="ctr" anchorCtr="0">
            <a:spAutoFit/>
          </a:bodyPr>
          <a:lstStyle/>
          <a:p>
            <a:pPr algn="just" rtl="1"/>
            <a:r>
              <a:rPr lang="ar-AE" sz="4400" b="1" dirty="0">
                <a:latin typeface="Book Antiqua" panose="02040602050305030304" pitchFamily="18" charset="0"/>
              </a:rPr>
              <a:t>صلوا واطلبوا عن كل المتضايقين الذين في السجون وفي المطابق والذين في النفي أو في السبي والمربوطين من جهة </a:t>
            </a:r>
            <a:r>
              <a:rPr lang="ar-AE" sz="4400" b="1" dirty="0" err="1">
                <a:latin typeface="Book Antiqua" panose="02040602050305030304" pitchFamily="18" charset="0"/>
              </a:rPr>
              <a:t>رباطات</a:t>
            </a:r>
            <a:r>
              <a:rPr lang="ar-AE" sz="4400" b="1" dirty="0">
                <a:latin typeface="Book Antiqua" panose="02040602050305030304" pitchFamily="18" charset="0"/>
              </a:rPr>
              <a:t> الشياطين لكي يعتقهم الرب إلهنا من متاعبهم </a:t>
            </a:r>
            <a:r>
              <a:rPr lang="ar-AE" sz="4400" b="1" dirty="0">
                <a:solidFill>
                  <a:srgbClr val="C00000"/>
                </a:solidFill>
                <a:latin typeface="Book Antiqua" panose="02040602050305030304" pitchFamily="18" charset="0"/>
              </a:rPr>
              <a:t>ويغفر لنا خطايانا.</a:t>
            </a:r>
          </a:p>
        </p:txBody>
      </p:sp>
    </p:spTree>
    <p:extLst>
      <p:ext uri="{BB962C8B-B14F-4D97-AF65-F5344CB8AC3E}">
        <p14:creationId xmlns:p14="http://schemas.microsoft.com/office/powerpoint/2010/main" val="2813981097"/>
      </p:ext>
    </p:extLst>
  </p:cSld>
  <p:clrMapOvr>
    <a:masterClrMapping/>
  </p:clrMapOvr>
</p:sld>
</file>

<file path=ppt/slides/slide48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546266" y="776123"/>
            <a:ext cx="5367646" cy="5452374"/>
          </a:xfrm>
        </p:spPr>
        <p:txBody>
          <a:bodyPr numCol="1" spcCol="72000" anchor="ctr">
            <a:noAutofit/>
          </a:bodyPr>
          <a:lstStyle/>
          <a:p>
            <a:pPr marL="0" indent="0" algn="just">
              <a:spcBef>
                <a:spcPts val="0"/>
              </a:spcBef>
              <a:buNone/>
            </a:pPr>
            <a:r>
              <a:rPr lang="fr-FR" sz="3600" b="1" dirty="0">
                <a:latin typeface="Book Antiqua" panose="02040602050305030304" pitchFamily="18" charset="0"/>
              </a:rPr>
              <a:t>Priez et implorez pour tous ceux qui sont réunis ici avec nous en ce jour recherchant la miséricorde pour leurs âmes. Que le Seigneur notre Dieu nous accorde à tous Sa pitié </a:t>
            </a:r>
            <a:r>
              <a:rPr lang="fr-FR" sz="3600" b="1" dirty="0">
                <a:solidFill>
                  <a:srgbClr val="C00000"/>
                </a:solidFill>
                <a:latin typeface="Book Antiqua" panose="02040602050305030304" pitchFamily="18" charset="0"/>
              </a:rPr>
              <a:t>et qu'Il nous pardonne nos péchés</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lvl="0" algn="ctr" rtl="1" fontAlgn="base">
              <a:spcBef>
                <a:spcPct val="20000"/>
              </a:spcBef>
              <a:spcAft>
                <a:spcPct val="0"/>
              </a:spcAft>
            </a:pPr>
            <a:endParaRPr lang="ar-SA" altLang="fr-FR" sz="3600" dirty="0">
              <a:latin typeface="Times New Roman" panose="02020603050405020304" pitchFamily="18" charset="0"/>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spcBef>
                <a:spcPts val="0"/>
              </a:spcBef>
              <a:buNone/>
            </a:pPr>
            <a:endParaRPr lang="fr-FR" sz="4000" b="1" dirty="0">
              <a:latin typeface="CS Avva Shenouda" panose="020B7200000000000000" pitchFamily="34"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219726" y="547654"/>
            <a:ext cx="5569612" cy="5909310"/>
          </a:xfrm>
          <a:prstGeom prst="rect">
            <a:avLst/>
          </a:prstGeom>
        </p:spPr>
        <p:txBody>
          <a:bodyPr wrap="square" anchor="ctr" anchorCtr="0">
            <a:spAutoFit/>
          </a:bodyPr>
          <a:lstStyle/>
          <a:p>
            <a:pPr algn="just" rtl="1"/>
            <a:r>
              <a:rPr lang="ar-AE" sz="5400" b="1" dirty="0">
                <a:latin typeface="Book Antiqua" panose="02040602050305030304" pitchFamily="18" charset="0"/>
              </a:rPr>
              <a:t>صلوا واطلبوا عن كل النفوس المجتمعة معنا اليوم في هذا الموضع يطلبون الرحمة لنفوسهم لكي تدركنا مراحم الرب إلهنا وإياهم </a:t>
            </a:r>
            <a:r>
              <a:rPr lang="ar-AE" sz="5400" b="1" dirty="0">
                <a:solidFill>
                  <a:srgbClr val="C00000"/>
                </a:solidFill>
                <a:latin typeface="Book Antiqua" panose="02040602050305030304" pitchFamily="18" charset="0"/>
              </a:rPr>
              <a:t>ويغفر لنا خطايانا.</a:t>
            </a:r>
          </a:p>
        </p:txBody>
      </p:sp>
    </p:spTree>
    <p:extLst>
      <p:ext uri="{BB962C8B-B14F-4D97-AF65-F5344CB8AC3E}">
        <p14:creationId xmlns:p14="http://schemas.microsoft.com/office/powerpoint/2010/main" val="2744225930"/>
      </p:ext>
    </p:extLst>
  </p:cSld>
  <p:clrMapOvr>
    <a:masterClrMapping/>
  </p:clrMapOvr>
</p:sld>
</file>

<file path=ppt/slides/slide48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22177" y="776123"/>
            <a:ext cx="5491735" cy="5452374"/>
          </a:xfrm>
        </p:spPr>
        <p:txBody>
          <a:bodyPr numCol="1" spcCol="72000" anchor="ctr">
            <a:noAutofit/>
          </a:bodyPr>
          <a:lstStyle/>
          <a:p>
            <a:pPr marL="0" indent="0" algn="just">
              <a:spcBef>
                <a:spcPts val="0"/>
              </a:spcBef>
              <a:buNone/>
            </a:pPr>
            <a:r>
              <a:rPr lang="fr-FR" sz="3600" b="1" dirty="0">
                <a:latin typeface="Book Antiqua" panose="02040602050305030304" pitchFamily="18" charset="0"/>
              </a:rPr>
              <a:t>Priez et implorez pour tous ceux qui nous ont recommandé de nous souvenir d'eux, chacun par son nom. Que, dans Sa bonté, le Seigneur notre Dieu se souvienne d'eux en tout temps </a:t>
            </a:r>
            <a:r>
              <a:rPr lang="fr-FR" sz="3600" b="1" dirty="0">
                <a:solidFill>
                  <a:srgbClr val="C00000"/>
                </a:solidFill>
                <a:latin typeface="Book Antiqua" panose="02040602050305030304" pitchFamily="18" charset="0"/>
              </a:rPr>
              <a:t>et qu'Il nous pardonne nos péchés.</a:t>
            </a: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spcBef>
                <a:spcPts val="0"/>
              </a:spcBef>
              <a:buNone/>
            </a:pPr>
            <a:endParaRPr lang="fr-FR" sz="4000" b="1" dirty="0">
              <a:latin typeface="CS Avva Shenouda" panose="020B7200000000000000" pitchFamily="34"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239180" y="996689"/>
            <a:ext cx="5569612" cy="5078313"/>
          </a:xfrm>
          <a:prstGeom prst="rect">
            <a:avLst/>
          </a:prstGeom>
        </p:spPr>
        <p:txBody>
          <a:bodyPr wrap="square" anchor="ctr" anchorCtr="0">
            <a:spAutoFit/>
          </a:bodyPr>
          <a:lstStyle/>
          <a:p>
            <a:pPr algn="just" rtl="1"/>
            <a:r>
              <a:rPr lang="ar-AE" sz="5400" b="1" dirty="0">
                <a:latin typeface="Book Antiqua" panose="02040602050305030304" pitchFamily="18" charset="0"/>
              </a:rPr>
              <a:t>صلوا واطلبوا عن الذين أوصونا أن نذكرهم كل واحد باسمه لكي يذكرهم الرب إلهنا بالصلاح في كل حين </a:t>
            </a:r>
            <a:r>
              <a:rPr lang="ar-AE" sz="5400" b="1" dirty="0">
                <a:solidFill>
                  <a:srgbClr val="C00000"/>
                </a:solidFill>
                <a:latin typeface="Book Antiqua" panose="02040602050305030304" pitchFamily="18" charset="0"/>
              </a:rPr>
              <a:t>ويغفر لنا خطايانا.</a:t>
            </a:r>
          </a:p>
        </p:txBody>
      </p:sp>
    </p:spTree>
    <p:extLst>
      <p:ext uri="{BB962C8B-B14F-4D97-AF65-F5344CB8AC3E}">
        <p14:creationId xmlns:p14="http://schemas.microsoft.com/office/powerpoint/2010/main" val="1730095647"/>
      </p:ext>
    </p:extLst>
  </p:cSld>
  <p:clrMapOvr>
    <a:masterClrMapping/>
  </p:clrMapOvr>
</p:sld>
</file>

<file path=ppt/slides/slide48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546266" y="776123"/>
            <a:ext cx="5367646" cy="5452374"/>
          </a:xfrm>
        </p:spPr>
        <p:txBody>
          <a:bodyPr numCol="1" spcCol="72000" anchor="ctr">
            <a:noAutofit/>
          </a:bodyPr>
          <a:lstStyle/>
          <a:p>
            <a:pPr marL="0" indent="0" algn="just">
              <a:spcBef>
                <a:spcPts val="0"/>
              </a:spcBef>
              <a:buNone/>
            </a:pPr>
            <a:r>
              <a:rPr lang="fr-FR" sz="2400" b="1" dirty="0">
                <a:latin typeface="Book Antiqua" panose="02040602050305030304" pitchFamily="18" charset="0"/>
              </a:rPr>
              <a:t>Priez et implorez pour la montée des eaux des fleuves en cette année. Que le Christ notre Dieu les bénisse, les rende abondantes, réjouisse la face de la terre, qu’Il prenne soin de nous, les hommes et qu'Il sauve Son peuple et les animaux. Qu'Il éloigne du monde la mort, la vie coûteuse, les épidémies, l'anéantissement et l'attaque des ennemis. Qu'Il amène le calme, la paix et la tranquillité dans la sainte Église. Qu'Il élève le prestige des Chrétiens en tout lieu dans l'univers jusqu'au dernier soupir </a:t>
            </a:r>
            <a:r>
              <a:rPr lang="fr-FR" sz="2400" b="1" dirty="0">
                <a:solidFill>
                  <a:srgbClr val="C00000"/>
                </a:solidFill>
                <a:latin typeface="Book Antiqua" panose="02040602050305030304" pitchFamily="18" charset="0"/>
              </a:rPr>
              <a:t>et qu'Il nous pardonne nos péchés.</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lvl="0" algn="ctr" rtl="1" fontAlgn="base">
              <a:spcBef>
                <a:spcPct val="20000"/>
              </a:spcBef>
              <a:spcAft>
                <a:spcPct val="0"/>
              </a:spcAft>
            </a:pPr>
            <a:endParaRPr lang="ar-SA" altLang="fr-FR" sz="3600" dirty="0">
              <a:latin typeface="Times New Roman" panose="02020603050405020304" pitchFamily="18" charset="0"/>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spcBef>
                <a:spcPts val="0"/>
              </a:spcBef>
              <a:buNone/>
            </a:pPr>
            <a:endParaRPr lang="fr-FR" sz="4000" b="1" dirty="0">
              <a:latin typeface="CS Avva Shenouda" panose="020B7200000000000000" pitchFamily="34"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278091" y="578430"/>
            <a:ext cx="5569612" cy="5847755"/>
          </a:xfrm>
          <a:prstGeom prst="rect">
            <a:avLst/>
          </a:prstGeom>
        </p:spPr>
        <p:txBody>
          <a:bodyPr wrap="square" anchor="ctr" anchorCtr="0">
            <a:spAutoFit/>
          </a:bodyPr>
          <a:lstStyle/>
          <a:p>
            <a:pPr algn="just" rtl="1"/>
            <a:r>
              <a:rPr lang="ar-AE" sz="3400" b="1" dirty="0">
                <a:latin typeface="Book Antiqua" panose="02040602050305030304" pitchFamily="18" charset="0"/>
              </a:rPr>
              <a:t>صلوا واطلبوا عن صعود مياه الأنهار في هذه السنة لكي يباركها المسيح إلهنا ويصعدها كمقدارها ويفرح وجه الأرض ويعولنا نحن البشر ويعطي النجاة لشعبه والماشية ويرفع عن العالم الموت والغلاء والوباء والفناء والسبي وسيف الأعداء ويجعل الهدوء والسلام والطمأنينة في البيعة المقدسة ويرفع شأن المسيحيين في كل مكان وفي كل المسكونة إلى النفس الأخير </a:t>
            </a:r>
            <a:r>
              <a:rPr lang="ar-AE" sz="3400" b="1" dirty="0">
                <a:solidFill>
                  <a:srgbClr val="C00000"/>
                </a:solidFill>
                <a:latin typeface="Book Antiqua" panose="02040602050305030304" pitchFamily="18" charset="0"/>
              </a:rPr>
              <a:t>ويغفر لنا خطايانا</a:t>
            </a:r>
          </a:p>
        </p:txBody>
      </p:sp>
    </p:spTree>
    <p:extLst>
      <p:ext uri="{BB962C8B-B14F-4D97-AF65-F5344CB8AC3E}">
        <p14:creationId xmlns:p14="http://schemas.microsoft.com/office/powerpoint/2010/main" val="2903491776"/>
      </p:ext>
    </p:extLst>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a:xfrm>
            <a:off x="6960096" y="692696"/>
            <a:ext cx="4531205" cy="1892826"/>
          </a:xfrm>
          <a:prstGeom prst="rect">
            <a:avLst/>
          </a:prstGeom>
        </p:spPr>
        <p:txBody>
          <a:bodyPr wrap="square">
            <a:spAutoFit/>
          </a:bodyPr>
          <a:lstStyle/>
          <a:p>
            <a:pPr algn="just" rtl="1"/>
            <a:r>
              <a:rPr lang="ar-AE" sz="3900" b="1" dirty="0"/>
              <a:t>السلام لك يا مريم، سلاماً مقدساً، السلام لك يا مريم، أم القدوس.</a:t>
            </a:r>
          </a:p>
        </p:txBody>
      </p:sp>
      <p:sp>
        <p:nvSpPr>
          <p:cNvPr id="6" name="Rectangle 5"/>
          <p:cNvSpPr/>
          <p:nvPr/>
        </p:nvSpPr>
        <p:spPr>
          <a:xfrm>
            <a:off x="695400" y="692696"/>
            <a:ext cx="5256584" cy="2308324"/>
          </a:xfrm>
          <a:prstGeom prst="rect">
            <a:avLst/>
          </a:prstGeom>
        </p:spPr>
        <p:txBody>
          <a:bodyPr wrap="square">
            <a:spAutoFit/>
          </a:bodyPr>
          <a:lstStyle/>
          <a:p>
            <a:pPr algn="just"/>
            <a:r>
              <a:rPr lang="fr-FR" sz="3600" b="1" dirty="0">
                <a:latin typeface="CS Avva Shenouda" pitchFamily="34" charset="0"/>
              </a:rPr>
              <a:t>&lt;</a:t>
            </a:r>
            <a:r>
              <a:rPr lang="fr-FR" sz="3600" b="1" dirty="0" err="1">
                <a:latin typeface="CS Avva Shenouda" pitchFamily="34" charset="0"/>
              </a:rPr>
              <a:t>ere</a:t>
            </a:r>
            <a:r>
              <a:rPr lang="fr-FR" sz="3600" b="1" dirty="0">
                <a:latin typeface="CS Avva Shenouda" pitchFamily="34" charset="0"/>
              </a:rPr>
              <a:t> ne Maria@ </a:t>
            </a:r>
            <a:r>
              <a:rPr lang="fr-FR" sz="3600" b="1" dirty="0" err="1">
                <a:latin typeface="CS Avva Shenouda" pitchFamily="34" charset="0"/>
              </a:rPr>
              <a:t>qen</a:t>
            </a:r>
            <a:r>
              <a:rPr lang="fr-FR" sz="3600" b="1" dirty="0">
                <a:latin typeface="CS Avva Shenouda" pitchFamily="34" charset="0"/>
              </a:rPr>
              <a:t> </a:t>
            </a:r>
            <a:r>
              <a:rPr lang="fr-FR" sz="3600" b="1" dirty="0" err="1">
                <a:latin typeface="CS Avva Shenouda" pitchFamily="34" charset="0"/>
              </a:rPr>
              <a:t>ou,ere</a:t>
            </a:r>
            <a:r>
              <a:rPr lang="fr-FR" sz="3600" b="1" dirty="0">
                <a:latin typeface="CS Avva Shenouda" pitchFamily="34" charset="0"/>
              </a:rPr>
              <a:t> </a:t>
            </a:r>
            <a:r>
              <a:rPr lang="fr-FR" sz="3600" b="1" dirty="0" err="1">
                <a:latin typeface="CS Avva Shenouda" pitchFamily="34" charset="0"/>
              </a:rPr>
              <a:t>efouab</a:t>
            </a:r>
            <a:r>
              <a:rPr lang="fr-FR" sz="3600" b="1" dirty="0">
                <a:latin typeface="CS Avva Shenouda" pitchFamily="34" charset="0"/>
              </a:rPr>
              <a:t>@ ,</a:t>
            </a:r>
            <a:r>
              <a:rPr lang="fr-FR" sz="3600" b="1" dirty="0" err="1">
                <a:latin typeface="CS Avva Shenouda" pitchFamily="34" charset="0"/>
              </a:rPr>
              <a:t>ere</a:t>
            </a:r>
            <a:r>
              <a:rPr lang="fr-FR" sz="3600" b="1" dirty="0">
                <a:latin typeface="CS Avva Shenouda" pitchFamily="34" charset="0"/>
              </a:rPr>
              <a:t> ne Maria@ `;</a:t>
            </a:r>
            <a:r>
              <a:rPr lang="fr-FR" sz="3600" b="1" dirty="0" err="1">
                <a:latin typeface="CS Avva Shenouda" pitchFamily="34" charset="0"/>
              </a:rPr>
              <a:t>mau</a:t>
            </a:r>
            <a:r>
              <a:rPr lang="fr-FR" sz="3600" b="1" dirty="0">
                <a:latin typeface="CS Avva Shenouda" pitchFamily="34" charset="0"/>
              </a:rPr>
              <a:t> `</a:t>
            </a:r>
            <a:r>
              <a:rPr lang="fr-FR" sz="3600" b="1" dirty="0" err="1">
                <a:latin typeface="CS Avva Shenouda" pitchFamily="34" charset="0"/>
              </a:rPr>
              <a:t>mvy`E;ouab</a:t>
            </a:r>
            <a:r>
              <a:rPr lang="fr-FR" sz="3600" b="1" dirty="0">
                <a:latin typeface="CS Avva Shenouda" pitchFamily="34" charset="0"/>
              </a:rPr>
              <a:t>.</a:t>
            </a:r>
          </a:p>
        </p:txBody>
      </p:sp>
      <p:sp>
        <p:nvSpPr>
          <p:cNvPr id="7" name="Rectangle 6"/>
          <p:cNvSpPr/>
          <p:nvPr/>
        </p:nvSpPr>
        <p:spPr>
          <a:xfrm>
            <a:off x="2891644" y="4149080"/>
            <a:ext cx="6408712" cy="2062103"/>
          </a:xfrm>
          <a:prstGeom prst="rect">
            <a:avLst/>
          </a:prstGeom>
        </p:spPr>
        <p:txBody>
          <a:bodyPr wrap="square">
            <a:spAutoFit/>
          </a:bodyPr>
          <a:lstStyle/>
          <a:p>
            <a:pPr algn="ctr"/>
            <a:r>
              <a:rPr lang="fr-FR" sz="3200" b="1" dirty="0">
                <a:latin typeface="Book Antiqua" pitchFamily="18" charset="0"/>
              </a:rPr>
              <a:t>Salut à toi Marie, </a:t>
            </a:r>
          </a:p>
          <a:p>
            <a:pPr algn="ctr"/>
            <a:r>
              <a:rPr lang="fr-FR" sz="3200" b="1" dirty="0">
                <a:latin typeface="Book Antiqua" pitchFamily="18" charset="0"/>
              </a:rPr>
              <a:t>un saint salut. </a:t>
            </a:r>
          </a:p>
          <a:p>
            <a:pPr algn="ctr"/>
            <a:r>
              <a:rPr lang="fr-FR" sz="3200" b="1" dirty="0">
                <a:latin typeface="Book Antiqua" pitchFamily="18" charset="0"/>
              </a:rPr>
              <a:t>Salut à toi Marie, </a:t>
            </a:r>
          </a:p>
          <a:p>
            <a:pPr algn="ctr"/>
            <a:r>
              <a:rPr lang="fr-FR" sz="3200" b="1" dirty="0">
                <a:latin typeface="Book Antiqua" pitchFamily="18" charset="0"/>
              </a:rPr>
              <a:t>la mère du Saint</a:t>
            </a:r>
          </a:p>
        </p:txBody>
      </p:sp>
      <p:sp>
        <p:nvSpPr>
          <p:cNvPr id="10" name="ZoneTexte 9">
            <a:extLst>
              <a:ext uri="{FF2B5EF4-FFF2-40B4-BE49-F238E27FC236}">
                <a16:creationId xmlns:a16="http://schemas.microsoft.com/office/drawing/2014/main" id="{F59E45DE-8B84-426E-824C-F77F39E61899}"/>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de l’aube </a:t>
            </a:r>
            <a:r>
              <a:rPr lang="fr-FR" sz="1600" b="1" i="1" dirty="0">
                <a:solidFill>
                  <a:schemeClr val="bg1"/>
                </a:solidFill>
              </a:rPr>
              <a:t>du Jeudi Saint</a:t>
            </a:r>
            <a:endParaRPr lang="fr-FR" sz="1600" b="1" dirty="0">
              <a:solidFill>
                <a:schemeClr val="bg1"/>
              </a:solidFill>
            </a:endParaRPr>
          </a:p>
        </p:txBody>
      </p:sp>
      <p:sp>
        <p:nvSpPr>
          <p:cNvPr id="11" name="Rectangle 74">
            <a:extLst>
              <a:ext uri="{FF2B5EF4-FFF2-40B4-BE49-F238E27FC236}">
                <a16:creationId xmlns:a16="http://schemas.microsoft.com/office/drawing/2014/main" id="{D15C4DC9-3DEB-4A86-AFA8-22D247D5577A}"/>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باكر يوم الخميس</a:t>
            </a:r>
            <a:endParaRPr lang="en-US" altLang="fr-FR" sz="2000" b="1" i="1" dirty="0">
              <a:solidFill>
                <a:schemeClr val="bg1"/>
              </a:solidFill>
            </a:endParaRPr>
          </a:p>
        </p:txBody>
      </p:sp>
    </p:spTree>
    <p:extLst>
      <p:ext uri="{BB962C8B-B14F-4D97-AF65-F5344CB8AC3E}">
        <p14:creationId xmlns:p14="http://schemas.microsoft.com/office/powerpoint/2010/main" val="2179456702"/>
      </p:ext>
    </p:extLst>
  </p:cSld>
  <p:clrMapOvr>
    <a:masterClrMapping/>
  </p:clrMapOvr>
</p:sld>
</file>

<file path=ppt/slides/slide49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546266" y="776123"/>
            <a:ext cx="5367646" cy="5452374"/>
          </a:xfrm>
        </p:spPr>
        <p:txBody>
          <a:bodyPr numCol="1" spcCol="72000" anchor="ctr">
            <a:noAutofit/>
          </a:bodyPr>
          <a:lstStyle/>
          <a:p>
            <a:pPr marL="0" indent="0" algn="just">
              <a:spcBef>
                <a:spcPts val="0"/>
              </a:spcBef>
              <a:buNone/>
            </a:pPr>
            <a:r>
              <a:rPr lang="fr-FR" sz="3600" b="1" dirty="0">
                <a:latin typeface="Book Antiqua" panose="02040602050305030304" pitchFamily="18" charset="0"/>
              </a:rPr>
              <a:t>Priez et implorez pour cette sainte Pâques de notre Bon Sauveur. Qu'Il l'accomplisse pour nous en paix, nous montre la joie de Sa sainte résurrection en étant tous en bonne santé, </a:t>
            </a:r>
            <a:r>
              <a:rPr lang="fr-FR" sz="3600" b="1" dirty="0">
                <a:solidFill>
                  <a:srgbClr val="C00000"/>
                </a:solidFill>
                <a:latin typeface="Book Antiqua" panose="02040602050305030304" pitchFamily="18" charset="0"/>
              </a:rPr>
              <a:t>et nous pardonne nos péchés.</a:t>
            </a: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spcBef>
                <a:spcPts val="0"/>
              </a:spcBef>
              <a:buNone/>
            </a:pPr>
            <a:endParaRPr lang="fr-FR" sz="4000" b="1" dirty="0">
              <a:latin typeface="CS Avva Shenouda" panose="020B7200000000000000" pitchFamily="34"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278091" y="547656"/>
            <a:ext cx="5569612" cy="5909310"/>
          </a:xfrm>
          <a:prstGeom prst="rect">
            <a:avLst/>
          </a:prstGeom>
        </p:spPr>
        <p:txBody>
          <a:bodyPr wrap="square" anchor="ctr" anchorCtr="0">
            <a:spAutoFit/>
          </a:bodyPr>
          <a:lstStyle/>
          <a:p>
            <a:pPr algn="just" rtl="1"/>
            <a:r>
              <a:rPr lang="ar-AE" sz="5400" b="1" dirty="0">
                <a:latin typeface="Book Antiqua" panose="02040602050305030304" pitchFamily="18" charset="0"/>
              </a:rPr>
              <a:t>صلوا واطلبوا عن هذه </a:t>
            </a:r>
            <a:r>
              <a:rPr lang="ar-AE" sz="5400" b="1" dirty="0" err="1">
                <a:latin typeface="Book Antiqua" panose="02040602050305030304" pitchFamily="18" charset="0"/>
              </a:rPr>
              <a:t>البصخة</a:t>
            </a:r>
            <a:r>
              <a:rPr lang="ar-AE" sz="5400" b="1" dirty="0">
                <a:latin typeface="Book Antiqua" panose="02040602050305030304" pitchFamily="18" charset="0"/>
              </a:rPr>
              <a:t> المقدسة التي لمخلصنا الصالح لكي يكملها لنا بسلام ويرينا بهجة قيامته المقدسة ونحن جميعاً سالمين </a:t>
            </a:r>
            <a:r>
              <a:rPr lang="ar-AE" sz="5400" b="1" dirty="0">
                <a:solidFill>
                  <a:srgbClr val="C00000"/>
                </a:solidFill>
                <a:latin typeface="Book Antiqua" panose="02040602050305030304" pitchFamily="18" charset="0"/>
              </a:rPr>
              <a:t>ويغفر لنا خطايانا.</a:t>
            </a:r>
          </a:p>
        </p:txBody>
      </p:sp>
    </p:spTree>
    <p:extLst>
      <p:ext uri="{BB962C8B-B14F-4D97-AF65-F5344CB8AC3E}">
        <p14:creationId xmlns:p14="http://schemas.microsoft.com/office/powerpoint/2010/main" val="1945258782"/>
      </p:ext>
    </p:extLst>
  </p:cSld>
  <p:clrMapOvr>
    <a:masterClrMapping/>
  </p:clrMapOvr>
</p:sld>
</file>

<file path=ppt/slides/slide49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E17DC675-7680-42CC-A00E-5749DEE5E413}"/>
              </a:ext>
            </a:extLst>
          </p:cNvPr>
          <p:cNvSpPr/>
          <p:nvPr/>
        </p:nvSpPr>
        <p:spPr>
          <a:xfrm>
            <a:off x="443372" y="3426898"/>
            <a:ext cx="11305256" cy="2160240"/>
          </a:xfrm>
          <a:prstGeom prst="rect">
            <a:avLst/>
          </a:prstGeom>
        </p:spPr>
        <p:txBody>
          <a:bodyPr vert="horz" lIns="91440" tIns="45720" rIns="91440" bIns="45720" rtlCol="0" anchor="ctr">
            <a:noAutofit/>
          </a:bodyPr>
          <a:lstStyle/>
          <a:p>
            <a:pPr algn="ctr"/>
            <a:r>
              <a:rPr lang="ar-SA" sz="7200" b="1" dirty="0">
                <a:solidFill>
                  <a:srgbClr val="C00000"/>
                </a:solidFill>
                <a:latin typeface="Times New Roman" panose="02020603050405020304" pitchFamily="18" charset="0"/>
              </a:rPr>
              <a:t>ختام</a:t>
            </a:r>
          </a:p>
        </p:txBody>
      </p:sp>
      <p:sp>
        <p:nvSpPr>
          <p:cNvPr id="7" name="Titre 1">
            <a:extLst>
              <a:ext uri="{FF2B5EF4-FFF2-40B4-BE49-F238E27FC236}">
                <a16:creationId xmlns:a16="http://schemas.microsoft.com/office/drawing/2014/main" id="{062BC627-B07B-444C-93A4-6D5B1A046B78}"/>
              </a:ext>
            </a:extLst>
          </p:cNvPr>
          <p:cNvSpPr txBox="1">
            <a:spLocks/>
          </p:cNvSpPr>
          <p:nvPr/>
        </p:nvSpPr>
        <p:spPr>
          <a:xfrm>
            <a:off x="443372" y="939604"/>
            <a:ext cx="11305256" cy="1785764"/>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fr-FR" sz="7000" b="1" dirty="0">
                <a:solidFill>
                  <a:srgbClr val="C00000"/>
                </a:solidFill>
                <a:latin typeface="Castellar" panose="020A0402060406010301" pitchFamily="18" charset="0"/>
              </a:rPr>
              <a:t>Conclusion</a:t>
            </a:r>
          </a:p>
        </p:txBody>
      </p:sp>
    </p:spTree>
    <p:extLst>
      <p:ext uri="{BB962C8B-B14F-4D97-AF65-F5344CB8AC3E}">
        <p14:creationId xmlns:p14="http://schemas.microsoft.com/office/powerpoint/2010/main" val="4139218408"/>
      </p:ext>
    </p:extLst>
  </p:cSld>
  <p:clrMapOvr>
    <a:masterClrMapping/>
  </p:clrMapOvr>
</p:sld>
</file>

<file path=ppt/slides/slide49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358813" y="702813"/>
            <a:ext cx="3512186" cy="5452374"/>
          </a:xfrm>
        </p:spPr>
        <p:txBody>
          <a:bodyPr numCol="1" spcCol="72000" anchor="ctr">
            <a:noAutofit/>
          </a:bodyPr>
          <a:lstStyle/>
          <a:p>
            <a:pPr marL="0" indent="0" algn="just">
              <a:buNone/>
            </a:pPr>
            <a:r>
              <a:rPr lang="fr-FR" sz="4000" b="1" dirty="0">
                <a:latin typeface="Book Antiqua" panose="02040602050305030304" pitchFamily="18" charset="0"/>
              </a:rPr>
              <a:t>Dieu aie pitié de nous, accorde-nous Ta miséricorde. Traite nous selon Ta bonté dans ton Royaume.</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lvl="0" algn="ctr" rtl="1" fontAlgn="base">
              <a:spcBef>
                <a:spcPct val="20000"/>
              </a:spcBef>
              <a:spcAft>
                <a:spcPct val="0"/>
              </a:spcAft>
            </a:pPr>
            <a:endParaRPr lang="ar-SA" altLang="fr-FR" sz="3600" dirty="0">
              <a:latin typeface="Times New Roman" panose="02020603050405020304" pitchFamily="18" charset="0"/>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spcBef>
                <a:spcPts val="0"/>
              </a:spcBef>
              <a:buNone/>
            </a:pPr>
            <a:endParaRPr lang="fr-FR" sz="4000" b="1" dirty="0">
              <a:latin typeface="CS Avva Shenouda" panose="020B7200000000000000" pitchFamily="34"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8258630" y="1075250"/>
            <a:ext cx="3511194" cy="4708981"/>
          </a:xfrm>
          <a:prstGeom prst="rect">
            <a:avLst/>
          </a:prstGeom>
        </p:spPr>
        <p:txBody>
          <a:bodyPr wrap="square" anchor="ctr" anchorCtr="0">
            <a:spAutoFit/>
          </a:bodyPr>
          <a:lstStyle/>
          <a:p>
            <a:pPr algn="just" rtl="1"/>
            <a:r>
              <a:rPr lang="ar-AE" sz="6000" b="1" dirty="0">
                <a:latin typeface="Book Antiqua" panose="02040602050305030304" pitchFamily="18" charset="0"/>
              </a:rPr>
              <a:t>يا الله </a:t>
            </a:r>
            <a:r>
              <a:rPr lang="ar-AE" sz="6000" b="1" dirty="0" err="1">
                <a:latin typeface="Book Antiqua" panose="02040602050305030304" pitchFamily="18" charset="0"/>
              </a:rPr>
              <a:t>إرحمنا</a:t>
            </a:r>
            <a:r>
              <a:rPr lang="ar-AE" sz="6000" b="1" dirty="0">
                <a:latin typeface="Book Antiqua" panose="02040602050305030304" pitchFamily="18" charset="0"/>
              </a:rPr>
              <a:t>، قرر لنا رحمة، </a:t>
            </a:r>
            <a:r>
              <a:rPr lang="ar-AE" sz="6000" b="1" dirty="0" err="1">
                <a:latin typeface="Book Antiqua" panose="02040602050305030304" pitchFamily="18" charset="0"/>
              </a:rPr>
              <a:t>إصنع</a:t>
            </a:r>
            <a:r>
              <a:rPr lang="ar-AE" sz="6000" b="1" dirty="0">
                <a:latin typeface="Book Antiqua" panose="02040602050305030304" pitchFamily="18" charset="0"/>
              </a:rPr>
              <a:t> معنا رحمة </a:t>
            </a:r>
            <a:r>
              <a:rPr lang="ar-AE" sz="6000" b="1" dirty="0" err="1">
                <a:latin typeface="Book Antiqua" panose="02040602050305030304" pitchFamily="18" charset="0"/>
              </a:rPr>
              <a:t>فى</a:t>
            </a:r>
            <a:r>
              <a:rPr lang="ar-AE" sz="6000" b="1" dirty="0">
                <a:latin typeface="Book Antiqua" panose="02040602050305030304" pitchFamily="18" charset="0"/>
              </a:rPr>
              <a:t> ملكوتك.</a:t>
            </a:r>
          </a:p>
        </p:txBody>
      </p:sp>
      <p:sp>
        <p:nvSpPr>
          <p:cNvPr id="6" name="Rectangle 5">
            <a:extLst>
              <a:ext uri="{FF2B5EF4-FFF2-40B4-BE49-F238E27FC236}">
                <a16:creationId xmlns:a16="http://schemas.microsoft.com/office/drawing/2014/main" id="{4BBA31EA-5709-4658-9C29-41BF2557899C}"/>
              </a:ext>
            </a:extLst>
          </p:cNvPr>
          <p:cNvSpPr/>
          <p:nvPr/>
        </p:nvSpPr>
        <p:spPr>
          <a:xfrm>
            <a:off x="4129485" y="1055054"/>
            <a:ext cx="3933030" cy="5078313"/>
          </a:xfrm>
          <a:prstGeom prst="rect">
            <a:avLst/>
          </a:prstGeom>
        </p:spPr>
        <p:txBody>
          <a:bodyPr wrap="square">
            <a:spAutoFit/>
          </a:bodyPr>
          <a:lstStyle/>
          <a:p>
            <a:pPr algn="just"/>
            <a:r>
              <a:rPr lang="fr-FR" sz="5400" b="1" dirty="0" err="1">
                <a:latin typeface="Avva_Marcos" panose="04020500000000000000" pitchFamily="82" charset="0"/>
              </a:rPr>
              <a:t>F</a:t>
            </a:r>
            <a:r>
              <a:rPr lang="fr-FR" sz="5400" b="1" dirty="0" err="1">
                <a:latin typeface="CS Avva Shenouda" panose="020B7200000000000000" pitchFamily="34" charset="0"/>
              </a:rPr>
              <a:t>nou</a:t>
            </a:r>
            <a:r>
              <a:rPr lang="fr-FR" sz="5400" b="1" dirty="0">
                <a:latin typeface="CS Avva Shenouda" panose="020B7200000000000000" pitchFamily="34" charset="0"/>
              </a:rPr>
              <a:t>] </a:t>
            </a:r>
            <a:r>
              <a:rPr lang="fr-FR" sz="5400" b="1" dirty="0" err="1">
                <a:latin typeface="CS Avva Shenouda" panose="020B7200000000000000" pitchFamily="34" charset="0"/>
              </a:rPr>
              <a:t>nai</a:t>
            </a:r>
            <a:r>
              <a:rPr lang="fr-FR" sz="5400" b="1" dirty="0">
                <a:latin typeface="CS Avva Shenouda" panose="020B7200000000000000" pitchFamily="34" charset="0"/>
              </a:rPr>
              <a:t> nan ;es </a:t>
            </a:r>
            <a:r>
              <a:rPr lang="fr-FR" sz="5400" b="1" dirty="0" err="1">
                <a:latin typeface="CS Avva Shenouda" panose="020B7200000000000000" pitchFamily="34" charset="0"/>
              </a:rPr>
              <a:t>ounai</a:t>
            </a:r>
            <a:r>
              <a:rPr lang="fr-FR" sz="5400" b="1" dirty="0">
                <a:latin typeface="CS Avva Shenouda" panose="020B7200000000000000" pitchFamily="34" charset="0"/>
              </a:rPr>
              <a:t> `</a:t>
            </a:r>
            <a:r>
              <a:rPr lang="fr-FR" sz="5400" b="1" dirty="0" err="1">
                <a:latin typeface="CS Avva Shenouda" panose="020B7200000000000000" pitchFamily="34" charset="0"/>
              </a:rPr>
              <a:t>eron</a:t>
            </a:r>
            <a:r>
              <a:rPr lang="fr-FR" sz="5400" b="1" dirty="0">
                <a:latin typeface="CS Avva Shenouda" panose="020B7200000000000000" pitchFamily="34" charset="0"/>
              </a:rPr>
              <a:t> `</a:t>
            </a:r>
            <a:r>
              <a:rPr lang="fr-FR" sz="5400" b="1" dirty="0" err="1">
                <a:latin typeface="CS Avva Shenouda" panose="020B7200000000000000" pitchFamily="34" charset="0"/>
              </a:rPr>
              <a:t>ari</a:t>
            </a:r>
            <a:r>
              <a:rPr lang="fr-FR" sz="5400" b="1" dirty="0">
                <a:latin typeface="CS Avva Shenouda" panose="020B7200000000000000" pitchFamily="34" charset="0"/>
              </a:rPr>
              <a:t> </a:t>
            </a:r>
            <a:r>
              <a:rPr lang="fr-FR" sz="5400" b="1" dirty="0" err="1">
                <a:latin typeface="CS Avva Shenouda" panose="020B7200000000000000" pitchFamily="34" charset="0"/>
              </a:rPr>
              <a:t>ounai</a:t>
            </a:r>
            <a:r>
              <a:rPr lang="fr-FR" sz="5400" b="1" dirty="0">
                <a:latin typeface="CS Avva Shenouda" panose="020B7200000000000000" pitchFamily="34" charset="0"/>
              </a:rPr>
              <a:t> </a:t>
            </a:r>
            <a:r>
              <a:rPr lang="fr-FR" sz="5400" b="1" dirty="0" err="1">
                <a:latin typeface="CS Avva Shenouda" panose="020B7200000000000000" pitchFamily="34" charset="0"/>
              </a:rPr>
              <a:t>neman</a:t>
            </a:r>
            <a:r>
              <a:rPr lang="fr-FR" sz="5400" b="1" dirty="0">
                <a:latin typeface="CS Avva Shenouda" panose="020B7200000000000000" pitchFamily="34" charset="0"/>
              </a:rPr>
              <a:t> </a:t>
            </a:r>
            <a:r>
              <a:rPr lang="fr-FR" sz="5400" b="1" dirty="0" err="1">
                <a:latin typeface="CS Avva Shenouda" panose="020B7200000000000000" pitchFamily="34" charset="0"/>
              </a:rPr>
              <a:t>qen</a:t>
            </a:r>
            <a:r>
              <a:rPr lang="fr-FR" sz="5400" b="1" dirty="0">
                <a:latin typeface="CS Avva Shenouda" panose="020B7200000000000000" pitchFamily="34" charset="0"/>
              </a:rPr>
              <a:t> </a:t>
            </a:r>
            <a:r>
              <a:rPr lang="fr-FR" sz="5400" b="1" dirty="0" err="1">
                <a:latin typeface="CS Avva Shenouda" panose="020B7200000000000000" pitchFamily="34" charset="0"/>
              </a:rPr>
              <a:t>tekmetouro</a:t>
            </a:r>
            <a:endParaRPr lang="fr-FR" sz="5400" b="1" dirty="0">
              <a:latin typeface="CS Avva Shenouda" panose="020B7200000000000000" pitchFamily="34" charset="0"/>
            </a:endParaRPr>
          </a:p>
        </p:txBody>
      </p:sp>
    </p:spTree>
    <p:extLst>
      <p:ext uri="{BB962C8B-B14F-4D97-AF65-F5344CB8AC3E}">
        <p14:creationId xmlns:p14="http://schemas.microsoft.com/office/powerpoint/2010/main" val="2718032193"/>
      </p:ext>
    </p:extLst>
  </p:cSld>
  <p:clrMapOvr>
    <a:masterClrMapping/>
  </p:clrMapOvr>
</p:sld>
</file>

<file path=ppt/slides/slide49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1847528" y="618978"/>
            <a:ext cx="8496944" cy="5416062"/>
          </a:xfrm>
        </p:spPr>
        <p:txBody>
          <a:bodyPr>
            <a:noAutofit/>
          </a:bodyPr>
          <a:lstStyle/>
          <a:p>
            <a:pPr marL="0" indent="0">
              <a:buNone/>
            </a:pPr>
            <a:r>
              <a:rPr lang="fr-FR" sz="4800" b="1" dirty="0" err="1">
                <a:latin typeface="CS Avva Shenouda" panose="020B7200000000000000" pitchFamily="34" charset="0"/>
              </a:rPr>
              <a:t>Kuri``e</a:t>
            </a:r>
            <a:r>
              <a:rPr lang="fr-FR" sz="4800" b="1" dirty="0">
                <a:latin typeface="CS Avva Shenouda" panose="020B7200000000000000" pitchFamily="34" charset="0"/>
              </a:rPr>
              <a:t> ``</a:t>
            </a:r>
            <a:r>
              <a:rPr lang="fr-FR" sz="4800" b="1" dirty="0" err="1">
                <a:latin typeface="CS Avva Shenouda" panose="020B7200000000000000" pitchFamily="34" charset="0"/>
              </a:rPr>
              <a:t>ele</a:t>
            </a:r>
            <a:r>
              <a:rPr lang="fr-FR" sz="4800" b="1" dirty="0">
                <a:latin typeface="CS Avva Shenouda" panose="020B7200000000000000" pitchFamily="34" charset="0"/>
              </a:rPr>
              <a:t>``</a:t>
            </a:r>
            <a:r>
              <a:rPr lang="fr-FR" sz="4800" b="1" dirty="0" err="1">
                <a:latin typeface="CS Avva Shenouda" panose="020B7200000000000000" pitchFamily="34" charset="0"/>
              </a:rPr>
              <a:t>ycon</a:t>
            </a:r>
            <a:r>
              <a:rPr lang="fr-FR" sz="4800" b="1" dirty="0">
                <a:latin typeface="CS Avva Shenouda" panose="020B7200000000000000" pitchFamily="34" charset="0"/>
              </a:rPr>
              <a:t> </a:t>
            </a:r>
          </a:p>
          <a:p>
            <a:pPr marL="0" indent="0">
              <a:buNone/>
            </a:pPr>
            <a:endParaRPr lang="fr-FR" sz="4800" b="1" dirty="0">
              <a:latin typeface="CS Avva Shenouda" panose="020B7200000000000000" pitchFamily="34" charset="0"/>
            </a:endParaRPr>
          </a:p>
          <a:p>
            <a:pPr marL="0" indent="0" algn="ctr">
              <a:buNone/>
            </a:pPr>
            <a:r>
              <a:rPr lang="fr-FR" sz="4800" b="1" dirty="0" err="1">
                <a:latin typeface="CS Avva Shenouda" panose="020B7200000000000000" pitchFamily="34" charset="0"/>
              </a:rPr>
              <a:t>Kuri``e</a:t>
            </a:r>
            <a:r>
              <a:rPr lang="fr-FR" sz="4800" b="1" dirty="0">
                <a:latin typeface="CS Avva Shenouda" panose="020B7200000000000000" pitchFamily="34" charset="0"/>
              </a:rPr>
              <a:t> ``</a:t>
            </a:r>
            <a:r>
              <a:rPr lang="fr-FR" sz="4800" b="1" dirty="0" err="1">
                <a:latin typeface="CS Avva Shenouda" panose="020B7200000000000000" pitchFamily="34" charset="0"/>
              </a:rPr>
              <a:t>ele</a:t>
            </a:r>
            <a:r>
              <a:rPr lang="fr-FR" sz="4800" b="1" dirty="0">
                <a:latin typeface="CS Avva Shenouda" panose="020B7200000000000000" pitchFamily="34" charset="0"/>
              </a:rPr>
              <a:t>``</a:t>
            </a:r>
            <a:r>
              <a:rPr lang="fr-FR" sz="4800" b="1" dirty="0" err="1">
                <a:latin typeface="CS Avva Shenouda" panose="020B7200000000000000" pitchFamily="34" charset="0"/>
              </a:rPr>
              <a:t>ycon</a:t>
            </a:r>
            <a:r>
              <a:rPr lang="fr-FR" sz="4800" b="1" dirty="0">
                <a:latin typeface="CS Avva Shenouda" panose="020B7200000000000000" pitchFamily="34" charset="0"/>
              </a:rPr>
              <a:t> </a:t>
            </a:r>
          </a:p>
          <a:p>
            <a:pPr marL="0" indent="0" algn="ctr">
              <a:buNone/>
            </a:pPr>
            <a:endParaRPr lang="fr-FR" sz="4800" b="1" dirty="0">
              <a:latin typeface="CS Avva Shenouda" panose="020B7200000000000000" pitchFamily="34" charset="0"/>
            </a:endParaRPr>
          </a:p>
          <a:p>
            <a:pPr marL="0" indent="0" algn="r">
              <a:buNone/>
            </a:pPr>
            <a:r>
              <a:rPr lang="fr-FR" sz="4800" b="1" dirty="0" err="1">
                <a:latin typeface="CS Avva Shenouda" panose="020B7200000000000000" pitchFamily="34" charset="0"/>
              </a:rPr>
              <a:t>Kuri``e</a:t>
            </a:r>
            <a:r>
              <a:rPr lang="fr-FR" sz="4800" b="1" dirty="0">
                <a:latin typeface="CS Avva Shenouda" panose="020B7200000000000000" pitchFamily="34" charset="0"/>
              </a:rPr>
              <a:t> ``</a:t>
            </a:r>
            <a:r>
              <a:rPr lang="fr-FR" sz="4800" b="1" dirty="0" err="1">
                <a:latin typeface="CS Avva Shenouda" panose="020B7200000000000000" pitchFamily="34" charset="0"/>
              </a:rPr>
              <a:t>ele</a:t>
            </a:r>
            <a:r>
              <a:rPr lang="fr-FR" sz="4800" b="1" dirty="0">
                <a:latin typeface="CS Avva Shenouda" panose="020B7200000000000000" pitchFamily="34" charset="0"/>
              </a:rPr>
              <a:t>``</a:t>
            </a:r>
            <a:r>
              <a:rPr lang="fr-FR" sz="4800" b="1" dirty="0" err="1">
                <a:latin typeface="CS Avva Shenouda" panose="020B7200000000000000" pitchFamily="34" charset="0"/>
              </a:rPr>
              <a:t>ycon</a:t>
            </a:r>
            <a:endParaRPr lang="fr-FR" sz="4800" b="1" dirty="0">
              <a:latin typeface="CS Avva Shenouda" panose="020B7200000000000000" pitchFamily="34" charset="0"/>
            </a:endParaRPr>
          </a:p>
        </p:txBody>
      </p:sp>
    </p:spTree>
    <p:extLst>
      <p:ext uri="{BB962C8B-B14F-4D97-AF65-F5344CB8AC3E}">
        <p14:creationId xmlns:p14="http://schemas.microsoft.com/office/powerpoint/2010/main" val="1396475998"/>
      </p:ext>
    </p:extLst>
  </p:cSld>
  <p:clrMapOvr>
    <a:masterClrMapping/>
  </p:clrMapOvr>
</p:sld>
</file>

<file path=ppt/slides/slide49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1847528" y="773723"/>
            <a:ext cx="8496944" cy="4951828"/>
          </a:xfrm>
        </p:spPr>
        <p:txBody>
          <a:bodyPr>
            <a:noAutofit/>
          </a:bodyPr>
          <a:lstStyle/>
          <a:p>
            <a:pPr marL="0" indent="0">
              <a:buNone/>
            </a:pPr>
            <a:r>
              <a:rPr lang="fr-FR" sz="4800" b="1" dirty="0" err="1">
                <a:solidFill>
                  <a:srgbClr val="C00000"/>
                </a:solidFill>
                <a:latin typeface="CS Avva Shenouda" panose="020B7200000000000000" pitchFamily="34" charset="0"/>
              </a:rPr>
              <a:t>Kuri``e</a:t>
            </a:r>
            <a:r>
              <a:rPr lang="fr-FR" sz="4800" b="1" dirty="0">
                <a:solidFill>
                  <a:srgbClr val="C00000"/>
                </a:solidFill>
                <a:latin typeface="CS Avva Shenouda" panose="020B7200000000000000" pitchFamily="34" charset="0"/>
              </a:rPr>
              <a:t> ``</a:t>
            </a:r>
            <a:r>
              <a:rPr lang="fr-FR" sz="4800" b="1" dirty="0" err="1">
                <a:solidFill>
                  <a:srgbClr val="C00000"/>
                </a:solidFill>
                <a:latin typeface="CS Avva Shenouda" panose="020B7200000000000000" pitchFamily="34" charset="0"/>
              </a:rPr>
              <a:t>ele</a:t>
            </a:r>
            <a:r>
              <a:rPr lang="fr-FR" sz="4800" b="1" dirty="0">
                <a:solidFill>
                  <a:srgbClr val="C00000"/>
                </a:solidFill>
                <a:latin typeface="CS Avva Shenouda" panose="020B7200000000000000" pitchFamily="34" charset="0"/>
              </a:rPr>
              <a:t>``</a:t>
            </a:r>
            <a:r>
              <a:rPr lang="fr-FR" sz="4800" b="1" dirty="0" err="1">
                <a:solidFill>
                  <a:srgbClr val="C00000"/>
                </a:solidFill>
                <a:latin typeface="CS Avva Shenouda" panose="020B7200000000000000" pitchFamily="34" charset="0"/>
              </a:rPr>
              <a:t>ycon</a:t>
            </a:r>
            <a:r>
              <a:rPr lang="fr-FR" sz="4800" b="1" dirty="0">
                <a:solidFill>
                  <a:srgbClr val="C00000"/>
                </a:solidFill>
                <a:latin typeface="CS Avva Shenouda" panose="020B7200000000000000" pitchFamily="34" charset="0"/>
              </a:rPr>
              <a:t> </a:t>
            </a:r>
          </a:p>
          <a:p>
            <a:pPr marL="0" indent="0">
              <a:buNone/>
            </a:pPr>
            <a:endParaRPr lang="fr-FR" sz="4800" b="1" dirty="0">
              <a:solidFill>
                <a:srgbClr val="C00000"/>
              </a:solidFill>
              <a:latin typeface="CS Avva Shenouda" panose="020B7200000000000000" pitchFamily="34" charset="0"/>
            </a:endParaRPr>
          </a:p>
          <a:p>
            <a:pPr marL="0" indent="0" algn="ctr">
              <a:buNone/>
            </a:pPr>
            <a:r>
              <a:rPr lang="fr-FR" sz="4800" b="1" dirty="0" err="1">
                <a:solidFill>
                  <a:srgbClr val="C00000"/>
                </a:solidFill>
                <a:latin typeface="CS Avva Shenouda" panose="020B7200000000000000" pitchFamily="34" charset="0"/>
              </a:rPr>
              <a:t>Kuri``e</a:t>
            </a:r>
            <a:r>
              <a:rPr lang="fr-FR" sz="4800" b="1" dirty="0">
                <a:solidFill>
                  <a:srgbClr val="C00000"/>
                </a:solidFill>
                <a:latin typeface="CS Avva Shenouda" panose="020B7200000000000000" pitchFamily="34" charset="0"/>
              </a:rPr>
              <a:t> ``</a:t>
            </a:r>
            <a:r>
              <a:rPr lang="fr-FR" sz="4800" b="1" dirty="0" err="1">
                <a:solidFill>
                  <a:srgbClr val="C00000"/>
                </a:solidFill>
                <a:latin typeface="CS Avva Shenouda" panose="020B7200000000000000" pitchFamily="34" charset="0"/>
              </a:rPr>
              <a:t>ele</a:t>
            </a:r>
            <a:r>
              <a:rPr lang="fr-FR" sz="4800" b="1" dirty="0">
                <a:solidFill>
                  <a:srgbClr val="C00000"/>
                </a:solidFill>
                <a:latin typeface="CS Avva Shenouda" panose="020B7200000000000000" pitchFamily="34" charset="0"/>
              </a:rPr>
              <a:t>``</a:t>
            </a:r>
            <a:r>
              <a:rPr lang="fr-FR" sz="4800" b="1" dirty="0" err="1">
                <a:solidFill>
                  <a:srgbClr val="C00000"/>
                </a:solidFill>
                <a:latin typeface="CS Avva Shenouda" panose="020B7200000000000000" pitchFamily="34" charset="0"/>
              </a:rPr>
              <a:t>ycon</a:t>
            </a:r>
            <a:r>
              <a:rPr lang="fr-FR" sz="4800" b="1" dirty="0">
                <a:solidFill>
                  <a:srgbClr val="C00000"/>
                </a:solidFill>
                <a:latin typeface="CS Avva Shenouda" panose="020B7200000000000000" pitchFamily="34" charset="0"/>
              </a:rPr>
              <a:t> </a:t>
            </a:r>
          </a:p>
          <a:p>
            <a:pPr marL="0" indent="0" algn="ctr">
              <a:buNone/>
            </a:pPr>
            <a:endParaRPr lang="fr-FR" sz="4800" b="1" dirty="0">
              <a:solidFill>
                <a:srgbClr val="C00000"/>
              </a:solidFill>
              <a:latin typeface="CS Avva Shenouda" panose="020B7200000000000000" pitchFamily="34" charset="0"/>
            </a:endParaRPr>
          </a:p>
          <a:p>
            <a:pPr marL="0" indent="0" algn="r">
              <a:buNone/>
            </a:pPr>
            <a:r>
              <a:rPr lang="fr-FR" sz="4800" b="1" dirty="0" err="1">
                <a:solidFill>
                  <a:srgbClr val="C00000"/>
                </a:solidFill>
                <a:latin typeface="CS Avva Shenouda" panose="020B7200000000000000" pitchFamily="34" charset="0"/>
              </a:rPr>
              <a:t>Kuri``e</a:t>
            </a:r>
            <a:r>
              <a:rPr lang="fr-FR" sz="4800" b="1" dirty="0">
                <a:solidFill>
                  <a:srgbClr val="C00000"/>
                </a:solidFill>
                <a:latin typeface="CS Avva Shenouda" panose="020B7200000000000000" pitchFamily="34" charset="0"/>
              </a:rPr>
              <a:t> ``</a:t>
            </a:r>
            <a:r>
              <a:rPr lang="fr-FR" sz="4800" b="1" dirty="0" err="1">
                <a:solidFill>
                  <a:srgbClr val="C00000"/>
                </a:solidFill>
                <a:latin typeface="CS Avva Shenouda" panose="020B7200000000000000" pitchFamily="34" charset="0"/>
              </a:rPr>
              <a:t>ele</a:t>
            </a:r>
            <a:r>
              <a:rPr lang="fr-FR" sz="4800" b="1" dirty="0">
                <a:solidFill>
                  <a:srgbClr val="C00000"/>
                </a:solidFill>
                <a:latin typeface="CS Avva Shenouda" panose="020B7200000000000000" pitchFamily="34" charset="0"/>
              </a:rPr>
              <a:t>``</a:t>
            </a:r>
            <a:r>
              <a:rPr lang="fr-FR" sz="4800" b="1" dirty="0" err="1">
                <a:solidFill>
                  <a:srgbClr val="C00000"/>
                </a:solidFill>
                <a:latin typeface="CS Avva Shenouda" panose="020B7200000000000000" pitchFamily="34" charset="0"/>
              </a:rPr>
              <a:t>ycon</a:t>
            </a:r>
            <a:endParaRPr lang="fr-FR" sz="4800" b="1" dirty="0">
              <a:solidFill>
                <a:srgbClr val="C00000"/>
              </a:solidFill>
              <a:latin typeface="CS Avva Shenouda" panose="020B7200000000000000" pitchFamily="34" charset="0"/>
            </a:endParaRPr>
          </a:p>
        </p:txBody>
      </p:sp>
    </p:spTree>
    <p:extLst>
      <p:ext uri="{BB962C8B-B14F-4D97-AF65-F5344CB8AC3E}">
        <p14:creationId xmlns:p14="http://schemas.microsoft.com/office/powerpoint/2010/main" val="3620769587"/>
      </p:ext>
    </p:extLst>
  </p:cSld>
  <p:clrMapOvr>
    <a:masterClrMapping/>
  </p:clrMapOvr>
</p:sld>
</file>

<file path=ppt/slides/slide49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1847528" y="618978"/>
            <a:ext cx="8496944" cy="5416062"/>
          </a:xfrm>
        </p:spPr>
        <p:txBody>
          <a:bodyPr>
            <a:noAutofit/>
          </a:bodyPr>
          <a:lstStyle/>
          <a:p>
            <a:pPr marL="0" indent="0">
              <a:buNone/>
            </a:pPr>
            <a:r>
              <a:rPr lang="fr-FR" sz="4800" b="1" dirty="0" err="1">
                <a:latin typeface="CS Avva Shenouda" panose="020B7200000000000000" pitchFamily="34" charset="0"/>
              </a:rPr>
              <a:t>Kuri``e</a:t>
            </a:r>
            <a:r>
              <a:rPr lang="fr-FR" sz="4800" b="1" dirty="0">
                <a:latin typeface="CS Avva Shenouda" panose="020B7200000000000000" pitchFamily="34" charset="0"/>
              </a:rPr>
              <a:t> ``</a:t>
            </a:r>
            <a:r>
              <a:rPr lang="fr-FR" sz="4800" b="1" dirty="0" err="1">
                <a:latin typeface="CS Avva Shenouda" panose="020B7200000000000000" pitchFamily="34" charset="0"/>
              </a:rPr>
              <a:t>ele</a:t>
            </a:r>
            <a:r>
              <a:rPr lang="fr-FR" sz="4800" b="1" dirty="0">
                <a:latin typeface="CS Avva Shenouda" panose="020B7200000000000000" pitchFamily="34" charset="0"/>
              </a:rPr>
              <a:t>``</a:t>
            </a:r>
            <a:r>
              <a:rPr lang="fr-FR" sz="4800" b="1" dirty="0" err="1">
                <a:latin typeface="CS Avva Shenouda" panose="020B7200000000000000" pitchFamily="34" charset="0"/>
              </a:rPr>
              <a:t>ycon</a:t>
            </a:r>
            <a:r>
              <a:rPr lang="fr-FR" sz="4800" b="1" dirty="0">
                <a:latin typeface="CS Avva Shenouda" panose="020B7200000000000000" pitchFamily="34" charset="0"/>
              </a:rPr>
              <a:t> </a:t>
            </a:r>
          </a:p>
          <a:p>
            <a:pPr marL="0" indent="0">
              <a:buNone/>
            </a:pPr>
            <a:endParaRPr lang="fr-FR" sz="4800" b="1" dirty="0">
              <a:latin typeface="CS Avva Shenouda" panose="020B7200000000000000" pitchFamily="34" charset="0"/>
            </a:endParaRPr>
          </a:p>
          <a:p>
            <a:pPr marL="0" indent="0" algn="ctr">
              <a:buNone/>
            </a:pPr>
            <a:r>
              <a:rPr lang="fr-FR" sz="4800" b="1" dirty="0" err="1">
                <a:latin typeface="CS Avva Shenouda" panose="020B7200000000000000" pitchFamily="34" charset="0"/>
              </a:rPr>
              <a:t>Kuri``e</a:t>
            </a:r>
            <a:r>
              <a:rPr lang="fr-FR" sz="4800" b="1" dirty="0">
                <a:latin typeface="CS Avva Shenouda" panose="020B7200000000000000" pitchFamily="34" charset="0"/>
              </a:rPr>
              <a:t> ``</a:t>
            </a:r>
            <a:r>
              <a:rPr lang="fr-FR" sz="4800" b="1" dirty="0" err="1">
                <a:latin typeface="CS Avva Shenouda" panose="020B7200000000000000" pitchFamily="34" charset="0"/>
              </a:rPr>
              <a:t>ele</a:t>
            </a:r>
            <a:r>
              <a:rPr lang="fr-FR" sz="4800" b="1" dirty="0">
                <a:latin typeface="CS Avva Shenouda" panose="020B7200000000000000" pitchFamily="34" charset="0"/>
              </a:rPr>
              <a:t>``</a:t>
            </a:r>
            <a:r>
              <a:rPr lang="fr-FR" sz="4800" b="1" dirty="0" err="1">
                <a:latin typeface="CS Avva Shenouda" panose="020B7200000000000000" pitchFamily="34" charset="0"/>
              </a:rPr>
              <a:t>ycon</a:t>
            </a:r>
            <a:r>
              <a:rPr lang="fr-FR" sz="4800" b="1" dirty="0">
                <a:latin typeface="CS Avva Shenouda" panose="020B7200000000000000" pitchFamily="34" charset="0"/>
              </a:rPr>
              <a:t> </a:t>
            </a:r>
          </a:p>
          <a:p>
            <a:pPr marL="0" indent="0" algn="ctr">
              <a:buNone/>
            </a:pPr>
            <a:endParaRPr lang="fr-FR" sz="4800" b="1" dirty="0">
              <a:latin typeface="CS Avva Shenouda" panose="020B7200000000000000" pitchFamily="34" charset="0"/>
            </a:endParaRPr>
          </a:p>
          <a:p>
            <a:pPr marL="0" indent="0" algn="r">
              <a:buNone/>
            </a:pPr>
            <a:r>
              <a:rPr lang="fr-FR" sz="4800" b="1" dirty="0" err="1">
                <a:latin typeface="CS Avva Shenouda" panose="020B7200000000000000" pitchFamily="34" charset="0"/>
              </a:rPr>
              <a:t>Kuri``e</a:t>
            </a:r>
            <a:r>
              <a:rPr lang="fr-FR" sz="4800" b="1" dirty="0">
                <a:latin typeface="CS Avva Shenouda" panose="020B7200000000000000" pitchFamily="34" charset="0"/>
              </a:rPr>
              <a:t> ``</a:t>
            </a:r>
            <a:r>
              <a:rPr lang="fr-FR" sz="4800" b="1" dirty="0" err="1">
                <a:latin typeface="CS Avva Shenouda" panose="020B7200000000000000" pitchFamily="34" charset="0"/>
              </a:rPr>
              <a:t>ele</a:t>
            </a:r>
            <a:r>
              <a:rPr lang="fr-FR" sz="4800" b="1" dirty="0">
                <a:latin typeface="CS Avva Shenouda" panose="020B7200000000000000" pitchFamily="34" charset="0"/>
              </a:rPr>
              <a:t>``</a:t>
            </a:r>
            <a:r>
              <a:rPr lang="fr-FR" sz="4800" b="1" dirty="0" err="1">
                <a:latin typeface="CS Avva Shenouda" panose="020B7200000000000000" pitchFamily="34" charset="0"/>
              </a:rPr>
              <a:t>ycon</a:t>
            </a:r>
            <a:endParaRPr lang="fr-FR" sz="4800" b="1" dirty="0">
              <a:latin typeface="CS Avva Shenouda" panose="020B7200000000000000" pitchFamily="34" charset="0"/>
            </a:endParaRPr>
          </a:p>
        </p:txBody>
      </p:sp>
    </p:spTree>
    <p:extLst>
      <p:ext uri="{BB962C8B-B14F-4D97-AF65-F5344CB8AC3E}">
        <p14:creationId xmlns:p14="http://schemas.microsoft.com/office/powerpoint/2010/main" val="2114548174"/>
      </p:ext>
    </p:extLst>
  </p:cSld>
  <p:clrMapOvr>
    <a:masterClrMapping/>
  </p:clrMapOvr>
</p:sld>
</file>

<file path=ppt/slides/slide49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1847528" y="773723"/>
            <a:ext cx="8496944" cy="4951828"/>
          </a:xfrm>
        </p:spPr>
        <p:txBody>
          <a:bodyPr>
            <a:noAutofit/>
          </a:bodyPr>
          <a:lstStyle/>
          <a:p>
            <a:pPr marL="0" indent="0">
              <a:buNone/>
            </a:pPr>
            <a:r>
              <a:rPr lang="fr-FR" sz="4800" b="1" dirty="0" err="1">
                <a:solidFill>
                  <a:srgbClr val="C00000"/>
                </a:solidFill>
                <a:latin typeface="CS Avva Shenouda" panose="020B7200000000000000" pitchFamily="34" charset="0"/>
              </a:rPr>
              <a:t>Kuri``e</a:t>
            </a:r>
            <a:r>
              <a:rPr lang="fr-FR" sz="4800" b="1" dirty="0">
                <a:solidFill>
                  <a:srgbClr val="C00000"/>
                </a:solidFill>
                <a:latin typeface="CS Avva Shenouda" panose="020B7200000000000000" pitchFamily="34" charset="0"/>
              </a:rPr>
              <a:t> ``</a:t>
            </a:r>
            <a:r>
              <a:rPr lang="fr-FR" sz="4800" b="1" dirty="0" err="1">
                <a:solidFill>
                  <a:srgbClr val="C00000"/>
                </a:solidFill>
                <a:latin typeface="CS Avva Shenouda" panose="020B7200000000000000" pitchFamily="34" charset="0"/>
              </a:rPr>
              <a:t>ele</a:t>
            </a:r>
            <a:r>
              <a:rPr lang="fr-FR" sz="4800" b="1" dirty="0">
                <a:solidFill>
                  <a:srgbClr val="C00000"/>
                </a:solidFill>
                <a:latin typeface="CS Avva Shenouda" panose="020B7200000000000000" pitchFamily="34" charset="0"/>
              </a:rPr>
              <a:t>``</a:t>
            </a:r>
            <a:r>
              <a:rPr lang="fr-FR" sz="4800" b="1" dirty="0" err="1">
                <a:solidFill>
                  <a:srgbClr val="C00000"/>
                </a:solidFill>
                <a:latin typeface="CS Avva Shenouda" panose="020B7200000000000000" pitchFamily="34" charset="0"/>
              </a:rPr>
              <a:t>ycon</a:t>
            </a:r>
            <a:r>
              <a:rPr lang="fr-FR" sz="4800" b="1" dirty="0">
                <a:solidFill>
                  <a:srgbClr val="C00000"/>
                </a:solidFill>
                <a:latin typeface="CS Avva Shenouda" panose="020B7200000000000000" pitchFamily="34" charset="0"/>
              </a:rPr>
              <a:t> </a:t>
            </a:r>
          </a:p>
          <a:p>
            <a:pPr marL="0" indent="0">
              <a:buNone/>
            </a:pPr>
            <a:endParaRPr lang="fr-FR" sz="4800" b="1" dirty="0">
              <a:solidFill>
                <a:srgbClr val="C00000"/>
              </a:solidFill>
              <a:latin typeface="CS Avva Shenouda" panose="020B7200000000000000" pitchFamily="34" charset="0"/>
            </a:endParaRPr>
          </a:p>
          <a:p>
            <a:pPr marL="0" indent="0" algn="ctr">
              <a:buNone/>
            </a:pPr>
            <a:r>
              <a:rPr lang="fr-FR" sz="4800" b="1" dirty="0" err="1">
                <a:solidFill>
                  <a:srgbClr val="C00000"/>
                </a:solidFill>
                <a:latin typeface="CS Avva Shenouda" panose="020B7200000000000000" pitchFamily="34" charset="0"/>
              </a:rPr>
              <a:t>Kuri``e</a:t>
            </a:r>
            <a:r>
              <a:rPr lang="fr-FR" sz="4800" b="1" dirty="0">
                <a:solidFill>
                  <a:srgbClr val="C00000"/>
                </a:solidFill>
                <a:latin typeface="CS Avva Shenouda" panose="020B7200000000000000" pitchFamily="34" charset="0"/>
              </a:rPr>
              <a:t> ``</a:t>
            </a:r>
            <a:r>
              <a:rPr lang="fr-FR" sz="4800" b="1" dirty="0" err="1">
                <a:solidFill>
                  <a:srgbClr val="C00000"/>
                </a:solidFill>
                <a:latin typeface="CS Avva Shenouda" panose="020B7200000000000000" pitchFamily="34" charset="0"/>
              </a:rPr>
              <a:t>ele</a:t>
            </a:r>
            <a:r>
              <a:rPr lang="fr-FR" sz="4800" b="1" dirty="0">
                <a:solidFill>
                  <a:srgbClr val="C00000"/>
                </a:solidFill>
                <a:latin typeface="CS Avva Shenouda" panose="020B7200000000000000" pitchFamily="34" charset="0"/>
              </a:rPr>
              <a:t>``</a:t>
            </a:r>
            <a:r>
              <a:rPr lang="fr-FR" sz="4800" b="1" dirty="0" err="1">
                <a:solidFill>
                  <a:srgbClr val="C00000"/>
                </a:solidFill>
                <a:latin typeface="CS Avva Shenouda" panose="020B7200000000000000" pitchFamily="34" charset="0"/>
              </a:rPr>
              <a:t>ycon</a:t>
            </a:r>
            <a:r>
              <a:rPr lang="fr-FR" sz="4800" b="1" dirty="0">
                <a:solidFill>
                  <a:srgbClr val="C00000"/>
                </a:solidFill>
                <a:latin typeface="CS Avva Shenouda" panose="020B7200000000000000" pitchFamily="34" charset="0"/>
              </a:rPr>
              <a:t> </a:t>
            </a:r>
          </a:p>
          <a:p>
            <a:pPr marL="0" indent="0" algn="ctr">
              <a:buNone/>
            </a:pPr>
            <a:endParaRPr lang="fr-FR" sz="4800" b="1" dirty="0">
              <a:solidFill>
                <a:srgbClr val="C00000"/>
              </a:solidFill>
              <a:latin typeface="CS Avva Shenouda" panose="020B7200000000000000" pitchFamily="34" charset="0"/>
            </a:endParaRPr>
          </a:p>
          <a:p>
            <a:pPr marL="0" indent="0" algn="r">
              <a:buNone/>
            </a:pPr>
            <a:r>
              <a:rPr lang="fr-FR" sz="4800" b="1" dirty="0" err="1">
                <a:solidFill>
                  <a:srgbClr val="C00000"/>
                </a:solidFill>
                <a:latin typeface="CS Avva Shenouda" panose="020B7200000000000000" pitchFamily="34" charset="0"/>
              </a:rPr>
              <a:t>Kuri``e</a:t>
            </a:r>
            <a:r>
              <a:rPr lang="fr-FR" sz="4800" b="1" dirty="0">
                <a:solidFill>
                  <a:srgbClr val="C00000"/>
                </a:solidFill>
                <a:latin typeface="CS Avva Shenouda" panose="020B7200000000000000" pitchFamily="34" charset="0"/>
              </a:rPr>
              <a:t> ``</a:t>
            </a:r>
            <a:r>
              <a:rPr lang="fr-FR" sz="4800" b="1" dirty="0" err="1">
                <a:solidFill>
                  <a:srgbClr val="C00000"/>
                </a:solidFill>
                <a:latin typeface="CS Avva Shenouda" panose="020B7200000000000000" pitchFamily="34" charset="0"/>
              </a:rPr>
              <a:t>ele</a:t>
            </a:r>
            <a:r>
              <a:rPr lang="fr-FR" sz="4800" b="1" dirty="0">
                <a:solidFill>
                  <a:srgbClr val="C00000"/>
                </a:solidFill>
                <a:latin typeface="CS Avva Shenouda" panose="020B7200000000000000" pitchFamily="34" charset="0"/>
              </a:rPr>
              <a:t>``</a:t>
            </a:r>
            <a:r>
              <a:rPr lang="fr-FR" sz="4800" b="1" dirty="0" err="1">
                <a:solidFill>
                  <a:srgbClr val="C00000"/>
                </a:solidFill>
                <a:latin typeface="CS Avva Shenouda" panose="020B7200000000000000" pitchFamily="34" charset="0"/>
              </a:rPr>
              <a:t>ycon</a:t>
            </a:r>
            <a:endParaRPr lang="fr-FR" sz="4800" b="1" dirty="0">
              <a:solidFill>
                <a:srgbClr val="C00000"/>
              </a:solidFill>
              <a:latin typeface="CS Avva Shenouda" panose="020B7200000000000000" pitchFamily="34" charset="0"/>
            </a:endParaRPr>
          </a:p>
        </p:txBody>
      </p:sp>
    </p:spTree>
    <p:extLst>
      <p:ext uri="{BB962C8B-B14F-4D97-AF65-F5344CB8AC3E}">
        <p14:creationId xmlns:p14="http://schemas.microsoft.com/office/powerpoint/2010/main" val="2687676378"/>
      </p:ext>
    </p:extLst>
  </p:cSld>
  <p:clrMapOvr>
    <a:masterClrMapping/>
  </p:clrMapOvr>
</p:sld>
</file>

<file path=ppt/slides/slide49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628539" y="3491227"/>
            <a:ext cx="5867221" cy="2907171"/>
          </a:xfrm>
        </p:spPr>
        <p:txBody>
          <a:bodyPr numCol="1" spcCol="72000" anchor="ctr">
            <a:noAutofit/>
          </a:bodyPr>
          <a:lstStyle/>
          <a:p>
            <a:pPr marL="0" indent="0" algn="just">
              <a:buNone/>
            </a:pPr>
            <a:r>
              <a:rPr lang="fr-FR" sz="3600" b="1" dirty="0">
                <a:latin typeface="Book Antiqua" panose="02040602050305030304" pitchFamily="18" charset="0"/>
              </a:rPr>
              <a:t>Ô Toi, Roi de la paix</a:t>
            </a:r>
          </a:p>
          <a:p>
            <a:pPr marL="0" indent="0" algn="just">
              <a:buNone/>
            </a:pPr>
            <a:r>
              <a:rPr lang="fr-FR" sz="3600" b="1" dirty="0">
                <a:latin typeface="Book Antiqua" panose="02040602050305030304" pitchFamily="18" charset="0"/>
              </a:rPr>
              <a:t>Ta paix, donne-la nous</a:t>
            </a:r>
          </a:p>
          <a:p>
            <a:pPr marL="0" indent="0" algn="just">
              <a:buNone/>
            </a:pPr>
            <a:r>
              <a:rPr lang="fr-FR" sz="3600" b="1" dirty="0">
                <a:latin typeface="Book Antiqua" panose="02040602050305030304" pitchFamily="18" charset="0"/>
              </a:rPr>
              <a:t>Accorde-nous Ta paix</a:t>
            </a:r>
          </a:p>
          <a:p>
            <a:pPr marL="0" indent="0" algn="just">
              <a:buNone/>
            </a:pPr>
            <a:r>
              <a:rPr lang="fr-FR" sz="3600" b="1" dirty="0">
                <a:latin typeface="Book Antiqua" panose="02040602050305030304" pitchFamily="18" charset="0"/>
              </a:rPr>
              <a:t>Et remets nos péchés</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lvl="0" algn="ctr" rtl="1" fontAlgn="base">
              <a:spcBef>
                <a:spcPct val="20000"/>
              </a:spcBef>
              <a:spcAft>
                <a:spcPct val="0"/>
              </a:spcAft>
            </a:pPr>
            <a:endParaRPr lang="ar-SA" altLang="fr-FR" sz="3600" dirty="0">
              <a:latin typeface="Times New Roman" panose="02020603050405020304" pitchFamily="18" charset="0"/>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606906" y="452551"/>
            <a:ext cx="10978188" cy="3139051"/>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buNone/>
            </a:pPr>
            <a:r>
              <a:rPr lang="fr-FR" sz="4800" b="1" dirty="0" err="1">
                <a:latin typeface="Avva_Marcos" panose="04020500000000000000" pitchFamily="82" charset="0"/>
              </a:rPr>
              <a:t>P</a:t>
            </a:r>
            <a:r>
              <a:rPr lang="fr-FR" sz="4800" b="1" dirty="0" err="1">
                <a:latin typeface="CS Avva Shenouda" panose="020B7200000000000000" pitchFamily="34" charset="0"/>
              </a:rPr>
              <a:t>ouro</a:t>
            </a:r>
            <a:r>
              <a:rPr lang="fr-FR" sz="4800" b="1" dirty="0">
                <a:latin typeface="CS Avva Shenouda" panose="020B7200000000000000" pitchFamily="34" charset="0"/>
              </a:rPr>
              <a:t> `</a:t>
            </a:r>
            <a:r>
              <a:rPr lang="fr-FR" sz="4800" b="1" dirty="0" err="1">
                <a:latin typeface="CS Avva Shenouda" panose="020B7200000000000000" pitchFamily="34" charset="0"/>
              </a:rPr>
              <a:t>nte</a:t>
            </a:r>
            <a:r>
              <a:rPr lang="fr-FR" sz="4800" b="1" dirty="0">
                <a:latin typeface="CS Avva Shenouda" panose="020B7200000000000000" pitchFamily="34" charset="0"/>
              </a:rPr>
              <a:t> ]</a:t>
            </a:r>
            <a:r>
              <a:rPr lang="fr-FR" sz="4800" b="1" dirty="0" err="1">
                <a:latin typeface="CS Avva Shenouda" panose="020B7200000000000000" pitchFamily="34" charset="0"/>
              </a:rPr>
              <a:t>hiryny</a:t>
            </a:r>
            <a:r>
              <a:rPr lang="fr-FR" sz="4800" b="1" dirty="0">
                <a:latin typeface="CS Avva Shenouda" panose="020B7200000000000000" pitchFamily="34" charset="0"/>
              </a:rPr>
              <a:t> @ moi nan `</a:t>
            </a:r>
            <a:r>
              <a:rPr lang="fr-FR" sz="4800" b="1" dirty="0" err="1">
                <a:latin typeface="CS Avva Shenouda" panose="020B7200000000000000" pitchFamily="34" charset="0"/>
              </a:rPr>
              <a:t>ntekhiryny</a:t>
            </a:r>
            <a:r>
              <a:rPr lang="fr-FR" sz="4800" b="1" dirty="0">
                <a:latin typeface="CS Avva Shenouda" panose="020B7200000000000000" pitchFamily="34" charset="0"/>
              </a:rPr>
              <a:t> @ </a:t>
            </a:r>
            <a:r>
              <a:rPr lang="fr-FR" sz="4800" b="1" dirty="0" err="1">
                <a:latin typeface="CS Avva Shenouda" panose="020B7200000000000000" pitchFamily="34" charset="0"/>
              </a:rPr>
              <a:t>cemni</a:t>
            </a:r>
            <a:r>
              <a:rPr lang="fr-FR" sz="4800" b="1" dirty="0">
                <a:latin typeface="CS Avva Shenouda" panose="020B7200000000000000" pitchFamily="34" charset="0"/>
              </a:rPr>
              <a:t> nan `</a:t>
            </a:r>
            <a:r>
              <a:rPr lang="fr-FR" sz="4800" b="1" dirty="0" err="1">
                <a:latin typeface="CS Avva Shenouda" panose="020B7200000000000000" pitchFamily="34" charset="0"/>
              </a:rPr>
              <a:t>ntekhiryny</a:t>
            </a:r>
            <a:r>
              <a:rPr lang="fr-FR" sz="4800" b="1" dirty="0">
                <a:latin typeface="CS Avva Shenouda" panose="020B7200000000000000" pitchFamily="34" charset="0"/>
              </a:rPr>
              <a:t> @ ,a </a:t>
            </a:r>
            <a:r>
              <a:rPr lang="fr-FR" sz="4800" b="1" dirty="0" err="1">
                <a:latin typeface="CS Avva Shenouda" panose="020B7200000000000000" pitchFamily="34" charset="0"/>
              </a:rPr>
              <a:t>nennobi</a:t>
            </a:r>
            <a:r>
              <a:rPr lang="fr-FR" sz="4800" b="1" dirty="0">
                <a:latin typeface="CS Avva Shenouda" panose="020B7200000000000000" pitchFamily="34" charset="0"/>
              </a:rPr>
              <a:t> nan `</a:t>
            </a:r>
            <a:r>
              <a:rPr lang="fr-FR" sz="4800" b="1" dirty="0" err="1">
                <a:latin typeface="CS Avva Shenouda" panose="020B7200000000000000" pitchFamily="34" charset="0"/>
              </a:rPr>
              <a:t>ebol</a:t>
            </a:r>
            <a:r>
              <a:rPr lang="fr-FR" sz="4800" b="1" dirty="0">
                <a:latin typeface="CS Avva Shenouda" panose="020B7200000000000000" pitchFamily="34" charset="0"/>
              </a:rPr>
              <a:t>.</a:t>
            </a:r>
          </a:p>
        </p:txBody>
      </p:sp>
      <p:sp>
        <p:nvSpPr>
          <p:cNvPr id="13" name="Espace réservé du contenu 2">
            <a:extLst>
              <a:ext uri="{FF2B5EF4-FFF2-40B4-BE49-F238E27FC236}">
                <a16:creationId xmlns:a16="http://schemas.microsoft.com/office/drawing/2014/main" id="{BAEE9C64-186B-45FE-92FC-55891E69D351}"/>
              </a:ext>
            </a:extLst>
          </p:cNvPr>
          <p:cNvSpPr txBox="1">
            <a:spLocks/>
          </p:cNvSpPr>
          <p:nvPr/>
        </p:nvSpPr>
        <p:spPr>
          <a:xfrm>
            <a:off x="8650513" y="486947"/>
            <a:ext cx="3138029" cy="5991072"/>
          </a:xfrm>
          <a:prstGeom prst="rect">
            <a:avLst/>
          </a:prstGeom>
        </p:spPr>
        <p:txBody>
          <a:bodyPr vert="horz" lIns="91440" tIns="45720" rIns="91440" bIns="45720" numCol="1" spcCol="72000" rtlCol="0" anchor="ctr">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buNone/>
            </a:pPr>
            <a:endParaRPr lang="fr-FR" sz="4000" b="1" dirty="0">
              <a:latin typeface="Book Antiqua" panose="02040602050305030304" pitchFamily="18"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526163" y="3523940"/>
            <a:ext cx="5003866" cy="2800767"/>
          </a:xfrm>
          <a:prstGeom prst="rect">
            <a:avLst/>
          </a:prstGeom>
        </p:spPr>
        <p:txBody>
          <a:bodyPr wrap="square" anchor="ctr" anchorCtr="0">
            <a:spAutoFit/>
          </a:bodyPr>
          <a:lstStyle/>
          <a:p>
            <a:pPr algn="just" rtl="1"/>
            <a:r>
              <a:rPr lang="ar-AE" sz="4400" b="1" dirty="0">
                <a:latin typeface="Book Antiqua" panose="02040602050305030304" pitchFamily="18" charset="0"/>
              </a:rPr>
              <a:t>يا ملك السلام </a:t>
            </a:r>
            <a:endParaRPr lang="fr-FR" sz="4400" b="1" dirty="0">
              <a:latin typeface="Book Antiqua" panose="02040602050305030304" pitchFamily="18" charset="0"/>
            </a:endParaRPr>
          </a:p>
          <a:p>
            <a:pPr algn="just" rtl="1"/>
            <a:r>
              <a:rPr lang="ar-AE" sz="4400" b="1" dirty="0">
                <a:latin typeface="Book Antiqua" panose="02040602050305030304" pitchFamily="18" charset="0"/>
              </a:rPr>
              <a:t>أعطنا سلامك </a:t>
            </a:r>
            <a:endParaRPr lang="fr-FR" sz="4400" b="1" dirty="0">
              <a:latin typeface="Book Antiqua" panose="02040602050305030304" pitchFamily="18" charset="0"/>
            </a:endParaRPr>
          </a:p>
          <a:p>
            <a:pPr algn="just" rtl="1"/>
            <a:r>
              <a:rPr lang="ar-AE" sz="4400" b="1" dirty="0">
                <a:latin typeface="Book Antiqua" panose="02040602050305030304" pitchFamily="18" charset="0"/>
              </a:rPr>
              <a:t>قرر لنا سلامك</a:t>
            </a:r>
            <a:endParaRPr lang="fr-FR" sz="4400" b="1" dirty="0">
              <a:latin typeface="Book Antiqua" panose="02040602050305030304" pitchFamily="18" charset="0"/>
            </a:endParaRPr>
          </a:p>
          <a:p>
            <a:pPr algn="just" rtl="1"/>
            <a:r>
              <a:rPr lang="ar-AE" sz="4400" b="1" dirty="0">
                <a:latin typeface="Book Antiqua" panose="02040602050305030304" pitchFamily="18" charset="0"/>
              </a:rPr>
              <a:t>واغفر لنا خطايانا.</a:t>
            </a:r>
          </a:p>
        </p:txBody>
      </p:sp>
    </p:spTree>
    <p:extLst>
      <p:ext uri="{BB962C8B-B14F-4D97-AF65-F5344CB8AC3E}">
        <p14:creationId xmlns:p14="http://schemas.microsoft.com/office/powerpoint/2010/main" val="4058367622"/>
      </p:ext>
    </p:extLst>
  </p:cSld>
  <p:clrMapOvr>
    <a:masterClrMapping/>
  </p:clrMapOvr>
</p:sld>
</file>

<file path=ppt/slides/slide49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1847528" y="618978"/>
            <a:ext cx="8496944" cy="5416062"/>
          </a:xfrm>
        </p:spPr>
        <p:txBody>
          <a:bodyPr>
            <a:noAutofit/>
          </a:bodyPr>
          <a:lstStyle/>
          <a:p>
            <a:pPr marL="0" indent="0">
              <a:buNone/>
            </a:pPr>
            <a:r>
              <a:rPr lang="fr-FR" sz="4800" b="1" dirty="0" err="1">
                <a:latin typeface="CS Avva Shenouda" panose="020B7200000000000000" pitchFamily="34" charset="0"/>
              </a:rPr>
              <a:t>Kuri``e</a:t>
            </a:r>
            <a:r>
              <a:rPr lang="fr-FR" sz="4800" b="1" dirty="0">
                <a:latin typeface="CS Avva Shenouda" panose="020B7200000000000000" pitchFamily="34" charset="0"/>
              </a:rPr>
              <a:t> ``</a:t>
            </a:r>
            <a:r>
              <a:rPr lang="fr-FR" sz="4800" b="1" dirty="0" err="1">
                <a:latin typeface="CS Avva Shenouda" panose="020B7200000000000000" pitchFamily="34" charset="0"/>
              </a:rPr>
              <a:t>ele</a:t>
            </a:r>
            <a:r>
              <a:rPr lang="fr-FR" sz="4800" b="1" dirty="0">
                <a:latin typeface="CS Avva Shenouda" panose="020B7200000000000000" pitchFamily="34" charset="0"/>
              </a:rPr>
              <a:t>``</a:t>
            </a:r>
            <a:r>
              <a:rPr lang="fr-FR" sz="4800" b="1" dirty="0" err="1">
                <a:latin typeface="CS Avva Shenouda" panose="020B7200000000000000" pitchFamily="34" charset="0"/>
              </a:rPr>
              <a:t>ycon</a:t>
            </a:r>
            <a:r>
              <a:rPr lang="fr-FR" sz="4800" b="1" dirty="0">
                <a:latin typeface="CS Avva Shenouda" panose="020B7200000000000000" pitchFamily="34" charset="0"/>
              </a:rPr>
              <a:t> </a:t>
            </a:r>
          </a:p>
          <a:p>
            <a:pPr marL="0" indent="0">
              <a:buNone/>
            </a:pPr>
            <a:endParaRPr lang="fr-FR" sz="4800" b="1" dirty="0">
              <a:latin typeface="CS Avva Shenouda" panose="020B7200000000000000" pitchFamily="34" charset="0"/>
            </a:endParaRPr>
          </a:p>
          <a:p>
            <a:pPr marL="0" indent="0" algn="ctr">
              <a:buNone/>
            </a:pPr>
            <a:r>
              <a:rPr lang="fr-FR" sz="4800" b="1" dirty="0" err="1">
                <a:latin typeface="CS Avva Shenouda" panose="020B7200000000000000" pitchFamily="34" charset="0"/>
              </a:rPr>
              <a:t>Kuri``e</a:t>
            </a:r>
            <a:r>
              <a:rPr lang="fr-FR" sz="4800" b="1" dirty="0">
                <a:latin typeface="CS Avva Shenouda" panose="020B7200000000000000" pitchFamily="34" charset="0"/>
              </a:rPr>
              <a:t> ``</a:t>
            </a:r>
            <a:r>
              <a:rPr lang="fr-FR" sz="4800" b="1" dirty="0" err="1">
                <a:latin typeface="CS Avva Shenouda" panose="020B7200000000000000" pitchFamily="34" charset="0"/>
              </a:rPr>
              <a:t>ele</a:t>
            </a:r>
            <a:r>
              <a:rPr lang="fr-FR" sz="4800" b="1" dirty="0">
                <a:latin typeface="CS Avva Shenouda" panose="020B7200000000000000" pitchFamily="34" charset="0"/>
              </a:rPr>
              <a:t>``</a:t>
            </a:r>
            <a:r>
              <a:rPr lang="fr-FR" sz="4800" b="1" dirty="0" err="1">
                <a:latin typeface="CS Avva Shenouda" panose="020B7200000000000000" pitchFamily="34" charset="0"/>
              </a:rPr>
              <a:t>ycon</a:t>
            </a:r>
            <a:r>
              <a:rPr lang="fr-FR" sz="4800" b="1" dirty="0">
                <a:latin typeface="CS Avva Shenouda" panose="020B7200000000000000" pitchFamily="34" charset="0"/>
              </a:rPr>
              <a:t> </a:t>
            </a:r>
          </a:p>
          <a:p>
            <a:pPr marL="0" indent="0" algn="ctr">
              <a:buNone/>
            </a:pPr>
            <a:endParaRPr lang="fr-FR" sz="4800" b="1" dirty="0">
              <a:latin typeface="CS Avva Shenouda" panose="020B7200000000000000" pitchFamily="34" charset="0"/>
            </a:endParaRPr>
          </a:p>
          <a:p>
            <a:pPr marL="0" indent="0" algn="r">
              <a:buNone/>
            </a:pPr>
            <a:r>
              <a:rPr lang="fr-FR" sz="4800" b="1" dirty="0" err="1">
                <a:latin typeface="CS Avva Shenouda" panose="020B7200000000000000" pitchFamily="34" charset="0"/>
              </a:rPr>
              <a:t>Kuri``e</a:t>
            </a:r>
            <a:r>
              <a:rPr lang="fr-FR" sz="4800" b="1" dirty="0">
                <a:latin typeface="CS Avva Shenouda" panose="020B7200000000000000" pitchFamily="34" charset="0"/>
              </a:rPr>
              <a:t> ``</a:t>
            </a:r>
            <a:r>
              <a:rPr lang="fr-FR" sz="4800" b="1" dirty="0" err="1">
                <a:latin typeface="CS Avva Shenouda" panose="020B7200000000000000" pitchFamily="34" charset="0"/>
              </a:rPr>
              <a:t>ele</a:t>
            </a:r>
            <a:r>
              <a:rPr lang="fr-FR" sz="4800" b="1" dirty="0">
                <a:latin typeface="CS Avva Shenouda" panose="020B7200000000000000" pitchFamily="34" charset="0"/>
              </a:rPr>
              <a:t>``</a:t>
            </a:r>
            <a:r>
              <a:rPr lang="fr-FR" sz="4800" b="1" dirty="0" err="1">
                <a:latin typeface="CS Avva Shenouda" panose="020B7200000000000000" pitchFamily="34" charset="0"/>
              </a:rPr>
              <a:t>ycon</a:t>
            </a:r>
            <a:endParaRPr lang="fr-FR" sz="4800" b="1" dirty="0">
              <a:latin typeface="CS Avva Shenouda" panose="020B7200000000000000" pitchFamily="34" charset="0"/>
            </a:endParaRPr>
          </a:p>
        </p:txBody>
      </p:sp>
    </p:spTree>
    <p:extLst>
      <p:ext uri="{BB962C8B-B14F-4D97-AF65-F5344CB8AC3E}">
        <p14:creationId xmlns:p14="http://schemas.microsoft.com/office/powerpoint/2010/main" val="3400349607"/>
      </p:ext>
    </p:extLst>
  </p:cSld>
  <p:clrMapOvr>
    <a:masterClrMapping/>
  </p:clrMapOvr>
</p:sld>
</file>

<file path=ppt/slides/slide49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1847528" y="773723"/>
            <a:ext cx="8496944" cy="4951828"/>
          </a:xfrm>
        </p:spPr>
        <p:txBody>
          <a:bodyPr>
            <a:noAutofit/>
          </a:bodyPr>
          <a:lstStyle/>
          <a:p>
            <a:pPr marL="0" indent="0">
              <a:buNone/>
            </a:pPr>
            <a:r>
              <a:rPr lang="fr-FR" sz="4800" b="1" dirty="0" err="1">
                <a:solidFill>
                  <a:srgbClr val="C00000"/>
                </a:solidFill>
                <a:latin typeface="CS Avva Shenouda" panose="020B7200000000000000" pitchFamily="34" charset="0"/>
              </a:rPr>
              <a:t>Kuri``e</a:t>
            </a:r>
            <a:r>
              <a:rPr lang="fr-FR" sz="4800" b="1" dirty="0">
                <a:solidFill>
                  <a:srgbClr val="C00000"/>
                </a:solidFill>
                <a:latin typeface="CS Avva Shenouda" panose="020B7200000000000000" pitchFamily="34" charset="0"/>
              </a:rPr>
              <a:t> ``</a:t>
            </a:r>
            <a:r>
              <a:rPr lang="fr-FR" sz="4800" b="1" dirty="0" err="1">
                <a:solidFill>
                  <a:srgbClr val="C00000"/>
                </a:solidFill>
                <a:latin typeface="CS Avva Shenouda" panose="020B7200000000000000" pitchFamily="34" charset="0"/>
              </a:rPr>
              <a:t>ele</a:t>
            </a:r>
            <a:r>
              <a:rPr lang="fr-FR" sz="4800" b="1" dirty="0">
                <a:solidFill>
                  <a:srgbClr val="C00000"/>
                </a:solidFill>
                <a:latin typeface="CS Avva Shenouda" panose="020B7200000000000000" pitchFamily="34" charset="0"/>
              </a:rPr>
              <a:t>``</a:t>
            </a:r>
            <a:r>
              <a:rPr lang="fr-FR" sz="4800" b="1" dirty="0" err="1">
                <a:solidFill>
                  <a:srgbClr val="C00000"/>
                </a:solidFill>
                <a:latin typeface="CS Avva Shenouda" panose="020B7200000000000000" pitchFamily="34" charset="0"/>
              </a:rPr>
              <a:t>ycon</a:t>
            </a:r>
            <a:r>
              <a:rPr lang="fr-FR" sz="4800" b="1" dirty="0">
                <a:solidFill>
                  <a:srgbClr val="C00000"/>
                </a:solidFill>
                <a:latin typeface="CS Avva Shenouda" panose="020B7200000000000000" pitchFamily="34" charset="0"/>
              </a:rPr>
              <a:t> </a:t>
            </a:r>
          </a:p>
          <a:p>
            <a:pPr marL="0" indent="0">
              <a:buNone/>
            </a:pPr>
            <a:endParaRPr lang="fr-FR" sz="4800" b="1" dirty="0">
              <a:solidFill>
                <a:srgbClr val="C00000"/>
              </a:solidFill>
              <a:latin typeface="CS Avva Shenouda" panose="020B7200000000000000" pitchFamily="34" charset="0"/>
            </a:endParaRPr>
          </a:p>
          <a:p>
            <a:pPr marL="0" indent="0" algn="ctr">
              <a:buNone/>
            </a:pPr>
            <a:r>
              <a:rPr lang="fr-FR" sz="4800" b="1" dirty="0" err="1">
                <a:solidFill>
                  <a:srgbClr val="C00000"/>
                </a:solidFill>
                <a:latin typeface="CS Avva Shenouda" panose="020B7200000000000000" pitchFamily="34" charset="0"/>
              </a:rPr>
              <a:t>Kuri``e</a:t>
            </a:r>
            <a:r>
              <a:rPr lang="fr-FR" sz="4800" b="1" dirty="0">
                <a:solidFill>
                  <a:srgbClr val="C00000"/>
                </a:solidFill>
                <a:latin typeface="CS Avva Shenouda" panose="020B7200000000000000" pitchFamily="34" charset="0"/>
              </a:rPr>
              <a:t> ``</a:t>
            </a:r>
            <a:r>
              <a:rPr lang="fr-FR" sz="4800" b="1" dirty="0" err="1">
                <a:solidFill>
                  <a:srgbClr val="C00000"/>
                </a:solidFill>
                <a:latin typeface="CS Avva Shenouda" panose="020B7200000000000000" pitchFamily="34" charset="0"/>
              </a:rPr>
              <a:t>ele</a:t>
            </a:r>
            <a:r>
              <a:rPr lang="fr-FR" sz="4800" b="1" dirty="0">
                <a:solidFill>
                  <a:srgbClr val="C00000"/>
                </a:solidFill>
                <a:latin typeface="CS Avva Shenouda" panose="020B7200000000000000" pitchFamily="34" charset="0"/>
              </a:rPr>
              <a:t>``</a:t>
            </a:r>
            <a:r>
              <a:rPr lang="fr-FR" sz="4800" b="1" dirty="0" err="1">
                <a:solidFill>
                  <a:srgbClr val="C00000"/>
                </a:solidFill>
                <a:latin typeface="CS Avva Shenouda" panose="020B7200000000000000" pitchFamily="34" charset="0"/>
              </a:rPr>
              <a:t>ycon</a:t>
            </a:r>
            <a:r>
              <a:rPr lang="fr-FR" sz="4800" b="1" dirty="0">
                <a:solidFill>
                  <a:srgbClr val="C00000"/>
                </a:solidFill>
                <a:latin typeface="CS Avva Shenouda" panose="020B7200000000000000" pitchFamily="34" charset="0"/>
              </a:rPr>
              <a:t> </a:t>
            </a:r>
          </a:p>
          <a:p>
            <a:pPr marL="0" indent="0" algn="ctr">
              <a:buNone/>
            </a:pPr>
            <a:endParaRPr lang="fr-FR" sz="4800" b="1" dirty="0">
              <a:solidFill>
                <a:srgbClr val="C00000"/>
              </a:solidFill>
              <a:latin typeface="CS Avva Shenouda" panose="020B7200000000000000" pitchFamily="34" charset="0"/>
            </a:endParaRPr>
          </a:p>
          <a:p>
            <a:pPr marL="0" indent="0" algn="r">
              <a:buNone/>
            </a:pPr>
            <a:r>
              <a:rPr lang="fr-FR" sz="4800" b="1" dirty="0" err="1">
                <a:solidFill>
                  <a:srgbClr val="C00000"/>
                </a:solidFill>
                <a:latin typeface="CS Avva Shenouda" panose="020B7200000000000000" pitchFamily="34" charset="0"/>
              </a:rPr>
              <a:t>Kuri``e</a:t>
            </a:r>
            <a:r>
              <a:rPr lang="fr-FR" sz="4800" b="1" dirty="0">
                <a:solidFill>
                  <a:srgbClr val="C00000"/>
                </a:solidFill>
                <a:latin typeface="CS Avva Shenouda" panose="020B7200000000000000" pitchFamily="34" charset="0"/>
              </a:rPr>
              <a:t> ``</a:t>
            </a:r>
            <a:r>
              <a:rPr lang="fr-FR" sz="4800" b="1" dirty="0" err="1">
                <a:solidFill>
                  <a:srgbClr val="C00000"/>
                </a:solidFill>
                <a:latin typeface="CS Avva Shenouda" panose="020B7200000000000000" pitchFamily="34" charset="0"/>
              </a:rPr>
              <a:t>ele</a:t>
            </a:r>
            <a:r>
              <a:rPr lang="fr-FR" sz="4800" b="1" dirty="0">
                <a:solidFill>
                  <a:srgbClr val="C00000"/>
                </a:solidFill>
                <a:latin typeface="CS Avva Shenouda" panose="020B7200000000000000" pitchFamily="34" charset="0"/>
              </a:rPr>
              <a:t>``</a:t>
            </a:r>
            <a:r>
              <a:rPr lang="fr-FR" sz="4800" b="1" dirty="0" err="1">
                <a:solidFill>
                  <a:srgbClr val="C00000"/>
                </a:solidFill>
                <a:latin typeface="CS Avva Shenouda" panose="020B7200000000000000" pitchFamily="34" charset="0"/>
              </a:rPr>
              <a:t>ycon</a:t>
            </a:r>
            <a:endParaRPr lang="fr-FR" sz="4800" b="1" dirty="0">
              <a:solidFill>
                <a:srgbClr val="C00000"/>
              </a:solidFill>
              <a:latin typeface="CS Avva Shenouda" panose="020B7200000000000000" pitchFamily="34" charset="0"/>
            </a:endParaRPr>
          </a:p>
        </p:txBody>
      </p:sp>
    </p:spTree>
    <p:extLst>
      <p:ext uri="{BB962C8B-B14F-4D97-AF65-F5344CB8AC3E}">
        <p14:creationId xmlns:p14="http://schemas.microsoft.com/office/powerpoint/2010/main" val="3629717593"/>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7369" y="476672"/>
            <a:ext cx="5616624" cy="5904656"/>
          </a:xfrm>
        </p:spPr>
        <p:txBody>
          <a:bodyPr>
            <a:noAutofit/>
          </a:bodyPr>
          <a:lstStyle/>
          <a:p>
            <a:pPr marL="0" indent="3175" algn="just">
              <a:buNone/>
            </a:pPr>
            <a:r>
              <a:rPr lang="fr-FR" sz="2800" b="1" dirty="0"/>
              <a:t>«Choisis-toi des hommes et demain, sors combattre </a:t>
            </a:r>
            <a:r>
              <a:rPr lang="fr-FR" sz="2800" b="1" dirty="0" err="1"/>
              <a:t>Amalek</a:t>
            </a:r>
            <a:r>
              <a:rPr lang="fr-FR" sz="2800" b="1" dirty="0"/>
              <a:t>; moi, je me tiendrai au sommet de la colline, le bâton de Dieu à la main.» Josué fit ce que lui avait dit Moïse, il sortit pour combattre </a:t>
            </a:r>
            <a:r>
              <a:rPr lang="fr-FR" sz="2800" b="1" dirty="0" err="1"/>
              <a:t>Amalek</a:t>
            </a:r>
            <a:r>
              <a:rPr lang="fr-FR" sz="2800" b="1" dirty="0"/>
              <a:t>, et Moïse, Aaron et Hur montèrent au sommet de la colline. Lorsque Moïse tenait ses mains levées, Israël l'emportait, et quand il les laissait retomber, </a:t>
            </a:r>
            <a:r>
              <a:rPr lang="fr-FR" sz="2800" b="1" dirty="0" err="1"/>
              <a:t>Amalek</a:t>
            </a:r>
            <a:r>
              <a:rPr lang="fr-FR" sz="2800" b="1" dirty="0"/>
              <a:t> l'emportait. Comme les mains de Moïse s'alourdissaient, ils prirent une pierre et la mirent sous lui.</a:t>
            </a:r>
          </a:p>
        </p:txBody>
      </p:sp>
      <p:sp>
        <p:nvSpPr>
          <p:cNvPr id="4" name="Rectangle 3">
            <a:extLst>
              <a:ext uri="{FF2B5EF4-FFF2-40B4-BE49-F238E27FC236}">
                <a16:creationId xmlns:a16="http://schemas.microsoft.com/office/drawing/2014/main" id="{91243CA8-04CE-43A8-A980-AAAC9EEED9CA}"/>
              </a:ext>
            </a:extLst>
          </p:cNvPr>
          <p:cNvSpPr/>
          <p:nvPr/>
        </p:nvSpPr>
        <p:spPr>
          <a:xfrm>
            <a:off x="6240016" y="582935"/>
            <a:ext cx="5472608" cy="5798393"/>
          </a:xfrm>
          <a:prstGeom prst="rect">
            <a:avLst/>
          </a:prstGeom>
        </p:spPr>
        <p:txBody>
          <a:bodyPr wrap="square">
            <a:normAutofit/>
          </a:bodyPr>
          <a:lstStyle/>
          <a:p>
            <a:pPr algn="just" rtl="1"/>
            <a:r>
              <a:rPr lang="ar-SA" sz="3600" b="1" dirty="0"/>
              <a:t>إختر لك رجالاً وأخرج حارب عماليق غداً، وهوذا أنا واقف على رأس الجبل وعصا الله فى يدى. ففعل يشوع كما قال له موسى وخرج فحارب عماليق، وصعد موسى وهرون وحور على قمة الجبل، فكان إذا رفع موسى يديه يغلب بنو إسرائيل، وإذا خفض يديه يغلب عماليق. فلما كلّت يدا موسى أخذا حجراً ووضعاه تحته </a:t>
            </a:r>
            <a:endParaRPr lang="ar-SA" sz="3600" b="1" dirty="0">
              <a:latin typeface="Times New Roman" panose="02020603050405020304" pitchFamily="18" charset="0"/>
            </a:endParaRPr>
          </a:p>
        </p:txBody>
      </p:sp>
      <p:sp>
        <p:nvSpPr>
          <p:cNvPr id="8" name="ZoneTexte 7">
            <a:extLst>
              <a:ext uri="{FF2B5EF4-FFF2-40B4-BE49-F238E27FC236}">
                <a16:creationId xmlns:a16="http://schemas.microsoft.com/office/drawing/2014/main" id="{17EB9E0E-099C-42F2-A2D3-CB82BBB219EC}"/>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de l’aube </a:t>
            </a:r>
            <a:r>
              <a:rPr lang="fr-FR" sz="1600" b="1" i="1" dirty="0">
                <a:solidFill>
                  <a:schemeClr val="bg1"/>
                </a:solidFill>
              </a:rPr>
              <a:t>du Jeudi Saint</a:t>
            </a:r>
            <a:endParaRPr lang="fr-FR" sz="1600" b="1" dirty="0">
              <a:solidFill>
                <a:schemeClr val="bg1"/>
              </a:solidFill>
            </a:endParaRPr>
          </a:p>
        </p:txBody>
      </p:sp>
      <p:sp>
        <p:nvSpPr>
          <p:cNvPr id="9" name="Rectangle 74">
            <a:extLst>
              <a:ext uri="{FF2B5EF4-FFF2-40B4-BE49-F238E27FC236}">
                <a16:creationId xmlns:a16="http://schemas.microsoft.com/office/drawing/2014/main" id="{EFA9D6ED-5B92-45D5-B2B3-49501FAAB2D5}"/>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باكر يوم الخميس الكبير</a:t>
            </a:r>
            <a:r>
              <a:rPr lang="fr-FR" sz="2000" b="1" dirty="0">
                <a:solidFill>
                  <a:schemeClr val="bg1"/>
                </a:solidFill>
              </a:rPr>
              <a:t> </a:t>
            </a:r>
            <a:endParaRPr lang="en-US" altLang="fr-FR" sz="2000" b="1" i="1" dirty="0">
              <a:solidFill>
                <a:schemeClr val="bg1"/>
              </a:solidFill>
            </a:endParaRPr>
          </a:p>
        </p:txBody>
      </p:sp>
    </p:spTree>
    <p:extLst>
      <p:ext uri="{BB962C8B-B14F-4D97-AF65-F5344CB8AC3E}">
        <p14:creationId xmlns:p14="http://schemas.microsoft.com/office/powerpoint/2010/main" val="980306780"/>
      </p:ext>
    </p:extLst>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a:xfrm>
            <a:off x="6960096" y="692696"/>
            <a:ext cx="4531205" cy="1892826"/>
          </a:xfrm>
          <a:prstGeom prst="rect">
            <a:avLst/>
          </a:prstGeom>
        </p:spPr>
        <p:txBody>
          <a:bodyPr wrap="square">
            <a:spAutoFit/>
          </a:bodyPr>
          <a:lstStyle/>
          <a:p>
            <a:pPr algn="just" rtl="1"/>
            <a:r>
              <a:rPr lang="ar-AE" sz="3900" b="1" dirty="0"/>
              <a:t>السلام لميخائيل رئيس الملائكة العظيم السلام لغبريال المبشر</a:t>
            </a:r>
          </a:p>
        </p:txBody>
      </p:sp>
      <p:sp>
        <p:nvSpPr>
          <p:cNvPr id="6" name="Rectangle 5"/>
          <p:cNvSpPr/>
          <p:nvPr/>
        </p:nvSpPr>
        <p:spPr>
          <a:xfrm>
            <a:off x="695400" y="692696"/>
            <a:ext cx="5256584" cy="2308324"/>
          </a:xfrm>
          <a:prstGeom prst="rect">
            <a:avLst/>
          </a:prstGeom>
        </p:spPr>
        <p:txBody>
          <a:bodyPr wrap="square">
            <a:spAutoFit/>
          </a:bodyPr>
          <a:lstStyle/>
          <a:p>
            <a:pPr algn="just"/>
            <a:r>
              <a:rPr lang="fr-FR" sz="3600" b="1" dirty="0">
                <a:latin typeface="CS Avva Shenouda" pitchFamily="34" charset="0"/>
              </a:rPr>
              <a:t>¿ </a:t>
            </a:r>
            <a:r>
              <a:rPr lang="it-IT" sz="3600" b="1" dirty="0">
                <a:latin typeface="CS Avva Shenouda" pitchFamily="34" charset="0"/>
              </a:rPr>
              <a:t>&lt;ere Mi,ayl@ pinis] `n`ar,y`aggeloc@ ,ere Gabriyl@ picotp `mpifaisennoufi</a:t>
            </a:r>
          </a:p>
        </p:txBody>
      </p:sp>
      <p:sp>
        <p:nvSpPr>
          <p:cNvPr id="7" name="Rectangle 6"/>
          <p:cNvSpPr/>
          <p:nvPr/>
        </p:nvSpPr>
        <p:spPr>
          <a:xfrm>
            <a:off x="2891644" y="4149080"/>
            <a:ext cx="6408712" cy="2062103"/>
          </a:xfrm>
          <a:prstGeom prst="rect">
            <a:avLst/>
          </a:prstGeom>
        </p:spPr>
        <p:txBody>
          <a:bodyPr wrap="square">
            <a:spAutoFit/>
          </a:bodyPr>
          <a:lstStyle/>
          <a:p>
            <a:pPr algn="ctr"/>
            <a:r>
              <a:rPr lang="fr-FR" sz="3200" b="1" dirty="0">
                <a:latin typeface="Book Antiqua" pitchFamily="18" charset="0"/>
              </a:rPr>
              <a:t>Salut à Michel </a:t>
            </a:r>
          </a:p>
          <a:p>
            <a:pPr algn="ctr"/>
            <a:r>
              <a:rPr lang="fr-FR" sz="3200" b="1" dirty="0">
                <a:latin typeface="Book Antiqua" pitchFamily="18" charset="0"/>
              </a:rPr>
              <a:t>le puissant archange, </a:t>
            </a:r>
          </a:p>
          <a:p>
            <a:pPr algn="ctr"/>
            <a:r>
              <a:rPr lang="fr-FR" sz="3200" b="1" dirty="0">
                <a:latin typeface="Book Antiqua" pitchFamily="18" charset="0"/>
              </a:rPr>
              <a:t>Salut à Gabriel </a:t>
            </a:r>
          </a:p>
          <a:p>
            <a:pPr algn="ctr"/>
            <a:r>
              <a:rPr lang="fr-FR" sz="3200" b="1" dirty="0">
                <a:latin typeface="Book Antiqua" pitchFamily="18" charset="0"/>
              </a:rPr>
              <a:t>l’annonciateur élu.</a:t>
            </a:r>
          </a:p>
        </p:txBody>
      </p:sp>
      <p:sp>
        <p:nvSpPr>
          <p:cNvPr id="10" name="ZoneTexte 9">
            <a:extLst>
              <a:ext uri="{FF2B5EF4-FFF2-40B4-BE49-F238E27FC236}">
                <a16:creationId xmlns:a16="http://schemas.microsoft.com/office/drawing/2014/main" id="{98AD1BB1-7D9E-431D-B9FA-092B3382DD74}"/>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de l’aube </a:t>
            </a:r>
            <a:r>
              <a:rPr lang="fr-FR" sz="1600" b="1" i="1" dirty="0">
                <a:solidFill>
                  <a:schemeClr val="bg1"/>
                </a:solidFill>
              </a:rPr>
              <a:t>du Jeudi Saint</a:t>
            </a:r>
            <a:endParaRPr lang="fr-FR" sz="1600" b="1" dirty="0">
              <a:solidFill>
                <a:schemeClr val="bg1"/>
              </a:solidFill>
            </a:endParaRPr>
          </a:p>
        </p:txBody>
      </p:sp>
      <p:sp>
        <p:nvSpPr>
          <p:cNvPr id="11" name="Rectangle 74">
            <a:extLst>
              <a:ext uri="{FF2B5EF4-FFF2-40B4-BE49-F238E27FC236}">
                <a16:creationId xmlns:a16="http://schemas.microsoft.com/office/drawing/2014/main" id="{3CDFF3A2-9F1F-4BE1-9CC4-ADB88DFB2DDC}"/>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باكر يوم الخميس</a:t>
            </a:r>
            <a:endParaRPr lang="en-US" altLang="fr-FR" sz="2000" b="1" i="1" dirty="0">
              <a:solidFill>
                <a:schemeClr val="bg1"/>
              </a:solidFill>
            </a:endParaRPr>
          </a:p>
        </p:txBody>
      </p:sp>
    </p:spTree>
    <p:extLst>
      <p:ext uri="{BB962C8B-B14F-4D97-AF65-F5344CB8AC3E}">
        <p14:creationId xmlns:p14="http://schemas.microsoft.com/office/powerpoint/2010/main" val="3668217345"/>
      </p:ext>
    </p:extLst>
  </p:cSld>
  <p:clrMapOvr>
    <a:masterClrMapping/>
  </p:clrMapOvr>
</p:sld>
</file>

<file path=ppt/slides/slide50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607877" y="3322596"/>
            <a:ext cx="5867221" cy="2907171"/>
          </a:xfrm>
        </p:spPr>
        <p:txBody>
          <a:bodyPr numCol="1" spcCol="72000" anchor="ctr">
            <a:noAutofit/>
          </a:bodyPr>
          <a:lstStyle/>
          <a:p>
            <a:pPr marL="0" indent="0" algn="just">
              <a:buNone/>
            </a:pPr>
            <a:r>
              <a:rPr lang="fr-FR" sz="3600" b="1" dirty="0">
                <a:latin typeface="Book Antiqua" panose="02040602050305030304" pitchFamily="18" charset="0"/>
              </a:rPr>
              <a:t>Et chasse les ennemis</a:t>
            </a:r>
          </a:p>
          <a:p>
            <a:pPr marL="0" indent="0" algn="just">
              <a:buNone/>
            </a:pPr>
            <a:r>
              <a:rPr lang="fr-FR" sz="3600" b="1" dirty="0">
                <a:latin typeface="Book Antiqua" panose="02040602050305030304" pitchFamily="18" charset="0"/>
              </a:rPr>
              <a:t>Les ennemis de l’Eglise</a:t>
            </a:r>
          </a:p>
          <a:p>
            <a:pPr marL="0" indent="0" algn="just">
              <a:buNone/>
            </a:pPr>
            <a:r>
              <a:rPr lang="fr-FR" sz="3600" b="1" dirty="0">
                <a:latin typeface="Book Antiqua" panose="02040602050305030304" pitchFamily="18" charset="0"/>
              </a:rPr>
              <a:t>Aussi fortifie-la</a:t>
            </a:r>
          </a:p>
          <a:p>
            <a:pPr marL="0" indent="0" algn="just">
              <a:buNone/>
            </a:pPr>
            <a:r>
              <a:rPr lang="fr-FR" sz="3600" b="1" dirty="0">
                <a:latin typeface="Book Antiqua" panose="02040602050305030304" pitchFamily="18" charset="0"/>
              </a:rPr>
              <a:t>Jamais, ne s’ébranlera</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lvl="0" algn="ctr" rtl="1" fontAlgn="base">
              <a:spcBef>
                <a:spcPct val="20000"/>
              </a:spcBef>
              <a:spcAft>
                <a:spcPct val="0"/>
              </a:spcAft>
            </a:pPr>
            <a:endParaRPr lang="ar-SA" altLang="fr-FR" sz="3600" dirty="0">
              <a:latin typeface="Times New Roman" panose="02020603050405020304" pitchFamily="18" charset="0"/>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606906" y="452551"/>
            <a:ext cx="10978188" cy="3139051"/>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buNone/>
            </a:pPr>
            <a:r>
              <a:rPr lang="fr-FR" sz="4800" b="1" dirty="0" err="1">
                <a:latin typeface="CS Avva Shenouda" panose="020B7200000000000000" pitchFamily="34" charset="0"/>
              </a:rPr>
              <a:t>Jwr</a:t>
            </a:r>
            <a:r>
              <a:rPr lang="fr-FR" sz="4800" b="1" dirty="0">
                <a:latin typeface="CS Avva Shenouda" panose="020B7200000000000000" pitchFamily="34" charset="0"/>
              </a:rPr>
              <a:t> </a:t>
            </a:r>
            <a:r>
              <a:rPr lang="fr-FR" sz="4800" b="1" dirty="0" err="1">
                <a:latin typeface="CS Avva Shenouda" panose="020B7200000000000000" pitchFamily="34" charset="0"/>
              </a:rPr>
              <a:t>ebol</a:t>
            </a:r>
            <a:r>
              <a:rPr lang="fr-FR" sz="4800" b="1" dirty="0">
                <a:latin typeface="CS Avva Shenouda" panose="020B7200000000000000" pitchFamily="34" charset="0"/>
              </a:rPr>
              <a:t> `</a:t>
            </a:r>
            <a:r>
              <a:rPr lang="fr-FR" sz="4800" b="1" dirty="0" err="1">
                <a:latin typeface="CS Avva Shenouda" panose="020B7200000000000000" pitchFamily="34" charset="0"/>
              </a:rPr>
              <a:t>nnijaji</a:t>
            </a:r>
            <a:r>
              <a:rPr lang="fr-FR" sz="4800" b="1" dirty="0">
                <a:latin typeface="CS Avva Shenouda" panose="020B7200000000000000" pitchFamily="34" charset="0"/>
              </a:rPr>
              <a:t> @ `</a:t>
            </a:r>
            <a:r>
              <a:rPr lang="fr-FR" sz="4800" b="1" dirty="0" err="1">
                <a:latin typeface="CS Avva Shenouda" panose="020B7200000000000000" pitchFamily="34" charset="0"/>
              </a:rPr>
              <a:t>nte</a:t>
            </a:r>
            <a:r>
              <a:rPr lang="fr-FR" sz="4800" b="1" dirty="0">
                <a:latin typeface="CS Avva Shenouda" panose="020B7200000000000000" pitchFamily="34" charset="0"/>
              </a:rPr>
              <a:t> ]</a:t>
            </a:r>
            <a:r>
              <a:rPr lang="fr-FR" sz="4800" b="1" dirty="0" err="1">
                <a:latin typeface="CS Avva Shenouda" panose="020B7200000000000000" pitchFamily="34" charset="0"/>
              </a:rPr>
              <a:t>ek`klyci`a</a:t>
            </a:r>
            <a:r>
              <a:rPr lang="fr-FR" sz="4800" b="1" dirty="0">
                <a:latin typeface="CS Avva Shenouda" panose="020B7200000000000000" pitchFamily="34" charset="0"/>
              </a:rPr>
              <a:t> @ `</a:t>
            </a:r>
            <a:r>
              <a:rPr lang="fr-FR" sz="4800" b="1" dirty="0" err="1">
                <a:latin typeface="CS Avva Shenouda" panose="020B7200000000000000" pitchFamily="34" charset="0"/>
              </a:rPr>
              <a:t>aricobt</a:t>
            </a:r>
            <a:r>
              <a:rPr lang="fr-FR" sz="4800" b="1" dirty="0">
                <a:latin typeface="CS Avva Shenouda" panose="020B7200000000000000" pitchFamily="34" charset="0"/>
              </a:rPr>
              <a:t> `</a:t>
            </a:r>
            <a:r>
              <a:rPr lang="fr-FR" sz="4800" b="1" dirty="0" err="1">
                <a:latin typeface="CS Avva Shenouda" panose="020B7200000000000000" pitchFamily="34" charset="0"/>
              </a:rPr>
              <a:t>eroc</a:t>
            </a:r>
            <a:r>
              <a:rPr lang="fr-FR" sz="4800" b="1" dirty="0">
                <a:latin typeface="CS Avva Shenouda" panose="020B7200000000000000" pitchFamily="34" charset="0"/>
              </a:rPr>
              <a:t> @ `</a:t>
            </a:r>
            <a:r>
              <a:rPr lang="fr-FR" sz="4800" b="1" dirty="0" err="1">
                <a:latin typeface="CS Avva Shenouda" panose="020B7200000000000000" pitchFamily="34" charset="0"/>
              </a:rPr>
              <a:t>nneckim</a:t>
            </a:r>
            <a:r>
              <a:rPr lang="fr-FR" sz="4800" b="1" dirty="0">
                <a:latin typeface="CS Avva Shenouda" panose="020B7200000000000000" pitchFamily="34" charset="0"/>
              </a:rPr>
              <a:t> sa `</a:t>
            </a:r>
            <a:r>
              <a:rPr lang="fr-FR" sz="4800" b="1" dirty="0" err="1">
                <a:latin typeface="CS Avva Shenouda" panose="020B7200000000000000" pitchFamily="34" charset="0"/>
              </a:rPr>
              <a:t>eneh</a:t>
            </a:r>
            <a:r>
              <a:rPr lang="fr-FR" sz="4800" b="1" dirty="0">
                <a:latin typeface="CS Avva Shenouda" panose="020B7200000000000000" pitchFamily="34" charset="0"/>
              </a:rPr>
              <a:t>.</a:t>
            </a:r>
          </a:p>
        </p:txBody>
      </p:sp>
      <p:sp>
        <p:nvSpPr>
          <p:cNvPr id="13" name="Espace réservé du contenu 2">
            <a:extLst>
              <a:ext uri="{FF2B5EF4-FFF2-40B4-BE49-F238E27FC236}">
                <a16:creationId xmlns:a16="http://schemas.microsoft.com/office/drawing/2014/main" id="{BAEE9C64-186B-45FE-92FC-55891E69D351}"/>
              </a:ext>
            </a:extLst>
          </p:cNvPr>
          <p:cNvSpPr txBox="1">
            <a:spLocks/>
          </p:cNvSpPr>
          <p:nvPr/>
        </p:nvSpPr>
        <p:spPr>
          <a:xfrm>
            <a:off x="8650513" y="486947"/>
            <a:ext cx="3138029" cy="5991072"/>
          </a:xfrm>
          <a:prstGeom prst="rect">
            <a:avLst/>
          </a:prstGeom>
        </p:spPr>
        <p:txBody>
          <a:bodyPr vert="horz" lIns="91440" tIns="45720" rIns="91440" bIns="45720" numCol="1" spcCol="72000" rtlCol="0" anchor="ctr">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buNone/>
            </a:pPr>
            <a:endParaRPr lang="fr-FR" sz="4000" b="1" dirty="0">
              <a:latin typeface="Book Antiqua" panose="02040602050305030304" pitchFamily="18"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7318852" y="3429000"/>
            <a:ext cx="4266242" cy="2800767"/>
          </a:xfrm>
          <a:prstGeom prst="rect">
            <a:avLst/>
          </a:prstGeom>
        </p:spPr>
        <p:txBody>
          <a:bodyPr wrap="square" anchor="ctr" anchorCtr="0">
            <a:spAutoFit/>
          </a:bodyPr>
          <a:lstStyle/>
          <a:p>
            <a:pPr algn="just" rtl="1"/>
            <a:r>
              <a:rPr lang="ar-AE" sz="4400" b="1" dirty="0">
                <a:latin typeface="Book Antiqua" panose="02040602050305030304" pitchFamily="18" charset="0"/>
              </a:rPr>
              <a:t>فرق أعداء الكنيسة وحصنها </a:t>
            </a:r>
            <a:endParaRPr lang="fr-FR" sz="4400" b="1" dirty="0">
              <a:latin typeface="Book Antiqua" panose="02040602050305030304" pitchFamily="18" charset="0"/>
            </a:endParaRPr>
          </a:p>
          <a:p>
            <a:pPr algn="just" rtl="1"/>
            <a:r>
              <a:rPr lang="ar-AE" sz="4400" b="1" dirty="0">
                <a:latin typeface="Book Antiqua" panose="02040602050305030304" pitchFamily="18" charset="0"/>
              </a:rPr>
              <a:t>فلا تتزعزع </a:t>
            </a:r>
            <a:endParaRPr lang="fr-FR" sz="4400" b="1" dirty="0">
              <a:latin typeface="Book Antiqua" panose="02040602050305030304" pitchFamily="18" charset="0"/>
            </a:endParaRPr>
          </a:p>
          <a:p>
            <a:pPr algn="just" rtl="1"/>
            <a:r>
              <a:rPr lang="ar-AE" sz="4400" b="1" dirty="0">
                <a:latin typeface="Book Antiqua" panose="02040602050305030304" pitchFamily="18" charset="0"/>
              </a:rPr>
              <a:t>إلى الأبد.</a:t>
            </a:r>
          </a:p>
        </p:txBody>
      </p:sp>
    </p:spTree>
    <p:extLst>
      <p:ext uri="{BB962C8B-B14F-4D97-AF65-F5344CB8AC3E}">
        <p14:creationId xmlns:p14="http://schemas.microsoft.com/office/powerpoint/2010/main" val="4198845506"/>
      </p:ext>
    </p:extLst>
  </p:cSld>
  <p:clrMapOvr>
    <a:masterClrMapping/>
  </p:clrMapOvr>
</p:sld>
</file>

<file path=ppt/slides/slide50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1847528" y="618978"/>
            <a:ext cx="8496944" cy="5416062"/>
          </a:xfrm>
        </p:spPr>
        <p:txBody>
          <a:bodyPr>
            <a:noAutofit/>
          </a:bodyPr>
          <a:lstStyle/>
          <a:p>
            <a:pPr marL="0" indent="0">
              <a:buNone/>
            </a:pPr>
            <a:r>
              <a:rPr lang="fr-FR" sz="4800" b="1" dirty="0" err="1">
                <a:latin typeface="CS Avva Shenouda" panose="020B7200000000000000" pitchFamily="34" charset="0"/>
              </a:rPr>
              <a:t>Kuri``e</a:t>
            </a:r>
            <a:r>
              <a:rPr lang="fr-FR" sz="4800" b="1" dirty="0">
                <a:latin typeface="CS Avva Shenouda" panose="020B7200000000000000" pitchFamily="34" charset="0"/>
              </a:rPr>
              <a:t> ``</a:t>
            </a:r>
            <a:r>
              <a:rPr lang="fr-FR" sz="4800" b="1" dirty="0" err="1">
                <a:latin typeface="CS Avva Shenouda" panose="020B7200000000000000" pitchFamily="34" charset="0"/>
              </a:rPr>
              <a:t>ele</a:t>
            </a:r>
            <a:r>
              <a:rPr lang="fr-FR" sz="4800" b="1" dirty="0">
                <a:latin typeface="CS Avva Shenouda" panose="020B7200000000000000" pitchFamily="34" charset="0"/>
              </a:rPr>
              <a:t>``</a:t>
            </a:r>
            <a:r>
              <a:rPr lang="fr-FR" sz="4800" b="1" dirty="0" err="1">
                <a:latin typeface="CS Avva Shenouda" panose="020B7200000000000000" pitchFamily="34" charset="0"/>
              </a:rPr>
              <a:t>ycon</a:t>
            </a:r>
            <a:r>
              <a:rPr lang="fr-FR" sz="4800" b="1" dirty="0">
                <a:latin typeface="CS Avva Shenouda" panose="020B7200000000000000" pitchFamily="34" charset="0"/>
              </a:rPr>
              <a:t> </a:t>
            </a:r>
          </a:p>
          <a:p>
            <a:pPr marL="0" indent="0">
              <a:buNone/>
            </a:pPr>
            <a:endParaRPr lang="fr-FR" sz="4800" b="1" dirty="0">
              <a:latin typeface="CS Avva Shenouda" panose="020B7200000000000000" pitchFamily="34" charset="0"/>
            </a:endParaRPr>
          </a:p>
          <a:p>
            <a:pPr marL="0" indent="0" algn="ctr">
              <a:buNone/>
            </a:pPr>
            <a:r>
              <a:rPr lang="fr-FR" sz="4800" b="1" dirty="0" err="1">
                <a:latin typeface="CS Avva Shenouda" panose="020B7200000000000000" pitchFamily="34" charset="0"/>
              </a:rPr>
              <a:t>Kuri``e</a:t>
            </a:r>
            <a:r>
              <a:rPr lang="fr-FR" sz="4800" b="1" dirty="0">
                <a:latin typeface="CS Avva Shenouda" panose="020B7200000000000000" pitchFamily="34" charset="0"/>
              </a:rPr>
              <a:t> ``</a:t>
            </a:r>
            <a:r>
              <a:rPr lang="fr-FR" sz="4800" b="1" dirty="0" err="1">
                <a:latin typeface="CS Avva Shenouda" panose="020B7200000000000000" pitchFamily="34" charset="0"/>
              </a:rPr>
              <a:t>ele</a:t>
            </a:r>
            <a:r>
              <a:rPr lang="fr-FR" sz="4800" b="1" dirty="0">
                <a:latin typeface="CS Avva Shenouda" panose="020B7200000000000000" pitchFamily="34" charset="0"/>
              </a:rPr>
              <a:t>``</a:t>
            </a:r>
            <a:r>
              <a:rPr lang="fr-FR" sz="4800" b="1" dirty="0" err="1">
                <a:latin typeface="CS Avva Shenouda" panose="020B7200000000000000" pitchFamily="34" charset="0"/>
              </a:rPr>
              <a:t>ycon</a:t>
            </a:r>
            <a:r>
              <a:rPr lang="fr-FR" sz="4800" b="1" dirty="0">
                <a:latin typeface="CS Avva Shenouda" panose="020B7200000000000000" pitchFamily="34" charset="0"/>
              </a:rPr>
              <a:t> </a:t>
            </a:r>
          </a:p>
          <a:p>
            <a:pPr marL="0" indent="0" algn="ctr">
              <a:buNone/>
            </a:pPr>
            <a:endParaRPr lang="fr-FR" sz="4800" b="1" dirty="0">
              <a:latin typeface="CS Avva Shenouda" panose="020B7200000000000000" pitchFamily="34" charset="0"/>
            </a:endParaRPr>
          </a:p>
          <a:p>
            <a:pPr marL="0" indent="0" algn="r">
              <a:buNone/>
            </a:pPr>
            <a:r>
              <a:rPr lang="fr-FR" sz="4800" b="1" dirty="0" err="1">
                <a:latin typeface="CS Avva Shenouda" panose="020B7200000000000000" pitchFamily="34" charset="0"/>
              </a:rPr>
              <a:t>Kuri``e</a:t>
            </a:r>
            <a:r>
              <a:rPr lang="fr-FR" sz="4800" b="1" dirty="0">
                <a:latin typeface="CS Avva Shenouda" panose="020B7200000000000000" pitchFamily="34" charset="0"/>
              </a:rPr>
              <a:t> ``</a:t>
            </a:r>
            <a:r>
              <a:rPr lang="fr-FR" sz="4800" b="1" dirty="0" err="1">
                <a:latin typeface="CS Avva Shenouda" panose="020B7200000000000000" pitchFamily="34" charset="0"/>
              </a:rPr>
              <a:t>ele</a:t>
            </a:r>
            <a:r>
              <a:rPr lang="fr-FR" sz="4800" b="1" dirty="0">
                <a:latin typeface="CS Avva Shenouda" panose="020B7200000000000000" pitchFamily="34" charset="0"/>
              </a:rPr>
              <a:t>``</a:t>
            </a:r>
            <a:r>
              <a:rPr lang="fr-FR" sz="4800" b="1" dirty="0" err="1">
                <a:latin typeface="CS Avva Shenouda" panose="020B7200000000000000" pitchFamily="34" charset="0"/>
              </a:rPr>
              <a:t>ycon</a:t>
            </a:r>
            <a:endParaRPr lang="fr-FR" sz="4800" b="1" dirty="0">
              <a:latin typeface="CS Avva Shenouda" panose="020B7200000000000000" pitchFamily="34" charset="0"/>
            </a:endParaRPr>
          </a:p>
        </p:txBody>
      </p:sp>
    </p:spTree>
    <p:extLst>
      <p:ext uri="{BB962C8B-B14F-4D97-AF65-F5344CB8AC3E}">
        <p14:creationId xmlns:p14="http://schemas.microsoft.com/office/powerpoint/2010/main" val="977965542"/>
      </p:ext>
    </p:extLst>
  </p:cSld>
  <p:clrMapOvr>
    <a:masterClrMapping/>
  </p:clrMapOvr>
</p:sld>
</file>

<file path=ppt/slides/slide50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1847528" y="773723"/>
            <a:ext cx="8496944" cy="4951828"/>
          </a:xfrm>
        </p:spPr>
        <p:txBody>
          <a:bodyPr>
            <a:noAutofit/>
          </a:bodyPr>
          <a:lstStyle/>
          <a:p>
            <a:pPr marL="0" indent="0">
              <a:buNone/>
            </a:pPr>
            <a:r>
              <a:rPr lang="fr-FR" sz="4800" b="1" dirty="0" err="1">
                <a:solidFill>
                  <a:srgbClr val="C00000"/>
                </a:solidFill>
                <a:latin typeface="CS Avva Shenouda" panose="020B7200000000000000" pitchFamily="34" charset="0"/>
              </a:rPr>
              <a:t>Kuri``e</a:t>
            </a:r>
            <a:r>
              <a:rPr lang="fr-FR" sz="4800" b="1" dirty="0">
                <a:solidFill>
                  <a:srgbClr val="C00000"/>
                </a:solidFill>
                <a:latin typeface="CS Avva Shenouda" panose="020B7200000000000000" pitchFamily="34" charset="0"/>
              </a:rPr>
              <a:t> ``</a:t>
            </a:r>
            <a:r>
              <a:rPr lang="fr-FR" sz="4800" b="1" dirty="0" err="1">
                <a:solidFill>
                  <a:srgbClr val="C00000"/>
                </a:solidFill>
                <a:latin typeface="CS Avva Shenouda" panose="020B7200000000000000" pitchFamily="34" charset="0"/>
              </a:rPr>
              <a:t>ele</a:t>
            </a:r>
            <a:r>
              <a:rPr lang="fr-FR" sz="4800" b="1" dirty="0">
                <a:solidFill>
                  <a:srgbClr val="C00000"/>
                </a:solidFill>
                <a:latin typeface="CS Avva Shenouda" panose="020B7200000000000000" pitchFamily="34" charset="0"/>
              </a:rPr>
              <a:t>``</a:t>
            </a:r>
            <a:r>
              <a:rPr lang="fr-FR" sz="4800" b="1" dirty="0" err="1">
                <a:solidFill>
                  <a:srgbClr val="C00000"/>
                </a:solidFill>
                <a:latin typeface="CS Avva Shenouda" panose="020B7200000000000000" pitchFamily="34" charset="0"/>
              </a:rPr>
              <a:t>ycon</a:t>
            </a:r>
            <a:r>
              <a:rPr lang="fr-FR" sz="4800" b="1" dirty="0">
                <a:solidFill>
                  <a:srgbClr val="C00000"/>
                </a:solidFill>
                <a:latin typeface="CS Avva Shenouda" panose="020B7200000000000000" pitchFamily="34" charset="0"/>
              </a:rPr>
              <a:t> </a:t>
            </a:r>
          </a:p>
          <a:p>
            <a:pPr marL="0" indent="0">
              <a:buNone/>
            </a:pPr>
            <a:endParaRPr lang="fr-FR" sz="4800" b="1" dirty="0">
              <a:solidFill>
                <a:srgbClr val="C00000"/>
              </a:solidFill>
              <a:latin typeface="CS Avva Shenouda" panose="020B7200000000000000" pitchFamily="34" charset="0"/>
            </a:endParaRPr>
          </a:p>
          <a:p>
            <a:pPr marL="0" indent="0" algn="ctr">
              <a:buNone/>
            </a:pPr>
            <a:r>
              <a:rPr lang="fr-FR" sz="4800" b="1" dirty="0" err="1">
                <a:solidFill>
                  <a:srgbClr val="C00000"/>
                </a:solidFill>
                <a:latin typeface="CS Avva Shenouda" panose="020B7200000000000000" pitchFamily="34" charset="0"/>
              </a:rPr>
              <a:t>Kuri``e</a:t>
            </a:r>
            <a:r>
              <a:rPr lang="fr-FR" sz="4800" b="1" dirty="0">
                <a:solidFill>
                  <a:srgbClr val="C00000"/>
                </a:solidFill>
                <a:latin typeface="CS Avva Shenouda" panose="020B7200000000000000" pitchFamily="34" charset="0"/>
              </a:rPr>
              <a:t> ``</a:t>
            </a:r>
            <a:r>
              <a:rPr lang="fr-FR" sz="4800" b="1" dirty="0" err="1">
                <a:solidFill>
                  <a:srgbClr val="C00000"/>
                </a:solidFill>
                <a:latin typeface="CS Avva Shenouda" panose="020B7200000000000000" pitchFamily="34" charset="0"/>
              </a:rPr>
              <a:t>ele</a:t>
            </a:r>
            <a:r>
              <a:rPr lang="fr-FR" sz="4800" b="1" dirty="0">
                <a:solidFill>
                  <a:srgbClr val="C00000"/>
                </a:solidFill>
                <a:latin typeface="CS Avva Shenouda" panose="020B7200000000000000" pitchFamily="34" charset="0"/>
              </a:rPr>
              <a:t>``</a:t>
            </a:r>
            <a:r>
              <a:rPr lang="fr-FR" sz="4800" b="1" dirty="0" err="1">
                <a:solidFill>
                  <a:srgbClr val="C00000"/>
                </a:solidFill>
                <a:latin typeface="CS Avva Shenouda" panose="020B7200000000000000" pitchFamily="34" charset="0"/>
              </a:rPr>
              <a:t>ycon</a:t>
            </a:r>
            <a:r>
              <a:rPr lang="fr-FR" sz="4800" b="1" dirty="0">
                <a:solidFill>
                  <a:srgbClr val="C00000"/>
                </a:solidFill>
                <a:latin typeface="CS Avva Shenouda" panose="020B7200000000000000" pitchFamily="34" charset="0"/>
              </a:rPr>
              <a:t> </a:t>
            </a:r>
          </a:p>
          <a:p>
            <a:pPr marL="0" indent="0" algn="ctr">
              <a:buNone/>
            </a:pPr>
            <a:endParaRPr lang="fr-FR" sz="4800" b="1" dirty="0">
              <a:solidFill>
                <a:srgbClr val="C00000"/>
              </a:solidFill>
              <a:latin typeface="CS Avva Shenouda" panose="020B7200000000000000" pitchFamily="34" charset="0"/>
            </a:endParaRPr>
          </a:p>
          <a:p>
            <a:pPr marL="0" indent="0" algn="r">
              <a:buNone/>
            </a:pPr>
            <a:r>
              <a:rPr lang="fr-FR" sz="4800" b="1" dirty="0" err="1">
                <a:solidFill>
                  <a:srgbClr val="C00000"/>
                </a:solidFill>
                <a:latin typeface="CS Avva Shenouda" panose="020B7200000000000000" pitchFamily="34" charset="0"/>
              </a:rPr>
              <a:t>Kuri``e</a:t>
            </a:r>
            <a:r>
              <a:rPr lang="fr-FR" sz="4800" b="1" dirty="0">
                <a:solidFill>
                  <a:srgbClr val="C00000"/>
                </a:solidFill>
                <a:latin typeface="CS Avva Shenouda" panose="020B7200000000000000" pitchFamily="34" charset="0"/>
              </a:rPr>
              <a:t> ``</a:t>
            </a:r>
            <a:r>
              <a:rPr lang="fr-FR" sz="4800" b="1" dirty="0" err="1">
                <a:solidFill>
                  <a:srgbClr val="C00000"/>
                </a:solidFill>
                <a:latin typeface="CS Avva Shenouda" panose="020B7200000000000000" pitchFamily="34" charset="0"/>
              </a:rPr>
              <a:t>ele</a:t>
            </a:r>
            <a:r>
              <a:rPr lang="fr-FR" sz="4800" b="1" dirty="0">
                <a:solidFill>
                  <a:srgbClr val="C00000"/>
                </a:solidFill>
                <a:latin typeface="CS Avva Shenouda" panose="020B7200000000000000" pitchFamily="34" charset="0"/>
              </a:rPr>
              <a:t>``</a:t>
            </a:r>
            <a:r>
              <a:rPr lang="fr-FR" sz="4800" b="1" dirty="0" err="1">
                <a:solidFill>
                  <a:srgbClr val="C00000"/>
                </a:solidFill>
                <a:latin typeface="CS Avva Shenouda" panose="020B7200000000000000" pitchFamily="34" charset="0"/>
              </a:rPr>
              <a:t>ycon</a:t>
            </a:r>
            <a:endParaRPr lang="fr-FR" sz="4800" b="1" dirty="0">
              <a:solidFill>
                <a:srgbClr val="C00000"/>
              </a:solidFill>
              <a:latin typeface="CS Avva Shenouda" panose="020B7200000000000000" pitchFamily="34" charset="0"/>
            </a:endParaRPr>
          </a:p>
        </p:txBody>
      </p:sp>
    </p:spTree>
    <p:extLst>
      <p:ext uri="{BB962C8B-B14F-4D97-AF65-F5344CB8AC3E}">
        <p14:creationId xmlns:p14="http://schemas.microsoft.com/office/powerpoint/2010/main" val="949919994"/>
      </p:ext>
    </p:extLst>
  </p:cSld>
  <p:clrMapOvr>
    <a:masterClrMapping/>
  </p:clrMapOvr>
</p:sld>
</file>

<file path=ppt/slides/slide50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607877" y="3436535"/>
            <a:ext cx="5867221" cy="2907171"/>
          </a:xfrm>
        </p:spPr>
        <p:txBody>
          <a:bodyPr numCol="1" spcCol="72000" anchor="ctr">
            <a:noAutofit/>
          </a:bodyPr>
          <a:lstStyle/>
          <a:p>
            <a:pPr marL="0" indent="0" algn="just">
              <a:buNone/>
            </a:pPr>
            <a:r>
              <a:rPr lang="fr-FR" sz="3600" b="1" dirty="0">
                <a:latin typeface="Book Antiqua" panose="02040602050305030304" pitchFamily="18" charset="0"/>
              </a:rPr>
              <a:t>Notre Dieu Emmanuel</a:t>
            </a:r>
          </a:p>
          <a:p>
            <a:pPr marL="0" indent="0" algn="just">
              <a:buNone/>
            </a:pPr>
            <a:r>
              <a:rPr lang="fr-FR" sz="3600" b="1" dirty="0">
                <a:latin typeface="Book Antiqua" panose="02040602050305030304" pitchFamily="18" charset="0"/>
              </a:rPr>
              <a:t>Est maintenant parmi nous</a:t>
            </a:r>
          </a:p>
          <a:p>
            <a:pPr marL="0" indent="0" algn="just">
              <a:buNone/>
            </a:pPr>
            <a:r>
              <a:rPr lang="fr-FR" sz="3600" b="1" dirty="0">
                <a:latin typeface="Book Antiqua" panose="02040602050305030304" pitchFamily="18" charset="0"/>
              </a:rPr>
              <a:t>Avec la gloire du Père</a:t>
            </a:r>
          </a:p>
          <a:p>
            <a:pPr marL="0" indent="0" algn="just">
              <a:buNone/>
            </a:pPr>
            <a:r>
              <a:rPr lang="fr-FR" sz="3600" b="1" dirty="0">
                <a:latin typeface="Book Antiqua" panose="02040602050305030304" pitchFamily="18" charset="0"/>
              </a:rPr>
              <a:t>Avec le Saint-Esprit</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lvl="0" algn="ctr" rtl="1" fontAlgn="base">
              <a:spcBef>
                <a:spcPct val="20000"/>
              </a:spcBef>
              <a:spcAft>
                <a:spcPct val="0"/>
              </a:spcAft>
            </a:pPr>
            <a:endParaRPr lang="ar-SA" altLang="fr-FR" sz="3600" dirty="0">
              <a:latin typeface="Times New Roman" panose="02020603050405020304" pitchFamily="18" charset="0"/>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606906" y="452551"/>
            <a:ext cx="10978188" cy="3139051"/>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buNone/>
            </a:pPr>
            <a:r>
              <a:rPr lang="nl-NL" sz="4800" b="1" dirty="0" err="1">
                <a:latin typeface="CS Avva Shenouda" panose="020B7200000000000000" pitchFamily="34" charset="0"/>
              </a:rPr>
              <a:t>Emmanouyl</a:t>
            </a:r>
            <a:r>
              <a:rPr lang="nl-NL" sz="4800" b="1" dirty="0">
                <a:latin typeface="CS Avva Shenouda" panose="020B7200000000000000" pitchFamily="34" charset="0"/>
              </a:rPr>
              <a:t> </a:t>
            </a:r>
            <a:r>
              <a:rPr lang="nl-NL" sz="4800" b="1" dirty="0" err="1">
                <a:latin typeface="CS Avva Shenouda" panose="020B7200000000000000" pitchFamily="34" charset="0"/>
              </a:rPr>
              <a:t>Pennou</a:t>
            </a:r>
            <a:r>
              <a:rPr lang="nl-NL" sz="4800" b="1" dirty="0">
                <a:latin typeface="CS Avva Shenouda" panose="020B7200000000000000" pitchFamily="34" charset="0"/>
              </a:rPr>
              <a:t>] @ </a:t>
            </a:r>
            <a:r>
              <a:rPr lang="nl-NL" sz="4800" b="1" dirty="0" err="1">
                <a:latin typeface="CS Avva Shenouda" panose="020B7200000000000000" pitchFamily="34" charset="0"/>
              </a:rPr>
              <a:t>qen</a:t>
            </a:r>
            <a:r>
              <a:rPr lang="nl-NL" sz="4800" b="1" dirty="0">
                <a:latin typeface="CS Avva Shenouda" panose="020B7200000000000000" pitchFamily="34" charset="0"/>
              </a:rPr>
              <a:t> </a:t>
            </a:r>
            <a:r>
              <a:rPr lang="nl-NL" sz="4800" b="1" dirty="0" err="1">
                <a:latin typeface="CS Avva Shenouda" panose="020B7200000000000000" pitchFamily="34" charset="0"/>
              </a:rPr>
              <a:t>tenmy</a:t>
            </a:r>
            <a:r>
              <a:rPr lang="nl-NL" sz="4800" b="1" dirty="0">
                <a:latin typeface="CS Avva Shenouda" panose="020B7200000000000000" pitchFamily="34" charset="0"/>
              </a:rPr>
              <a:t>] ]nou @ </a:t>
            </a:r>
            <a:r>
              <a:rPr lang="nl-NL" sz="4800" b="1" dirty="0" err="1">
                <a:latin typeface="CS Avva Shenouda" panose="020B7200000000000000" pitchFamily="34" charset="0"/>
              </a:rPr>
              <a:t>qen</a:t>
            </a:r>
            <a:r>
              <a:rPr lang="nl-NL" sz="4800" b="1" dirty="0">
                <a:latin typeface="CS Avva Shenouda" panose="020B7200000000000000" pitchFamily="34" charset="0"/>
              </a:rPr>
              <a:t> `</a:t>
            </a:r>
            <a:r>
              <a:rPr lang="nl-NL" sz="4800" b="1" dirty="0" err="1">
                <a:latin typeface="CS Avva Shenouda" panose="020B7200000000000000" pitchFamily="34" charset="0"/>
              </a:rPr>
              <a:t>p`wou</a:t>
            </a:r>
            <a:r>
              <a:rPr lang="nl-NL" sz="4800" b="1" dirty="0">
                <a:latin typeface="CS Avva Shenouda" panose="020B7200000000000000" pitchFamily="34" charset="0"/>
              </a:rPr>
              <a:t> `</a:t>
            </a:r>
            <a:r>
              <a:rPr lang="nl-NL" sz="4800" b="1" dirty="0" err="1">
                <a:latin typeface="CS Avva Shenouda" panose="020B7200000000000000" pitchFamily="34" charset="0"/>
              </a:rPr>
              <a:t>nte</a:t>
            </a:r>
            <a:r>
              <a:rPr lang="nl-NL" sz="4800" b="1" dirty="0">
                <a:latin typeface="CS Avva Shenouda" panose="020B7200000000000000" pitchFamily="34" charset="0"/>
              </a:rPr>
              <a:t> </a:t>
            </a:r>
            <a:r>
              <a:rPr lang="nl-NL" sz="4800" b="1" dirty="0" err="1">
                <a:latin typeface="CS Avva Shenouda" panose="020B7200000000000000" pitchFamily="34" charset="0"/>
              </a:rPr>
              <a:t>Pefiwt</a:t>
            </a:r>
            <a:r>
              <a:rPr lang="nl-NL" sz="4800" b="1" dirty="0">
                <a:latin typeface="CS Avva Shenouda" panose="020B7200000000000000" pitchFamily="34" charset="0"/>
              </a:rPr>
              <a:t> @ </a:t>
            </a:r>
            <a:r>
              <a:rPr lang="nl-NL" sz="4800" b="1" dirty="0" err="1">
                <a:latin typeface="CS Avva Shenouda" panose="020B7200000000000000" pitchFamily="34" charset="0"/>
              </a:rPr>
              <a:t>nem</a:t>
            </a:r>
            <a:r>
              <a:rPr lang="nl-NL" sz="4800" b="1" dirty="0">
                <a:latin typeface="CS Avva Shenouda" panose="020B7200000000000000" pitchFamily="34" charset="0"/>
              </a:rPr>
              <a:t> </a:t>
            </a:r>
            <a:r>
              <a:rPr lang="nl-NL" sz="4800" b="1" dirty="0" err="1">
                <a:latin typeface="CS Avva Shenouda" panose="020B7200000000000000" pitchFamily="34" charset="0"/>
              </a:rPr>
              <a:t>Pi`pneuma</a:t>
            </a:r>
            <a:r>
              <a:rPr lang="nl-NL" sz="4800" b="1" dirty="0">
                <a:latin typeface="CS Avva Shenouda" panose="020B7200000000000000" pitchFamily="34" charset="0"/>
              </a:rPr>
              <a:t> `</a:t>
            </a:r>
            <a:r>
              <a:rPr lang="nl-NL" sz="4800" b="1" dirty="0" err="1">
                <a:latin typeface="CS Avva Shenouda" panose="020B7200000000000000" pitchFamily="34" charset="0"/>
              </a:rPr>
              <a:t>e;ouab</a:t>
            </a:r>
            <a:r>
              <a:rPr lang="nl-NL" sz="4800" b="1" dirty="0">
                <a:latin typeface="CS Avva Shenouda" panose="020B7200000000000000" pitchFamily="34" charset="0"/>
              </a:rPr>
              <a:t>.</a:t>
            </a:r>
            <a:endParaRPr lang="fr-FR" sz="4800" b="1" dirty="0">
              <a:latin typeface="CS Avva Shenouda" panose="020B7200000000000000" pitchFamily="34" charset="0"/>
            </a:endParaRPr>
          </a:p>
        </p:txBody>
      </p:sp>
      <p:sp>
        <p:nvSpPr>
          <p:cNvPr id="13" name="Espace réservé du contenu 2">
            <a:extLst>
              <a:ext uri="{FF2B5EF4-FFF2-40B4-BE49-F238E27FC236}">
                <a16:creationId xmlns:a16="http://schemas.microsoft.com/office/drawing/2014/main" id="{BAEE9C64-186B-45FE-92FC-55891E69D351}"/>
              </a:ext>
            </a:extLst>
          </p:cNvPr>
          <p:cNvSpPr txBox="1">
            <a:spLocks/>
          </p:cNvSpPr>
          <p:nvPr/>
        </p:nvSpPr>
        <p:spPr>
          <a:xfrm>
            <a:off x="8650513" y="486947"/>
            <a:ext cx="3138029" cy="5991072"/>
          </a:xfrm>
          <a:prstGeom prst="rect">
            <a:avLst/>
          </a:prstGeom>
        </p:spPr>
        <p:txBody>
          <a:bodyPr vert="horz" lIns="91440" tIns="45720" rIns="91440" bIns="45720" numCol="1" spcCol="72000" rtlCol="0" anchor="ctr">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buNone/>
            </a:pPr>
            <a:endParaRPr lang="fr-FR" sz="4000" b="1" dirty="0">
              <a:latin typeface="Book Antiqua" panose="02040602050305030304" pitchFamily="18"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581228" y="3489738"/>
            <a:ext cx="5003866" cy="2800767"/>
          </a:xfrm>
          <a:prstGeom prst="rect">
            <a:avLst/>
          </a:prstGeom>
        </p:spPr>
        <p:txBody>
          <a:bodyPr wrap="square" anchor="ctr" anchorCtr="0">
            <a:spAutoFit/>
          </a:bodyPr>
          <a:lstStyle/>
          <a:p>
            <a:pPr algn="just" rtl="1"/>
            <a:r>
              <a:rPr lang="ar-AE" sz="4400" b="1" dirty="0" err="1">
                <a:latin typeface="Book Antiqua" panose="02040602050305030304" pitchFamily="18" charset="0"/>
              </a:rPr>
              <a:t>عمانوئيل</a:t>
            </a:r>
            <a:r>
              <a:rPr lang="ar-AE" sz="4400" b="1" dirty="0">
                <a:latin typeface="Book Antiqua" panose="02040602050305030304" pitchFamily="18" charset="0"/>
              </a:rPr>
              <a:t> إلهنا</a:t>
            </a:r>
            <a:endParaRPr lang="fr-FR" sz="4400" b="1" dirty="0">
              <a:latin typeface="Book Antiqua" panose="02040602050305030304" pitchFamily="18" charset="0"/>
            </a:endParaRPr>
          </a:p>
          <a:p>
            <a:pPr algn="just" rtl="1"/>
            <a:r>
              <a:rPr lang="ar-AE" sz="4400" b="1" dirty="0">
                <a:latin typeface="Book Antiqua" panose="02040602050305030304" pitchFamily="18" charset="0"/>
              </a:rPr>
              <a:t> فى وسطنا الآن </a:t>
            </a:r>
            <a:endParaRPr lang="fr-FR" sz="4400" b="1" dirty="0">
              <a:latin typeface="Book Antiqua" panose="02040602050305030304" pitchFamily="18" charset="0"/>
            </a:endParaRPr>
          </a:p>
          <a:p>
            <a:pPr algn="just" rtl="1"/>
            <a:r>
              <a:rPr lang="ar-AE" sz="4400" b="1" dirty="0">
                <a:latin typeface="Book Antiqua" panose="02040602050305030304" pitchFamily="18" charset="0"/>
              </a:rPr>
              <a:t>بمجد أبيه </a:t>
            </a:r>
            <a:endParaRPr lang="fr-FR" sz="4400" b="1" dirty="0">
              <a:latin typeface="Book Antiqua" panose="02040602050305030304" pitchFamily="18" charset="0"/>
            </a:endParaRPr>
          </a:p>
          <a:p>
            <a:pPr algn="just" rtl="1"/>
            <a:r>
              <a:rPr lang="ar-AE" sz="4400" b="1" dirty="0">
                <a:latin typeface="Book Antiqua" panose="02040602050305030304" pitchFamily="18" charset="0"/>
              </a:rPr>
              <a:t>والروح القدس</a:t>
            </a:r>
          </a:p>
        </p:txBody>
      </p:sp>
    </p:spTree>
    <p:extLst>
      <p:ext uri="{BB962C8B-B14F-4D97-AF65-F5344CB8AC3E}">
        <p14:creationId xmlns:p14="http://schemas.microsoft.com/office/powerpoint/2010/main" val="2159466461"/>
      </p:ext>
    </p:extLst>
  </p:cSld>
  <p:clrMapOvr>
    <a:masterClrMapping/>
  </p:clrMapOvr>
</p:sld>
</file>

<file path=ppt/slides/slide50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1847528" y="618978"/>
            <a:ext cx="8496944" cy="5416062"/>
          </a:xfrm>
        </p:spPr>
        <p:txBody>
          <a:bodyPr>
            <a:noAutofit/>
          </a:bodyPr>
          <a:lstStyle/>
          <a:p>
            <a:pPr marL="0" indent="0">
              <a:buNone/>
            </a:pPr>
            <a:r>
              <a:rPr lang="fr-FR" sz="4800" b="1" dirty="0" err="1">
                <a:latin typeface="CS Avva Shenouda" panose="020B7200000000000000" pitchFamily="34" charset="0"/>
              </a:rPr>
              <a:t>Kuri``e</a:t>
            </a:r>
            <a:r>
              <a:rPr lang="fr-FR" sz="4800" b="1" dirty="0">
                <a:latin typeface="CS Avva Shenouda" panose="020B7200000000000000" pitchFamily="34" charset="0"/>
              </a:rPr>
              <a:t> ``</a:t>
            </a:r>
            <a:r>
              <a:rPr lang="fr-FR" sz="4800" b="1" dirty="0" err="1">
                <a:latin typeface="CS Avva Shenouda" panose="020B7200000000000000" pitchFamily="34" charset="0"/>
              </a:rPr>
              <a:t>ele</a:t>
            </a:r>
            <a:r>
              <a:rPr lang="fr-FR" sz="4800" b="1" dirty="0">
                <a:latin typeface="CS Avva Shenouda" panose="020B7200000000000000" pitchFamily="34" charset="0"/>
              </a:rPr>
              <a:t>``</a:t>
            </a:r>
            <a:r>
              <a:rPr lang="fr-FR" sz="4800" b="1" dirty="0" err="1">
                <a:latin typeface="CS Avva Shenouda" panose="020B7200000000000000" pitchFamily="34" charset="0"/>
              </a:rPr>
              <a:t>ycon</a:t>
            </a:r>
            <a:r>
              <a:rPr lang="fr-FR" sz="4800" b="1" dirty="0">
                <a:latin typeface="CS Avva Shenouda" panose="020B7200000000000000" pitchFamily="34" charset="0"/>
              </a:rPr>
              <a:t> </a:t>
            </a:r>
          </a:p>
          <a:p>
            <a:pPr marL="0" indent="0">
              <a:buNone/>
            </a:pPr>
            <a:endParaRPr lang="fr-FR" sz="4800" b="1" dirty="0">
              <a:latin typeface="CS Avva Shenouda" panose="020B7200000000000000" pitchFamily="34" charset="0"/>
            </a:endParaRPr>
          </a:p>
          <a:p>
            <a:pPr marL="0" indent="0" algn="ctr">
              <a:buNone/>
            </a:pPr>
            <a:r>
              <a:rPr lang="fr-FR" sz="4800" b="1" dirty="0" err="1">
                <a:latin typeface="CS Avva Shenouda" panose="020B7200000000000000" pitchFamily="34" charset="0"/>
              </a:rPr>
              <a:t>Kuri``e</a:t>
            </a:r>
            <a:r>
              <a:rPr lang="fr-FR" sz="4800" b="1" dirty="0">
                <a:latin typeface="CS Avva Shenouda" panose="020B7200000000000000" pitchFamily="34" charset="0"/>
              </a:rPr>
              <a:t> ``</a:t>
            </a:r>
            <a:r>
              <a:rPr lang="fr-FR" sz="4800" b="1" dirty="0" err="1">
                <a:latin typeface="CS Avva Shenouda" panose="020B7200000000000000" pitchFamily="34" charset="0"/>
              </a:rPr>
              <a:t>ele</a:t>
            </a:r>
            <a:r>
              <a:rPr lang="fr-FR" sz="4800" b="1" dirty="0">
                <a:latin typeface="CS Avva Shenouda" panose="020B7200000000000000" pitchFamily="34" charset="0"/>
              </a:rPr>
              <a:t>``</a:t>
            </a:r>
            <a:r>
              <a:rPr lang="fr-FR" sz="4800" b="1" dirty="0" err="1">
                <a:latin typeface="CS Avva Shenouda" panose="020B7200000000000000" pitchFamily="34" charset="0"/>
              </a:rPr>
              <a:t>ycon</a:t>
            </a:r>
            <a:r>
              <a:rPr lang="fr-FR" sz="4800" b="1" dirty="0">
                <a:latin typeface="CS Avva Shenouda" panose="020B7200000000000000" pitchFamily="34" charset="0"/>
              </a:rPr>
              <a:t> </a:t>
            </a:r>
          </a:p>
          <a:p>
            <a:pPr marL="0" indent="0" algn="ctr">
              <a:buNone/>
            </a:pPr>
            <a:endParaRPr lang="fr-FR" sz="4800" b="1" dirty="0">
              <a:latin typeface="CS Avva Shenouda" panose="020B7200000000000000" pitchFamily="34" charset="0"/>
            </a:endParaRPr>
          </a:p>
          <a:p>
            <a:pPr marL="0" indent="0" algn="r">
              <a:buNone/>
            </a:pPr>
            <a:r>
              <a:rPr lang="fr-FR" sz="4800" b="1" dirty="0" err="1">
                <a:latin typeface="CS Avva Shenouda" panose="020B7200000000000000" pitchFamily="34" charset="0"/>
              </a:rPr>
              <a:t>Kuri``e</a:t>
            </a:r>
            <a:r>
              <a:rPr lang="fr-FR" sz="4800" b="1" dirty="0">
                <a:latin typeface="CS Avva Shenouda" panose="020B7200000000000000" pitchFamily="34" charset="0"/>
              </a:rPr>
              <a:t> ``</a:t>
            </a:r>
            <a:r>
              <a:rPr lang="fr-FR" sz="4800" b="1" dirty="0" err="1">
                <a:latin typeface="CS Avva Shenouda" panose="020B7200000000000000" pitchFamily="34" charset="0"/>
              </a:rPr>
              <a:t>ele</a:t>
            </a:r>
            <a:r>
              <a:rPr lang="fr-FR" sz="4800" b="1" dirty="0">
                <a:latin typeface="CS Avva Shenouda" panose="020B7200000000000000" pitchFamily="34" charset="0"/>
              </a:rPr>
              <a:t>``</a:t>
            </a:r>
            <a:r>
              <a:rPr lang="fr-FR" sz="4800" b="1" dirty="0" err="1">
                <a:latin typeface="CS Avva Shenouda" panose="020B7200000000000000" pitchFamily="34" charset="0"/>
              </a:rPr>
              <a:t>ycon</a:t>
            </a:r>
            <a:endParaRPr lang="fr-FR" sz="4800" b="1" dirty="0">
              <a:latin typeface="CS Avva Shenouda" panose="020B7200000000000000" pitchFamily="34" charset="0"/>
            </a:endParaRPr>
          </a:p>
        </p:txBody>
      </p:sp>
    </p:spTree>
    <p:extLst>
      <p:ext uri="{BB962C8B-B14F-4D97-AF65-F5344CB8AC3E}">
        <p14:creationId xmlns:p14="http://schemas.microsoft.com/office/powerpoint/2010/main" val="2079445881"/>
      </p:ext>
    </p:extLst>
  </p:cSld>
  <p:clrMapOvr>
    <a:masterClrMapping/>
  </p:clrMapOvr>
</p:sld>
</file>

<file path=ppt/slides/slide50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1847528" y="773723"/>
            <a:ext cx="8496944" cy="4951828"/>
          </a:xfrm>
        </p:spPr>
        <p:txBody>
          <a:bodyPr>
            <a:noAutofit/>
          </a:bodyPr>
          <a:lstStyle/>
          <a:p>
            <a:pPr marL="0" indent="0">
              <a:buNone/>
            </a:pPr>
            <a:r>
              <a:rPr lang="fr-FR" sz="4800" b="1" dirty="0" err="1">
                <a:solidFill>
                  <a:srgbClr val="C00000"/>
                </a:solidFill>
                <a:latin typeface="CS Avva Shenouda" panose="020B7200000000000000" pitchFamily="34" charset="0"/>
              </a:rPr>
              <a:t>Kuri``e</a:t>
            </a:r>
            <a:r>
              <a:rPr lang="fr-FR" sz="4800" b="1" dirty="0">
                <a:solidFill>
                  <a:srgbClr val="C00000"/>
                </a:solidFill>
                <a:latin typeface="CS Avva Shenouda" panose="020B7200000000000000" pitchFamily="34" charset="0"/>
              </a:rPr>
              <a:t> ``</a:t>
            </a:r>
            <a:r>
              <a:rPr lang="fr-FR" sz="4800" b="1" dirty="0" err="1">
                <a:solidFill>
                  <a:srgbClr val="C00000"/>
                </a:solidFill>
                <a:latin typeface="CS Avva Shenouda" panose="020B7200000000000000" pitchFamily="34" charset="0"/>
              </a:rPr>
              <a:t>ele</a:t>
            </a:r>
            <a:r>
              <a:rPr lang="fr-FR" sz="4800" b="1" dirty="0">
                <a:solidFill>
                  <a:srgbClr val="C00000"/>
                </a:solidFill>
                <a:latin typeface="CS Avva Shenouda" panose="020B7200000000000000" pitchFamily="34" charset="0"/>
              </a:rPr>
              <a:t>``</a:t>
            </a:r>
            <a:r>
              <a:rPr lang="fr-FR" sz="4800" b="1" dirty="0" err="1">
                <a:solidFill>
                  <a:srgbClr val="C00000"/>
                </a:solidFill>
                <a:latin typeface="CS Avva Shenouda" panose="020B7200000000000000" pitchFamily="34" charset="0"/>
              </a:rPr>
              <a:t>ycon</a:t>
            </a:r>
            <a:r>
              <a:rPr lang="fr-FR" sz="4800" b="1" dirty="0">
                <a:solidFill>
                  <a:srgbClr val="C00000"/>
                </a:solidFill>
                <a:latin typeface="CS Avva Shenouda" panose="020B7200000000000000" pitchFamily="34" charset="0"/>
              </a:rPr>
              <a:t> </a:t>
            </a:r>
          </a:p>
          <a:p>
            <a:pPr marL="0" indent="0">
              <a:buNone/>
            </a:pPr>
            <a:endParaRPr lang="fr-FR" sz="4800" b="1" dirty="0">
              <a:solidFill>
                <a:srgbClr val="C00000"/>
              </a:solidFill>
              <a:latin typeface="CS Avva Shenouda" panose="020B7200000000000000" pitchFamily="34" charset="0"/>
            </a:endParaRPr>
          </a:p>
          <a:p>
            <a:pPr marL="0" indent="0" algn="ctr">
              <a:buNone/>
            </a:pPr>
            <a:r>
              <a:rPr lang="fr-FR" sz="4800" b="1" dirty="0" err="1">
                <a:solidFill>
                  <a:srgbClr val="C00000"/>
                </a:solidFill>
                <a:latin typeface="CS Avva Shenouda" panose="020B7200000000000000" pitchFamily="34" charset="0"/>
              </a:rPr>
              <a:t>Kuri``e</a:t>
            </a:r>
            <a:r>
              <a:rPr lang="fr-FR" sz="4800" b="1" dirty="0">
                <a:solidFill>
                  <a:srgbClr val="C00000"/>
                </a:solidFill>
                <a:latin typeface="CS Avva Shenouda" panose="020B7200000000000000" pitchFamily="34" charset="0"/>
              </a:rPr>
              <a:t> ``</a:t>
            </a:r>
            <a:r>
              <a:rPr lang="fr-FR" sz="4800" b="1" dirty="0" err="1">
                <a:solidFill>
                  <a:srgbClr val="C00000"/>
                </a:solidFill>
                <a:latin typeface="CS Avva Shenouda" panose="020B7200000000000000" pitchFamily="34" charset="0"/>
              </a:rPr>
              <a:t>ele</a:t>
            </a:r>
            <a:r>
              <a:rPr lang="fr-FR" sz="4800" b="1" dirty="0">
                <a:solidFill>
                  <a:srgbClr val="C00000"/>
                </a:solidFill>
                <a:latin typeface="CS Avva Shenouda" panose="020B7200000000000000" pitchFamily="34" charset="0"/>
              </a:rPr>
              <a:t>``</a:t>
            </a:r>
            <a:r>
              <a:rPr lang="fr-FR" sz="4800" b="1" dirty="0" err="1">
                <a:solidFill>
                  <a:srgbClr val="C00000"/>
                </a:solidFill>
                <a:latin typeface="CS Avva Shenouda" panose="020B7200000000000000" pitchFamily="34" charset="0"/>
              </a:rPr>
              <a:t>ycon</a:t>
            </a:r>
            <a:r>
              <a:rPr lang="fr-FR" sz="4800" b="1" dirty="0">
                <a:solidFill>
                  <a:srgbClr val="C00000"/>
                </a:solidFill>
                <a:latin typeface="CS Avva Shenouda" panose="020B7200000000000000" pitchFamily="34" charset="0"/>
              </a:rPr>
              <a:t> </a:t>
            </a:r>
          </a:p>
          <a:p>
            <a:pPr marL="0" indent="0" algn="ctr">
              <a:buNone/>
            </a:pPr>
            <a:endParaRPr lang="fr-FR" sz="4800" b="1" dirty="0">
              <a:solidFill>
                <a:srgbClr val="C00000"/>
              </a:solidFill>
              <a:latin typeface="CS Avva Shenouda" panose="020B7200000000000000" pitchFamily="34" charset="0"/>
            </a:endParaRPr>
          </a:p>
          <a:p>
            <a:pPr marL="0" indent="0" algn="r">
              <a:buNone/>
            </a:pPr>
            <a:r>
              <a:rPr lang="fr-FR" sz="4800" b="1" dirty="0" err="1">
                <a:solidFill>
                  <a:srgbClr val="C00000"/>
                </a:solidFill>
                <a:latin typeface="CS Avva Shenouda" panose="020B7200000000000000" pitchFamily="34" charset="0"/>
              </a:rPr>
              <a:t>Kuri``e</a:t>
            </a:r>
            <a:r>
              <a:rPr lang="fr-FR" sz="4800" b="1" dirty="0">
                <a:solidFill>
                  <a:srgbClr val="C00000"/>
                </a:solidFill>
                <a:latin typeface="CS Avva Shenouda" panose="020B7200000000000000" pitchFamily="34" charset="0"/>
              </a:rPr>
              <a:t> ``</a:t>
            </a:r>
            <a:r>
              <a:rPr lang="fr-FR" sz="4800" b="1" dirty="0" err="1">
                <a:solidFill>
                  <a:srgbClr val="C00000"/>
                </a:solidFill>
                <a:latin typeface="CS Avva Shenouda" panose="020B7200000000000000" pitchFamily="34" charset="0"/>
              </a:rPr>
              <a:t>ele</a:t>
            </a:r>
            <a:r>
              <a:rPr lang="fr-FR" sz="4800" b="1" dirty="0">
                <a:solidFill>
                  <a:srgbClr val="C00000"/>
                </a:solidFill>
                <a:latin typeface="CS Avva Shenouda" panose="020B7200000000000000" pitchFamily="34" charset="0"/>
              </a:rPr>
              <a:t>``</a:t>
            </a:r>
            <a:r>
              <a:rPr lang="fr-FR" sz="4800" b="1" dirty="0" err="1">
                <a:solidFill>
                  <a:srgbClr val="C00000"/>
                </a:solidFill>
                <a:latin typeface="CS Avva Shenouda" panose="020B7200000000000000" pitchFamily="34" charset="0"/>
              </a:rPr>
              <a:t>ycon</a:t>
            </a:r>
            <a:endParaRPr lang="fr-FR" sz="4800" b="1" dirty="0">
              <a:solidFill>
                <a:srgbClr val="C00000"/>
              </a:solidFill>
              <a:latin typeface="CS Avva Shenouda" panose="020B7200000000000000" pitchFamily="34" charset="0"/>
            </a:endParaRPr>
          </a:p>
        </p:txBody>
      </p:sp>
    </p:spTree>
    <p:extLst>
      <p:ext uri="{BB962C8B-B14F-4D97-AF65-F5344CB8AC3E}">
        <p14:creationId xmlns:p14="http://schemas.microsoft.com/office/powerpoint/2010/main" val="3968867414"/>
      </p:ext>
    </p:extLst>
  </p:cSld>
  <p:clrMapOvr>
    <a:masterClrMapping/>
  </p:clrMapOvr>
</p:sld>
</file>

<file path=ppt/slides/slide50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606906" y="3505532"/>
            <a:ext cx="5867221" cy="2907171"/>
          </a:xfrm>
        </p:spPr>
        <p:txBody>
          <a:bodyPr numCol="1" spcCol="72000" anchor="ctr">
            <a:noAutofit/>
          </a:bodyPr>
          <a:lstStyle/>
          <a:p>
            <a:pPr marL="0" indent="0" algn="just">
              <a:buNone/>
            </a:pPr>
            <a:r>
              <a:rPr lang="fr-FR" sz="3600" b="1" dirty="0">
                <a:latin typeface="Book Antiqua" panose="02040602050305030304" pitchFamily="18" charset="0"/>
              </a:rPr>
              <a:t>Qu’Il nous bénisse tous</a:t>
            </a:r>
          </a:p>
          <a:p>
            <a:pPr marL="0" indent="0" algn="just">
              <a:buNone/>
            </a:pPr>
            <a:r>
              <a:rPr lang="fr-FR" sz="3600" b="1" dirty="0">
                <a:latin typeface="Book Antiqua" panose="02040602050305030304" pitchFamily="18" charset="0"/>
              </a:rPr>
              <a:t>Et purifie nos cœurs</a:t>
            </a:r>
          </a:p>
          <a:p>
            <a:pPr marL="0" indent="0" algn="just">
              <a:buNone/>
            </a:pPr>
            <a:r>
              <a:rPr lang="fr-FR" sz="3600" b="1" dirty="0">
                <a:latin typeface="Book Antiqua" panose="02040602050305030304" pitchFamily="18" charset="0"/>
              </a:rPr>
              <a:t>Guérisse les maladies</a:t>
            </a:r>
          </a:p>
          <a:p>
            <a:pPr marL="0" indent="0" algn="just">
              <a:buNone/>
            </a:pPr>
            <a:r>
              <a:rPr lang="fr-FR" sz="3600" b="1" dirty="0">
                <a:latin typeface="Book Antiqua" panose="02040602050305030304" pitchFamily="18" charset="0"/>
              </a:rPr>
              <a:t>De nos âmes et nos corps</a:t>
            </a: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606906" y="510916"/>
            <a:ext cx="10813366" cy="3139051"/>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buNone/>
            </a:pPr>
            <a:r>
              <a:rPr lang="nl-NL" sz="4800" b="1" dirty="0">
                <a:latin typeface="CS Avva Shenouda" panose="020B7200000000000000" pitchFamily="34" charset="0"/>
              </a:rPr>
              <a:t>`</a:t>
            </a:r>
            <a:r>
              <a:rPr lang="nl-NL" sz="4800" b="1" dirty="0" err="1">
                <a:latin typeface="CS Avva Shenouda" panose="020B7200000000000000" pitchFamily="34" charset="0"/>
              </a:rPr>
              <a:t>Ntef`cmou</a:t>
            </a:r>
            <a:r>
              <a:rPr lang="nl-NL" sz="4800" b="1" dirty="0">
                <a:latin typeface="CS Avva Shenouda" panose="020B7200000000000000" pitchFamily="34" charset="0"/>
              </a:rPr>
              <a:t> `</a:t>
            </a:r>
            <a:r>
              <a:rPr lang="nl-NL" sz="4800" b="1" dirty="0" err="1">
                <a:latin typeface="CS Avva Shenouda" panose="020B7200000000000000" pitchFamily="34" charset="0"/>
              </a:rPr>
              <a:t>eron</a:t>
            </a:r>
            <a:r>
              <a:rPr lang="nl-NL" sz="4800" b="1" dirty="0">
                <a:latin typeface="CS Avva Shenouda" panose="020B7200000000000000" pitchFamily="34" charset="0"/>
              </a:rPr>
              <a:t> </a:t>
            </a:r>
            <a:r>
              <a:rPr lang="nl-NL" sz="4800" b="1" dirty="0" err="1">
                <a:latin typeface="CS Avva Shenouda" panose="020B7200000000000000" pitchFamily="34" charset="0"/>
              </a:rPr>
              <a:t>tyren</a:t>
            </a:r>
            <a:r>
              <a:rPr lang="nl-NL" sz="4800" b="1" dirty="0">
                <a:latin typeface="CS Avva Shenouda" panose="020B7200000000000000" pitchFamily="34" charset="0"/>
              </a:rPr>
              <a:t> @ `</a:t>
            </a:r>
            <a:r>
              <a:rPr lang="nl-NL" sz="4800" b="1" dirty="0" err="1">
                <a:latin typeface="CS Avva Shenouda" panose="020B7200000000000000" pitchFamily="34" charset="0"/>
              </a:rPr>
              <a:t>nteftoubo</a:t>
            </a:r>
            <a:r>
              <a:rPr lang="nl-NL" sz="4800" b="1" dirty="0">
                <a:latin typeface="CS Avva Shenouda" panose="020B7200000000000000" pitchFamily="34" charset="0"/>
              </a:rPr>
              <a:t> `</a:t>
            </a:r>
            <a:r>
              <a:rPr lang="nl-NL" sz="4800" b="1" dirty="0" err="1">
                <a:latin typeface="CS Avva Shenouda" panose="020B7200000000000000" pitchFamily="34" charset="0"/>
              </a:rPr>
              <a:t>nnenhyt</a:t>
            </a:r>
            <a:r>
              <a:rPr lang="nl-NL" sz="4800" b="1" dirty="0">
                <a:latin typeface="CS Avva Shenouda" panose="020B7200000000000000" pitchFamily="34" charset="0"/>
              </a:rPr>
              <a:t> @ `</a:t>
            </a:r>
            <a:r>
              <a:rPr lang="nl-NL" sz="4800" b="1" dirty="0" err="1">
                <a:latin typeface="CS Avva Shenouda" panose="020B7200000000000000" pitchFamily="34" charset="0"/>
              </a:rPr>
              <a:t>nteftalso</a:t>
            </a:r>
            <a:r>
              <a:rPr lang="nl-NL" sz="4800" b="1" dirty="0">
                <a:latin typeface="CS Avva Shenouda" panose="020B7200000000000000" pitchFamily="34" charset="0"/>
              </a:rPr>
              <a:t> `</a:t>
            </a:r>
            <a:r>
              <a:rPr lang="nl-NL" sz="4800" b="1" dirty="0" err="1">
                <a:latin typeface="CS Avva Shenouda" panose="020B7200000000000000" pitchFamily="34" charset="0"/>
              </a:rPr>
              <a:t>nniswni</a:t>
            </a:r>
            <a:r>
              <a:rPr lang="nl-NL" sz="4800" b="1" dirty="0">
                <a:latin typeface="CS Avva Shenouda" panose="020B7200000000000000" pitchFamily="34" charset="0"/>
              </a:rPr>
              <a:t> @ `</a:t>
            </a:r>
            <a:r>
              <a:rPr lang="nl-NL" sz="4800" b="1" dirty="0" err="1">
                <a:latin typeface="CS Avva Shenouda" panose="020B7200000000000000" pitchFamily="34" charset="0"/>
              </a:rPr>
              <a:t>nte</a:t>
            </a:r>
            <a:r>
              <a:rPr lang="nl-NL" sz="4800" b="1" dirty="0">
                <a:latin typeface="CS Avva Shenouda" panose="020B7200000000000000" pitchFamily="34" charset="0"/>
              </a:rPr>
              <a:t> </a:t>
            </a:r>
            <a:r>
              <a:rPr lang="nl-NL" sz="4800" b="1" dirty="0" err="1">
                <a:latin typeface="CS Avva Shenouda" panose="020B7200000000000000" pitchFamily="34" charset="0"/>
              </a:rPr>
              <a:t>nen'u,y</a:t>
            </a:r>
            <a:r>
              <a:rPr lang="nl-NL" sz="4800" b="1" dirty="0">
                <a:latin typeface="CS Avva Shenouda" panose="020B7200000000000000" pitchFamily="34" charset="0"/>
              </a:rPr>
              <a:t> </a:t>
            </a:r>
            <a:r>
              <a:rPr lang="nl-NL" sz="4800" b="1" dirty="0" err="1">
                <a:latin typeface="CS Avva Shenouda" panose="020B7200000000000000" pitchFamily="34" charset="0"/>
              </a:rPr>
              <a:t>nem</a:t>
            </a:r>
            <a:r>
              <a:rPr lang="nl-NL" sz="4800" b="1" dirty="0">
                <a:latin typeface="CS Avva Shenouda" panose="020B7200000000000000" pitchFamily="34" charset="0"/>
              </a:rPr>
              <a:t> </a:t>
            </a:r>
            <a:r>
              <a:rPr lang="nl-NL" sz="4800" b="1" dirty="0" err="1">
                <a:latin typeface="CS Avva Shenouda" panose="020B7200000000000000" pitchFamily="34" charset="0"/>
              </a:rPr>
              <a:t>nencwma</a:t>
            </a:r>
            <a:r>
              <a:rPr lang="nl-NL" sz="4800" b="1" dirty="0">
                <a:latin typeface="CS Avva Shenouda" panose="020B7200000000000000" pitchFamily="34" charset="0"/>
              </a:rPr>
              <a:t>.</a:t>
            </a:r>
            <a:endParaRPr lang="fr-FR" sz="4800" b="1" dirty="0">
              <a:latin typeface="CS Avva Shenouda" panose="020B7200000000000000" pitchFamily="34" charset="0"/>
            </a:endParaRPr>
          </a:p>
        </p:txBody>
      </p:sp>
      <p:sp>
        <p:nvSpPr>
          <p:cNvPr id="13" name="Espace réservé du contenu 2">
            <a:extLst>
              <a:ext uri="{FF2B5EF4-FFF2-40B4-BE49-F238E27FC236}">
                <a16:creationId xmlns:a16="http://schemas.microsoft.com/office/drawing/2014/main" id="{BAEE9C64-186B-45FE-92FC-55891E69D351}"/>
              </a:ext>
            </a:extLst>
          </p:cNvPr>
          <p:cNvSpPr txBox="1">
            <a:spLocks/>
          </p:cNvSpPr>
          <p:nvPr/>
        </p:nvSpPr>
        <p:spPr>
          <a:xfrm>
            <a:off x="8650513" y="486947"/>
            <a:ext cx="3138029" cy="5991072"/>
          </a:xfrm>
          <a:prstGeom prst="rect">
            <a:avLst/>
          </a:prstGeom>
        </p:spPr>
        <p:txBody>
          <a:bodyPr vert="horz" lIns="91440" tIns="45720" rIns="91440" bIns="45720" numCol="1" spcCol="72000" rtlCol="0" anchor="ctr">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buNone/>
            </a:pPr>
            <a:endParaRPr lang="fr-FR" sz="4000" b="1" dirty="0">
              <a:latin typeface="Book Antiqua" panose="02040602050305030304" pitchFamily="18"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581228" y="3505532"/>
            <a:ext cx="5003866" cy="2800767"/>
          </a:xfrm>
          <a:prstGeom prst="rect">
            <a:avLst/>
          </a:prstGeom>
        </p:spPr>
        <p:txBody>
          <a:bodyPr wrap="square" anchor="ctr" anchorCtr="0">
            <a:spAutoFit/>
          </a:bodyPr>
          <a:lstStyle/>
          <a:p>
            <a:pPr algn="just" rtl="1"/>
            <a:r>
              <a:rPr lang="ar-AE" sz="4400" b="1" dirty="0">
                <a:latin typeface="Book Antiqua" panose="02040602050305030304" pitchFamily="18" charset="0"/>
              </a:rPr>
              <a:t>ليباركنا كلنا</a:t>
            </a:r>
            <a:endParaRPr lang="fr-FR" sz="4400" b="1" dirty="0">
              <a:latin typeface="Book Antiqua" panose="02040602050305030304" pitchFamily="18" charset="0"/>
            </a:endParaRPr>
          </a:p>
          <a:p>
            <a:pPr algn="just" rtl="1"/>
            <a:r>
              <a:rPr lang="ar-AE" sz="4400" b="1" dirty="0">
                <a:latin typeface="Book Antiqua" panose="02040602050305030304" pitchFamily="18" charset="0"/>
              </a:rPr>
              <a:t> ويطهِّر قلوبنا</a:t>
            </a:r>
            <a:endParaRPr lang="fr-FR" sz="4400" b="1" dirty="0">
              <a:latin typeface="Book Antiqua" panose="02040602050305030304" pitchFamily="18" charset="0"/>
            </a:endParaRPr>
          </a:p>
          <a:p>
            <a:pPr algn="just" rtl="1"/>
            <a:r>
              <a:rPr lang="ar-AE" sz="4400" b="1" dirty="0">
                <a:latin typeface="Book Antiqua" panose="02040602050305030304" pitchFamily="18" charset="0"/>
              </a:rPr>
              <a:t> ويشفى أمراض</a:t>
            </a:r>
            <a:endParaRPr lang="fr-FR" sz="4400" b="1" dirty="0">
              <a:latin typeface="Book Antiqua" panose="02040602050305030304" pitchFamily="18" charset="0"/>
            </a:endParaRPr>
          </a:p>
          <a:p>
            <a:pPr algn="just" rtl="1"/>
            <a:r>
              <a:rPr lang="ar-AE" sz="4400" b="1" dirty="0">
                <a:latin typeface="Book Antiqua" panose="02040602050305030304" pitchFamily="18" charset="0"/>
              </a:rPr>
              <a:t> نفوسنا وأجسادنا.</a:t>
            </a:r>
          </a:p>
        </p:txBody>
      </p:sp>
    </p:spTree>
    <p:extLst>
      <p:ext uri="{BB962C8B-B14F-4D97-AF65-F5344CB8AC3E}">
        <p14:creationId xmlns:p14="http://schemas.microsoft.com/office/powerpoint/2010/main" val="1864188851"/>
      </p:ext>
    </p:extLst>
  </p:cSld>
  <p:clrMapOvr>
    <a:masterClrMapping/>
  </p:clrMapOvr>
</p:sld>
</file>

<file path=ppt/slides/slide50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1847528" y="618978"/>
            <a:ext cx="8496944" cy="5416062"/>
          </a:xfrm>
        </p:spPr>
        <p:txBody>
          <a:bodyPr>
            <a:noAutofit/>
          </a:bodyPr>
          <a:lstStyle/>
          <a:p>
            <a:pPr marL="0" indent="0">
              <a:buNone/>
            </a:pPr>
            <a:r>
              <a:rPr lang="fr-FR" sz="4800" b="1" dirty="0" err="1">
                <a:latin typeface="CS Avva Shenouda" panose="020B7200000000000000" pitchFamily="34" charset="0"/>
              </a:rPr>
              <a:t>Kuri``e</a:t>
            </a:r>
            <a:r>
              <a:rPr lang="fr-FR" sz="4800" b="1" dirty="0">
                <a:latin typeface="CS Avva Shenouda" panose="020B7200000000000000" pitchFamily="34" charset="0"/>
              </a:rPr>
              <a:t> ``</a:t>
            </a:r>
            <a:r>
              <a:rPr lang="fr-FR" sz="4800" b="1" dirty="0" err="1">
                <a:latin typeface="CS Avva Shenouda" panose="020B7200000000000000" pitchFamily="34" charset="0"/>
              </a:rPr>
              <a:t>ele</a:t>
            </a:r>
            <a:r>
              <a:rPr lang="fr-FR" sz="4800" b="1" dirty="0">
                <a:latin typeface="CS Avva Shenouda" panose="020B7200000000000000" pitchFamily="34" charset="0"/>
              </a:rPr>
              <a:t>``</a:t>
            </a:r>
            <a:r>
              <a:rPr lang="fr-FR" sz="4800" b="1" dirty="0" err="1">
                <a:latin typeface="CS Avva Shenouda" panose="020B7200000000000000" pitchFamily="34" charset="0"/>
              </a:rPr>
              <a:t>ycon</a:t>
            </a:r>
            <a:r>
              <a:rPr lang="fr-FR" sz="4800" b="1" dirty="0">
                <a:latin typeface="CS Avva Shenouda" panose="020B7200000000000000" pitchFamily="34" charset="0"/>
              </a:rPr>
              <a:t> </a:t>
            </a:r>
          </a:p>
          <a:p>
            <a:pPr marL="0" indent="0">
              <a:buNone/>
            </a:pPr>
            <a:endParaRPr lang="fr-FR" sz="4800" b="1" dirty="0">
              <a:latin typeface="CS Avva Shenouda" panose="020B7200000000000000" pitchFamily="34" charset="0"/>
            </a:endParaRPr>
          </a:p>
          <a:p>
            <a:pPr marL="0" indent="0" algn="ctr">
              <a:buNone/>
            </a:pPr>
            <a:r>
              <a:rPr lang="fr-FR" sz="4800" b="1" dirty="0" err="1">
                <a:latin typeface="CS Avva Shenouda" panose="020B7200000000000000" pitchFamily="34" charset="0"/>
              </a:rPr>
              <a:t>Kuri``e</a:t>
            </a:r>
            <a:r>
              <a:rPr lang="fr-FR" sz="4800" b="1" dirty="0">
                <a:latin typeface="CS Avva Shenouda" panose="020B7200000000000000" pitchFamily="34" charset="0"/>
              </a:rPr>
              <a:t> ``</a:t>
            </a:r>
            <a:r>
              <a:rPr lang="fr-FR" sz="4800" b="1" dirty="0" err="1">
                <a:latin typeface="CS Avva Shenouda" panose="020B7200000000000000" pitchFamily="34" charset="0"/>
              </a:rPr>
              <a:t>ele</a:t>
            </a:r>
            <a:r>
              <a:rPr lang="fr-FR" sz="4800" b="1" dirty="0">
                <a:latin typeface="CS Avva Shenouda" panose="020B7200000000000000" pitchFamily="34" charset="0"/>
              </a:rPr>
              <a:t>``</a:t>
            </a:r>
            <a:r>
              <a:rPr lang="fr-FR" sz="4800" b="1" dirty="0" err="1">
                <a:latin typeface="CS Avva Shenouda" panose="020B7200000000000000" pitchFamily="34" charset="0"/>
              </a:rPr>
              <a:t>ycon</a:t>
            </a:r>
            <a:r>
              <a:rPr lang="fr-FR" sz="4800" b="1" dirty="0">
                <a:latin typeface="CS Avva Shenouda" panose="020B7200000000000000" pitchFamily="34" charset="0"/>
              </a:rPr>
              <a:t> </a:t>
            </a:r>
          </a:p>
          <a:p>
            <a:pPr marL="0" indent="0" algn="ctr">
              <a:buNone/>
            </a:pPr>
            <a:endParaRPr lang="fr-FR" sz="4800" b="1" dirty="0">
              <a:latin typeface="CS Avva Shenouda" panose="020B7200000000000000" pitchFamily="34" charset="0"/>
            </a:endParaRPr>
          </a:p>
          <a:p>
            <a:pPr marL="0" indent="0" algn="r">
              <a:buNone/>
            </a:pPr>
            <a:r>
              <a:rPr lang="fr-FR" sz="4800" b="1" dirty="0" err="1">
                <a:latin typeface="CS Avva Shenouda" panose="020B7200000000000000" pitchFamily="34" charset="0"/>
              </a:rPr>
              <a:t>Kuri``e</a:t>
            </a:r>
            <a:r>
              <a:rPr lang="fr-FR" sz="4800" b="1" dirty="0">
                <a:latin typeface="CS Avva Shenouda" panose="020B7200000000000000" pitchFamily="34" charset="0"/>
              </a:rPr>
              <a:t> ``</a:t>
            </a:r>
            <a:r>
              <a:rPr lang="fr-FR" sz="4800" b="1" dirty="0" err="1">
                <a:latin typeface="CS Avva Shenouda" panose="020B7200000000000000" pitchFamily="34" charset="0"/>
              </a:rPr>
              <a:t>ele</a:t>
            </a:r>
            <a:r>
              <a:rPr lang="fr-FR" sz="4800" b="1" dirty="0">
                <a:latin typeface="CS Avva Shenouda" panose="020B7200000000000000" pitchFamily="34" charset="0"/>
              </a:rPr>
              <a:t>``</a:t>
            </a:r>
            <a:r>
              <a:rPr lang="fr-FR" sz="4800" b="1" dirty="0" err="1">
                <a:latin typeface="CS Avva Shenouda" panose="020B7200000000000000" pitchFamily="34" charset="0"/>
              </a:rPr>
              <a:t>ycon</a:t>
            </a:r>
            <a:endParaRPr lang="fr-FR" sz="4800" b="1" dirty="0">
              <a:latin typeface="CS Avva Shenouda" panose="020B7200000000000000" pitchFamily="34" charset="0"/>
            </a:endParaRPr>
          </a:p>
        </p:txBody>
      </p:sp>
    </p:spTree>
    <p:extLst>
      <p:ext uri="{BB962C8B-B14F-4D97-AF65-F5344CB8AC3E}">
        <p14:creationId xmlns:p14="http://schemas.microsoft.com/office/powerpoint/2010/main" val="1714742668"/>
      </p:ext>
    </p:extLst>
  </p:cSld>
  <p:clrMapOvr>
    <a:masterClrMapping/>
  </p:clrMapOvr>
</p:sld>
</file>

<file path=ppt/slides/slide50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1847528" y="773723"/>
            <a:ext cx="8496944" cy="4951828"/>
          </a:xfrm>
        </p:spPr>
        <p:txBody>
          <a:bodyPr>
            <a:noAutofit/>
          </a:bodyPr>
          <a:lstStyle/>
          <a:p>
            <a:pPr marL="0" indent="0">
              <a:buNone/>
            </a:pPr>
            <a:r>
              <a:rPr lang="fr-FR" sz="4800" b="1" dirty="0" err="1">
                <a:solidFill>
                  <a:srgbClr val="C00000"/>
                </a:solidFill>
                <a:latin typeface="CS Avva Shenouda" panose="020B7200000000000000" pitchFamily="34" charset="0"/>
              </a:rPr>
              <a:t>Kuri``e</a:t>
            </a:r>
            <a:r>
              <a:rPr lang="fr-FR" sz="4800" b="1" dirty="0">
                <a:solidFill>
                  <a:srgbClr val="C00000"/>
                </a:solidFill>
                <a:latin typeface="CS Avva Shenouda" panose="020B7200000000000000" pitchFamily="34" charset="0"/>
              </a:rPr>
              <a:t> ``</a:t>
            </a:r>
            <a:r>
              <a:rPr lang="fr-FR" sz="4800" b="1" dirty="0" err="1">
                <a:solidFill>
                  <a:srgbClr val="C00000"/>
                </a:solidFill>
                <a:latin typeface="CS Avva Shenouda" panose="020B7200000000000000" pitchFamily="34" charset="0"/>
              </a:rPr>
              <a:t>ele</a:t>
            </a:r>
            <a:r>
              <a:rPr lang="fr-FR" sz="4800" b="1" dirty="0">
                <a:solidFill>
                  <a:srgbClr val="C00000"/>
                </a:solidFill>
                <a:latin typeface="CS Avva Shenouda" panose="020B7200000000000000" pitchFamily="34" charset="0"/>
              </a:rPr>
              <a:t>``</a:t>
            </a:r>
            <a:r>
              <a:rPr lang="fr-FR" sz="4800" b="1" dirty="0" err="1">
                <a:solidFill>
                  <a:srgbClr val="C00000"/>
                </a:solidFill>
                <a:latin typeface="CS Avva Shenouda" panose="020B7200000000000000" pitchFamily="34" charset="0"/>
              </a:rPr>
              <a:t>ycon</a:t>
            </a:r>
            <a:r>
              <a:rPr lang="fr-FR" sz="4800" b="1" dirty="0">
                <a:solidFill>
                  <a:srgbClr val="C00000"/>
                </a:solidFill>
                <a:latin typeface="CS Avva Shenouda" panose="020B7200000000000000" pitchFamily="34" charset="0"/>
              </a:rPr>
              <a:t> </a:t>
            </a:r>
          </a:p>
          <a:p>
            <a:pPr marL="0" indent="0">
              <a:buNone/>
            </a:pPr>
            <a:endParaRPr lang="fr-FR" sz="4800" b="1" dirty="0">
              <a:solidFill>
                <a:srgbClr val="C00000"/>
              </a:solidFill>
              <a:latin typeface="CS Avva Shenouda" panose="020B7200000000000000" pitchFamily="34" charset="0"/>
            </a:endParaRPr>
          </a:p>
          <a:p>
            <a:pPr marL="0" indent="0" algn="ctr">
              <a:buNone/>
            </a:pPr>
            <a:r>
              <a:rPr lang="fr-FR" sz="4800" b="1" dirty="0" err="1">
                <a:solidFill>
                  <a:srgbClr val="C00000"/>
                </a:solidFill>
                <a:latin typeface="CS Avva Shenouda" panose="020B7200000000000000" pitchFamily="34" charset="0"/>
              </a:rPr>
              <a:t>Kuri``e</a:t>
            </a:r>
            <a:r>
              <a:rPr lang="fr-FR" sz="4800" b="1" dirty="0">
                <a:solidFill>
                  <a:srgbClr val="C00000"/>
                </a:solidFill>
                <a:latin typeface="CS Avva Shenouda" panose="020B7200000000000000" pitchFamily="34" charset="0"/>
              </a:rPr>
              <a:t> ``</a:t>
            </a:r>
            <a:r>
              <a:rPr lang="fr-FR" sz="4800" b="1" dirty="0" err="1">
                <a:solidFill>
                  <a:srgbClr val="C00000"/>
                </a:solidFill>
                <a:latin typeface="CS Avva Shenouda" panose="020B7200000000000000" pitchFamily="34" charset="0"/>
              </a:rPr>
              <a:t>ele</a:t>
            </a:r>
            <a:r>
              <a:rPr lang="fr-FR" sz="4800" b="1" dirty="0">
                <a:solidFill>
                  <a:srgbClr val="C00000"/>
                </a:solidFill>
                <a:latin typeface="CS Avva Shenouda" panose="020B7200000000000000" pitchFamily="34" charset="0"/>
              </a:rPr>
              <a:t>``</a:t>
            </a:r>
            <a:r>
              <a:rPr lang="fr-FR" sz="4800" b="1" dirty="0" err="1">
                <a:solidFill>
                  <a:srgbClr val="C00000"/>
                </a:solidFill>
                <a:latin typeface="CS Avva Shenouda" panose="020B7200000000000000" pitchFamily="34" charset="0"/>
              </a:rPr>
              <a:t>ycon</a:t>
            </a:r>
            <a:r>
              <a:rPr lang="fr-FR" sz="4800" b="1" dirty="0">
                <a:solidFill>
                  <a:srgbClr val="C00000"/>
                </a:solidFill>
                <a:latin typeface="CS Avva Shenouda" panose="020B7200000000000000" pitchFamily="34" charset="0"/>
              </a:rPr>
              <a:t> </a:t>
            </a:r>
          </a:p>
          <a:p>
            <a:pPr marL="0" indent="0" algn="ctr">
              <a:buNone/>
            </a:pPr>
            <a:endParaRPr lang="fr-FR" sz="4800" b="1" dirty="0">
              <a:solidFill>
                <a:srgbClr val="C00000"/>
              </a:solidFill>
              <a:latin typeface="CS Avva Shenouda" panose="020B7200000000000000" pitchFamily="34" charset="0"/>
            </a:endParaRPr>
          </a:p>
          <a:p>
            <a:pPr marL="0" indent="0" algn="r">
              <a:buNone/>
            </a:pPr>
            <a:r>
              <a:rPr lang="fr-FR" sz="4800" b="1" dirty="0" err="1">
                <a:solidFill>
                  <a:srgbClr val="C00000"/>
                </a:solidFill>
                <a:latin typeface="CS Avva Shenouda" panose="020B7200000000000000" pitchFamily="34" charset="0"/>
              </a:rPr>
              <a:t>Kuri``e</a:t>
            </a:r>
            <a:r>
              <a:rPr lang="fr-FR" sz="4800" b="1" dirty="0">
                <a:solidFill>
                  <a:srgbClr val="C00000"/>
                </a:solidFill>
                <a:latin typeface="CS Avva Shenouda" panose="020B7200000000000000" pitchFamily="34" charset="0"/>
              </a:rPr>
              <a:t> ``</a:t>
            </a:r>
            <a:r>
              <a:rPr lang="fr-FR" sz="4800" b="1" dirty="0" err="1">
                <a:solidFill>
                  <a:srgbClr val="C00000"/>
                </a:solidFill>
                <a:latin typeface="CS Avva Shenouda" panose="020B7200000000000000" pitchFamily="34" charset="0"/>
              </a:rPr>
              <a:t>ele</a:t>
            </a:r>
            <a:r>
              <a:rPr lang="fr-FR" sz="4800" b="1" dirty="0">
                <a:solidFill>
                  <a:srgbClr val="C00000"/>
                </a:solidFill>
                <a:latin typeface="CS Avva Shenouda" panose="020B7200000000000000" pitchFamily="34" charset="0"/>
              </a:rPr>
              <a:t>``</a:t>
            </a:r>
            <a:r>
              <a:rPr lang="fr-FR" sz="4800" b="1" dirty="0" err="1">
                <a:solidFill>
                  <a:srgbClr val="C00000"/>
                </a:solidFill>
                <a:latin typeface="CS Avva Shenouda" panose="020B7200000000000000" pitchFamily="34" charset="0"/>
              </a:rPr>
              <a:t>ycon</a:t>
            </a:r>
            <a:endParaRPr lang="fr-FR" sz="4800" b="1" dirty="0">
              <a:solidFill>
                <a:srgbClr val="C00000"/>
              </a:solidFill>
              <a:latin typeface="CS Avva Shenouda" panose="020B7200000000000000" pitchFamily="34" charset="0"/>
            </a:endParaRPr>
          </a:p>
        </p:txBody>
      </p:sp>
    </p:spTree>
    <p:extLst>
      <p:ext uri="{BB962C8B-B14F-4D97-AF65-F5344CB8AC3E}">
        <p14:creationId xmlns:p14="http://schemas.microsoft.com/office/powerpoint/2010/main" val="1893691243"/>
      </p:ext>
    </p:extLst>
  </p:cSld>
  <p:clrMapOvr>
    <a:masterClrMapping/>
  </p:clrMapOvr>
</p:sld>
</file>

<file path=ppt/slides/slide50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606906" y="3505532"/>
            <a:ext cx="6261892" cy="2907171"/>
          </a:xfrm>
        </p:spPr>
        <p:txBody>
          <a:bodyPr numCol="1" spcCol="72000" anchor="ctr">
            <a:noAutofit/>
          </a:bodyPr>
          <a:lstStyle/>
          <a:p>
            <a:pPr marL="0" indent="0" algn="just">
              <a:buNone/>
            </a:pPr>
            <a:r>
              <a:rPr lang="fr-FR" sz="3400" b="1" dirty="0">
                <a:latin typeface="Book Antiqua" panose="02040602050305030304" pitchFamily="18" charset="0"/>
              </a:rPr>
              <a:t>Nous T'adorons ô Christ</a:t>
            </a:r>
          </a:p>
          <a:p>
            <a:pPr marL="0" indent="0" algn="just">
              <a:buNone/>
            </a:pPr>
            <a:r>
              <a:rPr lang="fr-FR" sz="3400" b="1" dirty="0">
                <a:latin typeface="Book Antiqua" panose="02040602050305030304" pitchFamily="18" charset="0"/>
              </a:rPr>
              <a:t>Avec Ton Père Très Bon</a:t>
            </a:r>
          </a:p>
          <a:p>
            <a:pPr marL="0" indent="0" algn="just">
              <a:buNone/>
            </a:pPr>
            <a:r>
              <a:rPr lang="fr-FR" sz="3400" b="1" dirty="0">
                <a:latin typeface="Book Antiqua" panose="02040602050305030304" pitchFamily="18" charset="0"/>
              </a:rPr>
              <a:t>Avec le Saint-Esprit</a:t>
            </a:r>
          </a:p>
          <a:p>
            <a:pPr marL="0" indent="0" algn="just">
              <a:buNone/>
            </a:pPr>
            <a:r>
              <a:rPr lang="fr-FR" sz="3000" b="1" dirty="0">
                <a:latin typeface="Book Antiqua" panose="02040602050305030304" pitchFamily="18" charset="0"/>
              </a:rPr>
              <a:t>Car Tu fus crucifié et nous sauvas</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lvl="0" algn="ctr" rtl="1" fontAlgn="base">
              <a:spcBef>
                <a:spcPct val="20000"/>
              </a:spcBef>
              <a:spcAft>
                <a:spcPct val="0"/>
              </a:spcAft>
            </a:pPr>
            <a:endParaRPr lang="ar-SA" altLang="fr-FR" sz="3600" dirty="0">
              <a:latin typeface="Times New Roman" panose="02020603050405020304" pitchFamily="18" charset="0"/>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606906" y="452551"/>
            <a:ext cx="10832822" cy="3139051"/>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buNone/>
            </a:pPr>
            <a:r>
              <a:rPr lang="nl-NL" sz="4800" b="1" dirty="0" err="1">
                <a:latin typeface="CS Avva Shenouda" panose="020B7200000000000000" pitchFamily="34" charset="0"/>
              </a:rPr>
              <a:t>Tenouwst</a:t>
            </a:r>
            <a:r>
              <a:rPr lang="nl-NL" sz="4800" b="1" dirty="0">
                <a:latin typeface="CS Avva Shenouda" panose="020B7200000000000000" pitchFamily="34" charset="0"/>
              </a:rPr>
              <a:t> `</a:t>
            </a:r>
            <a:r>
              <a:rPr lang="nl-NL" sz="4800" b="1" dirty="0" err="1">
                <a:latin typeface="CS Avva Shenouda" panose="020B7200000000000000" pitchFamily="34" charset="0"/>
              </a:rPr>
              <a:t>mmok</a:t>
            </a:r>
            <a:r>
              <a:rPr lang="nl-NL" sz="4800" b="1" dirty="0">
                <a:latin typeface="CS Avva Shenouda" panose="020B7200000000000000" pitchFamily="34" charset="0"/>
              </a:rPr>
              <a:t> `w Pi`,</a:t>
            </a:r>
            <a:r>
              <a:rPr lang="nl-NL" sz="4800" b="1" dirty="0" err="1">
                <a:latin typeface="CS Avva Shenouda" panose="020B7200000000000000" pitchFamily="34" charset="0"/>
              </a:rPr>
              <a:t>rictoc</a:t>
            </a:r>
            <a:r>
              <a:rPr lang="nl-NL" sz="4800" b="1" dirty="0">
                <a:latin typeface="CS Avva Shenouda" panose="020B7200000000000000" pitchFamily="34" charset="0"/>
              </a:rPr>
              <a:t> @ </a:t>
            </a:r>
            <a:r>
              <a:rPr lang="nl-NL" sz="4800" b="1" dirty="0" err="1">
                <a:latin typeface="CS Avva Shenouda" panose="020B7200000000000000" pitchFamily="34" charset="0"/>
              </a:rPr>
              <a:t>nem</a:t>
            </a:r>
            <a:r>
              <a:rPr lang="nl-NL" sz="4800" b="1" dirty="0">
                <a:latin typeface="CS Avva Shenouda" panose="020B7200000000000000" pitchFamily="34" charset="0"/>
              </a:rPr>
              <a:t> </a:t>
            </a:r>
            <a:r>
              <a:rPr lang="nl-NL" sz="4800" b="1" dirty="0" err="1">
                <a:latin typeface="CS Avva Shenouda" panose="020B7200000000000000" pitchFamily="34" charset="0"/>
              </a:rPr>
              <a:t>pekiwt</a:t>
            </a:r>
            <a:r>
              <a:rPr lang="nl-NL" sz="4800" b="1" dirty="0">
                <a:latin typeface="CS Avva Shenouda" panose="020B7200000000000000" pitchFamily="34" charset="0"/>
              </a:rPr>
              <a:t> `</a:t>
            </a:r>
            <a:r>
              <a:rPr lang="nl-NL" sz="4800" b="1" dirty="0" err="1">
                <a:latin typeface="CS Avva Shenouda" panose="020B7200000000000000" pitchFamily="34" charset="0"/>
              </a:rPr>
              <a:t>n`aga;oc</a:t>
            </a:r>
            <a:r>
              <a:rPr lang="nl-NL" sz="4800" b="1" dirty="0">
                <a:latin typeface="CS Avva Shenouda" panose="020B7200000000000000" pitchFamily="34" charset="0"/>
              </a:rPr>
              <a:t> @ </a:t>
            </a:r>
            <a:r>
              <a:rPr lang="nl-NL" sz="4800" b="1" dirty="0" err="1">
                <a:latin typeface="CS Avva Shenouda" panose="020B7200000000000000" pitchFamily="34" charset="0"/>
              </a:rPr>
              <a:t>nem</a:t>
            </a:r>
            <a:r>
              <a:rPr lang="nl-NL" sz="4800" b="1" dirty="0">
                <a:latin typeface="CS Avva Shenouda" panose="020B7200000000000000" pitchFamily="34" charset="0"/>
              </a:rPr>
              <a:t> </a:t>
            </a:r>
            <a:r>
              <a:rPr lang="nl-NL" sz="4800" b="1" dirty="0" err="1">
                <a:latin typeface="CS Avva Shenouda" panose="020B7200000000000000" pitchFamily="34" charset="0"/>
              </a:rPr>
              <a:t>Pi`pneuma</a:t>
            </a:r>
            <a:r>
              <a:rPr lang="nl-NL" sz="4800" b="1" dirty="0">
                <a:latin typeface="CS Avva Shenouda" panose="020B7200000000000000" pitchFamily="34" charset="0"/>
              </a:rPr>
              <a:t> `</a:t>
            </a:r>
            <a:r>
              <a:rPr lang="nl-NL" sz="4800" b="1" dirty="0" err="1">
                <a:latin typeface="CS Avva Shenouda" panose="020B7200000000000000" pitchFamily="34" charset="0"/>
              </a:rPr>
              <a:t>e;ouab</a:t>
            </a:r>
            <a:r>
              <a:rPr lang="nl-NL" sz="4800" b="1" dirty="0">
                <a:latin typeface="CS Avva Shenouda" panose="020B7200000000000000" pitchFamily="34" charset="0"/>
              </a:rPr>
              <a:t> @ je </a:t>
            </a:r>
            <a:r>
              <a:rPr lang="nl-NL" sz="4800" b="1" dirty="0" err="1">
                <a:latin typeface="CS Avva Shenouda" panose="020B7200000000000000" pitchFamily="34" charset="0"/>
              </a:rPr>
              <a:t>auask</a:t>
            </a:r>
            <a:r>
              <a:rPr lang="nl-NL" sz="4800" b="1" dirty="0">
                <a:latin typeface="CS Avva Shenouda" panose="020B7200000000000000" pitchFamily="34" charset="0"/>
              </a:rPr>
              <a:t> </a:t>
            </a:r>
            <a:r>
              <a:rPr lang="nl-NL" sz="4800" b="1" dirty="0" err="1">
                <a:latin typeface="CS Avva Shenouda" panose="020B7200000000000000" pitchFamily="34" charset="0"/>
              </a:rPr>
              <a:t>akcw</a:t>
            </a:r>
            <a:r>
              <a:rPr lang="nl-NL" sz="4800" b="1" dirty="0">
                <a:latin typeface="CS Avva Shenouda" panose="020B7200000000000000" pitchFamily="34" charset="0"/>
              </a:rPr>
              <a:t>] `</a:t>
            </a:r>
            <a:r>
              <a:rPr lang="nl-NL" sz="4800" b="1" dirty="0" err="1">
                <a:latin typeface="CS Avva Shenouda" panose="020B7200000000000000" pitchFamily="34" charset="0"/>
              </a:rPr>
              <a:t>mmon</a:t>
            </a:r>
            <a:r>
              <a:rPr lang="nl-NL" sz="4800" b="1" dirty="0">
                <a:latin typeface="CS Avva Shenouda" panose="020B7200000000000000" pitchFamily="34" charset="0"/>
              </a:rPr>
              <a:t>.</a:t>
            </a:r>
          </a:p>
        </p:txBody>
      </p:sp>
      <p:sp>
        <p:nvSpPr>
          <p:cNvPr id="13" name="Espace réservé du contenu 2">
            <a:extLst>
              <a:ext uri="{FF2B5EF4-FFF2-40B4-BE49-F238E27FC236}">
                <a16:creationId xmlns:a16="http://schemas.microsoft.com/office/drawing/2014/main" id="{BAEE9C64-186B-45FE-92FC-55891E69D351}"/>
              </a:ext>
            </a:extLst>
          </p:cNvPr>
          <p:cNvSpPr txBox="1">
            <a:spLocks/>
          </p:cNvSpPr>
          <p:nvPr/>
        </p:nvSpPr>
        <p:spPr>
          <a:xfrm>
            <a:off x="8650513" y="486947"/>
            <a:ext cx="3138029" cy="5991072"/>
          </a:xfrm>
          <a:prstGeom prst="rect">
            <a:avLst/>
          </a:prstGeom>
        </p:spPr>
        <p:txBody>
          <a:bodyPr vert="horz" lIns="91440" tIns="45720" rIns="91440" bIns="45720" numCol="1" spcCol="72000" rtlCol="0" anchor="ctr">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buNone/>
            </a:pPr>
            <a:endParaRPr lang="fr-FR" sz="4000" b="1" dirty="0">
              <a:latin typeface="Book Antiqua" panose="02040602050305030304" pitchFamily="18"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7033846" y="3433340"/>
            <a:ext cx="4570930" cy="2800767"/>
          </a:xfrm>
          <a:prstGeom prst="rect">
            <a:avLst/>
          </a:prstGeom>
        </p:spPr>
        <p:txBody>
          <a:bodyPr wrap="square" anchor="ctr" anchorCtr="0">
            <a:spAutoFit/>
          </a:bodyPr>
          <a:lstStyle/>
          <a:p>
            <a:pPr algn="just" rtl="1"/>
            <a:r>
              <a:rPr lang="ar-AE" sz="4400" b="1" dirty="0">
                <a:latin typeface="Book Antiqua" panose="02040602050305030304" pitchFamily="18" charset="0"/>
              </a:rPr>
              <a:t>نسجد لك أيها المسيح</a:t>
            </a:r>
            <a:endParaRPr lang="fr-FR" sz="4400" b="1" dirty="0">
              <a:latin typeface="Book Antiqua" panose="02040602050305030304" pitchFamily="18" charset="0"/>
            </a:endParaRPr>
          </a:p>
          <a:p>
            <a:pPr algn="just" rtl="1"/>
            <a:r>
              <a:rPr lang="ar-AE" sz="4400" b="1" dirty="0">
                <a:latin typeface="Book Antiqua" panose="02040602050305030304" pitchFamily="18" charset="0"/>
              </a:rPr>
              <a:t> مع أبيك الصالح </a:t>
            </a:r>
            <a:endParaRPr lang="fr-FR" sz="4400" b="1" dirty="0">
              <a:latin typeface="Book Antiqua" panose="02040602050305030304" pitchFamily="18" charset="0"/>
            </a:endParaRPr>
          </a:p>
          <a:p>
            <a:pPr algn="just" rtl="1"/>
            <a:r>
              <a:rPr lang="ar-AE" sz="4400" b="1" dirty="0">
                <a:latin typeface="Book Antiqua" panose="02040602050305030304" pitchFamily="18" charset="0"/>
              </a:rPr>
              <a:t>والروح القدس</a:t>
            </a:r>
            <a:endParaRPr lang="fr-FR" sz="4400" b="1" dirty="0">
              <a:latin typeface="Book Antiqua" panose="02040602050305030304" pitchFamily="18" charset="0"/>
            </a:endParaRPr>
          </a:p>
          <a:p>
            <a:pPr algn="just" rtl="1"/>
            <a:r>
              <a:rPr lang="ar-AE" sz="4400" b="1" dirty="0">
                <a:latin typeface="Book Antiqua" panose="02040602050305030304" pitchFamily="18" charset="0"/>
              </a:rPr>
              <a:t> لأنك صلبت وخلصتنا.</a:t>
            </a:r>
          </a:p>
        </p:txBody>
      </p:sp>
    </p:spTree>
    <p:extLst>
      <p:ext uri="{BB962C8B-B14F-4D97-AF65-F5344CB8AC3E}">
        <p14:creationId xmlns:p14="http://schemas.microsoft.com/office/powerpoint/2010/main" val="4122245995"/>
      </p:ext>
    </p:extLst>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a:xfrm>
            <a:off x="6960096" y="692696"/>
            <a:ext cx="4531205" cy="1892826"/>
          </a:xfrm>
          <a:prstGeom prst="rect">
            <a:avLst/>
          </a:prstGeom>
        </p:spPr>
        <p:txBody>
          <a:bodyPr wrap="square">
            <a:spAutoFit/>
          </a:bodyPr>
          <a:lstStyle/>
          <a:p>
            <a:pPr algn="just" rtl="1"/>
            <a:r>
              <a:rPr lang="ar-AE" sz="3900" b="1" dirty="0"/>
              <a:t>السلام </a:t>
            </a:r>
            <a:r>
              <a:rPr lang="ar-AE" sz="3900" b="1" dirty="0" err="1"/>
              <a:t>للشاروبيم</a:t>
            </a:r>
            <a:r>
              <a:rPr lang="ar-AE" sz="3900" b="1" dirty="0"/>
              <a:t> السلام </a:t>
            </a:r>
            <a:r>
              <a:rPr lang="ar-AE" sz="3900" b="1" dirty="0" err="1"/>
              <a:t>للسارافيم</a:t>
            </a:r>
            <a:r>
              <a:rPr lang="ar-AE" sz="3900" b="1" dirty="0"/>
              <a:t> السلام لجميع الطغمات السمائية.</a:t>
            </a:r>
          </a:p>
        </p:txBody>
      </p:sp>
      <p:sp>
        <p:nvSpPr>
          <p:cNvPr id="6" name="Rectangle 5"/>
          <p:cNvSpPr/>
          <p:nvPr/>
        </p:nvSpPr>
        <p:spPr>
          <a:xfrm>
            <a:off x="695400" y="692696"/>
            <a:ext cx="5256584" cy="2308324"/>
          </a:xfrm>
          <a:prstGeom prst="rect">
            <a:avLst/>
          </a:prstGeom>
        </p:spPr>
        <p:txBody>
          <a:bodyPr wrap="square">
            <a:spAutoFit/>
          </a:bodyPr>
          <a:lstStyle/>
          <a:p>
            <a:pPr algn="just"/>
            <a:r>
              <a:rPr lang="fr-FR" sz="3600" b="1" dirty="0">
                <a:latin typeface="CS Avva Shenouda" pitchFamily="34" charset="0"/>
              </a:rPr>
              <a:t>&lt;</a:t>
            </a:r>
            <a:r>
              <a:rPr lang="fr-FR" sz="3600" b="1" dirty="0" err="1">
                <a:latin typeface="CS Avva Shenouda" pitchFamily="34" charset="0"/>
              </a:rPr>
              <a:t>ere</a:t>
            </a:r>
            <a:r>
              <a:rPr lang="fr-FR" sz="3600" b="1" dirty="0">
                <a:latin typeface="CS Avva Shenouda" pitchFamily="34" charset="0"/>
              </a:rPr>
              <a:t> ni&lt;</a:t>
            </a:r>
            <a:r>
              <a:rPr lang="fr-FR" sz="3600" b="1" dirty="0" err="1">
                <a:latin typeface="CS Avva Shenouda" pitchFamily="34" charset="0"/>
              </a:rPr>
              <a:t>eroubim</a:t>
            </a:r>
            <a:r>
              <a:rPr lang="fr-FR" sz="3600" b="1" dirty="0">
                <a:latin typeface="CS Avva Shenouda" pitchFamily="34" charset="0"/>
              </a:rPr>
              <a:t>@ ,</a:t>
            </a:r>
            <a:r>
              <a:rPr lang="fr-FR" sz="3600" b="1" dirty="0" err="1">
                <a:latin typeface="CS Avva Shenouda" pitchFamily="34" charset="0"/>
              </a:rPr>
              <a:t>ere</a:t>
            </a:r>
            <a:r>
              <a:rPr lang="fr-FR" sz="3600" b="1" dirty="0">
                <a:latin typeface="CS Avva Shenouda" pitchFamily="34" charset="0"/>
              </a:rPr>
              <a:t> </a:t>
            </a:r>
            <a:r>
              <a:rPr lang="fr-FR" sz="3600" b="1" dirty="0" err="1">
                <a:latin typeface="CS Avva Shenouda" pitchFamily="34" charset="0"/>
              </a:rPr>
              <a:t>niCeravim</a:t>
            </a:r>
            <a:r>
              <a:rPr lang="fr-FR" sz="3600" b="1" dirty="0">
                <a:latin typeface="CS Avva Shenouda" pitchFamily="34" charset="0"/>
              </a:rPr>
              <a:t>@ ,</a:t>
            </a:r>
            <a:r>
              <a:rPr lang="fr-FR" sz="3600" b="1" dirty="0" err="1">
                <a:latin typeface="CS Avva Shenouda" pitchFamily="34" charset="0"/>
              </a:rPr>
              <a:t>ere</a:t>
            </a:r>
            <a:r>
              <a:rPr lang="fr-FR" sz="3600" b="1" dirty="0">
                <a:latin typeface="CS Avva Shenouda" pitchFamily="34" charset="0"/>
              </a:rPr>
              <a:t> </a:t>
            </a:r>
            <a:r>
              <a:rPr lang="fr-FR" sz="3600" b="1" dirty="0" err="1">
                <a:latin typeface="CS Avva Shenouda" pitchFamily="34" charset="0"/>
              </a:rPr>
              <a:t>nitagma</a:t>
            </a:r>
            <a:r>
              <a:rPr lang="fr-FR" sz="3600" b="1" dirty="0">
                <a:latin typeface="CS Avva Shenouda" pitchFamily="34" charset="0"/>
              </a:rPr>
              <a:t> </a:t>
            </a:r>
            <a:r>
              <a:rPr lang="fr-FR" sz="3600" b="1" dirty="0" err="1">
                <a:latin typeface="CS Avva Shenouda" pitchFamily="34" charset="0"/>
              </a:rPr>
              <a:t>tyrou</a:t>
            </a:r>
            <a:r>
              <a:rPr lang="fr-FR" sz="3600" b="1" dirty="0">
                <a:latin typeface="CS Avva Shenouda" pitchFamily="34" charset="0"/>
              </a:rPr>
              <a:t> @ `n`</a:t>
            </a:r>
            <a:r>
              <a:rPr lang="fr-FR" sz="3600" b="1" dirty="0" err="1">
                <a:latin typeface="CS Avva Shenouda" pitchFamily="34" charset="0"/>
              </a:rPr>
              <a:t>epouranion</a:t>
            </a:r>
            <a:r>
              <a:rPr lang="fr-FR" sz="3600" b="1" dirty="0">
                <a:latin typeface="CS Avva Shenouda" pitchFamily="34" charset="0"/>
              </a:rPr>
              <a:t>.</a:t>
            </a:r>
          </a:p>
        </p:txBody>
      </p:sp>
      <p:sp>
        <p:nvSpPr>
          <p:cNvPr id="7" name="Rectangle 6"/>
          <p:cNvSpPr/>
          <p:nvPr/>
        </p:nvSpPr>
        <p:spPr>
          <a:xfrm>
            <a:off x="2891644" y="4149080"/>
            <a:ext cx="6408712" cy="2062103"/>
          </a:xfrm>
          <a:prstGeom prst="rect">
            <a:avLst/>
          </a:prstGeom>
        </p:spPr>
        <p:txBody>
          <a:bodyPr wrap="square">
            <a:spAutoFit/>
          </a:bodyPr>
          <a:lstStyle/>
          <a:p>
            <a:pPr algn="ctr"/>
            <a:r>
              <a:rPr lang="fr-FR" sz="3200" b="1" dirty="0">
                <a:latin typeface="Book Antiqua" pitchFamily="18" charset="0"/>
              </a:rPr>
              <a:t>Salut aux chérubins, </a:t>
            </a:r>
          </a:p>
          <a:p>
            <a:pPr algn="ctr"/>
            <a:r>
              <a:rPr lang="fr-FR" sz="3200" b="1" dirty="0">
                <a:latin typeface="Book Antiqua" pitchFamily="18" charset="0"/>
              </a:rPr>
              <a:t>salut aux séraphins, </a:t>
            </a:r>
          </a:p>
          <a:p>
            <a:pPr algn="ctr"/>
            <a:r>
              <a:rPr lang="fr-FR" sz="3200" b="1" dirty="0">
                <a:latin typeface="Book Antiqua" pitchFamily="18" charset="0"/>
              </a:rPr>
              <a:t>salut à tous </a:t>
            </a:r>
          </a:p>
          <a:p>
            <a:pPr algn="ctr"/>
            <a:r>
              <a:rPr lang="fr-FR" sz="3200" b="1" dirty="0">
                <a:latin typeface="Book Antiqua" pitchFamily="18" charset="0"/>
              </a:rPr>
              <a:t>les grades célestes.</a:t>
            </a:r>
          </a:p>
        </p:txBody>
      </p:sp>
      <p:sp>
        <p:nvSpPr>
          <p:cNvPr id="10" name="ZoneTexte 9">
            <a:extLst>
              <a:ext uri="{FF2B5EF4-FFF2-40B4-BE49-F238E27FC236}">
                <a16:creationId xmlns:a16="http://schemas.microsoft.com/office/drawing/2014/main" id="{8B572F64-190B-4703-8BB0-146D71BF0F8E}"/>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de l’aube </a:t>
            </a:r>
            <a:r>
              <a:rPr lang="fr-FR" sz="1600" b="1" i="1" dirty="0">
                <a:solidFill>
                  <a:schemeClr val="bg1"/>
                </a:solidFill>
              </a:rPr>
              <a:t>du Jeudi Saint</a:t>
            </a:r>
            <a:endParaRPr lang="fr-FR" sz="1600" b="1" dirty="0">
              <a:solidFill>
                <a:schemeClr val="bg1"/>
              </a:solidFill>
            </a:endParaRPr>
          </a:p>
        </p:txBody>
      </p:sp>
      <p:sp>
        <p:nvSpPr>
          <p:cNvPr id="11" name="Rectangle 74">
            <a:extLst>
              <a:ext uri="{FF2B5EF4-FFF2-40B4-BE49-F238E27FC236}">
                <a16:creationId xmlns:a16="http://schemas.microsoft.com/office/drawing/2014/main" id="{01E85C3B-6BD3-45D9-A989-9DB4458EE5CC}"/>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باكر يوم الخميس</a:t>
            </a:r>
            <a:endParaRPr lang="en-US" altLang="fr-FR" sz="2000" b="1" i="1" dirty="0">
              <a:solidFill>
                <a:schemeClr val="bg1"/>
              </a:solidFill>
            </a:endParaRPr>
          </a:p>
        </p:txBody>
      </p:sp>
    </p:spTree>
    <p:extLst>
      <p:ext uri="{BB962C8B-B14F-4D97-AF65-F5344CB8AC3E}">
        <p14:creationId xmlns:p14="http://schemas.microsoft.com/office/powerpoint/2010/main" val="152242611"/>
      </p:ext>
    </p:extLst>
  </p:cSld>
  <p:clrMapOvr>
    <a:masterClrMapping/>
  </p:clrMapOvr>
</p:sld>
</file>

<file path=ppt/slides/slide51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E17DC675-7680-42CC-A00E-5749DEE5E413}"/>
              </a:ext>
            </a:extLst>
          </p:cNvPr>
          <p:cNvSpPr/>
          <p:nvPr/>
        </p:nvSpPr>
        <p:spPr>
          <a:xfrm>
            <a:off x="443372" y="3426898"/>
            <a:ext cx="11305256" cy="2160240"/>
          </a:xfrm>
          <a:prstGeom prst="rect">
            <a:avLst/>
          </a:prstGeom>
        </p:spPr>
        <p:txBody>
          <a:bodyPr vert="horz" lIns="91440" tIns="45720" rIns="91440" bIns="45720" rtlCol="0" anchor="ctr">
            <a:noAutofit/>
          </a:bodyPr>
          <a:lstStyle/>
          <a:p>
            <a:pPr algn="ctr"/>
            <a:r>
              <a:rPr lang="ar-SA" sz="7200" b="1" dirty="0">
                <a:solidFill>
                  <a:srgbClr val="C00000"/>
                </a:solidFill>
                <a:latin typeface="Times New Roman" panose="02020603050405020304" pitchFamily="18" charset="0"/>
              </a:rPr>
              <a:t>البركة والختام في أسبوع الآلام</a:t>
            </a:r>
          </a:p>
        </p:txBody>
      </p:sp>
      <p:sp>
        <p:nvSpPr>
          <p:cNvPr id="7" name="Titre 1">
            <a:extLst>
              <a:ext uri="{FF2B5EF4-FFF2-40B4-BE49-F238E27FC236}">
                <a16:creationId xmlns:a16="http://schemas.microsoft.com/office/drawing/2014/main" id="{062BC627-B07B-444C-93A4-6D5B1A046B78}"/>
              </a:ext>
            </a:extLst>
          </p:cNvPr>
          <p:cNvSpPr txBox="1">
            <a:spLocks/>
          </p:cNvSpPr>
          <p:nvPr/>
        </p:nvSpPr>
        <p:spPr>
          <a:xfrm>
            <a:off x="443372" y="939604"/>
            <a:ext cx="11305256" cy="1785764"/>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fr-FR" sz="7000" b="1" dirty="0">
                <a:solidFill>
                  <a:srgbClr val="C00000"/>
                </a:solidFill>
                <a:latin typeface="Bookman Old Style" panose="02050604050505020204" pitchFamily="18" charset="0"/>
              </a:rPr>
              <a:t>Bénédiction finale</a:t>
            </a:r>
          </a:p>
        </p:txBody>
      </p:sp>
    </p:spTree>
    <p:extLst>
      <p:ext uri="{BB962C8B-B14F-4D97-AF65-F5344CB8AC3E}">
        <p14:creationId xmlns:p14="http://schemas.microsoft.com/office/powerpoint/2010/main" val="617121834"/>
      </p:ext>
    </p:extLst>
  </p:cSld>
  <p:clrMapOvr>
    <a:masterClrMapping/>
  </p:clrMapOvr>
</p:sld>
</file>

<file path=ppt/slides/slide51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606906" y="3505532"/>
            <a:ext cx="5867221" cy="2907171"/>
          </a:xfrm>
        </p:spPr>
        <p:txBody>
          <a:bodyPr numCol="1" spcCol="72000" anchor="ctr">
            <a:noAutofit/>
          </a:bodyPr>
          <a:lstStyle/>
          <a:p>
            <a:pPr marL="0" indent="0" algn="just">
              <a:buNone/>
            </a:pPr>
            <a:r>
              <a:rPr lang="fr-FR" b="1" dirty="0">
                <a:latin typeface="Book Antiqua" panose="02040602050305030304" pitchFamily="18" charset="0"/>
              </a:rPr>
              <a:t>Amen Alléluia, Gloire au Père au Fils et au Saint-Esprit, Maintenant et pour toujours et pour les siècles des siècles Amen</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lvl="0" algn="ctr" rtl="1" fontAlgn="base">
              <a:spcBef>
                <a:spcPct val="20000"/>
              </a:spcBef>
              <a:spcAft>
                <a:spcPct val="0"/>
              </a:spcAft>
            </a:pPr>
            <a:endParaRPr lang="ar-SA" altLang="fr-FR" sz="3600" dirty="0">
              <a:latin typeface="Times New Roman" panose="02020603050405020304" pitchFamily="18" charset="0"/>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606906" y="452551"/>
            <a:ext cx="10832822" cy="3139051"/>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buNone/>
            </a:pPr>
            <a:r>
              <a:rPr lang="nl-NL" sz="4400" b="1" dirty="0" err="1">
                <a:latin typeface="CS Avva Shenouda" panose="020B7200000000000000" pitchFamily="34" charset="0"/>
              </a:rPr>
              <a:t>Amyn</a:t>
            </a:r>
            <a:r>
              <a:rPr lang="nl-NL" sz="4400" b="1" dirty="0">
                <a:latin typeface="CS Avva Shenouda" panose="020B7200000000000000" pitchFamily="34" charset="0"/>
              </a:rPr>
              <a:t>@ =a=l </a:t>
            </a:r>
            <a:r>
              <a:rPr lang="nl-NL" sz="4400" b="1" dirty="0" err="1">
                <a:latin typeface="CS Avva Shenouda" panose="020B7200000000000000" pitchFamily="34" charset="0"/>
              </a:rPr>
              <a:t>doxa</a:t>
            </a:r>
            <a:r>
              <a:rPr lang="nl-NL" sz="4400" b="1" dirty="0">
                <a:latin typeface="CS Avva Shenouda" panose="020B7200000000000000" pitchFamily="34" charset="0"/>
              </a:rPr>
              <a:t> </a:t>
            </a:r>
            <a:r>
              <a:rPr lang="nl-NL" sz="4400" b="1" dirty="0" err="1">
                <a:latin typeface="CS Avva Shenouda" panose="020B7200000000000000" pitchFamily="34" charset="0"/>
              </a:rPr>
              <a:t>Patri</a:t>
            </a:r>
            <a:r>
              <a:rPr lang="nl-NL" sz="4400" b="1" dirty="0">
                <a:latin typeface="CS Avva Shenouda" panose="020B7200000000000000" pitchFamily="34" charset="0"/>
              </a:rPr>
              <a:t> </a:t>
            </a:r>
            <a:r>
              <a:rPr lang="nl-NL" sz="4400" b="1" dirty="0" err="1">
                <a:latin typeface="CS Avva Shenouda" panose="020B7200000000000000" pitchFamily="34" charset="0"/>
              </a:rPr>
              <a:t>ke</a:t>
            </a:r>
            <a:r>
              <a:rPr lang="nl-NL" sz="4400" b="1" dirty="0">
                <a:latin typeface="CS Avva Shenouda" panose="020B7200000000000000" pitchFamily="34" charset="0"/>
              </a:rPr>
              <a:t> </a:t>
            </a:r>
            <a:r>
              <a:rPr lang="nl-NL" sz="4400" b="1" dirty="0" err="1">
                <a:latin typeface="CS Avva Shenouda" panose="020B7200000000000000" pitchFamily="34" charset="0"/>
              </a:rPr>
              <a:t>Uiw</a:t>
            </a:r>
            <a:r>
              <a:rPr lang="nl-NL" sz="4400" b="1" dirty="0">
                <a:latin typeface="CS Avva Shenouda" panose="020B7200000000000000" pitchFamily="34" charset="0"/>
              </a:rPr>
              <a:t> </a:t>
            </a:r>
            <a:r>
              <a:rPr lang="nl-NL" sz="4400" b="1" dirty="0" err="1">
                <a:latin typeface="CS Avva Shenouda" panose="020B7200000000000000" pitchFamily="34" charset="0"/>
              </a:rPr>
              <a:t>ke</a:t>
            </a:r>
            <a:r>
              <a:rPr lang="nl-NL" sz="4400" b="1" dirty="0">
                <a:latin typeface="CS Avva Shenouda" panose="020B7200000000000000" pitchFamily="34" charset="0"/>
              </a:rPr>
              <a:t> </a:t>
            </a:r>
            <a:r>
              <a:rPr lang="nl-NL" sz="4400" b="1" dirty="0" err="1">
                <a:latin typeface="CS Avva Shenouda" panose="020B7200000000000000" pitchFamily="34" charset="0"/>
              </a:rPr>
              <a:t>agiw</a:t>
            </a:r>
            <a:r>
              <a:rPr lang="nl-NL" sz="4400" b="1" dirty="0">
                <a:latin typeface="CS Avva Shenouda" panose="020B7200000000000000" pitchFamily="34" charset="0"/>
              </a:rPr>
              <a:t> </a:t>
            </a:r>
            <a:r>
              <a:rPr lang="nl-NL" sz="4400" b="1" dirty="0" err="1">
                <a:latin typeface="CS Avva Shenouda" panose="020B7200000000000000" pitchFamily="34" charset="0"/>
              </a:rPr>
              <a:t>Pneumati</a:t>
            </a:r>
            <a:r>
              <a:rPr lang="nl-NL" sz="4400" b="1" dirty="0">
                <a:latin typeface="CS Avva Shenouda" panose="020B7200000000000000" pitchFamily="34" charset="0"/>
              </a:rPr>
              <a:t>@ </a:t>
            </a:r>
            <a:r>
              <a:rPr lang="nl-NL" sz="4400" b="1" dirty="0" err="1">
                <a:latin typeface="CS Avva Shenouda" panose="020B7200000000000000" pitchFamily="34" charset="0"/>
              </a:rPr>
              <a:t>ke</a:t>
            </a:r>
            <a:r>
              <a:rPr lang="nl-NL" sz="4400" b="1" dirty="0">
                <a:latin typeface="CS Avva Shenouda" panose="020B7200000000000000" pitchFamily="34" charset="0"/>
              </a:rPr>
              <a:t> </a:t>
            </a:r>
            <a:r>
              <a:rPr lang="nl-NL" sz="4400" b="1" dirty="0" err="1">
                <a:latin typeface="CS Avva Shenouda" panose="020B7200000000000000" pitchFamily="34" charset="0"/>
              </a:rPr>
              <a:t>nun</a:t>
            </a:r>
            <a:r>
              <a:rPr lang="nl-NL" sz="4400" b="1" dirty="0">
                <a:latin typeface="CS Avva Shenouda" panose="020B7200000000000000" pitchFamily="34" charset="0"/>
              </a:rPr>
              <a:t> </a:t>
            </a:r>
            <a:r>
              <a:rPr lang="nl-NL" sz="4400" b="1" dirty="0" err="1">
                <a:latin typeface="CS Avva Shenouda" panose="020B7200000000000000" pitchFamily="34" charset="0"/>
              </a:rPr>
              <a:t>ke</a:t>
            </a:r>
            <a:r>
              <a:rPr lang="nl-NL" sz="4400" b="1" dirty="0">
                <a:latin typeface="CS Avva Shenouda" panose="020B7200000000000000" pitchFamily="34" charset="0"/>
              </a:rPr>
              <a:t> `</a:t>
            </a:r>
            <a:r>
              <a:rPr lang="nl-NL" sz="4400" b="1" dirty="0" err="1">
                <a:latin typeface="CS Avva Shenouda" panose="020B7200000000000000" pitchFamily="34" charset="0"/>
              </a:rPr>
              <a:t>a`i</a:t>
            </a:r>
            <a:r>
              <a:rPr lang="nl-NL" sz="4400" b="1" dirty="0">
                <a:latin typeface="CS Avva Shenouda" panose="020B7200000000000000" pitchFamily="34" charset="0"/>
              </a:rPr>
              <a:t> </a:t>
            </a:r>
            <a:r>
              <a:rPr lang="nl-NL" sz="4400" b="1" dirty="0" err="1">
                <a:latin typeface="CS Avva Shenouda" panose="020B7200000000000000" pitchFamily="34" charset="0"/>
              </a:rPr>
              <a:t>ke</a:t>
            </a:r>
            <a:r>
              <a:rPr lang="nl-NL" sz="4400" b="1" dirty="0">
                <a:latin typeface="CS Avva Shenouda" panose="020B7200000000000000" pitchFamily="34" charset="0"/>
              </a:rPr>
              <a:t> ic </a:t>
            </a:r>
            <a:r>
              <a:rPr lang="nl-NL" sz="4400" b="1" dirty="0" err="1">
                <a:latin typeface="CS Avva Shenouda" panose="020B7200000000000000" pitchFamily="34" charset="0"/>
              </a:rPr>
              <a:t>touc</a:t>
            </a:r>
            <a:r>
              <a:rPr lang="nl-NL" sz="4400" b="1" dirty="0">
                <a:latin typeface="CS Avva Shenouda" panose="020B7200000000000000" pitchFamily="34" charset="0"/>
              </a:rPr>
              <a:t> `</a:t>
            </a:r>
            <a:r>
              <a:rPr lang="nl-NL" sz="4400" b="1" dirty="0" err="1">
                <a:latin typeface="CS Avva Shenouda" panose="020B7200000000000000" pitchFamily="34" charset="0"/>
              </a:rPr>
              <a:t>e`wnac</a:t>
            </a:r>
            <a:r>
              <a:rPr lang="nl-NL" sz="4400" b="1" dirty="0">
                <a:latin typeface="CS Avva Shenouda" panose="020B7200000000000000" pitchFamily="34" charset="0"/>
              </a:rPr>
              <a:t> </a:t>
            </a:r>
            <a:r>
              <a:rPr lang="nl-NL" sz="4400" b="1" dirty="0" err="1">
                <a:latin typeface="CS Avva Shenouda" panose="020B7200000000000000" pitchFamily="34" charset="0"/>
              </a:rPr>
              <a:t>twn</a:t>
            </a:r>
            <a:r>
              <a:rPr lang="nl-NL" sz="4400" b="1" dirty="0">
                <a:latin typeface="CS Avva Shenouda" panose="020B7200000000000000" pitchFamily="34" charset="0"/>
              </a:rPr>
              <a:t> `</a:t>
            </a:r>
            <a:r>
              <a:rPr lang="nl-NL" sz="4400" b="1" dirty="0" err="1">
                <a:latin typeface="CS Avva Shenouda" panose="020B7200000000000000" pitchFamily="34" charset="0"/>
              </a:rPr>
              <a:t>e`wnwn</a:t>
            </a:r>
            <a:r>
              <a:rPr lang="nl-NL" sz="4400" b="1" dirty="0">
                <a:latin typeface="CS Avva Shenouda" panose="020B7200000000000000" pitchFamily="34" charset="0"/>
              </a:rPr>
              <a:t> `</a:t>
            </a:r>
            <a:r>
              <a:rPr lang="nl-NL" sz="4400" b="1" dirty="0" err="1">
                <a:latin typeface="CS Avva Shenouda" panose="020B7200000000000000" pitchFamily="34" charset="0"/>
              </a:rPr>
              <a:t>amyn</a:t>
            </a:r>
            <a:r>
              <a:rPr lang="nl-NL" sz="4400" b="1" dirty="0">
                <a:latin typeface="CS Avva Shenouda" panose="020B7200000000000000" pitchFamily="34" charset="0"/>
              </a:rPr>
              <a:t>.</a:t>
            </a:r>
          </a:p>
        </p:txBody>
      </p:sp>
      <p:sp>
        <p:nvSpPr>
          <p:cNvPr id="13" name="Espace réservé du contenu 2">
            <a:extLst>
              <a:ext uri="{FF2B5EF4-FFF2-40B4-BE49-F238E27FC236}">
                <a16:creationId xmlns:a16="http://schemas.microsoft.com/office/drawing/2014/main" id="{BAEE9C64-186B-45FE-92FC-55891E69D351}"/>
              </a:ext>
            </a:extLst>
          </p:cNvPr>
          <p:cNvSpPr txBox="1">
            <a:spLocks/>
          </p:cNvSpPr>
          <p:nvPr/>
        </p:nvSpPr>
        <p:spPr>
          <a:xfrm>
            <a:off x="8650513" y="486947"/>
            <a:ext cx="3138029" cy="5991072"/>
          </a:xfrm>
          <a:prstGeom prst="rect">
            <a:avLst/>
          </a:prstGeom>
        </p:spPr>
        <p:txBody>
          <a:bodyPr vert="horz" lIns="91440" tIns="45720" rIns="91440" bIns="45720" numCol="1" spcCol="72000" rtlCol="0" anchor="ctr">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buNone/>
            </a:pPr>
            <a:endParaRPr lang="fr-FR" sz="4000" b="1" dirty="0">
              <a:latin typeface="Book Antiqua" panose="02040602050305030304" pitchFamily="18"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581229" y="3608879"/>
            <a:ext cx="5003866" cy="2800767"/>
          </a:xfrm>
          <a:prstGeom prst="rect">
            <a:avLst/>
          </a:prstGeom>
        </p:spPr>
        <p:txBody>
          <a:bodyPr wrap="square" anchor="ctr" anchorCtr="0">
            <a:spAutoFit/>
          </a:bodyPr>
          <a:lstStyle/>
          <a:p>
            <a:pPr algn="just" rtl="1"/>
            <a:r>
              <a:rPr lang="ar-AE" sz="4400" b="1" dirty="0">
                <a:latin typeface="Book Antiqua" panose="02040602050305030304" pitchFamily="18" charset="0"/>
              </a:rPr>
              <a:t>امين </a:t>
            </a:r>
            <a:r>
              <a:rPr lang="ar-AE" sz="4400" b="1" dirty="0" err="1">
                <a:latin typeface="Book Antiqua" panose="02040602050305030304" pitchFamily="18" charset="0"/>
              </a:rPr>
              <a:t>هلليلويا</a:t>
            </a:r>
            <a:r>
              <a:rPr lang="ar-AE" sz="4400" b="1" dirty="0">
                <a:latin typeface="Book Antiqua" panose="02040602050305030304" pitchFamily="18" charset="0"/>
              </a:rPr>
              <a:t>. المجد </a:t>
            </a:r>
            <a:r>
              <a:rPr lang="ar-AE" sz="4400" b="1" dirty="0" err="1">
                <a:latin typeface="Book Antiqua" panose="02040602050305030304" pitchFamily="18" charset="0"/>
              </a:rPr>
              <a:t>للآب</a:t>
            </a:r>
            <a:r>
              <a:rPr lang="ar-AE" sz="4400" b="1" dirty="0">
                <a:latin typeface="Book Antiqua" panose="02040602050305030304" pitchFamily="18" charset="0"/>
              </a:rPr>
              <a:t> وال</a:t>
            </a:r>
            <a:r>
              <a:rPr lang="ar-EG" sz="4400" b="1" dirty="0">
                <a:latin typeface="Book Antiqua" panose="02040602050305030304" pitchFamily="18" charset="0"/>
              </a:rPr>
              <a:t>إ</a:t>
            </a:r>
            <a:r>
              <a:rPr lang="ar-AE" sz="4400" b="1" dirty="0">
                <a:latin typeface="Book Antiqua" panose="02040602050305030304" pitchFamily="18" charset="0"/>
              </a:rPr>
              <a:t>بن والروح القدس، ال</a:t>
            </a:r>
            <a:r>
              <a:rPr lang="ar-EG" sz="4400" b="1" dirty="0">
                <a:latin typeface="Book Antiqua" panose="02040602050305030304" pitchFamily="18" charset="0"/>
              </a:rPr>
              <a:t>آ</a:t>
            </a:r>
            <a:r>
              <a:rPr lang="ar-AE" sz="4400" b="1" dirty="0">
                <a:latin typeface="Book Antiqua" panose="02040602050305030304" pitchFamily="18" charset="0"/>
              </a:rPr>
              <a:t>ن و كل </a:t>
            </a:r>
            <a:r>
              <a:rPr lang="ar-EG" sz="4400" b="1" dirty="0">
                <a:latin typeface="Book Antiqua" panose="02040602050305030304" pitchFamily="18" charset="0"/>
              </a:rPr>
              <a:t>أ</a:t>
            </a:r>
            <a:r>
              <a:rPr lang="ar-AE" sz="4400" b="1" dirty="0">
                <a:latin typeface="Book Antiqua" panose="02040602050305030304" pitchFamily="18" charset="0"/>
              </a:rPr>
              <a:t>وان وإلي دهر الدهور. آمين.</a:t>
            </a:r>
          </a:p>
        </p:txBody>
      </p:sp>
    </p:spTree>
    <p:extLst>
      <p:ext uri="{BB962C8B-B14F-4D97-AF65-F5344CB8AC3E}">
        <p14:creationId xmlns:p14="http://schemas.microsoft.com/office/powerpoint/2010/main" val="1982410004"/>
      </p:ext>
    </p:extLst>
  </p:cSld>
  <p:clrMapOvr>
    <a:masterClrMapping/>
  </p:clrMapOvr>
</p:sld>
</file>

<file path=ppt/slides/slide51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606906" y="3505532"/>
            <a:ext cx="5867221" cy="2907171"/>
          </a:xfrm>
        </p:spPr>
        <p:txBody>
          <a:bodyPr numCol="1" spcCol="72000" anchor="ctr">
            <a:noAutofit/>
          </a:bodyPr>
          <a:lstStyle/>
          <a:p>
            <a:pPr marL="0" indent="0" algn="just">
              <a:spcBef>
                <a:spcPts val="0"/>
              </a:spcBef>
              <a:buNone/>
            </a:pPr>
            <a:r>
              <a:rPr lang="fr-FR" sz="3000" b="1" dirty="0">
                <a:latin typeface="Book Antiqua" panose="02040602050305030304" pitchFamily="18" charset="0"/>
              </a:rPr>
              <a:t>Nous clamons et nous disons: Ô notre Seigneur Jésus Christ: </a:t>
            </a:r>
            <a:r>
              <a:rPr lang="fr-FR" sz="3000" b="1" dirty="0">
                <a:solidFill>
                  <a:srgbClr val="C00000"/>
                </a:solidFill>
                <a:latin typeface="Book Antiqua" panose="02040602050305030304" pitchFamily="18" charset="0"/>
              </a:rPr>
              <a:t>qui a été crucifié, écrase Satan sous nos pieds. </a:t>
            </a:r>
            <a:r>
              <a:rPr lang="fr-FR" sz="3000" b="1" dirty="0">
                <a:latin typeface="Book Antiqua" panose="02040602050305030304" pitchFamily="18" charset="0"/>
              </a:rPr>
              <a:t>Sauve nous et aie pitié de nous</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lvl="0" algn="ctr" rtl="1" fontAlgn="base">
              <a:spcBef>
                <a:spcPct val="20000"/>
              </a:spcBef>
              <a:spcAft>
                <a:spcPct val="0"/>
              </a:spcAft>
            </a:pPr>
            <a:endParaRPr lang="ar-SA" altLang="fr-FR" sz="3600" dirty="0">
              <a:latin typeface="Times New Roman" panose="02020603050405020304" pitchFamily="18" charset="0"/>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606905" y="452551"/>
            <a:ext cx="11162917" cy="3139051"/>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spcBef>
                <a:spcPts val="0"/>
              </a:spcBef>
              <a:buNone/>
            </a:pPr>
            <a:r>
              <a:rPr lang="nl-NL" sz="4000" b="1" dirty="0" err="1">
                <a:latin typeface="CS Avva Shenouda" panose="020B7200000000000000" pitchFamily="34" charset="0"/>
              </a:rPr>
              <a:t>Tenws</a:t>
            </a:r>
            <a:r>
              <a:rPr lang="nl-NL" sz="4000" b="1" dirty="0">
                <a:latin typeface="CS Avva Shenouda" panose="020B7200000000000000" pitchFamily="34" charset="0"/>
              </a:rPr>
              <a:t> `</a:t>
            </a:r>
            <a:r>
              <a:rPr lang="nl-NL" sz="4000" b="1" dirty="0" err="1">
                <a:latin typeface="CS Avva Shenouda" panose="020B7200000000000000" pitchFamily="34" charset="0"/>
              </a:rPr>
              <a:t>ebol</a:t>
            </a:r>
            <a:r>
              <a:rPr lang="nl-NL" sz="4000" b="1" dirty="0">
                <a:latin typeface="CS Avva Shenouda" panose="020B7200000000000000" pitchFamily="34" charset="0"/>
              </a:rPr>
              <a:t> </a:t>
            </a:r>
            <a:r>
              <a:rPr lang="nl-NL" sz="4000" b="1" dirty="0" err="1">
                <a:latin typeface="CS Avva Shenouda" panose="020B7200000000000000" pitchFamily="34" charset="0"/>
              </a:rPr>
              <a:t>enjw</a:t>
            </a:r>
            <a:r>
              <a:rPr lang="nl-NL" sz="4000" b="1" dirty="0">
                <a:latin typeface="CS Avva Shenouda" panose="020B7200000000000000" pitchFamily="34" charset="0"/>
              </a:rPr>
              <a:t> `</a:t>
            </a:r>
            <a:r>
              <a:rPr lang="nl-NL" sz="4000" b="1" dirty="0" err="1">
                <a:latin typeface="CS Avva Shenouda" panose="020B7200000000000000" pitchFamily="34" charset="0"/>
              </a:rPr>
              <a:t>mmoc</a:t>
            </a:r>
            <a:r>
              <a:rPr lang="nl-NL" sz="4000" b="1" dirty="0">
                <a:latin typeface="CS Avva Shenouda" panose="020B7200000000000000" pitchFamily="34" charset="0"/>
              </a:rPr>
              <a:t> @ je `w pen=o=c I=y=c P=,=c @ </a:t>
            </a:r>
            <a:r>
              <a:rPr lang="nl-NL" sz="4000" b="1" dirty="0" err="1">
                <a:solidFill>
                  <a:srgbClr val="C00000"/>
                </a:solidFill>
                <a:latin typeface="CS Avva Shenouda" panose="020B7200000000000000" pitchFamily="34" charset="0"/>
              </a:rPr>
              <a:t>vy`etauask</a:t>
            </a:r>
            <a:r>
              <a:rPr lang="nl-NL" sz="4000" b="1" dirty="0">
                <a:solidFill>
                  <a:srgbClr val="C00000"/>
                </a:solidFill>
                <a:latin typeface="CS Avva Shenouda" panose="020B7200000000000000" pitchFamily="34" charset="0"/>
              </a:rPr>
              <a:t> `</a:t>
            </a:r>
            <a:r>
              <a:rPr lang="nl-NL" sz="4000" b="1" dirty="0" err="1">
                <a:solidFill>
                  <a:srgbClr val="C00000"/>
                </a:solidFill>
                <a:latin typeface="CS Avva Shenouda" panose="020B7200000000000000" pitchFamily="34" charset="0"/>
              </a:rPr>
              <a:t>epi`ctauroc</a:t>
            </a:r>
            <a:r>
              <a:rPr lang="nl-NL" sz="4000" b="1" dirty="0">
                <a:solidFill>
                  <a:srgbClr val="C00000"/>
                </a:solidFill>
                <a:latin typeface="CS Avva Shenouda" panose="020B7200000000000000" pitchFamily="34" charset="0"/>
              </a:rPr>
              <a:t> @ </a:t>
            </a:r>
            <a:r>
              <a:rPr lang="nl-NL" sz="4000" b="1" dirty="0" err="1">
                <a:solidFill>
                  <a:srgbClr val="C00000"/>
                </a:solidFill>
                <a:latin typeface="CS Avva Shenouda" panose="020B7200000000000000" pitchFamily="34" charset="0"/>
              </a:rPr>
              <a:t>ek`eqomqem</a:t>
            </a:r>
            <a:r>
              <a:rPr lang="nl-NL" sz="4000" b="1" dirty="0">
                <a:solidFill>
                  <a:srgbClr val="C00000"/>
                </a:solidFill>
                <a:latin typeface="CS Avva Shenouda" panose="020B7200000000000000" pitchFamily="34" charset="0"/>
              </a:rPr>
              <a:t> `</a:t>
            </a:r>
            <a:r>
              <a:rPr lang="nl-NL" sz="4000" b="1" dirty="0" err="1">
                <a:solidFill>
                  <a:srgbClr val="C00000"/>
                </a:solidFill>
                <a:latin typeface="CS Avva Shenouda" panose="020B7200000000000000" pitchFamily="34" charset="0"/>
              </a:rPr>
              <a:t>m`pcatanac</a:t>
            </a:r>
            <a:r>
              <a:rPr lang="nl-NL" sz="4000" b="1" dirty="0">
                <a:solidFill>
                  <a:srgbClr val="C00000"/>
                </a:solidFill>
                <a:latin typeface="CS Avva Shenouda" panose="020B7200000000000000" pitchFamily="34" charset="0"/>
              </a:rPr>
              <a:t> @ </a:t>
            </a:r>
            <a:r>
              <a:rPr lang="nl-NL" sz="4000" b="1" dirty="0" err="1">
                <a:solidFill>
                  <a:srgbClr val="C00000"/>
                </a:solidFill>
                <a:latin typeface="CS Avva Shenouda" panose="020B7200000000000000" pitchFamily="34" charset="0"/>
              </a:rPr>
              <a:t>capecyt</a:t>
            </a:r>
            <a:r>
              <a:rPr lang="nl-NL" sz="4000" b="1" dirty="0">
                <a:solidFill>
                  <a:srgbClr val="C00000"/>
                </a:solidFill>
                <a:latin typeface="CS Avva Shenouda" panose="020B7200000000000000" pitchFamily="34" charset="0"/>
              </a:rPr>
              <a:t> `</a:t>
            </a:r>
            <a:r>
              <a:rPr lang="nl-NL" sz="4000" b="1" dirty="0" err="1">
                <a:solidFill>
                  <a:srgbClr val="C00000"/>
                </a:solidFill>
                <a:latin typeface="CS Avva Shenouda" panose="020B7200000000000000" pitchFamily="34" charset="0"/>
              </a:rPr>
              <a:t>nnen</a:t>
            </a:r>
            <a:r>
              <a:rPr lang="nl-NL" sz="4000" b="1" dirty="0">
                <a:solidFill>
                  <a:srgbClr val="C00000"/>
                </a:solidFill>
                <a:latin typeface="CS Avva Shenouda" panose="020B7200000000000000" pitchFamily="34" charset="0"/>
              </a:rPr>
              <a:t>[</a:t>
            </a:r>
            <a:r>
              <a:rPr lang="nl-NL" sz="4000" b="1" dirty="0" err="1">
                <a:solidFill>
                  <a:srgbClr val="C00000"/>
                </a:solidFill>
                <a:latin typeface="CS Avva Shenouda" panose="020B7200000000000000" pitchFamily="34" charset="0"/>
              </a:rPr>
              <a:t>alauj</a:t>
            </a:r>
            <a:r>
              <a:rPr lang="nl-NL" sz="4000" b="1" dirty="0">
                <a:solidFill>
                  <a:srgbClr val="C00000"/>
                </a:solidFill>
                <a:latin typeface="CS Avva Shenouda" panose="020B7200000000000000" pitchFamily="34" charset="0"/>
              </a:rPr>
              <a:t> </a:t>
            </a:r>
            <a:r>
              <a:rPr lang="nl-NL" sz="4000" b="1" dirty="0">
                <a:latin typeface="CS Avva Shenouda" panose="020B7200000000000000" pitchFamily="34" charset="0"/>
              </a:rPr>
              <a:t>@ </a:t>
            </a:r>
            <a:r>
              <a:rPr lang="nl-NL" sz="4000" b="1" dirty="0" err="1">
                <a:latin typeface="CS Avva Shenouda" panose="020B7200000000000000" pitchFamily="34" charset="0"/>
              </a:rPr>
              <a:t>Cw</a:t>
            </a:r>
            <a:r>
              <a:rPr lang="nl-NL" sz="4000" b="1" dirty="0">
                <a:latin typeface="CS Avva Shenouda" panose="020B7200000000000000" pitchFamily="34" charset="0"/>
              </a:rPr>
              <a:t>] `</a:t>
            </a:r>
            <a:r>
              <a:rPr lang="nl-NL" sz="4000" b="1" dirty="0" err="1">
                <a:latin typeface="CS Avva Shenouda" panose="020B7200000000000000" pitchFamily="34" charset="0"/>
              </a:rPr>
              <a:t>mmon</a:t>
            </a:r>
            <a:r>
              <a:rPr lang="nl-NL" sz="4000" b="1" dirty="0">
                <a:latin typeface="CS Avva Shenouda" panose="020B7200000000000000" pitchFamily="34" charset="0"/>
              </a:rPr>
              <a:t> </a:t>
            </a:r>
            <a:r>
              <a:rPr lang="nl-NL" sz="4000" b="1" dirty="0" err="1">
                <a:latin typeface="CS Avva Shenouda" panose="020B7200000000000000" pitchFamily="34" charset="0"/>
              </a:rPr>
              <a:t>ouoh</a:t>
            </a:r>
            <a:r>
              <a:rPr lang="nl-NL" sz="4000" b="1" dirty="0">
                <a:latin typeface="CS Avva Shenouda" panose="020B7200000000000000" pitchFamily="34" charset="0"/>
              </a:rPr>
              <a:t> </a:t>
            </a:r>
            <a:r>
              <a:rPr lang="nl-NL" sz="4000" b="1" dirty="0" err="1">
                <a:latin typeface="CS Avva Shenouda" panose="020B7200000000000000" pitchFamily="34" charset="0"/>
              </a:rPr>
              <a:t>nai</a:t>
            </a:r>
            <a:r>
              <a:rPr lang="nl-NL" sz="4000" b="1" dirty="0">
                <a:latin typeface="CS Avva Shenouda" panose="020B7200000000000000" pitchFamily="34" charset="0"/>
              </a:rPr>
              <a:t> </a:t>
            </a:r>
            <a:r>
              <a:rPr lang="nl-NL" sz="4000" b="1" dirty="0" err="1">
                <a:latin typeface="CS Avva Shenouda" panose="020B7200000000000000" pitchFamily="34" charset="0"/>
              </a:rPr>
              <a:t>nan</a:t>
            </a:r>
            <a:endParaRPr lang="nl-NL" sz="4000" b="1" dirty="0">
              <a:latin typeface="CS Avva Shenouda" panose="020B7200000000000000" pitchFamily="34" charset="0"/>
            </a:endParaRPr>
          </a:p>
        </p:txBody>
      </p:sp>
      <p:sp>
        <p:nvSpPr>
          <p:cNvPr id="13" name="Espace réservé du contenu 2">
            <a:extLst>
              <a:ext uri="{FF2B5EF4-FFF2-40B4-BE49-F238E27FC236}">
                <a16:creationId xmlns:a16="http://schemas.microsoft.com/office/drawing/2014/main" id="{BAEE9C64-186B-45FE-92FC-55891E69D351}"/>
              </a:ext>
            </a:extLst>
          </p:cNvPr>
          <p:cNvSpPr txBox="1">
            <a:spLocks/>
          </p:cNvSpPr>
          <p:nvPr/>
        </p:nvSpPr>
        <p:spPr>
          <a:xfrm>
            <a:off x="8650513" y="486947"/>
            <a:ext cx="3138029" cy="5991072"/>
          </a:xfrm>
          <a:prstGeom prst="rect">
            <a:avLst/>
          </a:prstGeom>
        </p:spPr>
        <p:txBody>
          <a:bodyPr vert="horz" lIns="91440" tIns="45720" rIns="91440" bIns="45720" numCol="1" spcCol="72000" rtlCol="0" anchor="ctr">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buNone/>
            </a:pPr>
            <a:endParaRPr lang="fr-FR" sz="4000" b="1" dirty="0">
              <a:latin typeface="Book Antiqua" panose="02040602050305030304" pitchFamily="18"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565073" y="3793545"/>
            <a:ext cx="5058932" cy="2431435"/>
          </a:xfrm>
          <a:prstGeom prst="rect">
            <a:avLst/>
          </a:prstGeom>
        </p:spPr>
        <p:txBody>
          <a:bodyPr wrap="square" anchor="ctr" anchorCtr="0">
            <a:spAutoFit/>
          </a:bodyPr>
          <a:lstStyle/>
          <a:p>
            <a:pPr algn="just" rtl="1"/>
            <a:r>
              <a:rPr lang="ar-AE" sz="3800" b="1" dirty="0">
                <a:latin typeface="Book Antiqua" panose="02040602050305030304" pitchFamily="18" charset="0"/>
              </a:rPr>
              <a:t>نصرخ قائلين: يا ربنا يسوع</a:t>
            </a:r>
            <a:r>
              <a:rPr lang="fr-FR" sz="3800" b="1" dirty="0">
                <a:latin typeface="Book Antiqua" panose="02040602050305030304" pitchFamily="18" charset="0"/>
              </a:rPr>
              <a:t> </a:t>
            </a:r>
            <a:r>
              <a:rPr lang="ar-AE" sz="3800" b="1" dirty="0">
                <a:solidFill>
                  <a:srgbClr val="C00000"/>
                </a:solidFill>
                <a:latin typeface="Book Antiqua" panose="02040602050305030304" pitchFamily="18" charset="0"/>
              </a:rPr>
              <a:t>المسيح</a:t>
            </a:r>
            <a:r>
              <a:rPr lang="fr-FR" sz="3800" b="1" dirty="0">
                <a:solidFill>
                  <a:srgbClr val="C00000"/>
                </a:solidFill>
                <a:latin typeface="Book Antiqua" panose="02040602050305030304" pitchFamily="18" charset="0"/>
              </a:rPr>
              <a:t> </a:t>
            </a:r>
            <a:r>
              <a:rPr lang="ar-AE" sz="3800" b="1" dirty="0">
                <a:solidFill>
                  <a:srgbClr val="C00000"/>
                </a:solidFill>
                <a:latin typeface="Book Antiqua" panose="02040602050305030304" pitchFamily="18" charset="0"/>
              </a:rPr>
              <a:t>الذي صلبت على الصليب وسحقت الشيطان</a:t>
            </a:r>
            <a:r>
              <a:rPr lang="fr-FR" sz="3800" b="1" dirty="0">
                <a:solidFill>
                  <a:srgbClr val="C00000"/>
                </a:solidFill>
                <a:latin typeface="Book Antiqua" panose="02040602050305030304" pitchFamily="18" charset="0"/>
              </a:rPr>
              <a:t> </a:t>
            </a:r>
            <a:r>
              <a:rPr lang="ar-AE" sz="3800" b="1" dirty="0">
                <a:solidFill>
                  <a:srgbClr val="C00000"/>
                </a:solidFill>
                <a:latin typeface="Book Antiqua" panose="02040602050305030304" pitchFamily="18" charset="0"/>
              </a:rPr>
              <a:t>تحت أقدامنا.</a:t>
            </a:r>
            <a:r>
              <a:rPr lang="fr-FR" sz="3800" b="1" dirty="0">
                <a:solidFill>
                  <a:srgbClr val="C00000"/>
                </a:solidFill>
                <a:latin typeface="Book Antiqua" panose="02040602050305030304" pitchFamily="18" charset="0"/>
              </a:rPr>
              <a:t> </a:t>
            </a:r>
            <a:r>
              <a:rPr lang="ar-AE" sz="3800" b="1" dirty="0">
                <a:latin typeface="Book Antiqua" panose="02040602050305030304" pitchFamily="18" charset="0"/>
              </a:rPr>
              <a:t>خلصنا </a:t>
            </a:r>
            <a:r>
              <a:rPr lang="ar-AE" sz="3800" b="1" dirty="0" err="1">
                <a:latin typeface="Book Antiqua" panose="02040602050305030304" pitchFamily="18" charset="0"/>
              </a:rPr>
              <a:t>وإرحمنا</a:t>
            </a:r>
            <a:endParaRPr lang="ar-AE" sz="3800" b="1" dirty="0">
              <a:latin typeface="Book Antiqua" panose="02040602050305030304" pitchFamily="18" charset="0"/>
            </a:endParaRPr>
          </a:p>
        </p:txBody>
      </p:sp>
      <p:sp>
        <p:nvSpPr>
          <p:cNvPr id="2" name="Rectangle 1">
            <a:hlinkClick r:id="rId3" action="ppaction://hlinksldjump"/>
            <a:extLst>
              <a:ext uri="{FF2B5EF4-FFF2-40B4-BE49-F238E27FC236}">
                <a16:creationId xmlns:a16="http://schemas.microsoft.com/office/drawing/2014/main" id="{EDBA1956-1DCD-41E1-866D-76291B689F28}"/>
              </a:ext>
            </a:extLst>
          </p:cNvPr>
          <p:cNvSpPr/>
          <p:nvPr/>
        </p:nvSpPr>
        <p:spPr>
          <a:xfrm>
            <a:off x="5624430" y="6064063"/>
            <a:ext cx="1589649" cy="377815"/>
          </a:xfrm>
          <a:prstGeom prst="rect">
            <a:avLst/>
          </a:prstGeom>
        </p:spPr>
        <p:style>
          <a:lnRef idx="1">
            <a:schemeClr val="accent2"/>
          </a:lnRef>
          <a:fillRef idx="2">
            <a:schemeClr val="accent2"/>
          </a:fillRef>
          <a:effectRef idx="1">
            <a:schemeClr val="accent2"/>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nl-NL" dirty="0" err="1">
                <a:ln w="0"/>
                <a:solidFill>
                  <a:schemeClr val="tx1"/>
                </a:solidFill>
                <a:effectLst>
                  <a:outerShdw blurRad="38100" dist="19050" dir="2700000" algn="tl" rotWithShape="0">
                    <a:schemeClr val="dk1">
                      <a:alpha val="40000"/>
                    </a:schemeClr>
                  </a:outerShdw>
                </a:effectLst>
                <a:latin typeface="CS Avva Shenouda" panose="020B7200000000000000" pitchFamily="34" charset="0"/>
              </a:rPr>
              <a:t>Ak</a:t>
            </a:r>
            <a:r>
              <a:rPr lang="nl-NL" dirty="0">
                <a:ln w="0"/>
                <a:solidFill>
                  <a:schemeClr val="tx1"/>
                </a:solidFill>
                <a:effectLst>
                  <a:outerShdw blurRad="38100" dist="19050" dir="2700000" algn="tl" rotWithShape="0">
                    <a:schemeClr val="dk1">
                      <a:alpha val="40000"/>
                    </a:schemeClr>
                  </a:outerShdw>
                </a:effectLst>
                <a:latin typeface="CS Avva Shenouda" panose="020B7200000000000000" pitchFamily="34" charset="0"/>
              </a:rPr>
              <a:t>[i</a:t>
            </a:r>
            <a:endParaRPr lang="fr-FR" dirty="0">
              <a:ln w="0"/>
              <a:solidFill>
                <a:schemeClr val="tx1"/>
              </a:solidFill>
              <a:effectLst>
                <a:outerShdw blurRad="38100" dist="19050" dir="2700000" algn="tl" rotWithShape="0">
                  <a:schemeClr val="dk1">
                    <a:alpha val="40000"/>
                  </a:schemeClr>
                </a:outerShdw>
              </a:effectLst>
            </a:endParaRPr>
          </a:p>
        </p:txBody>
      </p:sp>
    </p:spTree>
    <p:extLst>
      <p:ext uri="{BB962C8B-B14F-4D97-AF65-F5344CB8AC3E}">
        <p14:creationId xmlns:p14="http://schemas.microsoft.com/office/powerpoint/2010/main" val="3241553668"/>
      </p:ext>
    </p:extLst>
  </p:cSld>
  <p:clrMapOvr>
    <a:masterClrMapping/>
  </p:clrMapOvr>
</p:sld>
</file>

<file path=ppt/slides/slide51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606906" y="3505532"/>
            <a:ext cx="5867221" cy="2907171"/>
          </a:xfrm>
        </p:spPr>
        <p:txBody>
          <a:bodyPr numCol="1" spcCol="72000" anchor="ctr">
            <a:noAutofit/>
          </a:bodyPr>
          <a:lstStyle/>
          <a:p>
            <a:pPr marL="0" indent="0" algn="just">
              <a:buNone/>
            </a:pPr>
            <a:r>
              <a:rPr lang="fr-FR" sz="3600" b="1" dirty="0">
                <a:latin typeface="Book Antiqua" panose="02040602050305030304" pitchFamily="18" charset="0"/>
              </a:rPr>
              <a:t>Tu as obtenu la grâce de Moïse, la prêtrise de Melchisédech, l’âge de Jacob et la longue vie de Mathusalem</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lvl="0" algn="ctr" rtl="1" fontAlgn="base">
              <a:spcBef>
                <a:spcPct val="20000"/>
              </a:spcBef>
              <a:spcAft>
                <a:spcPct val="0"/>
              </a:spcAft>
            </a:pPr>
            <a:endParaRPr lang="ar-SA" altLang="fr-FR" sz="3600" dirty="0">
              <a:latin typeface="Times New Roman" panose="02020603050405020304" pitchFamily="18" charset="0"/>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606906" y="452551"/>
            <a:ext cx="10832822" cy="3139051"/>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buNone/>
            </a:pPr>
            <a:r>
              <a:rPr lang="nl-NL" sz="4800" b="1" dirty="0" err="1">
                <a:latin typeface="CS Avva Shenouda" panose="020B7200000000000000" pitchFamily="34" charset="0"/>
              </a:rPr>
              <a:t>Ak</a:t>
            </a:r>
            <a:r>
              <a:rPr lang="nl-NL" sz="4800" b="1" dirty="0">
                <a:latin typeface="CS Avva Shenouda" panose="020B7200000000000000" pitchFamily="34" charset="0"/>
              </a:rPr>
              <a:t>[i `</a:t>
            </a:r>
            <a:r>
              <a:rPr lang="nl-NL" sz="4800" b="1" dirty="0" err="1">
                <a:latin typeface="CS Avva Shenouda" panose="020B7200000000000000" pitchFamily="34" charset="0"/>
              </a:rPr>
              <a:t>t,aric</a:t>
            </a:r>
            <a:r>
              <a:rPr lang="nl-NL" sz="4800" b="1" dirty="0">
                <a:latin typeface="CS Avva Shenouda" panose="020B7200000000000000" pitchFamily="34" charset="0"/>
              </a:rPr>
              <a:t> `</a:t>
            </a:r>
            <a:r>
              <a:rPr lang="nl-NL" sz="4800" b="1" dirty="0" err="1">
                <a:latin typeface="CS Avva Shenouda" panose="020B7200000000000000" pitchFamily="34" charset="0"/>
              </a:rPr>
              <a:t>mMw`ucyc</a:t>
            </a:r>
            <a:r>
              <a:rPr lang="nl-NL" sz="4800" b="1" dirty="0">
                <a:latin typeface="CS Avva Shenouda" panose="020B7200000000000000" pitchFamily="34" charset="0"/>
              </a:rPr>
              <a:t>@ ]</a:t>
            </a:r>
            <a:r>
              <a:rPr lang="nl-NL" sz="4800" b="1" dirty="0" err="1">
                <a:latin typeface="CS Avva Shenouda" panose="020B7200000000000000" pitchFamily="34" charset="0"/>
              </a:rPr>
              <a:t>met`ouyb</a:t>
            </a:r>
            <a:r>
              <a:rPr lang="nl-NL" sz="4800" b="1" dirty="0">
                <a:latin typeface="CS Avva Shenouda" panose="020B7200000000000000" pitchFamily="34" charset="0"/>
              </a:rPr>
              <a:t> `</a:t>
            </a:r>
            <a:r>
              <a:rPr lang="nl-NL" sz="4800" b="1" dirty="0" err="1">
                <a:latin typeface="CS Avva Shenouda" panose="020B7200000000000000" pitchFamily="34" charset="0"/>
              </a:rPr>
              <a:t>nte</a:t>
            </a:r>
            <a:r>
              <a:rPr lang="nl-NL" sz="4800" b="1" dirty="0">
                <a:latin typeface="CS Avva Shenouda" panose="020B7200000000000000" pitchFamily="34" charset="0"/>
              </a:rPr>
              <a:t> </a:t>
            </a:r>
            <a:r>
              <a:rPr lang="nl-NL" sz="4800" b="1" dirty="0" err="1">
                <a:latin typeface="CS Avva Shenouda" panose="020B7200000000000000" pitchFamily="34" charset="0"/>
              </a:rPr>
              <a:t>Mel,icadek</a:t>
            </a:r>
            <a:r>
              <a:rPr lang="nl-NL" sz="4800" b="1" dirty="0">
                <a:latin typeface="CS Avva Shenouda" panose="020B7200000000000000" pitchFamily="34" charset="0"/>
              </a:rPr>
              <a:t>@ ]</a:t>
            </a:r>
            <a:r>
              <a:rPr lang="nl-NL" sz="4800" b="1" dirty="0" err="1">
                <a:latin typeface="CS Avva Shenouda" panose="020B7200000000000000" pitchFamily="34" charset="0"/>
              </a:rPr>
              <a:t>metqellw</a:t>
            </a:r>
            <a:r>
              <a:rPr lang="nl-NL" sz="4800" b="1" dirty="0">
                <a:latin typeface="CS Avva Shenouda" panose="020B7200000000000000" pitchFamily="34" charset="0"/>
              </a:rPr>
              <a:t> `</a:t>
            </a:r>
            <a:r>
              <a:rPr lang="nl-NL" sz="4800" b="1" dirty="0" err="1">
                <a:latin typeface="CS Avva Shenouda" panose="020B7200000000000000" pitchFamily="34" charset="0"/>
              </a:rPr>
              <a:t>nte</a:t>
            </a:r>
            <a:r>
              <a:rPr lang="nl-NL" sz="4800" b="1" dirty="0">
                <a:latin typeface="CS Avva Shenouda" panose="020B7200000000000000" pitchFamily="34" charset="0"/>
              </a:rPr>
              <a:t> </a:t>
            </a:r>
            <a:r>
              <a:rPr lang="nl-NL" sz="4800" b="1" dirty="0" err="1">
                <a:latin typeface="CS Avva Shenouda" panose="020B7200000000000000" pitchFamily="34" charset="0"/>
              </a:rPr>
              <a:t>Iakwb</a:t>
            </a:r>
            <a:r>
              <a:rPr lang="nl-NL" sz="4800" b="1" dirty="0">
                <a:latin typeface="CS Avva Shenouda" panose="020B7200000000000000" pitchFamily="34" charset="0"/>
              </a:rPr>
              <a:t>@ </a:t>
            </a:r>
            <a:r>
              <a:rPr lang="nl-NL" sz="4800" b="1" dirty="0" err="1">
                <a:latin typeface="CS Avva Shenouda" panose="020B7200000000000000" pitchFamily="34" charset="0"/>
              </a:rPr>
              <a:t>pinoj</a:t>
            </a:r>
            <a:r>
              <a:rPr lang="nl-NL" sz="4800" b="1" dirty="0">
                <a:latin typeface="CS Avva Shenouda" panose="020B7200000000000000" pitchFamily="34" charset="0"/>
              </a:rPr>
              <a:t> `</a:t>
            </a:r>
            <a:r>
              <a:rPr lang="nl-NL" sz="4800" b="1" dirty="0" err="1">
                <a:latin typeface="CS Avva Shenouda" panose="020B7200000000000000" pitchFamily="34" charset="0"/>
              </a:rPr>
              <a:t>n`ahi</a:t>
            </a:r>
            <a:r>
              <a:rPr lang="nl-NL" sz="4800" b="1" dirty="0">
                <a:latin typeface="CS Avva Shenouda" panose="020B7200000000000000" pitchFamily="34" charset="0"/>
              </a:rPr>
              <a:t> `</a:t>
            </a:r>
            <a:r>
              <a:rPr lang="nl-NL" sz="4800" b="1" dirty="0" err="1">
                <a:latin typeface="CS Avva Shenouda" panose="020B7200000000000000" pitchFamily="34" charset="0"/>
              </a:rPr>
              <a:t>nte</a:t>
            </a:r>
            <a:r>
              <a:rPr lang="nl-NL" sz="4800" b="1" dirty="0">
                <a:latin typeface="CS Avva Shenouda" panose="020B7200000000000000" pitchFamily="34" charset="0"/>
              </a:rPr>
              <a:t> </a:t>
            </a:r>
            <a:r>
              <a:rPr lang="nl-NL" sz="4800" b="1" dirty="0" err="1">
                <a:latin typeface="CS Avva Shenouda" panose="020B7200000000000000" pitchFamily="34" charset="0"/>
              </a:rPr>
              <a:t>Ma;oucala</a:t>
            </a:r>
            <a:r>
              <a:rPr lang="nl-NL" sz="4800" b="1" dirty="0">
                <a:latin typeface="CS Avva Shenouda" panose="020B7200000000000000" pitchFamily="34" charset="0"/>
              </a:rPr>
              <a:t>@</a:t>
            </a:r>
          </a:p>
        </p:txBody>
      </p:sp>
      <p:sp>
        <p:nvSpPr>
          <p:cNvPr id="13" name="Espace réservé du contenu 2">
            <a:extLst>
              <a:ext uri="{FF2B5EF4-FFF2-40B4-BE49-F238E27FC236}">
                <a16:creationId xmlns:a16="http://schemas.microsoft.com/office/drawing/2014/main" id="{BAEE9C64-186B-45FE-92FC-55891E69D351}"/>
              </a:ext>
            </a:extLst>
          </p:cNvPr>
          <p:cNvSpPr txBox="1">
            <a:spLocks/>
          </p:cNvSpPr>
          <p:nvPr/>
        </p:nvSpPr>
        <p:spPr>
          <a:xfrm>
            <a:off x="8650513" y="486947"/>
            <a:ext cx="3138029" cy="5991072"/>
          </a:xfrm>
          <a:prstGeom prst="rect">
            <a:avLst/>
          </a:prstGeom>
        </p:spPr>
        <p:txBody>
          <a:bodyPr vert="horz" lIns="91440" tIns="45720" rIns="91440" bIns="45720" numCol="1" spcCol="72000" rtlCol="0" anchor="ctr">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buNone/>
            </a:pPr>
            <a:endParaRPr lang="fr-FR" sz="4000" b="1" dirty="0">
              <a:latin typeface="Book Antiqua" panose="02040602050305030304" pitchFamily="18"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581229" y="3608879"/>
            <a:ext cx="5003866" cy="2800767"/>
          </a:xfrm>
          <a:prstGeom prst="rect">
            <a:avLst/>
          </a:prstGeom>
        </p:spPr>
        <p:txBody>
          <a:bodyPr wrap="square" anchor="ctr" anchorCtr="0">
            <a:spAutoFit/>
          </a:bodyPr>
          <a:lstStyle/>
          <a:p>
            <a:pPr algn="just" rtl="1"/>
            <a:r>
              <a:rPr lang="ar-AE" sz="4400" b="1" dirty="0">
                <a:latin typeface="Book Antiqua" panose="02040602050305030304" pitchFamily="18" charset="0"/>
              </a:rPr>
              <a:t>نلت نعمة موسي، وكهنوت </a:t>
            </a:r>
            <a:r>
              <a:rPr lang="ar-AE" sz="4400" b="1" dirty="0" err="1">
                <a:latin typeface="Book Antiqua" panose="02040602050305030304" pitchFamily="18" charset="0"/>
              </a:rPr>
              <a:t>ملشيصادق</a:t>
            </a:r>
            <a:r>
              <a:rPr lang="ar-AE" sz="4400" b="1" dirty="0">
                <a:latin typeface="Book Antiqua" panose="02040602050305030304" pitchFamily="18" charset="0"/>
              </a:rPr>
              <a:t>، وشيخوخة يعقوب، وطول عمر </a:t>
            </a:r>
            <a:r>
              <a:rPr lang="ar-AE" sz="4400" b="1" dirty="0" err="1">
                <a:latin typeface="Book Antiqua" panose="02040602050305030304" pitchFamily="18" charset="0"/>
              </a:rPr>
              <a:t>متوشالح</a:t>
            </a:r>
            <a:endParaRPr lang="ar-AE" sz="4400" b="1" dirty="0">
              <a:latin typeface="Book Antiqua" panose="02040602050305030304" pitchFamily="18" charset="0"/>
            </a:endParaRPr>
          </a:p>
        </p:txBody>
      </p:sp>
    </p:spTree>
    <p:extLst>
      <p:ext uri="{BB962C8B-B14F-4D97-AF65-F5344CB8AC3E}">
        <p14:creationId xmlns:p14="http://schemas.microsoft.com/office/powerpoint/2010/main" val="4294302741"/>
      </p:ext>
    </p:extLst>
  </p:cSld>
  <p:clrMapOvr>
    <a:masterClrMapping/>
  </p:clrMapOvr>
</p:sld>
</file>

<file path=ppt/slides/slide51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606906" y="3505532"/>
            <a:ext cx="5867221" cy="2907171"/>
          </a:xfrm>
        </p:spPr>
        <p:txBody>
          <a:bodyPr numCol="1" spcCol="72000" anchor="ctr">
            <a:noAutofit/>
          </a:bodyPr>
          <a:lstStyle/>
          <a:p>
            <a:pPr marL="0" indent="0" algn="just">
              <a:buNone/>
            </a:pPr>
            <a:r>
              <a:rPr lang="fr-FR" sz="3600" b="1" dirty="0">
                <a:latin typeface="Book Antiqua" panose="02040602050305030304" pitchFamily="18" charset="0"/>
              </a:rPr>
              <a:t>l’intelligence de David, la sagesse de Salomon et l’Esprit paraclet qui est descendu sur les apôtres.</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lvl="0" algn="ctr" rtl="1" fontAlgn="base">
              <a:spcBef>
                <a:spcPct val="20000"/>
              </a:spcBef>
              <a:spcAft>
                <a:spcPct val="0"/>
              </a:spcAft>
            </a:pPr>
            <a:endParaRPr lang="ar-SA" altLang="fr-FR" sz="3600" dirty="0">
              <a:latin typeface="Times New Roman" panose="02020603050405020304" pitchFamily="18" charset="0"/>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606906" y="452551"/>
            <a:ext cx="10832822" cy="3139051"/>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buNone/>
            </a:pPr>
            <a:r>
              <a:rPr lang="nl-NL" sz="4800" b="1" dirty="0" err="1">
                <a:latin typeface="CS Avva Shenouda" panose="020B7200000000000000" pitchFamily="34" charset="0"/>
              </a:rPr>
              <a:t>pika</a:t>
            </a:r>
            <a:r>
              <a:rPr lang="nl-NL" sz="4800" b="1" dirty="0">
                <a:latin typeface="CS Avva Shenouda" panose="020B7200000000000000" pitchFamily="34" charset="0"/>
              </a:rPr>
              <a:t>] </a:t>
            </a:r>
            <a:r>
              <a:rPr lang="nl-NL" sz="4800" b="1" dirty="0" err="1">
                <a:latin typeface="CS Avva Shenouda" panose="020B7200000000000000" pitchFamily="34" charset="0"/>
              </a:rPr>
              <a:t>etcwtp</a:t>
            </a:r>
            <a:r>
              <a:rPr lang="nl-NL" sz="4800" b="1" dirty="0">
                <a:latin typeface="CS Avva Shenouda" panose="020B7200000000000000" pitchFamily="34" charset="0"/>
              </a:rPr>
              <a:t> `</a:t>
            </a:r>
            <a:r>
              <a:rPr lang="nl-NL" sz="4800" b="1" dirty="0" err="1">
                <a:latin typeface="CS Avva Shenouda" panose="020B7200000000000000" pitchFamily="34" charset="0"/>
              </a:rPr>
              <a:t>nte</a:t>
            </a:r>
            <a:r>
              <a:rPr lang="nl-NL" sz="4800" b="1" dirty="0">
                <a:latin typeface="CS Avva Shenouda" panose="020B7200000000000000" pitchFamily="34" charset="0"/>
              </a:rPr>
              <a:t> </a:t>
            </a:r>
            <a:r>
              <a:rPr lang="nl-NL" sz="4800" b="1" dirty="0" err="1">
                <a:latin typeface="CS Avva Shenouda" panose="020B7200000000000000" pitchFamily="34" charset="0"/>
              </a:rPr>
              <a:t>Dauid</a:t>
            </a:r>
            <a:r>
              <a:rPr lang="nl-NL" sz="4800" b="1" dirty="0">
                <a:latin typeface="CS Avva Shenouda" panose="020B7200000000000000" pitchFamily="34" charset="0"/>
              </a:rPr>
              <a:t> @ ]</a:t>
            </a:r>
            <a:r>
              <a:rPr lang="nl-NL" sz="4800" b="1" dirty="0" err="1">
                <a:latin typeface="CS Avva Shenouda" panose="020B7200000000000000" pitchFamily="34" charset="0"/>
              </a:rPr>
              <a:t>covia</a:t>
            </a:r>
            <a:r>
              <a:rPr lang="nl-NL" sz="4800" b="1" dirty="0">
                <a:latin typeface="CS Avva Shenouda" panose="020B7200000000000000" pitchFamily="34" charset="0"/>
              </a:rPr>
              <a:t> `</a:t>
            </a:r>
            <a:r>
              <a:rPr lang="nl-NL" sz="4800" b="1" dirty="0" err="1">
                <a:latin typeface="CS Avva Shenouda" panose="020B7200000000000000" pitchFamily="34" charset="0"/>
              </a:rPr>
              <a:t>nte</a:t>
            </a:r>
            <a:r>
              <a:rPr lang="nl-NL" sz="4800" b="1" dirty="0">
                <a:latin typeface="CS Avva Shenouda" panose="020B7200000000000000" pitchFamily="34" charset="0"/>
              </a:rPr>
              <a:t> </a:t>
            </a:r>
            <a:r>
              <a:rPr lang="nl-NL" sz="4800" b="1" dirty="0" err="1">
                <a:latin typeface="CS Avva Shenouda" panose="020B7200000000000000" pitchFamily="34" charset="0"/>
              </a:rPr>
              <a:t>Colomwn</a:t>
            </a:r>
            <a:r>
              <a:rPr lang="nl-NL" sz="4800" b="1" dirty="0">
                <a:latin typeface="CS Avva Shenouda" panose="020B7200000000000000" pitchFamily="34" charset="0"/>
              </a:rPr>
              <a:t> @ </a:t>
            </a:r>
            <a:r>
              <a:rPr lang="nl-NL" sz="4800" b="1" dirty="0" err="1">
                <a:latin typeface="CS Avva Shenouda" panose="020B7200000000000000" pitchFamily="34" charset="0"/>
              </a:rPr>
              <a:t>pi`Pneuma</a:t>
            </a:r>
            <a:r>
              <a:rPr lang="nl-NL" sz="4800" b="1" dirty="0">
                <a:latin typeface="CS Avva Shenouda" panose="020B7200000000000000" pitchFamily="34" charset="0"/>
              </a:rPr>
              <a:t> `</a:t>
            </a:r>
            <a:r>
              <a:rPr lang="nl-NL" sz="4800" b="1" dirty="0" err="1">
                <a:latin typeface="CS Avva Shenouda" panose="020B7200000000000000" pitchFamily="34" charset="0"/>
              </a:rPr>
              <a:t>mParaklyton</a:t>
            </a:r>
            <a:r>
              <a:rPr lang="nl-NL" sz="4800" b="1" dirty="0">
                <a:latin typeface="CS Avva Shenouda" panose="020B7200000000000000" pitchFamily="34" charset="0"/>
              </a:rPr>
              <a:t> </a:t>
            </a:r>
            <a:r>
              <a:rPr lang="nl-NL" sz="4800" b="1" dirty="0" err="1">
                <a:latin typeface="CS Avva Shenouda" panose="020B7200000000000000" pitchFamily="34" charset="0"/>
              </a:rPr>
              <a:t>vy`etaf`i</a:t>
            </a:r>
            <a:r>
              <a:rPr lang="nl-NL" sz="4800" b="1" dirty="0">
                <a:latin typeface="CS Avva Shenouda" panose="020B7200000000000000" pitchFamily="34" charset="0"/>
              </a:rPr>
              <a:t> `</a:t>
            </a:r>
            <a:r>
              <a:rPr lang="nl-NL" sz="4800" b="1" dirty="0" err="1">
                <a:latin typeface="CS Avva Shenouda" panose="020B7200000000000000" pitchFamily="34" charset="0"/>
              </a:rPr>
              <a:t>ejen</a:t>
            </a:r>
            <a:r>
              <a:rPr lang="nl-NL" sz="4800" b="1" dirty="0">
                <a:latin typeface="CS Avva Shenouda" panose="020B7200000000000000" pitchFamily="34" charset="0"/>
              </a:rPr>
              <a:t> </a:t>
            </a:r>
            <a:r>
              <a:rPr lang="nl-NL" sz="4800" b="1" dirty="0" err="1">
                <a:latin typeface="CS Avva Shenouda" panose="020B7200000000000000" pitchFamily="34" charset="0"/>
              </a:rPr>
              <a:t>ni`apoctoloc</a:t>
            </a:r>
            <a:endParaRPr lang="nl-NL" sz="4800" b="1" dirty="0">
              <a:latin typeface="CS Avva Shenouda" panose="020B7200000000000000" pitchFamily="34" charset="0"/>
            </a:endParaRPr>
          </a:p>
        </p:txBody>
      </p:sp>
      <p:sp>
        <p:nvSpPr>
          <p:cNvPr id="13" name="Espace réservé du contenu 2">
            <a:extLst>
              <a:ext uri="{FF2B5EF4-FFF2-40B4-BE49-F238E27FC236}">
                <a16:creationId xmlns:a16="http://schemas.microsoft.com/office/drawing/2014/main" id="{BAEE9C64-186B-45FE-92FC-55891E69D351}"/>
              </a:ext>
            </a:extLst>
          </p:cNvPr>
          <p:cNvSpPr txBox="1">
            <a:spLocks/>
          </p:cNvSpPr>
          <p:nvPr/>
        </p:nvSpPr>
        <p:spPr>
          <a:xfrm>
            <a:off x="8650513" y="486947"/>
            <a:ext cx="3138029" cy="5991072"/>
          </a:xfrm>
          <a:prstGeom prst="rect">
            <a:avLst/>
          </a:prstGeom>
        </p:spPr>
        <p:txBody>
          <a:bodyPr vert="horz" lIns="91440" tIns="45720" rIns="91440" bIns="45720" numCol="1" spcCol="72000" rtlCol="0" anchor="ctr">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buNone/>
            </a:pPr>
            <a:endParaRPr lang="fr-FR" sz="4000" b="1" dirty="0">
              <a:latin typeface="Book Antiqua" panose="02040602050305030304" pitchFamily="18"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581229" y="3608879"/>
            <a:ext cx="5003866" cy="2800767"/>
          </a:xfrm>
          <a:prstGeom prst="rect">
            <a:avLst/>
          </a:prstGeom>
        </p:spPr>
        <p:txBody>
          <a:bodyPr wrap="square" anchor="ctr" anchorCtr="0">
            <a:spAutoFit/>
          </a:bodyPr>
          <a:lstStyle/>
          <a:p>
            <a:pPr algn="just" rtl="1"/>
            <a:r>
              <a:rPr lang="ar-AE" sz="4400" b="1" dirty="0">
                <a:latin typeface="Book Antiqua" panose="02040602050305030304" pitchFamily="18" charset="0"/>
              </a:rPr>
              <a:t>والفهم المختار الذي لداود، وحكمة سليمان، والروح المعزي الذي حلَّ علي الرسل</a:t>
            </a:r>
          </a:p>
        </p:txBody>
      </p:sp>
    </p:spTree>
    <p:extLst>
      <p:ext uri="{BB962C8B-B14F-4D97-AF65-F5344CB8AC3E}">
        <p14:creationId xmlns:p14="http://schemas.microsoft.com/office/powerpoint/2010/main" val="3349375044"/>
      </p:ext>
    </p:extLst>
  </p:cSld>
  <p:clrMapOvr>
    <a:masterClrMapping/>
  </p:clrMapOvr>
</p:sld>
</file>

<file path=ppt/slides/slide51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606906" y="3505532"/>
            <a:ext cx="5867221" cy="2907171"/>
          </a:xfrm>
        </p:spPr>
        <p:txBody>
          <a:bodyPr numCol="1" spcCol="72000" anchor="ctr">
            <a:noAutofit/>
          </a:bodyPr>
          <a:lstStyle/>
          <a:p>
            <a:pPr marL="0" indent="0" algn="just">
              <a:buNone/>
            </a:pPr>
            <a:r>
              <a:rPr lang="fr-FR" sz="3600" b="1" dirty="0">
                <a:latin typeface="Book Antiqua" panose="02040602050305030304" pitchFamily="18" charset="0"/>
              </a:rPr>
              <a:t>Le Seigneur garde la vie et le relèvement de notre bienheureux père, le grand prêtre, le pape </a:t>
            </a:r>
            <a:r>
              <a:rPr lang="fr-FR" sz="3600" b="1" dirty="0" err="1">
                <a:latin typeface="Book Antiqua" panose="02040602050305030304" pitchFamily="18" charset="0"/>
              </a:rPr>
              <a:t>anba</a:t>
            </a:r>
            <a:r>
              <a:rPr lang="fr-FR" sz="3600" b="1" dirty="0">
                <a:latin typeface="Book Antiqua" panose="02040602050305030304" pitchFamily="18" charset="0"/>
              </a:rPr>
              <a:t> </a:t>
            </a:r>
            <a:r>
              <a:rPr lang="fr-FR" sz="3600" b="1" dirty="0" err="1">
                <a:latin typeface="Book Antiqua" panose="02040602050305030304" pitchFamily="18" charset="0"/>
              </a:rPr>
              <a:t>Tawadros</a:t>
            </a:r>
            <a:endParaRPr lang="fr-FR" sz="3600" b="1" dirty="0">
              <a:latin typeface="Book Antiqua" panose="02040602050305030304" pitchFamily="18" charset="0"/>
            </a:endParaRP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lvl="0" algn="ctr" rtl="1" fontAlgn="base">
              <a:spcBef>
                <a:spcPct val="20000"/>
              </a:spcBef>
              <a:spcAft>
                <a:spcPct val="0"/>
              </a:spcAft>
            </a:pPr>
            <a:endParaRPr lang="ar-SA" altLang="fr-FR" sz="3600" dirty="0">
              <a:latin typeface="Times New Roman" panose="02020603050405020304" pitchFamily="18" charset="0"/>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606906" y="452551"/>
            <a:ext cx="10832822" cy="3139051"/>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buNone/>
            </a:pPr>
            <a:r>
              <a:rPr lang="nl-NL" sz="4800" b="1" dirty="0">
                <a:latin typeface="CS Avva Shenouda" panose="020B7200000000000000" pitchFamily="34" charset="0"/>
              </a:rPr>
              <a:t>P=o=c </a:t>
            </a:r>
            <a:r>
              <a:rPr lang="nl-NL" sz="4800" b="1" dirty="0" err="1">
                <a:latin typeface="CS Avva Shenouda" panose="020B7200000000000000" pitchFamily="34" charset="0"/>
              </a:rPr>
              <a:t>ef`e`areh</a:t>
            </a:r>
            <a:r>
              <a:rPr lang="nl-NL" sz="4800" b="1" dirty="0">
                <a:latin typeface="CS Avva Shenouda" panose="020B7200000000000000" pitchFamily="34" charset="0"/>
              </a:rPr>
              <a:t> </a:t>
            </a:r>
            <a:r>
              <a:rPr lang="nl-NL" sz="4800" b="1" dirty="0" err="1">
                <a:latin typeface="CS Avva Shenouda" panose="020B7200000000000000" pitchFamily="34" charset="0"/>
              </a:rPr>
              <a:t>ep`wnq</a:t>
            </a:r>
            <a:r>
              <a:rPr lang="nl-NL" sz="4800" b="1" dirty="0">
                <a:latin typeface="CS Avva Shenouda" panose="020B7200000000000000" pitchFamily="34" charset="0"/>
              </a:rPr>
              <a:t> @ </a:t>
            </a:r>
            <a:r>
              <a:rPr lang="nl-NL" sz="4800" b="1" dirty="0" err="1">
                <a:latin typeface="CS Avva Shenouda" panose="020B7200000000000000" pitchFamily="34" charset="0"/>
              </a:rPr>
              <a:t>nem</a:t>
            </a:r>
            <a:r>
              <a:rPr lang="nl-NL" sz="4800" b="1" dirty="0">
                <a:latin typeface="CS Avva Shenouda" panose="020B7200000000000000" pitchFamily="34" charset="0"/>
              </a:rPr>
              <a:t> `</a:t>
            </a:r>
            <a:r>
              <a:rPr lang="nl-NL" sz="4800" b="1" dirty="0" err="1">
                <a:latin typeface="CS Avva Shenouda" panose="020B7200000000000000" pitchFamily="34" charset="0"/>
              </a:rPr>
              <a:t>ptaho</a:t>
            </a:r>
            <a:r>
              <a:rPr lang="nl-NL" sz="4800" b="1" dirty="0">
                <a:latin typeface="CS Avva Shenouda" panose="020B7200000000000000" pitchFamily="34" charset="0"/>
              </a:rPr>
              <a:t> `</a:t>
            </a:r>
            <a:r>
              <a:rPr lang="nl-NL" sz="4800" b="1" dirty="0" err="1">
                <a:latin typeface="CS Avva Shenouda" panose="020B7200000000000000" pitchFamily="34" charset="0"/>
              </a:rPr>
              <a:t>eratf</a:t>
            </a:r>
            <a:r>
              <a:rPr lang="nl-NL" sz="4800" b="1" dirty="0">
                <a:latin typeface="CS Avva Shenouda" panose="020B7200000000000000" pitchFamily="34" charset="0"/>
              </a:rPr>
              <a:t> @  `</a:t>
            </a:r>
            <a:r>
              <a:rPr lang="nl-NL" sz="4800" b="1" dirty="0" err="1">
                <a:latin typeface="CS Avva Shenouda" panose="020B7200000000000000" pitchFamily="34" charset="0"/>
              </a:rPr>
              <a:t>mpeniwt</a:t>
            </a:r>
            <a:r>
              <a:rPr lang="nl-NL" sz="4800" b="1" dirty="0">
                <a:latin typeface="CS Avva Shenouda" panose="020B7200000000000000" pitchFamily="34" charset="0"/>
              </a:rPr>
              <a:t> </a:t>
            </a:r>
            <a:r>
              <a:rPr lang="nl-NL" sz="4800" b="1" dirty="0" err="1">
                <a:latin typeface="CS Avva Shenouda" panose="020B7200000000000000" pitchFamily="34" charset="0"/>
              </a:rPr>
              <a:t>ettaiyout</a:t>
            </a:r>
            <a:r>
              <a:rPr lang="nl-NL" sz="4800" b="1" dirty="0">
                <a:latin typeface="CS Avva Shenouda" panose="020B7200000000000000" pitchFamily="34" charset="0"/>
              </a:rPr>
              <a:t> `</a:t>
            </a:r>
            <a:r>
              <a:rPr lang="nl-NL" sz="4800" b="1" dirty="0" err="1">
                <a:latin typeface="CS Avva Shenouda" panose="020B7200000000000000" pitchFamily="34" charset="0"/>
              </a:rPr>
              <a:t>n`ar,y`ereuc</a:t>
            </a:r>
            <a:r>
              <a:rPr lang="nl-NL" sz="4800" b="1" dirty="0">
                <a:latin typeface="CS Avva Shenouda" panose="020B7200000000000000" pitchFamily="34" charset="0"/>
              </a:rPr>
              <a:t> @ papa </a:t>
            </a:r>
            <a:r>
              <a:rPr lang="nl-NL" sz="4800" b="1" dirty="0" err="1">
                <a:latin typeface="CS Avva Shenouda" panose="020B7200000000000000" pitchFamily="34" charset="0"/>
              </a:rPr>
              <a:t>abba</a:t>
            </a:r>
            <a:r>
              <a:rPr lang="nl-NL" sz="4800" b="1" dirty="0">
                <a:latin typeface="CS Avva Shenouda" panose="020B7200000000000000" pitchFamily="34" charset="0"/>
              </a:rPr>
              <a:t> </a:t>
            </a:r>
            <a:r>
              <a:rPr lang="nl-NL" sz="4800" b="1" dirty="0" err="1">
                <a:latin typeface="CS Avva Shenouda" panose="020B7200000000000000" pitchFamily="34" charset="0"/>
              </a:rPr>
              <a:t>Tawadroc</a:t>
            </a:r>
            <a:endParaRPr lang="nl-NL" sz="4800" b="1" dirty="0">
              <a:latin typeface="CS Avva Shenouda" panose="020B7200000000000000" pitchFamily="34" charset="0"/>
            </a:endParaRPr>
          </a:p>
        </p:txBody>
      </p:sp>
      <p:sp>
        <p:nvSpPr>
          <p:cNvPr id="13" name="Espace réservé du contenu 2">
            <a:extLst>
              <a:ext uri="{FF2B5EF4-FFF2-40B4-BE49-F238E27FC236}">
                <a16:creationId xmlns:a16="http://schemas.microsoft.com/office/drawing/2014/main" id="{BAEE9C64-186B-45FE-92FC-55891E69D351}"/>
              </a:ext>
            </a:extLst>
          </p:cNvPr>
          <p:cNvSpPr txBox="1">
            <a:spLocks/>
          </p:cNvSpPr>
          <p:nvPr/>
        </p:nvSpPr>
        <p:spPr>
          <a:xfrm>
            <a:off x="8650513" y="486947"/>
            <a:ext cx="3138029" cy="5991072"/>
          </a:xfrm>
          <a:prstGeom prst="rect">
            <a:avLst/>
          </a:prstGeom>
        </p:spPr>
        <p:txBody>
          <a:bodyPr vert="horz" lIns="91440" tIns="45720" rIns="91440" bIns="45720" numCol="1" spcCol="72000" rtlCol="0" anchor="ctr">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buNone/>
            </a:pPr>
            <a:endParaRPr lang="fr-FR" sz="4000" b="1" dirty="0">
              <a:latin typeface="Book Antiqua" panose="02040602050305030304" pitchFamily="18"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581229" y="3947433"/>
            <a:ext cx="5003866" cy="2123658"/>
          </a:xfrm>
          <a:prstGeom prst="rect">
            <a:avLst/>
          </a:prstGeom>
        </p:spPr>
        <p:txBody>
          <a:bodyPr wrap="square" anchor="ctr" anchorCtr="0">
            <a:spAutoFit/>
          </a:bodyPr>
          <a:lstStyle/>
          <a:p>
            <a:pPr algn="just" rtl="1"/>
            <a:r>
              <a:rPr lang="ar-AE" sz="4400" b="1" dirty="0">
                <a:latin typeface="Book Antiqua" panose="02040602050305030304" pitchFamily="18" charset="0"/>
              </a:rPr>
              <a:t>الرب يحفظ حياة وقيام أبينا المكرم رئيس الكهنة البابا أنبا </a:t>
            </a:r>
            <a:r>
              <a:rPr lang="ar-AE" sz="4400" b="1" dirty="0" err="1">
                <a:latin typeface="Book Antiqua" panose="02040602050305030304" pitchFamily="18" charset="0"/>
              </a:rPr>
              <a:t>تاوضروس</a:t>
            </a:r>
            <a:endParaRPr lang="ar-AE" sz="4400" b="1" dirty="0">
              <a:latin typeface="Book Antiqua" panose="02040602050305030304" pitchFamily="18" charset="0"/>
            </a:endParaRPr>
          </a:p>
        </p:txBody>
      </p:sp>
      <p:sp>
        <p:nvSpPr>
          <p:cNvPr id="8" name="ZoneTexte 7">
            <a:extLst>
              <a:ext uri="{FF2B5EF4-FFF2-40B4-BE49-F238E27FC236}">
                <a16:creationId xmlns:a16="http://schemas.microsoft.com/office/drawing/2014/main" id="{10D9C172-3C33-474E-95E7-38F6FDB2C0F4}"/>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des funérailles générales</a:t>
            </a:r>
          </a:p>
        </p:txBody>
      </p:sp>
      <p:sp>
        <p:nvSpPr>
          <p:cNvPr id="9" name="Rectangle 74">
            <a:extLst>
              <a:ext uri="{FF2B5EF4-FFF2-40B4-BE49-F238E27FC236}">
                <a16:creationId xmlns:a16="http://schemas.microsoft.com/office/drawing/2014/main" id="{C48B2082-BF67-4F24-99F0-3D48E00976E0}"/>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صلاة </a:t>
            </a:r>
            <a:r>
              <a:rPr lang="ar-SA" sz="2000" b="1" dirty="0" err="1">
                <a:solidFill>
                  <a:schemeClr val="bg1"/>
                </a:solidFill>
              </a:rPr>
              <a:t>التجنيز</a:t>
            </a:r>
            <a:r>
              <a:rPr lang="ar-SA" sz="2000" b="1" dirty="0">
                <a:solidFill>
                  <a:schemeClr val="bg1"/>
                </a:solidFill>
              </a:rPr>
              <a:t> العام</a:t>
            </a:r>
            <a:endParaRPr lang="en-US" altLang="fr-FR" sz="2000" b="1" i="1" dirty="0">
              <a:solidFill>
                <a:schemeClr val="bg1"/>
              </a:solidFill>
            </a:endParaRPr>
          </a:p>
        </p:txBody>
      </p:sp>
    </p:spTree>
    <p:extLst>
      <p:ext uri="{BB962C8B-B14F-4D97-AF65-F5344CB8AC3E}">
        <p14:creationId xmlns:p14="http://schemas.microsoft.com/office/powerpoint/2010/main" val="1182942585"/>
      </p:ext>
    </p:extLst>
  </p:cSld>
  <p:clrMapOvr>
    <a:masterClrMapping/>
  </p:clrMapOvr>
</p:sld>
</file>

<file path=ppt/slides/slide51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606906" y="3505532"/>
            <a:ext cx="5867221" cy="2907171"/>
          </a:xfrm>
        </p:spPr>
        <p:txBody>
          <a:bodyPr numCol="1" spcCol="72000" anchor="ctr">
            <a:noAutofit/>
          </a:bodyPr>
          <a:lstStyle/>
          <a:p>
            <a:pPr marL="0" indent="0" algn="just">
              <a:buNone/>
            </a:pPr>
            <a:r>
              <a:rPr lang="fr-FR" sz="3600" b="1" dirty="0">
                <a:latin typeface="Book Antiqua" panose="02040602050305030304" pitchFamily="18" charset="0"/>
              </a:rPr>
              <a:t>Et notre bienheureux père </a:t>
            </a:r>
          </a:p>
          <a:p>
            <a:pPr marL="0" indent="0" algn="just">
              <a:buNone/>
            </a:pPr>
            <a:r>
              <a:rPr lang="fr-FR" sz="3600" b="1" dirty="0">
                <a:latin typeface="Book Antiqua" panose="02040602050305030304" pitchFamily="18" charset="0"/>
              </a:rPr>
              <a:t>l’évêque </a:t>
            </a:r>
            <a:r>
              <a:rPr lang="fr-FR" sz="3600" b="1" dirty="0" err="1">
                <a:latin typeface="Book Antiqua" panose="02040602050305030304" pitchFamily="18" charset="0"/>
              </a:rPr>
              <a:t>Anba</a:t>
            </a:r>
            <a:r>
              <a:rPr lang="fr-FR" sz="3600" b="1" dirty="0">
                <a:latin typeface="Book Antiqua" panose="02040602050305030304" pitchFamily="18" charset="0"/>
              </a:rPr>
              <a:t> Marc</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lvl="0" algn="ctr" rtl="1" fontAlgn="base">
              <a:spcBef>
                <a:spcPct val="20000"/>
              </a:spcBef>
              <a:spcAft>
                <a:spcPct val="0"/>
              </a:spcAft>
            </a:pPr>
            <a:endParaRPr lang="ar-SA" altLang="fr-FR" sz="3600" dirty="0">
              <a:latin typeface="Times New Roman" panose="02020603050405020304" pitchFamily="18" charset="0"/>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606906" y="452551"/>
            <a:ext cx="10832822" cy="3139051"/>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buNone/>
            </a:pPr>
            <a:r>
              <a:rPr lang="nl-NL" sz="4800" b="1" dirty="0" err="1">
                <a:latin typeface="CS Avva Shenouda" panose="020B7200000000000000" pitchFamily="34" charset="0"/>
              </a:rPr>
              <a:t>Nem</a:t>
            </a:r>
            <a:r>
              <a:rPr lang="nl-NL" sz="4800" b="1" dirty="0">
                <a:latin typeface="CS Avva Shenouda" panose="020B7200000000000000" pitchFamily="34" charset="0"/>
              </a:rPr>
              <a:t> </a:t>
            </a:r>
            <a:r>
              <a:rPr lang="nl-NL" sz="4800" b="1" dirty="0" err="1">
                <a:latin typeface="CS Avva Shenouda" panose="020B7200000000000000" pitchFamily="34" charset="0"/>
              </a:rPr>
              <a:t>peniwt</a:t>
            </a:r>
            <a:r>
              <a:rPr lang="nl-NL" sz="4800" b="1" dirty="0">
                <a:latin typeface="CS Avva Shenouda" panose="020B7200000000000000" pitchFamily="34" charset="0"/>
              </a:rPr>
              <a:t> `</a:t>
            </a:r>
            <a:r>
              <a:rPr lang="nl-NL" sz="4800" b="1" dirty="0" err="1">
                <a:latin typeface="CS Avva Shenouda" panose="020B7200000000000000" pitchFamily="34" charset="0"/>
              </a:rPr>
              <a:t>n`epickopoc</a:t>
            </a:r>
            <a:r>
              <a:rPr lang="nl-NL" sz="4800" b="1" dirty="0">
                <a:latin typeface="CS Avva Shenouda" panose="020B7200000000000000" pitchFamily="34" charset="0"/>
              </a:rPr>
              <a:t> </a:t>
            </a:r>
            <a:r>
              <a:rPr lang="nl-NL" sz="4800" b="1" dirty="0" err="1">
                <a:latin typeface="CS Avva Shenouda" panose="020B7200000000000000" pitchFamily="34" charset="0"/>
              </a:rPr>
              <a:t>abba</a:t>
            </a:r>
            <a:r>
              <a:rPr lang="nl-NL" sz="4800" b="1" dirty="0">
                <a:latin typeface="CS Avva Shenouda" panose="020B7200000000000000" pitchFamily="34" charset="0"/>
              </a:rPr>
              <a:t> Mark</a:t>
            </a:r>
          </a:p>
        </p:txBody>
      </p:sp>
      <p:sp>
        <p:nvSpPr>
          <p:cNvPr id="13" name="Espace réservé du contenu 2">
            <a:extLst>
              <a:ext uri="{FF2B5EF4-FFF2-40B4-BE49-F238E27FC236}">
                <a16:creationId xmlns:a16="http://schemas.microsoft.com/office/drawing/2014/main" id="{BAEE9C64-186B-45FE-92FC-55891E69D351}"/>
              </a:ext>
            </a:extLst>
          </p:cNvPr>
          <p:cNvSpPr txBox="1">
            <a:spLocks/>
          </p:cNvSpPr>
          <p:nvPr/>
        </p:nvSpPr>
        <p:spPr>
          <a:xfrm>
            <a:off x="8650513" y="486947"/>
            <a:ext cx="3138029" cy="5991072"/>
          </a:xfrm>
          <a:prstGeom prst="rect">
            <a:avLst/>
          </a:prstGeom>
        </p:spPr>
        <p:txBody>
          <a:bodyPr vert="horz" lIns="91440" tIns="45720" rIns="91440" bIns="45720" numCol="1" spcCol="72000" rtlCol="0" anchor="ctr">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buNone/>
            </a:pPr>
            <a:endParaRPr lang="fr-FR" sz="4000" b="1" dirty="0">
              <a:latin typeface="Book Antiqua" panose="02040602050305030304" pitchFamily="18"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581229" y="4624541"/>
            <a:ext cx="5003866" cy="769441"/>
          </a:xfrm>
          <a:prstGeom prst="rect">
            <a:avLst/>
          </a:prstGeom>
        </p:spPr>
        <p:txBody>
          <a:bodyPr wrap="square" anchor="ctr" anchorCtr="0">
            <a:spAutoFit/>
          </a:bodyPr>
          <a:lstStyle/>
          <a:p>
            <a:pPr algn="just" rtl="1"/>
            <a:r>
              <a:rPr lang="ar-AE" sz="4400" b="1" dirty="0">
                <a:latin typeface="Book Antiqua" panose="02040602050305030304" pitchFamily="18" charset="0"/>
              </a:rPr>
              <a:t>وأبينا الأسقف</a:t>
            </a:r>
            <a:r>
              <a:rPr lang="fr-FR" sz="4400" b="1" dirty="0">
                <a:latin typeface="Book Antiqua" panose="02040602050305030304" pitchFamily="18" charset="0"/>
              </a:rPr>
              <a:t> </a:t>
            </a:r>
            <a:r>
              <a:rPr lang="ar-AE" sz="4400" b="1" dirty="0">
                <a:latin typeface="Book Antiqua" panose="02040602050305030304" pitchFamily="18" charset="0"/>
              </a:rPr>
              <a:t>أنبا</a:t>
            </a:r>
            <a:r>
              <a:rPr lang="fr-FR" sz="4400" b="1" dirty="0">
                <a:latin typeface="Book Antiqua" panose="02040602050305030304" pitchFamily="18" charset="0"/>
              </a:rPr>
              <a:t> </a:t>
            </a:r>
            <a:r>
              <a:rPr lang="ar-AE" sz="4400" b="1" dirty="0">
                <a:latin typeface="Book Antiqua" panose="02040602050305030304" pitchFamily="18" charset="0"/>
              </a:rPr>
              <a:t>مارك</a:t>
            </a:r>
          </a:p>
        </p:txBody>
      </p:sp>
      <p:sp>
        <p:nvSpPr>
          <p:cNvPr id="8" name="ZoneTexte 7">
            <a:extLst>
              <a:ext uri="{FF2B5EF4-FFF2-40B4-BE49-F238E27FC236}">
                <a16:creationId xmlns:a16="http://schemas.microsoft.com/office/drawing/2014/main" id="{77104868-7D1F-43D3-849A-1E0953FEB41B}"/>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des funérailles générales</a:t>
            </a:r>
          </a:p>
        </p:txBody>
      </p:sp>
      <p:sp>
        <p:nvSpPr>
          <p:cNvPr id="9" name="Rectangle 74">
            <a:extLst>
              <a:ext uri="{FF2B5EF4-FFF2-40B4-BE49-F238E27FC236}">
                <a16:creationId xmlns:a16="http://schemas.microsoft.com/office/drawing/2014/main" id="{C815E955-A6E9-41F2-8DAE-822107258067}"/>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صلاة </a:t>
            </a:r>
            <a:r>
              <a:rPr lang="ar-SA" sz="2000" b="1" dirty="0" err="1">
                <a:solidFill>
                  <a:schemeClr val="bg1"/>
                </a:solidFill>
              </a:rPr>
              <a:t>التجنيز</a:t>
            </a:r>
            <a:r>
              <a:rPr lang="ar-SA" sz="2000" b="1" dirty="0">
                <a:solidFill>
                  <a:schemeClr val="bg1"/>
                </a:solidFill>
              </a:rPr>
              <a:t> العام</a:t>
            </a:r>
            <a:endParaRPr lang="en-US" altLang="fr-FR" sz="2000" b="1" i="1" dirty="0">
              <a:solidFill>
                <a:schemeClr val="bg1"/>
              </a:solidFill>
            </a:endParaRPr>
          </a:p>
        </p:txBody>
      </p:sp>
    </p:spTree>
    <p:extLst>
      <p:ext uri="{BB962C8B-B14F-4D97-AF65-F5344CB8AC3E}">
        <p14:creationId xmlns:p14="http://schemas.microsoft.com/office/powerpoint/2010/main" val="549963693"/>
      </p:ext>
    </p:extLst>
  </p:cSld>
  <p:clrMapOvr>
    <a:masterClrMapping/>
  </p:clrMapOvr>
</p:sld>
</file>

<file path=ppt/slides/slide51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606906" y="3602807"/>
            <a:ext cx="5867221" cy="2907171"/>
          </a:xfrm>
        </p:spPr>
        <p:txBody>
          <a:bodyPr numCol="1" spcCol="72000" anchor="ctr">
            <a:noAutofit/>
          </a:bodyPr>
          <a:lstStyle/>
          <a:p>
            <a:pPr marL="0" indent="0" algn="just">
              <a:buNone/>
            </a:pPr>
            <a:r>
              <a:rPr lang="fr-FR" sz="3600" b="1" dirty="0">
                <a:latin typeface="Book Antiqua" panose="02040602050305030304" pitchFamily="18" charset="0"/>
              </a:rPr>
              <a:t>Le Dieu du ciel les maintiennent sur leurs trônes de nombreuses années paisibles</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lvl="0" algn="ctr" rtl="1" fontAlgn="base">
              <a:spcBef>
                <a:spcPct val="20000"/>
              </a:spcBef>
              <a:spcAft>
                <a:spcPct val="0"/>
              </a:spcAft>
            </a:pPr>
            <a:endParaRPr lang="ar-SA" altLang="fr-FR" sz="3600" dirty="0">
              <a:latin typeface="Times New Roman" panose="02020603050405020304" pitchFamily="18" charset="0"/>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606906" y="684431"/>
            <a:ext cx="10832822" cy="2907171"/>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buNone/>
            </a:pPr>
            <a:r>
              <a:rPr lang="nl-NL" sz="4800" b="1" dirty="0">
                <a:latin typeface="CS Avva Shenouda" panose="020B7200000000000000" pitchFamily="34" charset="0"/>
              </a:rPr>
              <a:t>V] `</a:t>
            </a:r>
            <a:r>
              <a:rPr lang="nl-NL" sz="4800" b="1" dirty="0" err="1">
                <a:latin typeface="CS Avva Shenouda" panose="020B7200000000000000" pitchFamily="34" charset="0"/>
              </a:rPr>
              <a:t>nte</a:t>
            </a:r>
            <a:r>
              <a:rPr lang="nl-NL" sz="4800" b="1" dirty="0">
                <a:latin typeface="CS Avva Shenouda" panose="020B7200000000000000" pitchFamily="34" charset="0"/>
              </a:rPr>
              <a:t> `</a:t>
            </a:r>
            <a:r>
              <a:rPr lang="nl-NL" sz="4800" b="1" dirty="0" err="1">
                <a:latin typeface="CS Avva Shenouda" panose="020B7200000000000000" pitchFamily="34" charset="0"/>
              </a:rPr>
              <a:t>tve</a:t>
            </a:r>
            <a:r>
              <a:rPr lang="nl-NL" sz="4800" b="1" dirty="0">
                <a:latin typeface="CS Avva Shenouda" panose="020B7200000000000000" pitchFamily="34" charset="0"/>
              </a:rPr>
              <a:t> </a:t>
            </a:r>
            <a:r>
              <a:rPr lang="nl-NL" sz="4800" b="1" dirty="0" err="1">
                <a:latin typeface="CS Avva Shenouda" panose="020B7200000000000000" pitchFamily="34" charset="0"/>
              </a:rPr>
              <a:t>ef`etajro`ou</a:t>
            </a:r>
            <a:r>
              <a:rPr lang="nl-NL" sz="4800" b="1" dirty="0">
                <a:latin typeface="CS Avva Shenouda" panose="020B7200000000000000" pitchFamily="34" charset="0"/>
              </a:rPr>
              <a:t> hijen nou`;</a:t>
            </a:r>
            <a:r>
              <a:rPr lang="nl-NL" sz="4800" b="1" dirty="0" err="1">
                <a:latin typeface="CS Avva Shenouda" panose="020B7200000000000000" pitchFamily="34" charset="0"/>
              </a:rPr>
              <a:t>ronoc</a:t>
            </a:r>
            <a:r>
              <a:rPr lang="nl-NL" sz="4800" b="1" dirty="0">
                <a:latin typeface="CS Avva Shenouda" panose="020B7200000000000000" pitchFamily="34" charset="0"/>
              </a:rPr>
              <a:t> `</a:t>
            </a:r>
            <a:r>
              <a:rPr lang="nl-NL" sz="4800" b="1" dirty="0" err="1">
                <a:latin typeface="CS Avva Shenouda" panose="020B7200000000000000" pitchFamily="34" charset="0"/>
              </a:rPr>
              <a:t>nhanmys</a:t>
            </a:r>
            <a:r>
              <a:rPr lang="nl-NL" sz="4800" b="1" dirty="0">
                <a:latin typeface="CS Avva Shenouda" panose="020B7200000000000000" pitchFamily="34" charset="0"/>
              </a:rPr>
              <a:t> `</a:t>
            </a:r>
            <a:r>
              <a:rPr lang="nl-NL" sz="4800" b="1" dirty="0" err="1">
                <a:latin typeface="CS Avva Shenouda" panose="020B7200000000000000" pitchFamily="34" charset="0"/>
              </a:rPr>
              <a:t>nrompi</a:t>
            </a:r>
            <a:r>
              <a:rPr lang="nl-NL" sz="4800" b="1" dirty="0">
                <a:latin typeface="CS Avva Shenouda" panose="020B7200000000000000" pitchFamily="34" charset="0"/>
              </a:rPr>
              <a:t> </a:t>
            </a:r>
            <a:r>
              <a:rPr lang="nl-NL" sz="4800" b="1" dirty="0" err="1">
                <a:latin typeface="CS Avva Shenouda" panose="020B7200000000000000" pitchFamily="34" charset="0"/>
              </a:rPr>
              <a:t>nem</a:t>
            </a:r>
            <a:r>
              <a:rPr lang="nl-NL" sz="4800" b="1" dirty="0">
                <a:latin typeface="CS Avva Shenouda" panose="020B7200000000000000" pitchFamily="34" charset="0"/>
              </a:rPr>
              <a:t> </a:t>
            </a:r>
            <a:r>
              <a:rPr lang="nl-NL" sz="4800" b="1" dirty="0" err="1">
                <a:latin typeface="CS Avva Shenouda" panose="020B7200000000000000" pitchFamily="34" charset="0"/>
              </a:rPr>
              <a:t>hancyou</a:t>
            </a:r>
            <a:r>
              <a:rPr lang="nl-NL" sz="4800" b="1" dirty="0">
                <a:latin typeface="CS Avva Shenouda" panose="020B7200000000000000" pitchFamily="34" charset="0"/>
              </a:rPr>
              <a:t> `</a:t>
            </a:r>
            <a:r>
              <a:rPr lang="nl-NL" sz="4800" b="1" dirty="0" err="1">
                <a:latin typeface="CS Avva Shenouda" panose="020B7200000000000000" pitchFamily="34" charset="0"/>
              </a:rPr>
              <a:t>nhirynikon</a:t>
            </a:r>
            <a:r>
              <a:rPr lang="nl-NL" sz="4800" b="1" dirty="0">
                <a:latin typeface="CS Avva Shenouda" panose="020B7200000000000000" pitchFamily="34" charset="0"/>
              </a:rPr>
              <a:t>. </a:t>
            </a:r>
          </a:p>
        </p:txBody>
      </p:sp>
      <p:sp>
        <p:nvSpPr>
          <p:cNvPr id="13" name="Espace réservé du contenu 2">
            <a:extLst>
              <a:ext uri="{FF2B5EF4-FFF2-40B4-BE49-F238E27FC236}">
                <a16:creationId xmlns:a16="http://schemas.microsoft.com/office/drawing/2014/main" id="{BAEE9C64-186B-45FE-92FC-55891E69D351}"/>
              </a:ext>
            </a:extLst>
          </p:cNvPr>
          <p:cNvSpPr txBox="1">
            <a:spLocks/>
          </p:cNvSpPr>
          <p:nvPr/>
        </p:nvSpPr>
        <p:spPr>
          <a:xfrm>
            <a:off x="8650513" y="486947"/>
            <a:ext cx="3138029" cy="5991072"/>
          </a:xfrm>
          <a:prstGeom prst="rect">
            <a:avLst/>
          </a:prstGeom>
        </p:spPr>
        <p:txBody>
          <a:bodyPr vert="horz" lIns="91440" tIns="45720" rIns="91440" bIns="45720" numCol="1" spcCol="72000" rtlCol="0" anchor="ctr">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buNone/>
            </a:pPr>
            <a:endParaRPr lang="fr-FR" sz="4000" b="1" dirty="0">
              <a:latin typeface="Book Antiqua" panose="02040602050305030304" pitchFamily="18"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581229" y="3947433"/>
            <a:ext cx="5003866" cy="2123658"/>
          </a:xfrm>
          <a:prstGeom prst="rect">
            <a:avLst/>
          </a:prstGeom>
        </p:spPr>
        <p:txBody>
          <a:bodyPr wrap="square" anchor="ctr" anchorCtr="0">
            <a:spAutoFit/>
          </a:bodyPr>
          <a:lstStyle/>
          <a:p>
            <a:pPr algn="just" rtl="1"/>
            <a:r>
              <a:rPr lang="ar-AE" sz="4400" b="1" dirty="0">
                <a:latin typeface="Book Antiqua" panose="02040602050305030304" pitchFamily="18" charset="0"/>
              </a:rPr>
              <a:t>إله السماء يثبتهم علي كرسيهم، سنين كثيرة وأزمنة سلامية</a:t>
            </a:r>
          </a:p>
        </p:txBody>
      </p:sp>
    </p:spTree>
    <p:extLst>
      <p:ext uri="{BB962C8B-B14F-4D97-AF65-F5344CB8AC3E}">
        <p14:creationId xmlns:p14="http://schemas.microsoft.com/office/powerpoint/2010/main" val="2760554097"/>
      </p:ext>
    </p:extLst>
  </p:cSld>
  <p:clrMapOvr>
    <a:masterClrMapping/>
  </p:clrMapOvr>
</p:sld>
</file>

<file path=ppt/slides/slide51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606906" y="3505532"/>
            <a:ext cx="5867221" cy="2907171"/>
          </a:xfrm>
        </p:spPr>
        <p:txBody>
          <a:bodyPr numCol="1" spcCol="72000" anchor="ctr">
            <a:noAutofit/>
          </a:bodyPr>
          <a:lstStyle/>
          <a:p>
            <a:pPr marL="0" indent="0" algn="just">
              <a:buNone/>
            </a:pPr>
            <a:r>
              <a:rPr lang="fr-FR" sz="3600" b="1" dirty="0">
                <a:latin typeface="Book Antiqua" panose="02040602050305030304" pitchFamily="18" charset="0"/>
              </a:rPr>
              <a:t>et qu’il leur soumette tous leurs ennemis rapidement.</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lvl="0" algn="ctr" rtl="1" fontAlgn="base">
              <a:spcBef>
                <a:spcPct val="20000"/>
              </a:spcBef>
              <a:spcAft>
                <a:spcPct val="0"/>
              </a:spcAft>
            </a:pPr>
            <a:endParaRPr lang="ar-SA" altLang="fr-FR" sz="3600" dirty="0">
              <a:latin typeface="Times New Roman" panose="02020603050405020304" pitchFamily="18" charset="0"/>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606906" y="452551"/>
            <a:ext cx="10832822" cy="3139051"/>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buNone/>
            </a:pPr>
            <a:r>
              <a:rPr lang="nl-NL" sz="4800" b="1" dirty="0" err="1">
                <a:latin typeface="CS Avva Shenouda" panose="020B7200000000000000" pitchFamily="34" charset="0"/>
              </a:rPr>
              <a:t>Ntef;ebio</a:t>
            </a:r>
            <a:r>
              <a:rPr lang="nl-NL" sz="4800" b="1" dirty="0">
                <a:latin typeface="CS Avva Shenouda" panose="020B7200000000000000" pitchFamily="34" charset="0"/>
              </a:rPr>
              <a:t> ``</a:t>
            </a:r>
            <a:r>
              <a:rPr lang="nl-NL" sz="4800" b="1" dirty="0" err="1">
                <a:latin typeface="CS Avva Shenouda" panose="020B7200000000000000" pitchFamily="34" charset="0"/>
              </a:rPr>
              <a:t>nnoujaji</a:t>
            </a:r>
            <a:r>
              <a:rPr lang="nl-NL" sz="4800" b="1" dirty="0">
                <a:latin typeface="CS Avva Shenouda" panose="020B7200000000000000" pitchFamily="34" charset="0"/>
              </a:rPr>
              <a:t> </a:t>
            </a:r>
            <a:r>
              <a:rPr lang="nl-NL" sz="4800" b="1" dirty="0" err="1">
                <a:latin typeface="CS Avva Shenouda" panose="020B7200000000000000" pitchFamily="34" charset="0"/>
              </a:rPr>
              <a:t>tyrou</a:t>
            </a:r>
            <a:r>
              <a:rPr lang="nl-NL" sz="4800" b="1" dirty="0">
                <a:latin typeface="CS Avva Shenouda" panose="020B7200000000000000" pitchFamily="34" charset="0"/>
              </a:rPr>
              <a:t> </a:t>
            </a:r>
            <a:r>
              <a:rPr lang="nl-NL" sz="4800" b="1" dirty="0" err="1">
                <a:latin typeface="CS Avva Shenouda" panose="020B7200000000000000" pitchFamily="34" charset="0"/>
              </a:rPr>
              <a:t>capecyt</a:t>
            </a:r>
            <a:r>
              <a:rPr lang="nl-NL" sz="4800" b="1" dirty="0">
                <a:latin typeface="CS Avva Shenouda" panose="020B7200000000000000" pitchFamily="34" charset="0"/>
              </a:rPr>
              <a:t> `</a:t>
            </a:r>
            <a:r>
              <a:rPr lang="nl-NL" sz="4800" b="1" dirty="0" err="1">
                <a:latin typeface="CS Avva Shenouda" panose="020B7200000000000000" pitchFamily="34" charset="0"/>
              </a:rPr>
              <a:t>nnou</a:t>
            </a:r>
            <a:r>
              <a:rPr lang="nl-NL" sz="4800" b="1" dirty="0">
                <a:latin typeface="CS Avva Shenouda" panose="020B7200000000000000" pitchFamily="34" charset="0"/>
              </a:rPr>
              <a:t>[</a:t>
            </a:r>
            <a:r>
              <a:rPr lang="nl-NL" sz="4800" b="1" dirty="0" err="1">
                <a:latin typeface="CS Avva Shenouda" panose="020B7200000000000000" pitchFamily="34" charset="0"/>
              </a:rPr>
              <a:t>alauj</a:t>
            </a:r>
            <a:r>
              <a:rPr lang="nl-NL" sz="4800" b="1" dirty="0">
                <a:latin typeface="CS Avva Shenouda" panose="020B7200000000000000" pitchFamily="34" charset="0"/>
              </a:rPr>
              <a:t> `</a:t>
            </a:r>
            <a:r>
              <a:rPr lang="nl-NL" sz="4800" b="1" dirty="0" err="1">
                <a:latin typeface="CS Avva Shenouda" panose="020B7200000000000000" pitchFamily="34" charset="0"/>
              </a:rPr>
              <a:t>n,wlem</a:t>
            </a:r>
            <a:r>
              <a:rPr lang="nl-NL" sz="4800" b="1" dirty="0">
                <a:latin typeface="CS Avva Shenouda" panose="020B7200000000000000" pitchFamily="34" charset="0"/>
              </a:rPr>
              <a:t>.</a:t>
            </a:r>
          </a:p>
        </p:txBody>
      </p:sp>
      <p:sp>
        <p:nvSpPr>
          <p:cNvPr id="13" name="Espace réservé du contenu 2">
            <a:extLst>
              <a:ext uri="{FF2B5EF4-FFF2-40B4-BE49-F238E27FC236}">
                <a16:creationId xmlns:a16="http://schemas.microsoft.com/office/drawing/2014/main" id="{BAEE9C64-186B-45FE-92FC-55891E69D351}"/>
              </a:ext>
            </a:extLst>
          </p:cNvPr>
          <p:cNvSpPr txBox="1">
            <a:spLocks/>
          </p:cNvSpPr>
          <p:nvPr/>
        </p:nvSpPr>
        <p:spPr>
          <a:xfrm>
            <a:off x="8650513" y="486947"/>
            <a:ext cx="3138029" cy="5991072"/>
          </a:xfrm>
          <a:prstGeom prst="rect">
            <a:avLst/>
          </a:prstGeom>
        </p:spPr>
        <p:txBody>
          <a:bodyPr vert="horz" lIns="91440" tIns="45720" rIns="91440" bIns="45720" numCol="1" spcCol="72000" rtlCol="0" anchor="ctr">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buNone/>
            </a:pPr>
            <a:endParaRPr lang="fr-FR" sz="4000" b="1" dirty="0">
              <a:latin typeface="Book Antiqua" panose="02040602050305030304" pitchFamily="18"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581229" y="4285987"/>
            <a:ext cx="5003866" cy="1446550"/>
          </a:xfrm>
          <a:prstGeom prst="rect">
            <a:avLst/>
          </a:prstGeom>
        </p:spPr>
        <p:txBody>
          <a:bodyPr wrap="square" anchor="ctr" anchorCtr="0">
            <a:spAutoFit/>
          </a:bodyPr>
          <a:lstStyle/>
          <a:p>
            <a:pPr algn="just" rtl="1"/>
            <a:r>
              <a:rPr lang="ar-AE" sz="4400" b="1" dirty="0">
                <a:latin typeface="Book Antiqua" panose="02040602050305030304" pitchFamily="18" charset="0"/>
              </a:rPr>
              <a:t>ويخضع جميع أعدائهم تحت أقدامهم سريعاً.</a:t>
            </a:r>
          </a:p>
        </p:txBody>
      </p:sp>
    </p:spTree>
    <p:extLst>
      <p:ext uri="{BB962C8B-B14F-4D97-AF65-F5344CB8AC3E}">
        <p14:creationId xmlns:p14="http://schemas.microsoft.com/office/powerpoint/2010/main" val="1523330791"/>
      </p:ext>
    </p:extLst>
  </p:cSld>
  <p:clrMapOvr>
    <a:masterClrMapping/>
  </p:clrMapOvr>
</p:sld>
</file>

<file path=ppt/slides/slide51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606906" y="3505532"/>
            <a:ext cx="5867221" cy="2907171"/>
          </a:xfrm>
        </p:spPr>
        <p:txBody>
          <a:bodyPr numCol="1" spcCol="72000" anchor="ctr">
            <a:noAutofit/>
          </a:bodyPr>
          <a:lstStyle/>
          <a:p>
            <a:pPr marL="0" indent="0" algn="just">
              <a:buNone/>
            </a:pPr>
            <a:r>
              <a:rPr lang="fr-FR" sz="3600" b="1" dirty="0">
                <a:latin typeface="Book Antiqua" panose="02040602050305030304" pitchFamily="18" charset="0"/>
              </a:rPr>
              <a:t>Implore le Christ pour nous, qu’il nous accorde paisiblement la rémission  de nos péchés selon sa grande miséricorde.</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lvl="0" algn="ctr" rtl="1" fontAlgn="base">
              <a:spcBef>
                <a:spcPct val="20000"/>
              </a:spcBef>
              <a:spcAft>
                <a:spcPct val="0"/>
              </a:spcAft>
            </a:pPr>
            <a:endParaRPr lang="ar-SA" altLang="fr-FR" sz="3600" dirty="0">
              <a:latin typeface="Times New Roman" panose="02020603050405020304" pitchFamily="18" charset="0"/>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606906" y="452551"/>
            <a:ext cx="10832822" cy="3139051"/>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buNone/>
            </a:pPr>
            <a:r>
              <a:rPr lang="nl-NL" sz="4800" b="1" dirty="0" err="1">
                <a:latin typeface="CS Avva Shenouda" panose="020B7200000000000000" pitchFamily="34" charset="0"/>
              </a:rPr>
              <a:t>Twbh</a:t>
            </a:r>
            <a:r>
              <a:rPr lang="nl-NL" sz="4800" b="1" dirty="0">
                <a:latin typeface="CS Avva Shenouda" panose="020B7200000000000000" pitchFamily="34" charset="0"/>
              </a:rPr>
              <a:t> `</a:t>
            </a:r>
            <a:r>
              <a:rPr lang="nl-NL" sz="4800" b="1" dirty="0" err="1">
                <a:latin typeface="CS Avva Shenouda" panose="020B7200000000000000" pitchFamily="34" charset="0"/>
              </a:rPr>
              <a:t>eP</a:t>
            </a:r>
            <a:r>
              <a:rPr lang="nl-NL" sz="4800" b="1" dirty="0">
                <a:latin typeface="CS Avva Shenouda" panose="020B7200000000000000" pitchFamily="34" charset="0"/>
              </a:rPr>
              <a:t>=,=c `</a:t>
            </a:r>
            <a:r>
              <a:rPr lang="nl-NL" sz="4800" b="1" dirty="0" err="1">
                <a:latin typeface="CS Avva Shenouda" panose="020B7200000000000000" pitchFamily="34" charset="0"/>
              </a:rPr>
              <a:t>e`hryi</a:t>
            </a:r>
            <a:r>
              <a:rPr lang="nl-NL" sz="4800" b="1" dirty="0">
                <a:latin typeface="CS Avva Shenouda" panose="020B7200000000000000" pitchFamily="34" charset="0"/>
              </a:rPr>
              <a:t> `</a:t>
            </a:r>
            <a:r>
              <a:rPr lang="nl-NL" sz="4800" b="1" dirty="0" err="1">
                <a:latin typeface="CS Avva Shenouda" panose="020B7200000000000000" pitchFamily="34" charset="0"/>
              </a:rPr>
              <a:t>ejwn</a:t>
            </a:r>
            <a:r>
              <a:rPr lang="nl-NL" sz="4800" b="1" dirty="0">
                <a:latin typeface="CS Avva Shenouda" panose="020B7200000000000000" pitchFamily="34" charset="0"/>
              </a:rPr>
              <a:t> `</a:t>
            </a:r>
            <a:r>
              <a:rPr lang="nl-NL" sz="4800" b="1" dirty="0" err="1">
                <a:latin typeface="CS Avva Shenouda" panose="020B7200000000000000" pitchFamily="34" charset="0"/>
              </a:rPr>
              <a:t>ntef,a</a:t>
            </a:r>
            <a:r>
              <a:rPr lang="nl-NL" sz="4800" b="1" dirty="0">
                <a:latin typeface="CS Avva Shenouda" panose="020B7200000000000000" pitchFamily="34" charset="0"/>
              </a:rPr>
              <a:t> </a:t>
            </a:r>
            <a:r>
              <a:rPr lang="nl-NL" sz="4800" b="1" dirty="0" err="1">
                <a:latin typeface="CS Avva Shenouda" panose="020B7200000000000000" pitchFamily="34" charset="0"/>
              </a:rPr>
              <a:t>nennobi</a:t>
            </a:r>
            <a:r>
              <a:rPr lang="nl-NL" sz="4800" b="1" dirty="0">
                <a:latin typeface="CS Avva Shenouda" panose="020B7200000000000000" pitchFamily="34" charset="0"/>
              </a:rPr>
              <a:t> </a:t>
            </a:r>
            <a:r>
              <a:rPr lang="nl-NL" sz="4800" b="1" dirty="0" err="1">
                <a:latin typeface="CS Avva Shenouda" panose="020B7200000000000000" pitchFamily="34" charset="0"/>
              </a:rPr>
              <a:t>nan</a:t>
            </a:r>
            <a:r>
              <a:rPr lang="nl-NL" sz="4800" b="1" dirty="0">
                <a:latin typeface="CS Avva Shenouda" panose="020B7200000000000000" pitchFamily="34" charset="0"/>
              </a:rPr>
              <a:t> `</a:t>
            </a:r>
            <a:r>
              <a:rPr lang="nl-NL" sz="4800" b="1" dirty="0" err="1">
                <a:latin typeface="CS Avva Shenouda" panose="020B7200000000000000" pitchFamily="34" charset="0"/>
              </a:rPr>
              <a:t>ebol</a:t>
            </a:r>
            <a:r>
              <a:rPr lang="nl-NL" sz="4800" b="1" dirty="0">
                <a:latin typeface="CS Avva Shenouda" panose="020B7200000000000000" pitchFamily="34" charset="0"/>
              </a:rPr>
              <a:t> </a:t>
            </a:r>
            <a:r>
              <a:rPr lang="nl-NL" sz="4800" b="1" dirty="0" err="1">
                <a:latin typeface="CS Avva Shenouda" panose="020B7200000000000000" pitchFamily="34" charset="0"/>
              </a:rPr>
              <a:t>qen</a:t>
            </a:r>
            <a:r>
              <a:rPr lang="nl-NL" sz="4800" b="1" dirty="0">
                <a:latin typeface="CS Avva Shenouda" panose="020B7200000000000000" pitchFamily="34" charset="0"/>
              </a:rPr>
              <a:t> `</a:t>
            </a:r>
            <a:r>
              <a:rPr lang="nl-NL" sz="4800" b="1" dirty="0" err="1">
                <a:latin typeface="CS Avva Shenouda" panose="020B7200000000000000" pitchFamily="34" charset="0"/>
              </a:rPr>
              <a:t>ouhiryny</a:t>
            </a:r>
            <a:r>
              <a:rPr lang="nl-NL" sz="4800" b="1" dirty="0">
                <a:latin typeface="CS Avva Shenouda" panose="020B7200000000000000" pitchFamily="34" charset="0"/>
              </a:rPr>
              <a:t> </a:t>
            </a:r>
            <a:r>
              <a:rPr lang="nl-NL" sz="4800" b="1" dirty="0" err="1">
                <a:latin typeface="CS Avva Shenouda" panose="020B7200000000000000" pitchFamily="34" charset="0"/>
              </a:rPr>
              <a:t>kata</a:t>
            </a:r>
            <a:r>
              <a:rPr lang="nl-NL" sz="4800" b="1" dirty="0">
                <a:latin typeface="CS Avva Shenouda" panose="020B7200000000000000" pitchFamily="34" charset="0"/>
              </a:rPr>
              <a:t> </a:t>
            </a:r>
            <a:r>
              <a:rPr lang="nl-NL" sz="4800" b="1" dirty="0" err="1">
                <a:latin typeface="CS Avva Shenouda" panose="020B7200000000000000" pitchFamily="34" charset="0"/>
              </a:rPr>
              <a:t>pefnis</a:t>
            </a:r>
            <a:r>
              <a:rPr lang="nl-NL" sz="4800" b="1" dirty="0">
                <a:latin typeface="CS Avva Shenouda" panose="020B7200000000000000" pitchFamily="34" charset="0"/>
              </a:rPr>
              <a:t>] `</a:t>
            </a:r>
            <a:r>
              <a:rPr lang="nl-NL" sz="4800" b="1" dirty="0" err="1">
                <a:latin typeface="CS Avva Shenouda" panose="020B7200000000000000" pitchFamily="34" charset="0"/>
              </a:rPr>
              <a:t>nnai</a:t>
            </a:r>
            <a:r>
              <a:rPr lang="nl-NL" sz="4800" b="1" dirty="0">
                <a:latin typeface="CS Avva Shenouda" panose="020B7200000000000000" pitchFamily="34" charset="0"/>
              </a:rPr>
              <a:t>.</a:t>
            </a:r>
          </a:p>
        </p:txBody>
      </p:sp>
      <p:sp>
        <p:nvSpPr>
          <p:cNvPr id="13" name="Espace réservé du contenu 2">
            <a:extLst>
              <a:ext uri="{FF2B5EF4-FFF2-40B4-BE49-F238E27FC236}">
                <a16:creationId xmlns:a16="http://schemas.microsoft.com/office/drawing/2014/main" id="{BAEE9C64-186B-45FE-92FC-55891E69D351}"/>
              </a:ext>
            </a:extLst>
          </p:cNvPr>
          <p:cNvSpPr txBox="1">
            <a:spLocks/>
          </p:cNvSpPr>
          <p:nvPr/>
        </p:nvSpPr>
        <p:spPr>
          <a:xfrm>
            <a:off x="8650513" y="486947"/>
            <a:ext cx="3138029" cy="5991072"/>
          </a:xfrm>
          <a:prstGeom prst="rect">
            <a:avLst/>
          </a:prstGeom>
        </p:spPr>
        <p:txBody>
          <a:bodyPr vert="horz" lIns="91440" tIns="45720" rIns="91440" bIns="45720" numCol="1" spcCol="72000" rtlCol="0" anchor="ctr">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buNone/>
            </a:pPr>
            <a:endParaRPr lang="fr-FR" sz="4000" b="1" dirty="0">
              <a:latin typeface="Book Antiqua" panose="02040602050305030304" pitchFamily="18"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581229" y="3947433"/>
            <a:ext cx="5003866" cy="2123658"/>
          </a:xfrm>
          <a:prstGeom prst="rect">
            <a:avLst/>
          </a:prstGeom>
        </p:spPr>
        <p:txBody>
          <a:bodyPr wrap="square" anchor="ctr" anchorCtr="0">
            <a:spAutoFit/>
          </a:bodyPr>
          <a:lstStyle/>
          <a:p>
            <a:pPr algn="just" rtl="1"/>
            <a:r>
              <a:rPr lang="ar-AE" sz="4400" b="1" dirty="0">
                <a:latin typeface="Book Antiqua" panose="02040602050305030304" pitchFamily="18" charset="0"/>
              </a:rPr>
              <a:t>أطلب من المسيح عنا ليغفر لنا خطايانا بسلام كعظيم رحمته.</a:t>
            </a:r>
          </a:p>
        </p:txBody>
      </p:sp>
    </p:spTree>
    <p:extLst>
      <p:ext uri="{BB962C8B-B14F-4D97-AF65-F5344CB8AC3E}">
        <p14:creationId xmlns:p14="http://schemas.microsoft.com/office/powerpoint/2010/main" val="3001879726"/>
      </p:ext>
    </p:extLst>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a:xfrm>
            <a:off x="6960096" y="692696"/>
            <a:ext cx="4531205" cy="1892826"/>
          </a:xfrm>
          <a:prstGeom prst="rect">
            <a:avLst/>
          </a:prstGeom>
        </p:spPr>
        <p:txBody>
          <a:bodyPr wrap="square">
            <a:spAutoFit/>
          </a:bodyPr>
          <a:lstStyle/>
          <a:p>
            <a:pPr algn="just" rtl="1"/>
            <a:r>
              <a:rPr lang="ar-AE" sz="3900" b="1" dirty="0"/>
              <a:t>السلام ليوحنا السابق العظيم. السلام للكاهن نسيب </a:t>
            </a:r>
            <a:r>
              <a:rPr lang="ar-AE" sz="3900" b="1" dirty="0" err="1"/>
              <a:t>عمانوئيل</a:t>
            </a:r>
            <a:endParaRPr lang="ar-AE" sz="3900" b="1" dirty="0"/>
          </a:p>
        </p:txBody>
      </p:sp>
      <p:sp>
        <p:nvSpPr>
          <p:cNvPr id="6" name="Rectangle 5"/>
          <p:cNvSpPr/>
          <p:nvPr/>
        </p:nvSpPr>
        <p:spPr>
          <a:xfrm>
            <a:off x="695400" y="692696"/>
            <a:ext cx="5256584" cy="2308324"/>
          </a:xfrm>
          <a:prstGeom prst="rect">
            <a:avLst/>
          </a:prstGeom>
        </p:spPr>
        <p:txBody>
          <a:bodyPr wrap="square">
            <a:spAutoFit/>
          </a:bodyPr>
          <a:lstStyle/>
          <a:p>
            <a:pPr algn="just"/>
            <a:r>
              <a:rPr lang="fr-FR" sz="3600" b="1" dirty="0">
                <a:latin typeface="CS Avva Shenouda" pitchFamily="34" charset="0"/>
              </a:rPr>
              <a:t>¿ </a:t>
            </a:r>
            <a:r>
              <a:rPr lang="it-IT" sz="3600" b="1" dirty="0">
                <a:latin typeface="CS Avva Shenouda" pitchFamily="34" charset="0"/>
              </a:rPr>
              <a:t>&lt;ere Iwannyc@ pinis] `m`prodromoc@ ,ere piouyb @ `pceggenyc                  `nEmmanouyl.</a:t>
            </a:r>
          </a:p>
        </p:txBody>
      </p:sp>
      <p:sp>
        <p:nvSpPr>
          <p:cNvPr id="7" name="Rectangle 6"/>
          <p:cNvSpPr/>
          <p:nvPr/>
        </p:nvSpPr>
        <p:spPr>
          <a:xfrm>
            <a:off x="2891644" y="4149080"/>
            <a:ext cx="6408712" cy="2062103"/>
          </a:xfrm>
          <a:prstGeom prst="rect">
            <a:avLst/>
          </a:prstGeom>
        </p:spPr>
        <p:txBody>
          <a:bodyPr wrap="square">
            <a:spAutoFit/>
          </a:bodyPr>
          <a:lstStyle/>
          <a:p>
            <a:pPr algn="ctr"/>
            <a:r>
              <a:rPr lang="fr-FR" sz="3200" b="1" dirty="0">
                <a:latin typeface="Book Antiqua" pitchFamily="18" charset="0"/>
              </a:rPr>
              <a:t>Salut à Jean </a:t>
            </a:r>
          </a:p>
          <a:p>
            <a:pPr algn="ctr"/>
            <a:r>
              <a:rPr lang="fr-FR" sz="3200" b="1" dirty="0">
                <a:latin typeface="Book Antiqua" pitchFamily="18" charset="0"/>
              </a:rPr>
              <a:t>le grand précurseur, </a:t>
            </a:r>
          </a:p>
          <a:p>
            <a:pPr algn="ctr"/>
            <a:r>
              <a:rPr lang="fr-FR" sz="3200" b="1" dirty="0">
                <a:latin typeface="Book Antiqua" pitchFamily="18" charset="0"/>
              </a:rPr>
              <a:t>salut au prêtre, </a:t>
            </a:r>
          </a:p>
          <a:p>
            <a:pPr algn="ctr"/>
            <a:r>
              <a:rPr lang="fr-FR" sz="3200" b="1" dirty="0">
                <a:latin typeface="Book Antiqua" pitchFamily="18" charset="0"/>
              </a:rPr>
              <a:t>parent d’Emmanuel</a:t>
            </a:r>
          </a:p>
        </p:txBody>
      </p:sp>
      <p:sp>
        <p:nvSpPr>
          <p:cNvPr id="10" name="ZoneTexte 9">
            <a:extLst>
              <a:ext uri="{FF2B5EF4-FFF2-40B4-BE49-F238E27FC236}">
                <a16:creationId xmlns:a16="http://schemas.microsoft.com/office/drawing/2014/main" id="{96211982-BD43-4CBC-B17E-42A68A538209}"/>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de l’aube </a:t>
            </a:r>
            <a:r>
              <a:rPr lang="fr-FR" sz="1600" b="1" i="1" dirty="0">
                <a:solidFill>
                  <a:schemeClr val="bg1"/>
                </a:solidFill>
              </a:rPr>
              <a:t>du Jeudi Saint</a:t>
            </a:r>
            <a:endParaRPr lang="fr-FR" sz="1600" b="1" dirty="0">
              <a:solidFill>
                <a:schemeClr val="bg1"/>
              </a:solidFill>
            </a:endParaRPr>
          </a:p>
        </p:txBody>
      </p:sp>
      <p:sp>
        <p:nvSpPr>
          <p:cNvPr id="11" name="Rectangle 74">
            <a:extLst>
              <a:ext uri="{FF2B5EF4-FFF2-40B4-BE49-F238E27FC236}">
                <a16:creationId xmlns:a16="http://schemas.microsoft.com/office/drawing/2014/main" id="{D6E06D18-EE94-41A2-B1E9-0F2AC4813000}"/>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باكر يوم الخميس</a:t>
            </a:r>
            <a:endParaRPr lang="en-US" altLang="fr-FR" sz="2000" b="1" i="1" dirty="0">
              <a:solidFill>
                <a:schemeClr val="bg1"/>
              </a:solidFill>
            </a:endParaRPr>
          </a:p>
        </p:txBody>
      </p:sp>
    </p:spTree>
    <p:extLst>
      <p:ext uri="{BB962C8B-B14F-4D97-AF65-F5344CB8AC3E}">
        <p14:creationId xmlns:p14="http://schemas.microsoft.com/office/powerpoint/2010/main" val="3370941545"/>
      </p:ext>
    </p:extLst>
  </p:cSld>
  <p:clrMapOvr>
    <a:masterClrMapping/>
  </p:clrMapOvr>
</p:sld>
</file>

<file path=ppt/slides/slide52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606906" y="3505532"/>
            <a:ext cx="5867221" cy="2907171"/>
          </a:xfrm>
        </p:spPr>
        <p:txBody>
          <a:bodyPr numCol="1" spcCol="72000" anchor="ctr">
            <a:noAutofit/>
          </a:bodyPr>
          <a:lstStyle/>
          <a:p>
            <a:pPr marL="0" indent="0" algn="just">
              <a:buNone/>
            </a:pPr>
            <a:r>
              <a:rPr lang="fr-FR" b="1" dirty="0">
                <a:latin typeface="Book Antiqua" panose="02040602050305030304" pitchFamily="18" charset="0"/>
              </a:rPr>
              <a:t>Pitié Seigneur, Pitié Seigneur, Seigneur Bénis nous Amen. Bénissez moi, Bénissez moi, voici la </a:t>
            </a:r>
            <a:r>
              <a:rPr lang="fr-FR" b="1" dirty="0" err="1">
                <a:latin typeface="Book Antiqua" panose="02040602050305030304" pitchFamily="18" charset="0"/>
              </a:rPr>
              <a:t>métanoia</a:t>
            </a:r>
            <a:r>
              <a:rPr lang="fr-FR" b="1" dirty="0">
                <a:latin typeface="Book Antiqua" panose="02040602050305030304" pitchFamily="18" charset="0"/>
              </a:rPr>
              <a:t> pardonnez moi et dites la bénédiction</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lvl="0" algn="ctr" rtl="1" fontAlgn="base">
              <a:spcBef>
                <a:spcPct val="20000"/>
              </a:spcBef>
              <a:spcAft>
                <a:spcPct val="0"/>
              </a:spcAft>
            </a:pPr>
            <a:endParaRPr lang="ar-SA" altLang="fr-FR" sz="3600" dirty="0">
              <a:latin typeface="Times New Roman" panose="02020603050405020304" pitchFamily="18" charset="0"/>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606906" y="684431"/>
            <a:ext cx="10832822" cy="2907171"/>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buNone/>
            </a:pPr>
            <a:r>
              <a:rPr lang="nl-NL" sz="4800" b="1" dirty="0" err="1">
                <a:latin typeface="CS Avva Shenouda" panose="020B7200000000000000" pitchFamily="34" charset="0"/>
              </a:rPr>
              <a:t>Kuri`e</a:t>
            </a:r>
            <a:r>
              <a:rPr lang="nl-NL" sz="4800" b="1" dirty="0">
                <a:latin typeface="CS Avva Shenouda" panose="020B7200000000000000" pitchFamily="34" charset="0"/>
              </a:rPr>
              <a:t>   `</a:t>
            </a:r>
            <a:r>
              <a:rPr lang="nl-NL" sz="4800" b="1" dirty="0" err="1">
                <a:latin typeface="CS Avva Shenouda" panose="020B7200000000000000" pitchFamily="34" charset="0"/>
              </a:rPr>
              <a:t>ele`ycon</a:t>
            </a:r>
            <a:r>
              <a:rPr lang="nl-NL" sz="4800" b="1" dirty="0">
                <a:latin typeface="CS Avva Shenouda" panose="020B7200000000000000" pitchFamily="34" charset="0"/>
              </a:rPr>
              <a:t>  </a:t>
            </a:r>
            <a:r>
              <a:rPr lang="nl-NL" sz="4800" b="1" dirty="0" err="1">
                <a:latin typeface="CS Avva Shenouda" panose="020B7200000000000000" pitchFamily="34" charset="0"/>
              </a:rPr>
              <a:t>Kuri`e</a:t>
            </a:r>
            <a:r>
              <a:rPr lang="nl-NL" sz="4800" b="1" dirty="0">
                <a:latin typeface="CS Avva Shenouda" panose="020B7200000000000000" pitchFamily="34" charset="0"/>
              </a:rPr>
              <a:t> `</a:t>
            </a:r>
            <a:r>
              <a:rPr lang="nl-NL" sz="4800" b="1" dirty="0" err="1">
                <a:latin typeface="CS Avva Shenouda" panose="020B7200000000000000" pitchFamily="34" charset="0"/>
              </a:rPr>
              <a:t>ele`ycon</a:t>
            </a:r>
            <a:r>
              <a:rPr lang="nl-NL" sz="4800" b="1" dirty="0">
                <a:latin typeface="CS Avva Shenouda" panose="020B7200000000000000" pitchFamily="34" charset="0"/>
              </a:rPr>
              <a:t> </a:t>
            </a:r>
            <a:r>
              <a:rPr lang="nl-NL" sz="4800" b="1" dirty="0" err="1">
                <a:latin typeface="CS Avva Shenouda" panose="020B7200000000000000" pitchFamily="34" charset="0"/>
              </a:rPr>
              <a:t>Kurie</a:t>
            </a:r>
            <a:r>
              <a:rPr lang="nl-NL" sz="4800" b="1" dirty="0">
                <a:latin typeface="CS Avva Shenouda" panose="020B7200000000000000" pitchFamily="34" charset="0"/>
              </a:rPr>
              <a:t> </a:t>
            </a:r>
            <a:r>
              <a:rPr lang="nl-NL" sz="4800" b="1" dirty="0" err="1">
                <a:latin typeface="CS Avva Shenouda" panose="020B7200000000000000" pitchFamily="34" charset="0"/>
              </a:rPr>
              <a:t>eulogycon</a:t>
            </a:r>
            <a:r>
              <a:rPr lang="nl-NL" sz="4800" b="1" dirty="0">
                <a:latin typeface="CS Avva Shenouda" panose="020B7200000000000000" pitchFamily="34" charset="0"/>
              </a:rPr>
              <a:t> `</a:t>
            </a:r>
            <a:r>
              <a:rPr lang="nl-NL" sz="4800" b="1" dirty="0" err="1">
                <a:latin typeface="CS Avva Shenouda" panose="020B7200000000000000" pitchFamily="34" charset="0"/>
              </a:rPr>
              <a:t>amyn</a:t>
            </a:r>
            <a:r>
              <a:rPr lang="nl-NL" sz="4800" b="1" dirty="0">
                <a:latin typeface="CS Avva Shenouda" panose="020B7200000000000000" pitchFamily="34" charset="0"/>
              </a:rPr>
              <a:t> @ `</a:t>
            </a:r>
            <a:r>
              <a:rPr lang="nl-NL" sz="4800" b="1" dirty="0" err="1">
                <a:latin typeface="CS Avva Shenouda" panose="020B7200000000000000" pitchFamily="34" charset="0"/>
              </a:rPr>
              <a:t>cmou</a:t>
            </a:r>
            <a:r>
              <a:rPr lang="nl-NL" sz="4800" b="1" dirty="0">
                <a:latin typeface="CS Avva Shenouda" panose="020B7200000000000000" pitchFamily="34" charset="0"/>
              </a:rPr>
              <a:t> `</a:t>
            </a:r>
            <a:r>
              <a:rPr lang="nl-NL" sz="4800" b="1" dirty="0" err="1">
                <a:latin typeface="CS Avva Shenouda" panose="020B7200000000000000" pitchFamily="34" charset="0"/>
              </a:rPr>
              <a:t>eroi</a:t>
            </a:r>
            <a:r>
              <a:rPr lang="nl-NL" sz="4800" b="1" dirty="0">
                <a:latin typeface="CS Avva Shenouda" panose="020B7200000000000000" pitchFamily="34" charset="0"/>
              </a:rPr>
              <a:t> @ `</a:t>
            </a:r>
            <a:r>
              <a:rPr lang="nl-NL" sz="4800" b="1" dirty="0" err="1">
                <a:latin typeface="CS Avva Shenouda" panose="020B7200000000000000" pitchFamily="34" charset="0"/>
              </a:rPr>
              <a:t>cmou</a:t>
            </a:r>
            <a:r>
              <a:rPr lang="nl-NL" sz="4800" b="1" dirty="0">
                <a:latin typeface="CS Avva Shenouda" panose="020B7200000000000000" pitchFamily="34" charset="0"/>
              </a:rPr>
              <a:t> `</a:t>
            </a:r>
            <a:r>
              <a:rPr lang="nl-NL" sz="4800" b="1" dirty="0" err="1">
                <a:latin typeface="CS Avva Shenouda" panose="020B7200000000000000" pitchFamily="34" charset="0"/>
              </a:rPr>
              <a:t>eroi</a:t>
            </a:r>
            <a:r>
              <a:rPr lang="nl-NL" sz="4800" b="1" dirty="0">
                <a:latin typeface="CS Avva Shenouda" panose="020B7200000000000000" pitchFamily="34" charset="0"/>
              </a:rPr>
              <a:t> @ ic ]</a:t>
            </a:r>
            <a:r>
              <a:rPr lang="nl-NL" sz="4800" b="1" dirty="0" err="1">
                <a:latin typeface="CS Avva Shenouda" panose="020B7200000000000000" pitchFamily="34" charset="0"/>
              </a:rPr>
              <a:t>metanoi`a</a:t>
            </a:r>
            <a:r>
              <a:rPr lang="nl-NL" sz="4800" b="1" dirty="0">
                <a:latin typeface="CS Avva Shenouda" panose="020B7200000000000000" pitchFamily="34" charset="0"/>
              </a:rPr>
              <a:t> @ ,w </a:t>
            </a:r>
            <a:r>
              <a:rPr lang="nl-NL" sz="4800" b="1" dirty="0" err="1">
                <a:latin typeface="CS Avva Shenouda" panose="020B7200000000000000" pitchFamily="34" charset="0"/>
              </a:rPr>
              <a:t>nyi</a:t>
            </a:r>
            <a:r>
              <a:rPr lang="nl-NL" sz="4800" b="1" dirty="0">
                <a:latin typeface="CS Avva Shenouda" panose="020B7200000000000000" pitchFamily="34" charset="0"/>
              </a:rPr>
              <a:t> `</a:t>
            </a:r>
            <a:r>
              <a:rPr lang="nl-NL" sz="4800" b="1" dirty="0" err="1">
                <a:latin typeface="CS Avva Shenouda" panose="020B7200000000000000" pitchFamily="34" charset="0"/>
              </a:rPr>
              <a:t>ebol</a:t>
            </a:r>
            <a:r>
              <a:rPr lang="nl-NL" sz="4800" b="1" dirty="0">
                <a:latin typeface="CS Avva Shenouda" panose="020B7200000000000000" pitchFamily="34" charset="0"/>
              </a:rPr>
              <a:t> </a:t>
            </a:r>
            <a:r>
              <a:rPr lang="nl-NL" sz="4800" b="1" dirty="0" err="1">
                <a:latin typeface="CS Avva Shenouda" panose="020B7200000000000000" pitchFamily="34" charset="0"/>
              </a:rPr>
              <a:t>jw</a:t>
            </a:r>
            <a:r>
              <a:rPr lang="nl-NL" sz="4800" b="1" dirty="0">
                <a:latin typeface="CS Avva Shenouda" panose="020B7200000000000000" pitchFamily="34" charset="0"/>
              </a:rPr>
              <a:t> `</a:t>
            </a:r>
            <a:r>
              <a:rPr lang="nl-NL" sz="4800" b="1" dirty="0" err="1">
                <a:latin typeface="CS Avva Shenouda" panose="020B7200000000000000" pitchFamily="34" charset="0"/>
              </a:rPr>
              <a:t>mpi`cmou</a:t>
            </a:r>
            <a:r>
              <a:rPr lang="nl-NL" sz="4800" b="1" dirty="0">
                <a:latin typeface="CS Avva Shenouda" panose="020B7200000000000000" pitchFamily="34" charset="0"/>
              </a:rPr>
              <a:t>.</a:t>
            </a:r>
          </a:p>
        </p:txBody>
      </p:sp>
      <p:sp>
        <p:nvSpPr>
          <p:cNvPr id="13" name="Espace réservé du contenu 2">
            <a:extLst>
              <a:ext uri="{FF2B5EF4-FFF2-40B4-BE49-F238E27FC236}">
                <a16:creationId xmlns:a16="http://schemas.microsoft.com/office/drawing/2014/main" id="{BAEE9C64-186B-45FE-92FC-55891E69D351}"/>
              </a:ext>
            </a:extLst>
          </p:cNvPr>
          <p:cNvSpPr txBox="1">
            <a:spLocks/>
          </p:cNvSpPr>
          <p:nvPr/>
        </p:nvSpPr>
        <p:spPr>
          <a:xfrm>
            <a:off x="8650513" y="486947"/>
            <a:ext cx="3138029" cy="5991072"/>
          </a:xfrm>
          <a:prstGeom prst="rect">
            <a:avLst/>
          </a:prstGeom>
        </p:spPr>
        <p:txBody>
          <a:bodyPr vert="horz" lIns="91440" tIns="45720" rIns="91440" bIns="45720" numCol="1" spcCol="72000" rtlCol="0" anchor="ctr">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buNone/>
            </a:pPr>
            <a:endParaRPr lang="fr-FR" sz="4000" b="1" dirty="0">
              <a:latin typeface="Book Antiqua" panose="02040602050305030304" pitchFamily="18"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581229" y="3731990"/>
            <a:ext cx="5003866" cy="2554545"/>
          </a:xfrm>
          <a:prstGeom prst="rect">
            <a:avLst/>
          </a:prstGeom>
        </p:spPr>
        <p:txBody>
          <a:bodyPr wrap="square" anchor="ctr" anchorCtr="0">
            <a:spAutoFit/>
          </a:bodyPr>
          <a:lstStyle/>
          <a:p>
            <a:pPr algn="just" rtl="1"/>
            <a:r>
              <a:rPr lang="ar-AE" sz="4000" b="1" dirty="0">
                <a:latin typeface="Book Antiqua" panose="02040602050305030304" pitchFamily="18" charset="0"/>
              </a:rPr>
              <a:t>يا رب </a:t>
            </a:r>
            <a:r>
              <a:rPr lang="ar-AE" sz="4000" b="1" dirty="0" err="1">
                <a:latin typeface="Book Antiqua" panose="02040602050305030304" pitchFamily="18" charset="0"/>
              </a:rPr>
              <a:t>إرحم</a:t>
            </a:r>
            <a:r>
              <a:rPr lang="ar-AE" sz="4000" b="1" dirty="0">
                <a:latin typeface="Book Antiqua" panose="02040602050305030304" pitchFamily="18" charset="0"/>
              </a:rPr>
              <a:t>. يا رب </a:t>
            </a:r>
            <a:r>
              <a:rPr lang="ar-AE" sz="4000" b="1" dirty="0" err="1">
                <a:latin typeface="Book Antiqua" panose="02040602050305030304" pitchFamily="18" charset="0"/>
              </a:rPr>
              <a:t>إرحم</a:t>
            </a:r>
            <a:r>
              <a:rPr lang="ar-AE" sz="4000" b="1" dirty="0">
                <a:latin typeface="Book Antiqua" panose="02040602050305030304" pitchFamily="18" charset="0"/>
              </a:rPr>
              <a:t>. يا رب بارك. آمين. باركوا علي</a:t>
            </a:r>
            <a:r>
              <a:rPr lang="ar-EG" sz="4000" b="1" dirty="0">
                <a:latin typeface="Book Antiqua" panose="02040602050305030304" pitchFamily="18" charset="0"/>
              </a:rPr>
              <a:t>ّ</a:t>
            </a:r>
            <a:r>
              <a:rPr lang="ar-AE" sz="4000" b="1" dirty="0" err="1">
                <a:latin typeface="Book Antiqua" panose="02040602050305030304" pitchFamily="18" charset="0"/>
              </a:rPr>
              <a:t>.</a:t>
            </a:r>
            <a:r>
              <a:rPr lang="ar-AE" sz="4000" b="1" dirty="0">
                <a:latin typeface="Book Antiqua" panose="02040602050305030304" pitchFamily="18" charset="0"/>
              </a:rPr>
              <a:t> باركوا علي</a:t>
            </a:r>
            <a:r>
              <a:rPr lang="ar-EG" sz="4000" b="1" dirty="0">
                <a:latin typeface="Book Antiqua" panose="02040602050305030304" pitchFamily="18" charset="0"/>
              </a:rPr>
              <a:t>ّ</a:t>
            </a:r>
            <a:r>
              <a:rPr lang="ar-AE" sz="4000" b="1" dirty="0" err="1">
                <a:latin typeface="Book Antiqua" panose="02040602050305030304" pitchFamily="18" charset="0"/>
              </a:rPr>
              <a:t>.</a:t>
            </a:r>
            <a:r>
              <a:rPr lang="ar-AE" sz="4000" b="1" dirty="0">
                <a:latin typeface="Book Antiqua" panose="02040602050305030304" pitchFamily="18" charset="0"/>
              </a:rPr>
              <a:t> ها </a:t>
            </a:r>
            <a:r>
              <a:rPr lang="ar-AE" sz="4000" b="1" dirty="0" err="1">
                <a:latin typeface="Book Antiqua" panose="02040602050305030304" pitchFamily="18" charset="0"/>
              </a:rPr>
              <a:t>مطانية</a:t>
            </a:r>
            <a:r>
              <a:rPr lang="ar-AE" sz="4000" b="1" dirty="0">
                <a:latin typeface="Book Antiqua" panose="02040602050305030304" pitchFamily="18" charset="0"/>
              </a:rPr>
              <a:t>. اغفروا لي. قُل البركة</a:t>
            </a:r>
          </a:p>
        </p:txBody>
      </p:sp>
    </p:spTree>
    <p:extLst>
      <p:ext uri="{BB962C8B-B14F-4D97-AF65-F5344CB8AC3E}">
        <p14:creationId xmlns:p14="http://schemas.microsoft.com/office/powerpoint/2010/main" val="4273048144"/>
      </p:ext>
    </p:extLst>
  </p:cSld>
  <p:clrMapOvr>
    <a:masterClrMapping/>
  </p:clrMapOvr>
</p:sld>
</file>

<file path=ppt/slides/slide52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546266" y="776123"/>
            <a:ext cx="5367646" cy="5452374"/>
          </a:xfrm>
        </p:spPr>
        <p:txBody>
          <a:bodyPr numCol="1" spcCol="72000" anchor="ctr">
            <a:noAutofit/>
          </a:bodyPr>
          <a:lstStyle/>
          <a:p>
            <a:pPr marL="0" indent="0" algn="just">
              <a:spcBef>
                <a:spcPts val="0"/>
              </a:spcBef>
              <a:buNone/>
            </a:pPr>
            <a:r>
              <a:rPr lang="fr-FR" b="1" dirty="0">
                <a:latin typeface="Book Antiqua" panose="02040602050305030304" pitchFamily="18" charset="0"/>
              </a:rPr>
              <a:t>Jésus-Christ notre vrai Dieu, qui par Sa volonté a subi Sa Passion et a été crucifié pour nous, nous bénisse de toute bénédiction spirituelle et nous aide. Qu'Il accomplisse pour nous cette Sainte Pâques et nous montre la joie de Sa sainte résurrection de nombreuses années paisibles. </a:t>
            </a:r>
            <a:endParaRPr lang="fr-FR" b="1" dirty="0">
              <a:solidFill>
                <a:srgbClr val="C00000"/>
              </a:solidFill>
              <a:latin typeface="Book Antiqua" panose="02040602050305030304" pitchFamily="18" charset="0"/>
            </a:endParaRP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lvl="0" algn="just" rtl="1" fontAlgn="base">
              <a:spcBef>
                <a:spcPct val="20000"/>
              </a:spcBef>
              <a:spcAft>
                <a:spcPct val="0"/>
              </a:spcAft>
            </a:pPr>
            <a:endParaRPr lang="ar-SA" altLang="fr-FR" sz="2800" dirty="0">
              <a:latin typeface="Times New Roman" panose="02020603050405020304" pitchFamily="18" charset="0"/>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07777"/>
          </a:xfrm>
          <a:prstGeom prst="rect">
            <a:avLst/>
          </a:prstGeom>
        </p:spPr>
        <p:txBody>
          <a:bodyPr wrap="none">
            <a:spAutoFit/>
          </a:bodyPr>
          <a:lstStyle/>
          <a:p>
            <a:pPr algn="just"/>
            <a:endParaRPr lang="fr-FR" sz="1400"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spcBef>
                <a:spcPts val="0"/>
              </a:spcBef>
              <a:buNone/>
            </a:pPr>
            <a:endParaRPr lang="fr-FR" b="1" dirty="0">
              <a:latin typeface="CS Avva Shenouda" panose="020B7200000000000000" pitchFamily="34"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278091" y="747709"/>
            <a:ext cx="5367643" cy="5509200"/>
          </a:xfrm>
          <a:prstGeom prst="rect">
            <a:avLst/>
          </a:prstGeom>
        </p:spPr>
        <p:txBody>
          <a:bodyPr wrap="square" anchor="ctr" anchorCtr="0">
            <a:spAutoFit/>
          </a:bodyPr>
          <a:lstStyle/>
          <a:p>
            <a:pPr algn="just" rtl="1"/>
            <a:r>
              <a:rPr lang="ar-AE" sz="4400" b="1" dirty="0">
                <a:latin typeface="Book Antiqua" panose="02040602050305030304" pitchFamily="18" charset="0"/>
              </a:rPr>
              <a:t>يسوع المسيح </a:t>
            </a:r>
            <a:r>
              <a:rPr lang="ar-EG" sz="4400" b="1" dirty="0">
                <a:latin typeface="Book Antiqua" panose="02040602050305030304" pitchFamily="18" charset="0"/>
              </a:rPr>
              <a:t>إ</a:t>
            </a:r>
            <a:r>
              <a:rPr lang="ar-AE" sz="4400" b="1" dirty="0">
                <a:latin typeface="Book Antiqua" panose="02040602050305030304" pitchFamily="18" charset="0"/>
              </a:rPr>
              <a:t>لهنا </a:t>
            </a:r>
            <a:r>
              <a:rPr lang="ar-AE" sz="4400" b="1" dirty="0" err="1">
                <a:latin typeface="Book Antiqua" panose="02040602050305030304" pitchFamily="18" charset="0"/>
              </a:rPr>
              <a:t>الحقيقى</a:t>
            </a:r>
            <a:r>
              <a:rPr lang="ar-AE" sz="4400" b="1" dirty="0">
                <a:latin typeface="Book Antiqua" panose="02040602050305030304" pitchFamily="18" charset="0"/>
              </a:rPr>
              <a:t> الذى قبل الآلام بإرادته وصلب على الصليب من أجلنا، يباركنا بكل بركة روحية ويعيننا ويكمل لنا </a:t>
            </a:r>
            <a:r>
              <a:rPr lang="ar-AE" sz="4400" b="1" dirty="0" err="1">
                <a:latin typeface="Book Antiqua" panose="02040602050305030304" pitchFamily="18" charset="0"/>
              </a:rPr>
              <a:t>البصخة</a:t>
            </a:r>
            <a:r>
              <a:rPr lang="ar-AE" sz="4400" b="1" dirty="0">
                <a:latin typeface="Book Antiqua" panose="02040602050305030304" pitchFamily="18" charset="0"/>
              </a:rPr>
              <a:t> المقدسة ويرينا فرح قيامته المقدسة سنيناً كثيرة وأزمنة سالمة،</a:t>
            </a:r>
            <a:endParaRPr lang="ar-AE" sz="4400" b="1" dirty="0">
              <a:solidFill>
                <a:srgbClr val="C00000"/>
              </a:solidFill>
              <a:latin typeface="Book Antiqua" panose="02040602050305030304" pitchFamily="18" charset="0"/>
            </a:endParaRPr>
          </a:p>
        </p:txBody>
      </p:sp>
    </p:spTree>
    <p:extLst>
      <p:ext uri="{BB962C8B-B14F-4D97-AF65-F5344CB8AC3E}">
        <p14:creationId xmlns:p14="http://schemas.microsoft.com/office/powerpoint/2010/main" val="451374748"/>
      </p:ext>
    </p:extLst>
  </p:cSld>
  <p:clrMapOvr>
    <a:masterClrMapping/>
  </p:clrMapOvr>
</p:sld>
</file>

<file path=ppt/slides/slide52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546266" y="776123"/>
            <a:ext cx="5367646" cy="5452374"/>
          </a:xfrm>
        </p:spPr>
        <p:txBody>
          <a:bodyPr numCol="1" spcCol="72000" anchor="ctr">
            <a:noAutofit/>
          </a:bodyPr>
          <a:lstStyle/>
          <a:p>
            <a:pPr marL="0" indent="0" algn="just">
              <a:spcBef>
                <a:spcPts val="0"/>
              </a:spcBef>
              <a:buNone/>
            </a:pPr>
            <a:r>
              <a:rPr lang="fr-FR" b="1" dirty="0">
                <a:latin typeface="Book Antiqua" panose="02040602050305030304" pitchFamily="18" charset="0"/>
              </a:rPr>
              <a:t>Par les prières et les supplications que ne cessent de T'adresser pour nous notre Dame et notre Reine à tous, la Sainte Mère de Dieu, Sainte Marie ; et les 3 puissants lumineux Michel, Gabriel et Raphaël, et tous les </a:t>
            </a:r>
            <a:r>
              <a:rPr lang="fr-FR" b="1" dirty="0" err="1">
                <a:latin typeface="Book Antiqua" panose="02040602050305030304" pitchFamily="18" charset="0"/>
              </a:rPr>
              <a:t>choeurs</a:t>
            </a:r>
            <a:r>
              <a:rPr lang="fr-FR" b="1" dirty="0">
                <a:latin typeface="Book Antiqua" panose="02040602050305030304" pitchFamily="18" charset="0"/>
              </a:rPr>
              <a:t> des anges, des archanges et les puissances célestes. </a:t>
            </a:r>
            <a:endParaRPr lang="fr-FR" b="1" dirty="0">
              <a:solidFill>
                <a:srgbClr val="C00000"/>
              </a:solidFill>
              <a:latin typeface="Book Antiqua" panose="02040602050305030304" pitchFamily="18" charset="0"/>
            </a:endParaRP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lvl="0" algn="just" rtl="1" fontAlgn="base">
              <a:spcBef>
                <a:spcPct val="20000"/>
              </a:spcBef>
              <a:spcAft>
                <a:spcPct val="0"/>
              </a:spcAft>
            </a:pPr>
            <a:endParaRPr lang="ar-SA" altLang="fr-FR" sz="2800" dirty="0">
              <a:latin typeface="Times New Roman" panose="02020603050405020304" pitchFamily="18" charset="0"/>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07777"/>
          </a:xfrm>
          <a:prstGeom prst="rect">
            <a:avLst/>
          </a:prstGeom>
        </p:spPr>
        <p:txBody>
          <a:bodyPr wrap="none">
            <a:spAutoFit/>
          </a:bodyPr>
          <a:lstStyle/>
          <a:p>
            <a:pPr algn="just"/>
            <a:endParaRPr lang="fr-FR" sz="1400"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spcBef>
                <a:spcPts val="0"/>
              </a:spcBef>
              <a:buNone/>
            </a:pPr>
            <a:endParaRPr lang="fr-FR" b="1" dirty="0">
              <a:latin typeface="CS Avva Shenouda" panose="020B7200000000000000" pitchFamily="34"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278091" y="1978815"/>
            <a:ext cx="5367643" cy="3046988"/>
          </a:xfrm>
          <a:prstGeom prst="rect">
            <a:avLst/>
          </a:prstGeom>
        </p:spPr>
        <p:txBody>
          <a:bodyPr wrap="square" anchor="ctr" anchorCtr="0">
            <a:spAutoFit/>
          </a:bodyPr>
          <a:lstStyle/>
          <a:p>
            <a:pPr algn="just" rtl="1"/>
            <a:r>
              <a:rPr lang="ar-AE" sz="4800" b="1" dirty="0" err="1">
                <a:latin typeface="Book Antiqua" panose="02040602050305030304" pitchFamily="18" charset="0"/>
              </a:rPr>
              <a:t>بالسؤالات</a:t>
            </a:r>
            <a:r>
              <a:rPr lang="ar-AE" sz="4800" b="1" dirty="0">
                <a:latin typeface="Book Antiqua" panose="02040602050305030304" pitchFamily="18" charset="0"/>
              </a:rPr>
              <a:t> التي ترفعها عنا كل حين والدة الإله القديسة مريم وكل صفوف الملائكة ورؤساء الملائكة</a:t>
            </a:r>
            <a:endParaRPr lang="ar-AE" sz="4800" b="1" dirty="0">
              <a:solidFill>
                <a:srgbClr val="C00000"/>
              </a:solidFill>
              <a:latin typeface="Book Antiqua" panose="02040602050305030304" pitchFamily="18" charset="0"/>
            </a:endParaRPr>
          </a:p>
        </p:txBody>
      </p:sp>
    </p:spTree>
    <p:extLst>
      <p:ext uri="{BB962C8B-B14F-4D97-AF65-F5344CB8AC3E}">
        <p14:creationId xmlns:p14="http://schemas.microsoft.com/office/powerpoint/2010/main" val="800365942"/>
      </p:ext>
    </p:extLst>
  </p:cSld>
  <p:clrMapOvr>
    <a:masterClrMapping/>
  </p:clrMapOvr>
</p:sld>
</file>

<file path=ppt/slides/slide52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546266" y="776123"/>
            <a:ext cx="5367646" cy="5452374"/>
          </a:xfrm>
        </p:spPr>
        <p:txBody>
          <a:bodyPr numCol="1" spcCol="72000" anchor="ctr">
            <a:noAutofit/>
          </a:bodyPr>
          <a:lstStyle/>
          <a:p>
            <a:pPr marL="0" indent="0" algn="just">
              <a:spcBef>
                <a:spcPts val="0"/>
              </a:spcBef>
              <a:buNone/>
            </a:pPr>
            <a:r>
              <a:rPr lang="fr-FR" b="1" dirty="0">
                <a:latin typeface="Book Antiqua" panose="02040602050305030304" pitchFamily="18" charset="0"/>
              </a:rPr>
              <a:t>Et par les prières des patriarches, des prophètes, des apôtres, des martyrs, et tout le chœur des porteurs de la croix, les justes et l'ange de ce jour béni et par la bénédiction de la Mère de Dieu, la très Sainte Marie en premier et dernier lieu</a:t>
            </a:r>
            <a:endParaRPr lang="fr-FR" b="1" dirty="0">
              <a:solidFill>
                <a:srgbClr val="C00000"/>
              </a:solidFill>
              <a:latin typeface="Book Antiqua" panose="02040602050305030304" pitchFamily="18" charset="0"/>
            </a:endParaRP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lvl="0" algn="just" rtl="1" fontAlgn="base">
              <a:spcBef>
                <a:spcPct val="20000"/>
              </a:spcBef>
              <a:spcAft>
                <a:spcPct val="0"/>
              </a:spcAft>
            </a:pPr>
            <a:endParaRPr lang="ar-SA" altLang="fr-FR" sz="2800" dirty="0">
              <a:latin typeface="Times New Roman" panose="02020603050405020304" pitchFamily="18" charset="0"/>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07777"/>
          </a:xfrm>
          <a:prstGeom prst="rect">
            <a:avLst/>
          </a:prstGeom>
        </p:spPr>
        <p:txBody>
          <a:bodyPr wrap="none">
            <a:spAutoFit/>
          </a:bodyPr>
          <a:lstStyle/>
          <a:p>
            <a:pPr algn="just"/>
            <a:endParaRPr lang="fr-FR" sz="1400"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spcBef>
                <a:spcPts val="0"/>
              </a:spcBef>
              <a:buNone/>
            </a:pPr>
            <a:endParaRPr lang="fr-FR" b="1" dirty="0">
              <a:latin typeface="CS Avva Shenouda" panose="020B7200000000000000" pitchFamily="34"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278091" y="1609483"/>
            <a:ext cx="5367643" cy="3785652"/>
          </a:xfrm>
          <a:prstGeom prst="rect">
            <a:avLst/>
          </a:prstGeom>
        </p:spPr>
        <p:txBody>
          <a:bodyPr wrap="square" anchor="ctr" anchorCtr="0">
            <a:spAutoFit/>
          </a:bodyPr>
          <a:lstStyle/>
          <a:p>
            <a:pPr algn="just" rtl="1"/>
            <a:r>
              <a:rPr lang="ar-AE" sz="4800" b="1" dirty="0">
                <a:latin typeface="Book Antiqua" panose="02040602050305030304" pitchFamily="18" charset="0"/>
              </a:rPr>
              <a:t>والآباء والأنبياء والرسل والشهداء والأبرار والصديقون ولباس الصليب والنساك والمعترفون والسواح</a:t>
            </a:r>
          </a:p>
        </p:txBody>
      </p:sp>
    </p:spTree>
    <p:extLst>
      <p:ext uri="{BB962C8B-B14F-4D97-AF65-F5344CB8AC3E}">
        <p14:creationId xmlns:p14="http://schemas.microsoft.com/office/powerpoint/2010/main" val="3003762510"/>
      </p:ext>
    </p:extLst>
  </p:cSld>
  <p:clrMapOvr>
    <a:masterClrMapping/>
  </p:clrMapOvr>
</p:sld>
</file>

<file path=ppt/slides/slide52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546266" y="776123"/>
            <a:ext cx="5367646" cy="5452374"/>
          </a:xfrm>
        </p:spPr>
        <p:txBody>
          <a:bodyPr numCol="1" spcCol="72000" anchor="ctr">
            <a:noAutofit/>
          </a:bodyPr>
          <a:lstStyle/>
          <a:p>
            <a:pPr marL="0" indent="0" algn="just">
              <a:spcBef>
                <a:spcPts val="0"/>
              </a:spcBef>
              <a:buNone/>
            </a:pPr>
            <a:r>
              <a:rPr lang="fr-FR" b="1" dirty="0">
                <a:latin typeface="Book Antiqua" panose="02040602050305030304" pitchFamily="18" charset="0"/>
              </a:rPr>
              <a:t>et par la bénédiction de cette Sainte Pâques de notre bon Sauveur. Que leurs saintes bénédictions, leurs grâces, leurs puissances, leurs dons, leur amour, et leur secours soient avec nous tous éternellement, amen !</a:t>
            </a:r>
            <a:endParaRPr lang="fr-FR" b="1" dirty="0">
              <a:solidFill>
                <a:srgbClr val="C00000"/>
              </a:solidFill>
              <a:latin typeface="Book Antiqua" panose="02040602050305030304" pitchFamily="18" charset="0"/>
            </a:endParaRP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lvl="0" algn="just" rtl="1" fontAlgn="base">
              <a:spcBef>
                <a:spcPct val="20000"/>
              </a:spcBef>
              <a:spcAft>
                <a:spcPct val="0"/>
              </a:spcAft>
            </a:pPr>
            <a:endParaRPr lang="ar-SA" altLang="fr-FR" sz="2800" dirty="0">
              <a:latin typeface="Times New Roman" panose="02020603050405020304" pitchFamily="18" charset="0"/>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07777"/>
          </a:xfrm>
          <a:prstGeom prst="rect">
            <a:avLst/>
          </a:prstGeom>
        </p:spPr>
        <p:txBody>
          <a:bodyPr wrap="none">
            <a:spAutoFit/>
          </a:bodyPr>
          <a:lstStyle/>
          <a:p>
            <a:pPr algn="just"/>
            <a:endParaRPr lang="fr-FR" sz="1400"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spcBef>
                <a:spcPts val="0"/>
              </a:spcBef>
              <a:buNone/>
            </a:pPr>
            <a:endParaRPr lang="fr-FR" b="1" dirty="0">
              <a:latin typeface="CS Avva Shenouda" panose="020B7200000000000000" pitchFamily="34"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278091" y="1240152"/>
            <a:ext cx="5367643" cy="4524315"/>
          </a:xfrm>
          <a:prstGeom prst="rect">
            <a:avLst/>
          </a:prstGeom>
        </p:spPr>
        <p:txBody>
          <a:bodyPr wrap="square" anchor="ctr" anchorCtr="0">
            <a:spAutoFit/>
          </a:bodyPr>
          <a:lstStyle/>
          <a:p>
            <a:pPr algn="just" rtl="1"/>
            <a:r>
              <a:rPr lang="ar-AE" sz="4800" b="1" dirty="0">
                <a:latin typeface="Book Antiqua" panose="02040602050305030304" pitchFamily="18" charset="0"/>
              </a:rPr>
              <a:t>وبركة </a:t>
            </a:r>
            <a:r>
              <a:rPr lang="ar-AE" sz="4800" b="1" dirty="0" err="1">
                <a:latin typeface="Book Antiqua" panose="02040602050305030304" pitchFamily="18" charset="0"/>
              </a:rPr>
              <a:t>البصخة</a:t>
            </a:r>
            <a:r>
              <a:rPr lang="ar-AE" sz="4800" b="1" dirty="0">
                <a:latin typeface="Book Antiqua" panose="02040602050305030304" pitchFamily="18" charset="0"/>
              </a:rPr>
              <a:t> المقدسة التي لمخلصنا الصالح، بركتهم المقدسة ونعمتهم وقوتهم وهبتهم ومحبتهم ومعونتهم تكون معنا كلنا إلى الأبد. آمين.</a:t>
            </a:r>
          </a:p>
        </p:txBody>
      </p:sp>
    </p:spTree>
    <p:extLst>
      <p:ext uri="{BB962C8B-B14F-4D97-AF65-F5344CB8AC3E}">
        <p14:creationId xmlns:p14="http://schemas.microsoft.com/office/powerpoint/2010/main" val="3711441652"/>
      </p:ext>
    </p:extLst>
  </p:cSld>
  <p:clrMapOvr>
    <a:masterClrMapping/>
  </p:clrMapOvr>
</p:sld>
</file>

<file path=ppt/slides/slide52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358813" y="512313"/>
            <a:ext cx="3512186" cy="5452374"/>
          </a:xfrm>
        </p:spPr>
        <p:txBody>
          <a:bodyPr numCol="1" spcCol="72000" anchor="ctr">
            <a:noAutofit/>
          </a:bodyPr>
          <a:lstStyle/>
          <a:p>
            <a:pPr marL="0" indent="0" algn="ctr">
              <a:buNone/>
            </a:pPr>
            <a:r>
              <a:rPr lang="fr-FR" sz="4800" b="1" dirty="0">
                <a:latin typeface="Book Antiqua" panose="02040602050305030304" pitchFamily="18" charset="0"/>
              </a:rPr>
              <a:t>Le Christ notre Dieu</a:t>
            </a:r>
          </a:p>
          <a:p>
            <a:pPr marL="0" indent="0" algn="ctr">
              <a:buNone/>
            </a:pPr>
            <a:endParaRPr lang="fr-FR" sz="4800" b="1" dirty="0">
              <a:latin typeface="Book Antiqua" panose="02040602050305030304" pitchFamily="18" charset="0"/>
            </a:endParaRPr>
          </a:p>
          <a:p>
            <a:pPr marL="0" indent="0" algn="ctr">
              <a:buNone/>
            </a:pPr>
            <a:r>
              <a:rPr lang="fr-FR" sz="4800" b="1" dirty="0">
                <a:solidFill>
                  <a:srgbClr val="C00000"/>
                </a:solidFill>
                <a:latin typeface="Book Antiqua" panose="02040602050305030304" pitchFamily="18" charset="0"/>
              </a:rPr>
              <a:t>Amen, ainsi soit-il</a:t>
            </a: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spcBef>
                <a:spcPts val="0"/>
              </a:spcBef>
              <a:buNone/>
            </a:pPr>
            <a:endParaRPr lang="fr-FR" sz="4000" b="1" dirty="0">
              <a:latin typeface="CS Avva Shenouda" panose="020B7200000000000000" pitchFamily="34"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8258630" y="1460715"/>
            <a:ext cx="3511194" cy="3785652"/>
          </a:xfrm>
          <a:prstGeom prst="rect">
            <a:avLst/>
          </a:prstGeom>
        </p:spPr>
        <p:txBody>
          <a:bodyPr wrap="square" anchor="ctr" anchorCtr="0">
            <a:spAutoFit/>
          </a:bodyPr>
          <a:lstStyle/>
          <a:p>
            <a:pPr algn="ctr" rtl="1"/>
            <a:r>
              <a:rPr lang="ar-AE" sz="6000" b="1" dirty="0">
                <a:latin typeface="Book Antiqua" panose="02040602050305030304" pitchFamily="18" charset="0"/>
              </a:rPr>
              <a:t>المسيح إلهنا</a:t>
            </a:r>
            <a:endParaRPr lang="fr-FR" sz="6000" b="1" dirty="0">
              <a:latin typeface="Book Antiqua" panose="02040602050305030304" pitchFamily="18" charset="0"/>
            </a:endParaRPr>
          </a:p>
          <a:p>
            <a:pPr algn="ctr" rtl="1"/>
            <a:endParaRPr lang="fr-FR" sz="6000" b="1" dirty="0">
              <a:latin typeface="Book Antiqua" panose="02040602050305030304" pitchFamily="18" charset="0"/>
            </a:endParaRPr>
          </a:p>
          <a:p>
            <a:pPr algn="ctr" rtl="1"/>
            <a:endParaRPr lang="fr-FR" sz="6000" b="1" dirty="0">
              <a:latin typeface="Book Antiqua" panose="02040602050305030304" pitchFamily="18" charset="0"/>
            </a:endParaRPr>
          </a:p>
          <a:p>
            <a:pPr algn="ctr" rtl="1"/>
            <a:r>
              <a:rPr lang="ar-AE" sz="6000" b="1" dirty="0">
                <a:solidFill>
                  <a:srgbClr val="C00000"/>
                </a:solidFill>
                <a:latin typeface="Book Antiqua" panose="02040602050305030304" pitchFamily="18" charset="0"/>
              </a:rPr>
              <a:t>آمين. يكون</a:t>
            </a:r>
          </a:p>
        </p:txBody>
      </p:sp>
      <p:sp>
        <p:nvSpPr>
          <p:cNvPr id="6" name="Rectangle 5">
            <a:extLst>
              <a:ext uri="{FF2B5EF4-FFF2-40B4-BE49-F238E27FC236}">
                <a16:creationId xmlns:a16="http://schemas.microsoft.com/office/drawing/2014/main" id="{4BBA31EA-5709-4658-9C29-41BF2557899C}"/>
              </a:ext>
            </a:extLst>
          </p:cNvPr>
          <p:cNvSpPr/>
          <p:nvPr/>
        </p:nvSpPr>
        <p:spPr>
          <a:xfrm>
            <a:off x="4129485" y="1283654"/>
            <a:ext cx="3933030" cy="4247317"/>
          </a:xfrm>
          <a:prstGeom prst="rect">
            <a:avLst/>
          </a:prstGeom>
        </p:spPr>
        <p:txBody>
          <a:bodyPr wrap="square">
            <a:spAutoFit/>
          </a:bodyPr>
          <a:lstStyle/>
          <a:p>
            <a:pPr algn="ctr"/>
            <a:r>
              <a:rPr lang="fr-FR" sz="5400" b="1" dirty="0">
                <a:latin typeface="CS Avva Shenouda" panose="020B7200000000000000" pitchFamily="34" charset="0"/>
              </a:rPr>
              <a:t>Pi`,</a:t>
            </a:r>
            <a:r>
              <a:rPr lang="fr-FR" sz="5400" b="1" dirty="0" err="1">
                <a:latin typeface="CS Avva Shenouda" panose="020B7200000000000000" pitchFamily="34" charset="0"/>
              </a:rPr>
              <a:t>rictoc</a:t>
            </a:r>
            <a:r>
              <a:rPr lang="fr-FR" sz="5400" b="1" dirty="0">
                <a:latin typeface="CS Avva Shenouda" panose="020B7200000000000000" pitchFamily="34" charset="0"/>
              </a:rPr>
              <a:t> </a:t>
            </a:r>
            <a:r>
              <a:rPr lang="fr-FR" sz="5400" b="1" dirty="0" err="1">
                <a:latin typeface="CS Avva Shenouda" panose="020B7200000000000000" pitchFamily="34" charset="0"/>
              </a:rPr>
              <a:t>Pennou</a:t>
            </a:r>
            <a:r>
              <a:rPr lang="fr-FR" sz="5400" b="1" dirty="0">
                <a:latin typeface="CS Avva Shenouda" panose="020B7200000000000000" pitchFamily="34" charset="0"/>
              </a:rPr>
              <a:t>]</a:t>
            </a:r>
          </a:p>
          <a:p>
            <a:pPr algn="ctr"/>
            <a:endParaRPr lang="fr-FR" sz="5400" b="1" dirty="0">
              <a:latin typeface="CS Avva Shenouda" panose="020B7200000000000000" pitchFamily="34" charset="0"/>
            </a:endParaRPr>
          </a:p>
          <a:p>
            <a:pPr algn="ctr"/>
            <a:r>
              <a:rPr lang="fr-FR" sz="5400" b="1" dirty="0" err="1">
                <a:solidFill>
                  <a:srgbClr val="C00000"/>
                </a:solidFill>
                <a:latin typeface="CS Avva Shenouda" panose="020B7200000000000000" pitchFamily="34" charset="0"/>
              </a:rPr>
              <a:t>Amyn</a:t>
            </a:r>
            <a:r>
              <a:rPr lang="fr-FR" sz="5400" b="1" dirty="0">
                <a:solidFill>
                  <a:srgbClr val="C00000"/>
                </a:solidFill>
                <a:latin typeface="CS Avva Shenouda" panose="020B7200000000000000" pitchFamily="34" charset="0"/>
              </a:rPr>
              <a:t> </a:t>
            </a:r>
            <a:r>
              <a:rPr lang="fr-FR" sz="5400" b="1" dirty="0" err="1">
                <a:solidFill>
                  <a:srgbClr val="C00000"/>
                </a:solidFill>
                <a:latin typeface="CS Avva Shenouda" panose="020B7200000000000000" pitchFamily="34" charset="0"/>
              </a:rPr>
              <a:t>ec`eswpi</a:t>
            </a:r>
            <a:endParaRPr lang="fr-FR" sz="5400" b="1" dirty="0">
              <a:solidFill>
                <a:srgbClr val="C00000"/>
              </a:solidFill>
              <a:latin typeface="CS Avva Shenouda" panose="020B7200000000000000" pitchFamily="34" charset="0"/>
            </a:endParaRPr>
          </a:p>
        </p:txBody>
      </p:sp>
    </p:spTree>
    <p:extLst>
      <p:ext uri="{BB962C8B-B14F-4D97-AF65-F5344CB8AC3E}">
        <p14:creationId xmlns:p14="http://schemas.microsoft.com/office/powerpoint/2010/main" val="3157671221"/>
      </p:ext>
    </p:extLst>
  </p:cSld>
  <p:clrMapOvr>
    <a:masterClrMapping/>
  </p:clrMapOvr>
</p:sld>
</file>

<file path=ppt/slides/slide5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329783" y="486948"/>
            <a:ext cx="11440039" cy="6041868"/>
          </a:xfrm>
        </p:spPr>
        <p:txBody>
          <a:bodyPr numCol="1" spcCol="72000" anchor="ctr">
            <a:noAutofit/>
          </a:bodyPr>
          <a:lstStyle/>
          <a:p>
            <a:pPr marL="0" indent="0" algn="ctr">
              <a:buNone/>
            </a:pPr>
            <a:r>
              <a:rPr lang="fr-FR" sz="3600" b="1" dirty="0">
                <a:latin typeface="Book Antiqua" panose="02040602050305030304" pitchFamily="18" charset="0"/>
              </a:rPr>
              <a:t>Prières du lavement des pieds - </a:t>
            </a:r>
            <a:r>
              <a:rPr lang="ar-AE" sz="3600" b="1" dirty="0">
                <a:latin typeface="Book Antiqua" panose="02040602050305030304" pitchFamily="18" charset="0"/>
              </a:rPr>
              <a:t>صلاة </a:t>
            </a:r>
            <a:r>
              <a:rPr lang="ar-AE" sz="3600" b="1" dirty="0" err="1">
                <a:latin typeface="Book Antiqua" panose="02040602050305030304" pitchFamily="18" charset="0"/>
              </a:rPr>
              <a:t>اللقان</a:t>
            </a:r>
            <a:r>
              <a:rPr lang="ar-AE" sz="3600" b="1" dirty="0">
                <a:latin typeface="Book Antiqua" panose="02040602050305030304" pitchFamily="18" charset="0"/>
              </a:rPr>
              <a:t> </a:t>
            </a:r>
            <a:r>
              <a:rPr lang="fr-FR" sz="3600" b="1" dirty="0">
                <a:latin typeface="Book Antiqua" panose="02040602050305030304" pitchFamily="18" charset="0"/>
              </a:rPr>
              <a:t> </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lvl="0" algn="ctr" rtl="1" fontAlgn="base">
              <a:spcBef>
                <a:spcPct val="20000"/>
              </a:spcBef>
              <a:spcAft>
                <a:spcPct val="0"/>
              </a:spcAft>
            </a:pPr>
            <a:endParaRPr lang="ar-SA" altLang="fr-FR" sz="3600" dirty="0">
              <a:latin typeface="Times New Roman" panose="02020603050405020304" pitchFamily="18" charset="0"/>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endParaRPr lang="fr-FR" dirty="0"/>
          </a:p>
        </p:txBody>
      </p:sp>
      <p:sp>
        <p:nvSpPr>
          <p:cNvPr id="13" name="Espace réservé du contenu 2">
            <a:extLst>
              <a:ext uri="{FF2B5EF4-FFF2-40B4-BE49-F238E27FC236}">
                <a16:creationId xmlns:a16="http://schemas.microsoft.com/office/drawing/2014/main" id="{BAEE9C64-186B-45FE-92FC-55891E69D351}"/>
              </a:ext>
            </a:extLst>
          </p:cNvPr>
          <p:cNvSpPr txBox="1">
            <a:spLocks/>
          </p:cNvSpPr>
          <p:nvPr/>
        </p:nvSpPr>
        <p:spPr>
          <a:xfrm>
            <a:off x="8650513" y="486947"/>
            <a:ext cx="3138029" cy="5991072"/>
          </a:xfrm>
          <a:prstGeom prst="rect">
            <a:avLst/>
          </a:prstGeom>
        </p:spPr>
        <p:txBody>
          <a:bodyPr vert="horz" lIns="91440" tIns="45720" rIns="91440" bIns="45720" numCol="1" spcCol="72000" rtlCol="0" anchor="ctr">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buNone/>
            </a:pPr>
            <a:endParaRPr lang="fr-FR" sz="4000" b="1" dirty="0">
              <a:latin typeface="Book Antiqua" panose="02040602050305030304" pitchFamily="18" charset="0"/>
            </a:endParaRPr>
          </a:p>
        </p:txBody>
      </p:sp>
    </p:spTree>
    <p:extLst>
      <p:ext uri="{BB962C8B-B14F-4D97-AF65-F5344CB8AC3E}">
        <p14:creationId xmlns:p14="http://schemas.microsoft.com/office/powerpoint/2010/main" val="1742425893"/>
      </p:ext>
    </p:extLst>
  </p:cSld>
  <p:clrMapOvr>
    <a:masterClrMapping/>
  </p:clrMapOvr>
</p:sld>
</file>

<file path=ppt/slides/slide5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5" name="Connecteur droit 4">
            <a:extLst>
              <a:ext uri="{FF2B5EF4-FFF2-40B4-BE49-F238E27FC236}">
                <a16:creationId xmlns:a16="http://schemas.microsoft.com/office/drawing/2014/main" id="{126B1987-611D-41BD-9F08-E35F26AD5672}"/>
              </a:ext>
            </a:extLst>
          </p:cNvPr>
          <p:cNvCxnSpPr>
            <a:cxnSpLocks/>
          </p:cNvCxnSpPr>
          <p:nvPr/>
        </p:nvCxnSpPr>
        <p:spPr>
          <a:xfrm flipV="1">
            <a:off x="4151784" y="548680"/>
            <a:ext cx="0" cy="5832648"/>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7" name="Connecteur droit 6">
            <a:extLst>
              <a:ext uri="{FF2B5EF4-FFF2-40B4-BE49-F238E27FC236}">
                <a16:creationId xmlns:a16="http://schemas.microsoft.com/office/drawing/2014/main" id="{6FCAE597-4702-47B1-A0B0-F545200A3E96}"/>
              </a:ext>
            </a:extLst>
          </p:cNvPr>
          <p:cNvCxnSpPr>
            <a:cxnSpLocks/>
          </p:cNvCxnSpPr>
          <p:nvPr/>
        </p:nvCxnSpPr>
        <p:spPr>
          <a:xfrm>
            <a:off x="7932204" y="548680"/>
            <a:ext cx="0" cy="5832648"/>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aphicFrame>
        <p:nvGraphicFramePr>
          <p:cNvPr id="11" name="Tableau 10">
            <a:extLst>
              <a:ext uri="{FF2B5EF4-FFF2-40B4-BE49-F238E27FC236}">
                <a16:creationId xmlns:a16="http://schemas.microsoft.com/office/drawing/2014/main" id="{064030C8-D926-485C-8E3C-04B79300FA76}"/>
              </a:ext>
            </a:extLst>
          </p:cNvPr>
          <p:cNvGraphicFramePr>
            <a:graphicFrameLocks noGrp="1"/>
          </p:cNvGraphicFramePr>
          <p:nvPr/>
        </p:nvGraphicFramePr>
        <p:xfrm>
          <a:off x="407368" y="548680"/>
          <a:ext cx="11305251" cy="518160"/>
        </p:xfrm>
        <a:graphic>
          <a:graphicData uri="http://schemas.openxmlformats.org/drawingml/2006/table">
            <a:tbl>
              <a:tblPr firstRow="1" bandRow="1">
                <a:tableStyleId>{5C22544A-7EE6-4342-B048-85BDC9FD1C3A}</a:tableStyleId>
              </a:tblPr>
              <a:tblGrid>
                <a:gridCol w="3768417">
                  <a:extLst>
                    <a:ext uri="{9D8B030D-6E8A-4147-A177-3AD203B41FA5}">
                      <a16:colId xmlns:a16="http://schemas.microsoft.com/office/drawing/2014/main" val="643898362"/>
                    </a:ext>
                  </a:extLst>
                </a:gridCol>
                <a:gridCol w="3768417">
                  <a:extLst>
                    <a:ext uri="{9D8B030D-6E8A-4147-A177-3AD203B41FA5}">
                      <a16:colId xmlns:a16="http://schemas.microsoft.com/office/drawing/2014/main" val="928857037"/>
                    </a:ext>
                  </a:extLst>
                </a:gridCol>
                <a:gridCol w="3768417">
                  <a:extLst>
                    <a:ext uri="{9D8B030D-6E8A-4147-A177-3AD203B41FA5}">
                      <a16:colId xmlns:a16="http://schemas.microsoft.com/office/drawing/2014/main" val="2709813572"/>
                    </a:ext>
                  </a:extLst>
                </a:gridCol>
              </a:tblGrid>
              <a:tr h="370840">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2800" b="1" dirty="0" err="1">
                          <a:solidFill>
                            <a:srgbClr val="C00000"/>
                          </a:solidFill>
                          <a:latin typeface="CS Avva Shenouda" panose="020B7200000000000000" pitchFamily="34" charset="0"/>
                        </a:rPr>
                        <a:t>Piouyb</a:t>
                      </a:r>
                      <a:endParaRPr lang="fr-FR" sz="2800" b="1" dirty="0">
                        <a:solidFill>
                          <a:srgbClr val="C00000"/>
                        </a:solidFill>
                        <a:latin typeface="CS Avva Shenouda" panose="020B7200000000000000" pitchFamily="34" charset="0"/>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fr-FR" sz="2800" dirty="0">
                          <a:solidFill>
                            <a:srgbClr val="C00000"/>
                          </a:solidFill>
                        </a:rPr>
                        <a:t>Le Prêtre</a:t>
                      </a: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ar-SA" sz="2800" b="1" kern="1200" dirty="0">
                          <a:solidFill>
                            <a:srgbClr val="C00000"/>
                          </a:solidFill>
                          <a:effectLst/>
                          <a:latin typeface="+mn-lt"/>
                          <a:ea typeface="+mn-ea"/>
                          <a:cs typeface="+mn-cs"/>
                        </a:rPr>
                        <a:t>الكاهن</a:t>
                      </a:r>
                      <a:endParaRPr lang="fr-FR" dirty="0">
                        <a:solidFill>
                          <a:srgbClr val="C00000"/>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880199284"/>
                  </a:ext>
                </a:extLst>
              </a:tr>
            </a:tbl>
          </a:graphicData>
        </a:graphic>
      </p:graphicFrame>
      <p:graphicFrame>
        <p:nvGraphicFramePr>
          <p:cNvPr id="12" name="Tableau 11">
            <a:extLst>
              <a:ext uri="{FF2B5EF4-FFF2-40B4-BE49-F238E27FC236}">
                <a16:creationId xmlns:a16="http://schemas.microsoft.com/office/drawing/2014/main" id="{23B5C5BD-6EB6-4F33-9C21-03AB01B882EA}"/>
              </a:ext>
            </a:extLst>
          </p:cNvPr>
          <p:cNvGraphicFramePr>
            <a:graphicFrameLocks noGrp="1"/>
          </p:cNvGraphicFramePr>
          <p:nvPr/>
        </p:nvGraphicFramePr>
        <p:xfrm>
          <a:off x="435402" y="1235928"/>
          <a:ext cx="11277213" cy="5145400"/>
        </p:xfrm>
        <a:graphic>
          <a:graphicData uri="http://schemas.openxmlformats.org/drawingml/2006/table">
            <a:tbl>
              <a:tblPr firstRow="1" bandRow="1">
                <a:tableStyleId>{5C22544A-7EE6-4342-B048-85BDC9FD1C3A}</a:tableStyleId>
              </a:tblPr>
              <a:tblGrid>
                <a:gridCol w="3759071">
                  <a:extLst>
                    <a:ext uri="{9D8B030D-6E8A-4147-A177-3AD203B41FA5}">
                      <a16:colId xmlns:a16="http://schemas.microsoft.com/office/drawing/2014/main" val="4000093288"/>
                    </a:ext>
                  </a:extLst>
                </a:gridCol>
                <a:gridCol w="3759071">
                  <a:extLst>
                    <a:ext uri="{9D8B030D-6E8A-4147-A177-3AD203B41FA5}">
                      <a16:colId xmlns:a16="http://schemas.microsoft.com/office/drawing/2014/main" val="4164998953"/>
                    </a:ext>
                  </a:extLst>
                </a:gridCol>
                <a:gridCol w="3759071">
                  <a:extLst>
                    <a:ext uri="{9D8B030D-6E8A-4147-A177-3AD203B41FA5}">
                      <a16:colId xmlns:a16="http://schemas.microsoft.com/office/drawing/2014/main" val="3812654652"/>
                    </a:ext>
                  </a:extLst>
                </a:gridCol>
              </a:tblGrid>
              <a:tr h="5145400">
                <a:tc>
                  <a:txBody>
                    <a:bodyPr/>
                    <a:lstStyle/>
                    <a:p>
                      <a:pPr algn="just"/>
                      <a:r>
                        <a:rPr lang="it-IT" sz="2200" b="1" kern="1200" dirty="0">
                          <a:solidFill>
                            <a:schemeClr val="tx1"/>
                          </a:solidFill>
                          <a:effectLst/>
                          <a:latin typeface="CS Avva Shenouda" panose="020B7200000000000000" pitchFamily="34" charset="0"/>
                          <a:ea typeface="+mn-ea"/>
                          <a:cs typeface="+mn-cs"/>
                        </a:rPr>
                        <a:t>ÉEle`ycon `ymac `o :eoc `o Patyr `o pantokratwr @ </a:t>
                      </a:r>
                      <a:r>
                        <a:rPr lang="en-US" sz="2200" b="1" kern="1200" dirty="0" err="1">
                          <a:solidFill>
                            <a:schemeClr val="tx1"/>
                          </a:solidFill>
                          <a:effectLst/>
                          <a:latin typeface="CS Avva Shenouda" panose="020B7200000000000000" pitchFamily="34" charset="0"/>
                          <a:ea typeface="+mn-ea"/>
                          <a:cs typeface="+mn-cs"/>
                        </a:rPr>
                        <a:t>Pan`agi`a</a:t>
                      </a:r>
                      <a:r>
                        <a:rPr lang="en-US" sz="2200" b="1" kern="1200" dirty="0">
                          <a:solidFill>
                            <a:schemeClr val="tx1"/>
                          </a:solidFill>
                          <a:effectLst/>
                          <a:latin typeface="CS Avva Shenouda" panose="020B7200000000000000" pitchFamily="34" charset="0"/>
                          <a:ea typeface="+mn-ea"/>
                          <a:cs typeface="+mn-cs"/>
                        </a:rPr>
                        <a:t> `</a:t>
                      </a:r>
                      <a:r>
                        <a:rPr lang="en-US" sz="2200" b="1" kern="1200" dirty="0" err="1">
                          <a:solidFill>
                            <a:schemeClr val="tx1"/>
                          </a:solidFill>
                          <a:effectLst/>
                          <a:latin typeface="CS Avva Shenouda" panose="020B7200000000000000" pitchFamily="34" charset="0"/>
                          <a:ea typeface="+mn-ea"/>
                          <a:cs typeface="+mn-cs"/>
                        </a:rPr>
                        <a:t>triac</a:t>
                      </a:r>
                      <a:r>
                        <a:rPr lang="en-US" sz="2200" b="1" kern="1200" dirty="0">
                          <a:solidFill>
                            <a:schemeClr val="tx1"/>
                          </a:solidFill>
                          <a:effectLst/>
                          <a:latin typeface="CS Avva Shenouda" panose="020B7200000000000000" pitchFamily="34" charset="0"/>
                          <a:ea typeface="+mn-ea"/>
                          <a:cs typeface="+mn-cs"/>
                        </a:rPr>
                        <a:t> `</a:t>
                      </a:r>
                      <a:r>
                        <a:rPr lang="en-US" sz="2200" b="1" kern="1200" dirty="0" err="1">
                          <a:solidFill>
                            <a:schemeClr val="tx1"/>
                          </a:solidFill>
                          <a:effectLst/>
                          <a:latin typeface="CS Avva Shenouda" panose="020B7200000000000000" pitchFamily="34" charset="0"/>
                          <a:ea typeface="+mn-ea"/>
                          <a:cs typeface="+mn-cs"/>
                        </a:rPr>
                        <a:t>ele`ycon</a:t>
                      </a:r>
                      <a:endParaRPr lang="en-US" sz="2200" b="1" kern="1200" dirty="0">
                        <a:solidFill>
                          <a:schemeClr val="tx1"/>
                        </a:solidFill>
                        <a:effectLst/>
                        <a:latin typeface="CS Avva Shenouda" panose="020B7200000000000000" pitchFamily="34" charset="0"/>
                        <a:ea typeface="+mn-ea"/>
                        <a:cs typeface="+mn-cs"/>
                      </a:endParaRPr>
                    </a:p>
                    <a:p>
                      <a:pPr algn="just"/>
                      <a:r>
                        <a:rPr lang="en-US" sz="2200" b="1" kern="1200" dirty="0">
                          <a:solidFill>
                            <a:schemeClr val="tx1"/>
                          </a:solidFill>
                          <a:effectLst/>
                          <a:latin typeface="CS Avva Shenouda" panose="020B7200000000000000" pitchFamily="34" charset="0"/>
                          <a:ea typeface="+mn-ea"/>
                          <a:cs typeface="+mn-cs"/>
                        </a:rPr>
                        <a:t> `</a:t>
                      </a:r>
                      <a:r>
                        <a:rPr lang="en-US" sz="2200" b="1" kern="1200" dirty="0" err="1">
                          <a:solidFill>
                            <a:schemeClr val="tx1"/>
                          </a:solidFill>
                          <a:effectLst/>
                          <a:latin typeface="CS Avva Shenouda" panose="020B7200000000000000" pitchFamily="34" charset="0"/>
                          <a:ea typeface="+mn-ea"/>
                          <a:cs typeface="+mn-cs"/>
                        </a:rPr>
                        <a:t>ymac</a:t>
                      </a:r>
                      <a:r>
                        <a:rPr lang="en-US" sz="2200" b="1" kern="1200" dirty="0">
                          <a:solidFill>
                            <a:schemeClr val="tx1"/>
                          </a:solidFill>
                          <a:effectLst/>
                          <a:latin typeface="CS Avva Shenouda" panose="020B7200000000000000" pitchFamily="34" charset="0"/>
                          <a:ea typeface="+mn-ea"/>
                          <a:cs typeface="+mn-cs"/>
                        </a:rPr>
                        <a:t> @ </a:t>
                      </a:r>
                    </a:p>
                    <a:p>
                      <a:pPr algn="just"/>
                      <a:endParaRPr lang="en-US" sz="2200" b="1" kern="1200" dirty="0">
                        <a:solidFill>
                          <a:schemeClr val="tx1"/>
                        </a:solidFill>
                        <a:effectLst/>
                        <a:latin typeface="CS Avva Shenouda" panose="020B7200000000000000" pitchFamily="34" charset="0"/>
                        <a:ea typeface="+mn-ea"/>
                        <a:cs typeface="+mn-cs"/>
                      </a:endParaRPr>
                    </a:p>
                    <a:p>
                      <a:pPr algn="just"/>
                      <a:r>
                        <a:rPr lang="en-US" sz="2200" b="1" kern="1200" dirty="0">
                          <a:solidFill>
                            <a:schemeClr val="tx1"/>
                          </a:solidFill>
                          <a:effectLst/>
                          <a:latin typeface="CS Avva Shenouda" panose="020B7200000000000000" pitchFamily="34" charset="0"/>
                          <a:ea typeface="+mn-ea"/>
                          <a:cs typeface="+mn-cs"/>
                        </a:rPr>
                        <a:t>P¡ V} `</a:t>
                      </a:r>
                      <a:r>
                        <a:rPr lang="en-US" sz="2200" b="1" kern="1200" dirty="0" err="1">
                          <a:solidFill>
                            <a:schemeClr val="tx1"/>
                          </a:solidFill>
                          <a:effectLst/>
                          <a:latin typeface="CS Avva Shenouda" panose="020B7200000000000000" pitchFamily="34" charset="0"/>
                          <a:ea typeface="+mn-ea"/>
                          <a:cs typeface="+mn-cs"/>
                        </a:rPr>
                        <a:t>nte</a:t>
                      </a:r>
                      <a:r>
                        <a:rPr lang="en-US" sz="2200" b="1" kern="1200" dirty="0">
                          <a:solidFill>
                            <a:schemeClr val="tx1"/>
                          </a:solidFill>
                          <a:effectLst/>
                          <a:latin typeface="CS Avva Shenouda" panose="020B7200000000000000" pitchFamily="34" charset="0"/>
                          <a:ea typeface="+mn-ea"/>
                          <a:cs typeface="+mn-cs"/>
                        </a:rPr>
                        <a:t> </a:t>
                      </a:r>
                      <a:r>
                        <a:rPr lang="en-US" sz="2200" b="1" kern="1200" dirty="0" err="1">
                          <a:solidFill>
                            <a:schemeClr val="tx1"/>
                          </a:solidFill>
                          <a:effectLst/>
                          <a:latin typeface="CS Avva Shenouda" panose="020B7200000000000000" pitchFamily="34" charset="0"/>
                          <a:ea typeface="+mn-ea"/>
                          <a:cs typeface="+mn-cs"/>
                        </a:rPr>
                        <a:t>nijom</a:t>
                      </a:r>
                      <a:r>
                        <a:rPr lang="en-US" sz="2200" b="1" kern="1200" dirty="0">
                          <a:solidFill>
                            <a:schemeClr val="tx1"/>
                          </a:solidFill>
                          <a:effectLst/>
                          <a:latin typeface="CS Avva Shenouda" panose="020B7200000000000000" pitchFamily="34" charset="0"/>
                          <a:ea typeface="+mn-ea"/>
                          <a:cs typeface="+mn-cs"/>
                        </a:rPr>
                        <a:t> </a:t>
                      </a:r>
                      <a:r>
                        <a:rPr lang="en-US" sz="2200" b="1" kern="1200" dirty="0" err="1">
                          <a:solidFill>
                            <a:schemeClr val="tx1"/>
                          </a:solidFill>
                          <a:effectLst/>
                          <a:latin typeface="CS Avva Shenouda" panose="020B7200000000000000" pitchFamily="34" charset="0"/>
                          <a:ea typeface="+mn-ea"/>
                          <a:cs typeface="+mn-cs"/>
                        </a:rPr>
                        <a:t>swpi</a:t>
                      </a:r>
                      <a:r>
                        <a:rPr lang="en-US" sz="2200" b="1" kern="1200" dirty="0">
                          <a:solidFill>
                            <a:schemeClr val="tx1"/>
                          </a:solidFill>
                          <a:effectLst/>
                          <a:latin typeface="CS Avva Shenouda" panose="020B7200000000000000" pitchFamily="34" charset="0"/>
                          <a:ea typeface="+mn-ea"/>
                          <a:cs typeface="+mn-cs"/>
                        </a:rPr>
                        <a:t> </a:t>
                      </a:r>
                      <a:r>
                        <a:rPr lang="en-US" sz="2200" b="1" kern="1200" dirty="0" err="1">
                          <a:solidFill>
                            <a:schemeClr val="tx1"/>
                          </a:solidFill>
                          <a:effectLst/>
                          <a:latin typeface="CS Avva Shenouda" panose="020B7200000000000000" pitchFamily="34" charset="0"/>
                          <a:ea typeface="+mn-ea"/>
                          <a:cs typeface="+mn-cs"/>
                        </a:rPr>
                        <a:t>neman</a:t>
                      </a:r>
                      <a:r>
                        <a:rPr lang="en-US" sz="2200" b="1" kern="1200" dirty="0">
                          <a:solidFill>
                            <a:schemeClr val="tx1"/>
                          </a:solidFill>
                          <a:effectLst/>
                          <a:latin typeface="CS Avva Shenouda" panose="020B7200000000000000" pitchFamily="34" charset="0"/>
                          <a:ea typeface="+mn-ea"/>
                          <a:cs typeface="+mn-cs"/>
                        </a:rPr>
                        <a:t> @</a:t>
                      </a:r>
                    </a:p>
                    <a:p>
                      <a:pPr algn="just"/>
                      <a:endParaRPr lang="en-US" sz="2200" b="1" kern="1200" dirty="0">
                        <a:solidFill>
                          <a:schemeClr val="tx1"/>
                        </a:solidFill>
                        <a:effectLst/>
                        <a:latin typeface="CS Avva Shenouda" panose="020B7200000000000000" pitchFamily="34" charset="0"/>
                        <a:ea typeface="+mn-ea"/>
                        <a:cs typeface="+mn-cs"/>
                      </a:endParaRPr>
                    </a:p>
                    <a:p>
                      <a:pPr algn="just"/>
                      <a:r>
                        <a:rPr lang="en-US" sz="2200" b="1" kern="1200" dirty="0">
                          <a:solidFill>
                            <a:schemeClr val="tx1"/>
                          </a:solidFill>
                          <a:effectLst/>
                          <a:latin typeface="CS Avva Shenouda" panose="020B7200000000000000" pitchFamily="34" charset="0"/>
                          <a:ea typeface="+mn-ea"/>
                          <a:cs typeface="+mn-cs"/>
                        </a:rPr>
                        <a:t> </a:t>
                      </a:r>
                      <a:r>
                        <a:rPr lang="fr-FR" sz="2200" b="1" kern="1200" dirty="0">
                          <a:solidFill>
                            <a:schemeClr val="tx1"/>
                          </a:solidFill>
                          <a:effectLst/>
                          <a:latin typeface="CS Avva Shenouda" panose="020B7200000000000000" pitchFamily="34" charset="0"/>
                          <a:ea typeface="+mn-ea"/>
                          <a:cs typeface="+mn-cs"/>
                        </a:rPr>
                        <a:t>Je `</a:t>
                      </a:r>
                      <a:r>
                        <a:rPr lang="fr-FR" sz="2200" b="1" kern="1200" dirty="0" err="1">
                          <a:solidFill>
                            <a:schemeClr val="tx1"/>
                          </a:solidFill>
                          <a:effectLst/>
                          <a:latin typeface="CS Avva Shenouda" panose="020B7200000000000000" pitchFamily="34" charset="0"/>
                          <a:ea typeface="+mn-ea"/>
                          <a:cs typeface="+mn-cs"/>
                        </a:rPr>
                        <a:t>mmon</a:t>
                      </a:r>
                      <a:r>
                        <a:rPr lang="fr-FR" sz="2200" b="1" kern="1200" dirty="0">
                          <a:solidFill>
                            <a:schemeClr val="tx1"/>
                          </a:solidFill>
                          <a:effectLst/>
                          <a:latin typeface="CS Avva Shenouda" panose="020B7200000000000000" pitchFamily="34" charset="0"/>
                          <a:ea typeface="+mn-ea"/>
                          <a:cs typeface="+mn-cs"/>
                        </a:rPr>
                        <a:t> `</a:t>
                      </a:r>
                      <a:r>
                        <a:rPr lang="fr-FR" sz="2200" b="1" kern="1200" dirty="0" err="1">
                          <a:solidFill>
                            <a:schemeClr val="tx1"/>
                          </a:solidFill>
                          <a:effectLst/>
                          <a:latin typeface="CS Avva Shenouda" panose="020B7200000000000000" pitchFamily="34" charset="0"/>
                          <a:ea typeface="+mn-ea"/>
                          <a:cs typeface="+mn-cs"/>
                        </a:rPr>
                        <a:t>ntan</a:t>
                      </a:r>
                      <a:r>
                        <a:rPr lang="fr-FR" sz="2200" b="1" kern="1200" dirty="0">
                          <a:solidFill>
                            <a:schemeClr val="tx1"/>
                          </a:solidFill>
                          <a:effectLst/>
                          <a:latin typeface="CS Avva Shenouda" panose="020B7200000000000000" pitchFamily="34" charset="0"/>
                          <a:ea typeface="+mn-ea"/>
                          <a:cs typeface="+mn-cs"/>
                        </a:rPr>
                        <a:t> `</a:t>
                      </a:r>
                      <a:r>
                        <a:rPr lang="fr-FR" sz="2200" b="1" kern="1200" dirty="0" err="1">
                          <a:solidFill>
                            <a:schemeClr val="tx1"/>
                          </a:solidFill>
                          <a:effectLst/>
                          <a:latin typeface="CS Avva Shenouda" panose="020B7200000000000000" pitchFamily="34" charset="0"/>
                          <a:ea typeface="+mn-ea"/>
                          <a:cs typeface="+mn-cs"/>
                        </a:rPr>
                        <a:t>noubo`y;oc</a:t>
                      </a:r>
                      <a:r>
                        <a:rPr lang="fr-FR" sz="2200" b="1" kern="1200" dirty="0">
                          <a:solidFill>
                            <a:schemeClr val="tx1"/>
                          </a:solidFill>
                          <a:effectLst/>
                          <a:latin typeface="CS Avva Shenouda" panose="020B7200000000000000" pitchFamily="34" charset="0"/>
                          <a:ea typeface="+mn-ea"/>
                          <a:cs typeface="+mn-cs"/>
                        </a:rPr>
                        <a:t> </a:t>
                      </a:r>
                      <a:r>
                        <a:rPr lang="fr-FR" sz="2200" b="1" kern="1200" dirty="0" err="1">
                          <a:solidFill>
                            <a:schemeClr val="tx1"/>
                          </a:solidFill>
                          <a:effectLst/>
                          <a:latin typeface="CS Avva Shenouda" panose="020B7200000000000000" pitchFamily="34" charset="0"/>
                          <a:ea typeface="+mn-ea"/>
                          <a:cs typeface="+mn-cs"/>
                        </a:rPr>
                        <a:t>qen</a:t>
                      </a:r>
                      <a:r>
                        <a:rPr lang="fr-FR" sz="2200" b="1" kern="1200" dirty="0">
                          <a:solidFill>
                            <a:schemeClr val="tx1"/>
                          </a:solidFill>
                          <a:effectLst/>
                          <a:latin typeface="CS Avva Shenouda" panose="020B7200000000000000" pitchFamily="34" charset="0"/>
                          <a:ea typeface="+mn-ea"/>
                          <a:cs typeface="+mn-cs"/>
                        </a:rPr>
                        <a:t> </a:t>
                      </a:r>
                      <a:r>
                        <a:rPr lang="fr-FR" sz="2200" b="1" kern="1200" dirty="0" err="1">
                          <a:solidFill>
                            <a:schemeClr val="tx1"/>
                          </a:solidFill>
                          <a:effectLst/>
                          <a:latin typeface="CS Avva Shenouda" panose="020B7200000000000000" pitchFamily="34" charset="0"/>
                          <a:ea typeface="+mn-ea"/>
                          <a:cs typeface="+mn-cs"/>
                        </a:rPr>
                        <a:t>nen</a:t>
                      </a:r>
                      <a:r>
                        <a:rPr lang="fr-FR" sz="2200" b="1" kern="1200" dirty="0">
                          <a:solidFill>
                            <a:schemeClr val="tx1"/>
                          </a:solidFill>
                          <a:effectLst/>
                          <a:latin typeface="CS Avva Shenouda" panose="020B7200000000000000" pitchFamily="34" charset="0"/>
                          <a:ea typeface="+mn-ea"/>
                          <a:cs typeface="+mn-cs"/>
                        </a:rPr>
                        <a:t>`;li'`</a:t>
                      </a:r>
                      <a:r>
                        <a:rPr lang="fr-FR" sz="2200" b="1" kern="1200" dirty="0" err="1">
                          <a:solidFill>
                            <a:schemeClr val="tx1"/>
                          </a:solidFill>
                          <a:effectLst/>
                          <a:latin typeface="CS Avva Shenouda" panose="020B7200000000000000" pitchFamily="34" charset="0"/>
                          <a:ea typeface="+mn-ea"/>
                          <a:cs typeface="+mn-cs"/>
                        </a:rPr>
                        <a:t>ic</a:t>
                      </a:r>
                      <a:r>
                        <a:rPr lang="fr-FR" sz="2200" b="1" kern="1200" dirty="0">
                          <a:solidFill>
                            <a:schemeClr val="tx1"/>
                          </a:solidFill>
                          <a:effectLst/>
                          <a:latin typeface="CS Avva Shenouda" panose="020B7200000000000000" pitchFamily="34" charset="0"/>
                          <a:ea typeface="+mn-ea"/>
                          <a:cs typeface="+mn-cs"/>
                        </a:rPr>
                        <a:t> nem </a:t>
                      </a:r>
                      <a:r>
                        <a:rPr lang="fr-FR" sz="2200" b="1" kern="1200" dirty="0" err="1">
                          <a:solidFill>
                            <a:schemeClr val="tx1"/>
                          </a:solidFill>
                          <a:effectLst/>
                          <a:latin typeface="CS Avva Shenouda" panose="020B7200000000000000" pitchFamily="34" charset="0"/>
                          <a:ea typeface="+mn-ea"/>
                          <a:cs typeface="+mn-cs"/>
                        </a:rPr>
                        <a:t>nenhojhej</a:t>
                      </a:r>
                      <a:r>
                        <a:rPr lang="fr-FR" sz="2200" b="1" kern="1200" dirty="0">
                          <a:solidFill>
                            <a:schemeClr val="tx1"/>
                          </a:solidFill>
                          <a:effectLst/>
                          <a:latin typeface="CS Avva Shenouda" panose="020B7200000000000000" pitchFamily="34" charset="0"/>
                          <a:ea typeface="+mn-ea"/>
                          <a:cs typeface="+mn-cs"/>
                        </a:rPr>
                        <a:t> `</a:t>
                      </a:r>
                      <a:r>
                        <a:rPr lang="fr-FR" sz="2200" b="1" kern="1200" dirty="0" err="1">
                          <a:solidFill>
                            <a:schemeClr val="tx1"/>
                          </a:solidFill>
                          <a:effectLst/>
                          <a:latin typeface="CS Avva Shenouda" panose="020B7200000000000000" pitchFamily="34" charset="0"/>
                          <a:ea typeface="+mn-ea"/>
                          <a:cs typeface="+mn-cs"/>
                        </a:rPr>
                        <a:t>ebyl</a:t>
                      </a:r>
                      <a:r>
                        <a:rPr lang="fr-FR" sz="2200" b="1" kern="1200" dirty="0">
                          <a:solidFill>
                            <a:schemeClr val="tx1"/>
                          </a:solidFill>
                          <a:effectLst/>
                          <a:latin typeface="CS Avva Shenouda" panose="020B7200000000000000" pitchFamily="34" charset="0"/>
                          <a:ea typeface="+mn-ea"/>
                          <a:cs typeface="+mn-cs"/>
                        </a:rPr>
                        <a:t> `</a:t>
                      </a:r>
                      <a:r>
                        <a:rPr lang="fr-FR" sz="2200" b="1" kern="1200" dirty="0" err="1">
                          <a:solidFill>
                            <a:schemeClr val="tx1"/>
                          </a:solidFill>
                          <a:effectLst/>
                          <a:latin typeface="CS Avva Shenouda" panose="020B7200000000000000" pitchFamily="34" charset="0"/>
                          <a:ea typeface="+mn-ea"/>
                          <a:cs typeface="+mn-cs"/>
                        </a:rPr>
                        <a:t>erok</a:t>
                      </a:r>
                      <a:endParaRPr lang="fr-FR" sz="2200" b="1" kern="1200" dirty="0">
                        <a:solidFill>
                          <a:schemeClr val="tx1"/>
                        </a:solidFill>
                        <a:effectLst/>
                        <a:latin typeface="CS Avva Shenouda" panose="020B7200000000000000" pitchFamily="34" charset="0"/>
                        <a:ea typeface="+mn-ea"/>
                        <a:cs typeface="+mn-cs"/>
                      </a:endParaRPr>
                    </a:p>
                    <a:p>
                      <a:pPr algn="just"/>
                      <a:endParaRPr lang="fr-FR" sz="2200" b="1" kern="1200" dirty="0">
                        <a:solidFill>
                          <a:schemeClr val="tx1"/>
                        </a:solidFill>
                        <a:effectLst/>
                        <a:latin typeface="CS Avva Shenouda" panose="020B7200000000000000" pitchFamily="34" charset="0"/>
                        <a:ea typeface="+mn-ea"/>
                        <a:cs typeface="+mn-cs"/>
                      </a:endParaRPr>
                    </a:p>
                    <a:p>
                      <a:pPr algn="just"/>
                      <a:r>
                        <a:rPr lang="fr-FR" sz="2200" b="1" kern="1200" dirty="0" err="1">
                          <a:solidFill>
                            <a:schemeClr val="tx1"/>
                          </a:solidFill>
                          <a:effectLst/>
                          <a:latin typeface="CS Avva Shenouda" panose="020B7200000000000000" pitchFamily="34" charset="0"/>
                          <a:ea typeface="+mn-ea"/>
                          <a:cs typeface="+mn-cs"/>
                        </a:rPr>
                        <a:t>ÉAriten</a:t>
                      </a:r>
                      <a:r>
                        <a:rPr lang="fr-FR" sz="2200" b="1" kern="1200" dirty="0">
                          <a:solidFill>
                            <a:schemeClr val="tx1"/>
                          </a:solidFill>
                          <a:effectLst/>
                          <a:latin typeface="CS Avva Shenouda" panose="020B7200000000000000" pitchFamily="34" charset="0"/>
                          <a:ea typeface="+mn-ea"/>
                          <a:cs typeface="+mn-cs"/>
                        </a:rPr>
                        <a:t> `</a:t>
                      </a:r>
                      <a:r>
                        <a:rPr lang="fr-FR" sz="2200" b="1" kern="1200" dirty="0" err="1">
                          <a:solidFill>
                            <a:schemeClr val="tx1"/>
                          </a:solidFill>
                          <a:effectLst/>
                          <a:latin typeface="CS Avva Shenouda" panose="020B7200000000000000" pitchFamily="34" charset="0"/>
                          <a:ea typeface="+mn-ea"/>
                          <a:cs typeface="+mn-cs"/>
                        </a:rPr>
                        <a:t>nem`psa</a:t>
                      </a:r>
                      <a:r>
                        <a:rPr lang="fr-FR" sz="2200" b="1" kern="1200" dirty="0">
                          <a:solidFill>
                            <a:schemeClr val="tx1"/>
                          </a:solidFill>
                          <a:effectLst/>
                          <a:latin typeface="CS Avva Shenouda" panose="020B7200000000000000" pitchFamily="34" charset="0"/>
                          <a:ea typeface="+mn-ea"/>
                          <a:cs typeface="+mn-cs"/>
                        </a:rPr>
                        <a:t> `</a:t>
                      </a:r>
                      <a:r>
                        <a:rPr lang="fr-FR" sz="2200" b="1" kern="1200" dirty="0" err="1">
                          <a:solidFill>
                            <a:schemeClr val="tx1"/>
                          </a:solidFill>
                          <a:effectLst/>
                          <a:latin typeface="CS Avva Shenouda" panose="020B7200000000000000" pitchFamily="34" charset="0"/>
                          <a:ea typeface="+mn-ea"/>
                          <a:cs typeface="+mn-cs"/>
                        </a:rPr>
                        <a:t>njoc</a:t>
                      </a:r>
                      <a:r>
                        <a:rPr lang="fr-FR" sz="2200" b="1" kern="1200" dirty="0">
                          <a:solidFill>
                            <a:schemeClr val="tx1"/>
                          </a:solidFill>
                          <a:effectLst/>
                          <a:latin typeface="CS Avva Shenouda" panose="020B7200000000000000" pitchFamily="34" charset="0"/>
                          <a:ea typeface="+mn-ea"/>
                          <a:cs typeface="+mn-cs"/>
                        </a:rPr>
                        <a:t> </a:t>
                      </a:r>
                      <a:r>
                        <a:rPr lang="fr-FR" sz="2200" b="1" kern="1200" dirty="0" err="1">
                          <a:solidFill>
                            <a:schemeClr val="tx1"/>
                          </a:solidFill>
                          <a:effectLst/>
                          <a:latin typeface="CS Avva Shenouda" panose="020B7200000000000000" pitchFamily="34" charset="0"/>
                          <a:ea typeface="+mn-ea"/>
                          <a:cs typeface="+mn-cs"/>
                        </a:rPr>
                        <a:t>qen</a:t>
                      </a:r>
                      <a:r>
                        <a:rPr lang="fr-FR" sz="2200" b="1" kern="1200" dirty="0">
                          <a:solidFill>
                            <a:schemeClr val="tx1"/>
                          </a:solidFill>
                          <a:effectLst/>
                          <a:latin typeface="CS Avva Shenouda" panose="020B7200000000000000" pitchFamily="34" charset="0"/>
                          <a:ea typeface="+mn-ea"/>
                          <a:cs typeface="+mn-cs"/>
                        </a:rPr>
                        <a:t> </a:t>
                      </a:r>
                      <a:r>
                        <a:rPr lang="fr-FR" sz="2200" b="1" kern="1200" dirty="0" err="1">
                          <a:solidFill>
                            <a:schemeClr val="tx1"/>
                          </a:solidFill>
                          <a:effectLst/>
                          <a:latin typeface="CS Avva Shenouda" panose="020B7200000000000000" pitchFamily="34" charset="0"/>
                          <a:ea typeface="+mn-ea"/>
                          <a:cs typeface="+mn-cs"/>
                        </a:rPr>
                        <a:t>ousep`hmot</a:t>
                      </a:r>
                      <a:r>
                        <a:rPr lang="fr-FR" sz="2200" b="1" kern="1200" dirty="0">
                          <a:solidFill>
                            <a:schemeClr val="tx1"/>
                          </a:solidFill>
                          <a:effectLst/>
                          <a:latin typeface="CS Avva Shenouda" panose="020B7200000000000000" pitchFamily="34" charset="0"/>
                          <a:ea typeface="+mn-ea"/>
                          <a:cs typeface="+mn-cs"/>
                        </a:rPr>
                        <a:t> </a:t>
                      </a:r>
                      <a:r>
                        <a:rPr lang="it-IT" sz="2200" b="1" kern="1200" dirty="0">
                          <a:solidFill>
                            <a:schemeClr val="tx1"/>
                          </a:solidFill>
                          <a:effectLst/>
                          <a:latin typeface="CS Avva Shenouda" panose="020B7200000000000000" pitchFamily="34" charset="0"/>
                          <a:ea typeface="+mn-ea"/>
                          <a:cs typeface="+mn-cs"/>
                        </a:rPr>
                        <a:t>@ </a:t>
                      </a:r>
                      <a:endParaRPr lang="fr-FR" sz="2200" b="1" kern="1200" dirty="0">
                        <a:solidFill>
                          <a:schemeClr val="tx1"/>
                        </a:solidFill>
                        <a:effectLst/>
                        <a:latin typeface="CS Avva Shenouda" panose="020B7200000000000000" pitchFamily="34" charset="0"/>
                        <a:ea typeface="+mn-ea"/>
                        <a:cs typeface="+mn-cs"/>
                      </a:endParaRPr>
                    </a:p>
                  </a:txBody>
                  <a:tcPr marL="108000" marR="108000" marT="108000" marB="10800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just"/>
                      <a:r>
                        <a:rPr lang="fr-FR" sz="2200" b="1" kern="1200" dirty="0">
                          <a:solidFill>
                            <a:schemeClr val="tx1"/>
                          </a:solidFill>
                          <a:effectLst/>
                          <a:latin typeface="+mn-lt"/>
                          <a:ea typeface="+mn-ea"/>
                          <a:cs typeface="+mn-cs"/>
                        </a:rPr>
                        <a:t>Aie pitié de nous ô Dieu le Père Tout-Puissant Ô Trinité toute Sainte, ait pitié de nous</a:t>
                      </a:r>
                    </a:p>
                    <a:p>
                      <a:pPr algn="just"/>
                      <a:endParaRPr lang="fr-FR" sz="2200" b="1" kern="1200" dirty="0">
                        <a:solidFill>
                          <a:schemeClr val="tx1"/>
                        </a:solidFill>
                        <a:effectLst/>
                        <a:latin typeface="+mn-lt"/>
                        <a:ea typeface="+mn-ea"/>
                        <a:cs typeface="+mn-cs"/>
                      </a:endParaRPr>
                    </a:p>
                    <a:p>
                      <a:pPr algn="just"/>
                      <a:r>
                        <a:rPr lang="fr-FR" sz="2200" b="1" kern="1200" dirty="0">
                          <a:solidFill>
                            <a:schemeClr val="tx1"/>
                          </a:solidFill>
                          <a:effectLst/>
                          <a:latin typeface="+mn-lt"/>
                          <a:ea typeface="+mn-ea"/>
                          <a:cs typeface="+mn-cs"/>
                        </a:rPr>
                        <a:t>Ô Seigneur Dieu des puissances, sois avec nous</a:t>
                      </a:r>
                    </a:p>
                    <a:p>
                      <a:pPr algn="just"/>
                      <a:endParaRPr lang="fr-FR" sz="2200" b="1" kern="1200" dirty="0">
                        <a:solidFill>
                          <a:schemeClr val="tx1"/>
                        </a:solidFill>
                        <a:effectLst/>
                        <a:latin typeface="+mn-lt"/>
                        <a:ea typeface="+mn-ea"/>
                        <a:cs typeface="+mn-cs"/>
                      </a:endParaRPr>
                    </a:p>
                    <a:p>
                      <a:pPr algn="just"/>
                      <a:r>
                        <a:rPr lang="fr-FR" sz="2200" b="1" kern="1200" dirty="0">
                          <a:solidFill>
                            <a:schemeClr val="tx1"/>
                          </a:solidFill>
                          <a:effectLst/>
                          <a:latin typeface="+mn-lt"/>
                          <a:ea typeface="+mn-ea"/>
                          <a:cs typeface="+mn-cs"/>
                        </a:rPr>
                        <a:t>Car nous n’avons d’autre secours que Toi  dans nos difficultés et nos angoisses.</a:t>
                      </a:r>
                    </a:p>
                    <a:p>
                      <a:pPr algn="just"/>
                      <a:endParaRPr lang="fr-FR" sz="2200" b="1" kern="1200" dirty="0">
                        <a:solidFill>
                          <a:schemeClr val="tx1"/>
                        </a:solidFill>
                        <a:effectLst/>
                        <a:latin typeface="+mn-lt"/>
                        <a:ea typeface="+mn-ea"/>
                        <a:cs typeface="+mn-cs"/>
                      </a:endParaRPr>
                    </a:p>
                    <a:p>
                      <a:pPr algn="just"/>
                      <a:r>
                        <a:rPr lang="fr-FR" sz="2200" b="1" kern="1200" dirty="0">
                          <a:solidFill>
                            <a:schemeClr val="tx1"/>
                          </a:solidFill>
                          <a:effectLst/>
                          <a:latin typeface="+mn-lt"/>
                          <a:ea typeface="+mn-ea"/>
                          <a:cs typeface="+mn-cs"/>
                        </a:rPr>
                        <a:t>Rends-nous dignes de dire en action de grâce : </a:t>
                      </a:r>
                    </a:p>
                  </a:txBody>
                  <a:tcPr marL="108000" marR="108000" marT="108000" marB="10800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just" defTabSz="914400" rtl="1" eaLnBrk="1" fontAlgn="base" latinLnBrk="0" hangingPunct="1">
                        <a:lnSpc>
                          <a:spcPct val="100000"/>
                        </a:lnSpc>
                        <a:spcBef>
                          <a:spcPct val="20000"/>
                        </a:spcBef>
                        <a:spcAft>
                          <a:spcPct val="0"/>
                        </a:spcAft>
                        <a:buClrTx/>
                        <a:buSzTx/>
                        <a:buFontTx/>
                        <a:buNone/>
                        <a:tabLst/>
                        <a:defRPr/>
                      </a:pPr>
                      <a:r>
                        <a:rPr lang="ar-SA" sz="2600" b="1" kern="1200" dirty="0" err="1">
                          <a:solidFill>
                            <a:schemeClr val="tx1"/>
                          </a:solidFill>
                          <a:effectLst/>
                          <a:latin typeface="+mn-lt"/>
                          <a:ea typeface="+mn-ea"/>
                          <a:cs typeface="+mn-cs"/>
                        </a:rPr>
                        <a:t>إرحمنا</a:t>
                      </a:r>
                      <a:r>
                        <a:rPr lang="ar-SA" sz="2600" b="1" kern="1200" dirty="0">
                          <a:solidFill>
                            <a:schemeClr val="tx1"/>
                          </a:solidFill>
                          <a:effectLst/>
                          <a:latin typeface="+mn-lt"/>
                          <a:ea typeface="+mn-ea"/>
                          <a:cs typeface="+mn-cs"/>
                        </a:rPr>
                        <a:t> يا الله الآب ضابط الكل.</a:t>
                      </a:r>
                      <a:endParaRPr lang="fr-FR" sz="2600" b="1" kern="1200" dirty="0">
                        <a:solidFill>
                          <a:schemeClr val="tx1"/>
                        </a:solidFill>
                        <a:effectLst/>
                        <a:latin typeface="+mn-lt"/>
                        <a:ea typeface="+mn-ea"/>
                        <a:cs typeface="+mn-cs"/>
                      </a:endParaRPr>
                    </a:p>
                    <a:p>
                      <a:pPr marL="0" marR="0" lvl="0" indent="0" algn="just" defTabSz="914400" rtl="1" eaLnBrk="1" fontAlgn="base" latinLnBrk="0" hangingPunct="1">
                        <a:lnSpc>
                          <a:spcPct val="100000"/>
                        </a:lnSpc>
                        <a:spcBef>
                          <a:spcPct val="20000"/>
                        </a:spcBef>
                        <a:spcAft>
                          <a:spcPct val="0"/>
                        </a:spcAft>
                        <a:buClrTx/>
                        <a:buSzTx/>
                        <a:buFontTx/>
                        <a:buNone/>
                        <a:tabLst/>
                        <a:defRPr/>
                      </a:pPr>
                      <a:endParaRPr lang="fr-FR" sz="2600" b="1" kern="1200" dirty="0">
                        <a:solidFill>
                          <a:schemeClr val="tx1"/>
                        </a:solidFill>
                        <a:effectLst/>
                        <a:latin typeface="+mn-lt"/>
                        <a:ea typeface="+mn-ea"/>
                        <a:cs typeface="+mn-cs"/>
                      </a:endParaRPr>
                    </a:p>
                    <a:p>
                      <a:pPr marL="0" marR="0" lvl="0" indent="0" algn="just" defTabSz="914400" rtl="1" eaLnBrk="1" fontAlgn="base" latinLnBrk="0" hangingPunct="1">
                        <a:lnSpc>
                          <a:spcPct val="100000"/>
                        </a:lnSpc>
                        <a:spcBef>
                          <a:spcPct val="20000"/>
                        </a:spcBef>
                        <a:spcAft>
                          <a:spcPct val="0"/>
                        </a:spcAft>
                        <a:buClrTx/>
                        <a:buSzTx/>
                        <a:buFontTx/>
                        <a:buNone/>
                        <a:tabLst/>
                        <a:defRPr/>
                      </a:pPr>
                      <a:r>
                        <a:rPr lang="ar-SA" sz="2600" b="1" kern="1200" dirty="0">
                          <a:solidFill>
                            <a:schemeClr val="tx1"/>
                          </a:solidFill>
                          <a:effectLst/>
                          <a:latin typeface="+mn-lt"/>
                          <a:ea typeface="+mn-ea"/>
                          <a:cs typeface="+mn-cs"/>
                        </a:rPr>
                        <a:t>أيها الثالوث المقدس </a:t>
                      </a:r>
                      <a:r>
                        <a:rPr lang="ar-SA" sz="2600" b="1" kern="1200" dirty="0" err="1">
                          <a:solidFill>
                            <a:schemeClr val="tx1"/>
                          </a:solidFill>
                          <a:effectLst/>
                          <a:latin typeface="+mn-lt"/>
                          <a:ea typeface="+mn-ea"/>
                          <a:cs typeface="+mn-cs"/>
                        </a:rPr>
                        <a:t>إرحمنا</a:t>
                      </a:r>
                      <a:r>
                        <a:rPr lang="ar-SA" sz="2600" b="1" kern="1200" dirty="0">
                          <a:solidFill>
                            <a:schemeClr val="tx1"/>
                          </a:solidFill>
                          <a:effectLst/>
                          <a:latin typeface="+mn-lt"/>
                          <a:ea typeface="+mn-ea"/>
                          <a:cs typeface="+mn-cs"/>
                        </a:rPr>
                        <a:t>.</a:t>
                      </a:r>
                      <a:endParaRPr lang="fr-FR" sz="2600" b="1" kern="1200" dirty="0">
                        <a:solidFill>
                          <a:schemeClr val="tx1"/>
                        </a:solidFill>
                        <a:effectLst/>
                        <a:latin typeface="+mn-lt"/>
                        <a:ea typeface="+mn-ea"/>
                        <a:cs typeface="+mn-cs"/>
                      </a:endParaRPr>
                    </a:p>
                    <a:p>
                      <a:pPr marL="0" marR="0" lvl="0" indent="0" algn="just" defTabSz="914400" rtl="1" eaLnBrk="1" fontAlgn="base" latinLnBrk="0" hangingPunct="1">
                        <a:lnSpc>
                          <a:spcPct val="100000"/>
                        </a:lnSpc>
                        <a:spcBef>
                          <a:spcPct val="20000"/>
                        </a:spcBef>
                        <a:spcAft>
                          <a:spcPct val="0"/>
                        </a:spcAft>
                        <a:buClrTx/>
                        <a:buSzTx/>
                        <a:buFontTx/>
                        <a:buNone/>
                        <a:tabLst/>
                        <a:defRPr/>
                      </a:pPr>
                      <a:endParaRPr lang="fr-FR" sz="2600" b="1" kern="1200" dirty="0">
                        <a:solidFill>
                          <a:schemeClr val="tx1"/>
                        </a:solidFill>
                        <a:effectLst/>
                        <a:latin typeface="+mn-lt"/>
                        <a:ea typeface="+mn-ea"/>
                        <a:cs typeface="+mn-cs"/>
                      </a:endParaRPr>
                    </a:p>
                    <a:p>
                      <a:pPr marL="0" marR="0" lvl="0" indent="0" algn="just" defTabSz="914400" rtl="1" eaLnBrk="1" fontAlgn="base" latinLnBrk="0" hangingPunct="1">
                        <a:lnSpc>
                          <a:spcPct val="100000"/>
                        </a:lnSpc>
                        <a:spcBef>
                          <a:spcPct val="20000"/>
                        </a:spcBef>
                        <a:spcAft>
                          <a:spcPct val="0"/>
                        </a:spcAft>
                        <a:buClrTx/>
                        <a:buSzTx/>
                        <a:buFontTx/>
                        <a:buNone/>
                        <a:tabLst/>
                        <a:defRPr/>
                      </a:pPr>
                      <a:r>
                        <a:rPr lang="ar-SA" sz="2600" b="1" kern="1200" dirty="0">
                          <a:solidFill>
                            <a:schemeClr val="tx1"/>
                          </a:solidFill>
                          <a:effectLst/>
                          <a:latin typeface="+mn-lt"/>
                          <a:ea typeface="+mn-ea"/>
                          <a:cs typeface="+mn-cs"/>
                        </a:rPr>
                        <a:t>أيها الرب إله القوات كن معنا.</a:t>
                      </a:r>
                      <a:endParaRPr lang="fr-FR" sz="2600" b="1" kern="1200" dirty="0">
                        <a:solidFill>
                          <a:schemeClr val="tx1"/>
                        </a:solidFill>
                        <a:effectLst/>
                        <a:latin typeface="+mn-lt"/>
                        <a:ea typeface="+mn-ea"/>
                        <a:cs typeface="+mn-cs"/>
                      </a:endParaRPr>
                    </a:p>
                    <a:p>
                      <a:pPr marL="0" marR="0" lvl="0" indent="0" algn="just" defTabSz="914400" rtl="1" eaLnBrk="1" fontAlgn="base" latinLnBrk="0" hangingPunct="1">
                        <a:lnSpc>
                          <a:spcPct val="100000"/>
                        </a:lnSpc>
                        <a:spcBef>
                          <a:spcPct val="20000"/>
                        </a:spcBef>
                        <a:spcAft>
                          <a:spcPct val="0"/>
                        </a:spcAft>
                        <a:buClrTx/>
                        <a:buSzTx/>
                        <a:buFontTx/>
                        <a:buNone/>
                        <a:tabLst/>
                        <a:defRPr/>
                      </a:pPr>
                      <a:endParaRPr lang="fr-FR" sz="2600" b="1" kern="1200" dirty="0">
                        <a:solidFill>
                          <a:schemeClr val="tx1"/>
                        </a:solidFill>
                        <a:effectLst/>
                        <a:latin typeface="+mn-lt"/>
                        <a:ea typeface="+mn-ea"/>
                        <a:cs typeface="+mn-cs"/>
                      </a:endParaRPr>
                    </a:p>
                    <a:p>
                      <a:pPr marL="0" marR="0" lvl="0" indent="0" algn="just" defTabSz="914400" rtl="1" eaLnBrk="1" fontAlgn="base" latinLnBrk="0" hangingPunct="1">
                        <a:lnSpc>
                          <a:spcPct val="100000"/>
                        </a:lnSpc>
                        <a:spcBef>
                          <a:spcPct val="20000"/>
                        </a:spcBef>
                        <a:spcAft>
                          <a:spcPct val="0"/>
                        </a:spcAft>
                        <a:buClrTx/>
                        <a:buSzTx/>
                        <a:buFontTx/>
                        <a:buNone/>
                        <a:tabLst/>
                        <a:defRPr/>
                      </a:pPr>
                      <a:r>
                        <a:rPr lang="ar-SA" sz="2600" b="1" kern="1200" dirty="0">
                          <a:solidFill>
                            <a:schemeClr val="tx1"/>
                          </a:solidFill>
                          <a:effectLst/>
                          <a:latin typeface="+mn-lt"/>
                          <a:ea typeface="+mn-ea"/>
                          <a:cs typeface="+mn-cs"/>
                        </a:rPr>
                        <a:t>لأنه ليس لنا معين في شدائدنا </a:t>
                      </a:r>
                      <a:r>
                        <a:rPr lang="ar-SA" sz="2600" b="1" kern="1200" dirty="0" err="1">
                          <a:solidFill>
                            <a:schemeClr val="tx1"/>
                          </a:solidFill>
                          <a:effectLst/>
                          <a:latin typeface="+mn-lt"/>
                          <a:ea typeface="+mn-ea"/>
                          <a:cs typeface="+mn-cs"/>
                        </a:rPr>
                        <a:t>وضيقاتنا</a:t>
                      </a:r>
                      <a:r>
                        <a:rPr lang="ar-SA" sz="2600" b="1" kern="1200" dirty="0">
                          <a:solidFill>
                            <a:schemeClr val="tx1"/>
                          </a:solidFill>
                          <a:effectLst/>
                          <a:latin typeface="+mn-lt"/>
                          <a:ea typeface="+mn-ea"/>
                          <a:cs typeface="+mn-cs"/>
                        </a:rPr>
                        <a:t> سواك</a:t>
                      </a:r>
                      <a:endParaRPr lang="fr-FR" sz="2600" b="1" kern="1200" dirty="0">
                        <a:solidFill>
                          <a:schemeClr val="tx1"/>
                        </a:solidFill>
                        <a:effectLst/>
                        <a:latin typeface="+mn-lt"/>
                        <a:ea typeface="+mn-ea"/>
                        <a:cs typeface="+mn-cs"/>
                      </a:endParaRPr>
                    </a:p>
                    <a:p>
                      <a:pPr marL="0" marR="0" lvl="0" indent="0" algn="just" defTabSz="914400" rtl="1" eaLnBrk="1" fontAlgn="base" latinLnBrk="0" hangingPunct="1">
                        <a:lnSpc>
                          <a:spcPct val="100000"/>
                        </a:lnSpc>
                        <a:spcBef>
                          <a:spcPct val="20000"/>
                        </a:spcBef>
                        <a:spcAft>
                          <a:spcPct val="0"/>
                        </a:spcAft>
                        <a:buClrTx/>
                        <a:buSzTx/>
                        <a:buFontTx/>
                        <a:buNone/>
                        <a:tabLst/>
                        <a:defRPr/>
                      </a:pPr>
                      <a:endParaRPr lang="fr-FR" sz="2600" b="1" kern="1200" dirty="0">
                        <a:solidFill>
                          <a:schemeClr val="tx1"/>
                        </a:solidFill>
                        <a:effectLst/>
                        <a:latin typeface="+mn-lt"/>
                        <a:ea typeface="+mn-ea"/>
                        <a:cs typeface="+mn-cs"/>
                      </a:endParaRPr>
                    </a:p>
                    <a:p>
                      <a:pPr marL="0" marR="0" lvl="0" indent="0" algn="just" defTabSz="914400" rtl="1" eaLnBrk="1" fontAlgn="base" latinLnBrk="0" hangingPunct="1">
                        <a:lnSpc>
                          <a:spcPct val="100000"/>
                        </a:lnSpc>
                        <a:spcBef>
                          <a:spcPct val="20000"/>
                        </a:spcBef>
                        <a:spcAft>
                          <a:spcPct val="0"/>
                        </a:spcAft>
                        <a:buClrTx/>
                        <a:buSzTx/>
                        <a:buFontTx/>
                        <a:buNone/>
                        <a:tabLst/>
                        <a:defRPr/>
                      </a:pPr>
                      <a:r>
                        <a:rPr lang="ar-SA" sz="2600" b="1" kern="1200" dirty="0" err="1">
                          <a:solidFill>
                            <a:schemeClr val="tx1"/>
                          </a:solidFill>
                          <a:effectLst/>
                          <a:latin typeface="+mn-lt"/>
                          <a:ea typeface="+mn-ea"/>
                          <a:cs typeface="+mn-cs"/>
                        </a:rPr>
                        <a:t>إجعلنا</a:t>
                      </a:r>
                      <a:r>
                        <a:rPr lang="ar-SA" sz="2600" b="1" kern="1200" dirty="0">
                          <a:solidFill>
                            <a:schemeClr val="tx1"/>
                          </a:solidFill>
                          <a:effectLst/>
                          <a:latin typeface="+mn-lt"/>
                          <a:ea typeface="+mn-ea"/>
                          <a:cs typeface="+mn-cs"/>
                        </a:rPr>
                        <a:t> مستحقين أن نقول بشكر:</a:t>
                      </a:r>
                      <a:r>
                        <a:rPr lang="fr-FR" sz="2600" b="1" kern="1200" dirty="0">
                          <a:solidFill>
                            <a:schemeClr val="tx1"/>
                          </a:solidFill>
                          <a:effectLst/>
                          <a:latin typeface="+mn-lt"/>
                          <a:ea typeface="+mn-ea"/>
                          <a:cs typeface="+mn-cs"/>
                        </a:rPr>
                        <a:t> </a:t>
                      </a:r>
                      <a:endParaRPr lang="fr-FR" sz="2600" dirty="0">
                        <a:solidFill>
                          <a:schemeClr val="tx1"/>
                        </a:solidFill>
                      </a:endParaRPr>
                    </a:p>
                  </a:txBody>
                  <a:tcPr marL="108000" marR="108000" marT="108000" marB="108000">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984232855"/>
                  </a:ext>
                </a:extLst>
              </a:tr>
            </a:tbl>
          </a:graphicData>
        </a:graphic>
      </p:graphicFrame>
      <p:sp>
        <p:nvSpPr>
          <p:cNvPr id="6" name="ZoneTexte 5">
            <a:extLst>
              <a:ext uri="{FF2B5EF4-FFF2-40B4-BE49-F238E27FC236}">
                <a16:creationId xmlns:a16="http://schemas.microsoft.com/office/drawing/2014/main" id="{5AD27B59-B862-4E87-9450-A5B1852807BD}"/>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du </a:t>
            </a:r>
            <a:r>
              <a:rPr lang="fr-FR" sz="1600" b="1" dirty="0" err="1">
                <a:solidFill>
                  <a:schemeClr val="bg1"/>
                </a:solidFill>
              </a:rPr>
              <a:t>Lakkan</a:t>
            </a:r>
            <a:r>
              <a:rPr lang="fr-FR" sz="1600" b="1" dirty="0">
                <a:solidFill>
                  <a:schemeClr val="bg1"/>
                </a:solidFill>
              </a:rPr>
              <a:t> (Lavement des pieds)</a:t>
            </a:r>
          </a:p>
        </p:txBody>
      </p:sp>
      <p:sp>
        <p:nvSpPr>
          <p:cNvPr id="8" name="Rectangle 74">
            <a:extLst>
              <a:ext uri="{FF2B5EF4-FFF2-40B4-BE49-F238E27FC236}">
                <a16:creationId xmlns:a16="http://schemas.microsoft.com/office/drawing/2014/main" id="{BE405692-F104-471C-8F06-9F1B0887A8DB}"/>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صلاة </a:t>
            </a:r>
            <a:r>
              <a:rPr lang="ar-SA" sz="2000" b="1" dirty="0" err="1">
                <a:solidFill>
                  <a:schemeClr val="bg1"/>
                </a:solidFill>
              </a:rPr>
              <a:t>اللقان</a:t>
            </a:r>
            <a:endParaRPr lang="en-US" altLang="fr-FR" sz="2000" b="1" i="1" dirty="0">
              <a:solidFill>
                <a:schemeClr val="bg1"/>
              </a:solidFill>
            </a:endParaRPr>
          </a:p>
        </p:txBody>
      </p:sp>
    </p:spTree>
    <p:extLst>
      <p:ext uri="{BB962C8B-B14F-4D97-AF65-F5344CB8AC3E}">
        <p14:creationId xmlns:p14="http://schemas.microsoft.com/office/powerpoint/2010/main" val="1534794607"/>
      </p:ext>
    </p:extLst>
  </p:cSld>
  <p:clrMapOvr>
    <a:masterClrMapping/>
  </p:clrMapOvr>
</p:sld>
</file>

<file path=ppt/slides/slide5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5" name="Connecteur droit 4">
            <a:extLst>
              <a:ext uri="{FF2B5EF4-FFF2-40B4-BE49-F238E27FC236}">
                <a16:creationId xmlns:a16="http://schemas.microsoft.com/office/drawing/2014/main" id="{126B1987-611D-41BD-9F08-E35F26AD5672}"/>
              </a:ext>
            </a:extLst>
          </p:cNvPr>
          <p:cNvCxnSpPr>
            <a:cxnSpLocks/>
          </p:cNvCxnSpPr>
          <p:nvPr/>
        </p:nvCxnSpPr>
        <p:spPr>
          <a:xfrm flipV="1">
            <a:off x="4151784" y="548680"/>
            <a:ext cx="0" cy="5832648"/>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7" name="Connecteur droit 6">
            <a:extLst>
              <a:ext uri="{FF2B5EF4-FFF2-40B4-BE49-F238E27FC236}">
                <a16:creationId xmlns:a16="http://schemas.microsoft.com/office/drawing/2014/main" id="{6FCAE597-4702-47B1-A0B0-F545200A3E96}"/>
              </a:ext>
            </a:extLst>
          </p:cNvPr>
          <p:cNvCxnSpPr>
            <a:cxnSpLocks/>
          </p:cNvCxnSpPr>
          <p:nvPr/>
        </p:nvCxnSpPr>
        <p:spPr>
          <a:xfrm>
            <a:off x="7932204" y="548680"/>
            <a:ext cx="0" cy="5832648"/>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aphicFrame>
        <p:nvGraphicFramePr>
          <p:cNvPr id="12" name="Tableau 11">
            <a:extLst>
              <a:ext uri="{FF2B5EF4-FFF2-40B4-BE49-F238E27FC236}">
                <a16:creationId xmlns:a16="http://schemas.microsoft.com/office/drawing/2014/main" id="{23B5C5BD-6EB6-4F33-9C21-03AB01B882EA}"/>
              </a:ext>
            </a:extLst>
          </p:cNvPr>
          <p:cNvGraphicFramePr>
            <a:graphicFrameLocks noGrp="1"/>
          </p:cNvGraphicFramePr>
          <p:nvPr/>
        </p:nvGraphicFramePr>
        <p:xfrm>
          <a:off x="435402" y="548680"/>
          <a:ext cx="11277213" cy="5832646"/>
        </p:xfrm>
        <a:graphic>
          <a:graphicData uri="http://schemas.openxmlformats.org/drawingml/2006/table">
            <a:tbl>
              <a:tblPr firstRow="1" bandRow="1">
                <a:tableStyleId>{5C22544A-7EE6-4342-B048-85BDC9FD1C3A}</a:tableStyleId>
              </a:tblPr>
              <a:tblGrid>
                <a:gridCol w="3759071">
                  <a:extLst>
                    <a:ext uri="{9D8B030D-6E8A-4147-A177-3AD203B41FA5}">
                      <a16:colId xmlns:a16="http://schemas.microsoft.com/office/drawing/2014/main" val="4000093288"/>
                    </a:ext>
                  </a:extLst>
                </a:gridCol>
                <a:gridCol w="3759071">
                  <a:extLst>
                    <a:ext uri="{9D8B030D-6E8A-4147-A177-3AD203B41FA5}">
                      <a16:colId xmlns:a16="http://schemas.microsoft.com/office/drawing/2014/main" val="4164998953"/>
                    </a:ext>
                  </a:extLst>
                </a:gridCol>
                <a:gridCol w="3759071">
                  <a:extLst>
                    <a:ext uri="{9D8B030D-6E8A-4147-A177-3AD203B41FA5}">
                      <a16:colId xmlns:a16="http://schemas.microsoft.com/office/drawing/2014/main" val="3812654652"/>
                    </a:ext>
                  </a:extLst>
                </a:gridCol>
              </a:tblGrid>
              <a:tr h="5832646">
                <a:tc>
                  <a:txBody>
                    <a:bodyPr/>
                    <a:lstStyle/>
                    <a:p>
                      <a:pPr algn="just"/>
                      <a:r>
                        <a:rPr lang="fr-FR" sz="2300" b="1" kern="1200" dirty="0">
                          <a:solidFill>
                            <a:schemeClr val="tx1"/>
                          </a:solidFill>
                          <a:effectLst/>
                          <a:latin typeface="CS Avva Shenouda" panose="020B7200000000000000" pitchFamily="34" charset="0"/>
                          <a:ea typeface="+mn-ea"/>
                          <a:cs typeface="+mn-cs"/>
                        </a:rPr>
                        <a:t>Je </a:t>
                      </a:r>
                      <a:r>
                        <a:rPr lang="fr-FR" sz="2300" b="1" kern="1200" dirty="0" err="1">
                          <a:solidFill>
                            <a:schemeClr val="tx1"/>
                          </a:solidFill>
                          <a:effectLst/>
                          <a:latin typeface="CS Avva Shenouda" panose="020B7200000000000000" pitchFamily="34" charset="0"/>
                          <a:ea typeface="+mn-ea"/>
                          <a:cs typeface="+mn-cs"/>
                        </a:rPr>
                        <a:t>Peniwt</a:t>
                      </a:r>
                      <a:r>
                        <a:rPr lang="fr-FR" sz="2300" b="1" kern="1200" dirty="0">
                          <a:solidFill>
                            <a:schemeClr val="tx1"/>
                          </a:solidFill>
                          <a:effectLst/>
                          <a:latin typeface="CS Avva Shenouda" panose="020B7200000000000000" pitchFamily="34" charset="0"/>
                          <a:ea typeface="+mn-ea"/>
                          <a:cs typeface="+mn-cs"/>
                        </a:rPr>
                        <a:t> </a:t>
                      </a:r>
                      <a:r>
                        <a:rPr lang="fr-FR" sz="2300" b="1" kern="1200" dirty="0" err="1">
                          <a:solidFill>
                            <a:schemeClr val="tx1"/>
                          </a:solidFill>
                          <a:effectLst/>
                          <a:latin typeface="CS Avva Shenouda" panose="020B7200000000000000" pitchFamily="34" charset="0"/>
                          <a:ea typeface="+mn-ea"/>
                          <a:cs typeface="+mn-cs"/>
                        </a:rPr>
                        <a:t>etqen</a:t>
                      </a:r>
                      <a:r>
                        <a:rPr lang="fr-FR" sz="2300" b="1" kern="1200" dirty="0">
                          <a:solidFill>
                            <a:schemeClr val="tx1"/>
                          </a:solidFill>
                          <a:effectLst/>
                          <a:latin typeface="CS Avva Shenouda" panose="020B7200000000000000" pitchFamily="34" charset="0"/>
                          <a:ea typeface="+mn-ea"/>
                          <a:cs typeface="+mn-cs"/>
                        </a:rPr>
                        <a:t> </a:t>
                      </a:r>
                      <a:r>
                        <a:rPr lang="fr-FR" sz="2300" b="1" kern="1200" dirty="0" err="1">
                          <a:solidFill>
                            <a:schemeClr val="tx1"/>
                          </a:solidFill>
                          <a:effectLst/>
                          <a:latin typeface="CS Avva Shenouda" panose="020B7200000000000000" pitchFamily="34" charset="0"/>
                          <a:ea typeface="+mn-ea"/>
                          <a:cs typeface="+mn-cs"/>
                        </a:rPr>
                        <a:t>nivyou`i</a:t>
                      </a:r>
                      <a:r>
                        <a:rPr lang="fr-FR" sz="2300" b="1" kern="1200" dirty="0">
                          <a:solidFill>
                            <a:schemeClr val="tx1"/>
                          </a:solidFill>
                          <a:effectLst/>
                          <a:latin typeface="CS Avva Shenouda" panose="020B7200000000000000" pitchFamily="34" charset="0"/>
                          <a:ea typeface="+mn-ea"/>
                          <a:cs typeface="+mn-cs"/>
                        </a:rPr>
                        <a:t> @ </a:t>
                      </a:r>
                      <a:r>
                        <a:rPr lang="fr-FR" sz="2300" b="1" kern="1200" dirty="0" err="1">
                          <a:solidFill>
                            <a:schemeClr val="tx1"/>
                          </a:solidFill>
                          <a:effectLst/>
                          <a:latin typeface="CS Avva Shenouda" panose="020B7200000000000000" pitchFamily="34" charset="0"/>
                          <a:ea typeface="+mn-ea"/>
                          <a:cs typeface="+mn-cs"/>
                        </a:rPr>
                        <a:t>mareftoubo</a:t>
                      </a:r>
                      <a:r>
                        <a:rPr lang="fr-FR" sz="2300" b="1" kern="1200" dirty="0">
                          <a:solidFill>
                            <a:schemeClr val="tx1"/>
                          </a:solidFill>
                          <a:effectLst/>
                          <a:latin typeface="CS Avva Shenouda" panose="020B7200000000000000" pitchFamily="34" charset="0"/>
                          <a:ea typeface="+mn-ea"/>
                          <a:cs typeface="+mn-cs"/>
                        </a:rPr>
                        <a:t> `</a:t>
                      </a:r>
                      <a:r>
                        <a:rPr lang="fr-FR" sz="2300" b="1" kern="1200" dirty="0" err="1">
                          <a:solidFill>
                            <a:schemeClr val="tx1"/>
                          </a:solidFill>
                          <a:effectLst/>
                          <a:latin typeface="CS Avva Shenouda" panose="020B7200000000000000" pitchFamily="34" charset="0"/>
                          <a:ea typeface="+mn-ea"/>
                          <a:cs typeface="+mn-cs"/>
                        </a:rPr>
                        <a:t>nje</a:t>
                      </a:r>
                      <a:r>
                        <a:rPr lang="fr-FR" sz="2300" b="1" kern="1200" dirty="0">
                          <a:solidFill>
                            <a:schemeClr val="tx1"/>
                          </a:solidFill>
                          <a:effectLst/>
                          <a:latin typeface="CS Avva Shenouda" panose="020B7200000000000000" pitchFamily="34" charset="0"/>
                          <a:ea typeface="+mn-ea"/>
                          <a:cs typeface="+mn-cs"/>
                        </a:rPr>
                        <a:t> </a:t>
                      </a:r>
                      <a:r>
                        <a:rPr lang="fr-FR" sz="2300" b="1" kern="1200" dirty="0" err="1">
                          <a:solidFill>
                            <a:schemeClr val="tx1"/>
                          </a:solidFill>
                          <a:effectLst/>
                          <a:latin typeface="CS Avva Shenouda" panose="020B7200000000000000" pitchFamily="34" charset="0"/>
                          <a:ea typeface="+mn-ea"/>
                          <a:cs typeface="+mn-cs"/>
                        </a:rPr>
                        <a:t>pekran</a:t>
                      </a:r>
                      <a:r>
                        <a:rPr lang="fr-FR" sz="2300" b="1" kern="1200" dirty="0">
                          <a:solidFill>
                            <a:schemeClr val="tx1"/>
                          </a:solidFill>
                          <a:effectLst/>
                          <a:latin typeface="CS Avva Shenouda" panose="020B7200000000000000" pitchFamily="34" charset="0"/>
                          <a:ea typeface="+mn-ea"/>
                          <a:cs typeface="+mn-cs"/>
                        </a:rPr>
                        <a:t> @</a:t>
                      </a:r>
                      <a:r>
                        <a:rPr lang="en-US" sz="2300" b="1" kern="1200" dirty="0">
                          <a:solidFill>
                            <a:schemeClr val="tx1"/>
                          </a:solidFill>
                          <a:effectLst/>
                          <a:latin typeface="CS Avva Shenouda" panose="020B7200000000000000" pitchFamily="34" charset="0"/>
                          <a:ea typeface="+mn-ea"/>
                          <a:cs typeface="+mn-cs"/>
                        </a:rPr>
                        <a:t> </a:t>
                      </a:r>
                      <a:r>
                        <a:rPr lang="fr-FR" sz="2300" b="1" kern="1200" dirty="0" err="1">
                          <a:solidFill>
                            <a:schemeClr val="tx1"/>
                          </a:solidFill>
                          <a:effectLst/>
                          <a:latin typeface="CS Avva Shenouda" panose="020B7200000000000000" pitchFamily="34" charset="0"/>
                          <a:ea typeface="+mn-ea"/>
                          <a:cs typeface="+mn-cs"/>
                        </a:rPr>
                        <a:t>Marec`i</a:t>
                      </a:r>
                      <a:r>
                        <a:rPr lang="fr-FR" sz="2300" b="1" kern="1200" dirty="0">
                          <a:solidFill>
                            <a:schemeClr val="tx1"/>
                          </a:solidFill>
                          <a:effectLst/>
                          <a:latin typeface="CS Avva Shenouda" panose="020B7200000000000000" pitchFamily="34" charset="0"/>
                          <a:ea typeface="+mn-ea"/>
                          <a:cs typeface="+mn-cs"/>
                        </a:rPr>
                        <a:t> `</a:t>
                      </a:r>
                      <a:r>
                        <a:rPr lang="fr-FR" sz="2300" b="1" kern="1200" dirty="0" err="1">
                          <a:solidFill>
                            <a:schemeClr val="tx1"/>
                          </a:solidFill>
                          <a:effectLst/>
                          <a:latin typeface="CS Avva Shenouda" panose="020B7200000000000000" pitchFamily="34" charset="0"/>
                          <a:ea typeface="+mn-ea"/>
                          <a:cs typeface="+mn-cs"/>
                        </a:rPr>
                        <a:t>nje</a:t>
                      </a:r>
                      <a:r>
                        <a:rPr lang="fr-FR" sz="2300" b="1" kern="1200" dirty="0">
                          <a:solidFill>
                            <a:schemeClr val="tx1"/>
                          </a:solidFill>
                          <a:effectLst/>
                          <a:latin typeface="CS Avva Shenouda" panose="020B7200000000000000" pitchFamily="34" charset="0"/>
                          <a:ea typeface="+mn-ea"/>
                          <a:cs typeface="+mn-cs"/>
                        </a:rPr>
                        <a:t> </a:t>
                      </a:r>
                      <a:r>
                        <a:rPr lang="fr-FR" sz="2300" b="1" kern="1200" dirty="0" err="1">
                          <a:solidFill>
                            <a:schemeClr val="tx1"/>
                          </a:solidFill>
                          <a:effectLst/>
                          <a:latin typeface="CS Avva Shenouda" panose="020B7200000000000000" pitchFamily="34" charset="0"/>
                          <a:ea typeface="+mn-ea"/>
                          <a:cs typeface="+mn-cs"/>
                        </a:rPr>
                        <a:t>tekmetouro</a:t>
                      </a:r>
                      <a:r>
                        <a:rPr lang="fr-FR" sz="2300" b="1" kern="1200" dirty="0">
                          <a:solidFill>
                            <a:schemeClr val="tx1"/>
                          </a:solidFill>
                          <a:effectLst/>
                          <a:latin typeface="CS Avva Shenouda" panose="020B7200000000000000" pitchFamily="34" charset="0"/>
                          <a:ea typeface="+mn-ea"/>
                          <a:cs typeface="+mn-cs"/>
                        </a:rPr>
                        <a:t> @ </a:t>
                      </a:r>
                      <a:r>
                        <a:rPr lang="fr-FR" sz="2300" b="1" kern="1200" dirty="0" err="1">
                          <a:solidFill>
                            <a:schemeClr val="tx1"/>
                          </a:solidFill>
                          <a:effectLst/>
                          <a:latin typeface="CS Avva Shenouda" panose="020B7200000000000000" pitchFamily="34" charset="0"/>
                          <a:ea typeface="+mn-ea"/>
                          <a:cs typeface="+mn-cs"/>
                        </a:rPr>
                        <a:t>Petehnakmarefswpi</a:t>
                      </a:r>
                      <a:r>
                        <a:rPr lang="fr-FR" sz="2300" b="1" kern="1200" dirty="0">
                          <a:solidFill>
                            <a:schemeClr val="tx1"/>
                          </a:solidFill>
                          <a:effectLst/>
                          <a:latin typeface="CS Avva Shenouda" panose="020B7200000000000000" pitchFamily="34" charset="0"/>
                          <a:ea typeface="+mn-ea"/>
                          <a:cs typeface="+mn-cs"/>
                        </a:rPr>
                        <a:t> `m`</a:t>
                      </a:r>
                      <a:r>
                        <a:rPr lang="fr-FR" sz="2300" b="1" kern="1200" dirty="0" err="1">
                          <a:solidFill>
                            <a:schemeClr val="tx1"/>
                          </a:solidFill>
                          <a:effectLst/>
                          <a:latin typeface="CS Avva Shenouda" panose="020B7200000000000000" pitchFamily="34" charset="0"/>
                          <a:ea typeface="+mn-ea"/>
                          <a:cs typeface="+mn-cs"/>
                        </a:rPr>
                        <a:t>vry</a:t>
                      </a:r>
                      <a:r>
                        <a:rPr lang="fr-FR" sz="2300" b="1" kern="1200" dirty="0">
                          <a:solidFill>
                            <a:schemeClr val="tx1"/>
                          </a:solidFill>
                          <a:effectLst/>
                          <a:latin typeface="CS Avva Shenouda" panose="020B7200000000000000" pitchFamily="34" charset="0"/>
                          <a:ea typeface="+mn-ea"/>
                          <a:cs typeface="+mn-cs"/>
                        </a:rPr>
                        <a:t>] </a:t>
                      </a:r>
                      <a:r>
                        <a:rPr lang="fr-FR" sz="2300" b="1" kern="1200" dirty="0" err="1">
                          <a:solidFill>
                            <a:schemeClr val="tx1"/>
                          </a:solidFill>
                          <a:effectLst/>
                          <a:latin typeface="CS Avva Shenouda" panose="020B7200000000000000" pitchFamily="34" charset="0"/>
                          <a:ea typeface="+mn-ea"/>
                          <a:cs typeface="+mn-cs"/>
                        </a:rPr>
                        <a:t>qen</a:t>
                      </a:r>
                      <a:r>
                        <a:rPr lang="fr-FR" sz="2300" b="1" kern="1200" dirty="0">
                          <a:solidFill>
                            <a:schemeClr val="tx1"/>
                          </a:solidFill>
                          <a:effectLst/>
                          <a:latin typeface="CS Avva Shenouda" panose="020B7200000000000000" pitchFamily="34" charset="0"/>
                          <a:ea typeface="+mn-ea"/>
                          <a:cs typeface="+mn-cs"/>
                        </a:rPr>
                        <a:t> `</a:t>
                      </a:r>
                      <a:r>
                        <a:rPr lang="fr-FR" sz="2300" b="1" kern="1200" dirty="0" err="1">
                          <a:solidFill>
                            <a:schemeClr val="tx1"/>
                          </a:solidFill>
                          <a:effectLst/>
                          <a:latin typeface="CS Avva Shenouda" panose="020B7200000000000000" pitchFamily="34" charset="0"/>
                          <a:ea typeface="+mn-ea"/>
                          <a:cs typeface="+mn-cs"/>
                        </a:rPr>
                        <a:t>tve</a:t>
                      </a:r>
                      <a:r>
                        <a:rPr lang="fr-FR" sz="2300" b="1" kern="1200" dirty="0">
                          <a:solidFill>
                            <a:schemeClr val="tx1"/>
                          </a:solidFill>
                          <a:effectLst/>
                          <a:latin typeface="CS Avva Shenouda" panose="020B7200000000000000" pitchFamily="34" charset="0"/>
                          <a:ea typeface="+mn-ea"/>
                          <a:cs typeface="+mn-cs"/>
                        </a:rPr>
                        <a:t> nem </a:t>
                      </a:r>
                      <a:r>
                        <a:rPr lang="fr-FR" sz="2300" b="1" kern="1200" dirty="0" err="1">
                          <a:solidFill>
                            <a:schemeClr val="tx1"/>
                          </a:solidFill>
                          <a:effectLst/>
                          <a:latin typeface="CS Avva Shenouda" panose="020B7200000000000000" pitchFamily="34" charset="0"/>
                          <a:ea typeface="+mn-ea"/>
                          <a:cs typeface="+mn-cs"/>
                        </a:rPr>
                        <a:t>hijen</a:t>
                      </a:r>
                      <a:r>
                        <a:rPr lang="fr-FR" sz="2300" b="1" kern="1200" dirty="0">
                          <a:solidFill>
                            <a:schemeClr val="tx1"/>
                          </a:solidFill>
                          <a:effectLst/>
                          <a:latin typeface="CS Avva Shenouda" panose="020B7200000000000000" pitchFamily="34" charset="0"/>
                          <a:ea typeface="+mn-ea"/>
                          <a:cs typeface="+mn-cs"/>
                        </a:rPr>
                        <a:t> </a:t>
                      </a:r>
                      <a:r>
                        <a:rPr lang="fr-FR" sz="2300" b="1" kern="1200" dirty="0" err="1">
                          <a:solidFill>
                            <a:schemeClr val="tx1"/>
                          </a:solidFill>
                          <a:effectLst/>
                          <a:latin typeface="CS Avva Shenouda" panose="020B7200000000000000" pitchFamily="34" charset="0"/>
                          <a:ea typeface="+mn-ea"/>
                          <a:cs typeface="+mn-cs"/>
                        </a:rPr>
                        <a:t>pikahi</a:t>
                      </a:r>
                      <a:r>
                        <a:rPr lang="fr-FR" sz="2300" b="1" kern="1200" dirty="0">
                          <a:solidFill>
                            <a:schemeClr val="tx1"/>
                          </a:solidFill>
                          <a:effectLst/>
                          <a:latin typeface="CS Avva Shenouda" panose="020B7200000000000000" pitchFamily="34" charset="0"/>
                          <a:ea typeface="+mn-ea"/>
                          <a:cs typeface="+mn-cs"/>
                        </a:rPr>
                        <a:t> @ </a:t>
                      </a:r>
                      <a:r>
                        <a:rPr lang="en-US" sz="2300" b="1" kern="1200" dirty="0" err="1">
                          <a:solidFill>
                            <a:schemeClr val="tx1"/>
                          </a:solidFill>
                          <a:effectLst/>
                          <a:latin typeface="CS Avva Shenouda" panose="020B7200000000000000" pitchFamily="34" charset="0"/>
                          <a:ea typeface="+mn-ea"/>
                          <a:cs typeface="+mn-cs"/>
                        </a:rPr>
                        <a:t>Penwik</a:t>
                      </a:r>
                      <a:r>
                        <a:rPr lang="en-US" sz="2300" b="1" kern="1200" dirty="0">
                          <a:solidFill>
                            <a:schemeClr val="tx1"/>
                          </a:solidFill>
                          <a:effectLst/>
                          <a:latin typeface="CS Avva Shenouda" panose="020B7200000000000000" pitchFamily="34" charset="0"/>
                          <a:ea typeface="+mn-ea"/>
                          <a:cs typeface="+mn-cs"/>
                        </a:rPr>
                        <a:t> `</a:t>
                      </a:r>
                      <a:r>
                        <a:rPr lang="en-US" sz="2300" b="1" kern="1200" dirty="0" err="1">
                          <a:solidFill>
                            <a:schemeClr val="tx1"/>
                          </a:solidFill>
                          <a:effectLst/>
                          <a:latin typeface="CS Avva Shenouda" panose="020B7200000000000000" pitchFamily="34" charset="0"/>
                          <a:ea typeface="+mn-ea"/>
                          <a:cs typeface="+mn-cs"/>
                        </a:rPr>
                        <a:t>nte</a:t>
                      </a:r>
                      <a:r>
                        <a:rPr lang="en-US" sz="2300" b="1" kern="1200" dirty="0">
                          <a:solidFill>
                            <a:schemeClr val="tx1"/>
                          </a:solidFill>
                          <a:effectLst/>
                          <a:latin typeface="CS Avva Shenouda" panose="020B7200000000000000" pitchFamily="34" charset="0"/>
                          <a:ea typeface="+mn-ea"/>
                          <a:cs typeface="+mn-cs"/>
                        </a:rPr>
                        <a:t> </a:t>
                      </a:r>
                      <a:r>
                        <a:rPr lang="en-US" sz="2300" b="1" kern="1200" dirty="0" err="1">
                          <a:solidFill>
                            <a:schemeClr val="tx1"/>
                          </a:solidFill>
                          <a:effectLst/>
                          <a:latin typeface="CS Avva Shenouda" panose="020B7200000000000000" pitchFamily="34" charset="0"/>
                          <a:ea typeface="+mn-ea"/>
                          <a:cs typeface="+mn-cs"/>
                        </a:rPr>
                        <a:t>rac</a:t>
                      </a:r>
                      <a:r>
                        <a:rPr lang="en-US" sz="2300" b="1" kern="1200" dirty="0">
                          <a:solidFill>
                            <a:schemeClr val="tx1"/>
                          </a:solidFill>
                          <a:effectLst/>
                          <a:latin typeface="CS Avva Shenouda" panose="020B7200000000000000" pitchFamily="34" charset="0"/>
                          <a:ea typeface="+mn-ea"/>
                          <a:cs typeface="+mn-cs"/>
                        </a:rPr>
                        <a:t>] </a:t>
                      </a:r>
                      <a:r>
                        <a:rPr lang="en-US" sz="2300" b="1" kern="1200" dirty="0" err="1">
                          <a:solidFill>
                            <a:schemeClr val="tx1"/>
                          </a:solidFill>
                          <a:effectLst/>
                          <a:latin typeface="CS Avva Shenouda" panose="020B7200000000000000" pitchFamily="34" charset="0"/>
                          <a:ea typeface="+mn-ea"/>
                          <a:cs typeface="+mn-cs"/>
                        </a:rPr>
                        <a:t>myif</a:t>
                      </a:r>
                      <a:r>
                        <a:rPr lang="en-US" sz="2300" b="1" kern="1200" dirty="0">
                          <a:solidFill>
                            <a:schemeClr val="tx1"/>
                          </a:solidFill>
                          <a:effectLst/>
                          <a:latin typeface="CS Avva Shenouda" panose="020B7200000000000000" pitchFamily="34" charset="0"/>
                          <a:ea typeface="+mn-ea"/>
                          <a:cs typeface="+mn-cs"/>
                        </a:rPr>
                        <a:t> nan `</a:t>
                      </a:r>
                      <a:r>
                        <a:rPr lang="en-US" sz="2300" b="1" kern="1200" dirty="0" err="1">
                          <a:solidFill>
                            <a:schemeClr val="tx1"/>
                          </a:solidFill>
                          <a:effectLst/>
                          <a:latin typeface="CS Avva Shenouda" panose="020B7200000000000000" pitchFamily="34" charset="0"/>
                          <a:ea typeface="+mn-ea"/>
                          <a:cs typeface="+mn-cs"/>
                        </a:rPr>
                        <a:t>mvoou</a:t>
                      </a:r>
                      <a:r>
                        <a:rPr lang="en-US" sz="2300" b="1" kern="1200" dirty="0">
                          <a:solidFill>
                            <a:schemeClr val="tx1"/>
                          </a:solidFill>
                          <a:effectLst/>
                          <a:latin typeface="CS Avva Shenouda" panose="020B7200000000000000" pitchFamily="34" charset="0"/>
                          <a:ea typeface="+mn-ea"/>
                          <a:cs typeface="+mn-cs"/>
                        </a:rPr>
                        <a:t> @ </a:t>
                      </a:r>
                      <a:r>
                        <a:rPr lang="en-US" sz="2300" b="1" kern="1200" dirty="0" err="1">
                          <a:solidFill>
                            <a:schemeClr val="tx1"/>
                          </a:solidFill>
                          <a:effectLst/>
                          <a:latin typeface="CS Avva Shenouda" panose="020B7200000000000000" pitchFamily="34" charset="0"/>
                          <a:ea typeface="+mn-ea"/>
                          <a:cs typeface="+mn-cs"/>
                        </a:rPr>
                        <a:t>Ouoh</a:t>
                      </a:r>
                      <a:r>
                        <a:rPr lang="en-US" sz="2300" b="1" kern="1200" dirty="0">
                          <a:solidFill>
                            <a:schemeClr val="tx1"/>
                          </a:solidFill>
                          <a:effectLst/>
                          <a:latin typeface="CS Avva Shenouda" panose="020B7200000000000000" pitchFamily="34" charset="0"/>
                          <a:ea typeface="+mn-ea"/>
                          <a:cs typeface="+mn-cs"/>
                        </a:rPr>
                        <a:t> ,a </a:t>
                      </a:r>
                      <a:r>
                        <a:rPr lang="en-US" sz="2300" b="1" kern="1200" dirty="0" err="1">
                          <a:solidFill>
                            <a:schemeClr val="tx1"/>
                          </a:solidFill>
                          <a:effectLst/>
                          <a:latin typeface="CS Avva Shenouda" panose="020B7200000000000000" pitchFamily="34" charset="0"/>
                          <a:ea typeface="+mn-ea"/>
                          <a:cs typeface="+mn-cs"/>
                        </a:rPr>
                        <a:t>ny`eteron</a:t>
                      </a:r>
                      <a:r>
                        <a:rPr lang="en-US" sz="2300" b="1" kern="1200" dirty="0">
                          <a:solidFill>
                            <a:schemeClr val="tx1"/>
                          </a:solidFill>
                          <a:effectLst/>
                          <a:latin typeface="CS Avva Shenouda" panose="020B7200000000000000" pitchFamily="34" charset="0"/>
                          <a:ea typeface="+mn-ea"/>
                          <a:cs typeface="+mn-cs"/>
                        </a:rPr>
                        <a:t> nan `</a:t>
                      </a:r>
                      <a:r>
                        <a:rPr lang="en-US" sz="2300" b="1" kern="1200" dirty="0" err="1">
                          <a:solidFill>
                            <a:schemeClr val="tx1"/>
                          </a:solidFill>
                          <a:effectLst/>
                          <a:latin typeface="CS Avva Shenouda" panose="020B7200000000000000" pitchFamily="34" charset="0"/>
                          <a:ea typeface="+mn-ea"/>
                          <a:cs typeface="+mn-cs"/>
                        </a:rPr>
                        <a:t>ebol</a:t>
                      </a:r>
                      <a:r>
                        <a:rPr lang="en-US" sz="2300" b="1" kern="1200" dirty="0">
                          <a:solidFill>
                            <a:schemeClr val="tx1"/>
                          </a:solidFill>
                          <a:effectLst/>
                          <a:latin typeface="CS Avva Shenouda" panose="020B7200000000000000" pitchFamily="34" charset="0"/>
                          <a:ea typeface="+mn-ea"/>
                          <a:cs typeface="+mn-cs"/>
                        </a:rPr>
                        <a:t> `</a:t>
                      </a:r>
                      <a:r>
                        <a:rPr lang="en-US" sz="2300" b="1" kern="1200" dirty="0" err="1">
                          <a:solidFill>
                            <a:schemeClr val="tx1"/>
                          </a:solidFill>
                          <a:effectLst/>
                          <a:latin typeface="CS Avva Shenouda" panose="020B7200000000000000" pitchFamily="34" charset="0"/>
                          <a:ea typeface="+mn-ea"/>
                          <a:cs typeface="+mn-cs"/>
                        </a:rPr>
                        <a:t>m`vry</a:t>
                      </a:r>
                      <a:r>
                        <a:rPr lang="en-US" sz="2300" b="1" kern="1200" dirty="0">
                          <a:solidFill>
                            <a:schemeClr val="tx1"/>
                          </a:solidFill>
                          <a:effectLst/>
                          <a:latin typeface="CS Avva Shenouda" panose="020B7200000000000000" pitchFamily="34" charset="0"/>
                          <a:ea typeface="+mn-ea"/>
                          <a:cs typeface="+mn-cs"/>
                        </a:rPr>
                        <a:t>] </a:t>
                      </a:r>
                      <a:r>
                        <a:rPr lang="en-US" sz="2300" b="1" kern="1200" dirty="0" err="1">
                          <a:solidFill>
                            <a:schemeClr val="tx1"/>
                          </a:solidFill>
                          <a:effectLst/>
                          <a:latin typeface="CS Avva Shenouda" panose="020B7200000000000000" pitchFamily="34" charset="0"/>
                          <a:ea typeface="+mn-ea"/>
                          <a:cs typeface="+mn-cs"/>
                        </a:rPr>
                        <a:t>hwn</a:t>
                      </a:r>
                      <a:r>
                        <a:rPr lang="en-US" sz="2300" b="1" kern="1200" dirty="0">
                          <a:solidFill>
                            <a:schemeClr val="tx1"/>
                          </a:solidFill>
                          <a:effectLst/>
                          <a:latin typeface="CS Avva Shenouda" panose="020B7200000000000000" pitchFamily="34" charset="0"/>
                          <a:ea typeface="+mn-ea"/>
                          <a:cs typeface="+mn-cs"/>
                        </a:rPr>
                        <a:t> `</a:t>
                      </a:r>
                      <a:r>
                        <a:rPr lang="en-US" sz="2300" b="1" kern="1200" dirty="0" err="1">
                          <a:solidFill>
                            <a:schemeClr val="tx1"/>
                          </a:solidFill>
                          <a:effectLst/>
                          <a:latin typeface="CS Avva Shenouda" panose="020B7200000000000000" pitchFamily="34" charset="0"/>
                          <a:ea typeface="+mn-ea"/>
                          <a:cs typeface="+mn-cs"/>
                        </a:rPr>
                        <a:t>nten,w</a:t>
                      </a:r>
                      <a:r>
                        <a:rPr lang="en-US" sz="2300" b="1" kern="1200" dirty="0">
                          <a:solidFill>
                            <a:schemeClr val="tx1"/>
                          </a:solidFill>
                          <a:effectLst/>
                          <a:latin typeface="CS Avva Shenouda" panose="020B7200000000000000" pitchFamily="34" charset="0"/>
                          <a:ea typeface="+mn-ea"/>
                          <a:cs typeface="+mn-cs"/>
                        </a:rPr>
                        <a:t> `</a:t>
                      </a:r>
                      <a:r>
                        <a:rPr lang="en-US" sz="2300" b="1" kern="1200" dirty="0" err="1">
                          <a:solidFill>
                            <a:schemeClr val="tx1"/>
                          </a:solidFill>
                          <a:effectLst/>
                          <a:latin typeface="CS Avva Shenouda" panose="020B7200000000000000" pitchFamily="34" charset="0"/>
                          <a:ea typeface="+mn-ea"/>
                          <a:cs typeface="+mn-cs"/>
                        </a:rPr>
                        <a:t>ebol</a:t>
                      </a:r>
                      <a:r>
                        <a:rPr lang="en-US" sz="2300" b="1" kern="1200" dirty="0">
                          <a:solidFill>
                            <a:schemeClr val="tx1"/>
                          </a:solidFill>
                          <a:effectLst/>
                          <a:latin typeface="CS Avva Shenouda" panose="020B7200000000000000" pitchFamily="34" charset="0"/>
                          <a:ea typeface="+mn-ea"/>
                          <a:cs typeface="+mn-cs"/>
                        </a:rPr>
                        <a:t> `</a:t>
                      </a:r>
                      <a:r>
                        <a:rPr lang="en-US" sz="2300" b="1" kern="1200" dirty="0" err="1">
                          <a:solidFill>
                            <a:schemeClr val="tx1"/>
                          </a:solidFill>
                          <a:effectLst/>
                          <a:latin typeface="CS Avva Shenouda" panose="020B7200000000000000" pitchFamily="34" charset="0"/>
                          <a:ea typeface="+mn-ea"/>
                          <a:cs typeface="+mn-cs"/>
                        </a:rPr>
                        <a:t>nny`ete</a:t>
                      </a:r>
                      <a:r>
                        <a:rPr lang="en-US" sz="2300" b="1" kern="1200" dirty="0">
                          <a:solidFill>
                            <a:schemeClr val="tx1"/>
                          </a:solidFill>
                          <a:effectLst/>
                          <a:latin typeface="CS Avva Shenouda" panose="020B7200000000000000" pitchFamily="34" charset="0"/>
                          <a:ea typeface="+mn-ea"/>
                          <a:cs typeface="+mn-cs"/>
                        </a:rPr>
                        <a:t> </a:t>
                      </a:r>
                      <a:r>
                        <a:rPr lang="en-US" sz="2300" b="1" kern="1200" dirty="0" err="1">
                          <a:solidFill>
                            <a:schemeClr val="tx1"/>
                          </a:solidFill>
                          <a:effectLst/>
                          <a:latin typeface="CS Avva Shenouda" panose="020B7200000000000000" pitchFamily="34" charset="0"/>
                          <a:ea typeface="+mn-ea"/>
                          <a:cs typeface="+mn-cs"/>
                        </a:rPr>
                        <a:t>ouon</a:t>
                      </a:r>
                      <a:r>
                        <a:rPr lang="en-US" sz="2300" b="1" kern="1200" dirty="0">
                          <a:solidFill>
                            <a:schemeClr val="tx1"/>
                          </a:solidFill>
                          <a:effectLst/>
                          <a:latin typeface="CS Avva Shenouda" panose="020B7200000000000000" pitchFamily="34" charset="0"/>
                          <a:ea typeface="+mn-ea"/>
                          <a:cs typeface="+mn-cs"/>
                        </a:rPr>
                        <a:t> `</a:t>
                      </a:r>
                      <a:r>
                        <a:rPr lang="en-US" sz="2300" b="1" kern="1200" dirty="0" err="1">
                          <a:solidFill>
                            <a:schemeClr val="tx1"/>
                          </a:solidFill>
                          <a:effectLst/>
                          <a:latin typeface="CS Avva Shenouda" panose="020B7200000000000000" pitchFamily="34" charset="0"/>
                          <a:ea typeface="+mn-ea"/>
                          <a:cs typeface="+mn-cs"/>
                        </a:rPr>
                        <a:t>ntan</a:t>
                      </a:r>
                      <a:r>
                        <a:rPr lang="en-US" sz="2300" b="1" kern="1200" dirty="0">
                          <a:solidFill>
                            <a:schemeClr val="tx1"/>
                          </a:solidFill>
                          <a:effectLst/>
                          <a:latin typeface="CS Avva Shenouda" panose="020B7200000000000000" pitchFamily="34" charset="0"/>
                          <a:ea typeface="+mn-ea"/>
                          <a:cs typeface="+mn-cs"/>
                        </a:rPr>
                        <a:t> </a:t>
                      </a:r>
                      <a:r>
                        <a:rPr lang="en-US" sz="2300" b="1" kern="1200" dirty="0" err="1">
                          <a:solidFill>
                            <a:schemeClr val="tx1"/>
                          </a:solidFill>
                          <a:effectLst/>
                          <a:latin typeface="CS Avva Shenouda" panose="020B7200000000000000" pitchFamily="34" charset="0"/>
                          <a:ea typeface="+mn-ea"/>
                          <a:cs typeface="+mn-cs"/>
                        </a:rPr>
                        <a:t>erwou</a:t>
                      </a:r>
                      <a:r>
                        <a:rPr lang="en-US" sz="2300" b="1" kern="1200" dirty="0">
                          <a:solidFill>
                            <a:schemeClr val="tx1"/>
                          </a:solidFill>
                          <a:effectLst/>
                          <a:latin typeface="CS Avva Shenouda" panose="020B7200000000000000" pitchFamily="34" charset="0"/>
                          <a:ea typeface="+mn-ea"/>
                          <a:cs typeface="+mn-cs"/>
                        </a:rPr>
                        <a:t> @ </a:t>
                      </a:r>
                      <a:r>
                        <a:rPr lang="fr-FR" sz="2300" b="1" kern="1200" dirty="0" err="1">
                          <a:solidFill>
                            <a:schemeClr val="tx1"/>
                          </a:solidFill>
                          <a:effectLst/>
                          <a:latin typeface="CS Avva Shenouda" panose="020B7200000000000000" pitchFamily="34" charset="0"/>
                          <a:ea typeface="+mn-ea"/>
                          <a:cs typeface="+mn-cs"/>
                        </a:rPr>
                        <a:t>Ouoh</a:t>
                      </a:r>
                      <a:r>
                        <a:rPr lang="fr-FR" sz="2300" b="1" kern="1200" dirty="0">
                          <a:solidFill>
                            <a:schemeClr val="tx1"/>
                          </a:solidFill>
                          <a:effectLst/>
                          <a:latin typeface="CS Avva Shenouda" panose="020B7200000000000000" pitchFamily="34" charset="0"/>
                          <a:ea typeface="+mn-ea"/>
                          <a:cs typeface="+mn-cs"/>
                        </a:rPr>
                        <a:t> `</a:t>
                      </a:r>
                      <a:r>
                        <a:rPr lang="fr-FR" sz="2300" b="1" kern="1200" dirty="0" err="1">
                          <a:solidFill>
                            <a:schemeClr val="tx1"/>
                          </a:solidFill>
                          <a:effectLst/>
                          <a:latin typeface="CS Avva Shenouda" panose="020B7200000000000000" pitchFamily="34" charset="0"/>
                          <a:ea typeface="+mn-ea"/>
                          <a:cs typeface="+mn-cs"/>
                        </a:rPr>
                        <a:t>mperenten</a:t>
                      </a:r>
                      <a:r>
                        <a:rPr lang="fr-FR" sz="2300" b="1" kern="1200" dirty="0">
                          <a:solidFill>
                            <a:schemeClr val="tx1"/>
                          </a:solidFill>
                          <a:effectLst/>
                          <a:latin typeface="CS Avva Shenouda" panose="020B7200000000000000" pitchFamily="34" charset="0"/>
                          <a:ea typeface="+mn-ea"/>
                          <a:cs typeface="+mn-cs"/>
                        </a:rPr>
                        <a:t> `</a:t>
                      </a:r>
                      <a:r>
                        <a:rPr lang="fr-FR" sz="2300" b="1" kern="1200" dirty="0" err="1">
                          <a:solidFill>
                            <a:schemeClr val="tx1"/>
                          </a:solidFill>
                          <a:effectLst/>
                          <a:latin typeface="CS Avva Shenouda" panose="020B7200000000000000" pitchFamily="34" charset="0"/>
                          <a:ea typeface="+mn-ea"/>
                          <a:cs typeface="+mn-cs"/>
                        </a:rPr>
                        <a:t>eqoun</a:t>
                      </a:r>
                      <a:r>
                        <a:rPr lang="fr-FR" sz="2300" b="1" kern="1200" dirty="0">
                          <a:solidFill>
                            <a:schemeClr val="tx1"/>
                          </a:solidFill>
                          <a:effectLst/>
                          <a:latin typeface="CS Avva Shenouda" panose="020B7200000000000000" pitchFamily="34" charset="0"/>
                          <a:ea typeface="+mn-ea"/>
                          <a:cs typeface="+mn-cs"/>
                        </a:rPr>
                        <a:t> `</a:t>
                      </a:r>
                      <a:r>
                        <a:rPr lang="fr-FR" sz="2300" b="1" kern="1200" dirty="0" err="1">
                          <a:solidFill>
                            <a:schemeClr val="tx1"/>
                          </a:solidFill>
                          <a:effectLst/>
                          <a:latin typeface="CS Avva Shenouda" panose="020B7200000000000000" pitchFamily="34" charset="0"/>
                          <a:ea typeface="+mn-ea"/>
                          <a:cs typeface="+mn-cs"/>
                        </a:rPr>
                        <a:t>epiracmoc</a:t>
                      </a:r>
                      <a:r>
                        <a:rPr lang="fr-FR" sz="2300" b="1" kern="1200" dirty="0">
                          <a:solidFill>
                            <a:schemeClr val="tx1"/>
                          </a:solidFill>
                          <a:effectLst/>
                          <a:latin typeface="CS Avva Shenouda" panose="020B7200000000000000" pitchFamily="34" charset="0"/>
                          <a:ea typeface="+mn-ea"/>
                          <a:cs typeface="+mn-cs"/>
                        </a:rPr>
                        <a:t> @ Alla </a:t>
                      </a:r>
                      <a:r>
                        <a:rPr lang="fr-FR" sz="2300" b="1" kern="1200" dirty="0" err="1">
                          <a:solidFill>
                            <a:schemeClr val="tx1"/>
                          </a:solidFill>
                          <a:effectLst/>
                          <a:latin typeface="CS Avva Shenouda" panose="020B7200000000000000" pitchFamily="34" charset="0"/>
                          <a:ea typeface="+mn-ea"/>
                          <a:cs typeface="+mn-cs"/>
                        </a:rPr>
                        <a:t>nahmen</a:t>
                      </a:r>
                      <a:r>
                        <a:rPr lang="fr-FR" sz="2300" b="1" kern="1200" dirty="0">
                          <a:solidFill>
                            <a:schemeClr val="tx1"/>
                          </a:solidFill>
                          <a:effectLst/>
                          <a:latin typeface="CS Avva Shenouda" panose="020B7200000000000000" pitchFamily="34" charset="0"/>
                          <a:ea typeface="+mn-ea"/>
                          <a:cs typeface="+mn-cs"/>
                        </a:rPr>
                        <a:t> `</a:t>
                      </a:r>
                      <a:r>
                        <a:rPr lang="fr-FR" sz="2300" b="1" kern="1200" dirty="0" err="1">
                          <a:solidFill>
                            <a:schemeClr val="tx1"/>
                          </a:solidFill>
                          <a:effectLst/>
                          <a:latin typeface="CS Avva Shenouda" panose="020B7200000000000000" pitchFamily="34" charset="0"/>
                          <a:ea typeface="+mn-ea"/>
                          <a:cs typeface="+mn-cs"/>
                        </a:rPr>
                        <a:t>ebolha</a:t>
                      </a:r>
                      <a:r>
                        <a:rPr lang="fr-FR" sz="2300" b="1" kern="1200" dirty="0">
                          <a:solidFill>
                            <a:schemeClr val="tx1"/>
                          </a:solidFill>
                          <a:effectLst/>
                          <a:latin typeface="CS Avva Shenouda" panose="020B7200000000000000" pitchFamily="34" charset="0"/>
                          <a:ea typeface="+mn-ea"/>
                          <a:cs typeface="+mn-cs"/>
                        </a:rPr>
                        <a:t> </a:t>
                      </a:r>
                      <a:r>
                        <a:rPr lang="fr-FR" sz="2300" b="1" kern="1200" dirty="0" err="1">
                          <a:solidFill>
                            <a:schemeClr val="tx1"/>
                          </a:solidFill>
                          <a:effectLst/>
                          <a:latin typeface="CS Avva Shenouda" panose="020B7200000000000000" pitchFamily="34" charset="0"/>
                          <a:ea typeface="+mn-ea"/>
                          <a:cs typeface="+mn-cs"/>
                        </a:rPr>
                        <a:t>pipethwou</a:t>
                      </a:r>
                      <a:r>
                        <a:rPr lang="fr-FR" sz="2300" b="1" kern="1200" dirty="0">
                          <a:solidFill>
                            <a:schemeClr val="tx1"/>
                          </a:solidFill>
                          <a:effectLst/>
                          <a:latin typeface="CS Avva Shenouda" panose="020B7200000000000000" pitchFamily="34" charset="0"/>
                          <a:ea typeface="+mn-ea"/>
                          <a:cs typeface="+mn-cs"/>
                        </a:rPr>
                        <a:t> @ </a:t>
                      </a:r>
                      <a:r>
                        <a:rPr lang="en-US" sz="2300" b="1" kern="1200" dirty="0" err="1">
                          <a:solidFill>
                            <a:schemeClr val="tx1"/>
                          </a:solidFill>
                          <a:effectLst/>
                          <a:latin typeface="CS Avva Shenouda" panose="020B7200000000000000" pitchFamily="34" charset="0"/>
                          <a:ea typeface="+mn-ea"/>
                          <a:cs typeface="+mn-cs"/>
                        </a:rPr>
                        <a:t>Qen</a:t>
                      </a:r>
                      <a:r>
                        <a:rPr lang="en-US" sz="2300" b="1" kern="1200" dirty="0">
                          <a:solidFill>
                            <a:schemeClr val="tx1"/>
                          </a:solidFill>
                          <a:effectLst/>
                          <a:latin typeface="CS Avva Shenouda" panose="020B7200000000000000" pitchFamily="34" charset="0"/>
                          <a:ea typeface="+mn-ea"/>
                          <a:cs typeface="+mn-cs"/>
                        </a:rPr>
                        <a:t> P=,=c I=y=c Pen[</a:t>
                      </a:r>
                      <a:r>
                        <a:rPr lang="en-US" sz="2300" b="1" kern="1200" dirty="0" err="1">
                          <a:solidFill>
                            <a:schemeClr val="tx1"/>
                          </a:solidFill>
                          <a:effectLst/>
                          <a:latin typeface="CS Avva Shenouda" panose="020B7200000000000000" pitchFamily="34" charset="0"/>
                          <a:ea typeface="+mn-ea"/>
                          <a:cs typeface="+mn-cs"/>
                        </a:rPr>
                        <a:t>oic</a:t>
                      </a:r>
                      <a:r>
                        <a:rPr lang="en-US" sz="2300" b="1" kern="1200" dirty="0">
                          <a:solidFill>
                            <a:schemeClr val="tx1"/>
                          </a:solidFill>
                          <a:effectLst/>
                          <a:latin typeface="CS Avva Shenouda" panose="020B7200000000000000" pitchFamily="34" charset="0"/>
                          <a:ea typeface="+mn-ea"/>
                          <a:cs typeface="+mn-cs"/>
                        </a:rPr>
                        <a:t> @</a:t>
                      </a:r>
                      <a:endParaRPr lang="fr-FR" sz="2300" b="1" kern="1200" dirty="0">
                        <a:solidFill>
                          <a:schemeClr val="tx1"/>
                        </a:solidFill>
                        <a:effectLst/>
                        <a:latin typeface="CS Avva Shenouda" panose="020B7200000000000000" pitchFamily="34" charset="0"/>
                        <a:ea typeface="+mn-ea"/>
                        <a:cs typeface="+mn-cs"/>
                      </a:endParaRPr>
                    </a:p>
                  </a:txBody>
                  <a:tcPr marL="108000" marR="108000" marT="108000" marB="10800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just">
                        <a:lnSpc>
                          <a:spcPct val="115000"/>
                        </a:lnSpc>
                        <a:spcAft>
                          <a:spcPts val="1200"/>
                        </a:spcAft>
                      </a:pPr>
                      <a:r>
                        <a:rPr lang="fr-FR" sz="2100" dirty="0">
                          <a:solidFill>
                            <a:schemeClr val="tx1"/>
                          </a:solidFill>
                          <a:effectLst/>
                          <a:latin typeface="Book Antiqua" panose="02040602050305030304" pitchFamily="18" charset="0"/>
                          <a:ea typeface="Times New Roman" panose="02020603050405020304" pitchFamily="18" charset="0"/>
                          <a:cs typeface="Arial" panose="020B0604020202020204" pitchFamily="34" charset="0"/>
                        </a:rPr>
                        <a:t>Notre Père, qui es aux cieux, Que Ton Nom soit sanctifié, Que Ton règne vienne, Que Ta volonté soit faite sur la  terre comme au ciel. Donne-nous aujourd’hui notre pain de ce jour. Pardonne-nous nos offenses comme nous pardonnons aussi à ceux qui nous ont offensés. Et ne nous soumets pas à la tentation Mais délivre-nous du mal. </a:t>
                      </a:r>
                      <a:r>
                        <a:rPr lang="fr-FR" sz="2100" b="1" dirty="0">
                          <a:solidFill>
                            <a:schemeClr val="tx1"/>
                          </a:solidFill>
                          <a:effectLst/>
                          <a:latin typeface="Book Antiqua" panose="02040602050305030304" pitchFamily="18" charset="0"/>
                          <a:ea typeface="Times New Roman" panose="02020603050405020304" pitchFamily="18" charset="0"/>
                          <a:cs typeface="Arial" panose="020B0604020202020204" pitchFamily="34" charset="0"/>
                        </a:rPr>
                        <a:t>Par le Christ Jésus Notre Seigneur.</a:t>
                      </a:r>
                      <a:endParaRPr lang="fr-FR" sz="2100" dirty="0">
                        <a:solidFill>
                          <a:schemeClr val="tx1"/>
                        </a:solidFill>
                        <a:effectLst/>
                        <a:latin typeface="Book Antiqua" panose="02040602050305030304" pitchFamily="18" charset="0"/>
                        <a:ea typeface="Calibri" panose="020F0502020204030204" pitchFamily="34" charset="0"/>
                        <a:cs typeface="Arial" panose="020B0604020202020204" pitchFamily="34" charset="0"/>
                      </a:endParaRPr>
                    </a:p>
                  </a:txBody>
                  <a:tcPr marL="68580" marR="68580" marT="0"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justLow" rtl="1">
                        <a:lnSpc>
                          <a:spcPct val="115000"/>
                        </a:lnSpc>
                        <a:spcAft>
                          <a:spcPts val="1000"/>
                        </a:spcAft>
                      </a:pPr>
                      <a:r>
                        <a:rPr lang="ar-SA" sz="28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أبانا الذي في السموات ليتقدس </a:t>
                      </a:r>
                      <a:r>
                        <a:rPr lang="ar-SA" sz="2800" b="0" dirty="0" err="1">
                          <a:solidFill>
                            <a:schemeClr val="tx1"/>
                          </a:solidFill>
                          <a:effectLst/>
                          <a:latin typeface="Book Antiqua" panose="02040602050305030304" pitchFamily="18" charset="0"/>
                          <a:ea typeface="Calibri" panose="020F0502020204030204" pitchFamily="34" charset="0"/>
                          <a:cs typeface="Tahoma" panose="020B0604030504040204" pitchFamily="34" charset="0"/>
                        </a:rPr>
                        <a:t>إسمك</a:t>
                      </a:r>
                      <a:r>
                        <a:rPr lang="ar-SA" sz="28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a:t>
                      </a:r>
                      <a:r>
                        <a:rPr lang="fr-FR" sz="28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 </a:t>
                      </a:r>
                      <a:r>
                        <a:rPr lang="ar-SA" sz="2800" b="0" dirty="0" err="1">
                          <a:solidFill>
                            <a:schemeClr val="tx1"/>
                          </a:solidFill>
                          <a:effectLst/>
                          <a:latin typeface="Book Antiqua" panose="02040602050305030304" pitchFamily="18" charset="0"/>
                          <a:ea typeface="Calibri" panose="020F0502020204030204" pitchFamily="34" charset="0"/>
                          <a:cs typeface="Tahoma" panose="020B0604030504040204" pitchFamily="34" charset="0"/>
                        </a:rPr>
                        <a:t>ليأت</a:t>
                      </a:r>
                      <a:r>
                        <a:rPr lang="ar-SA" sz="28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 ملكوتك.</a:t>
                      </a:r>
                      <a:r>
                        <a:rPr lang="fr-FR" sz="28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 </a:t>
                      </a:r>
                      <a:r>
                        <a:rPr lang="ar-SA" sz="28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لتكن مشيئتك كما في السماء كذلك على الأرض.</a:t>
                      </a:r>
                      <a:r>
                        <a:rPr lang="fr-FR" sz="28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 </a:t>
                      </a:r>
                      <a:r>
                        <a:rPr lang="ar-SA" sz="28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خبزنا الذي للغد أعطنا اليوم</a:t>
                      </a:r>
                      <a:r>
                        <a:rPr lang="fr-FR" sz="28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 </a:t>
                      </a:r>
                      <a:r>
                        <a:rPr lang="ar-SA" sz="2800" b="0" dirty="0" err="1">
                          <a:solidFill>
                            <a:schemeClr val="tx1"/>
                          </a:solidFill>
                          <a:effectLst/>
                          <a:latin typeface="Book Antiqua" panose="02040602050305030304" pitchFamily="18" charset="0"/>
                          <a:ea typeface="Calibri" panose="020F0502020204030204" pitchFamily="34" charset="0"/>
                          <a:cs typeface="Tahoma" panose="020B0604030504040204" pitchFamily="34" charset="0"/>
                        </a:rPr>
                        <a:t>وإغفر</a:t>
                      </a:r>
                      <a:r>
                        <a:rPr lang="ar-SA" sz="28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 لنا ذنوبنا كما نغفر نحن أيضاً للمذنبين إلينا</a:t>
                      </a:r>
                      <a:r>
                        <a:rPr lang="fr-FR" sz="28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 </a:t>
                      </a:r>
                      <a:r>
                        <a:rPr lang="ar-SA" sz="28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ولا تدخلنا في تجربة</a:t>
                      </a:r>
                      <a:r>
                        <a:rPr lang="fr-FR" sz="28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 </a:t>
                      </a:r>
                      <a:r>
                        <a:rPr lang="ar-SA" sz="28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لكن نجنا من </a:t>
                      </a:r>
                      <a:r>
                        <a:rPr lang="ar-SA" sz="2800" b="0" kern="120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الشرير</a:t>
                      </a:r>
                      <a:r>
                        <a:rPr lang="fr-FR" sz="2800" b="0" kern="120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 </a:t>
                      </a:r>
                      <a:r>
                        <a:rPr lang="ar-SA" sz="2800" b="0" kern="120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بالمسيح يسوع ربنا</a:t>
                      </a:r>
                      <a:endParaRPr lang="fr-FR" sz="2800" b="0" kern="1200" dirty="0">
                        <a:solidFill>
                          <a:schemeClr val="tx1"/>
                        </a:solidFill>
                        <a:effectLst/>
                        <a:latin typeface="Book Antiqua" panose="02040602050305030304" pitchFamily="18" charset="0"/>
                        <a:ea typeface="Calibri" panose="020F0502020204030204" pitchFamily="34" charset="0"/>
                        <a:cs typeface="Tahoma" panose="020B0604030504040204" pitchFamily="34" charset="0"/>
                      </a:endParaRPr>
                    </a:p>
                  </a:txBody>
                  <a:tcPr marL="68580" marR="68580" marT="0"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984232855"/>
                  </a:ext>
                </a:extLst>
              </a:tr>
            </a:tbl>
          </a:graphicData>
        </a:graphic>
      </p:graphicFrame>
      <p:sp>
        <p:nvSpPr>
          <p:cNvPr id="6" name="ZoneTexte 5">
            <a:extLst>
              <a:ext uri="{FF2B5EF4-FFF2-40B4-BE49-F238E27FC236}">
                <a16:creationId xmlns:a16="http://schemas.microsoft.com/office/drawing/2014/main" id="{ABD15E92-C6E1-404A-BBC0-1048FDAEADBD}"/>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du </a:t>
            </a:r>
            <a:r>
              <a:rPr lang="fr-FR" sz="1600" b="1" dirty="0" err="1">
                <a:solidFill>
                  <a:schemeClr val="bg1"/>
                </a:solidFill>
              </a:rPr>
              <a:t>Lakkan</a:t>
            </a:r>
            <a:r>
              <a:rPr lang="fr-FR" sz="1600" b="1" dirty="0">
                <a:solidFill>
                  <a:schemeClr val="bg1"/>
                </a:solidFill>
              </a:rPr>
              <a:t> (Lavement des pieds)</a:t>
            </a:r>
          </a:p>
        </p:txBody>
      </p:sp>
      <p:sp>
        <p:nvSpPr>
          <p:cNvPr id="8" name="Rectangle 74">
            <a:extLst>
              <a:ext uri="{FF2B5EF4-FFF2-40B4-BE49-F238E27FC236}">
                <a16:creationId xmlns:a16="http://schemas.microsoft.com/office/drawing/2014/main" id="{56D6D26F-D49E-4F88-B7CC-9F4CF3842DE6}"/>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صلاة </a:t>
            </a:r>
            <a:r>
              <a:rPr lang="ar-SA" sz="2000" b="1" dirty="0" err="1">
                <a:solidFill>
                  <a:schemeClr val="bg1"/>
                </a:solidFill>
              </a:rPr>
              <a:t>اللقان</a:t>
            </a:r>
            <a:endParaRPr lang="en-US" altLang="fr-FR" sz="2000" b="1" i="1" dirty="0">
              <a:solidFill>
                <a:schemeClr val="bg1"/>
              </a:solidFill>
            </a:endParaRPr>
          </a:p>
        </p:txBody>
      </p:sp>
    </p:spTree>
    <p:extLst>
      <p:ext uri="{BB962C8B-B14F-4D97-AF65-F5344CB8AC3E}">
        <p14:creationId xmlns:p14="http://schemas.microsoft.com/office/powerpoint/2010/main" val="3782264511"/>
      </p:ext>
    </p:extLst>
  </p:cSld>
  <p:clrMapOvr>
    <a:masterClrMapping/>
  </p:clrMapOvr>
</p:sld>
</file>

<file path=ppt/slides/slide5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5" name="Connecteur droit 4">
            <a:extLst>
              <a:ext uri="{FF2B5EF4-FFF2-40B4-BE49-F238E27FC236}">
                <a16:creationId xmlns:a16="http://schemas.microsoft.com/office/drawing/2014/main" id="{126B1987-611D-41BD-9F08-E35F26AD5672}"/>
              </a:ext>
            </a:extLst>
          </p:cNvPr>
          <p:cNvCxnSpPr>
            <a:cxnSpLocks/>
          </p:cNvCxnSpPr>
          <p:nvPr/>
        </p:nvCxnSpPr>
        <p:spPr>
          <a:xfrm flipV="1">
            <a:off x="4151784" y="548680"/>
            <a:ext cx="0" cy="5832648"/>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7" name="Connecteur droit 6">
            <a:extLst>
              <a:ext uri="{FF2B5EF4-FFF2-40B4-BE49-F238E27FC236}">
                <a16:creationId xmlns:a16="http://schemas.microsoft.com/office/drawing/2014/main" id="{6FCAE597-4702-47B1-A0B0-F545200A3E96}"/>
              </a:ext>
            </a:extLst>
          </p:cNvPr>
          <p:cNvCxnSpPr>
            <a:cxnSpLocks/>
          </p:cNvCxnSpPr>
          <p:nvPr/>
        </p:nvCxnSpPr>
        <p:spPr>
          <a:xfrm>
            <a:off x="7932204" y="548680"/>
            <a:ext cx="0" cy="5832648"/>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aphicFrame>
        <p:nvGraphicFramePr>
          <p:cNvPr id="11" name="Tableau 10">
            <a:extLst>
              <a:ext uri="{FF2B5EF4-FFF2-40B4-BE49-F238E27FC236}">
                <a16:creationId xmlns:a16="http://schemas.microsoft.com/office/drawing/2014/main" id="{064030C8-D926-485C-8E3C-04B79300FA76}"/>
              </a:ext>
            </a:extLst>
          </p:cNvPr>
          <p:cNvGraphicFramePr>
            <a:graphicFrameLocks noGrp="1"/>
          </p:cNvGraphicFramePr>
          <p:nvPr/>
        </p:nvGraphicFramePr>
        <p:xfrm>
          <a:off x="407368" y="548680"/>
          <a:ext cx="11305251" cy="4876800"/>
        </p:xfrm>
        <a:graphic>
          <a:graphicData uri="http://schemas.openxmlformats.org/drawingml/2006/table">
            <a:tbl>
              <a:tblPr firstRow="1" bandRow="1">
                <a:tableStyleId>{5C22544A-7EE6-4342-B048-85BDC9FD1C3A}</a:tableStyleId>
              </a:tblPr>
              <a:tblGrid>
                <a:gridCol w="3768417">
                  <a:extLst>
                    <a:ext uri="{9D8B030D-6E8A-4147-A177-3AD203B41FA5}">
                      <a16:colId xmlns:a16="http://schemas.microsoft.com/office/drawing/2014/main" val="643898362"/>
                    </a:ext>
                  </a:extLst>
                </a:gridCol>
                <a:gridCol w="3768417">
                  <a:extLst>
                    <a:ext uri="{9D8B030D-6E8A-4147-A177-3AD203B41FA5}">
                      <a16:colId xmlns:a16="http://schemas.microsoft.com/office/drawing/2014/main" val="928857037"/>
                    </a:ext>
                  </a:extLst>
                </a:gridCol>
                <a:gridCol w="3768417">
                  <a:extLst>
                    <a:ext uri="{9D8B030D-6E8A-4147-A177-3AD203B41FA5}">
                      <a16:colId xmlns:a16="http://schemas.microsoft.com/office/drawing/2014/main" val="2709813572"/>
                    </a:ext>
                  </a:extLst>
                </a:gridCol>
              </a:tblGrid>
              <a:tr h="370840">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2000" b="1" dirty="0" err="1">
                          <a:solidFill>
                            <a:srgbClr val="C00000"/>
                          </a:solidFill>
                          <a:latin typeface="CS Avva Shenouda" panose="020B7200000000000000" pitchFamily="34" charset="0"/>
                        </a:rPr>
                        <a:t>Piouyb</a:t>
                      </a:r>
                      <a:endParaRPr lang="fr-FR" sz="2800" b="1" dirty="0">
                        <a:solidFill>
                          <a:srgbClr val="C00000"/>
                        </a:solidFill>
                        <a:latin typeface="CS Avva Shenouda" panose="020B7200000000000000" pitchFamily="34" charset="0"/>
                      </a:endParaRPr>
                    </a:p>
                    <a:p>
                      <a:pPr marL="0" marR="0" lvl="0" indent="0" algn="ctr" defTabSz="914400" rtl="0" eaLnBrk="1" fontAlgn="auto" latinLnBrk="0" hangingPunct="1">
                        <a:lnSpc>
                          <a:spcPct val="100000"/>
                        </a:lnSpc>
                        <a:spcBef>
                          <a:spcPts val="0"/>
                        </a:spcBef>
                        <a:spcAft>
                          <a:spcPts val="0"/>
                        </a:spcAft>
                        <a:buClrTx/>
                        <a:buSzTx/>
                        <a:buFontTx/>
                        <a:buNone/>
                        <a:tabLst/>
                        <a:defRPr/>
                      </a:pPr>
                      <a:r>
                        <a:rPr lang="fr-FR" sz="2400" b="1" kern="1200" dirty="0" err="1">
                          <a:solidFill>
                            <a:schemeClr val="tx1"/>
                          </a:solidFill>
                          <a:effectLst/>
                          <a:latin typeface="CS Avva Shenouda" panose="020B7200000000000000" pitchFamily="34" charset="0"/>
                          <a:ea typeface="+mn-ea"/>
                          <a:cs typeface="+mn-cs"/>
                        </a:rPr>
                        <a:t>ÉSlyl</a:t>
                      </a:r>
                      <a:endParaRPr lang="fr-FR" sz="2800" b="1" kern="1200" dirty="0">
                        <a:solidFill>
                          <a:schemeClr val="tx1"/>
                        </a:solidFill>
                        <a:effectLst/>
                        <a:latin typeface="CS Avva Shenouda" panose="020B7200000000000000" pitchFamily="34" charset="0"/>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lang="fr-FR" sz="2000" b="1" kern="1200" dirty="0">
                          <a:solidFill>
                            <a:schemeClr val="tx1"/>
                          </a:solidFill>
                          <a:effectLst/>
                          <a:latin typeface="CS Avva Shenouda" panose="020B7200000000000000" pitchFamily="34" charset="0"/>
                          <a:ea typeface="+mn-ea"/>
                          <a:cs typeface="+mn-cs"/>
                        </a:rPr>
                        <a:t> </a:t>
                      </a: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fr-FR" sz="2000" dirty="0">
                          <a:solidFill>
                            <a:srgbClr val="C00000"/>
                          </a:solidFill>
                        </a:rPr>
                        <a:t>Le Prêtre</a:t>
                      </a:r>
                    </a:p>
                    <a:p>
                      <a:pPr algn="ctr"/>
                      <a:r>
                        <a:rPr lang="fr-FR" sz="2800" b="1" kern="1200" dirty="0">
                          <a:solidFill>
                            <a:schemeClr val="tx1"/>
                          </a:solidFill>
                          <a:effectLst/>
                          <a:latin typeface="+mn-lt"/>
                          <a:ea typeface="+mn-ea"/>
                          <a:cs typeface="+mn-cs"/>
                        </a:rPr>
                        <a:t>Prions</a:t>
                      </a:r>
                    </a:p>
                    <a:p>
                      <a:pPr algn="ctr"/>
                      <a:endParaRPr lang="fr-FR" sz="2400" dirty="0">
                        <a:solidFill>
                          <a:schemeClr val="tx1"/>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ar-SA" sz="2400" b="1" kern="1200" dirty="0">
                          <a:solidFill>
                            <a:srgbClr val="C00000"/>
                          </a:solidFill>
                          <a:effectLst/>
                          <a:latin typeface="+mn-lt"/>
                          <a:ea typeface="+mn-ea"/>
                          <a:cs typeface="+mn-cs"/>
                        </a:rPr>
                        <a:t>الكاهن</a:t>
                      </a:r>
                      <a:endParaRPr lang="fr-FR" sz="3000" b="1" kern="1200" dirty="0">
                        <a:solidFill>
                          <a:srgbClr val="C00000"/>
                        </a:solidFill>
                        <a:effectLst/>
                        <a:latin typeface="+mn-lt"/>
                        <a:ea typeface="+mn-ea"/>
                        <a:cs typeface="+mn-cs"/>
                      </a:endParaRPr>
                    </a:p>
                    <a:p>
                      <a:pPr algn="ctr"/>
                      <a:r>
                        <a:rPr lang="ar-SA" sz="2800" b="1" kern="1200" dirty="0">
                          <a:solidFill>
                            <a:schemeClr val="tx1"/>
                          </a:solidFill>
                          <a:effectLst/>
                          <a:latin typeface="+mn-lt"/>
                          <a:ea typeface="+mn-ea"/>
                          <a:cs typeface="+mn-cs"/>
                        </a:rPr>
                        <a:t>صل</a:t>
                      </a:r>
                      <a:endParaRPr lang="fr-FR" b="1" dirty="0">
                        <a:solidFill>
                          <a:schemeClr val="tx1"/>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760832106"/>
                  </a:ext>
                </a:extLst>
              </a:tr>
              <a:tr h="370840">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2000" b="1" kern="1200" dirty="0" err="1">
                          <a:solidFill>
                            <a:srgbClr val="C00000"/>
                          </a:solidFill>
                          <a:latin typeface="CS Avva Shenouda" panose="020B7200000000000000" pitchFamily="34" charset="0"/>
                          <a:ea typeface="+mn-ea"/>
                          <a:cs typeface="+mn-cs"/>
                        </a:rPr>
                        <a:t>Pidi`akwn</a:t>
                      </a:r>
                      <a:endParaRPr lang="fr-FR" sz="2000" b="1" kern="1200" dirty="0">
                        <a:solidFill>
                          <a:srgbClr val="C00000"/>
                        </a:solidFill>
                        <a:latin typeface="CS Avva Shenouda" panose="020B7200000000000000" pitchFamily="34" charset="0"/>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lang="fr-FR" sz="2400" b="1" kern="1200" dirty="0" err="1">
                          <a:solidFill>
                            <a:schemeClr val="dk1"/>
                          </a:solidFill>
                          <a:effectLst/>
                          <a:latin typeface="CS Avva Shenouda" panose="020B7200000000000000" pitchFamily="34" charset="0"/>
                          <a:ea typeface="+mn-ea"/>
                          <a:cs typeface="+mn-cs"/>
                        </a:rPr>
                        <a:t>ÉEpi</a:t>
                      </a:r>
                      <a:r>
                        <a:rPr lang="fr-FR" sz="2400" b="1" kern="1200" dirty="0">
                          <a:solidFill>
                            <a:schemeClr val="dk1"/>
                          </a:solidFill>
                          <a:effectLst/>
                          <a:latin typeface="CS Avva Shenouda" panose="020B7200000000000000" pitchFamily="34" charset="0"/>
                          <a:ea typeface="+mn-ea"/>
                          <a:cs typeface="+mn-cs"/>
                        </a:rPr>
                        <a:t> `</a:t>
                      </a:r>
                      <a:r>
                        <a:rPr lang="fr-FR" sz="2400" b="1" kern="1200" dirty="0" err="1">
                          <a:solidFill>
                            <a:schemeClr val="dk1"/>
                          </a:solidFill>
                          <a:effectLst/>
                          <a:latin typeface="CS Avva Shenouda" panose="020B7200000000000000" pitchFamily="34" charset="0"/>
                          <a:ea typeface="+mn-ea"/>
                          <a:cs typeface="+mn-cs"/>
                        </a:rPr>
                        <a:t>proceu,y</a:t>
                      </a:r>
                      <a:r>
                        <a:rPr lang="fr-FR" sz="2400" b="1" kern="1200" dirty="0">
                          <a:solidFill>
                            <a:schemeClr val="dk1"/>
                          </a:solidFill>
                          <a:effectLst/>
                          <a:latin typeface="CS Avva Shenouda" panose="020B7200000000000000" pitchFamily="34" charset="0"/>
                          <a:ea typeface="+mn-ea"/>
                          <a:cs typeface="+mn-cs"/>
                        </a:rPr>
                        <a:t> `</a:t>
                      </a:r>
                      <a:r>
                        <a:rPr lang="fr-FR" sz="2400" b="1" kern="1200" dirty="0" err="1">
                          <a:solidFill>
                            <a:schemeClr val="dk1"/>
                          </a:solidFill>
                          <a:effectLst/>
                          <a:latin typeface="CS Avva Shenouda" panose="020B7200000000000000" pitchFamily="34" charset="0"/>
                          <a:ea typeface="+mn-ea"/>
                          <a:cs typeface="+mn-cs"/>
                        </a:rPr>
                        <a:t>cta;yte</a:t>
                      </a:r>
                      <a:endParaRPr lang="fr-FR" sz="2400" b="1" kern="1200" dirty="0">
                        <a:solidFill>
                          <a:schemeClr val="dk1"/>
                        </a:solidFill>
                        <a:effectLst/>
                        <a:latin typeface="CS Avva Shenouda" panose="020B7200000000000000" pitchFamily="34" charset="0"/>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lang="fr-FR" sz="2800" b="1" kern="1200" dirty="0">
                        <a:solidFill>
                          <a:srgbClr val="C00000"/>
                        </a:solidFill>
                        <a:latin typeface="CS Avva Shenouda" panose="020B7200000000000000" pitchFamily="34" charset="0"/>
                        <a:ea typeface="+mn-ea"/>
                        <a:cs typeface="+mn-cs"/>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fr-FR" sz="2000" b="1" kern="1200" dirty="0">
                          <a:solidFill>
                            <a:srgbClr val="C00000"/>
                          </a:solidFill>
                          <a:latin typeface="+mn-lt"/>
                          <a:ea typeface="+mn-ea"/>
                          <a:cs typeface="+mn-cs"/>
                        </a:rPr>
                        <a:t>Le diacre</a:t>
                      </a:r>
                    </a:p>
                    <a:p>
                      <a:pPr marL="0" marR="0" lvl="0" indent="0" algn="ctr" defTabSz="914400" rtl="0" eaLnBrk="1" fontAlgn="auto" latinLnBrk="0" hangingPunct="1">
                        <a:lnSpc>
                          <a:spcPct val="100000"/>
                        </a:lnSpc>
                        <a:spcBef>
                          <a:spcPts val="0"/>
                        </a:spcBef>
                        <a:spcAft>
                          <a:spcPts val="0"/>
                        </a:spcAft>
                        <a:buClrTx/>
                        <a:buSzTx/>
                        <a:buFontTx/>
                        <a:buNone/>
                        <a:tabLst/>
                        <a:defRPr/>
                      </a:pPr>
                      <a:r>
                        <a:rPr lang="fr-FR" sz="2800" b="1" kern="1200" dirty="0">
                          <a:solidFill>
                            <a:schemeClr val="tx1"/>
                          </a:solidFill>
                          <a:effectLst/>
                          <a:latin typeface="+mn-lt"/>
                          <a:ea typeface="+mn-ea"/>
                          <a:cs typeface="+mn-cs"/>
                        </a:rPr>
                        <a:t>Pour la prière levons-nous</a:t>
                      </a:r>
                      <a:r>
                        <a:rPr lang="fr-FR" sz="2800" b="1" kern="1200" dirty="0">
                          <a:solidFill>
                            <a:schemeClr val="tx1"/>
                          </a:solidFill>
                          <a:effectLst/>
                          <a:latin typeface="CS Avva Shenouda" panose="020B7200000000000000" pitchFamily="34" charset="0"/>
                          <a:ea typeface="+mn-ea"/>
                          <a:cs typeface="+mn-cs"/>
                        </a:rPr>
                        <a:t> </a:t>
                      </a:r>
                    </a:p>
                    <a:p>
                      <a:pPr algn="ctr"/>
                      <a:endParaRPr lang="fr-FR" sz="2000" b="1" kern="1200" dirty="0">
                        <a:solidFill>
                          <a:schemeClr val="tx1"/>
                        </a:solidFill>
                        <a:effectLst/>
                        <a:latin typeface="+mn-lt"/>
                        <a:ea typeface="+mn-ea"/>
                        <a:cs typeface="+mn-cs"/>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ar-SA" sz="2400" b="1" kern="1200" dirty="0">
                          <a:solidFill>
                            <a:srgbClr val="C00000"/>
                          </a:solidFill>
                          <a:effectLst/>
                          <a:latin typeface="+mn-lt"/>
                          <a:ea typeface="+mn-ea"/>
                          <a:cs typeface="+mn-cs"/>
                        </a:rPr>
                        <a:t>الشماس</a:t>
                      </a:r>
                      <a:endParaRPr lang="fr-FR" sz="3000" b="1" kern="1200" dirty="0">
                        <a:solidFill>
                          <a:srgbClr val="C00000"/>
                        </a:solidFill>
                        <a:effectLst/>
                        <a:latin typeface="+mn-lt"/>
                        <a:ea typeface="+mn-ea"/>
                        <a:cs typeface="+mn-cs"/>
                      </a:endParaRPr>
                    </a:p>
                    <a:p>
                      <a:pPr algn="ctr"/>
                      <a:r>
                        <a:rPr lang="ar-SA" sz="2800" b="1" kern="1200" dirty="0">
                          <a:solidFill>
                            <a:schemeClr val="dk1"/>
                          </a:solidFill>
                          <a:effectLst/>
                          <a:latin typeface="+mn-lt"/>
                          <a:ea typeface="+mn-ea"/>
                          <a:cs typeface="+mn-cs"/>
                        </a:rPr>
                        <a:t>للصلاة قفوا</a:t>
                      </a:r>
                      <a:endParaRPr lang="fr-FR" sz="2800" b="1" dirty="0">
                        <a:solidFill>
                          <a:srgbClr val="C00000"/>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759317180"/>
                  </a:ext>
                </a:extLst>
              </a:tr>
              <a:tr h="370840">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2000" b="1">
                          <a:solidFill>
                            <a:srgbClr val="C00000"/>
                          </a:solidFill>
                          <a:latin typeface="CS Avva Shenouda" panose="020B7200000000000000" pitchFamily="34" charset="0"/>
                        </a:rPr>
                        <a:t>Piouyb</a:t>
                      </a:r>
                    </a:p>
                    <a:p>
                      <a:pPr marL="0" marR="0" lvl="0" indent="0" algn="ctr" defTabSz="914400" rtl="0" eaLnBrk="1" fontAlgn="auto" latinLnBrk="0" hangingPunct="1">
                        <a:lnSpc>
                          <a:spcPct val="100000"/>
                        </a:lnSpc>
                        <a:spcBef>
                          <a:spcPts val="0"/>
                        </a:spcBef>
                        <a:spcAft>
                          <a:spcPts val="0"/>
                        </a:spcAft>
                        <a:buClrTx/>
                        <a:buSzTx/>
                        <a:buFontTx/>
                        <a:buNone/>
                        <a:tabLst/>
                        <a:defRPr/>
                      </a:pPr>
                      <a:r>
                        <a:rPr lang="fr-FR" sz="2400" b="1" kern="1200">
                          <a:solidFill>
                            <a:schemeClr val="dk1"/>
                          </a:solidFill>
                          <a:effectLst/>
                          <a:latin typeface="CS Avva Shenouda" panose="020B7200000000000000" pitchFamily="34" charset="0"/>
                          <a:ea typeface="+mn-ea"/>
                          <a:cs typeface="+mn-cs"/>
                        </a:rPr>
                        <a:t>Iryny paci</a:t>
                      </a:r>
                    </a:p>
                    <a:p>
                      <a:pPr marL="0" marR="0" lvl="0" indent="0" algn="ctr" defTabSz="914400" rtl="0" eaLnBrk="1" fontAlgn="auto" latinLnBrk="0" hangingPunct="1">
                        <a:lnSpc>
                          <a:spcPct val="100000"/>
                        </a:lnSpc>
                        <a:spcBef>
                          <a:spcPts val="0"/>
                        </a:spcBef>
                        <a:spcAft>
                          <a:spcPts val="0"/>
                        </a:spcAft>
                        <a:buClrTx/>
                        <a:buSzTx/>
                        <a:buFontTx/>
                        <a:buNone/>
                        <a:tabLst/>
                        <a:defRPr/>
                      </a:pPr>
                      <a:endParaRPr lang="fr-FR" sz="2800" b="1" dirty="0">
                        <a:solidFill>
                          <a:srgbClr val="C00000"/>
                        </a:solidFill>
                        <a:latin typeface="CS Avva Shenouda" panose="020B7200000000000000" pitchFamily="34" charset="0"/>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fr-FR" sz="2000" b="1">
                          <a:solidFill>
                            <a:srgbClr val="C00000"/>
                          </a:solidFill>
                        </a:rPr>
                        <a:t>Le Prêtre</a:t>
                      </a:r>
                    </a:p>
                    <a:p>
                      <a:pPr algn="ctr"/>
                      <a:r>
                        <a:rPr lang="fr-FR" sz="2800" b="1" kern="1200">
                          <a:solidFill>
                            <a:schemeClr val="dk1"/>
                          </a:solidFill>
                          <a:effectLst/>
                          <a:latin typeface="+mn-lt"/>
                          <a:ea typeface="+mn-ea"/>
                          <a:cs typeface="+mn-cs"/>
                        </a:rPr>
                        <a:t>La Paix soit avec vous</a:t>
                      </a:r>
                    </a:p>
                    <a:p>
                      <a:pPr algn="ctr"/>
                      <a:endParaRPr lang="fr-FR" sz="2400" b="1" dirty="0">
                        <a:solidFill>
                          <a:srgbClr val="C00000"/>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ar-SA" sz="2400" b="1" kern="1200">
                          <a:solidFill>
                            <a:srgbClr val="C00000"/>
                          </a:solidFill>
                          <a:effectLst/>
                          <a:latin typeface="+mn-lt"/>
                          <a:ea typeface="+mn-ea"/>
                          <a:cs typeface="+mn-cs"/>
                        </a:rPr>
                        <a:t>الكاهن</a:t>
                      </a:r>
                      <a:endParaRPr lang="fr-FR" sz="3000" b="1" kern="1200">
                        <a:solidFill>
                          <a:srgbClr val="C00000"/>
                        </a:solidFill>
                        <a:effectLst/>
                        <a:latin typeface="+mn-lt"/>
                        <a:ea typeface="+mn-ea"/>
                        <a:cs typeface="+mn-cs"/>
                      </a:endParaRPr>
                    </a:p>
                    <a:p>
                      <a:pPr algn="ctr"/>
                      <a:r>
                        <a:rPr lang="ar-SA" sz="3200" b="1" kern="1200">
                          <a:solidFill>
                            <a:schemeClr val="dk1"/>
                          </a:solidFill>
                          <a:effectLst/>
                          <a:latin typeface="+mn-lt"/>
                          <a:ea typeface="+mn-ea"/>
                          <a:cs typeface="+mn-cs"/>
                        </a:rPr>
                        <a:t>السلام لجميعكم</a:t>
                      </a:r>
                      <a:endParaRPr lang="fr-FR" sz="3200" b="1" dirty="0">
                        <a:solidFill>
                          <a:srgbClr val="C00000"/>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880199284"/>
                  </a:ext>
                </a:extLst>
              </a:tr>
              <a:tr h="370840">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2000" b="1" kern="1200" dirty="0" err="1">
                          <a:solidFill>
                            <a:srgbClr val="C00000"/>
                          </a:solidFill>
                          <a:latin typeface="CS Avva Shenouda" panose="020B7200000000000000" pitchFamily="34" charset="0"/>
                          <a:ea typeface="+mn-ea"/>
                          <a:cs typeface="+mn-cs"/>
                        </a:rPr>
                        <a:t>Pilaoc</a:t>
                      </a:r>
                      <a:endParaRPr lang="fr-FR" sz="2800" b="1" kern="1200" dirty="0">
                        <a:solidFill>
                          <a:srgbClr val="C00000"/>
                        </a:solidFill>
                        <a:latin typeface="CS Avva Shenouda" panose="020B7200000000000000" pitchFamily="34" charset="0"/>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lang="fr-FR" sz="2400" b="1" kern="1200" dirty="0" err="1">
                          <a:solidFill>
                            <a:schemeClr val="dk1"/>
                          </a:solidFill>
                          <a:effectLst/>
                          <a:latin typeface="CS Avva Shenouda" panose="020B7200000000000000" pitchFamily="34" charset="0"/>
                          <a:ea typeface="+mn-ea"/>
                          <a:cs typeface="+mn-cs"/>
                        </a:rPr>
                        <a:t>Ke</a:t>
                      </a:r>
                      <a:r>
                        <a:rPr lang="fr-FR" sz="2400" b="1" kern="1200" dirty="0">
                          <a:solidFill>
                            <a:schemeClr val="dk1"/>
                          </a:solidFill>
                          <a:effectLst/>
                          <a:latin typeface="CS Avva Shenouda" panose="020B7200000000000000" pitchFamily="34" charset="0"/>
                          <a:ea typeface="+mn-ea"/>
                          <a:cs typeface="+mn-cs"/>
                        </a:rPr>
                        <a:t> </a:t>
                      </a:r>
                      <a:r>
                        <a:rPr lang="fr-FR" sz="2400" b="1" kern="1200" dirty="0" err="1">
                          <a:solidFill>
                            <a:schemeClr val="dk1"/>
                          </a:solidFill>
                          <a:effectLst/>
                          <a:latin typeface="CS Avva Shenouda" panose="020B7200000000000000" pitchFamily="34" charset="0"/>
                          <a:ea typeface="+mn-ea"/>
                          <a:cs typeface="+mn-cs"/>
                        </a:rPr>
                        <a:t>tw</a:t>
                      </a:r>
                      <a:r>
                        <a:rPr lang="fr-FR" sz="2400" b="1" kern="1200" dirty="0">
                          <a:solidFill>
                            <a:schemeClr val="dk1"/>
                          </a:solidFill>
                          <a:effectLst/>
                          <a:latin typeface="CS Avva Shenouda" panose="020B7200000000000000" pitchFamily="34" charset="0"/>
                          <a:ea typeface="+mn-ea"/>
                          <a:cs typeface="+mn-cs"/>
                        </a:rPr>
                        <a:t> `</a:t>
                      </a:r>
                      <a:r>
                        <a:rPr lang="fr-FR" sz="2400" b="1" kern="1200" dirty="0" err="1">
                          <a:solidFill>
                            <a:schemeClr val="dk1"/>
                          </a:solidFill>
                          <a:effectLst/>
                          <a:latin typeface="CS Avva Shenouda" panose="020B7200000000000000" pitchFamily="34" charset="0"/>
                          <a:ea typeface="+mn-ea"/>
                          <a:cs typeface="+mn-cs"/>
                        </a:rPr>
                        <a:t>pneumati</a:t>
                      </a:r>
                      <a:r>
                        <a:rPr lang="fr-FR" sz="2400" b="1" kern="1200" dirty="0">
                          <a:solidFill>
                            <a:schemeClr val="dk1"/>
                          </a:solidFill>
                          <a:effectLst/>
                          <a:latin typeface="CS Avva Shenouda" panose="020B7200000000000000" pitchFamily="34" charset="0"/>
                          <a:ea typeface="+mn-ea"/>
                          <a:cs typeface="+mn-cs"/>
                        </a:rPr>
                        <a:t> cou</a:t>
                      </a:r>
                      <a:endParaRPr lang="fr-FR" sz="3600" b="1" dirty="0">
                        <a:solidFill>
                          <a:srgbClr val="C00000"/>
                        </a:solidFill>
                        <a:latin typeface="CS Avva Shenouda" panose="020B7200000000000000" pitchFamily="34" charset="0"/>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algn="ctr" defTabSz="914400" rtl="0" eaLnBrk="1" latinLnBrk="0" hangingPunct="1"/>
                      <a:r>
                        <a:rPr lang="fr-FR" sz="2000" b="1" kern="1200" dirty="0">
                          <a:solidFill>
                            <a:srgbClr val="C00000"/>
                          </a:solidFill>
                          <a:latin typeface="+mn-lt"/>
                          <a:ea typeface="+mn-ea"/>
                          <a:cs typeface="+mn-cs"/>
                        </a:rPr>
                        <a:t>L’assemblée</a:t>
                      </a:r>
                      <a:endParaRPr lang="fr-FR" sz="2800" b="1" kern="1200" dirty="0">
                        <a:solidFill>
                          <a:srgbClr val="C00000"/>
                        </a:solidFill>
                        <a:latin typeface="+mn-lt"/>
                        <a:ea typeface="+mn-ea"/>
                        <a:cs typeface="+mn-cs"/>
                      </a:endParaRPr>
                    </a:p>
                    <a:p>
                      <a:pPr algn="ctr"/>
                      <a:r>
                        <a:rPr lang="fr-FR" sz="2800" b="1" kern="1200" dirty="0">
                          <a:solidFill>
                            <a:schemeClr val="dk1"/>
                          </a:solidFill>
                          <a:effectLst/>
                          <a:latin typeface="+mn-lt"/>
                          <a:ea typeface="+mn-ea"/>
                          <a:cs typeface="+mn-cs"/>
                        </a:rPr>
                        <a:t>Et avec votre esprit</a:t>
                      </a:r>
                      <a:endParaRPr lang="fr-FR" sz="4000" b="1" dirty="0">
                        <a:solidFill>
                          <a:srgbClr val="C00000"/>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ar-SA" sz="2400" b="1" kern="1200" dirty="0">
                          <a:solidFill>
                            <a:srgbClr val="C00000"/>
                          </a:solidFill>
                          <a:effectLst/>
                          <a:latin typeface="+mn-lt"/>
                          <a:ea typeface="+mn-ea"/>
                          <a:cs typeface="+mn-cs"/>
                        </a:rPr>
                        <a:t>الشعب</a:t>
                      </a:r>
                      <a:endParaRPr lang="fr-FR" sz="3000" b="1" kern="1200" dirty="0">
                        <a:solidFill>
                          <a:srgbClr val="C00000"/>
                        </a:solidFill>
                        <a:effectLst/>
                        <a:latin typeface="+mn-lt"/>
                        <a:ea typeface="+mn-ea"/>
                        <a:cs typeface="+mn-cs"/>
                      </a:endParaRPr>
                    </a:p>
                    <a:p>
                      <a:pPr algn="ctr"/>
                      <a:r>
                        <a:rPr lang="ar-SA" sz="3200" b="1" kern="1200" dirty="0">
                          <a:solidFill>
                            <a:schemeClr val="dk1"/>
                          </a:solidFill>
                          <a:effectLst/>
                          <a:latin typeface="+mn-lt"/>
                          <a:ea typeface="+mn-ea"/>
                          <a:cs typeface="+mn-cs"/>
                        </a:rPr>
                        <a:t>ولروحك أيضا</a:t>
                      </a:r>
                      <a:endParaRPr lang="fr-FR" sz="3200" b="1" dirty="0">
                        <a:solidFill>
                          <a:srgbClr val="C00000"/>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000468116"/>
                  </a:ext>
                </a:extLst>
              </a:tr>
            </a:tbl>
          </a:graphicData>
        </a:graphic>
      </p:graphicFrame>
      <p:sp>
        <p:nvSpPr>
          <p:cNvPr id="6" name="ZoneTexte 5">
            <a:extLst>
              <a:ext uri="{FF2B5EF4-FFF2-40B4-BE49-F238E27FC236}">
                <a16:creationId xmlns:a16="http://schemas.microsoft.com/office/drawing/2014/main" id="{1C226462-8FB9-4CB9-BA8C-7E2336F2AC27}"/>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du </a:t>
            </a:r>
            <a:r>
              <a:rPr lang="fr-FR" sz="1600" b="1" dirty="0" err="1">
                <a:solidFill>
                  <a:schemeClr val="bg1"/>
                </a:solidFill>
              </a:rPr>
              <a:t>Lakkan</a:t>
            </a:r>
            <a:r>
              <a:rPr lang="fr-FR" sz="1600" b="1" dirty="0">
                <a:solidFill>
                  <a:schemeClr val="bg1"/>
                </a:solidFill>
              </a:rPr>
              <a:t> (Lavement des pieds)</a:t>
            </a:r>
          </a:p>
        </p:txBody>
      </p:sp>
      <p:sp>
        <p:nvSpPr>
          <p:cNvPr id="8" name="Rectangle 74">
            <a:extLst>
              <a:ext uri="{FF2B5EF4-FFF2-40B4-BE49-F238E27FC236}">
                <a16:creationId xmlns:a16="http://schemas.microsoft.com/office/drawing/2014/main" id="{C17DD014-DC85-4225-A3C5-DE4F896811E9}"/>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صلاة </a:t>
            </a:r>
            <a:r>
              <a:rPr lang="ar-SA" sz="2000" b="1" dirty="0" err="1">
                <a:solidFill>
                  <a:schemeClr val="bg1"/>
                </a:solidFill>
              </a:rPr>
              <a:t>اللقان</a:t>
            </a:r>
            <a:endParaRPr lang="en-US" altLang="fr-FR" sz="2000" b="1" i="1" dirty="0">
              <a:solidFill>
                <a:schemeClr val="bg1"/>
              </a:solidFill>
            </a:endParaRPr>
          </a:p>
        </p:txBody>
      </p:sp>
    </p:spTree>
    <p:extLst>
      <p:ext uri="{BB962C8B-B14F-4D97-AF65-F5344CB8AC3E}">
        <p14:creationId xmlns:p14="http://schemas.microsoft.com/office/powerpoint/2010/main" val="3287149912"/>
      </p:ext>
    </p:extLst>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a:xfrm>
            <a:off x="6960096" y="692696"/>
            <a:ext cx="4531205" cy="1892826"/>
          </a:xfrm>
          <a:prstGeom prst="rect">
            <a:avLst/>
          </a:prstGeom>
        </p:spPr>
        <p:txBody>
          <a:bodyPr wrap="square">
            <a:spAutoFit/>
          </a:bodyPr>
          <a:lstStyle/>
          <a:p>
            <a:pPr algn="just" rtl="1"/>
            <a:r>
              <a:rPr lang="ar-AE" sz="3900" b="1" dirty="0"/>
              <a:t>السلام </a:t>
            </a:r>
            <a:r>
              <a:rPr lang="ar-AE" sz="3900" b="1" dirty="0" err="1"/>
              <a:t>لسادتى</a:t>
            </a:r>
            <a:r>
              <a:rPr lang="ar-AE" sz="3900" b="1" dirty="0"/>
              <a:t> الآباء الرسل. السلام لتلاميذ ربنا يسوع المسيح.</a:t>
            </a:r>
          </a:p>
        </p:txBody>
      </p:sp>
      <p:sp>
        <p:nvSpPr>
          <p:cNvPr id="6" name="Rectangle 5"/>
          <p:cNvSpPr/>
          <p:nvPr/>
        </p:nvSpPr>
        <p:spPr>
          <a:xfrm>
            <a:off x="695400" y="692696"/>
            <a:ext cx="5256584" cy="2308324"/>
          </a:xfrm>
          <a:prstGeom prst="rect">
            <a:avLst/>
          </a:prstGeom>
        </p:spPr>
        <p:txBody>
          <a:bodyPr wrap="square">
            <a:spAutoFit/>
          </a:bodyPr>
          <a:lstStyle/>
          <a:p>
            <a:pPr algn="just"/>
            <a:r>
              <a:rPr lang="fr-FR" sz="3600" b="1" dirty="0">
                <a:latin typeface="CS Avva Shenouda" pitchFamily="34" charset="0"/>
              </a:rPr>
              <a:t>&lt;</a:t>
            </a:r>
            <a:r>
              <a:rPr lang="fr-FR" sz="3600" b="1" dirty="0" err="1">
                <a:latin typeface="CS Avva Shenouda" pitchFamily="34" charset="0"/>
              </a:rPr>
              <a:t>ere</a:t>
            </a:r>
            <a:r>
              <a:rPr lang="fr-FR" sz="3600" b="1" dirty="0">
                <a:latin typeface="CS Avva Shenouda" pitchFamily="34" charset="0"/>
              </a:rPr>
              <a:t> na=o=c `</a:t>
            </a:r>
            <a:r>
              <a:rPr lang="fr-FR" sz="3600" b="1" dirty="0" err="1">
                <a:latin typeface="CS Avva Shenouda" pitchFamily="34" charset="0"/>
              </a:rPr>
              <a:t>nio</a:t>
            </a:r>
            <a:r>
              <a:rPr lang="fr-FR" sz="3600" b="1" dirty="0">
                <a:latin typeface="CS Avva Shenouda" pitchFamily="34" charset="0"/>
              </a:rPr>
              <a:t>] @ `n`</a:t>
            </a:r>
            <a:r>
              <a:rPr lang="fr-FR" sz="3600" b="1" dirty="0" err="1">
                <a:latin typeface="CS Avva Shenouda" pitchFamily="34" charset="0"/>
              </a:rPr>
              <a:t>apoctoloc</a:t>
            </a:r>
            <a:r>
              <a:rPr lang="fr-FR" sz="3600" b="1" dirty="0">
                <a:latin typeface="CS Avva Shenouda" pitchFamily="34" charset="0"/>
              </a:rPr>
              <a:t>@ ,</a:t>
            </a:r>
            <a:r>
              <a:rPr lang="fr-FR" sz="3600" b="1" dirty="0" err="1">
                <a:latin typeface="CS Avva Shenouda" pitchFamily="34" charset="0"/>
              </a:rPr>
              <a:t>ere</a:t>
            </a:r>
            <a:r>
              <a:rPr lang="fr-FR" sz="3600" b="1" dirty="0">
                <a:latin typeface="CS Avva Shenouda" pitchFamily="34" charset="0"/>
              </a:rPr>
              <a:t> </a:t>
            </a:r>
            <a:r>
              <a:rPr lang="fr-FR" sz="3600" b="1" dirty="0" err="1">
                <a:latin typeface="CS Avva Shenouda" pitchFamily="34" charset="0"/>
              </a:rPr>
              <a:t>nima;ytyc</a:t>
            </a:r>
            <a:r>
              <a:rPr lang="fr-FR" sz="3600" b="1" dirty="0">
                <a:latin typeface="CS Avva Shenouda" pitchFamily="34" charset="0"/>
              </a:rPr>
              <a:t>@ `</a:t>
            </a:r>
            <a:r>
              <a:rPr lang="fr-FR" sz="3600" b="1" dirty="0" err="1">
                <a:latin typeface="CS Avva Shenouda" pitchFamily="34" charset="0"/>
              </a:rPr>
              <a:t>nte</a:t>
            </a:r>
            <a:r>
              <a:rPr lang="fr-FR" sz="3600" b="1" dirty="0">
                <a:latin typeface="CS Avva Shenouda" pitchFamily="34" charset="0"/>
              </a:rPr>
              <a:t> </a:t>
            </a:r>
            <a:r>
              <a:rPr lang="fr-FR" sz="3600" b="1" dirty="0" err="1">
                <a:latin typeface="CS Avva Shenouda" pitchFamily="34" charset="0"/>
              </a:rPr>
              <a:t>pen</a:t>
            </a:r>
            <a:r>
              <a:rPr lang="fr-FR" sz="3600" b="1" dirty="0">
                <a:latin typeface="CS Avva Shenouda" pitchFamily="34" charset="0"/>
              </a:rPr>
              <a:t>=o=c I=y=c P=,=c.</a:t>
            </a:r>
          </a:p>
        </p:txBody>
      </p:sp>
      <p:sp>
        <p:nvSpPr>
          <p:cNvPr id="7" name="Rectangle 6"/>
          <p:cNvSpPr/>
          <p:nvPr/>
        </p:nvSpPr>
        <p:spPr>
          <a:xfrm>
            <a:off x="2891644" y="4149080"/>
            <a:ext cx="6408712" cy="2062103"/>
          </a:xfrm>
          <a:prstGeom prst="rect">
            <a:avLst/>
          </a:prstGeom>
        </p:spPr>
        <p:txBody>
          <a:bodyPr wrap="square">
            <a:spAutoFit/>
          </a:bodyPr>
          <a:lstStyle/>
          <a:p>
            <a:pPr algn="ctr"/>
            <a:r>
              <a:rPr lang="fr-FR" sz="3200" b="1" dirty="0">
                <a:latin typeface="Book Antiqua" pitchFamily="18" charset="0"/>
              </a:rPr>
              <a:t>Salut à mes seigneurs </a:t>
            </a:r>
          </a:p>
          <a:p>
            <a:pPr algn="ctr"/>
            <a:r>
              <a:rPr lang="fr-FR" sz="3200" b="1" dirty="0">
                <a:latin typeface="Book Antiqua" pitchFamily="18" charset="0"/>
              </a:rPr>
              <a:t>les pères apôtres, </a:t>
            </a:r>
          </a:p>
          <a:p>
            <a:pPr algn="ctr"/>
            <a:r>
              <a:rPr lang="fr-FR" sz="3200" b="1" dirty="0">
                <a:latin typeface="Book Antiqua" pitchFamily="18" charset="0"/>
              </a:rPr>
              <a:t>salut aux disciples de notre</a:t>
            </a:r>
          </a:p>
          <a:p>
            <a:pPr algn="ctr"/>
            <a:r>
              <a:rPr lang="fr-FR" sz="3200" b="1" dirty="0">
                <a:latin typeface="Book Antiqua" pitchFamily="18" charset="0"/>
              </a:rPr>
              <a:t>Seigneur Jésus Christ.</a:t>
            </a:r>
          </a:p>
        </p:txBody>
      </p:sp>
      <p:sp>
        <p:nvSpPr>
          <p:cNvPr id="10" name="ZoneTexte 9">
            <a:extLst>
              <a:ext uri="{FF2B5EF4-FFF2-40B4-BE49-F238E27FC236}">
                <a16:creationId xmlns:a16="http://schemas.microsoft.com/office/drawing/2014/main" id="{158CB4F5-267F-4F65-937A-5887ED99DEBB}"/>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de l’aube </a:t>
            </a:r>
            <a:r>
              <a:rPr lang="fr-FR" sz="1600" b="1" i="1" dirty="0">
                <a:solidFill>
                  <a:schemeClr val="bg1"/>
                </a:solidFill>
              </a:rPr>
              <a:t>du Jeudi Saint</a:t>
            </a:r>
            <a:endParaRPr lang="fr-FR" sz="1600" b="1" dirty="0">
              <a:solidFill>
                <a:schemeClr val="bg1"/>
              </a:solidFill>
            </a:endParaRPr>
          </a:p>
        </p:txBody>
      </p:sp>
      <p:sp>
        <p:nvSpPr>
          <p:cNvPr id="11" name="Rectangle 74">
            <a:extLst>
              <a:ext uri="{FF2B5EF4-FFF2-40B4-BE49-F238E27FC236}">
                <a16:creationId xmlns:a16="http://schemas.microsoft.com/office/drawing/2014/main" id="{2C4E73C0-6CB9-488E-A886-386D774DFF96}"/>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باكر يوم الخميس</a:t>
            </a:r>
            <a:endParaRPr lang="en-US" altLang="fr-FR" sz="2000" b="1" i="1" dirty="0">
              <a:solidFill>
                <a:schemeClr val="bg1"/>
              </a:solidFill>
            </a:endParaRPr>
          </a:p>
        </p:txBody>
      </p:sp>
    </p:spTree>
    <p:extLst>
      <p:ext uri="{BB962C8B-B14F-4D97-AF65-F5344CB8AC3E}">
        <p14:creationId xmlns:p14="http://schemas.microsoft.com/office/powerpoint/2010/main" val="2389004006"/>
      </p:ext>
    </p:extLst>
  </p:cSld>
  <p:clrMapOvr>
    <a:masterClrMapping/>
  </p:clrMapOvr>
</p:sld>
</file>

<file path=ppt/slides/slide5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5" name="Connecteur droit 4">
            <a:extLst>
              <a:ext uri="{FF2B5EF4-FFF2-40B4-BE49-F238E27FC236}">
                <a16:creationId xmlns:a16="http://schemas.microsoft.com/office/drawing/2014/main" id="{126B1987-611D-41BD-9F08-E35F26AD5672}"/>
              </a:ext>
            </a:extLst>
          </p:cNvPr>
          <p:cNvCxnSpPr>
            <a:cxnSpLocks/>
          </p:cNvCxnSpPr>
          <p:nvPr/>
        </p:nvCxnSpPr>
        <p:spPr>
          <a:xfrm flipV="1">
            <a:off x="4151784" y="548680"/>
            <a:ext cx="0" cy="5832648"/>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7" name="Connecteur droit 6">
            <a:extLst>
              <a:ext uri="{FF2B5EF4-FFF2-40B4-BE49-F238E27FC236}">
                <a16:creationId xmlns:a16="http://schemas.microsoft.com/office/drawing/2014/main" id="{6FCAE597-4702-47B1-A0B0-F545200A3E96}"/>
              </a:ext>
            </a:extLst>
          </p:cNvPr>
          <p:cNvCxnSpPr>
            <a:cxnSpLocks/>
          </p:cNvCxnSpPr>
          <p:nvPr/>
        </p:nvCxnSpPr>
        <p:spPr>
          <a:xfrm>
            <a:off x="7932204" y="548680"/>
            <a:ext cx="0" cy="5832648"/>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aphicFrame>
        <p:nvGraphicFramePr>
          <p:cNvPr id="11" name="Tableau 10">
            <a:extLst>
              <a:ext uri="{FF2B5EF4-FFF2-40B4-BE49-F238E27FC236}">
                <a16:creationId xmlns:a16="http://schemas.microsoft.com/office/drawing/2014/main" id="{064030C8-D926-485C-8E3C-04B79300FA76}"/>
              </a:ext>
            </a:extLst>
          </p:cNvPr>
          <p:cNvGraphicFramePr>
            <a:graphicFrameLocks noGrp="1"/>
          </p:cNvGraphicFramePr>
          <p:nvPr/>
        </p:nvGraphicFramePr>
        <p:xfrm>
          <a:off x="407368" y="548680"/>
          <a:ext cx="11305251" cy="396240"/>
        </p:xfrm>
        <a:graphic>
          <a:graphicData uri="http://schemas.openxmlformats.org/drawingml/2006/table">
            <a:tbl>
              <a:tblPr firstRow="1" bandRow="1">
                <a:tableStyleId>{5C22544A-7EE6-4342-B048-85BDC9FD1C3A}</a:tableStyleId>
              </a:tblPr>
              <a:tblGrid>
                <a:gridCol w="3768417">
                  <a:extLst>
                    <a:ext uri="{9D8B030D-6E8A-4147-A177-3AD203B41FA5}">
                      <a16:colId xmlns:a16="http://schemas.microsoft.com/office/drawing/2014/main" val="643898362"/>
                    </a:ext>
                  </a:extLst>
                </a:gridCol>
                <a:gridCol w="3768417">
                  <a:extLst>
                    <a:ext uri="{9D8B030D-6E8A-4147-A177-3AD203B41FA5}">
                      <a16:colId xmlns:a16="http://schemas.microsoft.com/office/drawing/2014/main" val="928857037"/>
                    </a:ext>
                  </a:extLst>
                </a:gridCol>
                <a:gridCol w="3768417">
                  <a:extLst>
                    <a:ext uri="{9D8B030D-6E8A-4147-A177-3AD203B41FA5}">
                      <a16:colId xmlns:a16="http://schemas.microsoft.com/office/drawing/2014/main" val="2709813572"/>
                    </a:ext>
                  </a:extLst>
                </a:gridCol>
              </a:tblGrid>
              <a:tr h="370840">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2000" b="1" dirty="0" err="1">
                          <a:solidFill>
                            <a:srgbClr val="C00000"/>
                          </a:solidFill>
                          <a:latin typeface="CS Avva Shenouda" panose="020B7200000000000000" pitchFamily="34" charset="0"/>
                        </a:rPr>
                        <a:t>Piouyb</a:t>
                      </a:r>
                      <a:endParaRPr lang="fr-FR" sz="2800" b="1" dirty="0">
                        <a:solidFill>
                          <a:srgbClr val="C00000"/>
                        </a:solidFill>
                        <a:latin typeface="CS Avva Shenouda" panose="020B7200000000000000" pitchFamily="34" charset="0"/>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fr-FR" sz="2000" dirty="0">
                          <a:solidFill>
                            <a:srgbClr val="C00000"/>
                          </a:solidFill>
                        </a:rPr>
                        <a:t>Le Prêtre</a:t>
                      </a: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ar-SA" sz="2000" b="1" kern="1200" dirty="0">
                          <a:solidFill>
                            <a:srgbClr val="C00000"/>
                          </a:solidFill>
                          <a:effectLst/>
                          <a:latin typeface="+mn-lt"/>
                          <a:ea typeface="+mn-ea"/>
                          <a:cs typeface="+mn-cs"/>
                        </a:rPr>
                        <a:t>الكاهن</a:t>
                      </a:r>
                      <a:endParaRPr lang="fr-FR" dirty="0">
                        <a:solidFill>
                          <a:srgbClr val="C00000"/>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880199284"/>
                  </a:ext>
                </a:extLst>
              </a:tr>
            </a:tbl>
          </a:graphicData>
        </a:graphic>
      </p:graphicFrame>
      <p:graphicFrame>
        <p:nvGraphicFramePr>
          <p:cNvPr id="12" name="Tableau 11">
            <a:extLst>
              <a:ext uri="{FF2B5EF4-FFF2-40B4-BE49-F238E27FC236}">
                <a16:creationId xmlns:a16="http://schemas.microsoft.com/office/drawing/2014/main" id="{23B5C5BD-6EB6-4F33-9C21-03AB01B882EA}"/>
              </a:ext>
            </a:extLst>
          </p:cNvPr>
          <p:cNvGraphicFramePr>
            <a:graphicFrameLocks noGrp="1"/>
          </p:cNvGraphicFramePr>
          <p:nvPr/>
        </p:nvGraphicFramePr>
        <p:xfrm>
          <a:off x="435402" y="1052736"/>
          <a:ext cx="11277213" cy="5472608"/>
        </p:xfrm>
        <a:graphic>
          <a:graphicData uri="http://schemas.openxmlformats.org/drawingml/2006/table">
            <a:tbl>
              <a:tblPr firstRow="1" bandRow="1">
                <a:tableStyleId>{5C22544A-7EE6-4342-B048-85BDC9FD1C3A}</a:tableStyleId>
              </a:tblPr>
              <a:tblGrid>
                <a:gridCol w="3759071">
                  <a:extLst>
                    <a:ext uri="{9D8B030D-6E8A-4147-A177-3AD203B41FA5}">
                      <a16:colId xmlns:a16="http://schemas.microsoft.com/office/drawing/2014/main" val="4000093288"/>
                    </a:ext>
                  </a:extLst>
                </a:gridCol>
                <a:gridCol w="3759071">
                  <a:extLst>
                    <a:ext uri="{9D8B030D-6E8A-4147-A177-3AD203B41FA5}">
                      <a16:colId xmlns:a16="http://schemas.microsoft.com/office/drawing/2014/main" val="4164998953"/>
                    </a:ext>
                  </a:extLst>
                </a:gridCol>
                <a:gridCol w="3759071">
                  <a:extLst>
                    <a:ext uri="{9D8B030D-6E8A-4147-A177-3AD203B41FA5}">
                      <a16:colId xmlns:a16="http://schemas.microsoft.com/office/drawing/2014/main" val="3812654652"/>
                    </a:ext>
                  </a:extLst>
                </a:gridCol>
              </a:tblGrid>
              <a:tr h="5472608">
                <a:tc>
                  <a:txBody>
                    <a:bodyPr/>
                    <a:lstStyle/>
                    <a:p>
                      <a:pPr algn="just">
                        <a:lnSpc>
                          <a:spcPct val="115000"/>
                        </a:lnSpc>
                        <a:spcAft>
                          <a:spcPts val="1200"/>
                        </a:spcAft>
                      </a:pPr>
                      <a:r>
                        <a:rPr lang="fr-FR" sz="2000" dirty="0" err="1">
                          <a:solidFill>
                            <a:schemeClr val="tx1"/>
                          </a:solidFill>
                          <a:effectLst/>
                          <a:latin typeface="Avva_Marcos" panose="04020500000000000000" pitchFamily="82" charset="0"/>
                          <a:ea typeface="Calibri" panose="020F0502020204030204" pitchFamily="34" charset="0"/>
                          <a:cs typeface="Arial" panose="020B0604020202020204" pitchFamily="34" charset="0"/>
                        </a:rPr>
                        <a:t>M</a:t>
                      </a:r>
                      <a:r>
                        <a:rPr lang="fr-FR" sz="18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arensep`hmot</a:t>
                      </a:r>
                      <a:r>
                        <a:rPr lang="fr-FR" sz="18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18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ntotf</a:t>
                      </a:r>
                      <a:r>
                        <a:rPr lang="fr-FR" sz="18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18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mpireferpe;nanef</a:t>
                      </a:r>
                      <a:r>
                        <a:rPr lang="fr-FR" sz="18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18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ouoh</a:t>
                      </a:r>
                      <a:r>
                        <a:rPr lang="fr-FR" sz="18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18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nnayt</a:t>
                      </a:r>
                      <a:r>
                        <a:rPr lang="fr-FR" sz="18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 </a:t>
                      </a:r>
                      <a:r>
                        <a:rPr lang="fr-FR" sz="18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ÉVnou</a:t>
                      </a:r>
                      <a:r>
                        <a:rPr lang="fr-FR" sz="18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18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ÉViwt</a:t>
                      </a:r>
                      <a:r>
                        <a:rPr lang="fr-FR" sz="18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18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mPen</a:t>
                      </a:r>
                      <a:r>
                        <a:rPr lang="fr-FR" sz="18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a:t>
                      </a:r>
                      <a:r>
                        <a:rPr lang="fr-FR" sz="18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oic</a:t>
                      </a:r>
                      <a:r>
                        <a:rPr lang="fr-FR" sz="18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18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ouoh</a:t>
                      </a:r>
                      <a:r>
                        <a:rPr lang="fr-FR" sz="18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18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Pennou</a:t>
                      </a:r>
                      <a:r>
                        <a:rPr lang="fr-FR" sz="18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18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ouoh</a:t>
                      </a:r>
                      <a:r>
                        <a:rPr lang="fr-FR" sz="18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18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Pencwtyr</a:t>
                      </a:r>
                      <a:r>
                        <a:rPr lang="fr-FR" sz="18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18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Iycouc</a:t>
                      </a:r>
                      <a:r>
                        <a:rPr lang="fr-FR" sz="18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18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PiÉ,ryctoc</a:t>
                      </a:r>
                      <a:r>
                        <a:rPr lang="fr-FR" sz="18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a:t>
                      </a:r>
                      <a:endParaRPr lang="fr-FR" sz="1800" dirty="0">
                        <a:solidFill>
                          <a:schemeClr val="tx1"/>
                        </a:solidFill>
                        <a:effectLst/>
                        <a:latin typeface="Book Antiqua" panose="02040602050305030304" pitchFamily="18" charset="0"/>
                        <a:ea typeface="Calibri" panose="020F0502020204030204" pitchFamily="34" charset="0"/>
                        <a:cs typeface="Arial" panose="020B0604020202020204" pitchFamily="34" charset="0"/>
                      </a:endParaRPr>
                    </a:p>
                    <a:p>
                      <a:pPr algn="just">
                        <a:lnSpc>
                          <a:spcPct val="115000"/>
                        </a:lnSpc>
                        <a:spcAft>
                          <a:spcPts val="0"/>
                        </a:spcAft>
                      </a:pPr>
                      <a:r>
                        <a:rPr lang="fr-FR" sz="18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Je </a:t>
                      </a:r>
                      <a:r>
                        <a:rPr lang="fr-FR" sz="18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afer`ckepazin</a:t>
                      </a:r>
                      <a:r>
                        <a:rPr lang="fr-FR" sz="18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18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ejwn</a:t>
                      </a:r>
                      <a:r>
                        <a:rPr lang="fr-FR" sz="18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 </a:t>
                      </a:r>
                      <a:r>
                        <a:rPr lang="fr-FR" sz="18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aferbo`y;in</a:t>
                      </a:r>
                      <a:r>
                        <a:rPr lang="fr-FR" sz="18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18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eron</a:t>
                      </a:r>
                      <a:r>
                        <a:rPr lang="fr-FR" sz="18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18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af`areh</a:t>
                      </a:r>
                      <a:r>
                        <a:rPr lang="fr-FR" sz="18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18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eron</a:t>
                      </a:r>
                      <a:r>
                        <a:rPr lang="fr-FR" sz="18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 </a:t>
                      </a:r>
                      <a:r>
                        <a:rPr lang="fr-FR" sz="18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afsopten</a:t>
                      </a:r>
                      <a:r>
                        <a:rPr lang="fr-FR" sz="18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18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erof</a:t>
                      </a:r>
                      <a:r>
                        <a:rPr lang="fr-FR" sz="18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 </a:t>
                      </a:r>
                      <a:r>
                        <a:rPr lang="fr-FR" sz="18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af</a:t>
                      </a:r>
                      <a:r>
                        <a:rPr lang="fr-FR" sz="18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]`aco </a:t>
                      </a:r>
                      <a:r>
                        <a:rPr lang="fr-FR" sz="18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eron</a:t>
                      </a:r>
                      <a:r>
                        <a:rPr lang="fr-FR" sz="18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 </a:t>
                      </a:r>
                      <a:r>
                        <a:rPr lang="fr-FR" sz="18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af</a:t>
                      </a:r>
                      <a:r>
                        <a:rPr lang="fr-FR" sz="18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a:t>
                      </a:r>
                      <a:r>
                        <a:rPr lang="fr-FR" sz="18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toten</a:t>
                      </a:r>
                      <a:r>
                        <a:rPr lang="fr-FR" sz="18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18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afenten</a:t>
                      </a:r>
                      <a:r>
                        <a:rPr lang="fr-FR" sz="18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sa `</a:t>
                      </a:r>
                      <a:r>
                        <a:rPr lang="fr-FR" sz="18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e`hryi</a:t>
                      </a:r>
                      <a:r>
                        <a:rPr lang="fr-FR" sz="18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18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etai</a:t>
                      </a:r>
                      <a:r>
                        <a:rPr lang="fr-FR" sz="18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18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ounou</a:t>
                      </a:r>
                      <a:r>
                        <a:rPr lang="fr-FR" sz="18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;ai.</a:t>
                      </a:r>
                      <a:endParaRPr lang="fr-FR" sz="1800" dirty="0">
                        <a:solidFill>
                          <a:schemeClr val="tx1"/>
                        </a:solidFill>
                        <a:effectLst/>
                        <a:latin typeface="Book Antiqua" panose="02040602050305030304" pitchFamily="18" charset="0"/>
                        <a:ea typeface="Calibri" panose="020F0502020204030204" pitchFamily="34" charset="0"/>
                        <a:cs typeface="Arial" panose="020B0604020202020204" pitchFamily="34" charset="0"/>
                      </a:endParaRPr>
                    </a:p>
                    <a:p>
                      <a:pPr algn="just">
                        <a:lnSpc>
                          <a:spcPct val="115000"/>
                        </a:lnSpc>
                        <a:spcAft>
                          <a:spcPts val="1200"/>
                        </a:spcAft>
                      </a:pPr>
                      <a:r>
                        <a:rPr lang="fr-FR" sz="18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ÉN;of</a:t>
                      </a:r>
                      <a:r>
                        <a:rPr lang="fr-FR" sz="18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on </a:t>
                      </a:r>
                      <a:r>
                        <a:rPr lang="fr-FR" sz="18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maren</a:t>
                      </a:r>
                      <a:r>
                        <a:rPr lang="fr-FR" sz="18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]ho </a:t>
                      </a:r>
                      <a:r>
                        <a:rPr lang="fr-FR" sz="18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erof</a:t>
                      </a:r>
                      <a:r>
                        <a:rPr lang="fr-FR" sz="18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18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hopwc</a:t>
                      </a:r>
                      <a:r>
                        <a:rPr lang="fr-FR" sz="18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18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ntef</a:t>
                      </a:r>
                      <a:r>
                        <a:rPr lang="fr-FR" sz="18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18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areh</a:t>
                      </a:r>
                      <a:r>
                        <a:rPr lang="fr-FR" sz="18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18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eron</a:t>
                      </a:r>
                      <a:r>
                        <a:rPr lang="fr-FR" sz="18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18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qen</a:t>
                      </a:r>
                      <a:r>
                        <a:rPr lang="fr-FR" sz="18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pai `</a:t>
                      </a:r>
                      <a:r>
                        <a:rPr lang="fr-FR" sz="18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ehoou</a:t>
                      </a:r>
                      <a:r>
                        <a:rPr lang="fr-FR" sz="18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18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e;ouab</a:t>
                      </a:r>
                      <a:r>
                        <a:rPr lang="fr-FR" sz="18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18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vai</a:t>
                      </a:r>
                      <a:r>
                        <a:rPr lang="fr-FR" sz="18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nem ni `</a:t>
                      </a:r>
                      <a:r>
                        <a:rPr lang="fr-FR" sz="18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ehoou</a:t>
                      </a:r>
                      <a:r>
                        <a:rPr lang="fr-FR" sz="18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18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tyrou</a:t>
                      </a:r>
                      <a:r>
                        <a:rPr lang="fr-FR" sz="18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18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nte</a:t>
                      </a:r>
                      <a:r>
                        <a:rPr lang="fr-FR" sz="18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18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penwnq</a:t>
                      </a:r>
                      <a:r>
                        <a:rPr lang="fr-FR" sz="18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18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qen</a:t>
                      </a:r>
                      <a:r>
                        <a:rPr lang="fr-FR" sz="18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18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hiryny</a:t>
                      </a:r>
                      <a:r>
                        <a:rPr lang="fr-FR" sz="18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18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niben</a:t>
                      </a:r>
                      <a:r>
                        <a:rPr lang="fr-FR" sz="18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18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nje</a:t>
                      </a:r>
                      <a:r>
                        <a:rPr lang="fr-FR" sz="18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18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Pipan­tokratwr</a:t>
                      </a:r>
                      <a:r>
                        <a:rPr lang="fr-FR" sz="18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ÉP[</a:t>
                      </a:r>
                      <a:r>
                        <a:rPr lang="fr-FR" sz="18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oic</a:t>
                      </a:r>
                      <a:r>
                        <a:rPr lang="fr-FR" sz="18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18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Pennou</a:t>
                      </a:r>
                      <a:r>
                        <a:rPr lang="fr-FR" sz="18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a:t>
                      </a:r>
                      <a:endParaRPr lang="fr-FR" sz="1800" dirty="0">
                        <a:solidFill>
                          <a:schemeClr val="tx1"/>
                        </a:solidFill>
                        <a:effectLst/>
                        <a:latin typeface="Book Antiqua" panose="02040602050305030304" pitchFamily="18" charset="0"/>
                        <a:ea typeface="Calibri" panose="020F0502020204030204" pitchFamily="34" charset="0"/>
                        <a:cs typeface="Arial" panose="020B0604020202020204" pitchFamily="34" charset="0"/>
                      </a:endParaRPr>
                    </a:p>
                  </a:txBody>
                  <a:tcPr marL="68580" marR="68580" marT="0"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just">
                        <a:lnSpc>
                          <a:spcPct val="115000"/>
                        </a:lnSpc>
                        <a:spcAft>
                          <a:spcPts val="1200"/>
                        </a:spcAft>
                      </a:pPr>
                      <a:r>
                        <a:rPr lang="fr-FR" sz="2000" dirty="0">
                          <a:solidFill>
                            <a:schemeClr val="tx1"/>
                          </a:solidFill>
                          <a:effectLst/>
                          <a:latin typeface="Book Antiqua" panose="02040602050305030304" pitchFamily="18" charset="0"/>
                          <a:ea typeface="Times New Roman" panose="02020603050405020304" pitchFamily="18" charset="0"/>
                          <a:cs typeface="Arial" panose="020B0604020202020204" pitchFamily="34" charset="0"/>
                        </a:rPr>
                        <a:t>Rendons grâce à Dieu bienfaiteur et miséricor­dieux, Père de notre Seigneur, Dieu et Sauveur Jésus-Christ  parce qu’Il nous a  protégés, aidés, préservés,  reçus avec bonté, traités avec miséricorde, fortifiés et fait parvenir jusqu’à cette heure.</a:t>
                      </a:r>
                    </a:p>
                    <a:p>
                      <a:pPr algn="just">
                        <a:lnSpc>
                          <a:spcPct val="115000"/>
                        </a:lnSpc>
                        <a:spcAft>
                          <a:spcPts val="1200"/>
                        </a:spcAft>
                      </a:pPr>
                      <a:r>
                        <a:rPr lang="fr-FR" sz="2000" dirty="0">
                          <a:solidFill>
                            <a:schemeClr val="tx1"/>
                          </a:solidFill>
                          <a:effectLst/>
                          <a:latin typeface="Book Antiqua" panose="02040602050305030304" pitchFamily="18" charset="0"/>
                          <a:ea typeface="Times New Roman" panose="02020603050405020304" pitchFamily="18" charset="0"/>
                          <a:cs typeface="Arial" panose="020B0604020202020204" pitchFamily="34" charset="0"/>
                        </a:rPr>
                        <a:t> Supplions‑Le encore de nous garder en ce saint jour et tous les jours de notre vie en toute paix ; Lui qui est Tout-Puissant, le Seigneur no­tre Dieu.</a:t>
                      </a:r>
                      <a:endParaRPr lang="fr-FR" sz="2000" dirty="0">
                        <a:solidFill>
                          <a:schemeClr val="tx1"/>
                        </a:solidFill>
                        <a:effectLst/>
                        <a:latin typeface="Book Antiqua" panose="02040602050305030304" pitchFamily="18" charset="0"/>
                        <a:ea typeface="Calibri" panose="020F0502020204030204" pitchFamily="34" charset="0"/>
                        <a:cs typeface="Arial" panose="020B0604020202020204" pitchFamily="34" charset="0"/>
                      </a:endParaRPr>
                    </a:p>
                  </a:txBody>
                  <a:tcPr marL="68580" marR="68580" marT="0"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justLow" rtl="1">
                        <a:lnSpc>
                          <a:spcPct val="115000"/>
                        </a:lnSpc>
                        <a:spcAft>
                          <a:spcPts val="1000"/>
                        </a:spcAft>
                      </a:pPr>
                      <a:r>
                        <a:rPr lang="ar-SA" sz="24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فلنشكر صانع الخيرات، الرحوم الله أبا ربنا وإلهنا ومخلصنا يسوع المسيح </a:t>
                      </a:r>
                      <a:endParaRPr lang="fr-FR" sz="1800" b="0" dirty="0">
                        <a:solidFill>
                          <a:schemeClr val="tx1"/>
                        </a:solidFill>
                        <a:effectLst/>
                        <a:latin typeface="Book Antiqua" panose="02040602050305030304" pitchFamily="18" charset="0"/>
                        <a:ea typeface="Calibri" panose="020F0502020204030204" pitchFamily="34" charset="0"/>
                        <a:cs typeface="Arial" panose="020B0604020202020204" pitchFamily="34" charset="0"/>
                      </a:endParaRPr>
                    </a:p>
                    <a:p>
                      <a:pPr algn="justLow" rtl="1">
                        <a:lnSpc>
                          <a:spcPct val="115000"/>
                        </a:lnSpc>
                        <a:spcAft>
                          <a:spcPts val="1000"/>
                        </a:spcAft>
                      </a:pPr>
                      <a:r>
                        <a:rPr lang="ar-SA" sz="24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لأنه سترنا وأعاننا وحفظنا وقبلنا إليه وأشفق علينا وعضدنا وأتي بنا إلى هذه الساعة</a:t>
                      </a:r>
                      <a:endParaRPr lang="fr-FR" sz="1800" b="0" dirty="0">
                        <a:solidFill>
                          <a:schemeClr val="tx1"/>
                        </a:solidFill>
                        <a:effectLst/>
                        <a:latin typeface="Book Antiqua" panose="02040602050305030304" pitchFamily="18" charset="0"/>
                        <a:ea typeface="Calibri" panose="020F0502020204030204" pitchFamily="34" charset="0"/>
                        <a:cs typeface="Arial" panose="020B0604020202020204" pitchFamily="34" charset="0"/>
                      </a:endParaRPr>
                    </a:p>
                    <a:p>
                      <a:pPr algn="justLow" rtl="1">
                        <a:lnSpc>
                          <a:spcPct val="115000"/>
                        </a:lnSpc>
                        <a:spcAft>
                          <a:spcPts val="1000"/>
                        </a:spcAft>
                      </a:pPr>
                      <a:r>
                        <a:rPr lang="ar-SA" sz="24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هو أيضا فلنسأله أن يحفظنا في هذا اليوم المقدس وكل أيام حياتنا بكل سلام، الضابط الكل الرب الهنا</a:t>
                      </a:r>
                      <a:endParaRPr lang="fr-FR" sz="1800" b="0" dirty="0">
                        <a:solidFill>
                          <a:schemeClr val="tx1"/>
                        </a:solidFill>
                        <a:effectLst/>
                        <a:latin typeface="Book Antiqua" panose="02040602050305030304" pitchFamily="18" charset="0"/>
                        <a:ea typeface="Calibri" panose="020F0502020204030204" pitchFamily="34" charset="0"/>
                        <a:cs typeface="Arial" panose="020B0604020202020204" pitchFamily="34" charset="0"/>
                      </a:endParaRPr>
                    </a:p>
                  </a:txBody>
                  <a:tcPr marL="68580" marR="68580" marT="0"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984232855"/>
                  </a:ext>
                </a:extLst>
              </a:tr>
            </a:tbl>
          </a:graphicData>
        </a:graphic>
      </p:graphicFrame>
      <p:sp>
        <p:nvSpPr>
          <p:cNvPr id="6" name="ZoneTexte 5">
            <a:extLst>
              <a:ext uri="{FF2B5EF4-FFF2-40B4-BE49-F238E27FC236}">
                <a16:creationId xmlns:a16="http://schemas.microsoft.com/office/drawing/2014/main" id="{4FF626DA-6A01-430E-B796-30F6AE5E4DEE}"/>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du </a:t>
            </a:r>
            <a:r>
              <a:rPr lang="fr-FR" sz="1600" b="1" dirty="0" err="1">
                <a:solidFill>
                  <a:schemeClr val="bg1"/>
                </a:solidFill>
              </a:rPr>
              <a:t>Lakkan</a:t>
            </a:r>
            <a:r>
              <a:rPr lang="fr-FR" sz="1600" b="1" dirty="0">
                <a:solidFill>
                  <a:schemeClr val="bg1"/>
                </a:solidFill>
              </a:rPr>
              <a:t> (Lavement des pieds)</a:t>
            </a:r>
          </a:p>
        </p:txBody>
      </p:sp>
      <p:sp>
        <p:nvSpPr>
          <p:cNvPr id="8" name="Rectangle 74">
            <a:extLst>
              <a:ext uri="{FF2B5EF4-FFF2-40B4-BE49-F238E27FC236}">
                <a16:creationId xmlns:a16="http://schemas.microsoft.com/office/drawing/2014/main" id="{D52F21FD-8CD5-47B9-BFB4-497B21E7C5E7}"/>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صلاة </a:t>
            </a:r>
            <a:r>
              <a:rPr lang="ar-SA" sz="2000" b="1" dirty="0" err="1">
                <a:solidFill>
                  <a:schemeClr val="bg1"/>
                </a:solidFill>
              </a:rPr>
              <a:t>اللقان</a:t>
            </a:r>
            <a:endParaRPr lang="en-US" altLang="fr-FR" sz="2000" b="1" i="1" dirty="0">
              <a:solidFill>
                <a:schemeClr val="bg1"/>
              </a:solidFill>
            </a:endParaRPr>
          </a:p>
        </p:txBody>
      </p:sp>
    </p:spTree>
    <p:extLst>
      <p:ext uri="{BB962C8B-B14F-4D97-AF65-F5344CB8AC3E}">
        <p14:creationId xmlns:p14="http://schemas.microsoft.com/office/powerpoint/2010/main" val="2385756855"/>
      </p:ext>
    </p:extLst>
  </p:cSld>
  <p:clrMapOvr>
    <a:masterClrMapping/>
  </p:clrMapOvr>
</p:sld>
</file>

<file path=ppt/slides/slide5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5" name="Connecteur droit 4">
            <a:extLst>
              <a:ext uri="{FF2B5EF4-FFF2-40B4-BE49-F238E27FC236}">
                <a16:creationId xmlns:a16="http://schemas.microsoft.com/office/drawing/2014/main" id="{126B1987-611D-41BD-9F08-E35F26AD5672}"/>
              </a:ext>
            </a:extLst>
          </p:cNvPr>
          <p:cNvCxnSpPr>
            <a:cxnSpLocks/>
          </p:cNvCxnSpPr>
          <p:nvPr/>
        </p:nvCxnSpPr>
        <p:spPr>
          <a:xfrm flipV="1">
            <a:off x="4151784" y="548680"/>
            <a:ext cx="0" cy="5832648"/>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7" name="Connecteur droit 6">
            <a:extLst>
              <a:ext uri="{FF2B5EF4-FFF2-40B4-BE49-F238E27FC236}">
                <a16:creationId xmlns:a16="http://schemas.microsoft.com/office/drawing/2014/main" id="{6FCAE597-4702-47B1-A0B0-F545200A3E96}"/>
              </a:ext>
            </a:extLst>
          </p:cNvPr>
          <p:cNvCxnSpPr>
            <a:cxnSpLocks/>
          </p:cNvCxnSpPr>
          <p:nvPr/>
        </p:nvCxnSpPr>
        <p:spPr>
          <a:xfrm>
            <a:off x="7932204" y="548680"/>
            <a:ext cx="0" cy="5832648"/>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aphicFrame>
        <p:nvGraphicFramePr>
          <p:cNvPr id="11" name="Tableau 10">
            <a:extLst>
              <a:ext uri="{FF2B5EF4-FFF2-40B4-BE49-F238E27FC236}">
                <a16:creationId xmlns:a16="http://schemas.microsoft.com/office/drawing/2014/main" id="{064030C8-D926-485C-8E3C-04B79300FA76}"/>
              </a:ext>
            </a:extLst>
          </p:cNvPr>
          <p:cNvGraphicFramePr>
            <a:graphicFrameLocks noGrp="1"/>
          </p:cNvGraphicFramePr>
          <p:nvPr/>
        </p:nvGraphicFramePr>
        <p:xfrm>
          <a:off x="407368" y="548680"/>
          <a:ext cx="11305251" cy="5802059"/>
        </p:xfrm>
        <a:graphic>
          <a:graphicData uri="http://schemas.openxmlformats.org/drawingml/2006/table">
            <a:tbl>
              <a:tblPr firstRow="1" bandRow="1">
                <a:tableStyleId>{5C22544A-7EE6-4342-B048-85BDC9FD1C3A}</a:tableStyleId>
              </a:tblPr>
              <a:tblGrid>
                <a:gridCol w="3768417">
                  <a:extLst>
                    <a:ext uri="{9D8B030D-6E8A-4147-A177-3AD203B41FA5}">
                      <a16:colId xmlns:a16="http://schemas.microsoft.com/office/drawing/2014/main" val="643898362"/>
                    </a:ext>
                  </a:extLst>
                </a:gridCol>
                <a:gridCol w="3768417">
                  <a:extLst>
                    <a:ext uri="{9D8B030D-6E8A-4147-A177-3AD203B41FA5}">
                      <a16:colId xmlns:a16="http://schemas.microsoft.com/office/drawing/2014/main" val="928857037"/>
                    </a:ext>
                  </a:extLst>
                </a:gridCol>
                <a:gridCol w="3768417">
                  <a:extLst>
                    <a:ext uri="{9D8B030D-6E8A-4147-A177-3AD203B41FA5}">
                      <a16:colId xmlns:a16="http://schemas.microsoft.com/office/drawing/2014/main" val="2709813572"/>
                    </a:ext>
                  </a:extLst>
                </a:gridCol>
              </a:tblGrid>
              <a:tr h="370840">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2000" b="1" kern="1200" dirty="0" err="1">
                          <a:solidFill>
                            <a:srgbClr val="C00000"/>
                          </a:solidFill>
                          <a:latin typeface="CS Avva Shenouda" panose="020B7200000000000000" pitchFamily="34" charset="0"/>
                          <a:ea typeface="+mn-ea"/>
                          <a:cs typeface="+mn-cs"/>
                        </a:rPr>
                        <a:t>Pidi`akwn</a:t>
                      </a:r>
                      <a:endParaRPr lang="fr-FR" sz="2000" b="1" kern="1200" dirty="0">
                        <a:solidFill>
                          <a:srgbClr val="C00000"/>
                        </a:solidFill>
                        <a:latin typeface="CS Avva Shenouda" panose="020B7200000000000000" pitchFamily="34" charset="0"/>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lang="fr-FR" sz="1800" b="1" kern="1200" dirty="0" err="1">
                          <a:solidFill>
                            <a:schemeClr val="tx1"/>
                          </a:solidFill>
                          <a:effectLst/>
                          <a:latin typeface="CS Avva Shenouda" panose="020B7200000000000000" pitchFamily="34" charset="0"/>
                          <a:ea typeface="+mn-ea"/>
                          <a:cs typeface="+mn-cs"/>
                        </a:rPr>
                        <a:t>ÉProceuxac;e</a:t>
                      </a:r>
                      <a:endParaRPr lang="fr-FR" sz="1800" b="1" kern="1200" dirty="0">
                        <a:solidFill>
                          <a:schemeClr val="tx1"/>
                        </a:solidFill>
                        <a:effectLst/>
                        <a:latin typeface="CS Avva Shenouda" panose="020B7200000000000000" pitchFamily="34" charset="0"/>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lang="fr-FR" sz="2800" b="1" kern="1200" dirty="0">
                        <a:solidFill>
                          <a:schemeClr val="tx1"/>
                        </a:solidFill>
                        <a:latin typeface="CS Avva Shenouda" panose="020B7200000000000000" pitchFamily="34" charset="0"/>
                        <a:ea typeface="+mn-ea"/>
                        <a:cs typeface="+mn-cs"/>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fr-FR" sz="2000" b="1" kern="1200" dirty="0">
                          <a:solidFill>
                            <a:srgbClr val="C00000"/>
                          </a:solidFill>
                          <a:latin typeface="+mn-lt"/>
                          <a:ea typeface="+mn-ea"/>
                          <a:cs typeface="+mn-cs"/>
                        </a:rPr>
                        <a:t>Le diacre</a:t>
                      </a:r>
                    </a:p>
                    <a:p>
                      <a:pPr marL="0" marR="0" lvl="0" indent="0" algn="ctr" defTabSz="914400" rtl="0" eaLnBrk="1" fontAlgn="auto" latinLnBrk="0" hangingPunct="1">
                        <a:lnSpc>
                          <a:spcPct val="100000"/>
                        </a:lnSpc>
                        <a:spcBef>
                          <a:spcPts val="0"/>
                        </a:spcBef>
                        <a:spcAft>
                          <a:spcPts val="0"/>
                        </a:spcAft>
                        <a:buClrTx/>
                        <a:buSzTx/>
                        <a:buFontTx/>
                        <a:buNone/>
                        <a:tabLst/>
                        <a:defRPr/>
                      </a:pPr>
                      <a:r>
                        <a:rPr lang="fr-FR" sz="2000" b="1" kern="1200" dirty="0">
                          <a:solidFill>
                            <a:schemeClr val="tx1"/>
                          </a:solidFill>
                          <a:effectLst/>
                          <a:latin typeface="+mn-lt"/>
                          <a:ea typeface="+mn-ea"/>
                          <a:cs typeface="+mn-cs"/>
                        </a:rPr>
                        <a:t>Prions</a:t>
                      </a:r>
                    </a:p>
                    <a:p>
                      <a:pPr marL="0" marR="0" lvl="0" indent="0" algn="ctr" defTabSz="914400" rtl="0" eaLnBrk="1" fontAlgn="auto" latinLnBrk="0" hangingPunct="1">
                        <a:lnSpc>
                          <a:spcPct val="100000"/>
                        </a:lnSpc>
                        <a:spcBef>
                          <a:spcPts val="0"/>
                        </a:spcBef>
                        <a:spcAft>
                          <a:spcPts val="0"/>
                        </a:spcAft>
                        <a:buClrTx/>
                        <a:buSzTx/>
                        <a:buFontTx/>
                        <a:buNone/>
                        <a:tabLst/>
                        <a:defRPr/>
                      </a:pPr>
                      <a:endParaRPr lang="fr-FR" sz="2000" b="1" kern="1200" dirty="0">
                        <a:solidFill>
                          <a:schemeClr val="tx1"/>
                        </a:solidFill>
                        <a:effectLst/>
                        <a:latin typeface="+mn-lt"/>
                        <a:ea typeface="+mn-ea"/>
                        <a:cs typeface="+mn-cs"/>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ar-SA" sz="2400" b="1" kern="1200" dirty="0">
                          <a:solidFill>
                            <a:srgbClr val="C00000"/>
                          </a:solidFill>
                          <a:effectLst/>
                          <a:latin typeface="+mn-lt"/>
                          <a:ea typeface="+mn-ea"/>
                          <a:cs typeface="+mn-cs"/>
                        </a:rPr>
                        <a:t>الشماس</a:t>
                      </a:r>
                      <a:endParaRPr lang="fr-FR" sz="3000" b="1" kern="1200" dirty="0">
                        <a:solidFill>
                          <a:srgbClr val="C00000"/>
                        </a:solidFill>
                        <a:effectLst/>
                        <a:latin typeface="+mn-lt"/>
                        <a:ea typeface="+mn-ea"/>
                        <a:cs typeface="+mn-cs"/>
                      </a:endParaRPr>
                    </a:p>
                    <a:p>
                      <a:pPr algn="ctr"/>
                      <a:r>
                        <a:rPr lang="ar-SA" sz="2400" b="0" kern="1200" dirty="0">
                          <a:solidFill>
                            <a:schemeClr val="tx1"/>
                          </a:solidFill>
                          <a:effectLst/>
                          <a:latin typeface="+mn-lt"/>
                          <a:ea typeface="+mn-ea"/>
                          <a:cs typeface="+mn-cs"/>
                        </a:rPr>
                        <a:t>صلوا</a:t>
                      </a:r>
                      <a:endParaRPr lang="fr-FR" sz="2400" b="0" dirty="0">
                        <a:solidFill>
                          <a:schemeClr val="tx1"/>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759317180"/>
                  </a:ext>
                </a:extLst>
              </a:tr>
              <a:tr h="370840">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2000" b="1" kern="1200" dirty="0" err="1">
                          <a:solidFill>
                            <a:srgbClr val="C00000"/>
                          </a:solidFill>
                          <a:latin typeface="CS Avva Shenouda" panose="020B7200000000000000" pitchFamily="34" charset="0"/>
                          <a:ea typeface="+mn-ea"/>
                          <a:cs typeface="+mn-cs"/>
                        </a:rPr>
                        <a:t>Pilaoc</a:t>
                      </a:r>
                      <a:endParaRPr lang="fr-FR" sz="2800" b="1" kern="1200" dirty="0">
                        <a:solidFill>
                          <a:srgbClr val="C00000"/>
                        </a:solidFill>
                        <a:latin typeface="CS Avva Shenouda" panose="020B7200000000000000" pitchFamily="34" charset="0"/>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lang="fr-FR" sz="1800" b="1" kern="1200" dirty="0" err="1">
                          <a:solidFill>
                            <a:schemeClr val="tx1"/>
                          </a:solidFill>
                          <a:effectLst/>
                          <a:latin typeface="CS Avva Shenouda" panose="020B7200000000000000" pitchFamily="34" charset="0"/>
                          <a:ea typeface="+mn-ea"/>
                          <a:cs typeface="+mn-cs"/>
                        </a:rPr>
                        <a:t>Kuri`e</a:t>
                      </a:r>
                      <a:r>
                        <a:rPr lang="fr-FR" sz="1800" b="1" kern="1200" dirty="0">
                          <a:solidFill>
                            <a:schemeClr val="tx1"/>
                          </a:solidFill>
                          <a:effectLst/>
                          <a:latin typeface="CS Avva Shenouda" panose="020B7200000000000000" pitchFamily="34" charset="0"/>
                          <a:ea typeface="+mn-ea"/>
                          <a:cs typeface="+mn-cs"/>
                        </a:rPr>
                        <a:t> `</a:t>
                      </a:r>
                      <a:r>
                        <a:rPr lang="fr-FR" sz="1800" b="1" kern="1200" dirty="0" err="1">
                          <a:solidFill>
                            <a:schemeClr val="tx1"/>
                          </a:solidFill>
                          <a:effectLst/>
                          <a:latin typeface="CS Avva Shenouda" panose="020B7200000000000000" pitchFamily="34" charset="0"/>
                          <a:ea typeface="+mn-ea"/>
                          <a:cs typeface="+mn-cs"/>
                        </a:rPr>
                        <a:t>ele`ycon</a:t>
                      </a:r>
                      <a:endParaRPr lang="fr-FR" sz="1800" b="1" kern="1200" dirty="0">
                        <a:solidFill>
                          <a:schemeClr val="tx1"/>
                        </a:solidFill>
                        <a:effectLst/>
                        <a:latin typeface="CS Avva Shenouda" panose="020B7200000000000000" pitchFamily="34" charset="0"/>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lang="fr-FR" sz="1800" b="1" kern="1200" dirty="0">
                        <a:solidFill>
                          <a:schemeClr val="tx1"/>
                        </a:solidFill>
                        <a:effectLst/>
                        <a:latin typeface="CS Avva Shenouda" panose="020B7200000000000000" pitchFamily="34" charset="0"/>
                        <a:ea typeface="+mn-ea"/>
                        <a:cs typeface="+mn-cs"/>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algn="ctr" defTabSz="914400" rtl="0" eaLnBrk="1" latinLnBrk="0" hangingPunct="1"/>
                      <a:r>
                        <a:rPr lang="fr-FR" sz="2000" b="1" kern="1200" dirty="0">
                          <a:solidFill>
                            <a:srgbClr val="C00000"/>
                          </a:solidFill>
                          <a:latin typeface="+mn-lt"/>
                          <a:ea typeface="+mn-ea"/>
                          <a:cs typeface="+mn-cs"/>
                        </a:rPr>
                        <a:t>L’assemblée</a:t>
                      </a:r>
                      <a:endParaRPr lang="fr-FR" sz="2800" b="1" kern="1200" dirty="0">
                        <a:solidFill>
                          <a:srgbClr val="C00000"/>
                        </a:solidFill>
                        <a:latin typeface="+mn-lt"/>
                        <a:ea typeface="+mn-ea"/>
                        <a:cs typeface="+mn-cs"/>
                      </a:endParaRPr>
                    </a:p>
                    <a:p>
                      <a:pPr algn="ctr"/>
                      <a:r>
                        <a:rPr lang="fr-FR" sz="2000" b="1" kern="1200" dirty="0">
                          <a:solidFill>
                            <a:schemeClr val="dk1"/>
                          </a:solidFill>
                          <a:effectLst/>
                          <a:latin typeface="+mn-lt"/>
                          <a:ea typeface="+mn-ea"/>
                          <a:cs typeface="+mn-cs"/>
                        </a:rPr>
                        <a:t>Pitié Seigneur</a:t>
                      </a:r>
                    </a:p>
                    <a:p>
                      <a:pPr algn="ctr"/>
                      <a:endParaRPr lang="fr-FR" sz="4400" b="1" dirty="0">
                        <a:solidFill>
                          <a:srgbClr val="C00000"/>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ar-SA" sz="2400" b="1" kern="1200" dirty="0">
                          <a:solidFill>
                            <a:srgbClr val="C00000"/>
                          </a:solidFill>
                          <a:effectLst/>
                          <a:latin typeface="+mn-lt"/>
                          <a:ea typeface="+mn-ea"/>
                          <a:cs typeface="+mn-cs"/>
                        </a:rPr>
                        <a:t>الشعب</a:t>
                      </a:r>
                      <a:endParaRPr lang="fr-FR" sz="2400" b="1" kern="1200" dirty="0">
                        <a:solidFill>
                          <a:srgbClr val="C00000"/>
                        </a:solidFill>
                        <a:effectLst/>
                        <a:latin typeface="+mn-lt"/>
                        <a:ea typeface="+mn-ea"/>
                        <a:cs typeface="+mn-cs"/>
                      </a:endParaRPr>
                    </a:p>
                    <a:p>
                      <a:pPr algn="ctr"/>
                      <a:r>
                        <a:rPr lang="ar-SA" sz="2400" b="0" kern="1200" dirty="0" err="1">
                          <a:solidFill>
                            <a:schemeClr val="dk1"/>
                          </a:solidFill>
                          <a:effectLst/>
                          <a:latin typeface="+mn-lt"/>
                          <a:ea typeface="+mn-ea"/>
                          <a:cs typeface="+mn-cs"/>
                        </a:rPr>
                        <a:t>يارب</a:t>
                      </a:r>
                      <a:r>
                        <a:rPr lang="ar-SA" sz="2400" b="0" kern="1200" dirty="0">
                          <a:solidFill>
                            <a:schemeClr val="dk1"/>
                          </a:solidFill>
                          <a:effectLst/>
                          <a:latin typeface="+mn-lt"/>
                          <a:ea typeface="+mn-ea"/>
                          <a:cs typeface="+mn-cs"/>
                        </a:rPr>
                        <a:t> ارحم</a:t>
                      </a:r>
                      <a:endParaRPr lang="fr-FR" sz="2400" b="0" dirty="0">
                        <a:solidFill>
                          <a:srgbClr val="C00000"/>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000468116"/>
                  </a:ext>
                </a:extLst>
              </a:tr>
              <a:tr h="1854200">
                <a:tc>
                  <a:txBody>
                    <a:bodyPr/>
                    <a:lstStyle/>
                    <a:p>
                      <a:pPr algn="ctr">
                        <a:lnSpc>
                          <a:spcPct val="115000"/>
                        </a:lnSpc>
                        <a:spcAft>
                          <a:spcPts val="0"/>
                        </a:spcAft>
                      </a:pPr>
                      <a:r>
                        <a:rPr lang="fr-FR" sz="2000" b="1" kern="1200" dirty="0" err="1">
                          <a:solidFill>
                            <a:srgbClr val="C00000"/>
                          </a:solidFill>
                          <a:latin typeface="CS Avva Shenouda" panose="020B7200000000000000" pitchFamily="34" charset="0"/>
                          <a:ea typeface="+mn-ea"/>
                          <a:cs typeface="+mn-cs"/>
                        </a:rPr>
                        <a:t>Piouyb</a:t>
                      </a:r>
                      <a:endParaRPr lang="fr-FR" sz="2000" b="1" kern="1200" dirty="0">
                        <a:solidFill>
                          <a:srgbClr val="C00000"/>
                        </a:solidFill>
                        <a:latin typeface="CS Avva Shenouda" panose="020B7200000000000000" pitchFamily="34" charset="0"/>
                        <a:ea typeface="+mn-ea"/>
                        <a:cs typeface="+mn-cs"/>
                      </a:endParaRPr>
                    </a:p>
                    <a:p>
                      <a:pPr algn="just">
                        <a:lnSpc>
                          <a:spcPct val="115000"/>
                        </a:lnSpc>
                        <a:spcAft>
                          <a:spcPts val="0"/>
                        </a:spcAft>
                      </a:pPr>
                      <a:r>
                        <a:rPr lang="fr-FR" sz="1800" b="1" dirty="0" err="1">
                          <a:effectLst/>
                          <a:latin typeface="CS Avva Shenouda" panose="020B7200000000000000" pitchFamily="34" charset="0"/>
                          <a:ea typeface="Calibri" panose="020F0502020204030204" pitchFamily="34" charset="0"/>
                          <a:cs typeface="Arial" panose="020B0604020202020204" pitchFamily="34" charset="0"/>
                        </a:rPr>
                        <a:t>ÉVnyb</a:t>
                      </a:r>
                      <a:r>
                        <a:rPr lang="fr-FR" sz="1800" b="1" dirty="0">
                          <a:effectLst/>
                          <a:latin typeface="CS Avva Shenouda" panose="020B7200000000000000" pitchFamily="34" charset="0"/>
                          <a:ea typeface="Calibri" panose="020F0502020204030204" pitchFamily="34" charset="0"/>
                          <a:cs typeface="Arial" panose="020B0604020202020204" pitchFamily="34" charset="0"/>
                        </a:rPr>
                        <a:t> ÉP[</a:t>
                      </a:r>
                      <a:r>
                        <a:rPr lang="fr-FR" sz="1800" b="1" dirty="0" err="1">
                          <a:effectLst/>
                          <a:latin typeface="CS Avva Shenouda" panose="020B7200000000000000" pitchFamily="34" charset="0"/>
                          <a:ea typeface="Calibri" panose="020F0502020204030204" pitchFamily="34" charset="0"/>
                          <a:cs typeface="Arial" panose="020B0604020202020204" pitchFamily="34" charset="0"/>
                        </a:rPr>
                        <a:t>oic</a:t>
                      </a:r>
                      <a:r>
                        <a:rPr lang="fr-FR" sz="1800" b="1" dirty="0">
                          <a:effectLst/>
                          <a:latin typeface="CS Avva Shenouda" panose="020B7200000000000000" pitchFamily="34" charset="0"/>
                          <a:ea typeface="Calibri" panose="020F0502020204030204" pitchFamily="34" charset="0"/>
                          <a:cs typeface="Arial" panose="020B0604020202020204" pitchFamily="34" charset="0"/>
                        </a:rPr>
                        <a:t> </a:t>
                      </a:r>
                      <a:r>
                        <a:rPr lang="fr-FR" sz="1800" b="1" dirty="0" err="1">
                          <a:effectLst/>
                          <a:latin typeface="CS Avva Shenouda" panose="020B7200000000000000" pitchFamily="34" charset="0"/>
                          <a:ea typeface="Calibri" panose="020F0502020204030204" pitchFamily="34" charset="0"/>
                          <a:cs typeface="Arial" panose="020B0604020202020204" pitchFamily="34" charset="0"/>
                        </a:rPr>
                        <a:t>ÉV­nou</a:t>
                      </a:r>
                      <a:r>
                        <a:rPr lang="fr-FR" sz="1800" b="1" dirty="0">
                          <a:effectLst/>
                          <a:latin typeface="CS Avva Shenouda" panose="020B7200000000000000" pitchFamily="34" charset="0"/>
                          <a:ea typeface="Calibri" panose="020F0502020204030204" pitchFamily="34" charset="0"/>
                          <a:cs typeface="Arial" panose="020B0604020202020204" pitchFamily="34" charset="0"/>
                        </a:rPr>
                        <a:t>] </a:t>
                      </a:r>
                      <a:r>
                        <a:rPr lang="fr-FR" sz="1800" b="1" dirty="0" err="1">
                          <a:effectLst/>
                          <a:latin typeface="CS Avva Shenouda" panose="020B7200000000000000" pitchFamily="34" charset="0"/>
                          <a:ea typeface="Calibri" panose="020F0502020204030204" pitchFamily="34" charset="0"/>
                          <a:cs typeface="Arial" panose="020B0604020202020204" pitchFamily="34" charset="0"/>
                        </a:rPr>
                        <a:t>pipantokratwr</a:t>
                      </a:r>
                      <a:r>
                        <a:rPr lang="fr-FR" sz="1800" b="1" dirty="0">
                          <a:effectLst/>
                          <a:latin typeface="CS Avva Shenouda" panose="020B7200000000000000" pitchFamily="34" charset="0"/>
                          <a:ea typeface="Calibri" panose="020F0502020204030204" pitchFamily="34" charset="0"/>
                          <a:cs typeface="Arial" panose="020B0604020202020204" pitchFamily="34" charset="0"/>
                        </a:rPr>
                        <a:t> @ </a:t>
                      </a:r>
                      <a:r>
                        <a:rPr lang="fr-FR" sz="1800" b="1" dirty="0" err="1">
                          <a:effectLst/>
                          <a:latin typeface="CS Avva Shenouda" panose="020B7200000000000000" pitchFamily="34" charset="0"/>
                          <a:ea typeface="Calibri" panose="020F0502020204030204" pitchFamily="34" charset="0"/>
                          <a:cs typeface="Arial" panose="020B0604020202020204" pitchFamily="34" charset="0"/>
                        </a:rPr>
                        <a:t>ÉViwt</a:t>
                      </a:r>
                      <a:r>
                        <a:rPr lang="fr-FR" sz="1800" b="1" dirty="0">
                          <a:effectLst/>
                          <a:latin typeface="CS Avva Shenouda" panose="020B7200000000000000" pitchFamily="34" charset="0"/>
                          <a:ea typeface="Calibri" panose="020F0502020204030204" pitchFamily="34" charset="0"/>
                          <a:cs typeface="Arial" panose="020B0604020202020204" pitchFamily="34" charset="0"/>
                        </a:rPr>
                        <a:t> `</a:t>
                      </a:r>
                      <a:r>
                        <a:rPr lang="fr-FR" sz="1800" b="1" dirty="0" err="1">
                          <a:effectLst/>
                          <a:latin typeface="CS Avva Shenouda" panose="020B7200000000000000" pitchFamily="34" charset="0"/>
                          <a:ea typeface="Calibri" panose="020F0502020204030204" pitchFamily="34" charset="0"/>
                          <a:cs typeface="Arial" panose="020B0604020202020204" pitchFamily="34" charset="0"/>
                        </a:rPr>
                        <a:t>mPen</a:t>
                      </a:r>
                      <a:r>
                        <a:rPr lang="fr-FR" sz="1800" b="1" dirty="0">
                          <a:effectLst/>
                          <a:latin typeface="CS Avva Shenouda" panose="020B7200000000000000" pitchFamily="34" charset="0"/>
                          <a:ea typeface="Calibri" panose="020F0502020204030204" pitchFamily="34" charset="0"/>
                          <a:cs typeface="Arial" panose="020B0604020202020204" pitchFamily="34" charset="0"/>
                        </a:rPr>
                        <a:t>[</a:t>
                      </a:r>
                      <a:r>
                        <a:rPr lang="fr-FR" sz="1800" b="1" dirty="0" err="1">
                          <a:effectLst/>
                          <a:latin typeface="CS Avva Shenouda" panose="020B7200000000000000" pitchFamily="34" charset="0"/>
                          <a:ea typeface="Calibri" panose="020F0502020204030204" pitchFamily="34" charset="0"/>
                          <a:cs typeface="Arial" panose="020B0604020202020204" pitchFamily="34" charset="0"/>
                        </a:rPr>
                        <a:t>oic</a:t>
                      </a:r>
                      <a:r>
                        <a:rPr lang="fr-FR" sz="1800" b="1" dirty="0">
                          <a:effectLst/>
                          <a:latin typeface="CS Avva Shenouda" panose="020B7200000000000000" pitchFamily="34" charset="0"/>
                          <a:ea typeface="Calibri" panose="020F0502020204030204" pitchFamily="34" charset="0"/>
                          <a:cs typeface="Arial" panose="020B0604020202020204" pitchFamily="34" charset="0"/>
                        </a:rPr>
                        <a:t> </a:t>
                      </a:r>
                      <a:r>
                        <a:rPr lang="fr-FR" sz="1800" b="1" dirty="0" err="1">
                          <a:effectLst/>
                          <a:latin typeface="CS Avva Shenouda" panose="020B7200000000000000" pitchFamily="34" charset="0"/>
                          <a:ea typeface="Calibri" panose="020F0502020204030204" pitchFamily="34" charset="0"/>
                          <a:cs typeface="Arial" panose="020B0604020202020204" pitchFamily="34" charset="0"/>
                        </a:rPr>
                        <a:t>ouoh</a:t>
                      </a:r>
                      <a:r>
                        <a:rPr lang="fr-FR" sz="1800" b="1" dirty="0">
                          <a:effectLst/>
                          <a:latin typeface="CS Avva Shenouda" panose="020B7200000000000000" pitchFamily="34" charset="0"/>
                          <a:ea typeface="Calibri" panose="020F0502020204030204" pitchFamily="34" charset="0"/>
                          <a:cs typeface="Arial" panose="020B0604020202020204" pitchFamily="34" charset="0"/>
                        </a:rPr>
                        <a:t> </a:t>
                      </a:r>
                      <a:r>
                        <a:rPr lang="fr-FR" sz="1800" b="1" dirty="0" err="1">
                          <a:effectLst/>
                          <a:latin typeface="CS Avva Shenouda" panose="020B7200000000000000" pitchFamily="34" charset="0"/>
                          <a:ea typeface="Calibri" panose="020F0502020204030204" pitchFamily="34" charset="0"/>
                          <a:cs typeface="Arial" panose="020B0604020202020204" pitchFamily="34" charset="0"/>
                        </a:rPr>
                        <a:t>Pennou</a:t>
                      </a:r>
                      <a:r>
                        <a:rPr lang="fr-FR" sz="1800" b="1" dirty="0">
                          <a:effectLst/>
                          <a:latin typeface="CS Avva Shenouda" panose="020B7200000000000000" pitchFamily="34" charset="0"/>
                          <a:ea typeface="Calibri" panose="020F0502020204030204" pitchFamily="34" charset="0"/>
                          <a:cs typeface="Arial" panose="020B0604020202020204" pitchFamily="34" charset="0"/>
                        </a:rPr>
                        <a:t>] </a:t>
                      </a:r>
                      <a:r>
                        <a:rPr lang="fr-FR" sz="1800" b="1" dirty="0" err="1">
                          <a:effectLst/>
                          <a:latin typeface="CS Avva Shenouda" panose="020B7200000000000000" pitchFamily="34" charset="0"/>
                          <a:ea typeface="Calibri" panose="020F0502020204030204" pitchFamily="34" charset="0"/>
                          <a:cs typeface="Arial" panose="020B0604020202020204" pitchFamily="34" charset="0"/>
                        </a:rPr>
                        <a:t>ouoh</a:t>
                      </a:r>
                      <a:r>
                        <a:rPr lang="fr-FR" sz="1800" b="1" dirty="0">
                          <a:effectLst/>
                          <a:latin typeface="CS Avva Shenouda" panose="020B7200000000000000" pitchFamily="34" charset="0"/>
                          <a:ea typeface="Calibri" panose="020F0502020204030204" pitchFamily="34" charset="0"/>
                          <a:cs typeface="Arial" panose="020B0604020202020204" pitchFamily="34" charset="0"/>
                        </a:rPr>
                        <a:t> </a:t>
                      </a:r>
                      <a:r>
                        <a:rPr lang="fr-FR" sz="1800" b="1" dirty="0" err="1">
                          <a:effectLst/>
                          <a:latin typeface="CS Avva Shenouda" panose="020B7200000000000000" pitchFamily="34" charset="0"/>
                          <a:ea typeface="Calibri" panose="020F0502020204030204" pitchFamily="34" charset="0"/>
                          <a:cs typeface="Arial" panose="020B0604020202020204" pitchFamily="34" charset="0"/>
                        </a:rPr>
                        <a:t>Pencwr</a:t>
                      </a:r>
                      <a:r>
                        <a:rPr lang="fr-FR" sz="1800" b="1" dirty="0">
                          <a:effectLst/>
                          <a:latin typeface="CS Avva Shenouda" panose="020B7200000000000000" pitchFamily="34" charset="0"/>
                          <a:ea typeface="Calibri" panose="020F0502020204030204" pitchFamily="34" charset="0"/>
                          <a:cs typeface="Arial" panose="020B0604020202020204" pitchFamily="34" charset="0"/>
                        </a:rPr>
                        <a:t> I=y=c P=,=c</a:t>
                      </a:r>
                    </a:p>
                    <a:p>
                      <a:pPr algn="just">
                        <a:lnSpc>
                          <a:spcPct val="115000"/>
                        </a:lnSpc>
                        <a:spcAft>
                          <a:spcPts val="0"/>
                        </a:spcAft>
                      </a:pPr>
                      <a:endParaRPr lang="fr-FR" sz="1800" b="1" dirty="0">
                        <a:effectLst/>
                        <a:latin typeface="Book Antiqua" panose="02040602050305030304" pitchFamily="18" charset="0"/>
                        <a:ea typeface="Calibri" panose="020F0502020204030204" pitchFamily="34" charset="0"/>
                        <a:cs typeface="Arial" panose="020B0604020202020204" pitchFamily="34" charset="0"/>
                      </a:endParaRPr>
                    </a:p>
                    <a:p>
                      <a:pPr algn="just">
                        <a:lnSpc>
                          <a:spcPct val="115000"/>
                        </a:lnSpc>
                        <a:spcAft>
                          <a:spcPts val="1200"/>
                        </a:spcAft>
                      </a:pPr>
                      <a:r>
                        <a:rPr lang="fr-FR" sz="1800" b="1" dirty="0" err="1">
                          <a:effectLst/>
                          <a:latin typeface="CS Avva Shenouda" panose="020B7200000000000000" pitchFamily="34" charset="0"/>
                          <a:ea typeface="Calibri" panose="020F0502020204030204" pitchFamily="34" charset="0"/>
                          <a:cs typeface="Arial" panose="020B0604020202020204" pitchFamily="34" charset="0"/>
                        </a:rPr>
                        <a:t>Tensep`hmot</a:t>
                      </a:r>
                      <a:r>
                        <a:rPr lang="fr-FR" sz="1800" b="1" dirty="0">
                          <a:effectLst/>
                          <a:latin typeface="CS Avva Shenouda" panose="020B7200000000000000" pitchFamily="34" charset="0"/>
                          <a:ea typeface="Calibri" panose="020F0502020204030204" pitchFamily="34" charset="0"/>
                          <a:cs typeface="Arial" panose="020B0604020202020204" pitchFamily="34" charset="0"/>
                        </a:rPr>
                        <a:t> `</a:t>
                      </a:r>
                      <a:r>
                        <a:rPr lang="fr-FR" sz="1800" b="1" dirty="0" err="1">
                          <a:effectLst/>
                          <a:latin typeface="CS Avva Shenouda" panose="020B7200000000000000" pitchFamily="34" charset="0"/>
                          <a:ea typeface="Calibri" panose="020F0502020204030204" pitchFamily="34" charset="0"/>
                          <a:cs typeface="Arial" panose="020B0604020202020204" pitchFamily="34" charset="0"/>
                        </a:rPr>
                        <a:t>ntotk</a:t>
                      </a:r>
                      <a:r>
                        <a:rPr lang="fr-FR" sz="1800" b="1" dirty="0">
                          <a:effectLst/>
                          <a:latin typeface="CS Avva Shenouda" panose="020B7200000000000000" pitchFamily="34" charset="0"/>
                          <a:ea typeface="Calibri" panose="020F0502020204030204" pitchFamily="34" charset="0"/>
                          <a:cs typeface="Arial" panose="020B0604020202020204" pitchFamily="34" charset="0"/>
                        </a:rPr>
                        <a:t> kata </a:t>
                      </a:r>
                      <a:r>
                        <a:rPr lang="fr-FR" sz="1800" b="1" dirty="0" err="1">
                          <a:effectLst/>
                          <a:latin typeface="CS Avva Shenouda" panose="020B7200000000000000" pitchFamily="34" charset="0"/>
                          <a:ea typeface="Calibri" panose="020F0502020204030204" pitchFamily="34" charset="0"/>
                          <a:cs typeface="Arial" panose="020B0604020202020204" pitchFamily="34" charset="0"/>
                        </a:rPr>
                        <a:t>hwb</a:t>
                      </a:r>
                      <a:r>
                        <a:rPr lang="fr-FR" sz="1800" b="1" dirty="0">
                          <a:effectLst/>
                          <a:latin typeface="CS Avva Shenouda" panose="020B7200000000000000" pitchFamily="34" charset="0"/>
                          <a:ea typeface="Calibri" panose="020F0502020204030204" pitchFamily="34" charset="0"/>
                          <a:cs typeface="Arial" panose="020B0604020202020204" pitchFamily="34" charset="0"/>
                        </a:rPr>
                        <a:t> </a:t>
                      </a:r>
                      <a:r>
                        <a:rPr lang="fr-FR" sz="1800" b="1" dirty="0" err="1">
                          <a:effectLst/>
                          <a:latin typeface="CS Avva Shenouda" panose="020B7200000000000000" pitchFamily="34" charset="0"/>
                          <a:ea typeface="Calibri" panose="020F0502020204030204" pitchFamily="34" charset="0"/>
                          <a:cs typeface="Arial" panose="020B0604020202020204" pitchFamily="34" charset="0"/>
                        </a:rPr>
                        <a:t>niben</a:t>
                      </a:r>
                      <a:r>
                        <a:rPr lang="fr-FR" sz="1800" b="1" dirty="0">
                          <a:effectLst/>
                          <a:latin typeface="CS Avva Shenouda" panose="020B7200000000000000" pitchFamily="34" charset="0"/>
                          <a:ea typeface="Calibri" panose="020F0502020204030204" pitchFamily="34" charset="0"/>
                          <a:cs typeface="Arial" panose="020B0604020202020204" pitchFamily="34" charset="0"/>
                        </a:rPr>
                        <a:t> nem </a:t>
                      </a:r>
                      <a:r>
                        <a:rPr lang="fr-FR" sz="1800" b="1" dirty="0" err="1">
                          <a:effectLst/>
                          <a:latin typeface="CS Avva Shenouda" panose="020B7200000000000000" pitchFamily="34" charset="0"/>
                          <a:ea typeface="Calibri" panose="020F0502020204030204" pitchFamily="34" charset="0"/>
                          <a:cs typeface="Arial" panose="020B0604020202020204" pitchFamily="34" charset="0"/>
                        </a:rPr>
                        <a:t>e;be</a:t>
                      </a:r>
                      <a:r>
                        <a:rPr lang="fr-FR" sz="1800" b="1" dirty="0">
                          <a:effectLst/>
                          <a:latin typeface="CS Avva Shenouda" panose="020B7200000000000000" pitchFamily="34" charset="0"/>
                          <a:ea typeface="Calibri" panose="020F0502020204030204" pitchFamily="34" charset="0"/>
                          <a:cs typeface="Arial" panose="020B0604020202020204" pitchFamily="34" charset="0"/>
                        </a:rPr>
                        <a:t> </a:t>
                      </a:r>
                      <a:r>
                        <a:rPr lang="fr-FR" sz="1800" b="1" dirty="0" err="1">
                          <a:effectLst/>
                          <a:latin typeface="CS Avva Shenouda" panose="020B7200000000000000" pitchFamily="34" charset="0"/>
                          <a:ea typeface="Calibri" panose="020F0502020204030204" pitchFamily="34" charset="0"/>
                          <a:cs typeface="Arial" panose="020B0604020202020204" pitchFamily="34" charset="0"/>
                        </a:rPr>
                        <a:t>hwb</a:t>
                      </a:r>
                      <a:r>
                        <a:rPr lang="fr-FR" sz="1800" b="1" dirty="0">
                          <a:effectLst/>
                          <a:latin typeface="CS Avva Shenouda" panose="020B7200000000000000" pitchFamily="34" charset="0"/>
                          <a:ea typeface="Calibri" panose="020F0502020204030204" pitchFamily="34" charset="0"/>
                          <a:cs typeface="Arial" panose="020B0604020202020204" pitchFamily="34" charset="0"/>
                        </a:rPr>
                        <a:t> </a:t>
                      </a:r>
                      <a:r>
                        <a:rPr lang="fr-FR" sz="1800" b="1" dirty="0" err="1">
                          <a:effectLst/>
                          <a:latin typeface="CS Avva Shenouda" panose="020B7200000000000000" pitchFamily="34" charset="0"/>
                          <a:ea typeface="Calibri" panose="020F0502020204030204" pitchFamily="34" charset="0"/>
                          <a:cs typeface="Arial" panose="020B0604020202020204" pitchFamily="34" charset="0"/>
                        </a:rPr>
                        <a:t>niben</a:t>
                      </a:r>
                      <a:r>
                        <a:rPr lang="fr-FR" sz="1800" b="1" dirty="0">
                          <a:effectLst/>
                          <a:latin typeface="CS Avva Shenouda" panose="020B7200000000000000" pitchFamily="34" charset="0"/>
                          <a:ea typeface="Calibri" panose="020F0502020204030204" pitchFamily="34" charset="0"/>
                          <a:cs typeface="Arial" panose="020B0604020202020204" pitchFamily="34" charset="0"/>
                        </a:rPr>
                        <a:t> nem </a:t>
                      </a:r>
                      <a:r>
                        <a:rPr lang="fr-FR" sz="1800" b="1" dirty="0" err="1">
                          <a:effectLst/>
                          <a:latin typeface="CS Avva Shenouda" panose="020B7200000000000000" pitchFamily="34" charset="0"/>
                          <a:ea typeface="Calibri" panose="020F0502020204030204" pitchFamily="34" charset="0"/>
                          <a:cs typeface="Arial" panose="020B0604020202020204" pitchFamily="34" charset="0"/>
                        </a:rPr>
                        <a:t>qen</a:t>
                      </a:r>
                      <a:r>
                        <a:rPr lang="fr-FR" sz="1800" b="1" dirty="0">
                          <a:effectLst/>
                          <a:latin typeface="CS Avva Shenouda" panose="020B7200000000000000" pitchFamily="34" charset="0"/>
                          <a:ea typeface="Calibri" panose="020F0502020204030204" pitchFamily="34" charset="0"/>
                          <a:cs typeface="Arial" panose="020B0604020202020204" pitchFamily="34" charset="0"/>
                        </a:rPr>
                        <a:t> </a:t>
                      </a:r>
                      <a:r>
                        <a:rPr lang="fr-FR" sz="1800" b="1" dirty="0" err="1">
                          <a:effectLst/>
                          <a:latin typeface="CS Avva Shenouda" panose="020B7200000000000000" pitchFamily="34" charset="0"/>
                          <a:ea typeface="Calibri" panose="020F0502020204030204" pitchFamily="34" charset="0"/>
                          <a:cs typeface="Arial" panose="020B0604020202020204" pitchFamily="34" charset="0"/>
                        </a:rPr>
                        <a:t>hwb</a:t>
                      </a:r>
                      <a:r>
                        <a:rPr lang="fr-FR" sz="1800" b="1" dirty="0">
                          <a:effectLst/>
                          <a:latin typeface="CS Avva Shenouda" panose="020B7200000000000000" pitchFamily="34" charset="0"/>
                          <a:ea typeface="Calibri" panose="020F0502020204030204" pitchFamily="34" charset="0"/>
                          <a:cs typeface="Arial" panose="020B0604020202020204" pitchFamily="34" charset="0"/>
                        </a:rPr>
                        <a:t> </a:t>
                      </a:r>
                      <a:r>
                        <a:rPr lang="fr-FR" sz="1800" b="1" dirty="0" err="1">
                          <a:effectLst/>
                          <a:latin typeface="CS Avva Shenouda" panose="020B7200000000000000" pitchFamily="34" charset="0"/>
                          <a:ea typeface="Calibri" panose="020F0502020204030204" pitchFamily="34" charset="0"/>
                          <a:cs typeface="Arial" panose="020B0604020202020204" pitchFamily="34" charset="0"/>
                        </a:rPr>
                        <a:t>niben</a:t>
                      </a:r>
                      <a:endParaRPr lang="fr-FR" sz="1800" b="1" dirty="0">
                        <a:effectLst/>
                        <a:latin typeface="Book Antiqua" panose="02040602050305030304" pitchFamily="18" charset="0"/>
                        <a:ea typeface="Calibri" panose="020F0502020204030204" pitchFamily="34" charset="0"/>
                        <a:cs typeface="Arial" panose="020B0604020202020204" pitchFamily="34" charset="0"/>
                      </a:endParaRPr>
                    </a:p>
                  </a:txBody>
                  <a:tcPr marL="68580" marR="68580" marT="0"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fr-FR" sz="2000" b="1" dirty="0">
                          <a:solidFill>
                            <a:srgbClr val="C00000"/>
                          </a:solidFill>
                        </a:rPr>
                        <a:t>Le Prêtre</a:t>
                      </a:r>
                    </a:p>
                    <a:p>
                      <a:pPr algn="just">
                        <a:lnSpc>
                          <a:spcPct val="115000"/>
                        </a:lnSpc>
                        <a:spcAft>
                          <a:spcPts val="1200"/>
                        </a:spcAft>
                      </a:pPr>
                      <a:r>
                        <a:rPr lang="fr-FR" sz="2000" b="1" dirty="0">
                          <a:effectLst/>
                          <a:latin typeface="Book Antiqua" panose="02040602050305030304" pitchFamily="18" charset="0"/>
                          <a:ea typeface="Times New Roman" panose="02020603050405020304" pitchFamily="18" charset="0"/>
                          <a:cs typeface="Arial" panose="020B0604020202020204" pitchFamily="34" charset="0"/>
                        </a:rPr>
                        <a:t>Ô Maître Seigneur, Dieu Tout-Puissant, Père de  notre Seigneur, Dieu et Sauveur Jésus-Christ,</a:t>
                      </a:r>
                      <a:endParaRPr lang="fr-FR" sz="2000" b="1" dirty="0">
                        <a:effectLst/>
                        <a:latin typeface="Book Antiqua" panose="02040602050305030304" pitchFamily="18" charset="0"/>
                        <a:ea typeface="Calibri" panose="020F0502020204030204" pitchFamily="34" charset="0"/>
                        <a:cs typeface="Arial" panose="020B0604020202020204" pitchFamily="34" charset="0"/>
                      </a:endParaRPr>
                    </a:p>
                    <a:p>
                      <a:pPr algn="just">
                        <a:lnSpc>
                          <a:spcPct val="115000"/>
                        </a:lnSpc>
                        <a:spcAft>
                          <a:spcPts val="1200"/>
                        </a:spcAft>
                      </a:pPr>
                      <a:r>
                        <a:rPr lang="fr-FR" sz="2000" b="1" dirty="0">
                          <a:effectLst/>
                          <a:latin typeface="Book Antiqua" panose="02040602050305030304" pitchFamily="18" charset="0"/>
                          <a:ea typeface="Times New Roman" panose="02020603050405020304" pitchFamily="18" charset="0"/>
                          <a:cs typeface="Arial" panose="020B0604020202020204" pitchFamily="34" charset="0"/>
                        </a:rPr>
                        <a:t>nous Te rendons grâce, de  toute circonstance, pour toute circonstance et en toute circonstance,</a:t>
                      </a:r>
                      <a:endParaRPr lang="fr-FR" sz="2000" b="1" dirty="0">
                        <a:effectLst/>
                        <a:latin typeface="Book Antiqua" panose="02040602050305030304" pitchFamily="18" charset="0"/>
                        <a:ea typeface="Calibri" panose="020F0502020204030204" pitchFamily="34" charset="0"/>
                        <a:cs typeface="Arial" panose="020B0604020202020204" pitchFamily="34" charset="0"/>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ar-SA" sz="2000" b="1" kern="1200" dirty="0">
                          <a:solidFill>
                            <a:srgbClr val="C00000"/>
                          </a:solidFill>
                          <a:effectLst/>
                          <a:latin typeface="+mn-lt"/>
                          <a:ea typeface="+mn-ea"/>
                          <a:cs typeface="+mn-cs"/>
                        </a:rPr>
                        <a:t>الكاهن</a:t>
                      </a:r>
                      <a:endParaRPr lang="fr-FR" dirty="0">
                        <a:solidFill>
                          <a:srgbClr val="C00000"/>
                        </a:solidFill>
                      </a:endParaRPr>
                    </a:p>
                    <a:p>
                      <a:pPr algn="justLow" rtl="1">
                        <a:lnSpc>
                          <a:spcPct val="115000"/>
                        </a:lnSpc>
                        <a:spcAft>
                          <a:spcPts val="1000"/>
                        </a:spcAft>
                      </a:pPr>
                      <a:r>
                        <a:rPr lang="ar-SA" sz="2400" b="0" kern="120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أيها السيد الرب الاله ضابط الكل أبو ربنا والهنا ومخلصنا يسوع المسيح</a:t>
                      </a:r>
                      <a:endParaRPr lang="fr-FR" sz="2400" b="0" kern="1200" dirty="0">
                        <a:solidFill>
                          <a:schemeClr val="tx1"/>
                        </a:solidFill>
                        <a:effectLst/>
                        <a:latin typeface="Book Antiqua" panose="02040602050305030304" pitchFamily="18" charset="0"/>
                        <a:ea typeface="Calibri" panose="020F0502020204030204" pitchFamily="34" charset="0"/>
                        <a:cs typeface="Tahoma" panose="020B0604030504040204" pitchFamily="34" charset="0"/>
                      </a:endParaRPr>
                    </a:p>
                    <a:p>
                      <a:pPr algn="justLow" rtl="1">
                        <a:lnSpc>
                          <a:spcPct val="115000"/>
                        </a:lnSpc>
                        <a:spcAft>
                          <a:spcPts val="1000"/>
                        </a:spcAft>
                      </a:pPr>
                      <a:r>
                        <a:rPr lang="ar-SA" sz="2400" b="0" kern="120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نشكرك على كل حال ومن أجل كل حال وفي كل حال</a:t>
                      </a:r>
                      <a:endParaRPr lang="fr-FR" sz="2400" b="0" kern="1200" dirty="0">
                        <a:solidFill>
                          <a:schemeClr val="tx1"/>
                        </a:solidFill>
                        <a:effectLst/>
                        <a:latin typeface="Book Antiqua" panose="02040602050305030304" pitchFamily="18" charset="0"/>
                        <a:ea typeface="Calibri" panose="020F0502020204030204" pitchFamily="34" charset="0"/>
                        <a:cs typeface="Tahoma" panose="020B0604030504040204" pitchFamily="34" charset="0"/>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305461814"/>
                  </a:ext>
                </a:extLst>
              </a:tr>
            </a:tbl>
          </a:graphicData>
        </a:graphic>
      </p:graphicFrame>
      <p:sp>
        <p:nvSpPr>
          <p:cNvPr id="6" name="ZoneTexte 5">
            <a:extLst>
              <a:ext uri="{FF2B5EF4-FFF2-40B4-BE49-F238E27FC236}">
                <a16:creationId xmlns:a16="http://schemas.microsoft.com/office/drawing/2014/main" id="{68E6A05C-FC87-4F55-B52E-3FE7EE6A730B}"/>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du </a:t>
            </a:r>
            <a:r>
              <a:rPr lang="fr-FR" sz="1600" b="1" dirty="0" err="1">
                <a:solidFill>
                  <a:schemeClr val="bg1"/>
                </a:solidFill>
              </a:rPr>
              <a:t>Lakkan</a:t>
            </a:r>
            <a:r>
              <a:rPr lang="fr-FR" sz="1600" b="1" dirty="0">
                <a:solidFill>
                  <a:schemeClr val="bg1"/>
                </a:solidFill>
              </a:rPr>
              <a:t> (Lavement des pieds)</a:t>
            </a:r>
          </a:p>
        </p:txBody>
      </p:sp>
      <p:sp>
        <p:nvSpPr>
          <p:cNvPr id="8" name="Rectangle 74">
            <a:extLst>
              <a:ext uri="{FF2B5EF4-FFF2-40B4-BE49-F238E27FC236}">
                <a16:creationId xmlns:a16="http://schemas.microsoft.com/office/drawing/2014/main" id="{297A38C9-170F-4BA2-AB9B-75E7BE17200F}"/>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صلاة </a:t>
            </a:r>
            <a:r>
              <a:rPr lang="ar-SA" sz="2000" b="1" dirty="0" err="1">
                <a:solidFill>
                  <a:schemeClr val="bg1"/>
                </a:solidFill>
              </a:rPr>
              <a:t>اللقان</a:t>
            </a:r>
            <a:endParaRPr lang="en-US" altLang="fr-FR" sz="2000" b="1" i="1" dirty="0">
              <a:solidFill>
                <a:schemeClr val="bg1"/>
              </a:solidFill>
            </a:endParaRPr>
          </a:p>
        </p:txBody>
      </p:sp>
    </p:spTree>
    <p:extLst>
      <p:ext uri="{BB962C8B-B14F-4D97-AF65-F5344CB8AC3E}">
        <p14:creationId xmlns:p14="http://schemas.microsoft.com/office/powerpoint/2010/main" val="1752858038"/>
      </p:ext>
    </p:extLst>
  </p:cSld>
  <p:clrMapOvr>
    <a:masterClrMapping/>
  </p:clrMapOvr>
</p:sld>
</file>

<file path=ppt/slides/slide5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5" name="Connecteur droit 4">
            <a:extLst>
              <a:ext uri="{FF2B5EF4-FFF2-40B4-BE49-F238E27FC236}">
                <a16:creationId xmlns:a16="http://schemas.microsoft.com/office/drawing/2014/main" id="{126B1987-611D-41BD-9F08-E35F26AD5672}"/>
              </a:ext>
            </a:extLst>
          </p:cNvPr>
          <p:cNvCxnSpPr>
            <a:cxnSpLocks/>
          </p:cNvCxnSpPr>
          <p:nvPr/>
        </p:nvCxnSpPr>
        <p:spPr>
          <a:xfrm flipV="1">
            <a:off x="4151784" y="548680"/>
            <a:ext cx="0" cy="5832648"/>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7" name="Connecteur droit 6">
            <a:extLst>
              <a:ext uri="{FF2B5EF4-FFF2-40B4-BE49-F238E27FC236}">
                <a16:creationId xmlns:a16="http://schemas.microsoft.com/office/drawing/2014/main" id="{6FCAE597-4702-47B1-A0B0-F545200A3E96}"/>
              </a:ext>
            </a:extLst>
          </p:cNvPr>
          <p:cNvCxnSpPr>
            <a:cxnSpLocks/>
          </p:cNvCxnSpPr>
          <p:nvPr/>
        </p:nvCxnSpPr>
        <p:spPr>
          <a:xfrm>
            <a:off x="7932204" y="548680"/>
            <a:ext cx="0" cy="5832648"/>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aphicFrame>
        <p:nvGraphicFramePr>
          <p:cNvPr id="11" name="Tableau 10">
            <a:extLst>
              <a:ext uri="{FF2B5EF4-FFF2-40B4-BE49-F238E27FC236}">
                <a16:creationId xmlns:a16="http://schemas.microsoft.com/office/drawing/2014/main" id="{064030C8-D926-485C-8E3C-04B79300FA76}"/>
              </a:ext>
            </a:extLst>
          </p:cNvPr>
          <p:cNvGraphicFramePr>
            <a:graphicFrameLocks noGrp="1"/>
          </p:cNvGraphicFramePr>
          <p:nvPr/>
        </p:nvGraphicFramePr>
        <p:xfrm>
          <a:off x="407368" y="548681"/>
          <a:ext cx="11305251" cy="2053863"/>
        </p:xfrm>
        <a:graphic>
          <a:graphicData uri="http://schemas.openxmlformats.org/drawingml/2006/table">
            <a:tbl>
              <a:tblPr firstRow="1" bandRow="1">
                <a:tableStyleId>{5C22544A-7EE6-4342-B048-85BDC9FD1C3A}</a:tableStyleId>
              </a:tblPr>
              <a:tblGrid>
                <a:gridCol w="3768417">
                  <a:extLst>
                    <a:ext uri="{9D8B030D-6E8A-4147-A177-3AD203B41FA5}">
                      <a16:colId xmlns:a16="http://schemas.microsoft.com/office/drawing/2014/main" val="643898362"/>
                    </a:ext>
                  </a:extLst>
                </a:gridCol>
                <a:gridCol w="3768417">
                  <a:extLst>
                    <a:ext uri="{9D8B030D-6E8A-4147-A177-3AD203B41FA5}">
                      <a16:colId xmlns:a16="http://schemas.microsoft.com/office/drawing/2014/main" val="928857037"/>
                    </a:ext>
                  </a:extLst>
                </a:gridCol>
                <a:gridCol w="3768417">
                  <a:extLst>
                    <a:ext uri="{9D8B030D-6E8A-4147-A177-3AD203B41FA5}">
                      <a16:colId xmlns:a16="http://schemas.microsoft.com/office/drawing/2014/main" val="2709813572"/>
                    </a:ext>
                  </a:extLst>
                </a:gridCol>
              </a:tblGrid>
              <a:tr h="2053863">
                <a:tc>
                  <a:txBody>
                    <a:bodyPr/>
                    <a:lstStyle/>
                    <a:p>
                      <a:pPr marL="0" marR="0" lvl="0" indent="0" algn="just" defTabSz="914400" rtl="0" eaLnBrk="1" fontAlgn="auto" latinLnBrk="0" hangingPunct="1">
                        <a:lnSpc>
                          <a:spcPct val="115000"/>
                        </a:lnSpc>
                        <a:spcBef>
                          <a:spcPts val="0"/>
                        </a:spcBef>
                        <a:spcAft>
                          <a:spcPts val="0"/>
                        </a:spcAft>
                        <a:buClrTx/>
                        <a:buSzTx/>
                        <a:buFontTx/>
                        <a:buNone/>
                        <a:tabLst/>
                        <a:defRPr/>
                      </a:pPr>
                      <a:r>
                        <a:rPr kumimoji="0" lang="fr-FR" sz="1800" b="1" i="0" u="none" strike="noStrike" kern="1200" cap="none" spc="0" normalizeH="0" baseline="0" noProof="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Je </a:t>
                      </a:r>
                      <a:r>
                        <a:rPr kumimoji="0" lang="fr-FR" sz="1800" b="1" i="0" u="none" strike="noStrike" kern="1200" cap="none" spc="0" normalizeH="0" baseline="0" noProof="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aker`ckepazin</a:t>
                      </a:r>
                      <a:r>
                        <a:rPr kumimoji="0" lang="fr-FR" sz="1800" b="1" i="0" u="none" strike="noStrike" kern="1200" cap="none" spc="0" normalizeH="0" baseline="0" noProof="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a:t>
                      </a:r>
                      <a:r>
                        <a:rPr kumimoji="0" lang="fr-FR" sz="1800" b="1" i="0" u="none" strike="noStrike" kern="1200" cap="none" spc="0" normalizeH="0" baseline="0" noProof="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ejwn</a:t>
                      </a:r>
                      <a:r>
                        <a:rPr kumimoji="0" lang="fr-FR" sz="1800" b="1" i="0" u="none" strike="noStrike" kern="1200" cap="none" spc="0" normalizeH="0" baseline="0" noProof="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 </a:t>
                      </a:r>
                      <a:r>
                        <a:rPr kumimoji="0" lang="fr-FR" sz="1800" b="1" i="0" u="none" strike="noStrike" kern="1200" cap="none" spc="0" normalizeH="0" baseline="0" noProof="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akerbo`y;in</a:t>
                      </a:r>
                      <a:r>
                        <a:rPr kumimoji="0" lang="fr-FR" sz="1800" b="1" i="0" u="none" strike="noStrike" kern="1200" cap="none" spc="0" normalizeH="0" baseline="0" noProof="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a:t>
                      </a:r>
                      <a:r>
                        <a:rPr kumimoji="0" lang="fr-FR" sz="1800" b="1" i="0" u="none" strike="noStrike" kern="1200" cap="none" spc="0" normalizeH="0" baseline="0" noProof="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eron</a:t>
                      </a:r>
                      <a:r>
                        <a:rPr kumimoji="0" lang="fr-FR" sz="1800" b="1" i="0" u="none" strike="noStrike" kern="1200" cap="none" spc="0" normalizeH="0" baseline="0" noProof="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 </a:t>
                      </a:r>
                      <a:r>
                        <a:rPr kumimoji="0" lang="fr-FR" sz="1800" b="1" i="0" u="none" strike="noStrike" kern="1200" cap="none" spc="0" normalizeH="0" baseline="0" noProof="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ak`areh</a:t>
                      </a:r>
                      <a:r>
                        <a:rPr kumimoji="0" lang="fr-FR" sz="1800" b="1" i="0" u="none" strike="noStrike" kern="1200" cap="none" spc="0" normalizeH="0" baseline="0" noProof="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a:t>
                      </a:r>
                      <a:r>
                        <a:rPr kumimoji="0" lang="fr-FR" sz="1800" b="1" i="0" u="none" strike="noStrike" kern="1200" cap="none" spc="0" normalizeH="0" baseline="0" noProof="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eron</a:t>
                      </a:r>
                      <a:r>
                        <a:rPr kumimoji="0" lang="fr-FR" sz="1800" b="1" i="0" u="none" strike="noStrike" kern="1200" cap="none" spc="0" normalizeH="0" baseline="0" noProof="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 </a:t>
                      </a:r>
                      <a:r>
                        <a:rPr kumimoji="0" lang="fr-FR" sz="1800" b="1" i="0" u="none" strike="noStrike" kern="1200" cap="none" spc="0" normalizeH="0" baseline="0" noProof="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aksopten</a:t>
                      </a:r>
                      <a:r>
                        <a:rPr kumimoji="0" lang="fr-FR" sz="1800" b="1" i="0" u="none" strike="noStrike" kern="1200" cap="none" spc="0" normalizeH="0" baseline="0" noProof="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a:t>
                      </a:r>
                      <a:r>
                        <a:rPr kumimoji="0" lang="fr-FR" sz="1800" b="1" i="0" u="none" strike="noStrike" kern="1200" cap="none" spc="0" normalizeH="0" baseline="0" noProof="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erok</a:t>
                      </a:r>
                      <a:r>
                        <a:rPr kumimoji="0" lang="fr-FR" sz="1800" b="1" i="0" u="none" strike="noStrike" kern="1200" cap="none" spc="0" normalizeH="0" baseline="0" noProof="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 </a:t>
                      </a:r>
                      <a:r>
                        <a:rPr kumimoji="0" lang="fr-FR" sz="1800" b="1" i="0" u="none" strike="noStrike" kern="1200" cap="none" spc="0" normalizeH="0" baseline="0" noProof="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ak</a:t>
                      </a:r>
                      <a:r>
                        <a:rPr kumimoji="0" lang="fr-FR" sz="1800" b="1" i="0" u="none" strike="noStrike" kern="1200" cap="none" spc="0" normalizeH="0" baseline="0" noProof="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]`aco `</a:t>
                      </a:r>
                      <a:r>
                        <a:rPr kumimoji="0" lang="fr-FR" sz="1800" b="1" i="0" u="none" strike="noStrike" kern="1200" cap="none" spc="0" normalizeH="0" baseline="0" noProof="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eron</a:t>
                      </a:r>
                      <a:r>
                        <a:rPr kumimoji="0" lang="fr-FR" sz="1800" b="1" i="0" u="none" strike="noStrike" kern="1200" cap="none" spc="0" normalizeH="0" baseline="0" noProof="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 </a:t>
                      </a:r>
                      <a:r>
                        <a:rPr kumimoji="0" lang="fr-FR" sz="1800" b="1" i="0" u="none" strike="noStrike" kern="1200" cap="none" spc="0" normalizeH="0" baseline="0" noProof="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ak</a:t>
                      </a:r>
                      <a:r>
                        <a:rPr kumimoji="0" lang="fr-FR" sz="1800" b="1" i="0" u="none" strike="noStrike" kern="1200" cap="none" spc="0" normalizeH="0" baseline="0" noProof="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a:t>
                      </a:r>
                      <a:r>
                        <a:rPr kumimoji="0" lang="fr-FR" sz="1800" b="1" i="0" u="none" strike="noStrike" kern="1200" cap="none" spc="0" normalizeH="0" baseline="0" noProof="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toten</a:t>
                      </a:r>
                      <a:r>
                        <a:rPr kumimoji="0" lang="fr-FR" sz="1800" b="1" i="0" u="none" strike="noStrike" kern="1200" cap="none" spc="0" normalizeH="0" baseline="0" noProof="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 </a:t>
                      </a:r>
                      <a:r>
                        <a:rPr kumimoji="0" lang="fr-FR" sz="1800" b="1" i="0" u="none" strike="noStrike" kern="1200" cap="none" spc="0" normalizeH="0" baseline="0" noProof="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akenten</a:t>
                      </a:r>
                      <a:r>
                        <a:rPr kumimoji="0" lang="fr-FR" sz="1800" b="1" i="0" u="none" strike="noStrike" kern="1200" cap="none" spc="0" normalizeH="0" baseline="0" noProof="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sa </a:t>
                      </a:r>
                      <a:r>
                        <a:rPr kumimoji="0" lang="fr-FR" sz="1800" b="1" i="0" u="none" strike="noStrike" kern="1200" cap="none" spc="0" normalizeH="0" baseline="0" noProof="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e`hryi</a:t>
                      </a:r>
                      <a:r>
                        <a:rPr kumimoji="0" lang="fr-FR" sz="1800" b="1" i="0" u="none" strike="noStrike" kern="1200" cap="none" spc="0" normalizeH="0" baseline="0" noProof="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a:t>
                      </a:r>
                      <a:r>
                        <a:rPr kumimoji="0" lang="fr-FR" sz="1800" b="1" i="0" u="none" strike="noStrike" kern="1200" cap="none" spc="0" normalizeH="0" baseline="0" noProof="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etai</a:t>
                      </a:r>
                      <a:r>
                        <a:rPr kumimoji="0" lang="fr-FR" sz="1800" b="1" i="0" u="none" strike="noStrike" kern="1200" cap="none" spc="0" normalizeH="0" baseline="0" noProof="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a:t>
                      </a:r>
                      <a:r>
                        <a:rPr kumimoji="0" lang="fr-FR" sz="1800" b="1" i="0" u="none" strike="noStrike" kern="1200" cap="none" spc="0" normalizeH="0" baseline="0" noProof="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ounou</a:t>
                      </a:r>
                      <a:r>
                        <a:rPr kumimoji="0" lang="fr-FR" sz="1800" b="1" i="0" u="none" strike="noStrike" kern="1200" cap="none" spc="0" normalizeH="0" baseline="0" noProof="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;ai.</a:t>
                      </a:r>
                    </a:p>
                    <a:p>
                      <a:pPr marL="0" marR="0" lvl="0" indent="0" algn="just" defTabSz="914400" rtl="0" eaLnBrk="1" fontAlgn="auto" latinLnBrk="0" hangingPunct="1">
                        <a:lnSpc>
                          <a:spcPct val="115000"/>
                        </a:lnSpc>
                        <a:spcBef>
                          <a:spcPts val="0"/>
                        </a:spcBef>
                        <a:spcAft>
                          <a:spcPts val="0"/>
                        </a:spcAft>
                        <a:buClrTx/>
                        <a:buSzTx/>
                        <a:buFontTx/>
                        <a:buNone/>
                        <a:tabLst/>
                        <a:defRPr/>
                      </a:pPr>
                      <a:endParaRPr kumimoji="0" lang="fr-FR" sz="1800" b="1" i="0" u="none" strike="noStrike" kern="1200" cap="none" spc="0" normalizeH="0" baseline="0" noProof="0" dirty="0">
                        <a:ln>
                          <a:noFill/>
                        </a:ln>
                        <a:solidFill>
                          <a:prstClr val="black"/>
                        </a:solidFill>
                        <a:effectLst/>
                        <a:uLnTx/>
                        <a:uFillTx/>
                        <a:latin typeface="Book Antiqua" panose="02040602050305030304" pitchFamily="18" charset="0"/>
                        <a:ea typeface="Calibri" panose="020F0502020204030204" pitchFamily="34" charset="0"/>
                        <a:cs typeface="Arial" panose="020B0604020202020204" pitchFamily="34" charset="0"/>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just" defTabSz="914400" rtl="0" eaLnBrk="1" fontAlgn="auto" latinLnBrk="0" hangingPunct="1">
                        <a:lnSpc>
                          <a:spcPct val="115000"/>
                        </a:lnSpc>
                        <a:spcBef>
                          <a:spcPts val="0"/>
                        </a:spcBef>
                        <a:spcAft>
                          <a:spcPts val="1200"/>
                        </a:spcAft>
                        <a:buClrTx/>
                        <a:buSzTx/>
                        <a:buFontTx/>
                        <a:buNone/>
                        <a:tabLst/>
                        <a:defRPr/>
                      </a:pPr>
                      <a:r>
                        <a:rPr kumimoji="0" lang="fr-FR" sz="2000" b="1" i="0" u="none" strike="noStrike" kern="1200" cap="none" spc="0" normalizeH="0" baseline="0" noProof="0" dirty="0">
                          <a:ln>
                            <a:noFill/>
                          </a:ln>
                          <a:solidFill>
                            <a:prstClr val="black"/>
                          </a:solidFill>
                          <a:effectLst/>
                          <a:uLnTx/>
                          <a:uFillTx/>
                          <a:latin typeface="Book Antiqua" panose="02040602050305030304" pitchFamily="18" charset="0"/>
                          <a:ea typeface="Times New Roman" panose="02020603050405020304" pitchFamily="18" charset="0"/>
                          <a:cs typeface="Arial" panose="020B0604020202020204" pitchFamily="34" charset="0"/>
                        </a:rPr>
                        <a:t>parce que Tu nous as   protégés, aidés, préservés,  reçus avec bonté, traités avec miséricorde, fortifiés et fait parvenir jusqu’à  cette heure.</a:t>
                      </a:r>
                      <a:endParaRPr kumimoji="0" lang="fr-FR" sz="1800" b="1" i="0" u="none" strike="noStrike" kern="1200" cap="none" spc="0" normalizeH="0" baseline="0" noProof="0" dirty="0">
                        <a:ln>
                          <a:noFill/>
                        </a:ln>
                        <a:solidFill>
                          <a:prstClr val="black"/>
                        </a:solidFill>
                        <a:effectLst/>
                        <a:uLnTx/>
                        <a:uFillTx/>
                        <a:latin typeface="Book Antiqua" panose="02040602050305030304" pitchFamily="18" charset="0"/>
                        <a:ea typeface="Calibri" panose="020F0502020204030204" pitchFamily="34" charset="0"/>
                        <a:cs typeface="Arial" panose="020B0604020202020204" pitchFamily="34" charset="0"/>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justLow" defTabSz="914400" rtl="1" eaLnBrk="1" fontAlgn="auto" latinLnBrk="0" hangingPunct="1">
                        <a:lnSpc>
                          <a:spcPct val="115000"/>
                        </a:lnSpc>
                        <a:spcBef>
                          <a:spcPts val="0"/>
                        </a:spcBef>
                        <a:spcAft>
                          <a:spcPts val="1000"/>
                        </a:spcAft>
                        <a:buClrTx/>
                        <a:buSzTx/>
                        <a:buFontTx/>
                        <a:buNone/>
                        <a:tabLst/>
                        <a:defRPr/>
                      </a:pPr>
                      <a:r>
                        <a:rPr kumimoji="0" lang="ar-SA" sz="2400" b="0" i="0" u="none" strike="noStrike" kern="1200" cap="none" spc="0" normalizeH="0" baseline="0" noProof="0" dirty="0">
                          <a:ln>
                            <a:noFill/>
                          </a:ln>
                          <a:solidFill>
                            <a:prstClr val="black"/>
                          </a:solidFill>
                          <a:effectLst/>
                          <a:uLnTx/>
                          <a:uFillTx/>
                          <a:latin typeface="Book Antiqua" panose="02040602050305030304" pitchFamily="18" charset="0"/>
                          <a:ea typeface="Calibri" panose="020F0502020204030204" pitchFamily="34" charset="0"/>
                          <a:cs typeface="Tahoma" panose="020B0604030504040204" pitchFamily="34" charset="0"/>
                        </a:rPr>
                        <a:t>لأنك سترتنا وأعنتنا وحفظتنا وقبلتنا اليك وأشفقت علينا وعضدتنا وأتيت بنا الى هذه الساعة</a:t>
                      </a:r>
                      <a:endParaRPr kumimoji="0" lang="fr-FR" sz="2400" b="0" i="0" u="none" strike="noStrike" kern="1200" cap="none" spc="0" normalizeH="0" baseline="0" noProof="0" dirty="0">
                        <a:ln>
                          <a:noFill/>
                        </a:ln>
                        <a:solidFill>
                          <a:prstClr val="black"/>
                        </a:solidFill>
                        <a:effectLst/>
                        <a:uLnTx/>
                        <a:uFillTx/>
                        <a:latin typeface="Book Antiqua" panose="02040602050305030304" pitchFamily="18" charset="0"/>
                        <a:ea typeface="Calibri" panose="020F0502020204030204" pitchFamily="34" charset="0"/>
                        <a:cs typeface="Tahoma" panose="020B0604030504040204" pitchFamily="34" charset="0"/>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759317180"/>
                  </a:ext>
                </a:extLst>
              </a:tr>
            </a:tbl>
          </a:graphicData>
        </a:graphic>
      </p:graphicFrame>
      <p:sp>
        <p:nvSpPr>
          <p:cNvPr id="6" name="Text Box 29">
            <a:hlinkClick r:id="rId3" action="ppaction://hlinksldjump"/>
            <a:extLst>
              <a:ext uri="{FF2B5EF4-FFF2-40B4-BE49-F238E27FC236}">
                <a16:creationId xmlns:a16="http://schemas.microsoft.com/office/drawing/2014/main" id="{29BB0B25-8934-49BE-90A9-89DDF72C4654}"/>
              </a:ext>
            </a:extLst>
          </p:cNvPr>
          <p:cNvSpPr txBox="1">
            <a:spLocks noChangeArrowheads="1"/>
          </p:cNvSpPr>
          <p:nvPr/>
        </p:nvSpPr>
        <p:spPr bwMode="auto">
          <a:xfrm>
            <a:off x="8692972" y="5847928"/>
            <a:ext cx="3019647" cy="533400"/>
          </a:xfrm>
          <a:prstGeom prst="rect">
            <a:avLst/>
          </a:prstGeom>
          <a:noFill/>
          <a:ln>
            <a:headEnd/>
            <a:tailEnd/>
          </a:ln>
        </p:spPr>
        <p:style>
          <a:lnRef idx="2">
            <a:schemeClr val="accent2"/>
          </a:lnRef>
          <a:fillRef idx="1">
            <a:schemeClr val="lt1"/>
          </a:fillRef>
          <a:effectRef idx="0">
            <a:schemeClr val="accent2"/>
          </a:effectRef>
          <a:fontRef idx="minor">
            <a:schemeClr val="dk1"/>
          </a:fontRef>
        </p:style>
        <p:txBody>
          <a:bodyPr wrap="square" lIns="0" tIns="0" rIns="0" bIns="0">
            <a:noAutofit/>
          </a:bodyPr>
          <a:lstStyle/>
          <a:p>
            <a:pPr algn="ctr" rtl="1"/>
            <a:r>
              <a:rPr lang="ar-EG" sz="1600" b="1" dirty="0" err="1"/>
              <a:t>فى</a:t>
            </a:r>
            <a:r>
              <a:rPr lang="ar-EG" sz="1600" b="1" dirty="0"/>
              <a:t> حضور الأسقف</a:t>
            </a:r>
          </a:p>
          <a:p>
            <a:pPr algn="ctr"/>
            <a:r>
              <a:rPr lang="fr-CA" sz="1200" b="1" dirty="0">
                <a:latin typeface="Book Antiqua" panose="02040602050305030304" pitchFamily="18" charset="0"/>
              </a:rPr>
              <a:t>En présence de l’évêque</a:t>
            </a:r>
          </a:p>
        </p:txBody>
      </p:sp>
      <p:sp>
        <p:nvSpPr>
          <p:cNvPr id="8" name="ZoneTexte 7">
            <a:extLst>
              <a:ext uri="{FF2B5EF4-FFF2-40B4-BE49-F238E27FC236}">
                <a16:creationId xmlns:a16="http://schemas.microsoft.com/office/drawing/2014/main" id="{EA8E801B-09A4-4A93-82A0-C5407291286A}"/>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du </a:t>
            </a:r>
            <a:r>
              <a:rPr lang="fr-FR" sz="1600" b="1" dirty="0" err="1">
                <a:solidFill>
                  <a:schemeClr val="bg1"/>
                </a:solidFill>
              </a:rPr>
              <a:t>Lakkan</a:t>
            </a:r>
            <a:r>
              <a:rPr lang="fr-FR" sz="1600" b="1" dirty="0">
                <a:solidFill>
                  <a:schemeClr val="bg1"/>
                </a:solidFill>
              </a:rPr>
              <a:t> (Lavement des pieds)</a:t>
            </a:r>
          </a:p>
        </p:txBody>
      </p:sp>
      <p:sp>
        <p:nvSpPr>
          <p:cNvPr id="9" name="Rectangle 74">
            <a:extLst>
              <a:ext uri="{FF2B5EF4-FFF2-40B4-BE49-F238E27FC236}">
                <a16:creationId xmlns:a16="http://schemas.microsoft.com/office/drawing/2014/main" id="{45705C2A-43A7-47AF-B5FA-B285A1769D17}"/>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صلاة </a:t>
            </a:r>
            <a:r>
              <a:rPr lang="ar-SA" sz="2000" b="1" dirty="0" err="1">
                <a:solidFill>
                  <a:schemeClr val="bg1"/>
                </a:solidFill>
              </a:rPr>
              <a:t>اللقان</a:t>
            </a:r>
            <a:endParaRPr lang="en-US" altLang="fr-FR" sz="2000" b="1" i="1" dirty="0">
              <a:solidFill>
                <a:schemeClr val="bg1"/>
              </a:solidFill>
            </a:endParaRPr>
          </a:p>
        </p:txBody>
      </p:sp>
    </p:spTree>
    <p:extLst>
      <p:ext uri="{BB962C8B-B14F-4D97-AF65-F5344CB8AC3E}">
        <p14:creationId xmlns:p14="http://schemas.microsoft.com/office/powerpoint/2010/main" val="1700375427"/>
      </p:ext>
    </p:extLst>
  </p:cSld>
  <p:clrMapOvr>
    <a:masterClrMapping/>
  </p:clrMapOvr>
</p:sld>
</file>

<file path=ppt/slides/slide5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5" name="Connecteur droit 4">
            <a:extLst>
              <a:ext uri="{FF2B5EF4-FFF2-40B4-BE49-F238E27FC236}">
                <a16:creationId xmlns:a16="http://schemas.microsoft.com/office/drawing/2014/main" id="{126B1987-611D-41BD-9F08-E35F26AD5672}"/>
              </a:ext>
            </a:extLst>
          </p:cNvPr>
          <p:cNvCxnSpPr>
            <a:cxnSpLocks/>
          </p:cNvCxnSpPr>
          <p:nvPr/>
        </p:nvCxnSpPr>
        <p:spPr>
          <a:xfrm flipV="1">
            <a:off x="4151784" y="548680"/>
            <a:ext cx="0" cy="5832648"/>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7" name="Connecteur droit 6">
            <a:extLst>
              <a:ext uri="{FF2B5EF4-FFF2-40B4-BE49-F238E27FC236}">
                <a16:creationId xmlns:a16="http://schemas.microsoft.com/office/drawing/2014/main" id="{6FCAE597-4702-47B1-A0B0-F545200A3E96}"/>
              </a:ext>
            </a:extLst>
          </p:cNvPr>
          <p:cNvCxnSpPr>
            <a:cxnSpLocks/>
          </p:cNvCxnSpPr>
          <p:nvPr/>
        </p:nvCxnSpPr>
        <p:spPr>
          <a:xfrm>
            <a:off x="7932204" y="548680"/>
            <a:ext cx="0" cy="5832648"/>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aphicFrame>
        <p:nvGraphicFramePr>
          <p:cNvPr id="11" name="Tableau 10">
            <a:extLst>
              <a:ext uri="{FF2B5EF4-FFF2-40B4-BE49-F238E27FC236}">
                <a16:creationId xmlns:a16="http://schemas.microsoft.com/office/drawing/2014/main" id="{064030C8-D926-485C-8E3C-04B79300FA76}"/>
              </a:ext>
            </a:extLst>
          </p:cNvPr>
          <p:cNvGraphicFramePr>
            <a:graphicFrameLocks noGrp="1"/>
          </p:cNvGraphicFramePr>
          <p:nvPr/>
        </p:nvGraphicFramePr>
        <p:xfrm>
          <a:off x="407368" y="548681"/>
          <a:ext cx="11305251" cy="5299139"/>
        </p:xfrm>
        <a:graphic>
          <a:graphicData uri="http://schemas.openxmlformats.org/drawingml/2006/table">
            <a:tbl>
              <a:tblPr firstRow="1" bandRow="1">
                <a:tableStyleId>{5C22544A-7EE6-4342-B048-85BDC9FD1C3A}</a:tableStyleId>
              </a:tblPr>
              <a:tblGrid>
                <a:gridCol w="3768417">
                  <a:extLst>
                    <a:ext uri="{9D8B030D-6E8A-4147-A177-3AD203B41FA5}">
                      <a16:colId xmlns:a16="http://schemas.microsoft.com/office/drawing/2014/main" val="643898362"/>
                    </a:ext>
                  </a:extLst>
                </a:gridCol>
                <a:gridCol w="3768417">
                  <a:extLst>
                    <a:ext uri="{9D8B030D-6E8A-4147-A177-3AD203B41FA5}">
                      <a16:colId xmlns:a16="http://schemas.microsoft.com/office/drawing/2014/main" val="928857037"/>
                    </a:ext>
                  </a:extLst>
                </a:gridCol>
                <a:gridCol w="3768417">
                  <a:extLst>
                    <a:ext uri="{9D8B030D-6E8A-4147-A177-3AD203B41FA5}">
                      <a16:colId xmlns:a16="http://schemas.microsoft.com/office/drawing/2014/main" val="2709813572"/>
                    </a:ext>
                  </a:extLst>
                </a:gridCol>
              </a:tblGrid>
              <a:tr h="3972429">
                <a:tc>
                  <a:txBody>
                    <a:bodyPr/>
                    <a:lstStyle/>
                    <a:p>
                      <a:pPr marL="0" marR="0" lvl="0" indent="0" algn="ctr" defTabSz="914400" rtl="0" eaLnBrk="1" fontAlgn="auto" latinLnBrk="0" hangingPunct="1">
                        <a:lnSpc>
                          <a:spcPct val="115000"/>
                        </a:lnSpc>
                        <a:spcBef>
                          <a:spcPts val="0"/>
                        </a:spcBef>
                        <a:spcAft>
                          <a:spcPts val="0"/>
                        </a:spcAft>
                        <a:buClrTx/>
                        <a:buSzTx/>
                        <a:buFontTx/>
                        <a:buNone/>
                        <a:tabLst/>
                        <a:defRPr/>
                      </a:pPr>
                      <a:r>
                        <a:rPr lang="fr-FR" sz="1800" b="1" kern="1200" dirty="0" err="1">
                          <a:solidFill>
                            <a:srgbClr val="C00000"/>
                          </a:solidFill>
                          <a:latin typeface="CS Avva Shenouda" panose="020B7200000000000000" pitchFamily="34" charset="0"/>
                          <a:ea typeface="+mn-ea"/>
                          <a:cs typeface="+mn-cs"/>
                        </a:rPr>
                        <a:t>Pidi`akwn</a:t>
                      </a:r>
                      <a:endParaRPr lang="fr-FR" sz="1800" b="1" kern="1200" dirty="0">
                        <a:solidFill>
                          <a:srgbClr val="C00000"/>
                        </a:solidFill>
                        <a:latin typeface="CS Avva Shenouda" panose="020B7200000000000000" pitchFamily="34" charset="0"/>
                        <a:ea typeface="+mn-ea"/>
                        <a:cs typeface="+mn-cs"/>
                      </a:endParaRPr>
                    </a:p>
                    <a:p>
                      <a:pPr marL="0" marR="0" lvl="0" indent="0" algn="ctr" defTabSz="914400" rtl="0" eaLnBrk="1" fontAlgn="auto" latinLnBrk="0" hangingPunct="1">
                        <a:lnSpc>
                          <a:spcPct val="115000"/>
                        </a:lnSpc>
                        <a:spcBef>
                          <a:spcPts val="0"/>
                        </a:spcBef>
                        <a:spcAft>
                          <a:spcPts val="0"/>
                        </a:spcAft>
                        <a:buClrTx/>
                        <a:buSzTx/>
                        <a:buFontTx/>
                        <a:buNone/>
                        <a:tabLst/>
                        <a:defRPr/>
                      </a:pPr>
                      <a:endParaRPr lang="fr-FR" sz="1050" b="1" kern="1200" dirty="0">
                        <a:solidFill>
                          <a:srgbClr val="C00000"/>
                        </a:solidFill>
                        <a:latin typeface="CS Avva Shenouda" panose="020B7200000000000000" pitchFamily="34" charset="0"/>
                        <a:ea typeface="+mn-ea"/>
                        <a:cs typeface="+mn-cs"/>
                      </a:endParaRPr>
                    </a:p>
                    <a:p>
                      <a:pPr algn="just">
                        <a:lnSpc>
                          <a:spcPct val="115000"/>
                        </a:lnSpc>
                        <a:spcAft>
                          <a:spcPts val="0"/>
                        </a:spcAft>
                      </a:pP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Twbh</a:t>
                      </a: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a:t>
                      </a: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hina</a:t>
                      </a: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a:t>
                      </a: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nte</a:t>
                      </a: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a:t>
                      </a: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ÉVnou</a:t>
                      </a: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a:t>
                      </a: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nai</a:t>
                      </a: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nan `</a:t>
                      </a: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ntefsenhyt</a:t>
                      </a: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a:t>
                      </a: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qaron</a:t>
                      </a: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a:t>
                      </a: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ntefcwtem</a:t>
                      </a: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a:t>
                      </a: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eron</a:t>
                      </a: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a:t>
                      </a:r>
                    </a:p>
                    <a:p>
                      <a:pPr algn="just">
                        <a:lnSpc>
                          <a:spcPct val="115000"/>
                        </a:lnSpc>
                        <a:spcAft>
                          <a:spcPts val="0"/>
                        </a:spcAft>
                      </a:pPr>
                      <a:endPar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endParaRPr>
                    </a:p>
                    <a:p>
                      <a:pPr algn="just">
                        <a:lnSpc>
                          <a:spcPct val="115000"/>
                        </a:lnSpc>
                        <a:spcAft>
                          <a:spcPts val="0"/>
                        </a:spcAft>
                      </a:pPr>
                      <a:endPar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endParaRPr>
                    </a:p>
                    <a:p>
                      <a:pPr algn="just">
                        <a:lnSpc>
                          <a:spcPct val="115000"/>
                        </a:lnSpc>
                        <a:spcAft>
                          <a:spcPts val="0"/>
                        </a:spcAft>
                      </a:pPr>
                      <a:endPar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endParaRPr>
                    </a:p>
                    <a:p>
                      <a:pPr algn="just">
                        <a:lnSpc>
                          <a:spcPct val="115000"/>
                        </a:lnSpc>
                        <a:spcAft>
                          <a:spcPts val="0"/>
                        </a:spcAft>
                      </a:pP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a:t>
                      </a: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nteferboy;in</a:t>
                      </a: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a:t>
                      </a: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eron</a:t>
                      </a: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 `</a:t>
                      </a: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ntef</a:t>
                      </a: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[i `</a:t>
                      </a: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nni</a:t>
                      </a: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]ho nem </a:t>
                      </a: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nitwbh</a:t>
                      </a: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a:t>
                      </a: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nte</a:t>
                      </a: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a:t>
                      </a: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ny`e;ouab</a:t>
                      </a: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a:t>
                      </a: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ntaf</a:t>
                      </a: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a:t>
                      </a: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ntotou</a:t>
                      </a: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a:t>
                      </a: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e`hryi</a:t>
                      </a: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a:t>
                      </a: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ejwn</a:t>
                      </a: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a:t>
                      </a: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epi`aga;on</a:t>
                      </a: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a:t>
                      </a: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ncyou</a:t>
                      </a: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a:t>
                      </a: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niben</a:t>
                      </a: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a:t>
                      </a:r>
                    </a:p>
                    <a:p>
                      <a:pPr algn="just">
                        <a:lnSpc>
                          <a:spcPct val="115000"/>
                        </a:lnSpc>
                        <a:spcAft>
                          <a:spcPts val="0"/>
                        </a:spcAft>
                      </a:pPr>
                      <a:endPar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endParaRPr>
                    </a:p>
                    <a:p>
                      <a:pPr algn="just">
                        <a:lnSpc>
                          <a:spcPct val="115000"/>
                        </a:lnSpc>
                        <a:spcAft>
                          <a:spcPts val="0"/>
                        </a:spcAft>
                      </a:pPr>
                      <a:endPar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endParaRPr>
                    </a:p>
                    <a:p>
                      <a:pPr algn="just">
                        <a:lnSpc>
                          <a:spcPct val="115000"/>
                        </a:lnSpc>
                        <a:spcAft>
                          <a:spcPts val="0"/>
                        </a:spcAft>
                      </a:pPr>
                      <a:endPar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endParaRPr>
                    </a:p>
                    <a:p>
                      <a:pPr algn="just">
                        <a:lnSpc>
                          <a:spcPct val="115000"/>
                        </a:lnSpc>
                        <a:spcAft>
                          <a:spcPts val="0"/>
                        </a:spcAft>
                      </a:pPr>
                      <a:r>
                        <a:rPr kumimoji="0" lang="it-IT"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`ntef,a nennobi nan `ebol.</a:t>
                      </a:r>
                      <a:endPar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endParaRPr>
                    </a:p>
                  </a:txBody>
                  <a:tcPr marL="68580" marR="68580" marT="0"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15000"/>
                        </a:lnSpc>
                        <a:spcBef>
                          <a:spcPts val="0"/>
                        </a:spcBef>
                        <a:spcAft>
                          <a:spcPts val="1200"/>
                        </a:spcAft>
                        <a:buClrTx/>
                        <a:buSzTx/>
                        <a:buFontTx/>
                        <a:buNone/>
                        <a:tabLst/>
                        <a:defRPr/>
                      </a:pPr>
                      <a:r>
                        <a:rPr lang="fr-FR" sz="2000" b="1" kern="1200" dirty="0">
                          <a:solidFill>
                            <a:srgbClr val="C00000"/>
                          </a:solidFill>
                          <a:latin typeface="+mn-lt"/>
                          <a:ea typeface="+mn-ea"/>
                          <a:cs typeface="+mn-cs"/>
                        </a:rPr>
                        <a:t>Le diacre</a:t>
                      </a:r>
                    </a:p>
                    <a:p>
                      <a:pPr algn="just">
                        <a:lnSpc>
                          <a:spcPct val="115000"/>
                        </a:lnSpc>
                        <a:spcAft>
                          <a:spcPts val="1200"/>
                        </a:spcAft>
                      </a:pPr>
                      <a:r>
                        <a:rPr kumimoji="0" lang="fr-FR" sz="2000" b="1" i="0" u="none" strike="noStrike" kern="1200" cap="none" spc="0" normalizeH="0" baseline="0" dirty="0">
                          <a:ln>
                            <a:noFill/>
                          </a:ln>
                          <a:solidFill>
                            <a:prstClr val="black"/>
                          </a:solidFill>
                          <a:effectLst/>
                          <a:uLnTx/>
                          <a:uFillTx/>
                          <a:latin typeface="Book Antiqua" panose="02040602050305030304" pitchFamily="18" charset="0"/>
                          <a:ea typeface="Times New Roman" panose="02020603050405020304" pitchFamily="18" charset="0"/>
                          <a:cs typeface="Arial" panose="020B0604020202020204" pitchFamily="34" charset="0"/>
                        </a:rPr>
                        <a:t>Implorez pour que Dieu ait pitié de nous, qu’Il soit compatissant envers nous,</a:t>
                      </a:r>
                    </a:p>
                    <a:p>
                      <a:pPr algn="just">
                        <a:lnSpc>
                          <a:spcPct val="115000"/>
                        </a:lnSpc>
                        <a:spcAft>
                          <a:spcPts val="1200"/>
                        </a:spcAft>
                      </a:pPr>
                      <a:endParaRPr kumimoji="0" lang="fr-FR" sz="2000" b="1" i="0" u="none" strike="noStrike" kern="1200" cap="none" spc="0" normalizeH="0" baseline="0" dirty="0">
                        <a:ln>
                          <a:noFill/>
                        </a:ln>
                        <a:solidFill>
                          <a:prstClr val="black"/>
                        </a:solidFill>
                        <a:effectLst/>
                        <a:uLnTx/>
                        <a:uFillTx/>
                        <a:latin typeface="Book Antiqua" panose="02040602050305030304" pitchFamily="18" charset="0"/>
                        <a:ea typeface="Times New Roman" panose="02020603050405020304" pitchFamily="18" charset="0"/>
                        <a:cs typeface="Arial" panose="020B0604020202020204" pitchFamily="34" charset="0"/>
                      </a:endParaRPr>
                    </a:p>
                    <a:p>
                      <a:pPr algn="just">
                        <a:lnSpc>
                          <a:spcPct val="115000"/>
                        </a:lnSpc>
                        <a:spcAft>
                          <a:spcPts val="1200"/>
                        </a:spcAft>
                      </a:pPr>
                      <a:r>
                        <a:rPr kumimoji="0" lang="fr-FR" sz="2000" b="1" i="0" u="none" strike="noStrike" kern="1200" cap="none" spc="0" normalizeH="0" baseline="0" dirty="0">
                          <a:ln>
                            <a:noFill/>
                          </a:ln>
                          <a:solidFill>
                            <a:prstClr val="black"/>
                          </a:solidFill>
                          <a:effectLst/>
                          <a:uLnTx/>
                          <a:uFillTx/>
                          <a:latin typeface="Book Antiqua" panose="02040602050305030304" pitchFamily="18" charset="0"/>
                          <a:ea typeface="Times New Roman" panose="02020603050405020304" pitchFamily="18" charset="0"/>
                          <a:cs typeface="Arial" panose="020B0604020202020204" pitchFamily="34" charset="0"/>
                        </a:rPr>
                        <a:t>nous écoute et nous aide, qu’Il agrée les demandes et les supplications que ses saints Lui adressent continuellement en notre faveur,  </a:t>
                      </a:r>
                    </a:p>
                    <a:p>
                      <a:pPr algn="just">
                        <a:lnSpc>
                          <a:spcPct val="115000"/>
                        </a:lnSpc>
                        <a:spcAft>
                          <a:spcPts val="1200"/>
                        </a:spcAft>
                      </a:pPr>
                      <a:endParaRPr kumimoji="0" lang="fr-FR" sz="2000" b="1" i="0" u="none" strike="noStrike" kern="1200" cap="none" spc="0" normalizeH="0" baseline="0" dirty="0">
                        <a:ln>
                          <a:noFill/>
                        </a:ln>
                        <a:solidFill>
                          <a:prstClr val="black"/>
                        </a:solidFill>
                        <a:effectLst/>
                        <a:uLnTx/>
                        <a:uFillTx/>
                        <a:latin typeface="Book Antiqua" panose="02040602050305030304" pitchFamily="18" charset="0"/>
                        <a:ea typeface="Times New Roman" panose="02020603050405020304" pitchFamily="18" charset="0"/>
                        <a:cs typeface="Arial" panose="020B0604020202020204" pitchFamily="34" charset="0"/>
                      </a:endParaRPr>
                    </a:p>
                    <a:p>
                      <a:pPr algn="just">
                        <a:lnSpc>
                          <a:spcPct val="115000"/>
                        </a:lnSpc>
                        <a:spcAft>
                          <a:spcPts val="1200"/>
                        </a:spcAft>
                      </a:pPr>
                      <a:r>
                        <a:rPr kumimoji="0" lang="fr-FR" sz="2000" b="1" i="0" u="none" strike="noStrike" kern="1200" cap="none" spc="0" normalizeH="0" baseline="0" dirty="0">
                          <a:ln>
                            <a:noFill/>
                          </a:ln>
                          <a:solidFill>
                            <a:prstClr val="black"/>
                          </a:solidFill>
                          <a:effectLst/>
                          <a:uLnTx/>
                          <a:uFillTx/>
                          <a:latin typeface="Book Antiqua" panose="02040602050305030304" pitchFamily="18" charset="0"/>
                          <a:ea typeface="Times New Roman" panose="02020603050405020304" pitchFamily="18" charset="0"/>
                          <a:cs typeface="Arial" panose="020B0604020202020204" pitchFamily="34" charset="0"/>
                        </a:rPr>
                        <a:t>et qu’Il nous pardonne nos péchés.</a:t>
                      </a:r>
                      <a:endParaRPr kumimoji="0" lang="fr-FR" sz="2000" b="1" i="0" u="none" strike="noStrike" kern="1200" cap="none" spc="0" normalizeH="0" baseline="0" dirty="0">
                        <a:ln>
                          <a:noFill/>
                        </a:ln>
                        <a:solidFill>
                          <a:prstClr val="black"/>
                        </a:solidFill>
                        <a:effectLst/>
                        <a:uLnTx/>
                        <a:uFillTx/>
                        <a:latin typeface="Book Antiqua" panose="02040602050305030304" pitchFamily="18" charset="0"/>
                        <a:ea typeface="Calibri" panose="020F0502020204030204" pitchFamily="34" charset="0"/>
                        <a:cs typeface="Arial" panose="020B0604020202020204" pitchFamily="34" charset="0"/>
                      </a:endParaRPr>
                    </a:p>
                  </a:txBody>
                  <a:tcPr marL="68580" marR="68580" marT="0"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ar-SA" sz="2400" b="1" kern="1200" dirty="0">
                          <a:solidFill>
                            <a:srgbClr val="C00000"/>
                          </a:solidFill>
                          <a:effectLst/>
                          <a:latin typeface="+mn-lt"/>
                          <a:ea typeface="+mn-ea"/>
                          <a:cs typeface="+mn-cs"/>
                        </a:rPr>
                        <a:t>الشماس</a:t>
                      </a:r>
                      <a:endParaRPr lang="fr-FR" sz="3000" b="1" kern="1200" dirty="0">
                        <a:solidFill>
                          <a:srgbClr val="C00000"/>
                        </a:solidFill>
                        <a:effectLst/>
                        <a:latin typeface="+mn-lt"/>
                        <a:ea typeface="+mn-ea"/>
                        <a:cs typeface="+mn-cs"/>
                      </a:endParaRPr>
                    </a:p>
                    <a:p>
                      <a:pPr marL="0" marR="0" lvl="0" indent="0" algn="justLow" defTabSz="914400" rtl="1" eaLnBrk="1" fontAlgn="auto" latinLnBrk="0" hangingPunct="1">
                        <a:lnSpc>
                          <a:spcPct val="115000"/>
                        </a:lnSpc>
                        <a:spcBef>
                          <a:spcPts val="0"/>
                        </a:spcBef>
                        <a:spcAft>
                          <a:spcPts val="1000"/>
                        </a:spcAft>
                        <a:buClrTx/>
                        <a:buSzTx/>
                        <a:buFontTx/>
                        <a:buNone/>
                        <a:tabLst/>
                        <a:defRPr/>
                      </a:pPr>
                      <a:r>
                        <a:rPr kumimoji="0" lang="ar-SA" sz="2400" b="0" i="0" u="none" strike="noStrike" kern="1200" cap="none" spc="0" normalizeH="0" baseline="0" dirty="0">
                          <a:ln>
                            <a:noFill/>
                          </a:ln>
                          <a:solidFill>
                            <a:prstClr val="black"/>
                          </a:solidFill>
                          <a:effectLst/>
                          <a:uLnTx/>
                          <a:uFillTx/>
                          <a:latin typeface="Book Antiqua" panose="02040602050305030304" pitchFamily="18" charset="0"/>
                          <a:ea typeface="+mn-ea"/>
                          <a:cs typeface="Tahoma" panose="020B0604030504040204" pitchFamily="34" charset="0"/>
                        </a:rPr>
                        <a:t>أطلبوا لكي يرحمنا الله </a:t>
                      </a:r>
                      <a:r>
                        <a:rPr kumimoji="0" lang="ar-SA" sz="2400" b="0" i="0" u="none" strike="noStrike" kern="1200" cap="none" spc="0" normalizeH="0" baseline="0" dirty="0" err="1">
                          <a:ln>
                            <a:noFill/>
                          </a:ln>
                          <a:solidFill>
                            <a:prstClr val="black"/>
                          </a:solidFill>
                          <a:effectLst/>
                          <a:uLnTx/>
                          <a:uFillTx/>
                          <a:latin typeface="Book Antiqua" panose="02040602050305030304" pitchFamily="18" charset="0"/>
                          <a:ea typeface="+mn-ea"/>
                          <a:cs typeface="Tahoma" panose="020B0604030504040204" pitchFamily="34" charset="0"/>
                        </a:rPr>
                        <a:t>ويتراءف</a:t>
                      </a:r>
                      <a:r>
                        <a:rPr kumimoji="0" lang="ar-SA" sz="2400" b="0" i="0" u="none" strike="noStrike" kern="1200" cap="none" spc="0" normalizeH="0" baseline="0" dirty="0">
                          <a:ln>
                            <a:noFill/>
                          </a:ln>
                          <a:solidFill>
                            <a:prstClr val="black"/>
                          </a:solidFill>
                          <a:effectLst/>
                          <a:uLnTx/>
                          <a:uFillTx/>
                          <a:latin typeface="Book Antiqua" panose="02040602050305030304" pitchFamily="18" charset="0"/>
                          <a:ea typeface="+mn-ea"/>
                          <a:cs typeface="Tahoma" panose="020B0604030504040204" pitchFamily="34" charset="0"/>
                        </a:rPr>
                        <a:t> علينا </a:t>
                      </a:r>
                      <a:endParaRPr kumimoji="0" lang="fr-FR" sz="2400" b="0" i="0" u="none" strike="noStrike" kern="1200" cap="none" spc="0" normalizeH="0" baseline="0" dirty="0">
                        <a:ln>
                          <a:noFill/>
                        </a:ln>
                        <a:solidFill>
                          <a:prstClr val="black"/>
                        </a:solidFill>
                        <a:effectLst/>
                        <a:uLnTx/>
                        <a:uFillTx/>
                        <a:latin typeface="Book Antiqua" panose="02040602050305030304" pitchFamily="18" charset="0"/>
                        <a:ea typeface="+mn-ea"/>
                        <a:cs typeface="Tahoma" panose="020B0604030504040204" pitchFamily="34" charset="0"/>
                      </a:endParaRPr>
                    </a:p>
                    <a:p>
                      <a:pPr marL="0" marR="0" lvl="0" indent="0" algn="justLow" defTabSz="914400" rtl="1" eaLnBrk="1" fontAlgn="auto" latinLnBrk="0" hangingPunct="1">
                        <a:lnSpc>
                          <a:spcPct val="115000"/>
                        </a:lnSpc>
                        <a:spcBef>
                          <a:spcPts val="0"/>
                        </a:spcBef>
                        <a:spcAft>
                          <a:spcPts val="1000"/>
                        </a:spcAft>
                        <a:buClrTx/>
                        <a:buSzTx/>
                        <a:buFontTx/>
                        <a:buNone/>
                        <a:tabLst/>
                        <a:defRPr/>
                      </a:pPr>
                      <a:endParaRPr kumimoji="0" lang="fr-FR" sz="2400" b="0" i="0" u="none" strike="noStrike" kern="1200" cap="none" spc="0" normalizeH="0" baseline="0" dirty="0">
                        <a:ln>
                          <a:noFill/>
                        </a:ln>
                        <a:solidFill>
                          <a:prstClr val="black"/>
                        </a:solidFill>
                        <a:effectLst/>
                        <a:uLnTx/>
                        <a:uFillTx/>
                        <a:latin typeface="Book Antiqua" panose="02040602050305030304" pitchFamily="18" charset="0"/>
                        <a:ea typeface="+mn-ea"/>
                        <a:cs typeface="Tahoma" panose="020B0604030504040204" pitchFamily="34" charset="0"/>
                      </a:endParaRPr>
                    </a:p>
                    <a:p>
                      <a:pPr marL="0" marR="0" lvl="0" indent="0" algn="justLow" defTabSz="914400" rtl="1" eaLnBrk="1" fontAlgn="auto" latinLnBrk="0" hangingPunct="1">
                        <a:lnSpc>
                          <a:spcPct val="115000"/>
                        </a:lnSpc>
                        <a:spcBef>
                          <a:spcPts val="0"/>
                        </a:spcBef>
                        <a:spcAft>
                          <a:spcPts val="1000"/>
                        </a:spcAft>
                        <a:buClrTx/>
                        <a:buSzTx/>
                        <a:buFontTx/>
                        <a:buNone/>
                        <a:tabLst/>
                        <a:defRPr/>
                      </a:pPr>
                      <a:r>
                        <a:rPr kumimoji="0" lang="ar-SA" sz="2400" b="0" i="0" u="none" strike="noStrike" kern="1200" cap="none" spc="0" normalizeH="0" baseline="0" dirty="0">
                          <a:ln>
                            <a:noFill/>
                          </a:ln>
                          <a:solidFill>
                            <a:prstClr val="black"/>
                          </a:solidFill>
                          <a:effectLst/>
                          <a:uLnTx/>
                          <a:uFillTx/>
                          <a:latin typeface="Book Antiqua" panose="02040602050305030304" pitchFamily="18" charset="0"/>
                          <a:ea typeface="+mn-ea"/>
                          <a:cs typeface="Tahoma" panose="020B0604030504040204" pitchFamily="34" charset="0"/>
                        </a:rPr>
                        <a:t>ويسمعنا ويعيننا</a:t>
                      </a:r>
                      <a:r>
                        <a:rPr kumimoji="0" lang="fr-FR" sz="2400" b="0" i="0" u="none" strike="noStrike" kern="1200" cap="none" spc="0" normalizeH="0" baseline="0" dirty="0">
                          <a:ln>
                            <a:noFill/>
                          </a:ln>
                          <a:solidFill>
                            <a:prstClr val="black"/>
                          </a:solidFill>
                          <a:effectLst/>
                          <a:uLnTx/>
                          <a:uFillTx/>
                          <a:latin typeface="Book Antiqua" panose="02040602050305030304" pitchFamily="18" charset="0"/>
                          <a:ea typeface="+mn-ea"/>
                          <a:cs typeface="Tahoma" panose="020B0604030504040204" pitchFamily="34" charset="0"/>
                        </a:rPr>
                        <a:t> </a:t>
                      </a:r>
                      <a:r>
                        <a:rPr kumimoji="0" lang="ar-SA" sz="2400" b="0" i="0" u="none" strike="noStrike" kern="1200" cap="none" spc="0" normalizeH="0" baseline="0" dirty="0">
                          <a:ln>
                            <a:noFill/>
                          </a:ln>
                          <a:solidFill>
                            <a:prstClr val="black"/>
                          </a:solidFill>
                          <a:effectLst/>
                          <a:uLnTx/>
                          <a:uFillTx/>
                          <a:latin typeface="Book Antiqua" panose="02040602050305030304" pitchFamily="18" charset="0"/>
                          <a:ea typeface="+mn-ea"/>
                          <a:cs typeface="Tahoma" panose="020B0604030504040204" pitchFamily="34" charset="0"/>
                        </a:rPr>
                        <a:t>ويقبل </a:t>
                      </a:r>
                      <a:r>
                        <a:rPr kumimoji="0" lang="ar-SA" sz="2400" b="0" i="0" u="none" strike="noStrike" kern="1200" cap="none" spc="0" normalizeH="0" baseline="0" dirty="0" err="1">
                          <a:ln>
                            <a:noFill/>
                          </a:ln>
                          <a:solidFill>
                            <a:prstClr val="black"/>
                          </a:solidFill>
                          <a:effectLst/>
                          <a:uLnTx/>
                          <a:uFillTx/>
                          <a:latin typeface="Book Antiqua" panose="02040602050305030304" pitchFamily="18" charset="0"/>
                          <a:ea typeface="+mn-ea"/>
                          <a:cs typeface="Tahoma" panose="020B0604030504040204" pitchFamily="34" charset="0"/>
                        </a:rPr>
                        <a:t>سؤالات</a:t>
                      </a:r>
                      <a:r>
                        <a:rPr kumimoji="0" lang="ar-SA" sz="2400" b="0" i="0" u="none" strike="noStrike" kern="1200" cap="none" spc="0" normalizeH="0" baseline="0" dirty="0">
                          <a:ln>
                            <a:noFill/>
                          </a:ln>
                          <a:solidFill>
                            <a:prstClr val="black"/>
                          </a:solidFill>
                          <a:effectLst/>
                          <a:uLnTx/>
                          <a:uFillTx/>
                          <a:latin typeface="Book Antiqua" panose="02040602050305030304" pitchFamily="18" charset="0"/>
                          <a:ea typeface="+mn-ea"/>
                          <a:cs typeface="Tahoma" panose="020B0604030504040204" pitchFamily="34" charset="0"/>
                        </a:rPr>
                        <a:t> وطلبات </a:t>
                      </a:r>
                      <a:r>
                        <a:rPr kumimoji="0" lang="ar-SA" sz="2400" b="0" i="0" u="none" strike="noStrike" kern="1200" cap="none" spc="0" normalizeH="0" baseline="0" dirty="0" err="1">
                          <a:ln>
                            <a:noFill/>
                          </a:ln>
                          <a:solidFill>
                            <a:prstClr val="black"/>
                          </a:solidFill>
                          <a:effectLst/>
                          <a:uLnTx/>
                          <a:uFillTx/>
                          <a:latin typeface="Book Antiqua" panose="02040602050305030304" pitchFamily="18" charset="0"/>
                          <a:ea typeface="+mn-ea"/>
                          <a:cs typeface="Tahoma" panose="020B0604030504040204" pitchFamily="34" charset="0"/>
                        </a:rPr>
                        <a:t>قديسيه</a:t>
                      </a:r>
                      <a:r>
                        <a:rPr kumimoji="0" lang="ar-SA" sz="2400" b="0" i="0" u="none" strike="noStrike" kern="1200" cap="none" spc="0" normalizeH="0" baseline="0" dirty="0">
                          <a:ln>
                            <a:noFill/>
                          </a:ln>
                          <a:solidFill>
                            <a:prstClr val="black"/>
                          </a:solidFill>
                          <a:effectLst/>
                          <a:uLnTx/>
                          <a:uFillTx/>
                          <a:latin typeface="Book Antiqua" panose="02040602050305030304" pitchFamily="18" charset="0"/>
                          <a:ea typeface="+mn-ea"/>
                          <a:cs typeface="Tahoma" panose="020B0604030504040204" pitchFamily="34" charset="0"/>
                        </a:rPr>
                        <a:t> منهم بالصلاح عنا في كل حين، </a:t>
                      </a:r>
                      <a:endParaRPr kumimoji="0" lang="fr-FR" sz="2400" b="0" i="0" u="none" strike="noStrike" kern="1200" cap="none" spc="0" normalizeH="0" baseline="0" dirty="0">
                        <a:ln>
                          <a:noFill/>
                        </a:ln>
                        <a:solidFill>
                          <a:prstClr val="black"/>
                        </a:solidFill>
                        <a:effectLst/>
                        <a:uLnTx/>
                        <a:uFillTx/>
                        <a:latin typeface="Book Antiqua" panose="02040602050305030304" pitchFamily="18" charset="0"/>
                        <a:ea typeface="+mn-ea"/>
                        <a:cs typeface="Tahoma" panose="020B0604030504040204" pitchFamily="34" charset="0"/>
                      </a:endParaRPr>
                    </a:p>
                    <a:p>
                      <a:pPr marL="0" marR="0" lvl="0" indent="0" algn="justLow" defTabSz="914400" rtl="1" eaLnBrk="1" fontAlgn="auto" latinLnBrk="0" hangingPunct="1">
                        <a:lnSpc>
                          <a:spcPct val="115000"/>
                        </a:lnSpc>
                        <a:spcBef>
                          <a:spcPts val="0"/>
                        </a:spcBef>
                        <a:spcAft>
                          <a:spcPts val="1000"/>
                        </a:spcAft>
                        <a:buClrTx/>
                        <a:buSzTx/>
                        <a:buFontTx/>
                        <a:buNone/>
                        <a:tabLst/>
                        <a:defRPr/>
                      </a:pPr>
                      <a:endParaRPr kumimoji="0" lang="fr-FR" sz="2400" b="0" i="0" u="none" strike="noStrike" kern="1200" cap="none" spc="0" normalizeH="0" baseline="0" dirty="0">
                        <a:ln>
                          <a:noFill/>
                        </a:ln>
                        <a:solidFill>
                          <a:prstClr val="black"/>
                        </a:solidFill>
                        <a:effectLst/>
                        <a:uLnTx/>
                        <a:uFillTx/>
                        <a:latin typeface="Book Antiqua" panose="02040602050305030304" pitchFamily="18" charset="0"/>
                        <a:ea typeface="+mn-ea"/>
                        <a:cs typeface="Tahoma" panose="020B0604030504040204" pitchFamily="34" charset="0"/>
                      </a:endParaRPr>
                    </a:p>
                    <a:p>
                      <a:pPr marL="0" marR="0" lvl="0" indent="0" algn="justLow" defTabSz="914400" rtl="1" eaLnBrk="1" fontAlgn="auto" latinLnBrk="0" hangingPunct="1">
                        <a:lnSpc>
                          <a:spcPct val="115000"/>
                        </a:lnSpc>
                        <a:spcBef>
                          <a:spcPts val="0"/>
                        </a:spcBef>
                        <a:spcAft>
                          <a:spcPts val="1000"/>
                        </a:spcAft>
                        <a:buClrTx/>
                        <a:buSzTx/>
                        <a:buFontTx/>
                        <a:buNone/>
                        <a:tabLst/>
                        <a:defRPr/>
                      </a:pPr>
                      <a:r>
                        <a:rPr kumimoji="0" lang="ar-SA" sz="2400" b="0" i="0" u="none" strike="noStrike" kern="1200" cap="none" spc="0" normalizeH="0" baseline="0" dirty="0">
                          <a:ln>
                            <a:noFill/>
                          </a:ln>
                          <a:solidFill>
                            <a:prstClr val="black"/>
                          </a:solidFill>
                          <a:effectLst/>
                          <a:uLnTx/>
                          <a:uFillTx/>
                          <a:latin typeface="Book Antiqua" panose="02040602050305030304" pitchFamily="18" charset="0"/>
                          <a:ea typeface="+mn-ea"/>
                          <a:cs typeface="Tahoma" panose="020B0604030504040204" pitchFamily="34" charset="0"/>
                        </a:rPr>
                        <a:t>ويغفر لنا خطايانا</a:t>
                      </a:r>
                      <a:endParaRPr kumimoji="0" lang="fr-FR" sz="2400" b="0" i="0" u="none" strike="noStrike" kern="1200" cap="none" spc="0" normalizeH="0" baseline="0" noProof="0" dirty="0">
                        <a:ln>
                          <a:noFill/>
                        </a:ln>
                        <a:solidFill>
                          <a:prstClr val="black"/>
                        </a:solidFill>
                        <a:effectLst/>
                        <a:uLnTx/>
                        <a:uFillTx/>
                        <a:latin typeface="Book Antiqua" panose="02040602050305030304" pitchFamily="18" charset="0"/>
                        <a:ea typeface="Calibri" panose="020F0502020204030204" pitchFamily="34" charset="0"/>
                        <a:cs typeface="Tahoma" panose="020B0604030504040204" pitchFamily="34" charset="0"/>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444789710"/>
                  </a:ext>
                </a:extLst>
              </a:tr>
            </a:tbl>
          </a:graphicData>
        </a:graphic>
      </p:graphicFrame>
      <p:sp>
        <p:nvSpPr>
          <p:cNvPr id="6" name="ZoneTexte 5">
            <a:extLst>
              <a:ext uri="{FF2B5EF4-FFF2-40B4-BE49-F238E27FC236}">
                <a16:creationId xmlns:a16="http://schemas.microsoft.com/office/drawing/2014/main" id="{8014C5B3-522C-4636-BC04-2C6F0E035003}"/>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du </a:t>
            </a:r>
            <a:r>
              <a:rPr lang="fr-FR" sz="1600" b="1" dirty="0" err="1">
                <a:solidFill>
                  <a:schemeClr val="bg1"/>
                </a:solidFill>
              </a:rPr>
              <a:t>Lakkan</a:t>
            </a:r>
            <a:r>
              <a:rPr lang="fr-FR" sz="1600" b="1" dirty="0">
                <a:solidFill>
                  <a:schemeClr val="bg1"/>
                </a:solidFill>
              </a:rPr>
              <a:t> (Lavement des pieds)</a:t>
            </a:r>
          </a:p>
        </p:txBody>
      </p:sp>
      <p:sp>
        <p:nvSpPr>
          <p:cNvPr id="8" name="Rectangle 74">
            <a:extLst>
              <a:ext uri="{FF2B5EF4-FFF2-40B4-BE49-F238E27FC236}">
                <a16:creationId xmlns:a16="http://schemas.microsoft.com/office/drawing/2014/main" id="{A7D81BE5-65DE-4A87-B157-25BED73448DC}"/>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صلاة </a:t>
            </a:r>
            <a:r>
              <a:rPr lang="ar-SA" sz="2000" b="1" dirty="0" err="1">
                <a:solidFill>
                  <a:schemeClr val="bg1"/>
                </a:solidFill>
              </a:rPr>
              <a:t>اللقان</a:t>
            </a:r>
            <a:endParaRPr lang="en-US" altLang="fr-FR" sz="2000" b="1" i="1" dirty="0">
              <a:solidFill>
                <a:schemeClr val="bg1"/>
              </a:solidFill>
            </a:endParaRPr>
          </a:p>
        </p:txBody>
      </p:sp>
    </p:spTree>
    <p:extLst>
      <p:ext uri="{BB962C8B-B14F-4D97-AF65-F5344CB8AC3E}">
        <p14:creationId xmlns:p14="http://schemas.microsoft.com/office/powerpoint/2010/main" val="796671039"/>
      </p:ext>
    </p:extLst>
  </p:cSld>
  <p:clrMapOvr>
    <a:masterClrMapping/>
  </p:clrMapOvr>
</p:sld>
</file>

<file path=ppt/slides/slide53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cxnSp>
        <p:nvCxnSpPr>
          <p:cNvPr id="5" name="Connecteur droit 4">
            <a:extLst>
              <a:ext uri="{FF2B5EF4-FFF2-40B4-BE49-F238E27FC236}">
                <a16:creationId xmlns:a16="http://schemas.microsoft.com/office/drawing/2014/main" id="{126B1987-611D-41BD-9F08-E35F26AD5672}"/>
              </a:ext>
            </a:extLst>
          </p:cNvPr>
          <p:cNvCxnSpPr>
            <a:cxnSpLocks/>
          </p:cNvCxnSpPr>
          <p:nvPr/>
        </p:nvCxnSpPr>
        <p:spPr>
          <a:xfrm flipV="1">
            <a:off x="4151784" y="548680"/>
            <a:ext cx="0" cy="5832648"/>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7" name="Connecteur droit 6">
            <a:extLst>
              <a:ext uri="{FF2B5EF4-FFF2-40B4-BE49-F238E27FC236}">
                <a16:creationId xmlns:a16="http://schemas.microsoft.com/office/drawing/2014/main" id="{6FCAE597-4702-47B1-A0B0-F545200A3E96}"/>
              </a:ext>
            </a:extLst>
          </p:cNvPr>
          <p:cNvCxnSpPr>
            <a:cxnSpLocks/>
          </p:cNvCxnSpPr>
          <p:nvPr/>
        </p:nvCxnSpPr>
        <p:spPr>
          <a:xfrm>
            <a:off x="7932204" y="548680"/>
            <a:ext cx="0" cy="5832648"/>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aphicFrame>
        <p:nvGraphicFramePr>
          <p:cNvPr id="11" name="Tableau 10">
            <a:extLst>
              <a:ext uri="{FF2B5EF4-FFF2-40B4-BE49-F238E27FC236}">
                <a16:creationId xmlns:a16="http://schemas.microsoft.com/office/drawing/2014/main" id="{064030C8-D926-485C-8E3C-04B79300FA76}"/>
              </a:ext>
            </a:extLst>
          </p:cNvPr>
          <p:cNvGraphicFramePr>
            <a:graphicFrameLocks noGrp="1"/>
          </p:cNvGraphicFramePr>
          <p:nvPr/>
        </p:nvGraphicFramePr>
        <p:xfrm>
          <a:off x="407368" y="548681"/>
          <a:ext cx="11305251" cy="5859209"/>
        </p:xfrm>
        <a:graphic>
          <a:graphicData uri="http://schemas.openxmlformats.org/drawingml/2006/table">
            <a:tbl>
              <a:tblPr firstRow="1" bandRow="1">
                <a:tableStyleId>{5C22544A-7EE6-4342-B048-85BDC9FD1C3A}</a:tableStyleId>
              </a:tblPr>
              <a:tblGrid>
                <a:gridCol w="3768417">
                  <a:extLst>
                    <a:ext uri="{9D8B030D-6E8A-4147-A177-3AD203B41FA5}">
                      <a16:colId xmlns:a16="http://schemas.microsoft.com/office/drawing/2014/main" val="643898362"/>
                    </a:ext>
                  </a:extLst>
                </a:gridCol>
                <a:gridCol w="3768417">
                  <a:extLst>
                    <a:ext uri="{9D8B030D-6E8A-4147-A177-3AD203B41FA5}">
                      <a16:colId xmlns:a16="http://schemas.microsoft.com/office/drawing/2014/main" val="928857037"/>
                    </a:ext>
                  </a:extLst>
                </a:gridCol>
                <a:gridCol w="3768417">
                  <a:extLst>
                    <a:ext uri="{9D8B030D-6E8A-4147-A177-3AD203B41FA5}">
                      <a16:colId xmlns:a16="http://schemas.microsoft.com/office/drawing/2014/main" val="2709813572"/>
                    </a:ext>
                  </a:extLst>
                </a:gridCol>
              </a:tblGrid>
              <a:tr h="3972429">
                <a:tc>
                  <a:txBody>
                    <a:bodyPr/>
                    <a:lstStyle/>
                    <a:p>
                      <a:pPr marL="0" marR="0" lvl="0" indent="0" algn="ctr" defTabSz="914400" rtl="0" eaLnBrk="1" fontAlgn="auto" latinLnBrk="0" hangingPunct="1">
                        <a:lnSpc>
                          <a:spcPct val="115000"/>
                        </a:lnSpc>
                        <a:spcBef>
                          <a:spcPts val="0"/>
                        </a:spcBef>
                        <a:spcAft>
                          <a:spcPts val="0"/>
                        </a:spcAft>
                        <a:buClrTx/>
                        <a:buSzTx/>
                        <a:buFontTx/>
                        <a:buNone/>
                        <a:tabLst/>
                        <a:defRPr/>
                      </a:pPr>
                      <a:r>
                        <a:rPr lang="fr-FR" sz="1800" b="1" kern="1200" dirty="0" err="1">
                          <a:solidFill>
                            <a:srgbClr val="C00000"/>
                          </a:solidFill>
                          <a:latin typeface="CS Avva Shenouda" panose="020B7200000000000000" pitchFamily="34" charset="0"/>
                          <a:ea typeface="+mn-ea"/>
                          <a:cs typeface="+mn-cs"/>
                        </a:rPr>
                        <a:t>Pidi`akwn</a:t>
                      </a:r>
                      <a:endParaRPr lang="fr-FR" sz="1800" b="1" kern="1200" dirty="0">
                        <a:solidFill>
                          <a:srgbClr val="C00000"/>
                        </a:solidFill>
                        <a:latin typeface="CS Avva Shenouda" panose="020B7200000000000000" pitchFamily="34" charset="0"/>
                        <a:ea typeface="+mn-ea"/>
                        <a:cs typeface="+mn-cs"/>
                      </a:endParaRPr>
                    </a:p>
                    <a:p>
                      <a:pPr marL="0" marR="0" lvl="0" indent="0" algn="ctr" defTabSz="914400" rtl="0" eaLnBrk="1" fontAlgn="auto" latinLnBrk="0" hangingPunct="1">
                        <a:lnSpc>
                          <a:spcPct val="115000"/>
                        </a:lnSpc>
                        <a:spcBef>
                          <a:spcPts val="0"/>
                        </a:spcBef>
                        <a:spcAft>
                          <a:spcPts val="0"/>
                        </a:spcAft>
                        <a:buClrTx/>
                        <a:buSzTx/>
                        <a:buFontTx/>
                        <a:buNone/>
                        <a:tabLst/>
                        <a:defRPr/>
                      </a:pPr>
                      <a:endParaRPr lang="fr-FR" sz="1050" b="1" kern="1200" dirty="0">
                        <a:solidFill>
                          <a:srgbClr val="C00000"/>
                        </a:solidFill>
                        <a:latin typeface="CS Avva Shenouda" panose="020B7200000000000000" pitchFamily="34" charset="0"/>
                        <a:ea typeface="+mn-ea"/>
                        <a:cs typeface="+mn-cs"/>
                      </a:endParaRPr>
                    </a:p>
                    <a:p>
                      <a:pPr algn="just">
                        <a:lnSpc>
                          <a:spcPct val="115000"/>
                        </a:lnSpc>
                        <a:spcAft>
                          <a:spcPts val="0"/>
                        </a:spcAft>
                      </a:pP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Twbh</a:t>
                      </a: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a:t>
                      </a: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hina</a:t>
                      </a: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a:t>
                      </a: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nte</a:t>
                      </a: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a:t>
                      </a: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ÉVnou</a:t>
                      </a: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a:t>
                      </a: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nai</a:t>
                      </a: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nan `</a:t>
                      </a: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ntefsenhyt</a:t>
                      </a: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a:t>
                      </a: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qaron</a:t>
                      </a: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a:t>
                      </a: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ntefcwtem</a:t>
                      </a: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a:t>
                      </a: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eron</a:t>
                      </a: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a:t>
                      </a:r>
                    </a:p>
                    <a:p>
                      <a:pPr algn="just">
                        <a:lnSpc>
                          <a:spcPct val="115000"/>
                        </a:lnSpc>
                        <a:spcAft>
                          <a:spcPts val="0"/>
                        </a:spcAft>
                      </a:pPr>
                      <a:endParaRPr kumimoji="0" lang="fr-FR" sz="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endParaRPr>
                    </a:p>
                    <a:p>
                      <a:pPr algn="just">
                        <a:lnSpc>
                          <a:spcPct val="115000"/>
                        </a:lnSpc>
                        <a:spcAft>
                          <a:spcPts val="0"/>
                        </a:spcAft>
                      </a:pPr>
                      <a:endPar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endParaRPr>
                    </a:p>
                    <a:p>
                      <a:pPr algn="just">
                        <a:lnSpc>
                          <a:spcPct val="115000"/>
                        </a:lnSpc>
                        <a:spcAft>
                          <a:spcPts val="0"/>
                        </a:spcAft>
                      </a:pP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a:t>
                      </a: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nteferboy;in</a:t>
                      </a: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a:t>
                      </a: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eron</a:t>
                      </a: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 `</a:t>
                      </a: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ntef</a:t>
                      </a: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[i `</a:t>
                      </a: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nni</a:t>
                      </a: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]ho nem </a:t>
                      </a: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nitwbh</a:t>
                      </a: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a:t>
                      </a: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nte</a:t>
                      </a: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a:t>
                      </a: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ny`e;ouab</a:t>
                      </a: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a:t>
                      </a: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ntaf</a:t>
                      </a: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a:t>
                      </a: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ntotou</a:t>
                      </a: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a:t>
                      </a: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e`hryi</a:t>
                      </a: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a:t>
                      </a: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ejwn</a:t>
                      </a: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a:t>
                      </a: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epi`aga;on</a:t>
                      </a: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a:t>
                      </a: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ncyou</a:t>
                      </a: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a:t>
                      </a: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niben</a:t>
                      </a: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a:t>
                      </a:r>
                    </a:p>
                    <a:p>
                      <a:pPr algn="just">
                        <a:lnSpc>
                          <a:spcPct val="115000"/>
                        </a:lnSpc>
                        <a:spcAft>
                          <a:spcPts val="0"/>
                        </a:spcAft>
                      </a:pPr>
                      <a:endPar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endParaRPr>
                    </a:p>
                    <a:p>
                      <a:pPr marL="0" marR="0" lvl="0" indent="0" algn="just" defTabSz="914400" rtl="0" eaLnBrk="1" fontAlgn="base" latinLnBrk="0" hangingPunct="1">
                        <a:lnSpc>
                          <a:spcPct val="100000"/>
                        </a:lnSpc>
                        <a:spcBef>
                          <a:spcPct val="20000"/>
                        </a:spcBef>
                        <a:spcAft>
                          <a:spcPct val="0"/>
                        </a:spcAft>
                        <a:buClrTx/>
                        <a:buSzTx/>
                        <a:buFontTx/>
                        <a:buNone/>
                        <a:tabLst/>
                      </a:pPr>
                      <a:r>
                        <a:rPr lang="en-CA" sz="1800" b="1" dirty="0">
                          <a:solidFill>
                            <a:schemeClr val="tx1"/>
                          </a:solidFill>
                          <a:latin typeface="CS Avva Shenouda" panose="020B7200000000000000" pitchFamily="34" charset="0"/>
                        </a:rPr>
                        <a:t>`</a:t>
                      </a:r>
                      <a:r>
                        <a:rPr lang="en-CA" sz="1800" b="1" dirty="0" err="1">
                          <a:solidFill>
                            <a:schemeClr val="tx1"/>
                          </a:solidFill>
                          <a:latin typeface="CS Avva Shenouda" panose="020B7200000000000000" pitchFamily="34" charset="0"/>
                        </a:rPr>
                        <a:t>Ntef`areh</a:t>
                      </a:r>
                      <a:r>
                        <a:rPr lang="en-CA" sz="1800" b="1" dirty="0">
                          <a:solidFill>
                            <a:schemeClr val="tx1"/>
                          </a:solidFill>
                          <a:latin typeface="CS Avva Shenouda" panose="020B7200000000000000" pitchFamily="34" charset="0"/>
                        </a:rPr>
                        <a:t> `</a:t>
                      </a:r>
                      <a:r>
                        <a:rPr lang="en-CA" sz="1800" b="1" dirty="0" err="1">
                          <a:solidFill>
                            <a:schemeClr val="tx1"/>
                          </a:solidFill>
                          <a:latin typeface="CS Avva Shenouda" panose="020B7200000000000000" pitchFamily="34" charset="0"/>
                        </a:rPr>
                        <a:t>e`pwnq</a:t>
                      </a:r>
                      <a:r>
                        <a:rPr lang="en-CA" sz="1800" b="1" dirty="0">
                          <a:solidFill>
                            <a:schemeClr val="tx1"/>
                          </a:solidFill>
                          <a:latin typeface="CS Avva Shenouda" panose="020B7200000000000000" pitchFamily="34" charset="0"/>
                        </a:rPr>
                        <a:t> </a:t>
                      </a:r>
                      <a:r>
                        <a:rPr lang="en-CA" sz="1800" b="1" dirty="0" err="1">
                          <a:solidFill>
                            <a:schemeClr val="tx1"/>
                          </a:solidFill>
                          <a:latin typeface="CS Avva Shenouda" panose="020B7200000000000000" pitchFamily="34" charset="0"/>
                        </a:rPr>
                        <a:t>nem</a:t>
                      </a:r>
                      <a:r>
                        <a:rPr lang="en-CA" sz="1800" b="1" dirty="0">
                          <a:solidFill>
                            <a:schemeClr val="tx1"/>
                          </a:solidFill>
                          <a:latin typeface="CS Avva Shenouda" panose="020B7200000000000000" pitchFamily="34" charset="0"/>
                        </a:rPr>
                        <a:t> `</a:t>
                      </a:r>
                      <a:r>
                        <a:rPr lang="en-CA" sz="1800" b="1" dirty="0" err="1">
                          <a:solidFill>
                            <a:schemeClr val="tx1"/>
                          </a:solidFill>
                          <a:latin typeface="CS Avva Shenouda" panose="020B7200000000000000" pitchFamily="34" charset="0"/>
                        </a:rPr>
                        <a:t>ptaho</a:t>
                      </a:r>
                      <a:r>
                        <a:rPr lang="en-CA" sz="1800" b="1" dirty="0">
                          <a:solidFill>
                            <a:schemeClr val="tx1"/>
                          </a:solidFill>
                          <a:latin typeface="CS Avva Shenouda" panose="020B7200000000000000" pitchFamily="34" charset="0"/>
                        </a:rPr>
                        <a:t> `</a:t>
                      </a:r>
                      <a:r>
                        <a:rPr lang="en-CA" sz="1800" b="1" dirty="0" err="1">
                          <a:solidFill>
                            <a:schemeClr val="tx1"/>
                          </a:solidFill>
                          <a:latin typeface="CS Avva Shenouda" panose="020B7200000000000000" pitchFamily="34" charset="0"/>
                        </a:rPr>
                        <a:t>eratf</a:t>
                      </a:r>
                      <a:r>
                        <a:rPr lang="en-CA" sz="1800" b="1" dirty="0">
                          <a:solidFill>
                            <a:schemeClr val="tx1"/>
                          </a:solidFill>
                          <a:latin typeface="CS Avva Shenouda" panose="020B7200000000000000" pitchFamily="34" charset="0"/>
                        </a:rPr>
                        <a:t>      `</a:t>
                      </a:r>
                      <a:r>
                        <a:rPr lang="en-CA" sz="1800" b="1" dirty="0" err="1">
                          <a:solidFill>
                            <a:schemeClr val="tx1"/>
                          </a:solidFill>
                          <a:latin typeface="CS Avva Shenouda" panose="020B7200000000000000" pitchFamily="34" charset="0"/>
                        </a:rPr>
                        <a:t>mpeniwt</a:t>
                      </a:r>
                      <a:r>
                        <a:rPr lang="en-CA" sz="1800" b="1" dirty="0">
                          <a:solidFill>
                            <a:schemeClr val="tx1"/>
                          </a:solidFill>
                          <a:latin typeface="CS Avva Shenouda" panose="020B7200000000000000" pitchFamily="34" charset="0"/>
                        </a:rPr>
                        <a:t> </a:t>
                      </a:r>
                      <a:r>
                        <a:rPr lang="en-CA" sz="1800" b="1" dirty="0" err="1">
                          <a:solidFill>
                            <a:schemeClr val="tx1"/>
                          </a:solidFill>
                          <a:latin typeface="CS Avva Shenouda" panose="020B7200000000000000" pitchFamily="34" charset="0"/>
                        </a:rPr>
                        <a:t>ettaiyout</a:t>
                      </a:r>
                      <a:r>
                        <a:rPr lang="en-CA" sz="1800" b="1" dirty="0">
                          <a:solidFill>
                            <a:schemeClr val="tx1"/>
                          </a:solidFill>
                          <a:latin typeface="CS Avva Shenouda" panose="020B7200000000000000" pitchFamily="34" charset="0"/>
                        </a:rPr>
                        <a:t> `</a:t>
                      </a:r>
                      <a:r>
                        <a:rPr lang="en-CA" sz="1800" b="1" dirty="0" err="1">
                          <a:solidFill>
                            <a:schemeClr val="tx1"/>
                          </a:solidFill>
                          <a:latin typeface="CS Avva Shenouda" panose="020B7200000000000000" pitchFamily="34" charset="0"/>
                        </a:rPr>
                        <a:t>nar,i`ereuc</a:t>
                      </a:r>
                      <a:r>
                        <a:rPr lang="en-CA" sz="1800" b="1" dirty="0">
                          <a:solidFill>
                            <a:schemeClr val="tx1"/>
                          </a:solidFill>
                          <a:latin typeface="CS Avva Shenouda" panose="020B7200000000000000" pitchFamily="34" charset="0"/>
                        </a:rPr>
                        <a:t> papa abba ... </a:t>
                      </a:r>
                      <a:r>
                        <a:rPr lang="en-CA" sz="1800" b="1" dirty="0" err="1">
                          <a:solidFill>
                            <a:schemeClr val="tx1"/>
                          </a:solidFill>
                          <a:latin typeface="CS Avva Shenouda" panose="020B7200000000000000" pitchFamily="34" charset="0"/>
                        </a:rPr>
                        <a:t>nem</a:t>
                      </a:r>
                      <a:r>
                        <a:rPr lang="en-CA" sz="1800" b="1" baseline="0" dirty="0">
                          <a:solidFill>
                            <a:schemeClr val="tx1"/>
                          </a:solidFill>
                          <a:latin typeface="CS Avva Shenouda" panose="020B7200000000000000" pitchFamily="34" charset="0"/>
                        </a:rPr>
                        <a:t> </a:t>
                      </a:r>
                      <a:r>
                        <a:rPr lang="en-CA" sz="1800" b="1" dirty="0" err="1">
                          <a:solidFill>
                            <a:schemeClr val="tx1"/>
                          </a:solidFill>
                          <a:latin typeface="CS Avva Shenouda" panose="020B7200000000000000" pitchFamily="34" charset="0"/>
                        </a:rPr>
                        <a:t>pefke`svyr</a:t>
                      </a:r>
                      <a:r>
                        <a:rPr lang="en-CA" sz="1800" b="1" dirty="0">
                          <a:solidFill>
                            <a:schemeClr val="tx1"/>
                          </a:solidFill>
                          <a:latin typeface="CS Avva Shenouda" panose="020B7200000000000000" pitchFamily="34" charset="0"/>
                        </a:rPr>
                        <a:t> `</a:t>
                      </a:r>
                      <a:r>
                        <a:rPr lang="en-CA" sz="1800" b="1" dirty="0" err="1">
                          <a:solidFill>
                            <a:schemeClr val="tx1"/>
                          </a:solidFill>
                          <a:latin typeface="CS Avva Shenouda" panose="020B7200000000000000" pitchFamily="34" charset="0"/>
                        </a:rPr>
                        <a:t>nlitourgoc</a:t>
                      </a:r>
                      <a:r>
                        <a:rPr lang="en-CA" sz="1800" b="1" dirty="0">
                          <a:solidFill>
                            <a:schemeClr val="tx1"/>
                          </a:solidFill>
                          <a:latin typeface="CS Avva Shenouda" panose="020B7200000000000000" pitchFamily="34" charset="0"/>
                        </a:rPr>
                        <a:t> </a:t>
                      </a:r>
                      <a:r>
                        <a:rPr lang="en-CA" sz="1800" b="1" dirty="0" err="1">
                          <a:solidFill>
                            <a:schemeClr val="tx1"/>
                          </a:solidFill>
                          <a:latin typeface="CS Avva Shenouda" panose="020B7200000000000000" pitchFamily="34" charset="0"/>
                        </a:rPr>
                        <a:t>peniwt</a:t>
                      </a:r>
                      <a:r>
                        <a:rPr lang="en-CA" sz="1800" b="1" baseline="0" dirty="0">
                          <a:solidFill>
                            <a:schemeClr val="tx1"/>
                          </a:solidFill>
                          <a:latin typeface="CS Avva Shenouda" panose="020B7200000000000000" pitchFamily="34" charset="0"/>
                        </a:rPr>
                        <a:t> </a:t>
                      </a:r>
                      <a:r>
                        <a:rPr lang="en-CA" sz="1800" b="1" dirty="0">
                          <a:solidFill>
                            <a:schemeClr val="tx1"/>
                          </a:solidFill>
                          <a:latin typeface="CS Avva Shenouda" panose="020B7200000000000000" pitchFamily="34" charset="0"/>
                        </a:rPr>
                        <a:t>`</a:t>
                      </a:r>
                      <a:r>
                        <a:rPr lang="en-CA" sz="1800" b="1" dirty="0" err="1">
                          <a:solidFill>
                            <a:schemeClr val="tx1"/>
                          </a:solidFill>
                          <a:latin typeface="CS Avva Shenouda" panose="020B7200000000000000" pitchFamily="34" charset="0"/>
                        </a:rPr>
                        <a:t>nepickopoc</a:t>
                      </a:r>
                      <a:r>
                        <a:rPr lang="en-CA" sz="1800" b="1" dirty="0">
                          <a:solidFill>
                            <a:schemeClr val="tx1"/>
                          </a:solidFill>
                          <a:latin typeface="CS Avva Shenouda" panose="020B7200000000000000" pitchFamily="34" charset="0"/>
                        </a:rPr>
                        <a:t> abba </a:t>
                      </a:r>
                      <a:r>
                        <a:rPr lang="en-CA" sz="1800" b="1" kern="1200" dirty="0">
                          <a:solidFill>
                            <a:schemeClr val="tx1"/>
                          </a:solidFill>
                          <a:latin typeface="CS Avva Shenouda" panose="020B7200000000000000" pitchFamily="34" charset="0"/>
                          <a:ea typeface="+mn-ea"/>
                          <a:cs typeface="+mn-cs"/>
                        </a:rPr>
                        <a:t>... </a:t>
                      </a:r>
                    </a:p>
                    <a:p>
                      <a:pPr marL="0" marR="0" lvl="0" indent="0" algn="just" defTabSz="914400" rtl="0" eaLnBrk="1" fontAlgn="base" latinLnBrk="0" hangingPunct="1">
                        <a:lnSpc>
                          <a:spcPct val="100000"/>
                        </a:lnSpc>
                        <a:spcBef>
                          <a:spcPct val="20000"/>
                        </a:spcBef>
                        <a:spcAft>
                          <a:spcPct val="0"/>
                        </a:spcAft>
                        <a:buClrTx/>
                        <a:buSzTx/>
                        <a:buFontTx/>
                        <a:buNone/>
                        <a:tabLst/>
                      </a:pPr>
                      <a:r>
                        <a:rPr kumimoji="0" lang="it-IT"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`ntef,a nennobi nan `ebol.</a:t>
                      </a:r>
                      <a:endPar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endParaRPr>
                    </a:p>
                  </a:txBody>
                  <a:tcPr marL="68580" marR="68580" marT="0"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15000"/>
                        </a:lnSpc>
                        <a:spcBef>
                          <a:spcPts val="0"/>
                        </a:spcBef>
                        <a:spcAft>
                          <a:spcPts val="1200"/>
                        </a:spcAft>
                        <a:buClrTx/>
                        <a:buSzTx/>
                        <a:buFontTx/>
                        <a:buNone/>
                        <a:tabLst/>
                        <a:defRPr/>
                      </a:pPr>
                      <a:r>
                        <a:rPr lang="fr-FR" sz="2000" b="1" kern="1200" dirty="0">
                          <a:solidFill>
                            <a:srgbClr val="C00000"/>
                          </a:solidFill>
                          <a:latin typeface="+mn-lt"/>
                          <a:ea typeface="+mn-ea"/>
                          <a:cs typeface="+mn-cs"/>
                        </a:rPr>
                        <a:t>Le diacre</a:t>
                      </a:r>
                    </a:p>
                    <a:p>
                      <a:pPr algn="just">
                        <a:lnSpc>
                          <a:spcPct val="115000"/>
                        </a:lnSpc>
                        <a:spcAft>
                          <a:spcPts val="1200"/>
                        </a:spcAft>
                      </a:pPr>
                      <a:r>
                        <a:rPr kumimoji="0" lang="fr-FR" sz="2000" b="1" i="0" u="none" strike="noStrike" kern="1200" cap="none" spc="0" normalizeH="0" baseline="0" dirty="0">
                          <a:ln>
                            <a:noFill/>
                          </a:ln>
                          <a:solidFill>
                            <a:prstClr val="black"/>
                          </a:solidFill>
                          <a:effectLst/>
                          <a:uLnTx/>
                          <a:uFillTx/>
                          <a:latin typeface="Book Antiqua" panose="02040602050305030304" pitchFamily="18" charset="0"/>
                          <a:ea typeface="Times New Roman" panose="02020603050405020304" pitchFamily="18" charset="0"/>
                          <a:cs typeface="Arial" panose="020B0604020202020204" pitchFamily="34" charset="0"/>
                        </a:rPr>
                        <a:t>Implorez pour que Dieu ait pitié de nous, qu’Il soit compatissant envers nous,</a:t>
                      </a:r>
                      <a:endParaRPr kumimoji="0" lang="fr-FR" sz="600" b="1" i="0" u="none" strike="noStrike" kern="1200" cap="none" spc="0" normalizeH="0" baseline="0" dirty="0">
                        <a:ln>
                          <a:noFill/>
                        </a:ln>
                        <a:solidFill>
                          <a:prstClr val="black"/>
                        </a:solidFill>
                        <a:effectLst/>
                        <a:uLnTx/>
                        <a:uFillTx/>
                        <a:latin typeface="Book Antiqua" panose="02040602050305030304" pitchFamily="18" charset="0"/>
                        <a:ea typeface="Times New Roman" panose="02020603050405020304" pitchFamily="18" charset="0"/>
                        <a:cs typeface="Arial" panose="020B0604020202020204" pitchFamily="34" charset="0"/>
                      </a:endParaRPr>
                    </a:p>
                    <a:p>
                      <a:pPr algn="just">
                        <a:lnSpc>
                          <a:spcPct val="115000"/>
                        </a:lnSpc>
                        <a:spcAft>
                          <a:spcPts val="1200"/>
                        </a:spcAft>
                      </a:pPr>
                      <a:r>
                        <a:rPr kumimoji="0" lang="fr-FR" sz="2000" b="1" i="0" u="none" strike="noStrike" kern="1200" cap="none" spc="0" normalizeH="0" baseline="0" dirty="0">
                          <a:ln>
                            <a:noFill/>
                          </a:ln>
                          <a:solidFill>
                            <a:prstClr val="black"/>
                          </a:solidFill>
                          <a:effectLst/>
                          <a:uLnTx/>
                          <a:uFillTx/>
                          <a:latin typeface="Book Antiqua" panose="02040602050305030304" pitchFamily="18" charset="0"/>
                          <a:ea typeface="Times New Roman" panose="02020603050405020304" pitchFamily="18" charset="0"/>
                          <a:cs typeface="Arial" panose="020B0604020202020204" pitchFamily="34" charset="0"/>
                        </a:rPr>
                        <a:t>nous écoute et nous aide, qu’Il agrée les demandes et les supplications que ses saints Lui adressent continuellement en notre faveur, </a:t>
                      </a:r>
                    </a:p>
                    <a:p>
                      <a:pPr algn="just">
                        <a:lnSpc>
                          <a:spcPct val="115000"/>
                        </a:lnSpc>
                        <a:spcAft>
                          <a:spcPts val="1200"/>
                        </a:spcAft>
                      </a:pPr>
                      <a:r>
                        <a:rPr kumimoji="0" lang="fr-CA" sz="2000" b="1" i="0" u="none" strike="noStrike" kern="1200" cap="none" spc="0" normalizeH="0" baseline="0" dirty="0">
                          <a:ln>
                            <a:noFill/>
                          </a:ln>
                          <a:solidFill>
                            <a:prstClr val="black"/>
                          </a:solidFill>
                          <a:effectLst/>
                          <a:uLnTx/>
                          <a:uFillTx/>
                          <a:latin typeface="Book Antiqua" panose="02040602050305030304" pitchFamily="18" charset="0"/>
                          <a:cs typeface="Arial" panose="020B0604020202020204" pitchFamily="34" charset="0"/>
                        </a:rPr>
                        <a:t>et qu’Il préserve la vie de notre saint père le Pape Abba … et son confrère dans le service apostolique, notre père l’évêque Abba …</a:t>
                      </a:r>
                      <a:r>
                        <a:rPr kumimoji="0" lang="fr-FR" sz="2000" b="1" i="0" u="none" strike="noStrike" kern="1200" cap="none" spc="0" normalizeH="0" baseline="0" dirty="0">
                          <a:ln>
                            <a:noFill/>
                          </a:ln>
                          <a:solidFill>
                            <a:prstClr val="black"/>
                          </a:solidFill>
                          <a:effectLst/>
                          <a:uLnTx/>
                          <a:uFillTx/>
                          <a:latin typeface="Book Antiqua" panose="02040602050305030304" pitchFamily="18" charset="0"/>
                          <a:ea typeface="Times New Roman" panose="02020603050405020304" pitchFamily="18" charset="0"/>
                          <a:cs typeface="Arial" panose="020B0604020202020204" pitchFamily="34" charset="0"/>
                        </a:rPr>
                        <a:t>et qu’Il nous pardonne nos péchés.</a:t>
                      </a:r>
                      <a:endParaRPr kumimoji="0" lang="fr-FR" sz="2000" b="1" i="0" u="none" strike="noStrike" kern="1200" cap="none" spc="0" normalizeH="0" baseline="0" dirty="0">
                        <a:ln>
                          <a:noFill/>
                        </a:ln>
                        <a:solidFill>
                          <a:prstClr val="black"/>
                        </a:solidFill>
                        <a:effectLst/>
                        <a:uLnTx/>
                        <a:uFillTx/>
                        <a:latin typeface="Book Antiqua" panose="02040602050305030304" pitchFamily="18" charset="0"/>
                        <a:ea typeface="Calibri" panose="020F0502020204030204" pitchFamily="34" charset="0"/>
                        <a:cs typeface="Arial" panose="020B0604020202020204" pitchFamily="34" charset="0"/>
                      </a:endParaRPr>
                    </a:p>
                  </a:txBody>
                  <a:tcPr marL="68580" marR="68580" marT="0"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ar-SA" sz="2400" b="1" kern="1200" dirty="0">
                          <a:solidFill>
                            <a:srgbClr val="C00000"/>
                          </a:solidFill>
                          <a:effectLst/>
                          <a:latin typeface="+mn-lt"/>
                          <a:ea typeface="+mn-ea"/>
                          <a:cs typeface="+mn-cs"/>
                        </a:rPr>
                        <a:t>الشماس</a:t>
                      </a:r>
                      <a:endParaRPr lang="fr-FR" sz="3000" b="1" kern="1200" dirty="0">
                        <a:solidFill>
                          <a:srgbClr val="C00000"/>
                        </a:solidFill>
                        <a:effectLst/>
                        <a:latin typeface="+mn-lt"/>
                        <a:ea typeface="+mn-ea"/>
                        <a:cs typeface="+mn-cs"/>
                      </a:endParaRPr>
                    </a:p>
                    <a:p>
                      <a:pPr marL="0" marR="0" lvl="0" indent="0" algn="justLow" defTabSz="914400" rtl="1" eaLnBrk="1" fontAlgn="auto" latinLnBrk="0" hangingPunct="1">
                        <a:lnSpc>
                          <a:spcPct val="115000"/>
                        </a:lnSpc>
                        <a:spcBef>
                          <a:spcPts val="0"/>
                        </a:spcBef>
                        <a:spcAft>
                          <a:spcPts val="1000"/>
                        </a:spcAft>
                        <a:buClrTx/>
                        <a:buSzTx/>
                        <a:buFontTx/>
                        <a:buNone/>
                        <a:tabLst/>
                        <a:defRPr/>
                      </a:pPr>
                      <a:r>
                        <a:rPr kumimoji="0" lang="ar-SA" sz="2400" b="0" i="0" u="none" strike="noStrike" kern="1200" cap="none" spc="0" normalizeH="0" baseline="0" dirty="0">
                          <a:ln>
                            <a:noFill/>
                          </a:ln>
                          <a:solidFill>
                            <a:prstClr val="black"/>
                          </a:solidFill>
                          <a:effectLst/>
                          <a:uLnTx/>
                          <a:uFillTx/>
                          <a:latin typeface="Book Antiqua" panose="02040602050305030304" pitchFamily="18" charset="0"/>
                          <a:ea typeface="+mn-ea"/>
                          <a:cs typeface="Tahoma" panose="020B0604030504040204" pitchFamily="34" charset="0"/>
                        </a:rPr>
                        <a:t>أطلبوا لكي يرحمنا الله </a:t>
                      </a:r>
                      <a:r>
                        <a:rPr kumimoji="0" lang="ar-SA" sz="2400" b="0" i="0" u="none" strike="noStrike" kern="1200" cap="none" spc="0" normalizeH="0" baseline="0" dirty="0" err="1">
                          <a:ln>
                            <a:noFill/>
                          </a:ln>
                          <a:solidFill>
                            <a:prstClr val="black"/>
                          </a:solidFill>
                          <a:effectLst/>
                          <a:uLnTx/>
                          <a:uFillTx/>
                          <a:latin typeface="Book Antiqua" panose="02040602050305030304" pitchFamily="18" charset="0"/>
                          <a:ea typeface="+mn-ea"/>
                          <a:cs typeface="Tahoma" panose="020B0604030504040204" pitchFamily="34" charset="0"/>
                        </a:rPr>
                        <a:t>ويتراءف</a:t>
                      </a:r>
                      <a:r>
                        <a:rPr kumimoji="0" lang="ar-SA" sz="2400" b="0" i="0" u="none" strike="noStrike" kern="1200" cap="none" spc="0" normalizeH="0" baseline="0" dirty="0">
                          <a:ln>
                            <a:noFill/>
                          </a:ln>
                          <a:solidFill>
                            <a:prstClr val="black"/>
                          </a:solidFill>
                          <a:effectLst/>
                          <a:uLnTx/>
                          <a:uFillTx/>
                          <a:latin typeface="Book Antiqua" panose="02040602050305030304" pitchFamily="18" charset="0"/>
                          <a:ea typeface="+mn-ea"/>
                          <a:cs typeface="Tahoma" panose="020B0604030504040204" pitchFamily="34" charset="0"/>
                        </a:rPr>
                        <a:t> علينا </a:t>
                      </a:r>
                      <a:endParaRPr kumimoji="0" lang="fr-FR" sz="2400" b="0" i="0" u="none" strike="noStrike" kern="1200" cap="none" spc="0" normalizeH="0" baseline="0" dirty="0">
                        <a:ln>
                          <a:noFill/>
                        </a:ln>
                        <a:solidFill>
                          <a:prstClr val="black"/>
                        </a:solidFill>
                        <a:effectLst/>
                        <a:uLnTx/>
                        <a:uFillTx/>
                        <a:latin typeface="Book Antiqua" panose="02040602050305030304" pitchFamily="18" charset="0"/>
                        <a:ea typeface="+mn-ea"/>
                        <a:cs typeface="Tahoma" panose="020B0604030504040204" pitchFamily="34" charset="0"/>
                      </a:endParaRPr>
                    </a:p>
                    <a:p>
                      <a:pPr marL="0" marR="0" lvl="0" indent="0" algn="justLow" defTabSz="914400" rtl="1" eaLnBrk="1" fontAlgn="auto" latinLnBrk="0" hangingPunct="1">
                        <a:lnSpc>
                          <a:spcPct val="115000"/>
                        </a:lnSpc>
                        <a:spcBef>
                          <a:spcPts val="0"/>
                        </a:spcBef>
                        <a:spcAft>
                          <a:spcPts val="1000"/>
                        </a:spcAft>
                        <a:buClrTx/>
                        <a:buSzTx/>
                        <a:buFontTx/>
                        <a:buNone/>
                        <a:tabLst/>
                        <a:defRPr/>
                      </a:pPr>
                      <a:endParaRPr kumimoji="0" lang="fr-FR" sz="2400" b="0" i="0" u="none" strike="noStrike" kern="1200" cap="none" spc="0" normalizeH="0" baseline="0" dirty="0">
                        <a:ln>
                          <a:noFill/>
                        </a:ln>
                        <a:solidFill>
                          <a:prstClr val="black"/>
                        </a:solidFill>
                        <a:effectLst/>
                        <a:uLnTx/>
                        <a:uFillTx/>
                        <a:latin typeface="Book Antiqua" panose="02040602050305030304" pitchFamily="18" charset="0"/>
                        <a:ea typeface="+mn-ea"/>
                        <a:cs typeface="Tahoma" panose="020B0604030504040204" pitchFamily="34" charset="0"/>
                      </a:endParaRPr>
                    </a:p>
                    <a:p>
                      <a:pPr marL="0" marR="0" lvl="0" indent="0" algn="justLow" defTabSz="914400" rtl="1" eaLnBrk="1" fontAlgn="auto" latinLnBrk="0" hangingPunct="1">
                        <a:lnSpc>
                          <a:spcPct val="115000"/>
                        </a:lnSpc>
                        <a:spcBef>
                          <a:spcPts val="0"/>
                        </a:spcBef>
                        <a:spcAft>
                          <a:spcPts val="1000"/>
                        </a:spcAft>
                        <a:buClrTx/>
                        <a:buSzTx/>
                        <a:buFontTx/>
                        <a:buNone/>
                        <a:tabLst/>
                        <a:defRPr/>
                      </a:pPr>
                      <a:r>
                        <a:rPr kumimoji="0" lang="ar-SA" sz="2400" b="0" i="0" u="none" strike="noStrike" kern="1200" cap="none" spc="0" normalizeH="0" baseline="0" dirty="0">
                          <a:ln>
                            <a:noFill/>
                          </a:ln>
                          <a:solidFill>
                            <a:prstClr val="black"/>
                          </a:solidFill>
                          <a:effectLst/>
                          <a:uLnTx/>
                          <a:uFillTx/>
                          <a:latin typeface="Book Antiqua" panose="02040602050305030304" pitchFamily="18" charset="0"/>
                          <a:ea typeface="+mn-ea"/>
                          <a:cs typeface="Tahoma" panose="020B0604030504040204" pitchFamily="34" charset="0"/>
                        </a:rPr>
                        <a:t>ويسمعنا ويعيننا</a:t>
                      </a:r>
                      <a:r>
                        <a:rPr kumimoji="0" lang="fr-FR" sz="2400" b="0" i="0" u="none" strike="noStrike" kern="1200" cap="none" spc="0" normalizeH="0" baseline="0" dirty="0">
                          <a:ln>
                            <a:noFill/>
                          </a:ln>
                          <a:solidFill>
                            <a:prstClr val="black"/>
                          </a:solidFill>
                          <a:effectLst/>
                          <a:uLnTx/>
                          <a:uFillTx/>
                          <a:latin typeface="Book Antiqua" panose="02040602050305030304" pitchFamily="18" charset="0"/>
                          <a:ea typeface="+mn-ea"/>
                          <a:cs typeface="Tahoma" panose="020B0604030504040204" pitchFamily="34" charset="0"/>
                        </a:rPr>
                        <a:t> </a:t>
                      </a:r>
                      <a:r>
                        <a:rPr kumimoji="0" lang="ar-SA" sz="2400" b="0" i="0" u="none" strike="noStrike" kern="1200" cap="none" spc="0" normalizeH="0" baseline="0" dirty="0">
                          <a:ln>
                            <a:noFill/>
                          </a:ln>
                          <a:solidFill>
                            <a:prstClr val="black"/>
                          </a:solidFill>
                          <a:effectLst/>
                          <a:uLnTx/>
                          <a:uFillTx/>
                          <a:latin typeface="Book Antiqua" panose="02040602050305030304" pitchFamily="18" charset="0"/>
                          <a:ea typeface="+mn-ea"/>
                          <a:cs typeface="Tahoma" panose="020B0604030504040204" pitchFamily="34" charset="0"/>
                        </a:rPr>
                        <a:t>ويقبل </a:t>
                      </a:r>
                      <a:r>
                        <a:rPr kumimoji="0" lang="ar-SA" sz="2400" b="0" i="0" u="none" strike="noStrike" kern="1200" cap="none" spc="0" normalizeH="0" baseline="0" dirty="0" err="1">
                          <a:ln>
                            <a:noFill/>
                          </a:ln>
                          <a:solidFill>
                            <a:prstClr val="black"/>
                          </a:solidFill>
                          <a:effectLst/>
                          <a:uLnTx/>
                          <a:uFillTx/>
                          <a:latin typeface="Book Antiqua" panose="02040602050305030304" pitchFamily="18" charset="0"/>
                          <a:ea typeface="+mn-ea"/>
                          <a:cs typeface="Tahoma" panose="020B0604030504040204" pitchFamily="34" charset="0"/>
                        </a:rPr>
                        <a:t>سؤالات</a:t>
                      </a:r>
                      <a:r>
                        <a:rPr kumimoji="0" lang="ar-SA" sz="2400" b="0" i="0" u="none" strike="noStrike" kern="1200" cap="none" spc="0" normalizeH="0" baseline="0" dirty="0">
                          <a:ln>
                            <a:noFill/>
                          </a:ln>
                          <a:solidFill>
                            <a:prstClr val="black"/>
                          </a:solidFill>
                          <a:effectLst/>
                          <a:uLnTx/>
                          <a:uFillTx/>
                          <a:latin typeface="Book Antiqua" panose="02040602050305030304" pitchFamily="18" charset="0"/>
                          <a:ea typeface="+mn-ea"/>
                          <a:cs typeface="Tahoma" panose="020B0604030504040204" pitchFamily="34" charset="0"/>
                        </a:rPr>
                        <a:t> وطلبات </a:t>
                      </a:r>
                      <a:r>
                        <a:rPr kumimoji="0" lang="ar-SA" sz="2400" b="0" i="0" u="none" strike="noStrike" kern="1200" cap="none" spc="0" normalizeH="0" baseline="0" dirty="0" err="1">
                          <a:ln>
                            <a:noFill/>
                          </a:ln>
                          <a:solidFill>
                            <a:prstClr val="black"/>
                          </a:solidFill>
                          <a:effectLst/>
                          <a:uLnTx/>
                          <a:uFillTx/>
                          <a:latin typeface="Book Antiqua" panose="02040602050305030304" pitchFamily="18" charset="0"/>
                          <a:ea typeface="+mn-ea"/>
                          <a:cs typeface="Tahoma" panose="020B0604030504040204" pitchFamily="34" charset="0"/>
                        </a:rPr>
                        <a:t>قديسيه</a:t>
                      </a:r>
                      <a:r>
                        <a:rPr kumimoji="0" lang="ar-SA" sz="2400" b="0" i="0" u="none" strike="noStrike" kern="1200" cap="none" spc="0" normalizeH="0" baseline="0" dirty="0">
                          <a:ln>
                            <a:noFill/>
                          </a:ln>
                          <a:solidFill>
                            <a:prstClr val="black"/>
                          </a:solidFill>
                          <a:effectLst/>
                          <a:uLnTx/>
                          <a:uFillTx/>
                          <a:latin typeface="Book Antiqua" panose="02040602050305030304" pitchFamily="18" charset="0"/>
                          <a:ea typeface="+mn-ea"/>
                          <a:cs typeface="Tahoma" panose="020B0604030504040204" pitchFamily="34" charset="0"/>
                        </a:rPr>
                        <a:t> منهم بالصلاح عنا في كل حين، </a:t>
                      </a:r>
                      <a:endParaRPr kumimoji="0" lang="fr-FR" sz="2400" b="0" i="0" u="none" strike="noStrike" kern="1200" cap="none" spc="0" normalizeH="0" baseline="0" dirty="0">
                        <a:ln>
                          <a:noFill/>
                        </a:ln>
                        <a:solidFill>
                          <a:prstClr val="black"/>
                        </a:solidFill>
                        <a:effectLst/>
                        <a:uLnTx/>
                        <a:uFillTx/>
                        <a:latin typeface="Book Antiqua" panose="02040602050305030304" pitchFamily="18" charset="0"/>
                        <a:ea typeface="+mn-ea"/>
                        <a:cs typeface="Tahoma" panose="020B0604030504040204" pitchFamily="34" charset="0"/>
                      </a:endParaRPr>
                    </a:p>
                    <a:p>
                      <a:pPr marL="0" marR="0" lvl="0" indent="0" algn="justLow" defTabSz="914400" rtl="1" eaLnBrk="1" fontAlgn="auto" latinLnBrk="0" hangingPunct="1">
                        <a:lnSpc>
                          <a:spcPct val="115000"/>
                        </a:lnSpc>
                        <a:spcBef>
                          <a:spcPts val="0"/>
                        </a:spcBef>
                        <a:spcAft>
                          <a:spcPts val="1000"/>
                        </a:spcAft>
                        <a:buClrTx/>
                        <a:buSzTx/>
                        <a:buFontTx/>
                        <a:buNone/>
                        <a:tabLst/>
                        <a:defRPr/>
                      </a:pPr>
                      <a:r>
                        <a:rPr kumimoji="0" lang="ar-EG" sz="2400" b="0" i="0" u="none" strike="noStrike" kern="1200" cap="none" spc="0" normalizeH="0" baseline="0" dirty="0">
                          <a:ln>
                            <a:noFill/>
                          </a:ln>
                          <a:solidFill>
                            <a:prstClr val="black"/>
                          </a:solidFill>
                          <a:effectLst/>
                          <a:uLnTx/>
                          <a:uFillTx/>
                          <a:latin typeface="Book Antiqua" panose="02040602050305030304" pitchFamily="18" charset="0"/>
                          <a:ea typeface="+mn-ea"/>
                          <a:cs typeface="Tahoma" panose="020B0604030504040204" pitchFamily="34" charset="0"/>
                        </a:rPr>
                        <a:t>وأن يحفظ حياة و قيام أبينا المكرم البابا الأنبا ... و شريكه في الخدمة الرسولية أبينا الأسقف أنبا ...</a:t>
                      </a:r>
                      <a:r>
                        <a:rPr kumimoji="0" lang="fr-FR" sz="2400" b="0" i="0" u="none" strike="noStrike" kern="1200" cap="none" spc="0" normalizeH="0" baseline="0" dirty="0">
                          <a:ln>
                            <a:noFill/>
                          </a:ln>
                          <a:solidFill>
                            <a:prstClr val="black"/>
                          </a:solidFill>
                          <a:effectLst/>
                          <a:uLnTx/>
                          <a:uFillTx/>
                          <a:latin typeface="Book Antiqua" panose="02040602050305030304" pitchFamily="18" charset="0"/>
                          <a:ea typeface="+mn-ea"/>
                          <a:cs typeface="Tahoma" panose="020B0604030504040204" pitchFamily="34" charset="0"/>
                        </a:rPr>
                        <a:t> </a:t>
                      </a:r>
                      <a:r>
                        <a:rPr kumimoji="0" lang="ar-SA" sz="2400" b="0" i="0" u="none" strike="noStrike" kern="1200" cap="none" spc="0" normalizeH="0" baseline="0" dirty="0">
                          <a:ln>
                            <a:noFill/>
                          </a:ln>
                          <a:solidFill>
                            <a:prstClr val="black"/>
                          </a:solidFill>
                          <a:effectLst/>
                          <a:uLnTx/>
                          <a:uFillTx/>
                          <a:latin typeface="Book Antiqua" panose="02040602050305030304" pitchFamily="18" charset="0"/>
                          <a:ea typeface="+mn-ea"/>
                          <a:cs typeface="Tahoma" panose="020B0604030504040204" pitchFamily="34" charset="0"/>
                        </a:rPr>
                        <a:t>ويغفر لنا خطايانا</a:t>
                      </a:r>
                      <a:endParaRPr kumimoji="0" lang="fr-FR" sz="2400" b="0" i="0" u="none" strike="noStrike" kern="1200" cap="none" spc="0" normalizeH="0" baseline="0" noProof="0" dirty="0">
                        <a:ln>
                          <a:noFill/>
                        </a:ln>
                        <a:solidFill>
                          <a:prstClr val="black"/>
                        </a:solidFill>
                        <a:effectLst/>
                        <a:uLnTx/>
                        <a:uFillTx/>
                        <a:latin typeface="Book Antiqua" panose="02040602050305030304" pitchFamily="18" charset="0"/>
                        <a:ea typeface="Calibri" panose="020F0502020204030204" pitchFamily="34" charset="0"/>
                        <a:cs typeface="Tahoma" panose="020B0604030504040204" pitchFamily="34" charset="0"/>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444789710"/>
                  </a:ext>
                </a:extLst>
              </a:tr>
            </a:tbl>
          </a:graphicData>
        </a:graphic>
      </p:graphicFrame>
      <p:sp>
        <p:nvSpPr>
          <p:cNvPr id="6" name="ZoneTexte 5">
            <a:extLst>
              <a:ext uri="{FF2B5EF4-FFF2-40B4-BE49-F238E27FC236}">
                <a16:creationId xmlns:a16="http://schemas.microsoft.com/office/drawing/2014/main" id="{D9611958-2D87-48E5-A7DD-5D8152617CAB}"/>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du </a:t>
            </a:r>
            <a:r>
              <a:rPr lang="fr-FR" sz="1600" b="1" dirty="0" err="1">
                <a:solidFill>
                  <a:schemeClr val="bg1"/>
                </a:solidFill>
              </a:rPr>
              <a:t>Lakkan</a:t>
            </a:r>
            <a:r>
              <a:rPr lang="fr-FR" sz="1600" b="1" dirty="0">
                <a:solidFill>
                  <a:schemeClr val="bg1"/>
                </a:solidFill>
              </a:rPr>
              <a:t> (Lavement des pieds)</a:t>
            </a:r>
          </a:p>
        </p:txBody>
      </p:sp>
      <p:sp>
        <p:nvSpPr>
          <p:cNvPr id="8" name="Rectangle 74">
            <a:extLst>
              <a:ext uri="{FF2B5EF4-FFF2-40B4-BE49-F238E27FC236}">
                <a16:creationId xmlns:a16="http://schemas.microsoft.com/office/drawing/2014/main" id="{49BAD0CA-A273-4C9C-8510-3C6B6910322C}"/>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صلاة </a:t>
            </a:r>
            <a:r>
              <a:rPr lang="ar-SA" sz="2000" b="1" dirty="0" err="1">
                <a:solidFill>
                  <a:schemeClr val="bg1"/>
                </a:solidFill>
              </a:rPr>
              <a:t>اللقان</a:t>
            </a:r>
            <a:endParaRPr lang="en-US" altLang="fr-FR" sz="2000" b="1" i="1" dirty="0">
              <a:solidFill>
                <a:schemeClr val="bg1"/>
              </a:solidFill>
            </a:endParaRPr>
          </a:p>
        </p:txBody>
      </p:sp>
    </p:spTree>
    <p:extLst>
      <p:ext uri="{BB962C8B-B14F-4D97-AF65-F5344CB8AC3E}">
        <p14:creationId xmlns:p14="http://schemas.microsoft.com/office/powerpoint/2010/main" val="85014187"/>
      </p:ext>
    </p:extLst>
  </p:cSld>
  <p:clrMapOvr>
    <a:masterClrMapping/>
  </p:clrMapOvr>
</p:sld>
</file>

<file path=ppt/slides/slide5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5" name="Connecteur droit 4">
            <a:extLst>
              <a:ext uri="{FF2B5EF4-FFF2-40B4-BE49-F238E27FC236}">
                <a16:creationId xmlns:a16="http://schemas.microsoft.com/office/drawing/2014/main" id="{126B1987-611D-41BD-9F08-E35F26AD5672}"/>
              </a:ext>
            </a:extLst>
          </p:cNvPr>
          <p:cNvCxnSpPr>
            <a:cxnSpLocks/>
          </p:cNvCxnSpPr>
          <p:nvPr/>
        </p:nvCxnSpPr>
        <p:spPr>
          <a:xfrm flipV="1">
            <a:off x="4151784" y="548680"/>
            <a:ext cx="0" cy="5832648"/>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7" name="Connecteur droit 6">
            <a:extLst>
              <a:ext uri="{FF2B5EF4-FFF2-40B4-BE49-F238E27FC236}">
                <a16:creationId xmlns:a16="http://schemas.microsoft.com/office/drawing/2014/main" id="{6FCAE597-4702-47B1-A0B0-F545200A3E96}"/>
              </a:ext>
            </a:extLst>
          </p:cNvPr>
          <p:cNvCxnSpPr>
            <a:cxnSpLocks/>
          </p:cNvCxnSpPr>
          <p:nvPr/>
        </p:nvCxnSpPr>
        <p:spPr>
          <a:xfrm>
            <a:off x="7932204" y="548680"/>
            <a:ext cx="0" cy="5832648"/>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aphicFrame>
        <p:nvGraphicFramePr>
          <p:cNvPr id="11" name="Tableau 10">
            <a:extLst>
              <a:ext uri="{FF2B5EF4-FFF2-40B4-BE49-F238E27FC236}">
                <a16:creationId xmlns:a16="http://schemas.microsoft.com/office/drawing/2014/main" id="{064030C8-D926-485C-8E3C-04B79300FA76}"/>
              </a:ext>
            </a:extLst>
          </p:cNvPr>
          <p:cNvGraphicFramePr>
            <a:graphicFrameLocks noGrp="1"/>
          </p:cNvGraphicFramePr>
          <p:nvPr/>
        </p:nvGraphicFramePr>
        <p:xfrm>
          <a:off x="407368" y="548680"/>
          <a:ext cx="11305251" cy="5823204"/>
        </p:xfrm>
        <a:graphic>
          <a:graphicData uri="http://schemas.openxmlformats.org/drawingml/2006/table">
            <a:tbl>
              <a:tblPr firstRow="1" bandRow="1">
                <a:tableStyleId>{5C22544A-7EE6-4342-B048-85BDC9FD1C3A}</a:tableStyleId>
              </a:tblPr>
              <a:tblGrid>
                <a:gridCol w="3768417">
                  <a:extLst>
                    <a:ext uri="{9D8B030D-6E8A-4147-A177-3AD203B41FA5}">
                      <a16:colId xmlns:a16="http://schemas.microsoft.com/office/drawing/2014/main" val="643898362"/>
                    </a:ext>
                  </a:extLst>
                </a:gridCol>
                <a:gridCol w="3768417">
                  <a:extLst>
                    <a:ext uri="{9D8B030D-6E8A-4147-A177-3AD203B41FA5}">
                      <a16:colId xmlns:a16="http://schemas.microsoft.com/office/drawing/2014/main" val="928857037"/>
                    </a:ext>
                  </a:extLst>
                </a:gridCol>
                <a:gridCol w="3768417">
                  <a:extLst>
                    <a:ext uri="{9D8B030D-6E8A-4147-A177-3AD203B41FA5}">
                      <a16:colId xmlns:a16="http://schemas.microsoft.com/office/drawing/2014/main" val="2709813572"/>
                    </a:ext>
                  </a:extLst>
                </a:gridCol>
              </a:tblGrid>
              <a:tr h="370840">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2000" b="1" kern="1200" dirty="0" err="1">
                          <a:solidFill>
                            <a:srgbClr val="C00000"/>
                          </a:solidFill>
                          <a:latin typeface="CS Avva Shenouda" panose="020B7200000000000000" pitchFamily="34" charset="0"/>
                          <a:ea typeface="+mn-ea"/>
                          <a:cs typeface="+mn-cs"/>
                        </a:rPr>
                        <a:t>Pilaoc</a:t>
                      </a:r>
                      <a:endParaRPr lang="fr-FR" sz="2800" b="1" kern="1200" dirty="0">
                        <a:solidFill>
                          <a:srgbClr val="C00000"/>
                        </a:solidFill>
                        <a:latin typeface="CS Avva Shenouda" panose="020B7200000000000000" pitchFamily="34" charset="0"/>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lang="fr-FR" sz="1800" b="1" kern="1200" dirty="0" err="1">
                          <a:solidFill>
                            <a:schemeClr val="tx1"/>
                          </a:solidFill>
                          <a:effectLst/>
                          <a:latin typeface="CS Avva Shenouda" panose="020B7200000000000000" pitchFamily="34" charset="0"/>
                          <a:ea typeface="+mn-ea"/>
                          <a:cs typeface="+mn-cs"/>
                        </a:rPr>
                        <a:t>Kuri`e</a:t>
                      </a:r>
                      <a:r>
                        <a:rPr lang="fr-FR" sz="1800" b="1" kern="1200" dirty="0">
                          <a:solidFill>
                            <a:schemeClr val="tx1"/>
                          </a:solidFill>
                          <a:effectLst/>
                          <a:latin typeface="CS Avva Shenouda" panose="020B7200000000000000" pitchFamily="34" charset="0"/>
                          <a:ea typeface="+mn-ea"/>
                          <a:cs typeface="+mn-cs"/>
                        </a:rPr>
                        <a:t> `</a:t>
                      </a:r>
                      <a:r>
                        <a:rPr lang="fr-FR" sz="1800" b="1" kern="1200" dirty="0" err="1">
                          <a:solidFill>
                            <a:schemeClr val="tx1"/>
                          </a:solidFill>
                          <a:effectLst/>
                          <a:latin typeface="CS Avva Shenouda" panose="020B7200000000000000" pitchFamily="34" charset="0"/>
                          <a:ea typeface="+mn-ea"/>
                          <a:cs typeface="+mn-cs"/>
                        </a:rPr>
                        <a:t>ele`ycon</a:t>
                      </a:r>
                      <a:endParaRPr lang="fr-FR" sz="1800" b="1" kern="1200" dirty="0">
                        <a:solidFill>
                          <a:schemeClr val="tx1"/>
                        </a:solidFill>
                        <a:effectLst/>
                        <a:latin typeface="CS Avva Shenouda" panose="020B7200000000000000" pitchFamily="34" charset="0"/>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lang="fr-FR" sz="1800" b="1" kern="1200" dirty="0">
                        <a:solidFill>
                          <a:schemeClr val="tx1"/>
                        </a:solidFill>
                        <a:effectLst/>
                        <a:latin typeface="CS Avva Shenouda" panose="020B7200000000000000" pitchFamily="34" charset="0"/>
                        <a:ea typeface="+mn-ea"/>
                        <a:cs typeface="+mn-cs"/>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algn="ctr" defTabSz="914400" rtl="0" eaLnBrk="1" latinLnBrk="0" hangingPunct="1"/>
                      <a:r>
                        <a:rPr lang="fr-FR" sz="2000" b="1" kern="1200" dirty="0">
                          <a:solidFill>
                            <a:srgbClr val="C00000"/>
                          </a:solidFill>
                          <a:latin typeface="+mn-lt"/>
                          <a:ea typeface="+mn-ea"/>
                          <a:cs typeface="+mn-cs"/>
                        </a:rPr>
                        <a:t>L’assemblée</a:t>
                      </a:r>
                      <a:endParaRPr lang="fr-FR" sz="2800" b="1" kern="1200" dirty="0">
                        <a:solidFill>
                          <a:srgbClr val="C00000"/>
                        </a:solidFill>
                        <a:latin typeface="+mn-lt"/>
                        <a:ea typeface="+mn-ea"/>
                        <a:cs typeface="+mn-cs"/>
                      </a:endParaRPr>
                    </a:p>
                    <a:p>
                      <a:pPr algn="ctr"/>
                      <a:r>
                        <a:rPr lang="fr-FR" sz="2000" b="1" kern="1200" dirty="0">
                          <a:solidFill>
                            <a:schemeClr val="dk1"/>
                          </a:solidFill>
                          <a:effectLst/>
                          <a:latin typeface="+mn-lt"/>
                          <a:ea typeface="+mn-ea"/>
                          <a:cs typeface="+mn-cs"/>
                        </a:rPr>
                        <a:t>Pitié Seigneur</a:t>
                      </a:r>
                    </a:p>
                    <a:p>
                      <a:pPr algn="ctr"/>
                      <a:endParaRPr lang="fr-FR" sz="4400" b="1" dirty="0">
                        <a:solidFill>
                          <a:srgbClr val="C00000"/>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ar-SA" sz="2400" b="1" kern="1200" dirty="0">
                          <a:solidFill>
                            <a:srgbClr val="C00000"/>
                          </a:solidFill>
                          <a:effectLst/>
                          <a:latin typeface="+mn-lt"/>
                          <a:ea typeface="+mn-ea"/>
                          <a:cs typeface="+mn-cs"/>
                        </a:rPr>
                        <a:t>الشعب</a:t>
                      </a:r>
                      <a:endParaRPr lang="fr-FR" sz="2400" b="1" kern="1200" dirty="0">
                        <a:solidFill>
                          <a:srgbClr val="C00000"/>
                        </a:solidFill>
                        <a:effectLst/>
                        <a:latin typeface="+mn-lt"/>
                        <a:ea typeface="+mn-ea"/>
                        <a:cs typeface="+mn-cs"/>
                      </a:endParaRPr>
                    </a:p>
                    <a:p>
                      <a:pPr algn="ctr"/>
                      <a:r>
                        <a:rPr lang="ar-SA" sz="2400" b="0" kern="1200" dirty="0" err="1">
                          <a:solidFill>
                            <a:schemeClr val="dk1"/>
                          </a:solidFill>
                          <a:effectLst/>
                          <a:latin typeface="+mn-lt"/>
                          <a:ea typeface="+mn-ea"/>
                          <a:cs typeface="+mn-cs"/>
                        </a:rPr>
                        <a:t>يارب</a:t>
                      </a:r>
                      <a:r>
                        <a:rPr lang="ar-SA" sz="2400" b="0" kern="1200" dirty="0">
                          <a:solidFill>
                            <a:schemeClr val="dk1"/>
                          </a:solidFill>
                          <a:effectLst/>
                          <a:latin typeface="+mn-lt"/>
                          <a:ea typeface="+mn-ea"/>
                          <a:cs typeface="+mn-cs"/>
                        </a:rPr>
                        <a:t> ارحم</a:t>
                      </a:r>
                      <a:endParaRPr lang="fr-FR" sz="2400" b="0" dirty="0">
                        <a:solidFill>
                          <a:srgbClr val="C00000"/>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000468116"/>
                  </a:ext>
                </a:extLst>
              </a:tr>
              <a:tr h="1854200">
                <a:tc>
                  <a:txBody>
                    <a:bodyPr/>
                    <a:lstStyle/>
                    <a:p>
                      <a:pPr algn="ctr">
                        <a:lnSpc>
                          <a:spcPct val="115000"/>
                        </a:lnSpc>
                        <a:spcAft>
                          <a:spcPts val="0"/>
                        </a:spcAft>
                      </a:pPr>
                      <a:r>
                        <a:rPr lang="fr-FR" sz="2000" b="1" kern="1200" dirty="0" err="1">
                          <a:solidFill>
                            <a:srgbClr val="C00000"/>
                          </a:solidFill>
                          <a:latin typeface="CS Avva Shenouda" panose="020B7200000000000000" pitchFamily="34" charset="0"/>
                          <a:ea typeface="+mn-ea"/>
                          <a:cs typeface="+mn-cs"/>
                        </a:rPr>
                        <a:t>Piouyb</a:t>
                      </a:r>
                      <a:endParaRPr lang="fr-FR" sz="2000" b="1" kern="1200" dirty="0">
                        <a:solidFill>
                          <a:srgbClr val="C00000"/>
                        </a:solidFill>
                        <a:latin typeface="CS Avva Shenouda" panose="020B7200000000000000" pitchFamily="34" charset="0"/>
                        <a:ea typeface="+mn-ea"/>
                        <a:cs typeface="+mn-cs"/>
                      </a:endParaRPr>
                    </a:p>
                    <a:p>
                      <a:pPr algn="just">
                        <a:lnSpc>
                          <a:spcPct val="115000"/>
                        </a:lnSpc>
                        <a:spcAft>
                          <a:spcPts val="0"/>
                        </a:spcAft>
                      </a:pPr>
                      <a:r>
                        <a:rPr lang="fr-FR" sz="1800" b="1" dirty="0" err="1">
                          <a:effectLst/>
                          <a:latin typeface="CS Avva Shenouda" panose="020B7200000000000000" pitchFamily="34" charset="0"/>
                          <a:ea typeface="Calibri" panose="020F0502020204030204" pitchFamily="34" charset="0"/>
                          <a:cs typeface="Arial" panose="020B0604020202020204" pitchFamily="34" charset="0"/>
                        </a:rPr>
                        <a:t>E;be</a:t>
                      </a:r>
                      <a:r>
                        <a:rPr lang="fr-FR" sz="1800" b="1" dirty="0">
                          <a:effectLst/>
                          <a:latin typeface="CS Avva Shenouda" panose="020B7200000000000000" pitchFamily="34" charset="0"/>
                          <a:ea typeface="Calibri" panose="020F0502020204030204" pitchFamily="34" charset="0"/>
                          <a:cs typeface="Arial" panose="020B0604020202020204" pitchFamily="34" charset="0"/>
                        </a:rPr>
                        <a:t> </a:t>
                      </a:r>
                      <a:r>
                        <a:rPr lang="fr-FR" sz="1800" b="1" dirty="0" err="1">
                          <a:effectLst/>
                          <a:latin typeface="CS Avva Shenouda" panose="020B7200000000000000" pitchFamily="34" charset="0"/>
                          <a:ea typeface="Calibri" panose="020F0502020204030204" pitchFamily="34" charset="0"/>
                          <a:cs typeface="Arial" panose="020B0604020202020204" pitchFamily="34" charset="0"/>
                        </a:rPr>
                        <a:t>vai</a:t>
                      </a:r>
                      <a:r>
                        <a:rPr lang="fr-FR" sz="1800" b="1" dirty="0">
                          <a:effectLst/>
                          <a:latin typeface="CS Avva Shenouda" panose="020B7200000000000000" pitchFamily="34" charset="0"/>
                          <a:ea typeface="Calibri" panose="020F0502020204030204" pitchFamily="34" charset="0"/>
                          <a:cs typeface="Arial" panose="020B0604020202020204" pitchFamily="34" charset="0"/>
                        </a:rPr>
                        <a:t> </a:t>
                      </a:r>
                      <a:r>
                        <a:rPr lang="fr-FR" sz="1800" b="1" dirty="0" err="1">
                          <a:effectLst/>
                          <a:latin typeface="CS Avva Shenouda" panose="020B7200000000000000" pitchFamily="34" charset="0"/>
                          <a:ea typeface="Calibri" panose="020F0502020204030204" pitchFamily="34" charset="0"/>
                          <a:cs typeface="Arial" panose="020B0604020202020204" pitchFamily="34" charset="0"/>
                        </a:rPr>
                        <a:t>ten</a:t>
                      </a:r>
                      <a:r>
                        <a:rPr lang="fr-FR" sz="1800" b="1" dirty="0">
                          <a:effectLst/>
                          <a:latin typeface="CS Avva Shenouda" panose="020B7200000000000000" pitchFamily="34" charset="0"/>
                          <a:ea typeface="Calibri" panose="020F0502020204030204" pitchFamily="34" charset="0"/>
                          <a:cs typeface="Arial" panose="020B0604020202020204" pitchFamily="34" charset="0"/>
                        </a:rPr>
                        <a:t>]ho </a:t>
                      </a:r>
                      <a:r>
                        <a:rPr lang="fr-FR" sz="1800" b="1" dirty="0" err="1">
                          <a:effectLst/>
                          <a:latin typeface="CS Avva Shenouda" panose="020B7200000000000000" pitchFamily="34" charset="0"/>
                          <a:ea typeface="Calibri" panose="020F0502020204030204" pitchFamily="34" charset="0"/>
                          <a:cs typeface="Arial" panose="020B0604020202020204" pitchFamily="34" charset="0"/>
                        </a:rPr>
                        <a:t>ouoh</a:t>
                      </a:r>
                      <a:r>
                        <a:rPr lang="fr-FR" sz="1800" b="1" dirty="0">
                          <a:effectLst/>
                          <a:latin typeface="CS Avva Shenouda" panose="020B7200000000000000" pitchFamily="34" charset="0"/>
                          <a:ea typeface="Calibri" panose="020F0502020204030204" pitchFamily="34" charset="0"/>
                          <a:cs typeface="Arial" panose="020B0604020202020204" pitchFamily="34" charset="0"/>
                        </a:rPr>
                        <a:t> </a:t>
                      </a:r>
                      <a:r>
                        <a:rPr lang="fr-FR" sz="1800" b="1" dirty="0" err="1">
                          <a:effectLst/>
                          <a:latin typeface="CS Avva Shenouda" panose="020B7200000000000000" pitchFamily="34" charset="0"/>
                          <a:ea typeface="Calibri" panose="020F0502020204030204" pitchFamily="34" charset="0"/>
                          <a:cs typeface="Arial" panose="020B0604020202020204" pitchFamily="34" charset="0"/>
                        </a:rPr>
                        <a:t>tentwbh</a:t>
                      </a:r>
                      <a:r>
                        <a:rPr lang="fr-FR" sz="1800" b="1" dirty="0">
                          <a:effectLst/>
                          <a:latin typeface="CS Avva Shenouda" panose="020B7200000000000000" pitchFamily="34" charset="0"/>
                          <a:ea typeface="Calibri" panose="020F0502020204030204" pitchFamily="34" charset="0"/>
                          <a:cs typeface="Arial" panose="020B0604020202020204" pitchFamily="34" charset="0"/>
                        </a:rPr>
                        <a:t> `</a:t>
                      </a:r>
                      <a:r>
                        <a:rPr lang="fr-FR" sz="1800" b="1" dirty="0" err="1">
                          <a:effectLst/>
                          <a:latin typeface="CS Avva Shenouda" panose="020B7200000000000000" pitchFamily="34" charset="0"/>
                          <a:ea typeface="Calibri" panose="020F0502020204030204" pitchFamily="34" charset="0"/>
                          <a:cs typeface="Arial" panose="020B0604020202020204" pitchFamily="34" charset="0"/>
                        </a:rPr>
                        <a:t>ntekmetaga;oc</a:t>
                      </a:r>
                      <a:r>
                        <a:rPr lang="fr-FR" sz="1800" b="1" dirty="0">
                          <a:effectLst/>
                          <a:latin typeface="CS Avva Shenouda" panose="020B7200000000000000" pitchFamily="34" charset="0"/>
                          <a:ea typeface="Calibri" panose="020F0502020204030204" pitchFamily="34" charset="0"/>
                          <a:cs typeface="Arial" panose="020B0604020202020204" pitchFamily="34" charset="0"/>
                        </a:rPr>
                        <a:t> </a:t>
                      </a:r>
                      <a:r>
                        <a:rPr lang="fr-FR" sz="1800" b="1" dirty="0" err="1">
                          <a:effectLst/>
                          <a:latin typeface="CS Avva Shenouda" panose="020B7200000000000000" pitchFamily="34" charset="0"/>
                          <a:ea typeface="Calibri" panose="020F0502020204030204" pitchFamily="34" charset="0"/>
                          <a:cs typeface="Arial" panose="020B0604020202020204" pitchFamily="34" charset="0"/>
                        </a:rPr>
                        <a:t>pimairwmi</a:t>
                      </a:r>
                      <a:r>
                        <a:rPr lang="fr-FR" sz="1800" b="1" dirty="0">
                          <a:effectLst/>
                          <a:latin typeface="CS Avva Shenouda" panose="020B7200000000000000" pitchFamily="34" charset="0"/>
                          <a:ea typeface="Calibri" panose="020F0502020204030204" pitchFamily="34" charset="0"/>
                          <a:cs typeface="Arial" panose="020B0604020202020204" pitchFamily="34" charset="0"/>
                        </a:rPr>
                        <a:t> @ </a:t>
                      </a:r>
                      <a:r>
                        <a:rPr lang="fr-FR" sz="1800" b="1" dirty="0" err="1">
                          <a:effectLst/>
                          <a:latin typeface="CS Avva Shenouda" panose="020B7200000000000000" pitchFamily="34" charset="0"/>
                          <a:ea typeface="Calibri" panose="020F0502020204030204" pitchFamily="34" charset="0"/>
                          <a:cs typeface="Arial" panose="020B0604020202020204" pitchFamily="34" charset="0"/>
                        </a:rPr>
                        <a:t>myic</a:t>
                      </a:r>
                      <a:r>
                        <a:rPr lang="fr-FR" sz="1800" b="1" dirty="0">
                          <a:effectLst/>
                          <a:latin typeface="CS Avva Shenouda" panose="020B7200000000000000" pitchFamily="34" charset="0"/>
                          <a:ea typeface="Calibri" panose="020F0502020204030204" pitchFamily="34" charset="0"/>
                          <a:cs typeface="Arial" panose="020B0604020202020204" pitchFamily="34" charset="0"/>
                        </a:rPr>
                        <a:t> nan </a:t>
                      </a:r>
                      <a:r>
                        <a:rPr lang="fr-FR" sz="1800" b="1" dirty="0" err="1">
                          <a:effectLst/>
                          <a:latin typeface="CS Avva Shenouda" panose="020B7200000000000000" pitchFamily="34" charset="0"/>
                          <a:ea typeface="Calibri" panose="020F0502020204030204" pitchFamily="34" charset="0"/>
                          <a:cs typeface="Arial" panose="020B0604020202020204" pitchFamily="34" charset="0"/>
                        </a:rPr>
                        <a:t>e;renjwk</a:t>
                      </a:r>
                      <a:r>
                        <a:rPr lang="fr-FR" sz="1800" b="1" dirty="0">
                          <a:effectLst/>
                          <a:latin typeface="CS Avva Shenouda" panose="020B7200000000000000" pitchFamily="34" charset="0"/>
                          <a:ea typeface="Calibri" panose="020F0502020204030204" pitchFamily="34" charset="0"/>
                          <a:cs typeface="Arial" panose="020B0604020202020204" pitchFamily="34" charset="0"/>
                        </a:rPr>
                        <a:t> `</a:t>
                      </a:r>
                      <a:r>
                        <a:rPr lang="fr-FR" sz="1800" b="1" dirty="0" err="1">
                          <a:effectLst/>
                          <a:latin typeface="CS Avva Shenouda" panose="020B7200000000000000" pitchFamily="34" charset="0"/>
                          <a:ea typeface="Calibri" panose="020F0502020204030204" pitchFamily="34" charset="0"/>
                          <a:cs typeface="Arial" panose="020B0604020202020204" pitchFamily="34" charset="0"/>
                        </a:rPr>
                        <a:t>ebol</a:t>
                      </a:r>
                      <a:r>
                        <a:rPr lang="fr-FR" sz="1800" b="1" dirty="0">
                          <a:effectLst/>
                          <a:latin typeface="CS Avva Shenouda" panose="020B7200000000000000" pitchFamily="34" charset="0"/>
                          <a:ea typeface="Calibri" panose="020F0502020204030204" pitchFamily="34" charset="0"/>
                          <a:cs typeface="Arial" panose="020B0604020202020204" pitchFamily="34" charset="0"/>
                        </a:rPr>
                        <a:t> `</a:t>
                      </a:r>
                      <a:r>
                        <a:rPr lang="fr-FR" sz="1800" b="1" dirty="0" err="1">
                          <a:effectLst/>
                          <a:latin typeface="CS Avva Shenouda" panose="020B7200000000000000" pitchFamily="34" charset="0"/>
                          <a:ea typeface="Calibri" panose="020F0502020204030204" pitchFamily="34" charset="0"/>
                          <a:cs typeface="Arial" panose="020B0604020202020204" pitchFamily="34" charset="0"/>
                        </a:rPr>
                        <a:t>mpaike</a:t>
                      </a:r>
                      <a:r>
                        <a:rPr lang="fr-FR" sz="1800" b="1" dirty="0">
                          <a:effectLst/>
                          <a:latin typeface="CS Avva Shenouda" panose="020B7200000000000000" pitchFamily="34" charset="0"/>
                          <a:ea typeface="Calibri" panose="020F0502020204030204" pitchFamily="34" charset="0"/>
                          <a:cs typeface="Arial" panose="020B0604020202020204" pitchFamily="34" charset="0"/>
                        </a:rPr>
                        <a:t> `</a:t>
                      </a:r>
                      <a:r>
                        <a:rPr lang="fr-FR" sz="1800" b="1" dirty="0" err="1">
                          <a:effectLst/>
                          <a:latin typeface="CS Avva Shenouda" panose="020B7200000000000000" pitchFamily="34" charset="0"/>
                          <a:ea typeface="Calibri" panose="020F0502020204030204" pitchFamily="34" charset="0"/>
                          <a:cs typeface="Arial" panose="020B0604020202020204" pitchFamily="34" charset="0"/>
                        </a:rPr>
                        <a:t>ehoou</a:t>
                      </a:r>
                      <a:r>
                        <a:rPr lang="fr-FR" sz="1800" b="1" dirty="0">
                          <a:effectLst/>
                          <a:latin typeface="CS Avva Shenouda" panose="020B7200000000000000" pitchFamily="34" charset="0"/>
                          <a:ea typeface="Calibri" panose="020F0502020204030204" pitchFamily="34" charset="0"/>
                          <a:cs typeface="Arial" panose="020B0604020202020204" pitchFamily="34" charset="0"/>
                        </a:rPr>
                        <a:t> `</a:t>
                      </a:r>
                      <a:r>
                        <a:rPr lang="fr-FR" sz="1800" b="1" dirty="0" err="1">
                          <a:effectLst/>
                          <a:latin typeface="CS Avva Shenouda" panose="020B7200000000000000" pitchFamily="34" charset="0"/>
                          <a:ea typeface="Calibri" panose="020F0502020204030204" pitchFamily="34" charset="0"/>
                          <a:cs typeface="Arial" panose="020B0604020202020204" pitchFamily="34" charset="0"/>
                        </a:rPr>
                        <a:t>e;ouab</a:t>
                      </a:r>
                      <a:r>
                        <a:rPr lang="fr-FR" sz="1800" b="1" dirty="0">
                          <a:effectLst/>
                          <a:latin typeface="CS Avva Shenouda" panose="020B7200000000000000" pitchFamily="34" charset="0"/>
                          <a:ea typeface="Calibri" panose="020F0502020204030204" pitchFamily="34" charset="0"/>
                          <a:cs typeface="Arial" panose="020B0604020202020204" pitchFamily="34" charset="0"/>
                        </a:rPr>
                        <a:t> </a:t>
                      </a:r>
                      <a:r>
                        <a:rPr lang="fr-FR" sz="1800" b="1" dirty="0" err="1">
                          <a:effectLst/>
                          <a:latin typeface="CS Avva Shenouda" panose="020B7200000000000000" pitchFamily="34" charset="0"/>
                          <a:ea typeface="Calibri" panose="020F0502020204030204" pitchFamily="34" charset="0"/>
                          <a:cs typeface="Arial" panose="020B0604020202020204" pitchFamily="34" charset="0"/>
                        </a:rPr>
                        <a:t>vai</a:t>
                      </a:r>
                      <a:r>
                        <a:rPr lang="fr-FR" sz="1800" b="1" dirty="0">
                          <a:effectLst/>
                          <a:latin typeface="CS Avva Shenouda" panose="020B7200000000000000" pitchFamily="34" charset="0"/>
                          <a:ea typeface="Calibri" panose="020F0502020204030204" pitchFamily="34" charset="0"/>
                          <a:cs typeface="Arial" panose="020B0604020202020204" pitchFamily="34" charset="0"/>
                        </a:rPr>
                        <a:t> @ nem </a:t>
                      </a:r>
                      <a:r>
                        <a:rPr lang="fr-FR" sz="1800" b="1" dirty="0" err="1">
                          <a:effectLst/>
                          <a:latin typeface="CS Avva Shenouda" panose="020B7200000000000000" pitchFamily="34" charset="0"/>
                          <a:ea typeface="Calibri" panose="020F0502020204030204" pitchFamily="34" charset="0"/>
                          <a:cs typeface="Arial" panose="020B0604020202020204" pitchFamily="34" charset="0"/>
                        </a:rPr>
                        <a:t>ni`ehoou</a:t>
                      </a:r>
                      <a:r>
                        <a:rPr lang="fr-FR" sz="1800" b="1" dirty="0">
                          <a:effectLst/>
                          <a:latin typeface="CS Avva Shenouda" panose="020B7200000000000000" pitchFamily="34" charset="0"/>
                          <a:ea typeface="Calibri" panose="020F0502020204030204" pitchFamily="34" charset="0"/>
                          <a:cs typeface="Arial" panose="020B0604020202020204" pitchFamily="34" charset="0"/>
                        </a:rPr>
                        <a:t> </a:t>
                      </a:r>
                      <a:r>
                        <a:rPr lang="fr-FR" sz="1800" b="1" dirty="0" err="1">
                          <a:effectLst/>
                          <a:latin typeface="CS Avva Shenouda" panose="020B7200000000000000" pitchFamily="34" charset="0"/>
                          <a:ea typeface="Calibri" panose="020F0502020204030204" pitchFamily="34" charset="0"/>
                          <a:cs typeface="Arial" panose="020B0604020202020204" pitchFamily="34" charset="0"/>
                        </a:rPr>
                        <a:t>tyrou</a:t>
                      </a:r>
                      <a:r>
                        <a:rPr lang="fr-FR" sz="1800" b="1" dirty="0">
                          <a:effectLst/>
                          <a:latin typeface="CS Avva Shenouda" panose="020B7200000000000000" pitchFamily="34" charset="0"/>
                          <a:ea typeface="Calibri" panose="020F0502020204030204" pitchFamily="34" charset="0"/>
                          <a:cs typeface="Arial" panose="020B0604020202020204" pitchFamily="34" charset="0"/>
                        </a:rPr>
                        <a:t> `</a:t>
                      </a:r>
                      <a:r>
                        <a:rPr lang="fr-FR" sz="1800" b="1" dirty="0" err="1">
                          <a:effectLst/>
                          <a:latin typeface="CS Avva Shenouda" panose="020B7200000000000000" pitchFamily="34" charset="0"/>
                          <a:ea typeface="Calibri" panose="020F0502020204030204" pitchFamily="34" charset="0"/>
                          <a:cs typeface="Arial" panose="020B0604020202020204" pitchFamily="34" charset="0"/>
                        </a:rPr>
                        <a:t>nte</a:t>
                      </a:r>
                      <a:r>
                        <a:rPr lang="fr-FR" sz="1800" b="1" dirty="0">
                          <a:effectLst/>
                          <a:latin typeface="CS Avva Shenouda" panose="020B7200000000000000" pitchFamily="34" charset="0"/>
                          <a:ea typeface="Calibri" panose="020F0502020204030204" pitchFamily="34" charset="0"/>
                          <a:cs typeface="Arial" panose="020B0604020202020204" pitchFamily="34" charset="0"/>
                        </a:rPr>
                        <a:t> </a:t>
                      </a:r>
                      <a:r>
                        <a:rPr lang="fr-FR" sz="1800" b="1" dirty="0" err="1">
                          <a:effectLst/>
                          <a:latin typeface="CS Avva Shenouda" panose="020B7200000000000000" pitchFamily="34" charset="0"/>
                          <a:ea typeface="Calibri" panose="020F0502020204030204" pitchFamily="34" charset="0"/>
                          <a:cs typeface="Arial" panose="020B0604020202020204" pitchFamily="34" charset="0"/>
                        </a:rPr>
                        <a:t>penwnq</a:t>
                      </a:r>
                      <a:r>
                        <a:rPr lang="fr-FR" sz="1800" b="1" dirty="0">
                          <a:effectLst/>
                          <a:latin typeface="CS Avva Shenouda" panose="020B7200000000000000" pitchFamily="34" charset="0"/>
                          <a:ea typeface="Calibri" panose="020F0502020204030204" pitchFamily="34" charset="0"/>
                          <a:cs typeface="Arial" panose="020B0604020202020204" pitchFamily="34" charset="0"/>
                        </a:rPr>
                        <a:t> @ </a:t>
                      </a:r>
                      <a:r>
                        <a:rPr lang="fr-FR" sz="1800" b="1" dirty="0" err="1">
                          <a:effectLst/>
                          <a:latin typeface="CS Avva Shenouda" panose="020B7200000000000000" pitchFamily="34" charset="0"/>
                          <a:ea typeface="Calibri" panose="020F0502020204030204" pitchFamily="34" charset="0"/>
                          <a:cs typeface="Arial" panose="020B0604020202020204" pitchFamily="34" charset="0"/>
                        </a:rPr>
                        <a:t>qen</a:t>
                      </a:r>
                      <a:r>
                        <a:rPr lang="fr-FR" sz="1800" b="1" dirty="0">
                          <a:effectLst/>
                          <a:latin typeface="CS Avva Shenouda" panose="020B7200000000000000" pitchFamily="34" charset="0"/>
                          <a:ea typeface="Calibri" panose="020F0502020204030204" pitchFamily="34" charset="0"/>
                          <a:cs typeface="Arial" panose="020B0604020202020204" pitchFamily="34" charset="0"/>
                        </a:rPr>
                        <a:t> </a:t>
                      </a:r>
                      <a:r>
                        <a:rPr lang="fr-FR" sz="1800" b="1" dirty="0" err="1">
                          <a:effectLst/>
                          <a:latin typeface="CS Avva Shenouda" panose="020B7200000000000000" pitchFamily="34" charset="0"/>
                          <a:ea typeface="Calibri" panose="020F0502020204030204" pitchFamily="34" charset="0"/>
                          <a:cs typeface="Arial" panose="020B0604020202020204" pitchFamily="34" charset="0"/>
                        </a:rPr>
                        <a:t>hiryny</a:t>
                      </a:r>
                      <a:r>
                        <a:rPr lang="fr-FR" sz="1800" b="1" dirty="0">
                          <a:effectLst/>
                          <a:latin typeface="CS Avva Shenouda" panose="020B7200000000000000" pitchFamily="34" charset="0"/>
                          <a:ea typeface="Calibri" panose="020F0502020204030204" pitchFamily="34" charset="0"/>
                          <a:cs typeface="Arial" panose="020B0604020202020204" pitchFamily="34" charset="0"/>
                        </a:rPr>
                        <a:t> </a:t>
                      </a:r>
                      <a:r>
                        <a:rPr lang="fr-FR" sz="1800" b="1" dirty="0" err="1">
                          <a:effectLst/>
                          <a:latin typeface="CS Avva Shenouda" panose="020B7200000000000000" pitchFamily="34" charset="0"/>
                          <a:ea typeface="Calibri" panose="020F0502020204030204" pitchFamily="34" charset="0"/>
                          <a:cs typeface="Arial" panose="020B0604020202020204" pitchFamily="34" charset="0"/>
                        </a:rPr>
                        <a:t>niben</a:t>
                      </a:r>
                      <a:r>
                        <a:rPr lang="fr-FR" sz="1800" b="1" dirty="0">
                          <a:effectLst/>
                          <a:latin typeface="CS Avva Shenouda" panose="020B7200000000000000" pitchFamily="34" charset="0"/>
                          <a:ea typeface="Calibri" panose="020F0502020204030204" pitchFamily="34" charset="0"/>
                          <a:cs typeface="Arial" panose="020B0604020202020204" pitchFamily="34" charset="0"/>
                        </a:rPr>
                        <a:t> nem </a:t>
                      </a:r>
                      <a:r>
                        <a:rPr lang="fr-FR" sz="1800" b="1" dirty="0" err="1">
                          <a:effectLst/>
                          <a:latin typeface="CS Avva Shenouda" panose="020B7200000000000000" pitchFamily="34" charset="0"/>
                          <a:ea typeface="Calibri" panose="020F0502020204030204" pitchFamily="34" charset="0"/>
                          <a:cs typeface="Arial" panose="020B0604020202020204" pitchFamily="34" charset="0"/>
                        </a:rPr>
                        <a:t>tekho</a:t>
                      </a:r>
                      <a:r>
                        <a:rPr lang="fr-FR" sz="1800" b="1" dirty="0">
                          <a:effectLst/>
                          <a:latin typeface="CS Avva Shenouda" panose="020B7200000000000000" pitchFamily="34" charset="0"/>
                          <a:ea typeface="Calibri" panose="020F0502020204030204" pitchFamily="34" charset="0"/>
                          <a:cs typeface="Arial" panose="020B0604020202020204" pitchFamily="34" charset="0"/>
                        </a:rPr>
                        <a:t>]</a:t>
                      </a:r>
                    </a:p>
                    <a:p>
                      <a:pPr algn="just">
                        <a:lnSpc>
                          <a:spcPct val="115000"/>
                        </a:lnSpc>
                        <a:spcAft>
                          <a:spcPts val="0"/>
                        </a:spcAft>
                      </a:pPr>
                      <a:endParaRPr lang="fr-FR" sz="1800" b="1" dirty="0">
                        <a:effectLst/>
                        <a:latin typeface="CS Avva Shenouda" panose="020B7200000000000000" pitchFamily="34" charset="0"/>
                        <a:ea typeface="Calibri" panose="020F0502020204030204" pitchFamily="34" charset="0"/>
                        <a:cs typeface="Arial" panose="020B0604020202020204" pitchFamily="34" charset="0"/>
                      </a:endParaRPr>
                    </a:p>
                    <a:p>
                      <a:pPr algn="just">
                        <a:lnSpc>
                          <a:spcPct val="115000"/>
                        </a:lnSpc>
                        <a:spcAft>
                          <a:spcPts val="0"/>
                        </a:spcAft>
                      </a:pPr>
                      <a:r>
                        <a:rPr lang="fr-FR" sz="1800" b="1" kern="1200" dirty="0" err="1">
                          <a:solidFill>
                            <a:schemeClr val="dk1"/>
                          </a:solidFill>
                          <a:effectLst/>
                          <a:latin typeface="CS Avva Shenouda" panose="020B7200000000000000" pitchFamily="34" charset="0"/>
                          <a:ea typeface="Calibri" panose="020F0502020204030204" pitchFamily="34" charset="0"/>
                          <a:cs typeface="Arial" panose="020B0604020202020204" pitchFamily="34" charset="0"/>
                        </a:rPr>
                        <a:t>ÉV;onoc</a:t>
                      </a:r>
                      <a:r>
                        <a:rPr lang="fr-FR" sz="1800" b="1" kern="1200" dirty="0">
                          <a:solidFill>
                            <a:schemeClr val="dk1"/>
                          </a:solidFill>
                          <a:effectLst/>
                          <a:latin typeface="CS Avva Shenouda" panose="020B7200000000000000" pitchFamily="34" charset="0"/>
                          <a:ea typeface="Calibri" panose="020F0502020204030204" pitchFamily="34" charset="0"/>
                          <a:cs typeface="Arial" panose="020B0604020202020204" pitchFamily="34" charset="0"/>
                        </a:rPr>
                        <a:t> </a:t>
                      </a:r>
                      <a:r>
                        <a:rPr lang="fr-FR" sz="1800" b="1" kern="1200" dirty="0" err="1">
                          <a:solidFill>
                            <a:schemeClr val="dk1"/>
                          </a:solidFill>
                          <a:effectLst/>
                          <a:latin typeface="CS Avva Shenouda" panose="020B7200000000000000" pitchFamily="34" charset="0"/>
                          <a:ea typeface="Calibri" panose="020F0502020204030204" pitchFamily="34" charset="0"/>
                          <a:cs typeface="Arial" panose="020B0604020202020204" pitchFamily="34" charset="0"/>
                        </a:rPr>
                        <a:t>niben</a:t>
                      </a:r>
                      <a:r>
                        <a:rPr lang="fr-FR" sz="1800" b="1" kern="1200" dirty="0">
                          <a:solidFill>
                            <a:schemeClr val="dk1"/>
                          </a:solidFill>
                          <a:effectLst/>
                          <a:latin typeface="CS Avva Shenouda" panose="020B7200000000000000" pitchFamily="34" charset="0"/>
                          <a:ea typeface="Calibri" panose="020F0502020204030204" pitchFamily="34" charset="0"/>
                          <a:cs typeface="Arial" panose="020B0604020202020204" pitchFamily="34" charset="0"/>
                        </a:rPr>
                        <a:t> @ </a:t>
                      </a:r>
                      <a:r>
                        <a:rPr lang="fr-FR" sz="1800" b="1" kern="1200" dirty="0" err="1">
                          <a:solidFill>
                            <a:schemeClr val="dk1"/>
                          </a:solidFill>
                          <a:effectLst/>
                          <a:latin typeface="CS Avva Shenouda" panose="020B7200000000000000" pitchFamily="34" charset="0"/>
                          <a:ea typeface="Calibri" panose="020F0502020204030204" pitchFamily="34" charset="0"/>
                          <a:cs typeface="Arial" panose="020B0604020202020204" pitchFamily="34" charset="0"/>
                        </a:rPr>
                        <a:t>piracmoc</a:t>
                      </a:r>
                      <a:r>
                        <a:rPr lang="fr-FR" sz="1800" b="1" kern="1200" dirty="0">
                          <a:solidFill>
                            <a:schemeClr val="dk1"/>
                          </a:solidFill>
                          <a:effectLst/>
                          <a:latin typeface="CS Avva Shenouda" panose="020B7200000000000000" pitchFamily="34" charset="0"/>
                          <a:ea typeface="Calibri" panose="020F0502020204030204" pitchFamily="34" charset="0"/>
                          <a:cs typeface="Arial" panose="020B0604020202020204" pitchFamily="34" charset="0"/>
                        </a:rPr>
                        <a:t> </a:t>
                      </a:r>
                      <a:r>
                        <a:rPr lang="fr-FR" sz="1800" b="1" kern="1200" dirty="0" err="1">
                          <a:solidFill>
                            <a:schemeClr val="dk1"/>
                          </a:solidFill>
                          <a:effectLst/>
                          <a:latin typeface="CS Avva Shenouda" panose="020B7200000000000000" pitchFamily="34" charset="0"/>
                          <a:ea typeface="Calibri" panose="020F0502020204030204" pitchFamily="34" charset="0"/>
                          <a:cs typeface="Arial" panose="020B0604020202020204" pitchFamily="34" charset="0"/>
                        </a:rPr>
                        <a:t>niben</a:t>
                      </a:r>
                      <a:r>
                        <a:rPr lang="fr-FR" sz="1800" b="1" kern="1200" dirty="0">
                          <a:solidFill>
                            <a:schemeClr val="dk1"/>
                          </a:solidFill>
                          <a:effectLst/>
                          <a:latin typeface="CS Avva Shenouda" panose="020B7200000000000000" pitchFamily="34" charset="0"/>
                          <a:ea typeface="Calibri" panose="020F0502020204030204" pitchFamily="34" charset="0"/>
                          <a:cs typeface="Arial" panose="020B0604020202020204" pitchFamily="34" charset="0"/>
                        </a:rPr>
                        <a:t> @ `</a:t>
                      </a:r>
                      <a:r>
                        <a:rPr lang="fr-FR" sz="1800" b="1" kern="1200" dirty="0" err="1">
                          <a:solidFill>
                            <a:schemeClr val="dk1"/>
                          </a:solidFill>
                          <a:effectLst/>
                          <a:latin typeface="CS Avva Shenouda" panose="020B7200000000000000" pitchFamily="34" charset="0"/>
                          <a:ea typeface="Calibri" panose="020F0502020204030204" pitchFamily="34" charset="0"/>
                          <a:cs typeface="Arial" panose="020B0604020202020204" pitchFamily="34" charset="0"/>
                        </a:rPr>
                        <a:t>energi`a</a:t>
                      </a:r>
                      <a:r>
                        <a:rPr lang="fr-FR" sz="1800" b="1" kern="1200" dirty="0">
                          <a:solidFill>
                            <a:schemeClr val="dk1"/>
                          </a:solidFill>
                          <a:effectLst/>
                          <a:latin typeface="CS Avva Shenouda" panose="020B7200000000000000" pitchFamily="34" charset="0"/>
                          <a:ea typeface="Calibri" panose="020F0502020204030204" pitchFamily="34" charset="0"/>
                          <a:cs typeface="Arial" panose="020B0604020202020204" pitchFamily="34" charset="0"/>
                        </a:rPr>
                        <a:t> </a:t>
                      </a:r>
                      <a:r>
                        <a:rPr lang="fr-FR" sz="1800" b="1" kern="1200" dirty="0" err="1">
                          <a:solidFill>
                            <a:schemeClr val="dk1"/>
                          </a:solidFill>
                          <a:effectLst/>
                          <a:latin typeface="CS Avva Shenouda" panose="020B7200000000000000" pitchFamily="34" charset="0"/>
                          <a:ea typeface="Calibri" panose="020F0502020204030204" pitchFamily="34" charset="0"/>
                          <a:cs typeface="Arial" panose="020B0604020202020204" pitchFamily="34" charset="0"/>
                        </a:rPr>
                        <a:t>niben</a:t>
                      </a:r>
                      <a:r>
                        <a:rPr lang="fr-FR" sz="1800" b="1" kern="1200" dirty="0">
                          <a:solidFill>
                            <a:schemeClr val="dk1"/>
                          </a:solidFill>
                          <a:effectLst/>
                          <a:latin typeface="CS Avva Shenouda" panose="020B7200000000000000" pitchFamily="34" charset="0"/>
                          <a:ea typeface="Calibri" panose="020F0502020204030204" pitchFamily="34" charset="0"/>
                          <a:cs typeface="Arial" panose="020B0604020202020204" pitchFamily="34" charset="0"/>
                        </a:rPr>
                        <a:t> `</a:t>
                      </a:r>
                      <a:r>
                        <a:rPr lang="fr-FR" sz="1800" b="1" kern="1200" dirty="0" err="1">
                          <a:solidFill>
                            <a:schemeClr val="dk1"/>
                          </a:solidFill>
                          <a:effectLst/>
                          <a:latin typeface="CS Avva Shenouda" panose="020B7200000000000000" pitchFamily="34" charset="0"/>
                          <a:ea typeface="Calibri" panose="020F0502020204030204" pitchFamily="34" charset="0"/>
                          <a:cs typeface="Arial" panose="020B0604020202020204" pitchFamily="34" charset="0"/>
                        </a:rPr>
                        <a:t>nte</a:t>
                      </a:r>
                      <a:r>
                        <a:rPr lang="fr-FR" sz="1800" b="1" kern="1200" dirty="0">
                          <a:solidFill>
                            <a:schemeClr val="dk1"/>
                          </a:solidFill>
                          <a:effectLst/>
                          <a:latin typeface="CS Avva Shenouda" panose="020B7200000000000000" pitchFamily="34" charset="0"/>
                          <a:ea typeface="Calibri" panose="020F0502020204030204" pitchFamily="34" charset="0"/>
                          <a:cs typeface="Arial" panose="020B0604020202020204" pitchFamily="34" charset="0"/>
                        </a:rPr>
                        <a:t> `</a:t>
                      </a:r>
                      <a:r>
                        <a:rPr lang="fr-FR" sz="1800" b="1" kern="1200" dirty="0" err="1">
                          <a:solidFill>
                            <a:schemeClr val="dk1"/>
                          </a:solidFill>
                          <a:effectLst/>
                          <a:latin typeface="CS Avva Shenouda" panose="020B7200000000000000" pitchFamily="34" charset="0"/>
                          <a:ea typeface="Calibri" panose="020F0502020204030204" pitchFamily="34" charset="0"/>
                          <a:cs typeface="Arial" panose="020B0604020202020204" pitchFamily="34" charset="0"/>
                        </a:rPr>
                        <a:t>pcatanac</a:t>
                      </a:r>
                      <a:r>
                        <a:rPr lang="fr-FR" sz="1800" b="1" kern="1200" dirty="0">
                          <a:solidFill>
                            <a:schemeClr val="dk1"/>
                          </a:solidFill>
                          <a:effectLst/>
                          <a:latin typeface="CS Avva Shenouda" panose="020B7200000000000000" pitchFamily="34" charset="0"/>
                          <a:ea typeface="Calibri" panose="020F0502020204030204" pitchFamily="34" charset="0"/>
                          <a:cs typeface="Arial" panose="020B0604020202020204" pitchFamily="34" charset="0"/>
                        </a:rPr>
                        <a:t> @ `</a:t>
                      </a:r>
                      <a:r>
                        <a:rPr lang="fr-FR" sz="1800" b="1" kern="1200" dirty="0" err="1">
                          <a:solidFill>
                            <a:schemeClr val="dk1"/>
                          </a:solidFill>
                          <a:effectLst/>
                          <a:latin typeface="CS Avva Shenouda" panose="020B7200000000000000" pitchFamily="34" charset="0"/>
                          <a:ea typeface="Calibri" panose="020F0502020204030204" pitchFamily="34" charset="0"/>
                          <a:cs typeface="Arial" panose="020B0604020202020204" pitchFamily="34" charset="0"/>
                        </a:rPr>
                        <a:t>pco</a:t>
                      </a:r>
                      <a:r>
                        <a:rPr lang="fr-FR" sz="1800" b="1" kern="1200" dirty="0">
                          <a:solidFill>
                            <a:schemeClr val="dk1"/>
                          </a:solidFill>
                          <a:effectLst/>
                          <a:latin typeface="CS Avva Shenouda" panose="020B7200000000000000" pitchFamily="34" charset="0"/>
                          <a:ea typeface="Calibri" panose="020F0502020204030204" pitchFamily="34" charset="0"/>
                          <a:cs typeface="Arial" panose="020B0604020202020204" pitchFamily="34" charset="0"/>
                        </a:rPr>
                        <a:t>[ni `</a:t>
                      </a:r>
                      <a:r>
                        <a:rPr lang="fr-FR" sz="1800" b="1" kern="1200" dirty="0" err="1">
                          <a:solidFill>
                            <a:schemeClr val="dk1"/>
                          </a:solidFill>
                          <a:effectLst/>
                          <a:latin typeface="CS Avva Shenouda" panose="020B7200000000000000" pitchFamily="34" charset="0"/>
                          <a:ea typeface="Calibri" panose="020F0502020204030204" pitchFamily="34" charset="0"/>
                          <a:cs typeface="Arial" panose="020B0604020202020204" pitchFamily="34" charset="0"/>
                        </a:rPr>
                        <a:t>nte</a:t>
                      </a:r>
                      <a:r>
                        <a:rPr lang="fr-FR" sz="1800" b="1" kern="1200" dirty="0">
                          <a:solidFill>
                            <a:schemeClr val="dk1"/>
                          </a:solidFill>
                          <a:effectLst/>
                          <a:latin typeface="CS Avva Shenouda" panose="020B7200000000000000" pitchFamily="34" charset="0"/>
                          <a:ea typeface="Calibri" panose="020F0502020204030204" pitchFamily="34" charset="0"/>
                          <a:cs typeface="Arial" panose="020B0604020202020204" pitchFamily="34" charset="0"/>
                        </a:rPr>
                        <a:t> </a:t>
                      </a:r>
                      <a:r>
                        <a:rPr lang="fr-FR" sz="1800" b="1" kern="1200" dirty="0" err="1">
                          <a:solidFill>
                            <a:schemeClr val="dk1"/>
                          </a:solidFill>
                          <a:effectLst/>
                          <a:latin typeface="CS Avva Shenouda" panose="020B7200000000000000" pitchFamily="34" charset="0"/>
                          <a:ea typeface="Calibri" panose="020F0502020204030204" pitchFamily="34" charset="0"/>
                          <a:cs typeface="Arial" panose="020B0604020202020204" pitchFamily="34" charset="0"/>
                        </a:rPr>
                        <a:t>hanrwmi</a:t>
                      </a:r>
                      <a:r>
                        <a:rPr lang="fr-FR" sz="1800" b="1" kern="1200" dirty="0">
                          <a:solidFill>
                            <a:schemeClr val="dk1"/>
                          </a:solidFill>
                          <a:effectLst/>
                          <a:latin typeface="CS Avva Shenouda" panose="020B7200000000000000" pitchFamily="34" charset="0"/>
                          <a:ea typeface="Calibri" panose="020F0502020204030204" pitchFamily="34" charset="0"/>
                          <a:cs typeface="Arial" panose="020B0604020202020204" pitchFamily="34" charset="0"/>
                        </a:rPr>
                        <a:t> </a:t>
                      </a:r>
                      <a:r>
                        <a:rPr lang="fr-FR" sz="1800" b="1" kern="1200" dirty="0" err="1">
                          <a:solidFill>
                            <a:schemeClr val="dk1"/>
                          </a:solidFill>
                          <a:effectLst/>
                          <a:latin typeface="CS Avva Shenouda" panose="020B7200000000000000" pitchFamily="34" charset="0"/>
                          <a:ea typeface="Calibri" panose="020F0502020204030204" pitchFamily="34" charset="0"/>
                          <a:cs typeface="Arial" panose="020B0604020202020204" pitchFamily="34" charset="0"/>
                        </a:rPr>
                        <a:t>euhwou</a:t>
                      </a:r>
                      <a:r>
                        <a:rPr lang="fr-FR" sz="1800" b="1" kern="1200" dirty="0">
                          <a:solidFill>
                            <a:schemeClr val="dk1"/>
                          </a:solidFill>
                          <a:effectLst/>
                          <a:latin typeface="CS Avva Shenouda" panose="020B7200000000000000" pitchFamily="34" charset="0"/>
                          <a:ea typeface="Calibri" panose="020F0502020204030204" pitchFamily="34" charset="0"/>
                          <a:cs typeface="Arial" panose="020B0604020202020204" pitchFamily="34" charset="0"/>
                        </a:rPr>
                        <a:t> @ nem `</a:t>
                      </a:r>
                      <a:r>
                        <a:rPr lang="fr-FR" sz="1800" b="1" kern="1200" dirty="0" err="1">
                          <a:solidFill>
                            <a:schemeClr val="dk1"/>
                          </a:solidFill>
                          <a:effectLst/>
                          <a:latin typeface="CS Avva Shenouda" panose="020B7200000000000000" pitchFamily="34" charset="0"/>
                          <a:ea typeface="Calibri" panose="020F0502020204030204" pitchFamily="34" charset="0"/>
                          <a:cs typeface="Arial" panose="020B0604020202020204" pitchFamily="34" charset="0"/>
                        </a:rPr>
                        <a:t>ptwnf</a:t>
                      </a:r>
                      <a:r>
                        <a:rPr lang="fr-FR" sz="1800" b="1" kern="1200" dirty="0">
                          <a:solidFill>
                            <a:schemeClr val="dk1"/>
                          </a:solidFill>
                          <a:effectLst/>
                          <a:latin typeface="CS Avva Shenouda" panose="020B7200000000000000" pitchFamily="34" charset="0"/>
                          <a:ea typeface="Calibri" panose="020F0502020204030204" pitchFamily="34" charset="0"/>
                          <a:cs typeface="Arial" panose="020B0604020202020204" pitchFamily="34" charset="0"/>
                        </a:rPr>
                        <a:t> `</a:t>
                      </a:r>
                      <a:r>
                        <a:rPr lang="fr-FR" sz="1800" b="1" kern="1200" dirty="0" err="1">
                          <a:solidFill>
                            <a:schemeClr val="dk1"/>
                          </a:solidFill>
                          <a:effectLst/>
                          <a:latin typeface="CS Avva Shenouda" panose="020B7200000000000000" pitchFamily="34" charset="0"/>
                          <a:ea typeface="Calibri" panose="020F0502020204030204" pitchFamily="34" charset="0"/>
                          <a:cs typeface="Arial" panose="020B0604020202020204" pitchFamily="34" charset="0"/>
                        </a:rPr>
                        <a:t>e`pswi</a:t>
                      </a:r>
                      <a:r>
                        <a:rPr lang="fr-FR" sz="1800" b="1" kern="1200" dirty="0">
                          <a:solidFill>
                            <a:schemeClr val="dk1"/>
                          </a:solidFill>
                          <a:effectLst/>
                          <a:latin typeface="CS Avva Shenouda" panose="020B7200000000000000" pitchFamily="34" charset="0"/>
                          <a:ea typeface="Calibri" panose="020F0502020204030204" pitchFamily="34" charset="0"/>
                          <a:cs typeface="Arial" panose="020B0604020202020204" pitchFamily="34" charset="0"/>
                        </a:rPr>
                        <a:t> `</a:t>
                      </a:r>
                      <a:r>
                        <a:rPr lang="fr-FR" sz="1800" b="1" kern="1200" dirty="0" err="1">
                          <a:solidFill>
                            <a:schemeClr val="dk1"/>
                          </a:solidFill>
                          <a:effectLst/>
                          <a:latin typeface="CS Avva Shenouda" panose="020B7200000000000000" pitchFamily="34" charset="0"/>
                          <a:ea typeface="Calibri" panose="020F0502020204030204" pitchFamily="34" charset="0"/>
                          <a:cs typeface="Arial" panose="020B0604020202020204" pitchFamily="34" charset="0"/>
                        </a:rPr>
                        <a:t>nte</a:t>
                      </a:r>
                      <a:r>
                        <a:rPr lang="fr-FR" sz="1800" b="1" kern="1200" dirty="0">
                          <a:solidFill>
                            <a:schemeClr val="dk1"/>
                          </a:solidFill>
                          <a:effectLst/>
                          <a:latin typeface="CS Avva Shenouda" panose="020B7200000000000000" pitchFamily="34" charset="0"/>
                          <a:ea typeface="Calibri" panose="020F0502020204030204" pitchFamily="34" charset="0"/>
                          <a:cs typeface="Arial" panose="020B0604020202020204" pitchFamily="34" charset="0"/>
                        </a:rPr>
                        <a:t> </a:t>
                      </a:r>
                      <a:r>
                        <a:rPr lang="fr-FR" sz="1800" b="1" kern="1200" dirty="0" err="1">
                          <a:solidFill>
                            <a:schemeClr val="dk1"/>
                          </a:solidFill>
                          <a:effectLst/>
                          <a:latin typeface="CS Avva Shenouda" panose="020B7200000000000000" pitchFamily="34" charset="0"/>
                          <a:ea typeface="Calibri" panose="020F0502020204030204" pitchFamily="34" charset="0"/>
                          <a:cs typeface="Arial" panose="020B0604020202020204" pitchFamily="34" charset="0"/>
                        </a:rPr>
                        <a:t>hanjaji</a:t>
                      </a:r>
                      <a:r>
                        <a:rPr lang="fr-FR" sz="1800" b="1" kern="1200" dirty="0">
                          <a:solidFill>
                            <a:schemeClr val="dk1"/>
                          </a:solidFill>
                          <a:effectLst/>
                          <a:latin typeface="CS Avva Shenouda" panose="020B7200000000000000" pitchFamily="34" charset="0"/>
                          <a:ea typeface="Calibri" panose="020F0502020204030204" pitchFamily="34" charset="0"/>
                          <a:cs typeface="Arial" panose="020B0604020202020204" pitchFamily="34" charset="0"/>
                        </a:rPr>
                        <a:t> </a:t>
                      </a:r>
                      <a:r>
                        <a:rPr lang="fr-FR" sz="1800" b="1" kern="1200" dirty="0" err="1">
                          <a:solidFill>
                            <a:schemeClr val="dk1"/>
                          </a:solidFill>
                          <a:effectLst/>
                          <a:latin typeface="CS Avva Shenouda" panose="020B7200000000000000" pitchFamily="34" charset="0"/>
                          <a:ea typeface="Calibri" panose="020F0502020204030204" pitchFamily="34" charset="0"/>
                          <a:cs typeface="Arial" panose="020B0604020202020204" pitchFamily="34" charset="0"/>
                        </a:rPr>
                        <a:t>nyethyp</a:t>
                      </a:r>
                      <a:r>
                        <a:rPr lang="fr-FR" sz="1800" b="1" kern="1200" dirty="0">
                          <a:solidFill>
                            <a:schemeClr val="dk1"/>
                          </a:solidFill>
                          <a:effectLst/>
                          <a:latin typeface="CS Avva Shenouda" panose="020B7200000000000000" pitchFamily="34" charset="0"/>
                          <a:ea typeface="Calibri" panose="020F0502020204030204" pitchFamily="34" charset="0"/>
                          <a:cs typeface="Arial" panose="020B0604020202020204" pitchFamily="34" charset="0"/>
                        </a:rPr>
                        <a:t> @ nem </a:t>
                      </a:r>
                      <a:r>
                        <a:rPr lang="fr-FR" sz="1800" b="1" kern="1200" dirty="0" err="1">
                          <a:solidFill>
                            <a:schemeClr val="dk1"/>
                          </a:solidFill>
                          <a:effectLst/>
                          <a:latin typeface="CS Avva Shenouda" panose="020B7200000000000000" pitchFamily="34" charset="0"/>
                          <a:ea typeface="Calibri" panose="020F0502020204030204" pitchFamily="34" charset="0"/>
                          <a:cs typeface="Arial" panose="020B0604020202020204" pitchFamily="34" charset="0"/>
                        </a:rPr>
                        <a:t>nye;ouwnh</a:t>
                      </a:r>
                      <a:r>
                        <a:rPr lang="fr-FR" sz="1800" b="1" kern="1200" dirty="0">
                          <a:solidFill>
                            <a:schemeClr val="dk1"/>
                          </a:solidFill>
                          <a:effectLst/>
                          <a:latin typeface="CS Avva Shenouda" panose="020B7200000000000000" pitchFamily="34" charset="0"/>
                          <a:ea typeface="Calibri" panose="020F0502020204030204" pitchFamily="34" charset="0"/>
                          <a:cs typeface="Arial" panose="020B0604020202020204" pitchFamily="34" charset="0"/>
                        </a:rPr>
                        <a:t> `</a:t>
                      </a:r>
                      <a:r>
                        <a:rPr lang="fr-FR" sz="1800" b="1" kern="1200" dirty="0" err="1">
                          <a:solidFill>
                            <a:schemeClr val="dk1"/>
                          </a:solidFill>
                          <a:effectLst/>
                          <a:latin typeface="CS Avva Shenouda" panose="020B7200000000000000" pitchFamily="34" charset="0"/>
                          <a:ea typeface="Calibri" panose="020F0502020204030204" pitchFamily="34" charset="0"/>
                          <a:cs typeface="Arial" panose="020B0604020202020204" pitchFamily="34" charset="0"/>
                        </a:rPr>
                        <a:t>ebol</a:t>
                      </a:r>
                      <a:endParaRPr lang="fr-FR" sz="1800" b="1" kern="1200" dirty="0">
                        <a:solidFill>
                          <a:schemeClr val="dk1"/>
                        </a:solidFill>
                        <a:effectLst/>
                        <a:latin typeface="CS Avva Shenouda" panose="020B7200000000000000" pitchFamily="34" charset="0"/>
                        <a:ea typeface="Calibri" panose="020F0502020204030204" pitchFamily="34" charset="0"/>
                        <a:cs typeface="Arial" panose="020B0604020202020204" pitchFamily="34" charset="0"/>
                      </a:endParaRPr>
                    </a:p>
                  </a:txBody>
                  <a:tcPr marL="68580" marR="68580" marT="0"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fr-FR" sz="2000" b="1" dirty="0">
                          <a:solidFill>
                            <a:srgbClr val="C00000"/>
                          </a:solidFill>
                        </a:rPr>
                        <a:t>Le Prêtre</a:t>
                      </a:r>
                    </a:p>
                    <a:p>
                      <a:pPr algn="just">
                        <a:lnSpc>
                          <a:spcPct val="115000"/>
                        </a:lnSpc>
                        <a:spcAft>
                          <a:spcPts val="1200"/>
                        </a:spcAft>
                      </a:pPr>
                      <a:r>
                        <a:rPr lang="fr-FR" sz="2000" b="1" dirty="0">
                          <a:effectLst/>
                          <a:latin typeface="Book Antiqua" panose="02040602050305030304" pitchFamily="18" charset="0"/>
                          <a:ea typeface="Times New Roman" panose="02020603050405020304" pitchFamily="18" charset="0"/>
                          <a:cs typeface="Arial" panose="020B0604020202020204" pitchFamily="34" charset="0"/>
                        </a:rPr>
                        <a:t>Pour cela, nous implorons Ta bonté, ô Ami du genre humain, donne nous d’achever ce saint jour et tous les jours de notre vie en toute paix dans Ta crainte.</a:t>
                      </a:r>
                    </a:p>
                    <a:p>
                      <a:pPr algn="just">
                        <a:lnSpc>
                          <a:spcPct val="115000"/>
                        </a:lnSpc>
                        <a:spcAft>
                          <a:spcPts val="1200"/>
                        </a:spcAft>
                      </a:pPr>
                      <a:r>
                        <a:rPr lang="fr-FR" sz="2000" b="1" dirty="0">
                          <a:effectLst/>
                          <a:latin typeface="Book Antiqua" panose="02040602050305030304" pitchFamily="18" charset="0"/>
                          <a:ea typeface="Calibri" panose="020F0502020204030204" pitchFamily="34" charset="0"/>
                          <a:cs typeface="Arial" panose="020B0604020202020204" pitchFamily="34" charset="0"/>
                        </a:rPr>
                        <a:t>Toute envie, toute tentation, toute œuvre de  Satan, toute intrigue des hommes méchants, toute   attaque des ennemis visibles et invisibles :</a:t>
                      </a: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ar-SA" sz="2000" b="1" kern="1200" dirty="0">
                          <a:solidFill>
                            <a:srgbClr val="C00000"/>
                          </a:solidFill>
                          <a:effectLst/>
                          <a:latin typeface="+mn-lt"/>
                          <a:ea typeface="+mn-ea"/>
                          <a:cs typeface="+mn-cs"/>
                        </a:rPr>
                        <a:t>الكاهن</a:t>
                      </a:r>
                      <a:endParaRPr lang="fr-FR" dirty="0">
                        <a:solidFill>
                          <a:srgbClr val="C00000"/>
                        </a:solidFill>
                      </a:endParaRPr>
                    </a:p>
                    <a:p>
                      <a:pPr algn="justLow" rtl="1">
                        <a:lnSpc>
                          <a:spcPct val="115000"/>
                        </a:lnSpc>
                        <a:spcAft>
                          <a:spcPts val="1000"/>
                        </a:spcAft>
                      </a:pPr>
                      <a:r>
                        <a:rPr lang="ar-SA" sz="2400" b="0" kern="120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من أجل هذا نسأل ونطلب من صلاحك يا محب البشر، امنحنا أن نكمل هذا اليوم المقدس وكل أيام حياتنا بكل سلام مع خوفك</a:t>
                      </a:r>
                      <a:endParaRPr lang="fr-FR" sz="2400" b="0" kern="1200" dirty="0">
                        <a:solidFill>
                          <a:schemeClr val="tx1"/>
                        </a:solidFill>
                        <a:effectLst/>
                        <a:latin typeface="Book Antiqua" panose="02040602050305030304" pitchFamily="18" charset="0"/>
                        <a:ea typeface="Calibri" panose="020F0502020204030204" pitchFamily="34" charset="0"/>
                        <a:cs typeface="Tahoma" panose="020B0604030504040204" pitchFamily="34" charset="0"/>
                      </a:endParaRPr>
                    </a:p>
                    <a:p>
                      <a:pPr algn="justLow" rtl="1">
                        <a:lnSpc>
                          <a:spcPct val="115000"/>
                        </a:lnSpc>
                        <a:spcAft>
                          <a:spcPts val="1000"/>
                        </a:spcAft>
                      </a:pPr>
                      <a:r>
                        <a:rPr lang="ar-AE" sz="2400" b="0" kern="120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كل حسد وكل تجربة وكل فعل الشيطان ومؤامرة الناس الأشرار وقيام الأعداء الخفيين والظاهرين </a:t>
                      </a:r>
                      <a:endParaRPr lang="fr-FR" sz="2400" b="0" kern="1200" dirty="0">
                        <a:solidFill>
                          <a:schemeClr val="tx1"/>
                        </a:solidFill>
                        <a:effectLst/>
                        <a:latin typeface="Book Antiqua" panose="02040602050305030304" pitchFamily="18" charset="0"/>
                        <a:ea typeface="Calibri" panose="020F0502020204030204" pitchFamily="34" charset="0"/>
                        <a:cs typeface="Tahoma" panose="020B0604030504040204" pitchFamily="34" charset="0"/>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305461814"/>
                  </a:ext>
                </a:extLst>
              </a:tr>
            </a:tbl>
          </a:graphicData>
        </a:graphic>
      </p:graphicFrame>
      <p:sp>
        <p:nvSpPr>
          <p:cNvPr id="6" name="ZoneTexte 5">
            <a:extLst>
              <a:ext uri="{FF2B5EF4-FFF2-40B4-BE49-F238E27FC236}">
                <a16:creationId xmlns:a16="http://schemas.microsoft.com/office/drawing/2014/main" id="{4A29BADE-EC5B-4451-B9D6-7C547688B5B6}"/>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du </a:t>
            </a:r>
            <a:r>
              <a:rPr lang="fr-FR" sz="1600" b="1" dirty="0" err="1">
                <a:solidFill>
                  <a:schemeClr val="bg1"/>
                </a:solidFill>
              </a:rPr>
              <a:t>Lakkan</a:t>
            </a:r>
            <a:r>
              <a:rPr lang="fr-FR" sz="1600" b="1" dirty="0">
                <a:solidFill>
                  <a:schemeClr val="bg1"/>
                </a:solidFill>
              </a:rPr>
              <a:t> (Lavement des pieds)</a:t>
            </a:r>
          </a:p>
        </p:txBody>
      </p:sp>
      <p:sp>
        <p:nvSpPr>
          <p:cNvPr id="8" name="Rectangle 74">
            <a:extLst>
              <a:ext uri="{FF2B5EF4-FFF2-40B4-BE49-F238E27FC236}">
                <a16:creationId xmlns:a16="http://schemas.microsoft.com/office/drawing/2014/main" id="{03841600-5B95-427B-9D18-30323F535FD8}"/>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صلاة </a:t>
            </a:r>
            <a:r>
              <a:rPr lang="ar-SA" sz="2000" b="1" dirty="0" err="1">
                <a:solidFill>
                  <a:schemeClr val="bg1"/>
                </a:solidFill>
              </a:rPr>
              <a:t>اللقان</a:t>
            </a:r>
            <a:endParaRPr lang="en-US" altLang="fr-FR" sz="2000" b="1" i="1" dirty="0">
              <a:solidFill>
                <a:schemeClr val="bg1"/>
              </a:solidFill>
            </a:endParaRPr>
          </a:p>
        </p:txBody>
      </p:sp>
    </p:spTree>
    <p:extLst>
      <p:ext uri="{BB962C8B-B14F-4D97-AF65-F5344CB8AC3E}">
        <p14:creationId xmlns:p14="http://schemas.microsoft.com/office/powerpoint/2010/main" val="101113270"/>
      </p:ext>
    </p:extLst>
  </p:cSld>
  <p:clrMapOvr>
    <a:masterClrMapping/>
  </p:clrMapOvr>
</p:sld>
</file>

<file path=ppt/slides/slide5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5" name="Connecteur droit 4">
            <a:extLst>
              <a:ext uri="{FF2B5EF4-FFF2-40B4-BE49-F238E27FC236}">
                <a16:creationId xmlns:a16="http://schemas.microsoft.com/office/drawing/2014/main" id="{126B1987-611D-41BD-9F08-E35F26AD5672}"/>
              </a:ext>
            </a:extLst>
          </p:cNvPr>
          <p:cNvCxnSpPr>
            <a:cxnSpLocks/>
          </p:cNvCxnSpPr>
          <p:nvPr/>
        </p:nvCxnSpPr>
        <p:spPr>
          <a:xfrm flipV="1">
            <a:off x="4151784" y="548680"/>
            <a:ext cx="0" cy="5832648"/>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7" name="Connecteur droit 6">
            <a:extLst>
              <a:ext uri="{FF2B5EF4-FFF2-40B4-BE49-F238E27FC236}">
                <a16:creationId xmlns:a16="http://schemas.microsoft.com/office/drawing/2014/main" id="{6FCAE597-4702-47B1-A0B0-F545200A3E96}"/>
              </a:ext>
            </a:extLst>
          </p:cNvPr>
          <p:cNvCxnSpPr>
            <a:cxnSpLocks/>
          </p:cNvCxnSpPr>
          <p:nvPr/>
        </p:nvCxnSpPr>
        <p:spPr>
          <a:xfrm>
            <a:off x="7932204" y="548680"/>
            <a:ext cx="0" cy="5832648"/>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aphicFrame>
        <p:nvGraphicFramePr>
          <p:cNvPr id="11" name="Tableau 10">
            <a:extLst>
              <a:ext uri="{FF2B5EF4-FFF2-40B4-BE49-F238E27FC236}">
                <a16:creationId xmlns:a16="http://schemas.microsoft.com/office/drawing/2014/main" id="{064030C8-D926-485C-8E3C-04B79300FA76}"/>
              </a:ext>
            </a:extLst>
          </p:cNvPr>
          <p:cNvGraphicFramePr>
            <a:graphicFrameLocks noGrp="1"/>
          </p:cNvGraphicFramePr>
          <p:nvPr/>
        </p:nvGraphicFramePr>
        <p:xfrm>
          <a:off x="407368" y="548681"/>
          <a:ext cx="11305251" cy="6258562"/>
        </p:xfrm>
        <a:graphic>
          <a:graphicData uri="http://schemas.openxmlformats.org/drawingml/2006/table">
            <a:tbl>
              <a:tblPr firstRow="1" bandRow="1">
                <a:tableStyleId>{5C22544A-7EE6-4342-B048-85BDC9FD1C3A}</a:tableStyleId>
              </a:tblPr>
              <a:tblGrid>
                <a:gridCol w="3768417">
                  <a:extLst>
                    <a:ext uri="{9D8B030D-6E8A-4147-A177-3AD203B41FA5}">
                      <a16:colId xmlns:a16="http://schemas.microsoft.com/office/drawing/2014/main" val="643898362"/>
                    </a:ext>
                  </a:extLst>
                </a:gridCol>
                <a:gridCol w="3768417">
                  <a:extLst>
                    <a:ext uri="{9D8B030D-6E8A-4147-A177-3AD203B41FA5}">
                      <a16:colId xmlns:a16="http://schemas.microsoft.com/office/drawing/2014/main" val="928857037"/>
                    </a:ext>
                  </a:extLst>
                </a:gridCol>
                <a:gridCol w="3768417">
                  <a:extLst>
                    <a:ext uri="{9D8B030D-6E8A-4147-A177-3AD203B41FA5}">
                      <a16:colId xmlns:a16="http://schemas.microsoft.com/office/drawing/2014/main" val="2709813572"/>
                    </a:ext>
                  </a:extLst>
                </a:gridCol>
              </a:tblGrid>
              <a:tr h="2229873">
                <a:tc>
                  <a:txBody>
                    <a:bodyPr/>
                    <a:lstStyle/>
                    <a:p>
                      <a:pPr algn="just">
                        <a:lnSpc>
                          <a:spcPct val="115000"/>
                        </a:lnSpc>
                        <a:spcAft>
                          <a:spcPts val="0"/>
                        </a:spcAft>
                      </a:pPr>
                      <a:r>
                        <a:rPr lang="fr-FR" sz="1800" b="1"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ÉAlitou</a:t>
                      </a:r>
                      <a:r>
                        <a:rPr lang="fr-FR" sz="1800" b="1"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1800" b="1"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ebolharon</a:t>
                      </a:r>
                      <a:endParaRPr lang="fr-FR" sz="1800" b="1"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endParaRPr>
                    </a:p>
                    <a:p>
                      <a:pPr algn="just">
                        <a:lnSpc>
                          <a:spcPct val="115000"/>
                        </a:lnSpc>
                        <a:spcAft>
                          <a:spcPts val="0"/>
                        </a:spcAft>
                      </a:pPr>
                      <a:endParaRPr lang="fr-FR" sz="12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endParaRPr>
                    </a:p>
                    <a:p>
                      <a:pPr algn="just">
                        <a:lnSpc>
                          <a:spcPct val="115000"/>
                        </a:lnSpc>
                        <a:spcAft>
                          <a:spcPts val="0"/>
                        </a:spcAft>
                      </a:pPr>
                      <a:r>
                        <a:rPr lang="fr-FR" sz="18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Nem `</a:t>
                      </a:r>
                      <a:r>
                        <a:rPr lang="fr-FR" sz="1800" b="1" kern="12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ebolha</a:t>
                      </a:r>
                      <a:r>
                        <a:rPr lang="fr-FR" sz="18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1800" b="1" kern="12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peklaoc</a:t>
                      </a:r>
                      <a:r>
                        <a:rPr lang="fr-FR" sz="18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1800" b="1" kern="12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tyrf</a:t>
                      </a:r>
                      <a:endParaRPr lang="fr-FR" sz="18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endParaRPr>
                    </a:p>
                    <a:p>
                      <a:pPr algn="just">
                        <a:lnSpc>
                          <a:spcPct val="115000"/>
                        </a:lnSpc>
                        <a:spcAft>
                          <a:spcPts val="0"/>
                        </a:spcAft>
                      </a:pPr>
                      <a:endParaRPr lang="fr-FR" sz="11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endParaRPr>
                    </a:p>
                    <a:p>
                      <a:pPr algn="just">
                        <a:lnSpc>
                          <a:spcPct val="115000"/>
                        </a:lnSpc>
                        <a:spcAft>
                          <a:spcPts val="0"/>
                        </a:spcAft>
                      </a:pPr>
                      <a:r>
                        <a:rPr lang="pt-BR" sz="18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Nem `ebolha paima `e;ouab `ntak vai</a:t>
                      </a:r>
                    </a:p>
                    <a:p>
                      <a:pPr algn="just">
                        <a:lnSpc>
                          <a:spcPct val="115000"/>
                        </a:lnSpc>
                        <a:spcAft>
                          <a:spcPts val="0"/>
                        </a:spcAft>
                      </a:pPr>
                      <a:endParaRPr lang="pt-BR" sz="105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endParaRPr>
                    </a:p>
                    <a:p>
                      <a:pPr algn="just">
                        <a:lnSpc>
                          <a:spcPct val="115000"/>
                        </a:lnSpc>
                        <a:spcAft>
                          <a:spcPts val="0"/>
                        </a:spcAft>
                      </a:pPr>
                      <a:r>
                        <a:rPr lang="en-US" sz="1800" b="1" kern="1200" dirty="0" err="1">
                          <a:solidFill>
                            <a:schemeClr val="tx1"/>
                          </a:solidFill>
                          <a:effectLst/>
                          <a:latin typeface="CS Avva Shenouda" panose="020B7200000000000000" pitchFamily="34" charset="0"/>
                          <a:ea typeface="+mn-ea"/>
                          <a:cs typeface="Arial" panose="020B0604020202020204" pitchFamily="34" charset="0"/>
                        </a:rPr>
                        <a:t>Nem</a:t>
                      </a:r>
                      <a:r>
                        <a:rPr lang="en-US" sz="1800" b="1" kern="1200" dirty="0">
                          <a:solidFill>
                            <a:schemeClr val="tx1"/>
                          </a:solidFill>
                          <a:effectLst/>
                          <a:latin typeface="CS Avva Shenouda" panose="020B7200000000000000" pitchFamily="34" charset="0"/>
                          <a:ea typeface="+mn-ea"/>
                          <a:cs typeface="Arial" panose="020B0604020202020204" pitchFamily="34" charset="0"/>
                        </a:rPr>
                        <a:t> `</a:t>
                      </a:r>
                      <a:r>
                        <a:rPr lang="en-US" sz="1800" b="1" kern="1200" dirty="0" err="1">
                          <a:solidFill>
                            <a:schemeClr val="tx1"/>
                          </a:solidFill>
                          <a:effectLst/>
                          <a:latin typeface="CS Avva Shenouda" panose="020B7200000000000000" pitchFamily="34" charset="0"/>
                          <a:ea typeface="+mn-ea"/>
                          <a:cs typeface="Arial" panose="020B0604020202020204" pitchFamily="34" charset="0"/>
                        </a:rPr>
                        <a:t>ebo</a:t>
                      </a:r>
                      <a:r>
                        <a:rPr lang="pt-BR" sz="18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lh</a:t>
                      </a:r>
                      <a:r>
                        <a:rPr lang="en-US" sz="1800" b="1" kern="1200" dirty="0">
                          <a:solidFill>
                            <a:schemeClr val="tx1"/>
                          </a:solidFill>
                          <a:effectLst/>
                          <a:latin typeface="CS Avva Shenouda" panose="020B7200000000000000" pitchFamily="34" charset="0"/>
                          <a:ea typeface="+mn-ea"/>
                          <a:cs typeface="Arial" panose="020B0604020202020204" pitchFamily="34" charset="0"/>
                        </a:rPr>
                        <a:t>a </a:t>
                      </a:r>
                      <a:r>
                        <a:rPr lang="en-US" sz="2000" b="1" kern="1200" dirty="0" err="1">
                          <a:solidFill>
                            <a:schemeClr val="tx1"/>
                          </a:solidFill>
                          <a:effectLst/>
                          <a:latin typeface="Athanasius" pitchFamily="2" charset="0"/>
                          <a:ea typeface="+mn-ea"/>
                          <a:cs typeface="+mn-cs"/>
                        </a:rPr>
                        <a:t>taikolumbhqra</a:t>
                      </a:r>
                      <a:r>
                        <a:rPr lang="en-US" sz="1800" b="1" kern="1200" dirty="0">
                          <a:solidFill>
                            <a:schemeClr val="lt1"/>
                          </a:solidFill>
                          <a:effectLst/>
                          <a:latin typeface="+mn-lt"/>
                          <a:ea typeface="+mn-ea"/>
                          <a:cs typeface="+mn-cs"/>
                        </a:rPr>
                        <a:t> </a:t>
                      </a:r>
                      <a:r>
                        <a:rPr lang="en-US" sz="1800" b="1" kern="1200" dirty="0">
                          <a:solidFill>
                            <a:schemeClr val="tx1"/>
                          </a:solidFill>
                          <a:effectLst/>
                          <a:latin typeface="CS Avva Shenouda" panose="020B7200000000000000" pitchFamily="34" charset="0"/>
                          <a:ea typeface="+mn-ea"/>
                          <a:cs typeface="Arial" panose="020B0604020202020204" pitchFamily="34" charset="0"/>
                        </a:rPr>
                        <a:t> ;ai</a:t>
                      </a:r>
                      <a:r>
                        <a:rPr lang="en-US" sz="1800" b="1" kern="1200" dirty="0">
                          <a:solidFill>
                            <a:schemeClr val="lt1"/>
                          </a:solidFill>
                          <a:effectLst/>
                          <a:latin typeface="+mn-lt"/>
                          <a:ea typeface="+mn-ea"/>
                          <a:cs typeface="+mn-cs"/>
                        </a:rPr>
                        <a:t>.</a:t>
                      </a:r>
                    </a:p>
                    <a:p>
                      <a:pPr algn="just">
                        <a:lnSpc>
                          <a:spcPct val="115000"/>
                        </a:lnSpc>
                        <a:spcAft>
                          <a:spcPts val="0"/>
                        </a:spcAft>
                      </a:pPr>
                      <a:endParaRPr lang="en-US" sz="1800" b="1" kern="1200" dirty="0">
                        <a:solidFill>
                          <a:schemeClr val="lt1"/>
                        </a:solidFill>
                        <a:effectLst/>
                        <a:latin typeface="+mn-lt"/>
                        <a:ea typeface="+mn-ea"/>
                        <a:cs typeface="+mn-cs"/>
                      </a:endParaRPr>
                    </a:p>
                    <a:p>
                      <a:pPr algn="just">
                        <a:lnSpc>
                          <a:spcPct val="115000"/>
                        </a:lnSpc>
                        <a:spcAft>
                          <a:spcPts val="0"/>
                        </a:spcAft>
                      </a:pPr>
                      <a:endParaRPr lang="fr-FR" sz="18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endParaRPr>
                    </a:p>
                  </a:txBody>
                  <a:tcPr marL="68580" marR="68580" marT="0"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just">
                        <a:lnSpc>
                          <a:spcPct val="115000"/>
                        </a:lnSpc>
                        <a:spcAft>
                          <a:spcPts val="1200"/>
                        </a:spcAft>
                      </a:pPr>
                      <a:r>
                        <a:rPr lang="fr-FR" sz="2000" b="1" dirty="0">
                          <a:solidFill>
                            <a:schemeClr val="tx1"/>
                          </a:solidFill>
                          <a:effectLst/>
                          <a:latin typeface="Book Antiqua" panose="02040602050305030304" pitchFamily="18" charset="0"/>
                          <a:ea typeface="Times New Roman" panose="02020603050405020304" pitchFamily="18" charset="0"/>
                          <a:cs typeface="Arial" panose="020B0604020202020204" pitchFamily="34" charset="0"/>
                        </a:rPr>
                        <a:t>éloigne les de nous</a:t>
                      </a:r>
                    </a:p>
                    <a:p>
                      <a:pPr algn="just">
                        <a:lnSpc>
                          <a:spcPct val="115000"/>
                        </a:lnSpc>
                        <a:spcAft>
                          <a:spcPts val="1200"/>
                        </a:spcAft>
                      </a:pPr>
                      <a:r>
                        <a:rPr lang="fr-FR" sz="2000" b="1" dirty="0">
                          <a:solidFill>
                            <a:schemeClr val="tx1"/>
                          </a:solidFill>
                          <a:effectLst/>
                          <a:latin typeface="Book Antiqua" panose="02040602050305030304" pitchFamily="18" charset="0"/>
                          <a:ea typeface="Times New Roman" panose="02020603050405020304" pitchFamily="18" charset="0"/>
                          <a:cs typeface="Arial" panose="020B0604020202020204" pitchFamily="34" charset="0"/>
                        </a:rPr>
                        <a:t>et de tout ton peuple</a:t>
                      </a:r>
                    </a:p>
                    <a:p>
                      <a:pPr algn="just">
                        <a:lnSpc>
                          <a:spcPct val="115000"/>
                        </a:lnSpc>
                        <a:spcAft>
                          <a:spcPts val="1200"/>
                        </a:spcAft>
                      </a:pPr>
                      <a:r>
                        <a:rPr lang="fr-FR" sz="2000" b="1" dirty="0">
                          <a:solidFill>
                            <a:schemeClr val="tx1"/>
                          </a:solidFill>
                          <a:effectLst/>
                          <a:latin typeface="Book Antiqua" panose="02040602050305030304" pitchFamily="18" charset="0"/>
                          <a:ea typeface="Calibri" panose="020F0502020204030204" pitchFamily="34" charset="0"/>
                          <a:cs typeface="Arial" panose="020B0604020202020204" pitchFamily="34" charset="0"/>
                        </a:rPr>
                        <a:t>et de ce lieu saint qui est à Toi</a:t>
                      </a:r>
                    </a:p>
                    <a:p>
                      <a:pPr algn="just">
                        <a:lnSpc>
                          <a:spcPct val="115000"/>
                        </a:lnSpc>
                        <a:spcAft>
                          <a:spcPts val="1200"/>
                        </a:spcAft>
                      </a:pPr>
                      <a:r>
                        <a:rPr lang="fr-FR" sz="2000" b="1" dirty="0">
                          <a:solidFill>
                            <a:schemeClr val="tx1"/>
                          </a:solidFill>
                          <a:effectLst/>
                          <a:latin typeface="Book Antiqua" panose="02040602050305030304" pitchFamily="18" charset="0"/>
                          <a:ea typeface="Calibri" panose="020F0502020204030204" pitchFamily="34" charset="0"/>
                          <a:cs typeface="Arial" panose="020B0604020202020204" pitchFamily="34" charset="0"/>
                        </a:rPr>
                        <a:t>Et de ce bassin</a:t>
                      </a: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justLow" rtl="1">
                        <a:lnSpc>
                          <a:spcPct val="115000"/>
                        </a:lnSpc>
                        <a:spcAft>
                          <a:spcPts val="1000"/>
                        </a:spcAft>
                      </a:pPr>
                      <a:r>
                        <a:rPr lang="ar-SA" sz="2400" b="0" kern="120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انزعها عنا</a:t>
                      </a:r>
                      <a:endParaRPr lang="fr-FR" sz="2400" b="0" kern="1200" dirty="0">
                        <a:solidFill>
                          <a:schemeClr val="tx1"/>
                        </a:solidFill>
                        <a:effectLst/>
                        <a:latin typeface="Book Antiqua" panose="02040602050305030304" pitchFamily="18" charset="0"/>
                        <a:ea typeface="Calibri" panose="020F0502020204030204" pitchFamily="34" charset="0"/>
                        <a:cs typeface="Tahoma" panose="020B0604030504040204" pitchFamily="34" charset="0"/>
                      </a:endParaRPr>
                    </a:p>
                    <a:p>
                      <a:pPr algn="justLow" rtl="1">
                        <a:lnSpc>
                          <a:spcPct val="115000"/>
                        </a:lnSpc>
                        <a:spcAft>
                          <a:spcPts val="1000"/>
                        </a:spcAft>
                      </a:pPr>
                      <a:r>
                        <a:rPr lang="ar-AE" sz="2400" b="0" kern="120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وعن سائر شعبك</a:t>
                      </a:r>
                      <a:endParaRPr lang="fr-FR" sz="2400" b="0" kern="1200" dirty="0">
                        <a:solidFill>
                          <a:schemeClr val="tx1"/>
                        </a:solidFill>
                        <a:effectLst/>
                        <a:latin typeface="Book Antiqua" panose="02040602050305030304" pitchFamily="18" charset="0"/>
                        <a:ea typeface="Calibri" panose="020F0502020204030204" pitchFamily="34" charset="0"/>
                        <a:cs typeface="Tahoma" panose="020B0604030504040204" pitchFamily="34" charset="0"/>
                      </a:endParaRPr>
                    </a:p>
                    <a:p>
                      <a:pPr algn="justLow" rtl="1">
                        <a:lnSpc>
                          <a:spcPct val="115000"/>
                        </a:lnSpc>
                        <a:spcAft>
                          <a:spcPts val="1000"/>
                        </a:spcAft>
                      </a:pPr>
                      <a:r>
                        <a:rPr lang="ar-AE" sz="2400" b="0" kern="120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وعن موضعك المقدس هذا </a:t>
                      </a:r>
                      <a:endParaRPr lang="fr-FR" sz="2400" b="0" kern="1200" dirty="0">
                        <a:solidFill>
                          <a:schemeClr val="tx1"/>
                        </a:solidFill>
                        <a:effectLst/>
                        <a:latin typeface="Book Antiqua" panose="02040602050305030304" pitchFamily="18" charset="0"/>
                        <a:ea typeface="Calibri" panose="020F0502020204030204" pitchFamily="34" charset="0"/>
                        <a:cs typeface="Tahoma" panose="020B0604030504040204" pitchFamily="34" charset="0"/>
                      </a:endParaRPr>
                    </a:p>
                    <a:p>
                      <a:pPr algn="justLow" rtl="1">
                        <a:lnSpc>
                          <a:spcPct val="115000"/>
                        </a:lnSpc>
                        <a:spcAft>
                          <a:spcPts val="1000"/>
                        </a:spcAft>
                      </a:pPr>
                      <a:r>
                        <a:rPr lang="ar-AE" sz="2400" b="0" kern="120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وعن هذه </a:t>
                      </a:r>
                      <a:r>
                        <a:rPr lang="ar-AE" sz="2400" b="0" kern="1200" dirty="0" err="1">
                          <a:solidFill>
                            <a:schemeClr val="tx1"/>
                          </a:solidFill>
                          <a:effectLst/>
                          <a:latin typeface="Book Antiqua" panose="02040602050305030304" pitchFamily="18" charset="0"/>
                          <a:ea typeface="Calibri" panose="020F0502020204030204" pitchFamily="34" charset="0"/>
                          <a:cs typeface="Tahoma" panose="020B0604030504040204" pitchFamily="34" charset="0"/>
                        </a:rPr>
                        <a:t>الفسقية</a:t>
                      </a:r>
                      <a:endParaRPr lang="fr-FR" sz="2400" b="0" kern="1200" dirty="0">
                        <a:solidFill>
                          <a:schemeClr val="tx1"/>
                        </a:solidFill>
                        <a:effectLst/>
                        <a:latin typeface="Book Antiqua" panose="02040602050305030304" pitchFamily="18" charset="0"/>
                        <a:ea typeface="Calibri" panose="020F0502020204030204" pitchFamily="34" charset="0"/>
                        <a:cs typeface="Tahoma" panose="020B0604030504040204" pitchFamily="34" charset="0"/>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305461814"/>
                  </a:ext>
                </a:extLst>
              </a:tr>
              <a:tr h="2293212">
                <a:tc rowSpan="2">
                  <a:txBody>
                    <a:bodyPr/>
                    <a:lstStyle/>
                    <a:p>
                      <a:pPr algn="just">
                        <a:lnSpc>
                          <a:spcPct val="115000"/>
                        </a:lnSpc>
                        <a:spcAft>
                          <a:spcPts val="0"/>
                        </a:spcAft>
                      </a:pPr>
                      <a:r>
                        <a:rPr lang="fr-FR" sz="18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Ny de </a:t>
                      </a:r>
                      <a:r>
                        <a:rPr lang="fr-FR" sz="1800" b="1" kern="12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e;naneu</a:t>
                      </a:r>
                      <a:r>
                        <a:rPr lang="fr-FR" sz="18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nem </a:t>
                      </a:r>
                      <a:r>
                        <a:rPr lang="fr-FR" sz="1800" b="1" kern="12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nyeternofri</a:t>
                      </a:r>
                      <a:r>
                        <a:rPr lang="fr-FR" sz="18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1800" b="1" kern="12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cahni</a:t>
                      </a:r>
                      <a:r>
                        <a:rPr lang="fr-FR" sz="18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1800" b="1" kern="12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mmwou</a:t>
                      </a:r>
                      <a:r>
                        <a:rPr lang="fr-FR" sz="18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nan @ je `</a:t>
                      </a:r>
                      <a:r>
                        <a:rPr lang="fr-FR" sz="1800" b="1" kern="12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n;ok</a:t>
                      </a:r>
                      <a:r>
                        <a:rPr lang="fr-FR" sz="18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1800" b="1" kern="12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pe</a:t>
                      </a:r>
                      <a:r>
                        <a:rPr lang="fr-FR" sz="18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1800" b="1" kern="12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etak</a:t>
                      </a:r>
                      <a:r>
                        <a:rPr lang="fr-FR" sz="18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1800" b="1" kern="12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mpiersisi</a:t>
                      </a:r>
                      <a:r>
                        <a:rPr lang="fr-FR" sz="18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nan @ `</a:t>
                      </a:r>
                      <a:r>
                        <a:rPr lang="fr-FR" sz="1800" b="1" kern="12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ehwmi</a:t>
                      </a:r>
                      <a:r>
                        <a:rPr lang="fr-FR" sz="18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1800" b="1" kern="12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ejen</a:t>
                      </a:r>
                      <a:r>
                        <a:rPr lang="fr-FR" sz="18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1800" b="1" kern="12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nihof</a:t>
                      </a:r>
                      <a:r>
                        <a:rPr lang="fr-FR" sz="18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nem </a:t>
                      </a:r>
                      <a:r>
                        <a:rPr lang="fr-FR" sz="1800" b="1" kern="12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niÉ</a:t>
                      </a:r>
                      <a:r>
                        <a:rPr lang="fr-FR" sz="18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a:t>
                      </a:r>
                      <a:r>
                        <a:rPr lang="fr-FR" sz="1800" b="1" kern="12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ly</a:t>
                      </a:r>
                      <a:r>
                        <a:rPr lang="fr-FR" sz="18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 nem `</a:t>
                      </a:r>
                      <a:r>
                        <a:rPr lang="fr-FR" sz="1800" b="1" kern="12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ejen</a:t>
                      </a:r>
                      <a:r>
                        <a:rPr lang="fr-FR" sz="18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1800" b="1" kern="12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jom</a:t>
                      </a:r>
                      <a:r>
                        <a:rPr lang="fr-FR" sz="18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1800" b="1" kern="12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tyrc</a:t>
                      </a:r>
                      <a:r>
                        <a:rPr lang="fr-FR" sz="18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1800" b="1" kern="12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nte</a:t>
                      </a:r>
                      <a:r>
                        <a:rPr lang="fr-FR" sz="18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1800" b="1" kern="12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pijaji</a:t>
                      </a:r>
                      <a:r>
                        <a:rPr lang="fr-FR" sz="18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a:t>
                      </a:r>
                    </a:p>
                  </a:txBody>
                  <a:tcPr marL="68580" marR="68580" marT="0"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just">
                        <a:lnSpc>
                          <a:spcPct val="115000"/>
                        </a:lnSpc>
                        <a:spcAft>
                          <a:spcPts val="1200"/>
                        </a:spcAft>
                      </a:pPr>
                      <a:r>
                        <a:rPr lang="fr-FR" sz="2000" b="1" kern="1200" dirty="0">
                          <a:solidFill>
                            <a:schemeClr val="tx1"/>
                          </a:solidFill>
                          <a:effectLst/>
                          <a:latin typeface="Book Antiqua" panose="02040602050305030304" pitchFamily="18" charset="0"/>
                          <a:ea typeface="Times New Roman" panose="02020603050405020304" pitchFamily="18" charset="0"/>
                          <a:cs typeface="Arial" panose="020B0604020202020204" pitchFamily="34" charset="0"/>
                        </a:rPr>
                        <a:t>Comble-nous de tous les biens et de tous les dons convenables car c’est Toi qui nous as donné le pouvoir de fouler aux pieds les serpents, les scorpions et toute la puissance de l’ennemi.</a:t>
                      </a:r>
                      <a:endParaRPr lang="fr-FR" sz="2000" b="1" kern="1200" dirty="0">
                        <a:solidFill>
                          <a:schemeClr val="tx1"/>
                        </a:solidFill>
                        <a:effectLst/>
                        <a:latin typeface="Book Antiqua" panose="02040602050305030304" pitchFamily="18" charset="0"/>
                        <a:ea typeface="Calibri" panose="020F0502020204030204" pitchFamily="34" charset="0"/>
                        <a:cs typeface="Arial" panose="020B0604020202020204" pitchFamily="34" charset="0"/>
                      </a:endParaRPr>
                    </a:p>
                  </a:txBody>
                  <a:tcPr marL="68580" marR="68580" marT="0"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rowSpan="2">
                  <a:txBody>
                    <a:bodyPr/>
                    <a:lstStyle/>
                    <a:p>
                      <a:pPr algn="justLow" rtl="1">
                        <a:lnSpc>
                          <a:spcPct val="115000"/>
                        </a:lnSpc>
                        <a:spcAft>
                          <a:spcPts val="1000"/>
                        </a:spcAft>
                      </a:pPr>
                      <a:r>
                        <a:rPr lang="ar-SA" sz="2400" b="0" kern="120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أما الصالحات والنافعات، فارزقنا إياها،</a:t>
                      </a:r>
                      <a:r>
                        <a:rPr lang="fr-FR" sz="2400" b="0" kern="120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 </a:t>
                      </a:r>
                      <a:r>
                        <a:rPr lang="ar-SA" sz="2400" b="0" kern="120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لأنك أنت الذي أعطيتنا السلطان أن ندوس على الحيات والعقارب وعلى كل قوة العدو </a:t>
                      </a:r>
                      <a:endParaRPr lang="fr-FR" sz="2400" b="0" kern="1200" dirty="0">
                        <a:solidFill>
                          <a:schemeClr val="tx1"/>
                        </a:solidFill>
                        <a:effectLst/>
                        <a:latin typeface="Book Antiqua" panose="02040602050305030304" pitchFamily="18" charset="0"/>
                        <a:ea typeface="Calibri" panose="020F0502020204030204" pitchFamily="34" charset="0"/>
                        <a:cs typeface="Tahoma" panose="020B0604030504040204" pitchFamily="34" charset="0"/>
                      </a:endParaRPr>
                    </a:p>
                  </a:txBody>
                  <a:tcPr marL="68580" marR="68580" marT="0"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114093717"/>
                  </a:ext>
                </a:extLst>
              </a:tr>
              <a:tr h="1309562">
                <a:tc vMerge="1">
                  <a:txBody>
                    <a:bodyPr/>
                    <a:lstStyle/>
                    <a:p>
                      <a:pPr algn="just">
                        <a:lnSpc>
                          <a:spcPct val="115000"/>
                        </a:lnSpc>
                        <a:spcAft>
                          <a:spcPts val="0"/>
                        </a:spcAft>
                      </a:pPr>
                      <a:endParaRPr lang="fr-FR" sz="18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endParaRPr>
                    </a:p>
                  </a:txBody>
                  <a:tcPr marL="68580" marR="68580" marT="0"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just">
                        <a:lnSpc>
                          <a:spcPct val="115000"/>
                        </a:lnSpc>
                        <a:spcAft>
                          <a:spcPts val="1200"/>
                        </a:spcAft>
                      </a:pPr>
                      <a:endParaRPr lang="fr-FR" sz="2000" b="1" kern="1200" dirty="0">
                        <a:solidFill>
                          <a:schemeClr val="tx1"/>
                        </a:solidFill>
                        <a:effectLst/>
                        <a:latin typeface="Book Antiqua" panose="02040602050305030304" pitchFamily="18" charset="0"/>
                        <a:ea typeface="Calibri" panose="020F0502020204030204" pitchFamily="34" charset="0"/>
                        <a:cs typeface="Arial" panose="020B0604020202020204" pitchFamily="34" charset="0"/>
                      </a:endParaRPr>
                    </a:p>
                  </a:txBody>
                  <a:tcPr marL="68580" marR="68580" marT="0"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vMerge="1">
                  <a:txBody>
                    <a:bodyPr/>
                    <a:lstStyle/>
                    <a:p>
                      <a:pPr algn="justLow" rtl="1">
                        <a:lnSpc>
                          <a:spcPct val="115000"/>
                        </a:lnSpc>
                        <a:spcAft>
                          <a:spcPts val="1000"/>
                        </a:spcAft>
                      </a:pPr>
                      <a:endParaRPr lang="fr-FR" sz="1200" dirty="0">
                        <a:effectLst/>
                        <a:latin typeface="Book Antiqua" panose="02040602050305030304" pitchFamily="18" charset="0"/>
                        <a:ea typeface="Calibri" panose="020F0502020204030204" pitchFamily="34" charset="0"/>
                        <a:cs typeface="Arial" panose="020B0604020202020204" pitchFamily="34" charset="0"/>
                      </a:endParaRPr>
                    </a:p>
                  </a:txBody>
                  <a:tcPr marL="68580" marR="68580" marT="0"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479217126"/>
                  </a:ext>
                </a:extLst>
              </a:tr>
            </a:tbl>
          </a:graphicData>
        </a:graphic>
      </p:graphicFrame>
      <p:sp>
        <p:nvSpPr>
          <p:cNvPr id="6" name="ZoneTexte 5">
            <a:extLst>
              <a:ext uri="{FF2B5EF4-FFF2-40B4-BE49-F238E27FC236}">
                <a16:creationId xmlns:a16="http://schemas.microsoft.com/office/drawing/2014/main" id="{B076DB4B-B018-4442-9C83-DE12CAE1EDE9}"/>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du </a:t>
            </a:r>
            <a:r>
              <a:rPr lang="fr-FR" sz="1600" b="1" dirty="0" err="1">
                <a:solidFill>
                  <a:schemeClr val="bg1"/>
                </a:solidFill>
              </a:rPr>
              <a:t>Lakkan</a:t>
            </a:r>
            <a:r>
              <a:rPr lang="fr-FR" sz="1600" b="1" dirty="0">
                <a:solidFill>
                  <a:schemeClr val="bg1"/>
                </a:solidFill>
              </a:rPr>
              <a:t> (Lavement des pieds)</a:t>
            </a:r>
          </a:p>
        </p:txBody>
      </p:sp>
      <p:sp>
        <p:nvSpPr>
          <p:cNvPr id="8" name="Rectangle 74">
            <a:extLst>
              <a:ext uri="{FF2B5EF4-FFF2-40B4-BE49-F238E27FC236}">
                <a16:creationId xmlns:a16="http://schemas.microsoft.com/office/drawing/2014/main" id="{EB873579-6D97-4E34-ADE8-59C6ED967AE6}"/>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صلاة </a:t>
            </a:r>
            <a:r>
              <a:rPr lang="ar-SA" sz="2000" b="1" dirty="0" err="1">
                <a:solidFill>
                  <a:schemeClr val="bg1"/>
                </a:solidFill>
              </a:rPr>
              <a:t>اللقان</a:t>
            </a:r>
            <a:endParaRPr lang="en-US" altLang="fr-FR" sz="2000" b="1" i="1" dirty="0">
              <a:solidFill>
                <a:schemeClr val="bg1"/>
              </a:solidFill>
            </a:endParaRPr>
          </a:p>
        </p:txBody>
      </p:sp>
    </p:spTree>
    <p:extLst>
      <p:ext uri="{BB962C8B-B14F-4D97-AF65-F5344CB8AC3E}">
        <p14:creationId xmlns:p14="http://schemas.microsoft.com/office/powerpoint/2010/main" val="3992431460"/>
      </p:ext>
    </p:extLst>
  </p:cSld>
  <p:clrMapOvr>
    <a:masterClrMapping/>
  </p:clrMapOvr>
</p:sld>
</file>

<file path=ppt/slides/slide5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a:xfrm>
            <a:off x="6960096" y="692696"/>
            <a:ext cx="4531205" cy="1892826"/>
          </a:xfrm>
          <a:prstGeom prst="rect">
            <a:avLst/>
          </a:prstGeom>
        </p:spPr>
        <p:txBody>
          <a:bodyPr wrap="square">
            <a:spAutoFit/>
          </a:bodyPr>
          <a:lstStyle/>
          <a:p>
            <a:pPr algn="just" rtl="1"/>
            <a:r>
              <a:rPr lang="ar-AE" sz="3900" b="1" dirty="0"/>
              <a:t>نسجد للآب </a:t>
            </a:r>
            <a:r>
              <a:rPr lang="ar-AE" sz="3900" b="1" dirty="0" err="1"/>
              <a:t>والإبن</a:t>
            </a:r>
            <a:r>
              <a:rPr lang="ar-AE" sz="3900" b="1" dirty="0"/>
              <a:t> والروح القدس الثالوث القدوس </a:t>
            </a:r>
            <a:r>
              <a:rPr lang="ar-AE" sz="3900" b="1" dirty="0" err="1"/>
              <a:t>المساوى</a:t>
            </a:r>
            <a:r>
              <a:rPr lang="ar-AE" sz="3900" b="1" dirty="0"/>
              <a:t> </a:t>
            </a:r>
            <a:r>
              <a:rPr lang="ar-AE" sz="3900" b="1" dirty="0" err="1"/>
              <a:t>فى</a:t>
            </a:r>
            <a:r>
              <a:rPr lang="ar-AE" sz="3900" b="1" dirty="0"/>
              <a:t> الجوهر.</a:t>
            </a:r>
            <a:endParaRPr lang="fr-FR" sz="3900" b="1" dirty="0"/>
          </a:p>
        </p:txBody>
      </p:sp>
      <p:sp>
        <p:nvSpPr>
          <p:cNvPr id="6" name="Rectangle 5"/>
          <p:cNvSpPr/>
          <p:nvPr/>
        </p:nvSpPr>
        <p:spPr>
          <a:xfrm>
            <a:off x="695400" y="692696"/>
            <a:ext cx="5256584" cy="2308324"/>
          </a:xfrm>
          <a:prstGeom prst="rect">
            <a:avLst/>
          </a:prstGeom>
        </p:spPr>
        <p:txBody>
          <a:bodyPr wrap="square">
            <a:spAutoFit/>
          </a:bodyPr>
          <a:lstStyle/>
          <a:p>
            <a:pPr algn="just"/>
            <a:r>
              <a:rPr lang="pt-BR" sz="3600" b="1" dirty="0">
                <a:latin typeface="CS Avva Shenouda" pitchFamily="34" charset="0"/>
              </a:rPr>
              <a:t>Tenouwst `m`Viwt nem `psyri@ nem pi`Pneuma =e=;=u@ ]`Triac =e=;=u @ `nomooucioc</a:t>
            </a:r>
            <a:endParaRPr lang="fr-FR" sz="3600" b="1" dirty="0">
              <a:latin typeface="CS Avva Shenouda" pitchFamily="34" charset="0"/>
            </a:endParaRPr>
          </a:p>
        </p:txBody>
      </p:sp>
      <p:sp>
        <p:nvSpPr>
          <p:cNvPr id="7" name="Rectangle 6"/>
          <p:cNvSpPr/>
          <p:nvPr/>
        </p:nvSpPr>
        <p:spPr>
          <a:xfrm>
            <a:off x="2891644" y="4149080"/>
            <a:ext cx="6408712" cy="2062103"/>
          </a:xfrm>
          <a:prstGeom prst="rect">
            <a:avLst/>
          </a:prstGeom>
        </p:spPr>
        <p:txBody>
          <a:bodyPr wrap="square">
            <a:spAutoFit/>
          </a:bodyPr>
          <a:lstStyle/>
          <a:p>
            <a:pPr algn="ctr"/>
            <a:r>
              <a:rPr lang="fr-FR" sz="3200" b="1" dirty="0">
                <a:latin typeface="Book Antiqua" pitchFamily="18" charset="0"/>
              </a:rPr>
              <a:t>Nous nous prosternons devant</a:t>
            </a:r>
          </a:p>
          <a:p>
            <a:pPr algn="ctr"/>
            <a:r>
              <a:rPr lang="fr-FR" sz="3200" b="1" dirty="0">
                <a:latin typeface="Book Antiqua" pitchFamily="18" charset="0"/>
              </a:rPr>
              <a:t> le Père, le Fils et le Saint Esprit, Trinité sainte </a:t>
            </a:r>
          </a:p>
          <a:p>
            <a:pPr algn="ctr"/>
            <a:r>
              <a:rPr lang="fr-FR" sz="3200" b="1" dirty="0">
                <a:latin typeface="Book Antiqua" pitchFamily="18" charset="0"/>
              </a:rPr>
              <a:t>et consubstantielle. </a:t>
            </a:r>
          </a:p>
        </p:txBody>
      </p:sp>
      <p:sp>
        <p:nvSpPr>
          <p:cNvPr id="10" name="ZoneTexte 9">
            <a:extLst>
              <a:ext uri="{FF2B5EF4-FFF2-40B4-BE49-F238E27FC236}">
                <a16:creationId xmlns:a16="http://schemas.microsoft.com/office/drawing/2014/main" id="{1CF219A6-1177-4DFE-9298-D37E5C948A31}"/>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du </a:t>
            </a:r>
            <a:r>
              <a:rPr lang="fr-FR" sz="1600" b="1" dirty="0" err="1">
                <a:solidFill>
                  <a:schemeClr val="bg1"/>
                </a:solidFill>
              </a:rPr>
              <a:t>Lakkan</a:t>
            </a:r>
            <a:r>
              <a:rPr lang="fr-FR" sz="1600" b="1" dirty="0">
                <a:solidFill>
                  <a:schemeClr val="bg1"/>
                </a:solidFill>
              </a:rPr>
              <a:t> (Lavement des pieds)</a:t>
            </a:r>
          </a:p>
        </p:txBody>
      </p:sp>
      <p:sp>
        <p:nvSpPr>
          <p:cNvPr id="11" name="Rectangle 74">
            <a:extLst>
              <a:ext uri="{FF2B5EF4-FFF2-40B4-BE49-F238E27FC236}">
                <a16:creationId xmlns:a16="http://schemas.microsoft.com/office/drawing/2014/main" id="{E770016D-E2EB-4606-B72D-3070B0EED21E}"/>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صلاة </a:t>
            </a:r>
            <a:r>
              <a:rPr lang="ar-SA" sz="2000" b="1" dirty="0" err="1">
                <a:solidFill>
                  <a:schemeClr val="bg1"/>
                </a:solidFill>
              </a:rPr>
              <a:t>اللقان</a:t>
            </a:r>
            <a:endParaRPr lang="en-US" altLang="fr-FR" sz="2000" b="1" i="1" dirty="0">
              <a:solidFill>
                <a:schemeClr val="bg1"/>
              </a:solidFill>
            </a:endParaRPr>
          </a:p>
        </p:txBody>
      </p:sp>
    </p:spTree>
    <p:extLst>
      <p:ext uri="{BB962C8B-B14F-4D97-AF65-F5344CB8AC3E}">
        <p14:creationId xmlns:p14="http://schemas.microsoft.com/office/powerpoint/2010/main" val="2847845509"/>
      </p:ext>
    </p:extLst>
  </p:cSld>
  <p:clrMapOvr>
    <a:masterClrMapping/>
  </p:clrMapOvr>
</p:sld>
</file>

<file path=ppt/slides/slide5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a:xfrm>
            <a:off x="6960096" y="692696"/>
            <a:ext cx="4531205" cy="1892826"/>
          </a:xfrm>
          <a:prstGeom prst="rect">
            <a:avLst/>
          </a:prstGeom>
        </p:spPr>
        <p:txBody>
          <a:bodyPr wrap="square">
            <a:spAutoFit/>
          </a:bodyPr>
          <a:lstStyle/>
          <a:p>
            <a:pPr algn="just" rtl="1"/>
            <a:r>
              <a:rPr lang="ar-AE" sz="3900" b="1" dirty="0"/>
              <a:t>السلام للكنيسة بيت الملائكة السلام للعذراء </a:t>
            </a:r>
            <a:r>
              <a:rPr lang="ar-AE" sz="3900" b="1" dirty="0" err="1"/>
              <a:t>التى</a:t>
            </a:r>
            <a:r>
              <a:rPr lang="ar-AE" sz="3900" b="1" dirty="0"/>
              <a:t> ولدت مخلصنا</a:t>
            </a:r>
          </a:p>
        </p:txBody>
      </p:sp>
      <p:sp>
        <p:nvSpPr>
          <p:cNvPr id="6" name="Rectangle 5"/>
          <p:cNvSpPr/>
          <p:nvPr/>
        </p:nvSpPr>
        <p:spPr>
          <a:xfrm>
            <a:off x="695400" y="692696"/>
            <a:ext cx="5256584" cy="2308324"/>
          </a:xfrm>
          <a:prstGeom prst="rect">
            <a:avLst/>
          </a:prstGeom>
        </p:spPr>
        <p:txBody>
          <a:bodyPr wrap="square">
            <a:spAutoFit/>
          </a:bodyPr>
          <a:lstStyle/>
          <a:p>
            <a:pPr algn="just"/>
            <a:r>
              <a:rPr lang="pt-BR" sz="3600" b="1" dirty="0">
                <a:latin typeface="CS Avva Shenouda" pitchFamily="34" charset="0"/>
              </a:rPr>
              <a:t>¿ &lt;ere ]ekklyci`a @ `pyi `nte ni`aggeloc@ ,ere ]Par;enoc @ `etacmec pencwtyr.</a:t>
            </a:r>
          </a:p>
        </p:txBody>
      </p:sp>
      <p:sp>
        <p:nvSpPr>
          <p:cNvPr id="7" name="Rectangle 6"/>
          <p:cNvSpPr/>
          <p:nvPr/>
        </p:nvSpPr>
        <p:spPr>
          <a:xfrm>
            <a:off x="2891644" y="4149080"/>
            <a:ext cx="6408712" cy="2062103"/>
          </a:xfrm>
          <a:prstGeom prst="rect">
            <a:avLst/>
          </a:prstGeom>
        </p:spPr>
        <p:txBody>
          <a:bodyPr wrap="square">
            <a:spAutoFit/>
          </a:bodyPr>
          <a:lstStyle/>
          <a:p>
            <a:pPr algn="ctr"/>
            <a:r>
              <a:rPr lang="fr-FR" sz="3200" b="1" dirty="0">
                <a:latin typeface="Book Antiqua" pitchFamily="18" charset="0"/>
              </a:rPr>
              <a:t>Salut à l’Église, </a:t>
            </a:r>
          </a:p>
          <a:p>
            <a:pPr algn="ctr"/>
            <a:r>
              <a:rPr lang="fr-FR" sz="3200" b="1" dirty="0">
                <a:latin typeface="Book Antiqua" pitchFamily="18" charset="0"/>
              </a:rPr>
              <a:t>la maison des anges. </a:t>
            </a:r>
          </a:p>
          <a:p>
            <a:pPr algn="ctr"/>
            <a:r>
              <a:rPr lang="fr-FR" sz="3200" b="1" dirty="0">
                <a:latin typeface="Book Antiqua" pitchFamily="18" charset="0"/>
              </a:rPr>
              <a:t>Salut à la sainte vierge </a:t>
            </a:r>
          </a:p>
          <a:p>
            <a:pPr algn="ctr"/>
            <a:r>
              <a:rPr lang="fr-FR" sz="3200" b="1" dirty="0">
                <a:latin typeface="Book Antiqua" pitchFamily="18" charset="0"/>
              </a:rPr>
              <a:t>qui a enfanté notre Sauveur</a:t>
            </a:r>
          </a:p>
        </p:txBody>
      </p:sp>
      <p:sp>
        <p:nvSpPr>
          <p:cNvPr id="8" name="ZoneTexte 7">
            <a:extLst>
              <a:ext uri="{FF2B5EF4-FFF2-40B4-BE49-F238E27FC236}">
                <a16:creationId xmlns:a16="http://schemas.microsoft.com/office/drawing/2014/main" id="{264A98BC-A05D-4B15-B07F-EBACABD7C32B}"/>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du </a:t>
            </a:r>
            <a:r>
              <a:rPr lang="fr-FR" sz="1600" b="1" dirty="0" err="1">
                <a:solidFill>
                  <a:schemeClr val="bg1"/>
                </a:solidFill>
              </a:rPr>
              <a:t>Lakkan</a:t>
            </a:r>
            <a:r>
              <a:rPr lang="fr-FR" sz="1600" b="1" dirty="0">
                <a:solidFill>
                  <a:schemeClr val="bg1"/>
                </a:solidFill>
              </a:rPr>
              <a:t> (Lavement des pieds)</a:t>
            </a:r>
          </a:p>
        </p:txBody>
      </p:sp>
      <p:sp>
        <p:nvSpPr>
          <p:cNvPr id="9" name="Rectangle 74">
            <a:extLst>
              <a:ext uri="{FF2B5EF4-FFF2-40B4-BE49-F238E27FC236}">
                <a16:creationId xmlns:a16="http://schemas.microsoft.com/office/drawing/2014/main" id="{30FF1B7C-4627-4F54-8F3F-D5EB3E9F9008}"/>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صلاة </a:t>
            </a:r>
            <a:r>
              <a:rPr lang="ar-SA" sz="2000" b="1" dirty="0" err="1">
                <a:solidFill>
                  <a:schemeClr val="bg1"/>
                </a:solidFill>
              </a:rPr>
              <a:t>اللقان</a:t>
            </a:r>
            <a:endParaRPr lang="en-US" altLang="fr-FR" sz="2000" b="1" i="1" dirty="0">
              <a:solidFill>
                <a:schemeClr val="bg1"/>
              </a:solidFill>
            </a:endParaRPr>
          </a:p>
        </p:txBody>
      </p:sp>
    </p:spTree>
    <p:extLst>
      <p:ext uri="{BB962C8B-B14F-4D97-AF65-F5344CB8AC3E}">
        <p14:creationId xmlns:p14="http://schemas.microsoft.com/office/powerpoint/2010/main" val="3683416404"/>
      </p:ext>
    </p:extLst>
  </p:cSld>
  <p:clrMapOvr>
    <a:masterClrMapping/>
  </p:clrMapOvr>
</p:sld>
</file>

<file path=ppt/slides/slide5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a:xfrm>
            <a:off x="6960096" y="692696"/>
            <a:ext cx="4531205" cy="1892826"/>
          </a:xfrm>
          <a:prstGeom prst="rect">
            <a:avLst/>
          </a:prstGeom>
        </p:spPr>
        <p:txBody>
          <a:bodyPr wrap="square">
            <a:spAutoFit/>
          </a:bodyPr>
          <a:lstStyle/>
          <a:p>
            <a:pPr algn="just" rtl="1"/>
            <a:r>
              <a:rPr lang="ar-AE" sz="3900" b="1" dirty="0"/>
              <a:t>جسدك ودمك، هما غفران خطايانا، وللعهد الجديد، الذي أعطيته لتلاميذك.</a:t>
            </a:r>
          </a:p>
        </p:txBody>
      </p:sp>
      <p:sp>
        <p:nvSpPr>
          <p:cNvPr id="6" name="Rectangle 5"/>
          <p:cNvSpPr/>
          <p:nvPr/>
        </p:nvSpPr>
        <p:spPr>
          <a:xfrm>
            <a:off x="695400" y="692696"/>
            <a:ext cx="5256584" cy="2308324"/>
          </a:xfrm>
          <a:prstGeom prst="rect">
            <a:avLst/>
          </a:prstGeom>
        </p:spPr>
        <p:txBody>
          <a:bodyPr wrap="square">
            <a:spAutoFit/>
          </a:bodyPr>
          <a:lstStyle/>
          <a:p>
            <a:pPr algn="just"/>
            <a:r>
              <a:rPr lang="pt-BR" sz="3600" b="1" dirty="0">
                <a:latin typeface="Athanasius" pitchFamily="2" charset="0"/>
              </a:rPr>
              <a:t>Picwma nempi`cnof `ntak &gt; pe`pxw `ebol `nte nennobi &gt; nem ;di`aqhkh `mberi &gt; etakthic `nnekmaqhthc.</a:t>
            </a:r>
          </a:p>
        </p:txBody>
      </p:sp>
      <p:sp>
        <p:nvSpPr>
          <p:cNvPr id="7" name="Rectangle 6"/>
          <p:cNvSpPr/>
          <p:nvPr/>
        </p:nvSpPr>
        <p:spPr>
          <a:xfrm>
            <a:off x="2495600" y="4149080"/>
            <a:ext cx="7272808" cy="2062103"/>
          </a:xfrm>
          <a:prstGeom prst="rect">
            <a:avLst/>
          </a:prstGeom>
        </p:spPr>
        <p:txBody>
          <a:bodyPr wrap="square">
            <a:spAutoFit/>
          </a:bodyPr>
          <a:lstStyle/>
          <a:p>
            <a:pPr algn="ctr"/>
            <a:r>
              <a:rPr lang="fr-FR" sz="3200" b="1" dirty="0">
                <a:latin typeface="Book Antiqua" pitchFamily="18" charset="0"/>
              </a:rPr>
              <a:t>Ton Corps et Ton Sang </a:t>
            </a:r>
          </a:p>
          <a:p>
            <a:pPr algn="ctr"/>
            <a:r>
              <a:rPr lang="fr-FR" sz="3200" b="1" dirty="0">
                <a:latin typeface="Book Antiqua" pitchFamily="18" charset="0"/>
              </a:rPr>
              <a:t>sont pour la rémission de nos péchés et pour la nouvelle alliance </a:t>
            </a:r>
          </a:p>
          <a:p>
            <a:pPr algn="ctr"/>
            <a:r>
              <a:rPr lang="fr-FR" sz="3200" b="1" dirty="0">
                <a:latin typeface="Book Antiqua" pitchFamily="18" charset="0"/>
              </a:rPr>
              <a:t>que Tu as donnée à Tes disciples.</a:t>
            </a:r>
          </a:p>
        </p:txBody>
      </p:sp>
      <p:sp>
        <p:nvSpPr>
          <p:cNvPr id="8" name="ZoneTexte 7">
            <a:extLst>
              <a:ext uri="{FF2B5EF4-FFF2-40B4-BE49-F238E27FC236}">
                <a16:creationId xmlns:a16="http://schemas.microsoft.com/office/drawing/2014/main" id="{264A98BC-A05D-4B15-B07F-EBACABD7C32B}"/>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du </a:t>
            </a:r>
            <a:r>
              <a:rPr lang="fr-FR" sz="1600" b="1" dirty="0" err="1">
                <a:solidFill>
                  <a:schemeClr val="bg1"/>
                </a:solidFill>
              </a:rPr>
              <a:t>Lakkan</a:t>
            </a:r>
            <a:r>
              <a:rPr lang="fr-FR" sz="1600" b="1" dirty="0">
                <a:solidFill>
                  <a:schemeClr val="bg1"/>
                </a:solidFill>
              </a:rPr>
              <a:t> (Lavement des pieds)</a:t>
            </a:r>
          </a:p>
        </p:txBody>
      </p:sp>
      <p:sp>
        <p:nvSpPr>
          <p:cNvPr id="9" name="Rectangle 74">
            <a:extLst>
              <a:ext uri="{FF2B5EF4-FFF2-40B4-BE49-F238E27FC236}">
                <a16:creationId xmlns:a16="http://schemas.microsoft.com/office/drawing/2014/main" id="{30FF1B7C-4627-4F54-8F3F-D5EB3E9F9008}"/>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صلاة </a:t>
            </a:r>
            <a:r>
              <a:rPr lang="ar-SA" sz="2000" b="1" dirty="0" err="1">
                <a:solidFill>
                  <a:schemeClr val="bg1"/>
                </a:solidFill>
              </a:rPr>
              <a:t>اللقان</a:t>
            </a:r>
            <a:endParaRPr lang="en-US" altLang="fr-FR" sz="2000" b="1" i="1" dirty="0">
              <a:solidFill>
                <a:schemeClr val="bg1"/>
              </a:solidFill>
            </a:endParaRPr>
          </a:p>
        </p:txBody>
      </p:sp>
    </p:spTree>
    <p:extLst>
      <p:ext uri="{BB962C8B-B14F-4D97-AF65-F5344CB8AC3E}">
        <p14:creationId xmlns:p14="http://schemas.microsoft.com/office/powerpoint/2010/main" val="997406444"/>
      </p:ext>
    </p:extLst>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a:xfrm>
            <a:off x="6960096" y="692696"/>
            <a:ext cx="4531205" cy="1892826"/>
          </a:xfrm>
          <a:prstGeom prst="rect">
            <a:avLst/>
          </a:prstGeom>
        </p:spPr>
        <p:txBody>
          <a:bodyPr wrap="square">
            <a:spAutoFit/>
          </a:bodyPr>
          <a:lstStyle/>
          <a:p>
            <a:pPr algn="just" rtl="1"/>
            <a:r>
              <a:rPr lang="ar-AE" sz="3900" b="1" dirty="0"/>
              <a:t>السلام لك أيها الشهيد السلام </a:t>
            </a:r>
            <a:r>
              <a:rPr lang="ar-AE" sz="3900" b="1" dirty="0" err="1"/>
              <a:t>للانجيلى</a:t>
            </a:r>
            <a:r>
              <a:rPr lang="ar-AE" sz="3900" b="1" dirty="0"/>
              <a:t> السلام للرسول مرقس ناظر الإله.</a:t>
            </a:r>
          </a:p>
        </p:txBody>
      </p:sp>
      <p:sp>
        <p:nvSpPr>
          <p:cNvPr id="6" name="Rectangle 5"/>
          <p:cNvSpPr/>
          <p:nvPr/>
        </p:nvSpPr>
        <p:spPr>
          <a:xfrm>
            <a:off x="695400" y="692696"/>
            <a:ext cx="5256584" cy="2862322"/>
          </a:xfrm>
          <a:prstGeom prst="rect">
            <a:avLst/>
          </a:prstGeom>
        </p:spPr>
        <p:txBody>
          <a:bodyPr wrap="square">
            <a:spAutoFit/>
          </a:bodyPr>
          <a:lstStyle/>
          <a:p>
            <a:pPr algn="just"/>
            <a:r>
              <a:rPr lang="fr-FR" sz="3600" b="1" dirty="0">
                <a:latin typeface="CS Avva Shenouda" pitchFamily="34" charset="0"/>
              </a:rPr>
              <a:t>¿ </a:t>
            </a:r>
            <a:r>
              <a:rPr lang="it-IT" sz="3600" b="1" dirty="0">
                <a:latin typeface="CS Avva Shenouda" pitchFamily="34" charset="0"/>
              </a:rPr>
              <a:t>&lt;ere nak `w pimarturoc@ ,ere pi`eu`aggelictyc@ ,ere pi`apoctoloc@ abba Markoc pi;e`wrimoc.</a:t>
            </a:r>
          </a:p>
        </p:txBody>
      </p:sp>
      <p:sp>
        <p:nvSpPr>
          <p:cNvPr id="7" name="Rectangle 6"/>
          <p:cNvSpPr/>
          <p:nvPr/>
        </p:nvSpPr>
        <p:spPr>
          <a:xfrm>
            <a:off x="2891644" y="4149080"/>
            <a:ext cx="6408712" cy="2062103"/>
          </a:xfrm>
          <a:prstGeom prst="rect">
            <a:avLst/>
          </a:prstGeom>
        </p:spPr>
        <p:txBody>
          <a:bodyPr wrap="square">
            <a:spAutoFit/>
          </a:bodyPr>
          <a:lstStyle/>
          <a:p>
            <a:pPr algn="ctr"/>
            <a:r>
              <a:rPr lang="fr-FR" sz="3200" b="1" dirty="0">
                <a:latin typeface="Book Antiqua" pitchFamily="18" charset="0"/>
              </a:rPr>
              <a:t>Salut à toi, martyr, </a:t>
            </a:r>
          </a:p>
          <a:p>
            <a:pPr algn="ctr"/>
            <a:r>
              <a:rPr lang="fr-FR" sz="3200" b="1" dirty="0">
                <a:latin typeface="Book Antiqua" pitchFamily="18" charset="0"/>
              </a:rPr>
              <a:t>salut à l’évangéliste, </a:t>
            </a:r>
          </a:p>
          <a:p>
            <a:pPr algn="ctr"/>
            <a:r>
              <a:rPr lang="fr-FR" sz="3200" b="1" dirty="0">
                <a:latin typeface="Book Antiqua" pitchFamily="18" charset="0"/>
              </a:rPr>
              <a:t>salut à l’apôtre, Marc </a:t>
            </a:r>
          </a:p>
          <a:p>
            <a:pPr algn="ctr"/>
            <a:r>
              <a:rPr lang="fr-FR" sz="3200" b="1" dirty="0">
                <a:latin typeface="Book Antiqua" pitchFamily="18" charset="0"/>
              </a:rPr>
              <a:t>le contemplateur de Dieu.</a:t>
            </a:r>
          </a:p>
        </p:txBody>
      </p:sp>
      <p:sp>
        <p:nvSpPr>
          <p:cNvPr id="10" name="ZoneTexte 9">
            <a:extLst>
              <a:ext uri="{FF2B5EF4-FFF2-40B4-BE49-F238E27FC236}">
                <a16:creationId xmlns:a16="http://schemas.microsoft.com/office/drawing/2014/main" id="{4B3372CB-A6BF-460B-A620-EE642171F5A5}"/>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de l’aube </a:t>
            </a:r>
            <a:r>
              <a:rPr lang="fr-FR" sz="1600" b="1" i="1" dirty="0">
                <a:solidFill>
                  <a:schemeClr val="bg1"/>
                </a:solidFill>
              </a:rPr>
              <a:t>du Jeudi Saint</a:t>
            </a:r>
            <a:endParaRPr lang="fr-FR" sz="1600" b="1" dirty="0">
              <a:solidFill>
                <a:schemeClr val="bg1"/>
              </a:solidFill>
            </a:endParaRPr>
          </a:p>
        </p:txBody>
      </p:sp>
      <p:sp>
        <p:nvSpPr>
          <p:cNvPr id="11" name="Rectangle 74">
            <a:extLst>
              <a:ext uri="{FF2B5EF4-FFF2-40B4-BE49-F238E27FC236}">
                <a16:creationId xmlns:a16="http://schemas.microsoft.com/office/drawing/2014/main" id="{90426F26-B231-49ED-AFB2-F766FBC1A4D2}"/>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باكر يوم الخميس</a:t>
            </a:r>
            <a:endParaRPr lang="en-US" altLang="fr-FR" sz="2000" b="1" i="1" dirty="0">
              <a:solidFill>
                <a:schemeClr val="bg1"/>
              </a:solidFill>
            </a:endParaRPr>
          </a:p>
        </p:txBody>
      </p:sp>
    </p:spTree>
    <p:extLst>
      <p:ext uri="{BB962C8B-B14F-4D97-AF65-F5344CB8AC3E}">
        <p14:creationId xmlns:p14="http://schemas.microsoft.com/office/powerpoint/2010/main" val="3401124661"/>
      </p:ext>
    </p:extLst>
  </p:cSld>
  <p:clrMapOvr>
    <a:masterClrMapping/>
  </p:clrMapOvr>
</p:sld>
</file>

<file path=ppt/slides/slide5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a:xfrm>
            <a:off x="6960096" y="692696"/>
            <a:ext cx="4531205" cy="1892826"/>
          </a:xfrm>
          <a:prstGeom prst="rect">
            <a:avLst/>
          </a:prstGeom>
        </p:spPr>
        <p:txBody>
          <a:bodyPr wrap="square">
            <a:spAutoFit/>
          </a:bodyPr>
          <a:lstStyle/>
          <a:p>
            <a:pPr algn="just" rtl="1"/>
            <a:r>
              <a:rPr lang="ar-AE" sz="3900" b="1" dirty="0"/>
              <a:t>السلام لك يا مريم، الحمامة الحسنة، التي ولدت لنا، الله الكلمة</a:t>
            </a:r>
          </a:p>
        </p:txBody>
      </p:sp>
      <p:sp>
        <p:nvSpPr>
          <p:cNvPr id="6" name="Rectangle 5"/>
          <p:cNvSpPr/>
          <p:nvPr/>
        </p:nvSpPr>
        <p:spPr>
          <a:xfrm>
            <a:off x="695400" y="692696"/>
            <a:ext cx="5256584" cy="2308324"/>
          </a:xfrm>
          <a:prstGeom prst="rect">
            <a:avLst/>
          </a:prstGeom>
        </p:spPr>
        <p:txBody>
          <a:bodyPr wrap="square">
            <a:spAutoFit/>
          </a:bodyPr>
          <a:lstStyle/>
          <a:p>
            <a:pPr algn="just"/>
            <a:r>
              <a:rPr lang="fr-FR" sz="3600" b="1" dirty="0">
                <a:latin typeface="CS Avva Shenouda" pitchFamily="34" charset="0"/>
              </a:rPr>
              <a:t>¿ </a:t>
            </a:r>
            <a:r>
              <a:rPr lang="it-IT" sz="3600" b="1" dirty="0">
                <a:latin typeface="CS Avva Shenouda" pitchFamily="34" charset="0"/>
              </a:rPr>
              <a:t>&lt;ere ne Maria@ ][rompi e;necwc@ ;y`etacmici nan@ `mV] pilogoc.</a:t>
            </a:r>
          </a:p>
        </p:txBody>
      </p:sp>
      <p:sp>
        <p:nvSpPr>
          <p:cNvPr id="7" name="Rectangle 6"/>
          <p:cNvSpPr/>
          <p:nvPr/>
        </p:nvSpPr>
        <p:spPr>
          <a:xfrm>
            <a:off x="2891644" y="4149080"/>
            <a:ext cx="6408712" cy="2062103"/>
          </a:xfrm>
          <a:prstGeom prst="rect">
            <a:avLst/>
          </a:prstGeom>
        </p:spPr>
        <p:txBody>
          <a:bodyPr wrap="square">
            <a:spAutoFit/>
          </a:bodyPr>
          <a:lstStyle/>
          <a:p>
            <a:pPr algn="ctr"/>
            <a:r>
              <a:rPr lang="fr-FR" sz="3200" b="1" dirty="0">
                <a:latin typeface="Book Antiqua" pitchFamily="18" charset="0"/>
              </a:rPr>
              <a:t>Salut à toi Marie, </a:t>
            </a:r>
          </a:p>
          <a:p>
            <a:pPr algn="ctr"/>
            <a:r>
              <a:rPr lang="fr-FR" sz="3200" b="1" dirty="0">
                <a:latin typeface="Book Antiqua" pitchFamily="18" charset="0"/>
              </a:rPr>
              <a:t>la belle colombe. </a:t>
            </a:r>
          </a:p>
          <a:p>
            <a:pPr algn="ctr"/>
            <a:r>
              <a:rPr lang="fr-FR" sz="3200" b="1" dirty="0">
                <a:latin typeface="Book Antiqua" pitchFamily="18" charset="0"/>
              </a:rPr>
              <a:t>Tu as enfanté pour nous </a:t>
            </a:r>
          </a:p>
          <a:p>
            <a:pPr algn="ctr"/>
            <a:r>
              <a:rPr lang="fr-FR" sz="3200" b="1" dirty="0">
                <a:latin typeface="Book Antiqua" pitchFamily="18" charset="0"/>
              </a:rPr>
              <a:t>Dieu le Verbe.</a:t>
            </a:r>
          </a:p>
        </p:txBody>
      </p:sp>
      <p:sp>
        <p:nvSpPr>
          <p:cNvPr id="8" name="ZoneTexte 7">
            <a:extLst>
              <a:ext uri="{FF2B5EF4-FFF2-40B4-BE49-F238E27FC236}">
                <a16:creationId xmlns:a16="http://schemas.microsoft.com/office/drawing/2014/main" id="{2744B2A6-BB1A-4709-B504-A52F6D2BE373}"/>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du </a:t>
            </a:r>
            <a:r>
              <a:rPr lang="fr-FR" sz="1600" b="1" dirty="0" err="1">
                <a:solidFill>
                  <a:schemeClr val="bg1"/>
                </a:solidFill>
              </a:rPr>
              <a:t>Lakkan</a:t>
            </a:r>
            <a:r>
              <a:rPr lang="fr-FR" sz="1600" b="1" dirty="0">
                <a:solidFill>
                  <a:schemeClr val="bg1"/>
                </a:solidFill>
              </a:rPr>
              <a:t> (Lavement des pieds)</a:t>
            </a:r>
          </a:p>
        </p:txBody>
      </p:sp>
      <p:sp>
        <p:nvSpPr>
          <p:cNvPr id="9" name="Rectangle 74">
            <a:extLst>
              <a:ext uri="{FF2B5EF4-FFF2-40B4-BE49-F238E27FC236}">
                <a16:creationId xmlns:a16="http://schemas.microsoft.com/office/drawing/2014/main" id="{59AAFEAF-2FD0-4B98-A590-D66696127E95}"/>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صلاة </a:t>
            </a:r>
            <a:r>
              <a:rPr lang="ar-SA" sz="2000" b="1" dirty="0" err="1">
                <a:solidFill>
                  <a:schemeClr val="bg1"/>
                </a:solidFill>
              </a:rPr>
              <a:t>اللقان</a:t>
            </a:r>
            <a:endParaRPr lang="en-US" altLang="fr-FR" sz="2000" b="1" i="1" dirty="0">
              <a:solidFill>
                <a:schemeClr val="bg1"/>
              </a:solidFill>
            </a:endParaRPr>
          </a:p>
        </p:txBody>
      </p:sp>
    </p:spTree>
    <p:extLst>
      <p:ext uri="{BB962C8B-B14F-4D97-AF65-F5344CB8AC3E}">
        <p14:creationId xmlns:p14="http://schemas.microsoft.com/office/powerpoint/2010/main" val="1221397572"/>
      </p:ext>
    </p:extLst>
  </p:cSld>
  <p:clrMapOvr>
    <a:masterClrMapping/>
  </p:clrMapOvr>
</p:sld>
</file>

<file path=ppt/slides/slide5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a:xfrm>
            <a:off x="6960096" y="692696"/>
            <a:ext cx="4531205" cy="1892826"/>
          </a:xfrm>
          <a:prstGeom prst="rect">
            <a:avLst/>
          </a:prstGeom>
        </p:spPr>
        <p:txBody>
          <a:bodyPr wrap="square">
            <a:spAutoFit/>
          </a:bodyPr>
          <a:lstStyle/>
          <a:p>
            <a:pPr algn="just" rtl="1"/>
            <a:r>
              <a:rPr lang="ar-AE" sz="3900" b="1" dirty="0"/>
              <a:t>السلام لك يا مريم، سلاماً مقدساً، السلام لك يا مريم، أم القدوس.</a:t>
            </a:r>
          </a:p>
        </p:txBody>
      </p:sp>
      <p:sp>
        <p:nvSpPr>
          <p:cNvPr id="6" name="Rectangle 5"/>
          <p:cNvSpPr/>
          <p:nvPr/>
        </p:nvSpPr>
        <p:spPr>
          <a:xfrm>
            <a:off x="695400" y="692696"/>
            <a:ext cx="5256584" cy="2308324"/>
          </a:xfrm>
          <a:prstGeom prst="rect">
            <a:avLst/>
          </a:prstGeom>
        </p:spPr>
        <p:txBody>
          <a:bodyPr wrap="square">
            <a:spAutoFit/>
          </a:bodyPr>
          <a:lstStyle/>
          <a:p>
            <a:pPr algn="just"/>
            <a:r>
              <a:rPr lang="fr-FR" sz="3600" b="1" dirty="0">
                <a:latin typeface="CS Avva Shenouda" pitchFamily="34" charset="0"/>
              </a:rPr>
              <a:t>&lt;</a:t>
            </a:r>
            <a:r>
              <a:rPr lang="fr-FR" sz="3600" b="1" dirty="0" err="1">
                <a:latin typeface="CS Avva Shenouda" pitchFamily="34" charset="0"/>
              </a:rPr>
              <a:t>ere</a:t>
            </a:r>
            <a:r>
              <a:rPr lang="fr-FR" sz="3600" b="1" dirty="0">
                <a:latin typeface="CS Avva Shenouda" pitchFamily="34" charset="0"/>
              </a:rPr>
              <a:t> ne Maria@ </a:t>
            </a:r>
            <a:r>
              <a:rPr lang="fr-FR" sz="3600" b="1" dirty="0" err="1">
                <a:latin typeface="CS Avva Shenouda" pitchFamily="34" charset="0"/>
              </a:rPr>
              <a:t>qen</a:t>
            </a:r>
            <a:r>
              <a:rPr lang="fr-FR" sz="3600" b="1" dirty="0">
                <a:latin typeface="CS Avva Shenouda" pitchFamily="34" charset="0"/>
              </a:rPr>
              <a:t> </a:t>
            </a:r>
            <a:r>
              <a:rPr lang="fr-FR" sz="3600" b="1" dirty="0" err="1">
                <a:latin typeface="CS Avva Shenouda" pitchFamily="34" charset="0"/>
              </a:rPr>
              <a:t>ou,ere</a:t>
            </a:r>
            <a:r>
              <a:rPr lang="fr-FR" sz="3600" b="1" dirty="0">
                <a:latin typeface="CS Avva Shenouda" pitchFamily="34" charset="0"/>
              </a:rPr>
              <a:t> </a:t>
            </a:r>
            <a:r>
              <a:rPr lang="fr-FR" sz="3600" b="1" dirty="0" err="1">
                <a:latin typeface="CS Avva Shenouda" pitchFamily="34" charset="0"/>
              </a:rPr>
              <a:t>efouab</a:t>
            </a:r>
            <a:r>
              <a:rPr lang="fr-FR" sz="3600" b="1" dirty="0">
                <a:latin typeface="CS Avva Shenouda" pitchFamily="34" charset="0"/>
              </a:rPr>
              <a:t>@ ,</a:t>
            </a:r>
            <a:r>
              <a:rPr lang="fr-FR" sz="3600" b="1" dirty="0" err="1">
                <a:latin typeface="CS Avva Shenouda" pitchFamily="34" charset="0"/>
              </a:rPr>
              <a:t>ere</a:t>
            </a:r>
            <a:r>
              <a:rPr lang="fr-FR" sz="3600" b="1" dirty="0">
                <a:latin typeface="CS Avva Shenouda" pitchFamily="34" charset="0"/>
              </a:rPr>
              <a:t> ne Maria@ `;</a:t>
            </a:r>
            <a:r>
              <a:rPr lang="fr-FR" sz="3600" b="1" dirty="0" err="1">
                <a:latin typeface="CS Avva Shenouda" pitchFamily="34" charset="0"/>
              </a:rPr>
              <a:t>mau</a:t>
            </a:r>
            <a:r>
              <a:rPr lang="fr-FR" sz="3600" b="1" dirty="0">
                <a:latin typeface="CS Avva Shenouda" pitchFamily="34" charset="0"/>
              </a:rPr>
              <a:t> `</a:t>
            </a:r>
            <a:r>
              <a:rPr lang="fr-FR" sz="3600" b="1" dirty="0" err="1">
                <a:latin typeface="CS Avva Shenouda" pitchFamily="34" charset="0"/>
              </a:rPr>
              <a:t>mvy`E;ouab</a:t>
            </a:r>
            <a:r>
              <a:rPr lang="fr-FR" sz="3600" b="1" dirty="0">
                <a:latin typeface="CS Avva Shenouda" pitchFamily="34" charset="0"/>
              </a:rPr>
              <a:t>.</a:t>
            </a:r>
          </a:p>
        </p:txBody>
      </p:sp>
      <p:sp>
        <p:nvSpPr>
          <p:cNvPr id="7" name="Rectangle 6"/>
          <p:cNvSpPr/>
          <p:nvPr/>
        </p:nvSpPr>
        <p:spPr>
          <a:xfrm>
            <a:off x="2891644" y="4149080"/>
            <a:ext cx="6408712" cy="2062103"/>
          </a:xfrm>
          <a:prstGeom prst="rect">
            <a:avLst/>
          </a:prstGeom>
        </p:spPr>
        <p:txBody>
          <a:bodyPr wrap="square">
            <a:spAutoFit/>
          </a:bodyPr>
          <a:lstStyle/>
          <a:p>
            <a:pPr algn="ctr"/>
            <a:r>
              <a:rPr lang="fr-FR" sz="3200" b="1" dirty="0">
                <a:latin typeface="Book Antiqua" pitchFamily="18" charset="0"/>
              </a:rPr>
              <a:t>Salut à toi Marie, </a:t>
            </a:r>
          </a:p>
          <a:p>
            <a:pPr algn="ctr"/>
            <a:r>
              <a:rPr lang="fr-FR" sz="3200" b="1" dirty="0">
                <a:latin typeface="Book Antiqua" pitchFamily="18" charset="0"/>
              </a:rPr>
              <a:t>un saint salut. </a:t>
            </a:r>
          </a:p>
          <a:p>
            <a:pPr algn="ctr"/>
            <a:r>
              <a:rPr lang="fr-FR" sz="3200" b="1" dirty="0">
                <a:latin typeface="Book Antiqua" pitchFamily="18" charset="0"/>
              </a:rPr>
              <a:t>Salut à toi Marie, </a:t>
            </a:r>
          </a:p>
          <a:p>
            <a:pPr algn="ctr"/>
            <a:r>
              <a:rPr lang="fr-FR" sz="3200" b="1" dirty="0">
                <a:latin typeface="Book Antiqua" pitchFamily="18" charset="0"/>
              </a:rPr>
              <a:t>la mère du Saint</a:t>
            </a:r>
          </a:p>
        </p:txBody>
      </p:sp>
      <p:sp>
        <p:nvSpPr>
          <p:cNvPr id="8" name="ZoneTexte 7">
            <a:extLst>
              <a:ext uri="{FF2B5EF4-FFF2-40B4-BE49-F238E27FC236}">
                <a16:creationId xmlns:a16="http://schemas.microsoft.com/office/drawing/2014/main" id="{44C826C4-0671-4014-B6B6-1C4434260B7D}"/>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du </a:t>
            </a:r>
            <a:r>
              <a:rPr lang="fr-FR" sz="1600" b="1" dirty="0" err="1">
                <a:solidFill>
                  <a:schemeClr val="bg1"/>
                </a:solidFill>
              </a:rPr>
              <a:t>Lakkan</a:t>
            </a:r>
            <a:r>
              <a:rPr lang="fr-FR" sz="1600" b="1" dirty="0">
                <a:solidFill>
                  <a:schemeClr val="bg1"/>
                </a:solidFill>
              </a:rPr>
              <a:t> (Lavement des pieds)</a:t>
            </a:r>
          </a:p>
        </p:txBody>
      </p:sp>
      <p:sp>
        <p:nvSpPr>
          <p:cNvPr id="9" name="Rectangle 74">
            <a:extLst>
              <a:ext uri="{FF2B5EF4-FFF2-40B4-BE49-F238E27FC236}">
                <a16:creationId xmlns:a16="http://schemas.microsoft.com/office/drawing/2014/main" id="{79198D9B-84E4-4DC6-AF70-36E0FCEE0218}"/>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صلاة </a:t>
            </a:r>
            <a:r>
              <a:rPr lang="ar-SA" sz="2000" b="1" dirty="0" err="1">
                <a:solidFill>
                  <a:schemeClr val="bg1"/>
                </a:solidFill>
              </a:rPr>
              <a:t>اللقان</a:t>
            </a:r>
            <a:endParaRPr lang="en-US" altLang="fr-FR" sz="2000" b="1" i="1" dirty="0">
              <a:solidFill>
                <a:schemeClr val="bg1"/>
              </a:solidFill>
            </a:endParaRPr>
          </a:p>
        </p:txBody>
      </p:sp>
    </p:spTree>
    <p:extLst>
      <p:ext uri="{BB962C8B-B14F-4D97-AF65-F5344CB8AC3E}">
        <p14:creationId xmlns:p14="http://schemas.microsoft.com/office/powerpoint/2010/main" val="4130970149"/>
      </p:ext>
    </p:extLst>
  </p:cSld>
  <p:clrMapOvr>
    <a:masterClrMapping/>
  </p:clrMapOvr>
</p:sld>
</file>

<file path=ppt/slides/slide5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a:xfrm>
            <a:off x="6960096" y="692696"/>
            <a:ext cx="4531205" cy="1892826"/>
          </a:xfrm>
          <a:prstGeom prst="rect">
            <a:avLst/>
          </a:prstGeom>
        </p:spPr>
        <p:txBody>
          <a:bodyPr wrap="square">
            <a:spAutoFit/>
          </a:bodyPr>
          <a:lstStyle/>
          <a:p>
            <a:pPr algn="just" rtl="1"/>
            <a:r>
              <a:rPr lang="ar-AE" sz="3900" b="1" dirty="0"/>
              <a:t>السلام لميخائيل رئيس الملائكة العظيم السلام لغبريال المبشر</a:t>
            </a:r>
          </a:p>
        </p:txBody>
      </p:sp>
      <p:sp>
        <p:nvSpPr>
          <p:cNvPr id="6" name="Rectangle 5"/>
          <p:cNvSpPr/>
          <p:nvPr/>
        </p:nvSpPr>
        <p:spPr>
          <a:xfrm>
            <a:off x="695400" y="692696"/>
            <a:ext cx="5256584" cy="2308324"/>
          </a:xfrm>
          <a:prstGeom prst="rect">
            <a:avLst/>
          </a:prstGeom>
        </p:spPr>
        <p:txBody>
          <a:bodyPr wrap="square">
            <a:spAutoFit/>
          </a:bodyPr>
          <a:lstStyle/>
          <a:p>
            <a:pPr algn="just"/>
            <a:r>
              <a:rPr lang="fr-FR" sz="3600" b="1" dirty="0">
                <a:latin typeface="CS Avva Shenouda" pitchFamily="34" charset="0"/>
              </a:rPr>
              <a:t>¿ </a:t>
            </a:r>
            <a:r>
              <a:rPr lang="it-IT" sz="3600" b="1" dirty="0">
                <a:latin typeface="CS Avva Shenouda" pitchFamily="34" charset="0"/>
              </a:rPr>
              <a:t>&lt;ere Mi,ayl@ pinis] `n`ar,y`aggeloc@ ,ere Gabriyl@ picotp `mpifaisennoufi</a:t>
            </a:r>
          </a:p>
        </p:txBody>
      </p:sp>
      <p:sp>
        <p:nvSpPr>
          <p:cNvPr id="7" name="Rectangle 6"/>
          <p:cNvSpPr/>
          <p:nvPr/>
        </p:nvSpPr>
        <p:spPr>
          <a:xfrm>
            <a:off x="2891644" y="4149080"/>
            <a:ext cx="6408712" cy="2062103"/>
          </a:xfrm>
          <a:prstGeom prst="rect">
            <a:avLst/>
          </a:prstGeom>
        </p:spPr>
        <p:txBody>
          <a:bodyPr wrap="square">
            <a:spAutoFit/>
          </a:bodyPr>
          <a:lstStyle/>
          <a:p>
            <a:pPr algn="ctr"/>
            <a:r>
              <a:rPr lang="fr-FR" sz="3200" b="1" dirty="0">
                <a:latin typeface="Book Antiqua" pitchFamily="18" charset="0"/>
              </a:rPr>
              <a:t>Salut à Michel </a:t>
            </a:r>
          </a:p>
          <a:p>
            <a:pPr algn="ctr"/>
            <a:r>
              <a:rPr lang="fr-FR" sz="3200" b="1" dirty="0">
                <a:latin typeface="Book Antiqua" pitchFamily="18" charset="0"/>
              </a:rPr>
              <a:t>le puissant archange, </a:t>
            </a:r>
          </a:p>
          <a:p>
            <a:pPr algn="ctr"/>
            <a:r>
              <a:rPr lang="fr-FR" sz="3200" b="1" dirty="0">
                <a:latin typeface="Book Antiqua" pitchFamily="18" charset="0"/>
              </a:rPr>
              <a:t>Salut à Gabriel </a:t>
            </a:r>
          </a:p>
          <a:p>
            <a:pPr algn="ctr"/>
            <a:r>
              <a:rPr lang="fr-FR" sz="3200" b="1" dirty="0">
                <a:latin typeface="Book Antiqua" pitchFamily="18" charset="0"/>
              </a:rPr>
              <a:t>l’annonciateur élu.</a:t>
            </a:r>
          </a:p>
        </p:txBody>
      </p:sp>
      <p:sp>
        <p:nvSpPr>
          <p:cNvPr id="8" name="ZoneTexte 7">
            <a:extLst>
              <a:ext uri="{FF2B5EF4-FFF2-40B4-BE49-F238E27FC236}">
                <a16:creationId xmlns:a16="http://schemas.microsoft.com/office/drawing/2014/main" id="{27F34D6C-BF6D-435F-92F7-E57B7BE10F92}"/>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du </a:t>
            </a:r>
            <a:r>
              <a:rPr lang="fr-FR" sz="1600" b="1" dirty="0" err="1">
                <a:solidFill>
                  <a:schemeClr val="bg1"/>
                </a:solidFill>
              </a:rPr>
              <a:t>Lakkan</a:t>
            </a:r>
            <a:r>
              <a:rPr lang="fr-FR" sz="1600" b="1" dirty="0">
                <a:solidFill>
                  <a:schemeClr val="bg1"/>
                </a:solidFill>
              </a:rPr>
              <a:t> (Lavement des pieds)</a:t>
            </a:r>
          </a:p>
        </p:txBody>
      </p:sp>
      <p:sp>
        <p:nvSpPr>
          <p:cNvPr id="9" name="Rectangle 74">
            <a:extLst>
              <a:ext uri="{FF2B5EF4-FFF2-40B4-BE49-F238E27FC236}">
                <a16:creationId xmlns:a16="http://schemas.microsoft.com/office/drawing/2014/main" id="{A160E457-624C-47B6-99E1-AC3266306EDA}"/>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صلاة </a:t>
            </a:r>
            <a:r>
              <a:rPr lang="ar-SA" sz="2000" b="1" dirty="0" err="1">
                <a:solidFill>
                  <a:schemeClr val="bg1"/>
                </a:solidFill>
              </a:rPr>
              <a:t>اللقان</a:t>
            </a:r>
            <a:endParaRPr lang="en-US" altLang="fr-FR" sz="2000" b="1" i="1" dirty="0">
              <a:solidFill>
                <a:schemeClr val="bg1"/>
              </a:solidFill>
            </a:endParaRPr>
          </a:p>
        </p:txBody>
      </p:sp>
    </p:spTree>
    <p:extLst>
      <p:ext uri="{BB962C8B-B14F-4D97-AF65-F5344CB8AC3E}">
        <p14:creationId xmlns:p14="http://schemas.microsoft.com/office/powerpoint/2010/main" val="2002664414"/>
      </p:ext>
    </p:extLst>
  </p:cSld>
  <p:clrMapOvr>
    <a:masterClrMapping/>
  </p:clrMapOvr>
</p:sld>
</file>

<file path=ppt/slides/slide5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a:xfrm>
            <a:off x="6960096" y="692696"/>
            <a:ext cx="4531205" cy="1892826"/>
          </a:xfrm>
          <a:prstGeom prst="rect">
            <a:avLst/>
          </a:prstGeom>
        </p:spPr>
        <p:txBody>
          <a:bodyPr wrap="square">
            <a:spAutoFit/>
          </a:bodyPr>
          <a:lstStyle/>
          <a:p>
            <a:pPr algn="just" rtl="1"/>
            <a:r>
              <a:rPr lang="ar-AE" sz="3900" b="1" dirty="0"/>
              <a:t>السلام </a:t>
            </a:r>
            <a:r>
              <a:rPr lang="ar-AE" sz="3900" b="1" dirty="0" err="1"/>
              <a:t>للشاروبيم</a:t>
            </a:r>
            <a:r>
              <a:rPr lang="ar-AE" sz="3900" b="1" dirty="0"/>
              <a:t> السلام </a:t>
            </a:r>
            <a:r>
              <a:rPr lang="ar-AE" sz="3900" b="1" dirty="0" err="1"/>
              <a:t>للسارافيم</a:t>
            </a:r>
            <a:r>
              <a:rPr lang="ar-AE" sz="3900" b="1" dirty="0"/>
              <a:t> السلام لجميع الطغمات السمائية.</a:t>
            </a:r>
          </a:p>
        </p:txBody>
      </p:sp>
      <p:sp>
        <p:nvSpPr>
          <p:cNvPr id="6" name="Rectangle 5"/>
          <p:cNvSpPr/>
          <p:nvPr/>
        </p:nvSpPr>
        <p:spPr>
          <a:xfrm>
            <a:off x="695400" y="692696"/>
            <a:ext cx="5256584" cy="2308324"/>
          </a:xfrm>
          <a:prstGeom prst="rect">
            <a:avLst/>
          </a:prstGeom>
        </p:spPr>
        <p:txBody>
          <a:bodyPr wrap="square">
            <a:spAutoFit/>
          </a:bodyPr>
          <a:lstStyle/>
          <a:p>
            <a:pPr algn="just"/>
            <a:r>
              <a:rPr lang="fr-FR" sz="3600" b="1" dirty="0">
                <a:latin typeface="CS Avva Shenouda" pitchFamily="34" charset="0"/>
              </a:rPr>
              <a:t>&lt;</a:t>
            </a:r>
            <a:r>
              <a:rPr lang="fr-FR" sz="3600" b="1" dirty="0" err="1">
                <a:latin typeface="CS Avva Shenouda" pitchFamily="34" charset="0"/>
              </a:rPr>
              <a:t>ere</a:t>
            </a:r>
            <a:r>
              <a:rPr lang="fr-FR" sz="3600" b="1" dirty="0">
                <a:latin typeface="CS Avva Shenouda" pitchFamily="34" charset="0"/>
              </a:rPr>
              <a:t> ni&lt;</a:t>
            </a:r>
            <a:r>
              <a:rPr lang="fr-FR" sz="3600" b="1" dirty="0" err="1">
                <a:latin typeface="CS Avva Shenouda" pitchFamily="34" charset="0"/>
              </a:rPr>
              <a:t>eroubim</a:t>
            </a:r>
            <a:r>
              <a:rPr lang="fr-FR" sz="3600" b="1" dirty="0">
                <a:latin typeface="CS Avva Shenouda" pitchFamily="34" charset="0"/>
              </a:rPr>
              <a:t>@ ,</a:t>
            </a:r>
            <a:r>
              <a:rPr lang="fr-FR" sz="3600" b="1" dirty="0" err="1">
                <a:latin typeface="CS Avva Shenouda" pitchFamily="34" charset="0"/>
              </a:rPr>
              <a:t>ere</a:t>
            </a:r>
            <a:r>
              <a:rPr lang="fr-FR" sz="3600" b="1" dirty="0">
                <a:latin typeface="CS Avva Shenouda" pitchFamily="34" charset="0"/>
              </a:rPr>
              <a:t> </a:t>
            </a:r>
            <a:r>
              <a:rPr lang="fr-FR" sz="3600" b="1" dirty="0" err="1">
                <a:latin typeface="CS Avva Shenouda" pitchFamily="34" charset="0"/>
              </a:rPr>
              <a:t>niCeravim</a:t>
            </a:r>
            <a:r>
              <a:rPr lang="fr-FR" sz="3600" b="1" dirty="0">
                <a:latin typeface="CS Avva Shenouda" pitchFamily="34" charset="0"/>
              </a:rPr>
              <a:t>@ ,</a:t>
            </a:r>
            <a:r>
              <a:rPr lang="fr-FR" sz="3600" b="1" dirty="0" err="1">
                <a:latin typeface="CS Avva Shenouda" pitchFamily="34" charset="0"/>
              </a:rPr>
              <a:t>ere</a:t>
            </a:r>
            <a:r>
              <a:rPr lang="fr-FR" sz="3600" b="1" dirty="0">
                <a:latin typeface="CS Avva Shenouda" pitchFamily="34" charset="0"/>
              </a:rPr>
              <a:t> </a:t>
            </a:r>
            <a:r>
              <a:rPr lang="fr-FR" sz="3600" b="1" dirty="0" err="1">
                <a:latin typeface="CS Avva Shenouda" pitchFamily="34" charset="0"/>
              </a:rPr>
              <a:t>nitagma</a:t>
            </a:r>
            <a:r>
              <a:rPr lang="fr-FR" sz="3600" b="1" dirty="0">
                <a:latin typeface="CS Avva Shenouda" pitchFamily="34" charset="0"/>
              </a:rPr>
              <a:t> </a:t>
            </a:r>
            <a:r>
              <a:rPr lang="fr-FR" sz="3600" b="1" dirty="0" err="1">
                <a:latin typeface="CS Avva Shenouda" pitchFamily="34" charset="0"/>
              </a:rPr>
              <a:t>tyrou</a:t>
            </a:r>
            <a:r>
              <a:rPr lang="fr-FR" sz="3600" b="1" dirty="0">
                <a:latin typeface="CS Avva Shenouda" pitchFamily="34" charset="0"/>
              </a:rPr>
              <a:t> @ `n`</a:t>
            </a:r>
            <a:r>
              <a:rPr lang="fr-FR" sz="3600" b="1" dirty="0" err="1">
                <a:latin typeface="CS Avva Shenouda" pitchFamily="34" charset="0"/>
              </a:rPr>
              <a:t>epouranion</a:t>
            </a:r>
            <a:r>
              <a:rPr lang="fr-FR" sz="3600" b="1" dirty="0">
                <a:latin typeface="CS Avva Shenouda" pitchFamily="34" charset="0"/>
              </a:rPr>
              <a:t>.</a:t>
            </a:r>
          </a:p>
        </p:txBody>
      </p:sp>
      <p:sp>
        <p:nvSpPr>
          <p:cNvPr id="7" name="Rectangle 6"/>
          <p:cNvSpPr/>
          <p:nvPr/>
        </p:nvSpPr>
        <p:spPr>
          <a:xfrm>
            <a:off x="2891644" y="4149080"/>
            <a:ext cx="6408712" cy="2062103"/>
          </a:xfrm>
          <a:prstGeom prst="rect">
            <a:avLst/>
          </a:prstGeom>
        </p:spPr>
        <p:txBody>
          <a:bodyPr wrap="square">
            <a:spAutoFit/>
          </a:bodyPr>
          <a:lstStyle/>
          <a:p>
            <a:pPr algn="ctr"/>
            <a:r>
              <a:rPr lang="fr-FR" sz="3200" b="1" dirty="0">
                <a:latin typeface="Book Antiqua" pitchFamily="18" charset="0"/>
              </a:rPr>
              <a:t>Salut aux chérubins, </a:t>
            </a:r>
          </a:p>
          <a:p>
            <a:pPr algn="ctr"/>
            <a:r>
              <a:rPr lang="fr-FR" sz="3200" b="1" dirty="0">
                <a:latin typeface="Book Antiqua" pitchFamily="18" charset="0"/>
              </a:rPr>
              <a:t>salut aux séraphins, </a:t>
            </a:r>
          </a:p>
          <a:p>
            <a:pPr algn="ctr"/>
            <a:r>
              <a:rPr lang="fr-FR" sz="3200" b="1" dirty="0">
                <a:latin typeface="Book Antiqua" pitchFamily="18" charset="0"/>
              </a:rPr>
              <a:t>salut à tous </a:t>
            </a:r>
          </a:p>
          <a:p>
            <a:pPr algn="ctr"/>
            <a:r>
              <a:rPr lang="fr-FR" sz="3200" b="1" dirty="0">
                <a:latin typeface="Book Antiqua" pitchFamily="18" charset="0"/>
              </a:rPr>
              <a:t>les grades célestes.</a:t>
            </a:r>
          </a:p>
        </p:txBody>
      </p:sp>
      <p:sp>
        <p:nvSpPr>
          <p:cNvPr id="8" name="ZoneTexte 7">
            <a:extLst>
              <a:ext uri="{FF2B5EF4-FFF2-40B4-BE49-F238E27FC236}">
                <a16:creationId xmlns:a16="http://schemas.microsoft.com/office/drawing/2014/main" id="{5FF5E45D-01A1-4CA7-B9B5-5FD711F14260}"/>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du </a:t>
            </a:r>
            <a:r>
              <a:rPr lang="fr-FR" sz="1600" b="1" dirty="0" err="1">
                <a:solidFill>
                  <a:schemeClr val="bg1"/>
                </a:solidFill>
              </a:rPr>
              <a:t>Lakkan</a:t>
            </a:r>
            <a:r>
              <a:rPr lang="fr-FR" sz="1600" b="1" dirty="0">
                <a:solidFill>
                  <a:schemeClr val="bg1"/>
                </a:solidFill>
              </a:rPr>
              <a:t> (Lavement des pieds)</a:t>
            </a:r>
          </a:p>
        </p:txBody>
      </p:sp>
      <p:sp>
        <p:nvSpPr>
          <p:cNvPr id="9" name="Rectangle 74">
            <a:extLst>
              <a:ext uri="{FF2B5EF4-FFF2-40B4-BE49-F238E27FC236}">
                <a16:creationId xmlns:a16="http://schemas.microsoft.com/office/drawing/2014/main" id="{98B15FA1-B505-4349-B52B-061E815A7602}"/>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صلاة </a:t>
            </a:r>
            <a:r>
              <a:rPr lang="ar-SA" sz="2000" b="1" dirty="0" err="1">
                <a:solidFill>
                  <a:schemeClr val="bg1"/>
                </a:solidFill>
              </a:rPr>
              <a:t>اللقان</a:t>
            </a:r>
            <a:endParaRPr lang="en-US" altLang="fr-FR" sz="2000" b="1" i="1" dirty="0">
              <a:solidFill>
                <a:schemeClr val="bg1"/>
              </a:solidFill>
            </a:endParaRPr>
          </a:p>
        </p:txBody>
      </p:sp>
    </p:spTree>
    <p:extLst>
      <p:ext uri="{BB962C8B-B14F-4D97-AF65-F5344CB8AC3E}">
        <p14:creationId xmlns:p14="http://schemas.microsoft.com/office/powerpoint/2010/main" val="2171700020"/>
      </p:ext>
    </p:extLst>
  </p:cSld>
  <p:clrMapOvr>
    <a:masterClrMapping/>
  </p:clrMapOvr>
</p:sld>
</file>

<file path=ppt/slides/slide5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a:xfrm>
            <a:off x="6960096" y="692696"/>
            <a:ext cx="4531205" cy="1892826"/>
          </a:xfrm>
          <a:prstGeom prst="rect">
            <a:avLst/>
          </a:prstGeom>
        </p:spPr>
        <p:txBody>
          <a:bodyPr wrap="square">
            <a:spAutoFit/>
          </a:bodyPr>
          <a:lstStyle/>
          <a:p>
            <a:pPr algn="just" rtl="1"/>
            <a:r>
              <a:rPr lang="ar-AE" sz="3900" b="1" dirty="0"/>
              <a:t>السلام ليوحنا السابق العظيم. السلام للكاهن نسيب </a:t>
            </a:r>
            <a:r>
              <a:rPr lang="ar-AE" sz="3900" b="1" dirty="0" err="1"/>
              <a:t>عمانوئيل</a:t>
            </a:r>
            <a:endParaRPr lang="ar-AE" sz="3900" b="1" dirty="0"/>
          </a:p>
        </p:txBody>
      </p:sp>
      <p:sp>
        <p:nvSpPr>
          <p:cNvPr id="6" name="Rectangle 5"/>
          <p:cNvSpPr/>
          <p:nvPr/>
        </p:nvSpPr>
        <p:spPr>
          <a:xfrm>
            <a:off x="695400" y="692696"/>
            <a:ext cx="5256584" cy="2308324"/>
          </a:xfrm>
          <a:prstGeom prst="rect">
            <a:avLst/>
          </a:prstGeom>
        </p:spPr>
        <p:txBody>
          <a:bodyPr wrap="square">
            <a:spAutoFit/>
          </a:bodyPr>
          <a:lstStyle/>
          <a:p>
            <a:pPr algn="just"/>
            <a:r>
              <a:rPr lang="fr-FR" sz="3600" b="1" dirty="0">
                <a:latin typeface="CS Avva Shenouda" pitchFamily="34" charset="0"/>
              </a:rPr>
              <a:t>¿ </a:t>
            </a:r>
            <a:r>
              <a:rPr lang="it-IT" sz="3600" b="1" dirty="0">
                <a:latin typeface="CS Avva Shenouda" pitchFamily="34" charset="0"/>
              </a:rPr>
              <a:t>&lt;ere Iwannyc@ pinis] `m`prodromoc@ ,ere piouyb @ `pceggenyc                  `nEmmanouyl.</a:t>
            </a:r>
          </a:p>
        </p:txBody>
      </p:sp>
      <p:sp>
        <p:nvSpPr>
          <p:cNvPr id="7" name="Rectangle 6"/>
          <p:cNvSpPr/>
          <p:nvPr/>
        </p:nvSpPr>
        <p:spPr>
          <a:xfrm>
            <a:off x="2891644" y="4149080"/>
            <a:ext cx="6408712" cy="2062103"/>
          </a:xfrm>
          <a:prstGeom prst="rect">
            <a:avLst/>
          </a:prstGeom>
        </p:spPr>
        <p:txBody>
          <a:bodyPr wrap="square">
            <a:spAutoFit/>
          </a:bodyPr>
          <a:lstStyle/>
          <a:p>
            <a:pPr algn="ctr"/>
            <a:r>
              <a:rPr lang="fr-FR" sz="3200" b="1" dirty="0">
                <a:latin typeface="Book Antiqua" pitchFamily="18" charset="0"/>
              </a:rPr>
              <a:t>Salut à Jean </a:t>
            </a:r>
          </a:p>
          <a:p>
            <a:pPr algn="ctr"/>
            <a:r>
              <a:rPr lang="fr-FR" sz="3200" b="1" dirty="0">
                <a:latin typeface="Book Antiqua" pitchFamily="18" charset="0"/>
              </a:rPr>
              <a:t>le grand précurseur, </a:t>
            </a:r>
          </a:p>
          <a:p>
            <a:pPr algn="ctr"/>
            <a:r>
              <a:rPr lang="fr-FR" sz="3200" b="1" dirty="0">
                <a:latin typeface="Book Antiqua" pitchFamily="18" charset="0"/>
              </a:rPr>
              <a:t>salut au prêtre, </a:t>
            </a:r>
          </a:p>
          <a:p>
            <a:pPr algn="ctr"/>
            <a:r>
              <a:rPr lang="fr-FR" sz="3200" b="1" dirty="0">
                <a:latin typeface="Book Antiqua" pitchFamily="18" charset="0"/>
              </a:rPr>
              <a:t>parent d’Emmanuel</a:t>
            </a:r>
          </a:p>
        </p:txBody>
      </p:sp>
      <p:sp>
        <p:nvSpPr>
          <p:cNvPr id="8" name="ZoneTexte 7">
            <a:extLst>
              <a:ext uri="{FF2B5EF4-FFF2-40B4-BE49-F238E27FC236}">
                <a16:creationId xmlns:a16="http://schemas.microsoft.com/office/drawing/2014/main" id="{0B0F28F8-46E6-4F98-9E5D-954073A53528}"/>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du </a:t>
            </a:r>
            <a:r>
              <a:rPr lang="fr-FR" sz="1600" b="1" dirty="0" err="1">
                <a:solidFill>
                  <a:schemeClr val="bg1"/>
                </a:solidFill>
              </a:rPr>
              <a:t>Lakkan</a:t>
            </a:r>
            <a:r>
              <a:rPr lang="fr-FR" sz="1600" b="1" dirty="0">
                <a:solidFill>
                  <a:schemeClr val="bg1"/>
                </a:solidFill>
              </a:rPr>
              <a:t> (Lavement des pieds)</a:t>
            </a:r>
          </a:p>
        </p:txBody>
      </p:sp>
      <p:sp>
        <p:nvSpPr>
          <p:cNvPr id="9" name="Rectangle 74">
            <a:extLst>
              <a:ext uri="{FF2B5EF4-FFF2-40B4-BE49-F238E27FC236}">
                <a16:creationId xmlns:a16="http://schemas.microsoft.com/office/drawing/2014/main" id="{7EE9B01A-1B9E-4D16-A14A-E0821B92FB2A}"/>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صلاة </a:t>
            </a:r>
            <a:r>
              <a:rPr lang="ar-SA" sz="2000" b="1" dirty="0" err="1">
                <a:solidFill>
                  <a:schemeClr val="bg1"/>
                </a:solidFill>
              </a:rPr>
              <a:t>اللقان</a:t>
            </a:r>
            <a:endParaRPr lang="en-US" altLang="fr-FR" sz="2000" b="1" i="1" dirty="0">
              <a:solidFill>
                <a:schemeClr val="bg1"/>
              </a:solidFill>
            </a:endParaRPr>
          </a:p>
        </p:txBody>
      </p:sp>
    </p:spTree>
    <p:extLst>
      <p:ext uri="{BB962C8B-B14F-4D97-AF65-F5344CB8AC3E}">
        <p14:creationId xmlns:p14="http://schemas.microsoft.com/office/powerpoint/2010/main" val="100744123"/>
      </p:ext>
    </p:extLst>
  </p:cSld>
  <p:clrMapOvr>
    <a:masterClrMapping/>
  </p:clrMapOvr>
</p:sld>
</file>

<file path=ppt/slides/slide5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a:xfrm>
            <a:off x="6960096" y="692696"/>
            <a:ext cx="4531205" cy="1892826"/>
          </a:xfrm>
          <a:prstGeom prst="rect">
            <a:avLst/>
          </a:prstGeom>
        </p:spPr>
        <p:txBody>
          <a:bodyPr wrap="square">
            <a:spAutoFit/>
          </a:bodyPr>
          <a:lstStyle/>
          <a:p>
            <a:pPr algn="just" rtl="1"/>
            <a:r>
              <a:rPr lang="ar-AE" sz="3900" b="1" dirty="0"/>
              <a:t>السلام </a:t>
            </a:r>
            <a:r>
              <a:rPr lang="ar-AE" sz="3900" b="1" dirty="0" err="1"/>
              <a:t>لسادتى</a:t>
            </a:r>
            <a:r>
              <a:rPr lang="ar-AE" sz="3900" b="1" dirty="0"/>
              <a:t> الآباء الرسل. السلام لتلاميذ ربنا يسوع المسيح.</a:t>
            </a:r>
          </a:p>
        </p:txBody>
      </p:sp>
      <p:sp>
        <p:nvSpPr>
          <p:cNvPr id="6" name="Rectangle 5"/>
          <p:cNvSpPr/>
          <p:nvPr/>
        </p:nvSpPr>
        <p:spPr>
          <a:xfrm>
            <a:off x="695400" y="692696"/>
            <a:ext cx="5256584" cy="2308324"/>
          </a:xfrm>
          <a:prstGeom prst="rect">
            <a:avLst/>
          </a:prstGeom>
        </p:spPr>
        <p:txBody>
          <a:bodyPr wrap="square">
            <a:spAutoFit/>
          </a:bodyPr>
          <a:lstStyle/>
          <a:p>
            <a:pPr algn="just"/>
            <a:r>
              <a:rPr lang="fr-FR" sz="3600" b="1" dirty="0">
                <a:latin typeface="CS Avva Shenouda" pitchFamily="34" charset="0"/>
              </a:rPr>
              <a:t>&lt;</a:t>
            </a:r>
            <a:r>
              <a:rPr lang="fr-FR" sz="3600" b="1" dirty="0" err="1">
                <a:latin typeface="CS Avva Shenouda" pitchFamily="34" charset="0"/>
              </a:rPr>
              <a:t>ere</a:t>
            </a:r>
            <a:r>
              <a:rPr lang="fr-FR" sz="3600" b="1" dirty="0">
                <a:latin typeface="CS Avva Shenouda" pitchFamily="34" charset="0"/>
              </a:rPr>
              <a:t> na=o=c `</a:t>
            </a:r>
            <a:r>
              <a:rPr lang="fr-FR" sz="3600" b="1" dirty="0" err="1">
                <a:latin typeface="CS Avva Shenouda" pitchFamily="34" charset="0"/>
              </a:rPr>
              <a:t>nio</a:t>
            </a:r>
            <a:r>
              <a:rPr lang="fr-FR" sz="3600" b="1" dirty="0">
                <a:latin typeface="CS Avva Shenouda" pitchFamily="34" charset="0"/>
              </a:rPr>
              <a:t>] @ `n`</a:t>
            </a:r>
            <a:r>
              <a:rPr lang="fr-FR" sz="3600" b="1" dirty="0" err="1">
                <a:latin typeface="CS Avva Shenouda" pitchFamily="34" charset="0"/>
              </a:rPr>
              <a:t>apoctoloc</a:t>
            </a:r>
            <a:r>
              <a:rPr lang="fr-FR" sz="3600" b="1" dirty="0">
                <a:latin typeface="CS Avva Shenouda" pitchFamily="34" charset="0"/>
              </a:rPr>
              <a:t>@ ,</a:t>
            </a:r>
            <a:r>
              <a:rPr lang="fr-FR" sz="3600" b="1" dirty="0" err="1">
                <a:latin typeface="CS Avva Shenouda" pitchFamily="34" charset="0"/>
              </a:rPr>
              <a:t>ere</a:t>
            </a:r>
            <a:r>
              <a:rPr lang="fr-FR" sz="3600" b="1" dirty="0">
                <a:latin typeface="CS Avva Shenouda" pitchFamily="34" charset="0"/>
              </a:rPr>
              <a:t> </a:t>
            </a:r>
            <a:r>
              <a:rPr lang="fr-FR" sz="3600" b="1" dirty="0" err="1">
                <a:latin typeface="CS Avva Shenouda" pitchFamily="34" charset="0"/>
              </a:rPr>
              <a:t>nima;ytyc</a:t>
            </a:r>
            <a:r>
              <a:rPr lang="fr-FR" sz="3600" b="1" dirty="0">
                <a:latin typeface="CS Avva Shenouda" pitchFamily="34" charset="0"/>
              </a:rPr>
              <a:t>@ `</a:t>
            </a:r>
            <a:r>
              <a:rPr lang="fr-FR" sz="3600" b="1" dirty="0" err="1">
                <a:latin typeface="CS Avva Shenouda" pitchFamily="34" charset="0"/>
              </a:rPr>
              <a:t>nte</a:t>
            </a:r>
            <a:r>
              <a:rPr lang="fr-FR" sz="3600" b="1" dirty="0">
                <a:latin typeface="CS Avva Shenouda" pitchFamily="34" charset="0"/>
              </a:rPr>
              <a:t> </a:t>
            </a:r>
            <a:r>
              <a:rPr lang="fr-FR" sz="3600" b="1" dirty="0" err="1">
                <a:latin typeface="CS Avva Shenouda" pitchFamily="34" charset="0"/>
              </a:rPr>
              <a:t>pen</a:t>
            </a:r>
            <a:r>
              <a:rPr lang="fr-FR" sz="3600" b="1" dirty="0">
                <a:latin typeface="CS Avva Shenouda" pitchFamily="34" charset="0"/>
              </a:rPr>
              <a:t>=o=c I=y=c P=,=c.</a:t>
            </a:r>
          </a:p>
        </p:txBody>
      </p:sp>
      <p:sp>
        <p:nvSpPr>
          <p:cNvPr id="7" name="Rectangle 6"/>
          <p:cNvSpPr/>
          <p:nvPr/>
        </p:nvSpPr>
        <p:spPr>
          <a:xfrm>
            <a:off x="2891644" y="4149080"/>
            <a:ext cx="6408712" cy="2062103"/>
          </a:xfrm>
          <a:prstGeom prst="rect">
            <a:avLst/>
          </a:prstGeom>
        </p:spPr>
        <p:txBody>
          <a:bodyPr wrap="square">
            <a:spAutoFit/>
          </a:bodyPr>
          <a:lstStyle/>
          <a:p>
            <a:pPr algn="ctr"/>
            <a:r>
              <a:rPr lang="fr-FR" sz="3200" b="1" dirty="0">
                <a:latin typeface="Book Antiqua" pitchFamily="18" charset="0"/>
              </a:rPr>
              <a:t>Salut à mes seigneurs </a:t>
            </a:r>
          </a:p>
          <a:p>
            <a:pPr algn="ctr"/>
            <a:r>
              <a:rPr lang="fr-FR" sz="3200" b="1" dirty="0">
                <a:latin typeface="Book Antiqua" pitchFamily="18" charset="0"/>
              </a:rPr>
              <a:t>les pères apôtres, </a:t>
            </a:r>
          </a:p>
          <a:p>
            <a:pPr algn="ctr"/>
            <a:r>
              <a:rPr lang="fr-FR" sz="3200" b="1" dirty="0">
                <a:latin typeface="Book Antiqua" pitchFamily="18" charset="0"/>
              </a:rPr>
              <a:t>salut aux disciples de notre</a:t>
            </a:r>
          </a:p>
          <a:p>
            <a:pPr algn="ctr"/>
            <a:r>
              <a:rPr lang="fr-FR" sz="3200" b="1" dirty="0">
                <a:latin typeface="Book Antiqua" pitchFamily="18" charset="0"/>
              </a:rPr>
              <a:t>Seigneur Jésus Christ.</a:t>
            </a:r>
          </a:p>
        </p:txBody>
      </p:sp>
      <p:sp>
        <p:nvSpPr>
          <p:cNvPr id="8" name="ZoneTexte 7">
            <a:extLst>
              <a:ext uri="{FF2B5EF4-FFF2-40B4-BE49-F238E27FC236}">
                <a16:creationId xmlns:a16="http://schemas.microsoft.com/office/drawing/2014/main" id="{DF0E413D-1943-4394-9880-FC13F1CA1824}"/>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du </a:t>
            </a:r>
            <a:r>
              <a:rPr lang="fr-FR" sz="1600" b="1" dirty="0" err="1">
                <a:solidFill>
                  <a:schemeClr val="bg1"/>
                </a:solidFill>
              </a:rPr>
              <a:t>Lakkan</a:t>
            </a:r>
            <a:r>
              <a:rPr lang="fr-FR" sz="1600" b="1" dirty="0">
                <a:solidFill>
                  <a:schemeClr val="bg1"/>
                </a:solidFill>
              </a:rPr>
              <a:t> (Lavement des pieds)</a:t>
            </a:r>
          </a:p>
        </p:txBody>
      </p:sp>
      <p:sp>
        <p:nvSpPr>
          <p:cNvPr id="9" name="Rectangle 74">
            <a:extLst>
              <a:ext uri="{FF2B5EF4-FFF2-40B4-BE49-F238E27FC236}">
                <a16:creationId xmlns:a16="http://schemas.microsoft.com/office/drawing/2014/main" id="{CD74F3CB-80B4-4A27-8445-1B8CD4E8EEEB}"/>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صلاة </a:t>
            </a:r>
            <a:r>
              <a:rPr lang="ar-SA" sz="2000" b="1" dirty="0" err="1">
                <a:solidFill>
                  <a:schemeClr val="bg1"/>
                </a:solidFill>
              </a:rPr>
              <a:t>اللقان</a:t>
            </a:r>
            <a:endParaRPr lang="en-US" altLang="fr-FR" sz="2000" b="1" i="1" dirty="0">
              <a:solidFill>
                <a:schemeClr val="bg1"/>
              </a:solidFill>
            </a:endParaRPr>
          </a:p>
        </p:txBody>
      </p:sp>
    </p:spTree>
    <p:extLst>
      <p:ext uri="{BB962C8B-B14F-4D97-AF65-F5344CB8AC3E}">
        <p14:creationId xmlns:p14="http://schemas.microsoft.com/office/powerpoint/2010/main" val="1427525560"/>
      </p:ext>
    </p:extLst>
  </p:cSld>
  <p:clrMapOvr>
    <a:masterClrMapping/>
  </p:clrMapOvr>
</p:sld>
</file>

<file path=ppt/slides/slide5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a:xfrm>
            <a:off x="6960096" y="692696"/>
            <a:ext cx="4531205" cy="1892826"/>
          </a:xfrm>
          <a:prstGeom prst="rect">
            <a:avLst/>
          </a:prstGeom>
        </p:spPr>
        <p:txBody>
          <a:bodyPr wrap="square">
            <a:spAutoFit/>
          </a:bodyPr>
          <a:lstStyle/>
          <a:p>
            <a:pPr algn="just" rtl="1"/>
            <a:r>
              <a:rPr lang="ar-AE" sz="3900" b="1" dirty="0"/>
              <a:t>السلام لك أيها الشهيد السلام </a:t>
            </a:r>
            <a:r>
              <a:rPr lang="ar-AE" sz="3900" b="1" dirty="0" err="1"/>
              <a:t>للانجيلى</a:t>
            </a:r>
            <a:r>
              <a:rPr lang="ar-AE" sz="3900" b="1" dirty="0"/>
              <a:t> السلام للرسول مرقس ناظر الإله.</a:t>
            </a:r>
          </a:p>
        </p:txBody>
      </p:sp>
      <p:sp>
        <p:nvSpPr>
          <p:cNvPr id="6" name="Rectangle 5"/>
          <p:cNvSpPr/>
          <p:nvPr/>
        </p:nvSpPr>
        <p:spPr>
          <a:xfrm>
            <a:off x="695400" y="692696"/>
            <a:ext cx="5256584" cy="2862322"/>
          </a:xfrm>
          <a:prstGeom prst="rect">
            <a:avLst/>
          </a:prstGeom>
        </p:spPr>
        <p:txBody>
          <a:bodyPr wrap="square">
            <a:spAutoFit/>
          </a:bodyPr>
          <a:lstStyle/>
          <a:p>
            <a:pPr algn="just"/>
            <a:r>
              <a:rPr lang="fr-FR" sz="3600" b="1" dirty="0">
                <a:latin typeface="CS Avva Shenouda" pitchFamily="34" charset="0"/>
              </a:rPr>
              <a:t>¿ </a:t>
            </a:r>
            <a:r>
              <a:rPr lang="it-IT" sz="3600" b="1" dirty="0">
                <a:latin typeface="CS Avva Shenouda" pitchFamily="34" charset="0"/>
              </a:rPr>
              <a:t>&lt;ere nak `w pimarturoc@ ,ere pi`eu`aggelictyc@ ,ere pi`apoctoloc@ abba Markoc pi;e`wrimoc.</a:t>
            </a:r>
          </a:p>
        </p:txBody>
      </p:sp>
      <p:sp>
        <p:nvSpPr>
          <p:cNvPr id="7" name="Rectangle 6"/>
          <p:cNvSpPr/>
          <p:nvPr/>
        </p:nvSpPr>
        <p:spPr>
          <a:xfrm>
            <a:off x="2891644" y="4149080"/>
            <a:ext cx="6408712" cy="2062103"/>
          </a:xfrm>
          <a:prstGeom prst="rect">
            <a:avLst/>
          </a:prstGeom>
        </p:spPr>
        <p:txBody>
          <a:bodyPr wrap="square">
            <a:spAutoFit/>
          </a:bodyPr>
          <a:lstStyle/>
          <a:p>
            <a:pPr algn="ctr"/>
            <a:r>
              <a:rPr lang="fr-FR" sz="3200" b="1" dirty="0">
                <a:latin typeface="Book Antiqua" pitchFamily="18" charset="0"/>
              </a:rPr>
              <a:t>Salut à toi, martyr, </a:t>
            </a:r>
          </a:p>
          <a:p>
            <a:pPr algn="ctr"/>
            <a:r>
              <a:rPr lang="fr-FR" sz="3200" b="1" dirty="0">
                <a:latin typeface="Book Antiqua" pitchFamily="18" charset="0"/>
              </a:rPr>
              <a:t>salut à l’évangéliste, </a:t>
            </a:r>
          </a:p>
          <a:p>
            <a:pPr algn="ctr"/>
            <a:r>
              <a:rPr lang="fr-FR" sz="3200" b="1" dirty="0">
                <a:latin typeface="Book Antiqua" pitchFamily="18" charset="0"/>
              </a:rPr>
              <a:t>salut à l’apôtre, Marc </a:t>
            </a:r>
          </a:p>
          <a:p>
            <a:pPr algn="ctr"/>
            <a:r>
              <a:rPr lang="fr-FR" sz="3200" b="1" dirty="0">
                <a:latin typeface="Book Antiqua" pitchFamily="18" charset="0"/>
              </a:rPr>
              <a:t>le contemplateur de Dieu.</a:t>
            </a:r>
          </a:p>
        </p:txBody>
      </p:sp>
      <p:sp>
        <p:nvSpPr>
          <p:cNvPr id="8" name="ZoneTexte 7">
            <a:extLst>
              <a:ext uri="{FF2B5EF4-FFF2-40B4-BE49-F238E27FC236}">
                <a16:creationId xmlns:a16="http://schemas.microsoft.com/office/drawing/2014/main" id="{BFFD30F4-D0A7-49C1-A03F-E24A59022328}"/>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du </a:t>
            </a:r>
            <a:r>
              <a:rPr lang="fr-FR" sz="1600" b="1" dirty="0" err="1">
                <a:solidFill>
                  <a:schemeClr val="bg1"/>
                </a:solidFill>
              </a:rPr>
              <a:t>Lakkan</a:t>
            </a:r>
            <a:r>
              <a:rPr lang="fr-FR" sz="1600" b="1" dirty="0">
                <a:solidFill>
                  <a:schemeClr val="bg1"/>
                </a:solidFill>
              </a:rPr>
              <a:t> (Lavement des pieds)</a:t>
            </a:r>
          </a:p>
        </p:txBody>
      </p:sp>
      <p:sp>
        <p:nvSpPr>
          <p:cNvPr id="9" name="Rectangle 74">
            <a:extLst>
              <a:ext uri="{FF2B5EF4-FFF2-40B4-BE49-F238E27FC236}">
                <a16:creationId xmlns:a16="http://schemas.microsoft.com/office/drawing/2014/main" id="{1ACDCBDF-1F08-400A-B483-2A4008663EF4}"/>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صلاة </a:t>
            </a:r>
            <a:r>
              <a:rPr lang="ar-SA" sz="2000" b="1" dirty="0" err="1">
                <a:solidFill>
                  <a:schemeClr val="bg1"/>
                </a:solidFill>
              </a:rPr>
              <a:t>اللقان</a:t>
            </a:r>
            <a:endParaRPr lang="en-US" altLang="fr-FR" sz="2000" b="1" i="1" dirty="0">
              <a:solidFill>
                <a:schemeClr val="bg1"/>
              </a:solidFill>
            </a:endParaRPr>
          </a:p>
        </p:txBody>
      </p:sp>
    </p:spTree>
    <p:extLst>
      <p:ext uri="{BB962C8B-B14F-4D97-AF65-F5344CB8AC3E}">
        <p14:creationId xmlns:p14="http://schemas.microsoft.com/office/powerpoint/2010/main" val="3627225985"/>
      </p:ext>
    </p:extLst>
  </p:cSld>
  <p:clrMapOvr>
    <a:masterClrMapping/>
  </p:clrMapOvr>
</p:sld>
</file>

<file path=ppt/slides/slide5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a:xfrm>
            <a:off x="6960096" y="692696"/>
            <a:ext cx="4531205" cy="1892826"/>
          </a:xfrm>
          <a:prstGeom prst="rect">
            <a:avLst/>
          </a:prstGeom>
        </p:spPr>
        <p:txBody>
          <a:bodyPr wrap="square">
            <a:spAutoFit/>
          </a:bodyPr>
          <a:lstStyle/>
          <a:p>
            <a:pPr algn="just" rtl="1"/>
            <a:r>
              <a:rPr lang="ar-AE" sz="3900" b="1" dirty="0"/>
              <a:t>السلام </a:t>
            </a:r>
            <a:r>
              <a:rPr lang="ar-AE" sz="3900" b="1" dirty="0" err="1"/>
              <a:t>لاستفانوس</a:t>
            </a:r>
            <a:r>
              <a:rPr lang="ar-AE" sz="3900" b="1" dirty="0"/>
              <a:t> الشهيد الاول، السلام لرئيس الشمامسة المبارك</a:t>
            </a:r>
          </a:p>
        </p:txBody>
      </p:sp>
      <p:sp>
        <p:nvSpPr>
          <p:cNvPr id="6" name="Rectangle 5"/>
          <p:cNvSpPr/>
          <p:nvPr/>
        </p:nvSpPr>
        <p:spPr>
          <a:xfrm>
            <a:off x="695400" y="692696"/>
            <a:ext cx="5256584" cy="2308324"/>
          </a:xfrm>
          <a:prstGeom prst="rect">
            <a:avLst/>
          </a:prstGeom>
        </p:spPr>
        <p:txBody>
          <a:bodyPr wrap="square">
            <a:spAutoFit/>
          </a:bodyPr>
          <a:lstStyle/>
          <a:p>
            <a:pPr algn="just"/>
            <a:r>
              <a:rPr lang="fr-FR" sz="3600" b="1" dirty="0">
                <a:latin typeface="CS Avva Shenouda" pitchFamily="34" charset="0"/>
              </a:rPr>
              <a:t>&lt;</a:t>
            </a:r>
            <a:r>
              <a:rPr lang="fr-FR" sz="3600" b="1" dirty="0" err="1">
                <a:latin typeface="CS Avva Shenouda" pitchFamily="34" charset="0"/>
              </a:rPr>
              <a:t>ere</a:t>
            </a:r>
            <a:r>
              <a:rPr lang="fr-FR" sz="3600" b="1" dirty="0">
                <a:latin typeface="CS Avva Shenouda" pitchFamily="34" charset="0"/>
              </a:rPr>
              <a:t> </a:t>
            </a:r>
            <a:r>
              <a:rPr lang="fr-FR" sz="3600" b="1" dirty="0" err="1">
                <a:latin typeface="CS Avva Shenouda" pitchFamily="34" charset="0"/>
              </a:rPr>
              <a:t>Ctevanoc</a:t>
            </a:r>
            <a:r>
              <a:rPr lang="fr-FR" sz="3600" b="1" dirty="0">
                <a:latin typeface="CS Avva Shenouda" pitchFamily="34" charset="0"/>
              </a:rPr>
              <a:t>@ </a:t>
            </a:r>
            <a:r>
              <a:rPr lang="fr-FR" sz="3600" b="1" dirty="0" err="1">
                <a:latin typeface="CS Avva Shenouda" pitchFamily="34" charset="0"/>
              </a:rPr>
              <a:t>pisorp</a:t>
            </a:r>
            <a:r>
              <a:rPr lang="fr-FR" sz="3600" b="1" dirty="0">
                <a:latin typeface="CS Avva Shenouda" pitchFamily="34" charset="0"/>
              </a:rPr>
              <a:t> `</a:t>
            </a:r>
            <a:r>
              <a:rPr lang="fr-FR" sz="3600" b="1" dirty="0" err="1">
                <a:latin typeface="CS Avva Shenouda" pitchFamily="34" charset="0"/>
              </a:rPr>
              <a:t>mmarturoc</a:t>
            </a:r>
            <a:r>
              <a:rPr lang="fr-FR" sz="3600" b="1" dirty="0">
                <a:latin typeface="CS Avva Shenouda" pitchFamily="34" charset="0"/>
              </a:rPr>
              <a:t>@ ,</a:t>
            </a:r>
            <a:r>
              <a:rPr lang="fr-FR" sz="3600" b="1" dirty="0" err="1">
                <a:latin typeface="CS Avva Shenouda" pitchFamily="34" charset="0"/>
              </a:rPr>
              <a:t>ere</a:t>
            </a:r>
            <a:r>
              <a:rPr lang="fr-FR" sz="3600" b="1" dirty="0">
                <a:latin typeface="CS Avva Shenouda" pitchFamily="34" charset="0"/>
              </a:rPr>
              <a:t> </a:t>
            </a:r>
            <a:r>
              <a:rPr lang="fr-FR" sz="3600" b="1" dirty="0" err="1">
                <a:latin typeface="CS Avva Shenouda" pitchFamily="34" charset="0"/>
              </a:rPr>
              <a:t>pi`ar,idiakwn</a:t>
            </a:r>
            <a:r>
              <a:rPr lang="fr-FR" sz="3600" b="1" dirty="0">
                <a:latin typeface="CS Avva Shenouda" pitchFamily="34" charset="0"/>
              </a:rPr>
              <a:t>@ </a:t>
            </a:r>
            <a:r>
              <a:rPr lang="fr-FR" sz="3600" b="1" dirty="0" err="1">
                <a:latin typeface="CS Avva Shenouda" pitchFamily="34" charset="0"/>
              </a:rPr>
              <a:t>ouoh</a:t>
            </a:r>
            <a:r>
              <a:rPr lang="fr-FR" sz="3600" b="1" dirty="0">
                <a:latin typeface="CS Avva Shenouda" pitchFamily="34" charset="0"/>
              </a:rPr>
              <a:t> `t`</a:t>
            </a:r>
            <a:r>
              <a:rPr lang="fr-FR" sz="3600" b="1" dirty="0" err="1">
                <a:latin typeface="CS Avva Shenouda" pitchFamily="34" charset="0"/>
              </a:rPr>
              <a:t>cmarwout</a:t>
            </a:r>
            <a:r>
              <a:rPr lang="fr-FR" sz="3600" b="1" dirty="0">
                <a:latin typeface="CS Avva Shenouda" pitchFamily="34" charset="0"/>
              </a:rPr>
              <a:t>.</a:t>
            </a:r>
          </a:p>
        </p:txBody>
      </p:sp>
      <p:sp>
        <p:nvSpPr>
          <p:cNvPr id="7" name="Rectangle 6"/>
          <p:cNvSpPr/>
          <p:nvPr/>
        </p:nvSpPr>
        <p:spPr>
          <a:xfrm>
            <a:off x="2891644" y="4149080"/>
            <a:ext cx="6408712" cy="2062103"/>
          </a:xfrm>
          <a:prstGeom prst="rect">
            <a:avLst/>
          </a:prstGeom>
        </p:spPr>
        <p:txBody>
          <a:bodyPr wrap="square">
            <a:spAutoFit/>
          </a:bodyPr>
          <a:lstStyle/>
          <a:p>
            <a:pPr algn="ctr"/>
            <a:r>
              <a:rPr lang="fr-FR" sz="3200" b="1" dirty="0">
                <a:latin typeface="Book Antiqua" pitchFamily="18" charset="0"/>
              </a:rPr>
              <a:t>Salut à Etienne, </a:t>
            </a:r>
          </a:p>
          <a:p>
            <a:pPr algn="ctr"/>
            <a:r>
              <a:rPr lang="fr-FR" sz="3200" b="1" dirty="0">
                <a:latin typeface="Book Antiqua" pitchFamily="18" charset="0"/>
              </a:rPr>
              <a:t>le premier martyr, </a:t>
            </a:r>
          </a:p>
          <a:p>
            <a:pPr algn="ctr"/>
            <a:r>
              <a:rPr lang="fr-FR" sz="3200" b="1" dirty="0">
                <a:latin typeface="Book Antiqua" pitchFamily="18" charset="0"/>
              </a:rPr>
              <a:t>salut à </a:t>
            </a:r>
          </a:p>
          <a:p>
            <a:pPr algn="ctr"/>
            <a:r>
              <a:rPr lang="fr-FR" sz="3200" b="1" dirty="0">
                <a:latin typeface="Book Antiqua" pitchFamily="18" charset="0"/>
              </a:rPr>
              <a:t>l’archidiacre béni.</a:t>
            </a:r>
          </a:p>
        </p:txBody>
      </p:sp>
      <p:sp>
        <p:nvSpPr>
          <p:cNvPr id="8" name="ZoneTexte 7">
            <a:extLst>
              <a:ext uri="{FF2B5EF4-FFF2-40B4-BE49-F238E27FC236}">
                <a16:creationId xmlns:a16="http://schemas.microsoft.com/office/drawing/2014/main" id="{3265B016-1277-4AED-824A-5A931AF3A4C9}"/>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du </a:t>
            </a:r>
            <a:r>
              <a:rPr lang="fr-FR" sz="1600" b="1" dirty="0" err="1">
                <a:solidFill>
                  <a:schemeClr val="bg1"/>
                </a:solidFill>
              </a:rPr>
              <a:t>Lakkan</a:t>
            </a:r>
            <a:r>
              <a:rPr lang="fr-FR" sz="1600" b="1" dirty="0">
                <a:solidFill>
                  <a:schemeClr val="bg1"/>
                </a:solidFill>
              </a:rPr>
              <a:t> (Lavement des pieds)</a:t>
            </a:r>
          </a:p>
        </p:txBody>
      </p:sp>
      <p:sp>
        <p:nvSpPr>
          <p:cNvPr id="9" name="Rectangle 74">
            <a:extLst>
              <a:ext uri="{FF2B5EF4-FFF2-40B4-BE49-F238E27FC236}">
                <a16:creationId xmlns:a16="http://schemas.microsoft.com/office/drawing/2014/main" id="{CB6640FA-5F8D-45A0-90E9-A32C65C5F6D6}"/>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صلاة </a:t>
            </a:r>
            <a:r>
              <a:rPr lang="ar-SA" sz="2000" b="1" dirty="0" err="1">
                <a:solidFill>
                  <a:schemeClr val="bg1"/>
                </a:solidFill>
              </a:rPr>
              <a:t>اللقان</a:t>
            </a:r>
            <a:endParaRPr lang="en-US" altLang="fr-FR" sz="2000" b="1" i="1" dirty="0">
              <a:solidFill>
                <a:schemeClr val="bg1"/>
              </a:solidFill>
            </a:endParaRPr>
          </a:p>
        </p:txBody>
      </p:sp>
    </p:spTree>
    <p:extLst>
      <p:ext uri="{BB962C8B-B14F-4D97-AF65-F5344CB8AC3E}">
        <p14:creationId xmlns:p14="http://schemas.microsoft.com/office/powerpoint/2010/main" val="1330326249"/>
      </p:ext>
    </p:extLst>
  </p:cSld>
  <p:clrMapOvr>
    <a:masterClrMapping/>
  </p:clrMapOvr>
</p:sld>
</file>

<file path=ppt/slides/slide5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a:xfrm>
            <a:off x="6960096" y="692696"/>
            <a:ext cx="4531205" cy="2492990"/>
          </a:xfrm>
          <a:prstGeom prst="rect">
            <a:avLst/>
          </a:prstGeom>
        </p:spPr>
        <p:txBody>
          <a:bodyPr wrap="square">
            <a:spAutoFit/>
          </a:bodyPr>
          <a:lstStyle/>
          <a:p>
            <a:pPr algn="just" rtl="1"/>
            <a:r>
              <a:rPr lang="ar-AE" sz="3900" b="1" dirty="0"/>
              <a:t>السلام لك أيها الشهيد. السلام للشجاع البطل السلام للابس الجهاد. سيدى الملك </a:t>
            </a:r>
            <a:r>
              <a:rPr lang="ar-AE" sz="3900" b="1" dirty="0" err="1"/>
              <a:t>جؤرجيوس</a:t>
            </a:r>
            <a:r>
              <a:rPr lang="ar-AE" sz="3900" b="1" dirty="0"/>
              <a:t>.</a:t>
            </a:r>
          </a:p>
        </p:txBody>
      </p:sp>
      <p:sp>
        <p:nvSpPr>
          <p:cNvPr id="6" name="Rectangle 5"/>
          <p:cNvSpPr/>
          <p:nvPr/>
        </p:nvSpPr>
        <p:spPr>
          <a:xfrm>
            <a:off x="695400" y="692696"/>
            <a:ext cx="5256584" cy="2862322"/>
          </a:xfrm>
          <a:prstGeom prst="rect">
            <a:avLst/>
          </a:prstGeom>
        </p:spPr>
        <p:txBody>
          <a:bodyPr wrap="square">
            <a:spAutoFit/>
          </a:bodyPr>
          <a:lstStyle/>
          <a:p>
            <a:pPr algn="just"/>
            <a:r>
              <a:rPr lang="fr-FR" sz="3600" b="1" dirty="0">
                <a:latin typeface="CS Avva Shenouda" pitchFamily="34" charset="0"/>
              </a:rPr>
              <a:t>¿ </a:t>
            </a:r>
            <a:r>
              <a:rPr lang="it-IT" sz="3600" b="1" dirty="0">
                <a:latin typeface="CS Avva Shenouda" pitchFamily="34" charset="0"/>
              </a:rPr>
              <a:t>&lt;ere nak `w pimarturoc@ ,ere piswij `ngenneoc@ ,ere pi`a;lovoroc@ pa=o=c `pouro Ge`wrgioc.</a:t>
            </a:r>
          </a:p>
        </p:txBody>
      </p:sp>
      <p:sp>
        <p:nvSpPr>
          <p:cNvPr id="7" name="Rectangle 6"/>
          <p:cNvSpPr/>
          <p:nvPr/>
        </p:nvSpPr>
        <p:spPr>
          <a:xfrm>
            <a:off x="2891644" y="4149080"/>
            <a:ext cx="6408712" cy="2062103"/>
          </a:xfrm>
          <a:prstGeom prst="rect">
            <a:avLst/>
          </a:prstGeom>
        </p:spPr>
        <p:txBody>
          <a:bodyPr wrap="square">
            <a:spAutoFit/>
          </a:bodyPr>
          <a:lstStyle/>
          <a:p>
            <a:pPr algn="ctr"/>
            <a:r>
              <a:rPr lang="fr-FR" sz="3200" b="1" dirty="0">
                <a:latin typeface="Book Antiqua" pitchFamily="18" charset="0"/>
              </a:rPr>
              <a:t>Salut à toi ô martyr, </a:t>
            </a:r>
          </a:p>
          <a:p>
            <a:pPr algn="ctr"/>
            <a:r>
              <a:rPr lang="fr-FR" sz="3200" b="1" dirty="0">
                <a:latin typeface="Book Antiqua" pitchFamily="18" charset="0"/>
              </a:rPr>
              <a:t>salut au héros courageux, </a:t>
            </a:r>
          </a:p>
          <a:p>
            <a:pPr algn="ctr"/>
            <a:r>
              <a:rPr lang="fr-FR" sz="3200" b="1" dirty="0">
                <a:latin typeface="Book Antiqua" pitchFamily="18" charset="0"/>
              </a:rPr>
              <a:t>salut au persévérant, </a:t>
            </a:r>
          </a:p>
          <a:p>
            <a:pPr algn="ctr"/>
            <a:r>
              <a:rPr lang="fr-FR" sz="3200" b="1" dirty="0">
                <a:latin typeface="Book Antiqua" pitchFamily="18" charset="0"/>
              </a:rPr>
              <a:t>mon seigneur le roi Georges.</a:t>
            </a:r>
          </a:p>
        </p:txBody>
      </p:sp>
      <p:sp>
        <p:nvSpPr>
          <p:cNvPr id="9" name="ZoneTexte 8">
            <a:extLst>
              <a:ext uri="{FF2B5EF4-FFF2-40B4-BE49-F238E27FC236}">
                <a16:creationId xmlns:a16="http://schemas.microsoft.com/office/drawing/2014/main" id="{FBD19DF5-A9BB-4027-9301-1B18FB31661D}"/>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du </a:t>
            </a:r>
            <a:r>
              <a:rPr lang="fr-FR" sz="1600" b="1" dirty="0" err="1">
                <a:solidFill>
                  <a:schemeClr val="bg1"/>
                </a:solidFill>
              </a:rPr>
              <a:t>Lakkan</a:t>
            </a:r>
            <a:r>
              <a:rPr lang="fr-FR" sz="1600" b="1" dirty="0">
                <a:solidFill>
                  <a:schemeClr val="bg1"/>
                </a:solidFill>
              </a:rPr>
              <a:t> (Lavement des pieds)</a:t>
            </a:r>
          </a:p>
        </p:txBody>
      </p:sp>
      <p:sp>
        <p:nvSpPr>
          <p:cNvPr id="10" name="Rectangle 74">
            <a:extLst>
              <a:ext uri="{FF2B5EF4-FFF2-40B4-BE49-F238E27FC236}">
                <a16:creationId xmlns:a16="http://schemas.microsoft.com/office/drawing/2014/main" id="{7F3DD66D-27B7-4F2F-97B0-FA5EBBCE05F3}"/>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صلاة </a:t>
            </a:r>
            <a:r>
              <a:rPr lang="ar-SA" sz="2000" b="1" dirty="0" err="1">
                <a:solidFill>
                  <a:schemeClr val="bg1"/>
                </a:solidFill>
              </a:rPr>
              <a:t>اللقان</a:t>
            </a:r>
            <a:endParaRPr lang="en-US" altLang="fr-FR" sz="2000" b="1" i="1" dirty="0">
              <a:solidFill>
                <a:schemeClr val="bg1"/>
              </a:solidFill>
            </a:endParaRPr>
          </a:p>
        </p:txBody>
      </p:sp>
      <p:sp>
        <p:nvSpPr>
          <p:cNvPr id="11" name="Text Box 29">
            <a:hlinkClick r:id="rId2" action="ppaction://hlinksldjump"/>
            <a:extLst>
              <a:ext uri="{FF2B5EF4-FFF2-40B4-BE49-F238E27FC236}">
                <a16:creationId xmlns:a16="http://schemas.microsoft.com/office/drawing/2014/main" id="{96D65AFD-9BC1-48C4-8F57-ABA996AE6D5E}"/>
              </a:ext>
            </a:extLst>
          </p:cNvPr>
          <p:cNvSpPr txBox="1">
            <a:spLocks noChangeArrowheads="1"/>
          </p:cNvSpPr>
          <p:nvPr/>
        </p:nvSpPr>
        <p:spPr bwMode="auto">
          <a:xfrm>
            <a:off x="9480376" y="5847928"/>
            <a:ext cx="2232243" cy="533400"/>
          </a:xfrm>
          <a:prstGeom prst="rect">
            <a:avLst/>
          </a:prstGeom>
          <a:noFill/>
          <a:ln>
            <a:headEnd/>
            <a:tailEnd/>
          </a:ln>
        </p:spPr>
        <p:style>
          <a:lnRef idx="2">
            <a:schemeClr val="accent2"/>
          </a:lnRef>
          <a:fillRef idx="1">
            <a:schemeClr val="lt1"/>
          </a:fillRef>
          <a:effectRef idx="0">
            <a:schemeClr val="accent2"/>
          </a:effectRef>
          <a:fontRef idx="minor">
            <a:schemeClr val="dk1"/>
          </a:fontRef>
        </p:style>
        <p:txBody>
          <a:bodyPr wrap="square" lIns="0" tIns="0" rIns="0" bIns="0">
            <a:noAutofit/>
          </a:bodyPr>
          <a:lstStyle/>
          <a:p>
            <a:pPr algn="ctr" rtl="1"/>
            <a:r>
              <a:rPr lang="ar-EG" sz="1600" b="1" dirty="0" err="1"/>
              <a:t>فى</a:t>
            </a:r>
            <a:r>
              <a:rPr lang="ar-EG" sz="1600" b="1" dirty="0"/>
              <a:t> حضور الأسقف</a:t>
            </a:r>
          </a:p>
          <a:p>
            <a:pPr algn="ctr"/>
            <a:r>
              <a:rPr lang="fr-CA" sz="1200" b="1" dirty="0">
                <a:latin typeface="Book Antiqua" panose="02040602050305030304" pitchFamily="18" charset="0"/>
              </a:rPr>
              <a:t>En présence de l’évêque</a:t>
            </a:r>
          </a:p>
        </p:txBody>
      </p:sp>
    </p:spTree>
    <p:extLst>
      <p:ext uri="{BB962C8B-B14F-4D97-AF65-F5344CB8AC3E}">
        <p14:creationId xmlns:p14="http://schemas.microsoft.com/office/powerpoint/2010/main" val="915226105"/>
      </p:ext>
    </p:extLst>
  </p:cSld>
  <p:clrMapOvr>
    <a:masterClrMapping/>
  </p:clrMapOvr>
</p:sld>
</file>

<file path=ppt/slides/slide54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 name="Rectangle 4"/>
          <p:cNvSpPr/>
          <p:nvPr/>
        </p:nvSpPr>
        <p:spPr>
          <a:xfrm>
            <a:off x="6960096" y="692696"/>
            <a:ext cx="4531205" cy="2492990"/>
          </a:xfrm>
          <a:prstGeom prst="rect">
            <a:avLst/>
          </a:prstGeom>
        </p:spPr>
        <p:txBody>
          <a:bodyPr wrap="square">
            <a:spAutoFit/>
          </a:bodyPr>
          <a:lstStyle/>
          <a:p>
            <a:pPr algn="just" rtl="1"/>
            <a:r>
              <a:rPr lang="ar-AE" sz="3900" b="1" dirty="0"/>
              <a:t>نسألك يا أبن الله. أن تحفظ حياة بطريركنا البابا أنبا (…) رئيس الكهنة ثبته علي كرسيه.</a:t>
            </a:r>
          </a:p>
        </p:txBody>
      </p:sp>
      <p:sp>
        <p:nvSpPr>
          <p:cNvPr id="6" name="Rectangle 5"/>
          <p:cNvSpPr/>
          <p:nvPr/>
        </p:nvSpPr>
        <p:spPr>
          <a:xfrm>
            <a:off x="695400" y="692696"/>
            <a:ext cx="5256584" cy="3416320"/>
          </a:xfrm>
          <a:prstGeom prst="rect">
            <a:avLst/>
          </a:prstGeom>
        </p:spPr>
        <p:txBody>
          <a:bodyPr wrap="square">
            <a:spAutoFit/>
          </a:bodyPr>
          <a:lstStyle/>
          <a:p>
            <a:pPr algn="just"/>
            <a:r>
              <a:rPr lang="fr-FR" sz="3600" b="1" dirty="0" err="1">
                <a:latin typeface="CS Avva Shenouda" pitchFamily="34" charset="0"/>
              </a:rPr>
              <a:t>Ten</a:t>
            </a:r>
            <a:r>
              <a:rPr lang="fr-FR" sz="3600" b="1" dirty="0">
                <a:latin typeface="CS Avva Shenouda" pitchFamily="34" charset="0"/>
              </a:rPr>
              <a:t>]ho `</a:t>
            </a:r>
            <a:r>
              <a:rPr lang="fr-FR" sz="3600" b="1" dirty="0" err="1">
                <a:latin typeface="CS Avva Shenouda" pitchFamily="34" charset="0"/>
              </a:rPr>
              <a:t>erok</a:t>
            </a:r>
            <a:r>
              <a:rPr lang="fr-FR" sz="3600" b="1" dirty="0">
                <a:latin typeface="CS Avva Shenouda" pitchFamily="34" charset="0"/>
              </a:rPr>
              <a:t> `w </a:t>
            </a:r>
            <a:r>
              <a:rPr lang="fr-FR" sz="3600" b="1" dirty="0" err="1">
                <a:latin typeface="CS Avva Shenouda" pitchFamily="34" charset="0"/>
              </a:rPr>
              <a:t>Uioc</a:t>
            </a:r>
            <a:r>
              <a:rPr lang="fr-FR" sz="3600" b="1" dirty="0">
                <a:latin typeface="CS Avva Shenouda" pitchFamily="34" charset="0"/>
              </a:rPr>
              <a:t> :</a:t>
            </a:r>
            <a:r>
              <a:rPr lang="fr-FR" sz="3600" b="1" dirty="0" err="1">
                <a:latin typeface="CS Avva Shenouda" pitchFamily="34" charset="0"/>
              </a:rPr>
              <a:t>eoc</a:t>
            </a:r>
            <a:r>
              <a:rPr lang="fr-FR" sz="3600" b="1" dirty="0">
                <a:latin typeface="CS Avva Shenouda" pitchFamily="34" charset="0"/>
              </a:rPr>
              <a:t>@ e`;</a:t>
            </a:r>
            <a:r>
              <a:rPr lang="fr-FR" sz="3600" b="1" dirty="0" err="1">
                <a:latin typeface="CS Avva Shenouda" pitchFamily="34" charset="0"/>
              </a:rPr>
              <a:t>rek`areh</a:t>
            </a:r>
            <a:r>
              <a:rPr lang="fr-FR" sz="3600" b="1" dirty="0">
                <a:latin typeface="CS Avva Shenouda" pitchFamily="34" charset="0"/>
              </a:rPr>
              <a:t> `</a:t>
            </a:r>
            <a:r>
              <a:rPr lang="fr-FR" sz="3600" b="1" dirty="0" err="1">
                <a:latin typeface="CS Avva Shenouda" pitchFamily="34" charset="0"/>
              </a:rPr>
              <a:t>e`pwnq</a:t>
            </a:r>
            <a:r>
              <a:rPr lang="fr-FR" sz="3600" b="1" dirty="0">
                <a:latin typeface="CS Avva Shenouda" pitchFamily="34" charset="0"/>
              </a:rPr>
              <a:t>                           `</a:t>
            </a:r>
            <a:r>
              <a:rPr lang="fr-FR" sz="3600" b="1" dirty="0" err="1">
                <a:latin typeface="CS Avva Shenouda" pitchFamily="34" charset="0"/>
              </a:rPr>
              <a:t>mpenpatriar,yc</a:t>
            </a:r>
            <a:r>
              <a:rPr lang="fr-FR" sz="3600" b="1" dirty="0">
                <a:latin typeface="CS Avva Shenouda" pitchFamily="34" charset="0"/>
              </a:rPr>
              <a:t>@ papa </a:t>
            </a:r>
            <a:r>
              <a:rPr lang="fr-FR" sz="3600" b="1" dirty="0" err="1">
                <a:latin typeface="CS Avva Shenouda" pitchFamily="34" charset="0"/>
              </a:rPr>
              <a:t>abba</a:t>
            </a:r>
            <a:r>
              <a:rPr lang="fr-FR" sz="3600" b="1" dirty="0">
                <a:latin typeface="CS Avva Shenouda" pitchFamily="34" charset="0"/>
              </a:rPr>
              <a:t> (...) </a:t>
            </a:r>
            <a:r>
              <a:rPr lang="fr-FR" sz="3600" b="1" dirty="0" err="1">
                <a:latin typeface="CS Avva Shenouda" pitchFamily="34" charset="0"/>
              </a:rPr>
              <a:t>pi`ar,y</a:t>
            </a:r>
            <a:r>
              <a:rPr lang="fr-FR" sz="3600" b="1" dirty="0">
                <a:latin typeface="CS Avva Shenouda" pitchFamily="34" charset="0"/>
              </a:rPr>
              <a:t> `</a:t>
            </a:r>
            <a:r>
              <a:rPr lang="fr-FR" sz="3600" b="1" dirty="0" err="1">
                <a:latin typeface="CS Avva Shenouda" pitchFamily="34" charset="0"/>
              </a:rPr>
              <a:t>ereuc</a:t>
            </a:r>
            <a:r>
              <a:rPr lang="fr-FR" sz="3600" b="1" dirty="0">
                <a:latin typeface="CS Avva Shenouda" pitchFamily="34" charset="0"/>
              </a:rPr>
              <a:t>@ </a:t>
            </a:r>
            <a:r>
              <a:rPr lang="fr-FR" sz="3600" b="1" dirty="0" err="1">
                <a:latin typeface="CS Avva Shenouda" pitchFamily="34" charset="0"/>
              </a:rPr>
              <a:t>matajrof</a:t>
            </a:r>
            <a:r>
              <a:rPr lang="fr-FR" sz="3600" b="1" dirty="0">
                <a:latin typeface="CS Avva Shenouda" pitchFamily="34" charset="0"/>
              </a:rPr>
              <a:t> </a:t>
            </a:r>
            <a:r>
              <a:rPr lang="fr-FR" sz="3600" b="1" dirty="0" err="1">
                <a:latin typeface="CS Avva Shenouda" pitchFamily="34" charset="0"/>
              </a:rPr>
              <a:t>hijen</a:t>
            </a:r>
            <a:r>
              <a:rPr lang="fr-FR" sz="3600" b="1" dirty="0">
                <a:latin typeface="CS Avva Shenouda" pitchFamily="34" charset="0"/>
              </a:rPr>
              <a:t> </a:t>
            </a:r>
            <a:r>
              <a:rPr lang="fr-FR" sz="3600" b="1" dirty="0" err="1">
                <a:latin typeface="CS Avva Shenouda" pitchFamily="34" charset="0"/>
              </a:rPr>
              <a:t>pef</a:t>
            </a:r>
            <a:r>
              <a:rPr lang="fr-FR" sz="3600" b="1" dirty="0">
                <a:latin typeface="CS Avva Shenouda" pitchFamily="34" charset="0"/>
              </a:rPr>
              <a:t>`;</a:t>
            </a:r>
            <a:r>
              <a:rPr lang="fr-FR" sz="3600" b="1" dirty="0" err="1">
                <a:latin typeface="CS Avva Shenouda" pitchFamily="34" charset="0"/>
              </a:rPr>
              <a:t>ronoc</a:t>
            </a:r>
            <a:r>
              <a:rPr lang="fr-FR" sz="3600" b="1" dirty="0">
                <a:latin typeface="CS Avva Shenouda" pitchFamily="34" charset="0"/>
              </a:rPr>
              <a:t>.</a:t>
            </a:r>
          </a:p>
        </p:txBody>
      </p:sp>
      <p:sp>
        <p:nvSpPr>
          <p:cNvPr id="7" name="Rectangle 6"/>
          <p:cNvSpPr/>
          <p:nvPr/>
        </p:nvSpPr>
        <p:spPr>
          <a:xfrm>
            <a:off x="2639616" y="4149080"/>
            <a:ext cx="7272808" cy="2062103"/>
          </a:xfrm>
          <a:prstGeom prst="rect">
            <a:avLst/>
          </a:prstGeom>
        </p:spPr>
        <p:txBody>
          <a:bodyPr wrap="square">
            <a:spAutoFit/>
          </a:bodyPr>
          <a:lstStyle/>
          <a:p>
            <a:pPr algn="ctr"/>
            <a:r>
              <a:rPr lang="fr-FR" sz="3200" b="1" dirty="0">
                <a:latin typeface="Book Antiqua" pitchFamily="18" charset="0"/>
              </a:rPr>
              <a:t>Nous t’implorons, ô Fils de Dieu, de conserver la vie de notre patriarche, </a:t>
            </a:r>
          </a:p>
          <a:p>
            <a:pPr algn="ctr"/>
            <a:r>
              <a:rPr lang="fr-FR" sz="3200" b="1" dirty="0">
                <a:latin typeface="Book Antiqua" pitchFamily="18" charset="0"/>
              </a:rPr>
              <a:t>le grand prêtre </a:t>
            </a:r>
            <a:r>
              <a:rPr lang="fr-FR" sz="3200" b="1" dirty="0" err="1">
                <a:latin typeface="Book Antiqua" pitchFamily="18" charset="0"/>
              </a:rPr>
              <a:t>Anba</a:t>
            </a:r>
            <a:r>
              <a:rPr lang="fr-FR" sz="3200" b="1" dirty="0">
                <a:latin typeface="Book Antiqua" pitchFamily="18" charset="0"/>
              </a:rPr>
              <a:t> (…) ; </a:t>
            </a:r>
          </a:p>
          <a:p>
            <a:pPr algn="ctr"/>
            <a:r>
              <a:rPr lang="fr-FR" sz="3200" b="1" dirty="0">
                <a:latin typeface="Book Antiqua" pitchFamily="18" charset="0"/>
              </a:rPr>
              <a:t>maintiens-le sur son trône.</a:t>
            </a:r>
          </a:p>
        </p:txBody>
      </p:sp>
      <p:sp>
        <p:nvSpPr>
          <p:cNvPr id="8" name="ZoneTexte 7">
            <a:extLst>
              <a:ext uri="{FF2B5EF4-FFF2-40B4-BE49-F238E27FC236}">
                <a16:creationId xmlns:a16="http://schemas.microsoft.com/office/drawing/2014/main" id="{E16DC7A9-6325-4641-8ADB-99F9E9F2F779}"/>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du </a:t>
            </a:r>
            <a:r>
              <a:rPr lang="fr-FR" sz="1600" b="1" dirty="0" err="1">
                <a:solidFill>
                  <a:schemeClr val="bg1"/>
                </a:solidFill>
              </a:rPr>
              <a:t>Lakkan</a:t>
            </a:r>
            <a:r>
              <a:rPr lang="fr-FR" sz="1600" b="1" dirty="0">
                <a:solidFill>
                  <a:schemeClr val="bg1"/>
                </a:solidFill>
              </a:rPr>
              <a:t> (Lavement des pieds)</a:t>
            </a:r>
          </a:p>
        </p:txBody>
      </p:sp>
      <p:sp>
        <p:nvSpPr>
          <p:cNvPr id="9" name="Rectangle 74">
            <a:extLst>
              <a:ext uri="{FF2B5EF4-FFF2-40B4-BE49-F238E27FC236}">
                <a16:creationId xmlns:a16="http://schemas.microsoft.com/office/drawing/2014/main" id="{18CBF435-E9AD-440D-9EA3-D1ACD2B37508}"/>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صلاة </a:t>
            </a:r>
            <a:r>
              <a:rPr lang="ar-SA" sz="2000" b="1" dirty="0" err="1">
                <a:solidFill>
                  <a:schemeClr val="bg1"/>
                </a:solidFill>
              </a:rPr>
              <a:t>اللقان</a:t>
            </a:r>
            <a:endParaRPr lang="en-US" altLang="fr-FR" sz="2000" b="1" i="1" dirty="0">
              <a:solidFill>
                <a:schemeClr val="bg1"/>
              </a:solidFill>
            </a:endParaRPr>
          </a:p>
        </p:txBody>
      </p:sp>
    </p:spTree>
    <p:extLst>
      <p:ext uri="{BB962C8B-B14F-4D97-AF65-F5344CB8AC3E}">
        <p14:creationId xmlns:p14="http://schemas.microsoft.com/office/powerpoint/2010/main" val="92576161"/>
      </p:ext>
    </p:extLst>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a:xfrm>
            <a:off x="6960096" y="692696"/>
            <a:ext cx="4531205" cy="1892826"/>
          </a:xfrm>
          <a:prstGeom prst="rect">
            <a:avLst/>
          </a:prstGeom>
        </p:spPr>
        <p:txBody>
          <a:bodyPr wrap="square">
            <a:spAutoFit/>
          </a:bodyPr>
          <a:lstStyle/>
          <a:p>
            <a:pPr algn="just" rtl="1"/>
            <a:r>
              <a:rPr lang="ar-AE" sz="3900" b="1" dirty="0"/>
              <a:t>السلام </a:t>
            </a:r>
            <a:r>
              <a:rPr lang="ar-AE" sz="3900" b="1" dirty="0" err="1"/>
              <a:t>لاستفانوس</a:t>
            </a:r>
            <a:r>
              <a:rPr lang="ar-AE" sz="3900" b="1" dirty="0"/>
              <a:t> الشهيد الاول، السلام لرئيس الشمامسة المبارك</a:t>
            </a:r>
          </a:p>
        </p:txBody>
      </p:sp>
      <p:sp>
        <p:nvSpPr>
          <p:cNvPr id="6" name="Rectangle 5"/>
          <p:cNvSpPr/>
          <p:nvPr/>
        </p:nvSpPr>
        <p:spPr>
          <a:xfrm>
            <a:off x="695400" y="692696"/>
            <a:ext cx="5256584" cy="2308324"/>
          </a:xfrm>
          <a:prstGeom prst="rect">
            <a:avLst/>
          </a:prstGeom>
        </p:spPr>
        <p:txBody>
          <a:bodyPr wrap="square">
            <a:spAutoFit/>
          </a:bodyPr>
          <a:lstStyle/>
          <a:p>
            <a:pPr algn="just"/>
            <a:r>
              <a:rPr lang="fr-FR" sz="3600" b="1" dirty="0">
                <a:latin typeface="CS Avva Shenouda" pitchFamily="34" charset="0"/>
              </a:rPr>
              <a:t>&lt;</a:t>
            </a:r>
            <a:r>
              <a:rPr lang="fr-FR" sz="3600" b="1" dirty="0" err="1">
                <a:latin typeface="CS Avva Shenouda" pitchFamily="34" charset="0"/>
              </a:rPr>
              <a:t>ere</a:t>
            </a:r>
            <a:r>
              <a:rPr lang="fr-FR" sz="3600" b="1" dirty="0">
                <a:latin typeface="CS Avva Shenouda" pitchFamily="34" charset="0"/>
              </a:rPr>
              <a:t> </a:t>
            </a:r>
            <a:r>
              <a:rPr lang="fr-FR" sz="3600" b="1" dirty="0" err="1">
                <a:latin typeface="CS Avva Shenouda" pitchFamily="34" charset="0"/>
              </a:rPr>
              <a:t>Ctevanoc</a:t>
            </a:r>
            <a:r>
              <a:rPr lang="fr-FR" sz="3600" b="1" dirty="0">
                <a:latin typeface="CS Avva Shenouda" pitchFamily="34" charset="0"/>
              </a:rPr>
              <a:t>@ </a:t>
            </a:r>
            <a:r>
              <a:rPr lang="fr-FR" sz="3600" b="1" dirty="0" err="1">
                <a:latin typeface="CS Avva Shenouda" pitchFamily="34" charset="0"/>
              </a:rPr>
              <a:t>pisorp</a:t>
            </a:r>
            <a:r>
              <a:rPr lang="fr-FR" sz="3600" b="1" dirty="0">
                <a:latin typeface="CS Avva Shenouda" pitchFamily="34" charset="0"/>
              </a:rPr>
              <a:t> `</a:t>
            </a:r>
            <a:r>
              <a:rPr lang="fr-FR" sz="3600" b="1" dirty="0" err="1">
                <a:latin typeface="CS Avva Shenouda" pitchFamily="34" charset="0"/>
              </a:rPr>
              <a:t>mmarturoc</a:t>
            </a:r>
            <a:r>
              <a:rPr lang="fr-FR" sz="3600" b="1" dirty="0">
                <a:latin typeface="CS Avva Shenouda" pitchFamily="34" charset="0"/>
              </a:rPr>
              <a:t>@ ,</a:t>
            </a:r>
            <a:r>
              <a:rPr lang="fr-FR" sz="3600" b="1" dirty="0" err="1">
                <a:latin typeface="CS Avva Shenouda" pitchFamily="34" charset="0"/>
              </a:rPr>
              <a:t>ere</a:t>
            </a:r>
            <a:r>
              <a:rPr lang="fr-FR" sz="3600" b="1" dirty="0">
                <a:latin typeface="CS Avva Shenouda" pitchFamily="34" charset="0"/>
              </a:rPr>
              <a:t> </a:t>
            </a:r>
            <a:r>
              <a:rPr lang="fr-FR" sz="3600" b="1" dirty="0" err="1">
                <a:latin typeface="CS Avva Shenouda" pitchFamily="34" charset="0"/>
              </a:rPr>
              <a:t>pi`ar,idiakwn</a:t>
            </a:r>
            <a:r>
              <a:rPr lang="fr-FR" sz="3600" b="1" dirty="0">
                <a:latin typeface="CS Avva Shenouda" pitchFamily="34" charset="0"/>
              </a:rPr>
              <a:t>@ </a:t>
            </a:r>
            <a:r>
              <a:rPr lang="fr-FR" sz="3600" b="1" dirty="0" err="1">
                <a:latin typeface="CS Avva Shenouda" pitchFamily="34" charset="0"/>
              </a:rPr>
              <a:t>ouoh</a:t>
            </a:r>
            <a:r>
              <a:rPr lang="fr-FR" sz="3600" b="1" dirty="0">
                <a:latin typeface="CS Avva Shenouda" pitchFamily="34" charset="0"/>
              </a:rPr>
              <a:t> `t`</a:t>
            </a:r>
            <a:r>
              <a:rPr lang="fr-FR" sz="3600" b="1" dirty="0" err="1">
                <a:latin typeface="CS Avva Shenouda" pitchFamily="34" charset="0"/>
              </a:rPr>
              <a:t>cmarwout</a:t>
            </a:r>
            <a:r>
              <a:rPr lang="fr-FR" sz="3600" b="1" dirty="0">
                <a:latin typeface="CS Avva Shenouda" pitchFamily="34" charset="0"/>
              </a:rPr>
              <a:t>.</a:t>
            </a:r>
          </a:p>
        </p:txBody>
      </p:sp>
      <p:sp>
        <p:nvSpPr>
          <p:cNvPr id="7" name="Rectangle 6"/>
          <p:cNvSpPr/>
          <p:nvPr/>
        </p:nvSpPr>
        <p:spPr>
          <a:xfrm>
            <a:off x="2891644" y="4149080"/>
            <a:ext cx="6408712" cy="2062103"/>
          </a:xfrm>
          <a:prstGeom prst="rect">
            <a:avLst/>
          </a:prstGeom>
        </p:spPr>
        <p:txBody>
          <a:bodyPr wrap="square">
            <a:spAutoFit/>
          </a:bodyPr>
          <a:lstStyle/>
          <a:p>
            <a:pPr algn="ctr"/>
            <a:r>
              <a:rPr lang="fr-FR" sz="3200" b="1" dirty="0">
                <a:latin typeface="Book Antiqua" pitchFamily="18" charset="0"/>
              </a:rPr>
              <a:t>Salut à Etienne, </a:t>
            </a:r>
          </a:p>
          <a:p>
            <a:pPr algn="ctr"/>
            <a:r>
              <a:rPr lang="fr-FR" sz="3200" b="1" dirty="0">
                <a:latin typeface="Book Antiqua" pitchFamily="18" charset="0"/>
              </a:rPr>
              <a:t>le premier martyr, </a:t>
            </a:r>
          </a:p>
          <a:p>
            <a:pPr algn="ctr"/>
            <a:r>
              <a:rPr lang="fr-FR" sz="3200" b="1" dirty="0">
                <a:latin typeface="Book Antiqua" pitchFamily="18" charset="0"/>
              </a:rPr>
              <a:t>salut à </a:t>
            </a:r>
          </a:p>
          <a:p>
            <a:pPr algn="ctr"/>
            <a:r>
              <a:rPr lang="fr-FR" sz="3200" b="1" dirty="0">
                <a:latin typeface="Book Antiqua" pitchFamily="18" charset="0"/>
              </a:rPr>
              <a:t>l’archidiacre béni.</a:t>
            </a:r>
          </a:p>
        </p:txBody>
      </p:sp>
      <p:sp>
        <p:nvSpPr>
          <p:cNvPr id="10" name="ZoneTexte 9">
            <a:extLst>
              <a:ext uri="{FF2B5EF4-FFF2-40B4-BE49-F238E27FC236}">
                <a16:creationId xmlns:a16="http://schemas.microsoft.com/office/drawing/2014/main" id="{2C4CC7C5-83D8-427D-8B4B-7FAAD5F837EF}"/>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de l’aube </a:t>
            </a:r>
            <a:r>
              <a:rPr lang="fr-FR" sz="1600" b="1" i="1" dirty="0">
                <a:solidFill>
                  <a:schemeClr val="bg1"/>
                </a:solidFill>
              </a:rPr>
              <a:t>du Jeudi Saint</a:t>
            </a:r>
            <a:endParaRPr lang="fr-FR" sz="1600" b="1" dirty="0">
              <a:solidFill>
                <a:schemeClr val="bg1"/>
              </a:solidFill>
            </a:endParaRPr>
          </a:p>
        </p:txBody>
      </p:sp>
      <p:sp>
        <p:nvSpPr>
          <p:cNvPr id="11" name="Rectangle 74">
            <a:extLst>
              <a:ext uri="{FF2B5EF4-FFF2-40B4-BE49-F238E27FC236}">
                <a16:creationId xmlns:a16="http://schemas.microsoft.com/office/drawing/2014/main" id="{E696C4D2-CF36-4A58-A13C-FB816A7EC16F}"/>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باكر يوم الخميس</a:t>
            </a:r>
            <a:endParaRPr lang="en-US" altLang="fr-FR" sz="2000" b="1" i="1" dirty="0">
              <a:solidFill>
                <a:schemeClr val="bg1"/>
              </a:solidFill>
            </a:endParaRPr>
          </a:p>
        </p:txBody>
      </p:sp>
    </p:spTree>
    <p:extLst>
      <p:ext uri="{BB962C8B-B14F-4D97-AF65-F5344CB8AC3E}">
        <p14:creationId xmlns:p14="http://schemas.microsoft.com/office/powerpoint/2010/main" val="981552362"/>
      </p:ext>
    </p:extLst>
  </p:cSld>
  <p:clrMapOvr>
    <a:masterClrMapping/>
  </p:clrMapOvr>
</p:sld>
</file>

<file path=ppt/slides/slide55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 name="Rectangle 4"/>
          <p:cNvSpPr/>
          <p:nvPr/>
        </p:nvSpPr>
        <p:spPr>
          <a:xfrm>
            <a:off x="6960096" y="692696"/>
            <a:ext cx="4531205" cy="2492990"/>
          </a:xfrm>
          <a:prstGeom prst="rect">
            <a:avLst/>
          </a:prstGeom>
        </p:spPr>
        <p:txBody>
          <a:bodyPr wrap="square">
            <a:spAutoFit/>
          </a:bodyPr>
          <a:lstStyle/>
          <a:p>
            <a:pPr algn="just" rtl="1"/>
            <a:r>
              <a:rPr lang="ar-AE" sz="3900" b="1" dirty="0"/>
              <a:t>وشريكه في الخدمة ابانا القديس البار أنبا (...) المطران (الاسقف) ثبته علي كرسيه.</a:t>
            </a:r>
          </a:p>
        </p:txBody>
      </p:sp>
      <p:sp>
        <p:nvSpPr>
          <p:cNvPr id="6" name="Rectangle 5"/>
          <p:cNvSpPr/>
          <p:nvPr/>
        </p:nvSpPr>
        <p:spPr>
          <a:xfrm>
            <a:off x="695400" y="692696"/>
            <a:ext cx="5256584" cy="2862322"/>
          </a:xfrm>
          <a:prstGeom prst="rect">
            <a:avLst/>
          </a:prstGeom>
        </p:spPr>
        <p:txBody>
          <a:bodyPr wrap="square">
            <a:spAutoFit/>
          </a:bodyPr>
          <a:lstStyle/>
          <a:p>
            <a:pPr algn="just"/>
            <a:r>
              <a:rPr lang="fr-FR" sz="3600" b="1" dirty="0">
                <a:latin typeface="CS Avva Shenouda" pitchFamily="34" charset="0"/>
              </a:rPr>
              <a:t>¿ Nem </a:t>
            </a:r>
            <a:r>
              <a:rPr lang="fr-FR" sz="3600" b="1" dirty="0" err="1">
                <a:latin typeface="CS Avva Shenouda" pitchFamily="34" charset="0"/>
              </a:rPr>
              <a:t>pefke`svyr</a:t>
            </a:r>
            <a:r>
              <a:rPr lang="fr-FR" sz="3600" b="1" dirty="0">
                <a:latin typeface="CS Avva Shenouda" pitchFamily="34" charset="0"/>
              </a:rPr>
              <a:t> `</a:t>
            </a:r>
            <a:r>
              <a:rPr lang="fr-FR" sz="3600" b="1" dirty="0" err="1">
                <a:latin typeface="CS Avva Shenouda" pitchFamily="34" charset="0"/>
              </a:rPr>
              <a:t>nlitourgoc</a:t>
            </a:r>
            <a:r>
              <a:rPr lang="fr-FR" sz="3600" b="1" dirty="0">
                <a:latin typeface="CS Avva Shenouda" pitchFamily="34" charset="0"/>
              </a:rPr>
              <a:t>@ </a:t>
            </a:r>
            <a:r>
              <a:rPr lang="fr-FR" sz="3600" b="1" dirty="0" err="1">
                <a:latin typeface="CS Avva Shenouda" pitchFamily="34" charset="0"/>
              </a:rPr>
              <a:t>peniwt</a:t>
            </a:r>
            <a:r>
              <a:rPr lang="fr-FR" sz="3600" b="1" dirty="0">
                <a:latin typeface="CS Avva Shenouda" pitchFamily="34" charset="0"/>
              </a:rPr>
              <a:t> =e=;=u `</a:t>
            </a:r>
            <a:r>
              <a:rPr lang="fr-FR" sz="3600" b="1" dirty="0" err="1">
                <a:latin typeface="CS Avva Shenouda" pitchFamily="34" charset="0"/>
              </a:rPr>
              <a:t>ndikeoc</a:t>
            </a:r>
            <a:r>
              <a:rPr lang="fr-FR" sz="3600" b="1" dirty="0">
                <a:latin typeface="CS Avva Shenouda" pitchFamily="34" charset="0"/>
              </a:rPr>
              <a:t>@ </a:t>
            </a:r>
            <a:r>
              <a:rPr lang="fr-FR" sz="3600" b="1" dirty="0" err="1">
                <a:latin typeface="CS Avva Shenouda" pitchFamily="34" charset="0"/>
              </a:rPr>
              <a:t>abba</a:t>
            </a:r>
            <a:r>
              <a:rPr lang="fr-FR" sz="3600" b="1" dirty="0">
                <a:latin typeface="CS Avva Shenouda" pitchFamily="34" charset="0"/>
              </a:rPr>
              <a:t> (...) </a:t>
            </a:r>
            <a:r>
              <a:rPr lang="fr-FR" sz="3600" b="1" dirty="0" err="1">
                <a:latin typeface="CS Avva Shenouda" pitchFamily="34" charset="0"/>
              </a:rPr>
              <a:t>pi`epickopoc</a:t>
            </a:r>
            <a:r>
              <a:rPr lang="fr-FR" sz="3600" b="1" dirty="0">
                <a:latin typeface="CS Avva Shenouda" pitchFamily="34" charset="0"/>
              </a:rPr>
              <a:t> </a:t>
            </a:r>
            <a:r>
              <a:rPr lang="fr-FR" sz="3600" b="1" dirty="0" err="1">
                <a:latin typeface="CS Avva Shenouda" pitchFamily="34" charset="0"/>
              </a:rPr>
              <a:t>matajrof</a:t>
            </a:r>
            <a:r>
              <a:rPr lang="fr-FR" sz="3600" b="1" dirty="0">
                <a:latin typeface="CS Avva Shenouda" pitchFamily="34" charset="0"/>
              </a:rPr>
              <a:t> </a:t>
            </a:r>
            <a:r>
              <a:rPr lang="fr-FR" sz="3600" b="1" dirty="0" err="1">
                <a:latin typeface="CS Avva Shenouda" pitchFamily="34" charset="0"/>
              </a:rPr>
              <a:t>hijen</a:t>
            </a:r>
            <a:r>
              <a:rPr lang="fr-FR" sz="3600" b="1" dirty="0">
                <a:latin typeface="CS Avva Shenouda" pitchFamily="34" charset="0"/>
              </a:rPr>
              <a:t> </a:t>
            </a:r>
            <a:r>
              <a:rPr lang="fr-FR" sz="3600" b="1" dirty="0" err="1">
                <a:latin typeface="CS Avva Shenouda" pitchFamily="34" charset="0"/>
              </a:rPr>
              <a:t>pef</a:t>
            </a:r>
            <a:r>
              <a:rPr lang="fr-FR" sz="3600" b="1" dirty="0">
                <a:latin typeface="CS Avva Shenouda" pitchFamily="34" charset="0"/>
              </a:rPr>
              <a:t>`;</a:t>
            </a:r>
            <a:r>
              <a:rPr lang="fr-FR" sz="3600" b="1" dirty="0" err="1">
                <a:latin typeface="CS Avva Shenouda" pitchFamily="34" charset="0"/>
              </a:rPr>
              <a:t>ronoc</a:t>
            </a:r>
            <a:r>
              <a:rPr lang="fr-FR" sz="3600" b="1" dirty="0">
                <a:latin typeface="CS Avva Shenouda" pitchFamily="34" charset="0"/>
              </a:rPr>
              <a:t>.</a:t>
            </a:r>
          </a:p>
        </p:txBody>
      </p:sp>
      <p:sp>
        <p:nvSpPr>
          <p:cNvPr id="7" name="Rectangle 6"/>
          <p:cNvSpPr/>
          <p:nvPr/>
        </p:nvSpPr>
        <p:spPr>
          <a:xfrm>
            <a:off x="2891644" y="4149080"/>
            <a:ext cx="6408712" cy="2062103"/>
          </a:xfrm>
          <a:prstGeom prst="rect">
            <a:avLst/>
          </a:prstGeom>
        </p:spPr>
        <p:txBody>
          <a:bodyPr wrap="square">
            <a:spAutoFit/>
          </a:bodyPr>
          <a:lstStyle/>
          <a:p>
            <a:pPr algn="ctr"/>
            <a:r>
              <a:rPr lang="fr-FR" sz="3200" b="1" dirty="0">
                <a:latin typeface="Book Antiqua" pitchFamily="18" charset="0"/>
              </a:rPr>
              <a:t>Et son confrère dans le ministère</a:t>
            </a:r>
          </a:p>
          <a:p>
            <a:pPr algn="ctr"/>
            <a:r>
              <a:rPr lang="fr-FR" sz="3200" b="1" dirty="0">
                <a:latin typeface="Book Antiqua" pitchFamily="18" charset="0"/>
              </a:rPr>
              <a:t>notre père le juste </a:t>
            </a:r>
          </a:p>
          <a:p>
            <a:pPr algn="ctr"/>
            <a:r>
              <a:rPr lang="fr-FR" sz="3200" b="1" dirty="0" err="1">
                <a:latin typeface="Book Antiqua" pitchFamily="18" charset="0"/>
              </a:rPr>
              <a:t>Anba</a:t>
            </a:r>
            <a:r>
              <a:rPr lang="fr-FR" sz="3200" b="1" dirty="0">
                <a:latin typeface="Book Antiqua" pitchFamily="18" charset="0"/>
              </a:rPr>
              <a:t> (…) l'évêque</a:t>
            </a:r>
          </a:p>
          <a:p>
            <a:pPr algn="ctr"/>
            <a:r>
              <a:rPr lang="fr-FR" sz="3200" b="1" dirty="0">
                <a:latin typeface="Book Antiqua" pitchFamily="18" charset="0"/>
              </a:rPr>
              <a:t>maintiens-le sur son siège.</a:t>
            </a:r>
          </a:p>
        </p:txBody>
      </p:sp>
      <p:sp>
        <p:nvSpPr>
          <p:cNvPr id="8" name="ZoneTexte 7">
            <a:extLst>
              <a:ext uri="{FF2B5EF4-FFF2-40B4-BE49-F238E27FC236}">
                <a16:creationId xmlns:a16="http://schemas.microsoft.com/office/drawing/2014/main" id="{29B2A341-0A0D-4EB0-991D-A3E335A02C85}"/>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du </a:t>
            </a:r>
            <a:r>
              <a:rPr lang="fr-FR" sz="1600" b="1" dirty="0" err="1">
                <a:solidFill>
                  <a:schemeClr val="bg1"/>
                </a:solidFill>
              </a:rPr>
              <a:t>Lakkan</a:t>
            </a:r>
            <a:r>
              <a:rPr lang="fr-FR" sz="1600" b="1" dirty="0">
                <a:solidFill>
                  <a:schemeClr val="bg1"/>
                </a:solidFill>
              </a:rPr>
              <a:t> (Lavement des pieds)</a:t>
            </a:r>
          </a:p>
        </p:txBody>
      </p:sp>
      <p:sp>
        <p:nvSpPr>
          <p:cNvPr id="9" name="Rectangle 74">
            <a:extLst>
              <a:ext uri="{FF2B5EF4-FFF2-40B4-BE49-F238E27FC236}">
                <a16:creationId xmlns:a16="http://schemas.microsoft.com/office/drawing/2014/main" id="{E5AA9852-38BF-4A3D-9002-B6C262AF58A8}"/>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صلاة </a:t>
            </a:r>
            <a:r>
              <a:rPr lang="ar-SA" sz="2000" b="1" dirty="0" err="1">
                <a:solidFill>
                  <a:schemeClr val="bg1"/>
                </a:solidFill>
              </a:rPr>
              <a:t>اللقان</a:t>
            </a:r>
            <a:endParaRPr lang="en-US" altLang="fr-FR" sz="2000" b="1" i="1" dirty="0">
              <a:solidFill>
                <a:schemeClr val="bg1"/>
              </a:solidFill>
            </a:endParaRPr>
          </a:p>
        </p:txBody>
      </p:sp>
    </p:spTree>
    <p:extLst>
      <p:ext uri="{BB962C8B-B14F-4D97-AF65-F5344CB8AC3E}">
        <p14:creationId xmlns:p14="http://schemas.microsoft.com/office/powerpoint/2010/main" val="3945101512"/>
      </p:ext>
    </p:extLst>
  </p:cSld>
  <p:clrMapOvr>
    <a:masterClrMapping/>
  </p:clrMapOvr>
</p:sld>
</file>

<file path=ppt/slides/slide5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a:xfrm>
            <a:off x="6960096" y="692696"/>
            <a:ext cx="4531205" cy="2492990"/>
          </a:xfrm>
          <a:prstGeom prst="rect">
            <a:avLst/>
          </a:prstGeom>
        </p:spPr>
        <p:txBody>
          <a:bodyPr wrap="square">
            <a:spAutoFit/>
          </a:bodyPr>
          <a:lstStyle/>
          <a:p>
            <a:pPr algn="just" rtl="1"/>
            <a:r>
              <a:rPr lang="ar-AE" sz="3900" b="1" dirty="0"/>
              <a:t>يسوع المسيح هو </a:t>
            </a:r>
            <a:r>
              <a:rPr lang="ar-AE" sz="3900" b="1" dirty="0" err="1"/>
              <a:t>هو</a:t>
            </a:r>
            <a:r>
              <a:rPr lang="ar-AE" sz="3900" b="1" dirty="0"/>
              <a:t> أمس، واليوم وإلى الأبد، بأُقنوم واحد، نسجد له ونمجده.</a:t>
            </a:r>
          </a:p>
        </p:txBody>
      </p:sp>
      <p:sp>
        <p:nvSpPr>
          <p:cNvPr id="6" name="Rectangle 5"/>
          <p:cNvSpPr/>
          <p:nvPr/>
        </p:nvSpPr>
        <p:spPr>
          <a:xfrm>
            <a:off x="695400" y="692696"/>
            <a:ext cx="5256584" cy="3416320"/>
          </a:xfrm>
          <a:prstGeom prst="rect">
            <a:avLst/>
          </a:prstGeom>
        </p:spPr>
        <p:txBody>
          <a:bodyPr wrap="square">
            <a:spAutoFit/>
          </a:bodyPr>
          <a:lstStyle/>
          <a:p>
            <a:pPr algn="just"/>
            <a:r>
              <a:rPr lang="fr-FR" sz="3600" b="1" dirty="0" err="1">
                <a:latin typeface="Athanasius" pitchFamily="2" charset="0"/>
              </a:rPr>
              <a:t>Ihcouc</a:t>
            </a:r>
            <a:r>
              <a:rPr lang="fr-FR" sz="3600" b="1" dirty="0">
                <a:latin typeface="Athanasius" pitchFamily="2" charset="0"/>
              </a:rPr>
              <a:t> </a:t>
            </a:r>
            <a:r>
              <a:rPr lang="fr-FR" sz="3600" b="1" dirty="0" err="1">
                <a:latin typeface="Athanasius" pitchFamily="2" charset="0"/>
              </a:rPr>
              <a:t>Pixrictoc</a:t>
            </a:r>
            <a:r>
              <a:rPr lang="fr-FR" sz="3600" b="1" dirty="0">
                <a:latin typeface="Athanasius" pitchFamily="2" charset="0"/>
              </a:rPr>
              <a:t> `</a:t>
            </a:r>
            <a:r>
              <a:rPr lang="fr-FR" sz="3600" b="1" dirty="0" err="1">
                <a:latin typeface="Athanasius" pitchFamily="2" charset="0"/>
              </a:rPr>
              <a:t>ncaf</a:t>
            </a:r>
            <a:r>
              <a:rPr lang="fr-FR" sz="3600" b="1" dirty="0">
                <a:latin typeface="Athanasius" pitchFamily="2" charset="0"/>
              </a:rPr>
              <a:t> nem </a:t>
            </a:r>
            <a:r>
              <a:rPr lang="fr-FR" sz="3600" b="1" dirty="0" err="1">
                <a:latin typeface="Athanasius" pitchFamily="2" charset="0"/>
              </a:rPr>
              <a:t>voou</a:t>
            </a:r>
            <a:r>
              <a:rPr lang="fr-FR" sz="3600" b="1" dirty="0">
                <a:latin typeface="Athanasius" pitchFamily="2" charset="0"/>
              </a:rPr>
              <a:t> &gt; `</a:t>
            </a:r>
            <a:r>
              <a:rPr lang="fr-FR" sz="3600" b="1" dirty="0" err="1">
                <a:latin typeface="Athanasius" pitchFamily="2" charset="0"/>
              </a:rPr>
              <a:t>nqof</a:t>
            </a:r>
            <a:r>
              <a:rPr lang="fr-FR" sz="3600" b="1" dirty="0">
                <a:latin typeface="Athanasius" pitchFamily="2" charset="0"/>
              </a:rPr>
              <a:t> `</a:t>
            </a:r>
            <a:r>
              <a:rPr lang="fr-FR" sz="3600" b="1" dirty="0" err="1">
                <a:latin typeface="Athanasius" pitchFamily="2" charset="0"/>
              </a:rPr>
              <a:t>nqof</a:t>
            </a:r>
            <a:r>
              <a:rPr lang="fr-FR" sz="3600" b="1" dirty="0">
                <a:latin typeface="Athanasius" pitchFamily="2" charset="0"/>
              </a:rPr>
              <a:t> </a:t>
            </a:r>
            <a:r>
              <a:rPr lang="fr-FR" sz="3600" b="1" dirty="0" err="1">
                <a:latin typeface="Athanasius" pitchFamily="2" charset="0"/>
              </a:rPr>
              <a:t>pe</a:t>
            </a:r>
            <a:r>
              <a:rPr lang="fr-FR" sz="3600" b="1" dirty="0">
                <a:latin typeface="Athanasius" pitchFamily="2" charset="0"/>
              </a:rPr>
              <a:t> nem ]a `</a:t>
            </a:r>
            <a:r>
              <a:rPr lang="fr-FR" sz="3600" b="1" dirty="0" err="1">
                <a:latin typeface="Athanasius" pitchFamily="2" charset="0"/>
              </a:rPr>
              <a:t>ene</a:t>
            </a:r>
            <a:r>
              <a:rPr lang="fr-FR" sz="3600" b="1" dirty="0">
                <a:latin typeface="Athanasius" pitchFamily="2" charset="0"/>
              </a:rPr>
              <a:t>\ &gt; 'en ou\</a:t>
            </a:r>
            <a:r>
              <a:rPr lang="fr-FR" sz="3600" b="1" dirty="0" err="1">
                <a:latin typeface="Athanasius" pitchFamily="2" charset="0"/>
              </a:rPr>
              <a:t>upoctacic</a:t>
            </a:r>
            <a:r>
              <a:rPr lang="fr-FR" sz="3600" b="1" dirty="0">
                <a:latin typeface="Athanasius" pitchFamily="2" charset="0"/>
              </a:rPr>
              <a:t> `</a:t>
            </a:r>
            <a:r>
              <a:rPr lang="fr-FR" sz="3600" b="1" dirty="0" err="1">
                <a:latin typeface="Athanasius" pitchFamily="2" charset="0"/>
              </a:rPr>
              <a:t>nouwt</a:t>
            </a:r>
            <a:r>
              <a:rPr lang="fr-FR" sz="3600" b="1" dirty="0">
                <a:latin typeface="Athanasius" pitchFamily="2" charset="0"/>
              </a:rPr>
              <a:t> &gt; </a:t>
            </a:r>
            <a:r>
              <a:rPr lang="fr-FR" sz="3600" b="1" dirty="0" err="1">
                <a:latin typeface="Athanasius" pitchFamily="2" charset="0"/>
              </a:rPr>
              <a:t>tenouw</a:t>
            </a:r>
            <a:r>
              <a:rPr lang="fr-FR" sz="3600" b="1" dirty="0">
                <a:latin typeface="Athanasius" pitchFamily="2" charset="0"/>
              </a:rPr>
              <a:t>]t `</a:t>
            </a:r>
            <a:r>
              <a:rPr lang="fr-FR" sz="3600" b="1" dirty="0" err="1">
                <a:latin typeface="Athanasius" pitchFamily="2" charset="0"/>
              </a:rPr>
              <a:t>mmof</a:t>
            </a:r>
            <a:r>
              <a:rPr lang="fr-FR" sz="3600" b="1" dirty="0">
                <a:latin typeface="Athanasius" pitchFamily="2" charset="0"/>
              </a:rPr>
              <a:t> </a:t>
            </a:r>
            <a:r>
              <a:rPr lang="fr-FR" sz="3600" b="1" dirty="0" err="1">
                <a:latin typeface="Athanasius" pitchFamily="2" charset="0"/>
              </a:rPr>
              <a:t>ten</a:t>
            </a:r>
            <a:r>
              <a:rPr lang="fr-FR" sz="3600" b="1" dirty="0">
                <a:latin typeface="Athanasius" pitchFamily="2" charset="0"/>
              </a:rPr>
              <a:t>;`</a:t>
            </a:r>
            <a:r>
              <a:rPr lang="fr-FR" sz="3600" b="1" dirty="0" err="1">
                <a:latin typeface="Athanasius" pitchFamily="2" charset="0"/>
              </a:rPr>
              <a:t>wou</a:t>
            </a:r>
            <a:r>
              <a:rPr lang="fr-FR" sz="3600" b="1" dirty="0">
                <a:latin typeface="Athanasius" pitchFamily="2" charset="0"/>
              </a:rPr>
              <a:t> </a:t>
            </a:r>
            <a:r>
              <a:rPr lang="fr-FR" sz="3600" b="1" dirty="0" err="1">
                <a:latin typeface="Athanasius" pitchFamily="2" charset="0"/>
              </a:rPr>
              <a:t>naf</a:t>
            </a:r>
            <a:r>
              <a:rPr lang="fr-FR" sz="3600" b="1" dirty="0">
                <a:latin typeface="Athanasius" pitchFamily="2" charset="0"/>
              </a:rPr>
              <a:t>.</a:t>
            </a:r>
          </a:p>
        </p:txBody>
      </p:sp>
      <p:sp>
        <p:nvSpPr>
          <p:cNvPr id="7" name="Rectangle 6"/>
          <p:cNvSpPr/>
          <p:nvPr/>
        </p:nvSpPr>
        <p:spPr>
          <a:xfrm>
            <a:off x="-168696" y="4782244"/>
            <a:ext cx="11089231" cy="1569660"/>
          </a:xfrm>
          <a:prstGeom prst="rect">
            <a:avLst/>
          </a:prstGeom>
        </p:spPr>
        <p:txBody>
          <a:bodyPr wrap="square">
            <a:spAutoFit/>
          </a:bodyPr>
          <a:lstStyle/>
          <a:p>
            <a:pPr algn="ctr"/>
            <a:r>
              <a:rPr lang="fr-FR" sz="2400" b="1" dirty="0">
                <a:latin typeface="Book Antiqua" pitchFamily="18" charset="0"/>
              </a:rPr>
              <a:t>Jésus-Christ est Lui-même hier, </a:t>
            </a:r>
          </a:p>
          <a:p>
            <a:pPr algn="ctr"/>
            <a:r>
              <a:rPr lang="fr-FR" sz="2400" b="1" dirty="0">
                <a:latin typeface="Book Antiqua" pitchFamily="18" charset="0"/>
              </a:rPr>
              <a:t>aujourd’hui et jusqu’à la fin des temps </a:t>
            </a:r>
          </a:p>
          <a:p>
            <a:pPr algn="ctr"/>
            <a:r>
              <a:rPr lang="fr-FR" sz="2400" b="1" dirty="0">
                <a:latin typeface="Book Antiqua" pitchFamily="18" charset="0"/>
              </a:rPr>
              <a:t>avec Son hypostase unique, </a:t>
            </a:r>
          </a:p>
          <a:p>
            <a:pPr algn="ctr"/>
            <a:r>
              <a:rPr lang="fr-FR" sz="2400" b="1" dirty="0">
                <a:latin typeface="Book Antiqua" pitchFamily="18" charset="0"/>
              </a:rPr>
              <a:t>nous nous prosternons devant Lui et nous Le glorifions.</a:t>
            </a:r>
          </a:p>
        </p:txBody>
      </p:sp>
      <p:sp>
        <p:nvSpPr>
          <p:cNvPr id="8" name="ZoneTexte 7">
            <a:extLst>
              <a:ext uri="{FF2B5EF4-FFF2-40B4-BE49-F238E27FC236}">
                <a16:creationId xmlns:a16="http://schemas.microsoft.com/office/drawing/2014/main" id="{3265B016-1277-4AED-824A-5A931AF3A4C9}"/>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du </a:t>
            </a:r>
            <a:r>
              <a:rPr lang="fr-FR" sz="1600" b="1" dirty="0" err="1">
                <a:solidFill>
                  <a:schemeClr val="bg1"/>
                </a:solidFill>
              </a:rPr>
              <a:t>Lakkan</a:t>
            </a:r>
            <a:r>
              <a:rPr lang="fr-FR" sz="1600" b="1" dirty="0">
                <a:solidFill>
                  <a:schemeClr val="bg1"/>
                </a:solidFill>
              </a:rPr>
              <a:t> (Lavement des pieds)</a:t>
            </a:r>
          </a:p>
        </p:txBody>
      </p:sp>
      <p:sp>
        <p:nvSpPr>
          <p:cNvPr id="9" name="Rectangle 74">
            <a:extLst>
              <a:ext uri="{FF2B5EF4-FFF2-40B4-BE49-F238E27FC236}">
                <a16:creationId xmlns:a16="http://schemas.microsoft.com/office/drawing/2014/main" id="{CB6640FA-5F8D-45A0-90E9-A32C65C5F6D6}"/>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صلاة </a:t>
            </a:r>
            <a:r>
              <a:rPr lang="ar-SA" sz="2000" b="1" dirty="0" err="1">
                <a:solidFill>
                  <a:schemeClr val="bg1"/>
                </a:solidFill>
              </a:rPr>
              <a:t>اللقان</a:t>
            </a:r>
            <a:endParaRPr lang="en-US" altLang="fr-FR" sz="2000" b="1" i="1" dirty="0">
              <a:solidFill>
                <a:schemeClr val="bg1"/>
              </a:solidFill>
            </a:endParaRPr>
          </a:p>
        </p:txBody>
      </p:sp>
    </p:spTree>
    <p:extLst>
      <p:ext uri="{BB962C8B-B14F-4D97-AF65-F5344CB8AC3E}">
        <p14:creationId xmlns:p14="http://schemas.microsoft.com/office/powerpoint/2010/main" val="2090321921"/>
      </p:ext>
    </p:extLst>
  </p:cSld>
  <p:clrMapOvr>
    <a:masterClrMapping/>
  </p:clrMapOvr>
</p:sld>
</file>

<file path=ppt/slides/slide5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a:xfrm>
            <a:off x="6960096" y="692696"/>
            <a:ext cx="4531205" cy="1892826"/>
          </a:xfrm>
          <a:prstGeom prst="rect">
            <a:avLst/>
          </a:prstGeom>
        </p:spPr>
        <p:txBody>
          <a:bodyPr wrap="square">
            <a:spAutoFit/>
          </a:bodyPr>
          <a:lstStyle/>
          <a:p>
            <a:pPr algn="just" rtl="1"/>
            <a:r>
              <a:rPr lang="ar-AE" sz="3900" b="1" dirty="0"/>
              <a:t>يا ملك السلام، أعطنا سلامك، قرر لنا سلامك، واغفر لنا خطايانا.</a:t>
            </a:r>
          </a:p>
        </p:txBody>
      </p:sp>
      <p:sp>
        <p:nvSpPr>
          <p:cNvPr id="6" name="Rectangle 5"/>
          <p:cNvSpPr/>
          <p:nvPr/>
        </p:nvSpPr>
        <p:spPr>
          <a:xfrm>
            <a:off x="695400" y="692696"/>
            <a:ext cx="5256584" cy="2308324"/>
          </a:xfrm>
          <a:prstGeom prst="rect">
            <a:avLst/>
          </a:prstGeom>
        </p:spPr>
        <p:txBody>
          <a:bodyPr wrap="square">
            <a:spAutoFit/>
          </a:bodyPr>
          <a:lstStyle/>
          <a:p>
            <a:pPr algn="just"/>
            <a:r>
              <a:rPr lang="it-IT" sz="3600" b="1" dirty="0">
                <a:latin typeface="CS Avva Shenouda" pitchFamily="34" charset="0"/>
              </a:rPr>
              <a:t>¿ </a:t>
            </a:r>
            <a:r>
              <a:rPr lang="it-IT" sz="3600" b="1" dirty="0">
                <a:latin typeface="Athanasius" pitchFamily="2" charset="0"/>
              </a:rPr>
              <a:t>Pouro `nte ;\irhnh &gt; moi nan `ntek\irhnh &gt; cemni nan `ntek\irhnh &gt; xa nennobi nan `ebol.</a:t>
            </a:r>
          </a:p>
        </p:txBody>
      </p:sp>
      <p:sp>
        <p:nvSpPr>
          <p:cNvPr id="7" name="Rectangle 6"/>
          <p:cNvSpPr/>
          <p:nvPr/>
        </p:nvSpPr>
        <p:spPr>
          <a:xfrm>
            <a:off x="2891644" y="4149080"/>
            <a:ext cx="6408712" cy="2062103"/>
          </a:xfrm>
          <a:prstGeom prst="rect">
            <a:avLst/>
          </a:prstGeom>
        </p:spPr>
        <p:txBody>
          <a:bodyPr wrap="square">
            <a:spAutoFit/>
          </a:bodyPr>
          <a:lstStyle/>
          <a:p>
            <a:pPr algn="ctr"/>
            <a:r>
              <a:rPr lang="fr-FR" sz="3200" b="1" dirty="0">
                <a:latin typeface="Book Antiqua" pitchFamily="18" charset="0"/>
              </a:rPr>
              <a:t>Ô Toi, Roi de la paix</a:t>
            </a:r>
          </a:p>
          <a:p>
            <a:pPr algn="ctr"/>
            <a:r>
              <a:rPr lang="fr-FR" sz="3200" b="1" dirty="0">
                <a:latin typeface="Book Antiqua" pitchFamily="18" charset="0"/>
              </a:rPr>
              <a:t>Ta paix, donne-la nous</a:t>
            </a:r>
          </a:p>
          <a:p>
            <a:pPr algn="ctr"/>
            <a:r>
              <a:rPr lang="fr-FR" sz="3200" b="1" dirty="0">
                <a:latin typeface="Book Antiqua" pitchFamily="18" charset="0"/>
              </a:rPr>
              <a:t>Accorde-nous Ta paix</a:t>
            </a:r>
          </a:p>
          <a:p>
            <a:pPr algn="ctr"/>
            <a:r>
              <a:rPr lang="fr-FR" sz="3200" b="1" dirty="0">
                <a:latin typeface="Book Antiqua" pitchFamily="18" charset="0"/>
              </a:rPr>
              <a:t>Et remets nos péchés</a:t>
            </a:r>
          </a:p>
        </p:txBody>
      </p:sp>
      <p:sp>
        <p:nvSpPr>
          <p:cNvPr id="8" name="ZoneTexte 7">
            <a:extLst>
              <a:ext uri="{FF2B5EF4-FFF2-40B4-BE49-F238E27FC236}">
                <a16:creationId xmlns:a16="http://schemas.microsoft.com/office/drawing/2014/main" id="{D6D87799-691D-4B1B-998D-118FDC0E2296}"/>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du </a:t>
            </a:r>
            <a:r>
              <a:rPr lang="fr-FR" sz="1600" b="1" dirty="0" err="1">
                <a:solidFill>
                  <a:schemeClr val="bg1"/>
                </a:solidFill>
              </a:rPr>
              <a:t>Lakkan</a:t>
            </a:r>
            <a:r>
              <a:rPr lang="fr-FR" sz="1600" b="1" dirty="0">
                <a:solidFill>
                  <a:schemeClr val="bg1"/>
                </a:solidFill>
              </a:rPr>
              <a:t> (Lavement des pieds)</a:t>
            </a:r>
          </a:p>
        </p:txBody>
      </p:sp>
      <p:sp>
        <p:nvSpPr>
          <p:cNvPr id="9" name="Rectangle 74">
            <a:extLst>
              <a:ext uri="{FF2B5EF4-FFF2-40B4-BE49-F238E27FC236}">
                <a16:creationId xmlns:a16="http://schemas.microsoft.com/office/drawing/2014/main" id="{F90735C3-C1CA-4E99-A393-966703BBD80D}"/>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صلاة </a:t>
            </a:r>
            <a:r>
              <a:rPr lang="ar-SA" sz="2000" b="1" dirty="0" err="1">
                <a:solidFill>
                  <a:schemeClr val="bg1"/>
                </a:solidFill>
              </a:rPr>
              <a:t>اللقان</a:t>
            </a:r>
            <a:endParaRPr lang="en-US" altLang="fr-FR" sz="2000" b="1" i="1" dirty="0">
              <a:solidFill>
                <a:schemeClr val="bg1"/>
              </a:solidFill>
            </a:endParaRPr>
          </a:p>
        </p:txBody>
      </p:sp>
    </p:spTree>
    <p:extLst>
      <p:ext uri="{BB962C8B-B14F-4D97-AF65-F5344CB8AC3E}">
        <p14:creationId xmlns:p14="http://schemas.microsoft.com/office/powerpoint/2010/main" val="3851082053"/>
      </p:ext>
    </p:extLst>
  </p:cSld>
  <p:clrMapOvr>
    <a:masterClrMapping/>
  </p:clrMapOvr>
</p:sld>
</file>

<file path=ppt/slides/slide5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a:xfrm>
            <a:off x="6960096" y="692696"/>
            <a:ext cx="4531205" cy="1892826"/>
          </a:xfrm>
          <a:prstGeom prst="rect">
            <a:avLst/>
          </a:prstGeom>
        </p:spPr>
        <p:txBody>
          <a:bodyPr wrap="square">
            <a:spAutoFit/>
          </a:bodyPr>
          <a:lstStyle/>
          <a:p>
            <a:pPr algn="just" rtl="1"/>
            <a:r>
              <a:rPr lang="ar-AE" sz="3900" b="1" dirty="0"/>
              <a:t>فرِّق أعداء الكنيسة، وحصنها، فلا تتزعزع، إلى الأبد.</a:t>
            </a:r>
          </a:p>
        </p:txBody>
      </p:sp>
      <p:sp>
        <p:nvSpPr>
          <p:cNvPr id="6" name="Rectangle 5"/>
          <p:cNvSpPr/>
          <p:nvPr/>
        </p:nvSpPr>
        <p:spPr>
          <a:xfrm>
            <a:off x="695400" y="692696"/>
            <a:ext cx="5256584" cy="1754326"/>
          </a:xfrm>
          <a:prstGeom prst="rect">
            <a:avLst/>
          </a:prstGeom>
        </p:spPr>
        <p:txBody>
          <a:bodyPr wrap="square">
            <a:spAutoFit/>
          </a:bodyPr>
          <a:lstStyle/>
          <a:p>
            <a:pPr algn="just"/>
            <a:r>
              <a:rPr lang="fr-FR" sz="3600" b="1" dirty="0" err="1">
                <a:latin typeface="Athanasius" pitchFamily="2" charset="0"/>
              </a:rPr>
              <a:t>Jwr</a:t>
            </a:r>
            <a:r>
              <a:rPr lang="fr-FR" sz="3600" b="1" dirty="0">
                <a:latin typeface="Athanasius" pitchFamily="2" charset="0"/>
              </a:rPr>
              <a:t> </a:t>
            </a:r>
            <a:r>
              <a:rPr lang="fr-FR" sz="3600" b="1" dirty="0" err="1">
                <a:latin typeface="Athanasius" pitchFamily="2" charset="0"/>
              </a:rPr>
              <a:t>ebol</a:t>
            </a:r>
            <a:r>
              <a:rPr lang="fr-FR" sz="3600" b="1" dirty="0">
                <a:latin typeface="Athanasius" pitchFamily="2" charset="0"/>
              </a:rPr>
              <a:t> `</a:t>
            </a:r>
            <a:r>
              <a:rPr lang="fr-FR" sz="3600" b="1" dirty="0" err="1">
                <a:latin typeface="Athanasius" pitchFamily="2" charset="0"/>
              </a:rPr>
              <a:t>nnijaji</a:t>
            </a:r>
            <a:r>
              <a:rPr lang="fr-FR" sz="3600" b="1" dirty="0">
                <a:latin typeface="Athanasius" pitchFamily="2" charset="0"/>
              </a:rPr>
              <a:t> &gt; `</a:t>
            </a:r>
            <a:r>
              <a:rPr lang="fr-FR" sz="3600" b="1" dirty="0" err="1">
                <a:latin typeface="Athanasius" pitchFamily="2" charset="0"/>
              </a:rPr>
              <a:t>nte</a:t>
            </a:r>
            <a:r>
              <a:rPr lang="fr-FR" sz="3600" b="1" dirty="0">
                <a:latin typeface="Athanasius" pitchFamily="2" charset="0"/>
              </a:rPr>
              <a:t> ;</a:t>
            </a:r>
            <a:r>
              <a:rPr lang="fr-FR" sz="3600" b="1" dirty="0" err="1">
                <a:latin typeface="Athanasius" pitchFamily="2" charset="0"/>
              </a:rPr>
              <a:t>ek`klhci`a</a:t>
            </a:r>
            <a:r>
              <a:rPr lang="fr-FR" sz="3600" b="1" dirty="0">
                <a:latin typeface="Athanasius" pitchFamily="2" charset="0"/>
              </a:rPr>
              <a:t> &gt; `</a:t>
            </a:r>
            <a:r>
              <a:rPr lang="fr-FR" sz="3600" b="1" dirty="0" err="1">
                <a:latin typeface="Athanasius" pitchFamily="2" charset="0"/>
              </a:rPr>
              <a:t>aricobt</a:t>
            </a:r>
            <a:r>
              <a:rPr lang="fr-FR" sz="3600" b="1" dirty="0">
                <a:latin typeface="Athanasius" pitchFamily="2" charset="0"/>
              </a:rPr>
              <a:t> `</a:t>
            </a:r>
            <a:r>
              <a:rPr lang="fr-FR" sz="3600" b="1" dirty="0" err="1">
                <a:latin typeface="Athanasius" pitchFamily="2" charset="0"/>
              </a:rPr>
              <a:t>eroc</a:t>
            </a:r>
            <a:r>
              <a:rPr lang="fr-FR" sz="3600" b="1" dirty="0">
                <a:latin typeface="Athanasius" pitchFamily="2" charset="0"/>
              </a:rPr>
              <a:t> &gt; `</a:t>
            </a:r>
            <a:r>
              <a:rPr lang="fr-FR" sz="3600" b="1" dirty="0" err="1">
                <a:latin typeface="Athanasius" pitchFamily="2" charset="0"/>
              </a:rPr>
              <a:t>nneckim</a:t>
            </a:r>
            <a:r>
              <a:rPr lang="fr-FR" sz="3600" b="1" dirty="0">
                <a:latin typeface="Athanasius" pitchFamily="2" charset="0"/>
              </a:rPr>
              <a:t> ]a `</a:t>
            </a:r>
            <a:r>
              <a:rPr lang="fr-FR" sz="3600" b="1" dirty="0" err="1">
                <a:latin typeface="Athanasius" pitchFamily="2" charset="0"/>
              </a:rPr>
              <a:t>ene</a:t>
            </a:r>
            <a:r>
              <a:rPr lang="fr-FR" sz="3600" b="1" dirty="0">
                <a:latin typeface="Athanasius" pitchFamily="2" charset="0"/>
              </a:rPr>
              <a:t>\.</a:t>
            </a:r>
          </a:p>
        </p:txBody>
      </p:sp>
      <p:sp>
        <p:nvSpPr>
          <p:cNvPr id="7" name="Rectangle 6"/>
          <p:cNvSpPr/>
          <p:nvPr/>
        </p:nvSpPr>
        <p:spPr>
          <a:xfrm>
            <a:off x="2891644" y="4149080"/>
            <a:ext cx="6408712" cy="2062103"/>
          </a:xfrm>
          <a:prstGeom prst="rect">
            <a:avLst/>
          </a:prstGeom>
        </p:spPr>
        <p:txBody>
          <a:bodyPr wrap="square">
            <a:spAutoFit/>
          </a:bodyPr>
          <a:lstStyle/>
          <a:p>
            <a:pPr algn="ctr"/>
            <a:r>
              <a:rPr lang="fr-FR" sz="3200" b="1" dirty="0">
                <a:latin typeface="Book Antiqua" pitchFamily="18" charset="0"/>
              </a:rPr>
              <a:t>Et chasse les ennemis</a:t>
            </a:r>
          </a:p>
          <a:p>
            <a:pPr algn="ctr"/>
            <a:r>
              <a:rPr lang="fr-FR" sz="3200" b="1" dirty="0">
                <a:latin typeface="Book Antiqua" pitchFamily="18" charset="0"/>
              </a:rPr>
              <a:t>Les ennemis de l’Eglise</a:t>
            </a:r>
          </a:p>
          <a:p>
            <a:pPr algn="ctr"/>
            <a:r>
              <a:rPr lang="fr-FR" sz="3200" b="1" dirty="0">
                <a:latin typeface="Book Antiqua" pitchFamily="18" charset="0"/>
              </a:rPr>
              <a:t>Aussi fortifie-la</a:t>
            </a:r>
          </a:p>
          <a:p>
            <a:pPr algn="ctr"/>
            <a:r>
              <a:rPr lang="fr-FR" sz="3200" b="1" dirty="0">
                <a:latin typeface="Book Antiqua" pitchFamily="18" charset="0"/>
              </a:rPr>
              <a:t>Jamais, ne s’ébranlera</a:t>
            </a:r>
          </a:p>
        </p:txBody>
      </p:sp>
      <p:sp>
        <p:nvSpPr>
          <p:cNvPr id="8" name="ZoneTexte 7">
            <a:extLst>
              <a:ext uri="{FF2B5EF4-FFF2-40B4-BE49-F238E27FC236}">
                <a16:creationId xmlns:a16="http://schemas.microsoft.com/office/drawing/2014/main" id="{3265B016-1277-4AED-824A-5A931AF3A4C9}"/>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du </a:t>
            </a:r>
            <a:r>
              <a:rPr lang="fr-FR" sz="1600" b="1" dirty="0" err="1">
                <a:solidFill>
                  <a:schemeClr val="bg1"/>
                </a:solidFill>
              </a:rPr>
              <a:t>Lakkan</a:t>
            </a:r>
            <a:r>
              <a:rPr lang="fr-FR" sz="1600" b="1" dirty="0">
                <a:solidFill>
                  <a:schemeClr val="bg1"/>
                </a:solidFill>
              </a:rPr>
              <a:t> (Lavement des pieds)</a:t>
            </a:r>
          </a:p>
        </p:txBody>
      </p:sp>
      <p:sp>
        <p:nvSpPr>
          <p:cNvPr id="9" name="Rectangle 74">
            <a:extLst>
              <a:ext uri="{FF2B5EF4-FFF2-40B4-BE49-F238E27FC236}">
                <a16:creationId xmlns:a16="http://schemas.microsoft.com/office/drawing/2014/main" id="{CB6640FA-5F8D-45A0-90E9-A32C65C5F6D6}"/>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صلاة </a:t>
            </a:r>
            <a:r>
              <a:rPr lang="ar-SA" sz="2000" b="1" dirty="0" err="1">
                <a:solidFill>
                  <a:schemeClr val="bg1"/>
                </a:solidFill>
              </a:rPr>
              <a:t>اللقان</a:t>
            </a:r>
            <a:endParaRPr lang="en-US" altLang="fr-FR" sz="2000" b="1" i="1" dirty="0">
              <a:solidFill>
                <a:schemeClr val="bg1"/>
              </a:solidFill>
            </a:endParaRPr>
          </a:p>
        </p:txBody>
      </p:sp>
    </p:spTree>
    <p:extLst>
      <p:ext uri="{BB962C8B-B14F-4D97-AF65-F5344CB8AC3E}">
        <p14:creationId xmlns:p14="http://schemas.microsoft.com/office/powerpoint/2010/main" val="4255901843"/>
      </p:ext>
    </p:extLst>
  </p:cSld>
  <p:clrMapOvr>
    <a:masterClrMapping/>
  </p:clrMapOvr>
</p:sld>
</file>

<file path=ppt/slides/slide5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a:xfrm>
            <a:off x="6960096" y="692696"/>
            <a:ext cx="4531205" cy="1892826"/>
          </a:xfrm>
          <a:prstGeom prst="rect">
            <a:avLst/>
          </a:prstGeom>
        </p:spPr>
        <p:txBody>
          <a:bodyPr wrap="square">
            <a:spAutoFit/>
          </a:bodyPr>
          <a:lstStyle/>
          <a:p>
            <a:pPr algn="just" rtl="1"/>
            <a:r>
              <a:rPr lang="ar-AE" sz="3900" b="1" dirty="0" err="1"/>
              <a:t>عمانوئيل</a:t>
            </a:r>
            <a:r>
              <a:rPr lang="ar-AE" sz="3900" b="1" dirty="0"/>
              <a:t> إلهنا، في وسطنا الآن، بمجد أبيه، والروح القدس.</a:t>
            </a:r>
          </a:p>
        </p:txBody>
      </p:sp>
      <p:sp>
        <p:nvSpPr>
          <p:cNvPr id="6" name="Rectangle 5"/>
          <p:cNvSpPr/>
          <p:nvPr/>
        </p:nvSpPr>
        <p:spPr>
          <a:xfrm>
            <a:off x="695400" y="692696"/>
            <a:ext cx="5256584" cy="2308324"/>
          </a:xfrm>
          <a:prstGeom prst="rect">
            <a:avLst/>
          </a:prstGeom>
        </p:spPr>
        <p:txBody>
          <a:bodyPr wrap="square">
            <a:spAutoFit/>
          </a:bodyPr>
          <a:lstStyle/>
          <a:p>
            <a:pPr algn="just"/>
            <a:r>
              <a:rPr lang="it-IT" sz="3600" b="1" dirty="0">
                <a:latin typeface="CS Avva Shenouda" pitchFamily="34" charset="0"/>
              </a:rPr>
              <a:t>¿ </a:t>
            </a:r>
            <a:r>
              <a:rPr lang="nl-NL" sz="3600" b="1" dirty="0" err="1">
                <a:latin typeface="Athanasius" pitchFamily="2" charset="0"/>
              </a:rPr>
              <a:t>Emmanouhl</a:t>
            </a:r>
            <a:r>
              <a:rPr lang="nl-NL" sz="3600" b="1" dirty="0">
                <a:latin typeface="Athanasius" pitchFamily="2" charset="0"/>
              </a:rPr>
              <a:t> </a:t>
            </a:r>
            <a:r>
              <a:rPr lang="nl-NL" sz="3600" b="1" dirty="0" err="1">
                <a:latin typeface="Athanasius" pitchFamily="2" charset="0"/>
              </a:rPr>
              <a:t>Pennou</a:t>
            </a:r>
            <a:r>
              <a:rPr lang="nl-NL" sz="3600" b="1" dirty="0">
                <a:latin typeface="Athanasius" pitchFamily="2" charset="0"/>
              </a:rPr>
              <a:t>; &gt; 'en </a:t>
            </a:r>
            <a:r>
              <a:rPr lang="nl-NL" sz="3600" b="1" dirty="0" err="1">
                <a:latin typeface="Athanasius" pitchFamily="2" charset="0"/>
              </a:rPr>
              <a:t>tenmh</a:t>
            </a:r>
            <a:r>
              <a:rPr lang="nl-NL" sz="3600" b="1" dirty="0">
                <a:latin typeface="Athanasius" pitchFamily="2" charset="0"/>
              </a:rPr>
              <a:t>; ;nou &gt; 'en `</a:t>
            </a:r>
            <a:r>
              <a:rPr lang="nl-NL" sz="3600" b="1" dirty="0" err="1">
                <a:latin typeface="Athanasius" pitchFamily="2" charset="0"/>
              </a:rPr>
              <a:t>p`wou</a:t>
            </a:r>
            <a:r>
              <a:rPr lang="nl-NL" sz="3600" b="1" dirty="0">
                <a:latin typeface="Athanasius" pitchFamily="2" charset="0"/>
              </a:rPr>
              <a:t> `</a:t>
            </a:r>
            <a:r>
              <a:rPr lang="nl-NL" sz="3600" b="1" dirty="0" err="1">
                <a:latin typeface="Athanasius" pitchFamily="2" charset="0"/>
              </a:rPr>
              <a:t>nte</a:t>
            </a:r>
            <a:r>
              <a:rPr lang="nl-NL" sz="3600" b="1" dirty="0">
                <a:latin typeface="Athanasius" pitchFamily="2" charset="0"/>
              </a:rPr>
              <a:t> </a:t>
            </a:r>
            <a:r>
              <a:rPr lang="nl-NL" sz="3600" b="1" dirty="0" err="1">
                <a:latin typeface="Athanasius" pitchFamily="2" charset="0"/>
              </a:rPr>
              <a:t>Pefiwt</a:t>
            </a:r>
            <a:r>
              <a:rPr lang="nl-NL" sz="3600" b="1" dirty="0">
                <a:latin typeface="Athanasius" pitchFamily="2" charset="0"/>
              </a:rPr>
              <a:t> &gt; </a:t>
            </a:r>
            <a:r>
              <a:rPr lang="nl-NL" sz="3600" b="1" dirty="0" err="1">
                <a:latin typeface="Athanasius" pitchFamily="2" charset="0"/>
              </a:rPr>
              <a:t>nem</a:t>
            </a:r>
            <a:r>
              <a:rPr lang="nl-NL" sz="3600" b="1" dirty="0">
                <a:latin typeface="Athanasius" pitchFamily="2" charset="0"/>
              </a:rPr>
              <a:t> </a:t>
            </a:r>
            <a:r>
              <a:rPr lang="nl-NL" sz="3600" b="1" dirty="0" err="1">
                <a:latin typeface="Athanasius" pitchFamily="2" charset="0"/>
              </a:rPr>
              <a:t>Pi`pneuma</a:t>
            </a:r>
            <a:r>
              <a:rPr lang="nl-NL" sz="3600" b="1" dirty="0">
                <a:latin typeface="Athanasius" pitchFamily="2" charset="0"/>
              </a:rPr>
              <a:t> `</a:t>
            </a:r>
            <a:r>
              <a:rPr lang="nl-NL" sz="3600" b="1" dirty="0" err="1">
                <a:latin typeface="Athanasius" pitchFamily="2" charset="0"/>
              </a:rPr>
              <a:t>eqouab</a:t>
            </a:r>
            <a:r>
              <a:rPr lang="nl-NL" sz="3600" b="1" dirty="0">
                <a:latin typeface="Athanasius" pitchFamily="2" charset="0"/>
              </a:rPr>
              <a:t>.</a:t>
            </a:r>
            <a:endParaRPr lang="it-IT" sz="3600" b="1" dirty="0">
              <a:latin typeface="Athanasius" pitchFamily="2" charset="0"/>
            </a:endParaRPr>
          </a:p>
        </p:txBody>
      </p:sp>
      <p:sp>
        <p:nvSpPr>
          <p:cNvPr id="7" name="Rectangle 6"/>
          <p:cNvSpPr/>
          <p:nvPr/>
        </p:nvSpPr>
        <p:spPr>
          <a:xfrm>
            <a:off x="2891644" y="4149080"/>
            <a:ext cx="6408712" cy="2062103"/>
          </a:xfrm>
          <a:prstGeom prst="rect">
            <a:avLst/>
          </a:prstGeom>
        </p:spPr>
        <p:txBody>
          <a:bodyPr wrap="square">
            <a:spAutoFit/>
          </a:bodyPr>
          <a:lstStyle/>
          <a:p>
            <a:pPr algn="ctr"/>
            <a:r>
              <a:rPr lang="fr-FR" sz="3200" b="1" dirty="0">
                <a:latin typeface="Book Antiqua" pitchFamily="18" charset="0"/>
              </a:rPr>
              <a:t>Notre Dieu Emmanuel</a:t>
            </a:r>
          </a:p>
          <a:p>
            <a:pPr algn="ctr"/>
            <a:r>
              <a:rPr lang="fr-FR" sz="3200" b="1" dirty="0">
                <a:latin typeface="Book Antiqua" pitchFamily="18" charset="0"/>
              </a:rPr>
              <a:t>Est maintenant parmi nous</a:t>
            </a:r>
          </a:p>
          <a:p>
            <a:pPr algn="ctr"/>
            <a:r>
              <a:rPr lang="fr-FR" sz="3200" b="1" dirty="0">
                <a:latin typeface="Book Antiqua" pitchFamily="18" charset="0"/>
              </a:rPr>
              <a:t>Avec la gloire du Père</a:t>
            </a:r>
          </a:p>
          <a:p>
            <a:pPr algn="ctr"/>
            <a:r>
              <a:rPr lang="fr-FR" sz="3200" b="1" dirty="0">
                <a:latin typeface="Book Antiqua" pitchFamily="18" charset="0"/>
              </a:rPr>
              <a:t>Avec le Saint-Esprit</a:t>
            </a:r>
          </a:p>
        </p:txBody>
      </p:sp>
      <p:sp>
        <p:nvSpPr>
          <p:cNvPr id="8" name="ZoneTexte 7">
            <a:extLst>
              <a:ext uri="{FF2B5EF4-FFF2-40B4-BE49-F238E27FC236}">
                <a16:creationId xmlns:a16="http://schemas.microsoft.com/office/drawing/2014/main" id="{D6D87799-691D-4B1B-998D-118FDC0E2296}"/>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du </a:t>
            </a:r>
            <a:r>
              <a:rPr lang="fr-FR" sz="1600" b="1" dirty="0" err="1">
                <a:solidFill>
                  <a:schemeClr val="bg1"/>
                </a:solidFill>
              </a:rPr>
              <a:t>Lakkan</a:t>
            </a:r>
            <a:r>
              <a:rPr lang="fr-FR" sz="1600" b="1" dirty="0">
                <a:solidFill>
                  <a:schemeClr val="bg1"/>
                </a:solidFill>
              </a:rPr>
              <a:t> (Lavement des pieds)</a:t>
            </a:r>
          </a:p>
        </p:txBody>
      </p:sp>
      <p:sp>
        <p:nvSpPr>
          <p:cNvPr id="9" name="Rectangle 74">
            <a:extLst>
              <a:ext uri="{FF2B5EF4-FFF2-40B4-BE49-F238E27FC236}">
                <a16:creationId xmlns:a16="http://schemas.microsoft.com/office/drawing/2014/main" id="{F90735C3-C1CA-4E99-A393-966703BBD80D}"/>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صلاة </a:t>
            </a:r>
            <a:r>
              <a:rPr lang="ar-SA" sz="2000" b="1" dirty="0" err="1">
                <a:solidFill>
                  <a:schemeClr val="bg1"/>
                </a:solidFill>
              </a:rPr>
              <a:t>اللقان</a:t>
            </a:r>
            <a:endParaRPr lang="en-US" altLang="fr-FR" sz="2000" b="1" i="1" dirty="0">
              <a:solidFill>
                <a:schemeClr val="bg1"/>
              </a:solidFill>
            </a:endParaRPr>
          </a:p>
        </p:txBody>
      </p:sp>
    </p:spTree>
    <p:extLst>
      <p:ext uri="{BB962C8B-B14F-4D97-AF65-F5344CB8AC3E}">
        <p14:creationId xmlns:p14="http://schemas.microsoft.com/office/powerpoint/2010/main" val="677358217"/>
      </p:ext>
    </p:extLst>
  </p:cSld>
  <p:clrMapOvr>
    <a:masterClrMapping/>
  </p:clrMapOvr>
</p:sld>
</file>

<file path=ppt/slides/slide5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a:xfrm>
            <a:off x="6960096" y="692696"/>
            <a:ext cx="4531205" cy="1892826"/>
          </a:xfrm>
          <a:prstGeom prst="rect">
            <a:avLst/>
          </a:prstGeom>
        </p:spPr>
        <p:txBody>
          <a:bodyPr wrap="square">
            <a:spAutoFit/>
          </a:bodyPr>
          <a:lstStyle/>
          <a:p>
            <a:pPr algn="just" rtl="1"/>
            <a:r>
              <a:rPr lang="ar-AE" sz="3900" b="1" dirty="0"/>
              <a:t>ليباركنا كلنا، ويطهر قلوبنا، ويشفي أمراض، نفوسنا وأجسادنا.</a:t>
            </a:r>
          </a:p>
        </p:txBody>
      </p:sp>
      <p:sp>
        <p:nvSpPr>
          <p:cNvPr id="6" name="Rectangle 5"/>
          <p:cNvSpPr/>
          <p:nvPr/>
        </p:nvSpPr>
        <p:spPr>
          <a:xfrm>
            <a:off x="695400" y="692696"/>
            <a:ext cx="5256584" cy="2308324"/>
          </a:xfrm>
          <a:prstGeom prst="rect">
            <a:avLst/>
          </a:prstGeom>
        </p:spPr>
        <p:txBody>
          <a:bodyPr wrap="square">
            <a:spAutoFit/>
          </a:bodyPr>
          <a:lstStyle/>
          <a:p>
            <a:pPr algn="just"/>
            <a:r>
              <a:rPr lang="fr-FR" sz="3600" b="1" dirty="0" err="1">
                <a:latin typeface="Athanasius" pitchFamily="2" charset="0"/>
              </a:rPr>
              <a:t>Ntef`cmou</a:t>
            </a:r>
            <a:r>
              <a:rPr lang="fr-FR" sz="3600" b="1" dirty="0">
                <a:latin typeface="Athanasius" pitchFamily="2" charset="0"/>
              </a:rPr>
              <a:t> `</a:t>
            </a:r>
            <a:r>
              <a:rPr lang="fr-FR" sz="3600" b="1" dirty="0" err="1">
                <a:latin typeface="Athanasius" pitchFamily="2" charset="0"/>
              </a:rPr>
              <a:t>eron</a:t>
            </a:r>
            <a:r>
              <a:rPr lang="fr-FR" sz="3600" b="1" dirty="0">
                <a:latin typeface="Athanasius" pitchFamily="2" charset="0"/>
              </a:rPr>
              <a:t> </a:t>
            </a:r>
            <a:r>
              <a:rPr lang="fr-FR" sz="3600" b="1" dirty="0" err="1">
                <a:latin typeface="Athanasius" pitchFamily="2" charset="0"/>
              </a:rPr>
              <a:t>thren</a:t>
            </a:r>
            <a:r>
              <a:rPr lang="fr-FR" sz="3600" b="1" dirty="0">
                <a:latin typeface="Athanasius" pitchFamily="2" charset="0"/>
              </a:rPr>
              <a:t> &gt; `</a:t>
            </a:r>
            <a:r>
              <a:rPr lang="fr-FR" sz="3600" b="1" dirty="0" err="1">
                <a:latin typeface="Athanasius" pitchFamily="2" charset="0"/>
              </a:rPr>
              <a:t>nteftoubo</a:t>
            </a:r>
            <a:r>
              <a:rPr lang="fr-FR" sz="3600" b="1" dirty="0">
                <a:latin typeface="Athanasius" pitchFamily="2" charset="0"/>
              </a:rPr>
              <a:t> `</a:t>
            </a:r>
            <a:r>
              <a:rPr lang="fr-FR" sz="3600" b="1" dirty="0" err="1">
                <a:latin typeface="Athanasius" pitchFamily="2" charset="0"/>
              </a:rPr>
              <a:t>nnen</a:t>
            </a:r>
            <a:r>
              <a:rPr lang="fr-FR" sz="3600" b="1" dirty="0">
                <a:latin typeface="Athanasius" pitchFamily="2" charset="0"/>
              </a:rPr>
              <a:t>\</a:t>
            </a:r>
            <a:r>
              <a:rPr lang="fr-FR" sz="3600" b="1" dirty="0" err="1">
                <a:latin typeface="Athanasius" pitchFamily="2" charset="0"/>
              </a:rPr>
              <a:t>ht</a:t>
            </a:r>
            <a:r>
              <a:rPr lang="fr-FR" sz="3600" b="1" dirty="0">
                <a:latin typeface="Athanasius" pitchFamily="2" charset="0"/>
              </a:rPr>
              <a:t> &gt; `</a:t>
            </a:r>
            <a:r>
              <a:rPr lang="fr-FR" sz="3600" b="1" dirty="0" err="1">
                <a:latin typeface="Athanasius" pitchFamily="2" charset="0"/>
              </a:rPr>
              <a:t>nteftalso</a:t>
            </a:r>
            <a:r>
              <a:rPr lang="fr-FR" sz="3600" b="1" dirty="0">
                <a:latin typeface="Athanasius" pitchFamily="2" charset="0"/>
              </a:rPr>
              <a:t> `</a:t>
            </a:r>
            <a:r>
              <a:rPr lang="fr-FR" sz="3600" b="1" dirty="0" err="1">
                <a:latin typeface="Athanasius" pitchFamily="2" charset="0"/>
              </a:rPr>
              <a:t>nni</a:t>
            </a:r>
            <a:r>
              <a:rPr lang="fr-FR" sz="3600" b="1" dirty="0">
                <a:latin typeface="Athanasius" pitchFamily="2" charset="0"/>
              </a:rPr>
              <a:t>]</a:t>
            </a:r>
            <a:r>
              <a:rPr lang="fr-FR" sz="3600" b="1" dirty="0" err="1">
                <a:latin typeface="Athanasius" pitchFamily="2" charset="0"/>
              </a:rPr>
              <a:t>wni</a:t>
            </a:r>
            <a:r>
              <a:rPr lang="fr-FR" sz="3600" b="1" dirty="0">
                <a:latin typeface="Athanasius" pitchFamily="2" charset="0"/>
              </a:rPr>
              <a:t> &gt; `</a:t>
            </a:r>
            <a:r>
              <a:rPr lang="fr-FR" sz="3600" b="1" dirty="0" err="1">
                <a:latin typeface="Athanasius" pitchFamily="2" charset="0"/>
              </a:rPr>
              <a:t>nte</a:t>
            </a:r>
            <a:r>
              <a:rPr lang="fr-FR" sz="3600" b="1" dirty="0">
                <a:latin typeface="Athanasius" pitchFamily="2" charset="0"/>
              </a:rPr>
              <a:t> </a:t>
            </a:r>
            <a:r>
              <a:rPr lang="fr-FR" sz="3600" b="1" dirty="0" err="1">
                <a:latin typeface="Athanasius" pitchFamily="2" charset="0"/>
              </a:rPr>
              <a:t>nenyuxh</a:t>
            </a:r>
            <a:r>
              <a:rPr lang="fr-FR" sz="3600" b="1" dirty="0">
                <a:latin typeface="Athanasius" pitchFamily="2" charset="0"/>
              </a:rPr>
              <a:t> nem </a:t>
            </a:r>
            <a:r>
              <a:rPr lang="fr-FR" sz="3600" b="1" dirty="0" err="1">
                <a:latin typeface="Athanasius" pitchFamily="2" charset="0"/>
              </a:rPr>
              <a:t>nencwma</a:t>
            </a:r>
            <a:r>
              <a:rPr lang="fr-FR" sz="3600" b="1" dirty="0">
                <a:latin typeface="Athanasius" pitchFamily="2" charset="0"/>
              </a:rPr>
              <a:t>.</a:t>
            </a:r>
          </a:p>
        </p:txBody>
      </p:sp>
      <p:sp>
        <p:nvSpPr>
          <p:cNvPr id="7" name="Rectangle 6"/>
          <p:cNvSpPr/>
          <p:nvPr/>
        </p:nvSpPr>
        <p:spPr>
          <a:xfrm>
            <a:off x="2891644" y="4149080"/>
            <a:ext cx="6408712" cy="2062103"/>
          </a:xfrm>
          <a:prstGeom prst="rect">
            <a:avLst/>
          </a:prstGeom>
        </p:spPr>
        <p:txBody>
          <a:bodyPr wrap="square">
            <a:spAutoFit/>
          </a:bodyPr>
          <a:lstStyle/>
          <a:p>
            <a:pPr algn="ctr"/>
            <a:r>
              <a:rPr lang="fr-FR" sz="3200" b="1" dirty="0">
                <a:latin typeface="Book Antiqua" pitchFamily="18" charset="0"/>
              </a:rPr>
              <a:t>Qu’Il nous bénisse tous</a:t>
            </a:r>
          </a:p>
          <a:p>
            <a:pPr algn="ctr"/>
            <a:r>
              <a:rPr lang="fr-FR" sz="3200" b="1" dirty="0">
                <a:latin typeface="Book Antiqua" pitchFamily="18" charset="0"/>
              </a:rPr>
              <a:t>Et purifie nos cœurs</a:t>
            </a:r>
          </a:p>
          <a:p>
            <a:pPr algn="ctr"/>
            <a:r>
              <a:rPr lang="fr-FR" sz="3200" b="1" dirty="0">
                <a:latin typeface="Book Antiqua" pitchFamily="18" charset="0"/>
              </a:rPr>
              <a:t>Guérisse les maladies</a:t>
            </a:r>
          </a:p>
          <a:p>
            <a:pPr algn="ctr"/>
            <a:r>
              <a:rPr lang="fr-FR" sz="3200" b="1" dirty="0">
                <a:latin typeface="Book Antiqua" pitchFamily="18" charset="0"/>
              </a:rPr>
              <a:t>De nos âmes et nos corps</a:t>
            </a:r>
          </a:p>
        </p:txBody>
      </p:sp>
      <p:sp>
        <p:nvSpPr>
          <p:cNvPr id="8" name="ZoneTexte 7">
            <a:extLst>
              <a:ext uri="{FF2B5EF4-FFF2-40B4-BE49-F238E27FC236}">
                <a16:creationId xmlns:a16="http://schemas.microsoft.com/office/drawing/2014/main" id="{3265B016-1277-4AED-824A-5A931AF3A4C9}"/>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du </a:t>
            </a:r>
            <a:r>
              <a:rPr lang="fr-FR" sz="1600" b="1" dirty="0" err="1">
                <a:solidFill>
                  <a:schemeClr val="bg1"/>
                </a:solidFill>
              </a:rPr>
              <a:t>Lakkan</a:t>
            </a:r>
            <a:r>
              <a:rPr lang="fr-FR" sz="1600" b="1" dirty="0">
                <a:solidFill>
                  <a:schemeClr val="bg1"/>
                </a:solidFill>
              </a:rPr>
              <a:t> (Lavement des pieds)</a:t>
            </a:r>
          </a:p>
        </p:txBody>
      </p:sp>
      <p:sp>
        <p:nvSpPr>
          <p:cNvPr id="9" name="Rectangle 74">
            <a:extLst>
              <a:ext uri="{FF2B5EF4-FFF2-40B4-BE49-F238E27FC236}">
                <a16:creationId xmlns:a16="http://schemas.microsoft.com/office/drawing/2014/main" id="{CB6640FA-5F8D-45A0-90E9-A32C65C5F6D6}"/>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صلاة </a:t>
            </a:r>
            <a:r>
              <a:rPr lang="ar-SA" sz="2000" b="1" dirty="0" err="1">
                <a:solidFill>
                  <a:schemeClr val="bg1"/>
                </a:solidFill>
              </a:rPr>
              <a:t>اللقان</a:t>
            </a:r>
            <a:endParaRPr lang="en-US" altLang="fr-FR" sz="2000" b="1" i="1" dirty="0">
              <a:solidFill>
                <a:schemeClr val="bg1"/>
              </a:solidFill>
            </a:endParaRPr>
          </a:p>
        </p:txBody>
      </p:sp>
    </p:spTree>
    <p:extLst>
      <p:ext uri="{BB962C8B-B14F-4D97-AF65-F5344CB8AC3E}">
        <p14:creationId xmlns:p14="http://schemas.microsoft.com/office/powerpoint/2010/main" val="3128367300"/>
      </p:ext>
    </p:extLst>
  </p:cSld>
  <p:clrMapOvr>
    <a:masterClrMapping/>
  </p:clrMapOvr>
</p:sld>
</file>

<file path=ppt/slides/slide5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a:xfrm>
            <a:off x="6960096" y="692696"/>
            <a:ext cx="4531205" cy="2554545"/>
          </a:xfrm>
          <a:prstGeom prst="rect">
            <a:avLst/>
          </a:prstGeom>
        </p:spPr>
        <p:txBody>
          <a:bodyPr wrap="square">
            <a:spAutoFit/>
          </a:bodyPr>
          <a:lstStyle/>
          <a:p>
            <a:pPr algn="just" rtl="1"/>
            <a:r>
              <a:rPr lang="ar-EG" sz="4000" b="1" dirty="0"/>
              <a:t>نسجد لك أيها المسيح مع أبيك الصالح والروح القدس لأنك </a:t>
            </a:r>
            <a:r>
              <a:rPr lang="ar-EG" sz="4000" b="1" dirty="0">
                <a:solidFill>
                  <a:srgbClr val="C00000"/>
                </a:solidFill>
              </a:rPr>
              <a:t>صلبت</a:t>
            </a:r>
            <a:r>
              <a:rPr lang="ar-EG" sz="4000" b="1" dirty="0"/>
              <a:t> وخلصتنا.</a:t>
            </a:r>
            <a:endParaRPr lang="fr-FR" sz="4000" b="1" dirty="0"/>
          </a:p>
        </p:txBody>
      </p:sp>
      <p:sp>
        <p:nvSpPr>
          <p:cNvPr id="7" name="Rectangle 6"/>
          <p:cNvSpPr/>
          <p:nvPr/>
        </p:nvSpPr>
        <p:spPr>
          <a:xfrm>
            <a:off x="2063552" y="4149080"/>
            <a:ext cx="8064896" cy="2062103"/>
          </a:xfrm>
          <a:prstGeom prst="rect">
            <a:avLst/>
          </a:prstGeom>
        </p:spPr>
        <p:txBody>
          <a:bodyPr wrap="square">
            <a:spAutoFit/>
          </a:bodyPr>
          <a:lstStyle/>
          <a:p>
            <a:pPr algn="ctr"/>
            <a:r>
              <a:rPr lang="fr-FR" sz="3200" b="1" dirty="0">
                <a:latin typeface="Book Antiqua" pitchFamily="18" charset="0"/>
              </a:rPr>
              <a:t>Nous T'adorons ô Christ</a:t>
            </a:r>
          </a:p>
          <a:p>
            <a:pPr algn="ctr"/>
            <a:r>
              <a:rPr lang="fr-FR" sz="3200" b="1" dirty="0">
                <a:latin typeface="Book Antiqua" pitchFamily="18" charset="0"/>
              </a:rPr>
              <a:t>Avec Ton Père Très Bon</a:t>
            </a:r>
          </a:p>
          <a:p>
            <a:pPr algn="ctr"/>
            <a:r>
              <a:rPr lang="fr-FR" sz="3200" b="1" dirty="0">
                <a:latin typeface="Book Antiqua" pitchFamily="18" charset="0"/>
              </a:rPr>
              <a:t>Avec le Saint-Esprit</a:t>
            </a:r>
          </a:p>
          <a:p>
            <a:pPr algn="ctr"/>
            <a:r>
              <a:rPr lang="fr-FR" sz="3200" b="1" dirty="0">
                <a:latin typeface="Book Antiqua" pitchFamily="18" charset="0"/>
              </a:rPr>
              <a:t>Car Tu fus </a:t>
            </a:r>
            <a:r>
              <a:rPr lang="fr-FR" sz="3200" b="1" dirty="0">
                <a:solidFill>
                  <a:srgbClr val="C00000"/>
                </a:solidFill>
                <a:latin typeface="Book Antiqua" pitchFamily="18" charset="0"/>
              </a:rPr>
              <a:t>crucifié</a:t>
            </a:r>
            <a:r>
              <a:rPr lang="fr-FR" sz="3200" b="1" dirty="0">
                <a:latin typeface="Book Antiqua" pitchFamily="18" charset="0"/>
              </a:rPr>
              <a:t> et nous sauvas.</a:t>
            </a:r>
          </a:p>
        </p:txBody>
      </p:sp>
      <p:sp>
        <p:nvSpPr>
          <p:cNvPr id="8" name="ZoneTexte 7">
            <a:extLst>
              <a:ext uri="{FF2B5EF4-FFF2-40B4-BE49-F238E27FC236}">
                <a16:creationId xmlns:a16="http://schemas.microsoft.com/office/drawing/2014/main" id="{BC7B7806-0345-4456-BC50-5176420A93DD}"/>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du </a:t>
            </a:r>
            <a:r>
              <a:rPr lang="fr-FR" sz="1600" b="1" dirty="0" err="1">
                <a:solidFill>
                  <a:schemeClr val="bg1"/>
                </a:solidFill>
              </a:rPr>
              <a:t>Lakkan</a:t>
            </a:r>
            <a:r>
              <a:rPr lang="fr-FR" sz="1600" b="1" dirty="0">
                <a:solidFill>
                  <a:schemeClr val="bg1"/>
                </a:solidFill>
              </a:rPr>
              <a:t> (Lavement des pieds)</a:t>
            </a:r>
          </a:p>
        </p:txBody>
      </p:sp>
      <p:sp>
        <p:nvSpPr>
          <p:cNvPr id="9" name="Rectangle 74">
            <a:extLst>
              <a:ext uri="{FF2B5EF4-FFF2-40B4-BE49-F238E27FC236}">
                <a16:creationId xmlns:a16="http://schemas.microsoft.com/office/drawing/2014/main" id="{0FDB78D8-2D4D-42D2-9E47-CBD8AB5203BD}"/>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صلاة </a:t>
            </a:r>
            <a:r>
              <a:rPr lang="ar-SA" sz="2000" b="1" dirty="0" err="1">
                <a:solidFill>
                  <a:schemeClr val="bg1"/>
                </a:solidFill>
              </a:rPr>
              <a:t>اللقان</a:t>
            </a:r>
            <a:endParaRPr lang="en-US" altLang="fr-FR" sz="2000" b="1" i="1" dirty="0">
              <a:solidFill>
                <a:schemeClr val="bg1"/>
              </a:solidFill>
            </a:endParaRPr>
          </a:p>
        </p:txBody>
      </p:sp>
      <p:sp>
        <p:nvSpPr>
          <p:cNvPr id="10" name="Rectangle 9">
            <a:extLst>
              <a:ext uri="{FF2B5EF4-FFF2-40B4-BE49-F238E27FC236}">
                <a16:creationId xmlns:a16="http://schemas.microsoft.com/office/drawing/2014/main" id="{D3962291-3152-4B51-9AF9-A122E2EC76EB}"/>
              </a:ext>
            </a:extLst>
          </p:cNvPr>
          <p:cNvSpPr/>
          <p:nvPr/>
        </p:nvSpPr>
        <p:spPr>
          <a:xfrm>
            <a:off x="695400" y="692696"/>
            <a:ext cx="5256584" cy="2862322"/>
          </a:xfrm>
          <a:prstGeom prst="rect">
            <a:avLst/>
          </a:prstGeom>
        </p:spPr>
        <p:txBody>
          <a:bodyPr wrap="square">
            <a:spAutoFit/>
          </a:bodyPr>
          <a:lstStyle/>
          <a:p>
            <a:pPr algn="just"/>
            <a:r>
              <a:rPr lang="it-IT" sz="3600" b="1" dirty="0">
                <a:latin typeface="CS Avva Shenouda" pitchFamily="34" charset="0"/>
              </a:rPr>
              <a:t>¿ </a:t>
            </a:r>
            <a:r>
              <a:rPr lang="fr-FR" sz="3600" b="1" dirty="0" err="1">
                <a:latin typeface="Athanasius" pitchFamily="2" charset="0"/>
              </a:rPr>
              <a:t>Tenouw</a:t>
            </a:r>
            <a:r>
              <a:rPr lang="fr-FR" sz="3600" b="1" dirty="0">
                <a:latin typeface="Athanasius" pitchFamily="2" charset="0"/>
              </a:rPr>
              <a:t>]t `</a:t>
            </a:r>
            <a:r>
              <a:rPr lang="fr-FR" sz="3600" b="1" dirty="0" err="1">
                <a:latin typeface="Athanasius" pitchFamily="2" charset="0"/>
              </a:rPr>
              <a:t>mmok</a:t>
            </a:r>
            <a:r>
              <a:rPr lang="fr-FR" sz="3600" b="1" dirty="0">
                <a:latin typeface="Athanasius" pitchFamily="2" charset="0"/>
              </a:rPr>
              <a:t> `w </a:t>
            </a:r>
            <a:r>
              <a:rPr lang="fr-FR" sz="3600" b="1" dirty="0" err="1">
                <a:latin typeface="Athanasius" pitchFamily="2" charset="0"/>
              </a:rPr>
              <a:t>Pi`xrictoc</a:t>
            </a:r>
            <a:r>
              <a:rPr lang="fr-FR" sz="3600" b="1" dirty="0">
                <a:latin typeface="Athanasius" pitchFamily="2" charset="0"/>
              </a:rPr>
              <a:t> &gt; nem </a:t>
            </a:r>
            <a:r>
              <a:rPr lang="fr-FR" sz="3600" b="1" dirty="0" err="1">
                <a:latin typeface="Athanasius" pitchFamily="2" charset="0"/>
              </a:rPr>
              <a:t>Pekiwt</a:t>
            </a:r>
            <a:r>
              <a:rPr lang="fr-FR" sz="3600" b="1" dirty="0">
                <a:latin typeface="Athanasius" pitchFamily="2" charset="0"/>
              </a:rPr>
              <a:t> `n`</a:t>
            </a:r>
            <a:r>
              <a:rPr lang="fr-FR" sz="3600" b="1" dirty="0" err="1">
                <a:latin typeface="Athanasius" pitchFamily="2" charset="0"/>
              </a:rPr>
              <a:t>agaqoc</a:t>
            </a:r>
            <a:r>
              <a:rPr lang="fr-FR" sz="3600" b="1" dirty="0">
                <a:latin typeface="Athanasius" pitchFamily="2" charset="0"/>
              </a:rPr>
              <a:t> &gt; nem </a:t>
            </a:r>
            <a:r>
              <a:rPr lang="fr-FR" sz="3600" b="1" dirty="0" err="1">
                <a:latin typeface="Athanasius" pitchFamily="2" charset="0"/>
              </a:rPr>
              <a:t>Pi`pneuma</a:t>
            </a:r>
            <a:r>
              <a:rPr lang="fr-FR" sz="3600" b="1" dirty="0">
                <a:latin typeface="Athanasius" pitchFamily="2" charset="0"/>
              </a:rPr>
              <a:t> `</a:t>
            </a:r>
            <a:r>
              <a:rPr lang="fr-FR" sz="3600" b="1" dirty="0" err="1">
                <a:latin typeface="Athanasius" pitchFamily="2" charset="0"/>
              </a:rPr>
              <a:t>eqouab</a:t>
            </a:r>
            <a:r>
              <a:rPr lang="fr-FR" sz="3600" b="1" dirty="0">
                <a:latin typeface="Athanasius" pitchFamily="2" charset="0"/>
              </a:rPr>
              <a:t> &gt; je </a:t>
            </a:r>
            <a:r>
              <a:rPr lang="fr-FR" sz="3600" b="1" dirty="0" err="1">
                <a:solidFill>
                  <a:srgbClr val="C00000"/>
                </a:solidFill>
                <a:latin typeface="Athanasius" pitchFamily="2" charset="0"/>
              </a:rPr>
              <a:t>aua</a:t>
            </a:r>
            <a:r>
              <a:rPr lang="fr-FR" sz="3600" b="1" dirty="0">
                <a:solidFill>
                  <a:srgbClr val="C00000"/>
                </a:solidFill>
                <a:latin typeface="Athanasius" pitchFamily="2" charset="0"/>
              </a:rPr>
              <a:t>]k</a:t>
            </a:r>
            <a:r>
              <a:rPr lang="fr-FR" sz="3600" b="1" dirty="0">
                <a:latin typeface="Athanasius" pitchFamily="2" charset="0"/>
              </a:rPr>
              <a:t> </a:t>
            </a:r>
            <a:r>
              <a:rPr lang="fr-FR" sz="3600" b="1" dirty="0" err="1">
                <a:latin typeface="Athanasius" pitchFamily="2" charset="0"/>
              </a:rPr>
              <a:t>akcw</a:t>
            </a:r>
            <a:r>
              <a:rPr lang="fr-FR" sz="3600" b="1" dirty="0">
                <a:latin typeface="Athanasius" pitchFamily="2" charset="0"/>
              </a:rPr>
              <a:t>; `</a:t>
            </a:r>
            <a:r>
              <a:rPr lang="fr-FR" sz="3600" b="1" dirty="0" err="1">
                <a:latin typeface="Athanasius" pitchFamily="2" charset="0"/>
              </a:rPr>
              <a:t>mmon</a:t>
            </a:r>
            <a:r>
              <a:rPr lang="fr-FR" sz="3600" b="1" dirty="0">
                <a:latin typeface="Athanasius" pitchFamily="2" charset="0"/>
              </a:rPr>
              <a:t>.</a:t>
            </a:r>
          </a:p>
        </p:txBody>
      </p:sp>
    </p:spTree>
    <p:extLst>
      <p:ext uri="{BB962C8B-B14F-4D97-AF65-F5344CB8AC3E}">
        <p14:creationId xmlns:p14="http://schemas.microsoft.com/office/powerpoint/2010/main" val="1120145377"/>
      </p:ext>
    </p:extLst>
  </p:cSld>
  <p:clrMapOvr>
    <a:masterClrMapping/>
  </p:clrMapOvr>
</p:sld>
</file>

<file path=ppt/slides/slide5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7372" y="453524"/>
            <a:ext cx="5616623" cy="5927804"/>
          </a:xfrm>
        </p:spPr>
        <p:txBody>
          <a:bodyPr>
            <a:noAutofit/>
          </a:bodyPr>
          <a:lstStyle/>
          <a:p>
            <a:pPr marL="0" indent="0" algn="ctr">
              <a:buNone/>
            </a:pPr>
            <a:r>
              <a:rPr lang="fr-FR" sz="2800" b="1" i="1" dirty="0">
                <a:solidFill>
                  <a:srgbClr val="C00000"/>
                </a:solidFill>
              </a:rPr>
              <a:t>Psaume 50</a:t>
            </a:r>
          </a:p>
          <a:p>
            <a:pPr marL="0" indent="0" algn="ctr">
              <a:buNone/>
            </a:pPr>
            <a:endParaRPr lang="fr-FR" sz="2800" b="1" i="1" dirty="0">
              <a:solidFill>
                <a:srgbClr val="C00000"/>
              </a:solidFill>
            </a:endParaRPr>
          </a:p>
          <a:p>
            <a:pPr marL="0" indent="0" algn="just">
              <a:buNone/>
            </a:pPr>
            <a:r>
              <a:rPr lang="fr-FR" sz="2800" b="1" dirty="0"/>
              <a:t>Pitié pour moi, mon Dieu, en Ton amour, selon Ta grande miséricorde, efface mon péché, Lave moi tout entier de ma faute et purifies-moi de mon offense. Oui, je connais mon péché, ma faute est toujours devant moi contre Toi, Toi seul, j'ai péché, ce qui est mal à Tes yeux, je l'ai fait, Ainsi Tu peux parler et montrer Ta justice être juge et montrer Ta victoire. Moi je suis né dans la faute,</a:t>
            </a:r>
            <a:endParaRPr lang="fr-FR" sz="2800" b="1" dirty="0">
              <a:solidFill>
                <a:srgbClr val="C00000"/>
              </a:solidFill>
            </a:endParaRPr>
          </a:p>
        </p:txBody>
      </p:sp>
      <p:sp>
        <p:nvSpPr>
          <p:cNvPr id="4" name="Rectangle 3">
            <a:extLst>
              <a:ext uri="{FF2B5EF4-FFF2-40B4-BE49-F238E27FC236}">
                <a16:creationId xmlns:a16="http://schemas.microsoft.com/office/drawing/2014/main" id="{91243CA8-04CE-43A8-A980-AAAC9EEED9CA}"/>
              </a:ext>
            </a:extLst>
          </p:cNvPr>
          <p:cNvSpPr/>
          <p:nvPr/>
        </p:nvSpPr>
        <p:spPr>
          <a:xfrm>
            <a:off x="6312044" y="453524"/>
            <a:ext cx="5457799" cy="6031750"/>
          </a:xfrm>
          <a:prstGeom prst="rect">
            <a:avLst/>
          </a:prstGeom>
        </p:spPr>
        <p:txBody>
          <a:bodyPr wrap="square">
            <a:normAutofit/>
          </a:bodyPr>
          <a:lstStyle/>
          <a:p>
            <a:pPr algn="ctr" rtl="1"/>
            <a:r>
              <a:rPr lang="ar-SA" sz="3600" b="1" i="1" dirty="0">
                <a:solidFill>
                  <a:srgbClr val="C00000"/>
                </a:solidFill>
              </a:rPr>
              <a:t>المزمور الخمسون</a:t>
            </a:r>
            <a:endParaRPr lang="fr-FR" sz="3600" b="1" i="1" dirty="0">
              <a:solidFill>
                <a:srgbClr val="C00000"/>
              </a:solidFill>
            </a:endParaRPr>
          </a:p>
          <a:p>
            <a:pPr algn="just" rtl="1"/>
            <a:endParaRPr lang="fr-FR" sz="3600" b="1" i="1" dirty="0">
              <a:solidFill>
                <a:srgbClr val="C00000"/>
              </a:solidFill>
            </a:endParaRPr>
          </a:p>
          <a:p>
            <a:pPr algn="just" rtl="1"/>
            <a:r>
              <a:rPr lang="ar-AE" sz="3600" b="1" dirty="0"/>
              <a:t>ارحمني يا الله كعظيم رحمتك، ومثل كثرة رأفتك تمحو إثمي. اغسلني كثيرا من إثمي ومن خطيتي طهرني، لأني أنا عارف بإثمي وخطيتي أمامي في كل حين. لك وحدك أخطأت، والشر قدامك صنعت. لكي تتبرر في أقوالك. وتغلب إذا حوكمتُ. لأني </a:t>
            </a:r>
            <a:r>
              <a:rPr lang="ar-AE" sz="3600" b="1" dirty="0" err="1"/>
              <a:t>هاأنذا</a:t>
            </a:r>
            <a:r>
              <a:rPr lang="ar-AE" sz="3600" b="1" dirty="0"/>
              <a:t> بالإثم حبل بي، </a:t>
            </a:r>
            <a:endParaRPr lang="ar-SA" altLang="fr-FR" sz="3600" b="1" dirty="0">
              <a:solidFill>
                <a:srgbClr val="C00000"/>
              </a:solidFill>
              <a:latin typeface="Times New Roman" panose="02020603050405020304" pitchFamily="18" charset="0"/>
              <a:cs typeface="Arial" panose="020B0604020202020204" pitchFamily="34" charset="0"/>
            </a:endParaRPr>
          </a:p>
        </p:txBody>
      </p:sp>
      <p:sp>
        <p:nvSpPr>
          <p:cNvPr id="5" name="ZoneTexte 4">
            <a:extLst>
              <a:ext uri="{FF2B5EF4-FFF2-40B4-BE49-F238E27FC236}">
                <a16:creationId xmlns:a16="http://schemas.microsoft.com/office/drawing/2014/main" id="{054B6F46-C35C-449A-84B0-E917AE26C386}"/>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du </a:t>
            </a:r>
            <a:r>
              <a:rPr lang="fr-FR" sz="1600" b="1" dirty="0" err="1">
                <a:solidFill>
                  <a:schemeClr val="bg1"/>
                </a:solidFill>
              </a:rPr>
              <a:t>Lakkan</a:t>
            </a:r>
            <a:r>
              <a:rPr lang="fr-FR" sz="1600" b="1" dirty="0">
                <a:solidFill>
                  <a:schemeClr val="bg1"/>
                </a:solidFill>
              </a:rPr>
              <a:t> (Lavement des pieds)</a:t>
            </a:r>
          </a:p>
        </p:txBody>
      </p:sp>
      <p:sp>
        <p:nvSpPr>
          <p:cNvPr id="6" name="Rectangle 74">
            <a:extLst>
              <a:ext uri="{FF2B5EF4-FFF2-40B4-BE49-F238E27FC236}">
                <a16:creationId xmlns:a16="http://schemas.microsoft.com/office/drawing/2014/main" id="{F581BC47-521F-4FDF-BB13-AF50D386E140}"/>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صلاة </a:t>
            </a:r>
            <a:r>
              <a:rPr lang="ar-SA" sz="2000" b="1" dirty="0" err="1">
                <a:solidFill>
                  <a:schemeClr val="bg1"/>
                </a:solidFill>
              </a:rPr>
              <a:t>اللقان</a:t>
            </a:r>
            <a:endParaRPr lang="en-US" altLang="fr-FR" sz="2000" b="1" i="1" dirty="0">
              <a:solidFill>
                <a:schemeClr val="bg1"/>
              </a:solidFill>
            </a:endParaRPr>
          </a:p>
        </p:txBody>
      </p:sp>
    </p:spTree>
    <p:extLst>
      <p:ext uri="{BB962C8B-B14F-4D97-AF65-F5344CB8AC3E}">
        <p14:creationId xmlns:p14="http://schemas.microsoft.com/office/powerpoint/2010/main" val="148509873"/>
      </p:ext>
    </p:extLst>
  </p:cSld>
  <p:clrMapOvr>
    <a:masterClrMapping/>
  </p:clrMapOvr>
</p:sld>
</file>

<file path=ppt/slides/slide5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7369" y="404664"/>
            <a:ext cx="5616624" cy="5832648"/>
          </a:xfrm>
        </p:spPr>
        <p:txBody>
          <a:bodyPr>
            <a:noAutofit/>
          </a:bodyPr>
          <a:lstStyle/>
          <a:p>
            <a:pPr marL="0" indent="0" algn="just">
              <a:buNone/>
            </a:pPr>
            <a:r>
              <a:rPr lang="fr-FR" sz="2800" b="1" dirty="0"/>
              <a:t>J’étais pécheur dès le sein de ma mère. Mais Tu veux au fond de moi la vérité ; dans le secret Tu m'apprends la sagesse. Purifies-moi avec l'hysope et je serai pur ; </a:t>
            </a:r>
            <a:r>
              <a:rPr lang="fr-FR" sz="2800" b="1" dirty="0" err="1"/>
              <a:t>lave-moi</a:t>
            </a:r>
            <a:r>
              <a:rPr lang="fr-FR" sz="2800" b="1" dirty="0"/>
              <a:t> et je serai blanc, plus que la neige. Fais que j'entende les chants et la fête : ils danseront les os que Tu broyais. Détourne Ta Face de mes fautes, enlève tous mes péchés. Crée en moi un cœur pur ô mon Dieu, renouvelle et raffermis au fond de moi mon esprit. Ne me chasse pas loin de Ta Face, ne me</a:t>
            </a:r>
            <a:endParaRPr lang="fr-FR" sz="2800" b="1" dirty="0">
              <a:solidFill>
                <a:srgbClr val="C00000"/>
              </a:solidFill>
            </a:endParaRPr>
          </a:p>
        </p:txBody>
      </p:sp>
      <p:sp>
        <p:nvSpPr>
          <p:cNvPr id="4" name="Rectangle 3">
            <a:extLst>
              <a:ext uri="{FF2B5EF4-FFF2-40B4-BE49-F238E27FC236}">
                <a16:creationId xmlns:a16="http://schemas.microsoft.com/office/drawing/2014/main" id="{91243CA8-04CE-43A8-A980-AAAC9EEED9CA}"/>
              </a:ext>
            </a:extLst>
          </p:cNvPr>
          <p:cNvSpPr/>
          <p:nvPr/>
        </p:nvSpPr>
        <p:spPr>
          <a:xfrm>
            <a:off x="6240016" y="476672"/>
            <a:ext cx="5472608" cy="5798393"/>
          </a:xfrm>
          <a:prstGeom prst="rect">
            <a:avLst/>
          </a:prstGeom>
        </p:spPr>
        <p:txBody>
          <a:bodyPr wrap="square">
            <a:normAutofit fontScale="92500" lnSpcReduction="10000"/>
          </a:bodyPr>
          <a:lstStyle/>
          <a:p>
            <a:pPr algn="just" rtl="1"/>
            <a:r>
              <a:rPr lang="ar-AE" sz="4000" b="1" dirty="0"/>
              <a:t>وبالخطايا ولدتني أمي. لأنك هكذا قد أحببت الحق، إذ أوضحت لي غوامض حكمتك ومستوراتها. تنضح على بزوفاك فأطهر، تغسلني فأبيض أكثر من الثلج. تسمعني سرورا وفرحا، فتبتهج عظامي المنسحقة. اصرف وجهك عن خطاياي، وامح كل آثامي. قلبا نقيا اخلق في يا الله، وروحا مستقيما جدده في أحشائي. لا تطرحني من قدام وجهك</a:t>
            </a:r>
            <a:endParaRPr lang="ar-SA" altLang="fr-FR" sz="4000" b="1" dirty="0">
              <a:solidFill>
                <a:srgbClr val="C00000"/>
              </a:solidFill>
              <a:latin typeface="Times New Roman" panose="02020603050405020304" pitchFamily="18" charset="0"/>
              <a:cs typeface="Arial" panose="020B0604020202020204" pitchFamily="34" charset="0"/>
            </a:endParaRPr>
          </a:p>
        </p:txBody>
      </p:sp>
      <p:sp>
        <p:nvSpPr>
          <p:cNvPr id="5" name="ZoneTexte 4">
            <a:extLst>
              <a:ext uri="{FF2B5EF4-FFF2-40B4-BE49-F238E27FC236}">
                <a16:creationId xmlns:a16="http://schemas.microsoft.com/office/drawing/2014/main" id="{8C906DC5-6E75-4CA1-B71F-ED87C589E9E0}"/>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du </a:t>
            </a:r>
            <a:r>
              <a:rPr lang="fr-FR" sz="1600" b="1" dirty="0" err="1">
                <a:solidFill>
                  <a:schemeClr val="bg1"/>
                </a:solidFill>
              </a:rPr>
              <a:t>Lakkan</a:t>
            </a:r>
            <a:r>
              <a:rPr lang="fr-FR" sz="1600" b="1" dirty="0">
                <a:solidFill>
                  <a:schemeClr val="bg1"/>
                </a:solidFill>
              </a:rPr>
              <a:t> (Lavement des pieds)</a:t>
            </a:r>
          </a:p>
        </p:txBody>
      </p:sp>
      <p:sp>
        <p:nvSpPr>
          <p:cNvPr id="6" name="Rectangle 74">
            <a:extLst>
              <a:ext uri="{FF2B5EF4-FFF2-40B4-BE49-F238E27FC236}">
                <a16:creationId xmlns:a16="http://schemas.microsoft.com/office/drawing/2014/main" id="{67A41C1D-319D-4FE0-8C20-3B6C876AFB8A}"/>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صلاة </a:t>
            </a:r>
            <a:r>
              <a:rPr lang="ar-SA" sz="2000" b="1" dirty="0" err="1">
                <a:solidFill>
                  <a:schemeClr val="bg1"/>
                </a:solidFill>
              </a:rPr>
              <a:t>اللقان</a:t>
            </a:r>
            <a:endParaRPr lang="en-US" altLang="fr-FR" sz="2000" b="1" i="1" dirty="0">
              <a:solidFill>
                <a:schemeClr val="bg1"/>
              </a:solidFill>
            </a:endParaRPr>
          </a:p>
        </p:txBody>
      </p:sp>
    </p:spTree>
    <p:extLst>
      <p:ext uri="{BB962C8B-B14F-4D97-AF65-F5344CB8AC3E}">
        <p14:creationId xmlns:p14="http://schemas.microsoft.com/office/powerpoint/2010/main" val="4049277897"/>
      </p:ext>
    </p:extLst>
  </p:cSld>
  <p:clrMapOvr>
    <a:masterClrMapping/>
  </p:clrMapOvr>
</p:sld>
</file>

<file path=ppt/slides/slide5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7369" y="404664"/>
            <a:ext cx="5616624" cy="5832648"/>
          </a:xfrm>
        </p:spPr>
        <p:txBody>
          <a:bodyPr>
            <a:noAutofit/>
          </a:bodyPr>
          <a:lstStyle/>
          <a:p>
            <a:pPr marL="0" indent="0" algn="just">
              <a:buNone/>
            </a:pPr>
            <a:r>
              <a:rPr lang="fr-FR" sz="2800" b="1" dirty="0"/>
              <a:t>reprends pas Ton Esprit Saint. Rends-moi la joie d’être sauvé ; que l'esprit généreux me soutienne. Aux pécheurs j'enseignerai Tes chemins ; vers Toi, reviendront les égarés. Libère-moi du sang versé, Dieu, mon Dieu sauveur, et ma langue acclamera Ta justice ! Seigneur, ouvre mes lèvres, et ma bouche proclamera Ta louange. Si j’offre un sacrifice, tu n’en veux pas, Tu n'acceptes pas d'holocauste. Le sacrifice qui plaît à Dieu, c'est un esprit brisé ; Tu ne repousses pas</a:t>
            </a:r>
            <a:endParaRPr lang="fr-FR" sz="2800" b="1" dirty="0">
              <a:solidFill>
                <a:srgbClr val="C00000"/>
              </a:solidFill>
            </a:endParaRPr>
          </a:p>
        </p:txBody>
      </p:sp>
      <p:sp>
        <p:nvSpPr>
          <p:cNvPr id="4" name="Rectangle 3">
            <a:extLst>
              <a:ext uri="{FF2B5EF4-FFF2-40B4-BE49-F238E27FC236}">
                <a16:creationId xmlns:a16="http://schemas.microsoft.com/office/drawing/2014/main" id="{91243CA8-04CE-43A8-A980-AAAC9EEED9CA}"/>
              </a:ext>
            </a:extLst>
          </p:cNvPr>
          <p:cNvSpPr/>
          <p:nvPr/>
        </p:nvSpPr>
        <p:spPr>
          <a:xfrm>
            <a:off x="6240016" y="476672"/>
            <a:ext cx="5472608" cy="5798393"/>
          </a:xfrm>
          <a:prstGeom prst="rect">
            <a:avLst/>
          </a:prstGeom>
        </p:spPr>
        <p:txBody>
          <a:bodyPr wrap="square">
            <a:normAutofit fontScale="92500"/>
          </a:bodyPr>
          <a:lstStyle/>
          <a:p>
            <a:pPr algn="just" rtl="1"/>
            <a:r>
              <a:rPr lang="ar-AE" sz="4000" b="1" dirty="0"/>
              <a:t>وروحك القدوس لا تنزعه منى. امنحني بهجة خلاصك، وبروح رئاسي عضدني فأعلم الأثمة طرقك والمنافقون إليك يرجعون، نجني من الدماء يا الله إله خلاصي، فيبتهج لساني بعدلك. يا رب افتح شفتي، فيخبر فمي بتسبيحك. لأنك لو آثرت الذبيحة لكنت الآن أعطي، ولكنك لا تسر بالمحرقات، فالذبيحة لله روح منسحق. </a:t>
            </a:r>
            <a:endParaRPr lang="ar-SA" altLang="fr-FR" sz="4000" b="1" dirty="0">
              <a:solidFill>
                <a:srgbClr val="C00000"/>
              </a:solidFill>
              <a:latin typeface="Times New Roman" panose="02020603050405020304" pitchFamily="18" charset="0"/>
              <a:cs typeface="Arial" panose="020B0604020202020204" pitchFamily="34" charset="0"/>
            </a:endParaRPr>
          </a:p>
        </p:txBody>
      </p:sp>
      <p:sp>
        <p:nvSpPr>
          <p:cNvPr id="5" name="ZoneTexte 4">
            <a:extLst>
              <a:ext uri="{FF2B5EF4-FFF2-40B4-BE49-F238E27FC236}">
                <a16:creationId xmlns:a16="http://schemas.microsoft.com/office/drawing/2014/main" id="{8B6ACDA6-71A8-4808-A12A-6B51D6C7E0A8}"/>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du </a:t>
            </a:r>
            <a:r>
              <a:rPr lang="fr-FR" sz="1600" b="1" dirty="0" err="1">
                <a:solidFill>
                  <a:schemeClr val="bg1"/>
                </a:solidFill>
              </a:rPr>
              <a:t>Lakkan</a:t>
            </a:r>
            <a:r>
              <a:rPr lang="fr-FR" sz="1600" b="1" dirty="0">
                <a:solidFill>
                  <a:schemeClr val="bg1"/>
                </a:solidFill>
              </a:rPr>
              <a:t> (Lavement des pieds)</a:t>
            </a:r>
          </a:p>
        </p:txBody>
      </p:sp>
      <p:sp>
        <p:nvSpPr>
          <p:cNvPr id="6" name="Rectangle 74">
            <a:extLst>
              <a:ext uri="{FF2B5EF4-FFF2-40B4-BE49-F238E27FC236}">
                <a16:creationId xmlns:a16="http://schemas.microsoft.com/office/drawing/2014/main" id="{CCBB8FA2-BDA9-45B9-BEBB-E58E9B992B45}"/>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صلاة </a:t>
            </a:r>
            <a:r>
              <a:rPr lang="ar-SA" sz="2000" b="1" dirty="0" err="1">
                <a:solidFill>
                  <a:schemeClr val="bg1"/>
                </a:solidFill>
              </a:rPr>
              <a:t>اللقان</a:t>
            </a:r>
            <a:endParaRPr lang="en-US" altLang="fr-FR" sz="2000" b="1" i="1" dirty="0">
              <a:solidFill>
                <a:schemeClr val="bg1"/>
              </a:solidFill>
            </a:endParaRPr>
          </a:p>
        </p:txBody>
      </p:sp>
    </p:spTree>
    <p:extLst>
      <p:ext uri="{BB962C8B-B14F-4D97-AF65-F5344CB8AC3E}">
        <p14:creationId xmlns:p14="http://schemas.microsoft.com/office/powerpoint/2010/main" val="3276482237"/>
      </p:ext>
    </p:extLst>
  </p:cSld>
  <p:clrMapOvr>
    <a:masterClrMapping/>
  </p:clrMapOvr>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a:xfrm>
            <a:off x="6960096" y="692696"/>
            <a:ext cx="4531205" cy="2492990"/>
          </a:xfrm>
          <a:prstGeom prst="rect">
            <a:avLst/>
          </a:prstGeom>
        </p:spPr>
        <p:txBody>
          <a:bodyPr wrap="square">
            <a:spAutoFit/>
          </a:bodyPr>
          <a:lstStyle/>
          <a:p>
            <a:pPr algn="just" rtl="1"/>
            <a:r>
              <a:rPr lang="ar-AE" sz="3900" b="1" dirty="0"/>
              <a:t>السلام لك أيها الشهيد. السلام للشجاع البطل السلام للابس الجهاد. سيدى الملك </a:t>
            </a:r>
            <a:r>
              <a:rPr lang="ar-AE" sz="3900" b="1" dirty="0" err="1"/>
              <a:t>جؤرجيوس</a:t>
            </a:r>
            <a:r>
              <a:rPr lang="ar-AE" sz="3900" b="1" dirty="0"/>
              <a:t>.</a:t>
            </a:r>
          </a:p>
        </p:txBody>
      </p:sp>
      <p:sp>
        <p:nvSpPr>
          <p:cNvPr id="6" name="Rectangle 5"/>
          <p:cNvSpPr/>
          <p:nvPr/>
        </p:nvSpPr>
        <p:spPr>
          <a:xfrm>
            <a:off x="695400" y="692696"/>
            <a:ext cx="5256584" cy="2862322"/>
          </a:xfrm>
          <a:prstGeom prst="rect">
            <a:avLst/>
          </a:prstGeom>
        </p:spPr>
        <p:txBody>
          <a:bodyPr wrap="square">
            <a:spAutoFit/>
          </a:bodyPr>
          <a:lstStyle/>
          <a:p>
            <a:pPr algn="just"/>
            <a:r>
              <a:rPr lang="fr-FR" sz="3600" b="1" dirty="0">
                <a:latin typeface="CS Avva Shenouda" pitchFamily="34" charset="0"/>
              </a:rPr>
              <a:t>¿ </a:t>
            </a:r>
            <a:r>
              <a:rPr lang="it-IT" sz="3600" b="1" dirty="0">
                <a:latin typeface="CS Avva Shenouda" pitchFamily="34" charset="0"/>
              </a:rPr>
              <a:t>&lt;ere nak `w pimarturoc@ ,ere piswij `ngenneoc@ ,ere pi`a;lovoroc@ pa=o=c `pouro Ge`wrgioc.</a:t>
            </a:r>
          </a:p>
        </p:txBody>
      </p:sp>
      <p:sp>
        <p:nvSpPr>
          <p:cNvPr id="7" name="Rectangle 6"/>
          <p:cNvSpPr/>
          <p:nvPr/>
        </p:nvSpPr>
        <p:spPr>
          <a:xfrm>
            <a:off x="2891644" y="4149080"/>
            <a:ext cx="6408712" cy="2062103"/>
          </a:xfrm>
          <a:prstGeom prst="rect">
            <a:avLst/>
          </a:prstGeom>
        </p:spPr>
        <p:txBody>
          <a:bodyPr wrap="square">
            <a:spAutoFit/>
          </a:bodyPr>
          <a:lstStyle/>
          <a:p>
            <a:pPr algn="ctr"/>
            <a:r>
              <a:rPr lang="fr-FR" sz="3200" b="1" dirty="0">
                <a:latin typeface="Book Antiqua" pitchFamily="18" charset="0"/>
              </a:rPr>
              <a:t>Salut à toi ô martyr, </a:t>
            </a:r>
          </a:p>
          <a:p>
            <a:pPr algn="ctr"/>
            <a:r>
              <a:rPr lang="fr-FR" sz="3200" b="1" dirty="0">
                <a:latin typeface="Book Antiqua" pitchFamily="18" charset="0"/>
              </a:rPr>
              <a:t>salut au héros courageux, </a:t>
            </a:r>
          </a:p>
          <a:p>
            <a:pPr algn="ctr"/>
            <a:r>
              <a:rPr lang="fr-FR" sz="3200" b="1" dirty="0">
                <a:latin typeface="Book Antiqua" pitchFamily="18" charset="0"/>
              </a:rPr>
              <a:t>salut au persévérant, </a:t>
            </a:r>
          </a:p>
          <a:p>
            <a:pPr algn="ctr"/>
            <a:r>
              <a:rPr lang="fr-FR" sz="3200" b="1" dirty="0">
                <a:latin typeface="Book Antiqua" pitchFamily="18" charset="0"/>
              </a:rPr>
              <a:t>mon seigneur le roi Georges.</a:t>
            </a:r>
          </a:p>
        </p:txBody>
      </p:sp>
      <p:sp>
        <p:nvSpPr>
          <p:cNvPr id="11" name="Text Box 29">
            <a:hlinkClick r:id="rId2" action="ppaction://hlinksldjump"/>
            <a:extLst>
              <a:ext uri="{FF2B5EF4-FFF2-40B4-BE49-F238E27FC236}">
                <a16:creationId xmlns:a16="http://schemas.microsoft.com/office/drawing/2014/main" id="{96D65AFD-9BC1-48C4-8F57-ABA996AE6D5E}"/>
              </a:ext>
            </a:extLst>
          </p:cNvPr>
          <p:cNvSpPr txBox="1">
            <a:spLocks noChangeArrowheads="1"/>
          </p:cNvSpPr>
          <p:nvPr/>
        </p:nvSpPr>
        <p:spPr bwMode="auto">
          <a:xfrm>
            <a:off x="9480376" y="5847928"/>
            <a:ext cx="2232243" cy="533400"/>
          </a:xfrm>
          <a:prstGeom prst="rect">
            <a:avLst/>
          </a:prstGeom>
          <a:noFill/>
          <a:ln>
            <a:headEnd/>
            <a:tailEnd/>
          </a:ln>
        </p:spPr>
        <p:style>
          <a:lnRef idx="2">
            <a:schemeClr val="accent2"/>
          </a:lnRef>
          <a:fillRef idx="1">
            <a:schemeClr val="lt1"/>
          </a:fillRef>
          <a:effectRef idx="0">
            <a:schemeClr val="accent2"/>
          </a:effectRef>
          <a:fontRef idx="minor">
            <a:schemeClr val="dk1"/>
          </a:fontRef>
        </p:style>
        <p:txBody>
          <a:bodyPr wrap="square" lIns="0" tIns="0" rIns="0" bIns="0">
            <a:noAutofit/>
          </a:bodyPr>
          <a:lstStyle/>
          <a:p>
            <a:pPr algn="ctr" rtl="1"/>
            <a:r>
              <a:rPr lang="ar-EG" sz="1600" b="1" dirty="0" err="1"/>
              <a:t>فى</a:t>
            </a:r>
            <a:r>
              <a:rPr lang="ar-EG" sz="1600" b="1" dirty="0"/>
              <a:t> حضور الأسقف</a:t>
            </a:r>
          </a:p>
          <a:p>
            <a:pPr algn="ctr"/>
            <a:r>
              <a:rPr lang="fr-CA" sz="1200" b="1" dirty="0">
                <a:latin typeface="Book Antiqua" panose="02040602050305030304" pitchFamily="18" charset="0"/>
              </a:rPr>
              <a:t>En présence de l’évêque</a:t>
            </a:r>
          </a:p>
        </p:txBody>
      </p:sp>
      <p:sp>
        <p:nvSpPr>
          <p:cNvPr id="8" name="ZoneTexte 7">
            <a:extLst>
              <a:ext uri="{FF2B5EF4-FFF2-40B4-BE49-F238E27FC236}">
                <a16:creationId xmlns:a16="http://schemas.microsoft.com/office/drawing/2014/main" id="{55E0C2B0-EB17-48DF-9F98-64A62A8690FC}"/>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de l’aube </a:t>
            </a:r>
            <a:r>
              <a:rPr lang="fr-FR" sz="1600" b="1" i="1" dirty="0">
                <a:solidFill>
                  <a:schemeClr val="bg1"/>
                </a:solidFill>
              </a:rPr>
              <a:t>du Jeudi Saint</a:t>
            </a:r>
            <a:endParaRPr lang="fr-FR" sz="1600" b="1" dirty="0">
              <a:solidFill>
                <a:schemeClr val="bg1"/>
              </a:solidFill>
            </a:endParaRPr>
          </a:p>
        </p:txBody>
      </p:sp>
      <p:sp>
        <p:nvSpPr>
          <p:cNvPr id="12" name="Rectangle 74">
            <a:extLst>
              <a:ext uri="{FF2B5EF4-FFF2-40B4-BE49-F238E27FC236}">
                <a16:creationId xmlns:a16="http://schemas.microsoft.com/office/drawing/2014/main" id="{E7BF2766-EC6F-454E-A9AE-B16FBACF5A04}"/>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باكر يوم الخميس</a:t>
            </a:r>
            <a:endParaRPr lang="en-US" altLang="fr-FR" sz="2000" b="1" i="1" dirty="0">
              <a:solidFill>
                <a:schemeClr val="bg1"/>
              </a:solidFill>
            </a:endParaRPr>
          </a:p>
        </p:txBody>
      </p:sp>
    </p:spTree>
    <p:extLst>
      <p:ext uri="{BB962C8B-B14F-4D97-AF65-F5344CB8AC3E}">
        <p14:creationId xmlns:p14="http://schemas.microsoft.com/office/powerpoint/2010/main" val="4048664002"/>
      </p:ext>
    </p:extLst>
  </p:cSld>
  <p:clrMapOvr>
    <a:masterClrMapping/>
  </p:clrMapOvr>
</p:sld>
</file>

<file path=ppt/slides/slide5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7369" y="404664"/>
            <a:ext cx="5616624" cy="5832648"/>
          </a:xfrm>
        </p:spPr>
        <p:txBody>
          <a:bodyPr>
            <a:noAutofit/>
          </a:bodyPr>
          <a:lstStyle/>
          <a:p>
            <a:pPr marL="0" indent="0" algn="just">
              <a:buNone/>
            </a:pPr>
            <a:r>
              <a:rPr lang="fr-FR" sz="2800" b="1" dirty="0"/>
              <a:t>ô mon Dieu, un cœur brisé et broyé.</a:t>
            </a:r>
            <a:r>
              <a:rPr lang="fr-FR" sz="2800" b="1" dirty="0">
                <a:solidFill>
                  <a:srgbClr val="C00000"/>
                </a:solidFill>
              </a:rPr>
              <a:t> </a:t>
            </a:r>
            <a:r>
              <a:rPr lang="fr-FR" sz="2800" b="1" dirty="0"/>
              <a:t>Accorde à Sion le bonheur, relève les murs de Jérusalem. Alors Tu accepteras de justes sacrifices, oblations et holocaustes ; alors on offrira des taureaux sur Ton autel</a:t>
            </a:r>
          </a:p>
          <a:p>
            <a:pPr marL="0" indent="0" algn="just">
              <a:buNone/>
            </a:pPr>
            <a:endParaRPr lang="fr-FR" sz="2800" b="1" dirty="0"/>
          </a:p>
          <a:p>
            <a:pPr marL="0" indent="0" algn="just">
              <a:buNone/>
            </a:pPr>
            <a:endParaRPr lang="fr-FR" sz="2800" b="1" dirty="0"/>
          </a:p>
          <a:p>
            <a:pPr marL="0" indent="0" algn="just">
              <a:buNone/>
            </a:pPr>
            <a:endParaRPr lang="fr-FR" sz="2800" b="1" dirty="0"/>
          </a:p>
          <a:p>
            <a:pPr marL="0" indent="0" algn="just">
              <a:buNone/>
            </a:pPr>
            <a:endParaRPr lang="fr-FR" sz="2800" b="1" dirty="0"/>
          </a:p>
          <a:p>
            <a:pPr marL="0" indent="0" algn="just">
              <a:buNone/>
            </a:pPr>
            <a:endParaRPr lang="fr-FR" sz="2400" b="1" dirty="0"/>
          </a:p>
          <a:p>
            <a:pPr marL="0" indent="0" algn="just">
              <a:buNone/>
            </a:pPr>
            <a:r>
              <a:rPr lang="fr-FR" sz="1800" b="1" dirty="0"/>
              <a:t>Alléluia Gloire à notre Dieu. Gloire au père, au Fils et au Saint-Esprit, maintenant et toujours et dans les siècles des siècles, Amen</a:t>
            </a:r>
          </a:p>
        </p:txBody>
      </p:sp>
      <p:sp>
        <p:nvSpPr>
          <p:cNvPr id="4" name="Rectangle 3">
            <a:extLst>
              <a:ext uri="{FF2B5EF4-FFF2-40B4-BE49-F238E27FC236}">
                <a16:creationId xmlns:a16="http://schemas.microsoft.com/office/drawing/2014/main" id="{91243CA8-04CE-43A8-A980-AAAC9EEED9CA}"/>
              </a:ext>
            </a:extLst>
          </p:cNvPr>
          <p:cNvSpPr/>
          <p:nvPr/>
        </p:nvSpPr>
        <p:spPr>
          <a:xfrm>
            <a:off x="6240016" y="476673"/>
            <a:ext cx="5472608" cy="2520279"/>
          </a:xfrm>
          <a:prstGeom prst="rect">
            <a:avLst/>
          </a:prstGeom>
        </p:spPr>
        <p:txBody>
          <a:bodyPr wrap="square">
            <a:normAutofit lnSpcReduction="10000"/>
          </a:bodyPr>
          <a:lstStyle/>
          <a:p>
            <a:pPr algn="just" rtl="1"/>
            <a:r>
              <a:rPr lang="fr-FR" sz="3400" b="1" dirty="0"/>
              <a:t> </a:t>
            </a:r>
            <a:r>
              <a:rPr lang="ar-AE" sz="3400" b="1" dirty="0"/>
              <a:t>القلب المنكسر والمتواضع لا يرذله الله، أنعم يا رب بمسرتك على صهيون، ولتبن أسوار أورشليم. حينئذ تسر بذبائح البر قربانا ومحرقات ويقربون على مذابحك العجول</a:t>
            </a:r>
            <a:endParaRPr lang="fr-FR" sz="3400" b="1" dirty="0"/>
          </a:p>
          <a:p>
            <a:pPr algn="just" rtl="1"/>
            <a:endParaRPr lang="fr-FR" sz="3400" b="1" dirty="0"/>
          </a:p>
        </p:txBody>
      </p:sp>
      <p:sp>
        <p:nvSpPr>
          <p:cNvPr id="5" name="Google Shape;1403;p212"/>
          <p:cNvSpPr txBox="1"/>
          <p:nvPr/>
        </p:nvSpPr>
        <p:spPr>
          <a:xfrm>
            <a:off x="695400" y="3573016"/>
            <a:ext cx="11017224" cy="1785064"/>
          </a:xfrm>
          <a:prstGeom prst="rect">
            <a:avLst/>
          </a:prstGeom>
          <a:noFill/>
          <a:ln>
            <a:noFill/>
          </a:ln>
        </p:spPr>
        <p:txBody>
          <a:bodyPr spcFirstLastPara="1" wrap="square" lIns="91425" tIns="45700" rIns="91425" bIns="45700" anchor="t" anchorCtr="0">
            <a:spAutoFit/>
          </a:bodyPr>
          <a:lstStyle/>
          <a:p>
            <a:pPr lvl="0" algn="ctr">
              <a:buClr>
                <a:srgbClr val="FFFFFF"/>
              </a:buClr>
              <a:buSzPts val="4000"/>
            </a:pPr>
            <a:r>
              <a:rPr lang="en-US" sz="5400" b="1" dirty="0" err="1">
                <a:solidFill>
                  <a:srgbClr val="C00000"/>
                </a:solidFill>
                <a:latin typeface="Avva_Marcos" panose="04020500000000000000" pitchFamily="82" charset="0"/>
                <a:ea typeface="Arial"/>
                <a:cs typeface="Arial"/>
                <a:sym typeface="Arial"/>
              </a:rPr>
              <a:t>A</a:t>
            </a:r>
            <a:r>
              <a:rPr lang="en-US" sz="5400" b="1" dirty="0" err="1">
                <a:solidFill>
                  <a:srgbClr val="C00000"/>
                </a:solidFill>
                <a:latin typeface="Athanasius" pitchFamily="2" charset="0"/>
                <a:ea typeface="Arial"/>
                <a:cs typeface="Arial"/>
                <a:sym typeface="Arial"/>
              </a:rPr>
              <a:t>llhlouia</a:t>
            </a:r>
            <a:r>
              <a:rPr lang="en-US" sz="5400" b="1" dirty="0">
                <a:solidFill>
                  <a:srgbClr val="C00000"/>
                </a:solidFill>
                <a:latin typeface="Athanasius" pitchFamily="2" charset="0"/>
                <a:ea typeface="Arial"/>
                <a:cs typeface="Arial"/>
                <a:sym typeface="Arial"/>
              </a:rPr>
              <a:t>   Do[a   ci   `</a:t>
            </a:r>
            <a:r>
              <a:rPr lang="en-US" sz="5400" b="1" dirty="0" err="1">
                <a:solidFill>
                  <a:srgbClr val="C00000"/>
                </a:solidFill>
                <a:latin typeface="Athanasius" pitchFamily="2" charset="0"/>
                <a:ea typeface="Arial"/>
                <a:cs typeface="Arial"/>
                <a:sym typeface="Arial"/>
              </a:rPr>
              <a:t>èoQeoc</a:t>
            </a:r>
            <a:r>
              <a:rPr lang="en-US" sz="5400" b="1" dirty="0">
                <a:solidFill>
                  <a:srgbClr val="C00000"/>
                </a:solidFill>
                <a:latin typeface="Athanasius" pitchFamily="2" charset="0"/>
                <a:ea typeface="Arial"/>
                <a:cs typeface="Arial"/>
                <a:sym typeface="Arial"/>
              </a:rPr>
              <a:t>   `</a:t>
            </a:r>
            <a:r>
              <a:rPr lang="en-US" sz="5400" b="1" dirty="0" err="1">
                <a:solidFill>
                  <a:srgbClr val="C00000"/>
                </a:solidFill>
                <a:latin typeface="Athanasius" pitchFamily="2" charset="0"/>
                <a:ea typeface="Arial"/>
                <a:cs typeface="Arial"/>
                <a:sym typeface="Arial"/>
              </a:rPr>
              <a:t>èhmwn</a:t>
            </a:r>
            <a:r>
              <a:rPr lang="en-US" sz="5400" b="1" dirty="0">
                <a:solidFill>
                  <a:srgbClr val="C00000"/>
                </a:solidFill>
                <a:latin typeface="Athanasius" pitchFamily="2" charset="0"/>
                <a:ea typeface="Arial"/>
                <a:cs typeface="Arial"/>
                <a:sym typeface="Arial"/>
              </a:rPr>
              <a:t>.</a:t>
            </a:r>
          </a:p>
          <a:p>
            <a:pPr algn="ctr">
              <a:buClr>
                <a:srgbClr val="FFFFFF"/>
              </a:buClr>
              <a:buSzPts val="4000"/>
            </a:pPr>
            <a:r>
              <a:rPr lang="nl-NL" sz="2800" b="1" dirty="0" err="1">
                <a:latin typeface="CS Avva Shenouda" panose="020B7200000000000000" pitchFamily="34" charset="0"/>
              </a:rPr>
              <a:t>Doxa</a:t>
            </a:r>
            <a:r>
              <a:rPr lang="nl-NL" sz="2800" b="1" dirty="0">
                <a:latin typeface="CS Avva Shenouda" panose="020B7200000000000000" pitchFamily="34" charset="0"/>
              </a:rPr>
              <a:t> </a:t>
            </a:r>
            <a:r>
              <a:rPr lang="nl-NL" sz="2800" b="1" dirty="0" err="1">
                <a:latin typeface="CS Avva Shenouda" panose="020B7200000000000000" pitchFamily="34" charset="0"/>
              </a:rPr>
              <a:t>Patri</a:t>
            </a:r>
            <a:r>
              <a:rPr lang="nl-NL" sz="2800" b="1" dirty="0">
                <a:latin typeface="CS Avva Shenouda" panose="020B7200000000000000" pitchFamily="34" charset="0"/>
              </a:rPr>
              <a:t> </a:t>
            </a:r>
            <a:r>
              <a:rPr lang="nl-NL" sz="2800" b="1" dirty="0" err="1">
                <a:latin typeface="CS Avva Shenouda" panose="020B7200000000000000" pitchFamily="34" charset="0"/>
              </a:rPr>
              <a:t>ke</a:t>
            </a:r>
            <a:r>
              <a:rPr lang="nl-NL" sz="2800" b="1" dirty="0">
                <a:latin typeface="CS Avva Shenouda" panose="020B7200000000000000" pitchFamily="34" charset="0"/>
              </a:rPr>
              <a:t> </a:t>
            </a:r>
            <a:r>
              <a:rPr lang="nl-NL" sz="2800" b="1" dirty="0" err="1">
                <a:latin typeface="CS Avva Shenouda" panose="020B7200000000000000" pitchFamily="34" charset="0"/>
              </a:rPr>
              <a:t>Uiw</a:t>
            </a:r>
            <a:r>
              <a:rPr lang="nl-NL" sz="2800" b="1" dirty="0">
                <a:latin typeface="CS Avva Shenouda" panose="020B7200000000000000" pitchFamily="34" charset="0"/>
              </a:rPr>
              <a:t> </a:t>
            </a:r>
            <a:r>
              <a:rPr lang="nl-NL" sz="2800" b="1" dirty="0" err="1">
                <a:latin typeface="CS Avva Shenouda" panose="020B7200000000000000" pitchFamily="34" charset="0"/>
              </a:rPr>
              <a:t>ke</a:t>
            </a:r>
            <a:r>
              <a:rPr lang="nl-NL" sz="2800" b="1" dirty="0">
                <a:latin typeface="CS Avva Shenouda" panose="020B7200000000000000" pitchFamily="34" charset="0"/>
              </a:rPr>
              <a:t> </a:t>
            </a:r>
            <a:r>
              <a:rPr lang="nl-NL" sz="2800" b="1" dirty="0" err="1">
                <a:latin typeface="CS Avva Shenouda" panose="020B7200000000000000" pitchFamily="34" charset="0"/>
              </a:rPr>
              <a:t>agiw</a:t>
            </a:r>
            <a:r>
              <a:rPr lang="nl-NL" sz="2800" b="1" dirty="0">
                <a:latin typeface="CS Avva Shenouda" panose="020B7200000000000000" pitchFamily="34" charset="0"/>
              </a:rPr>
              <a:t> </a:t>
            </a:r>
            <a:r>
              <a:rPr lang="nl-NL" sz="2800" b="1" dirty="0" err="1">
                <a:latin typeface="CS Avva Shenouda" panose="020B7200000000000000" pitchFamily="34" charset="0"/>
              </a:rPr>
              <a:t>Pneumati</a:t>
            </a:r>
            <a:r>
              <a:rPr lang="nl-NL" sz="2800" b="1" dirty="0">
                <a:latin typeface="CS Avva Shenouda" panose="020B7200000000000000" pitchFamily="34" charset="0"/>
              </a:rPr>
              <a:t>@ </a:t>
            </a:r>
            <a:r>
              <a:rPr lang="nl-NL" sz="2800" b="1" dirty="0" err="1">
                <a:latin typeface="CS Avva Shenouda" panose="020B7200000000000000" pitchFamily="34" charset="0"/>
              </a:rPr>
              <a:t>ke</a:t>
            </a:r>
            <a:r>
              <a:rPr lang="nl-NL" sz="2800" b="1" dirty="0">
                <a:latin typeface="CS Avva Shenouda" panose="020B7200000000000000" pitchFamily="34" charset="0"/>
              </a:rPr>
              <a:t> </a:t>
            </a:r>
            <a:r>
              <a:rPr lang="nl-NL" sz="2800" b="1" dirty="0" err="1">
                <a:latin typeface="CS Avva Shenouda" panose="020B7200000000000000" pitchFamily="34" charset="0"/>
              </a:rPr>
              <a:t>nun</a:t>
            </a:r>
            <a:r>
              <a:rPr lang="nl-NL" sz="2800" b="1" dirty="0">
                <a:latin typeface="CS Avva Shenouda" panose="020B7200000000000000" pitchFamily="34" charset="0"/>
              </a:rPr>
              <a:t> </a:t>
            </a:r>
            <a:r>
              <a:rPr lang="nl-NL" sz="2800" b="1" dirty="0" err="1">
                <a:latin typeface="CS Avva Shenouda" panose="020B7200000000000000" pitchFamily="34" charset="0"/>
              </a:rPr>
              <a:t>ke</a:t>
            </a:r>
            <a:r>
              <a:rPr lang="nl-NL" sz="2800" b="1" dirty="0">
                <a:latin typeface="CS Avva Shenouda" panose="020B7200000000000000" pitchFamily="34" charset="0"/>
              </a:rPr>
              <a:t> `</a:t>
            </a:r>
            <a:r>
              <a:rPr lang="nl-NL" sz="2800" b="1" dirty="0" err="1">
                <a:latin typeface="CS Avva Shenouda" panose="020B7200000000000000" pitchFamily="34" charset="0"/>
              </a:rPr>
              <a:t>a`i</a:t>
            </a:r>
            <a:r>
              <a:rPr lang="nl-NL" sz="2800" b="1" dirty="0">
                <a:latin typeface="CS Avva Shenouda" panose="020B7200000000000000" pitchFamily="34" charset="0"/>
              </a:rPr>
              <a:t> </a:t>
            </a:r>
            <a:r>
              <a:rPr lang="nl-NL" sz="2800" b="1" dirty="0" err="1">
                <a:latin typeface="CS Avva Shenouda" panose="020B7200000000000000" pitchFamily="34" charset="0"/>
              </a:rPr>
              <a:t>ke</a:t>
            </a:r>
            <a:r>
              <a:rPr lang="nl-NL" sz="2800" b="1" dirty="0">
                <a:latin typeface="CS Avva Shenouda" panose="020B7200000000000000" pitchFamily="34" charset="0"/>
              </a:rPr>
              <a:t> ic </a:t>
            </a:r>
            <a:r>
              <a:rPr lang="nl-NL" sz="2800" b="1" dirty="0" err="1">
                <a:latin typeface="CS Avva Shenouda" panose="020B7200000000000000" pitchFamily="34" charset="0"/>
              </a:rPr>
              <a:t>touc</a:t>
            </a:r>
            <a:r>
              <a:rPr lang="nl-NL" sz="2800" b="1" dirty="0">
                <a:latin typeface="CS Avva Shenouda" panose="020B7200000000000000" pitchFamily="34" charset="0"/>
              </a:rPr>
              <a:t> `</a:t>
            </a:r>
            <a:r>
              <a:rPr lang="nl-NL" sz="2800" b="1" dirty="0" err="1">
                <a:latin typeface="CS Avva Shenouda" panose="020B7200000000000000" pitchFamily="34" charset="0"/>
              </a:rPr>
              <a:t>e`wnac</a:t>
            </a:r>
            <a:r>
              <a:rPr lang="nl-NL" sz="2800" b="1" dirty="0">
                <a:latin typeface="CS Avva Shenouda" panose="020B7200000000000000" pitchFamily="34" charset="0"/>
              </a:rPr>
              <a:t> </a:t>
            </a:r>
          </a:p>
          <a:p>
            <a:pPr algn="ctr">
              <a:buClr>
                <a:srgbClr val="FFFFFF"/>
              </a:buClr>
              <a:buSzPts val="4000"/>
            </a:pPr>
            <a:r>
              <a:rPr lang="nl-NL" sz="2800" b="1" dirty="0" err="1">
                <a:latin typeface="CS Avva Shenouda" panose="020B7200000000000000" pitchFamily="34" charset="0"/>
              </a:rPr>
              <a:t>twn</a:t>
            </a:r>
            <a:r>
              <a:rPr lang="nl-NL" sz="2800" b="1" dirty="0">
                <a:latin typeface="CS Avva Shenouda" panose="020B7200000000000000" pitchFamily="34" charset="0"/>
              </a:rPr>
              <a:t> `</a:t>
            </a:r>
            <a:r>
              <a:rPr lang="nl-NL" sz="2800" b="1" dirty="0" err="1">
                <a:latin typeface="CS Avva Shenouda" panose="020B7200000000000000" pitchFamily="34" charset="0"/>
              </a:rPr>
              <a:t>e`wnwn</a:t>
            </a:r>
            <a:r>
              <a:rPr lang="nl-NL" sz="2800" b="1" dirty="0">
                <a:latin typeface="CS Avva Shenouda" panose="020B7200000000000000" pitchFamily="34" charset="0"/>
              </a:rPr>
              <a:t> `</a:t>
            </a:r>
            <a:r>
              <a:rPr lang="nl-NL" sz="2800" b="1" dirty="0" err="1">
                <a:latin typeface="CS Avva Shenouda" panose="020B7200000000000000" pitchFamily="34" charset="0"/>
              </a:rPr>
              <a:t>amyn</a:t>
            </a:r>
            <a:r>
              <a:rPr lang="nl-NL" sz="2800" b="1" dirty="0">
                <a:latin typeface="CS Avva Shenouda" panose="020B7200000000000000" pitchFamily="34" charset="0"/>
              </a:rPr>
              <a:t> </a:t>
            </a:r>
            <a:r>
              <a:rPr lang="nl-NL" sz="2800" b="1" dirty="0">
                <a:solidFill>
                  <a:srgbClr val="C00000"/>
                </a:solidFill>
                <a:latin typeface="Athanasius" pitchFamily="2" charset="0"/>
                <a:cs typeface="Arial"/>
              </a:rPr>
              <a:t>A</a:t>
            </a:r>
            <a:r>
              <a:rPr lang="en-US" sz="2800" b="1" dirty="0" err="1">
                <a:solidFill>
                  <a:srgbClr val="C00000"/>
                </a:solidFill>
                <a:latin typeface="Athanasius" pitchFamily="2" charset="0"/>
                <a:ea typeface="Arial"/>
                <a:cs typeface="Arial"/>
                <a:sym typeface="Arial"/>
              </a:rPr>
              <a:t>llhlouia</a:t>
            </a:r>
            <a:endParaRPr lang="en-US" sz="2800" b="1" dirty="0">
              <a:solidFill>
                <a:srgbClr val="C00000"/>
              </a:solidFill>
              <a:latin typeface="Athanasius" pitchFamily="2" charset="0"/>
            </a:endParaRPr>
          </a:p>
        </p:txBody>
      </p:sp>
      <p:sp>
        <p:nvSpPr>
          <p:cNvPr id="6" name="ZoneTexte 5">
            <a:extLst>
              <a:ext uri="{FF2B5EF4-FFF2-40B4-BE49-F238E27FC236}">
                <a16:creationId xmlns:a16="http://schemas.microsoft.com/office/drawing/2014/main" id="{6F610287-749C-467E-B2F9-B15658D3856F}"/>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du </a:t>
            </a:r>
            <a:r>
              <a:rPr lang="fr-FR" sz="1600" b="1" dirty="0" err="1">
                <a:solidFill>
                  <a:schemeClr val="bg1"/>
                </a:solidFill>
              </a:rPr>
              <a:t>Lakkan</a:t>
            </a:r>
            <a:r>
              <a:rPr lang="fr-FR" sz="1600" b="1" dirty="0">
                <a:solidFill>
                  <a:schemeClr val="bg1"/>
                </a:solidFill>
              </a:rPr>
              <a:t> (Lavement des pieds)</a:t>
            </a:r>
          </a:p>
        </p:txBody>
      </p:sp>
      <p:sp>
        <p:nvSpPr>
          <p:cNvPr id="7" name="Rectangle 74">
            <a:extLst>
              <a:ext uri="{FF2B5EF4-FFF2-40B4-BE49-F238E27FC236}">
                <a16:creationId xmlns:a16="http://schemas.microsoft.com/office/drawing/2014/main" id="{992827CE-6DA0-4A2C-AF34-1EFAED6E07CF}"/>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صلاة </a:t>
            </a:r>
            <a:r>
              <a:rPr lang="ar-SA" sz="2000" b="1" dirty="0" err="1">
                <a:solidFill>
                  <a:schemeClr val="bg1"/>
                </a:solidFill>
              </a:rPr>
              <a:t>اللقان</a:t>
            </a:r>
            <a:endParaRPr lang="en-US" altLang="fr-FR" sz="2000" b="1" i="1" dirty="0">
              <a:solidFill>
                <a:schemeClr val="bg1"/>
              </a:solidFill>
            </a:endParaRPr>
          </a:p>
        </p:txBody>
      </p:sp>
      <p:sp>
        <p:nvSpPr>
          <p:cNvPr id="8" name="ZoneTexte 7">
            <a:extLst>
              <a:ext uri="{FF2B5EF4-FFF2-40B4-BE49-F238E27FC236}">
                <a16:creationId xmlns:a16="http://schemas.microsoft.com/office/drawing/2014/main" id="{1A9283B5-2DEE-FEFA-A01F-65643ED1D092}"/>
              </a:ext>
            </a:extLst>
          </p:cNvPr>
          <p:cNvSpPr txBox="1"/>
          <p:nvPr/>
        </p:nvSpPr>
        <p:spPr>
          <a:xfrm>
            <a:off x="6456040" y="5488196"/>
            <a:ext cx="5256584" cy="707886"/>
          </a:xfrm>
          <a:prstGeom prst="rect">
            <a:avLst/>
          </a:prstGeom>
          <a:noFill/>
        </p:spPr>
        <p:txBody>
          <a:bodyPr wrap="square">
            <a:spAutoFit/>
          </a:bodyPr>
          <a:lstStyle/>
          <a:p>
            <a:pPr algn="just" rtl="1"/>
            <a:r>
              <a:rPr lang="ar-AE" sz="2000" b="1" dirty="0" err="1"/>
              <a:t>الليلويا</a:t>
            </a:r>
            <a:r>
              <a:rPr lang="ar-AE" sz="2000" b="1" dirty="0"/>
              <a:t> المجد لإلهنا</a:t>
            </a:r>
            <a:r>
              <a:rPr lang="fr-FR" sz="2000" b="1" dirty="0"/>
              <a:t> </a:t>
            </a:r>
            <a:r>
              <a:rPr lang="ar-AE" sz="2000" b="1" dirty="0">
                <a:latin typeface="Book Antiqua" panose="02040602050305030304" pitchFamily="18" charset="0"/>
              </a:rPr>
              <a:t>المجد للآب وال</a:t>
            </a:r>
            <a:r>
              <a:rPr lang="ar-EG" sz="2000" b="1" dirty="0">
                <a:latin typeface="Book Antiqua" panose="02040602050305030304" pitchFamily="18" charset="0"/>
              </a:rPr>
              <a:t>إ</a:t>
            </a:r>
            <a:r>
              <a:rPr lang="ar-AE" sz="2000" b="1" dirty="0">
                <a:latin typeface="Book Antiqua" panose="02040602050305030304" pitchFamily="18" charset="0"/>
              </a:rPr>
              <a:t>بن والروح القدس، ال</a:t>
            </a:r>
            <a:r>
              <a:rPr lang="ar-EG" sz="2000" b="1" dirty="0">
                <a:latin typeface="Book Antiqua" panose="02040602050305030304" pitchFamily="18" charset="0"/>
              </a:rPr>
              <a:t>آ</a:t>
            </a:r>
            <a:r>
              <a:rPr lang="ar-AE" sz="2000" b="1" dirty="0">
                <a:latin typeface="Book Antiqua" panose="02040602050305030304" pitchFamily="18" charset="0"/>
              </a:rPr>
              <a:t>ن و كل </a:t>
            </a:r>
            <a:r>
              <a:rPr lang="ar-EG" sz="2000" b="1" dirty="0">
                <a:latin typeface="Book Antiqua" panose="02040602050305030304" pitchFamily="18" charset="0"/>
              </a:rPr>
              <a:t>أ</a:t>
            </a:r>
            <a:r>
              <a:rPr lang="ar-AE" sz="2000" b="1" dirty="0">
                <a:latin typeface="Book Antiqua" panose="02040602050305030304" pitchFamily="18" charset="0"/>
              </a:rPr>
              <a:t>وان وإلي دهر الدهور</a:t>
            </a:r>
            <a:r>
              <a:rPr lang="fr-FR" sz="2000" b="1" dirty="0">
                <a:latin typeface="Book Antiqua" panose="02040602050305030304" pitchFamily="18" charset="0"/>
              </a:rPr>
              <a:t> </a:t>
            </a:r>
            <a:r>
              <a:rPr lang="ar-AE" sz="2000" b="1" dirty="0" err="1"/>
              <a:t>الليلويا</a:t>
            </a:r>
            <a:endParaRPr lang="ar-AE" sz="2000" b="1" dirty="0">
              <a:latin typeface="Book Antiqua" panose="02040602050305030304" pitchFamily="18" charset="0"/>
            </a:endParaRPr>
          </a:p>
        </p:txBody>
      </p:sp>
    </p:spTree>
    <p:extLst>
      <p:ext uri="{BB962C8B-B14F-4D97-AF65-F5344CB8AC3E}">
        <p14:creationId xmlns:p14="http://schemas.microsoft.com/office/powerpoint/2010/main" val="2858253290"/>
      </p:ext>
    </p:extLst>
  </p:cSld>
  <p:clrMapOvr>
    <a:masterClrMapping/>
  </p:clrMapOvr>
</p:sld>
</file>

<file path=ppt/slides/slide5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7368" y="3645024"/>
            <a:ext cx="5616623" cy="2736304"/>
          </a:xfrm>
        </p:spPr>
        <p:txBody>
          <a:bodyPr>
            <a:noAutofit/>
          </a:bodyPr>
          <a:lstStyle/>
          <a:p>
            <a:pPr marL="0" indent="0" algn="ctr">
              <a:buNone/>
            </a:pPr>
            <a:r>
              <a:rPr lang="fr-FR" sz="2800" b="1" i="1" dirty="0">
                <a:solidFill>
                  <a:srgbClr val="C00000"/>
                </a:solidFill>
              </a:rPr>
              <a:t>Genèse 18 : 1-23</a:t>
            </a:r>
          </a:p>
          <a:p>
            <a:pPr marL="0" indent="0" algn="just">
              <a:buNone/>
            </a:pPr>
            <a:r>
              <a:rPr lang="fr-FR" sz="2800" b="1" dirty="0"/>
              <a:t>Le Seigneur lui apparut au Chêne de Mambré, tandis qu'il était assis à l'entrée de la tente, au plus chaud du jour.</a:t>
            </a:r>
            <a:endParaRPr lang="fr-FR" sz="2800" b="1" dirty="0">
              <a:solidFill>
                <a:srgbClr val="FF0000"/>
              </a:solidFill>
            </a:endParaRPr>
          </a:p>
        </p:txBody>
      </p:sp>
      <p:sp>
        <p:nvSpPr>
          <p:cNvPr id="4" name="Rectangle 3">
            <a:extLst>
              <a:ext uri="{FF2B5EF4-FFF2-40B4-BE49-F238E27FC236}">
                <a16:creationId xmlns:a16="http://schemas.microsoft.com/office/drawing/2014/main" id="{91243CA8-04CE-43A8-A980-AAAC9EEED9CA}"/>
              </a:ext>
            </a:extLst>
          </p:cNvPr>
          <p:cNvSpPr/>
          <p:nvPr/>
        </p:nvSpPr>
        <p:spPr>
          <a:xfrm>
            <a:off x="6312024" y="3573016"/>
            <a:ext cx="5457799" cy="2912258"/>
          </a:xfrm>
          <a:prstGeom prst="rect">
            <a:avLst/>
          </a:prstGeom>
        </p:spPr>
        <p:txBody>
          <a:bodyPr wrap="square">
            <a:normAutofit/>
          </a:bodyPr>
          <a:lstStyle/>
          <a:p>
            <a:pPr lvl="0" algn="ctr" rtl="1" fontAlgn="base">
              <a:spcBef>
                <a:spcPct val="20000"/>
              </a:spcBef>
              <a:spcAft>
                <a:spcPct val="0"/>
              </a:spcAft>
            </a:pPr>
            <a:r>
              <a:rPr lang="ar-SA" sz="3600" b="1" i="1" dirty="0">
                <a:solidFill>
                  <a:srgbClr val="C00000"/>
                </a:solidFill>
              </a:rPr>
              <a:t>تكوين ١٨: ١ – ٢٣</a:t>
            </a:r>
            <a:endParaRPr lang="fr-FR" sz="3600" b="1" i="1" dirty="0">
              <a:solidFill>
                <a:srgbClr val="C00000"/>
              </a:solidFill>
            </a:endParaRPr>
          </a:p>
          <a:p>
            <a:pPr lvl="0" algn="just" rtl="1" fontAlgn="base">
              <a:spcBef>
                <a:spcPct val="20000"/>
              </a:spcBef>
              <a:spcAft>
                <a:spcPct val="0"/>
              </a:spcAft>
            </a:pPr>
            <a:r>
              <a:rPr lang="ar-SA" sz="3600" b="1" dirty="0"/>
              <a:t>وَظَهَرَ لَهُ </a:t>
            </a:r>
            <a:r>
              <a:rPr lang="ar-SA" sz="3600" b="1" dirty="0" err="1"/>
              <a:t>ٱلرَّبُّ</a:t>
            </a:r>
            <a:r>
              <a:rPr lang="ar-SA" sz="3600" b="1" dirty="0"/>
              <a:t> عِنْدَ </a:t>
            </a:r>
            <a:r>
              <a:rPr lang="ar-SA" sz="3600" b="1" dirty="0" err="1"/>
              <a:t>بَلُّوطَاتِ</a:t>
            </a:r>
            <a:r>
              <a:rPr lang="ar-SA" sz="3600" b="1" dirty="0"/>
              <a:t> مَمْرَا وَهُوَ جَالِسٌ فِي بَابِ </a:t>
            </a:r>
            <a:r>
              <a:rPr lang="ar-SA" sz="3600" b="1" dirty="0" err="1"/>
              <a:t>ٱلْخَيْمَةِ</a:t>
            </a:r>
            <a:r>
              <a:rPr lang="ar-SA" sz="3600" b="1" dirty="0"/>
              <a:t> وَقْتَ حَرِّ </a:t>
            </a:r>
            <a:r>
              <a:rPr lang="ar-SA" sz="3600" b="1" dirty="0" err="1"/>
              <a:t>ٱلنَّهَارِ</a:t>
            </a:r>
            <a:r>
              <a:rPr lang="ar-SA" sz="3600" b="1" dirty="0"/>
              <a:t>،</a:t>
            </a:r>
            <a:endParaRPr lang="fr-FR" sz="3600" b="1" i="1" dirty="0">
              <a:solidFill>
                <a:srgbClr val="C00000"/>
              </a:solidFill>
            </a:endParaRPr>
          </a:p>
        </p:txBody>
      </p:sp>
      <p:sp>
        <p:nvSpPr>
          <p:cNvPr id="7" name="Espace réservé du contenu 2"/>
          <p:cNvSpPr txBox="1">
            <a:spLocks/>
          </p:cNvSpPr>
          <p:nvPr/>
        </p:nvSpPr>
        <p:spPr>
          <a:xfrm>
            <a:off x="407368" y="548680"/>
            <a:ext cx="11362455" cy="2736304"/>
          </a:xfrm>
          <a:prstGeom prst="rect">
            <a:avLst/>
          </a:prstGeom>
        </p:spPr>
        <p:txBody>
          <a:bodyPr vert="horz" lIns="91440" tIns="45720" rIns="91440" bIns="45720" rtlCol="0">
            <a:normAutofit lnSpcReduction="10000"/>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fr-FR" sz="2800" b="1" dirty="0" err="1">
                <a:solidFill>
                  <a:srgbClr val="C00000"/>
                </a:solidFill>
                <a:latin typeface="CS Avva Shenouda" pitchFamily="34" charset="0"/>
                <a:cs typeface="Times New Roman" pitchFamily="18" charset="0"/>
              </a:rPr>
              <a:t>Ebolqen</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genecic</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nte</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Mw`ucyc</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piprovytyc</a:t>
            </a:r>
            <a:r>
              <a:rPr lang="fr-FR" sz="2800" b="1" dirty="0">
                <a:solidFill>
                  <a:srgbClr val="C00000"/>
                </a:solidFill>
                <a:latin typeface="CS Avva Shenouda" pitchFamily="34" charset="0"/>
                <a:cs typeface="Times New Roman" pitchFamily="18" charset="0"/>
              </a:rPr>
              <a:t> @ `</a:t>
            </a:r>
            <a:r>
              <a:rPr lang="fr-FR" sz="2800" b="1" dirty="0" err="1">
                <a:solidFill>
                  <a:srgbClr val="C00000"/>
                </a:solidFill>
                <a:latin typeface="CS Avva Shenouda" pitchFamily="34" charset="0"/>
                <a:cs typeface="Times New Roman" pitchFamily="18" charset="0"/>
              </a:rPr>
              <a:t>erepef`cmou</a:t>
            </a:r>
            <a:r>
              <a:rPr lang="fr-FR" sz="2800" b="1" dirty="0">
                <a:solidFill>
                  <a:srgbClr val="C00000"/>
                </a:solidFill>
                <a:latin typeface="CS Avva Shenouda" pitchFamily="34" charset="0"/>
                <a:cs typeface="Times New Roman" pitchFamily="18" charset="0"/>
              </a:rPr>
              <a:t> =e=;=u @ </a:t>
            </a:r>
            <a:r>
              <a:rPr lang="fr-FR" sz="2800" b="1" dirty="0" err="1">
                <a:solidFill>
                  <a:srgbClr val="C00000"/>
                </a:solidFill>
                <a:latin typeface="CS Avva Shenouda" pitchFamily="34" charset="0"/>
                <a:cs typeface="Times New Roman" pitchFamily="18" charset="0"/>
              </a:rPr>
              <a:t>swpi</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neman</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amyn</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efjw</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mmoc</a:t>
            </a:r>
            <a:r>
              <a:rPr lang="fr-FR" sz="2800" b="1" dirty="0">
                <a:solidFill>
                  <a:srgbClr val="C00000"/>
                </a:solidFill>
                <a:latin typeface="CS Avva Shenouda" pitchFamily="34" charset="0"/>
                <a:cs typeface="Times New Roman" pitchFamily="18" charset="0"/>
              </a:rPr>
              <a:t> </a:t>
            </a:r>
          </a:p>
          <a:p>
            <a:pPr marL="0" indent="0" algn="ctr">
              <a:buNone/>
            </a:pPr>
            <a:r>
              <a:rPr lang="en-US" sz="2800" b="1" dirty="0">
                <a:latin typeface="Athanasius" pitchFamily="2" charset="0"/>
              </a:rPr>
              <a:t>A </a:t>
            </a:r>
            <a:r>
              <a:rPr lang="en-US" sz="2800" b="1" dirty="0" err="1">
                <a:latin typeface="Athanasius" pitchFamily="2" charset="0"/>
              </a:rPr>
              <a:t>Vnou</a:t>
            </a:r>
            <a:r>
              <a:rPr lang="en-US" sz="2800" b="1" dirty="0">
                <a:latin typeface="Athanasius" pitchFamily="2" charset="0"/>
              </a:rPr>
              <a:t>; de  </a:t>
            </a:r>
            <a:r>
              <a:rPr lang="en-US" sz="2800" b="1" dirty="0" err="1">
                <a:latin typeface="Athanasius" pitchFamily="2" charset="0"/>
              </a:rPr>
              <a:t>ouon</a:t>
            </a:r>
            <a:r>
              <a:rPr lang="en-US" sz="2800" b="1" dirty="0">
                <a:latin typeface="Athanasius" pitchFamily="2" charset="0"/>
              </a:rPr>
              <a:t>\f  `</a:t>
            </a:r>
            <a:r>
              <a:rPr lang="en-US" sz="2800" b="1" dirty="0" err="1">
                <a:latin typeface="Athanasius" pitchFamily="2" charset="0"/>
              </a:rPr>
              <a:t>èerof</a:t>
            </a:r>
            <a:r>
              <a:rPr lang="en-US" sz="2800" b="1" dirty="0">
                <a:latin typeface="Athanasius" pitchFamily="2" charset="0"/>
              </a:rPr>
              <a:t>  ‘'</a:t>
            </a:r>
            <a:r>
              <a:rPr lang="en-US" sz="2800" b="1" dirty="0" err="1">
                <a:latin typeface="Athanasius" pitchFamily="2" charset="0"/>
              </a:rPr>
              <a:t>aten</a:t>
            </a:r>
            <a:r>
              <a:rPr lang="en-US" sz="2800" b="1" dirty="0">
                <a:latin typeface="Athanasius" pitchFamily="2" charset="0"/>
              </a:rPr>
              <a:t>  </a:t>
            </a:r>
            <a:r>
              <a:rPr lang="en-US" sz="2800" b="1" dirty="0" err="1">
                <a:latin typeface="Athanasius" pitchFamily="2" charset="0"/>
              </a:rPr>
              <a:t>pi`è</a:t>
            </a:r>
            <a:r>
              <a:rPr lang="en-US" sz="2800" b="1" dirty="0">
                <a:latin typeface="Athanasius" pitchFamily="2" charset="0"/>
              </a:rPr>
              <a:t>]]</a:t>
            </a:r>
            <a:r>
              <a:rPr lang="en-US" sz="2800" b="1" dirty="0" err="1">
                <a:latin typeface="Athanasius" pitchFamily="2" charset="0"/>
              </a:rPr>
              <a:t>hn</a:t>
            </a:r>
            <a:r>
              <a:rPr lang="en-US" sz="2800" b="1" dirty="0">
                <a:latin typeface="Athanasius" pitchFamily="2" charset="0"/>
              </a:rPr>
              <a:t>  `</a:t>
            </a:r>
            <a:r>
              <a:rPr lang="en-US" sz="2800" b="1" dirty="0" err="1">
                <a:latin typeface="Athanasius" pitchFamily="2" charset="0"/>
              </a:rPr>
              <a:t>ènte</a:t>
            </a:r>
            <a:r>
              <a:rPr lang="en-US" sz="2800" b="1" dirty="0">
                <a:latin typeface="Athanasius" pitchFamily="2" charset="0"/>
              </a:rPr>
              <a:t>  </a:t>
            </a:r>
            <a:r>
              <a:rPr lang="en-US" sz="2800" b="1" dirty="0" err="1">
                <a:latin typeface="Athanasius" pitchFamily="2" charset="0"/>
              </a:rPr>
              <a:t>Mambrh</a:t>
            </a:r>
            <a:r>
              <a:rPr lang="en-US" sz="2800" b="1" dirty="0">
                <a:latin typeface="Athanasius" pitchFamily="2" charset="0"/>
              </a:rPr>
              <a:t>  </a:t>
            </a:r>
            <a:r>
              <a:rPr lang="en-US" sz="2800" b="1" dirty="0" err="1">
                <a:latin typeface="Athanasius" pitchFamily="2" charset="0"/>
              </a:rPr>
              <a:t>ef</a:t>
            </a:r>
            <a:r>
              <a:rPr lang="en-US" sz="2800" b="1" dirty="0">
                <a:latin typeface="Athanasius" pitchFamily="2" charset="0"/>
              </a:rPr>
              <a:t>\</a:t>
            </a:r>
            <a:r>
              <a:rPr lang="en-US" sz="2800" b="1" dirty="0" err="1">
                <a:latin typeface="Athanasius" pitchFamily="2" charset="0"/>
              </a:rPr>
              <a:t>emci</a:t>
            </a:r>
            <a:r>
              <a:rPr lang="en-US" sz="2800" b="1" dirty="0">
                <a:latin typeface="Athanasius" pitchFamily="2" charset="0"/>
              </a:rPr>
              <a:t>  \</a:t>
            </a:r>
            <a:r>
              <a:rPr lang="en-US" sz="2800" b="1" dirty="0" err="1">
                <a:latin typeface="Athanasius" pitchFamily="2" charset="0"/>
              </a:rPr>
              <a:t>iren</a:t>
            </a:r>
            <a:r>
              <a:rPr lang="en-US" sz="2800" b="1" dirty="0">
                <a:latin typeface="Athanasius" pitchFamily="2" charset="0"/>
              </a:rPr>
              <a:t>  `</a:t>
            </a:r>
            <a:r>
              <a:rPr lang="en-US" sz="2800" b="1" dirty="0" err="1">
                <a:latin typeface="Athanasius" pitchFamily="2" charset="0"/>
              </a:rPr>
              <a:t>èvro</a:t>
            </a:r>
            <a:r>
              <a:rPr lang="en-US" sz="2800" b="1" dirty="0">
                <a:latin typeface="Athanasius" pitchFamily="2" charset="0"/>
              </a:rPr>
              <a:t>  `</a:t>
            </a:r>
            <a:r>
              <a:rPr lang="en-US" sz="2800" b="1" dirty="0" err="1">
                <a:latin typeface="Athanasius" pitchFamily="2" charset="0"/>
              </a:rPr>
              <a:t>ète</a:t>
            </a:r>
            <a:r>
              <a:rPr lang="en-US" sz="2800" b="1" dirty="0">
                <a:latin typeface="Athanasius" pitchFamily="2" charset="0"/>
              </a:rPr>
              <a:t> </a:t>
            </a:r>
            <a:r>
              <a:rPr lang="en-US" sz="2800" b="1" dirty="0" err="1">
                <a:latin typeface="Athanasius" pitchFamily="2" charset="0"/>
              </a:rPr>
              <a:t>tefckunh</a:t>
            </a:r>
            <a:r>
              <a:rPr lang="en-US" sz="2800" b="1" dirty="0">
                <a:latin typeface="Athanasius" pitchFamily="2" charset="0"/>
              </a:rPr>
              <a:t>  `</a:t>
            </a:r>
            <a:r>
              <a:rPr lang="en-US" sz="2800" b="1" dirty="0" err="1">
                <a:latin typeface="Athanasius" pitchFamily="2" charset="0"/>
              </a:rPr>
              <a:t>èm`èvnau</a:t>
            </a:r>
            <a:r>
              <a:rPr lang="en-US" sz="2800" b="1" dirty="0">
                <a:latin typeface="Athanasius" pitchFamily="2" charset="0"/>
              </a:rPr>
              <a:t>  `</a:t>
            </a:r>
            <a:r>
              <a:rPr lang="en-US" sz="2800" b="1" dirty="0" err="1">
                <a:latin typeface="Athanasius" pitchFamily="2" charset="0"/>
              </a:rPr>
              <a:t>èmmeri</a:t>
            </a:r>
            <a:r>
              <a:rPr lang="en-US" sz="2800" b="1" dirty="0">
                <a:latin typeface="Athanasius" pitchFamily="2" charset="0"/>
              </a:rPr>
              <a:t>.</a:t>
            </a:r>
          </a:p>
          <a:p>
            <a:pPr marL="0" indent="0" algn="ctr">
              <a:buNone/>
            </a:pPr>
            <a:r>
              <a:rPr lang="fr-FR" sz="2800" b="1" dirty="0" err="1">
                <a:solidFill>
                  <a:srgbClr val="C00000"/>
                </a:solidFill>
                <a:latin typeface="CS Avva Shenouda" pitchFamily="34" charset="0"/>
                <a:cs typeface="Times New Roman" pitchFamily="18" charset="0"/>
              </a:rPr>
              <a:t>Ou`wou</a:t>
            </a:r>
            <a:r>
              <a:rPr lang="fr-FR" sz="2800" b="1" dirty="0">
                <a:solidFill>
                  <a:srgbClr val="C00000"/>
                </a:solidFill>
                <a:latin typeface="CS Avva Shenouda" pitchFamily="34" charset="0"/>
                <a:cs typeface="Times New Roman" pitchFamily="18" charset="0"/>
              </a:rPr>
              <a:t> `n}`triac `</a:t>
            </a:r>
            <a:r>
              <a:rPr lang="fr-FR" sz="2800" b="1" dirty="0" err="1">
                <a:solidFill>
                  <a:srgbClr val="C00000"/>
                </a:solidFill>
                <a:latin typeface="CS Avva Shenouda" pitchFamily="34" charset="0"/>
                <a:cs typeface="Times New Roman" pitchFamily="18" charset="0"/>
              </a:rPr>
              <a:t>e;ouab</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pennou</a:t>
            </a:r>
            <a:r>
              <a:rPr lang="fr-FR" sz="2800" b="1" dirty="0">
                <a:solidFill>
                  <a:srgbClr val="C00000"/>
                </a:solidFill>
                <a:latin typeface="CS Avva Shenouda" pitchFamily="34" charset="0"/>
                <a:cs typeface="Times New Roman" pitchFamily="18" charset="0"/>
              </a:rPr>
              <a:t>] @ sa `</a:t>
            </a:r>
            <a:r>
              <a:rPr lang="fr-FR" sz="2800" b="1" dirty="0" err="1">
                <a:solidFill>
                  <a:srgbClr val="C00000"/>
                </a:solidFill>
                <a:latin typeface="CS Avva Shenouda" pitchFamily="34" charset="0"/>
                <a:cs typeface="Times New Roman" pitchFamily="18" charset="0"/>
              </a:rPr>
              <a:t>eneh</a:t>
            </a:r>
            <a:r>
              <a:rPr lang="fr-FR" sz="2800" b="1" dirty="0">
                <a:solidFill>
                  <a:srgbClr val="C00000"/>
                </a:solidFill>
                <a:latin typeface="CS Avva Shenouda" pitchFamily="34" charset="0"/>
                <a:cs typeface="Times New Roman" pitchFamily="18" charset="0"/>
              </a:rPr>
              <a:t> nem sa `</a:t>
            </a:r>
            <a:r>
              <a:rPr lang="fr-FR" sz="2800" b="1" dirty="0" err="1">
                <a:solidFill>
                  <a:srgbClr val="C00000"/>
                </a:solidFill>
                <a:latin typeface="CS Avva Shenouda" pitchFamily="34" charset="0"/>
                <a:cs typeface="Times New Roman" pitchFamily="18" charset="0"/>
              </a:rPr>
              <a:t>eneh</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nte</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ni`eneh</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tyrou</a:t>
            </a:r>
            <a:r>
              <a:rPr lang="fr-FR" sz="2800" b="1" dirty="0">
                <a:solidFill>
                  <a:srgbClr val="C00000"/>
                </a:solidFill>
                <a:latin typeface="CS Avva Shenouda" pitchFamily="34" charset="0"/>
                <a:cs typeface="Times New Roman" pitchFamily="18" charset="0"/>
              </a:rPr>
              <a:t> @ `</a:t>
            </a:r>
            <a:r>
              <a:rPr lang="fr-FR" sz="2800" b="1" dirty="0" err="1">
                <a:solidFill>
                  <a:srgbClr val="C00000"/>
                </a:solidFill>
                <a:latin typeface="CS Avva Shenouda" pitchFamily="34" charset="0"/>
                <a:cs typeface="Times New Roman" pitchFamily="18" charset="0"/>
              </a:rPr>
              <a:t>amyn</a:t>
            </a:r>
            <a:r>
              <a:rPr lang="fr-FR" sz="2800" b="1" dirty="0">
                <a:solidFill>
                  <a:srgbClr val="C00000"/>
                </a:solidFill>
                <a:latin typeface="CS Avva Shenouda" pitchFamily="34" charset="0"/>
                <a:cs typeface="Times New Roman" pitchFamily="18" charset="0"/>
              </a:rPr>
              <a:t>.</a:t>
            </a:r>
          </a:p>
          <a:p>
            <a:pPr marL="0" indent="0" algn="just">
              <a:buNone/>
            </a:pPr>
            <a:endParaRPr lang="fr-FR" sz="2800" b="1" dirty="0">
              <a:latin typeface="Athanasius"/>
            </a:endParaRPr>
          </a:p>
        </p:txBody>
      </p:sp>
      <p:sp>
        <p:nvSpPr>
          <p:cNvPr id="9" name="ZoneTexte 8">
            <a:extLst>
              <a:ext uri="{FF2B5EF4-FFF2-40B4-BE49-F238E27FC236}">
                <a16:creationId xmlns:a16="http://schemas.microsoft.com/office/drawing/2014/main" id="{3C16DD40-424A-430E-9897-033256FEB992}"/>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du </a:t>
            </a:r>
            <a:r>
              <a:rPr lang="fr-FR" sz="1600" b="1" dirty="0" err="1">
                <a:solidFill>
                  <a:schemeClr val="bg1"/>
                </a:solidFill>
              </a:rPr>
              <a:t>Lakkan</a:t>
            </a:r>
            <a:r>
              <a:rPr lang="fr-FR" sz="1600" b="1" dirty="0">
                <a:solidFill>
                  <a:schemeClr val="bg1"/>
                </a:solidFill>
              </a:rPr>
              <a:t> (Lavement des pieds)</a:t>
            </a:r>
          </a:p>
        </p:txBody>
      </p:sp>
      <p:sp>
        <p:nvSpPr>
          <p:cNvPr id="10" name="Rectangle 74">
            <a:extLst>
              <a:ext uri="{FF2B5EF4-FFF2-40B4-BE49-F238E27FC236}">
                <a16:creationId xmlns:a16="http://schemas.microsoft.com/office/drawing/2014/main" id="{7F2AF5EE-CB90-4BB6-872F-4FAD47A30348}"/>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صلاة </a:t>
            </a:r>
            <a:r>
              <a:rPr lang="ar-SA" sz="2000" b="1" dirty="0" err="1">
                <a:solidFill>
                  <a:schemeClr val="bg1"/>
                </a:solidFill>
              </a:rPr>
              <a:t>اللقان</a:t>
            </a:r>
            <a:endParaRPr lang="en-US" altLang="fr-FR" sz="2000" b="1" i="1" dirty="0">
              <a:solidFill>
                <a:schemeClr val="bg1"/>
              </a:solidFill>
            </a:endParaRPr>
          </a:p>
        </p:txBody>
      </p:sp>
    </p:spTree>
    <p:extLst>
      <p:ext uri="{BB962C8B-B14F-4D97-AF65-F5344CB8AC3E}">
        <p14:creationId xmlns:p14="http://schemas.microsoft.com/office/powerpoint/2010/main" val="4088601681"/>
      </p:ext>
    </p:extLst>
  </p:cSld>
  <p:clrMapOvr>
    <a:masterClrMapping/>
  </p:clrMapOvr>
</p:sld>
</file>

<file path=ppt/slides/slide5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7369" y="548680"/>
            <a:ext cx="5616624" cy="5832648"/>
          </a:xfrm>
        </p:spPr>
        <p:txBody>
          <a:bodyPr>
            <a:noAutofit/>
          </a:bodyPr>
          <a:lstStyle/>
          <a:p>
            <a:pPr marL="0" indent="0" algn="just">
              <a:buNone/>
            </a:pPr>
            <a:r>
              <a:rPr lang="fr-FR" sz="2800" b="1" dirty="0"/>
              <a:t>Ayant levé les yeux, voilà qu'il vit trois hommes qui se tenaient debout près de lui ; dès qu'il les vit, il courut de l'entrée de la Tente à leur rencontre et se prosterna à terre. Il dit : "Monseigneur, je t'en prie, si j'ai trouvé grâce à tes yeux, veuille ne pas passer près de ton serviteur sans t'arrêter. Qu'on apporte un peu d'eau, vous vous laverez les pieds et vous vous étendrez sous l'arbre. Que j'aille chercher un morceau de pain et</a:t>
            </a:r>
          </a:p>
        </p:txBody>
      </p:sp>
      <p:sp>
        <p:nvSpPr>
          <p:cNvPr id="4" name="Rectangle 3">
            <a:extLst>
              <a:ext uri="{FF2B5EF4-FFF2-40B4-BE49-F238E27FC236}">
                <a16:creationId xmlns:a16="http://schemas.microsoft.com/office/drawing/2014/main" id="{91243CA8-04CE-43A8-A980-AAAC9EEED9CA}"/>
              </a:ext>
            </a:extLst>
          </p:cNvPr>
          <p:cNvSpPr/>
          <p:nvPr/>
        </p:nvSpPr>
        <p:spPr>
          <a:xfrm>
            <a:off x="6240016" y="582935"/>
            <a:ext cx="5472608" cy="5798393"/>
          </a:xfrm>
          <a:prstGeom prst="rect">
            <a:avLst/>
          </a:prstGeom>
        </p:spPr>
        <p:txBody>
          <a:bodyPr wrap="square">
            <a:normAutofit/>
          </a:bodyPr>
          <a:lstStyle/>
          <a:p>
            <a:pPr algn="just" rtl="1"/>
            <a:r>
              <a:rPr lang="ar-SA" sz="3600" b="1" dirty="0"/>
              <a:t>فَرَفَعَ عَيْنَيْهِ وَنَظَرَ وَإِذَا ثَلَاثَةُ رِجَالٍ وَاقِفُونَ لَدَيْهِ. فَلَمَّا نَظَرَ رَكَضَ </a:t>
            </a:r>
            <a:r>
              <a:rPr lang="ar-SA" sz="3600" b="1" dirty="0" err="1"/>
              <a:t>لِٱسْتِقْبَالِهِمْ</a:t>
            </a:r>
            <a:r>
              <a:rPr lang="ar-SA" sz="3600" b="1" dirty="0"/>
              <a:t> مِنْ بَابِ </a:t>
            </a:r>
            <a:r>
              <a:rPr lang="ar-SA" sz="3600" b="1" dirty="0" err="1"/>
              <a:t>ٱلْخَيْمَةِ</a:t>
            </a:r>
            <a:r>
              <a:rPr lang="ar-SA" sz="3600" b="1" dirty="0"/>
              <a:t> وَسَجَدَ إِلَى </a:t>
            </a:r>
            <a:r>
              <a:rPr lang="ar-SA" sz="3600" b="1" dirty="0" err="1"/>
              <a:t>ٱلْأَرْضِ</a:t>
            </a:r>
            <a:r>
              <a:rPr lang="ar-SA" sz="3600" b="1" dirty="0"/>
              <a:t>، وَقَالَ: «يَا سَيِّدُ، إِنْ كُنْتُ قَدْ وَجَدْتُ نِعْمَةً فِي عَيْنَيْكَ فَلَا تَتَجَاوَزْ عَبْدَكَ. لِيُؤْخَذْ قَلِيلُ مَاءٍ </a:t>
            </a:r>
            <a:r>
              <a:rPr lang="ar-SA" sz="3600" b="1" dirty="0" err="1"/>
              <a:t>وَٱغْسِلُوا</a:t>
            </a:r>
            <a:r>
              <a:rPr lang="ar-SA" sz="3600" b="1" dirty="0"/>
              <a:t> أَرْجُلَكُمْ </a:t>
            </a:r>
            <a:r>
              <a:rPr lang="ar-SA" sz="3600" b="1" dirty="0" err="1"/>
              <a:t>وَٱتَّكِئُوا</a:t>
            </a:r>
            <a:r>
              <a:rPr lang="ar-SA" sz="3600" b="1" dirty="0"/>
              <a:t> تَحْتَ </a:t>
            </a:r>
            <a:r>
              <a:rPr lang="ar-SA" sz="3600" b="1" dirty="0" err="1"/>
              <a:t>ٱلشَّجَرَةِ</a:t>
            </a:r>
            <a:r>
              <a:rPr lang="ar-SA" sz="3600" b="1" dirty="0"/>
              <a:t>، فَآخُذَ كِسْرَةَ خُبْزٍ، </a:t>
            </a:r>
            <a:endParaRPr lang="ar-SA" sz="3600" b="1" dirty="0">
              <a:latin typeface="Times New Roman" panose="02020603050405020304" pitchFamily="18" charset="0"/>
            </a:endParaRPr>
          </a:p>
        </p:txBody>
      </p:sp>
      <p:sp>
        <p:nvSpPr>
          <p:cNvPr id="6" name="ZoneTexte 5">
            <a:extLst>
              <a:ext uri="{FF2B5EF4-FFF2-40B4-BE49-F238E27FC236}">
                <a16:creationId xmlns:a16="http://schemas.microsoft.com/office/drawing/2014/main" id="{2DA840AC-A4CD-4AD1-8C7B-064E0A829311}"/>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du </a:t>
            </a:r>
            <a:r>
              <a:rPr lang="fr-FR" sz="1600" b="1" dirty="0" err="1">
                <a:solidFill>
                  <a:schemeClr val="bg1"/>
                </a:solidFill>
              </a:rPr>
              <a:t>Lakkan</a:t>
            </a:r>
            <a:r>
              <a:rPr lang="fr-FR" sz="1600" b="1" dirty="0">
                <a:solidFill>
                  <a:schemeClr val="bg1"/>
                </a:solidFill>
              </a:rPr>
              <a:t> (Lavement des pieds)</a:t>
            </a:r>
          </a:p>
        </p:txBody>
      </p:sp>
      <p:sp>
        <p:nvSpPr>
          <p:cNvPr id="7" name="Rectangle 74">
            <a:extLst>
              <a:ext uri="{FF2B5EF4-FFF2-40B4-BE49-F238E27FC236}">
                <a16:creationId xmlns:a16="http://schemas.microsoft.com/office/drawing/2014/main" id="{34E91E39-8389-448F-877E-AD5BBCD1DAB1}"/>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صلاة </a:t>
            </a:r>
            <a:r>
              <a:rPr lang="ar-SA" sz="2000" b="1" dirty="0" err="1">
                <a:solidFill>
                  <a:schemeClr val="bg1"/>
                </a:solidFill>
              </a:rPr>
              <a:t>اللقان</a:t>
            </a:r>
            <a:endParaRPr lang="en-US" altLang="fr-FR" sz="2000" b="1" i="1" dirty="0">
              <a:solidFill>
                <a:schemeClr val="bg1"/>
              </a:solidFill>
            </a:endParaRPr>
          </a:p>
        </p:txBody>
      </p:sp>
    </p:spTree>
    <p:extLst>
      <p:ext uri="{BB962C8B-B14F-4D97-AF65-F5344CB8AC3E}">
        <p14:creationId xmlns:p14="http://schemas.microsoft.com/office/powerpoint/2010/main" val="4107248468"/>
      </p:ext>
    </p:extLst>
  </p:cSld>
  <p:clrMapOvr>
    <a:masterClrMapping/>
  </p:clrMapOvr>
</p:sld>
</file>

<file path=ppt/slides/slide5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7369" y="548680"/>
            <a:ext cx="5616624" cy="5832648"/>
          </a:xfrm>
        </p:spPr>
        <p:txBody>
          <a:bodyPr>
            <a:noAutofit/>
          </a:bodyPr>
          <a:lstStyle/>
          <a:p>
            <a:pPr marL="0" indent="0" algn="just">
              <a:buNone/>
            </a:pPr>
            <a:r>
              <a:rPr lang="fr-FR" sz="2800" b="1" dirty="0"/>
              <a:t>vous vous réconforterez le cœur avant d'aller plus loin ; c'est bien pour cela que vous êtes passés près de votre serviteur !" Ils répondirent : "Fais donc comme tu as dit." Abraham se hâta vers la tente auprès de Sara et dit : "Prends vite trois boisseaux de farine, de fleur de farine, pétris et fais des galettes." Puis Abraham courut au troupeau et prit un veau tendre et bon ; il le donna au serviteur qui se hâta de le préparer. </a:t>
            </a:r>
          </a:p>
        </p:txBody>
      </p:sp>
      <p:sp>
        <p:nvSpPr>
          <p:cNvPr id="4" name="Rectangle 3">
            <a:extLst>
              <a:ext uri="{FF2B5EF4-FFF2-40B4-BE49-F238E27FC236}">
                <a16:creationId xmlns:a16="http://schemas.microsoft.com/office/drawing/2014/main" id="{91243CA8-04CE-43A8-A980-AAAC9EEED9CA}"/>
              </a:ext>
            </a:extLst>
          </p:cNvPr>
          <p:cNvSpPr/>
          <p:nvPr/>
        </p:nvSpPr>
        <p:spPr>
          <a:xfrm>
            <a:off x="6240016" y="582935"/>
            <a:ext cx="5472608" cy="5798393"/>
          </a:xfrm>
          <a:prstGeom prst="rect">
            <a:avLst/>
          </a:prstGeom>
        </p:spPr>
        <p:txBody>
          <a:bodyPr wrap="square">
            <a:normAutofit/>
          </a:bodyPr>
          <a:lstStyle/>
          <a:p>
            <a:pPr algn="just" rtl="1"/>
            <a:r>
              <a:rPr lang="ar-SA" sz="3600" b="1" dirty="0"/>
              <a:t>فَتُسْنِدُونَ قُلُوبَكُمْ ثُمَّ تَجْتَازُونَ، لِأَنَّكُمْ قَدْ مَرَرْتُمْ عَلَى عَبْدِكُمْ». فَقَالُوا: «هَكَذَا تَفْعَلُ كَمَا تَكَلَّمْتَ». فَأَسْرَعَ إِبْرَاهِيمُ إِلَى </a:t>
            </a:r>
            <a:r>
              <a:rPr lang="ar-SA" sz="3600" b="1" dirty="0" err="1"/>
              <a:t>ٱلْخَيْمَةِ</a:t>
            </a:r>
            <a:r>
              <a:rPr lang="ar-SA" sz="3600" b="1" dirty="0"/>
              <a:t> إِلَى سَارَةَ، وَقَالَ: «أَسْرِعِي بِثَلَاثِ كَيْلَاتٍ دَقِيقًا سَمِيذًا. </a:t>
            </a:r>
            <a:r>
              <a:rPr lang="ar-SA" sz="3600" b="1" dirty="0" err="1"/>
              <a:t>ٱعْجِنِي</a:t>
            </a:r>
            <a:r>
              <a:rPr lang="ar-SA" sz="3600" b="1" dirty="0"/>
              <a:t> </a:t>
            </a:r>
            <a:r>
              <a:rPr lang="ar-SA" sz="3600" b="1" dirty="0" err="1"/>
              <a:t>وَٱصْنَعِي</a:t>
            </a:r>
            <a:r>
              <a:rPr lang="ar-SA" sz="3600" b="1" dirty="0"/>
              <a:t> خُبْزَ مَلَّةٍ». ثُمَّ رَكَضَ إِبْرَاهِيمُ إِلَى </a:t>
            </a:r>
            <a:r>
              <a:rPr lang="ar-SA" sz="3600" b="1" dirty="0" err="1"/>
              <a:t>ٱلْبَقَرِ</a:t>
            </a:r>
            <a:r>
              <a:rPr lang="ar-SA" sz="3600" b="1" dirty="0"/>
              <a:t> وَأَخَذَ عِجْلًا رَخْصًا وَجَيِّدًا وَأَعْطَاهُ لِلْغُلَامِ فَأَسْرَعَ لِيَعْمَلَهُ. </a:t>
            </a:r>
            <a:endParaRPr lang="ar-SA" sz="3600" b="1" dirty="0">
              <a:latin typeface="Times New Roman" panose="02020603050405020304" pitchFamily="18" charset="0"/>
            </a:endParaRPr>
          </a:p>
        </p:txBody>
      </p:sp>
      <p:sp>
        <p:nvSpPr>
          <p:cNvPr id="6" name="ZoneTexte 5">
            <a:extLst>
              <a:ext uri="{FF2B5EF4-FFF2-40B4-BE49-F238E27FC236}">
                <a16:creationId xmlns:a16="http://schemas.microsoft.com/office/drawing/2014/main" id="{BAB19FAE-3ED2-4A0E-84E8-3EA0EBF7738B}"/>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du </a:t>
            </a:r>
            <a:r>
              <a:rPr lang="fr-FR" sz="1600" b="1" dirty="0" err="1">
                <a:solidFill>
                  <a:schemeClr val="bg1"/>
                </a:solidFill>
              </a:rPr>
              <a:t>Lakkan</a:t>
            </a:r>
            <a:r>
              <a:rPr lang="fr-FR" sz="1600" b="1" dirty="0">
                <a:solidFill>
                  <a:schemeClr val="bg1"/>
                </a:solidFill>
              </a:rPr>
              <a:t> (Lavement des pieds)</a:t>
            </a:r>
          </a:p>
        </p:txBody>
      </p:sp>
      <p:sp>
        <p:nvSpPr>
          <p:cNvPr id="7" name="Rectangle 74">
            <a:extLst>
              <a:ext uri="{FF2B5EF4-FFF2-40B4-BE49-F238E27FC236}">
                <a16:creationId xmlns:a16="http://schemas.microsoft.com/office/drawing/2014/main" id="{7D9D7292-A038-4F29-BE7B-D5B3BCDA9A15}"/>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صلاة </a:t>
            </a:r>
            <a:r>
              <a:rPr lang="ar-SA" sz="2000" b="1" dirty="0" err="1">
                <a:solidFill>
                  <a:schemeClr val="bg1"/>
                </a:solidFill>
              </a:rPr>
              <a:t>اللقان</a:t>
            </a:r>
            <a:endParaRPr lang="en-US" altLang="fr-FR" sz="2000" b="1" i="1" dirty="0">
              <a:solidFill>
                <a:schemeClr val="bg1"/>
              </a:solidFill>
            </a:endParaRPr>
          </a:p>
        </p:txBody>
      </p:sp>
    </p:spTree>
    <p:extLst>
      <p:ext uri="{BB962C8B-B14F-4D97-AF65-F5344CB8AC3E}">
        <p14:creationId xmlns:p14="http://schemas.microsoft.com/office/powerpoint/2010/main" val="1352347560"/>
      </p:ext>
    </p:extLst>
  </p:cSld>
  <p:clrMapOvr>
    <a:masterClrMapping/>
  </p:clrMapOvr>
</p:sld>
</file>

<file path=ppt/slides/slide5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7369" y="548680"/>
            <a:ext cx="5616624" cy="5832648"/>
          </a:xfrm>
        </p:spPr>
        <p:txBody>
          <a:bodyPr>
            <a:noAutofit/>
          </a:bodyPr>
          <a:lstStyle/>
          <a:p>
            <a:pPr marL="0" indent="0" algn="just">
              <a:buNone/>
            </a:pPr>
            <a:r>
              <a:rPr lang="fr-FR" sz="2800" b="1" dirty="0"/>
              <a:t>Il prit du caillé, du lait, le veau qu'il avait apprêté et plaça le tout devant eux ; il se tenait debout près d'eux, sous l'arbre, et ils mangèrent. Ils lui demandèrent : "Où est Sara, ta femme ? " Il répondit : "Elle est dans la tente." L'hôte dit : "Je reviendrai vers toi l'an prochain ; alors, ta femme Sara aura un fils." Sara écoutait, à l'entrée de la tente, qui se trouvait derrière lui. Or Abraham et Sara étaient vieux, avancés en âge, et Sara avait cessé d'avoir ce qu'ont les femmes.  </a:t>
            </a:r>
          </a:p>
          <a:p>
            <a:pPr marL="0" indent="0" algn="just">
              <a:buNone/>
            </a:pPr>
            <a:endParaRPr lang="fr-FR" sz="2800" b="1" dirty="0"/>
          </a:p>
        </p:txBody>
      </p:sp>
      <p:sp>
        <p:nvSpPr>
          <p:cNvPr id="4" name="Rectangle 3">
            <a:extLst>
              <a:ext uri="{FF2B5EF4-FFF2-40B4-BE49-F238E27FC236}">
                <a16:creationId xmlns:a16="http://schemas.microsoft.com/office/drawing/2014/main" id="{91243CA8-04CE-43A8-A980-AAAC9EEED9CA}"/>
              </a:ext>
            </a:extLst>
          </p:cNvPr>
          <p:cNvSpPr/>
          <p:nvPr/>
        </p:nvSpPr>
        <p:spPr>
          <a:xfrm>
            <a:off x="6240016" y="582935"/>
            <a:ext cx="5472608" cy="5798393"/>
          </a:xfrm>
          <a:prstGeom prst="rect">
            <a:avLst/>
          </a:prstGeom>
        </p:spPr>
        <p:txBody>
          <a:bodyPr wrap="square">
            <a:normAutofit lnSpcReduction="10000"/>
          </a:bodyPr>
          <a:lstStyle/>
          <a:p>
            <a:pPr algn="just" rtl="1"/>
            <a:r>
              <a:rPr lang="ar-SA" sz="3600" b="1" dirty="0"/>
              <a:t>ثُمَّ أَخَذَ زُبْدًا وَلَبَنًا، </a:t>
            </a:r>
            <a:r>
              <a:rPr lang="ar-SA" sz="3600" b="1" dirty="0" err="1"/>
              <a:t>وَٱلْعِجْلَ</a:t>
            </a:r>
            <a:r>
              <a:rPr lang="ar-SA" sz="3600" b="1" dirty="0"/>
              <a:t> </a:t>
            </a:r>
            <a:r>
              <a:rPr lang="ar-SA" sz="3600" b="1" dirty="0" err="1"/>
              <a:t>ٱلَّذِي</a:t>
            </a:r>
            <a:r>
              <a:rPr lang="ar-SA" sz="3600" b="1" dirty="0"/>
              <a:t> عَمِلَهُ، وَوَضَعَهَا قُدَّامَهُمْ. وَإِذْ كَانَ هُوَ وَاقِفًا لَدَيْهِمْ تَحْتَ </a:t>
            </a:r>
            <a:r>
              <a:rPr lang="ar-SA" sz="3600" b="1" dirty="0" err="1"/>
              <a:t>ٱلشَّجَرَةِ</a:t>
            </a:r>
            <a:r>
              <a:rPr lang="ar-SA" sz="3600" b="1" dirty="0"/>
              <a:t> أَكَلُوا. وَقَالُوا لَهُ: «أَيْنَ سَارَةُ </a:t>
            </a:r>
            <a:r>
              <a:rPr lang="ar-SA" sz="3600" b="1" dirty="0" err="1"/>
              <a:t>ٱمْرَأَتُكَ</a:t>
            </a:r>
            <a:r>
              <a:rPr lang="ar-SA" sz="3600" b="1" dirty="0"/>
              <a:t>؟» فَقَالَ: «هَا هِيَ فِي </a:t>
            </a:r>
            <a:r>
              <a:rPr lang="ar-SA" sz="3600" b="1" dirty="0" err="1"/>
              <a:t>ٱلْخَيْمَةِ</a:t>
            </a:r>
            <a:r>
              <a:rPr lang="ar-SA" sz="3600" b="1" dirty="0"/>
              <a:t>». فَقَالَ: «إِنِّي أَرْجِعُ إِلَيْكَ نَحْوَ زَمَانِ </a:t>
            </a:r>
            <a:r>
              <a:rPr lang="ar-SA" sz="3600" b="1" dirty="0" err="1"/>
              <a:t>ٱلْحَيَاةِ</a:t>
            </a:r>
            <a:r>
              <a:rPr lang="ar-SA" sz="3600" b="1" dirty="0"/>
              <a:t> وَيَكُونُ لِسَارَةَ </a:t>
            </a:r>
            <a:r>
              <a:rPr lang="ar-SA" sz="3600" b="1" dirty="0" err="1"/>
              <a:t>ٱمْرَأَتِكَ</a:t>
            </a:r>
            <a:r>
              <a:rPr lang="ar-SA" sz="3600" b="1" dirty="0"/>
              <a:t> </a:t>
            </a:r>
            <a:r>
              <a:rPr lang="ar-SA" sz="3600" b="1" dirty="0" err="1"/>
              <a:t>ٱبْنٌ</a:t>
            </a:r>
            <a:r>
              <a:rPr lang="ar-SA" sz="3600" b="1" dirty="0"/>
              <a:t>». وَكَانَتْ سَارَةُ سَامِعَةً فِي بَابِ </a:t>
            </a:r>
            <a:r>
              <a:rPr lang="ar-SA" sz="3600" b="1" dirty="0" err="1"/>
              <a:t>ٱلْخَيْمَةِ</a:t>
            </a:r>
            <a:r>
              <a:rPr lang="ar-SA" sz="3600" b="1" dirty="0"/>
              <a:t> وَهُوَ وَرَاءَهُ. وَكَانَ إِبْرَاهِيمُ وَسَارَةُ شَيْخَيْنِ مُتَقَدِّمَيْنِ فِي </a:t>
            </a:r>
            <a:r>
              <a:rPr lang="ar-SA" sz="3600" b="1" dirty="0" err="1"/>
              <a:t>ٱلْأَيَّامِ</a:t>
            </a:r>
            <a:r>
              <a:rPr lang="ar-SA" sz="3600" b="1" dirty="0"/>
              <a:t>، وَقَدِ </a:t>
            </a:r>
            <a:r>
              <a:rPr lang="ar-SA" sz="3600" b="1" dirty="0" err="1"/>
              <a:t>ٱنْقَطَعَ</a:t>
            </a:r>
            <a:r>
              <a:rPr lang="ar-SA" sz="3600" b="1" dirty="0"/>
              <a:t> أَنْ يَكُونَ لِسَارَةَ عَادَةٌ </a:t>
            </a:r>
            <a:r>
              <a:rPr lang="ar-SA" sz="3600" b="1" dirty="0" err="1"/>
              <a:t>كَٱلنِّسَاءِ</a:t>
            </a:r>
            <a:r>
              <a:rPr lang="ar-SA" sz="3600" b="1" dirty="0"/>
              <a:t>. </a:t>
            </a:r>
            <a:r>
              <a:rPr lang="fr-FR" sz="3600" b="1" dirty="0"/>
              <a:t>.</a:t>
            </a:r>
            <a:endParaRPr lang="ar-SA" sz="3600" b="1" dirty="0">
              <a:latin typeface="Times New Roman" panose="02020603050405020304" pitchFamily="18" charset="0"/>
            </a:endParaRPr>
          </a:p>
        </p:txBody>
      </p:sp>
      <p:sp>
        <p:nvSpPr>
          <p:cNvPr id="6" name="ZoneTexte 5">
            <a:extLst>
              <a:ext uri="{FF2B5EF4-FFF2-40B4-BE49-F238E27FC236}">
                <a16:creationId xmlns:a16="http://schemas.microsoft.com/office/drawing/2014/main" id="{BAB19FAE-3ED2-4A0E-84E8-3EA0EBF7738B}"/>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du </a:t>
            </a:r>
            <a:r>
              <a:rPr lang="fr-FR" sz="1600" b="1" dirty="0" err="1">
                <a:solidFill>
                  <a:schemeClr val="bg1"/>
                </a:solidFill>
              </a:rPr>
              <a:t>Lakkan</a:t>
            </a:r>
            <a:r>
              <a:rPr lang="fr-FR" sz="1600" b="1" dirty="0">
                <a:solidFill>
                  <a:schemeClr val="bg1"/>
                </a:solidFill>
              </a:rPr>
              <a:t> (Lavement des pieds)</a:t>
            </a:r>
          </a:p>
        </p:txBody>
      </p:sp>
      <p:sp>
        <p:nvSpPr>
          <p:cNvPr id="7" name="Rectangle 74">
            <a:extLst>
              <a:ext uri="{FF2B5EF4-FFF2-40B4-BE49-F238E27FC236}">
                <a16:creationId xmlns:a16="http://schemas.microsoft.com/office/drawing/2014/main" id="{7D9D7292-A038-4F29-BE7B-D5B3BCDA9A15}"/>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صلاة </a:t>
            </a:r>
            <a:r>
              <a:rPr lang="ar-SA" sz="2000" b="1" dirty="0" err="1">
                <a:solidFill>
                  <a:schemeClr val="bg1"/>
                </a:solidFill>
              </a:rPr>
              <a:t>اللقان</a:t>
            </a:r>
            <a:endParaRPr lang="en-US" altLang="fr-FR" sz="2000" b="1" i="1" dirty="0">
              <a:solidFill>
                <a:schemeClr val="bg1"/>
              </a:solidFill>
            </a:endParaRPr>
          </a:p>
        </p:txBody>
      </p:sp>
    </p:spTree>
    <p:extLst>
      <p:ext uri="{BB962C8B-B14F-4D97-AF65-F5344CB8AC3E}">
        <p14:creationId xmlns:p14="http://schemas.microsoft.com/office/powerpoint/2010/main" val="2103117193"/>
      </p:ext>
    </p:extLst>
  </p:cSld>
  <p:clrMapOvr>
    <a:masterClrMapping/>
  </p:clrMapOvr>
</p:sld>
</file>

<file path=ppt/slides/slide5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7369" y="548680"/>
            <a:ext cx="5616624" cy="5832648"/>
          </a:xfrm>
        </p:spPr>
        <p:txBody>
          <a:bodyPr>
            <a:noAutofit/>
          </a:bodyPr>
          <a:lstStyle/>
          <a:p>
            <a:pPr marL="0" indent="0" algn="just">
              <a:buNone/>
            </a:pPr>
            <a:r>
              <a:rPr lang="fr-FR" sz="2800" b="1" dirty="0"/>
              <a:t>Donc, Sara rit en elle-même, se disant : "Maintenant que je suis usée, je connaîtrais le plaisir ! Et mon mari qui est un vieillard !" Mais le Seigneur dit à Abraham : "Pourquoi Sara a-t-elle ri, se disant : Vraiment, vais-je encore enfanter, alors que je suis devenue vieille ? Y a-t-il rien de trop merveilleux pour le Seigneur ? A la même saison l'an prochain, je reviendrai chez toi et Sara aura un fils." Sara démentit :</a:t>
            </a:r>
          </a:p>
        </p:txBody>
      </p:sp>
      <p:sp>
        <p:nvSpPr>
          <p:cNvPr id="4" name="Rectangle 3">
            <a:extLst>
              <a:ext uri="{FF2B5EF4-FFF2-40B4-BE49-F238E27FC236}">
                <a16:creationId xmlns:a16="http://schemas.microsoft.com/office/drawing/2014/main" id="{91243CA8-04CE-43A8-A980-AAAC9EEED9CA}"/>
              </a:ext>
            </a:extLst>
          </p:cNvPr>
          <p:cNvSpPr/>
          <p:nvPr/>
        </p:nvSpPr>
        <p:spPr>
          <a:xfrm>
            <a:off x="6240016" y="582935"/>
            <a:ext cx="5472608" cy="5798393"/>
          </a:xfrm>
          <a:prstGeom prst="rect">
            <a:avLst/>
          </a:prstGeom>
        </p:spPr>
        <p:txBody>
          <a:bodyPr wrap="square">
            <a:normAutofit/>
          </a:bodyPr>
          <a:lstStyle/>
          <a:p>
            <a:pPr algn="just" rtl="1"/>
            <a:r>
              <a:rPr lang="ar-SA" sz="3600" b="1" dirty="0"/>
              <a:t>فَضَحِكَتْ سَارَةُ فِي بَاطِنِهَا قَائِلَةً: «أَبَعْدَ فَنَائِي يَكُونُ لِي تَنَعُّمٌ، وَسَيِّدِي قَدْ شَاخَ؟». فَقَالَ </a:t>
            </a:r>
            <a:r>
              <a:rPr lang="ar-SA" sz="3600" b="1" dirty="0" err="1"/>
              <a:t>ٱلرَّبُّ</a:t>
            </a:r>
            <a:r>
              <a:rPr lang="ar-SA" sz="3600" b="1" dirty="0"/>
              <a:t> لِإِبْرَاهِيمَ: «لِمَاذَا ضَحِكَتْ سَارَةُ قَائِلَةً: </a:t>
            </a:r>
            <a:r>
              <a:rPr lang="ar-SA" sz="3600" b="1" dirty="0" err="1"/>
              <a:t>أَفَبِٱلْحَقِيقَةِ</a:t>
            </a:r>
            <a:r>
              <a:rPr lang="ar-SA" sz="3600" b="1" dirty="0"/>
              <a:t> أَلِدُ وَأَنَا قَدْ شِخْتُ؟ هَلْ يَسْتَحِيلُ عَلَى </a:t>
            </a:r>
            <a:r>
              <a:rPr lang="ar-SA" sz="3600" b="1" dirty="0" err="1"/>
              <a:t>ٱلرَّبِّ</a:t>
            </a:r>
            <a:r>
              <a:rPr lang="ar-SA" sz="3600" b="1" dirty="0"/>
              <a:t> شَيْءٌ؟ فِي </a:t>
            </a:r>
            <a:r>
              <a:rPr lang="ar-SA" sz="3600" b="1" dirty="0" err="1"/>
              <a:t>ٱلْمِيعَادِ</a:t>
            </a:r>
            <a:r>
              <a:rPr lang="ar-SA" sz="3600" b="1" dirty="0"/>
              <a:t> أَرْجِعُ إِلَيْكَ نَحْوَ زَمَانِ </a:t>
            </a:r>
            <a:r>
              <a:rPr lang="ar-SA" sz="3600" b="1" dirty="0" err="1"/>
              <a:t>ٱلْحَيَاةِ</a:t>
            </a:r>
            <a:r>
              <a:rPr lang="ar-SA" sz="3600" b="1" dirty="0"/>
              <a:t> وَيَكُونُ لِسَارَةَ </a:t>
            </a:r>
            <a:r>
              <a:rPr lang="ar-SA" sz="3600" b="1" dirty="0" err="1"/>
              <a:t>ٱبْنٌ</a:t>
            </a:r>
            <a:r>
              <a:rPr lang="ar-SA" sz="3600" b="1" dirty="0"/>
              <a:t>». فَأَنْكَرَتْ سَارَةُ قَائِلَةً: </a:t>
            </a:r>
            <a:endParaRPr lang="ar-SA" sz="3600" b="1" dirty="0">
              <a:latin typeface="Times New Roman" panose="02020603050405020304" pitchFamily="18" charset="0"/>
            </a:endParaRPr>
          </a:p>
        </p:txBody>
      </p:sp>
      <p:sp>
        <p:nvSpPr>
          <p:cNvPr id="6" name="ZoneTexte 5">
            <a:extLst>
              <a:ext uri="{FF2B5EF4-FFF2-40B4-BE49-F238E27FC236}">
                <a16:creationId xmlns:a16="http://schemas.microsoft.com/office/drawing/2014/main" id="{BAB19FAE-3ED2-4A0E-84E8-3EA0EBF7738B}"/>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du </a:t>
            </a:r>
            <a:r>
              <a:rPr lang="fr-FR" sz="1600" b="1" dirty="0" err="1">
                <a:solidFill>
                  <a:schemeClr val="bg1"/>
                </a:solidFill>
              </a:rPr>
              <a:t>Lakkan</a:t>
            </a:r>
            <a:r>
              <a:rPr lang="fr-FR" sz="1600" b="1" dirty="0">
                <a:solidFill>
                  <a:schemeClr val="bg1"/>
                </a:solidFill>
              </a:rPr>
              <a:t> (Lavement des pieds)</a:t>
            </a:r>
          </a:p>
        </p:txBody>
      </p:sp>
      <p:sp>
        <p:nvSpPr>
          <p:cNvPr id="7" name="Rectangle 74">
            <a:extLst>
              <a:ext uri="{FF2B5EF4-FFF2-40B4-BE49-F238E27FC236}">
                <a16:creationId xmlns:a16="http://schemas.microsoft.com/office/drawing/2014/main" id="{7D9D7292-A038-4F29-BE7B-D5B3BCDA9A15}"/>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صلاة </a:t>
            </a:r>
            <a:r>
              <a:rPr lang="ar-SA" sz="2000" b="1" dirty="0" err="1">
                <a:solidFill>
                  <a:schemeClr val="bg1"/>
                </a:solidFill>
              </a:rPr>
              <a:t>اللقان</a:t>
            </a:r>
            <a:endParaRPr lang="en-US" altLang="fr-FR" sz="2000" b="1" i="1" dirty="0">
              <a:solidFill>
                <a:schemeClr val="bg1"/>
              </a:solidFill>
            </a:endParaRPr>
          </a:p>
        </p:txBody>
      </p:sp>
    </p:spTree>
    <p:extLst>
      <p:ext uri="{BB962C8B-B14F-4D97-AF65-F5344CB8AC3E}">
        <p14:creationId xmlns:p14="http://schemas.microsoft.com/office/powerpoint/2010/main" val="2149428409"/>
      </p:ext>
    </p:extLst>
  </p:cSld>
  <p:clrMapOvr>
    <a:masterClrMapping/>
  </p:clrMapOvr>
</p:sld>
</file>

<file path=ppt/slides/slide5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7369" y="548680"/>
            <a:ext cx="5616624" cy="5832648"/>
          </a:xfrm>
        </p:spPr>
        <p:txBody>
          <a:bodyPr>
            <a:noAutofit/>
          </a:bodyPr>
          <a:lstStyle/>
          <a:p>
            <a:pPr marL="0" indent="0" algn="just">
              <a:buNone/>
            </a:pPr>
            <a:r>
              <a:rPr lang="fr-FR" sz="2800" b="1" dirty="0"/>
              <a:t>"Je n'ai pas ri," dit-elle, car elle avait peur, mais il répliqua : " Si, tu as ri." S'étant levés, les hommes partirent de là et arrivèrent en vue de Sodome. Abraham marchait avec eux pour les reconduire.</a:t>
            </a:r>
          </a:p>
          <a:p>
            <a:pPr marL="0" indent="0" algn="just">
              <a:buNone/>
            </a:pPr>
            <a:endParaRPr lang="fr-FR" sz="2800" b="1" dirty="0"/>
          </a:p>
          <a:p>
            <a:pPr marL="0" indent="0" algn="just">
              <a:buNone/>
            </a:pPr>
            <a:r>
              <a:rPr lang="fr-FR" sz="2800" b="1" dirty="0"/>
              <a:t>Le Seigneur s'était dit : "Vais-je cacher à Abraham ce que je vais faire, alors qu'Abraham deviendra une nation grande et puissante et que par lui se béniront toutes les nations de la terre ? </a:t>
            </a:r>
          </a:p>
        </p:txBody>
      </p:sp>
      <p:sp>
        <p:nvSpPr>
          <p:cNvPr id="4" name="Rectangle 3">
            <a:extLst>
              <a:ext uri="{FF2B5EF4-FFF2-40B4-BE49-F238E27FC236}">
                <a16:creationId xmlns:a16="http://schemas.microsoft.com/office/drawing/2014/main" id="{91243CA8-04CE-43A8-A980-AAAC9EEED9CA}"/>
              </a:ext>
            </a:extLst>
          </p:cNvPr>
          <p:cNvSpPr/>
          <p:nvPr/>
        </p:nvSpPr>
        <p:spPr>
          <a:xfrm>
            <a:off x="6240016" y="582935"/>
            <a:ext cx="5472608" cy="5798393"/>
          </a:xfrm>
          <a:prstGeom prst="rect">
            <a:avLst/>
          </a:prstGeom>
        </p:spPr>
        <p:txBody>
          <a:bodyPr wrap="square">
            <a:normAutofit/>
          </a:bodyPr>
          <a:lstStyle/>
          <a:p>
            <a:pPr algn="just" rtl="1"/>
            <a:r>
              <a:rPr lang="ar-SA" sz="3600" b="1" dirty="0"/>
              <a:t>«لَمْ أَضْحَكْ». لِأَنَّهَا خَافَتْ. فَقَالَ: «لَا! بَلْ ضَحِكْتِ». ثُمَّ قَامَ </a:t>
            </a:r>
            <a:r>
              <a:rPr lang="ar-SA" sz="3600" b="1" dirty="0" err="1"/>
              <a:t>ٱلرِّجَالُ</a:t>
            </a:r>
            <a:r>
              <a:rPr lang="ar-SA" sz="3600" b="1" dirty="0"/>
              <a:t> مِنْ هُنَاكَ وَتَطَلَّعُوا نَحْوَ سَدُومَ. وَكَانَ إِبْرَاهِيمُ مَاشِيًا مَعَهُمْ لِيُشَيِّعَهُمْ.</a:t>
            </a:r>
            <a:endParaRPr lang="fr-FR" sz="3600" b="1" dirty="0"/>
          </a:p>
          <a:p>
            <a:pPr algn="just" rtl="1"/>
            <a:endParaRPr lang="fr-FR" sz="3600" b="1" dirty="0">
              <a:latin typeface="Times New Roman" panose="02020603050405020304" pitchFamily="18" charset="0"/>
            </a:endParaRPr>
          </a:p>
          <a:p>
            <a:pPr algn="just" rtl="1"/>
            <a:r>
              <a:rPr lang="ar-SA" sz="3600" b="1" dirty="0">
                <a:latin typeface="Times New Roman" panose="02020603050405020304" pitchFamily="18" charset="0"/>
              </a:rPr>
              <a:t>فَقَالَ </a:t>
            </a:r>
            <a:r>
              <a:rPr lang="ar-SA" sz="3600" b="1" dirty="0" err="1">
                <a:latin typeface="Times New Roman" panose="02020603050405020304" pitchFamily="18" charset="0"/>
              </a:rPr>
              <a:t>ٱلرَّبُّ</a:t>
            </a:r>
            <a:r>
              <a:rPr lang="ar-SA" sz="3600" b="1" dirty="0">
                <a:latin typeface="Times New Roman" panose="02020603050405020304" pitchFamily="18" charset="0"/>
              </a:rPr>
              <a:t>: «هَلْ أُخْفِي عَنْ إِبْرَاهِيمَ مَا أَنَا فَاعِلُهُ، وَإِبْرَاهِيمُ يَكُونُ أُمَّةً كَبِيرَةً وَقَوِيَّةً، وَيَتَبَارَكُ بِهِ جَمِيعُ أُمَمِ </a:t>
            </a:r>
            <a:r>
              <a:rPr lang="ar-SA" sz="3600" b="1" dirty="0" err="1">
                <a:latin typeface="Times New Roman" panose="02020603050405020304" pitchFamily="18" charset="0"/>
              </a:rPr>
              <a:t>ٱلْأَرْضِ</a:t>
            </a:r>
            <a:r>
              <a:rPr lang="ar-SA" sz="3600" b="1" dirty="0">
                <a:latin typeface="Times New Roman" panose="02020603050405020304" pitchFamily="18" charset="0"/>
              </a:rPr>
              <a:t>؟ </a:t>
            </a:r>
          </a:p>
        </p:txBody>
      </p:sp>
      <p:sp>
        <p:nvSpPr>
          <p:cNvPr id="6" name="ZoneTexte 5">
            <a:extLst>
              <a:ext uri="{FF2B5EF4-FFF2-40B4-BE49-F238E27FC236}">
                <a16:creationId xmlns:a16="http://schemas.microsoft.com/office/drawing/2014/main" id="{BAB19FAE-3ED2-4A0E-84E8-3EA0EBF7738B}"/>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du </a:t>
            </a:r>
            <a:r>
              <a:rPr lang="fr-FR" sz="1600" b="1" dirty="0" err="1">
                <a:solidFill>
                  <a:schemeClr val="bg1"/>
                </a:solidFill>
              </a:rPr>
              <a:t>Lakkan</a:t>
            </a:r>
            <a:r>
              <a:rPr lang="fr-FR" sz="1600" b="1" dirty="0">
                <a:solidFill>
                  <a:schemeClr val="bg1"/>
                </a:solidFill>
              </a:rPr>
              <a:t> (Lavement des pieds)</a:t>
            </a:r>
          </a:p>
        </p:txBody>
      </p:sp>
      <p:sp>
        <p:nvSpPr>
          <p:cNvPr id="7" name="Rectangle 74">
            <a:extLst>
              <a:ext uri="{FF2B5EF4-FFF2-40B4-BE49-F238E27FC236}">
                <a16:creationId xmlns:a16="http://schemas.microsoft.com/office/drawing/2014/main" id="{7D9D7292-A038-4F29-BE7B-D5B3BCDA9A15}"/>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صلاة </a:t>
            </a:r>
            <a:r>
              <a:rPr lang="ar-SA" sz="2000" b="1" dirty="0" err="1">
                <a:solidFill>
                  <a:schemeClr val="bg1"/>
                </a:solidFill>
              </a:rPr>
              <a:t>اللقان</a:t>
            </a:r>
            <a:endParaRPr lang="en-US" altLang="fr-FR" sz="2000" b="1" i="1" dirty="0">
              <a:solidFill>
                <a:schemeClr val="bg1"/>
              </a:solidFill>
            </a:endParaRPr>
          </a:p>
        </p:txBody>
      </p:sp>
    </p:spTree>
    <p:extLst>
      <p:ext uri="{BB962C8B-B14F-4D97-AF65-F5344CB8AC3E}">
        <p14:creationId xmlns:p14="http://schemas.microsoft.com/office/powerpoint/2010/main" val="2863134894"/>
      </p:ext>
    </p:extLst>
  </p:cSld>
  <p:clrMapOvr>
    <a:masterClrMapping/>
  </p:clrMapOvr>
</p:sld>
</file>

<file path=ppt/slides/slide5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7369" y="548680"/>
            <a:ext cx="5616624" cy="5832648"/>
          </a:xfrm>
        </p:spPr>
        <p:txBody>
          <a:bodyPr>
            <a:noAutofit/>
          </a:bodyPr>
          <a:lstStyle/>
          <a:p>
            <a:pPr marL="0" indent="0" algn="just">
              <a:buNone/>
            </a:pPr>
            <a:r>
              <a:rPr lang="fr-FR" sz="2800" b="1" dirty="0"/>
              <a:t>Car je l'ai distingué, pour qu'il prescrive à ses fils et à sa maison après lui de garder la voie du Seigneur en accomplissant la justice et le droit ; de la sorte, Le Seigneur réalisera pour Abraham ce qu'il lui a promis." Donc, le Seigneur dit : "Le cri contre Sodome et Gomorrhe est bien grand ! Leur péché est bien grave ! Je veux descendre et voir s'ils ont fait ou non tout ce qu'indique le cri qui, contre eux, est monté vers moi ; alors je saurai."</a:t>
            </a:r>
          </a:p>
        </p:txBody>
      </p:sp>
      <p:sp>
        <p:nvSpPr>
          <p:cNvPr id="4" name="Rectangle 3">
            <a:extLst>
              <a:ext uri="{FF2B5EF4-FFF2-40B4-BE49-F238E27FC236}">
                <a16:creationId xmlns:a16="http://schemas.microsoft.com/office/drawing/2014/main" id="{91243CA8-04CE-43A8-A980-AAAC9EEED9CA}"/>
              </a:ext>
            </a:extLst>
          </p:cNvPr>
          <p:cNvSpPr/>
          <p:nvPr/>
        </p:nvSpPr>
        <p:spPr>
          <a:xfrm>
            <a:off x="6240016" y="582935"/>
            <a:ext cx="5472608" cy="5798393"/>
          </a:xfrm>
          <a:prstGeom prst="rect">
            <a:avLst/>
          </a:prstGeom>
        </p:spPr>
        <p:txBody>
          <a:bodyPr wrap="square">
            <a:normAutofit/>
          </a:bodyPr>
          <a:lstStyle/>
          <a:p>
            <a:pPr algn="just" rtl="1"/>
            <a:r>
              <a:rPr lang="ar-SA" sz="3600" b="1" dirty="0"/>
              <a:t>لِأَنِّي عَرَفْتُهُ لِكَيْ يُوصِيَ بَنِيهِ وَبَيْتَهُ مِنْ بَعْدِهِ أَنْ يَحْفَظُوا طَرِيقَ </a:t>
            </a:r>
            <a:r>
              <a:rPr lang="ar-SA" sz="3600" b="1" dirty="0" err="1"/>
              <a:t>ٱلرَّبِّ</a:t>
            </a:r>
            <a:r>
              <a:rPr lang="ar-SA" sz="3600" b="1" dirty="0"/>
              <a:t>، لِيَعْمَلُوا بِرًّا وَعَدْلًا، لِكَيْ يَأْتِيَ </a:t>
            </a:r>
            <a:r>
              <a:rPr lang="ar-SA" sz="3600" b="1" dirty="0" err="1"/>
              <a:t>ٱلرَّبُّ</a:t>
            </a:r>
            <a:r>
              <a:rPr lang="ar-SA" sz="3600" b="1" dirty="0"/>
              <a:t> لِإِبْرَاهِيمَ بِمَا تَكَلَّمَ بِهِ».  وَقَالَ </a:t>
            </a:r>
            <a:r>
              <a:rPr lang="ar-SA" sz="3600" b="1" dirty="0" err="1"/>
              <a:t>ٱلرَّبُّ</a:t>
            </a:r>
            <a:r>
              <a:rPr lang="ar-SA" sz="3600" b="1" dirty="0"/>
              <a:t>: «إِنَّ صُرَاخَ سَدُومَ وَعَمُورَةَ قَدْ كَثُرَ، وَخَطِيَّتُهُمْ قَدْ عَظُمَتْ جِدًّا.  أَنْزِلُ وَأَرَى هَلْ فَعَلُوا </a:t>
            </a:r>
            <a:r>
              <a:rPr lang="ar-SA" sz="3600" b="1" dirty="0" err="1"/>
              <a:t>بِٱلتَّمَامِ</a:t>
            </a:r>
            <a:r>
              <a:rPr lang="ar-SA" sz="3600" b="1" dirty="0"/>
              <a:t> حَسَبَ صُرَاخِهَا </a:t>
            </a:r>
            <a:r>
              <a:rPr lang="ar-SA" sz="3600" b="1" dirty="0" err="1"/>
              <a:t>ٱلْآتِي</a:t>
            </a:r>
            <a:r>
              <a:rPr lang="ar-SA" sz="3600" b="1" dirty="0"/>
              <a:t> إِلَيَّ، وَإِلَا فَأَعْلَمُ»</a:t>
            </a:r>
            <a:endParaRPr lang="ar-SA" sz="3600" b="1" dirty="0">
              <a:latin typeface="Times New Roman" panose="02020603050405020304" pitchFamily="18" charset="0"/>
            </a:endParaRPr>
          </a:p>
        </p:txBody>
      </p:sp>
      <p:sp>
        <p:nvSpPr>
          <p:cNvPr id="6" name="ZoneTexte 5">
            <a:extLst>
              <a:ext uri="{FF2B5EF4-FFF2-40B4-BE49-F238E27FC236}">
                <a16:creationId xmlns:a16="http://schemas.microsoft.com/office/drawing/2014/main" id="{BAB19FAE-3ED2-4A0E-84E8-3EA0EBF7738B}"/>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du </a:t>
            </a:r>
            <a:r>
              <a:rPr lang="fr-FR" sz="1600" b="1" dirty="0" err="1">
                <a:solidFill>
                  <a:schemeClr val="bg1"/>
                </a:solidFill>
              </a:rPr>
              <a:t>Lakkan</a:t>
            </a:r>
            <a:r>
              <a:rPr lang="fr-FR" sz="1600" b="1" dirty="0">
                <a:solidFill>
                  <a:schemeClr val="bg1"/>
                </a:solidFill>
              </a:rPr>
              <a:t> (Lavement des pieds)</a:t>
            </a:r>
          </a:p>
        </p:txBody>
      </p:sp>
      <p:sp>
        <p:nvSpPr>
          <p:cNvPr id="7" name="Rectangle 74">
            <a:extLst>
              <a:ext uri="{FF2B5EF4-FFF2-40B4-BE49-F238E27FC236}">
                <a16:creationId xmlns:a16="http://schemas.microsoft.com/office/drawing/2014/main" id="{7D9D7292-A038-4F29-BE7B-D5B3BCDA9A15}"/>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صلاة </a:t>
            </a:r>
            <a:r>
              <a:rPr lang="ar-SA" sz="2000" b="1" dirty="0" err="1">
                <a:solidFill>
                  <a:schemeClr val="bg1"/>
                </a:solidFill>
              </a:rPr>
              <a:t>اللقان</a:t>
            </a:r>
            <a:endParaRPr lang="en-US" altLang="fr-FR" sz="2000" b="1" i="1" dirty="0">
              <a:solidFill>
                <a:schemeClr val="bg1"/>
              </a:solidFill>
            </a:endParaRPr>
          </a:p>
        </p:txBody>
      </p:sp>
    </p:spTree>
    <p:extLst>
      <p:ext uri="{BB962C8B-B14F-4D97-AF65-F5344CB8AC3E}">
        <p14:creationId xmlns:p14="http://schemas.microsoft.com/office/powerpoint/2010/main" val="3934424297"/>
      </p:ext>
    </p:extLst>
  </p:cSld>
  <p:clrMapOvr>
    <a:masterClrMapping/>
  </p:clrMapOvr>
</p:sld>
</file>

<file path=ppt/slides/slide5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7369" y="548680"/>
            <a:ext cx="5616624" cy="5832648"/>
          </a:xfrm>
        </p:spPr>
        <p:txBody>
          <a:bodyPr>
            <a:noAutofit/>
          </a:bodyPr>
          <a:lstStyle/>
          <a:p>
            <a:pPr marL="0" indent="0" algn="just">
              <a:buNone/>
            </a:pPr>
            <a:r>
              <a:rPr lang="fr-FR" sz="2800" b="1" dirty="0"/>
              <a:t>Les hommes partirent de là et allèrent à Sodome. Le Seigneur se tenait encore devant Abraham. Celui-ci s'approcha et dit : "Vas-tu vraiment supprimer le juste avec le pécheur ?« </a:t>
            </a:r>
          </a:p>
          <a:p>
            <a:pPr marL="0" indent="0" algn="just">
              <a:buNone/>
            </a:pPr>
            <a:endParaRPr lang="fr-FR" sz="2800" b="1" dirty="0"/>
          </a:p>
          <a:p>
            <a:pPr marL="0" indent="0" algn="just">
              <a:buNone/>
            </a:pPr>
            <a:r>
              <a:rPr lang="fr-FR" sz="2800" b="1" i="1" dirty="0">
                <a:solidFill>
                  <a:srgbClr val="C00000"/>
                </a:solidFill>
              </a:rPr>
              <a:t>Gloire à la sainte Trinité notre Dieu.</a:t>
            </a:r>
            <a:endParaRPr lang="fr-FR" sz="2800" b="1" dirty="0">
              <a:solidFill>
                <a:srgbClr val="C00000"/>
              </a:solidFill>
            </a:endParaRPr>
          </a:p>
          <a:p>
            <a:pPr marL="0" indent="0" algn="just">
              <a:buNone/>
            </a:pPr>
            <a:endParaRPr lang="fr-FR" sz="2800" b="1" dirty="0"/>
          </a:p>
        </p:txBody>
      </p:sp>
      <p:sp>
        <p:nvSpPr>
          <p:cNvPr id="4" name="Rectangle 3">
            <a:extLst>
              <a:ext uri="{FF2B5EF4-FFF2-40B4-BE49-F238E27FC236}">
                <a16:creationId xmlns:a16="http://schemas.microsoft.com/office/drawing/2014/main" id="{91243CA8-04CE-43A8-A980-AAAC9EEED9CA}"/>
              </a:ext>
            </a:extLst>
          </p:cNvPr>
          <p:cNvSpPr/>
          <p:nvPr/>
        </p:nvSpPr>
        <p:spPr>
          <a:xfrm>
            <a:off x="6240016" y="582935"/>
            <a:ext cx="5472608" cy="5798393"/>
          </a:xfrm>
          <a:prstGeom prst="rect">
            <a:avLst/>
          </a:prstGeom>
        </p:spPr>
        <p:txBody>
          <a:bodyPr wrap="square">
            <a:normAutofit/>
          </a:bodyPr>
          <a:lstStyle/>
          <a:p>
            <a:pPr algn="just" rtl="1"/>
            <a:r>
              <a:rPr lang="ar-SA" sz="3600" b="1" dirty="0" err="1"/>
              <a:t>وَٱنْصَرَفَ</a:t>
            </a:r>
            <a:r>
              <a:rPr lang="ar-SA" sz="3600" b="1" dirty="0"/>
              <a:t> </a:t>
            </a:r>
            <a:r>
              <a:rPr lang="ar-SA" sz="3600" b="1" dirty="0" err="1"/>
              <a:t>ٱلرِّجَالُ</a:t>
            </a:r>
            <a:r>
              <a:rPr lang="ar-SA" sz="3600" b="1" dirty="0"/>
              <a:t> مِنْ هُنَاكَ وَذَهَبُوا نَحْوَ سَدُومَ، وَأَمَّا إِبْرَاهِيمُ فَكَانَ لَمْ يَزَلْ قَائِمًا أَمَامَ </a:t>
            </a:r>
            <a:r>
              <a:rPr lang="ar-SA" sz="3600" b="1" dirty="0" err="1"/>
              <a:t>ٱلرَّبِّ</a:t>
            </a:r>
            <a:r>
              <a:rPr lang="ar-SA" sz="3600" b="1" dirty="0"/>
              <a:t>. فَتَقَدَّمَ إِبْرَاهِيمُ وَقَالَ: «</a:t>
            </a:r>
            <a:r>
              <a:rPr lang="ar-SA" sz="3600" b="1" dirty="0" err="1"/>
              <a:t>أَفَتُهْلِكُ</a:t>
            </a:r>
            <a:r>
              <a:rPr lang="ar-SA" sz="3600" b="1" dirty="0"/>
              <a:t> </a:t>
            </a:r>
            <a:r>
              <a:rPr lang="ar-SA" sz="3600" b="1" dirty="0" err="1"/>
              <a:t>ٱلْبَارَّ</a:t>
            </a:r>
            <a:r>
              <a:rPr lang="ar-SA" sz="3600" b="1" dirty="0"/>
              <a:t> مَعَ </a:t>
            </a:r>
            <a:r>
              <a:rPr lang="ar-SA" sz="3600" b="1" dirty="0" err="1"/>
              <a:t>ٱلْأَثِيمِ</a:t>
            </a:r>
            <a:r>
              <a:rPr lang="ar-SA" sz="3600" b="1" dirty="0"/>
              <a:t>؟»</a:t>
            </a:r>
            <a:endParaRPr lang="fr-FR" sz="3600" b="1" dirty="0"/>
          </a:p>
          <a:p>
            <a:pPr algn="just" rtl="1"/>
            <a:endParaRPr lang="fr-FR" sz="3600" b="1" dirty="0">
              <a:latin typeface="Times New Roman" panose="02020603050405020304" pitchFamily="18" charset="0"/>
            </a:endParaRPr>
          </a:p>
          <a:p>
            <a:pPr algn="just" rtl="1"/>
            <a:r>
              <a:rPr lang="ar-SA" sz="3600" b="1" i="1" dirty="0">
                <a:solidFill>
                  <a:srgbClr val="C00000"/>
                </a:solidFill>
              </a:rPr>
              <a:t>مج</a:t>
            </a:r>
            <a:r>
              <a:rPr lang="ar-EG" sz="3600" b="1" i="1" dirty="0">
                <a:solidFill>
                  <a:srgbClr val="C00000"/>
                </a:solidFill>
              </a:rPr>
              <a:t>د</a:t>
            </a:r>
            <a:r>
              <a:rPr lang="ar-SA" sz="3600" b="1" i="1" dirty="0">
                <a:solidFill>
                  <a:srgbClr val="C00000"/>
                </a:solidFill>
              </a:rPr>
              <a:t>ا</a:t>
            </a:r>
            <a:r>
              <a:rPr lang="ar-EG" sz="3600" b="1" i="1" dirty="0">
                <a:solidFill>
                  <a:srgbClr val="C00000"/>
                </a:solidFill>
              </a:rPr>
              <a:t>ً</a:t>
            </a:r>
            <a:r>
              <a:rPr lang="ar-SA" sz="3600" b="1" i="1" dirty="0">
                <a:solidFill>
                  <a:srgbClr val="C00000"/>
                </a:solidFill>
              </a:rPr>
              <a:t> للثالوث الأقدس إلهنا آمين.</a:t>
            </a:r>
            <a:endParaRPr lang="fr-FR" sz="3600" b="1" i="1" dirty="0">
              <a:solidFill>
                <a:srgbClr val="C00000"/>
              </a:solidFill>
              <a:latin typeface="Times New Roman" panose="02020603050405020304" pitchFamily="18" charset="0"/>
            </a:endParaRPr>
          </a:p>
          <a:p>
            <a:pPr algn="just" rtl="1"/>
            <a:endParaRPr lang="ar-SA" sz="3600" b="1" dirty="0">
              <a:latin typeface="Times New Roman" panose="02020603050405020304" pitchFamily="18" charset="0"/>
            </a:endParaRPr>
          </a:p>
        </p:txBody>
      </p:sp>
      <p:sp>
        <p:nvSpPr>
          <p:cNvPr id="6" name="ZoneTexte 5">
            <a:extLst>
              <a:ext uri="{FF2B5EF4-FFF2-40B4-BE49-F238E27FC236}">
                <a16:creationId xmlns:a16="http://schemas.microsoft.com/office/drawing/2014/main" id="{BAB19FAE-3ED2-4A0E-84E8-3EA0EBF7738B}"/>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du </a:t>
            </a:r>
            <a:r>
              <a:rPr lang="fr-FR" sz="1600" b="1" dirty="0" err="1">
                <a:solidFill>
                  <a:schemeClr val="bg1"/>
                </a:solidFill>
              </a:rPr>
              <a:t>Lakkan</a:t>
            </a:r>
            <a:r>
              <a:rPr lang="fr-FR" sz="1600" b="1" dirty="0">
                <a:solidFill>
                  <a:schemeClr val="bg1"/>
                </a:solidFill>
              </a:rPr>
              <a:t> (Lavement des pieds)</a:t>
            </a:r>
          </a:p>
        </p:txBody>
      </p:sp>
      <p:sp>
        <p:nvSpPr>
          <p:cNvPr id="7" name="Rectangle 74">
            <a:extLst>
              <a:ext uri="{FF2B5EF4-FFF2-40B4-BE49-F238E27FC236}">
                <a16:creationId xmlns:a16="http://schemas.microsoft.com/office/drawing/2014/main" id="{7D9D7292-A038-4F29-BE7B-D5B3BCDA9A15}"/>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صلاة </a:t>
            </a:r>
            <a:r>
              <a:rPr lang="ar-SA" sz="2000" b="1" dirty="0" err="1">
                <a:solidFill>
                  <a:schemeClr val="bg1"/>
                </a:solidFill>
              </a:rPr>
              <a:t>اللقان</a:t>
            </a:r>
            <a:endParaRPr lang="en-US" altLang="fr-FR" sz="2000" b="1" i="1" dirty="0">
              <a:solidFill>
                <a:schemeClr val="bg1"/>
              </a:solidFill>
            </a:endParaRPr>
          </a:p>
        </p:txBody>
      </p:sp>
    </p:spTree>
    <p:extLst>
      <p:ext uri="{BB962C8B-B14F-4D97-AF65-F5344CB8AC3E}">
        <p14:creationId xmlns:p14="http://schemas.microsoft.com/office/powerpoint/2010/main" val="246870665"/>
      </p:ext>
    </p:extLst>
  </p:cSld>
  <p:clrMapOvr>
    <a:masterClrMapping/>
  </p:clrMapOvr>
</p:sld>
</file>

<file path=ppt/slides/slide5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7368" y="3573016"/>
            <a:ext cx="5616623" cy="2808312"/>
          </a:xfrm>
        </p:spPr>
        <p:txBody>
          <a:bodyPr>
            <a:noAutofit/>
          </a:bodyPr>
          <a:lstStyle/>
          <a:p>
            <a:pPr marL="0" indent="0" algn="just">
              <a:buNone/>
            </a:pPr>
            <a:r>
              <a:rPr lang="fr-FR" sz="2400" b="1" i="1" dirty="0">
                <a:solidFill>
                  <a:srgbClr val="C00000"/>
                </a:solidFill>
              </a:rPr>
              <a:t>Proverbes de Salomon le prophète 9 : 1-11</a:t>
            </a:r>
            <a:r>
              <a:rPr lang="fr-FR" sz="2800" b="1" i="1" dirty="0">
                <a:solidFill>
                  <a:srgbClr val="C00000"/>
                </a:solidFill>
              </a:rPr>
              <a:t> </a:t>
            </a:r>
            <a:r>
              <a:rPr lang="fr-FR" sz="2800" b="1" dirty="0"/>
              <a:t>La Sagesse a bâti sa maison, elle a taillé ses sept colonnes,</a:t>
            </a:r>
          </a:p>
        </p:txBody>
      </p:sp>
      <p:sp>
        <p:nvSpPr>
          <p:cNvPr id="4" name="Rectangle 3">
            <a:extLst>
              <a:ext uri="{FF2B5EF4-FFF2-40B4-BE49-F238E27FC236}">
                <a16:creationId xmlns:a16="http://schemas.microsoft.com/office/drawing/2014/main" id="{91243CA8-04CE-43A8-A980-AAAC9EEED9CA}"/>
              </a:ext>
            </a:extLst>
          </p:cNvPr>
          <p:cNvSpPr/>
          <p:nvPr/>
        </p:nvSpPr>
        <p:spPr>
          <a:xfrm>
            <a:off x="6312024" y="3573016"/>
            <a:ext cx="5457799" cy="2912258"/>
          </a:xfrm>
          <a:prstGeom prst="rect">
            <a:avLst/>
          </a:prstGeom>
        </p:spPr>
        <p:txBody>
          <a:bodyPr wrap="square">
            <a:normAutofit/>
          </a:bodyPr>
          <a:lstStyle/>
          <a:p>
            <a:pPr lvl="0" algn="ctr" rtl="1" fontAlgn="base">
              <a:spcBef>
                <a:spcPct val="20000"/>
              </a:spcBef>
              <a:spcAft>
                <a:spcPct val="0"/>
              </a:spcAft>
            </a:pPr>
            <a:r>
              <a:rPr lang="ar-SA" sz="3200" b="1" i="1" dirty="0">
                <a:solidFill>
                  <a:srgbClr val="C00000"/>
                </a:solidFill>
              </a:rPr>
              <a:t>من أمثال سليمان </a:t>
            </a:r>
            <a:r>
              <a:rPr lang="ar-SA" sz="3200" b="1" i="1" dirty="0" err="1">
                <a:solidFill>
                  <a:srgbClr val="C00000"/>
                </a:solidFill>
              </a:rPr>
              <a:t>النبى</a:t>
            </a:r>
            <a:r>
              <a:rPr lang="ar-SA" sz="3200" b="1" i="1" dirty="0">
                <a:solidFill>
                  <a:srgbClr val="C00000"/>
                </a:solidFill>
              </a:rPr>
              <a:t> ٩: ١ – ١١</a:t>
            </a:r>
            <a:endParaRPr lang="fr-FR" sz="3200" b="1" i="1" dirty="0">
              <a:solidFill>
                <a:srgbClr val="C00000"/>
              </a:solidFill>
            </a:endParaRPr>
          </a:p>
          <a:p>
            <a:pPr lvl="0" algn="just" rtl="1" fontAlgn="base">
              <a:spcBef>
                <a:spcPct val="20000"/>
              </a:spcBef>
              <a:spcAft>
                <a:spcPct val="0"/>
              </a:spcAft>
            </a:pPr>
            <a:r>
              <a:rPr lang="ar-SA" sz="3600" b="1" dirty="0"/>
              <a:t>اَلْحِكْمَةُ بَنَتْ بَيْتَهَا. نَحَتَتْ أَعْمِدَتَهَا </a:t>
            </a:r>
            <a:r>
              <a:rPr lang="ar-SA" sz="3600" b="1" dirty="0" err="1"/>
              <a:t>ٱلسَّبْعَةَ</a:t>
            </a:r>
            <a:r>
              <a:rPr lang="ar-SA" sz="3600" b="1" dirty="0"/>
              <a:t>.</a:t>
            </a:r>
            <a:endParaRPr lang="fr-FR" sz="3600" b="1" i="1" dirty="0">
              <a:solidFill>
                <a:srgbClr val="C00000"/>
              </a:solidFill>
            </a:endParaRPr>
          </a:p>
        </p:txBody>
      </p:sp>
      <p:sp>
        <p:nvSpPr>
          <p:cNvPr id="7" name="Espace réservé du contenu 2"/>
          <p:cNvSpPr txBox="1">
            <a:spLocks/>
          </p:cNvSpPr>
          <p:nvPr/>
        </p:nvSpPr>
        <p:spPr>
          <a:xfrm>
            <a:off x="407368" y="548680"/>
            <a:ext cx="11362455" cy="2520280"/>
          </a:xfrm>
          <a:prstGeom prst="rect">
            <a:avLst/>
          </a:prstGeom>
        </p:spPr>
        <p:txBody>
          <a:bodyPr vert="horz" lIns="91440" tIns="45720" rIns="91440" bIns="45720" rtlCol="0">
            <a:norm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fr-FR" sz="2800" b="1" dirty="0" err="1">
                <a:solidFill>
                  <a:srgbClr val="C00000"/>
                </a:solidFill>
                <a:latin typeface="CS Avva Shenouda" pitchFamily="34" charset="0"/>
                <a:cs typeface="Times New Roman" pitchFamily="18" charset="0"/>
              </a:rPr>
              <a:t>Ebolqen</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Niparoimi`a</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nte</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Colomwn</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piprovytyc</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erepef`cmou</a:t>
            </a:r>
            <a:r>
              <a:rPr lang="fr-FR" sz="2800" b="1" dirty="0">
                <a:solidFill>
                  <a:srgbClr val="C00000"/>
                </a:solidFill>
                <a:latin typeface="CS Avva Shenouda" pitchFamily="34" charset="0"/>
                <a:cs typeface="Times New Roman" pitchFamily="18" charset="0"/>
              </a:rPr>
              <a:t> =e=;=u @ </a:t>
            </a:r>
            <a:r>
              <a:rPr lang="fr-FR" sz="2800" b="1" dirty="0" err="1">
                <a:solidFill>
                  <a:srgbClr val="C00000"/>
                </a:solidFill>
                <a:latin typeface="CS Avva Shenouda" pitchFamily="34" charset="0"/>
                <a:cs typeface="Times New Roman" pitchFamily="18" charset="0"/>
              </a:rPr>
              <a:t>swpi</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neman</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amyn</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efjw</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mmoc</a:t>
            </a:r>
            <a:r>
              <a:rPr lang="fr-FR" sz="2800" b="1" dirty="0">
                <a:solidFill>
                  <a:srgbClr val="C00000"/>
                </a:solidFill>
                <a:latin typeface="CS Avva Shenouda" pitchFamily="34" charset="0"/>
                <a:cs typeface="Times New Roman" pitchFamily="18" charset="0"/>
              </a:rPr>
              <a:t> </a:t>
            </a:r>
          </a:p>
          <a:p>
            <a:pPr marL="0" indent="0" algn="ctr">
              <a:buNone/>
            </a:pPr>
            <a:r>
              <a:rPr lang="en-US" sz="2800" b="1" dirty="0">
                <a:latin typeface="Athanasius" pitchFamily="2" charset="0"/>
              </a:rPr>
              <a:t>A ;</a:t>
            </a:r>
            <a:r>
              <a:rPr lang="en-US" sz="2800" b="1" dirty="0" err="1">
                <a:latin typeface="Athanasius" pitchFamily="2" charset="0"/>
              </a:rPr>
              <a:t>covi`èa</a:t>
            </a:r>
            <a:r>
              <a:rPr lang="en-US" sz="2800" b="1" dirty="0">
                <a:latin typeface="Athanasius" pitchFamily="2" charset="0"/>
              </a:rPr>
              <a:t> </a:t>
            </a:r>
            <a:r>
              <a:rPr lang="en-US" sz="2800" b="1" dirty="0" err="1">
                <a:latin typeface="Athanasius" pitchFamily="2" charset="0"/>
              </a:rPr>
              <a:t>kwt</a:t>
            </a:r>
            <a:r>
              <a:rPr lang="en-US" sz="2800" b="1" dirty="0">
                <a:latin typeface="Athanasius" pitchFamily="2" charset="0"/>
              </a:rPr>
              <a:t> </a:t>
            </a:r>
            <a:r>
              <a:rPr lang="en-US" sz="2800" b="1" dirty="0" err="1">
                <a:latin typeface="Athanasius" pitchFamily="2" charset="0"/>
              </a:rPr>
              <a:t>nac</a:t>
            </a:r>
            <a:r>
              <a:rPr lang="en-US" sz="2800" b="1" dirty="0">
                <a:latin typeface="Athanasius" pitchFamily="2" charset="0"/>
              </a:rPr>
              <a:t> `</a:t>
            </a:r>
            <a:r>
              <a:rPr lang="en-US" sz="2800" b="1" dirty="0" err="1">
                <a:latin typeface="Athanasius" pitchFamily="2" charset="0"/>
              </a:rPr>
              <a:t>ènouhi</a:t>
            </a:r>
            <a:r>
              <a:rPr lang="en-US" sz="2800" b="1" dirty="0">
                <a:latin typeface="Athanasius" pitchFamily="2" charset="0"/>
              </a:rPr>
              <a:t> </a:t>
            </a:r>
            <a:r>
              <a:rPr lang="en-US" sz="2800" b="1" dirty="0" err="1">
                <a:latin typeface="Athanasius" pitchFamily="2" charset="0"/>
              </a:rPr>
              <a:t>ouo</a:t>
            </a:r>
            <a:r>
              <a:rPr lang="en-US" sz="2800" b="1" dirty="0">
                <a:latin typeface="Athanasius" pitchFamily="2" charset="0"/>
              </a:rPr>
              <a:t>\ </a:t>
            </a:r>
            <a:r>
              <a:rPr lang="en-US" sz="2800" b="1" dirty="0" err="1">
                <a:latin typeface="Athanasius" pitchFamily="2" charset="0"/>
              </a:rPr>
              <a:t>actajroc</a:t>
            </a:r>
            <a:r>
              <a:rPr lang="en-US" sz="2800" b="1" dirty="0">
                <a:latin typeface="Athanasius" pitchFamily="2" charset="0"/>
              </a:rPr>
              <a:t> `</a:t>
            </a:r>
            <a:r>
              <a:rPr lang="en-US" sz="2800" b="1" dirty="0" err="1">
                <a:latin typeface="Athanasius" pitchFamily="2" charset="0"/>
              </a:rPr>
              <a:t>èn</a:t>
            </a:r>
            <a:r>
              <a:rPr lang="en-US" sz="2800" b="1" dirty="0">
                <a:latin typeface="Athanasius" pitchFamily="2" charset="0"/>
              </a:rPr>
              <a:t>]a]f `</a:t>
            </a:r>
            <a:r>
              <a:rPr lang="en-US" sz="2800" b="1" dirty="0" err="1">
                <a:latin typeface="Athanasius" pitchFamily="2" charset="0"/>
              </a:rPr>
              <a:t>ènctuloc</a:t>
            </a:r>
            <a:r>
              <a:rPr lang="en-US" sz="2800" b="1" dirty="0">
                <a:latin typeface="Athanasius" pitchFamily="2" charset="0"/>
              </a:rPr>
              <a:t> '</a:t>
            </a:r>
            <a:r>
              <a:rPr lang="en-US" sz="2800" b="1" dirty="0" err="1">
                <a:latin typeface="Athanasius" pitchFamily="2" charset="0"/>
              </a:rPr>
              <a:t>arof</a:t>
            </a:r>
            <a:r>
              <a:rPr lang="en-US" sz="2800" b="1" dirty="0">
                <a:latin typeface="Athanasius" pitchFamily="2" charset="0"/>
              </a:rPr>
              <a:t>.</a:t>
            </a:r>
          </a:p>
          <a:p>
            <a:pPr marL="0" indent="0" algn="ctr">
              <a:buNone/>
            </a:pPr>
            <a:r>
              <a:rPr lang="fr-FR" sz="2800" b="1" dirty="0" err="1">
                <a:solidFill>
                  <a:srgbClr val="C00000"/>
                </a:solidFill>
                <a:latin typeface="CS Avva Shenouda" pitchFamily="34" charset="0"/>
                <a:cs typeface="Times New Roman" pitchFamily="18" charset="0"/>
              </a:rPr>
              <a:t>Ou`wou</a:t>
            </a:r>
            <a:r>
              <a:rPr lang="fr-FR" sz="2800" b="1" dirty="0">
                <a:solidFill>
                  <a:srgbClr val="C00000"/>
                </a:solidFill>
                <a:latin typeface="CS Avva Shenouda" pitchFamily="34" charset="0"/>
                <a:cs typeface="Times New Roman" pitchFamily="18" charset="0"/>
              </a:rPr>
              <a:t> `n}`triac `</a:t>
            </a:r>
            <a:r>
              <a:rPr lang="fr-FR" sz="2800" b="1" dirty="0" err="1">
                <a:solidFill>
                  <a:srgbClr val="C00000"/>
                </a:solidFill>
                <a:latin typeface="CS Avva Shenouda" pitchFamily="34" charset="0"/>
                <a:cs typeface="Times New Roman" pitchFamily="18" charset="0"/>
              </a:rPr>
              <a:t>e;ouab</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pennou</a:t>
            </a:r>
            <a:r>
              <a:rPr lang="fr-FR" sz="2800" b="1" dirty="0">
                <a:solidFill>
                  <a:srgbClr val="C00000"/>
                </a:solidFill>
                <a:latin typeface="CS Avva Shenouda" pitchFamily="34" charset="0"/>
                <a:cs typeface="Times New Roman" pitchFamily="18" charset="0"/>
              </a:rPr>
              <a:t>] @ sa `</a:t>
            </a:r>
            <a:r>
              <a:rPr lang="fr-FR" sz="2800" b="1" dirty="0" err="1">
                <a:solidFill>
                  <a:srgbClr val="C00000"/>
                </a:solidFill>
                <a:latin typeface="CS Avva Shenouda" pitchFamily="34" charset="0"/>
                <a:cs typeface="Times New Roman" pitchFamily="18" charset="0"/>
              </a:rPr>
              <a:t>eneh</a:t>
            </a:r>
            <a:r>
              <a:rPr lang="fr-FR" sz="2800" b="1" dirty="0">
                <a:solidFill>
                  <a:srgbClr val="C00000"/>
                </a:solidFill>
                <a:latin typeface="CS Avva Shenouda" pitchFamily="34" charset="0"/>
                <a:cs typeface="Times New Roman" pitchFamily="18" charset="0"/>
              </a:rPr>
              <a:t> nem sa `</a:t>
            </a:r>
            <a:r>
              <a:rPr lang="fr-FR" sz="2800" b="1" dirty="0" err="1">
                <a:solidFill>
                  <a:srgbClr val="C00000"/>
                </a:solidFill>
                <a:latin typeface="CS Avva Shenouda" pitchFamily="34" charset="0"/>
                <a:cs typeface="Times New Roman" pitchFamily="18" charset="0"/>
              </a:rPr>
              <a:t>eneh</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nte</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ni`eneh</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tyrou</a:t>
            </a:r>
            <a:r>
              <a:rPr lang="fr-FR" sz="2800" b="1" dirty="0">
                <a:solidFill>
                  <a:srgbClr val="C00000"/>
                </a:solidFill>
                <a:latin typeface="CS Avva Shenouda" pitchFamily="34" charset="0"/>
                <a:cs typeface="Times New Roman" pitchFamily="18" charset="0"/>
              </a:rPr>
              <a:t> @ `</a:t>
            </a:r>
            <a:r>
              <a:rPr lang="fr-FR" sz="2800" b="1" dirty="0" err="1">
                <a:solidFill>
                  <a:srgbClr val="C00000"/>
                </a:solidFill>
                <a:latin typeface="CS Avva Shenouda" pitchFamily="34" charset="0"/>
                <a:cs typeface="Times New Roman" pitchFamily="18" charset="0"/>
              </a:rPr>
              <a:t>amyn</a:t>
            </a:r>
            <a:r>
              <a:rPr lang="fr-FR" sz="2800" b="1" dirty="0">
                <a:solidFill>
                  <a:srgbClr val="C00000"/>
                </a:solidFill>
                <a:latin typeface="CS Avva Shenouda" pitchFamily="34" charset="0"/>
                <a:cs typeface="Times New Roman" pitchFamily="18" charset="0"/>
              </a:rPr>
              <a:t>. </a:t>
            </a:r>
            <a:endParaRPr lang="fr-FR" sz="2800" b="1" dirty="0">
              <a:solidFill>
                <a:srgbClr val="C00000"/>
              </a:solidFill>
              <a:latin typeface="Athanasius" pitchFamily="2" charset="0"/>
              <a:cs typeface="Times New Roman" pitchFamily="18" charset="0"/>
            </a:endParaRPr>
          </a:p>
          <a:p>
            <a:pPr marL="0" indent="0" algn="ctr">
              <a:buNone/>
            </a:pPr>
            <a:endParaRPr lang="fr-FR" sz="2800" b="1" dirty="0">
              <a:solidFill>
                <a:srgbClr val="C00000"/>
              </a:solidFill>
              <a:latin typeface="CS Avva Shenouda" pitchFamily="34" charset="0"/>
              <a:cs typeface="Times New Roman" pitchFamily="18" charset="0"/>
            </a:endParaRPr>
          </a:p>
          <a:p>
            <a:pPr marL="0" indent="0" algn="just">
              <a:buNone/>
            </a:pPr>
            <a:endParaRPr lang="fr-FR" sz="2800" b="1" dirty="0">
              <a:latin typeface="Athanasius"/>
            </a:endParaRPr>
          </a:p>
        </p:txBody>
      </p:sp>
      <p:sp>
        <p:nvSpPr>
          <p:cNvPr id="9" name="ZoneTexte 8">
            <a:extLst>
              <a:ext uri="{FF2B5EF4-FFF2-40B4-BE49-F238E27FC236}">
                <a16:creationId xmlns:a16="http://schemas.microsoft.com/office/drawing/2014/main" id="{A8DEB863-449A-495E-83D4-B0DAD1C78798}"/>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du </a:t>
            </a:r>
            <a:r>
              <a:rPr lang="fr-FR" sz="1600" b="1" dirty="0" err="1">
                <a:solidFill>
                  <a:schemeClr val="bg1"/>
                </a:solidFill>
              </a:rPr>
              <a:t>Lakkan</a:t>
            </a:r>
            <a:r>
              <a:rPr lang="fr-FR" sz="1600" b="1" dirty="0">
                <a:solidFill>
                  <a:schemeClr val="bg1"/>
                </a:solidFill>
              </a:rPr>
              <a:t> (Lavement des pieds)</a:t>
            </a:r>
          </a:p>
        </p:txBody>
      </p:sp>
      <p:sp>
        <p:nvSpPr>
          <p:cNvPr id="10" name="Rectangle 74">
            <a:extLst>
              <a:ext uri="{FF2B5EF4-FFF2-40B4-BE49-F238E27FC236}">
                <a16:creationId xmlns:a16="http://schemas.microsoft.com/office/drawing/2014/main" id="{EA885DE3-1E13-4ED8-88A6-EF974966557D}"/>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صلاة </a:t>
            </a:r>
            <a:r>
              <a:rPr lang="ar-SA" sz="2000" b="1" dirty="0" err="1">
                <a:solidFill>
                  <a:schemeClr val="bg1"/>
                </a:solidFill>
              </a:rPr>
              <a:t>اللقان</a:t>
            </a:r>
            <a:endParaRPr lang="en-US" altLang="fr-FR" sz="2000" b="1" i="1" dirty="0">
              <a:solidFill>
                <a:schemeClr val="bg1"/>
              </a:solidFill>
            </a:endParaRPr>
          </a:p>
        </p:txBody>
      </p:sp>
    </p:spTree>
    <p:extLst>
      <p:ext uri="{BB962C8B-B14F-4D97-AF65-F5344CB8AC3E}">
        <p14:creationId xmlns:p14="http://schemas.microsoft.com/office/powerpoint/2010/main" val="1585240822"/>
      </p:ext>
    </p:extLst>
  </p:cSld>
  <p:clrMapOvr>
    <a:masterClrMapping/>
  </p:clrMapOvr>
</p:sld>
</file>

<file path=ppt/slides/slide5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 name="Rectangle 4"/>
          <p:cNvSpPr/>
          <p:nvPr/>
        </p:nvSpPr>
        <p:spPr>
          <a:xfrm>
            <a:off x="6960096" y="692696"/>
            <a:ext cx="4531205" cy="2492990"/>
          </a:xfrm>
          <a:prstGeom prst="rect">
            <a:avLst/>
          </a:prstGeom>
        </p:spPr>
        <p:txBody>
          <a:bodyPr wrap="square">
            <a:spAutoFit/>
          </a:bodyPr>
          <a:lstStyle/>
          <a:p>
            <a:pPr algn="just" rtl="1"/>
            <a:r>
              <a:rPr lang="ar-AE" sz="3900" b="1" dirty="0"/>
              <a:t>نسألك يا أبن الله. أن تحفظ حياة بطريركنا البابا أنبا (…) رئيس الكهنة ثبته علي كرسيه.</a:t>
            </a:r>
          </a:p>
        </p:txBody>
      </p:sp>
      <p:sp>
        <p:nvSpPr>
          <p:cNvPr id="6" name="Rectangle 5"/>
          <p:cNvSpPr/>
          <p:nvPr/>
        </p:nvSpPr>
        <p:spPr>
          <a:xfrm>
            <a:off x="695400" y="692696"/>
            <a:ext cx="5256584" cy="3416320"/>
          </a:xfrm>
          <a:prstGeom prst="rect">
            <a:avLst/>
          </a:prstGeom>
        </p:spPr>
        <p:txBody>
          <a:bodyPr wrap="square">
            <a:spAutoFit/>
          </a:bodyPr>
          <a:lstStyle/>
          <a:p>
            <a:pPr algn="just"/>
            <a:r>
              <a:rPr lang="fr-FR" sz="3600" b="1" dirty="0" err="1">
                <a:latin typeface="CS Avva Shenouda" pitchFamily="34" charset="0"/>
              </a:rPr>
              <a:t>Ten</a:t>
            </a:r>
            <a:r>
              <a:rPr lang="fr-FR" sz="3600" b="1" dirty="0">
                <a:latin typeface="CS Avva Shenouda" pitchFamily="34" charset="0"/>
              </a:rPr>
              <a:t>]ho `</a:t>
            </a:r>
            <a:r>
              <a:rPr lang="fr-FR" sz="3600" b="1" dirty="0" err="1">
                <a:latin typeface="CS Avva Shenouda" pitchFamily="34" charset="0"/>
              </a:rPr>
              <a:t>erok</a:t>
            </a:r>
            <a:r>
              <a:rPr lang="fr-FR" sz="3600" b="1" dirty="0">
                <a:latin typeface="CS Avva Shenouda" pitchFamily="34" charset="0"/>
              </a:rPr>
              <a:t> `w </a:t>
            </a:r>
            <a:r>
              <a:rPr lang="fr-FR" sz="3600" b="1" dirty="0" err="1">
                <a:latin typeface="CS Avva Shenouda" pitchFamily="34" charset="0"/>
              </a:rPr>
              <a:t>Uioc</a:t>
            </a:r>
            <a:r>
              <a:rPr lang="fr-FR" sz="3600" b="1" dirty="0">
                <a:latin typeface="CS Avva Shenouda" pitchFamily="34" charset="0"/>
              </a:rPr>
              <a:t> :</a:t>
            </a:r>
            <a:r>
              <a:rPr lang="fr-FR" sz="3600" b="1" dirty="0" err="1">
                <a:latin typeface="CS Avva Shenouda" pitchFamily="34" charset="0"/>
              </a:rPr>
              <a:t>eoc</a:t>
            </a:r>
            <a:r>
              <a:rPr lang="fr-FR" sz="3600" b="1" dirty="0">
                <a:latin typeface="CS Avva Shenouda" pitchFamily="34" charset="0"/>
              </a:rPr>
              <a:t>@ e`;</a:t>
            </a:r>
            <a:r>
              <a:rPr lang="fr-FR" sz="3600" b="1" dirty="0" err="1">
                <a:latin typeface="CS Avva Shenouda" pitchFamily="34" charset="0"/>
              </a:rPr>
              <a:t>rek`areh</a:t>
            </a:r>
            <a:r>
              <a:rPr lang="fr-FR" sz="3600" b="1" dirty="0">
                <a:latin typeface="CS Avva Shenouda" pitchFamily="34" charset="0"/>
              </a:rPr>
              <a:t> `</a:t>
            </a:r>
            <a:r>
              <a:rPr lang="fr-FR" sz="3600" b="1" dirty="0" err="1">
                <a:latin typeface="CS Avva Shenouda" pitchFamily="34" charset="0"/>
              </a:rPr>
              <a:t>e`pwnq</a:t>
            </a:r>
            <a:r>
              <a:rPr lang="fr-FR" sz="3600" b="1" dirty="0">
                <a:latin typeface="CS Avva Shenouda" pitchFamily="34" charset="0"/>
              </a:rPr>
              <a:t>                           `</a:t>
            </a:r>
            <a:r>
              <a:rPr lang="fr-FR" sz="3600" b="1" dirty="0" err="1">
                <a:latin typeface="CS Avva Shenouda" pitchFamily="34" charset="0"/>
              </a:rPr>
              <a:t>mpenpatriar,yc</a:t>
            </a:r>
            <a:r>
              <a:rPr lang="fr-FR" sz="3600" b="1" dirty="0">
                <a:latin typeface="CS Avva Shenouda" pitchFamily="34" charset="0"/>
              </a:rPr>
              <a:t>@ papa </a:t>
            </a:r>
            <a:r>
              <a:rPr lang="fr-FR" sz="3600" b="1" dirty="0" err="1">
                <a:latin typeface="CS Avva Shenouda" pitchFamily="34" charset="0"/>
              </a:rPr>
              <a:t>abba</a:t>
            </a:r>
            <a:r>
              <a:rPr lang="fr-FR" sz="3600" b="1" dirty="0">
                <a:latin typeface="CS Avva Shenouda" pitchFamily="34" charset="0"/>
              </a:rPr>
              <a:t> (...) </a:t>
            </a:r>
            <a:r>
              <a:rPr lang="fr-FR" sz="3600" b="1" dirty="0" err="1">
                <a:latin typeface="CS Avva Shenouda" pitchFamily="34" charset="0"/>
              </a:rPr>
              <a:t>pi`ar,y</a:t>
            </a:r>
            <a:r>
              <a:rPr lang="fr-FR" sz="3600" b="1" dirty="0">
                <a:latin typeface="CS Avva Shenouda" pitchFamily="34" charset="0"/>
              </a:rPr>
              <a:t> `</a:t>
            </a:r>
            <a:r>
              <a:rPr lang="fr-FR" sz="3600" b="1" dirty="0" err="1">
                <a:latin typeface="CS Avva Shenouda" pitchFamily="34" charset="0"/>
              </a:rPr>
              <a:t>ereuc</a:t>
            </a:r>
            <a:r>
              <a:rPr lang="fr-FR" sz="3600" b="1" dirty="0">
                <a:latin typeface="CS Avva Shenouda" pitchFamily="34" charset="0"/>
              </a:rPr>
              <a:t>@ </a:t>
            </a:r>
            <a:r>
              <a:rPr lang="fr-FR" sz="3600" b="1" dirty="0" err="1">
                <a:latin typeface="CS Avva Shenouda" pitchFamily="34" charset="0"/>
              </a:rPr>
              <a:t>matajrof</a:t>
            </a:r>
            <a:r>
              <a:rPr lang="fr-FR" sz="3600" b="1" dirty="0">
                <a:latin typeface="CS Avva Shenouda" pitchFamily="34" charset="0"/>
              </a:rPr>
              <a:t> </a:t>
            </a:r>
            <a:r>
              <a:rPr lang="fr-FR" sz="3600" b="1" dirty="0" err="1">
                <a:latin typeface="CS Avva Shenouda" pitchFamily="34" charset="0"/>
              </a:rPr>
              <a:t>hijen</a:t>
            </a:r>
            <a:r>
              <a:rPr lang="fr-FR" sz="3600" b="1" dirty="0">
                <a:latin typeface="CS Avva Shenouda" pitchFamily="34" charset="0"/>
              </a:rPr>
              <a:t> </a:t>
            </a:r>
            <a:r>
              <a:rPr lang="fr-FR" sz="3600" b="1" dirty="0" err="1">
                <a:latin typeface="CS Avva Shenouda" pitchFamily="34" charset="0"/>
              </a:rPr>
              <a:t>pef</a:t>
            </a:r>
            <a:r>
              <a:rPr lang="fr-FR" sz="3600" b="1" dirty="0">
                <a:latin typeface="CS Avva Shenouda" pitchFamily="34" charset="0"/>
              </a:rPr>
              <a:t>`;</a:t>
            </a:r>
            <a:r>
              <a:rPr lang="fr-FR" sz="3600" b="1" dirty="0" err="1">
                <a:latin typeface="CS Avva Shenouda" pitchFamily="34" charset="0"/>
              </a:rPr>
              <a:t>ronoc</a:t>
            </a:r>
            <a:r>
              <a:rPr lang="fr-FR" sz="3600" b="1" dirty="0">
                <a:latin typeface="CS Avva Shenouda" pitchFamily="34" charset="0"/>
              </a:rPr>
              <a:t>.</a:t>
            </a:r>
          </a:p>
        </p:txBody>
      </p:sp>
      <p:sp>
        <p:nvSpPr>
          <p:cNvPr id="7" name="Rectangle 6"/>
          <p:cNvSpPr/>
          <p:nvPr/>
        </p:nvSpPr>
        <p:spPr>
          <a:xfrm>
            <a:off x="2639616" y="4149080"/>
            <a:ext cx="7272808" cy="2062103"/>
          </a:xfrm>
          <a:prstGeom prst="rect">
            <a:avLst/>
          </a:prstGeom>
        </p:spPr>
        <p:txBody>
          <a:bodyPr wrap="square">
            <a:spAutoFit/>
          </a:bodyPr>
          <a:lstStyle/>
          <a:p>
            <a:pPr algn="ctr"/>
            <a:r>
              <a:rPr lang="fr-FR" sz="3200" b="1" dirty="0">
                <a:latin typeface="Book Antiqua" pitchFamily="18" charset="0"/>
              </a:rPr>
              <a:t>Nous t’implorons, ô Fils de Dieu, de conserver la vie de notre patriarche, </a:t>
            </a:r>
          </a:p>
          <a:p>
            <a:pPr algn="ctr"/>
            <a:r>
              <a:rPr lang="fr-FR" sz="3200" b="1" dirty="0">
                <a:latin typeface="Book Antiqua" pitchFamily="18" charset="0"/>
              </a:rPr>
              <a:t>le grand prêtre </a:t>
            </a:r>
            <a:r>
              <a:rPr lang="fr-FR" sz="3200" b="1" dirty="0" err="1">
                <a:latin typeface="Book Antiqua" pitchFamily="18" charset="0"/>
              </a:rPr>
              <a:t>Anba</a:t>
            </a:r>
            <a:r>
              <a:rPr lang="fr-FR" sz="3200" b="1" dirty="0">
                <a:latin typeface="Book Antiqua" pitchFamily="18" charset="0"/>
              </a:rPr>
              <a:t> (…) ; </a:t>
            </a:r>
          </a:p>
          <a:p>
            <a:pPr algn="ctr"/>
            <a:r>
              <a:rPr lang="fr-FR" sz="3200" b="1" dirty="0">
                <a:latin typeface="Book Antiqua" pitchFamily="18" charset="0"/>
              </a:rPr>
              <a:t>maintiens-le sur son trône.</a:t>
            </a:r>
          </a:p>
        </p:txBody>
      </p:sp>
      <p:sp>
        <p:nvSpPr>
          <p:cNvPr id="10" name="ZoneTexte 9">
            <a:extLst>
              <a:ext uri="{FF2B5EF4-FFF2-40B4-BE49-F238E27FC236}">
                <a16:creationId xmlns:a16="http://schemas.microsoft.com/office/drawing/2014/main" id="{B9B882C5-589F-4D22-BAD5-AB65C6FA6A34}"/>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de l’aube </a:t>
            </a:r>
            <a:r>
              <a:rPr lang="fr-FR" sz="1600" b="1" i="1" dirty="0">
                <a:solidFill>
                  <a:schemeClr val="bg1"/>
                </a:solidFill>
              </a:rPr>
              <a:t>du Jeudi Saint</a:t>
            </a:r>
            <a:endParaRPr lang="fr-FR" sz="1600" b="1" dirty="0">
              <a:solidFill>
                <a:schemeClr val="bg1"/>
              </a:solidFill>
            </a:endParaRPr>
          </a:p>
        </p:txBody>
      </p:sp>
      <p:sp>
        <p:nvSpPr>
          <p:cNvPr id="11" name="Rectangle 74">
            <a:extLst>
              <a:ext uri="{FF2B5EF4-FFF2-40B4-BE49-F238E27FC236}">
                <a16:creationId xmlns:a16="http://schemas.microsoft.com/office/drawing/2014/main" id="{AF7E4CF3-2E32-4A8A-8D29-A33174B8FD7C}"/>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باكر يوم الخميس</a:t>
            </a:r>
            <a:endParaRPr lang="en-US" altLang="fr-FR" sz="2000" b="1" i="1" dirty="0">
              <a:solidFill>
                <a:schemeClr val="bg1"/>
              </a:solidFill>
            </a:endParaRPr>
          </a:p>
        </p:txBody>
      </p:sp>
    </p:spTree>
    <p:extLst>
      <p:ext uri="{BB962C8B-B14F-4D97-AF65-F5344CB8AC3E}">
        <p14:creationId xmlns:p14="http://schemas.microsoft.com/office/powerpoint/2010/main" val="4286395639"/>
      </p:ext>
    </p:extLst>
  </p:cSld>
  <p:clrMapOvr>
    <a:masterClrMapping/>
  </p:clrMapOvr>
</p:sld>
</file>

<file path=ppt/slides/slide5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7369" y="548680"/>
            <a:ext cx="5616624" cy="5832648"/>
          </a:xfrm>
        </p:spPr>
        <p:txBody>
          <a:bodyPr>
            <a:noAutofit/>
          </a:bodyPr>
          <a:lstStyle/>
          <a:p>
            <a:pPr marL="0" indent="0" algn="just">
              <a:buNone/>
            </a:pPr>
            <a:r>
              <a:rPr lang="fr-FR" sz="2800" b="1" dirty="0"/>
              <a:t>elle a abattu ses bêtes, préparé son vin, elle a aussi dressé sa table. Elle a dépêché ses servantes et proclamé sur les buttes, en haut de la cité : "Qui est simple ? Qu'il passe par ici !" A l'homme insensé elle dit : "Venez, mangez de mon pain, buvez du vin que j'ai préparé ! Quittez la niaiserie et vous vivrez, marchez droit dans la voie de l'intelligence." Qui corrige un railleur s'attire le mépris, qui reprend un méchant le déshonneur. </a:t>
            </a:r>
          </a:p>
        </p:txBody>
      </p:sp>
      <p:sp>
        <p:nvSpPr>
          <p:cNvPr id="4" name="Rectangle 3">
            <a:extLst>
              <a:ext uri="{FF2B5EF4-FFF2-40B4-BE49-F238E27FC236}">
                <a16:creationId xmlns:a16="http://schemas.microsoft.com/office/drawing/2014/main" id="{91243CA8-04CE-43A8-A980-AAAC9EEED9CA}"/>
              </a:ext>
            </a:extLst>
          </p:cNvPr>
          <p:cNvSpPr/>
          <p:nvPr/>
        </p:nvSpPr>
        <p:spPr>
          <a:xfrm>
            <a:off x="6240016" y="582935"/>
            <a:ext cx="5472608" cy="5798393"/>
          </a:xfrm>
          <a:prstGeom prst="rect">
            <a:avLst/>
          </a:prstGeom>
        </p:spPr>
        <p:txBody>
          <a:bodyPr wrap="square">
            <a:normAutofit/>
          </a:bodyPr>
          <a:lstStyle/>
          <a:p>
            <a:pPr algn="just" rtl="1"/>
            <a:r>
              <a:rPr lang="ar-SA" sz="3600" b="1" dirty="0"/>
              <a:t>ذَبَحَتْ ذَبْحَهَا. مَزَجَتْ خَمْرَهَا. أَيْضًا رَتَّبَتْ مَائِدَتَهَا. أَرْسَلَتْ جَوَارِيَهَا تُنَادِي عَلَى ظُهُورِ أَعَالِي </a:t>
            </a:r>
            <a:r>
              <a:rPr lang="ar-SA" sz="3600" b="1" dirty="0" err="1"/>
              <a:t>ٱلْمَدِينَةِ</a:t>
            </a:r>
            <a:r>
              <a:rPr lang="ar-SA" sz="3600" b="1" dirty="0"/>
              <a:t>: «مَنْ هُوَ جَاهِلٌ فَلْيَمِلْ إِلَى هُنَا». </a:t>
            </a:r>
            <a:r>
              <a:rPr lang="ar-SA" sz="3600" b="1" dirty="0" err="1"/>
              <a:t>وَٱلنَّاقِصُ</a:t>
            </a:r>
            <a:r>
              <a:rPr lang="ar-SA" sz="3600" b="1" dirty="0"/>
              <a:t> </a:t>
            </a:r>
            <a:r>
              <a:rPr lang="ar-SA" sz="3600" b="1" dirty="0" err="1"/>
              <a:t>ٱلْفَهْمِ</a:t>
            </a:r>
            <a:r>
              <a:rPr lang="ar-SA" sz="3600" b="1" dirty="0"/>
              <a:t> قَالَتْ لَهُ: «هَلُمُّوا كُلُوا مِنْ طَعَامِي، </a:t>
            </a:r>
            <a:r>
              <a:rPr lang="ar-SA" sz="3600" b="1" dirty="0" err="1"/>
              <a:t>وَٱشْرَبُوا</a:t>
            </a:r>
            <a:r>
              <a:rPr lang="ar-SA" sz="3600" b="1" dirty="0"/>
              <a:t> مِنَ </a:t>
            </a:r>
            <a:r>
              <a:rPr lang="ar-SA" sz="3600" b="1" dirty="0" err="1"/>
              <a:t>ٱلْخَمْرِ</a:t>
            </a:r>
            <a:r>
              <a:rPr lang="ar-SA" sz="3600" b="1" dirty="0"/>
              <a:t> </a:t>
            </a:r>
            <a:r>
              <a:rPr lang="ar-SA" sz="3600" b="1" dirty="0" err="1"/>
              <a:t>ٱلَّتِي</a:t>
            </a:r>
            <a:r>
              <a:rPr lang="ar-SA" sz="3600" b="1" dirty="0"/>
              <a:t> مَزَجْتُهَا. اُتْرُكُوا </a:t>
            </a:r>
            <a:r>
              <a:rPr lang="ar-SA" sz="3600" b="1" dirty="0" err="1"/>
              <a:t>ٱلْجَهَالَاتِ</a:t>
            </a:r>
            <a:r>
              <a:rPr lang="ar-SA" sz="3600" b="1" dirty="0"/>
              <a:t> فَتَحْيَوْا، وَسِيرُوا فِي طَرِيقِ </a:t>
            </a:r>
            <a:r>
              <a:rPr lang="ar-SA" sz="3600" b="1" dirty="0" err="1"/>
              <a:t>ٱلْفَهْمِ</a:t>
            </a:r>
            <a:r>
              <a:rPr lang="ar-SA" sz="3600" b="1" dirty="0"/>
              <a:t>». مَنْ يُوَبِّخْ مُسْتَهْزِئًا يَكْسَبْ لِنَفْسِهِ هَوَانًا، وَمَنْ يُنْذِرْ شِرِّيرًا يَكْسَبْ عَيْبًا. </a:t>
            </a:r>
            <a:endParaRPr lang="ar-SA" sz="3600" b="1" dirty="0">
              <a:latin typeface="Times New Roman" panose="02020603050405020304" pitchFamily="18" charset="0"/>
            </a:endParaRPr>
          </a:p>
        </p:txBody>
      </p:sp>
      <p:sp>
        <p:nvSpPr>
          <p:cNvPr id="6" name="ZoneTexte 5">
            <a:extLst>
              <a:ext uri="{FF2B5EF4-FFF2-40B4-BE49-F238E27FC236}">
                <a16:creationId xmlns:a16="http://schemas.microsoft.com/office/drawing/2014/main" id="{BAB19FAE-3ED2-4A0E-84E8-3EA0EBF7738B}"/>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du </a:t>
            </a:r>
            <a:r>
              <a:rPr lang="fr-FR" sz="1600" b="1" dirty="0" err="1">
                <a:solidFill>
                  <a:schemeClr val="bg1"/>
                </a:solidFill>
              </a:rPr>
              <a:t>Lakkan</a:t>
            </a:r>
            <a:r>
              <a:rPr lang="fr-FR" sz="1600" b="1" dirty="0">
                <a:solidFill>
                  <a:schemeClr val="bg1"/>
                </a:solidFill>
              </a:rPr>
              <a:t> (Lavement des pieds)</a:t>
            </a:r>
          </a:p>
        </p:txBody>
      </p:sp>
      <p:sp>
        <p:nvSpPr>
          <p:cNvPr id="7" name="Rectangle 74">
            <a:extLst>
              <a:ext uri="{FF2B5EF4-FFF2-40B4-BE49-F238E27FC236}">
                <a16:creationId xmlns:a16="http://schemas.microsoft.com/office/drawing/2014/main" id="{7D9D7292-A038-4F29-BE7B-D5B3BCDA9A15}"/>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صلاة </a:t>
            </a:r>
            <a:r>
              <a:rPr lang="ar-SA" sz="2000" b="1" dirty="0" err="1">
                <a:solidFill>
                  <a:schemeClr val="bg1"/>
                </a:solidFill>
              </a:rPr>
              <a:t>اللقان</a:t>
            </a:r>
            <a:endParaRPr lang="en-US" altLang="fr-FR" sz="2000" b="1" i="1" dirty="0">
              <a:solidFill>
                <a:schemeClr val="bg1"/>
              </a:solidFill>
            </a:endParaRPr>
          </a:p>
        </p:txBody>
      </p:sp>
    </p:spTree>
    <p:extLst>
      <p:ext uri="{BB962C8B-B14F-4D97-AF65-F5344CB8AC3E}">
        <p14:creationId xmlns:p14="http://schemas.microsoft.com/office/powerpoint/2010/main" val="1293984656"/>
      </p:ext>
    </p:extLst>
  </p:cSld>
  <p:clrMapOvr>
    <a:masterClrMapping/>
  </p:clrMapOvr>
</p:sld>
</file>

<file path=ppt/slides/slide5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7369" y="548680"/>
            <a:ext cx="5616624" cy="5832648"/>
          </a:xfrm>
        </p:spPr>
        <p:txBody>
          <a:bodyPr>
            <a:noAutofit/>
          </a:bodyPr>
          <a:lstStyle/>
          <a:p>
            <a:pPr marL="0" indent="0" algn="just">
              <a:buNone/>
            </a:pPr>
            <a:r>
              <a:rPr lang="fr-FR" sz="2800" b="1" dirty="0"/>
              <a:t>Ne reprends pas le railleur, il te haïrait, reprends le sage, il t'aimera. Donne au sage : il deviendra plus sage encore ; instruis le juste, il accroîtra son acquis. Principe de la sagesse : la crainte du Seigneur ! la science des saints, voilà l'intelligence. Car par moi tes jours se multiplient et pour toi s'accroissent les années de vie.</a:t>
            </a:r>
          </a:p>
          <a:p>
            <a:pPr marL="0" indent="0" algn="just">
              <a:buNone/>
            </a:pPr>
            <a:endParaRPr lang="fr-FR" sz="2800" b="1" dirty="0"/>
          </a:p>
          <a:p>
            <a:pPr marL="0" indent="0" algn="just">
              <a:buNone/>
            </a:pPr>
            <a:r>
              <a:rPr lang="fr-FR" sz="2800" b="1" i="1" dirty="0">
                <a:solidFill>
                  <a:srgbClr val="C00000"/>
                </a:solidFill>
              </a:rPr>
              <a:t>Gloire à la sainte Trinité notre Dieu.</a:t>
            </a:r>
            <a:endParaRPr lang="fr-FR" sz="2800" b="1" dirty="0">
              <a:solidFill>
                <a:srgbClr val="C00000"/>
              </a:solidFill>
            </a:endParaRPr>
          </a:p>
          <a:p>
            <a:pPr marL="0" indent="0" algn="just">
              <a:buNone/>
            </a:pPr>
            <a:endParaRPr lang="fr-FR" sz="2800" b="1" dirty="0"/>
          </a:p>
        </p:txBody>
      </p:sp>
      <p:sp>
        <p:nvSpPr>
          <p:cNvPr id="4" name="Rectangle 3">
            <a:extLst>
              <a:ext uri="{FF2B5EF4-FFF2-40B4-BE49-F238E27FC236}">
                <a16:creationId xmlns:a16="http://schemas.microsoft.com/office/drawing/2014/main" id="{91243CA8-04CE-43A8-A980-AAAC9EEED9CA}"/>
              </a:ext>
            </a:extLst>
          </p:cNvPr>
          <p:cNvSpPr/>
          <p:nvPr/>
        </p:nvSpPr>
        <p:spPr>
          <a:xfrm>
            <a:off x="6240016" y="582935"/>
            <a:ext cx="5472608" cy="5798393"/>
          </a:xfrm>
          <a:prstGeom prst="rect">
            <a:avLst/>
          </a:prstGeom>
        </p:spPr>
        <p:txBody>
          <a:bodyPr wrap="square">
            <a:normAutofit/>
          </a:bodyPr>
          <a:lstStyle/>
          <a:p>
            <a:pPr algn="just" rtl="1"/>
            <a:r>
              <a:rPr lang="ar-SA" sz="3600" b="1" dirty="0"/>
              <a:t>لَا تُوَبِّخْ مُسْتَهْزِئًا لِئَلَّا يُبْغِضَكَ. وَبِّخْ حَكِيمًا فَيُحِبَّكَ. أَعْطِ حَكِيمًا فَيَكُونَ أَوْفَرَ حِكْمَةً. عَلِّمْ صِدِّيقًا فَيَزْدَادَ عِلْمًا. بَدْءُ </a:t>
            </a:r>
            <a:r>
              <a:rPr lang="ar-SA" sz="3600" b="1" dirty="0" err="1"/>
              <a:t>ٱلْحِكْمَةِ</a:t>
            </a:r>
            <a:r>
              <a:rPr lang="ar-SA" sz="3600" b="1" dirty="0"/>
              <a:t> مَخَافَةُ </a:t>
            </a:r>
            <a:r>
              <a:rPr lang="ar-SA" sz="3600" b="1" dirty="0" err="1"/>
              <a:t>ٱلرَّبِّ</a:t>
            </a:r>
            <a:r>
              <a:rPr lang="ar-SA" sz="3600" b="1" dirty="0"/>
              <a:t>، وَمَعْرِفَةُ </a:t>
            </a:r>
            <a:r>
              <a:rPr lang="ar-SA" sz="3600" b="1" dirty="0" err="1"/>
              <a:t>ٱلْقُدُّوسِ</a:t>
            </a:r>
            <a:r>
              <a:rPr lang="ar-SA" sz="3600" b="1" dirty="0"/>
              <a:t> فَهْمٌ. لِأَنَّهُ بِي تَكْثُرُ أَيَّامُكَ وَتَزْدَادُ لَكَ سِنُو حَيَاةٍ.</a:t>
            </a:r>
            <a:endParaRPr lang="fr-FR" sz="3600" b="1" dirty="0"/>
          </a:p>
          <a:p>
            <a:pPr algn="just" rtl="1"/>
            <a:endParaRPr lang="fr-FR" sz="3600" b="1" dirty="0">
              <a:latin typeface="Times New Roman" panose="02020603050405020304" pitchFamily="18" charset="0"/>
            </a:endParaRPr>
          </a:p>
          <a:p>
            <a:pPr algn="just" rtl="1"/>
            <a:r>
              <a:rPr lang="ar-SA" sz="3600" b="1" i="1" dirty="0">
                <a:solidFill>
                  <a:srgbClr val="C00000"/>
                </a:solidFill>
              </a:rPr>
              <a:t>مج</a:t>
            </a:r>
            <a:r>
              <a:rPr lang="ar-EG" sz="3600" b="1" i="1" dirty="0">
                <a:solidFill>
                  <a:srgbClr val="C00000"/>
                </a:solidFill>
              </a:rPr>
              <a:t>د</a:t>
            </a:r>
            <a:r>
              <a:rPr lang="ar-SA" sz="3600" b="1" i="1" dirty="0">
                <a:solidFill>
                  <a:srgbClr val="C00000"/>
                </a:solidFill>
              </a:rPr>
              <a:t>ا</a:t>
            </a:r>
            <a:r>
              <a:rPr lang="ar-EG" sz="3600" b="1" i="1" dirty="0">
                <a:solidFill>
                  <a:srgbClr val="C00000"/>
                </a:solidFill>
              </a:rPr>
              <a:t>ً</a:t>
            </a:r>
            <a:r>
              <a:rPr lang="ar-SA" sz="3600" b="1" i="1" dirty="0">
                <a:solidFill>
                  <a:srgbClr val="C00000"/>
                </a:solidFill>
              </a:rPr>
              <a:t> للثالوث الأقدس إلهنا آمين.</a:t>
            </a:r>
            <a:endParaRPr lang="fr-FR" sz="3600" b="1" i="1" dirty="0">
              <a:solidFill>
                <a:srgbClr val="C00000"/>
              </a:solidFill>
              <a:latin typeface="Times New Roman" panose="02020603050405020304" pitchFamily="18" charset="0"/>
            </a:endParaRPr>
          </a:p>
          <a:p>
            <a:pPr algn="just" rtl="1"/>
            <a:endParaRPr lang="ar-SA" sz="3600" b="1" dirty="0">
              <a:latin typeface="Times New Roman" panose="02020603050405020304" pitchFamily="18" charset="0"/>
            </a:endParaRPr>
          </a:p>
        </p:txBody>
      </p:sp>
      <p:sp>
        <p:nvSpPr>
          <p:cNvPr id="6" name="ZoneTexte 5">
            <a:extLst>
              <a:ext uri="{FF2B5EF4-FFF2-40B4-BE49-F238E27FC236}">
                <a16:creationId xmlns:a16="http://schemas.microsoft.com/office/drawing/2014/main" id="{BAB19FAE-3ED2-4A0E-84E8-3EA0EBF7738B}"/>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du </a:t>
            </a:r>
            <a:r>
              <a:rPr lang="fr-FR" sz="1600" b="1" dirty="0" err="1">
                <a:solidFill>
                  <a:schemeClr val="bg1"/>
                </a:solidFill>
              </a:rPr>
              <a:t>Lakkan</a:t>
            </a:r>
            <a:r>
              <a:rPr lang="fr-FR" sz="1600" b="1" dirty="0">
                <a:solidFill>
                  <a:schemeClr val="bg1"/>
                </a:solidFill>
              </a:rPr>
              <a:t> (Lavement des pieds)</a:t>
            </a:r>
          </a:p>
        </p:txBody>
      </p:sp>
      <p:sp>
        <p:nvSpPr>
          <p:cNvPr id="7" name="Rectangle 74">
            <a:extLst>
              <a:ext uri="{FF2B5EF4-FFF2-40B4-BE49-F238E27FC236}">
                <a16:creationId xmlns:a16="http://schemas.microsoft.com/office/drawing/2014/main" id="{7D9D7292-A038-4F29-BE7B-D5B3BCDA9A15}"/>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صلاة </a:t>
            </a:r>
            <a:r>
              <a:rPr lang="ar-SA" sz="2000" b="1" dirty="0" err="1">
                <a:solidFill>
                  <a:schemeClr val="bg1"/>
                </a:solidFill>
              </a:rPr>
              <a:t>اللقان</a:t>
            </a:r>
            <a:endParaRPr lang="en-US" altLang="fr-FR" sz="2000" b="1" i="1" dirty="0">
              <a:solidFill>
                <a:schemeClr val="bg1"/>
              </a:solidFill>
            </a:endParaRPr>
          </a:p>
        </p:txBody>
      </p:sp>
    </p:spTree>
    <p:extLst>
      <p:ext uri="{BB962C8B-B14F-4D97-AF65-F5344CB8AC3E}">
        <p14:creationId xmlns:p14="http://schemas.microsoft.com/office/powerpoint/2010/main" val="471110787"/>
      </p:ext>
    </p:extLst>
  </p:cSld>
  <p:clrMapOvr>
    <a:masterClrMapping/>
  </p:clrMapOvr>
</p:sld>
</file>

<file path=ppt/slides/slide5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7368" y="3645024"/>
            <a:ext cx="5616623" cy="2736304"/>
          </a:xfrm>
        </p:spPr>
        <p:txBody>
          <a:bodyPr>
            <a:noAutofit/>
          </a:bodyPr>
          <a:lstStyle/>
          <a:p>
            <a:pPr marL="0" indent="0" algn="ctr">
              <a:buNone/>
            </a:pPr>
            <a:r>
              <a:rPr lang="fr-FR" sz="2800" b="1" i="1" dirty="0">
                <a:solidFill>
                  <a:srgbClr val="C00000"/>
                </a:solidFill>
              </a:rPr>
              <a:t>Exode 14 : 22 à 15 : 1 </a:t>
            </a:r>
          </a:p>
          <a:p>
            <a:pPr marL="0" indent="0" algn="just">
              <a:buNone/>
            </a:pPr>
            <a:r>
              <a:rPr lang="fr-FR" sz="2800" b="1" dirty="0"/>
              <a:t>Les Israélites pénétrèrent à pied sec au milieu de la mer ... Moïse étendit la main sur la mer ...</a:t>
            </a:r>
            <a:endParaRPr lang="fr-FR" sz="2800" b="1" dirty="0">
              <a:solidFill>
                <a:srgbClr val="FF0000"/>
              </a:solidFill>
            </a:endParaRPr>
          </a:p>
        </p:txBody>
      </p:sp>
      <p:sp>
        <p:nvSpPr>
          <p:cNvPr id="4" name="Rectangle 3">
            <a:extLst>
              <a:ext uri="{FF2B5EF4-FFF2-40B4-BE49-F238E27FC236}">
                <a16:creationId xmlns:a16="http://schemas.microsoft.com/office/drawing/2014/main" id="{91243CA8-04CE-43A8-A980-AAAC9EEED9CA}"/>
              </a:ext>
            </a:extLst>
          </p:cNvPr>
          <p:cNvSpPr/>
          <p:nvPr/>
        </p:nvSpPr>
        <p:spPr>
          <a:xfrm>
            <a:off x="6312024" y="3573016"/>
            <a:ext cx="5457799" cy="2912258"/>
          </a:xfrm>
          <a:prstGeom prst="rect">
            <a:avLst/>
          </a:prstGeom>
        </p:spPr>
        <p:txBody>
          <a:bodyPr wrap="square">
            <a:normAutofit/>
          </a:bodyPr>
          <a:lstStyle/>
          <a:p>
            <a:pPr lvl="0" algn="ctr" rtl="1" fontAlgn="base">
              <a:spcBef>
                <a:spcPct val="20000"/>
              </a:spcBef>
              <a:spcAft>
                <a:spcPct val="0"/>
              </a:spcAft>
            </a:pPr>
            <a:r>
              <a:rPr lang="ar-SA" sz="3600" b="1" i="1" dirty="0">
                <a:solidFill>
                  <a:srgbClr val="C00000"/>
                </a:solidFill>
              </a:rPr>
              <a:t>خروج ١٤، ١٥ </a:t>
            </a:r>
            <a:endParaRPr lang="fr-FR" sz="3600" b="1" i="1" dirty="0">
              <a:solidFill>
                <a:srgbClr val="C00000"/>
              </a:solidFill>
            </a:endParaRPr>
          </a:p>
          <a:p>
            <a:pPr lvl="0" algn="just" rtl="1" fontAlgn="base">
              <a:spcBef>
                <a:spcPct val="20000"/>
              </a:spcBef>
              <a:spcAft>
                <a:spcPct val="0"/>
              </a:spcAft>
            </a:pPr>
            <a:r>
              <a:rPr lang="ar-SA" sz="3600" b="1" dirty="0"/>
              <a:t>حينما عبر اسرائيل البحر الأحمر، وداست أرجلهم البحر،</a:t>
            </a:r>
            <a:endParaRPr lang="fr-FR" sz="3600" b="1" i="1" dirty="0">
              <a:solidFill>
                <a:srgbClr val="C00000"/>
              </a:solidFill>
            </a:endParaRPr>
          </a:p>
        </p:txBody>
      </p:sp>
      <p:sp>
        <p:nvSpPr>
          <p:cNvPr id="7" name="Espace réservé du contenu 2"/>
          <p:cNvSpPr txBox="1">
            <a:spLocks/>
          </p:cNvSpPr>
          <p:nvPr/>
        </p:nvSpPr>
        <p:spPr>
          <a:xfrm>
            <a:off x="407368" y="548680"/>
            <a:ext cx="11362455" cy="2736304"/>
          </a:xfrm>
          <a:prstGeom prst="rect">
            <a:avLst/>
          </a:prstGeom>
        </p:spPr>
        <p:txBody>
          <a:bodyPr vert="horz" lIns="91440" tIns="45720" rIns="91440" bIns="45720" rtlCol="0">
            <a:norm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fr-FR" sz="2800" b="1" dirty="0" err="1">
                <a:solidFill>
                  <a:srgbClr val="C00000"/>
                </a:solidFill>
                <a:latin typeface="CS Avva Shenouda" pitchFamily="34" charset="0"/>
                <a:cs typeface="Times New Roman" pitchFamily="18" charset="0"/>
              </a:rPr>
              <a:t>Ebolqen</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pidoxodoc</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nte</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Mw`ucyc</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piprovytyc</a:t>
            </a:r>
            <a:r>
              <a:rPr lang="fr-FR" sz="2800" b="1" dirty="0">
                <a:solidFill>
                  <a:srgbClr val="C00000"/>
                </a:solidFill>
                <a:latin typeface="CS Avva Shenouda" pitchFamily="34" charset="0"/>
                <a:cs typeface="Times New Roman" pitchFamily="18" charset="0"/>
              </a:rPr>
              <a:t> @ `</a:t>
            </a:r>
            <a:r>
              <a:rPr lang="fr-FR" sz="2800" b="1" dirty="0" err="1">
                <a:solidFill>
                  <a:srgbClr val="C00000"/>
                </a:solidFill>
                <a:latin typeface="CS Avva Shenouda" pitchFamily="34" charset="0"/>
                <a:cs typeface="Times New Roman" pitchFamily="18" charset="0"/>
              </a:rPr>
              <a:t>erepef`cmou</a:t>
            </a:r>
            <a:r>
              <a:rPr lang="fr-FR" sz="2800" b="1" dirty="0">
                <a:solidFill>
                  <a:srgbClr val="C00000"/>
                </a:solidFill>
                <a:latin typeface="CS Avva Shenouda" pitchFamily="34" charset="0"/>
                <a:cs typeface="Times New Roman" pitchFamily="18" charset="0"/>
              </a:rPr>
              <a:t> =e=;=u @ </a:t>
            </a:r>
            <a:r>
              <a:rPr lang="fr-FR" sz="2800" b="1" dirty="0" err="1">
                <a:solidFill>
                  <a:srgbClr val="C00000"/>
                </a:solidFill>
                <a:latin typeface="CS Avva Shenouda" pitchFamily="34" charset="0"/>
                <a:cs typeface="Times New Roman" pitchFamily="18" charset="0"/>
              </a:rPr>
              <a:t>swpi</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neman</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amyn</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efjw</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mmoc</a:t>
            </a:r>
            <a:r>
              <a:rPr lang="fr-FR" sz="2800" b="1" dirty="0">
                <a:solidFill>
                  <a:srgbClr val="C00000"/>
                </a:solidFill>
                <a:latin typeface="CS Avva Shenouda" pitchFamily="34" charset="0"/>
                <a:cs typeface="Times New Roman" pitchFamily="18" charset="0"/>
              </a:rPr>
              <a:t> </a:t>
            </a:r>
          </a:p>
          <a:p>
            <a:pPr marL="0" indent="0" algn="ctr">
              <a:buNone/>
            </a:pPr>
            <a:r>
              <a:rPr lang="en-US" sz="2800" b="1" dirty="0" err="1">
                <a:latin typeface="Avva_Marcos" panose="04020500000000000000" pitchFamily="82" charset="0"/>
              </a:rPr>
              <a:t>Q</a:t>
            </a:r>
            <a:r>
              <a:rPr lang="en-US" sz="2800" b="1" dirty="0" err="1">
                <a:latin typeface="Athanasius" pitchFamily="2" charset="0"/>
              </a:rPr>
              <a:t>en</a:t>
            </a:r>
            <a:r>
              <a:rPr lang="en-US" sz="2800" b="1" dirty="0">
                <a:latin typeface="Athanasius" pitchFamily="2" charset="0"/>
              </a:rPr>
              <a:t> `</a:t>
            </a:r>
            <a:r>
              <a:rPr lang="en-US" sz="2800" b="1" dirty="0" err="1">
                <a:latin typeface="Athanasius" pitchFamily="2" charset="0"/>
              </a:rPr>
              <a:t>èpjin`èqre</a:t>
            </a:r>
            <a:r>
              <a:rPr lang="en-US" sz="2800" b="1" dirty="0">
                <a:latin typeface="Athanasius" pitchFamily="2" charset="0"/>
              </a:rPr>
              <a:t> </a:t>
            </a:r>
            <a:r>
              <a:rPr lang="en-US" sz="2800" b="1" dirty="0" err="1">
                <a:latin typeface="Athanasius" pitchFamily="2" charset="0"/>
              </a:rPr>
              <a:t>Picl</a:t>
            </a:r>
            <a:r>
              <a:rPr lang="en-US" sz="2800" b="1" dirty="0">
                <a:latin typeface="Athanasius" pitchFamily="2" charset="0"/>
              </a:rPr>
              <a:t> ? </a:t>
            </a:r>
            <a:r>
              <a:rPr lang="en-US" sz="2800" b="1" dirty="0" err="1">
                <a:latin typeface="Athanasius" pitchFamily="2" charset="0"/>
              </a:rPr>
              <a:t>erjinior</a:t>
            </a:r>
            <a:r>
              <a:rPr lang="en-US" sz="2800" b="1" dirty="0">
                <a:latin typeface="Athanasius" pitchFamily="2" charset="0"/>
              </a:rPr>
              <a:t> `</a:t>
            </a:r>
            <a:r>
              <a:rPr lang="en-US" sz="2800" b="1" dirty="0" err="1">
                <a:latin typeface="Athanasius" pitchFamily="2" charset="0"/>
              </a:rPr>
              <a:t>èm`èviom</a:t>
            </a:r>
            <a:r>
              <a:rPr lang="en-US" sz="2800" b="1" dirty="0">
                <a:latin typeface="Athanasius" pitchFamily="2" charset="0"/>
              </a:rPr>
              <a:t> `</a:t>
            </a:r>
            <a:r>
              <a:rPr lang="en-US" sz="2800" b="1" dirty="0" err="1">
                <a:latin typeface="Athanasius" pitchFamily="2" charset="0"/>
              </a:rPr>
              <a:t>èn</a:t>
            </a:r>
            <a:r>
              <a:rPr lang="en-US" sz="2800" b="1" dirty="0">
                <a:latin typeface="Athanasius" pitchFamily="2" charset="0"/>
              </a:rPr>
              <a:t>]</a:t>
            </a:r>
            <a:r>
              <a:rPr lang="en-US" sz="2800" b="1" dirty="0" err="1">
                <a:latin typeface="Athanasius" pitchFamily="2" charset="0"/>
              </a:rPr>
              <a:t>ari</a:t>
            </a:r>
            <a:r>
              <a:rPr lang="en-US" sz="2800" b="1" dirty="0">
                <a:latin typeface="Athanasius" pitchFamily="2" charset="0"/>
              </a:rPr>
              <a:t> &gt; au\</a:t>
            </a:r>
            <a:r>
              <a:rPr lang="en-US" sz="2800" b="1" dirty="0" err="1">
                <a:latin typeface="Athanasius" pitchFamily="2" charset="0"/>
              </a:rPr>
              <a:t>wmi</a:t>
            </a:r>
            <a:r>
              <a:rPr lang="en-US" sz="2800" b="1" dirty="0">
                <a:latin typeface="Athanasius" pitchFamily="2" charset="0"/>
              </a:rPr>
              <a:t> `</a:t>
            </a:r>
            <a:r>
              <a:rPr lang="en-US" sz="2800" b="1" dirty="0" err="1">
                <a:latin typeface="Athanasius" pitchFamily="2" charset="0"/>
              </a:rPr>
              <a:t>ènnousalau</a:t>
            </a:r>
            <a:r>
              <a:rPr lang="en-US" sz="2800" b="1" dirty="0">
                <a:latin typeface="Athanasius" pitchFamily="2" charset="0"/>
              </a:rPr>
              <a:t>\ `</a:t>
            </a:r>
            <a:r>
              <a:rPr lang="en-US" sz="2800" b="1" dirty="0" err="1">
                <a:latin typeface="Athanasius" pitchFamily="2" charset="0"/>
              </a:rPr>
              <a:t>èejen</a:t>
            </a:r>
            <a:r>
              <a:rPr lang="en-US" sz="2800" b="1" dirty="0">
                <a:latin typeface="Athanasius" pitchFamily="2" charset="0"/>
              </a:rPr>
              <a:t> `</a:t>
            </a:r>
            <a:r>
              <a:rPr lang="en-US" sz="2800" b="1" dirty="0" err="1">
                <a:latin typeface="Athanasius" pitchFamily="2" charset="0"/>
              </a:rPr>
              <a:t>èviom</a:t>
            </a:r>
            <a:r>
              <a:rPr lang="en-US" sz="2800" b="1" dirty="0">
                <a:latin typeface="Athanasius" pitchFamily="2" charset="0"/>
              </a:rPr>
              <a:t>.</a:t>
            </a:r>
          </a:p>
          <a:p>
            <a:pPr marL="0" indent="0" algn="ctr">
              <a:buNone/>
            </a:pPr>
            <a:r>
              <a:rPr lang="fr-FR" sz="2800" b="1" dirty="0" err="1">
                <a:solidFill>
                  <a:srgbClr val="C00000"/>
                </a:solidFill>
                <a:latin typeface="CS Avva Shenouda" pitchFamily="34" charset="0"/>
                <a:cs typeface="Times New Roman" pitchFamily="18" charset="0"/>
              </a:rPr>
              <a:t>Ou`wou</a:t>
            </a:r>
            <a:r>
              <a:rPr lang="fr-FR" sz="2800" b="1" dirty="0">
                <a:solidFill>
                  <a:srgbClr val="C00000"/>
                </a:solidFill>
                <a:latin typeface="CS Avva Shenouda" pitchFamily="34" charset="0"/>
                <a:cs typeface="Times New Roman" pitchFamily="18" charset="0"/>
              </a:rPr>
              <a:t> `n}`triac `</a:t>
            </a:r>
            <a:r>
              <a:rPr lang="fr-FR" sz="2800" b="1" dirty="0" err="1">
                <a:solidFill>
                  <a:srgbClr val="C00000"/>
                </a:solidFill>
                <a:latin typeface="CS Avva Shenouda" pitchFamily="34" charset="0"/>
                <a:cs typeface="Times New Roman" pitchFamily="18" charset="0"/>
              </a:rPr>
              <a:t>e;ouab</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pennou</a:t>
            </a:r>
            <a:r>
              <a:rPr lang="fr-FR" sz="2800" b="1" dirty="0">
                <a:solidFill>
                  <a:srgbClr val="C00000"/>
                </a:solidFill>
                <a:latin typeface="CS Avva Shenouda" pitchFamily="34" charset="0"/>
                <a:cs typeface="Times New Roman" pitchFamily="18" charset="0"/>
              </a:rPr>
              <a:t>] @ sa `</a:t>
            </a:r>
            <a:r>
              <a:rPr lang="fr-FR" sz="2800" b="1" dirty="0" err="1">
                <a:solidFill>
                  <a:srgbClr val="C00000"/>
                </a:solidFill>
                <a:latin typeface="CS Avva Shenouda" pitchFamily="34" charset="0"/>
                <a:cs typeface="Times New Roman" pitchFamily="18" charset="0"/>
              </a:rPr>
              <a:t>eneh</a:t>
            </a:r>
            <a:r>
              <a:rPr lang="fr-FR" sz="2800" b="1" dirty="0">
                <a:solidFill>
                  <a:srgbClr val="C00000"/>
                </a:solidFill>
                <a:latin typeface="CS Avva Shenouda" pitchFamily="34" charset="0"/>
                <a:cs typeface="Times New Roman" pitchFamily="18" charset="0"/>
              </a:rPr>
              <a:t> nem sa `</a:t>
            </a:r>
            <a:r>
              <a:rPr lang="fr-FR" sz="2800" b="1" dirty="0" err="1">
                <a:solidFill>
                  <a:srgbClr val="C00000"/>
                </a:solidFill>
                <a:latin typeface="CS Avva Shenouda" pitchFamily="34" charset="0"/>
                <a:cs typeface="Times New Roman" pitchFamily="18" charset="0"/>
              </a:rPr>
              <a:t>eneh</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nte</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ni`eneh</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tyrou</a:t>
            </a:r>
            <a:r>
              <a:rPr lang="fr-FR" sz="2800" b="1" dirty="0">
                <a:solidFill>
                  <a:srgbClr val="C00000"/>
                </a:solidFill>
                <a:latin typeface="CS Avva Shenouda" pitchFamily="34" charset="0"/>
                <a:cs typeface="Times New Roman" pitchFamily="18" charset="0"/>
              </a:rPr>
              <a:t> @ `</a:t>
            </a:r>
            <a:r>
              <a:rPr lang="fr-FR" sz="2800" b="1" dirty="0" err="1">
                <a:solidFill>
                  <a:srgbClr val="C00000"/>
                </a:solidFill>
                <a:latin typeface="CS Avva Shenouda" pitchFamily="34" charset="0"/>
                <a:cs typeface="Times New Roman" pitchFamily="18" charset="0"/>
              </a:rPr>
              <a:t>amyn</a:t>
            </a:r>
            <a:r>
              <a:rPr lang="fr-FR" sz="2800" b="1" dirty="0">
                <a:solidFill>
                  <a:srgbClr val="C00000"/>
                </a:solidFill>
                <a:latin typeface="CS Avva Shenouda" pitchFamily="34" charset="0"/>
                <a:cs typeface="Times New Roman" pitchFamily="18" charset="0"/>
              </a:rPr>
              <a:t>.</a:t>
            </a:r>
          </a:p>
          <a:p>
            <a:pPr marL="0" indent="0" algn="just">
              <a:buNone/>
            </a:pPr>
            <a:endParaRPr lang="fr-FR" sz="2800" b="1" dirty="0">
              <a:latin typeface="Athanasius"/>
            </a:endParaRPr>
          </a:p>
        </p:txBody>
      </p:sp>
      <p:sp>
        <p:nvSpPr>
          <p:cNvPr id="9" name="ZoneTexte 8">
            <a:extLst>
              <a:ext uri="{FF2B5EF4-FFF2-40B4-BE49-F238E27FC236}">
                <a16:creationId xmlns:a16="http://schemas.microsoft.com/office/drawing/2014/main" id="{16553EF5-67E2-4FEC-8A85-E262C814879C}"/>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du </a:t>
            </a:r>
            <a:r>
              <a:rPr lang="fr-FR" sz="1600" b="1" dirty="0" err="1">
                <a:solidFill>
                  <a:schemeClr val="bg1"/>
                </a:solidFill>
              </a:rPr>
              <a:t>Lakkan</a:t>
            </a:r>
            <a:r>
              <a:rPr lang="fr-FR" sz="1600" b="1" dirty="0">
                <a:solidFill>
                  <a:schemeClr val="bg1"/>
                </a:solidFill>
              </a:rPr>
              <a:t> (Lavement des pieds)</a:t>
            </a:r>
          </a:p>
        </p:txBody>
      </p:sp>
      <p:sp>
        <p:nvSpPr>
          <p:cNvPr id="10" name="Rectangle 74">
            <a:extLst>
              <a:ext uri="{FF2B5EF4-FFF2-40B4-BE49-F238E27FC236}">
                <a16:creationId xmlns:a16="http://schemas.microsoft.com/office/drawing/2014/main" id="{99D5F9D1-B85B-4A38-BEF3-BC0CDA9E4B67}"/>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صلاة </a:t>
            </a:r>
            <a:r>
              <a:rPr lang="ar-SA" sz="2000" b="1" dirty="0" err="1">
                <a:solidFill>
                  <a:schemeClr val="bg1"/>
                </a:solidFill>
              </a:rPr>
              <a:t>اللقان</a:t>
            </a:r>
            <a:endParaRPr lang="en-US" altLang="fr-FR" sz="2000" b="1" i="1" dirty="0">
              <a:solidFill>
                <a:schemeClr val="bg1"/>
              </a:solidFill>
            </a:endParaRPr>
          </a:p>
        </p:txBody>
      </p:sp>
    </p:spTree>
    <p:extLst>
      <p:ext uri="{BB962C8B-B14F-4D97-AF65-F5344CB8AC3E}">
        <p14:creationId xmlns:p14="http://schemas.microsoft.com/office/powerpoint/2010/main" val="3049354169"/>
      </p:ext>
    </p:extLst>
  </p:cSld>
  <p:clrMapOvr>
    <a:masterClrMapping/>
  </p:clrMapOvr>
</p:sld>
</file>

<file path=ppt/slides/slide5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7369" y="548680"/>
            <a:ext cx="5616624" cy="5832648"/>
          </a:xfrm>
        </p:spPr>
        <p:txBody>
          <a:bodyPr>
            <a:noAutofit/>
          </a:bodyPr>
          <a:lstStyle/>
          <a:p>
            <a:pPr marL="0" indent="0" algn="just">
              <a:buNone/>
            </a:pPr>
            <a:r>
              <a:rPr lang="fr-FR" sz="2800" b="1" dirty="0"/>
              <a:t>Les eaux refluèrent et recouvrirent les chars et les cavaliers de toute l'armée de Pharaon ... Ce jour-là, le Seigneur sauva Israël des mains des Égyptiens ... Alors Moïse et les Israélites chantèrent pour le Seigneur le chant que voici : "Je chante pour le Seigneur car il s'est couvert de gloire".</a:t>
            </a:r>
          </a:p>
          <a:p>
            <a:pPr marL="0" indent="0" algn="just">
              <a:buNone/>
            </a:pPr>
            <a:endParaRPr lang="fr-FR" sz="2800" b="1" dirty="0"/>
          </a:p>
          <a:p>
            <a:pPr marL="0" indent="0" algn="just">
              <a:buNone/>
            </a:pPr>
            <a:r>
              <a:rPr lang="fr-FR" sz="2800" b="1" i="1" dirty="0">
                <a:solidFill>
                  <a:srgbClr val="C00000"/>
                </a:solidFill>
              </a:rPr>
              <a:t>Gloire à la sainte Trinité notre Dieu.</a:t>
            </a:r>
            <a:endParaRPr lang="fr-FR" sz="2800" b="1" dirty="0">
              <a:solidFill>
                <a:srgbClr val="C00000"/>
              </a:solidFill>
            </a:endParaRPr>
          </a:p>
          <a:p>
            <a:pPr marL="0" indent="0" algn="just">
              <a:buNone/>
            </a:pPr>
            <a:endParaRPr lang="fr-FR" sz="2800" b="1" dirty="0"/>
          </a:p>
        </p:txBody>
      </p:sp>
      <p:sp>
        <p:nvSpPr>
          <p:cNvPr id="4" name="Rectangle 3">
            <a:extLst>
              <a:ext uri="{FF2B5EF4-FFF2-40B4-BE49-F238E27FC236}">
                <a16:creationId xmlns:a16="http://schemas.microsoft.com/office/drawing/2014/main" id="{91243CA8-04CE-43A8-A980-AAAC9EEED9CA}"/>
              </a:ext>
            </a:extLst>
          </p:cNvPr>
          <p:cNvSpPr/>
          <p:nvPr/>
        </p:nvSpPr>
        <p:spPr>
          <a:xfrm>
            <a:off x="6240016" y="582935"/>
            <a:ext cx="5472608" cy="5798393"/>
          </a:xfrm>
          <a:prstGeom prst="rect">
            <a:avLst/>
          </a:prstGeom>
        </p:spPr>
        <p:txBody>
          <a:bodyPr wrap="square">
            <a:normAutofit/>
          </a:bodyPr>
          <a:lstStyle/>
          <a:p>
            <a:pPr algn="just" rtl="1"/>
            <a:r>
              <a:rPr lang="ar-SA" sz="3600" b="1" dirty="0"/>
              <a:t>انطمس اعداءهم في العمق، وانغمست أرجل المصريين في الماء قسرا، وأما أرجُل اسرائيل وجميع بيت يعقوب فنجوا من الهلاك. وقالوا هذه </a:t>
            </a:r>
            <a:r>
              <a:rPr lang="ar-SA" sz="3600" b="1" dirty="0" err="1"/>
              <a:t>التسبحة</a:t>
            </a:r>
            <a:r>
              <a:rPr lang="ar-SA" sz="3600" b="1" dirty="0"/>
              <a:t>: فلنسبح الرب لأنه بالمجد قد تمجد.</a:t>
            </a:r>
            <a:endParaRPr lang="fr-FR" sz="3600" b="1" dirty="0"/>
          </a:p>
          <a:p>
            <a:pPr algn="just" rtl="1"/>
            <a:endParaRPr lang="fr-FR" sz="3600" b="1" dirty="0">
              <a:latin typeface="Times New Roman" panose="02020603050405020304" pitchFamily="18" charset="0"/>
            </a:endParaRPr>
          </a:p>
          <a:p>
            <a:pPr algn="just" rtl="1"/>
            <a:r>
              <a:rPr lang="ar-SA" sz="3600" b="1" i="1" dirty="0">
                <a:solidFill>
                  <a:srgbClr val="C00000"/>
                </a:solidFill>
              </a:rPr>
              <a:t>مج</a:t>
            </a:r>
            <a:r>
              <a:rPr lang="ar-EG" sz="3600" b="1" i="1" dirty="0">
                <a:solidFill>
                  <a:srgbClr val="C00000"/>
                </a:solidFill>
              </a:rPr>
              <a:t>د</a:t>
            </a:r>
            <a:r>
              <a:rPr lang="ar-SA" sz="3600" b="1" i="1" dirty="0">
                <a:solidFill>
                  <a:srgbClr val="C00000"/>
                </a:solidFill>
              </a:rPr>
              <a:t>ا</a:t>
            </a:r>
            <a:r>
              <a:rPr lang="ar-EG" sz="3600" b="1" i="1" dirty="0">
                <a:solidFill>
                  <a:srgbClr val="C00000"/>
                </a:solidFill>
              </a:rPr>
              <a:t>ً</a:t>
            </a:r>
            <a:r>
              <a:rPr lang="ar-SA" sz="3600" b="1" i="1" dirty="0">
                <a:solidFill>
                  <a:srgbClr val="C00000"/>
                </a:solidFill>
              </a:rPr>
              <a:t> للثالوث الأقدس إلهنا آمين.</a:t>
            </a:r>
            <a:endParaRPr lang="fr-FR" sz="3600" b="1" i="1" dirty="0">
              <a:solidFill>
                <a:srgbClr val="C00000"/>
              </a:solidFill>
              <a:latin typeface="Times New Roman" panose="02020603050405020304" pitchFamily="18" charset="0"/>
            </a:endParaRPr>
          </a:p>
          <a:p>
            <a:pPr algn="just" rtl="1"/>
            <a:endParaRPr lang="ar-SA" sz="3600" b="1" dirty="0">
              <a:latin typeface="Times New Roman" panose="02020603050405020304" pitchFamily="18" charset="0"/>
            </a:endParaRPr>
          </a:p>
        </p:txBody>
      </p:sp>
      <p:sp>
        <p:nvSpPr>
          <p:cNvPr id="6" name="ZoneTexte 5">
            <a:extLst>
              <a:ext uri="{FF2B5EF4-FFF2-40B4-BE49-F238E27FC236}">
                <a16:creationId xmlns:a16="http://schemas.microsoft.com/office/drawing/2014/main" id="{BAB19FAE-3ED2-4A0E-84E8-3EA0EBF7738B}"/>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du </a:t>
            </a:r>
            <a:r>
              <a:rPr lang="fr-FR" sz="1600" b="1" dirty="0" err="1">
                <a:solidFill>
                  <a:schemeClr val="bg1"/>
                </a:solidFill>
              </a:rPr>
              <a:t>Lakkan</a:t>
            </a:r>
            <a:r>
              <a:rPr lang="fr-FR" sz="1600" b="1" dirty="0">
                <a:solidFill>
                  <a:schemeClr val="bg1"/>
                </a:solidFill>
              </a:rPr>
              <a:t> (Lavement des pieds)</a:t>
            </a:r>
          </a:p>
        </p:txBody>
      </p:sp>
      <p:sp>
        <p:nvSpPr>
          <p:cNvPr id="7" name="Rectangle 74">
            <a:extLst>
              <a:ext uri="{FF2B5EF4-FFF2-40B4-BE49-F238E27FC236}">
                <a16:creationId xmlns:a16="http://schemas.microsoft.com/office/drawing/2014/main" id="{7D9D7292-A038-4F29-BE7B-D5B3BCDA9A15}"/>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صلاة </a:t>
            </a:r>
            <a:r>
              <a:rPr lang="ar-SA" sz="2000" b="1" dirty="0" err="1">
                <a:solidFill>
                  <a:schemeClr val="bg1"/>
                </a:solidFill>
              </a:rPr>
              <a:t>اللقان</a:t>
            </a:r>
            <a:endParaRPr lang="en-US" altLang="fr-FR" sz="2000" b="1" i="1" dirty="0">
              <a:solidFill>
                <a:schemeClr val="bg1"/>
              </a:solidFill>
            </a:endParaRPr>
          </a:p>
        </p:txBody>
      </p:sp>
    </p:spTree>
    <p:extLst>
      <p:ext uri="{BB962C8B-B14F-4D97-AF65-F5344CB8AC3E}">
        <p14:creationId xmlns:p14="http://schemas.microsoft.com/office/powerpoint/2010/main" val="442761470"/>
      </p:ext>
    </p:extLst>
  </p:cSld>
  <p:clrMapOvr>
    <a:masterClrMapping/>
  </p:clrMapOvr>
</p:sld>
</file>

<file path=ppt/slides/slide5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7368" y="3573016"/>
            <a:ext cx="5616623" cy="2808312"/>
          </a:xfrm>
        </p:spPr>
        <p:txBody>
          <a:bodyPr>
            <a:noAutofit/>
          </a:bodyPr>
          <a:lstStyle/>
          <a:p>
            <a:pPr marL="0" indent="0" algn="ctr">
              <a:buNone/>
            </a:pPr>
            <a:r>
              <a:rPr lang="fr-FR" sz="2800" b="1" i="1" dirty="0">
                <a:solidFill>
                  <a:srgbClr val="C00000"/>
                </a:solidFill>
              </a:rPr>
              <a:t>Josué 1 :1 et 3 : 17 </a:t>
            </a:r>
          </a:p>
          <a:p>
            <a:pPr marL="0" indent="0" algn="just">
              <a:buNone/>
            </a:pPr>
            <a:r>
              <a:rPr lang="fr-FR" sz="2800" b="1" dirty="0"/>
              <a:t>Josué se leva de bon matin et partit ... avec tous les Israélites. Ils allèrent jusqu'au Jourdain...</a:t>
            </a:r>
          </a:p>
        </p:txBody>
      </p:sp>
      <p:sp>
        <p:nvSpPr>
          <p:cNvPr id="4" name="Rectangle 3">
            <a:extLst>
              <a:ext uri="{FF2B5EF4-FFF2-40B4-BE49-F238E27FC236}">
                <a16:creationId xmlns:a16="http://schemas.microsoft.com/office/drawing/2014/main" id="{91243CA8-04CE-43A8-A980-AAAC9EEED9CA}"/>
              </a:ext>
            </a:extLst>
          </p:cNvPr>
          <p:cNvSpPr/>
          <p:nvPr/>
        </p:nvSpPr>
        <p:spPr>
          <a:xfrm>
            <a:off x="6312024" y="3573016"/>
            <a:ext cx="5457799" cy="2912258"/>
          </a:xfrm>
          <a:prstGeom prst="rect">
            <a:avLst/>
          </a:prstGeom>
        </p:spPr>
        <p:txBody>
          <a:bodyPr wrap="square">
            <a:normAutofit/>
          </a:bodyPr>
          <a:lstStyle/>
          <a:p>
            <a:pPr lvl="0" algn="ctr" rtl="1" fontAlgn="base">
              <a:spcBef>
                <a:spcPct val="20000"/>
              </a:spcBef>
              <a:spcAft>
                <a:spcPct val="0"/>
              </a:spcAft>
            </a:pPr>
            <a:r>
              <a:rPr lang="ar-SA" sz="3600" b="1" i="1" dirty="0">
                <a:solidFill>
                  <a:srgbClr val="C00000"/>
                </a:solidFill>
              </a:rPr>
              <a:t>يشوع بن نون ١، ٣ </a:t>
            </a:r>
            <a:endParaRPr lang="fr-FR" sz="3600" b="1" i="1" dirty="0">
              <a:solidFill>
                <a:srgbClr val="C00000"/>
              </a:solidFill>
            </a:endParaRPr>
          </a:p>
          <a:p>
            <a:pPr lvl="0" algn="just" rtl="1" fontAlgn="base">
              <a:spcBef>
                <a:spcPct val="20000"/>
              </a:spcBef>
              <a:spcAft>
                <a:spcPct val="0"/>
              </a:spcAft>
            </a:pPr>
            <a:r>
              <a:rPr lang="ar-SA" sz="3600" b="1" dirty="0"/>
              <a:t>يشوع وكافة الشعب عبروا الأردن</a:t>
            </a:r>
            <a:endParaRPr lang="fr-FR" sz="3600" b="1" i="1" dirty="0">
              <a:solidFill>
                <a:srgbClr val="C00000"/>
              </a:solidFill>
            </a:endParaRPr>
          </a:p>
        </p:txBody>
      </p:sp>
      <p:sp>
        <p:nvSpPr>
          <p:cNvPr id="7" name="Espace réservé du contenu 2"/>
          <p:cNvSpPr txBox="1">
            <a:spLocks/>
          </p:cNvSpPr>
          <p:nvPr/>
        </p:nvSpPr>
        <p:spPr>
          <a:xfrm>
            <a:off x="407368" y="548680"/>
            <a:ext cx="11362455" cy="2520280"/>
          </a:xfrm>
          <a:prstGeom prst="rect">
            <a:avLst/>
          </a:prstGeom>
        </p:spPr>
        <p:txBody>
          <a:bodyPr vert="horz" lIns="91440" tIns="45720" rIns="91440" bIns="45720" rtlCol="0">
            <a:norm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fr-FR" sz="2800" b="1" dirty="0" err="1">
                <a:solidFill>
                  <a:srgbClr val="C00000"/>
                </a:solidFill>
                <a:latin typeface="CS Avva Shenouda" pitchFamily="34" charset="0"/>
                <a:cs typeface="Times New Roman" pitchFamily="18" charset="0"/>
              </a:rPr>
              <a:t>Ebolqen</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Iycou</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nte</a:t>
            </a:r>
            <a:r>
              <a:rPr lang="fr-FR" sz="2800" b="1" dirty="0">
                <a:solidFill>
                  <a:srgbClr val="C00000"/>
                </a:solidFill>
                <a:latin typeface="CS Avva Shenouda" pitchFamily="34" charset="0"/>
                <a:cs typeface="Times New Roman" pitchFamily="18" charset="0"/>
              </a:rPr>
              <a:t> Cira, </a:t>
            </a:r>
            <a:r>
              <a:rPr lang="fr-FR" sz="2800" b="1" dirty="0" err="1">
                <a:solidFill>
                  <a:srgbClr val="C00000"/>
                </a:solidFill>
                <a:latin typeface="CS Avva Shenouda" pitchFamily="34" charset="0"/>
                <a:cs typeface="Times New Roman" pitchFamily="18" charset="0"/>
              </a:rPr>
              <a:t>piprovytyc</a:t>
            </a:r>
            <a:r>
              <a:rPr lang="fr-FR" sz="2800" b="1" dirty="0">
                <a:solidFill>
                  <a:srgbClr val="C00000"/>
                </a:solidFill>
                <a:latin typeface="CS Avva Shenouda" pitchFamily="34" charset="0"/>
                <a:cs typeface="Times New Roman" pitchFamily="18" charset="0"/>
              </a:rPr>
              <a:t> @ `</a:t>
            </a:r>
            <a:r>
              <a:rPr lang="fr-FR" sz="2800" b="1" dirty="0" err="1">
                <a:solidFill>
                  <a:srgbClr val="C00000"/>
                </a:solidFill>
                <a:latin typeface="CS Avva Shenouda" pitchFamily="34" charset="0"/>
                <a:cs typeface="Times New Roman" pitchFamily="18" charset="0"/>
              </a:rPr>
              <a:t>erepef`cmou</a:t>
            </a:r>
            <a:r>
              <a:rPr lang="fr-FR" sz="2800" b="1" dirty="0">
                <a:solidFill>
                  <a:srgbClr val="C00000"/>
                </a:solidFill>
                <a:latin typeface="CS Avva Shenouda" pitchFamily="34" charset="0"/>
                <a:cs typeface="Times New Roman" pitchFamily="18" charset="0"/>
              </a:rPr>
              <a:t> =e=;=u @ </a:t>
            </a:r>
            <a:r>
              <a:rPr lang="fr-FR" sz="2800" b="1" dirty="0" err="1">
                <a:solidFill>
                  <a:srgbClr val="C00000"/>
                </a:solidFill>
                <a:latin typeface="CS Avva Shenouda" pitchFamily="34" charset="0"/>
                <a:cs typeface="Times New Roman" pitchFamily="18" charset="0"/>
              </a:rPr>
              <a:t>swpi</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neman</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amyn</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efjw</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mmoc</a:t>
            </a:r>
            <a:r>
              <a:rPr lang="fr-FR" sz="2800" b="1" dirty="0">
                <a:solidFill>
                  <a:srgbClr val="C00000"/>
                </a:solidFill>
                <a:latin typeface="CS Avva Shenouda" pitchFamily="34" charset="0"/>
                <a:cs typeface="Times New Roman" pitchFamily="18" charset="0"/>
              </a:rPr>
              <a:t> </a:t>
            </a:r>
          </a:p>
          <a:p>
            <a:pPr marL="0" indent="0" algn="ctr">
              <a:buNone/>
            </a:pPr>
            <a:r>
              <a:rPr lang="en-US" sz="2800" b="1" dirty="0" err="1">
                <a:latin typeface="Athanasius" pitchFamily="2" charset="0"/>
              </a:rPr>
              <a:t>Ihcou</a:t>
            </a:r>
            <a:r>
              <a:rPr lang="en-US" sz="2800" b="1" dirty="0">
                <a:latin typeface="Athanasius" pitchFamily="2" charset="0"/>
              </a:rPr>
              <a:t> </a:t>
            </a:r>
            <a:r>
              <a:rPr lang="en-US" sz="2800" b="1" dirty="0" err="1">
                <a:latin typeface="Athanasius" pitchFamily="2" charset="0"/>
              </a:rPr>
              <a:t>nem</a:t>
            </a:r>
            <a:r>
              <a:rPr lang="en-US" sz="2800" b="1" dirty="0">
                <a:latin typeface="Athanasius" pitchFamily="2" charset="0"/>
              </a:rPr>
              <a:t> </a:t>
            </a:r>
            <a:r>
              <a:rPr lang="en-US" sz="2800" b="1" dirty="0" err="1">
                <a:latin typeface="Athanasius" pitchFamily="2" charset="0"/>
              </a:rPr>
              <a:t>pilaoc</a:t>
            </a:r>
            <a:r>
              <a:rPr lang="en-US" sz="2800" b="1" dirty="0">
                <a:latin typeface="Athanasius" pitchFamily="2" charset="0"/>
              </a:rPr>
              <a:t> </a:t>
            </a:r>
            <a:r>
              <a:rPr lang="en-US" sz="2800" b="1" dirty="0" err="1">
                <a:latin typeface="Athanasius" pitchFamily="2" charset="0"/>
              </a:rPr>
              <a:t>thrf</a:t>
            </a:r>
            <a:r>
              <a:rPr lang="en-US" sz="2800" b="1" dirty="0">
                <a:latin typeface="Athanasius" pitchFamily="2" charset="0"/>
              </a:rPr>
              <a:t> </a:t>
            </a:r>
            <a:r>
              <a:rPr lang="en-US" sz="2800" b="1" dirty="0" err="1">
                <a:latin typeface="Athanasius" pitchFamily="2" charset="0"/>
              </a:rPr>
              <a:t>auerjinior</a:t>
            </a:r>
            <a:r>
              <a:rPr lang="en-US" sz="2800" b="1" dirty="0">
                <a:latin typeface="Athanasius" pitchFamily="2" charset="0"/>
              </a:rPr>
              <a:t> `</a:t>
            </a:r>
            <a:r>
              <a:rPr lang="en-US" sz="2800" b="1" dirty="0" err="1">
                <a:latin typeface="Athanasius" pitchFamily="2" charset="0"/>
              </a:rPr>
              <a:t>èmpiIordanhc</a:t>
            </a:r>
            <a:r>
              <a:rPr lang="en-US" sz="2800" b="1" dirty="0">
                <a:latin typeface="Athanasius" pitchFamily="2" charset="0"/>
              </a:rPr>
              <a:t>. </a:t>
            </a:r>
          </a:p>
          <a:p>
            <a:pPr marL="0" indent="0" algn="ctr">
              <a:buNone/>
            </a:pPr>
            <a:r>
              <a:rPr lang="fr-FR" sz="2800" b="1" dirty="0" err="1">
                <a:solidFill>
                  <a:srgbClr val="C00000"/>
                </a:solidFill>
                <a:latin typeface="CS Avva Shenouda" pitchFamily="34" charset="0"/>
                <a:cs typeface="Times New Roman" pitchFamily="18" charset="0"/>
              </a:rPr>
              <a:t>Ou`wou</a:t>
            </a:r>
            <a:r>
              <a:rPr lang="fr-FR" sz="2800" b="1" dirty="0">
                <a:solidFill>
                  <a:srgbClr val="C00000"/>
                </a:solidFill>
                <a:latin typeface="CS Avva Shenouda" pitchFamily="34" charset="0"/>
                <a:cs typeface="Times New Roman" pitchFamily="18" charset="0"/>
              </a:rPr>
              <a:t> `n}`triac `</a:t>
            </a:r>
            <a:r>
              <a:rPr lang="fr-FR" sz="2800" b="1" dirty="0" err="1">
                <a:solidFill>
                  <a:srgbClr val="C00000"/>
                </a:solidFill>
                <a:latin typeface="CS Avva Shenouda" pitchFamily="34" charset="0"/>
                <a:cs typeface="Times New Roman" pitchFamily="18" charset="0"/>
              </a:rPr>
              <a:t>e;ouab</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pennou</a:t>
            </a:r>
            <a:r>
              <a:rPr lang="fr-FR" sz="2800" b="1" dirty="0">
                <a:solidFill>
                  <a:srgbClr val="C00000"/>
                </a:solidFill>
                <a:latin typeface="CS Avva Shenouda" pitchFamily="34" charset="0"/>
                <a:cs typeface="Times New Roman" pitchFamily="18" charset="0"/>
              </a:rPr>
              <a:t>] @ sa `</a:t>
            </a:r>
            <a:r>
              <a:rPr lang="fr-FR" sz="2800" b="1" dirty="0" err="1">
                <a:solidFill>
                  <a:srgbClr val="C00000"/>
                </a:solidFill>
                <a:latin typeface="CS Avva Shenouda" pitchFamily="34" charset="0"/>
                <a:cs typeface="Times New Roman" pitchFamily="18" charset="0"/>
              </a:rPr>
              <a:t>eneh</a:t>
            </a:r>
            <a:r>
              <a:rPr lang="fr-FR" sz="2800" b="1" dirty="0">
                <a:solidFill>
                  <a:srgbClr val="C00000"/>
                </a:solidFill>
                <a:latin typeface="CS Avva Shenouda" pitchFamily="34" charset="0"/>
                <a:cs typeface="Times New Roman" pitchFamily="18" charset="0"/>
              </a:rPr>
              <a:t> nem sa `</a:t>
            </a:r>
            <a:r>
              <a:rPr lang="fr-FR" sz="2800" b="1" dirty="0" err="1">
                <a:solidFill>
                  <a:srgbClr val="C00000"/>
                </a:solidFill>
                <a:latin typeface="CS Avva Shenouda" pitchFamily="34" charset="0"/>
                <a:cs typeface="Times New Roman" pitchFamily="18" charset="0"/>
              </a:rPr>
              <a:t>eneh</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nte</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ni`eneh</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tyrou</a:t>
            </a:r>
            <a:r>
              <a:rPr lang="fr-FR" sz="2800" b="1" dirty="0">
                <a:solidFill>
                  <a:srgbClr val="C00000"/>
                </a:solidFill>
                <a:latin typeface="CS Avva Shenouda" pitchFamily="34" charset="0"/>
                <a:cs typeface="Times New Roman" pitchFamily="18" charset="0"/>
              </a:rPr>
              <a:t> @ `</a:t>
            </a:r>
            <a:r>
              <a:rPr lang="fr-FR" sz="2800" b="1" dirty="0" err="1">
                <a:solidFill>
                  <a:srgbClr val="C00000"/>
                </a:solidFill>
                <a:latin typeface="CS Avva Shenouda" pitchFamily="34" charset="0"/>
                <a:cs typeface="Times New Roman" pitchFamily="18" charset="0"/>
              </a:rPr>
              <a:t>amyn</a:t>
            </a:r>
            <a:r>
              <a:rPr lang="fr-FR" sz="2800" b="1" dirty="0">
                <a:solidFill>
                  <a:srgbClr val="C00000"/>
                </a:solidFill>
                <a:latin typeface="CS Avva Shenouda" pitchFamily="34" charset="0"/>
                <a:cs typeface="Times New Roman" pitchFamily="18" charset="0"/>
              </a:rPr>
              <a:t>.</a:t>
            </a:r>
          </a:p>
          <a:p>
            <a:pPr marL="0" indent="0" algn="just">
              <a:buNone/>
            </a:pPr>
            <a:endParaRPr lang="fr-FR" sz="2800" b="1" dirty="0">
              <a:latin typeface="Athanasius"/>
            </a:endParaRPr>
          </a:p>
        </p:txBody>
      </p:sp>
      <p:sp>
        <p:nvSpPr>
          <p:cNvPr id="8" name="ZoneTexte 7">
            <a:extLst>
              <a:ext uri="{FF2B5EF4-FFF2-40B4-BE49-F238E27FC236}">
                <a16:creationId xmlns:a16="http://schemas.microsoft.com/office/drawing/2014/main" id="{F00987AF-7005-4689-B27D-2DCF7B8F207E}"/>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du </a:t>
            </a:r>
            <a:r>
              <a:rPr lang="fr-FR" sz="1600" b="1" dirty="0" err="1">
                <a:solidFill>
                  <a:schemeClr val="bg1"/>
                </a:solidFill>
              </a:rPr>
              <a:t>Lakkan</a:t>
            </a:r>
            <a:r>
              <a:rPr lang="fr-FR" sz="1600" b="1" dirty="0">
                <a:solidFill>
                  <a:schemeClr val="bg1"/>
                </a:solidFill>
              </a:rPr>
              <a:t> (Lavement des pieds)</a:t>
            </a:r>
          </a:p>
        </p:txBody>
      </p:sp>
      <p:sp>
        <p:nvSpPr>
          <p:cNvPr id="11" name="Rectangle 74">
            <a:extLst>
              <a:ext uri="{FF2B5EF4-FFF2-40B4-BE49-F238E27FC236}">
                <a16:creationId xmlns:a16="http://schemas.microsoft.com/office/drawing/2014/main" id="{72EC7FC6-B5E8-4C80-9C57-987DBBE39182}"/>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صلاة </a:t>
            </a:r>
            <a:r>
              <a:rPr lang="ar-SA" sz="2000" b="1" dirty="0" err="1">
                <a:solidFill>
                  <a:schemeClr val="bg1"/>
                </a:solidFill>
              </a:rPr>
              <a:t>اللقان</a:t>
            </a:r>
            <a:endParaRPr lang="en-US" altLang="fr-FR" sz="2000" b="1" i="1" dirty="0">
              <a:solidFill>
                <a:schemeClr val="bg1"/>
              </a:solidFill>
            </a:endParaRPr>
          </a:p>
        </p:txBody>
      </p:sp>
    </p:spTree>
    <p:extLst>
      <p:ext uri="{BB962C8B-B14F-4D97-AF65-F5344CB8AC3E}">
        <p14:creationId xmlns:p14="http://schemas.microsoft.com/office/powerpoint/2010/main" val="3174001001"/>
      </p:ext>
    </p:extLst>
  </p:cSld>
  <p:clrMapOvr>
    <a:masterClrMapping/>
  </p:clrMapOvr>
</p:sld>
</file>

<file path=ppt/slides/slide5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7369" y="548680"/>
            <a:ext cx="5616624" cy="5832648"/>
          </a:xfrm>
        </p:spPr>
        <p:txBody>
          <a:bodyPr>
            <a:noAutofit/>
          </a:bodyPr>
          <a:lstStyle/>
          <a:p>
            <a:pPr marL="0" indent="0" algn="just">
              <a:buNone/>
            </a:pPr>
            <a:r>
              <a:rPr lang="fr-FR" sz="2800" b="1" dirty="0"/>
              <a:t>Les prêtres qui portaient l'arche de l'alliance du Seigneur se tinrent au sec, immobiles au milieu du Jourdain, tandis que tout Israël traversait à sec, jusqu'à ce que toute la nation eût achevé de traverser le Jourdain.</a:t>
            </a:r>
          </a:p>
          <a:p>
            <a:pPr marL="0" indent="0" algn="just">
              <a:buNone/>
            </a:pPr>
            <a:endParaRPr lang="fr-FR" sz="2800" b="1" dirty="0">
              <a:solidFill>
                <a:srgbClr val="C00000"/>
              </a:solidFill>
            </a:endParaRPr>
          </a:p>
          <a:p>
            <a:pPr marL="0" indent="0" algn="just">
              <a:buNone/>
            </a:pPr>
            <a:r>
              <a:rPr lang="fr-FR" sz="2800" b="1" i="1" dirty="0">
                <a:solidFill>
                  <a:srgbClr val="C00000"/>
                </a:solidFill>
              </a:rPr>
              <a:t>Gloire à la sainte Trinité notre Dieu.</a:t>
            </a:r>
            <a:endParaRPr lang="fr-FR" sz="2800" b="1" dirty="0">
              <a:solidFill>
                <a:srgbClr val="C00000"/>
              </a:solidFill>
            </a:endParaRPr>
          </a:p>
        </p:txBody>
      </p:sp>
      <p:sp>
        <p:nvSpPr>
          <p:cNvPr id="4" name="Rectangle 3">
            <a:extLst>
              <a:ext uri="{FF2B5EF4-FFF2-40B4-BE49-F238E27FC236}">
                <a16:creationId xmlns:a16="http://schemas.microsoft.com/office/drawing/2014/main" id="{91243CA8-04CE-43A8-A980-AAAC9EEED9CA}"/>
              </a:ext>
            </a:extLst>
          </p:cNvPr>
          <p:cNvSpPr/>
          <p:nvPr/>
        </p:nvSpPr>
        <p:spPr>
          <a:xfrm>
            <a:off x="6240016" y="582935"/>
            <a:ext cx="5472608" cy="5798393"/>
          </a:xfrm>
          <a:prstGeom prst="rect">
            <a:avLst/>
          </a:prstGeom>
        </p:spPr>
        <p:txBody>
          <a:bodyPr wrap="square">
            <a:normAutofit/>
          </a:bodyPr>
          <a:lstStyle/>
          <a:p>
            <a:pPr algn="just" rtl="1"/>
            <a:r>
              <a:rPr lang="ar-BH" sz="3600" b="1" dirty="0"/>
              <a:t>ووطئت أرجلهم الحجارة </a:t>
            </a:r>
            <a:r>
              <a:rPr lang="ar-BH" sz="3600" b="1" dirty="0" err="1"/>
              <a:t>التى</a:t>
            </a:r>
            <a:r>
              <a:rPr lang="ar-BH" sz="3600" b="1" dirty="0"/>
              <a:t> </a:t>
            </a:r>
            <a:r>
              <a:rPr lang="ar-BH" sz="3600" b="1" dirty="0" err="1"/>
              <a:t>فى</a:t>
            </a:r>
            <a:r>
              <a:rPr lang="ar-BH" sz="3600" b="1" dirty="0"/>
              <a:t> المياه فتوثقت أقدامهم وأهلكوا أعداءهم.</a:t>
            </a:r>
            <a:endParaRPr lang="fr-FR" sz="3600" b="1" dirty="0"/>
          </a:p>
          <a:p>
            <a:pPr algn="just" rtl="1"/>
            <a:endParaRPr lang="fr-FR" sz="3600" b="1" i="1" dirty="0">
              <a:latin typeface="Times New Roman" panose="02020603050405020304" pitchFamily="18" charset="0"/>
            </a:endParaRPr>
          </a:p>
          <a:p>
            <a:pPr algn="just" rtl="1"/>
            <a:r>
              <a:rPr lang="ar-SA" sz="3600" b="1" i="1" dirty="0">
                <a:solidFill>
                  <a:srgbClr val="C00000"/>
                </a:solidFill>
              </a:rPr>
              <a:t>مجدًا للثالوث الأقدس إلهنا آمين.</a:t>
            </a:r>
            <a:endParaRPr lang="ar-SA" sz="3600" b="1" dirty="0">
              <a:solidFill>
                <a:srgbClr val="C00000"/>
              </a:solidFill>
              <a:latin typeface="Times New Roman" panose="02020603050405020304" pitchFamily="18" charset="0"/>
            </a:endParaRPr>
          </a:p>
        </p:txBody>
      </p:sp>
      <p:sp>
        <p:nvSpPr>
          <p:cNvPr id="6" name="ZoneTexte 5">
            <a:extLst>
              <a:ext uri="{FF2B5EF4-FFF2-40B4-BE49-F238E27FC236}">
                <a16:creationId xmlns:a16="http://schemas.microsoft.com/office/drawing/2014/main" id="{F0AFC8BE-D1FA-4F5A-BD99-CB139075E5DF}"/>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du </a:t>
            </a:r>
            <a:r>
              <a:rPr lang="fr-FR" sz="1600" b="1" dirty="0" err="1">
                <a:solidFill>
                  <a:schemeClr val="bg1"/>
                </a:solidFill>
              </a:rPr>
              <a:t>Lakkan</a:t>
            </a:r>
            <a:r>
              <a:rPr lang="fr-FR" sz="1600" b="1" dirty="0">
                <a:solidFill>
                  <a:schemeClr val="bg1"/>
                </a:solidFill>
              </a:rPr>
              <a:t> (Lavement des pieds)</a:t>
            </a:r>
          </a:p>
        </p:txBody>
      </p:sp>
      <p:sp>
        <p:nvSpPr>
          <p:cNvPr id="7" name="Rectangle 74">
            <a:extLst>
              <a:ext uri="{FF2B5EF4-FFF2-40B4-BE49-F238E27FC236}">
                <a16:creationId xmlns:a16="http://schemas.microsoft.com/office/drawing/2014/main" id="{C925FB80-47E4-49C5-9B34-1CB5E462B5D0}"/>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صلاة </a:t>
            </a:r>
            <a:r>
              <a:rPr lang="ar-SA" sz="2000" b="1" dirty="0" err="1">
                <a:solidFill>
                  <a:schemeClr val="bg1"/>
                </a:solidFill>
              </a:rPr>
              <a:t>اللقان</a:t>
            </a:r>
            <a:endParaRPr lang="en-US" altLang="fr-FR" sz="2000" b="1" i="1" dirty="0">
              <a:solidFill>
                <a:schemeClr val="bg1"/>
              </a:solidFill>
            </a:endParaRPr>
          </a:p>
        </p:txBody>
      </p:sp>
    </p:spTree>
    <p:extLst>
      <p:ext uri="{BB962C8B-B14F-4D97-AF65-F5344CB8AC3E}">
        <p14:creationId xmlns:p14="http://schemas.microsoft.com/office/powerpoint/2010/main" val="1652800070"/>
      </p:ext>
    </p:extLst>
  </p:cSld>
  <p:clrMapOvr>
    <a:masterClrMapping/>
  </p:clrMapOvr>
</p:sld>
</file>

<file path=ppt/slides/slide5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7368" y="3573016"/>
            <a:ext cx="5616623" cy="2808312"/>
          </a:xfrm>
        </p:spPr>
        <p:txBody>
          <a:bodyPr>
            <a:noAutofit/>
          </a:bodyPr>
          <a:lstStyle/>
          <a:p>
            <a:pPr marL="0" indent="0" algn="ctr">
              <a:buNone/>
            </a:pPr>
            <a:r>
              <a:rPr lang="fr-FR" sz="2800" b="1" i="1" dirty="0">
                <a:solidFill>
                  <a:srgbClr val="C00000"/>
                </a:solidFill>
              </a:rPr>
              <a:t>Esaïe 4 : 2-4</a:t>
            </a:r>
          </a:p>
          <a:p>
            <a:pPr marL="0" indent="0" algn="just">
              <a:buNone/>
            </a:pPr>
            <a:r>
              <a:rPr lang="fr-FR" sz="2800" b="1" dirty="0"/>
              <a:t>Ce jour-là, le germe de Dieu deviendra parure et gloire, le fruit de la terre</a:t>
            </a:r>
          </a:p>
        </p:txBody>
      </p:sp>
      <p:sp>
        <p:nvSpPr>
          <p:cNvPr id="4" name="Rectangle 3">
            <a:extLst>
              <a:ext uri="{FF2B5EF4-FFF2-40B4-BE49-F238E27FC236}">
                <a16:creationId xmlns:a16="http://schemas.microsoft.com/office/drawing/2014/main" id="{91243CA8-04CE-43A8-A980-AAAC9EEED9CA}"/>
              </a:ext>
            </a:extLst>
          </p:cNvPr>
          <p:cNvSpPr/>
          <p:nvPr/>
        </p:nvSpPr>
        <p:spPr>
          <a:xfrm>
            <a:off x="6312024" y="3573016"/>
            <a:ext cx="5457799" cy="2912258"/>
          </a:xfrm>
          <a:prstGeom prst="rect">
            <a:avLst/>
          </a:prstGeom>
        </p:spPr>
        <p:txBody>
          <a:bodyPr wrap="square">
            <a:normAutofit/>
          </a:bodyPr>
          <a:lstStyle/>
          <a:p>
            <a:pPr lvl="0" algn="ctr" rtl="1" fontAlgn="base">
              <a:spcBef>
                <a:spcPct val="20000"/>
              </a:spcBef>
              <a:spcAft>
                <a:spcPct val="0"/>
              </a:spcAft>
            </a:pPr>
            <a:r>
              <a:rPr lang="ar-SA" sz="3600" b="1" i="1" dirty="0">
                <a:solidFill>
                  <a:srgbClr val="C00000"/>
                </a:solidFill>
              </a:rPr>
              <a:t>إشعياء ٤ : ٢ – ٤</a:t>
            </a:r>
            <a:endParaRPr lang="fr-FR" sz="3600" b="1" i="1" dirty="0">
              <a:solidFill>
                <a:srgbClr val="C00000"/>
              </a:solidFill>
            </a:endParaRPr>
          </a:p>
          <a:p>
            <a:pPr lvl="0" algn="just" rtl="1" fontAlgn="base">
              <a:spcBef>
                <a:spcPct val="20000"/>
              </a:spcBef>
              <a:spcAft>
                <a:spcPct val="0"/>
              </a:spcAft>
            </a:pPr>
            <a:r>
              <a:rPr lang="ar-SA" sz="3600" b="1" dirty="0"/>
              <a:t>فِي ذَلِكَ </a:t>
            </a:r>
            <a:r>
              <a:rPr lang="ar-SA" sz="3600" b="1" dirty="0" err="1"/>
              <a:t>ٱلْيَوْمِ</a:t>
            </a:r>
            <a:r>
              <a:rPr lang="ar-SA" sz="3600" b="1" dirty="0"/>
              <a:t> يَكُونُ غُصْنُ </a:t>
            </a:r>
            <a:r>
              <a:rPr lang="ar-SA" sz="3600" b="1" dirty="0" err="1"/>
              <a:t>ٱلرَّبِّ</a:t>
            </a:r>
            <a:r>
              <a:rPr lang="ar-SA" sz="3600" b="1" dirty="0"/>
              <a:t> بَهَاءً وَمَجْدًا، وَثَمَرُ </a:t>
            </a:r>
            <a:r>
              <a:rPr lang="ar-SA" sz="3600" b="1" dirty="0" err="1"/>
              <a:t>ٱلْأَرْضِ</a:t>
            </a:r>
            <a:endParaRPr lang="fr-FR" sz="3600" b="1" i="1" dirty="0">
              <a:solidFill>
                <a:srgbClr val="C00000"/>
              </a:solidFill>
            </a:endParaRPr>
          </a:p>
        </p:txBody>
      </p:sp>
      <p:sp>
        <p:nvSpPr>
          <p:cNvPr id="7" name="Espace réservé du contenu 2"/>
          <p:cNvSpPr txBox="1">
            <a:spLocks/>
          </p:cNvSpPr>
          <p:nvPr/>
        </p:nvSpPr>
        <p:spPr>
          <a:xfrm>
            <a:off x="407368" y="548680"/>
            <a:ext cx="11362455" cy="2520280"/>
          </a:xfrm>
          <a:prstGeom prst="rect">
            <a:avLst/>
          </a:prstGeom>
        </p:spPr>
        <p:txBody>
          <a:bodyPr vert="horz" lIns="91440" tIns="45720" rIns="91440" bIns="45720" rtlCol="0">
            <a:normAutofit fontScale="92500" lnSpcReduction="10000"/>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fr-FR" sz="2800" b="1" dirty="0" err="1">
                <a:solidFill>
                  <a:srgbClr val="C00000"/>
                </a:solidFill>
                <a:latin typeface="CS Avva Shenouda" pitchFamily="34" charset="0"/>
                <a:cs typeface="Times New Roman" pitchFamily="18" charset="0"/>
              </a:rPr>
              <a:t>Ebolqen</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Yca`yac</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piprovytyc</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erepef`cmou</a:t>
            </a:r>
            <a:r>
              <a:rPr lang="fr-FR" sz="2800" b="1" dirty="0">
                <a:solidFill>
                  <a:srgbClr val="C00000"/>
                </a:solidFill>
                <a:latin typeface="CS Avva Shenouda" pitchFamily="34" charset="0"/>
                <a:cs typeface="Times New Roman" pitchFamily="18" charset="0"/>
              </a:rPr>
              <a:t> =e=;=u @ </a:t>
            </a:r>
            <a:r>
              <a:rPr lang="fr-FR" sz="2800" b="1" dirty="0" err="1">
                <a:solidFill>
                  <a:srgbClr val="C00000"/>
                </a:solidFill>
                <a:latin typeface="CS Avva Shenouda" pitchFamily="34" charset="0"/>
                <a:cs typeface="Times New Roman" pitchFamily="18" charset="0"/>
              </a:rPr>
              <a:t>swpi</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neman</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amyn</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efjw</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mmoc</a:t>
            </a:r>
            <a:r>
              <a:rPr lang="fr-FR" sz="2800" b="1" dirty="0">
                <a:solidFill>
                  <a:srgbClr val="C00000"/>
                </a:solidFill>
                <a:latin typeface="CS Avva Shenouda" pitchFamily="34" charset="0"/>
                <a:cs typeface="Times New Roman" pitchFamily="18" charset="0"/>
              </a:rPr>
              <a:t> </a:t>
            </a:r>
          </a:p>
          <a:p>
            <a:pPr marL="0" indent="0" algn="ctr">
              <a:buNone/>
            </a:pPr>
            <a:r>
              <a:rPr lang="en-US" sz="3000" b="1" dirty="0" err="1">
                <a:latin typeface="Avva_Marcos" panose="04020500000000000000" pitchFamily="82" charset="0"/>
              </a:rPr>
              <a:t>Q</a:t>
            </a:r>
            <a:r>
              <a:rPr lang="en-US" sz="3000" b="1" dirty="0" err="1">
                <a:latin typeface="Athanasius" pitchFamily="2" charset="0"/>
              </a:rPr>
              <a:t>en</a:t>
            </a:r>
            <a:r>
              <a:rPr lang="en-US" sz="3000" b="1" dirty="0">
                <a:latin typeface="Athanasius" pitchFamily="2" charset="0"/>
              </a:rPr>
              <a:t> </a:t>
            </a:r>
            <a:r>
              <a:rPr lang="en-US" sz="3000" b="1" dirty="0" err="1">
                <a:latin typeface="Athanasius" pitchFamily="2" charset="0"/>
              </a:rPr>
              <a:t>pi`èe</a:t>
            </a:r>
            <a:r>
              <a:rPr lang="en-US" sz="3000" b="1" dirty="0">
                <a:latin typeface="Athanasius" pitchFamily="2" charset="0"/>
              </a:rPr>
              <a:t>\</a:t>
            </a:r>
            <a:r>
              <a:rPr lang="en-US" sz="3000" b="1" dirty="0" err="1">
                <a:latin typeface="Athanasius" pitchFamily="2" charset="0"/>
              </a:rPr>
              <a:t>oou</a:t>
            </a:r>
            <a:r>
              <a:rPr lang="en-US" sz="3000" b="1" dirty="0">
                <a:latin typeface="Athanasius" pitchFamily="2" charset="0"/>
              </a:rPr>
              <a:t> de `</a:t>
            </a:r>
            <a:r>
              <a:rPr lang="en-US" sz="3000" b="1" dirty="0" err="1">
                <a:latin typeface="Athanasius" pitchFamily="2" charset="0"/>
              </a:rPr>
              <a:t>èete</a:t>
            </a:r>
            <a:r>
              <a:rPr lang="en-US" sz="3000" b="1" dirty="0">
                <a:latin typeface="Athanasius" pitchFamily="2" charset="0"/>
              </a:rPr>
              <a:t> `</a:t>
            </a:r>
            <a:r>
              <a:rPr lang="en-US" sz="3000" b="1" dirty="0" err="1">
                <a:latin typeface="Athanasius" pitchFamily="2" charset="0"/>
              </a:rPr>
              <a:t>èmmau</a:t>
            </a:r>
            <a:r>
              <a:rPr lang="en-US" sz="3000" b="1" dirty="0">
                <a:latin typeface="Athanasius" pitchFamily="2" charset="0"/>
              </a:rPr>
              <a:t> `</a:t>
            </a:r>
            <a:r>
              <a:rPr lang="en-US" sz="3000" b="1" dirty="0" err="1">
                <a:latin typeface="Athanasius" pitchFamily="2" charset="0"/>
              </a:rPr>
              <a:t>èfnaerouwini</a:t>
            </a:r>
            <a:r>
              <a:rPr lang="en-US" sz="3000" b="1" dirty="0">
                <a:latin typeface="Athanasius" pitchFamily="2" charset="0"/>
              </a:rPr>
              <a:t> `</a:t>
            </a:r>
            <a:r>
              <a:rPr lang="en-US" sz="3000" b="1" dirty="0" err="1">
                <a:latin typeface="Athanasius" pitchFamily="2" charset="0"/>
              </a:rPr>
              <a:t>ènje</a:t>
            </a:r>
            <a:r>
              <a:rPr lang="en-US" sz="3000" b="1" dirty="0">
                <a:latin typeface="Athanasius" pitchFamily="2" charset="0"/>
              </a:rPr>
              <a:t> </a:t>
            </a:r>
            <a:r>
              <a:rPr lang="en-US" sz="3000" b="1" dirty="0" err="1">
                <a:latin typeface="Athanasius" pitchFamily="2" charset="0"/>
              </a:rPr>
              <a:t>Vnou</a:t>
            </a:r>
            <a:r>
              <a:rPr lang="en-US" sz="3000" b="1" dirty="0">
                <a:latin typeface="Athanasius" pitchFamily="2" charset="0"/>
              </a:rPr>
              <a:t>; '</a:t>
            </a:r>
            <a:r>
              <a:rPr lang="en-US" sz="3000" b="1" dirty="0" err="1">
                <a:latin typeface="Athanasius" pitchFamily="2" charset="0"/>
              </a:rPr>
              <a:t>en</a:t>
            </a:r>
            <a:r>
              <a:rPr lang="en-US" sz="3000" b="1" dirty="0">
                <a:latin typeface="Athanasius" pitchFamily="2" charset="0"/>
              </a:rPr>
              <a:t> </a:t>
            </a:r>
            <a:r>
              <a:rPr lang="en-US" sz="3000" b="1" dirty="0" err="1">
                <a:latin typeface="Athanasius" pitchFamily="2" charset="0"/>
              </a:rPr>
              <a:t>oucosni</a:t>
            </a:r>
            <a:r>
              <a:rPr lang="en-US" sz="3000" b="1" dirty="0">
                <a:latin typeface="Athanasius" pitchFamily="2" charset="0"/>
              </a:rPr>
              <a:t> </a:t>
            </a:r>
            <a:r>
              <a:rPr lang="en-US" sz="3000" b="1" dirty="0" err="1">
                <a:latin typeface="Athanasius" pitchFamily="2" charset="0"/>
              </a:rPr>
              <a:t>nem</a:t>
            </a:r>
            <a:r>
              <a:rPr lang="en-US" sz="3000" b="1" dirty="0">
                <a:latin typeface="Athanasius" pitchFamily="2" charset="0"/>
              </a:rPr>
              <a:t> </a:t>
            </a:r>
            <a:r>
              <a:rPr lang="en-US" sz="3000" b="1" dirty="0" err="1">
                <a:latin typeface="Athanasius" pitchFamily="2" charset="0"/>
              </a:rPr>
              <a:t>ou`èwou</a:t>
            </a:r>
            <a:r>
              <a:rPr lang="en-US" sz="3000" b="1" dirty="0">
                <a:latin typeface="Athanasius" pitchFamily="2" charset="0"/>
              </a:rPr>
              <a:t> \</a:t>
            </a:r>
            <a:r>
              <a:rPr lang="en-US" sz="3000" b="1" dirty="0" err="1">
                <a:latin typeface="Athanasius" pitchFamily="2" charset="0"/>
              </a:rPr>
              <a:t>ijen</a:t>
            </a:r>
            <a:r>
              <a:rPr lang="en-US" sz="3000" b="1" dirty="0">
                <a:latin typeface="Athanasius" pitchFamily="2" charset="0"/>
              </a:rPr>
              <a:t> </a:t>
            </a:r>
            <a:r>
              <a:rPr lang="en-US" sz="3000" b="1" dirty="0" err="1">
                <a:latin typeface="Athanasius" pitchFamily="2" charset="0"/>
              </a:rPr>
              <a:t>pika</a:t>
            </a:r>
            <a:r>
              <a:rPr lang="en-US" sz="3000" b="1" dirty="0">
                <a:latin typeface="Athanasius" pitchFamily="2" charset="0"/>
              </a:rPr>
              <a:t>\</a:t>
            </a:r>
            <a:r>
              <a:rPr lang="en-US" sz="3000" b="1" dirty="0" err="1">
                <a:latin typeface="Athanasius" pitchFamily="2" charset="0"/>
              </a:rPr>
              <a:t>i</a:t>
            </a:r>
            <a:endParaRPr lang="en-US" sz="3000" b="1" dirty="0">
              <a:latin typeface="Athanasius" pitchFamily="2" charset="0"/>
            </a:endParaRPr>
          </a:p>
          <a:p>
            <a:pPr marL="0" indent="0" algn="ctr">
              <a:buNone/>
            </a:pPr>
            <a:r>
              <a:rPr lang="fr-FR" sz="2800" b="1" dirty="0" err="1">
                <a:solidFill>
                  <a:srgbClr val="C00000"/>
                </a:solidFill>
                <a:latin typeface="CS Avva Shenouda" pitchFamily="34" charset="0"/>
                <a:cs typeface="Times New Roman" pitchFamily="18" charset="0"/>
              </a:rPr>
              <a:t>Ou`wou</a:t>
            </a:r>
            <a:r>
              <a:rPr lang="fr-FR" sz="2800" b="1" dirty="0">
                <a:solidFill>
                  <a:srgbClr val="C00000"/>
                </a:solidFill>
                <a:latin typeface="CS Avva Shenouda" pitchFamily="34" charset="0"/>
                <a:cs typeface="Times New Roman" pitchFamily="18" charset="0"/>
              </a:rPr>
              <a:t> `n}`triac `</a:t>
            </a:r>
            <a:r>
              <a:rPr lang="fr-FR" sz="2800" b="1" dirty="0" err="1">
                <a:solidFill>
                  <a:srgbClr val="C00000"/>
                </a:solidFill>
                <a:latin typeface="CS Avva Shenouda" pitchFamily="34" charset="0"/>
                <a:cs typeface="Times New Roman" pitchFamily="18" charset="0"/>
              </a:rPr>
              <a:t>e;ouab</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pennou</a:t>
            </a:r>
            <a:r>
              <a:rPr lang="fr-FR" sz="2800" b="1" dirty="0">
                <a:solidFill>
                  <a:srgbClr val="C00000"/>
                </a:solidFill>
                <a:latin typeface="CS Avva Shenouda" pitchFamily="34" charset="0"/>
                <a:cs typeface="Times New Roman" pitchFamily="18" charset="0"/>
              </a:rPr>
              <a:t>] @ sa `</a:t>
            </a:r>
            <a:r>
              <a:rPr lang="fr-FR" sz="2800" b="1" dirty="0" err="1">
                <a:solidFill>
                  <a:srgbClr val="C00000"/>
                </a:solidFill>
                <a:latin typeface="CS Avva Shenouda" pitchFamily="34" charset="0"/>
                <a:cs typeface="Times New Roman" pitchFamily="18" charset="0"/>
              </a:rPr>
              <a:t>eneh</a:t>
            </a:r>
            <a:r>
              <a:rPr lang="fr-FR" sz="2800" b="1" dirty="0">
                <a:solidFill>
                  <a:srgbClr val="C00000"/>
                </a:solidFill>
                <a:latin typeface="CS Avva Shenouda" pitchFamily="34" charset="0"/>
                <a:cs typeface="Times New Roman" pitchFamily="18" charset="0"/>
              </a:rPr>
              <a:t> nem sa `</a:t>
            </a:r>
            <a:r>
              <a:rPr lang="fr-FR" sz="2800" b="1" dirty="0" err="1">
                <a:solidFill>
                  <a:srgbClr val="C00000"/>
                </a:solidFill>
                <a:latin typeface="CS Avva Shenouda" pitchFamily="34" charset="0"/>
                <a:cs typeface="Times New Roman" pitchFamily="18" charset="0"/>
              </a:rPr>
              <a:t>eneh</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nte</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ni`eneh</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tyrou</a:t>
            </a:r>
            <a:r>
              <a:rPr lang="fr-FR" sz="2800" b="1" dirty="0">
                <a:solidFill>
                  <a:srgbClr val="C00000"/>
                </a:solidFill>
                <a:latin typeface="CS Avva Shenouda" pitchFamily="34" charset="0"/>
                <a:cs typeface="Times New Roman" pitchFamily="18" charset="0"/>
              </a:rPr>
              <a:t> @ `</a:t>
            </a:r>
            <a:r>
              <a:rPr lang="fr-FR" sz="2800" b="1" dirty="0" err="1">
                <a:solidFill>
                  <a:srgbClr val="C00000"/>
                </a:solidFill>
                <a:latin typeface="CS Avva Shenouda" pitchFamily="34" charset="0"/>
                <a:cs typeface="Times New Roman" pitchFamily="18" charset="0"/>
              </a:rPr>
              <a:t>amyn</a:t>
            </a:r>
            <a:r>
              <a:rPr lang="fr-FR" sz="2800" b="1" dirty="0">
                <a:solidFill>
                  <a:srgbClr val="C00000"/>
                </a:solidFill>
                <a:latin typeface="CS Avva Shenouda" pitchFamily="34" charset="0"/>
                <a:cs typeface="Times New Roman" pitchFamily="18" charset="0"/>
              </a:rPr>
              <a:t>.</a:t>
            </a:r>
          </a:p>
          <a:p>
            <a:pPr marL="0" indent="0" algn="just">
              <a:buNone/>
            </a:pPr>
            <a:endParaRPr lang="fr-FR" sz="2800" b="1" dirty="0">
              <a:latin typeface="Athanasius"/>
            </a:endParaRPr>
          </a:p>
        </p:txBody>
      </p:sp>
      <p:sp>
        <p:nvSpPr>
          <p:cNvPr id="9" name="ZoneTexte 8">
            <a:extLst>
              <a:ext uri="{FF2B5EF4-FFF2-40B4-BE49-F238E27FC236}">
                <a16:creationId xmlns:a16="http://schemas.microsoft.com/office/drawing/2014/main" id="{DB99C0F7-BA7C-40A2-A0F1-7C3B755318E5}"/>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du </a:t>
            </a:r>
            <a:r>
              <a:rPr lang="fr-FR" sz="1600" b="1" dirty="0" err="1">
                <a:solidFill>
                  <a:schemeClr val="bg1"/>
                </a:solidFill>
              </a:rPr>
              <a:t>Lakkan</a:t>
            </a:r>
            <a:r>
              <a:rPr lang="fr-FR" sz="1600" b="1" dirty="0">
                <a:solidFill>
                  <a:schemeClr val="bg1"/>
                </a:solidFill>
              </a:rPr>
              <a:t> (Lavement des pieds)</a:t>
            </a:r>
          </a:p>
        </p:txBody>
      </p:sp>
      <p:sp>
        <p:nvSpPr>
          <p:cNvPr id="10" name="Rectangle 74">
            <a:extLst>
              <a:ext uri="{FF2B5EF4-FFF2-40B4-BE49-F238E27FC236}">
                <a16:creationId xmlns:a16="http://schemas.microsoft.com/office/drawing/2014/main" id="{C0747C7E-2017-443B-BD8A-49ED4B6B47C5}"/>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صلاة </a:t>
            </a:r>
            <a:r>
              <a:rPr lang="ar-SA" sz="2000" b="1" dirty="0" err="1">
                <a:solidFill>
                  <a:schemeClr val="bg1"/>
                </a:solidFill>
              </a:rPr>
              <a:t>اللقان</a:t>
            </a:r>
            <a:endParaRPr lang="en-US" altLang="fr-FR" sz="2000" b="1" i="1" dirty="0">
              <a:solidFill>
                <a:schemeClr val="bg1"/>
              </a:solidFill>
            </a:endParaRPr>
          </a:p>
        </p:txBody>
      </p:sp>
    </p:spTree>
    <p:extLst>
      <p:ext uri="{BB962C8B-B14F-4D97-AF65-F5344CB8AC3E}">
        <p14:creationId xmlns:p14="http://schemas.microsoft.com/office/powerpoint/2010/main" val="2175045238"/>
      </p:ext>
    </p:extLst>
  </p:cSld>
  <p:clrMapOvr>
    <a:masterClrMapping/>
  </p:clrMapOvr>
</p:sld>
</file>

<file path=ppt/slides/slide5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7369" y="548680"/>
            <a:ext cx="5616624" cy="5832648"/>
          </a:xfrm>
        </p:spPr>
        <p:txBody>
          <a:bodyPr>
            <a:noAutofit/>
          </a:bodyPr>
          <a:lstStyle/>
          <a:p>
            <a:pPr marL="0" indent="0" algn="just">
              <a:buNone/>
            </a:pPr>
            <a:r>
              <a:rPr lang="fr-FR" sz="2800" b="1" dirty="0"/>
              <a:t>deviendra fierté et ornement pour les survivants d'Israël. Le reste laissé à Sion, ce qui survit à Jérusalem, sera appelé saint, tout ce qui est inscrit pour la vie à Jérusalem. Lorsque le Seigneur aura lavé la saleté des filles de Sion</a:t>
            </a:r>
          </a:p>
          <a:p>
            <a:pPr marL="0" indent="0" algn="just">
              <a:buNone/>
            </a:pPr>
            <a:endParaRPr lang="fr-FR" sz="2800" b="1" dirty="0"/>
          </a:p>
          <a:p>
            <a:pPr marL="0" indent="0" algn="just">
              <a:buNone/>
            </a:pPr>
            <a:r>
              <a:rPr lang="fr-FR" sz="2800" b="1" i="1" dirty="0">
                <a:solidFill>
                  <a:srgbClr val="C00000"/>
                </a:solidFill>
              </a:rPr>
              <a:t>Gloire à la sainte Trinité notre Dieu.</a:t>
            </a:r>
            <a:endParaRPr lang="fr-FR" sz="2800" b="1" dirty="0">
              <a:solidFill>
                <a:srgbClr val="C00000"/>
              </a:solidFill>
            </a:endParaRPr>
          </a:p>
          <a:p>
            <a:pPr marL="0" indent="0" algn="just">
              <a:buNone/>
            </a:pPr>
            <a:endParaRPr lang="fr-FR" sz="2800" b="1" dirty="0"/>
          </a:p>
        </p:txBody>
      </p:sp>
      <p:sp>
        <p:nvSpPr>
          <p:cNvPr id="4" name="Rectangle 3">
            <a:extLst>
              <a:ext uri="{FF2B5EF4-FFF2-40B4-BE49-F238E27FC236}">
                <a16:creationId xmlns:a16="http://schemas.microsoft.com/office/drawing/2014/main" id="{91243CA8-04CE-43A8-A980-AAAC9EEED9CA}"/>
              </a:ext>
            </a:extLst>
          </p:cNvPr>
          <p:cNvSpPr/>
          <p:nvPr/>
        </p:nvSpPr>
        <p:spPr>
          <a:xfrm>
            <a:off x="6240016" y="582935"/>
            <a:ext cx="5472608" cy="5798393"/>
          </a:xfrm>
          <a:prstGeom prst="rect">
            <a:avLst/>
          </a:prstGeom>
        </p:spPr>
        <p:txBody>
          <a:bodyPr wrap="square">
            <a:normAutofit/>
          </a:bodyPr>
          <a:lstStyle/>
          <a:p>
            <a:pPr algn="just" rtl="1"/>
            <a:r>
              <a:rPr lang="ar-SA" sz="3600" b="1" dirty="0"/>
              <a:t>فَخْرًا وَزِينَةً لِلنَّاجِينَ مِنْ إِسْرَائِيلَ. وَيَكُونُ أَنَّ </a:t>
            </a:r>
            <a:r>
              <a:rPr lang="ar-SA" sz="3600" b="1" dirty="0" err="1"/>
              <a:t>ٱلَّذِي</a:t>
            </a:r>
            <a:r>
              <a:rPr lang="ar-SA" sz="3600" b="1" dirty="0"/>
              <a:t> يَبْقَى فِي صِهْيَوْنَ </a:t>
            </a:r>
            <a:r>
              <a:rPr lang="ar-SA" sz="3600" b="1" dirty="0" err="1"/>
              <a:t>وَٱلَّذِي</a:t>
            </a:r>
            <a:r>
              <a:rPr lang="ar-SA" sz="3600" b="1" dirty="0"/>
              <a:t> يُتْرَكُ فِي أُورُشَلِيمَ، يُسَمَّى قُدُّوسًا. كُلُّ مَنْ كُتِبَ لِلْحَيَاةِ فِي أُورُشَلِيمَ. إِذَا غَسَلَ </a:t>
            </a:r>
            <a:r>
              <a:rPr lang="ar-SA" sz="3600" b="1" dirty="0" err="1"/>
              <a:t>ٱلسَّيِّدُ</a:t>
            </a:r>
            <a:r>
              <a:rPr lang="ar-SA" sz="3600" b="1" dirty="0"/>
              <a:t> قَذَرَ بَنَاتِ صِهْيَوْنَ،</a:t>
            </a:r>
            <a:endParaRPr lang="fr-FR" sz="3600" b="1" dirty="0"/>
          </a:p>
          <a:p>
            <a:pPr algn="just" rtl="1"/>
            <a:endParaRPr lang="fr-FR" sz="3600" b="1" dirty="0">
              <a:latin typeface="Times New Roman" panose="02020603050405020304" pitchFamily="18" charset="0"/>
            </a:endParaRPr>
          </a:p>
          <a:p>
            <a:pPr algn="just" rtl="1"/>
            <a:r>
              <a:rPr lang="ar-SA" sz="3600" b="1" i="1" dirty="0">
                <a:solidFill>
                  <a:srgbClr val="C00000"/>
                </a:solidFill>
              </a:rPr>
              <a:t>مج</a:t>
            </a:r>
            <a:r>
              <a:rPr lang="ar-EG" sz="3600" b="1" i="1" dirty="0">
                <a:solidFill>
                  <a:srgbClr val="C00000"/>
                </a:solidFill>
              </a:rPr>
              <a:t>د</a:t>
            </a:r>
            <a:r>
              <a:rPr lang="ar-SA" sz="3600" b="1" i="1" dirty="0">
                <a:solidFill>
                  <a:srgbClr val="C00000"/>
                </a:solidFill>
              </a:rPr>
              <a:t>ا</a:t>
            </a:r>
            <a:r>
              <a:rPr lang="ar-EG" sz="3600" b="1" i="1" dirty="0">
                <a:solidFill>
                  <a:srgbClr val="C00000"/>
                </a:solidFill>
              </a:rPr>
              <a:t>ً</a:t>
            </a:r>
            <a:r>
              <a:rPr lang="ar-SA" sz="3600" b="1" i="1" dirty="0">
                <a:solidFill>
                  <a:srgbClr val="C00000"/>
                </a:solidFill>
              </a:rPr>
              <a:t> للثالوث الأقدس إلهنا آمين.</a:t>
            </a:r>
            <a:endParaRPr lang="fr-FR" sz="3600" b="1" i="1" dirty="0">
              <a:solidFill>
                <a:srgbClr val="C00000"/>
              </a:solidFill>
              <a:latin typeface="Times New Roman" panose="02020603050405020304" pitchFamily="18" charset="0"/>
            </a:endParaRPr>
          </a:p>
          <a:p>
            <a:pPr algn="just" rtl="1"/>
            <a:endParaRPr lang="ar-SA" sz="3600" b="1" dirty="0">
              <a:latin typeface="Times New Roman" panose="02020603050405020304" pitchFamily="18" charset="0"/>
            </a:endParaRPr>
          </a:p>
        </p:txBody>
      </p:sp>
      <p:sp>
        <p:nvSpPr>
          <p:cNvPr id="6" name="ZoneTexte 5">
            <a:extLst>
              <a:ext uri="{FF2B5EF4-FFF2-40B4-BE49-F238E27FC236}">
                <a16:creationId xmlns:a16="http://schemas.microsoft.com/office/drawing/2014/main" id="{BAB19FAE-3ED2-4A0E-84E8-3EA0EBF7738B}"/>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du </a:t>
            </a:r>
            <a:r>
              <a:rPr lang="fr-FR" sz="1600" b="1" dirty="0" err="1">
                <a:solidFill>
                  <a:schemeClr val="bg1"/>
                </a:solidFill>
              </a:rPr>
              <a:t>Lakkan</a:t>
            </a:r>
            <a:r>
              <a:rPr lang="fr-FR" sz="1600" b="1" dirty="0">
                <a:solidFill>
                  <a:schemeClr val="bg1"/>
                </a:solidFill>
              </a:rPr>
              <a:t> (Lavement des pieds)</a:t>
            </a:r>
          </a:p>
        </p:txBody>
      </p:sp>
      <p:sp>
        <p:nvSpPr>
          <p:cNvPr id="7" name="Rectangle 74">
            <a:extLst>
              <a:ext uri="{FF2B5EF4-FFF2-40B4-BE49-F238E27FC236}">
                <a16:creationId xmlns:a16="http://schemas.microsoft.com/office/drawing/2014/main" id="{7D9D7292-A038-4F29-BE7B-D5B3BCDA9A15}"/>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صلاة </a:t>
            </a:r>
            <a:r>
              <a:rPr lang="ar-SA" sz="2000" b="1" dirty="0" err="1">
                <a:solidFill>
                  <a:schemeClr val="bg1"/>
                </a:solidFill>
              </a:rPr>
              <a:t>اللقان</a:t>
            </a:r>
            <a:endParaRPr lang="en-US" altLang="fr-FR" sz="2000" b="1" i="1" dirty="0">
              <a:solidFill>
                <a:schemeClr val="bg1"/>
              </a:solidFill>
            </a:endParaRPr>
          </a:p>
        </p:txBody>
      </p:sp>
    </p:spTree>
    <p:extLst>
      <p:ext uri="{BB962C8B-B14F-4D97-AF65-F5344CB8AC3E}">
        <p14:creationId xmlns:p14="http://schemas.microsoft.com/office/powerpoint/2010/main" val="3690546064"/>
      </p:ext>
    </p:extLst>
  </p:cSld>
  <p:clrMapOvr>
    <a:masterClrMapping/>
  </p:clrMapOvr>
</p:sld>
</file>

<file path=ppt/slides/slide5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7368" y="3573016"/>
            <a:ext cx="5616623" cy="2808312"/>
          </a:xfrm>
        </p:spPr>
        <p:txBody>
          <a:bodyPr>
            <a:noAutofit/>
          </a:bodyPr>
          <a:lstStyle/>
          <a:p>
            <a:pPr marL="0" indent="0" algn="ctr">
              <a:buNone/>
            </a:pPr>
            <a:r>
              <a:rPr lang="es-ES" sz="2800" b="1" i="1" dirty="0" err="1">
                <a:solidFill>
                  <a:srgbClr val="C00000"/>
                </a:solidFill>
              </a:rPr>
              <a:t>Esaïe</a:t>
            </a:r>
            <a:r>
              <a:rPr lang="es-ES" sz="2800" b="1" i="1" dirty="0">
                <a:solidFill>
                  <a:srgbClr val="C00000"/>
                </a:solidFill>
              </a:rPr>
              <a:t> 55 : 1 - 56 : 1</a:t>
            </a:r>
          </a:p>
          <a:p>
            <a:pPr marL="0" indent="0" algn="just">
              <a:buNone/>
            </a:pPr>
            <a:r>
              <a:rPr lang="fr-FR" sz="2800" b="1" dirty="0"/>
              <a:t>Ah ! vous tous qui avez soif, venez vers l'eau, même si vous n'avez pas d'argent, venez, achetez et mangez ; venez, achetez sans argent, sans payer, du vin et du lait.</a:t>
            </a:r>
          </a:p>
        </p:txBody>
      </p:sp>
      <p:sp>
        <p:nvSpPr>
          <p:cNvPr id="4" name="Rectangle 3">
            <a:extLst>
              <a:ext uri="{FF2B5EF4-FFF2-40B4-BE49-F238E27FC236}">
                <a16:creationId xmlns:a16="http://schemas.microsoft.com/office/drawing/2014/main" id="{91243CA8-04CE-43A8-A980-AAAC9EEED9CA}"/>
              </a:ext>
            </a:extLst>
          </p:cNvPr>
          <p:cNvSpPr/>
          <p:nvPr/>
        </p:nvSpPr>
        <p:spPr>
          <a:xfrm>
            <a:off x="6312024" y="3573016"/>
            <a:ext cx="5457799" cy="2912258"/>
          </a:xfrm>
          <a:prstGeom prst="rect">
            <a:avLst/>
          </a:prstGeom>
        </p:spPr>
        <p:txBody>
          <a:bodyPr wrap="square">
            <a:normAutofit lnSpcReduction="10000"/>
          </a:bodyPr>
          <a:lstStyle/>
          <a:p>
            <a:pPr lvl="0" algn="ctr" rtl="1" fontAlgn="base">
              <a:spcBef>
                <a:spcPct val="20000"/>
              </a:spcBef>
              <a:spcAft>
                <a:spcPct val="0"/>
              </a:spcAft>
            </a:pPr>
            <a:r>
              <a:rPr lang="ar-SA" sz="3600" b="1" i="1" dirty="0">
                <a:solidFill>
                  <a:srgbClr val="C00000"/>
                </a:solidFill>
              </a:rPr>
              <a:t>إشعياء ٥٥: ١- ٥٦ :١</a:t>
            </a:r>
            <a:endParaRPr lang="fr-FR" sz="3600" b="1" i="1" dirty="0">
              <a:solidFill>
                <a:srgbClr val="C00000"/>
              </a:solidFill>
            </a:endParaRPr>
          </a:p>
          <a:p>
            <a:pPr lvl="0" algn="just" rtl="1" fontAlgn="base">
              <a:spcBef>
                <a:spcPct val="20000"/>
              </a:spcBef>
              <a:spcAft>
                <a:spcPct val="0"/>
              </a:spcAft>
            </a:pPr>
            <a:r>
              <a:rPr lang="ar-SA" sz="3600" b="1" dirty="0"/>
              <a:t>أَيُّهَا </a:t>
            </a:r>
            <a:r>
              <a:rPr lang="ar-SA" sz="3600" b="1" dirty="0" err="1"/>
              <a:t>ٱلْعِطَاشُ</a:t>
            </a:r>
            <a:r>
              <a:rPr lang="ar-SA" sz="3600" b="1" dirty="0"/>
              <a:t> جَمِيعًا هَلُمُّوا إِلَى </a:t>
            </a:r>
            <a:r>
              <a:rPr lang="ar-SA" sz="3600" b="1" dirty="0" err="1"/>
              <a:t>ٱلْمِيَاهِ</a:t>
            </a:r>
            <a:r>
              <a:rPr lang="ar-SA" sz="3600" b="1" dirty="0"/>
              <a:t>، </a:t>
            </a:r>
            <a:r>
              <a:rPr lang="ar-SA" sz="3600" b="1" dirty="0" err="1"/>
              <a:t>وَٱلَّذِي</a:t>
            </a:r>
            <a:r>
              <a:rPr lang="ar-SA" sz="3600" b="1" dirty="0"/>
              <a:t> لَيْسَ لَهُ فِضَّةٌ تَعَالَوْا </a:t>
            </a:r>
            <a:r>
              <a:rPr lang="ar-SA" sz="3600" b="1" dirty="0" err="1"/>
              <a:t>ٱشْتَرُوا</a:t>
            </a:r>
            <a:r>
              <a:rPr lang="ar-SA" sz="3600" b="1" dirty="0"/>
              <a:t> وَكُلُوا. هَلُمُّوا </a:t>
            </a:r>
            <a:r>
              <a:rPr lang="ar-SA" sz="3600" b="1" dirty="0" err="1"/>
              <a:t>ٱشْتَرُوا</a:t>
            </a:r>
            <a:r>
              <a:rPr lang="ar-SA" sz="3600" b="1" dirty="0"/>
              <a:t> بِلَا فِضَّةٍ وَبِلَا ثَمَنٍ خَمْرًا وَلَبَنًا.</a:t>
            </a:r>
            <a:endParaRPr lang="fr-FR" sz="3600" b="1" i="1" dirty="0">
              <a:solidFill>
                <a:srgbClr val="C00000"/>
              </a:solidFill>
            </a:endParaRPr>
          </a:p>
        </p:txBody>
      </p:sp>
      <p:sp>
        <p:nvSpPr>
          <p:cNvPr id="7" name="Espace réservé du contenu 2"/>
          <p:cNvSpPr txBox="1">
            <a:spLocks/>
          </p:cNvSpPr>
          <p:nvPr/>
        </p:nvSpPr>
        <p:spPr>
          <a:xfrm>
            <a:off x="407368" y="548680"/>
            <a:ext cx="11362455" cy="2520280"/>
          </a:xfrm>
          <a:prstGeom prst="rect">
            <a:avLst/>
          </a:prstGeom>
        </p:spPr>
        <p:txBody>
          <a:bodyPr vert="horz" lIns="91440" tIns="45720" rIns="91440" bIns="45720" rtlCol="0">
            <a:normAutofit fontScale="92500" lnSpcReduction="10000"/>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fr-FR" sz="2800" b="1" dirty="0" err="1">
                <a:solidFill>
                  <a:srgbClr val="C00000"/>
                </a:solidFill>
                <a:latin typeface="CS Avva Shenouda" pitchFamily="34" charset="0"/>
                <a:cs typeface="Times New Roman" pitchFamily="18" charset="0"/>
              </a:rPr>
              <a:t>Ebolqen</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Yca`yac</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piprovytyc</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erepef`cmou</a:t>
            </a:r>
            <a:r>
              <a:rPr lang="fr-FR" sz="2800" b="1" dirty="0">
                <a:solidFill>
                  <a:srgbClr val="C00000"/>
                </a:solidFill>
                <a:latin typeface="CS Avva Shenouda" pitchFamily="34" charset="0"/>
                <a:cs typeface="Times New Roman" pitchFamily="18" charset="0"/>
              </a:rPr>
              <a:t> =e=;=u @ </a:t>
            </a:r>
            <a:r>
              <a:rPr lang="fr-FR" sz="2800" b="1" dirty="0" err="1">
                <a:solidFill>
                  <a:srgbClr val="C00000"/>
                </a:solidFill>
                <a:latin typeface="CS Avva Shenouda" pitchFamily="34" charset="0"/>
                <a:cs typeface="Times New Roman" pitchFamily="18" charset="0"/>
              </a:rPr>
              <a:t>swpi</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neman</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amyn</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efjw</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mmoc</a:t>
            </a:r>
            <a:r>
              <a:rPr lang="fr-FR" sz="2800" b="1" dirty="0">
                <a:solidFill>
                  <a:srgbClr val="C00000"/>
                </a:solidFill>
                <a:latin typeface="CS Avva Shenouda" pitchFamily="34" charset="0"/>
                <a:cs typeface="Times New Roman" pitchFamily="18" charset="0"/>
              </a:rPr>
              <a:t> </a:t>
            </a:r>
          </a:p>
          <a:p>
            <a:pPr marL="0" indent="0" algn="ctr">
              <a:buNone/>
            </a:pPr>
            <a:r>
              <a:rPr lang="en-US" sz="3000" b="1" dirty="0" err="1">
                <a:latin typeface="Athanasius" pitchFamily="2" charset="0"/>
              </a:rPr>
              <a:t>Nhet`èobi</a:t>
            </a:r>
            <a:r>
              <a:rPr lang="en-US" sz="3000" b="1" dirty="0">
                <a:latin typeface="Athanasius" pitchFamily="2" charset="0"/>
              </a:rPr>
              <a:t> ma]</a:t>
            </a:r>
            <a:r>
              <a:rPr lang="en-US" sz="3000" b="1" dirty="0" err="1">
                <a:latin typeface="Athanasius" pitchFamily="2" charset="0"/>
              </a:rPr>
              <a:t>enwten</a:t>
            </a:r>
            <a:r>
              <a:rPr lang="en-US" sz="3000" b="1" dirty="0">
                <a:latin typeface="Athanasius" pitchFamily="2" charset="0"/>
              </a:rPr>
              <a:t> `</a:t>
            </a:r>
            <a:r>
              <a:rPr lang="en-US" sz="3000" b="1" dirty="0" err="1">
                <a:latin typeface="Athanasius" pitchFamily="2" charset="0"/>
              </a:rPr>
              <a:t>ènca</a:t>
            </a:r>
            <a:r>
              <a:rPr lang="en-US" sz="3000" b="1" dirty="0">
                <a:latin typeface="Athanasius" pitchFamily="2" charset="0"/>
              </a:rPr>
              <a:t> </a:t>
            </a:r>
            <a:r>
              <a:rPr lang="en-US" sz="3000" b="1" dirty="0" err="1">
                <a:latin typeface="Athanasius" pitchFamily="2" charset="0"/>
              </a:rPr>
              <a:t>mwou</a:t>
            </a:r>
            <a:r>
              <a:rPr lang="en-US" sz="3000" b="1" dirty="0">
                <a:latin typeface="Athanasius" pitchFamily="2" charset="0"/>
              </a:rPr>
              <a:t> </a:t>
            </a:r>
            <a:r>
              <a:rPr lang="en-US" sz="3000" b="1" dirty="0" err="1">
                <a:latin typeface="Athanasius" pitchFamily="2" charset="0"/>
              </a:rPr>
              <a:t>ouo</a:t>
            </a:r>
            <a:r>
              <a:rPr lang="en-US" sz="3000" b="1" dirty="0">
                <a:latin typeface="Athanasius" pitchFamily="2" charset="0"/>
              </a:rPr>
              <a:t>\ </a:t>
            </a:r>
            <a:r>
              <a:rPr lang="en-US" sz="3000" b="1" dirty="0" err="1">
                <a:latin typeface="Athanasius" pitchFamily="2" charset="0"/>
              </a:rPr>
              <a:t>nh`èete</a:t>
            </a:r>
            <a:r>
              <a:rPr lang="en-US" sz="3000" b="1" dirty="0">
                <a:latin typeface="Athanasius" pitchFamily="2" charset="0"/>
              </a:rPr>
              <a:t> `</a:t>
            </a:r>
            <a:r>
              <a:rPr lang="en-US" sz="3000" b="1" dirty="0" err="1">
                <a:latin typeface="Athanasius" pitchFamily="2" charset="0"/>
              </a:rPr>
              <a:t>èmmontou</a:t>
            </a:r>
            <a:r>
              <a:rPr lang="en-US" sz="3000" b="1" dirty="0">
                <a:latin typeface="Athanasius" pitchFamily="2" charset="0"/>
              </a:rPr>
              <a:t> \at ma]</a:t>
            </a:r>
            <a:r>
              <a:rPr lang="en-US" sz="3000" b="1" dirty="0" err="1">
                <a:latin typeface="Athanasius" pitchFamily="2" charset="0"/>
              </a:rPr>
              <a:t>enwten</a:t>
            </a:r>
            <a:r>
              <a:rPr lang="en-US" sz="3000" b="1" dirty="0">
                <a:latin typeface="Athanasius" pitchFamily="2" charset="0"/>
              </a:rPr>
              <a:t> ]wp </a:t>
            </a:r>
            <a:r>
              <a:rPr lang="en-US" sz="3000" b="1" dirty="0" err="1">
                <a:latin typeface="Athanasius" pitchFamily="2" charset="0"/>
              </a:rPr>
              <a:t>ouo</a:t>
            </a:r>
            <a:r>
              <a:rPr lang="en-US" sz="3000" b="1" dirty="0">
                <a:latin typeface="Athanasius" pitchFamily="2" charset="0"/>
              </a:rPr>
              <a:t>\ </a:t>
            </a:r>
            <a:r>
              <a:rPr lang="en-US" sz="3000" b="1" dirty="0" err="1">
                <a:latin typeface="Athanasius" pitchFamily="2" charset="0"/>
              </a:rPr>
              <a:t>cw</a:t>
            </a:r>
            <a:r>
              <a:rPr lang="en-US" sz="3000" b="1" dirty="0">
                <a:latin typeface="Athanasius" pitchFamily="2" charset="0"/>
              </a:rPr>
              <a:t> `</a:t>
            </a:r>
            <a:r>
              <a:rPr lang="en-US" sz="3000" b="1" dirty="0" err="1">
                <a:latin typeface="Athanasius" pitchFamily="2" charset="0"/>
              </a:rPr>
              <a:t>ènoue</a:t>
            </a:r>
            <a:r>
              <a:rPr lang="en-US" sz="3000" b="1" dirty="0">
                <a:latin typeface="Athanasius" pitchFamily="2" charset="0"/>
              </a:rPr>
              <a:t>]</a:t>
            </a:r>
            <a:r>
              <a:rPr lang="en-US" sz="3000" b="1" dirty="0" err="1">
                <a:latin typeface="Athanasius" pitchFamily="2" charset="0"/>
              </a:rPr>
              <a:t>en</a:t>
            </a:r>
            <a:r>
              <a:rPr lang="en-US" sz="3000" b="1" dirty="0">
                <a:latin typeface="Athanasius" pitchFamily="2" charset="0"/>
              </a:rPr>
              <a:t> \at </a:t>
            </a:r>
            <a:r>
              <a:rPr lang="en-US" sz="3000" b="1" dirty="0" err="1">
                <a:latin typeface="Athanasius" pitchFamily="2" charset="0"/>
              </a:rPr>
              <a:t>ouo</a:t>
            </a:r>
            <a:r>
              <a:rPr lang="en-US" sz="3000" b="1" dirty="0">
                <a:latin typeface="Athanasius" pitchFamily="2" charset="0"/>
              </a:rPr>
              <a:t>\ </a:t>
            </a:r>
            <a:r>
              <a:rPr lang="en-US" sz="3000" b="1" dirty="0" err="1">
                <a:latin typeface="Athanasius" pitchFamily="2" charset="0"/>
              </a:rPr>
              <a:t>oucouen</a:t>
            </a:r>
            <a:r>
              <a:rPr lang="en-US" sz="3000" b="1" dirty="0">
                <a:latin typeface="Athanasius" pitchFamily="2" charset="0"/>
              </a:rPr>
              <a:t> </a:t>
            </a:r>
            <a:r>
              <a:rPr lang="en-US" sz="3000" b="1" dirty="0" err="1">
                <a:latin typeface="Athanasius" pitchFamily="2" charset="0"/>
              </a:rPr>
              <a:t>ouhrp</a:t>
            </a:r>
            <a:r>
              <a:rPr lang="en-US" sz="3000" b="1" dirty="0">
                <a:latin typeface="Athanasius" pitchFamily="2" charset="0"/>
              </a:rPr>
              <a:t> </a:t>
            </a:r>
            <a:r>
              <a:rPr lang="en-US" sz="3000" b="1" dirty="0" err="1">
                <a:latin typeface="Athanasius" pitchFamily="2" charset="0"/>
              </a:rPr>
              <a:t>ouo</a:t>
            </a:r>
            <a:r>
              <a:rPr lang="en-US" sz="3000" b="1" dirty="0">
                <a:latin typeface="Athanasius" pitchFamily="2" charset="0"/>
              </a:rPr>
              <a:t>\ </a:t>
            </a:r>
            <a:r>
              <a:rPr lang="en-US" sz="3000" b="1" dirty="0" err="1">
                <a:latin typeface="Athanasius" pitchFamily="2" charset="0"/>
              </a:rPr>
              <a:t>ouwt</a:t>
            </a:r>
            <a:r>
              <a:rPr lang="en-US" sz="3000" b="1" dirty="0">
                <a:latin typeface="Athanasius" pitchFamily="2" charset="0"/>
              </a:rPr>
              <a:t>. </a:t>
            </a:r>
          </a:p>
          <a:p>
            <a:pPr marL="0" indent="0" algn="ctr">
              <a:buNone/>
            </a:pPr>
            <a:r>
              <a:rPr lang="fr-FR" sz="2800" b="1" dirty="0" err="1">
                <a:solidFill>
                  <a:srgbClr val="C00000"/>
                </a:solidFill>
                <a:latin typeface="CS Avva Shenouda" pitchFamily="34" charset="0"/>
                <a:cs typeface="Times New Roman" pitchFamily="18" charset="0"/>
              </a:rPr>
              <a:t>Ou`wou</a:t>
            </a:r>
            <a:r>
              <a:rPr lang="fr-FR" sz="2800" b="1" dirty="0">
                <a:solidFill>
                  <a:srgbClr val="C00000"/>
                </a:solidFill>
                <a:latin typeface="CS Avva Shenouda" pitchFamily="34" charset="0"/>
                <a:cs typeface="Times New Roman" pitchFamily="18" charset="0"/>
              </a:rPr>
              <a:t> `n}`triac `</a:t>
            </a:r>
            <a:r>
              <a:rPr lang="fr-FR" sz="2800" b="1" dirty="0" err="1">
                <a:solidFill>
                  <a:srgbClr val="C00000"/>
                </a:solidFill>
                <a:latin typeface="CS Avva Shenouda" pitchFamily="34" charset="0"/>
                <a:cs typeface="Times New Roman" pitchFamily="18" charset="0"/>
              </a:rPr>
              <a:t>e;ouab</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pennou</a:t>
            </a:r>
            <a:r>
              <a:rPr lang="fr-FR" sz="2800" b="1" dirty="0">
                <a:solidFill>
                  <a:srgbClr val="C00000"/>
                </a:solidFill>
                <a:latin typeface="CS Avva Shenouda" pitchFamily="34" charset="0"/>
                <a:cs typeface="Times New Roman" pitchFamily="18" charset="0"/>
              </a:rPr>
              <a:t>] @ sa `</a:t>
            </a:r>
            <a:r>
              <a:rPr lang="fr-FR" sz="2800" b="1" dirty="0" err="1">
                <a:solidFill>
                  <a:srgbClr val="C00000"/>
                </a:solidFill>
                <a:latin typeface="CS Avva Shenouda" pitchFamily="34" charset="0"/>
                <a:cs typeface="Times New Roman" pitchFamily="18" charset="0"/>
              </a:rPr>
              <a:t>eneh</a:t>
            </a:r>
            <a:r>
              <a:rPr lang="fr-FR" sz="2800" b="1" dirty="0">
                <a:solidFill>
                  <a:srgbClr val="C00000"/>
                </a:solidFill>
                <a:latin typeface="CS Avva Shenouda" pitchFamily="34" charset="0"/>
                <a:cs typeface="Times New Roman" pitchFamily="18" charset="0"/>
              </a:rPr>
              <a:t> nem sa `</a:t>
            </a:r>
            <a:r>
              <a:rPr lang="fr-FR" sz="2800" b="1" dirty="0" err="1">
                <a:solidFill>
                  <a:srgbClr val="C00000"/>
                </a:solidFill>
                <a:latin typeface="CS Avva Shenouda" pitchFamily="34" charset="0"/>
                <a:cs typeface="Times New Roman" pitchFamily="18" charset="0"/>
              </a:rPr>
              <a:t>eneh</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nte</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ni`eneh</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tyrou</a:t>
            </a:r>
            <a:r>
              <a:rPr lang="fr-FR" sz="2800" b="1" dirty="0">
                <a:solidFill>
                  <a:srgbClr val="C00000"/>
                </a:solidFill>
                <a:latin typeface="CS Avva Shenouda" pitchFamily="34" charset="0"/>
                <a:cs typeface="Times New Roman" pitchFamily="18" charset="0"/>
              </a:rPr>
              <a:t> @ `</a:t>
            </a:r>
            <a:r>
              <a:rPr lang="fr-FR" sz="2800" b="1" dirty="0" err="1">
                <a:solidFill>
                  <a:srgbClr val="C00000"/>
                </a:solidFill>
                <a:latin typeface="CS Avva Shenouda" pitchFamily="34" charset="0"/>
                <a:cs typeface="Times New Roman" pitchFamily="18" charset="0"/>
              </a:rPr>
              <a:t>amyn</a:t>
            </a:r>
            <a:r>
              <a:rPr lang="fr-FR" sz="2800" b="1" dirty="0">
                <a:solidFill>
                  <a:srgbClr val="C00000"/>
                </a:solidFill>
                <a:latin typeface="CS Avva Shenouda" pitchFamily="34" charset="0"/>
                <a:cs typeface="Times New Roman" pitchFamily="18" charset="0"/>
              </a:rPr>
              <a:t>.</a:t>
            </a:r>
          </a:p>
          <a:p>
            <a:pPr marL="0" indent="0" algn="just">
              <a:buNone/>
            </a:pPr>
            <a:endParaRPr lang="fr-FR" sz="2800" b="1" dirty="0">
              <a:latin typeface="Athanasius"/>
            </a:endParaRPr>
          </a:p>
        </p:txBody>
      </p:sp>
      <p:sp>
        <p:nvSpPr>
          <p:cNvPr id="9" name="ZoneTexte 8">
            <a:extLst>
              <a:ext uri="{FF2B5EF4-FFF2-40B4-BE49-F238E27FC236}">
                <a16:creationId xmlns:a16="http://schemas.microsoft.com/office/drawing/2014/main" id="{DB99C0F7-BA7C-40A2-A0F1-7C3B755318E5}"/>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du </a:t>
            </a:r>
            <a:r>
              <a:rPr lang="fr-FR" sz="1600" b="1" dirty="0" err="1">
                <a:solidFill>
                  <a:schemeClr val="bg1"/>
                </a:solidFill>
              </a:rPr>
              <a:t>Lakkan</a:t>
            </a:r>
            <a:r>
              <a:rPr lang="fr-FR" sz="1600" b="1" dirty="0">
                <a:solidFill>
                  <a:schemeClr val="bg1"/>
                </a:solidFill>
              </a:rPr>
              <a:t> (Lavement des pieds)</a:t>
            </a:r>
          </a:p>
        </p:txBody>
      </p:sp>
      <p:sp>
        <p:nvSpPr>
          <p:cNvPr id="10" name="Rectangle 74">
            <a:extLst>
              <a:ext uri="{FF2B5EF4-FFF2-40B4-BE49-F238E27FC236}">
                <a16:creationId xmlns:a16="http://schemas.microsoft.com/office/drawing/2014/main" id="{C0747C7E-2017-443B-BD8A-49ED4B6B47C5}"/>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صلاة </a:t>
            </a:r>
            <a:r>
              <a:rPr lang="ar-SA" sz="2000" b="1" dirty="0" err="1">
                <a:solidFill>
                  <a:schemeClr val="bg1"/>
                </a:solidFill>
              </a:rPr>
              <a:t>اللقان</a:t>
            </a:r>
            <a:endParaRPr lang="en-US" altLang="fr-FR" sz="2000" b="1" i="1" dirty="0">
              <a:solidFill>
                <a:schemeClr val="bg1"/>
              </a:solidFill>
            </a:endParaRPr>
          </a:p>
        </p:txBody>
      </p:sp>
    </p:spTree>
    <p:extLst>
      <p:ext uri="{BB962C8B-B14F-4D97-AF65-F5344CB8AC3E}">
        <p14:creationId xmlns:p14="http://schemas.microsoft.com/office/powerpoint/2010/main" val="3793681240"/>
      </p:ext>
    </p:extLst>
  </p:cSld>
  <p:clrMapOvr>
    <a:masterClrMapping/>
  </p:clrMapOvr>
</p:sld>
</file>

<file path=ppt/slides/slide5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7369" y="548680"/>
            <a:ext cx="5616624" cy="5832648"/>
          </a:xfrm>
        </p:spPr>
        <p:txBody>
          <a:bodyPr>
            <a:noAutofit/>
          </a:bodyPr>
          <a:lstStyle/>
          <a:p>
            <a:pPr marL="0" indent="0" algn="just">
              <a:buNone/>
            </a:pPr>
            <a:r>
              <a:rPr lang="fr-FR" sz="2800" b="1" dirty="0"/>
              <a:t>Pourquoi dépenser de l'argent pour autre chose que du pain, et ce que vous avez gagné, pour ce qui ne rassasie pas ? Écoutez, écoutez-moi et mangez ce qui est bon ; vous vous délecterez de mets succulents. Prêtez l'oreille et venez vers moi, écoutez et vous vivrez. Je conclurai avec vous une alliance éternelle, réalisant les faveurs promises à David. Voici que j'ai fait de lui un témoin pour des peuples, un chef et un législateur de peuples.</a:t>
            </a:r>
          </a:p>
        </p:txBody>
      </p:sp>
      <p:sp>
        <p:nvSpPr>
          <p:cNvPr id="4" name="Rectangle 3">
            <a:extLst>
              <a:ext uri="{FF2B5EF4-FFF2-40B4-BE49-F238E27FC236}">
                <a16:creationId xmlns:a16="http://schemas.microsoft.com/office/drawing/2014/main" id="{91243CA8-04CE-43A8-A980-AAAC9EEED9CA}"/>
              </a:ext>
            </a:extLst>
          </p:cNvPr>
          <p:cNvSpPr/>
          <p:nvPr/>
        </p:nvSpPr>
        <p:spPr>
          <a:xfrm>
            <a:off x="6240016" y="582935"/>
            <a:ext cx="5472608" cy="5798393"/>
          </a:xfrm>
          <a:prstGeom prst="rect">
            <a:avLst/>
          </a:prstGeom>
        </p:spPr>
        <p:txBody>
          <a:bodyPr wrap="square">
            <a:normAutofit/>
          </a:bodyPr>
          <a:lstStyle/>
          <a:p>
            <a:pPr algn="just" rtl="1"/>
            <a:r>
              <a:rPr lang="ar-SA" sz="3600" b="1" dirty="0"/>
              <a:t>لِمَاذَا تَزِنُونَ فِضَّةً لِغَيْرِ خُبْزٍ، وَتَعَبَكُمْ لِغَيْرِ شَبَعٍ؟ </a:t>
            </a:r>
            <a:r>
              <a:rPr lang="ar-SA" sz="3600" b="1" dirty="0" err="1"/>
              <a:t>ٱسْتَمِعُوا</a:t>
            </a:r>
            <a:r>
              <a:rPr lang="ar-SA" sz="3600" b="1" dirty="0"/>
              <a:t> لِي </a:t>
            </a:r>
            <a:r>
              <a:rPr lang="ar-SA" sz="3600" b="1" dirty="0" err="1"/>
              <a:t>ٱسْتِمَاعًا</a:t>
            </a:r>
            <a:r>
              <a:rPr lang="ar-SA" sz="3600" b="1" dirty="0"/>
              <a:t> وَكُلُوا </a:t>
            </a:r>
            <a:r>
              <a:rPr lang="ar-SA" sz="3600" b="1" dirty="0" err="1"/>
              <a:t>ٱلطَّيِّبَ</a:t>
            </a:r>
            <a:r>
              <a:rPr lang="ar-SA" sz="3600" b="1" dirty="0"/>
              <a:t>، وَلْتَتَلَذَّذْ </a:t>
            </a:r>
            <a:r>
              <a:rPr lang="ar-SA" sz="3600" b="1" dirty="0" err="1"/>
              <a:t>بِٱلدَّسَمِ</a:t>
            </a:r>
            <a:r>
              <a:rPr lang="ar-SA" sz="3600" b="1" dirty="0"/>
              <a:t> أَنْفُسُكُمْ. أَمِيلُوا آذَانَكُمْ وَهَلُمُّوا إِلَيَّ. </a:t>
            </a:r>
            <a:r>
              <a:rPr lang="ar-SA" sz="3600" b="1" dirty="0" err="1"/>
              <a:t>ٱسْمَعُوا</a:t>
            </a:r>
            <a:r>
              <a:rPr lang="ar-SA" sz="3600" b="1" dirty="0"/>
              <a:t> فَتَحْيَا أَنْفُسُكُمْ. وَأَقْطَعَ لَكُمْ عَهْدًا أَبَدِيًّا، مَرَاحِمَ دَاوُدَ </a:t>
            </a:r>
            <a:r>
              <a:rPr lang="ar-SA" sz="3600" b="1" dirty="0" err="1"/>
              <a:t>ٱلصَّادِقَةَ</a:t>
            </a:r>
            <a:r>
              <a:rPr lang="ar-SA" sz="3600" b="1" dirty="0"/>
              <a:t>. هُوَذَا قَدْ جَعَلْتُهُ شَارِعًا لِلشُّعُوبِ، رَئِيسًا وَمُوصِيًا لِلشُّعُوبِ. </a:t>
            </a:r>
            <a:endParaRPr lang="ar-SA" sz="3600" b="1" dirty="0">
              <a:latin typeface="Times New Roman" panose="02020603050405020304" pitchFamily="18" charset="0"/>
            </a:endParaRPr>
          </a:p>
        </p:txBody>
      </p:sp>
      <p:sp>
        <p:nvSpPr>
          <p:cNvPr id="6" name="ZoneTexte 5">
            <a:extLst>
              <a:ext uri="{FF2B5EF4-FFF2-40B4-BE49-F238E27FC236}">
                <a16:creationId xmlns:a16="http://schemas.microsoft.com/office/drawing/2014/main" id="{BAB19FAE-3ED2-4A0E-84E8-3EA0EBF7738B}"/>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du </a:t>
            </a:r>
            <a:r>
              <a:rPr lang="fr-FR" sz="1600" b="1" dirty="0" err="1">
                <a:solidFill>
                  <a:schemeClr val="bg1"/>
                </a:solidFill>
              </a:rPr>
              <a:t>Lakkan</a:t>
            </a:r>
            <a:r>
              <a:rPr lang="fr-FR" sz="1600" b="1" dirty="0">
                <a:solidFill>
                  <a:schemeClr val="bg1"/>
                </a:solidFill>
              </a:rPr>
              <a:t> (Lavement des pieds)</a:t>
            </a:r>
          </a:p>
        </p:txBody>
      </p:sp>
      <p:sp>
        <p:nvSpPr>
          <p:cNvPr id="7" name="Rectangle 74">
            <a:extLst>
              <a:ext uri="{FF2B5EF4-FFF2-40B4-BE49-F238E27FC236}">
                <a16:creationId xmlns:a16="http://schemas.microsoft.com/office/drawing/2014/main" id="{7D9D7292-A038-4F29-BE7B-D5B3BCDA9A15}"/>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صلاة </a:t>
            </a:r>
            <a:r>
              <a:rPr lang="ar-SA" sz="2000" b="1" dirty="0" err="1">
                <a:solidFill>
                  <a:schemeClr val="bg1"/>
                </a:solidFill>
              </a:rPr>
              <a:t>اللقان</a:t>
            </a:r>
            <a:endParaRPr lang="en-US" altLang="fr-FR" sz="2000" b="1" i="1" dirty="0">
              <a:solidFill>
                <a:schemeClr val="bg1"/>
              </a:solidFill>
            </a:endParaRPr>
          </a:p>
        </p:txBody>
      </p:sp>
    </p:spTree>
    <p:extLst>
      <p:ext uri="{BB962C8B-B14F-4D97-AF65-F5344CB8AC3E}">
        <p14:creationId xmlns:p14="http://schemas.microsoft.com/office/powerpoint/2010/main" val="2105061178"/>
      </p:ext>
    </p:extLst>
  </p:cSld>
  <p:clrMapOvr>
    <a:masterClrMapping/>
  </p:clrMapOvr>
</p:sld>
</file>

<file path=ppt/slides/slide5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 name="Rectangle 4"/>
          <p:cNvSpPr/>
          <p:nvPr/>
        </p:nvSpPr>
        <p:spPr>
          <a:xfrm>
            <a:off x="6960096" y="692696"/>
            <a:ext cx="4531205" cy="2492990"/>
          </a:xfrm>
          <a:prstGeom prst="rect">
            <a:avLst/>
          </a:prstGeom>
        </p:spPr>
        <p:txBody>
          <a:bodyPr wrap="square">
            <a:spAutoFit/>
          </a:bodyPr>
          <a:lstStyle/>
          <a:p>
            <a:pPr algn="just" rtl="1"/>
            <a:r>
              <a:rPr lang="ar-AE" sz="3900" b="1" dirty="0"/>
              <a:t>وشريكه في الخدمة ابانا القديس البار أنبا (...) المطران (الاسقف) ثبته علي كرسيه.</a:t>
            </a:r>
          </a:p>
        </p:txBody>
      </p:sp>
      <p:sp>
        <p:nvSpPr>
          <p:cNvPr id="6" name="Rectangle 5"/>
          <p:cNvSpPr/>
          <p:nvPr/>
        </p:nvSpPr>
        <p:spPr>
          <a:xfrm>
            <a:off x="695400" y="692696"/>
            <a:ext cx="5256584" cy="2862322"/>
          </a:xfrm>
          <a:prstGeom prst="rect">
            <a:avLst/>
          </a:prstGeom>
        </p:spPr>
        <p:txBody>
          <a:bodyPr wrap="square">
            <a:spAutoFit/>
          </a:bodyPr>
          <a:lstStyle/>
          <a:p>
            <a:pPr algn="just"/>
            <a:r>
              <a:rPr lang="fr-FR" sz="3600" b="1" dirty="0">
                <a:latin typeface="CS Avva Shenouda" pitchFamily="34" charset="0"/>
              </a:rPr>
              <a:t>¿ Nem </a:t>
            </a:r>
            <a:r>
              <a:rPr lang="fr-FR" sz="3600" b="1" dirty="0" err="1">
                <a:latin typeface="CS Avva Shenouda" pitchFamily="34" charset="0"/>
              </a:rPr>
              <a:t>pefke`svyr</a:t>
            </a:r>
            <a:r>
              <a:rPr lang="fr-FR" sz="3600" b="1" dirty="0">
                <a:latin typeface="CS Avva Shenouda" pitchFamily="34" charset="0"/>
              </a:rPr>
              <a:t> `</a:t>
            </a:r>
            <a:r>
              <a:rPr lang="fr-FR" sz="3600" b="1" dirty="0" err="1">
                <a:latin typeface="CS Avva Shenouda" pitchFamily="34" charset="0"/>
              </a:rPr>
              <a:t>nlitourgoc</a:t>
            </a:r>
            <a:r>
              <a:rPr lang="fr-FR" sz="3600" b="1" dirty="0">
                <a:latin typeface="CS Avva Shenouda" pitchFamily="34" charset="0"/>
              </a:rPr>
              <a:t>@ </a:t>
            </a:r>
            <a:r>
              <a:rPr lang="fr-FR" sz="3600" b="1" dirty="0" err="1">
                <a:latin typeface="CS Avva Shenouda" pitchFamily="34" charset="0"/>
              </a:rPr>
              <a:t>peniwt</a:t>
            </a:r>
            <a:r>
              <a:rPr lang="fr-FR" sz="3600" b="1" dirty="0">
                <a:latin typeface="CS Avva Shenouda" pitchFamily="34" charset="0"/>
              </a:rPr>
              <a:t> =e=;=u `</a:t>
            </a:r>
            <a:r>
              <a:rPr lang="fr-FR" sz="3600" b="1" dirty="0" err="1">
                <a:latin typeface="CS Avva Shenouda" pitchFamily="34" charset="0"/>
              </a:rPr>
              <a:t>ndikeoc</a:t>
            </a:r>
            <a:r>
              <a:rPr lang="fr-FR" sz="3600" b="1" dirty="0">
                <a:latin typeface="CS Avva Shenouda" pitchFamily="34" charset="0"/>
              </a:rPr>
              <a:t>@ </a:t>
            </a:r>
            <a:r>
              <a:rPr lang="fr-FR" sz="3600" b="1" dirty="0" err="1">
                <a:latin typeface="CS Avva Shenouda" pitchFamily="34" charset="0"/>
              </a:rPr>
              <a:t>abba</a:t>
            </a:r>
            <a:r>
              <a:rPr lang="fr-FR" sz="3600" b="1" dirty="0">
                <a:latin typeface="CS Avva Shenouda" pitchFamily="34" charset="0"/>
              </a:rPr>
              <a:t> (...) </a:t>
            </a:r>
            <a:r>
              <a:rPr lang="fr-FR" sz="3600" b="1" dirty="0" err="1">
                <a:latin typeface="CS Avva Shenouda" pitchFamily="34" charset="0"/>
              </a:rPr>
              <a:t>pi`epickopoc</a:t>
            </a:r>
            <a:r>
              <a:rPr lang="fr-FR" sz="3600" b="1" dirty="0">
                <a:latin typeface="CS Avva Shenouda" pitchFamily="34" charset="0"/>
              </a:rPr>
              <a:t> </a:t>
            </a:r>
            <a:r>
              <a:rPr lang="fr-FR" sz="3600" b="1" dirty="0" err="1">
                <a:latin typeface="CS Avva Shenouda" pitchFamily="34" charset="0"/>
              </a:rPr>
              <a:t>matajrof</a:t>
            </a:r>
            <a:r>
              <a:rPr lang="fr-FR" sz="3600" b="1" dirty="0">
                <a:latin typeface="CS Avva Shenouda" pitchFamily="34" charset="0"/>
              </a:rPr>
              <a:t> </a:t>
            </a:r>
            <a:r>
              <a:rPr lang="fr-FR" sz="3600" b="1" dirty="0" err="1">
                <a:latin typeface="CS Avva Shenouda" pitchFamily="34" charset="0"/>
              </a:rPr>
              <a:t>hijen</a:t>
            </a:r>
            <a:r>
              <a:rPr lang="fr-FR" sz="3600" b="1" dirty="0">
                <a:latin typeface="CS Avva Shenouda" pitchFamily="34" charset="0"/>
              </a:rPr>
              <a:t> </a:t>
            </a:r>
            <a:r>
              <a:rPr lang="fr-FR" sz="3600" b="1" dirty="0" err="1">
                <a:latin typeface="CS Avva Shenouda" pitchFamily="34" charset="0"/>
              </a:rPr>
              <a:t>pef</a:t>
            </a:r>
            <a:r>
              <a:rPr lang="fr-FR" sz="3600" b="1" dirty="0">
                <a:latin typeface="CS Avva Shenouda" pitchFamily="34" charset="0"/>
              </a:rPr>
              <a:t>`;</a:t>
            </a:r>
            <a:r>
              <a:rPr lang="fr-FR" sz="3600" b="1" dirty="0" err="1">
                <a:latin typeface="CS Avva Shenouda" pitchFamily="34" charset="0"/>
              </a:rPr>
              <a:t>ronoc</a:t>
            </a:r>
            <a:r>
              <a:rPr lang="fr-FR" sz="3600" b="1" dirty="0">
                <a:latin typeface="CS Avva Shenouda" pitchFamily="34" charset="0"/>
              </a:rPr>
              <a:t>.</a:t>
            </a:r>
          </a:p>
        </p:txBody>
      </p:sp>
      <p:sp>
        <p:nvSpPr>
          <p:cNvPr id="7" name="Rectangle 6"/>
          <p:cNvSpPr/>
          <p:nvPr/>
        </p:nvSpPr>
        <p:spPr>
          <a:xfrm>
            <a:off x="2891644" y="4149080"/>
            <a:ext cx="6408712" cy="2062103"/>
          </a:xfrm>
          <a:prstGeom prst="rect">
            <a:avLst/>
          </a:prstGeom>
        </p:spPr>
        <p:txBody>
          <a:bodyPr wrap="square">
            <a:spAutoFit/>
          </a:bodyPr>
          <a:lstStyle/>
          <a:p>
            <a:pPr algn="ctr"/>
            <a:r>
              <a:rPr lang="fr-FR" sz="3200" b="1" dirty="0">
                <a:latin typeface="Book Antiqua" pitchFamily="18" charset="0"/>
              </a:rPr>
              <a:t>Et son confrère dans le ministère</a:t>
            </a:r>
          </a:p>
          <a:p>
            <a:pPr algn="ctr"/>
            <a:r>
              <a:rPr lang="fr-FR" sz="3200" b="1" dirty="0">
                <a:latin typeface="Book Antiqua" pitchFamily="18" charset="0"/>
              </a:rPr>
              <a:t>notre père le juste </a:t>
            </a:r>
          </a:p>
          <a:p>
            <a:pPr algn="ctr"/>
            <a:r>
              <a:rPr lang="fr-FR" sz="3200" b="1" dirty="0" err="1">
                <a:latin typeface="Book Antiqua" pitchFamily="18" charset="0"/>
              </a:rPr>
              <a:t>Anba</a:t>
            </a:r>
            <a:r>
              <a:rPr lang="fr-FR" sz="3200" b="1" dirty="0">
                <a:latin typeface="Book Antiqua" pitchFamily="18" charset="0"/>
              </a:rPr>
              <a:t> (…) l'évêque</a:t>
            </a:r>
          </a:p>
          <a:p>
            <a:pPr algn="ctr"/>
            <a:r>
              <a:rPr lang="fr-FR" sz="3200" b="1" dirty="0">
                <a:latin typeface="Book Antiqua" pitchFamily="18" charset="0"/>
              </a:rPr>
              <a:t>maintiens-le sur son siège.</a:t>
            </a:r>
          </a:p>
        </p:txBody>
      </p:sp>
      <p:sp>
        <p:nvSpPr>
          <p:cNvPr id="10" name="ZoneTexte 9">
            <a:extLst>
              <a:ext uri="{FF2B5EF4-FFF2-40B4-BE49-F238E27FC236}">
                <a16:creationId xmlns:a16="http://schemas.microsoft.com/office/drawing/2014/main" id="{11764CCA-2DE2-4BFB-8AD6-BA32CEE4073D}"/>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de l’aube </a:t>
            </a:r>
            <a:r>
              <a:rPr lang="fr-FR" sz="1600" b="1" i="1" dirty="0">
                <a:solidFill>
                  <a:schemeClr val="bg1"/>
                </a:solidFill>
              </a:rPr>
              <a:t>du Jeudi Saint</a:t>
            </a:r>
            <a:endParaRPr lang="fr-FR" sz="1600" b="1" dirty="0">
              <a:solidFill>
                <a:schemeClr val="bg1"/>
              </a:solidFill>
            </a:endParaRPr>
          </a:p>
        </p:txBody>
      </p:sp>
      <p:sp>
        <p:nvSpPr>
          <p:cNvPr id="11" name="Rectangle 74">
            <a:extLst>
              <a:ext uri="{FF2B5EF4-FFF2-40B4-BE49-F238E27FC236}">
                <a16:creationId xmlns:a16="http://schemas.microsoft.com/office/drawing/2014/main" id="{497D2215-8E01-4C33-AF18-31DAE96BB30B}"/>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باكر يوم الخميس</a:t>
            </a:r>
            <a:endParaRPr lang="en-US" altLang="fr-FR" sz="2000" b="1" i="1" dirty="0">
              <a:solidFill>
                <a:schemeClr val="bg1"/>
              </a:solidFill>
            </a:endParaRPr>
          </a:p>
        </p:txBody>
      </p:sp>
    </p:spTree>
    <p:extLst>
      <p:ext uri="{BB962C8B-B14F-4D97-AF65-F5344CB8AC3E}">
        <p14:creationId xmlns:p14="http://schemas.microsoft.com/office/powerpoint/2010/main" val="787090496"/>
      </p:ext>
    </p:extLst>
  </p:cSld>
  <p:clrMapOvr>
    <a:masterClrMapping/>
  </p:clrMapOvr>
</p:sld>
</file>

<file path=ppt/slides/slide5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7369" y="548680"/>
            <a:ext cx="5616624" cy="5832648"/>
          </a:xfrm>
        </p:spPr>
        <p:txBody>
          <a:bodyPr>
            <a:noAutofit/>
          </a:bodyPr>
          <a:lstStyle/>
          <a:p>
            <a:pPr marL="0" indent="0" algn="just">
              <a:buNone/>
            </a:pPr>
            <a:r>
              <a:rPr lang="fr-FR" sz="2800" b="1" dirty="0"/>
              <a:t>Voici que tu appelleras une nation que tu ne connais pas, une nation qui ne te connaît pas viendra vers toi, à cause du Seigneur, ton Dieu, et pour le Saint d'Israël, car il t'a glorifié. Cherchez le Seigneur pendant qu'il se laisse trouver, invoquez-le pendant qu'il est proche. Que le méchant abandonne sa voie et l'homme criminel ses pensées, qu'il revienne au Seigneur qui aura pitié de lui, à notre Dieu car il est riche en pardon. </a:t>
            </a:r>
          </a:p>
        </p:txBody>
      </p:sp>
      <p:sp>
        <p:nvSpPr>
          <p:cNvPr id="4" name="Rectangle 3">
            <a:extLst>
              <a:ext uri="{FF2B5EF4-FFF2-40B4-BE49-F238E27FC236}">
                <a16:creationId xmlns:a16="http://schemas.microsoft.com/office/drawing/2014/main" id="{91243CA8-04CE-43A8-A980-AAAC9EEED9CA}"/>
              </a:ext>
            </a:extLst>
          </p:cNvPr>
          <p:cNvSpPr/>
          <p:nvPr/>
        </p:nvSpPr>
        <p:spPr>
          <a:xfrm>
            <a:off x="6240016" y="582935"/>
            <a:ext cx="5472608" cy="5798393"/>
          </a:xfrm>
          <a:prstGeom prst="rect">
            <a:avLst/>
          </a:prstGeom>
        </p:spPr>
        <p:txBody>
          <a:bodyPr wrap="square">
            <a:normAutofit/>
          </a:bodyPr>
          <a:lstStyle/>
          <a:p>
            <a:pPr algn="just" rtl="1"/>
            <a:r>
              <a:rPr lang="ar-SA" sz="3600" b="1" dirty="0"/>
              <a:t>هَا أُمَّةٌ لَا تَعْرِفُهَا تَدْعُوهَا، وَأُمَّةٌ لَمْ تَعْرِفْكَ تَرْكُضُ إِلَيْكَ، مِنْ أَجْلِ </a:t>
            </a:r>
            <a:r>
              <a:rPr lang="ar-SA" sz="3600" b="1" dirty="0" err="1"/>
              <a:t>ٱلرَّبِّ</a:t>
            </a:r>
            <a:r>
              <a:rPr lang="ar-SA" sz="3600" b="1" dirty="0"/>
              <a:t> إِلَهِكَ وَقُدُّوسِ إِسْرَائِيلَ لِأَنَّهُ قَدْ مَجَّدَكَ». اُطْلُبُوا </a:t>
            </a:r>
            <a:r>
              <a:rPr lang="ar-SA" sz="3600" b="1" dirty="0" err="1"/>
              <a:t>ٱلرَّبَّ</a:t>
            </a:r>
            <a:r>
              <a:rPr lang="ar-SA" sz="3600" b="1" dirty="0"/>
              <a:t> مَا دَامَ يُوجَدُ. </a:t>
            </a:r>
            <a:r>
              <a:rPr lang="ar-SA" sz="3600" b="1" dirty="0" err="1"/>
              <a:t>ٱدْعُوهُ</a:t>
            </a:r>
            <a:r>
              <a:rPr lang="ar-SA" sz="3600" b="1" dirty="0"/>
              <a:t> وَهُوَ قَرِيبٌ. لِيَتْرُكِ </a:t>
            </a:r>
            <a:r>
              <a:rPr lang="ar-SA" sz="3600" b="1" dirty="0" err="1"/>
              <a:t>ٱلشِّرِّيرُ</a:t>
            </a:r>
            <a:r>
              <a:rPr lang="ar-SA" sz="3600" b="1" dirty="0"/>
              <a:t> طَرِيقَهُ، وَرَجُلُ </a:t>
            </a:r>
            <a:r>
              <a:rPr lang="ar-SA" sz="3600" b="1" dirty="0" err="1"/>
              <a:t>ٱلْإِثْمِ</a:t>
            </a:r>
            <a:r>
              <a:rPr lang="ar-SA" sz="3600" b="1" dirty="0"/>
              <a:t> أَفْكَارَهُ، وَلْيَتُبْ إِلَى </a:t>
            </a:r>
            <a:r>
              <a:rPr lang="ar-SA" sz="3600" b="1" dirty="0" err="1"/>
              <a:t>ٱلرَّبِّ</a:t>
            </a:r>
            <a:r>
              <a:rPr lang="ar-SA" sz="3600" b="1" dirty="0"/>
              <a:t> فَيَرْحَمَهُ، وَإِلَى إِلَهِنَا لِأَنَّهُ يُكْثِرُ </a:t>
            </a:r>
            <a:r>
              <a:rPr lang="ar-SA" sz="3600" b="1" dirty="0" err="1"/>
              <a:t>ٱلْغُفْرَانَ</a:t>
            </a:r>
            <a:r>
              <a:rPr lang="ar-SA" sz="3600" b="1" dirty="0"/>
              <a:t>. </a:t>
            </a:r>
            <a:endParaRPr lang="ar-SA" sz="3600" b="1" dirty="0">
              <a:latin typeface="Times New Roman" panose="02020603050405020304" pitchFamily="18" charset="0"/>
            </a:endParaRPr>
          </a:p>
        </p:txBody>
      </p:sp>
      <p:sp>
        <p:nvSpPr>
          <p:cNvPr id="6" name="ZoneTexte 5">
            <a:extLst>
              <a:ext uri="{FF2B5EF4-FFF2-40B4-BE49-F238E27FC236}">
                <a16:creationId xmlns:a16="http://schemas.microsoft.com/office/drawing/2014/main" id="{BAB19FAE-3ED2-4A0E-84E8-3EA0EBF7738B}"/>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du </a:t>
            </a:r>
            <a:r>
              <a:rPr lang="fr-FR" sz="1600" b="1" dirty="0" err="1">
                <a:solidFill>
                  <a:schemeClr val="bg1"/>
                </a:solidFill>
              </a:rPr>
              <a:t>Lakkan</a:t>
            </a:r>
            <a:r>
              <a:rPr lang="fr-FR" sz="1600" b="1" dirty="0">
                <a:solidFill>
                  <a:schemeClr val="bg1"/>
                </a:solidFill>
              </a:rPr>
              <a:t> (Lavement des pieds)</a:t>
            </a:r>
          </a:p>
        </p:txBody>
      </p:sp>
      <p:sp>
        <p:nvSpPr>
          <p:cNvPr id="7" name="Rectangle 74">
            <a:extLst>
              <a:ext uri="{FF2B5EF4-FFF2-40B4-BE49-F238E27FC236}">
                <a16:creationId xmlns:a16="http://schemas.microsoft.com/office/drawing/2014/main" id="{7D9D7292-A038-4F29-BE7B-D5B3BCDA9A15}"/>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صلاة </a:t>
            </a:r>
            <a:r>
              <a:rPr lang="ar-SA" sz="2000" b="1" dirty="0" err="1">
                <a:solidFill>
                  <a:schemeClr val="bg1"/>
                </a:solidFill>
              </a:rPr>
              <a:t>اللقان</a:t>
            </a:r>
            <a:endParaRPr lang="en-US" altLang="fr-FR" sz="2000" b="1" i="1" dirty="0">
              <a:solidFill>
                <a:schemeClr val="bg1"/>
              </a:solidFill>
            </a:endParaRPr>
          </a:p>
        </p:txBody>
      </p:sp>
    </p:spTree>
    <p:extLst>
      <p:ext uri="{BB962C8B-B14F-4D97-AF65-F5344CB8AC3E}">
        <p14:creationId xmlns:p14="http://schemas.microsoft.com/office/powerpoint/2010/main" val="2879236702"/>
      </p:ext>
    </p:extLst>
  </p:cSld>
  <p:clrMapOvr>
    <a:masterClrMapping/>
  </p:clrMapOvr>
</p:sld>
</file>

<file path=ppt/slides/slide5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7369" y="548680"/>
            <a:ext cx="5616624" cy="5832648"/>
          </a:xfrm>
        </p:spPr>
        <p:txBody>
          <a:bodyPr>
            <a:noAutofit/>
          </a:bodyPr>
          <a:lstStyle/>
          <a:p>
            <a:pPr marL="0" indent="0" algn="just">
              <a:buNone/>
            </a:pPr>
            <a:r>
              <a:rPr lang="fr-FR" sz="2800" b="1" dirty="0"/>
              <a:t>Car vos pensées ne sont pas mes pensées, et mes voies ne sont pas vos voies, oracle du Seigneur. Autant les cieux sont élevés au-dessus de la terre, autant sont élevées mes voies au-dessus de vos voies, et mes pensées au-dessus de vos pensées. De même que la pluie et la neige descendent des cieux et n'y retournent pas sans avoir arrosé la terre, sans l'avoir fécondée et l'avoir fait germer pour fournir la semence au semeur et le pain à manger, ainsi</a:t>
            </a:r>
          </a:p>
        </p:txBody>
      </p:sp>
      <p:sp>
        <p:nvSpPr>
          <p:cNvPr id="4" name="Rectangle 3">
            <a:extLst>
              <a:ext uri="{FF2B5EF4-FFF2-40B4-BE49-F238E27FC236}">
                <a16:creationId xmlns:a16="http://schemas.microsoft.com/office/drawing/2014/main" id="{91243CA8-04CE-43A8-A980-AAAC9EEED9CA}"/>
              </a:ext>
            </a:extLst>
          </p:cNvPr>
          <p:cNvSpPr/>
          <p:nvPr/>
        </p:nvSpPr>
        <p:spPr>
          <a:xfrm>
            <a:off x="6240016" y="582935"/>
            <a:ext cx="5472608" cy="5798393"/>
          </a:xfrm>
          <a:prstGeom prst="rect">
            <a:avLst/>
          </a:prstGeom>
        </p:spPr>
        <p:txBody>
          <a:bodyPr wrap="square">
            <a:normAutofit/>
          </a:bodyPr>
          <a:lstStyle/>
          <a:p>
            <a:pPr algn="just" rtl="1"/>
            <a:r>
              <a:rPr lang="ar-SA" sz="3600" b="1" dirty="0"/>
              <a:t>«لِأَنَّ أَفْكَارِي لَيْسَتْ أَفْكَارَكُمْ، وَلَا طُرُقُكُمْ طُرُقِي، يَقُولُ </a:t>
            </a:r>
            <a:r>
              <a:rPr lang="ar-SA" sz="3600" b="1" dirty="0" err="1"/>
              <a:t>ٱلرَّبُّ</a:t>
            </a:r>
            <a:r>
              <a:rPr lang="ar-SA" sz="3600" b="1" dirty="0"/>
              <a:t>. لِأَنَّهُ كَمَا عَلَتِ </a:t>
            </a:r>
            <a:r>
              <a:rPr lang="ar-SA" sz="3600" b="1" dirty="0" err="1"/>
              <a:t>ٱلسَّمَاوَاتُ</a:t>
            </a:r>
            <a:r>
              <a:rPr lang="ar-SA" sz="3600" b="1" dirty="0"/>
              <a:t> عَنِ </a:t>
            </a:r>
            <a:r>
              <a:rPr lang="ar-SA" sz="3600" b="1" dirty="0" err="1"/>
              <a:t>ٱلْأَرْضِ</a:t>
            </a:r>
            <a:r>
              <a:rPr lang="ar-SA" sz="3600" b="1" dirty="0"/>
              <a:t>، هَكَذَا عَلَتْ طُرُقِي عَنْ طُرُقِكُمْ وَأَفْكَارِي عَنْ أَفْكَارِكُمْ. لِأَنَّهُ كَمَا يَنْزِلُ </a:t>
            </a:r>
            <a:r>
              <a:rPr lang="ar-SA" sz="3600" b="1" dirty="0" err="1"/>
              <a:t>ٱلْمَطَرُ</a:t>
            </a:r>
            <a:r>
              <a:rPr lang="ar-SA" sz="3600" b="1" dirty="0"/>
              <a:t> </a:t>
            </a:r>
            <a:r>
              <a:rPr lang="ar-SA" sz="3600" b="1" dirty="0" err="1"/>
              <a:t>وَٱلثَّلْجُ</a:t>
            </a:r>
            <a:r>
              <a:rPr lang="ar-SA" sz="3600" b="1" dirty="0"/>
              <a:t> مِنَ </a:t>
            </a:r>
            <a:r>
              <a:rPr lang="ar-SA" sz="3600" b="1" dirty="0" err="1"/>
              <a:t>ٱلسَّمَاءِ</a:t>
            </a:r>
            <a:r>
              <a:rPr lang="ar-SA" sz="3600" b="1" dirty="0"/>
              <a:t> وَلَا يَرْجِعَانِ إِلَى هُنَاكَ، بَلْ يُرْوِيَانِ </a:t>
            </a:r>
            <a:r>
              <a:rPr lang="ar-SA" sz="3600" b="1" dirty="0" err="1"/>
              <a:t>ٱلْأَرْضَ</a:t>
            </a:r>
            <a:r>
              <a:rPr lang="ar-SA" sz="3600" b="1" dirty="0"/>
              <a:t> وَيَجْعَلَانِهَا تَلِدُ وَتُنْبِتُ وَتُعْطِي زَرْعًا لِلزَّارِعِ وَخُبْزًا لِلْآكِلِ،</a:t>
            </a:r>
            <a:endParaRPr lang="ar-SA" sz="3600" b="1" dirty="0">
              <a:latin typeface="Times New Roman" panose="02020603050405020304" pitchFamily="18" charset="0"/>
            </a:endParaRPr>
          </a:p>
        </p:txBody>
      </p:sp>
      <p:sp>
        <p:nvSpPr>
          <p:cNvPr id="6" name="ZoneTexte 5">
            <a:extLst>
              <a:ext uri="{FF2B5EF4-FFF2-40B4-BE49-F238E27FC236}">
                <a16:creationId xmlns:a16="http://schemas.microsoft.com/office/drawing/2014/main" id="{BAB19FAE-3ED2-4A0E-84E8-3EA0EBF7738B}"/>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du </a:t>
            </a:r>
            <a:r>
              <a:rPr lang="fr-FR" sz="1600" b="1" dirty="0" err="1">
                <a:solidFill>
                  <a:schemeClr val="bg1"/>
                </a:solidFill>
              </a:rPr>
              <a:t>Lakkan</a:t>
            </a:r>
            <a:r>
              <a:rPr lang="fr-FR" sz="1600" b="1" dirty="0">
                <a:solidFill>
                  <a:schemeClr val="bg1"/>
                </a:solidFill>
              </a:rPr>
              <a:t> (Lavement des pieds)</a:t>
            </a:r>
          </a:p>
        </p:txBody>
      </p:sp>
      <p:sp>
        <p:nvSpPr>
          <p:cNvPr id="7" name="Rectangle 74">
            <a:extLst>
              <a:ext uri="{FF2B5EF4-FFF2-40B4-BE49-F238E27FC236}">
                <a16:creationId xmlns:a16="http://schemas.microsoft.com/office/drawing/2014/main" id="{7D9D7292-A038-4F29-BE7B-D5B3BCDA9A15}"/>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صلاة </a:t>
            </a:r>
            <a:r>
              <a:rPr lang="ar-SA" sz="2000" b="1" dirty="0" err="1">
                <a:solidFill>
                  <a:schemeClr val="bg1"/>
                </a:solidFill>
              </a:rPr>
              <a:t>اللقان</a:t>
            </a:r>
            <a:endParaRPr lang="en-US" altLang="fr-FR" sz="2000" b="1" i="1" dirty="0">
              <a:solidFill>
                <a:schemeClr val="bg1"/>
              </a:solidFill>
            </a:endParaRPr>
          </a:p>
        </p:txBody>
      </p:sp>
    </p:spTree>
    <p:extLst>
      <p:ext uri="{BB962C8B-B14F-4D97-AF65-F5344CB8AC3E}">
        <p14:creationId xmlns:p14="http://schemas.microsoft.com/office/powerpoint/2010/main" val="2158995883"/>
      </p:ext>
    </p:extLst>
  </p:cSld>
  <p:clrMapOvr>
    <a:masterClrMapping/>
  </p:clrMapOvr>
</p:sld>
</file>

<file path=ppt/slides/slide5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7369" y="548680"/>
            <a:ext cx="5616624" cy="5832648"/>
          </a:xfrm>
        </p:spPr>
        <p:txBody>
          <a:bodyPr>
            <a:noAutofit/>
          </a:bodyPr>
          <a:lstStyle/>
          <a:p>
            <a:pPr marL="0" indent="0" algn="just">
              <a:buNone/>
            </a:pPr>
            <a:r>
              <a:rPr lang="fr-FR" sz="2800" b="1" dirty="0"/>
              <a:t>ainsi en est-il de la parole qui sort de ma bouche, elle ne revient pas vers moi sans effet, sans avoir accompli ce que j'ai voulu et réalisé l'objet de sa mission. Oui, vous partirez dans la joie et vous serez ramenés dans la paix. Les montagnes et les collines pousseront devant vous des cris de joie, et tous les arbres de la campagne battront des mains. Au lieu de l'épine croîtra le cyprès, au lieu de l'ortie croîtra le myrte, ce sera pour le Seigneur un renom, un signe éternel qui ne périra pas. </a:t>
            </a:r>
          </a:p>
        </p:txBody>
      </p:sp>
      <p:sp>
        <p:nvSpPr>
          <p:cNvPr id="4" name="Rectangle 3">
            <a:extLst>
              <a:ext uri="{FF2B5EF4-FFF2-40B4-BE49-F238E27FC236}">
                <a16:creationId xmlns:a16="http://schemas.microsoft.com/office/drawing/2014/main" id="{91243CA8-04CE-43A8-A980-AAAC9EEED9CA}"/>
              </a:ext>
            </a:extLst>
          </p:cNvPr>
          <p:cNvSpPr/>
          <p:nvPr/>
        </p:nvSpPr>
        <p:spPr>
          <a:xfrm>
            <a:off x="6240016" y="582935"/>
            <a:ext cx="5472608" cy="5798393"/>
          </a:xfrm>
          <a:prstGeom prst="rect">
            <a:avLst/>
          </a:prstGeom>
        </p:spPr>
        <p:txBody>
          <a:bodyPr wrap="square">
            <a:normAutofit/>
          </a:bodyPr>
          <a:lstStyle/>
          <a:p>
            <a:pPr algn="just" rtl="1"/>
            <a:r>
              <a:rPr lang="ar-SA" sz="3600" b="1" dirty="0"/>
              <a:t>هَكَذَا تَكُونُ كَلِمَتِي </a:t>
            </a:r>
            <a:r>
              <a:rPr lang="ar-SA" sz="3600" b="1" dirty="0" err="1"/>
              <a:t>ٱلَّتِي</a:t>
            </a:r>
            <a:r>
              <a:rPr lang="ar-SA" sz="3600" b="1" dirty="0"/>
              <a:t> تَخْرُجُ مِنْ فَمِي. لَا تَرْجِعُ إِلَيَّ فَارِغَةً، بَلْ تَعْمَلُ مَا سُرِرْتُ بِهِ وَتَنْجَحُ فِي مَا أَرْسَلْتُهَا لَهُ. لِأَنَّكُمْ بِفَرَحٍ تَخْرُجُونَ وَبِسَلَامٍ تُحْضَرُونَ. </a:t>
            </a:r>
            <a:r>
              <a:rPr lang="ar-SA" sz="3600" b="1" dirty="0" err="1"/>
              <a:t>ٱلْجِبَالُ</a:t>
            </a:r>
            <a:r>
              <a:rPr lang="ar-SA" sz="3600" b="1" dirty="0"/>
              <a:t> </a:t>
            </a:r>
            <a:r>
              <a:rPr lang="ar-SA" sz="3600" b="1" dirty="0" err="1"/>
              <a:t>وَٱلْآكَامُ</a:t>
            </a:r>
            <a:r>
              <a:rPr lang="ar-SA" sz="3600" b="1" dirty="0"/>
              <a:t> تُشِيدُ أَمَامَكُمْ تَرَنُّمًا، وَكُلُّ شَجَرِ </a:t>
            </a:r>
            <a:r>
              <a:rPr lang="ar-SA" sz="3600" b="1" dirty="0" err="1"/>
              <a:t>ٱلْحَقْلِ</a:t>
            </a:r>
            <a:r>
              <a:rPr lang="ar-SA" sz="3600" b="1" dirty="0"/>
              <a:t> تُصَفِّقُ </a:t>
            </a:r>
            <a:r>
              <a:rPr lang="ar-SA" sz="3600" b="1" dirty="0" err="1"/>
              <a:t>بِٱلْأَيَادِي</a:t>
            </a:r>
            <a:r>
              <a:rPr lang="ar-SA" sz="3600" b="1" dirty="0"/>
              <a:t>. عِوَضًا عَنِ </a:t>
            </a:r>
            <a:r>
              <a:rPr lang="ar-SA" sz="3600" b="1" dirty="0" err="1"/>
              <a:t>ٱلشَّوْكِ</a:t>
            </a:r>
            <a:r>
              <a:rPr lang="ar-SA" sz="3600" b="1" dirty="0"/>
              <a:t> يَنْبُتُ سَرْوٌ، وَعِوَضًا عَنِ </a:t>
            </a:r>
            <a:r>
              <a:rPr lang="ar-SA" sz="3600" b="1" dirty="0" err="1"/>
              <a:t>ٱلْقَرِيسِ</a:t>
            </a:r>
            <a:r>
              <a:rPr lang="ar-SA" sz="3600" b="1" dirty="0"/>
              <a:t> يَطْلَعُ آسٌ. وَيَكُونُ لِلرَّبِّ </a:t>
            </a:r>
            <a:r>
              <a:rPr lang="ar-SA" sz="3600" b="1" dirty="0" err="1"/>
              <a:t>ٱسْمًا</a:t>
            </a:r>
            <a:r>
              <a:rPr lang="ar-SA" sz="3600" b="1" dirty="0"/>
              <a:t>، عَلَامَةً أَبَدِيَّةً لَا تَنْقَطِعُ».</a:t>
            </a:r>
            <a:endParaRPr lang="ar-SA" sz="3600" b="1" dirty="0">
              <a:latin typeface="Times New Roman" panose="02020603050405020304" pitchFamily="18" charset="0"/>
            </a:endParaRPr>
          </a:p>
        </p:txBody>
      </p:sp>
      <p:sp>
        <p:nvSpPr>
          <p:cNvPr id="6" name="ZoneTexte 5">
            <a:extLst>
              <a:ext uri="{FF2B5EF4-FFF2-40B4-BE49-F238E27FC236}">
                <a16:creationId xmlns:a16="http://schemas.microsoft.com/office/drawing/2014/main" id="{BAB19FAE-3ED2-4A0E-84E8-3EA0EBF7738B}"/>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du </a:t>
            </a:r>
            <a:r>
              <a:rPr lang="fr-FR" sz="1600" b="1" dirty="0" err="1">
                <a:solidFill>
                  <a:schemeClr val="bg1"/>
                </a:solidFill>
              </a:rPr>
              <a:t>Lakkan</a:t>
            </a:r>
            <a:r>
              <a:rPr lang="fr-FR" sz="1600" b="1" dirty="0">
                <a:solidFill>
                  <a:schemeClr val="bg1"/>
                </a:solidFill>
              </a:rPr>
              <a:t> (Lavement des pieds)</a:t>
            </a:r>
          </a:p>
        </p:txBody>
      </p:sp>
      <p:sp>
        <p:nvSpPr>
          <p:cNvPr id="7" name="Rectangle 74">
            <a:extLst>
              <a:ext uri="{FF2B5EF4-FFF2-40B4-BE49-F238E27FC236}">
                <a16:creationId xmlns:a16="http://schemas.microsoft.com/office/drawing/2014/main" id="{7D9D7292-A038-4F29-BE7B-D5B3BCDA9A15}"/>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صلاة </a:t>
            </a:r>
            <a:r>
              <a:rPr lang="ar-SA" sz="2000" b="1" dirty="0" err="1">
                <a:solidFill>
                  <a:schemeClr val="bg1"/>
                </a:solidFill>
              </a:rPr>
              <a:t>اللقان</a:t>
            </a:r>
            <a:endParaRPr lang="en-US" altLang="fr-FR" sz="2000" b="1" i="1" dirty="0">
              <a:solidFill>
                <a:schemeClr val="bg1"/>
              </a:solidFill>
            </a:endParaRPr>
          </a:p>
        </p:txBody>
      </p:sp>
    </p:spTree>
    <p:extLst>
      <p:ext uri="{BB962C8B-B14F-4D97-AF65-F5344CB8AC3E}">
        <p14:creationId xmlns:p14="http://schemas.microsoft.com/office/powerpoint/2010/main" val="2782218117"/>
      </p:ext>
    </p:extLst>
  </p:cSld>
  <p:clrMapOvr>
    <a:masterClrMapping/>
  </p:clrMapOvr>
</p:sld>
</file>

<file path=ppt/slides/slide5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7369" y="548680"/>
            <a:ext cx="5616624" cy="5832648"/>
          </a:xfrm>
        </p:spPr>
        <p:txBody>
          <a:bodyPr>
            <a:noAutofit/>
          </a:bodyPr>
          <a:lstStyle/>
          <a:p>
            <a:pPr marL="0" indent="0" algn="just">
              <a:buNone/>
            </a:pPr>
            <a:r>
              <a:rPr lang="fr-FR" sz="2800" b="1" dirty="0"/>
              <a:t>Ainsi parle le Seigneur : « Observez le droit, pratiquez la justice, car mon salut est près d'arriver et ma justice de se révéler. »</a:t>
            </a:r>
          </a:p>
          <a:p>
            <a:pPr marL="0" indent="0" algn="just">
              <a:buNone/>
            </a:pPr>
            <a:endParaRPr lang="fr-FR" sz="2800" b="1" dirty="0"/>
          </a:p>
          <a:p>
            <a:pPr marL="0" indent="0" algn="just">
              <a:buNone/>
            </a:pPr>
            <a:r>
              <a:rPr lang="fr-FR" sz="2800" b="1" i="1" dirty="0">
                <a:solidFill>
                  <a:srgbClr val="C00000"/>
                </a:solidFill>
              </a:rPr>
              <a:t>Gloire à la sainte Trinité notre Dieu.</a:t>
            </a:r>
            <a:endParaRPr lang="fr-FR" sz="2800" b="1" dirty="0">
              <a:solidFill>
                <a:srgbClr val="C00000"/>
              </a:solidFill>
            </a:endParaRPr>
          </a:p>
          <a:p>
            <a:pPr marL="0" indent="0" algn="just">
              <a:buNone/>
            </a:pPr>
            <a:endParaRPr lang="fr-FR" sz="2800" b="1" dirty="0"/>
          </a:p>
        </p:txBody>
      </p:sp>
      <p:sp>
        <p:nvSpPr>
          <p:cNvPr id="4" name="Rectangle 3">
            <a:extLst>
              <a:ext uri="{FF2B5EF4-FFF2-40B4-BE49-F238E27FC236}">
                <a16:creationId xmlns:a16="http://schemas.microsoft.com/office/drawing/2014/main" id="{91243CA8-04CE-43A8-A980-AAAC9EEED9CA}"/>
              </a:ext>
            </a:extLst>
          </p:cNvPr>
          <p:cNvSpPr/>
          <p:nvPr/>
        </p:nvSpPr>
        <p:spPr>
          <a:xfrm>
            <a:off x="6240016" y="582935"/>
            <a:ext cx="5472608" cy="5798393"/>
          </a:xfrm>
          <a:prstGeom prst="rect">
            <a:avLst/>
          </a:prstGeom>
        </p:spPr>
        <p:txBody>
          <a:bodyPr wrap="square">
            <a:normAutofit/>
          </a:bodyPr>
          <a:lstStyle/>
          <a:p>
            <a:pPr algn="just" rtl="1"/>
            <a:r>
              <a:rPr lang="ar-SA" sz="3600" b="1" dirty="0"/>
              <a:t>هَكَذَا قَالَ </a:t>
            </a:r>
            <a:r>
              <a:rPr lang="ar-SA" sz="3600" b="1" dirty="0" err="1"/>
              <a:t>ٱلرَّبُّ</a:t>
            </a:r>
            <a:r>
              <a:rPr lang="ar-SA" sz="3600" b="1" dirty="0"/>
              <a:t>: «</a:t>
            </a:r>
            <a:r>
              <a:rPr lang="ar-SA" sz="3600" b="1" dirty="0" err="1"/>
              <a:t>ٱحْفَظُوا</a:t>
            </a:r>
            <a:r>
              <a:rPr lang="ar-SA" sz="3600" b="1" dirty="0"/>
              <a:t> </a:t>
            </a:r>
            <a:r>
              <a:rPr lang="ar-SA" sz="3600" b="1" dirty="0" err="1"/>
              <a:t>ٱلْحَقَّ</a:t>
            </a:r>
            <a:r>
              <a:rPr lang="ar-SA" sz="3600" b="1" dirty="0"/>
              <a:t> وَأَجْرُوا </a:t>
            </a:r>
            <a:r>
              <a:rPr lang="ar-SA" sz="3600" b="1" dirty="0" err="1"/>
              <a:t>ٱلْعَدْلَ</a:t>
            </a:r>
            <a:r>
              <a:rPr lang="ar-SA" sz="3600" b="1" dirty="0"/>
              <a:t>. لِأَنَّهُ قَرِيبٌ مَجِيءُ خَلَاصِي </a:t>
            </a:r>
            <a:r>
              <a:rPr lang="ar-SA" sz="3600" b="1" dirty="0" err="1"/>
              <a:t>وَٱسْتِعْلَانُ</a:t>
            </a:r>
            <a:r>
              <a:rPr lang="ar-SA" sz="3600" b="1" dirty="0"/>
              <a:t> بِرِّي. »</a:t>
            </a:r>
            <a:endParaRPr lang="fr-FR" sz="3600" b="1" dirty="0"/>
          </a:p>
          <a:p>
            <a:pPr algn="just" rtl="1"/>
            <a:endParaRPr lang="fr-FR" sz="3600" b="1" dirty="0">
              <a:latin typeface="Times New Roman" panose="02020603050405020304" pitchFamily="18" charset="0"/>
            </a:endParaRPr>
          </a:p>
          <a:p>
            <a:pPr algn="just" rtl="1"/>
            <a:r>
              <a:rPr lang="ar-SA" sz="3600" b="1" i="1" dirty="0">
                <a:solidFill>
                  <a:srgbClr val="C00000"/>
                </a:solidFill>
              </a:rPr>
              <a:t>مج</a:t>
            </a:r>
            <a:r>
              <a:rPr lang="ar-EG" sz="3600" b="1" i="1" dirty="0">
                <a:solidFill>
                  <a:srgbClr val="C00000"/>
                </a:solidFill>
              </a:rPr>
              <a:t>د</a:t>
            </a:r>
            <a:r>
              <a:rPr lang="ar-SA" sz="3600" b="1" i="1" dirty="0">
                <a:solidFill>
                  <a:srgbClr val="C00000"/>
                </a:solidFill>
              </a:rPr>
              <a:t>ا</a:t>
            </a:r>
            <a:r>
              <a:rPr lang="ar-EG" sz="3600" b="1" i="1" dirty="0">
                <a:solidFill>
                  <a:srgbClr val="C00000"/>
                </a:solidFill>
              </a:rPr>
              <a:t>ً</a:t>
            </a:r>
            <a:r>
              <a:rPr lang="ar-SA" sz="3600" b="1" i="1" dirty="0">
                <a:solidFill>
                  <a:srgbClr val="C00000"/>
                </a:solidFill>
              </a:rPr>
              <a:t> للثالوث الأقدس إلهنا آمين.</a:t>
            </a:r>
            <a:endParaRPr lang="fr-FR" sz="3600" b="1" i="1" dirty="0">
              <a:solidFill>
                <a:srgbClr val="C00000"/>
              </a:solidFill>
              <a:latin typeface="Times New Roman" panose="02020603050405020304" pitchFamily="18" charset="0"/>
            </a:endParaRPr>
          </a:p>
          <a:p>
            <a:pPr algn="just" rtl="1"/>
            <a:endParaRPr lang="ar-SA" sz="3600" b="1" dirty="0">
              <a:latin typeface="Times New Roman" panose="02020603050405020304" pitchFamily="18" charset="0"/>
            </a:endParaRPr>
          </a:p>
        </p:txBody>
      </p:sp>
      <p:sp>
        <p:nvSpPr>
          <p:cNvPr id="6" name="ZoneTexte 5">
            <a:extLst>
              <a:ext uri="{FF2B5EF4-FFF2-40B4-BE49-F238E27FC236}">
                <a16:creationId xmlns:a16="http://schemas.microsoft.com/office/drawing/2014/main" id="{BAB19FAE-3ED2-4A0E-84E8-3EA0EBF7738B}"/>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du </a:t>
            </a:r>
            <a:r>
              <a:rPr lang="fr-FR" sz="1600" b="1" dirty="0" err="1">
                <a:solidFill>
                  <a:schemeClr val="bg1"/>
                </a:solidFill>
              </a:rPr>
              <a:t>Lakkan</a:t>
            </a:r>
            <a:r>
              <a:rPr lang="fr-FR" sz="1600" b="1" dirty="0">
                <a:solidFill>
                  <a:schemeClr val="bg1"/>
                </a:solidFill>
              </a:rPr>
              <a:t> (Lavement des pieds)</a:t>
            </a:r>
          </a:p>
        </p:txBody>
      </p:sp>
      <p:sp>
        <p:nvSpPr>
          <p:cNvPr id="7" name="Rectangle 74">
            <a:extLst>
              <a:ext uri="{FF2B5EF4-FFF2-40B4-BE49-F238E27FC236}">
                <a16:creationId xmlns:a16="http://schemas.microsoft.com/office/drawing/2014/main" id="{7D9D7292-A038-4F29-BE7B-D5B3BCDA9A15}"/>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صلاة </a:t>
            </a:r>
            <a:r>
              <a:rPr lang="ar-SA" sz="2000" b="1" dirty="0" err="1">
                <a:solidFill>
                  <a:schemeClr val="bg1"/>
                </a:solidFill>
              </a:rPr>
              <a:t>اللقان</a:t>
            </a:r>
            <a:endParaRPr lang="en-US" altLang="fr-FR" sz="2000" b="1" i="1" dirty="0">
              <a:solidFill>
                <a:schemeClr val="bg1"/>
              </a:solidFill>
            </a:endParaRPr>
          </a:p>
        </p:txBody>
      </p:sp>
    </p:spTree>
    <p:extLst>
      <p:ext uri="{BB962C8B-B14F-4D97-AF65-F5344CB8AC3E}">
        <p14:creationId xmlns:p14="http://schemas.microsoft.com/office/powerpoint/2010/main" val="3644238277"/>
      </p:ext>
    </p:extLst>
  </p:cSld>
  <p:clrMapOvr>
    <a:masterClrMapping/>
  </p:clrMapOvr>
</p:sld>
</file>

<file path=ppt/slides/slide5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7368" y="3573016"/>
            <a:ext cx="5616623" cy="2808312"/>
          </a:xfrm>
        </p:spPr>
        <p:txBody>
          <a:bodyPr>
            <a:noAutofit/>
          </a:bodyPr>
          <a:lstStyle/>
          <a:p>
            <a:pPr marL="0" indent="0" algn="ctr">
              <a:buNone/>
            </a:pPr>
            <a:r>
              <a:rPr lang="fr-FR" sz="2800" b="1" i="1" dirty="0">
                <a:solidFill>
                  <a:srgbClr val="C00000"/>
                </a:solidFill>
              </a:rPr>
              <a:t>Ezéchiel 36 : 25-29</a:t>
            </a:r>
          </a:p>
          <a:p>
            <a:pPr marL="0" indent="0" algn="just">
              <a:buNone/>
            </a:pPr>
            <a:r>
              <a:rPr lang="fr-FR" sz="2800" b="1" dirty="0"/>
              <a:t>Ainsi parle le Seigneur Dieu : Je répandrai sur vous une eau pure et vous serez purifiés,</a:t>
            </a:r>
          </a:p>
        </p:txBody>
      </p:sp>
      <p:sp>
        <p:nvSpPr>
          <p:cNvPr id="4" name="Rectangle 3">
            <a:extLst>
              <a:ext uri="{FF2B5EF4-FFF2-40B4-BE49-F238E27FC236}">
                <a16:creationId xmlns:a16="http://schemas.microsoft.com/office/drawing/2014/main" id="{91243CA8-04CE-43A8-A980-AAAC9EEED9CA}"/>
              </a:ext>
            </a:extLst>
          </p:cNvPr>
          <p:cNvSpPr/>
          <p:nvPr/>
        </p:nvSpPr>
        <p:spPr>
          <a:xfrm>
            <a:off x="6312024" y="3573016"/>
            <a:ext cx="5457799" cy="2912258"/>
          </a:xfrm>
          <a:prstGeom prst="rect">
            <a:avLst/>
          </a:prstGeom>
        </p:spPr>
        <p:txBody>
          <a:bodyPr wrap="square">
            <a:normAutofit/>
          </a:bodyPr>
          <a:lstStyle/>
          <a:p>
            <a:pPr lvl="0" algn="ctr" rtl="1" fontAlgn="base">
              <a:spcBef>
                <a:spcPct val="20000"/>
              </a:spcBef>
              <a:spcAft>
                <a:spcPct val="0"/>
              </a:spcAft>
            </a:pPr>
            <a:r>
              <a:rPr lang="ar-SA" sz="3600" b="1" i="1" dirty="0">
                <a:solidFill>
                  <a:srgbClr val="C00000"/>
                </a:solidFill>
              </a:rPr>
              <a:t>حزقيال ٣٦: ٢٥ – ٢٩</a:t>
            </a:r>
            <a:endParaRPr lang="fr-FR" sz="3600" b="1" i="1" dirty="0">
              <a:solidFill>
                <a:srgbClr val="C00000"/>
              </a:solidFill>
            </a:endParaRPr>
          </a:p>
          <a:p>
            <a:pPr lvl="0" algn="just" rtl="1" fontAlgn="base">
              <a:spcBef>
                <a:spcPct val="20000"/>
              </a:spcBef>
              <a:spcAft>
                <a:spcPct val="0"/>
              </a:spcAft>
            </a:pPr>
            <a:r>
              <a:rPr lang="ar-SA" sz="3600" b="1" dirty="0"/>
              <a:t>هذا ما يقوله الرب الاله: وَأَرُشُّ عَلَيْكُمْ مَاءً طَاهِرًا فَتُطَهَّرُونَ.</a:t>
            </a:r>
            <a:endParaRPr lang="fr-FR" sz="3600" b="1" i="1" dirty="0">
              <a:solidFill>
                <a:srgbClr val="C00000"/>
              </a:solidFill>
            </a:endParaRPr>
          </a:p>
        </p:txBody>
      </p:sp>
      <p:sp>
        <p:nvSpPr>
          <p:cNvPr id="7" name="Espace réservé du contenu 2"/>
          <p:cNvSpPr txBox="1">
            <a:spLocks/>
          </p:cNvSpPr>
          <p:nvPr/>
        </p:nvSpPr>
        <p:spPr>
          <a:xfrm>
            <a:off x="407368" y="548680"/>
            <a:ext cx="11362455" cy="2520280"/>
          </a:xfrm>
          <a:prstGeom prst="rect">
            <a:avLst/>
          </a:prstGeom>
        </p:spPr>
        <p:txBody>
          <a:bodyPr vert="horz" lIns="91440" tIns="45720" rIns="91440" bIns="45720" rtlCol="0">
            <a:normAutofit fontScale="92500" lnSpcReduction="10000"/>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fr-FR" sz="2800" b="1" dirty="0" err="1">
                <a:solidFill>
                  <a:srgbClr val="C00000"/>
                </a:solidFill>
                <a:latin typeface="CS Avva Shenouda" pitchFamily="34" charset="0"/>
                <a:cs typeface="Times New Roman" pitchFamily="18" charset="0"/>
              </a:rPr>
              <a:t>Ebolqen</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Iezekiyl</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piprovytyc</a:t>
            </a:r>
            <a:r>
              <a:rPr lang="fr-FR" sz="2800" b="1" dirty="0">
                <a:solidFill>
                  <a:srgbClr val="C00000"/>
                </a:solidFill>
                <a:latin typeface="CS Avva Shenouda" pitchFamily="34" charset="0"/>
                <a:cs typeface="Times New Roman" pitchFamily="18" charset="0"/>
              </a:rPr>
              <a:t> @ `</a:t>
            </a:r>
            <a:r>
              <a:rPr lang="fr-FR" sz="2800" b="1" dirty="0" err="1">
                <a:solidFill>
                  <a:srgbClr val="C00000"/>
                </a:solidFill>
                <a:latin typeface="CS Avva Shenouda" pitchFamily="34" charset="0"/>
                <a:cs typeface="Times New Roman" pitchFamily="18" charset="0"/>
              </a:rPr>
              <a:t>erepef`cmou</a:t>
            </a:r>
            <a:r>
              <a:rPr lang="fr-FR" sz="2800" b="1" dirty="0">
                <a:solidFill>
                  <a:srgbClr val="C00000"/>
                </a:solidFill>
                <a:latin typeface="CS Avva Shenouda" pitchFamily="34" charset="0"/>
                <a:cs typeface="Times New Roman" pitchFamily="18" charset="0"/>
              </a:rPr>
              <a:t> =e=;=u @ </a:t>
            </a:r>
            <a:r>
              <a:rPr lang="fr-FR" sz="2800" b="1" dirty="0" err="1">
                <a:solidFill>
                  <a:srgbClr val="C00000"/>
                </a:solidFill>
                <a:latin typeface="CS Avva Shenouda" pitchFamily="34" charset="0"/>
                <a:cs typeface="Times New Roman" pitchFamily="18" charset="0"/>
              </a:rPr>
              <a:t>swpi</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neman</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amyn</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efjw</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mmoc</a:t>
            </a:r>
            <a:r>
              <a:rPr lang="fr-FR" sz="2800" b="1" dirty="0">
                <a:solidFill>
                  <a:srgbClr val="C00000"/>
                </a:solidFill>
                <a:latin typeface="CS Avva Shenouda" pitchFamily="34" charset="0"/>
                <a:cs typeface="Times New Roman" pitchFamily="18" charset="0"/>
              </a:rPr>
              <a:t> </a:t>
            </a:r>
          </a:p>
          <a:p>
            <a:pPr marL="0" indent="0" algn="ctr">
              <a:buNone/>
            </a:pPr>
            <a:r>
              <a:rPr lang="en-US" sz="3000" b="1" dirty="0" err="1">
                <a:latin typeface="Athanasius" pitchFamily="2" charset="0"/>
              </a:rPr>
              <a:t>Nai</a:t>
            </a:r>
            <a:r>
              <a:rPr lang="en-US" sz="3000" b="1" dirty="0">
                <a:latin typeface="Athanasius" pitchFamily="2" charset="0"/>
              </a:rPr>
              <a:t> ne `</a:t>
            </a:r>
            <a:r>
              <a:rPr lang="en-US" sz="3000" b="1" dirty="0" err="1">
                <a:latin typeface="Athanasius" pitchFamily="2" charset="0"/>
              </a:rPr>
              <a:t>èetafjw</a:t>
            </a:r>
            <a:r>
              <a:rPr lang="en-US" sz="3000" b="1" dirty="0">
                <a:latin typeface="Athanasius" pitchFamily="2" charset="0"/>
              </a:rPr>
              <a:t> `</a:t>
            </a:r>
            <a:r>
              <a:rPr lang="en-US" sz="3000" b="1" dirty="0" err="1">
                <a:latin typeface="Athanasius" pitchFamily="2" charset="0"/>
              </a:rPr>
              <a:t>èmmwou</a:t>
            </a:r>
            <a:r>
              <a:rPr lang="en-US" sz="3000" b="1" dirty="0">
                <a:latin typeface="Athanasius" pitchFamily="2" charset="0"/>
              </a:rPr>
              <a:t> `</a:t>
            </a:r>
            <a:r>
              <a:rPr lang="en-US" sz="3000" b="1" dirty="0" err="1">
                <a:latin typeface="Athanasius" pitchFamily="2" charset="0"/>
              </a:rPr>
              <a:t>ènje</a:t>
            </a:r>
            <a:r>
              <a:rPr lang="en-US" sz="3000" b="1" dirty="0">
                <a:latin typeface="Athanasius" pitchFamily="2" charset="0"/>
              </a:rPr>
              <a:t> P_ </a:t>
            </a:r>
            <a:r>
              <a:rPr lang="en-US" sz="3000" b="1" dirty="0" err="1">
                <a:latin typeface="Athanasius" pitchFamily="2" charset="0"/>
              </a:rPr>
              <a:t>Vnou</a:t>
            </a:r>
            <a:r>
              <a:rPr lang="en-US" sz="3000" b="1" dirty="0">
                <a:latin typeface="Athanasius" pitchFamily="2" charset="0"/>
              </a:rPr>
              <a:t>; je ;</a:t>
            </a:r>
            <a:r>
              <a:rPr lang="en-US" sz="3000" b="1" dirty="0" err="1">
                <a:latin typeface="Athanasius" pitchFamily="2" charset="0"/>
              </a:rPr>
              <a:t>natanouj</a:t>
            </a:r>
            <a:r>
              <a:rPr lang="en-US" sz="3000" b="1" dirty="0">
                <a:latin typeface="Athanasius" pitchFamily="2" charset="0"/>
              </a:rPr>
              <a:t>' `</a:t>
            </a:r>
            <a:r>
              <a:rPr lang="en-US" sz="3000" b="1" dirty="0" err="1">
                <a:latin typeface="Athanasius" pitchFamily="2" charset="0"/>
              </a:rPr>
              <a:t>èejen</a:t>
            </a:r>
            <a:r>
              <a:rPr lang="en-US" sz="3000" b="1" dirty="0">
                <a:latin typeface="Athanasius" pitchFamily="2" charset="0"/>
              </a:rPr>
              <a:t> </a:t>
            </a:r>
            <a:r>
              <a:rPr lang="en-US" sz="3000" b="1" dirty="0" err="1">
                <a:latin typeface="Athanasius" pitchFamily="2" charset="0"/>
              </a:rPr>
              <a:t>qhnou</a:t>
            </a:r>
            <a:r>
              <a:rPr lang="en-US" sz="3000" b="1" dirty="0">
                <a:latin typeface="Athanasius" pitchFamily="2" charset="0"/>
              </a:rPr>
              <a:t> `</a:t>
            </a:r>
            <a:r>
              <a:rPr lang="en-US" sz="3000" b="1" dirty="0" err="1">
                <a:latin typeface="Athanasius" pitchFamily="2" charset="0"/>
              </a:rPr>
              <a:t>ènoumwou</a:t>
            </a:r>
            <a:r>
              <a:rPr lang="en-US" sz="3000" b="1" dirty="0">
                <a:latin typeface="Athanasius" pitchFamily="2" charset="0"/>
              </a:rPr>
              <a:t> </a:t>
            </a:r>
            <a:r>
              <a:rPr lang="en-US" sz="3000" b="1" dirty="0" err="1">
                <a:latin typeface="Athanasius" pitchFamily="2" charset="0"/>
              </a:rPr>
              <a:t>efcwtp</a:t>
            </a:r>
            <a:r>
              <a:rPr lang="en-US" sz="3000" b="1" dirty="0">
                <a:latin typeface="Athanasius" pitchFamily="2" charset="0"/>
              </a:rPr>
              <a:t> </a:t>
            </a:r>
            <a:r>
              <a:rPr lang="en-US" sz="3000" b="1" dirty="0" err="1">
                <a:latin typeface="Athanasius" pitchFamily="2" charset="0"/>
              </a:rPr>
              <a:t>eretenerkaqari</a:t>
            </a:r>
            <a:r>
              <a:rPr lang="en-US" sz="3000" b="1" dirty="0">
                <a:latin typeface="Athanasius" pitchFamily="2" charset="0"/>
              </a:rPr>
              <a:t>’[in</a:t>
            </a:r>
          </a:p>
          <a:p>
            <a:pPr marL="0" indent="0" algn="ctr">
              <a:buNone/>
            </a:pPr>
            <a:r>
              <a:rPr lang="fr-FR" sz="2800" b="1" dirty="0" err="1">
                <a:solidFill>
                  <a:srgbClr val="C00000"/>
                </a:solidFill>
                <a:latin typeface="CS Avva Shenouda" pitchFamily="34" charset="0"/>
                <a:cs typeface="Times New Roman" pitchFamily="18" charset="0"/>
              </a:rPr>
              <a:t>Ou`wou</a:t>
            </a:r>
            <a:r>
              <a:rPr lang="fr-FR" sz="2800" b="1" dirty="0">
                <a:solidFill>
                  <a:srgbClr val="C00000"/>
                </a:solidFill>
                <a:latin typeface="CS Avva Shenouda" pitchFamily="34" charset="0"/>
                <a:cs typeface="Times New Roman" pitchFamily="18" charset="0"/>
              </a:rPr>
              <a:t> `n}`triac `</a:t>
            </a:r>
            <a:r>
              <a:rPr lang="fr-FR" sz="2800" b="1" dirty="0" err="1">
                <a:solidFill>
                  <a:srgbClr val="C00000"/>
                </a:solidFill>
                <a:latin typeface="CS Avva Shenouda" pitchFamily="34" charset="0"/>
                <a:cs typeface="Times New Roman" pitchFamily="18" charset="0"/>
              </a:rPr>
              <a:t>e;ouab</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pennou</a:t>
            </a:r>
            <a:r>
              <a:rPr lang="fr-FR" sz="2800" b="1" dirty="0">
                <a:solidFill>
                  <a:srgbClr val="C00000"/>
                </a:solidFill>
                <a:latin typeface="CS Avva Shenouda" pitchFamily="34" charset="0"/>
                <a:cs typeface="Times New Roman" pitchFamily="18" charset="0"/>
              </a:rPr>
              <a:t>] @ sa `</a:t>
            </a:r>
            <a:r>
              <a:rPr lang="fr-FR" sz="2800" b="1" dirty="0" err="1">
                <a:solidFill>
                  <a:srgbClr val="C00000"/>
                </a:solidFill>
                <a:latin typeface="CS Avva Shenouda" pitchFamily="34" charset="0"/>
                <a:cs typeface="Times New Roman" pitchFamily="18" charset="0"/>
              </a:rPr>
              <a:t>eneh</a:t>
            </a:r>
            <a:r>
              <a:rPr lang="fr-FR" sz="2800" b="1" dirty="0">
                <a:solidFill>
                  <a:srgbClr val="C00000"/>
                </a:solidFill>
                <a:latin typeface="CS Avva Shenouda" pitchFamily="34" charset="0"/>
                <a:cs typeface="Times New Roman" pitchFamily="18" charset="0"/>
              </a:rPr>
              <a:t> nem sa `</a:t>
            </a:r>
            <a:r>
              <a:rPr lang="fr-FR" sz="2800" b="1" dirty="0" err="1">
                <a:solidFill>
                  <a:srgbClr val="C00000"/>
                </a:solidFill>
                <a:latin typeface="CS Avva Shenouda" pitchFamily="34" charset="0"/>
                <a:cs typeface="Times New Roman" pitchFamily="18" charset="0"/>
              </a:rPr>
              <a:t>eneh</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nte</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ni`eneh</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tyrou</a:t>
            </a:r>
            <a:r>
              <a:rPr lang="fr-FR" sz="2800" b="1" dirty="0">
                <a:solidFill>
                  <a:srgbClr val="C00000"/>
                </a:solidFill>
                <a:latin typeface="CS Avva Shenouda" pitchFamily="34" charset="0"/>
                <a:cs typeface="Times New Roman" pitchFamily="18" charset="0"/>
              </a:rPr>
              <a:t> @ `</a:t>
            </a:r>
            <a:r>
              <a:rPr lang="fr-FR" sz="2800" b="1" dirty="0" err="1">
                <a:solidFill>
                  <a:srgbClr val="C00000"/>
                </a:solidFill>
                <a:latin typeface="CS Avva Shenouda" pitchFamily="34" charset="0"/>
                <a:cs typeface="Times New Roman" pitchFamily="18" charset="0"/>
              </a:rPr>
              <a:t>amyn</a:t>
            </a:r>
            <a:r>
              <a:rPr lang="fr-FR" sz="2800" b="1" dirty="0">
                <a:solidFill>
                  <a:srgbClr val="C00000"/>
                </a:solidFill>
                <a:latin typeface="CS Avva Shenouda" pitchFamily="34" charset="0"/>
                <a:cs typeface="Times New Roman" pitchFamily="18" charset="0"/>
              </a:rPr>
              <a:t>.</a:t>
            </a:r>
          </a:p>
          <a:p>
            <a:pPr marL="0" indent="0" algn="just">
              <a:buNone/>
            </a:pPr>
            <a:endParaRPr lang="fr-FR" sz="2800" b="1" dirty="0">
              <a:latin typeface="Athanasius"/>
            </a:endParaRPr>
          </a:p>
        </p:txBody>
      </p:sp>
      <p:sp>
        <p:nvSpPr>
          <p:cNvPr id="9" name="ZoneTexte 8">
            <a:extLst>
              <a:ext uri="{FF2B5EF4-FFF2-40B4-BE49-F238E27FC236}">
                <a16:creationId xmlns:a16="http://schemas.microsoft.com/office/drawing/2014/main" id="{45A7EC17-7A63-4842-8232-A4C08704454C}"/>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du </a:t>
            </a:r>
            <a:r>
              <a:rPr lang="fr-FR" sz="1600" b="1" dirty="0" err="1">
                <a:solidFill>
                  <a:schemeClr val="bg1"/>
                </a:solidFill>
              </a:rPr>
              <a:t>Lakkan</a:t>
            </a:r>
            <a:r>
              <a:rPr lang="fr-FR" sz="1600" b="1" dirty="0">
                <a:solidFill>
                  <a:schemeClr val="bg1"/>
                </a:solidFill>
              </a:rPr>
              <a:t> (Lavement des pieds)</a:t>
            </a:r>
          </a:p>
        </p:txBody>
      </p:sp>
      <p:sp>
        <p:nvSpPr>
          <p:cNvPr id="10" name="Rectangle 74">
            <a:extLst>
              <a:ext uri="{FF2B5EF4-FFF2-40B4-BE49-F238E27FC236}">
                <a16:creationId xmlns:a16="http://schemas.microsoft.com/office/drawing/2014/main" id="{1C35F311-F08C-4DC6-88A8-D2947B690B29}"/>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صلاة </a:t>
            </a:r>
            <a:r>
              <a:rPr lang="ar-SA" sz="2000" b="1" dirty="0" err="1">
                <a:solidFill>
                  <a:schemeClr val="bg1"/>
                </a:solidFill>
              </a:rPr>
              <a:t>اللقان</a:t>
            </a:r>
            <a:endParaRPr lang="en-US" altLang="fr-FR" sz="2000" b="1" i="1" dirty="0">
              <a:solidFill>
                <a:schemeClr val="bg1"/>
              </a:solidFill>
            </a:endParaRPr>
          </a:p>
        </p:txBody>
      </p:sp>
    </p:spTree>
    <p:extLst>
      <p:ext uri="{BB962C8B-B14F-4D97-AF65-F5344CB8AC3E}">
        <p14:creationId xmlns:p14="http://schemas.microsoft.com/office/powerpoint/2010/main" val="2092271328"/>
      </p:ext>
    </p:extLst>
  </p:cSld>
  <p:clrMapOvr>
    <a:masterClrMapping/>
  </p:clrMapOvr>
</p:sld>
</file>

<file path=ppt/slides/slide5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7369" y="548680"/>
            <a:ext cx="5616624" cy="5832648"/>
          </a:xfrm>
        </p:spPr>
        <p:txBody>
          <a:bodyPr>
            <a:noAutofit/>
          </a:bodyPr>
          <a:lstStyle/>
          <a:p>
            <a:pPr marL="0" indent="0" algn="just">
              <a:buNone/>
            </a:pPr>
            <a:r>
              <a:rPr lang="fr-FR" sz="2800" b="1" dirty="0"/>
              <a:t>de toutes vos souillures et de toutes vos ordures je vous purifierai. Et je vous donnerai un cœur nouveau, je mettrai en vous un esprit nouveau, j'ôterai de votre chair le cœur de pierre et je vous donnerai un cœur de chair. Je mettrai mon esprit en vous et je ferai que vous marchiez selon mes lois et que vous observiez et pratiquiez mes coutumes. Vous habiterez le pays que j'ai donné à vos pères. Vous serez mon peuple et moi je serai votre Dieu. </a:t>
            </a:r>
          </a:p>
        </p:txBody>
      </p:sp>
      <p:sp>
        <p:nvSpPr>
          <p:cNvPr id="4" name="Rectangle 3">
            <a:extLst>
              <a:ext uri="{FF2B5EF4-FFF2-40B4-BE49-F238E27FC236}">
                <a16:creationId xmlns:a16="http://schemas.microsoft.com/office/drawing/2014/main" id="{91243CA8-04CE-43A8-A980-AAAC9EEED9CA}"/>
              </a:ext>
            </a:extLst>
          </p:cNvPr>
          <p:cNvSpPr/>
          <p:nvPr/>
        </p:nvSpPr>
        <p:spPr>
          <a:xfrm>
            <a:off x="6240016" y="582935"/>
            <a:ext cx="5472608" cy="5798393"/>
          </a:xfrm>
          <a:prstGeom prst="rect">
            <a:avLst/>
          </a:prstGeom>
        </p:spPr>
        <p:txBody>
          <a:bodyPr wrap="square">
            <a:normAutofit/>
          </a:bodyPr>
          <a:lstStyle/>
          <a:p>
            <a:pPr algn="just" rtl="1"/>
            <a:r>
              <a:rPr lang="ar-SA" sz="3600" b="1" dirty="0"/>
              <a:t>مِنْ كُلِّ نَجَاسَتِكُمْ وَمِنْ كُلِّ أَصْنَامِكُمْ أُطَهِّرُكُمْ. وَأُعْطِيكُمْ قَلْبًا جَدِيدًا، وَأَجْعَلُ رُوحًا جَدِيدَةً فِي دَاخِلِكُمْ، وَأَنْزِعُ قَلْبَ </a:t>
            </a:r>
            <a:r>
              <a:rPr lang="ar-SA" sz="3600" b="1" dirty="0" err="1"/>
              <a:t>ٱلْحَجَرِ</a:t>
            </a:r>
            <a:r>
              <a:rPr lang="ar-SA" sz="3600" b="1" dirty="0"/>
              <a:t> مِنْ لَحْمِكُمْ وَأُعْطِيكُمْ قَلْبَ لَحْمٍ. وَأَجْعَلُ رُوحِي فِي دَاخِلِكُمْ، وَأَجْعَلُكُمْ تَسْلُكُونَ فِي فَرَائِضِي، وَتَحْفَظُونَ أَحْكَامِي وَتَعْمَلُونَ بِهَا. وَتَسْكُنُونَ </a:t>
            </a:r>
            <a:r>
              <a:rPr lang="ar-SA" sz="3600" b="1" dirty="0" err="1"/>
              <a:t>ٱلْأَرْضَ</a:t>
            </a:r>
            <a:r>
              <a:rPr lang="ar-SA" sz="3600" b="1" dirty="0"/>
              <a:t> </a:t>
            </a:r>
            <a:r>
              <a:rPr lang="ar-SA" sz="3600" b="1" dirty="0" err="1"/>
              <a:t>ٱلَّتِي</a:t>
            </a:r>
            <a:r>
              <a:rPr lang="ar-SA" sz="3600" b="1" dirty="0"/>
              <a:t> أَعْطَيْتُ آبَاءَكُمْ إِيَّاهَا، وَتَكُونُونَ لِي شَعْبًا وَأَنَا أَكُونُ لَكُمْ إِلَهًا. </a:t>
            </a:r>
            <a:endParaRPr lang="ar-SA" sz="3600" b="1" dirty="0">
              <a:latin typeface="Times New Roman" panose="02020603050405020304" pitchFamily="18" charset="0"/>
            </a:endParaRPr>
          </a:p>
        </p:txBody>
      </p:sp>
      <p:sp>
        <p:nvSpPr>
          <p:cNvPr id="6" name="ZoneTexte 5">
            <a:extLst>
              <a:ext uri="{FF2B5EF4-FFF2-40B4-BE49-F238E27FC236}">
                <a16:creationId xmlns:a16="http://schemas.microsoft.com/office/drawing/2014/main" id="{BAB19FAE-3ED2-4A0E-84E8-3EA0EBF7738B}"/>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du </a:t>
            </a:r>
            <a:r>
              <a:rPr lang="fr-FR" sz="1600" b="1" dirty="0" err="1">
                <a:solidFill>
                  <a:schemeClr val="bg1"/>
                </a:solidFill>
              </a:rPr>
              <a:t>Lakkan</a:t>
            </a:r>
            <a:r>
              <a:rPr lang="fr-FR" sz="1600" b="1" dirty="0">
                <a:solidFill>
                  <a:schemeClr val="bg1"/>
                </a:solidFill>
              </a:rPr>
              <a:t> (Lavement des pieds)</a:t>
            </a:r>
          </a:p>
        </p:txBody>
      </p:sp>
      <p:sp>
        <p:nvSpPr>
          <p:cNvPr id="7" name="Rectangle 74">
            <a:extLst>
              <a:ext uri="{FF2B5EF4-FFF2-40B4-BE49-F238E27FC236}">
                <a16:creationId xmlns:a16="http://schemas.microsoft.com/office/drawing/2014/main" id="{7D9D7292-A038-4F29-BE7B-D5B3BCDA9A15}"/>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صلاة </a:t>
            </a:r>
            <a:r>
              <a:rPr lang="ar-SA" sz="2000" b="1" dirty="0" err="1">
                <a:solidFill>
                  <a:schemeClr val="bg1"/>
                </a:solidFill>
              </a:rPr>
              <a:t>اللقان</a:t>
            </a:r>
            <a:endParaRPr lang="en-US" altLang="fr-FR" sz="2000" b="1" i="1" dirty="0">
              <a:solidFill>
                <a:schemeClr val="bg1"/>
              </a:solidFill>
            </a:endParaRPr>
          </a:p>
        </p:txBody>
      </p:sp>
    </p:spTree>
    <p:extLst>
      <p:ext uri="{BB962C8B-B14F-4D97-AF65-F5344CB8AC3E}">
        <p14:creationId xmlns:p14="http://schemas.microsoft.com/office/powerpoint/2010/main" val="3589253058"/>
      </p:ext>
    </p:extLst>
  </p:cSld>
  <p:clrMapOvr>
    <a:masterClrMapping/>
  </p:clrMapOvr>
</p:sld>
</file>

<file path=ppt/slides/slide5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7369" y="548680"/>
            <a:ext cx="5616624" cy="5832648"/>
          </a:xfrm>
        </p:spPr>
        <p:txBody>
          <a:bodyPr>
            <a:noAutofit/>
          </a:bodyPr>
          <a:lstStyle/>
          <a:p>
            <a:pPr marL="0" indent="0" algn="just">
              <a:buNone/>
            </a:pPr>
            <a:r>
              <a:rPr lang="fr-FR" sz="2800" b="1" dirty="0"/>
              <a:t>Je vous sauverai de toutes vos souillures.</a:t>
            </a:r>
          </a:p>
          <a:p>
            <a:pPr marL="0" indent="0" algn="just">
              <a:buNone/>
            </a:pPr>
            <a:endParaRPr lang="fr-FR" sz="2800" b="1" dirty="0"/>
          </a:p>
          <a:p>
            <a:pPr marL="0" indent="0" algn="just">
              <a:buNone/>
            </a:pPr>
            <a:r>
              <a:rPr lang="fr-FR" sz="2800" b="1" i="1" dirty="0">
                <a:solidFill>
                  <a:srgbClr val="C00000"/>
                </a:solidFill>
              </a:rPr>
              <a:t>Gloire à la sainte Trinité notre Dieu.</a:t>
            </a:r>
            <a:endParaRPr lang="fr-FR" sz="2800" b="1" dirty="0">
              <a:solidFill>
                <a:srgbClr val="C00000"/>
              </a:solidFill>
            </a:endParaRPr>
          </a:p>
          <a:p>
            <a:pPr marL="0" indent="0" algn="just">
              <a:buNone/>
            </a:pPr>
            <a:endParaRPr lang="fr-FR" sz="2800" b="1" dirty="0"/>
          </a:p>
        </p:txBody>
      </p:sp>
      <p:sp>
        <p:nvSpPr>
          <p:cNvPr id="4" name="Rectangle 3">
            <a:extLst>
              <a:ext uri="{FF2B5EF4-FFF2-40B4-BE49-F238E27FC236}">
                <a16:creationId xmlns:a16="http://schemas.microsoft.com/office/drawing/2014/main" id="{91243CA8-04CE-43A8-A980-AAAC9EEED9CA}"/>
              </a:ext>
            </a:extLst>
          </p:cNvPr>
          <p:cNvSpPr/>
          <p:nvPr/>
        </p:nvSpPr>
        <p:spPr>
          <a:xfrm>
            <a:off x="6240016" y="582935"/>
            <a:ext cx="5472608" cy="5798393"/>
          </a:xfrm>
          <a:prstGeom prst="rect">
            <a:avLst/>
          </a:prstGeom>
        </p:spPr>
        <p:txBody>
          <a:bodyPr wrap="square">
            <a:normAutofit/>
          </a:bodyPr>
          <a:lstStyle/>
          <a:p>
            <a:pPr algn="just" rtl="1"/>
            <a:r>
              <a:rPr lang="ar-SA" sz="3600" b="1" dirty="0"/>
              <a:t>وَأُخَلِّصُكُمْ مِنْ كُلِّ نَجَاسَاتِكُمْ.</a:t>
            </a:r>
            <a:endParaRPr lang="fr-FR" sz="3600" b="1" dirty="0"/>
          </a:p>
          <a:p>
            <a:pPr algn="just" rtl="1"/>
            <a:endParaRPr lang="fr-FR" sz="3600" b="1" dirty="0">
              <a:latin typeface="Times New Roman" panose="02020603050405020304" pitchFamily="18" charset="0"/>
            </a:endParaRPr>
          </a:p>
          <a:p>
            <a:pPr algn="just" rtl="1"/>
            <a:r>
              <a:rPr lang="ar-SA" sz="3600" b="1" i="1" dirty="0">
                <a:solidFill>
                  <a:srgbClr val="C00000"/>
                </a:solidFill>
              </a:rPr>
              <a:t>مج</a:t>
            </a:r>
            <a:r>
              <a:rPr lang="ar-EG" sz="3600" b="1" i="1" dirty="0">
                <a:solidFill>
                  <a:srgbClr val="C00000"/>
                </a:solidFill>
              </a:rPr>
              <a:t>د</a:t>
            </a:r>
            <a:r>
              <a:rPr lang="ar-SA" sz="3600" b="1" i="1" dirty="0">
                <a:solidFill>
                  <a:srgbClr val="C00000"/>
                </a:solidFill>
              </a:rPr>
              <a:t>ا</a:t>
            </a:r>
            <a:r>
              <a:rPr lang="ar-EG" sz="3600" b="1" i="1" dirty="0">
                <a:solidFill>
                  <a:srgbClr val="C00000"/>
                </a:solidFill>
              </a:rPr>
              <a:t>ً</a:t>
            </a:r>
            <a:r>
              <a:rPr lang="ar-SA" sz="3600" b="1" i="1" dirty="0">
                <a:solidFill>
                  <a:srgbClr val="C00000"/>
                </a:solidFill>
              </a:rPr>
              <a:t> للثالوث الأقدس إلهنا آمين.</a:t>
            </a:r>
            <a:endParaRPr lang="fr-FR" sz="3600" b="1" i="1" dirty="0">
              <a:solidFill>
                <a:srgbClr val="C00000"/>
              </a:solidFill>
              <a:latin typeface="Times New Roman" panose="02020603050405020304" pitchFamily="18" charset="0"/>
            </a:endParaRPr>
          </a:p>
          <a:p>
            <a:pPr algn="just" rtl="1"/>
            <a:endParaRPr lang="ar-SA" sz="3600" b="1" dirty="0">
              <a:latin typeface="Times New Roman" panose="02020603050405020304" pitchFamily="18" charset="0"/>
            </a:endParaRPr>
          </a:p>
        </p:txBody>
      </p:sp>
      <p:sp>
        <p:nvSpPr>
          <p:cNvPr id="6" name="ZoneTexte 5">
            <a:extLst>
              <a:ext uri="{FF2B5EF4-FFF2-40B4-BE49-F238E27FC236}">
                <a16:creationId xmlns:a16="http://schemas.microsoft.com/office/drawing/2014/main" id="{BAB19FAE-3ED2-4A0E-84E8-3EA0EBF7738B}"/>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du </a:t>
            </a:r>
            <a:r>
              <a:rPr lang="fr-FR" sz="1600" b="1" dirty="0" err="1">
                <a:solidFill>
                  <a:schemeClr val="bg1"/>
                </a:solidFill>
              </a:rPr>
              <a:t>Lakkan</a:t>
            </a:r>
            <a:r>
              <a:rPr lang="fr-FR" sz="1600" b="1" dirty="0">
                <a:solidFill>
                  <a:schemeClr val="bg1"/>
                </a:solidFill>
              </a:rPr>
              <a:t> (Lavement des pieds)</a:t>
            </a:r>
          </a:p>
        </p:txBody>
      </p:sp>
      <p:sp>
        <p:nvSpPr>
          <p:cNvPr id="7" name="Rectangle 74">
            <a:extLst>
              <a:ext uri="{FF2B5EF4-FFF2-40B4-BE49-F238E27FC236}">
                <a16:creationId xmlns:a16="http://schemas.microsoft.com/office/drawing/2014/main" id="{7D9D7292-A038-4F29-BE7B-D5B3BCDA9A15}"/>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صلاة </a:t>
            </a:r>
            <a:r>
              <a:rPr lang="ar-SA" sz="2000" b="1" dirty="0" err="1">
                <a:solidFill>
                  <a:schemeClr val="bg1"/>
                </a:solidFill>
              </a:rPr>
              <a:t>اللقان</a:t>
            </a:r>
            <a:endParaRPr lang="en-US" altLang="fr-FR" sz="2000" b="1" i="1" dirty="0">
              <a:solidFill>
                <a:schemeClr val="bg1"/>
              </a:solidFill>
            </a:endParaRPr>
          </a:p>
        </p:txBody>
      </p:sp>
    </p:spTree>
    <p:extLst>
      <p:ext uri="{BB962C8B-B14F-4D97-AF65-F5344CB8AC3E}">
        <p14:creationId xmlns:p14="http://schemas.microsoft.com/office/powerpoint/2010/main" val="4072454653"/>
      </p:ext>
    </p:extLst>
  </p:cSld>
  <p:clrMapOvr>
    <a:masterClrMapping/>
  </p:clrMapOvr>
</p:sld>
</file>

<file path=ppt/slides/slide5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7368" y="3573016"/>
            <a:ext cx="5616623" cy="2808312"/>
          </a:xfrm>
        </p:spPr>
        <p:txBody>
          <a:bodyPr>
            <a:noAutofit/>
          </a:bodyPr>
          <a:lstStyle/>
          <a:p>
            <a:pPr marL="0" indent="0" algn="ctr">
              <a:buNone/>
            </a:pPr>
            <a:r>
              <a:rPr lang="fr-FR" sz="2800" b="1" i="1" dirty="0">
                <a:solidFill>
                  <a:srgbClr val="C00000"/>
                </a:solidFill>
              </a:rPr>
              <a:t>Ezéchiel 47 : 1-9</a:t>
            </a:r>
          </a:p>
          <a:p>
            <a:pPr marL="0" indent="0" algn="just">
              <a:buNone/>
            </a:pPr>
            <a:r>
              <a:rPr lang="fr-FR" sz="2800" b="1" dirty="0"/>
              <a:t>Il me ramena à l'entrée du Temple, et voici que de l'eau sortait de dessous le seuil du Temple, vers l'orient,</a:t>
            </a:r>
          </a:p>
        </p:txBody>
      </p:sp>
      <p:sp>
        <p:nvSpPr>
          <p:cNvPr id="4" name="Rectangle 3">
            <a:extLst>
              <a:ext uri="{FF2B5EF4-FFF2-40B4-BE49-F238E27FC236}">
                <a16:creationId xmlns:a16="http://schemas.microsoft.com/office/drawing/2014/main" id="{91243CA8-04CE-43A8-A980-AAAC9EEED9CA}"/>
              </a:ext>
            </a:extLst>
          </p:cNvPr>
          <p:cNvSpPr/>
          <p:nvPr/>
        </p:nvSpPr>
        <p:spPr>
          <a:xfrm>
            <a:off x="6312024" y="3573016"/>
            <a:ext cx="5457799" cy="2912258"/>
          </a:xfrm>
          <a:prstGeom prst="rect">
            <a:avLst/>
          </a:prstGeom>
        </p:spPr>
        <p:txBody>
          <a:bodyPr wrap="square">
            <a:normAutofit/>
          </a:bodyPr>
          <a:lstStyle/>
          <a:p>
            <a:pPr lvl="0" algn="ctr" rtl="1" fontAlgn="base">
              <a:spcBef>
                <a:spcPct val="20000"/>
              </a:spcBef>
              <a:spcAft>
                <a:spcPct val="0"/>
              </a:spcAft>
            </a:pPr>
            <a:r>
              <a:rPr lang="ar-SA" sz="3600" b="1" i="1" dirty="0">
                <a:solidFill>
                  <a:srgbClr val="C00000"/>
                </a:solidFill>
              </a:rPr>
              <a:t>حزقيال ٤٧ : ١ – ٩</a:t>
            </a:r>
            <a:endParaRPr lang="fr-FR" sz="3600" b="1" i="1" dirty="0">
              <a:solidFill>
                <a:srgbClr val="C00000"/>
              </a:solidFill>
            </a:endParaRPr>
          </a:p>
          <a:p>
            <a:pPr lvl="0" algn="just" rtl="1" fontAlgn="base">
              <a:spcBef>
                <a:spcPct val="20000"/>
              </a:spcBef>
              <a:spcAft>
                <a:spcPct val="0"/>
              </a:spcAft>
            </a:pPr>
            <a:r>
              <a:rPr lang="ar-SA" sz="3600" b="1" dirty="0"/>
              <a:t>ثُمَّ أَرْجَعَنِي (الروح) إِلَى مَدْخَلِ </a:t>
            </a:r>
            <a:r>
              <a:rPr lang="ar-SA" sz="3600" b="1" dirty="0" err="1"/>
              <a:t>ٱلْبَيْتِ</a:t>
            </a:r>
            <a:r>
              <a:rPr lang="ar-SA" sz="3600" b="1" dirty="0"/>
              <a:t> وَإِذَا بِمِيَاهٍ تَخْرُجُ مِنْ تَحْتِ عَتَبَةِ </a:t>
            </a:r>
            <a:r>
              <a:rPr lang="ar-SA" sz="3600" b="1" dirty="0" err="1"/>
              <a:t>ٱلْبَيْتِ</a:t>
            </a:r>
            <a:r>
              <a:rPr lang="ar-SA" sz="3600" b="1" dirty="0"/>
              <a:t> نَحْوَ </a:t>
            </a:r>
            <a:r>
              <a:rPr lang="ar-SA" sz="3600" b="1" dirty="0" err="1"/>
              <a:t>ٱلْمَشْرِقِ</a:t>
            </a:r>
            <a:r>
              <a:rPr lang="ar-SA" sz="3600" b="1" dirty="0"/>
              <a:t>،</a:t>
            </a:r>
            <a:endParaRPr lang="fr-FR" sz="3600" b="1" i="1" dirty="0">
              <a:solidFill>
                <a:srgbClr val="C00000"/>
              </a:solidFill>
            </a:endParaRPr>
          </a:p>
        </p:txBody>
      </p:sp>
      <p:sp>
        <p:nvSpPr>
          <p:cNvPr id="7" name="Espace réservé du contenu 2"/>
          <p:cNvSpPr txBox="1">
            <a:spLocks/>
          </p:cNvSpPr>
          <p:nvPr/>
        </p:nvSpPr>
        <p:spPr>
          <a:xfrm>
            <a:off x="407368" y="548680"/>
            <a:ext cx="11362455" cy="2520280"/>
          </a:xfrm>
          <a:prstGeom prst="rect">
            <a:avLst/>
          </a:prstGeom>
        </p:spPr>
        <p:txBody>
          <a:bodyPr vert="horz" lIns="91440" tIns="45720" rIns="91440" bIns="45720" rtlCol="0">
            <a:normAutofit fontScale="92500" lnSpcReduction="10000"/>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fr-FR" sz="2800" b="1" dirty="0" err="1">
                <a:solidFill>
                  <a:srgbClr val="C00000"/>
                </a:solidFill>
                <a:latin typeface="CS Avva Shenouda" pitchFamily="34" charset="0"/>
                <a:cs typeface="Times New Roman" pitchFamily="18" charset="0"/>
              </a:rPr>
              <a:t>Ebolqen</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Iezekiyl</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piprovytyc</a:t>
            </a:r>
            <a:r>
              <a:rPr lang="fr-FR" sz="2800" b="1" dirty="0">
                <a:solidFill>
                  <a:srgbClr val="C00000"/>
                </a:solidFill>
                <a:latin typeface="CS Avva Shenouda" pitchFamily="34" charset="0"/>
                <a:cs typeface="Times New Roman" pitchFamily="18" charset="0"/>
              </a:rPr>
              <a:t> @ `</a:t>
            </a:r>
            <a:r>
              <a:rPr lang="fr-FR" sz="2800" b="1" dirty="0" err="1">
                <a:solidFill>
                  <a:srgbClr val="C00000"/>
                </a:solidFill>
                <a:latin typeface="CS Avva Shenouda" pitchFamily="34" charset="0"/>
                <a:cs typeface="Times New Roman" pitchFamily="18" charset="0"/>
              </a:rPr>
              <a:t>erepef`cmou</a:t>
            </a:r>
            <a:r>
              <a:rPr lang="fr-FR" sz="2800" b="1" dirty="0">
                <a:solidFill>
                  <a:srgbClr val="C00000"/>
                </a:solidFill>
                <a:latin typeface="CS Avva Shenouda" pitchFamily="34" charset="0"/>
                <a:cs typeface="Times New Roman" pitchFamily="18" charset="0"/>
              </a:rPr>
              <a:t> =e=;=u @ </a:t>
            </a:r>
            <a:r>
              <a:rPr lang="fr-FR" sz="2800" b="1" dirty="0" err="1">
                <a:solidFill>
                  <a:srgbClr val="C00000"/>
                </a:solidFill>
                <a:latin typeface="CS Avva Shenouda" pitchFamily="34" charset="0"/>
                <a:cs typeface="Times New Roman" pitchFamily="18" charset="0"/>
              </a:rPr>
              <a:t>swpi</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neman</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amyn</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efjw</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mmoc</a:t>
            </a:r>
            <a:r>
              <a:rPr lang="fr-FR" sz="2800" b="1" dirty="0">
                <a:solidFill>
                  <a:srgbClr val="C00000"/>
                </a:solidFill>
                <a:latin typeface="CS Avva Shenouda" pitchFamily="34" charset="0"/>
                <a:cs typeface="Times New Roman" pitchFamily="18" charset="0"/>
              </a:rPr>
              <a:t> </a:t>
            </a:r>
          </a:p>
          <a:p>
            <a:pPr marL="0" indent="0" algn="ctr">
              <a:buNone/>
            </a:pPr>
            <a:r>
              <a:rPr lang="en-US" sz="3000" b="1" dirty="0" err="1">
                <a:latin typeface="Athanasius" pitchFamily="2" charset="0"/>
              </a:rPr>
              <a:t>Ouo</a:t>
            </a:r>
            <a:r>
              <a:rPr lang="en-US" sz="3000" b="1" dirty="0">
                <a:latin typeface="Athanasius" pitchFamily="2" charset="0"/>
              </a:rPr>
              <a:t>\ </a:t>
            </a:r>
            <a:r>
              <a:rPr lang="en-US" sz="3000" b="1" dirty="0" err="1">
                <a:latin typeface="Athanasius" pitchFamily="2" charset="0"/>
              </a:rPr>
              <a:t>afolt</a:t>
            </a:r>
            <a:r>
              <a:rPr lang="en-US" sz="3000" b="1" dirty="0">
                <a:latin typeface="Athanasius" pitchFamily="2" charset="0"/>
              </a:rPr>
              <a:t> `</a:t>
            </a:r>
            <a:r>
              <a:rPr lang="en-US" sz="3000" b="1" dirty="0" err="1">
                <a:latin typeface="Athanasius" pitchFamily="2" charset="0"/>
              </a:rPr>
              <a:t>èe'oun</a:t>
            </a:r>
            <a:r>
              <a:rPr lang="en-US" sz="3000" b="1" dirty="0">
                <a:latin typeface="Athanasius" pitchFamily="2" charset="0"/>
              </a:rPr>
              <a:t> `</a:t>
            </a:r>
            <a:r>
              <a:rPr lang="en-US" sz="3000" b="1" dirty="0" err="1">
                <a:latin typeface="Athanasius" pitchFamily="2" charset="0"/>
              </a:rPr>
              <a:t>èe`è</a:t>
            </a:r>
            <a:r>
              <a:rPr lang="en-US" sz="3000" b="1" dirty="0">
                <a:latin typeface="Athanasius" pitchFamily="2" charset="0"/>
              </a:rPr>
              <a:t>\ren </a:t>
            </a:r>
            <a:r>
              <a:rPr lang="en-US" sz="3000" b="1" dirty="0" err="1">
                <a:latin typeface="Athanasius" pitchFamily="2" charset="0"/>
              </a:rPr>
              <a:t>piro</a:t>
            </a:r>
            <a:r>
              <a:rPr lang="en-US" sz="3000" b="1" dirty="0">
                <a:latin typeface="Athanasius" pitchFamily="2" charset="0"/>
              </a:rPr>
              <a:t> `</a:t>
            </a:r>
            <a:r>
              <a:rPr lang="en-US" sz="3000" b="1" dirty="0" err="1">
                <a:latin typeface="Athanasius" pitchFamily="2" charset="0"/>
              </a:rPr>
              <a:t>èmpihi</a:t>
            </a:r>
            <a:r>
              <a:rPr lang="en-US" sz="3000" b="1" dirty="0">
                <a:latin typeface="Athanasius" pitchFamily="2" charset="0"/>
              </a:rPr>
              <a:t> \</a:t>
            </a:r>
            <a:r>
              <a:rPr lang="en-US" sz="3000" b="1" dirty="0" err="1">
                <a:latin typeface="Athanasius" pitchFamily="2" charset="0"/>
              </a:rPr>
              <a:t>hppe</a:t>
            </a:r>
            <a:r>
              <a:rPr lang="en-US" sz="3000" b="1" dirty="0">
                <a:latin typeface="Athanasius" pitchFamily="2" charset="0"/>
              </a:rPr>
              <a:t> </a:t>
            </a:r>
            <a:r>
              <a:rPr lang="en-US" sz="3000" b="1" dirty="0" err="1">
                <a:latin typeface="Athanasius" pitchFamily="2" charset="0"/>
              </a:rPr>
              <a:t>ic</a:t>
            </a:r>
            <a:r>
              <a:rPr lang="en-US" sz="3000" b="1" dirty="0">
                <a:latin typeface="Athanasius" pitchFamily="2" charset="0"/>
              </a:rPr>
              <a:t> </a:t>
            </a:r>
            <a:r>
              <a:rPr lang="en-US" sz="3000" b="1" dirty="0" err="1">
                <a:latin typeface="Athanasius" pitchFamily="2" charset="0"/>
              </a:rPr>
              <a:t>oumwou</a:t>
            </a:r>
            <a:r>
              <a:rPr lang="en-US" sz="3000" b="1" dirty="0">
                <a:latin typeface="Athanasius" pitchFamily="2" charset="0"/>
              </a:rPr>
              <a:t> </a:t>
            </a:r>
            <a:r>
              <a:rPr lang="en-US" sz="3000" b="1" dirty="0" err="1">
                <a:latin typeface="Athanasius" pitchFamily="2" charset="0"/>
              </a:rPr>
              <a:t>efnhou</a:t>
            </a:r>
            <a:r>
              <a:rPr lang="en-US" sz="3000" b="1" dirty="0">
                <a:latin typeface="Athanasius" pitchFamily="2" charset="0"/>
              </a:rPr>
              <a:t> `</a:t>
            </a:r>
            <a:r>
              <a:rPr lang="en-US" sz="3000" b="1" dirty="0" err="1">
                <a:latin typeface="Athanasius" pitchFamily="2" charset="0"/>
              </a:rPr>
              <a:t>èebol</a:t>
            </a:r>
            <a:r>
              <a:rPr lang="en-US" sz="3000" b="1" dirty="0">
                <a:latin typeface="Athanasius" pitchFamily="2" charset="0"/>
              </a:rPr>
              <a:t> </a:t>
            </a:r>
            <a:r>
              <a:rPr lang="en-US" sz="3000" b="1" dirty="0" err="1">
                <a:latin typeface="Athanasius" pitchFamily="2" charset="0"/>
              </a:rPr>
              <a:t>capeiebt</a:t>
            </a:r>
            <a:r>
              <a:rPr lang="en-US" sz="3000" b="1" dirty="0">
                <a:latin typeface="Athanasius" pitchFamily="2" charset="0"/>
              </a:rPr>
              <a:t> `</a:t>
            </a:r>
            <a:r>
              <a:rPr lang="en-US" sz="3000" b="1" dirty="0" err="1">
                <a:latin typeface="Athanasius" pitchFamily="2" charset="0"/>
              </a:rPr>
              <a:t>èmpi`èrion</a:t>
            </a:r>
            <a:r>
              <a:rPr lang="en-US" sz="3000" b="1" dirty="0">
                <a:latin typeface="Athanasius" pitchFamily="2" charset="0"/>
              </a:rPr>
              <a:t> </a:t>
            </a:r>
            <a:r>
              <a:rPr lang="en-US" sz="3000" b="1" dirty="0" err="1">
                <a:latin typeface="Athanasius" pitchFamily="2" charset="0"/>
              </a:rPr>
              <a:t>canica</a:t>
            </a:r>
            <a:r>
              <a:rPr lang="en-US" sz="3000" b="1" dirty="0">
                <a:latin typeface="Athanasius" pitchFamily="2" charset="0"/>
              </a:rPr>
              <a:t> `</a:t>
            </a:r>
            <a:r>
              <a:rPr lang="en-US" sz="3000" b="1" dirty="0" err="1">
                <a:latin typeface="Athanasius" pitchFamily="2" charset="0"/>
              </a:rPr>
              <a:t>èn`èeiebt</a:t>
            </a:r>
            <a:r>
              <a:rPr lang="en-US" sz="3000" b="1" dirty="0">
                <a:latin typeface="Athanasius" pitchFamily="2" charset="0"/>
              </a:rPr>
              <a:t>. </a:t>
            </a:r>
          </a:p>
          <a:p>
            <a:pPr marL="0" indent="0" algn="ctr">
              <a:buNone/>
            </a:pPr>
            <a:r>
              <a:rPr lang="fr-FR" sz="2800" b="1" dirty="0" err="1">
                <a:solidFill>
                  <a:srgbClr val="C00000"/>
                </a:solidFill>
                <a:latin typeface="CS Avva Shenouda" pitchFamily="34" charset="0"/>
                <a:cs typeface="Times New Roman" pitchFamily="18" charset="0"/>
              </a:rPr>
              <a:t>Ou`wou</a:t>
            </a:r>
            <a:r>
              <a:rPr lang="fr-FR" sz="2800" b="1" dirty="0">
                <a:solidFill>
                  <a:srgbClr val="C00000"/>
                </a:solidFill>
                <a:latin typeface="CS Avva Shenouda" pitchFamily="34" charset="0"/>
                <a:cs typeface="Times New Roman" pitchFamily="18" charset="0"/>
              </a:rPr>
              <a:t> `n}`triac `</a:t>
            </a:r>
            <a:r>
              <a:rPr lang="fr-FR" sz="2800" b="1" dirty="0" err="1">
                <a:solidFill>
                  <a:srgbClr val="C00000"/>
                </a:solidFill>
                <a:latin typeface="CS Avva Shenouda" pitchFamily="34" charset="0"/>
                <a:cs typeface="Times New Roman" pitchFamily="18" charset="0"/>
              </a:rPr>
              <a:t>e;ouab</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pennou</a:t>
            </a:r>
            <a:r>
              <a:rPr lang="fr-FR" sz="2800" b="1" dirty="0">
                <a:solidFill>
                  <a:srgbClr val="C00000"/>
                </a:solidFill>
                <a:latin typeface="CS Avva Shenouda" pitchFamily="34" charset="0"/>
                <a:cs typeface="Times New Roman" pitchFamily="18" charset="0"/>
              </a:rPr>
              <a:t>] @ sa `</a:t>
            </a:r>
            <a:r>
              <a:rPr lang="fr-FR" sz="2800" b="1" dirty="0" err="1">
                <a:solidFill>
                  <a:srgbClr val="C00000"/>
                </a:solidFill>
                <a:latin typeface="CS Avva Shenouda" pitchFamily="34" charset="0"/>
                <a:cs typeface="Times New Roman" pitchFamily="18" charset="0"/>
              </a:rPr>
              <a:t>eneh</a:t>
            </a:r>
            <a:r>
              <a:rPr lang="fr-FR" sz="2800" b="1" dirty="0">
                <a:solidFill>
                  <a:srgbClr val="C00000"/>
                </a:solidFill>
                <a:latin typeface="CS Avva Shenouda" pitchFamily="34" charset="0"/>
                <a:cs typeface="Times New Roman" pitchFamily="18" charset="0"/>
              </a:rPr>
              <a:t> nem sa `</a:t>
            </a:r>
            <a:r>
              <a:rPr lang="fr-FR" sz="2800" b="1" dirty="0" err="1">
                <a:solidFill>
                  <a:srgbClr val="C00000"/>
                </a:solidFill>
                <a:latin typeface="CS Avva Shenouda" pitchFamily="34" charset="0"/>
                <a:cs typeface="Times New Roman" pitchFamily="18" charset="0"/>
              </a:rPr>
              <a:t>eneh</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nte</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ni`eneh</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tyrou</a:t>
            </a:r>
            <a:r>
              <a:rPr lang="fr-FR" sz="2800" b="1" dirty="0">
                <a:solidFill>
                  <a:srgbClr val="C00000"/>
                </a:solidFill>
                <a:latin typeface="CS Avva Shenouda" pitchFamily="34" charset="0"/>
                <a:cs typeface="Times New Roman" pitchFamily="18" charset="0"/>
              </a:rPr>
              <a:t> @ `</a:t>
            </a:r>
            <a:r>
              <a:rPr lang="fr-FR" sz="2800" b="1" dirty="0" err="1">
                <a:solidFill>
                  <a:srgbClr val="C00000"/>
                </a:solidFill>
                <a:latin typeface="CS Avva Shenouda" pitchFamily="34" charset="0"/>
                <a:cs typeface="Times New Roman" pitchFamily="18" charset="0"/>
              </a:rPr>
              <a:t>amyn</a:t>
            </a:r>
            <a:r>
              <a:rPr lang="fr-FR" sz="2800" b="1" dirty="0">
                <a:solidFill>
                  <a:srgbClr val="C00000"/>
                </a:solidFill>
                <a:latin typeface="CS Avva Shenouda" pitchFamily="34" charset="0"/>
                <a:cs typeface="Times New Roman" pitchFamily="18" charset="0"/>
              </a:rPr>
              <a:t>.</a:t>
            </a:r>
          </a:p>
          <a:p>
            <a:pPr marL="0" indent="0" algn="just">
              <a:buNone/>
            </a:pPr>
            <a:endParaRPr lang="fr-FR" sz="2800" b="1" dirty="0">
              <a:latin typeface="Athanasius"/>
            </a:endParaRPr>
          </a:p>
        </p:txBody>
      </p:sp>
      <p:sp>
        <p:nvSpPr>
          <p:cNvPr id="9" name="ZoneTexte 8">
            <a:extLst>
              <a:ext uri="{FF2B5EF4-FFF2-40B4-BE49-F238E27FC236}">
                <a16:creationId xmlns:a16="http://schemas.microsoft.com/office/drawing/2014/main" id="{45A7EC17-7A63-4842-8232-A4C08704454C}"/>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du </a:t>
            </a:r>
            <a:r>
              <a:rPr lang="fr-FR" sz="1600" b="1" dirty="0" err="1">
                <a:solidFill>
                  <a:schemeClr val="bg1"/>
                </a:solidFill>
              </a:rPr>
              <a:t>Lakkan</a:t>
            </a:r>
            <a:r>
              <a:rPr lang="fr-FR" sz="1600" b="1" dirty="0">
                <a:solidFill>
                  <a:schemeClr val="bg1"/>
                </a:solidFill>
              </a:rPr>
              <a:t> (Lavement des pieds)</a:t>
            </a:r>
          </a:p>
        </p:txBody>
      </p:sp>
      <p:sp>
        <p:nvSpPr>
          <p:cNvPr id="10" name="Rectangle 74">
            <a:extLst>
              <a:ext uri="{FF2B5EF4-FFF2-40B4-BE49-F238E27FC236}">
                <a16:creationId xmlns:a16="http://schemas.microsoft.com/office/drawing/2014/main" id="{1C35F311-F08C-4DC6-88A8-D2947B690B29}"/>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صلاة </a:t>
            </a:r>
            <a:r>
              <a:rPr lang="ar-SA" sz="2000" b="1" dirty="0" err="1">
                <a:solidFill>
                  <a:schemeClr val="bg1"/>
                </a:solidFill>
              </a:rPr>
              <a:t>اللقان</a:t>
            </a:r>
            <a:endParaRPr lang="en-US" altLang="fr-FR" sz="2000" b="1" i="1" dirty="0">
              <a:solidFill>
                <a:schemeClr val="bg1"/>
              </a:solidFill>
            </a:endParaRPr>
          </a:p>
        </p:txBody>
      </p:sp>
    </p:spTree>
    <p:extLst>
      <p:ext uri="{BB962C8B-B14F-4D97-AF65-F5344CB8AC3E}">
        <p14:creationId xmlns:p14="http://schemas.microsoft.com/office/powerpoint/2010/main" val="3262910127"/>
      </p:ext>
    </p:extLst>
  </p:cSld>
  <p:clrMapOvr>
    <a:masterClrMapping/>
  </p:clrMapOvr>
</p:sld>
</file>

<file path=ppt/slides/slide5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7369" y="548680"/>
            <a:ext cx="5616624" cy="5832648"/>
          </a:xfrm>
        </p:spPr>
        <p:txBody>
          <a:bodyPr>
            <a:noAutofit/>
          </a:bodyPr>
          <a:lstStyle/>
          <a:p>
            <a:pPr marL="0" indent="0" algn="just">
              <a:buNone/>
            </a:pPr>
            <a:r>
              <a:rPr lang="fr-FR" sz="2800" b="1" dirty="0"/>
              <a:t>car le Temple était tourné vers l'orient. L'eau descendait de dessous le côté droit du Temple, au sud de l'autel. Il me fit sortir par le porche septentrional et me fit faire le tour extérieur, jusqu'au porche extérieur qui regarde l'orient, et voici que l'eau coulait du côté droit. L'homme s'éloigna vers l'orient, avec le cordeau qu'il avait en main, et mesura mille coudées ; alors il me fit traverser le cours d'eau : j'avais de l'eau jusqu'aux chevilles.</a:t>
            </a:r>
          </a:p>
        </p:txBody>
      </p:sp>
      <p:sp>
        <p:nvSpPr>
          <p:cNvPr id="4" name="Rectangle 3">
            <a:extLst>
              <a:ext uri="{FF2B5EF4-FFF2-40B4-BE49-F238E27FC236}">
                <a16:creationId xmlns:a16="http://schemas.microsoft.com/office/drawing/2014/main" id="{91243CA8-04CE-43A8-A980-AAAC9EEED9CA}"/>
              </a:ext>
            </a:extLst>
          </p:cNvPr>
          <p:cNvSpPr/>
          <p:nvPr/>
        </p:nvSpPr>
        <p:spPr>
          <a:xfrm>
            <a:off x="6240016" y="582935"/>
            <a:ext cx="5472608" cy="5798393"/>
          </a:xfrm>
          <a:prstGeom prst="rect">
            <a:avLst/>
          </a:prstGeom>
        </p:spPr>
        <p:txBody>
          <a:bodyPr wrap="square">
            <a:normAutofit lnSpcReduction="10000"/>
          </a:bodyPr>
          <a:lstStyle/>
          <a:p>
            <a:pPr algn="just" rtl="1"/>
            <a:r>
              <a:rPr lang="ar-SA" sz="3600" b="1" dirty="0"/>
              <a:t>لِأَنَّ وَجْهَ </a:t>
            </a:r>
            <a:r>
              <a:rPr lang="ar-SA" sz="3600" b="1" dirty="0" err="1"/>
              <a:t>ٱلْبَيْتِ</a:t>
            </a:r>
            <a:r>
              <a:rPr lang="ar-SA" sz="3600" b="1" dirty="0"/>
              <a:t> نَحْوَ </a:t>
            </a:r>
            <a:r>
              <a:rPr lang="ar-SA" sz="3600" b="1" dirty="0" err="1"/>
              <a:t>ٱلْمَشْرِقِ</a:t>
            </a:r>
            <a:r>
              <a:rPr lang="ar-SA" sz="3600" b="1" dirty="0"/>
              <a:t>. </a:t>
            </a:r>
            <a:r>
              <a:rPr lang="ar-SA" sz="3600" b="1" dirty="0" err="1"/>
              <a:t>وَٱلْمِيَاهُ</a:t>
            </a:r>
            <a:r>
              <a:rPr lang="ar-SA" sz="3600" b="1" dirty="0"/>
              <a:t> نَازِلَةٌ مِنْ تَحْتِ جَانِبِ </a:t>
            </a:r>
            <a:r>
              <a:rPr lang="ar-SA" sz="3600" b="1" dirty="0" err="1"/>
              <a:t>ٱلْبَيْتِ</a:t>
            </a:r>
            <a:r>
              <a:rPr lang="ar-SA" sz="3600" b="1" dirty="0"/>
              <a:t> </a:t>
            </a:r>
            <a:r>
              <a:rPr lang="ar-SA" sz="3600" b="1" dirty="0" err="1"/>
              <a:t>ٱلْأَيْمَنِ</a:t>
            </a:r>
            <a:r>
              <a:rPr lang="ar-SA" sz="3600" b="1" dirty="0"/>
              <a:t> عَنْ جَنُوبِ </a:t>
            </a:r>
            <a:r>
              <a:rPr lang="ar-SA" sz="3600" b="1" dirty="0" err="1"/>
              <a:t>ٱلْمَذْبَحِ</a:t>
            </a:r>
            <a:r>
              <a:rPr lang="ar-SA" sz="3600" b="1" dirty="0"/>
              <a:t>. ثُمَّ أَخْرَجَنِي مِنْ طَرِيقِ بَابِ </a:t>
            </a:r>
            <a:r>
              <a:rPr lang="ar-SA" sz="3600" b="1" dirty="0" err="1"/>
              <a:t>ٱلشِّمَالِ</a:t>
            </a:r>
            <a:r>
              <a:rPr lang="ar-SA" sz="3600" b="1" dirty="0"/>
              <a:t> وَدَارَ بِي فِي </a:t>
            </a:r>
            <a:r>
              <a:rPr lang="ar-SA" sz="3600" b="1" dirty="0" err="1"/>
              <a:t>ٱلطَّرِيقِ</a:t>
            </a:r>
            <a:r>
              <a:rPr lang="ar-SA" sz="3600" b="1" dirty="0"/>
              <a:t> مِنْ خَارِجٍ إِلَى </a:t>
            </a:r>
            <a:r>
              <a:rPr lang="ar-SA" sz="3600" b="1" dirty="0" err="1"/>
              <a:t>ٱلْبَابِ</a:t>
            </a:r>
            <a:r>
              <a:rPr lang="ar-SA" sz="3600" b="1" dirty="0"/>
              <a:t> </a:t>
            </a:r>
            <a:r>
              <a:rPr lang="ar-SA" sz="3600" b="1" dirty="0" err="1"/>
              <a:t>ٱلْخَارِجِيِّ</a:t>
            </a:r>
            <a:r>
              <a:rPr lang="ar-SA" sz="3600" b="1" dirty="0"/>
              <a:t> مِنَ </a:t>
            </a:r>
            <a:r>
              <a:rPr lang="ar-SA" sz="3600" b="1" dirty="0" err="1"/>
              <a:t>ٱلطَّرِيقِ</a:t>
            </a:r>
            <a:r>
              <a:rPr lang="ar-SA" sz="3600" b="1" dirty="0"/>
              <a:t> </a:t>
            </a:r>
            <a:r>
              <a:rPr lang="ar-SA" sz="3600" b="1" dirty="0" err="1"/>
              <a:t>ٱلَّذِي</a:t>
            </a:r>
            <a:r>
              <a:rPr lang="ar-SA" sz="3600" b="1" dirty="0"/>
              <a:t> يَتَّجِهُ نَحْوَ </a:t>
            </a:r>
            <a:r>
              <a:rPr lang="ar-SA" sz="3600" b="1" dirty="0" err="1"/>
              <a:t>ٱلْمَشْرِقِ</a:t>
            </a:r>
            <a:r>
              <a:rPr lang="ar-SA" sz="3600" b="1" dirty="0"/>
              <a:t>، وَإِذَا بِمِيَاهٍ جَارِيَةٍ مِنَ </a:t>
            </a:r>
            <a:r>
              <a:rPr lang="ar-SA" sz="3600" b="1" dirty="0" err="1"/>
              <a:t>ٱلْجَانِبِ</a:t>
            </a:r>
            <a:r>
              <a:rPr lang="ar-SA" sz="3600" b="1" dirty="0"/>
              <a:t> </a:t>
            </a:r>
            <a:r>
              <a:rPr lang="ar-SA" sz="3600" b="1" dirty="0" err="1"/>
              <a:t>ٱلْأَيْمَنِ</a:t>
            </a:r>
            <a:r>
              <a:rPr lang="ar-SA" sz="3600" b="1" dirty="0"/>
              <a:t>. وَعِنْدَ خُرُوجِ </a:t>
            </a:r>
            <a:r>
              <a:rPr lang="ar-SA" sz="3600" b="1" dirty="0" err="1"/>
              <a:t>ٱلرَّجُلِ</a:t>
            </a:r>
            <a:r>
              <a:rPr lang="ar-SA" sz="3600" b="1" dirty="0"/>
              <a:t> نَحْوَ </a:t>
            </a:r>
            <a:r>
              <a:rPr lang="ar-SA" sz="3600" b="1" dirty="0" err="1"/>
              <a:t>ٱلْمَشْرِقِ</a:t>
            </a:r>
            <a:r>
              <a:rPr lang="ar-SA" sz="3600" b="1" dirty="0"/>
              <a:t> </a:t>
            </a:r>
            <a:r>
              <a:rPr lang="ar-SA" sz="3600" b="1" dirty="0" err="1"/>
              <a:t>وَٱلْخَيْطُ</a:t>
            </a:r>
            <a:r>
              <a:rPr lang="ar-SA" sz="3600" b="1" dirty="0"/>
              <a:t> بِيَدِهِ، قَاسَ أَلْفَ ذِرَاعٍ وَعَبَّرَنِي فِي </a:t>
            </a:r>
            <a:r>
              <a:rPr lang="ar-SA" sz="3600" b="1" dirty="0" err="1"/>
              <a:t>ٱلْمِيَاهِ</a:t>
            </a:r>
            <a:r>
              <a:rPr lang="ar-SA" sz="3600" b="1" dirty="0"/>
              <a:t>، </a:t>
            </a:r>
            <a:r>
              <a:rPr lang="ar-SA" sz="3600" b="1" dirty="0" err="1"/>
              <a:t>وَٱلْمِيَاهُ</a:t>
            </a:r>
            <a:r>
              <a:rPr lang="ar-SA" sz="3600" b="1" dirty="0"/>
              <a:t> إِلَى </a:t>
            </a:r>
            <a:r>
              <a:rPr lang="ar-SA" sz="3600" b="1" dirty="0" err="1"/>
              <a:t>ٱلْكَعْبَيْنِ</a:t>
            </a:r>
            <a:r>
              <a:rPr lang="ar-SA" sz="3600" b="1" dirty="0"/>
              <a:t>.</a:t>
            </a:r>
            <a:endParaRPr lang="ar-SA" sz="3600" b="1" dirty="0">
              <a:latin typeface="Times New Roman" panose="02020603050405020304" pitchFamily="18" charset="0"/>
            </a:endParaRPr>
          </a:p>
        </p:txBody>
      </p:sp>
      <p:sp>
        <p:nvSpPr>
          <p:cNvPr id="6" name="ZoneTexte 5">
            <a:extLst>
              <a:ext uri="{FF2B5EF4-FFF2-40B4-BE49-F238E27FC236}">
                <a16:creationId xmlns:a16="http://schemas.microsoft.com/office/drawing/2014/main" id="{BAB19FAE-3ED2-4A0E-84E8-3EA0EBF7738B}"/>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du </a:t>
            </a:r>
            <a:r>
              <a:rPr lang="fr-FR" sz="1600" b="1" dirty="0" err="1">
                <a:solidFill>
                  <a:schemeClr val="bg1"/>
                </a:solidFill>
              </a:rPr>
              <a:t>Lakkan</a:t>
            </a:r>
            <a:r>
              <a:rPr lang="fr-FR" sz="1600" b="1" dirty="0">
                <a:solidFill>
                  <a:schemeClr val="bg1"/>
                </a:solidFill>
              </a:rPr>
              <a:t> (Lavement des pieds)</a:t>
            </a:r>
          </a:p>
        </p:txBody>
      </p:sp>
      <p:sp>
        <p:nvSpPr>
          <p:cNvPr id="7" name="Rectangle 74">
            <a:extLst>
              <a:ext uri="{FF2B5EF4-FFF2-40B4-BE49-F238E27FC236}">
                <a16:creationId xmlns:a16="http://schemas.microsoft.com/office/drawing/2014/main" id="{7D9D7292-A038-4F29-BE7B-D5B3BCDA9A15}"/>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صلاة </a:t>
            </a:r>
            <a:r>
              <a:rPr lang="ar-SA" sz="2000" b="1" dirty="0" err="1">
                <a:solidFill>
                  <a:schemeClr val="bg1"/>
                </a:solidFill>
              </a:rPr>
              <a:t>اللقان</a:t>
            </a:r>
            <a:endParaRPr lang="en-US" altLang="fr-FR" sz="2000" b="1" i="1" dirty="0">
              <a:solidFill>
                <a:schemeClr val="bg1"/>
              </a:solidFill>
            </a:endParaRPr>
          </a:p>
        </p:txBody>
      </p:sp>
    </p:spTree>
    <p:extLst>
      <p:ext uri="{BB962C8B-B14F-4D97-AF65-F5344CB8AC3E}">
        <p14:creationId xmlns:p14="http://schemas.microsoft.com/office/powerpoint/2010/main" val="967453966"/>
      </p:ext>
    </p:extLst>
  </p:cSld>
  <p:clrMapOvr>
    <a:masterClrMapping/>
  </p:clrMapOvr>
</p:sld>
</file>

<file path=ppt/slides/slide5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7369" y="548680"/>
            <a:ext cx="5616624" cy="5832648"/>
          </a:xfrm>
        </p:spPr>
        <p:txBody>
          <a:bodyPr>
            <a:noAutofit/>
          </a:bodyPr>
          <a:lstStyle/>
          <a:p>
            <a:pPr marL="0" indent="0" algn="just">
              <a:buNone/>
            </a:pPr>
            <a:r>
              <a:rPr lang="fr-FR" sz="2800" b="1" dirty="0"/>
              <a:t>. Il en mesura encore mille et me fit traverser le cours d'eau : j'avais de l'eau jusqu'aux genoux. Il en mesura encore mille et me fit traverser le cours d'eau : j'avais de l'eau jusqu'aux reins. Il en mesura encore mille, et c'était un torrent que je ne pus traverser, car l'eau avait grossi pour devenir une eau profonde, un fleuve infranchissable. Alors il me dit : "As-tu vu, fils d'homme ?" Il me conduisit puis me ramena au bord du torrent. </a:t>
            </a:r>
          </a:p>
        </p:txBody>
      </p:sp>
      <p:sp>
        <p:nvSpPr>
          <p:cNvPr id="4" name="Rectangle 3">
            <a:extLst>
              <a:ext uri="{FF2B5EF4-FFF2-40B4-BE49-F238E27FC236}">
                <a16:creationId xmlns:a16="http://schemas.microsoft.com/office/drawing/2014/main" id="{91243CA8-04CE-43A8-A980-AAAC9EEED9CA}"/>
              </a:ext>
            </a:extLst>
          </p:cNvPr>
          <p:cNvSpPr/>
          <p:nvPr/>
        </p:nvSpPr>
        <p:spPr>
          <a:xfrm>
            <a:off x="6240016" y="582935"/>
            <a:ext cx="5472608" cy="5798393"/>
          </a:xfrm>
          <a:prstGeom prst="rect">
            <a:avLst/>
          </a:prstGeom>
        </p:spPr>
        <p:txBody>
          <a:bodyPr wrap="square">
            <a:normAutofit/>
          </a:bodyPr>
          <a:lstStyle/>
          <a:p>
            <a:pPr algn="just" rtl="1"/>
            <a:r>
              <a:rPr lang="ar-SA" sz="3600" b="1" dirty="0"/>
              <a:t>ثُمَّ قَاسَ أَلْفًا وَعَبَّرَنِي فِي </a:t>
            </a:r>
            <a:r>
              <a:rPr lang="ar-SA" sz="3600" b="1" dirty="0" err="1"/>
              <a:t>ٱلْمِيَاهِ</a:t>
            </a:r>
            <a:r>
              <a:rPr lang="ar-SA" sz="3600" b="1" dirty="0"/>
              <a:t>، </a:t>
            </a:r>
            <a:r>
              <a:rPr lang="ar-SA" sz="3600" b="1" dirty="0" err="1"/>
              <a:t>وَٱلْمِيَاهُ</a:t>
            </a:r>
            <a:r>
              <a:rPr lang="ar-SA" sz="3600" b="1" dirty="0"/>
              <a:t> إِلَى </a:t>
            </a:r>
            <a:r>
              <a:rPr lang="ar-SA" sz="3600" b="1" dirty="0" err="1"/>
              <a:t>ٱلرُّكْبَتَيْنِ</a:t>
            </a:r>
            <a:r>
              <a:rPr lang="ar-SA" sz="3600" b="1" dirty="0"/>
              <a:t>. ثُمَّ قَاسَ أَلْفًا وَعَبَّرَنِي، </a:t>
            </a:r>
            <a:r>
              <a:rPr lang="ar-SA" sz="3600" b="1" dirty="0" err="1"/>
              <a:t>وَٱلْمِيَاهُ</a:t>
            </a:r>
            <a:r>
              <a:rPr lang="ar-SA" sz="3600" b="1" dirty="0"/>
              <a:t> إِلَى </a:t>
            </a:r>
            <a:r>
              <a:rPr lang="ar-SA" sz="3600" b="1" dirty="0" err="1"/>
              <a:t>ٱلْحَقْوَيْنِ</a:t>
            </a:r>
            <a:r>
              <a:rPr lang="ar-SA" sz="3600" b="1" dirty="0"/>
              <a:t>. ثُمَّ قَاسَ أَلْفًا، وَإِذَا بِنَهْرٍ لَمْ أَسْتَطِعْ عُبُورَهُ، لِأَنَّ </a:t>
            </a:r>
            <a:r>
              <a:rPr lang="ar-SA" sz="3600" b="1" dirty="0" err="1"/>
              <a:t>ٱلْمِيَاهَ</a:t>
            </a:r>
            <a:r>
              <a:rPr lang="ar-SA" sz="3600" b="1" dirty="0"/>
              <a:t> طَمَتْ، مِيَاهَ سِبَاحَةٍ، نَهْرٍ لَا يُعْبَرُ. وَقَالَ لِي: «أَرَأَيْتَ يَا </a:t>
            </a:r>
            <a:r>
              <a:rPr lang="ar-SA" sz="3600" b="1" dirty="0" err="1"/>
              <a:t>ٱبْنَ</a:t>
            </a:r>
            <a:r>
              <a:rPr lang="ar-SA" sz="3600" b="1" dirty="0"/>
              <a:t> آدَمَ؟». ثُمَّ ذَهَبَ بِي وَأَرْجَعَنِي إِلَى شَاطِئِ </a:t>
            </a:r>
            <a:r>
              <a:rPr lang="ar-SA" sz="3600" b="1" dirty="0" err="1"/>
              <a:t>ٱلنَّهْرِ</a:t>
            </a:r>
            <a:r>
              <a:rPr lang="ar-SA" sz="3600" b="1" dirty="0"/>
              <a:t>. </a:t>
            </a:r>
            <a:endParaRPr lang="ar-SA" sz="3600" b="1" dirty="0">
              <a:latin typeface="Times New Roman" panose="02020603050405020304" pitchFamily="18" charset="0"/>
            </a:endParaRPr>
          </a:p>
        </p:txBody>
      </p:sp>
      <p:sp>
        <p:nvSpPr>
          <p:cNvPr id="6" name="ZoneTexte 5">
            <a:extLst>
              <a:ext uri="{FF2B5EF4-FFF2-40B4-BE49-F238E27FC236}">
                <a16:creationId xmlns:a16="http://schemas.microsoft.com/office/drawing/2014/main" id="{BAB19FAE-3ED2-4A0E-84E8-3EA0EBF7738B}"/>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du </a:t>
            </a:r>
            <a:r>
              <a:rPr lang="fr-FR" sz="1600" b="1" dirty="0" err="1">
                <a:solidFill>
                  <a:schemeClr val="bg1"/>
                </a:solidFill>
              </a:rPr>
              <a:t>Lakkan</a:t>
            </a:r>
            <a:r>
              <a:rPr lang="fr-FR" sz="1600" b="1" dirty="0">
                <a:solidFill>
                  <a:schemeClr val="bg1"/>
                </a:solidFill>
              </a:rPr>
              <a:t> (Lavement des pieds)</a:t>
            </a:r>
          </a:p>
        </p:txBody>
      </p:sp>
      <p:sp>
        <p:nvSpPr>
          <p:cNvPr id="7" name="Rectangle 74">
            <a:extLst>
              <a:ext uri="{FF2B5EF4-FFF2-40B4-BE49-F238E27FC236}">
                <a16:creationId xmlns:a16="http://schemas.microsoft.com/office/drawing/2014/main" id="{7D9D7292-A038-4F29-BE7B-D5B3BCDA9A15}"/>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صلاة </a:t>
            </a:r>
            <a:r>
              <a:rPr lang="ar-SA" sz="2000" b="1" dirty="0" err="1">
                <a:solidFill>
                  <a:schemeClr val="bg1"/>
                </a:solidFill>
              </a:rPr>
              <a:t>اللقان</a:t>
            </a:r>
            <a:endParaRPr lang="en-US" altLang="fr-FR" sz="2000" b="1" i="1" dirty="0">
              <a:solidFill>
                <a:schemeClr val="bg1"/>
              </a:solidFill>
            </a:endParaRPr>
          </a:p>
        </p:txBody>
      </p:sp>
    </p:spTree>
    <p:extLst>
      <p:ext uri="{BB962C8B-B14F-4D97-AF65-F5344CB8AC3E}">
        <p14:creationId xmlns:p14="http://schemas.microsoft.com/office/powerpoint/2010/main" val="2456893821"/>
      </p:ext>
    </p:extLst>
  </p:cSld>
  <p:clrMapOvr>
    <a:masterClrMapping/>
  </p:clrMapOvr>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a:xfrm>
            <a:off x="6960096" y="692696"/>
            <a:ext cx="4531205" cy="2492990"/>
          </a:xfrm>
          <a:prstGeom prst="rect">
            <a:avLst/>
          </a:prstGeom>
        </p:spPr>
        <p:txBody>
          <a:bodyPr wrap="square">
            <a:spAutoFit/>
          </a:bodyPr>
          <a:lstStyle/>
          <a:p>
            <a:pPr algn="just" rtl="1"/>
            <a:r>
              <a:rPr lang="ar-AE" sz="3900" b="1" dirty="0"/>
              <a:t>يسوع المسيح هو </a:t>
            </a:r>
            <a:r>
              <a:rPr lang="ar-AE" sz="3900" b="1" dirty="0" err="1"/>
              <a:t>هو</a:t>
            </a:r>
            <a:r>
              <a:rPr lang="ar-AE" sz="3900" b="1" dirty="0"/>
              <a:t> أمس، واليوم وإلى الأبد، بأُقنوم واحد، نسجد له ونمجده.</a:t>
            </a:r>
          </a:p>
        </p:txBody>
      </p:sp>
      <p:sp>
        <p:nvSpPr>
          <p:cNvPr id="6" name="Rectangle 5"/>
          <p:cNvSpPr/>
          <p:nvPr/>
        </p:nvSpPr>
        <p:spPr>
          <a:xfrm>
            <a:off x="695400" y="692696"/>
            <a:ext cx="5256584" cy="3416320"/>
          </a:xfrm>
          <a:prstGeom prst="rect">
            <a:avLst/>
          </a:prstGeom>
        </p:spPr>
        <p:txBody>
          <a:bodyPr wrap="square">
            <a:spAutoFit/>
          </a:bodyPr>
          <a:lstStyle/>
          <a:p>
            <a:pPr algn="just"/>
            <a:r>
              <a:rPr lang="fr-FR" sz="3600" b="1" dirty="0" err="1">
                <a:latin typeface="Athanasius" pitchFamily="2" charset="0"/>
              </a:rPr>
              <a:t>Ihcouc</a:t>
            </a:r>
            <a:r>
              <a:rPr lang="fr-FR" sz="3600" b="1" dirty="0">
                <a:latin typeface="Athanasius" pitchFamily="2" charset="0"/>
              </a:rPr>
              <a:t> </a:t>
            </a:r>
            <a:r>
              <a:rPr lang="fr-FR" sz="3600" b="1" dirty="0" err="1">
                <a:latin typeface="Athanasius" pitchFamily="2" charset="0"/>
              </a:rPr>
              <a:t>Pixrictoc</a:t>
            </a:r>
            <a:r>
              <a:rPr lang="fr-FR" sz="3600" b="1" dirty="0">
                <a:latin typeface="Athanasius" pitchFamily="2" charset="0"/>
              </a:rPr>
              <a:t> `</a:t>
            </a:r>
            <a:r>
              <a:rPr lang="fr-FR" sz="3600" b="1" dirty="0" err="1">
                <a:latin typeface="Athanasius" pitchFamily="2" charset="0"/>
              </a:rPr>
              <a:t>ncaf</a:t>
            </a:r>
            <a:r>
              <a:rPr lang="fr-FR" sz="3600" b="1" dirty="0">
                <a:latin typeface="Athanasius" pitchFamily="2" charset="0"/>
              </a:rPr>
              <a:t> nem </a:t>
            </a:r>
            <a:r>
              <a:rPr lang="fr-FR" sz="3600" b="1" dirty="0" err="1">
                <a:latin typeface="Athanasius" pitchFamily="2" charset="0"/>
              </a:rPr>
              <a:t>voou</a:t>
            </a:r>
            <a:r>
              <a:rPr lang="fr-FR" sz="3600" b="1" dirty="0">
                <a:latin typeface="Athanasius" pitchFamily="2" charset="0"/>
              </a:rPr>
              <a:t> &gt; `</a:t>
            </a:r>
            <a:r>
              <a:rPr lang="fr-FR" sz="3600" b="1" dirty="0" err="1">
                <a:latin typeface="Athanasius" pitchFamily="2" charset="0"/>
              </a:rPr>
              <a:t>nqof</a:t>
            </a:r>
            <a:r>
              <a:rPr lang="fr-FR" sz="3600" b="1" dirty="0">
                <a:latin typeface="Athanasius" pitchFamily="2" charset="0"/>
              </a:rPr>
              <a:t> `</a:t>
            </a:r>
            <a:r>
              <a:rPr lang="fr-FR" sz="3600" b="1" dirty="0" err="1">
                <a:latin typeface="Athanasius" pitchFamily="2" charset="0"/>
              </a:rPr>
              <a:t>nqof</a:t>
            </a:r>
            <a:r>
              <a:rPr lang="fr-FR" sz="3600" b="1" dirty="0">
                <a:latin typeface="Athanasius" pitchFamily="2" charset="0"/>
              </a:rPr>
              <a:t> </a:t>
            </a:r>
            <a:r>
              <a:rPr lang="fr-FR" sz="3600" b="1" dirty="0" err="1">
                <a:latin typeface="Athanasius" pitchFamily="2" charset="0"/>
              </a:rPr>
              <a:t>pe</a:t>
            </a:r>
            <a:r>
              <a:rPr lang="fr-FR" sz="3600" b="1" dirty="0">
                <a:latin typeface="Athanasius" pitchFamily="2" charset="0"/>
              </a:rPr>
              <a:t> nem ]a `</a:t>
            </a:r>
            <a:r>
              <a:rPr lang="fr-FR" sz="3600" b="1" dirty="0" err="1">
                <a:latin typeface="Athanasius" pitchFamily="2" charset="0"/>
              </a:rPr>
              <a:t>ene</a:t>
            </a:r>
            <a:r>
              <a:rPr lang="fr-FR" sz="3600" b="1" dirty="0">
                <a:latin typeface="Athanasius" pitchFamily="2" charset="0"/>
              </a:rPr>
              <a:t>\ &gt; 'en ou\</a:t>
            </a:r>
            <a:r>
              <a:rPr lang="fr-FR" sz="3600" b="1" dirty="0" err="1">
                <a:latin typeface="Athanasius" pitchFamily="2" charset="0"/>
              </a:rPr>
              <a:t>upoctacic</a:t>
            </a:r>
            <a:r>
              <a:rPr lang="fr-FR" sz="3600" b="1" dirty="0">
                <a:latin typeface="Athanasius" pitchFamily="2" charset="0"/>
              </a:rPr>
              <a:t> `</a:t>
            </a:r>
            <a:r>
              <a:rPr lang="fr-FR" sz="3600" b="1" dirty="0" err="1">
                <a:latin typeface="Athanasius" pitchFamily="2" charset="0"/>
              </a:rPr>
              <a:t>nouwt</a:t>
            </a:r>
            <a:r>
              <a:rPr lang="fr-FR" sz="3600" b="1" dirty="0">
                <a:latin typeface="Athanasius" pitchFamily="2" charset="0"/>
              </a:rPr>
              <a:t> &gt; </a:t>
            </a:r>
            <a:r>
              <a:rPr lang="fr-FR" sz="3600" b="1" dirty="0" err="1">
                <a:latin typeface="Athanasius" pitchFamily="2" charset="0"/>
              </a:rPr>
              <a:t>tenouw</a:t>
            </a:r>
            <a:r>
              <a:rPr lang="fr-FR" sz="3600" b="1" dirty="0">
                <a:latin typeface="Athanasius" pitchFamily="2" charset="0"/>
              </a:rPr>
              <a:t>]t `</a:t>
            </a:r>
            <a:r>
              <a:rPr lang="fr-FR" sz="3600" b="1" dirty="0" err="1">
                <a:latin typeface="Athanasius" pitchFamily="2" charset="0"/>
              </a:rPr>
              <a:t>mmof</a:t>
            </a:r>
            <a:r>
              <a:rPr lang="fr-FR" sz="3600" b="1" dirty="0">
                <a:latin typeface="Athanasius" pitchFamily="2" charset="0"/>
              </a:rPr>
              <a:t> </a:t>
            </a:r>
            <a:r>
              <a:rPr lang="fr-FR" sz="3600" b="1" dirty="0" err="1">
                <a:latin typeface="Athanasius" pitchFamily="2" charset="0"/>
              </a:rPr>
              <a:t>ten</a:t>
            </a:r>
            <a:r>
              <a:rPr lang="fr-FR" sz="3600" b="1" dirty="0">
                <a:latin typeface="Athanasius" pitchFamily="2" charset="0"/>
              </a:rPr>
              <a:t>;`</a:t>
            </a:r>
            <a:r>
              <a:rPr lang="fr-FR" sz="3600" b="1" dirty="0" err="1">
                <a:latin typeface="Athanasius" pitchFamily="2" charset="0"/>
              </a:rPr>
              <a:t>wou</a:t>
            </a:r>
            <a:r>
              <a:rPr lang="fr-FR" sz="3600" b="1" dirty="0">
                <a:latin typeface="Athanasius" pitchFamily="2" charset="0"/>
              </a:rPr>
              <a:t> </a:t>
            </a:r>
            <a:r>
              <a:rPr lang="fr-FR" sz="3600" b="1" dirty="0" err="1">
                <a:latin typeface="Athanasius" pitchFamily="2" charset="0"/>
              </a:rPr>
              <a:t>naf</a:t>
            </a:r>
            <a:r>
              <a:rPr lang="fr-FR" sz="3600" b="1" dirty="0">
                <a:latin typeface="Athanasius" pitchFamily="2" charset="0"/>
              </a:rPr>
              <a:t>.</a:t>
            </a:r>
          </a:p>
        </p:txBody>
      </p:sp>
      <p:sp>
        <p:nvSpPr>
          <p:cNvPr id="7" name="Rectangle 6"/>
          <p:cNvSpPr/>
          <p:nvPr/>
        </p:nvSpPr>
        <p:spPr>
          <a:xfrm>
            <a:off x="-168696" y="4782244"/>
            <a:ext cx="11089231" cy="1569660"/>
          </a:xfrm>
          <a:prstGeom prst="rect">
            <a:avLst/>
          </a:prstGeom>
        </p:spPr>
        <p:txBody>
          <a:bodyPr wrap="square">
            <a:spAutoFit/>
          </a:bodyPr>
          <a:lstStyle/>
          <a:p>
            <a:pPr algn="ctr"/>
            <a:r>
              <a:rPr lang="fr-FR" sz="2400" b="1" dirty="0">
                <a:latin typeface="Book Antiqua" pitchFamily="18" charset="0"/>
              </a:rPr>
              <a:t>Jésus-Christ est Lui-même hier, </a:t>
            </a:r>
          </a:p>
          <a:p>
            <a:pPr algn="ctr"/>
            <a:r>
              <a:rPr lang="fr-FR" sz="2400" b="1" dirty="0">
                <a:latin typeface="Book Antiqua" pitchFamily="18" charset="0"/>
              </a:rPr>
              <a:t>aujourd’hui et jusqu’à la fin des temps </a:t>
            </a:r>
          </a:p>
          <a:p>
            <a:pPr algn="ctr"/>
            <a:r>
              <a:rPr lang="fr-FR" sz="2400" b="1" dirty="0">
                <a:latin typeface="Book Antiqua" pitchFamily="18" charset="0"/>
              </a:rPr>
              <a:t>avec Son hypostase unique, </a:t>
            </a:r>
          </a:p>
          <a:p>
            <a:pPr algn="ctr"/>
            <a:r>
              <a:rPr lang="fr-FR" sz="2400" b="1" dirty="0">
                <a:latin typeface="Book Antiqua" pitchFamily="18" charset="0"/>
              </a:rPr>
              <a:t>nous nous prosternons devant Lui et nous Le glorifions.</a:t>
            </a:r>
          </a:p>
        </p:txBody>
      </p:sp>
      <p:sp>
        <p:nvSpPr>
          <p:cNvPr id="10" name="ZoneTexte 9">
            <a:extLst>
              <a:ext uri="{FF2B5EF4-FFF2-40B4-BE49-F238E27FC236}">
                <a16:creationId xmlns:a16="http://schemas.microsoft.com/office/drawing/2014/main" id="{F011F3EA-2441-4986-8400-4F08B3A6E4B0}"/>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de l’aube </a:t>
            </a:r>
            <a:r>
              <a:rPr lang="fr-FR" sz="1600" b="1" i="1" dirty="0">
                <a:solidFill>
                  <a:schemeClr val="bg1"/>
                </a:solidFill>
              </a:rPr>
              <a:t>du Jeudi Saint</a:t>
            </a:r>
            <a:endParaRPr lang="fr-FR" sz="1600" b="1" dirty="0">
              <a:solidFill>
                <a:schemeClr val="bg1"/>
              </a:solidFill>
            </a:endParaRPr>
          </a:p>
        </p:txBody>
      </p:sp>
      <p:sp>
        <p:nvSpPr>
          <p:cNvPr id="11" name="Rectangle 74">
            <a:extLst>
              <a:ext uri="{FF2B5EF4-FFF2-40B4-BE49-F238E27FC236}">
                <a16:creationId xmlns:a16="http://schemas.microsoft.com/office/drawing/2014/main" id="{B57C92A5-4CF4-4A58-963D-0A5EE79A123E}"/>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باكر يوم الخميس</a:t>
            </a:r>
            <a:endParaRPr lang="en-US" altLang="fr-FR" sz="2000" b="1" i="1" dirty="0">
              <a:solidFill>
                <a:schemeClr val="bg1"/>
              </a:solidFill>
            </a:endParaRPr>
          </a:p>
        </p:txBody>
      </p:sp>
    </p:spTree>
    <p:extLst>
      <p:ext uri="{BB962C8B-B14F-4D97-AF65-F5344CB8AC3E}">
        <p14:creationId xmlns:p14="http://schemas.microsoft.com/office/powerpoint/2010/main" val="1672472823"/>
      </p:ext>
    </p:extLst>
  </p:cSld>
  <p:clrMapOvr>
    <a:masterClrMapping/>
  </p:clrMapOvr>
</p:sld>
</file>

<file path=ppt/slides/slide5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7369" y="404664"/>
            <a:ext cx="5616624" cy="5832648"/>
          </a:xfrm>
        </p:spPr>
        <p:txBody>
          <a:bodyPr>
            <a:noAutofit/>
          </a:bodyPr>
          <a:lstStyle/>
          <a:p>
            <a:pPr marL="0" indent="0" algn="just">
              <a:buNone/>
            </a:pPr>
            <a:r>
              <a:rPr lang="fr-FR" sz="2800" b="1" dirty="0"/>
              <a:t>Et lorsque je revins, voici qu'au bord du torrent il y avait une quantité d'arbres de chaque côté. Il me dit : "Cette eau s'en va vers le district oriental, elle descend dans l’Araba et se dirige vers la mer ; elle se déverse dans la mer en sorte que ses eaux deviennent saines. Partout où passera le torrent, tout être vivant qui y fourmille vivra. Le poisson sera très abondant, car là où cette eau pénètre, elle assainit, et la vie se développe partout où va le torrent."</a:t>
            </a:r>
          </a:p>
          <a:p>
            <a:pPr marL="0" indent="0" algn="just">
              <a:buNone/>
            </a:pPr>
            <a:r>
              <a:rPr lang="fr-FR" sz="2800" b="1" i="1" dirty="0">
                <a:solidFill>
                  <a:srgbClr val="C00000"/>
                </a:solidFill>
              </a:rPr>
              <a:t>Gloire à la sainte Trinité notre Dieu.</a:t>
            </a:r>
            <a:endParaRPr lang="fr-FR" sz="2800" b="1" dirty="0">
              <a:solidFill>
                <a:srgbClr val="C00000"/>
              </a:solidFill>
            </a:endParaRPr>
          </a:p>
          <a:p>
            <a:pPr marL="0" indent="0" algn="just">
              <a:buNone/>
            </a:pPr>
            <a:endParaRPr lang="fr-FR" sz="2800" b="1" dirty="0"/>
          </a:p>
        </p:txBody>
      </p:sp>
      <p:sp>
        <p:nvSpPr>
          <p:cNvPr id="4" name="Rectangle 3">
            <a:extLst>
              <a:ext uri="{FF2B5EF4-FFF2-40B4-BE49-F238E27FC236}">
                <a16:creationId xmlns:a16="http://schemas.microsoft.com/office/drawing/2014/main" id="{91243CA8-04CE-43A8-A980-AAAC9EEED9CA}"/>
              </a:ext>
            </a:extLst>
          </p:cNvPr>
          <p:cNvSpPr/>
          <p:nvPr/>
        </p:nvSpPr>
        <p:spPr>
          <a:xfrm>
            <a:off x="6240016" y="582935"/>
            <a:ext cx="5472608" cy="5798393"/>
          </a:xfrm>
          <a:prstGeom prst="rect">
            <a:avLst/>
          </a:prstGeom>
        </p:spPr>
        <p:txBody>
          <a:bodyPr wrap="square">
            <a:normAutofit fontScale="92500"/>
          </a:bodyPr>
          <a:lstStyle/>
          <a:p>
            <a:pPr algn="just" rtl="1"/>
            <a:r>
              <a:rPr lang="ar-SA" sz="3600" b="1" dirty="0"/>
              <a:t>وَعِنْدَ رُجُوعِي إِذَا عَلَى شَاطِئِ </a:t>
            </a:r>
            <a:r>
              <a:rPr lang="ar-SA" sz="3600" b="1" dirty="0" err="1"/>
              <a:t>ٱلنَّهْرِ</a:t>
            </a:r>
            <a:r>
              <a:rPr lang="ar-SA" sz="3600" b="1" dirty="0"/>
              <a:t> أَشْجَارٌ كَثِيرَةٌ جِدًّا مِنْ هُنَا وَمِنْ هُنَاكَ. وَقَالَ لِي: «هَذِهِ </a:t>
            </a:r>
            <a:r>
              <a:rPr lang="ar-SA" sz="3600" b="1" dirty="0" err="1"/>
              <a:t>ٱلْمِيَاهُ</a:t>
            </a:r>
            <a:r>
              <a:rPr lang="ar-SA" sz="3600" b="1" dirty="0"/>
              <a:t> خَارِجَةٌ إِلَى </a:t>
            </a:r>
            <a:r>
              <a:rPr lang="ar-SA" sz="3600" b="1" dirty="0" err="1"/>
              <a:t>ٱلدَّائِرَةِ</a:t>
            </a:r>
            <a:r>
              <a:rPr lang="ar-SA" sz="3600" b="1" dirty="0"/>
              <a:t> </a:t>
            </a:r>
            <a:r>
              <a:rPr lang="ar-SA" sz="3600" b="1" dirty="0" err="1"/>
              <a:t>ٱلشَّرْقِيَّةِ</a:t>
            </a:r>
            <a:r>
              <a:rPr lang="ar-SA" sz="3600" b="1" dirty="0"/>
              <a:t> وَتَنْزِلُ إِلَى </a:t>
            </a:r>
            <a:r>
              <a:rPr lang="ar-SA" sz="3600" b="1" dirty="0" err="1"/>
              <a:t>ٱلْعَرَبَةِ</a:t>
            </a:r>
            <a:r>
              <a:rPr lang="ar-SA" sz="3600" b="1" dirty="0"/>
              <a:t> وَتَذْهَبُ إِلَى </a:t>
            </a:r>
            <a:r>
              <a:rPr lang="ar-SA" sz="3600" b="1" dirty="0" err="1"/>
              <a:t>ٱلْبَحْرِ</a:t>
            </a:r>
            <a:r>
              <a:rPr lang="ar-SA" sz="3600" b="1" dirty="0"/>
              <a:t>. إِلَى </a:t>
            </a:r>
            <a:r>
              <a:rPr lang="ar-SA" sz="3600" b="1" dirty="0" err="1"/>
              <a:t>ٱلْبَحْرِ</a:t>
            </a:r>
            <a:r>
              <a:rPr lang="ar-SA" sz="3600" b="1" dirty="0"/>
              <a:t> هِيَ خَارِجَةٌ فَتُشْفَى </a:t>
            </a:r>
            <a:r>
              <a:rPr lang="ar-SA" sz="3600" b="1" dirty="0" err="1"/>
              <a:t>ٱلْمِيَاهُ</a:t>
            </a:r>
            <a:r>
              <a:rPr lang="ar-SA" sz="3600" b="1" dirty="0"/>
              <a:t>. وَيَكُونُ أَنَّ كُلَّ نَفْسٍ حَيَّةٍ تَدِبُّ حَيْثُمَا يَأْتِي </a:t>
            </a:r>
            <a:r>
              <a:rPr lang="ar-SA" sz="3600" b="1" dirty="0" err="1"/>
              <a:t>ٱلنَّهْرَانِ</a:t>
            </a:r>
            <a:r>
              <a:rPr lang="ar-SA" sz="3600" b="1" dirty="0"/>
              <a:t> تَحْيَا. وَيَكُونُ </a:t>
            </a:r>
            <a:r>
              <a:rPr lang="ar-SA" sz="3600" b="1" dirty="0" err="1"/>
              <a:t>ٱلسَّمَكُ</a:t>
            </a:r>
            <a:r>
              <a:rPr lang="ar-SA" sz="3600" b="1" dirty="0"/>
              <a:t> كَثِيرًا جِدًّا لِأَنَّ هَذِهِ </a:t>
            </a:r>
            <a:r>
              <a:rPr lang="ar-SA" sz="3600" b="1" dirty="0" err="1"/>
              <a:t>ٱلْمِيَاهَ</a:t>
            </a:r>
            <a:r>
              <a:rPr lang="ar-SA" sz="3600" b="1" dirty="0"/>
              <a:t> تَأْتِي إِلَى هُنَاكَ فَتُشْفَى، وَيَحْيَا كُلُّ مَا يَأْتِي </a:t>
            </a:r>
            <a:r>
              <a:rPr lang="ar-SA" sz="3600" b="1" dirty="0" err="1"/>
              <a:t>ٱلنَّهْرُ</a:t>
            </a:r>
            <a:r>
              <a:rPr lang="ar-SA" sz="3600" b="1" dirty="0"/>
              <a:t> إِلَيْهِ.</a:t>
            </a:r>
            <a:endParaRPr lang="fr-FR" sz="3600" b="1" dirty="0"/>
          </a:p>
          <a:p>
            <a:pPr algn="just" rtl="1"/>
            <a:r>
              <a:rPr lang="ar-SA" sz="3600" b="1" i="1" dirty="0">
                <a:solidFill>
                  <a:srgbClr val="C00000"/>
                </a:solidFill>
              </a:rPr>
              <a:t>مج</a:t>
            </a:r>
            <a:r>
              <a:rPr lang="ar-EG" sz="3600" b="1" i="1" dirty="0">
                <a:solidFill>
                  <a:srgbClr val="C00000"/>
                </a:solidFill>
              </a:rPr>
              <a:t>د</a:t>
            </a:r>
            <a:r>
              <a:rPr lang="ar-SA" sz="3600" b="1" i="1" dirty="0">
                <a:solidFill>
                  <a:srgbClr val="C00000"/>
                </a:solidFill>
              </a:rPr>
              <a:t>ا</a:t>
            </a:r>
            <a:r>
              <a:rPr lang="ar-EG" sz="3600" b="1" i="1" dirty="0">
                <a:solidFill>
                  <a:srgbClr val="C00000"/>
                </a:solidFill>
              </a:rPr>
              <a:t>ً</a:t>
            </a:r>
            <a:r>
              <a:rPr lang="ar-SA" sz="3600" b="1" i="1" dirty="0">
                <a:solidFill>
                  <a:srgbClr val="C00000"/>
                </a:solidFill>
              </a:rPr>
              <a:t> للثالوث الأقدس إلهنا آمين.</a:t>
            </a:r>
            <a:endParaRPr lang="fr-FR" sz="3600" b="1" i="1" dirty="0">
              <a:solidFill>
                <a:srgbClr val="C00000"/>
              </a:solidFill>
              <a:latin typeface="Times New Roman" panose="02020603050405020304" pitchFamily="18" charset="0"/>
            </a:endParaRPr>
          </a:p>
          <a:p>
            <a:pPr algn="just" rtl="1"/>
            <a:endParaRPr lang="ar-SA" sz="3600" b="1" dirty="0">
              <a:latin typeface="Times New Roman" panose="02020603050405020304" pitchFamily="18" charset="0"/>
            </a:endParaRPr>
          </a:p>
        </p:txBody>
      </p:sp>
      <p:sp>
        <p:nvSpPr>
          <p:cNvPr id="6" name="ZoneTexte 5">
            <a:extLst>
              <a:ext uri="{FF2B5EF4-FFF2-40B4-BE49-F238E27FC236}">
                <a16:creationId xmlns:a16="http://schemas.microsoft.com/office/drawing/2014/main" id="{BAB19FAE-3ED2-4A0E-84E8-3EA0EBF7738B}"/>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du </a:t>
            </a:r>
            <a:r>
              <a:rPr lang="fr-FR" sz="1600" b="1" dirty="0" err="1">
                <a:solidFill>
                  <a:schemeClr val="bg1"/>
                </a:solidFill>
              </a:rPr>
              <a:t>Lakkan</a:t>
            </a:r>
            <a:r>
              <a:rPr lang="fr-FR" sz="1600" b="1" dirty="0">
                <a:solidFill>
                  <a:schemeClr val="bg1"/>
                </a:solidFill>
              </a:rPr>
              <a:t> (Lavement des pieds)</a:t>
            </a:r>
          </a:p>
        </p:txBody>
      </p:sp>
      <p:sp>
        <p:nvSpPr>
          <p:cNvPr id="7" name="Rectangle 74">
            <a:extLst>
              <a:ext uri="{FF2B5EF4-FFF2-40B4-BE49-F238E27FC236}">
                <a16:creationId xmlns:a16="http://schemas.microsoft.com/office/drawing/2014/main" id="{7D9D7292-A038-4F29-BE7B-D5B3BCDA9A15}"/>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صلاة </a:t>
            </a:r>
            <a:r>
              <a:rPr lang="ar-SA" sz="2000" b="1" dirty="0" err="1">
                <a:solidFill>
                  <a:schemeClr val="bg1"/>
                </a:solidFill>
              </a:rPr>
              <a:t>اللقان</a:t>
            </a:r>
            <a:endParaRPr lang="en-US" altLang="fr-FR" sz="2000" b="1" i="1" dirty="0">
              <a:solidFill>
                <a:schemeClr val="bg1"/>
              </a:solidFill>
            </a:endParaRPr>
          </a:p>
        </p:txBody>
      </p:sp>
    </p:spTree>
    <p:extLst>
      <p:ext uri="{BB962C8B-B14F-4D97-AF65-F5344CB8AC3E}">
        <p14:creationId xmlns:p14="http://schemas.microsoft.com/office/powerpoint/2010/main" val="1146111420"/>
      </p:ext>
    </p:extLst>
  </p:cSld>
  <p:clrMapOvr>
    <a:masterClrMapping/>
  </p:clrMapOvr>
</p:sld>
</file>

<file path=ppt/slides/slide5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393149" y="3244334"/>
            <a:ext cx="5702852" cy="3240939"/>
          </a:xfrm>
        </p:spPr>
        <p:txBody>
          <a:bodyPr numCol="1" spcCol="72000" anchor="ctr">
            <a:noAutofit/>
          </a:bodyPr>
          <a:lstStyle/>
          <a:p>
            <a:pPr marL="0" indent="0" algn="just">
              <a:buNone/>
            </a:pPr>
            <a:r>
              <a:rPr lang="fr-FR" b="1" dirty="0">
                <a:latin typeface="Book Antiqua" panose="02040602050305030304" pitchFamily="18" charset="0"/>
              </a:rPr>
              <a:t>Sermon de notre saint père </a:t>
            </a:r>
            <a:r>
              <a:rPr lang="fr-FR" b="1" dirty="0">
                <a:solidFill>
                  <a:srgbClr val="C00000"/>
                </a:solidFill>
                <a:latin typeface="Book Antiqua" panose="02040602050305030304" pitchFamily="18" charset="0"/>
              </a:rPr>
              <a:t>Abba </a:t>
            </a:r>
            <a:r>
              <a:rPr lang="fr-FR" b="1" dirty="0" err="1">
                <a:solidFill>
                  <a:srgbClr val="C00000"/>
                </a:solidFill>
                <a:latin typeface="Book Antiqua" panose="02040602050305030304" pitchFamily="18" charset="0"/>
              </a:rPr>
              <a:t>Chénouté</a:t>
            </a:r>
            <a:r>
              <a:rPr lang="fr-FR" b="1" dirty="0">
                <a:solidFill>
                  <a:srgbClr val="C00000"/>
                </a:solidFill>
                <a:latin typeface="Book Antiqua" panose="02040602050305030304" pitchFamily="18" charset="0"/>
              </a:rPr>
              <a:t> l’archimandrite. </a:t>
            </a:r>
            <a:r>
              <a:rPr lang="fr-FR" b="1" dirty="0">
                <a:latin typeface="Book Antiqua" panose="02040602050305030304" pitchFamily="18" charset="0"/>
              </a:rPr>
              <a:t>Que sa sainte bénédiction soit avec nous Amen.</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marL="0" marR="0" lvl="0" indent="0" algn="ctr" defTabSz="914400" rtl="1" eaLnBrk="1" fontAlgn="base" latinLnBrk="0" hangingPunct="1">
              <a:lnSpc>
                <a:spcPct val="100000"/>
              </a:lnSpc>
              <a:spcBef>
                <a:spcPct val="20000"/>
              </a:spcBef>
              <a:spcAft>
                <a:spcPct val="0"/>
              </a:spcAft>
              <a:buClrTx/>
              <a:buSzTx/>
              <a:buFontTx/>
              <a:buNone/>
              <a:tabLst/>
              <a:defRPr/>
            </a:pPr>
            <a:endParaRPr kumimoji="0" lang="ar-SA" altLang="fr-FR" sz="36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959370" y="658712"/>
            <a:ext cx="9953469" cy="2298790"/>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marR="0" lvl="0" indent="0" algn="just"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4400" b="1" i="0" u="none" strike="noStrike" kern="1200" cap="none" spc="0" normalizeH="0" baseline="0" noProof="0" dirty="0">
                <a:ln>
                  <a:noFill/>
                </a:ln>
                <a:solidFill>
                  <a:prstClr val="black"/>
                </a:solidFill>
                <a:effectLst/>
                <a:uLnTx/>
                <a:uFillTx/>
                <a:latin typeface="Avva_Marcos" panose="04020500000000000000" pitchFamily="82" charset="0"/>
                <a:ea typeface="+mn-ea"/>
                <a:cs typeface="+mn-cs"/>
              </a:rPr>
              <a:t>O</a:t>
            </a:r>
            <a:r>
              <a:rPr kumimoji="0" lang="fr-FR" sz="4400" b="1" i="0" u="none" strike="noStrike" kern="1200" cap="none" spc="0" normalizeH="0" baseline="0" noProof="0" dirty="0" err="1">
                <a:ln>
                  <a:noFill/>
                </a:ln>
                <a:solidFill>
                  <a:prstClr val="black"/>
                </a:solidFill>
                <a:effectLst/>
                <a:uLnTx/>
                <a:uFillTx/>
                <a:latin typeface="CS Avva Shenouda" panose="020B7200000000000000" pitchFamily="34" charset="0"/>
                <a:ea typeface="+mn-ea"/>
                <a:cs typeface="+mn-cs"/>
              </a:rPr>
              <a:t>ukaty,ycic</a:t>
            </a:r>
            <a:r>
              <a:rPr kumimoji="0" lang="fr-FR" sz="4400" b="1" i="0" u="none" strike="noStrike" kern="1200" cap="none" spc="0" normalizeH="0" baseline="0" noProof="0" dirty="0">
                <a:ln>
                  <a:noFill/>
                </a:ln>
                <a:solidFill>
                  <a:prstClr val="black"/>
                </a:solidFill>
                <a:effectLst/>
                <a:uLnTx/>
                <a:uFillTx/>
                <a:latin typeface="CS Avva Shenouda" panose="020B7200000000000000" pitchFamily="34" charset="0"/>
                <a:ea typeface="+mn-ea"/>
                <a:cs typeface="+mn-cs"/>
              </a:rPr>
              <a:t> `</a:t>
            </a:r>
            <a:r>
              <a:rPr kumimoji="0" lang="fr-FR" sz="4400" b="1" i="0" u="none" strike="noStrike" kern="1200" cap="none" spc="0" normalizeH="0" baseline="0" noProof="0" dirty="0" err="1">
                <a:ln>
                  <a:noFill/>
                </a:ln>
                <a:solidFill>
                  <a:prstClr val="black"/>
                </a:solidFill>
                <a:effectLst/>
                <a:uLnTx/>
                <a:uFillTx/>
                <a:latin typeface="CS Avva Shenouda" panose="020B7200000000000000" pitchFamily="34" charset="0"/>
                <a:ea typeface="+mn-ea"/>
                <a:cs typeface="+mn-cs"/>
              </a:rPr>
              <a:t>nte</a:t>
            </a:r>
            <a:r>
              <a:rPr kumimoji="0" lang="fr-FR" sz="4400" b="1" i="0" u="none" strike="noStrike" kern="1200" cap="none" spc="0" normalizeH="0" baseline="0" noProof="0" dirty="0">
                <a:ln>
                  <a:noFill/>
                </a:ln>
                <a:solidFill>
                  <a:prstClr val="black"/>
                </a:solidFill>
                <a:effectLst/>
                <a:uLnTx/>
                <a:uFillTx/>
                <a:latin typeface="CS Avva Shenouda" panose="020B7200000000000000" pitchFamily="34" charset="0"/>
                <a:ea typeface="+mn-ea"/>
                <a:cs typeface="+mn-cs"/>
              </a:rPr>
              <a:t> </a:t>
            </a:r>
            <a:r>
              <a:rPr kumimoji="0" lang="fr-FR" sz="4400" b="1" i="0" u="none" strike="noStrike" kern="1200" cap="none" spc="0" normalizeH="0" baseline="0" noProof="0" dirty="0" err="1">
                <a:ln>
                  <a:noFill/>
                </a:ln>
                <a:solidFill>
                  <a:prstClr val="black"/>
                </a:solidFill>
                <a:effectLst/>
                <a:uLnTx/>
                <a:uFillTx/>
                <a:latin typeface="CS Avva Shenouda" panose="020B7200000000000000" pitchFamily="34" charset="0"/>
                <a:ea typeface="+mn-ea"/>
                <a:cs typeface="+mn-cs"/>
              </a:rPr>
              <a:t>peniwt</a:t>
            </a:r>
            <a:r>
              <a:rPr kumimoji="0" lang="fr-FR" sz="4400" b="1" i="0" u="none" strike="noStrike" kern="1200" cap="none" spc="0" normalizeH="0" baseline="0" noProof="0" dirty="0">
                <a:ln>
                  <a:noFill/>
                </a:ln>
                <a:solidFill>
                  <a:prstClr val="black"/>
                </a:solidFill>
                <a:effectLst/>
                <a:uLnTx/>
                <a:uFillTx/>
                <a:latin typeface="CS Avva Shenouda" panose="020B7200000000000000" pitchFamily="34" charset="0"/>
                <a:ea typeface="+mn-ea"/>
                <a:cs typeface="+mn-cs"/>
              </a:rPr>
              <a:t> `</a:t>
            </a:r>
            <a:r>
              <a:rPr kumimoji="0" lang="fr-FR" sz="4400" b="1" i="0" u="none" strike="noStrike" kern="1200" cap="none" spc="0" normalizeH="0" baseline="0" noProof="0" dirty="0" err="1">
                <a:ln>
                  <a:noFill/>
                </a:ln>
                <a:solidFill>
                  <a:prstClr val="black"/>
                </a:solidFill>
                <a:effectLst/>
                <a:uLnTx/>
                <a:uFillTx/>
                <a:latin typeface="CS Avva Shenouda" panose="020B7200000000000000" pitchFamily="34" charset="0"/>
                <a:ea typeface="+mn-ea"/>
                <a:cs typeface="+mn-cs"/>
              </a:rPr>
              <a:t>e;ouab</a:t>
            </a:r>
            <a:r>
              <a:rPr kumimoji="0" lang="fr-FR" sz="4400" b="1" i="0" u="none" strike="noStrike" kern="1200" cap="none" spc="0" normalizeH="0" baseline="0" noProof="0" dirty="0">
                <a:ln>
                  <a:noFill/>
                </a:ln>
                <a:solidFill>
                  <a:prstClr val="black"/>
                </a:solidFill>
                <a:effectLst/>
                <a:uLnTx/>
                <a:uFillTx/>
                <a:latin typeface="CS Avva Shenouda" panose="020B7200000000000000" pitchFamily="34" charset="0"/>
                <a:ea typeface="+mn-ea"/>
                <a:cs typeface="+mn-cs"/>
              </a:rPr>
              <a:t> </a:t>
            </a:r>
            <a:r>
              <a:rPr kumimoji="0" lang="fr-FR" sz="4400" b="1" i="0" u="none" strike="noStrike" kern="1200" cap="none" spc="0" normalizeH="0" baseline="0" noProof="0" dirty="0" err="1">
                <a:ln>
                  <a:noFill/>
                </a:ln>
                <a:solidFill>
                  <a:srgbClr val="C00000"/>
                </a:solidFill>
                <a:effectLst/>
                <a:uLnTx/>
                <a:uFillTx/>
                <a:latin typeface="CS Avva Shenouda" panose="020B7200000000000000" pitchFamily="34" charset="0"/>
                <a:ea typeface="+mn-ea"/>
                <a:cs typeface="+mn-cs"/>
              </a:rPr>
              <a:t>abba</a:t>
            </a:r>
            <a:r>
              <a:rPr kumimoji="0" lang="fr-FR" sz="4400" b="1" i="0" u="none" strike="noStrike" kern="1200" cap="none" spc="0" normalizeH="0" baseline="0" noProof="0" dirty="0">
                <a:ln>
                  <a:noFill/>
                </a:ln>
                <a:solidFill>
                  <a:srgbClr val="C00000"/>
                </a:solidFill>
                <a:effectLst/>
                <a:uLnTx/>
                <a:uFillTx/>
                <a:latin typeface="CS Avva Shenouda" panose="020B7200000000000000" pitchFamily="34" charset="0"/>
                <a:ea typeface="+mn-ea"/>
                <a:cs typeface="+mn-cs"/>
              </a:rPr>
              <a:t> </a:t>
            </a:r>
            <a:r>
              <a:rPr kumimoji="0" lang="fr-FR" sz="4400" b="1" i="0" u="none" strike="noStrike" kern="1200" cap="none" spc="0" normalizeH="0" baseline="0" noProof="0" dirty="0" err="1">
                <a:ln>
                  <a:noFill/>
                </a:ln>
                <a:solidFill>
                  <a:srgbClr val="C00000"/>
                </a:solidFill>
                <a:effectLst/>
                <a:uLnTx/>
                <a:uFillTx/>
                <a:latin typeface="CS Avva Shenouda" panose="020B7200000000000000" pitchFamily="34" charset="0"/>
                <a:ea typeface="+mn-ea"/>
                <a:cs typeface="+mn-cs"/>
              </a:rPr>
              <a:t>Senou</a:t>
            </a:r>
            <a:r>
              <a:rPr kumimoji="0" lang="fr-FR" sz="4400" b="1" i="0" u="none" strike="noStrike" kern="1200" cap="none" spc="0" normalizeH="0" baseline="0" noProof="0" dirty="0">
                <a:ln>
                  <a:noFill/>
                </a:ln>
                <a:solidFill>
                  <a:srgbClr val="C00000"/>
                </a:solidFill>
                <a:effectLst/>
                <a:uLnTx/>
                <a:uFillTx/>
                <a:latin typeface="CS Avva Shenouda" panose="020B7200000000000000" pitchFamily="34" charset="0"/>
                <a:ea typeface="+mn-ea"/>
                <a:cs typeface="+mn-cs"/>
              </a:rPr>
              <a:t>] </a:t>
            </a:r>
            <a:r>
              <a:rPr kumimoji="0" lang="fr-FR" sz="4400" b="1" i="0" u="none" strike="noStrike" kern="1200" cap="none" spc="0" normalizeH="0" baseline="0" noProof="0" dirty="0" err="1">
                <a:ln>
                  <a:noFill/>
                </a:ln>
                <a:solidFill>
                  <a:srgbClr val="C00000"/>
                </a:solidFill>
                <a:effectLst/>
                <a:uLnTx/>
                <a:uFillTx/>
                <a:latin typeface="CS Avva Shenouda" panose="020B7200000000000000" pitchFamily="34" charset="0"/>
                <a:ea typeface="+mn-ea"/>
                <a:cs typeface="+mn-cs"/>
              </a:rPr>
              <a:t>pi`ar,yman`drityc</a:t>
            </a:r>
            <a:r>
              <a:rPr kumimoji="0" lang="fr-FR" sz="4400" b="1" i="0" u="none" strike="noStrike" kern="1200" cap="none" spc="0" normalizeH="0" baseline="0" noProof="0" dirty="0">
                <a:ln>
                  <a:noFill/>
                </a:ln>
                <a:solidFill>
                  <a:srgbClr val="C00000"/>
                </a:solidFill>
                <a:effectLst/>
                <a:uLnTx/>
                <a:uFillTx/>
                <a:latin typeface="CS Avva Shenouda" panose="020B7200000000000000" pitchFamily="34" charset="0"/>
                <a:ea typeface="+mn-ea"/>
                <a:cs typeface="+mn-cs"/>
              </a:rPr>
              <a:t> </a:t>
            </a:r>
            <a:r>
              <a:rPr kumimoji="0" lang="fr-FR" sz="4400" b="1" i="0" u="none" strike="noStrike" kern="1200" cap="none" spc="0" normalizeH="0" baseline="0" noProof="0" dirty="0">
                <a:ln>
                  <a:noFill/>
                </a:ln>
                <a:solidFill>
                  <a:prstClr val="black"/>
                </a:solidFill>
                <a:effectLst/>
                <a:uLnTx/>
                <a:uFillTx/>
                <a:latin typeface="CS Avva Shenouda" panose="020B7200000000000000" pitchFamily="34" charset="0"/>
                <a:ea typeface="+mn-ea"/>
                <a:cs typeface="+mn-cs"/>
              </a:rPr>
              <a:t>`</a:t>
            </a:r>
            <a:r>
              <a:rPr kumimoji="0" lang="fr-FR" sz="4400" b="1" i="0" u="none" strike="noStrike" kern="1200" cap="none" spc="0" normalizeH="0" baseline="0" noProof="0" dirty="0" err="1">
                <a:ln>
                  <a:noFill/>
                </a:ln>
                <a:solidFill>
                  <a:prstClr val="black"/>
                </a:solidFill>
                <a:effectLst/>
                <a:uLnTx/>
                <a:uFillTx/>
                <a:latin typeface="CS Avva Shenouda" panose="020B7200000000000000" pitchFamily="34" charset="0"/>
                <a:ea typeface="+mn-ea"/>
                <a:cs typeface="+mn-cs"/>
              </a:rPr>
              <a:t>ere</a:t>
            </a:r>
            <a:r>
              <a:rPr kumimoji="0" lang="fr-FR" sz="4400" b="1" i="0" u="none" strike="noStrike" kern="1200" cap="none" spc="0" normalizeH="0" baseline="0" noProof="0" dirty="0">
                <a:ln>
                  <a:noFill/>
                </a:ln>
                <a:solidFill>
                  <a:prstClr val="black"/>
                </a:solidFill>
                <a:effectLst/>
                <a:uLnTx/>
                <a:uFillTx/>
                <a:latin typeface="CS Avva Shenouda" panose="020B7200000000000000" pitchFamily="34" charset="0"/>
                <a:ea typeface="+mn-ea"/>
                <a:cs typeface="+mn-cs"/>
              </a:rPr>
              <a:t> </a:t>
            </a:r>
            <a:r>
              <a:rPr kumimoji="0" lang="fr-FR" sz="4400" b="1" i="0" u="none" strike="noStrike" kern="1200" cap="none" spc="0" normalizeH="0" baseline="0" noProof="0" dirty="0" err="1">
                <a:ln>
                  <a:noFill/>
                </a:ln>
                <a:solidFill>
                  <a:prstClr val="black"/>
                </a:solidFill>
                <a:effectLst/>
                <a:uLnTx/>
                <a:uFillTx/>
                <a:latin typeface="CS Avva Shenouda" panose="020B7200000000000000" pitchFamily="34" charset="0"/>
                <a:ea typeface="+mn-ea"/>
                <a:cs typeface="+mn-cs"/>
              </a:rPr>
              <a:t>pef`cmou</a:t>
            </a:r>
            <a:r>
              <a:rPr kumimoji="0" lang="fr-FR" sz="4400" b="1" i="0" u="none" strike="noStrike" kern="1200" cap="none" spc="0" normalizeH="0" baseline="0" noProof="0" dirty="0">
                <a:ln>
                  <a:noFill/>
                </a:ln>
                <a:solidFill>
                  <a:prstClr val="black"/>
                </a:solidFill>
                <a:effectLst/>
                <a:uLnTx/>
                <a:uFillTx/>
                <a:latin typeface="CS Avva Shenouda" panose="020B7200000000000000" pitchFamily="34" charset="0"/>
                <a:ea typeface="+mn-ea"/>
                <a:cs typeface="+mn-cs"/>
              </a:rPr>
              <a:t> `</a:t>
            </a:r>
            <a:r>
              <a:rPr kumimoji="0" lang="fr-FR" sz="4400" b="1" i="0" u="none" strike="noStrike" kern="1200" cap="none" spc="0" normalizeH="0" baseline="0" noProof="0" dirty="0" err="1">
                <a:ln>
                  <a:noFill/>
                </a:ln>
                <a:solidFill>
                  <a:prstClr val="black"/>
                </a:solidFill>
                <a:effectLst/>
                <a:uLnTx/>
                <a:uFillTx/>
                <a:latin typeface="CS Avva Shenouda" panose="020B7200000000000000" pitchFamily="34" charset="0"/>
                <a:ea typeface="+mn-ea"/>
                <a:cs typeface="+mn-cs"/>
              </a:rPr>
              <a:t>e;ouab</a:t>
            </a:r>
            <a:r>
              <a:rPr kumimoji="0" lang="fr-FR" sz="4400" b="1" i="0" u="none" strike="noStrike" kern="1200" cap="none" spc="0" normalizeH="0" baseline="0" noProof="0" dirty="0">
                <a:ln>
                  <a:noFill/>
                </a:ln>
                <a:solidFill>
                  <a:prstClr val="black"/>
                </a:solidFill>
                <a:effectLst/>
                <a:uLnTx/>
                <a:uFillTx/>
                <a:latin typeface="CS Avva Shenouda" panose="020B7200000000000000" pitchFamily="34" charset="0"/>
                <a:ea typeface="+mn-ea"/>
                <a:cs typeface="+mn-cs"/>
              </a:rPr>
              <a:t> </a:t>
            </a:r>
            <a:r>
              <a:rPr kumimoji="0" lang="fr-FR" sz="4400" b="1" i="0" u="none" strike="noStrike" kern="1200" cap="none" spc="0" normalizeH="0" baseline="0" noProof="0" dirty="0" err="1">
                <a:ln>
                  <a:noFill/>
                </a:ln>
                <a:solidFill>
                  <a:prstClr val="black"/>
                </a:solidFill>
                <a:effectLst/>
                <a:uLnTx/>
                <a:uFillTx/>
                <a:latin typeface="CS Avva Shenouda" panose="020B7200000000000000" pitchFamily="34" charset="0"/>
                <a:ea typeface="+mn-ea"/>
                <a:cs typeface="+mn-cs"/>
              </a:rPr>
              <a:t>swpi</a:t>
            </a:r>
            <a:r>
              <a:rPr kumimoji="0" lang="fr-FR" sz="4400" b="1" i="0" u="none" strike="noStrike" kern="1200" cap="none" spc="0" normalizeH="0" baseline="0" noProof="0" dirty="0">
                <a:ln>
                  <a:noFill/>
                </a:ln>
                <a:solidFill>
                  <a:prstClr val="black"/>
                </a:solidFill>
                <a:effectLst/>
                <a:uLnTx/>
                <a:uFillTx/>
                <a:latin typeface="CS Avva Shenouda" panose="020B7200000000000000" pitchFamily="34" charset="0"/>
                <a:ea typeface="+mn-ea"/>
                <a:cs typeface="+mn-cs"/>
              </a:rPr>
              <a:t> </a:t>
            </a:r>
            <a:r>
              <a:rPr kumimoji="0" lang="fr-FR" sz="4400" b="1" i="0" u="none" strike="noStrike" kern="1200" cap="none" spc="0" normalizeH="0" baseline="0" noProof="0" dirty="0" err="1">
                <a:ln>
                  <a:noFill/>
                </a:ln>
                <a:solidFill>
                  <a:prstClr val="black"/>
                </a:solidFill>
                <a:effectLst/>
                <a:uLnTx/>
                <a:uFillTx/>
                <a:latin typeface="CS Avva Shenouda" panose="020B7200000000000000" pitchFamily="34" charset="0"/>
                <a:ea typeface="+mn-ea"/>
                <a:cs typeface="+mn-cs"/>
              </a:rPr>
              <a:t>neman</a:t>
            </a:r>
            <a:r>
              <a:rPr kumimoji="0" lang="fr-FR" sz="4400" b="1" i="0" u="none" strike="noStrike" kern="1200" cap="none" spc="0" normalizeH="0" baseline="0" noProof="0" dirty="0">
                <a:ln>
                  <a:noFill/>
                </a:ln>
                <a:solidFill>
                  <a:prstClr val="black"/>
                </a:solidFill>
                <a:effectLst/>
                <a:uLnTx/>
                <a:uFillTx/>
                <a:latin typeface="CS Avva Shenouda" panose="020B7200000000000000" pitchFamily="34" charset="0"/>
                <a:ea typeface="+mn-ea"/>
                <a:cs typeface="+mn-cs"/>
              </a:rPr>
              <a:t> `</a:t>
            </a:r>
            <a:r>
              <a:rPr kumimoji="0" lang="fr-FR" sz="4400" b="1" i="0" u="none" strike="noStrike" kern="1200" cap="none" spc="0" normalizeH="0" baseline="0" noProof="0" dirty="0" err="1">
                <a:ln>
                  <a:noFill/>
                </a:ln>
                <a:solidFill>
                  <a:prstClr val="black"/>
                </a:solidFill>
                <a:effectLst/>
                <a:uLnTx/>
                <a:uFillTx/>
                <a:latin typeface="CS Avva Shenouda" panose="020B7200000000000000" pitchFamily="34" charset="0"/>
                <a:ea typeface="+mn-ea"/>
                <a:cs typeface="+mn-cs"/>
              </a:rPr>
              <a:t>amyn</a:t>
            </a:r>
            <a:endParaRPr kumimoji="0" lang="fr-FR" sz="4400" b="1" i="0" u="none" strike="noStrike" kern="1200" cap="none" spc="0" normalizeH="0" baseline="0" noProof="0" dirty="0">
              <a:ln>
                <a:noFill/>
              </a:ln>
              <a:solidFill>
                <a:prstClr val="black"/>
              </a:solidFill>
              <a:effectLst/>
              <a:uLnTx/>
              <a:uFillTx/>
              <a:latin typeface="Calibri"/>
              <a:ea typeface="+mn-ea"/>
              <a:cs typeface="+mn-cs"/>
            </a:endParaRPr>
          </a:p>
        </p:txBody>
      </p:sp>
      <p:sp>
        <p:nvSpPr>
          <p:cNvPr id="13" name="Espace réservé du contenu 2">
            <a:extLst>
              <a:ext uri="{FF2B5EF4-FFF2-40B4-BE49-F238E27FC236}">
                <a16:creationId xmlns:a16="http://schemas.microsoft.com/office/drawing/2014/main" id="{BAEE9C64-186B-45FE-92FC-55891E69D351}"/>
              </a:ext>
            </a:extLst>
          </p:cNvPr>
          <p:cNvSpPr txBox="1">
            <a:spLocks/>
          </p:cNvSpPr>
          <p:nvPr/>
        </p:nvSpPr>
        <p:spPr>
          <a:xfrm>
            <a:off x="8650513" y="486947"/>
            <a:ext cx="3138029" cy="5991072"/>
          </a:xfrm>
          <a:prstGeom prst="rect">
            <a:avLst/>
          </a:prstGeom>
        </p:spPr>
        <p:txBody>
          <a:bodyPr vert="horz" lIns="91440" tIns="45720" rIns="91440" bIns="45720" numCol="1" spcCol="72000" rtlCol="0" anchor="ctr">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marR="0" lvl="0" indent="0" algn="just" defTabSz="914400" rtl="0" eaLnBrk="1" fontAlgn="auto" latinLnBrk="0" hangingPunct="1">
              <a:lnSpc>
                <a:spcPct val="100000"/>
              </a:lnSpc>
              <a:spcBef>
                <a:spcPct val="20000"/>
              </a:spcBef>
              <a:spcAft>
                <a:spcPts val="0"/>
              </a:spcAft>
              <a:buClrTx/>
              <a:buSzTx/>
              <a:buFont typeface="Arial" pitchFamily="34" charset="0"/>
              <a:buNone/>
              <a:tabLst/>
              <a:defRPr/>
            </a:pPr>
            <a:endParaRPr kumimoji="0" lang="fr-FR" sz="4000" b="1" i="0" u="none" strike="noStrike" kern="1200" cap="none" spc="0" normalizeH="0" baseline="0" noProof="0" dirty="0">
              <a:ln>
                <a:noFill/>
              </a:ln>
              <a:solidFill>
                <a:prstClr val="black"/>
              </a:solidFill>
              <a:effectLst/>
              <a:uLnTx/>
              <a:uFillTx/>
              <a:latin typeface="Book Antiqua" panose="02040602050305030304" pitchFamily="18" charset="0"/>
              <a:ea typeface="+mn-ea"/>
              <a:cs typeface="+mn-cs"/>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921305" y="3473970"/>
            <a:ext cx="4846348" cy="2800767"/>
          </a:xfrm>
          <a:prstGeom prst="rect">
            <a:avLst/>
          </a:prstGeom>
        </p:spPr>
        <p:txBody>
          <a:bodyPr wrap="square" anchor="ctr" anchorCtr="0">
            <a:spAutoFit/>
          </a:bodyPr>
          <a:lstStyle/>
          <a:p>
            <a:pPr marL="0" marR="0" lvl="0" indent="0" algn="just" defTabSz="914400" rtl="1" eaLnBrk="1" fontAlgn="auto" latinLnBrk="0" hangingPunct="1">
              <a:lnSpc>
                <a:spcPct val="100000"/>
              </a:lnSpc>
              <a:spcBef>
                <a:spcPts val="0"/>
              </a:spcBef>
              <a:spcAft>
                <a:spcPts val="0"/>
              </a:spcAft>
              <a:buClrTx/>
              <a:buSzTx/>
              <a:buFontTx/>
              <a:buNone/>
              <a:tabLst/>
              <a:defRPr/>
            </a:pPr>
            <a:r>
              <a:rPr kumimoji="0" lang="ar-AE" sz="4400" b="1" i="0" u="none" strike="noStrike" kern="1200" cap="none" spc="0" normalizeH="0" baseline="0" noProof="0" dirty="0">
                <a:ln>
                  <a:noFill/>
                </a:ln>
                <a:solidFill>
                  <a:prstClr val="black"/>
                </a:solidFill>
                <a:effectLst/>
                <a:uLnTx/>
                <a:uFillTx/>
                <a:latin typeface="Book Antiqua" panose="02040602050305030304" pitchFamily="18" charset="0"/>
                <a:ea typeface="+mn-ea"/>
                <a:cs typeface="Arial" panose="020B0604020202020204" pitchFamily="34" charset="0"/>
              </a:rPr>
              <a:t>عظة لأبينا</a:t>
            </a:r>
            <a:r>
              <a:rPr kumimoji="0" lang="fr-FR" sz="4400" b="1" i="0" u="none" strike="noStrike" kern="1200" cap="none" spc="0" normalizeH="0" baseline="0" noProof="0" dirty="0">
                <a:ln>
                  <a:noFill/>
                </a:ln>
                <a:solidFill>
                  <a:prstClr val="black"/>
                </a:solidFill>
                <a:effectLst/>
                <a:uLnTx/>
                <a:uFillTx/>
                <a:latin typeface="Book Antiqua" panose="02040602050305030304" pitchFamily="18" charset="0"/>
                <a:ea typeface="+mn-ea"/>
                <a:cs typeface="+mn-cs"/>
              </a:rPr>
              <a:t> </a:t>
            </a:r>
            <a:r>
              <a:rPr kumimoji="0" lang="ar-AE" sz="4400" b="1" i="0" u="none" strike="noStrike" kern="1200" cap="none" spc="0" normalizeH="0" baseline="0" noProof="0" dirty="0">
                <a:ln>
                  <a:noFill/>
                </a:ln>
                <a:solidFill>
                  <a:prstClr val="black"/>
                </a:solidFill>
                <a:effectLst/>
                <a:uLnTx/>
                <a:uFillTx/>
                <a:latin typeface="Book Antiqua" panose="02040602050305030304" pitchFamily="18" charset="0"/>
                <a:ea typeface="+mn-ea"/>
                <a:cs typeface="Arial" panose="020B0604020202020204" pitchFamily="34" charset="0"/>
              </a:rPr>
              <a:t>القديس </a:t>
            </a:r>
            <a:r>
              <a:rPr kumimoji="0" lang="ar-EG" sz="4400" b="1" i="0" u="none" strike="noStrike" kern="1200" cap="none" spc="0" normalizeH="0" baseline="0" noProof="0" dirty="0">
                <a:ln>
                  <a:noFill/>
                </a:ln>
                <a:solidFill>
                  <a:srgbClr val="C00000"/>
                </a:solidFill>
                <a:effectLst/>
                <a:uLnTx/>
                <a:uFillTx/>
                <a:latin typeface="Book Antiqua" panose="02040602050305030304" pitchFamily="18" charset="0"/>
                <a:ea typeface="+mn-ea"/>
                <a:cs typeface="Arial" panose="020B0604020202020204" pitchFamily="34" charset="0"/>
              </a:rPr>
              <a:t>أ</a:t>
            </a:r>
            <a:r>
              <a:rPr kumimoji="0" lang="ar-AE" sz="4400" b="1" i="0" u="none" strike="noStrike" kern="1200" cap="none" spc="0" normalizeH="0" baseline="0" noProof="0" dirty="0">
                <a:ln>
                  <a:noFill/>
                </a:ln>
                <a:solidFill>
                  <a:srgbClr val="C00000"/>
                </a:solidFill>
                <a:effectLst/>
                <a:uLnTx/>
                <a:uFillTx/>
                <a:latin typeface="Book Antiqua" panose="02040602050305030304" pitchFamily="18" charset="0"/>
                <a:ea typeface="+mn-ea"/>
                <a:cs typeface="Arial" panose="020B0604020202020204" pitchFamily="34" charset="0"/>
              </a:rPr>
              <a:t>نبا شنودة رئيس المتوحدين</a:t>
            </a:r>
            <a:r>
              <a:rPr kumimoji="0" lang="fr-FR" sz="4400" b="1" i="0" u="none" strike="noStrike" kern="1200" cap="none" spc="0" normalizeH="0" baseline="0" noProof="0" dirty="0">
                <a:ln>
                  <a:noFill/>
                </a:ln>
                <a:solidFill>
                  <a:srgbClr val="C00000"/>
                </a:solidFill>
                <a:effectLst/>
                <a:uLnTx/>
                <a:uFillTx/>
                <a:latin typeface="Book Antiqua" panose="02040602050305030304" pitchFamily="18" charset="0"/>
                <a:ea typeface="+mn-ea"/>
                <a:cs typeface="+mn-cs"/>
              </a:rPr>
              <a:t> </a:t>
            </a:r>
            <a:r>
              <a:rPr kumimoji="0" lang="ar-AE" sz="4400" b="1" i="0" u="none" strike="noStrike" kern="1200" cap="none" spc="0" normalizeH="0" baseline="0" noProof="0" dirty="0">
                <a:ln>
                  <a:noFill/>
                </a:ln>
                <a:solidFill>
                  <a:prstClr val="black"/>
                </a:solidFill>
                <a:effectLst/>
                <a:uLnTx/>
                <a:uFillTx/>
                <a:latin typeface="Book Antiqua" panose="02040602050305030304" pitchFamily="18" charset="0"/>
                <a:ea typeface="+mn-ea"/>
                <a:cs typeface="Arial" panose="020B0604020202020204" pitchFamily="34" charset="0"/>
              </a:rPr>
              <a:t>بركته المقدسة تكون معنا آمين</a:t>
            </a:r>
            <a:endParaRPr kumimoji="0" lang="fr-FR" altLang="fr-FR" sz="4400" b="1" i="0" u="none" strike="noStrike" kern="1200" cap="none" spc="0" normalizeH="0" baseline="0" noProof="0" dirty="0">
              <a:ln>
                <a:noFill/>
              </a:ln>
              <a:solidFill>
                <a:prstClr val="black"/>
              </a:solidFill>
              <a:effectLst>
                <a:outerShdw blurRad="38100" dist="38100" dir="2700000" algn="tl">
                  <a:srgbClr val="C0C0C0"/>
                </a:outerShdw>
              </a:effectLst>
              <a:uLnTx/>
              <a:uFillTx/>
              <a:latin typeface="Times New Roman" panose="02020603050405020304" pitchFamily="18" charset="0"/>
              <a:ea typeface="+mn-ea"/>
              <a:cs typeface="AL-Hor" pitchFamily="2" charset="0"/>
            </a:endParaRPr>
          </a:p>
        </p:txBody>
      </p:sp>
      <p:sp>
        <p:nvSpPr>
          <p:cNvPr id="8" name="ZoneTexte 7">
            <a:extLst>
              <a:ext uri="{FF2B5EF4-FFF2-40B4-BE49-F238E27FC236}">
                <a16:creationId xmlns:a16="http://schemas.microsoft.com/office/drawing/2014/main" id="{F300B1B4-CBB4-4766-9478-BE2AA63E7EB1}"/>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du </a:t>
            </a:r>
            <a:r>
              <a:rPr lang="fr-FR" sz="1600" b="1" dirty="0" err="1">
                <a:solidFill>
                  <a:schemeClr val="bg1"/>
                </a:solidFill>
              </a:rPr>
              <a:t>Lakkan</a:t>
            </a:r>
            <a:r>
              <a:rPr lang="fr-FR" sz="1600" b="1" dirty="0">
                <a:solidFill>
                  <a:schemeClr val="bg1"/>
                </a:solidFill>
              </a:rPr>
              <a:t> (Lavement des pieds)</a:t>
            </a:r>
          </a:p>
        </p:txBody>
      </p:sp>
      <p:sp>
        <p:nvSpPr>
          <p:cNvPr id="9" name="Rectangle 74">
            <a:extLst>
              <a:ext uri="{FF2B5EF4-FFF2-40B4-BE49-F238E27FC236}">
                <a16:creationId xmlns:a16="http://schemas.microsoft.com/office/drawing/2014/main" id="{7CAD16F1-0CE5-462B-94E2-DF757041A1B4}"/>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صلاة </a:t>
            </a:r>
            <a:r>
              <a:rPr lang="ar-SA" sz="2000" b="1" dirty="0" err="1">
                <a:solidFill>
                  <a:schemeClr val="bg1"/>
                </a:solidFill>
              </a:rPr>
              <a:t>اللقان</a:t>
            </a:r>
            <a:endParaRPr lang="en-US" altLang="fr-FR" sz="2000" b="1" i="1" dirty="0">
              <a:solidFill>
                <a:schemeClr val="bg1"/>
              </a:solidFill>
            </a:endParaRPr>
          </a:p>
        </p:txBody>
      </p:sp>
    </p:spTree>
    <p:extLst>
      <p:ext uri="{BB962C8B-B14F-4D97-AF65-F5344CB8AC3E}">
        <p14:creationId xmlns:p14="http://schemas.microsoft.com/office/powerpoint/2010/main" val="3298187245"/>
      </p:ext>
    </p:extLst>
  </p:cSld>
  <p:clrMapOvr>
    <a:masterClrMapping/>
  </p:clrMapOvr>
</p:sld>
</file>

<file path=ppt/slides/slide5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7369" y="548680"/>
            <a:ext cx="5616624" cy="5832648"/>
          </a:xfrm>
        </p:spPr>
        <p:txBody>
          <a:bodyPr>
            <a:noAutofit/>
          </a:bodyPr>
          <a:lstStyle/>
          <a:p>
            <a:pPr marL="0" indent="3175" algn="ctr">
              <a:buNone/>
            </a:pPr>
            <a:r>
              <a:rPr lang="fr-FR" sz="2800" b="1" i="1" dirty="0">
                <a:solidFill>
                  <a:srgbClr val="C00000"/>
                </a:solidFill>
              </a:rPr>
              <a:t>Sermon de notre saint père </a:t>
            </a:r>
            <a:r>
              <a:rPr lang="fr-FR" sz="2800" b="1" i="1" dirty="0" err="1">
                <a:solidFill>
                  <a:srgbClr val="C00000"/>
                </a:solidFill>
              </a:rPr>
              <a:t>Anba</a:t>
            </a:r>
            <a:r>
              <a:rPr lang="fr-FR" sz="2800" b="1" i="1" dirty="0">
                <a:solidFill>
                  <a:srgbClr val="C00000"/>
                </a:solidFill>
              </a:rPr>
              <a:t> </a:t>
            </a:r>
            <a:r>
              <a:rPr lang="fr-FR" sz="2800" b="1" i="1" dirty="0" err="1">
                <a:solidFill>
                  <a:srgbClr val="C00000"/>
                </a:solidFill>
              </a:rPr>
              <a:t>Chénouda</a:t>
            </a:r>
            <a:r>
              <a:rPr lang="fr-FR" sz="2800" b="1" i="1" dirty="0">
                <a:solidFill>
                  <a:srgbClr val="C00000"/>
                </a:solidFill>
              </a:rPr>
              <a:t> l'archimandrite que sa sainte bénédiction repose sur nous tous. Amen !</a:t>
            </a:r>
          </a:p>
          <a:p>
            <a:pPr marL="0" indent="3175" algn="just">
              <a:buNone/>
            </a:pPr>
            <a:r>
              <a:rPr lang="fr-FR" sz="2800" b="1" dirty="0"/>
              <a:t>Ayons honte maintenant, mes frères, de Celui qui a souffert pour nous. Craignons Celui qui s'est ceint d'un linge, a versé l'eau dans le bassin et a lavé les pieds de Ses disciples avec ses mains pures. Produisons des fruits dignes de cette grande humilité qu'Il a eue pour nous. </a:t>
            </a:r>
            <a:endParaRPr lang="fr-FR" sz="2800" b="1" i="1" dirty="0">
              <a:solidFill>
                <a:srgbClr val="FF0000"/>
              </a:solidFill>
            </a:endParaRPr>
          </a:p>
        </p:txBody>
      </p:sp>
      <p:sp>
        <p:nvSpPr>
          <p:cNvPr id="4" name="Rectangle 3">
            <a:extLst>
              <a:ext uri="{FF2B5EF4-FFF2-40B4-BE49-F238E27FC236}">
                <a16:creationId xmlns:a16="http://schemas.microsoft.com/office/drawing/2014/main" id="{91243CA8-04CE-43A8-A980-AAAC9EEED9CA}"/>
              </a:ext>
            </a:extLst>
          </p:cNvPr>
          <p:cNvSpPr/>
          <p:nvPr/>
        </p:nvSpPr>
        <p:spPr>
          <a:xfrm>
            <a:off x="6240016" y="582935"/>
            <a:ext cx="5472608" cy="5798393"/>
          </a:xfrm>
          <a:prstGeom prst="rect">
            <a:avLst/>
          </a:prstGeom>
        </p:spPr>
        <p:txBody>
          <a:bodyPr wrap="square">
            <a:normAutofit/>
          </a:bodyPr>
          <a:lstStyle/>
          <a:p>
            <a:pPr algn="ctr" rtl="1"/>
            <a:r>
              <a:rPr lang="ar-SA" sz="3600" b="1" i="1" dirty="0">
                <a:solidFill>
                  <a:srgbClr val="C00000"/>
                </a:solidFill>
              </a:rPr>
              <a:t>عظة لأبينا القديس أنبا شنودة رئيس المتوحدين، بركته المقدسة تكون معنا. آمين.</a:t>
            </a:r>
            <a:endParaRPr lang="fr-FR" sz="3600" b="1" i="1" dirty="0">
              <a:solidFill>
                <a:srgbClr val="C00000"/>
              </a:solidFill>
            </a:endParaRPr>
          </a:p>
          <a:p>
            <a:pPr algn="just" rtl="1"/>
            <a:r>
              <a:rPr lang="ar-SA" sz="3600" b="1" dirty="0" err="1"/>
              <a:t>فلنستحِ</a:t>
            </a:r>
            <a:r>
              <a:rPr lang="ar-SA" sz="3600" b="1" dirty="0"/>
              <a:t> الآن يا </a:t>
            </a:r>
            <a:r>
              <a:rPr lang="ar-SA" sz="3600" b="1" dirty="0" err="1"/>
              <a:t>اخوتى</a:t>
            </a:r>
            <a:r>
              <a:rPr lang="ar-SA" sz="3600" b="1" dirty="0"/>
              <a:t> من الذى تألم عنا. ولنخف من الذي اشتد بمنديل وصب الماء في المغسل وغسل أرجل تلاميذه بيديه الطاهرتين، ولنصنع ثماراً تستحق هذا الاتضاع العظيم الذي صار فيه من أجلنا،</a:t>
            </a:r>
            <a:endParaRPr lang="ar-SA" sz="3600" b="1" dirty="0">
              <a:solidFill>
                <a:srgbClr val="C00000"/>
              </a:solidFill>
              <a:latin typeface="Times New Roman" panose="02020603050405020304" pitchFamily="18" charset="0"/>
            </a:endParaRPr>
          </a:p>
        </p:txBody>
      </p:sp>
      <p:sp>
        <p:nvSpPr>
          <p:cNvPr id="6" name="ZoneTexte 5">
            <a:extLst>
              <a:ext uri="{FF2B5EF4-FFF2-40B4-BE49-F238E27FC236}">
                <a16:creationId xmlns:a16="http://schemas.microsoft.com/office/drawing/2014/main" id="{AFDCB7BF-2534-43FB-9AD9-FE5FFB65D173}"/>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du </a:t>
            </a:r>
            <a:r>
              <a:rPr lang="fr-FR" sz="1600" b="1" dirty="0" err="1">
                <a:solidFill>
                  <a:schemeClr val="bg1"/>
                </a:solidFill>
              </a:rPr>
              <a:t>Lakkan</a:t>
            </a:r>
            <a:r>
              <a:rPr lang="fr-FR" sz="1600" b="1" dirty="0">
                <a:solidFill>
                  <a:schemeClr val="bg1"/>
                </a:solidFill>
              </a:rPr>
              <a:t> (Lavement des pieds)</a:t>
            </a:r>
          </a:p>
        </p:txBody>
      </p:sp>
      <p:sp>
        <p:nvSpPr>
          <p:cNvPr id="7" name="Rectangle 74">
            <a:extLst>
              <a:ext uri="{FF2B5EF4-FFF2-40B4-BE49-F238E27FC236}">
                <a16:creationId xmlns:a16="http://schemas.microsoft.com/office/drawing/2014/main" id="{92F92867-C6BF-476D-A2B8-CA645A9132E4}"/>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صلاة </a:t>
            </a:r>
            <a:r>
              <a:rPr lang="ar-SA" sz="2000" b="1" dirty="0" err="1">
                <a:solidFill>
                  <a:schemeClr val="bg1"/>
                </a:solidFill>
              </a:rPr>
              <a:t>اللقان</a:t>
            </a:r>
            <a:endParaRPr lang="en-US" altLang="fr-FR" sz="2000" b="1" i="1" dirty="0">
              <a:solidFill>
                <a:schemeClr val="bg1"/>
              </a:solidFill>
            </a:endParaRPr>
          </a:p>
        </p:txBody>
      </p:sp>
    </p:spTree>
    <p:extLst>
      <p:ext uri="{BB962C8B-B14F-4D97-AF65-F5344CB8AC3E}">
        <p14:creationId xmlns:p14="http://schemas.microsoft.com/office/powerpoint/2010/main" val="3108775210"/>
      </p:ext>
    </p:extLst>
  </p:cSld>
  <p:clrMapOvr>
    <a:masterClrMapping/>
  </p:clrMapOvr>
</p:sld>
</file>

<file path=ppt/slides/slide5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7369" y="404664"/>
            <a:ext cx="5616624" cy="5976664"/>
          </a:xfrm>
        </p:spPr>
        <p:txBody>
          <a:bodyPr>
            <a:noAutofit/>
          </a:bodyPr>
          <a:lstStyle/>
          <a:p>
            <a:pPr marL="0" indent="3175" algn="just">
              <a:buNone/>
            </a:pPr>
            <a:r>
              <a:rPr lang="fr-FR" sz="2800" b="1" dirty="0"/>
              <a:t>Repentons-nous vite des péchés que nous avons commis. Si nous ne nous repentons pas il sera dit de nous dans les cieux que nous aimons les péchés. Que deviendra notre espérance si nous sommes rejetés du ciel et jetés au jugement ? Nous serons rejetés à cause de nos péchés. Nous aurons une double condamnation : non seulement parce que nous avons péché sans le savoir, mais aussi parce que les péchés que nous avons commis consciemment étaient pires que</a:t>
            </a:r>
            <a:endParaRPr lang="fr-FR" sz="2800" b="1" i="1" dirty="0">
              <a:solidFill>
                <a:srgbClr val="FF0000"/>
              </a:solidFill>
            </a:endParaRPr>
          </a:p>
        </p:txBody>
      </p:sp>
      <p:sp>
        <p:nvSpPr>
          <p:cNvPr id="4" name="Rectangle 3">
            <a:extLst>
              <a:ext uri="{FF2B5EF4-FFF2-40B4-BE49-F238E27FC236}">
                <a16:creationId xmlns:a16="http://schemas.microsoft.com/office/drawing/2014/main" id="{91243CA8-04CE-43A8-A980-AAAC9EEED9CA}"/>
              </a:ext>
            </a:extLst>
          </p:cNvPr>
          <p:cNvSpPr/>
          <p:nvPr/>
        </p:nvSpPr>
        <p:spPr>
          <a:xfrm>
            <a:off x="6240016" y="582935"/>
            <a:ext cx="5472608" cy="5798393"/>
          </a:xfrm>
          <a:prstGeom prst="rect">
            <a:avLst/>
          </a:prstGeom>
        </p:spPr>
        <p:txBody>
          <a:bodyPr wrap="square">
            <a:normAutofit/>
          </a:bodyPr>
          <a:lstStyle/>
          <a:p>
            <a:pPr algn="just" rtl="1"/>
            <a:r>
              <a:rPr lang="ar-SA" sz="3600" b="1" dirty="0"/>
              <a:t>لكي نتب سريعاً عن خطايانا التي ارتكبناها. لأننا ان لم نتب فسيقال عنا في السماوات أننا محبون للخطايا، فماذا يكون رجاؤنا بعد إذا طُردنا من السماء؟ وطُرحنا إلى الحكم ورفضنا لأجل خطايانا؟ فندان دينونة مُضاعفة، لا لأننا أخطأنا بغير معرفة فقط، بل لأن ما عملناه بمعرفة كان أردأ </a:t>
            </a:r>
            <a:endParaRPr lang="ar-SA" sz="3600" b="1" dirty="0">
              <a:solidFill>
                <a:srgbClr val="C00000"/>
              </a:solidFill>
              <a:latin typeface="Times New Roman" panose="02020603050405020304" pitchFamily="18" charset="0"/>
            </a:endParaRPr>
          </a:p>
        </p:txBody>
      </p:sp>
      <p:sp>
        <p:nvSpPr>
          <p:cNvPr id="6" name="ZoneTexte 5">
            <a:extLst>
              <a:ext uri="{FF2B5EF4-FFF2-40B4-BE49-F238E27FC236}">
                <a16:creationId xmlns:a16="http://schemas.microsoft.com/office/drawing/2014/main" id="{171F97B1-E615-471A-AA6C-DDDF4EFF1A1A}"/>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du </a:t>
            </a:r>
            <a:r>
              <a:rPr lang="fr-FR" sz="1600" b="1" dirty="0" err="1">
                <a:solidFill>
                  <a:schemeClr val="bg1"/>
                </a:solidFill>
              </a:rPr>
              <a:t>Lakkan</a:t>
            </a:r>
            <a:r>
              <a:rPr lang="fr-FR" sz="1600" b="1" dirty="0">
                <a:solidFill>
                  <a:schemeClr val="bg1"/>
                </a:solidFill>
              </a:rPr>
              <a:t> (Lavement des pieds)</a:t>
            </a:r>
          </a:p>
        </p:txBody>
      </p:sp>
      <p:sp>
        <p:nvSpPr>
          <p:cNvPr id="7" name="Rectangle 74">
            <a:extLst>
              <a:ext uri="{FF2B5EF4-FFF2-40B4-BE49-F238E27FC236}">
                <a16:creationId xmlns:a16="http://schemas.microsoft.com/office/drawing/2014/main" id="{1BF07D77-EF40-402A-BD49-D2418274FD5E}"/>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صلاة </a:t>
            </a:r>
            <a:r>
              <a:rPr lang="ar-SA" sz="2000" b="1" dirty="0" err="1">
                <a:solidFill>
                  <a:schemeClr val="bg1"/>
                </a:solidFill>
              </a:rPr>
              <a:t>اللقان</a:t>
            </a:r>
            <a:endParaRPr lang="en-US" altLang="fr-FR" sz="2000" b="1" i="1" dirty="0">
              <a:solidFill>
                <a:schemeClr val="bg1"/>
              </a:solidFill>
            </a:endParaRPr>
          </a:p>
        </p:txBody>
      </p:sp>
    </p:spTree>
    <p:extLst>
      <p:ext uri="{BB962C8B-B14F-4D97-AF65-F5344CB8AC3E}">
        <p14:creationId xmlns:p14="http://schemas.microsoft.com/office/powerpoint/2010/main" val="717103479"/>
      </p:ext>
    </p:extLst>
  </p:cSld>
  <p:clrMapOvr>
    <a:masterClrMapping/>
  </p:clrMapOvr>
</p:sld>
</file>

<file path=ppt/slides/slide5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7369" y="404664"/>
            <a:ext cx="5616624" cy="5976664"/>
          </a:xfrm>
        </p:spPr>
        <p:txBody>
          <a:bodyPr>
            <a:noAutofit/>
          </a:bodyPr>
          <a:lstStyle/>
          <a:p>
            <a:pPr marL="0" indent="3175" algn="just">
              <a:buNone/>
            </a:pPr>
            <a:r>
              <a:rPr lang="fr-FR" sz="2800" b="1" dirty="0"/>
              <a:t>ceux commis avec ignorance ; non seulement parce que nous avons péché, mais aussi parce que nous ne nous sommes pas repentis. </a:t>
            </a:r>
          </a:p>
          <a:p>
            <a:pPr marL="0" indent="3175" algn="just">
              <a:buNone/>
            </a:pPr>
            <a:endParaRPr lang="fr-FR" sz="2800" b="1" i="1" dirty="0">
              <a:solidFill>
                <a:srgbClr val="FF0000"/>
              </a:solidFill>
            </a:endParaRPr>
          </a:p>
          <a:p>
            <a:pPr marL="0" indent="3175" algn="just">
              <a:buNone/>
            </a:pPr>
            <a:r>
              <a:rPr lang="fr-FR" sz="2800" b="1" dirty="0"/>
              <a:t>Pourquoi les agneaux n'ont pas reconnu la voix du vrai Pasteur vivifiant et ne se sont pas réfugiés auprès de Lui ? Lui, qui les a rachetés par Son Sang, les a entretenus et s'est offert pour notre rédemption. </a:t>
            </a:r>
          </a:p>
        </p:txBody>
      </p:sp>
      <p:sp>
        <p:nvSpPr>
          <p:cNvPr id="4" name="Rectangle 3">
            <a:extLst>
              <a:ext uri="{FF2B5EF4-FFF2-40B4-BE49-F238E27FC236}">
                <a16:creationId xmlns:a16="http://schemas.microsoft.com/office/drawing/2014/main" id="{91243CA8-04CE-43A8-A980-AAAC9EEED9CA}"/>
              </a:ext>
            </a:extLst>
          </p:cNvPr>
          <p:cNvSpPr/>
          <p:nvPr/>
        </p:nvSpPr>
        <p:spPr>
          <a:xfrm>
            <a:off x="6240016" y="582935"/>
            <a:ext cx="5472608" cy="5798393"/>
          </a:xfrm>
          <a:prstGeom prst="rect">
            <a:avLst/>
          </a:prstGeom>
        </p:spPr>
        <p:txBody>
          <a:bodyPr wrap="square">
            <a:normAutofit/>
          </a:bodyPr>
          <a:lstStyle/>
          <a:p>
            <a:pPr algn="just" rtl="1"/>
            <a:r>
              <a:rPr lang="ar-SA" sz="3600" b="1" dirty="0"/>
              <a:t>مما عملناه بغير معرفة. ولا لكوننا أخطأنا فقط بل لكوننا لم نتب.</a:t>
            </a:r>
            <a:endParaRPr lang="fr-FR" sz="3600" b="1" dirty="0"/>
          </a:p>
          <a:p>
            <a:pPr algn="just" rtl="1"/>
            <a:endParaRPr lang="fr-FR" sz="3600" b="1" dirty="0">
              <a:solidFill>
                <a:srgbClr val="C00000"/>
              </a:solidFill>
              <a:latin typeface="Times New Roman" panose="02020603050405020304" pitchFamily="18" charset="0"/>
            </a:endParaRPr>
          </a:p>
          <a:p>
            <a:pPr algn="just" rtl="1"/>
            <a:r>
              <a:rPr lang="ar-SA" sz="3600" b="1" dirty="0"/>
              <a:t>لماذا لم تعرف الخراف صوت الراعي الحقيقي المحيي وتلتجئ إليه؟ ذلك الذي اشتراها بدمه وعالها، وأسلم ذاته فداء </a:t>
            </a:r>
          </a:p>
        </p:txBody>
      </p:sp>
      <p:sp>
        <p:nvSpPr>
          <p:cNvPr id="6" name="ZoneTexte 5">
            <a:extLst>
              <a:ext uri="{FF2B5EF4-FFF2-40B4-BE49-F238E27FC236}">
                <a16:creationId xmlns:a16="http://schemas.microsoft.com/office/drawing/2014/main" id="{171F97B1-E615-471A-AA6C-DDDF4EFF1A1A}"/>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du </a:t>
            </a:r>
            <a:r>
              <a:rPr lang="fr-FR" sz="1600" b="1" dirty="0" err="1">
                <a:solidFill>
                  <a:schemeClr val="bg1"/>
                </a:solidFill>
              </a:rPr>
              <a:t>Lakkan</a:t>
            </a:r>
            <a:r>
              <a:rPr lang="fr-FR" sz="1600" b="1" dirty="0">
                <a:solidFill>
                  <a:schemeClr val="bg1"/>
                </a:solidFill>
              </a:rPr>
              <a:t> (Lavement des pieds)</a:t>
            </a:r>
          </a:p>
        </p:txBody>
      </p:sp>
      <p:sp>
        <p:nvSpPr>
          <p:cNvPr id="7" name="Rectangle 74">
            <a:extLst>
              <a:ext uri="{FF2B5EF4-FFF2-40B4-BE49-F238E27FC236}">
                <a16:creationId xmlns:a16="http://schemas.microsoft.com/office/drawing/2014/main" id="{1BF07D77-EF40-402A-BD49-D2418274FD5E}"/>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صلاة </a:t>
            </a:r>
            <a:r>
              <a:rPr lang="ar-SA" sz="2000" b="1" dirty="0" err="1">
                <a:solidFill>
                  <a:schemeClr val="bg1"/>
                </a:solidFill>
              </a:rPr>
              <a:t>اللقان</a:t>
            </a:r>
            <a:endParaRPr lang="en-US" altLang="fr-FR" sz="2000" b="1" i="1" dirty="0">
              <a:solidFill>
                <a:schemeClr val="bg1"/>
              </a:solidFill>
            </a:endParaRPr>
          </a:p>
        </p:txBody>
      </p:sp>
    </p:spTree>
    <p:extLst>
      <p:ext uri="{BB962C8B-B14F-4D97-AF65-F5344CB8AC3E}">
        <p14:creationId xmlns:p14="http://schemas.microsoft.com/office/powerpoint/2010/main" val="1867603992"/>
      </p:ext>
    </p:extLst>
  </p:cSld>
  <p:clrMapOvr>
    <a:masterClrMapping/>
  </p:clrMapOvr>
</p:sld>
</file>

<file path=ppt/slides/slide5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7369" y="548680"/>
            <a:ext cx="5616624" cy="5832648"/>
          </a:xfrm>
        </p:spPr>
        <p:txBody>
          <a:bodyPr>
            <a:noAutofit/>
          </a:bodyPr>
          <a:lstStyle/>
          <a:p>
            <a:pPr marL="0" indent="3175" algn="just">
              <a:buNone/>
            </a:pPr>
            <a:r>
              <a:rPr lang="fr-FR" sz="2800" b="1" dirty="0"/>
              <a:t>Il nous a donné Son Corps comme nourriture et Son Sang comme breuvage. Jésus Christ notre Seigneur et notre Sauveur. Jésus, Dieu, Fils du Dieu très haut, qui demeure dans les hauteurs éternellement.</a:t>
            </a:r>
          </a:p>
          <a:p>
            <a:pPr marL="0" indent="3175" algn="just">
              <a:buNone/>
            </a:pPr>
            <a:endParaRPr lang="fr-FR" sz="2800" b="1" i="1" dirty="0">
              <a:solidFill>
                <a:srgbClr val="FF0000"/>
              </a:solidFill>
            </a:endParaRPr>
          </a:p>
          <a:p>
            <a:pPr marL="0" indent="3175" algn="just">
              <a:buNone/>
            </a:pPr>
            <a:r>
              <a:rPr lang="fr-FR" sz="2800" b="1" i="1" dirty="0">
                <a:solidFill>
                  <a:srgbClr val="C00000"/>
                </a:solidFill>
              </a:rPr>
              <a:t>Clôturons le sermon de notre père </a:t>
            </a:r>
            <a:r>
              <a:rPr lang="fr-FR" sz="2800" b="1" i="1" dirty="0" err="1">
                <a:solidFill>
                  <a:srgbClr val="C00000"/>
                </a:solidFill>
              </a:rPr>
              <a:t>Anba</a:t>
            </a:r>
            <a:r>
              <a:rPr lang="fr-FR" sz="2800" b="1" i="1" dirty="0">
                <a:solidFill>
                  <a:srgbClr val="C00000"/>
                </a:solidFill>
              </a:rPr>
              <a:t> </a:t>
            </a:r>
            <a:r>
              <a:rPr lang="fr-FR" sz="2800" b="1" i="1" dirty="0" err="1">
                <a:solidFill>
                  <a:srgbClr val="C00000"/>
                </a:solidFill>
              </a:rPr>
              <a:t>Chénouda</a:t>
            </a:r>
            <a:r>
              <a:rPr lang="fr-FR" sz="2800" b="1" i="1" dirty="0">
                <a:solidFill>
                  <a:srgbClr val="C00000"/>
                </a:solidFill>
              </a:rPr>
              <a:t> l'archimandrite qui a éclairé nos pensées et les yeux de nos cœurs au Nom du Père, du Fils et du Saint Esprit, un seul Dieu, Amen</a:t>
            </a:r>
          </a:p>
        </p:txBody>
      </p:sp>
      <p:sp>
        <p:nvSpPr>
          <p:cNvPr id="4" name="Rectangle 3">
            <a:extLst>
              <a:ext uri="{FF2B5EF4-FFF2-40B4-BE49-F238E27FC236}">
                <a16:creationId xmlns:a16="http://schemas.microsoft.com/office/drawing/2014/main" id="{91243CA8-04CE-43A8-A980-AAAC9EEED9CA}"/>
              </a:ext>
            </a:extLst>
          </p:cNvPr>
          <p:cNvSpPr/>
          <p:nvPr/>
        </p:nvSpPr>
        <p:spPr>
          <a:xfrm>
            <a:off x="6240016" y="582935"/>
            <a:ext cx="5472608" cy="5798393"/>
          </a:xfrm>
          <a:prstGeom prst="rect">
            <a:avLst/>
          </a:prstGeom>
        </p:spPr>
        <p:txBody>
          <a:bodyPr wrap="square">
            <a:normAutofit/>
          </a:bodyPr>
          <a:lstStyle/>
          <a:p>
            <a:pPr algn="just" rtl="1"/>
            <a:r>
              <a:rPr lang="ar-SA" sz="3600" b="1" dirty="0"/>
              <a:t>عنا، الذي أعطانا جسده لنأكله ودمه لنشربه، يسوع المسيح ربنا ومخلصنا، الاله ابن الاله، العلى الكائن في </a:t>
            </a:r>
            <a:r>
              <a:rPr lang="ar-SA" sz="3600" b="1" dirty="0" err="1"/>
              <a:t>الأعلي</a:t>
            </a:r>
            <a:r>
              <a:rPr lang="ar-SA" sz="3600" b="1" dirty="0"/>
              <a:t> إلى الأبد</a:t>
            </a:r>
            <a:endParaRPr lang="fr-FR" sz="3600" b="1" dirty="0"/>
          </a:p>
          <a:p>
            <a:pPr algn="just" rtl="1"/>
            <a:endParaRPr lang="fr-FR" sz="3600" b="1" i="1" dirty="0">
              <a:solidFill>
                <a:srgbClr val="C00000"/>
              </a:solidFill>
            </a:endParaRPr>
          </a:p>
          <a:p>
            <a:pPr algn="just" rtl="1"/>
            <a:r>
              <a:rPr lang="ar-SA" sz="3600" b="1" i="1" dirty="0">
                <a:solidFill>
                  <a:srgbClr val="C00000"/>
                </a:solidFill>
              </a:rPr>
              <a:t>فلنختم عظة أبينا أنبا شنودة رئيس المتوحدين الذي أنار عقولنا وعيون قلوبنا </a:t>
            </a:r>
            <a:r>
              <a:rPr lang="ar-SA" sz="3600" b="1" i="1" dirty="0" err="1">
                <a:solidFill>
                  <a:srgbClr val="C00000"/>
                </a:solidFill>
              </a:rPr>
              <a:t>بإسم</a:t>
            </a:r>
            <a:r>
              <a:rPr lang="ar-SA" sz="3600" b="1" i="1" dirty="0">
                <a:solidFill>
                  <a:srgbClr val="C00000"/>
                </a:solidFill>
              </a:rPr>
              <a:t> الآب </a:t>
            </a:r>
            <a:r>
              <a:rPr lang="ar-SA" sz="3600" b="1" i="1" dirty="0" err="1">
                <a:solidFill>
                  <a:srgbClr val="C00000"/>
                </a:solidFill>
              </a:rPr>
              <a:t>الإبن</a:t>
            </a:r>
            <a:r>
              <a:rPr lang="ar-SA" sz="3600" b="1" i="1" dirty="0">
                <a:solidFill>
                  <a:srgbClr val="C00000"/>
                </a:solidFill>
              </a:rPr>
              <a:t> والروح القدس إله واحد. آمين</a:t>
            </a:r>
            <a:endParaRPr lang="ar-SA" sz="3600" b="1" dirty="0">
              <a:solidFill>
                <a:srgbClr val="C00000"/>
              </a:solidFill>
              <a:latin typeface="Times New Roman" panose="02020603050405020304" pitchFamily="18" charset="0"/>
            </a:endParaRPr>
          </a:p>
        </p:txBody>
      </p:sp>
      <p:sp>
        <p:nvSpPr>
          <p:cNvPr id="6" name="ZoneTexte 5">
            <a:extLst>
              <a:ext uri="{FF2B5EF4-FFF2-40B4-BE49-F238E27FC236}">
                <a16:creationId xmlns:a16="http://schemas.microsoft.com/office/drawing/2014/main" id="{000C8917-B3CF-4A24-82B1-85504D7791DE}"/>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du </a:t>
            </a:r>
            <a:r>
              <a:rPr lang="fr-FR" sz="1600" b="1" dirty="0" err="1">
                <a:solidFill>
                  <a:schemeClr val="bg1"/>
                </a:solidFill>
              </a:rPr>
              <a:t>Lakkan</a:t>
            </a:r>
            <a:r>
              <a:rPr lang="fr-FR" sz="1600" b="1" dirty="0">
                <a:solidFill>
                  <a:schemeClr val="bg1"/>
                </a:solidFill>
              </a:rPr>
              <a:t> (Lavement des pieds)</a:t>
            </a:r>
          </a:p>
        </p:txBody>
      </p:sp>
      <p:sp>
        <p:nvSpPr>
          <p:cNvPr id="7" name="Rectangle 74">
            <a:extLst>
              <a:ext uri="{FF2B5EF4-FFF2-40B4-BE49-F238E27FC236}">
                <a16:creationId xmlns:a16="http://schemas.microsoft.com/office/drawing/2014/main" id="{576BC3DE-0F78-46AB-B25F-8D0679B1BE87}"/>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صلاة </a:t>
            </a:r>
            <a:r>
              <a:rPr lang="ar-SA" sz="2000" b="1" dirty="0" err="1">
                <a:solidFill>
                  <a:schemeClr val="bg1"/>
                </a:solidFill>
              </a:rPr>
              <a:t>اللقان</a:t>
            </a:r>
            <a:endParaRPr lang="en-US" altLang="fr-FR" sz="2000" b="1" i="1" dirty="0">
              <a:solidFill>
                <a:schemeClr val="bg1"/>
              </a:solidFill>
            </a:endParaRPr>
          </a:p>
        </p:txBody>
      </p:sp>
    </p:spTree>
    <p:extLst>
      <p:ext uri="{BB962C8B-B14F-4D97-AF65-F5344CB8AC3E}">
        <p14:creationId xmlns:p14="http://schemas.microsoft.com/office/powerpoint/2010/main" val="1680474903"/>
      </p:ext>
    </p:extLst>
  </p:cSld>
  <p:clrMapOvr>
    <a:masterClrMapping/>
  </p:clrMapOvr>
</p:sld>
</file>

<file path=ppt/slides/slide5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a:xfrm>
            <a:off x="6864085" y="718630"/>
            <a:ext cx="5164616" cy="2123658"/>
          </a:xfrm>
          <a:prstGeom prst="rect">
            <a:avLst/>
          </a:prstGeom>
        </p:spPr>
        <p:txBody>
          <a:bodyPr wrap="square">
            <a:spAutoFit/>
          </a:bodyPr>
          <a:lstStyle/>
          <a:p>
            <a:pPr algn="just" rtl="1"/>
            <a:r>
              <a:rPr lang="ar-EG" sz="4400" b="1" dirty="0"/>
              <a:t>نسجد لك أيها المسيح مع أبيك الصالح والروح القدس لأنك </a:t>
            </a:r>
            <a:r>
              <a:rPr lang="ar-SA" sz="4400" b="1" dirty="0">
                <a:solidFill>
                  <a:srgbClr val="C00000"/>
                </a:solidFill>
              </a:rPr>
              <a:t>صلبت</a:t>
            </a:r>
            <a:r>
              <a:rPr lang="ar-SA" sz="4400" dirty="0">
                <a:solidFill>
                  <a:srgbClr val="C00000"/>
                </a:solidFill>
              </a:rPr>
              <a:t> </a:t>
            </a:r>
            <a:r>
              <a:rPr lang="ar-EG" sz="4400" b="1" dirty="0"/>
              <a:t>وخلصتنا.</a:t>
            </a:r>
            <a:endParaRPr lang="fr-FR" sz="4400" b="1" dirty="0"/>
          </a:p>
        </p:txBody>
      </p:sp>
      <p:sp>
        <p:nvSpPr>
          <p:cNvPr id="6" name="Rectangle 5"/>
          <p:cNvSpPr/>
          <p:nvPr/>
        </p:nvSpPr>
        <p:spPr>
          <a:xfrm>
            <a:off x="431371" y="710694"/>
            <a:ext cx="6240693" cy="2308324"/>
          </a:xfrm>
          <a:prstGeom prst="rect">
            <a:avLst/>
          </a:prstGeom>
        </p:spPr>
        <p:txBody>
          <a:bodyPr wrap="square">
            <a:spAutoFit/>
          </a:bodyPr>
          <a:lstStyle/>
          <a:p>
            <a:pPr algn="just"/>
            <a:r>
              <a:rPr lang="pl-PL" sz="3600" b="1">
                <a:latin typeface="CS Avva Shenouda" pitchFamily="34" charset="0"/>
              </a:rPr>
              <a:t>Tenouwst `mmok ``w </a:t>
            </a:r>
            <a:r>
              <a:rPr lang="pl-PL" sz="3600" b="1" dirty="0">
                <a:latin typeface="CS Avva Shenouda" pitchFamily="34" charset="0"/>
              </a:rPr>
              <a:t>P=,=c @ nem </a:t>
            </a:r>
            <a:r>
              <a:rPr lang="pl-PL" sz="3600" b="1">
                <a:latin typeface="CS Avva Shenouda" pitchFamily="34" charset="0"/>
              </a:rPr>
              <a:t>Pekiwt `n`aga;oc </a:t>
            </a:r>
            <a:r>
              <a:rPr lang="pl-PL" sz="3600" b="1" dirty="0">
                <a:latin typeface="CS Avva Shenouda" pitchFamily="34" charset="0"/>
              </a:rPr>
              <a:t>@ nem Pi=p=n=a =e=;=u je </a:t>
            </a:r>
            <a:r>
              <a:rPr lang="fr-FR" sz="3600" b="1" dirty="0" err="1">
                <a:solidFill>
                  <a:srgbClr val="C00000"/>
                </a:solidFill>
                <a:latin typeface="CS Avva Shenouda" pitchFamily="34" charset="0"/>
              </a:rPr>
              <a:t>auask</a:t>
            </a:r>
            <a:r>
              <a:rPr lang="fr-FR" sz="3600" b="1" dirty="0">
                <a:solidFill>
                  <a:srgbClr val="C00000"/>
                </a:solidFill>
                <a:latin typeface="CS Avva Shenouda" pitchFamily="34" charset="0"/>
              </a:rPr>
              <a:t> </a:t>
            </a:r>
            <a:r>
              <a:rPr lang="pl-PL" sz="3600" b="1" dirty="0">
                <a:latin typeface="CS Avva Shenouda" pitchFamily="34" charset="0"/>
              </a:rPr>
              <a:t>akcw]</a:t>
            </a:r>
            <a:endParaRPr lang="fr-FR" sz="3600" b="1" dirty="0">
              <a:latin typeface="CS Avva Shenouda" pitchFamily="34" charset="0"/>
            </a:endParaRPr>
          </a:p>
          <a:p>
            <a:pPr algn="just"/>
            <a:r>
              <a:rPr lang="pl-PL" sz="3600" b="1">
                <a:latin typeface="CS Avva Shenouda" pitchFamily="34" charset="0"/>
              </a:rPr>
              <a:t> `mmon</a:t>
            </a:r>
            <a:r>
              <a:rPr lang="pl-PL" sz="3600" b="1" dirty="0">
                <a:latin typeface="CS Avva Shenouda" pitchFamily="34" charset="0"/>
              </a:rPr>
              <a:t>.</a:t>
            </a:r>
            <a:endParaRPr lang="fr-FR" sz="3600" b="1" dirty="0">
              <a:latin typeface="CS Avva Shenouda" pitchFamily="34" charset="0"/>
            </a:endParaRPr>
          </a:p>
        </p:txBody>
      </p:sp>
      <p:sp>
        <p:nvSpPr>
          <p:cNvPr id="7" name="Rectangle 6"/>
          <p:cNvSpPr/>
          <p:nvPr/>
        </p:nvSpPr>
        <p:spPr>
          <a:xfrm>
            <a:off x="335361" y="4082296"/>
            <a:ext cx="11449271" cy="1938992"/>
          </a:xfrm>
          <a:prstGeom prst="rect">
            <a:avLst/>
          </a:prstGeom>
        </p:spPr>
        <p:txBody>
          <a:bodyPr wrap="square">
            <a:spAutoFit/>
          </a:bodyPr>
          <a:lstStyle/>
          <a:p>
            <a:pPr algn="ctr"/>
            <a:r>
              <a:rPr lang="fr-FR" sz="3000" b="1" dirty="0">
                <a:latin typeface="Book Antiqua" pitchFamily="18" charset="0"/>
              </a:rPr>
              <a:t>Nous T'adorons ô Christ</a:t>
            </a:r>
          </a:p>
          <a:p>
            <a:pPr algn="ctr"/>
            <a:r>
              <a:rPr lang="fr-FR" sz="3000" b="1" dirty="0">
                <a:latin typeface="Book Antiqua" pitchFamily="18" charset="0"/>
              </a:rPr>
              <a:t>Avec Ton Père Très Bon</a:t>
            </a:r>
          </a:p>
          <a:p>
            <a:pPr algn="ctr"/>
            <a:r>
              <a:rPr lang="fr-FR" sz="3000" b="1" dirty="0">
                <a:latin typeface="Book Antiqua" pitchFamily="18" charset="0"/>
              </a:rPr>
              <a:t>Avec le Saint-Esprit</a:t>
            </a:r>
          </a:p>
          <a:p>
            <a:pPr algn="ctr"/>
            <a:r>
              <a:rPr lang="fr-FR" sz="3000" b="1" dirty="0">
                <a:latin typeface="Book Antiqua" pitchFamily="18" charset="0"/>
              </a:rPr>
              <a:t>Car Tu fut </a:t>
            </a:r>
            <a:r>
              <a:rPr lang="fr-FR" sz="3000" b="1" dirty="0">
                <a:solidFill>
                  <a:srgbClr val="C00000"/>
                </a:solidFill>
                <a:latin typeface="Book Antiqua" pitchFamily="18" charset="0"/>
              </a:rPr>
              <a:t>crucifié</a:t>
            </a:r>
            <a:r>
              <a:rPr lang="fr-FR" sz="3000" b="1" dirty="0">
                <a:latin typeface="Book Antiqua" pitchFamily="18" charset="0"/>
              </a:rPr>
              <a:t> et nous sauvas</a:t>
            </a:r>
          </a:p>
        </p:txBody>
      </p:sp>
      <p:sp>
        <p:nvSpPr>
          <p:cNvPr id="8" name="ZoneTexte 7">
            <a:extLst>
              <a:ext uri="{FF2B5EF4-FFF2-40B4-BE49-F238E27FC236}">
                <a16:creationId xmlns:a16="http://schemas.microsoft.com/office/drawing/2014/main" id="{F7D5BEA4-CFE2-4D21-8790-565C14858019}"/>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du </a:t>
            </a:r>
            <a:r>
              <a:rPr lang="fr-FR" sz="1600" b="1" dirty="0" err="1">
                <a:solidFill>
                  <a:schemeClr val="bg1"/>
                </a:solidFill>
              </a:rPr>
              <a:t>Lakkan</a:t>
            </a:r>
            <a:r>
              <a:rPr lang="fr-FR" sz="1600" b="1" dirty="0">
                <a:solidFill>
                  <a:schemeClr val="bg1"/>
                </a:solidFill>
              </a:rPr>
              <a:t> (Lavement des pieds)</a:t>
            </a:r>
          </a:p>
        </p:txBody>
      </p:sp>
      <p:sp>
        <p:nvSpPr>
          <p:cNvPr id="9" name="Rectangle 74">
            <a:extLst>
              <a:ext uri="{FF2B5EF4-FFF2-40B4-BE49-F238E27FC236}">
                <a16:creationId xmlns:a16="http://schemas.microsoft.com/office/drawing/2014/main" id="{9E312133-A042-4A07-9E6B-51AA102283A8}"/>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صلاة </a:t>
            </a:r>
            <a:r>
              <a:rPr lang="ar-SA" sz="2000" b="1" dirty="0" err="1">
                <a:solidFill>
                  <a:schemeClr val="bg1"/>
                </a:solidFill>
              </a:rPr>
              <a:t>اللقان</a:t>
            </a:r>
            <a:endParaRPr lang="en-US" altLang="fr-FR" sz="2000" b="1" i="1" dirty="0">
              <a:solidFill>
                <a:schemeClr val="bg1"/>
              </a:solidFill>
            </a:endParaRPr>
          </a:p>
        </p:txBody>
      </p:sp>
      <p:sp>
        <p:nvSpPr>
          <p:cNvPr id="2" name="Rectangle 1">
            <a:hlinkClick r:id="rId2" action="ppaction://hlinksldjump"/>
          </p:cNvPr>
          <p:cNvSpPr/>
          <p:nvPr/>
        </p:nvSpPr>
        <p:spPr>
          <a:xfrm>
            <a:off x="9912424" y="5949280"/>
            <a:ext cx="1440160" cy="432048"/>
          </a:xfrm>
          <a:prstGeom prst="rect">
            <a:avLst/>
          </a:prstGeom>
        </p:spPr>
        <p:style>
          <a:lnRef idx="1">
            <a:schemeClr val="accent2"/>
          </a:lnRef>
          <a:fillRef idx="2">
            <a:schemeClr val="accent2"/>
          </a:fillRef>
          <a:effectRef idx="1">
            <a:schemeClr val="accent2"/>
          </a:effectRef>
          <a:fontRef idx="minor">
            <a:schemeClr val="dk1"/>
          </a:fontRef>
        </p:style>
        <p:txBody>
          <a:bodyPr rtlCol="0" anchor="ctr"/>
          <a:lstStyle/>
          <a:p>
            <a:pPr algn="ctr"/>
            <a:r>
              <a:rPr lang="fr-FR" b="1" dirty="0" err="1">
                <a:latin typeface="CS Avva Shenouda" panose="020B7200000000000000" pitchFamily="34" charset="0"/>
              </a:rPr>
              <a:t>Pi`hmot</a:t>
            </a:r>
            <a:r>
              <a:rPr lang="fr-FR" b="1" dirty="0">
                <a:latin typeface="CS Avva Shenouda" panose="020B7200000000000000" pitchFamily="34" charset="0"/>
              </a:rPr>
              <a:t> </a:t>
            </a:r>
            <a:r>
              <a:rPr lang="fr-FR" b="1" dirty="0" err="1">
                <a:latin typeface="CS Avva Shenouda" panose="020B7200000000000000" pitchFamily="34" charset="0"/>
              </a:rPr>
              <a:t>gar</a:t>
            </a:r>
            <a:endParaRPr lang="fr-FR" dirty="0"/>
          </a:p>
        </p:txBody>
      </p:sp>
    </p:spTree>
    <p:extLst>
      <p:ext uri="{BB962C8B-B14F-4D97-AF65-F5344CB8AC3E}">
        <p14:creationId xmlns:p14="http://schemas.microsoft.com/office/powerpoint/2010/main" val="3374706429"/>
      </p:ext>
    </p:extLst>
  </p:cSld>
  <p:clrMapOvr>
    <a:masterClrMapping/>
  </p:clrMapOvr>
</p:sld>
</file>

<file path=ppt/slides/slide59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360780" y="3717033"/>
            <a:ext cx="5932525" cy="2664296"/>
          </a:xfrm>
        </p:spPr>
        <p:txBody>
          <a:bodyPr numCol="1" spcCol="72000" anchor="ctr">
            <a:noAutofit/>
          </a:bodyPr>
          <a:lstStyle/>
          <a:p>
            <a:pPr marL="0" indent="0" algn="just">
              <a:buNone/>
            </a:pPr>
            <a:r>
              <a:rPr lang="fr-FR" sz="2400" b="1" dirty="0">
                <a:latin typeface="Book Antiqua" panose="02040602050305030304" pitchFamily="18" charset="0"/>
              </a:rPr>
              <a:t>La grâce de notre Seigneur Jésus Christ, soit avec votre esprit saint, mon maître et bienheureux père, le grand prêtre, le pape </a:t>
            </a:r>
            <a:r>
              <a:rPr lang="fr-FR" sz="2400" b="1" dirty="0" err="1">
                <a:latin typeface="Book Antiqua" panose="02040602050305030304" pitchFamily="18" charset="0"/>
              </a:rPr>
              <a:t>Anba</a:t>
            </a:r>
            <a:r>
              <a:rPr lang="fr-FR" sz="2400" b="1" dirty="0">
                <a:latin typeface="Book Antiqua" panose="02040602050305030304" pitchFamily="18" charset="0"/>
              </a:rPr>
              <a:t> </a:t>
            </a:r>
            <a:r>
              <a:rPr lang="fr-FR" sz="2400" b="1" dirty="0" err="1">
                <a:latin typeface="Book Antiqua" panose="02040602050305030304" pitchFamily="18" charset="0"/>
              </a:rPr>
              <a:t>Tawadros</a:t>
            </a:r>
            <a:r>
              <a:rPr lang="fr-FR" sz="2400" b="1" dirty="0">
                <a:latin typeface="Book Antiqua" panose="02040602050305030304" pitchFamily="18" charset="0"/>
              </a:rPr>
              <a:t> et notre père l’évêque </a:t>
            </a:r>
            <a:r>
              <a:rPr lang="fr-FR" sz="2400" b="1" dirty="0" err="1">
                <a:latin typeface="Book Antiqua" panose="02040602050305030304" pitchFamily="18" charset="0"/>
              </a:rPr>
              <a:t>Anba</a:t>
            </a:r>
            <a:r>
              <a:rPr lang="fr-FR" sz="2400" b="1" dirty="0">
                <a:latin typeface="Book Antiqua" panose="02040602050305030304" pitchFamily="18" charset="0"/>
              </a:rPr>
              <a:t> Marc Que le clergé et tout le peuple soient fortifiés dans le Seigneur. Amen, ainsi soit-il</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lvl="0" algn="ctr" rtl="1" fontAlgn="base">
              <a:spcBef>
                <a:spcPct val="20000"/>
              </a:spcBef>
              <a:spcAft>
                <a:spcPct val="0"/>
              </a:spcAft>
            </a:pPr>
            <a:endParaRPr lang="ar-SA" altLang="fr-FR" sz="3600" dirty="0">
              <a:latin typeface="Times New Roman" panose="02020603050405020304" pitchFamily="18" charset="0"/>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444984" y="548680"/>
            <a:ext cx="11203926" cy="3344575"/>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buNone/>
            </a:pPr>
            <a:r>
              <a:rPr lang="fr-FR" b="1" dirty="0" err="1">
                <a:latin typeface="CS Avva Shenouda" panose="020B7200000000000000" pitchFamily="34" charset="0"/>
              </a:rPr>
              <a:t>Pi`hmot</a:t>
            </a:r>
            <a:r>
              <a:rPr lang="fr-FR" b="1" dirty="0">
                <a:latin typeface="CS Avva Shenouda" panose="020B7200000000000000" pitchFamily="34" charset="0"/>
              </a:rPr>
              <a:t> </a:t>
            </a:r>
            <a:r>
              <a:rPr lang="fr-FR" b="1" dirty="0" err="1">
                <a:latin typeface="CS Avva Shenouda" panose="020B7200000000000000" pitchFamily="34" charset="0"/>
              </a:rPr>
              <a:t>gar</a:t>
            </a:r>
            <a:r>
              <a:rPr lang="fr-FR" b="1" dirty="0">
                <a:latin typeface="CS Avva Shenouda" panose="020B7200000000000000" pitchFamily="34" charset="0"/>
              </a:rPr>
              <a:t> `</a:t>
            </a:r>
            <a:r>
              <a:rPr lang="fr-FR" b="1" dirty="0" err="1">
                <a:latin typeface="CS Avva Shenouda" panose="020B7200000000000000" pitchFamily="34" charset="0"/>
              </a:rPr>
              <a:t>mPen</a:t>
            </a:r>
            <a:r>
              <a:rPr lang="fr-FR" b="1" dirty="0">
                <a:latin typeface="CS Avva Shenouda" panose="020B7200000000000000" pitchFamily="34" charset="0"/>
              </a:rPr>
              <a:t>¡ I=y=c P=,=c </a:t>
            </a:r>
            <a:r>
              <a:rPr lang="fr-FR" b="1" dirty="0" err="1">
                <a:latin typeface="CS Avva Shenouda" panose="020B7200000000000000" pitchFamily="34" charset="0"/>
              </a:rPr>
              <a:t>ef`eswpi</a:t>
            </a:r>
            <a:r>
              <a:rPr lang="fr-FR" b="1" dirty="0">
                <a:latin typeface="CS Avva Shenouda" panose="020B7200000000000000" pitchFamily="34" charset="0"/>
              </a:rPr>
              <a:t> nem </a:t>
            </a:r>
            <a:r>
              <a:rPr lang="fr-FR" b="1" dirty="0" err="1">
                <a:latin typeface="CS Avva Shenouda" panose="020B7200000000000000" pitchFamily="34" charset="0"/>
              </a:rPr>
              <a:t>pekagion</a:t>
            </a:r>
            <a:r>
              <a:rPr lang="fr-FR" b="1" dirty="0">
                <a:latin typeface="CS Avva Shenouda" panose="020B7200000000000000" pitchFamily="34" charset="0"/>
              </a:rPr>
              <a:t> `pneuma </a:t>
            </a:r>
            <a:r>
              <a:rPr lang="fr-FR" b="1" dirty="0" err="1">
                <a:latin typeface="CS Avva Shenouda" panose="020B7200000000000000" pitchFamily="34" charset="0"/>
              </a:rPr>
              <a:t>pa</a:t>
            </a:r>
            <a:r>
              <a:rPr lang="fr-FR" b="1" dirty="0">
                <a:latin typeface="CS Avva Shenouda" panose="020B7200000000000000" pitchFamily="34" charset="0"/>
              </a:rPr>
              <a:t>[</a:t>
            </a:r>
            <a:r>
              <a:rPr lang="fr-FR" b="1" dirty="0" err="1">
                <a:latin typeface="CS Avva Shenouda" panose="020B7200000000000000" pitchFamily="34" charset="0"/>
              </a:rPr>
              <a:t>oic</a:t>
            </a:r>
            <a:r>
              <a:rPr lang="fr-FR" b="1" dirty="0">
                <a:latin typeface="CS Avva Shenouda" panose="020B7200000000000000" pitchFamily="34" charset="0"/>
              </a:rPr>
              <a:t> `</a:t>
            </a:r>
            <a:r>
              <a:rPr lang="fr-FR" b="1" dirty="0" err="1">
                <a:latin typeface="CS Avva Shenouda" panose="020B7200000000000000" pitchFamily="34" charset="0"/>
              </a:rPr>
              <a:t>niwt</a:t>
            </a:r>
            <a:r>
              <a:rPr lang="fr-FR" b="1" dirty="0">
                <a:latin typeface="CS Avva Shenouda" panose="020B7200000000000000" pitchFamily="34" charset="0"/>
              </a:rPr>
              <a:t> </a:t>
            </a:r>
            <a:r>
              <a:rPr lang="fr-FR" b="1" dirty="0" err="1">
                <a:latin typeface="CS Avva Shenouda" panose="020B7200000000000000" pitchFamily="34" charset="0"/>
              </a:rPr>
              <a:t>ettaiyout</a:t>
            </a:r>
            <a:r>
              <a:rPr lang="fr-FR" b="1" dirty="0">
                <a:latin typeface="CS Avva Shenouda" panose="020B7200000000000000" pitchFamily="34" charset="0"/>
              </a:rPr>
              <a:t> `</a:t>
            </a:r>
            <a:r>
              <a:rPr lang="fr-FR" b="1" dirty="0" err="1">
                <a:latin typeface="CS Avva Shenouda" panose="020B7200000000000000" pitchFamily="34" charset="0"/>
              </a:rPr>
              <a:t>nar,yeruc</a:t>
            </a:r>
            <a:r>
              <a:rPr lang="fr-FR" b="1" dirty="0">
                <a:latin typeface="CS Avva Shenouda" panose="020B7200000000000000" pitchFamily="34" charset="0"/>
              </a:rPr>
              <a:t> papa </a:t>
            </a:r>
            <a:r>
              <a:rPr lang="fr-FR" b="1" dirty="0" err="1">
                <a:latin typeface="CS Avva Shenouda" panose="020B7200000000000000" pitchFamily="34" charset="0"/>
              </a:rPr>
              <a:t>abba</a:t>
            </a:r>
            <a:r>
              <a:rPr lang="fr-FR" b="1" dirty="0">
                <a:latin typeface="CS Avva Shenouda" panose="020B7200000000000000" pitchFamily="34" charset="0"/>
              </a:rPr>
              <a:t> </a:t>
            </a:r>
            <a:r>
              <a:rPr lang="fr-FR" b="1" dirty="0" err="1">
                <a:latin typeface="CS Avva Shenouda" panose="020B7200000000000000" pitchFamily="34" charset="0"/>
              </a:rPr>
              <a:t>Tawadroc</a:t>
            </a:r>
            <a:r>
              <a:rPr lang="fr-FR" b="1" dirty="0">
                <a:latin typeface="CS Avva Shenouda" panose="020B7200000000000000" pitchFamily="34" charset="0"/>
              </a:rPr>
              <a:t> nem </a:t>
            </a:r>
            <a:r>
              <a:rPr lang="fr-FR" b="1" dirty="0" err="1">
                <a:latin typeface="CS Avva Shenouda" panose="020B7200000000000000" pitchFamily="34" charset="0"/>
              </a:rPr>
              <a:t>peniwt</a:t>
            </a:r>
            <a:r>
              <a:rPr lang="fr-FR" b="1" dirty="0">
                <a:latin typeface="CS Avva Shenouda" panose="020B7200000000000000" pitchFamily="34" charset="0"/>
              </a:rPr>
              <a:t> `n`</a:t>
            </a:r>
            <a:r>
              <a:rPr lang="fr-FR" b="1" dirty="0" err="1">
                <a:latin typeface="CS Avva Shenouda" panose="020B7200000000000000" pitchFamily="34" charset="0"/>
              </a:rPr>
              <a:t>epickopoc</a:t>
            </a:r>
            <a:r>
              <a:rPr lang="fr-FR" b="1" dirty="0">
                <a:latin typeface="CS Avva Shenouda" panose="020B7200000000000000" pitchFamily="34" charset="0"/>
              </a:rPr>
              <a:t> </a:t>
            </a:r>
            <a:r>
              <a:rPr lang="fr-FR" b="1" dirty="0" err="1">
                <a:latin typeface="CS Avva Shenouda" panose="020B7200000000000000" pitchFamily="34" charset="0"/>
              </a:rPr>
              <a:t>abba</a:t>
            </a:r>
            <a:r>
              <a:rPr lang="fr-FR" b="1" dirty="0">
                <a:latin typeface="CS Avva Shenouda" panose="020B7200000000000000" pitchFamily="34" charset="0"/>
              </a:rPr>
              <a:t> Mark. Mare </a:t>
            </a:r>
            <a:r>
              <a:rPr lang="fr-FR" b="1" dirty="0" err="1">
                <a:latin typeface="CS Avva Shenouda" panose="020B7200000000000000" pitchFamily="34" charset="0"/>
              </a:rPr>
              <a:t>pi`klyroc</a:t>
            </a:r>
            <a:r>
              <a:rPr lang="fr-FR" b="1" dirty="0">
                <a:latin typeface="CS Avva Shenouda" panose="020B7200000000000000" pitchFamily="34" charset="0"/>
              </a:rPr>
              <a:t> nem </a:t>
            </a:r>
            <a:r>
              <a:rPr lang="fr-FR" b="1" dirty="0" err="1">
                <a:latin typeface="CS Avva Shenouda" panose="020B7200000000000000" pitchFamily="34" charset="0"/>
              </a:rPr>
              <a:t>pilaoc</a:t>
            </a:r>
            <a:r>
              <a:rPr lang="fr-FR" b="1" dirty="0">
                <a:latin typeface="CS Avva Shenouda" panose="020B7200000000000000" pitchFamily="34" charset="0"/>
              </a:rPr>
              <a:t> </a:t>
            </a:r>
            <a:r>
              <a:rPr lang="fr-FR" b="1" dirty="0" err="1">
                <a:latin typeface="CS Avva Shenouda" panose="020B7200000000000000" pitchFamily="34" charset="0"/>
              </a:rPr>
              <a:t>tyrf</a:t>
            </a:r>
            <a:r>
              <a:rPr lang="fr-FR" b="1" dirty="0">
                <a:latin typeface="CS Avva Shenouda" panose="020B7200000000000000" pitchFamily="34" charset="0"/>
              </a:rPr>
              <a:t> </a:t>
            </a:r>
            <a:r>
              <a:rPr lang="fr-FR" b="1" dirty="0" err="1">
                <a:latin typeface="CS Avva Shenouda" panose="020B7200000000000000" pitchFamily="34" charset="0"/>
              </a:rPr>
              <a:t>oujai</a:t>
            </a:r>
            <a:r>
              <a:rPr lang="fr-FR" b="1" dirty="0">
                <a:latin typeface="CS Avva Shenouda" panose="020B7200000000000000" pitchFamily="34" charset="0"/>
              </a:rPr>
              <a:t> </a:t>
            </a:r>
            <a:r>
              <a:rPr lang="fr-FR" b="1" dirty="0" err="1">
                <a:latin typeface="CS Avva Shenouda" panose="020B7200000000000000" pitchFamily="34" charset="0"/>
              </a:rPr>
              <a:t>qen</a:t>
            </a:r>
            <a:r>
              <a:rPr lang="fr-FR" b="1" dirty="0">
                <a:latin typeface="CS Avva Shenouda" panose="020B7200000000000000" pitchFamily="34" charset="0"/>
              </a:rPr>
              <a:t> P¡ @ je </a:t>
            </a:r>
            <a:r>
              <a:rPr lang="fr-FR" b="1" dirty="0" err="1">
                <a:latin typeface="CS Avva Shenouda" panose="020B7200000000000000" pitchFamily="34" charset="0"/>
              </a:rPr>
              <a:t>amyn</a:t>
            </a:r>
            <a:r>
              <a:rPr lang="fr-FR" b="1" dirty="0">
                <a:latin typeface="CS Avva Shenouda" panose="020B7200000000000000" pitchFamily="34" charset="0"/>
              </a:rPr>
              <a:t> </a:t>
            </a:r>
            <a:r>
              <a:rPr lang="fr-FR" b="1" dirty="0" err="1">
                <a:latin typeface="CS Avva Shenouda" panose="020B7200000000000000" pitchFamily="34" charset="0"/>
              </a:rPr>
              <a:t>eceswpi</a:t>
            </a:r>
            <a:endParaRPr lang="fr-FR" b="1" dirty="0">
              <a:solidFill>
                <a:srgbClr val="C00000"/>
              </a:solidFill>
              <a:latin typeface="CS Avva Shenouda" panose="020B7200000000000000" pitchFamily="34" charset="0"/>
            </a:endParaRPr>
          </a:p>
        </p:txBody>
      </p:sp>
      <p:sp>
        <p:nvSpPr>
          <p:cNvPr id="13" name="Espace réservé du contenu 2">
            <a:extLst>
              <a:ext uri="{FF2B5EF4-FFF2-40B4-BE49-F238E27FC236}">
                <a16:creationId xmlns:a16="http://schemas.microsoft.com/office/drawing/2014/main" id="{BAEE9C64-186B-45FE-92FC-55891E69D351}"/>
              </a:ext>
            </a:extLst>
          </p:cNvPr>
          <p:cNvSpPr txBox="1">
            <a:spLocks/>
          </p:cNvSpPr>
          <p:nvPr/>
        </p:nvSpPr>
        <p:spPr>
          <a:xfrm>
            <a:off x="8650513" y="486947"/>
            <a:ext cx="3138029" cy="5991072"/>
          </a:xfrm>
          <a:prstGeom prst="rect">
            <a:avLst/>
          </a:prstGeom>
        </p:spPr>
        <p:txBody>
          <a:bodyPr vert="horz" lIns="91440" tIns="45720" rIns="91440" bIns="45720" numCol="1" spcCol="72000" rtlCol="0" anchor="ctr">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buNone/>
            </a:pPr>
            <a:endParaRPr lang="fr-FR" sz="4000" b="1" dirty="0">
              <a:latin typeface="Book Antiqua" panose="02040602050305030304" pitchFamily="18"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312024" y="3645024"/>
            <a:ext cx="5455629" cy="2554545"/>
          </a:xfrm>
          <a:prstGeom prst="rect">
            <a:avLst/>
          </a:prstGeom>
        </p:spPr>
        <p:txBody>
          <a:bodyPr wrap="square" anchor="ctr" anchorCtr="0">
            <a:spAutoFit/>
          </a:bodyPr>
          <a:lstStyle/>
          <a:p>
            <a:pPr algn="just" rtl="1"/>
            <a:r>
              <a:rPr lang="ar-AE" sz="3200" b="1" dirty="0">
                <a:latin typeface="Book Antiqua" panose="02040602050305030304" pitchFamily="18" charset="0"/>
              </a:rPr>
              <a:t>نعمة ربنا يسوع المسيح تكون مع روحك الطاهرة، يا سيدي الأب المكرم رئيس الكهنة البابا أنبا </a:t>
            </a:r>
            <a:r>
              <a:rPr lang="ar-AE" sz="3200" b="1" dirty="0" err="1">
                <a:latin typeface="Book Antiqua" panose="02040602050305030304" pitchFamily="18" charset="0"/>
              </a:rPr>
              <a:t>تاوضروس</a:t>
            </a:r>
            <a:r>
              <a:rPr lang="ar-AE" sz="3200" b="1" dirty="0">
                <a:latin typeface="Book Antiqua" panose="02040602050305030304" pitchFamily="18" charset="0"/>
              </a:rPr>
              <a:t> وأبينا الأسقف الأنبا مارك فليكن الإكليروس وكل الشعب معافين في الرب. آمين يكون</a:t>
            </a:r>
            <a:endParaRPr lang="fr-FR" altLang="fr-FR" sz="3200" b="1" i="1" dirty="0">
              <a:solidFill>
                <a:srgbClr val="C00000"/>
              </a:solidFill>
              <a:effectLst>
                <a:outerShdw blurRad="38100" dist="38100" dir="2700000" algn="tl">
                  <a:srgbClr val="C0C0C0"/>
                </a:outerShdw>
              </a:effectLst>
              <a:latin typeface="Times New Roman" panose="02020603050405020304" pitchFamily="18" charset="0"/>
              <a:cs typeface="AL-Hor" pitchFamily="2" charset="0"/>
            </a:endParaRPr>
          </a:p>
        </p:txBody>
      </p:sp>
      <p:sp>
        <p:nvSpPr>
          <p:cNvPr id="8" name="ZoneTexte 7">
            <a:extLst>
              <a:ext uri="{FF2B5EF4-FFF2-40B4-BE49-F238E27FC236}">
                <a16:creationId xmlns:a16="http://schemas.microsoft.com/office/drawing/2014/main" id="{63E0B1C1-B88B-4A48-BB14-BFB0BCA10F72}"/>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du </a:t>
            </a:r>
            <a:r>
              <a:rPr lang="fr-FR" sz="1600" b="1" dirty="0" err="1">
                <a:solidFill>
                  <a:schemeClr val="bg1"/>
                </a:solidFill>
              </a:rPr>
              <a:t>Lakkan</a:t>
            </a:r>
            <a:r>
              <a:rPr lang="fr-FR" sz="1600" b="1" dirty="0">
                <a:solidFill>
                  <a:schemeClr val="bg1"/>
                </a:solidFill>
              </a:rPr>
              <a:t> (Lavement des pieds)</a:t>
            </a:r>
          </a:p>
        </p:txBody>
      </p:sp>
      <p:sp>
        <p:nvSpPr>
          <p:cNvPr id="9" name="Rectangle 74">
            <a:extLst>
              <a:ext uri="{FF2B5EF4-FFF2-40B4-BE49-F238E27FC236}">
                <a16:creationId xmlns:a16="http://schemas.microsoft.com/office/drawing/2014/main" id="{E6EF69A0-B022-4B6E-8B67-1431B1A5FA84}"/>
              </a:ext>
            </a:extLst>
          </p:cNvPr>
          <p:cNvSpPr>
            <a:spLocks noChangeArrowheads="1"/>
          </p:cNvSpPr>
          <p:nvPr/>
        </p:nvSpPr>
        <p:spPr bwMode="auto">
          <a:xfrm>
            <a:off x="8760296" y="53414"/>
            <a:ext cx="324036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صلاة </a:t>
            </a:r>
            <a:r>
              <a:rPr lang="ar-SA" sz="2000" b="1" dirty="0" err="1">
                <a:solidFill>
                  <a:schemeClr val="bg1"/>
                </a:solidFill>
              </a:rPr>
              <a:t>اللقان</a:t>
            </a:r>
            <a:endParaRPr lang="en-US" altLang="fr-FR" sz="2000" b="1" i="1" dirty="0">
              <a:solidFill>
                <a:schemeClr val="bg1"/>
              </a:solidFill>
            </a:endParaRPr>
          </a:p>
        </p:txBody>
      </p:sp>
    </p:spTree>
    <p:extLst>
      <p:ext uri="{BB962C8B-B14F-4D97-AF65-F5344CB8AC3E}">
        <p14:creationId xmlns:p14="http://schemas.microsoft.com/office/powerpoint/2010/main" val="364360194"/>
      </p:ext>
    </p:extLst>
  </p:cSld>
  <p:clrMapOvr>
    <a:masterClrMapping/>
  </p:clrMapOvr>
</p:sld>
</file>

<file path=ppt/slides/slide5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7369" y="548680"/>
            <a:ext cx="5616624" cy="5832648"/>
          </a:xfrm>
        </p:spPr>
        <p:txBody>
          <a:bodyPr>
            <a:noAutofit/>
          </a:bodyPr>
          <a:lstStyle/>
          <a:p>
            <a:pPr marL="0" indent="0" algn="ctr">
              <a:buNone/>
            </a:pPr>
            <a:r>
              <a:rPr lang="fr-FR" sz="2800" b="1" i="1" dirty="0">
                <a:solidFill>
                  <a:srgbClr val="C00000"/>
                </a:solidFill>
              </a:rPr>
              <a:t>1ère épître de saint Paul à Timothée </a:t>
            </a:r>
          </a:p>
          <a:p>
            <a:pPr marL="0" indent="0" algn="ctr">
              <a:buNone/>
            </a:pPr>
            <a:r>
              <a:rPr lang="fr-FR" sz="2800" b="1" i="1" dirty="0">
                <a:solidFill>
                  <a:srgbClr val="C00000"/>
                </a:solidFill>
              </a:rPr>
              <a:t>4 : 9 à 5 : 10</a:t>
            </a:r>
          </a:p>
          <a:p>
            <a:pPr marL="0" indent="0" algn="just">
              <a:buNone/>
            </a:pPr>
            <a:endParaRPr lang="fr-FR" sz="2800" b="1" dirty="0"/>
          </a:p>
          <a:p>
            <a:pPr marL="0" indent="0" algn="just">
              <a:buNone/>
            </a:pPr>
            <a:r>
              <a:rPr lang="fr-FR" sz="2800" b="1" dirty="0"/>
              <a:t>Elle est sûre cette parole et digne d'une entière créance. Si en effet nous peinons et combattons, c'est que nous avons mis notre espérance dans le Dieu vivant, le Sauveur de tous les hommes, des croyants surtout. Tel doit être l'objet de tes prescriptions et de ton enseignement. Que personne ne méprise ton jeune âge. </a:t>
            </a:r>
          </a:p>
        </p:txBody>
      </p:sp>
      <p:sp>
        <p:nvSpPr>
          <p:cNvPr id="4" name="Rectangle 3">
            <a:extLst>
              <a:ext uri="{FF2B5EF4-FFF2-40B4-BE49-F238E27FC236}">
                <a16:creationId xmlns:a16="http://schemas.microsoft.com/office/drawing/2014/main" id="{91243CA8-04CE-43A8-A980-AAAC9EEED9CA}"/>
              </a:ext>
            </a:extLst>
          </p:cNvPr>
          <p:cNvSpPr/>
          <p:nvPr/>
        </p:nvSpPr>
        <p:spPr>
          <a:xfrm>
            <a:off x="6240016" y="582935"/>
            <a:ext cx="5472608" cy="5798393"/>
          </a:xfrm>
          <a:prstGeom prst="rect">
            <a:avLst/>
          </a:prstGeom>
        </p:spPr>
        <p:txBody>
          <a:bodyPr wrap="square">
            <a:normAutofit/>
          </a:bodyPr>
          <a:lstStyle/>
          <a:p>
            <a:pPr algn="ctr" rtl="1"/>
            <a:r>
              <a:rPr lang="ar-SA" sz="3600" b="1" i="1" dirty="0">
                <a:solidFill>
                  <a:srgbClr val="C00000"/>
                </a:solidFill>
              </a:rPr>
              <a:t>تيموثاوس الأولى</a:t>
            </a:r>
          </a:p>
          <a:p>
            <a:pPr algn="ctr" rtl="1"/>
            <a:r>
              <a:rPr lang="ar-SA" sz="3600" b="1" i="1" dirty="0">
                <a:solidFill>
                  <a:srgbClr val="C00000"/>
                </a:solidFill>
              </a:rPr>
              <a:t>٤: ٩، ٥: ١٠</a:t>
            </a:r>
          </a:p>
          <a:p>
            <a:pPr algn="just" rtl="1"/>
            <a:endParaRPr lang="fr-FR" sz="3600" b="1" dirty="0"/>
          </a:p>
          <a:p>
            <a:pPr algn="just" rtl="1"/>
            <a:r>
              <a:rPr lang="ar-SA" sz="3600" b="1" dirty="0"/>
              <a:t>صَادِقَةٌ هِيَ الْكَلِمَةُ وَمُسْتَحِقَّةٌ كُلَّ قُبُولٍ. لأَنَّنَا لِهَذَا نَتْعَبُ وَنُعَيَّرُ، لأَنَّنَا قَدْ أَلْقَيْنَا رَجَاءَنَا عَلَى اللهِ الْحَيِّ، الَّذِي هُوَ مُخَلِّصُ جَمِيعِ النَّاسِ وَلاَ سِيَّمَا الْمُؤْمِنِينَ. أَوْصِ بِهَذَا وَعَلِّمْ. لاَ يَسْتَهِنْ أَحَدٌ بِحَدَاثَتِكَ، </a:t>
            </a:r>
            <a:endParaRPr lang="ar-SA" sz="3600" b="1" dirty="0">
              <a:latin typeface="Times New Roman" panose="02020603050405020304" pitchFamily="18" charset="0"/>
            </a:endParaRPr>
          </a:p>
        </p:txBody>
      </p:sp>
      <p:sp>
        <p:nvSpPr>
          <p:cNvPr id="6" name="ZoneTexte 5">
            <a:extLst>
              <a:ext uri="{FF2B5EF4-FFF2-40B4-BE49-F238E27FC236}">
                <a16:creationId xmlns:a16="http://schemas.microsoft.com/office/drawing/2014/main" id="{0512070E-1BDA-45B6-B6E8-DCEDD0568995}"/>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du </a:t>
            </a:r>
            <a:r>
              <a:rPr lang="fr-FR" sz="1600" b="1" dirty="0" err="1">
                <a:solidFill>
                  <a:schemeClr val="bg1"/>
                </a:solidFill>
              </a:rPr>
              <a:t>Lakkan</a:t>
            </a:r>
            <a:r>
              <a:rPr lang="fr-FR" sz="1600" b="1" dirty="0">
                <a:solidFill>
                  <a:schemeClr val="bg1"/>
                </a:solidFill>
              </a:rPr>
              <a:t> (Lavement des pieds)</a:t>
            </a:r>
          </a:p>
        </p:txBody>
      </p:sp>
      <p:sp>
        <p:nvSpPr>
          <p:cNvPr id="7" name="Rectangle 74">
            <a:extLst>
              <a:ext uri="{FF2B5EF4-FFF2-40B4-BE49-F238E27FC236}">
                <a16:creationId xmlns:a16="http://schemas.microsoft.com/office/drawing/2014/main" id="{A2BCCC27-07ED-4871-9A9F-CBE3CDA0BD7C}"/>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صلاة </a:t>
            </a:r>
            <a:r>
              <a:rPr lang="ar-SA" sz="2000" b="1" dirty="0" err="1">
                <a:solidFill>
                  <a:schemeClr val="bg1"/>
                </a:solidFill>
              </a:rPr>
              <a:t>اللقان</a:t>
            </a:r>
            <a:endParaRPr lang="en-US" altLang="fr-FR" sz="2000" b="1" i="1" dirty="0">
              <a:solidFill>
                <a:schemeClr val="bg1"/>
              </a:solidFill>
            </a:endParaRPr>
          </a:p>
        </p:txBody>
      </p:sp>
    </p:spTree>
    <p:extLst>
      <p:ext uri="{BB962C8B-B14F-4D97-AF65-F5344CB8AC3E}">
        <p14:creationId xmlns:p14="http://schemas.microsoft.com/office/powerpoint/2010/main" val="3138907449"/>
      </p:ext>
    </p:extLst>
  </p:cSld>
  <p:clrMapOvr>
    <a:masterClrMapping/>
  </p:clrMapOvr>
</p:sld>
</file>

<file path=ppt/slides/slide5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7369" y="548680"/>
            <a:ext cx="5616624" cy="5832648"/>
          </a:xfrm>
        </p:spPr>
        <p:txBody>
          <a:bodyPr>
            <a:noAutofit/>
          </a:bodyPr>
          <a:lstStyle/>
          <a:p>
            <a:pPr marL="0" indent="0" algn="just">
              <a:buNone/>
            </a:pPr>
            <a:r>
              <a:rPr lang="fr-FR" sz="2800" b="1" dirty="0"/>
              <a:t>Au contraire, montre-toi un modèle pour les croyants, par la parole, la conduite, la charité, la foi, la pureté. En attendant que je vienne, consacre-toi à la lecture, à l'exhortation, à l'enseignement. </a:t>
            </a:r>
          </a:p>
          <a:p>
            <a:pPr marL="0" indent="0" algn="just">
              <a:buNone/>
            </a:pPr>
            <a:endParaRPr lang="fr-FR" sz="2800" b="1" dirty="0"/>
          </a:p>
          <a:p>
            <a:pPr marL="0" indent="0" algn="just">
              <a:buNone/>
            </a:pPr>
            <a:r>
              <a:rPr lang="fr-FR" sz="2800" b="1" dirty="0"/>
              <a:t>Ne néglige pas le don spirituel qui est en toi, qui t'a été conféré par une intervention prophétique accompagnée de l'imposition des mains du collège des presbytres. </a:t>
            </a:r>
          </a:p>
        </p:txBody>
      </p:sp>
      <p:sp>
        <p:nvSpPr>
          <p:cNvPr id="4" name="Rectangle 3">
            <a:extLst>
              <a:ext uri="{FF2B5EF4-FFF2-40B4-BE49-F238E27FC236}">
                <a16:creationId xmlns:a16="http://schemas.microsoft.com/office/drawing/2014/main" id="{91243CA8-04CE-43A8-A980-AAAC9EEED9CA}"/>
              </a:ext>
            </a:extLst>
          </p:cNvPr>
          <p:cNvSpPr/>
          <p:nvPr/>
        </p:nvSpPr>
        <p:spPr>
          <a:xfrm>
            <a:off x="6240016" y="582935"/>
            <a:ext cx="5472608" cy="5798393"/>
          </a:xfrm>
          <a:prstGeom prst="rect">
            <a:avLst/>
          </a:prstGeom>
        </p:spPr>
        <p:txBody>
          <a:bodyPr wrap="square">
            <a:normAutofit/>
          </a:bodyPr>
          <a:lstStyle/>
          <a:p>
            <a:pPr algn="just" rtl="1"/>
            <a:r>
              <a:rPr lang="ar-SA" sz="3600" b="1" dirty="0"/>
              <a:t>َلْ كُنْ قُدْوَةً لِلْمُؤْمِنِينَ فِي الْكَلاَمِ، فِي التَّصَرُّفِ، فِي الْمَحَبَّةِ، فِي الرُّوحِ، فِي الإِيمَانِ، فِي الطَّهَارَةِ. إِلَى أَنْ أَجِيءَ اعْكُفْ عَلَى الْقِرَاءَةِ وَالْوَعْظِ وَالتَّعْلِيمِ.</a:t>
            </a:r>
            <a:endParaRPr lang="fr-FR" sz="3600" b="1" dirty="0"/>
          </a:p>
          <a:p>
            <a:pPr algn="just" rtl="1"/>
            <a:endParaRPr lang="fr-FR" sz="3600" b="1" dirty="0">
              <a:latin typeface="Times New Roman" panose="02020603050405020304" pitchFamily="18" charset="0"/>
            </a:endParaRPr>
          </a:p>
          <a:p>
            <a:pPr algn="just" rtl="1"/>
            <a:r>
              <a:rPr lang="ar-SA" sz="3600" b="1" dirty="0">
                <a:latin typeface="Times New Roman" panose="02020603050405020304" pitchFamily="18" charset="0"/>
              </a:rPr>
              <a:t>لاَ تُهْمِلِ الْمَوْهِبَةَ الَّتِي فِيكَ الْمُعْطَاةَ لَكَ بِالنُّبُوَّةِ مَعَ وَضْعِ أَيْدِي الْمَشْيَخَةِ.</a:t>
            </a:r>
          </a:p>
        </p:txBody>
      </p:sp>
      <p:sp>
        <p:nvSpPr>
          <p:cNvPr id="6" name="ZoneTexte 5">
            <a:extLst>
              <a:ext uri="{FF2B5EF4-FFF2-40B4-BE49-F238E27FC236}">
                <a16:creationId xmlns:a16="http://schemas.microsoft.com/office/drawing/2014/main" id="{0512070E-1BDA-45B6-B6E8-DCEDD0568995}"/>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du </a:t>
            </a:r>
            <a:r>
              <a:rPr lang="fr-FR" sz="1600" b="1" dirty="0" err="1">
                <a:solidFill>
                  <a:schemeClr val="bg1"/>
                </a:solidFill>
              </a:rPr>
              <a:t>Lakkan</a:t>
            </a:r>
            <a:r>
              <a:rPr lang="fr-FR" sz="1600" b="1" dirty="0">
                <a:solidFill>
                  <a:schemeClr val="bg1"/>
                </a:solidFill>
              </a:rPr>
              <a:t> (Lavement des pieds)</a:t>
            </a:r>
          </a:p>
        </p:txBody>
      </p:sp>
      <p:sp>
        <p:nvSpPr>
          <p:cNvPr id="7" name="Rectangle 74">
            <a:extLst>
              <a:ext uri="{FF2B5EF4-FFF2-40B4-BE49-F238E27FC236}">
                <a16:creationId xmlns:a16="http://schemas.microsoft.com/office/drawing/2014/main" id="{A2BCCC27-07ED-4871-9A9F-CBE3CDA0BD7C}"/>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صلاة </a:t>
            </a:r>
            <a:r>
              <a:rPr lang="ar-SA" sz="2000" b="1" dirty="0" err="1">
                <a:solidFill>
                  <a:schemeClr val="bg1"/>
                </a:solidFill>
              </a:rPr>
              <a:t>اللقان</a:t>
            </a:r>
            <a:endParaRPr lang="en-US" altLang="fr-FR" sz="2000" b="1" i="1" dirty="0">
              <a:solidFill>
                <a:schemeClr val="bg1"/>
              </a:solidFill>
            </a:endParaRPr>
          </a:p>
        </p:txBody>
      </p:sp>
    </p:spTree>
    <p:extLst>
      <p:ext uri="{BB962C8B-B14F-4D97-AF65-F5344CB8AC3E}">
        <p14:creationId xmlns:p14="http://schemas.microsoft.com/office/powerpoint/2010/main" val="4041412687"/>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7369" y="548680"/>
            <a:ext cx="5616624" cy="5832648"/>
          </a:xfrm>
        </p:spPr>
        <p:txBody>
          <a:bodyPr>
            <a:noAutofit/>
          </a:bodyPr>
          <a:lstStyle/>
          <a:p>
            <a:pPr marL="0" indent="0" algn="just">
              <a:buNone/>
            </a:pPr>
            <a:r>
              <a:rPr lang="fr-FR" sz="2800" b="1" dirty="0"/>
              <a:t>Il s'assit dessus tandis qu'Aaron et Hur lui soutenaient les mains, l'un d'un côté, l'autre de l'autre. Ainsi ses mains restèrent-elles fermes jusqu'au coucher du soleil. Josué défit </a:t>
            </a:r>
            <a:r>
              <a:rPr lang="fr-FR" sz="2800" b="1" dirty="0" err="1"/>
              <a:t>Amalek</a:t>
            </a:r>
            <a:r>
              <a:rPr lang="fr-FR" sz="2800" b="1" dirty="0"/>
              <a:t> et son peuple au fil de l'épée. Le Seigneur dit alors à Moïse: «Ecris cela dans un livre pour en garder le souvenir, et déclare à Josué que j'effacerai la mémoire d'</a:t>
            </a:r>
            <a:r>
              <a:rPr lang="fr-FR" sz="2800" b="1" dirty="0" err="1"/>
              <a:t>Amalek</a:t>
            </a:r>
            <a:r>
              <a:rPr lang="fr-FR" sz="2800" b="1" dirty="0"/>
              <a:t> de dessous les cieux.» Moïse bâtit un autel, lui donna le nom de «Le Seigneur, mon étendard»</a:t>
            </a:r>
          </a:p>
        </p:txBody>
      </p:sp>
      <p:sp>
        <p:nvSpPr>
          <p:cNvPr id="4" name="Rectangle 3">
            <a:extLst>
              <a:ext uri="{FF2B5EF4-FFF2-40B4-BE49-F238E27FC236}">
                <a16:creationId xmlns:a16="http://schemas.microsoft.com/office/drawing/2014/main" id="{91243CA8-04CE-43A8-A980-AAAC9EEED9CA}"/>
              </a:ext>
            </a:extLst>
          </p:cNvPr>
          <p:cNvSpPr/>
          <p:nvPr/>
        </p:nvSpPr>
        <p:spPr>
          <a:xfrm>
            <a:off x="6240016" y="582935"/>
            <a:ext cx="5472608" cy="5798393"/>
          </a:xfrm>
          <a:prstGeom prst="rect">
            <a:avLst/>
          </a:prstGeom>
        </p:spPr>
        <p:txBody>
          <a:bodyPr wrap="square">
            <a:normAutofit/>
          </a:bodyPr>
          <a:lstStyle/>
          <a:p>
            <a:pPr algn="just" rtl="1"/>
            <a:r>
              <a:rPr lang="ar-SA" sz="3600" b="1" dirty="0"/>
              <a:t>وجلس عليه، ودعم هرون وحور يديه، أحدهما من هنا والآخر من هناك. فكانت يدا موسى ثابت</a:t>
            </a:r>
            <a:r>
              <a:rPr lang="ar-EG" sz="3600" b="1" dirty="0"/>
              <a:t>ت</a:t>
            </a:r>
            <a:r>
              <a:rPr lang="ar-SA" sz="3600" b="1" dirty="0"/>
              <a:t>ين </a:t>
            </a:r>
            <a:r>
              <a:rPr lang="ar-EG" sz="3600" b="1" dirty="0"/>
              <a:t>إ</a:t>
            </a:r>
            <a:r>
              <a:rPr lang="ar-SA" sz="3600" b="1" dirty="0"/>
              <a:t>لى غروب الشمس، فقتل يشوع عماليق وكل جمعه قتلاً بحد السيف، ف</a:t>
            </a:r>
            <a:r>
              <a:rPr lang="ar-EG" sz="3600" b="1" dirty="0"/>
              <a:t>ق</a:t>
            </a:r>
            <a:r>
              <a:rPr lang="ar-SA" sz="3600" b="1" dirty="0"/>
              <a:t>ال الرب </a:t>
            </a:r>
            <a:r>
              <a:rPr lang="ar-SA" sz="3600" b="1" dirty="0" err="1"/>
              <a:t>لموسى:</a:t>
            </a:r>
            <a:r>
              <a:rPr lang="ar-SA" sz="3600" b="1" dirty="0"/>
              <a:t> </a:t>
            </a:r>
            <a:r>
              <a:rPr lang="ar-EG" sz="3600" b="1" dirty="0"/>
              <a:t>إ</a:t>
            </a:r>
            <a:r>
              <a:rPr lang="ar-SA" sz="3600" b="1" dirty="0"/>
              <a:t>كتب هذا فى سفر للذكرى وسلّمه ليدى يشوع لأنى سأمحو ذكر عماليق محواً من تحت السماء. فبنى موسى مذبحاً ودعا إسمه الرب ملجأى</a:t>
            </a:r>
            <a:endParaRPr lang="ar-SA" sz="3600" b="1" dirty="0">
              <a:solidFill>
                <a:srgbClr val="C00000"/>
              </a:solidFill>
              <a:latin typeface="Times New Roman" panose="02020603050405020304" pitchFamily="18" charset="0"/>
            </a:endParaRPr>
          </a:p>
        </p:txBody>
      </p:sp>
      <p:sp>
        <p:nvSpPr>
          <p:cNvPr id="8" name="ZoneTexte 7">
            <a:extLst>
              <a:ext uri="{FF2B5EF4-FFF2-40B4-BE49-F238E27FC236}">
                <a16:creationId xmlns:a16="http://schemas.microsoft.com/office/drawing/2014/main" id="{17EB9E0E-099C-42F2-A2D3-CB82BBB219EC}"/>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de l’aube </a:t>
            </a:r>
            <a:r>
              <a:rPr lang="fr-FR" sz="1600" b="1" i="1" dirty="0">
                <a:solidFill>
                  <a:schemeClr val="bg1"/>
                </a:solidFill>
              </a:rPr>
              <a:t>du Jeudi Saint</a:t>
            </a:r>
            <a:endParaRPr lang="fr-FR" sz="1600" b="1" dirty="0">
              <a:solidFill>
                <a:schemeClr val="bg1"/>
              </a:solidFill>
            </a:endParaRPr>
          </a:p>
        </p:txBody>
      </p:sp>
      <p:sp>
        <p:nvSpPr>
          <p:cNvPr id="9" name="Rectangle 74">
            <a:extLst>
              <a:ext uri="{FF2B5EF4-FFF2-40B4-BE49-F238E27FC236}">
                <a16:creationId xmlns:a16="http://schemas.microsoft.com/office/drawing/2014/main" id="{EFA9D6ED-5B92-45D5-B2B3-49501FAAB2D5}"/>
              </a:ext>
            </a:extLst>
          </p:cNvPr>
          <p:cNvSpPr>
            <a:spLocks noChangeArrowheads="1"/>
          </p:cNvSpPr>
          <p:nvPr/>
        </p:nvSpPr>
        <p:spPr bwMode="auto">
          <a:xfrm>
            <a:off x="9408368" y="53414"/>
            <a:ext cx="2592288"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باكر يوم الخميس الكبير</a:t>
            </a:r>
            <a:r>
              <a:rPr lang="fr-FR" sz="2000" b="1" dirty="0">
                <a:solidFill>
                  <a:schemeClr val="bg1"/>
                </a:solidFill>
              </a:rPr>
              <a:t> </a:t>
            </a:r>
            <a:endParaRPr lang="en-US" altLang="fr-FR" sz="2000" b="1" i="1" dirty="0">
              <a:solidFill>
                <a:schemeClr val="bg1"/>
              </a:solidFill>
            </a:endParaRPr>
          </a:p>
        </p:txBody>
      </p:sp>
    </p:spTree>
    <p:extLst>
      <p:ext uri="{BB962C8B-B14F-4D97-AF65-F5344CB8AC3E}">
        <p14:creationId xmlns:p14="http://schemas.microsoft.com/office/powerpoint/2010/main" val="4000555866"/>
      </p:ext>
    </p:extLst>
  </p:cSld>
  <p:clrMapOvr>
    <a:masterClrMapping/>
  </p:clrMapOvr>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a:xfrm>
            <a:off x="6960096" y="692696"/>
            <a:ext cx="4531205" cy="1892826"/>
          </a:xfrm>
          <a:prstGeom prst="rect">
            <a:avLst/>
          </a:prstGeom>
        </p:spPr>
        <p:txBody>
          <a:bodyPr wrap="square">
            <a:spAutoFit/>
          </a:bodyPr>
          <a:lstStyle/>
          <a:p>
            <a:pPr algn="just" rtl="1"/>
            <a:r>
              <a:rPr lang="ar-AE" sz="3900" b="1" dirty="0"/>
              <a:t>يا ملك السلام، أعطنا سلامك، قرر لنا سلامك، واغفر لنا خطايانا.</a:t>
            </a:r>
          </a:p>
        </p:txBody>
      </p:sp>
      <p:sp>
        <p:nvSpPr>
          <p:cNvPr id="6" name="Rectangle 5"/>
          <p:cNvSpPr/>
          <p:nvPr/>
        </p:nvSpPr>
        <p:spPr>
          <a:xfrm>
            <a:off x="695400" y="692696"/>
            <a:ext cx="5256584" cy="2308324"/>
          </a:xfrm>
          <a:prstGeom prst="rect">
            <a:avLst/>
          </a:prstGeom>
        </p:spPr>
        <p:txBody>
          <a:bodyPr wrap="square">
            <a:spAutoFit/>
          </a:bodyPr>
          <a:lstStyle/>
          <a:p>
            <a:pPr algn="just"/>
            <a:r>
              <a:rPr lang="it-IT" sz="3600" b="1" dirty="0">
                <a:latin typeface="CS Avva Shenouda" pitchFamily="34" charset="0"/>
              </a:rPr>
              <a:t>¿ </a:t>
            </a:r>
            <a:r>
              <a:rPr lang="it-IT" sz="3600" b="1" dirty="0">
                <a:latin typeface="Athanasius" pitchFamily="2" charset="0"/>
              </a:rPr>
              <a:t>Pouro `nte ;\irhnh &gt; moi nan `ntek\irhnh &gt; cemni nan `ntek\irhnh &gt; xa nennobi nan `ebol.</a:t>
            </a:r>
          </a:p>
        </p:txBody>
      </p:sp>
      <p:sp>
        <p:nvSpPr>
          <p:cNvPr id="7" name="Rectangle 6"/>
          <p:cNvSpPr/>
          <p:nvPr/>
        </p:nvSpPr>
        <p:spPr>
          <a:xfrm>
            <a:off x="2891644" y="4149080"/>
            <a:ext cx="6408712" cy="2062103"/>
          </a:xfrm>
          <a:prstGeom prst="rect">
            <a:avLst/>
          </a:prstGeom>
        </p:spPr>
        <p:txBody>
          <a:bodyPr wrap="square">
            <a:spAutoFit/>
          </a:bodyPr>
          <a:lstStyle/>
          <a:p>
            <a:pPr algn="ctr"/>
            <a:r>
              <a:rPr lang="fr-FR" sz="3200" b="1" dirty="0">
                <a:latin typeface="Book Antiqua" pitchFamily="18" charset="0"/>
              </a:rPr>
              <a:t>Ô Toi, Roi de la paix</a:t>
            </a:r>
          </a:p>
          <a:p>
            <a:pPr algn="ctr"/>
            <a:r>
              <a:rPr lang="fr-FR" sz="3200" b="1" dirty="0">
                <a:latin typeface="Book Antiqua" pitchFamily="18" charset="0"/>
              </a:rPr>
              <a:t>Ta paix, donne-la nous</a:t>
            </a:r>
          </a:p>
          <a:p>
            <a:pPr algn="ctr"/>
            <a:r>
              <a:rPr lang="fr-FR" sz="3200" b="1" dirty="0">
                <a:latin typeface="Book Antiqua" pitchFamily="18" charset="0"/>
              </a:rPr>
              <a:t>Accorde-nous Ta paix</a:t>
            </a:r>
          </a:p>
          <a:p>
            <a:pPr algn="ctr"/>
            <a:r>
              <a:rPr lang="fr-FR" sz="3200" b="1" dirty="0">
                <a:latin typeface="Book Antiqua" pitchFamily="18" charset="0"/>
              </a:rPr>
              <a:t>Et remets nos péchés</a:t>
            </a:r>
          </a:p>
        </p:txBody>
      </p:sp>
      <p:sp>
        <p:nvSpPr>
          <p:cNvPr id="10" name="ZoneTexte 9">
            <a:extLst>
              <a:ext uri="{FF2B5EF4-FFF2-40B4-BE49-F238E27FC236}">
                <a16:creationId xmlns:a16="http://schemas.microsoft.com/office/drawing/2014/main" id="{6AA59F81-1ADA-40AE-8BEB-89C3DFE4D997}"/>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de l’aube </a:t>
            </a:r>
            <a:r>
              <a:rPr lang="fr-FR" sz="1600" b="1" i="1" dirty="0">
                <a:solidFill>
                  <a:schemeClr val="bg1"/>
                </a:solidFill>
              </a:rPr>
              <a:t>du Jeudi Saint</a:t>
            </a:r>
            <a:endParaRPr lang="fr-FR" sz="1600" b="1" dirty="0">
              <a:solidFill>
                <a:schemeClr val="bg1"/>
              </a:solidFill>
            </a:endParaRPr>
          </a:p>
        </p:txBody>
      </p:sp>
      <p:sp>
        <p:nvSpPr>
          <p:cNvPr id="11" name="Rectangle 74">
            <a:extLst>
              <a:ext uri="{FF2B5EF4-FFF2-40B4-BE49-F238E27FC236}">
                <a16:creationId xmlns:a16="http://schemas.microsoft.com/office/drawing/2014/main" id="{3393830B-1F75-4EF0-95B2-ACA72F53E601}"/>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باكر يوم الخميس</a:t>
            </a:r>
            <a:endParaRPr lang="en-US" altLang="fr-FR" sz="2000" b="1" i="1" dirty="0">
              <a:solidFill>
                <a:schemeClr val="bg1"/>
              </a:solidFill>
            </a:endParaRPr>
          </a:p>
        </p:txBody>
      </p:sp>
    </p:spTree>
    <p:extLst>
      <p:ext uri="{BB962C8B-B14F-4D97-AF65-F5344CB8AC3E}">
        <p14:creationId xmlns:p14="http://schemas.microsoft.com/office/powerpoint/2010/main" val="3429145745"/>
      </p:ext>
    </p:extLst>
  </p:cSld>
  <p:clrMapOvr>
    <a:masterClrMapping/>
  </p:clrMapOvr>
</p:sld>
</file>

<file path=ppt/slides/slide6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7369" y="548680"/>
            <a:ext cx="5616624" cy="5832648"/>
          </a:xfrm>
        </p:spPr>
        <p:txBody>
          <a:bodyPr>
            <a:noAutofit/>
          </a:bodyPr>
          <a:lstStyle/>
          <a:p>
            <a:pPr marL="0" indent="0" algn="just">
              <a:buNone/>
            </a:pPr>
            <a:r>
              <a:rPr lang="fr-FR" sz="2800" b="1" dirty="0"/>
              <a:t>Prends cela à cœur. </a:t>
            </a:r>
            <a:r>
              <a:rPr lang="fr-FR" sz="2800" b="1" dirty="0" err="1"/>
              <a:t>Sois-y</a:t>
            </a:r>
            <a:r>
              <a:rPr lang="fr-FR" sz="2800" b="1" dirty="0"/>
              <a:t> tout entier, afin que tes progrès soient manifestes à tous. Veille sur ta personne et sur ton enseignement ; persévère en ces dispositions. Agissant ainsi, tu te sauveras, toi et ceux qui t'écoutent. </a:t>
            </a:r>
          </a:p>
          <a:p>
            <a:pPr marL="0" indent="0" algn="just">
              <a:buNone/>
            </a:pPr>
            <a:r>
              <a:rPr lang="fr-FR" sz="2800" b="1" dirty="0"/>
              <a:t>Ne rudoie pas un vieillard ; au contraire, exhorte-le comme un père, les jeunes gens comme des frères, les femmes âgées comme des mères, les jeunes comme des sœurs, en toute pureté. </a:t>
            </a:r>
          </a:p>
        </p:txBody>
      </p:sp>
      <p:sp>
        <p:nvSpPr>
          <p:cNvPr id="4" name="Rectangle 3">
            <a:extLst>
              <a:ext uri="{FF2B5EF4-FFF2-40B4-BE49-F238E27FC236}">
                <a16:creationId xmlns:a16="http://schemas.microsoft.com/office/drawing/2014/main" id="{91243CA8-04CE-43A8-A980-AAAC9EEED9CA}"/>
              </a:ext>
            </a:extLst>
          </p:cNvPr>
          <p:cNvSpPr/>
          <p:nvPr/>
        </p:nvSpPr>
        <p:spPr>
          <a:xfrm>
            <a:off x="6240016" y="582935"/>
            <a:ext cx="5472608" cy="5798393"/>
          </a:xfrm>
          <a:prstGeom prst="rect">
            <a:avLst/>
          </a:prstGeom>
        </p:spPr>
        <p:txBody>
          <a:bodyPr wrap="square">
            <a:normAutofit/>
          </a:bodyPr>
          <a:lstStyle/>
          <a:p>
            <a:pPr algn="just" rtl="1"/>
            <a:r>
              <a:rPr lang="ar-SA" sz="3600" b="1" dirty="0"/>
              <a:t>اهْتَمَّ بِهَذَا. كُنْ فِيهِ، لِكَيْ يَكُونَ تَقَدُّمُكَ ظَاهِراً فِي كُلِّ شَيْءٍ. لاَحِظْ نَفْسَكَ وَالتَّعْلِيمَ وَدَاوِمْ عَلَى ذَلِكَ، لأَنَّكَ إِذَا فَعَلْتَ هَذَا تُخَلِّصُ نَفْسَكَ وَالَّذِينَ يَسْمَعُونَكَ أَيْضاً.</a:t>
            </a:r>
            <a:endParaRPr lang="fr-FR" sz="3600" b="1" dirty="0"/>
          </a:p>
          <a:p>
            <a:pPr algn="just" rtl="1"/>
            <a:r>
              <a:rPr lang="ar-SA" sz="3600" b="1" dirty="0"/>
              <a:t>لاَ تَزْجُرْ شَيْخاً بَلْ عِظْهُ كَأَبٍ، وَالأَحْدَاثَ كَإِخْوَةٍ، وَالْعَجَائِزَ كَأُمَّهَاتٍ، وَالْحَدَثَاتِ كَأَخَوَاتٍ، بِكُلِّ طَهَارَةٍ.</a:t>
            </a:r>
            <a:endParaRPr lang="fr-FR" sz="3600" b="1" dirty="0">
              <a:latin typeface="Times New Roman" panose="02020603050405020304" pitchFamily="18" charset="0"/>
            </a:endParaRPr>
          </a:p>
        </p:txBody>
      </p:sp>
      <p:sp>
        <p:nvSpPr>
          <p:cNvPr id="6" name="ZoneTexte 5">
            <a:extLst>
              <a:ext uri="{FF2B5EF4-FFF2-40B4-BE49-F238E27FC236}">
                <a16:creationId xmlns:a16="http://schemas.microsoft.com/office/drawing/2014/main" id="{0512070E-1BDA-45B6-B6E8-DCEDD0568995}"/>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du </a:t>
            </a:r>
            <a:r>
              <a:rPr lang="fr-FR" sz="1600" b="1" dirty="0" err="1">
                <a:solidFill>
                  <a:schemeClr val="bg1"/>
                </a:solidFill>
              </a:rPr>
              <a:t>Lakkan</a:t>
            </a:r>
            <a:r>
              <a:rPr lang="fr-FR" sz="1600" b="1" dirty="0">
                <a:solidFill>
                  <a:schemeClr val="bg1"/>
                </a:solidFill>
              </a:rPr>
              <a:t> (Lavement des pieds)</a:t>
            </a:r>
          </a:p>
        </p:txBody>
      </p:sp>
      <p:sp>
        <p:nvSpPr>
          <p:cNvPr id="7" name="Rectangle 74">
            <a:extLst>
              <a:ext uri="{FF2B5EF4-FFF2-40B4-BE49-F238E27FC236}">
                <a16:creationId xmlns:a16="http://schemas.microsoft.com/office/drawing/2014/main" id="{A2BCCC27-07ED-4871-9A9F-CBE3CDA0BD7C}"/>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صلاة </a:t>
            </a:r>
            <a:r>
              <a:rPr lang="ar-SA" sz="2000" b="1" dirty="0" err="1">
                <a:solidFill>
                  <a:schemeClr val="bg1"/>
                </a:solidFill>
              </a:rPr>
              <a:t>اللقان</a:t>
            </a:r>
            <a:endParaRPr lang="en-US" altLang="fr-FR" sz="2000" b="1" i="1" dirty="0">
              <a:solidFill>
                <a:schemeClr val="bg1"/>
              </a:solidFill>
            </a:endParaRPr>
          </a:p>
        </p:txBody>
      </p:sp>
    </p:spTree>
    <p:extLst>
      <p:ext uri="{BB962C8B-B14F-4D97-AF65-F5344CB8AC3E}">
        <p14:creationId xmlns:p14="http://schemas.microsoft.com/office/powerpoint/2010/main" val="3955132507"/>
      </p:ext>
    </p:extLst>
  </p:cSld>
  <p:clrMapOvr>
    <a:masterClrMapping/>
  </p:clrMapOvr>
</p:sld>
</file>

<file path=ppt/slides/slide6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7369" y="548680"/>
            <a:ext cx="5616624" cy="5832648"/>
          </a:xfrm>
        </p:spPr>
        <p:txBody>
          <a:bodyPr>
            <a:noAutofit/>
          </a:bodyPr>
          <a:lstStyle/>
          <a:p>
            <a:pPr marL="0" indent="0" algn="just">
              <a:buNone/>
            </a:pPr>
            <a:r>
              <a:rPr lang="fr-FR" sz="2800" b="1" dirty="0"/>
              <a:t>Honore les veuves - j'entends les vraies veuves. Si une veuve a des enfants ou des petits-enfants, il faut avant tout leur apprendre à pratiquer la piété envers leur propre famille et à payer leurs parents de retour. Voilà ce qui plaît à Dieu. Mais la vraie veuve, celle qui reste absolument seule, s'en remet à Dieu et consacre ses jours et ses nuits à la prière et à l'oraison.</a:t>
            </a:r>
          </a:p>
        </p:txBody>
      </p:sp>
      <p:sp>
        <p:nvSpPr>
          <p:cNvPr id="4" name="Rectangle 3">
            <a:extLst>
              <a:ext uri="{FF2B5EF4-FFF2-40B4-BE49-F238E27FC236}">
                <a16:creationId xmlns:a16="http://schemas.microsoft.com/office/drawing/2014/main" id="{91243CA8-04CE-43A8-A980-AAAC9EEED9CA}"/>
              </a:ext>
            </a:extLst>
          </p:cNvPr>
          <p:cNvSpPr/>
          <p:nvPr/>
        </p:nvSpPr>
        <p:spPr>
          <a:xfrm>
            <a:off x="6240016" y="582935"/>
            <a:ext cx="5472608" cy="5798393"/>
          </a:xfrm>
          <a:prstGeom prst="rect">
            <a:avLst/>
          </a:prstGeom>
        </p:spPr>
        <p:txBody>
          <a:bodyPr wrap="square">
            <a:normAutofit/>
          </a:bodyPr>
          <a:lstStyle/>
          <a:p>
            <a:pPr algn="just" rtl="1"/>
            <a:r>
              <a:rPr lang="ar-SA" sz="3600" b="1" dirty="0"/>
              <a:t>أَكْرِمِ الأَرَامِلَ اللَّوَاتِي هُنَّ بِالْحَقِيقَةِ أَرَامِلُ. وَلَكِنْ إِنْ كَانَتْ أَرْمَلَةٌ لَهَا أَوْلاَدٌ أَوْ حَفَدَةٌ، فَلْيَتَعَلَّمُوا أَوَّلاً أَنْ يُوَقِّرُوا أَهْلَ بَيْتِهِمْ وَيُوفُوا وَالِدِيهِمِ الْمُكَافَأَةَ، لأَنَّ هَذَا صَالِحٌ وَمَقْبُولٌ أَمَامَ اللهِ. وَلَكِنَّ الَّتِي هِيَ بِالْحَقِيقَةِ أَرْمَلَةٌ وَوَحِيدَةٌ، فَقَدْ أَلْقَتْ رَجَاءَهَا عَلَى اللهِ، وَهِيَ تُواظِبُ عَلَى الطِّلْبَاتِ وَالصَّلَوَاتِ لَيْلاً وَنَهَاراً</a:t>
            </a:r>
            <a:endParaRPr lang="ar-SA" sz="3600" b="1" dirty="0">
              <a:latin typeface="Times New Roman" panose="02020603050405020304" pitchFamily="18" charset="0"/>
            </a:endParaRPr>
          </a:p>
        </p:txBody>
      </p:sp>
      <p:sp>
        <p:nvSpPr>
          <p:cNvPr id="6" name="ZoneTexte 5">
            <a:extLst>
              <a:ext uri="{FF2B5EF4-FFF2-40B4-BE49-F238E27FC236}">
                <a16:creationId xmlns:a16="http://schemas.microsoft.com/office/drawing/2014/main" id="{0512070E-1BDA-45B6-B6E8-DCEDD0568995}"/>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du </a:t>
            </a:r>
            <a:r>
              <a:rPr lang="fr-FR" sz="1600" b="1" dirty="0" err="1">
                <a:solidFill>
                  <a:schemeClr val="bg1"/>
                </a:solidFill>
              </a:rPr>
              <a:t>Lakkan</a:t>
            </a:r>
            <a:r>
              <a:rPr lang="fr-FR" sz="1600" b="1" dirty="0">
                <a:solidFill>
                  <a:schemeClr val="bg1"/>
                </a:solidFill>
              </a:rPr>
              <a:t> (Lavement des pieds)</a:t>
            </a:r>
          </a:p>
        </p:txBody>
      </p:sp>
      <p:sp>
        <p:nvSpPr>
          <p:cNvPr id="7" name="Rectangle 74">
            <a:extLst>
              <a:ext uri="{FF2B5EF4-FFF2-40B4-BE49-F238E27FC236}">
                <a16:creationId xmlns:a16="http://schemas.microsoft.com/office/drawing/2014/main" id="{A2BCCC27-07ED-4871-9A9F-CBE3CDA0BD7C}"/>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صلاة </a:t>
            </a:r>
            <a:r>
              <a:rPr lang="ar-SA" sz="2000" b="1" dirty="0" err="1">
                <a:solidFill>
                  <a:schemeClr val="bg1"/>
                </a:solidFill>
              </a:rPr>
              <a:t>اللقان</a:t>
            </a:r>
            <a:endParaRPr lang="en-US" altLang="fr-FR" sz="2000" b="1" i="1" dirty="0">
              <a:solidFill>
                <a:schemeClr val="bg1"/>
              </a:solidFill>
            </a:endParaRPr>
          </a:p>
        </p:txBody>
      </p:sp>
    </p:spTree>
    <p:extLst>
      <p:ext uri="{BB962C8B-B14F-4D97-AF65-F5344CB8AC3E}">
        <p14:creationId xmlns:p14="http://schemas.microsoft.com/office/powerpoint/2010/main" val="3569728912"/>
      </p:ext>
    </p:extLst>
  </p:cSld>
  <p:clrMapOvr>
    <a:masterClrMapping/>
  </p:clrMapOvr>
</p:sld>
</file>

<file path=ppt/slides/slide6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7369" y="548680"/>
            <a:ext cx="5616624" cy="5832648"/>
          </a:xfrm>
        </p:spPr>
        <p:txBody>
          <a:bodyPr>
            <a:noAutofit/>
          </a:bodyPr>
          <a:lstStyle/>
          <a:p>
            <a:pPr marL="0" indent="0" algn="just">
              <a:buNone/>
            </a:pPr>
            <a:r>
              <a:rPr lang="fr-FR" sz="2800" b="1" dirty="0"/>
              <a:t>Quant à celle qui ne pense qu'au plaisir, quoique vivante, elle est morte. Cela aussi tu le rappelleras, afin qu'elles soient irréprochables. Si quelqu'un ne prend pas soin des siens, surtout de ceux qui vivent avec lui, il a renié la foi : il est pire qu'un infidèle. Ne peut être inscrite au groupe des veuves qu'une femme d'au moins soixante ans, ayant été la femme d'un seul mari. </a:t>
            </a:r>
          </a:p>
        </p:txBody>
      </p:sp>
      <p:sp>
        <p:nvSpPr>
          <p:cNvPr id="4" name="Rectangle 3">
            <a:extLst>
              <a:ext uri="{FF2B5EF4-FFF2-40B4-BE49-F238E27FC236}">
                <a16:creationId xmlns:a16="http://schemas.microsoft.com/office/drawing/2014/main" id="{91243CA8-04CE-43A8-A980-AAAC9EEED9CA}"/>
              </a:ext>
            </a:extLst>
          </p:cNvPr>
          <p:cNvSpPr/>
          <p:nvPr/>
        </p:nvSpPr>
        <p:spPr>
          <a:xfrm>
            <a:off x="6240016" y="582935"/>
            <a:ext cx="5472608" cy="5798393"/>
          </a:xfrm>
          <a:prstGeom prst="rect">
            <a:avLst/>
          </a:prstGeom>
        </p:spPr>
        <p:txBody>
          <a:bodyPr wrap="square">
            <a:normAutofit/>
          </a:bodyPr>
          <a:lstStyle/>
          <a:p>
            <a:pPr algn="just" rtl="1"/>
            <a:r>
              <a:rPr lang="ar-SA" sz="3600" b="1" dirty="0"/>
              <a:t>وَأَمَّا الْمُتَنَعِّمَةُ فَقَدْ مَاتَتْ وَهِيَ حَيَّةٌ. فَأَوْصِ بِهَذَا لِكَيْ يَكُنَّ بِلاَ لَوْمٍ. وَإِنْ كَانَ أَحَدٌ لاَ يَعْتَنِي بِخَاصَّتِهِ، وَلاَ سِيَّمَا أَهْلُ بَيْتِهِ، فَقَدْ أَنْكَرَ الإِيمَانَ، وَهُوَ شَرٌّ مِنْ غَيْرِ الْمُؤْمِنِ. لِتُكْتَتَبْ أَرْمَلَةٌ إِنْ لَمْ يَكُنْ عُمْرُهَا أَقَلَّ مِنْ سِتِّينَ سَنَةً، امْرَأَةَ رَجُلٍ وَاحِدٍ،</a:t>
            </a:r>
            <a:endParaRPr lang="ar-SA" sz="3600" b="1" dirty="0">
              <a:latin typeface="Times New Roman" panose="02020603050405020304" pitchFamily="18" charset="0"/>
            </a:endParaRPr>
          </a:p>
        </p:txBody>
      </p:sp>
      <p:sp>
        <p:nvSpPr>
          <p:cNvPr id="6" name="ZoneTexte 5">
            <a:extLst>
              <a:ext uri="{FF2B5EF4-FFF2-40B4-BE49-F238E27FC236}">
                <a16:creationId xmlns:a16="http://schemas.microsoft.com/office/drawing/2014/main" id="{0512070E-1BDA-45B6-B6E8-DCEDD0568995}"/>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du </a:t>
            </a:r>
            <a:r>
              <a:rPr lang="fr-FR" sz="1600" b="1" dirty="0" err="1">
                <a:solidFill>
                  <a:schemeClr val="bg1"/>
                </a:solidFill>
              </a:rPr>
              <a:t>Lakkan</a:t>
            </a:r>
            <a:r>
              <a:rPr lang="fr-FR" sz="1600" b="1" dirty="0">
                <a:solidFill>
                  <a:schemeClr val="bg1"/>
                </a:solidFill>
              </a:rPr>
              <a:t> (Lavement des pieds)</a:t>
            </a:r>
          </a:p>
        </p:txBody>
      </p:sp>
      <p:sp>
        <p:nvSpPr>
          <p:cNvPr id="7" name="Rectangle 74">
            <a:extLst>
              <a:ext uri="{FF2B5EF4-FFF2-40B4-BE49-F238E27FC236}">
                <a16:creationId xmlns:a16="http://schemas.microsoft.com/office/drawing/2014/main" id="{A2BCCC27-07ED-4871-9A9F-CBE3CDA0BD7C}"/>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صلاة </a:t>
            </a:r>
            <a:r>
              <a:rPr lang="ar-SA" sz="2000" b="1" dirty="0" err="1">
                <a:solidFill>
                  <a:schemeClr val="bg1"/>
                </a:solidFill>
              </a:rPr>
              <a:t>اللقان</a:t>
            </a:r>
            <a:endParaRPr lang="en-US" altLang="fr-FR" sz="2000" b="1" i="1" dirty="0">
              <a:solidFill>
                <a:schemeClr val="bg1"/>
              </a:solidFill>
            </a:endParaRPr>
          </a:p>
        </p:txBody>
      </p:sp>
    </p:spTree>
    <p:extLst>
      <p:ext uri="{BB962C8B-B14F-4D97-AF65-F5344CB8AC3E}">
        <p14:creationId xmlns:p14="http://schemas.microsoft.com/office/powerpoint/2010/main" val="2225030461"/>
      </p:ext>
    </p:extLst>
  </p:cSld>
  <p:clrMapOvr>
    <a:masterClrMapping/>
  </p:clrMapOvr>
</p:sld>
</file>

<file path=ppt/slides/slide6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7369" y="548680"/>
            <a:ext cx="5616624" cy="5832648"/>
          </a:xfrm>
        </p:spPr>
        <p:txBody>
          <a:bodyPr>
            <a:noAutofit/>
          </a:bodyPr>
          <a:lstStyle/>
          <a:p>
            <a:pPr marL="0" indent="0" algn="just">
              <a:buNone/>
            </a:pPr>
            <a:r>
              <a:rPr lang="fr-FR" sz="2800" b="1" dirty="0"/>
              <a:t>Elle devra produire le témoignage de sa bonne conduite : avoir élevé des enfants, exercé l'hospitalité, lavé les pieds des saints, secouru les affligés, pratiqué toutes les formes de la bienfaisance.</a:t>
            </a:r>
          </a:p>
          <a:p>
            <a:pPr marL="0" indent="0" algn="just">
              <a:buNone/>
            </a:pPr>
            <a:endParaRPr lang="fr-FR" sz="2800" b="1" dirty="0"/>
          </a:p>
          <a:p>
            <a:pPr marL="0" indent="0" algn="just">
              <a:buNone/>
            </a:pPr>
            <a:r>
              <a:rPr lang="fr-FR" sz="2800" b="1" i="1" dirty="0">
                <a:solidFill>
                  <a:srgbClr val="C00000"/>
                </a:solidFill>
              </a:rPr>
              <a:t>La grâce de Dieu le Père soit avec vous tous, mes pères et mes frères amen !</a:t>
            </a:r>
          </a:p>
        </p:txBody>
      </p:sp>
      <p:sp>
        <p:nvSpPr>
          <p:cNvPr id="4" name="Rectangle 3">
            <a:extLst>
              <a:ext uri="{FF2B5EF4-FFF2-40B4-BE49-F238E27FC236}">
                <a16:creationId xmlns:a16="http://schemas.microsoft.com/office/drawing/2014/main" id="{91243CA8-04CE-43A8-A980-AAAC9EEED9CA}"/>
              </a:ext>
            </a:extLst>
          </p:cNvPr>
          <p:cNvSpPr/>
          <p:nvPr/>
        </p:nvSpPr>
        <p:spPr>
          <a:xfrm>
            <a:off x="6240016" y="582935"/>
            <a:ext cx="5472608" cy="5798393"/>
          </a:xfrm>
          <a:prstGeom prst="rect">
            <a:avLst/>
          </a:prstGeom>
        </p:spPr>
        <p:txBody>
          <a:bodyPr wrap="square">
            <a:normAutofit/>
          </a:bodyPr>
          <a:lstStyle/>
          <a:p>
            <a:pPr algn="just" rtl="1"/>
            <a:r>
              <a:rPr lang="ar-SA" sz="3600" b="1" dirty="0"/>
              <a:t>مَشْهُوداً لَهَا فِي أَعْمَالٍ صَالِحَةٍ، إِنْ تَكُنْ قَدْ رَبَّتِ الأَوْلاَدَ، أَضَافَتِ الْغُرَبَاءَ، غَسَّلَتْ أَرْجُلَ الْقِدِّيسِينَ، سَاعَدَتِ الْمُتَضَايِقِينَ، اتَّبَعَتْ كُلَّ عَمَلٍ صَالِحٍ.</a:t>
            </a:r>
            <a:endParaRPr lang="fr-FR" sz="3600" b="1" dirty="0"/>
          </a:p>
          <a:p>
            <a:pPr algn="just" rtl="1"/>
            <a:endParaRPr lang="fr-FR" sz="3600" b="1" dirty="0">
              <a:latin typeface="Times New Roman" panose="02020603050405020304" pitchFamily="18" charset="0"/>
            </a:endParaRPr>
          </a:p>
          <a:p>
            <a:pPr algn="just" rtl="1"/>
            <a:r>
              <a:rPr lang="ar-SA" sz="3600" b="1" i="1" dirty="0">
                <a:solidFill>
                  <a:srgbClr val="C00000"/>
                </a:solidFill>
              </a:rPr>
              <a:t>نعمة الله الآب تكون مع جميعكم آمين</a:t>
            </a:r>
          </a:p>
        </p:txBody>
      </p:sp>
      <p:sp>
        <p:nvSpPr>
          <p:cNvPr id="6" name="ZoneTexte 5">
            <a:extLst>
              <a:ext uri="{FF2B5EF4-FFF2-40B4-BE49-F238E27FC236}">
                <a16:creationId xmlns:a16="http://schemas.microsoft.com/office/drawing/2014/main" id="{0512070E-1BDA-45B6-B6E8-DCEDD0568995}"/>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du </a:t>
            </a:r>
            <a:r>
              <a:rPr lang="fr-FR" sz="1600" b="1" dirty="0" err="1">
                <a:solidFill>
                  <a:schemeClr val="bg1"/>
                </a:solidFill>
              </a:rPr>
              <a:t>Lakkan</a:t>
            </a:r>
            <a:r>
              <a:rPr lang="fr-FR" sz="1600" b="1" dirty="0">
                <a:solidFill>
                  <a:schemeClr val="bg1"/>
                </a:solidFill>
              </a:rPr>
              <a:t> (Lavement des pieds)</a:t>
            </a:r>
          </a:p>
        </p:txBody>
      </p:sp>
      <p:sp>
        <p:nvSpPr>
          <p:cNvPr id="7" name="Rectangle 74">
            <a:extLst>
              <a:ext uri="{FF2B5EF4-FFF2-40B4-BE49-F238E27FC236}">
                <a16:creationId xmlns:a16="http://schemas.microsoft.com/office/drawing/2014/main" id="{A2BCCC27-07ED-4871-9A9F-CBE3CDA0BD7C}"/>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صلاة </a:t>
            </a:r>
            <a:r>
              <a:rPr lang="ar-SA" sz="2000" b="1" dirty="0" err="1">
                <a:solidFill>
                  <a:schemeClr val="bg1"/>
                </a:solidFill>
              </a:rPr>
              <a:t>اللقان</a:t>
            </a:r>
            <a:endParaRPr lang="en-US" altLang="fr-FR" sz="2000" b="1" i="1" dirty="0">
              <a:solidFill>
                <a:schemeClr val="bg1"/>
              </a:solidFill>
            </a:endParaRPr>
          </a:p>
        </p:txBody>
      </p:sp>
    </p:spTree>
    <p:extLst>
      <p:ext uri="{BB962C8B-B14F-4D97-AF65-F5344CB8AC3E}">
        <p14:creationId xmlns:p14="http://schemas.microsoft.com/office/powerpoint/2010/main" val="294761145"/>
      </p:ext>
    </p:extLst>
  </p:cSld>
  <p:clrMapOvr>
    <a:masterClrMapping/>
  </p:clrMapOvr>
</p:sld>
</file>

<file path=ppt/slides/slide6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5307" y="465892"/>
            <a:ext cx="3512186" cy="5991071"/>
          </a:xfrm>
        </p:spPr>
        <p:txBody>
          <a:bodyPr numCol="1" spcCol="72000" anchor="ctr">
            <a:noAutofit/>
          </a:bodyPr>
          <a:lstStyle/>
          <a:p>
            <a:pPr marL="0" indent="0" algn="just">
              <a:buNone/>
            </a:pPr>
            <a:r>
              <a:rPr lang="fr-FR" sz="2400" b="1" dirty="0">
                <a:latin typeface="Book Antiqua" panose="02040602050305030304" pitchFamily="18" charset="0"/>
              </a:rPr>
              <a:t>Dieu Saint, Dieu Puissant, Dieu vivant et immortel, </a:t>
            </a:r>
            <a:r>
              <a:rPr lang="fr-FR" sz="2400" b="1" dirty="0">
                <a:solidFill>
                  <a:srgbClr val="C00000"/>
                </a:solidFill>
                <a:latin typeface="Book Antiqua" panose="02040602050305030304" pitchFamily="18" charset="0"/>
              </a:rPr>
              <a:t>né de la vierge, </a:t>
            </a:r>
            <a:r>
              <a:rPr lang="fr-FR" sz="2400" b="1" dirty="0">
                <a:latin typeface="Book Antiqua" panose="02040602050305030304" pitchFamily="18" charset="0"/>
              </a:rPr>
              <a:t>aie pitié de nous</a:t>
            </a:r>
          </a:p>
          <a:p>
            <a:pPr marL="0" indent="0" algn="just">
              <a:buNone/>
            </a:pPr>
            <a:endParaRPr lang="fr-FR" sz="2400" b="1" dirty="0">
              <a:latin typeface="Book Antiqua" panose="02040602050305030304" pitchFamily="18" charset="0"/>
            </a:endParaRPr>
          </a:p>
          <a:p>
            <a:pPr marL="0" indent="0" algn="just">
              <a:buNone/>
            </a:pPr>
            <a:r>
              <a:rPr lang="fr-FR" sz="2400" b="1" dirty="0">
                <a:latin typeface="Book Antiqua" panose="02040602050305030304" pitchFamily="18" charset="0"/>
              </a:rPr>
              <a:t>Dieu Saint, Dieu Puissant, Dieu vivant et immortel, </a:t>
            </a:r>
            <a:r>
              <a:rPr lang="fr-FR" sz="2400" b="1" dirty="0">
                <a:solidFill>
                  <a:srgbClr val="C00000"/>
                </a:solidFill>
                <a:latin typeface="Book Antiqua" panose="02040602050305030304" pitchFamily="18" charset="0"/>
              </a:rPr>
              <a:t>crucifié pour nous, </a:t>
            </a:r>
            <a:r>
              <a:rPr lang="fr-FR" sz="2400" b="1" dirty="0">
                <a:latin typeface="Book Antiqua" panose="02040602050305030304" pitchFamily="18" charset="0"/>
              </a:rPr>
              <a:t>aie pitié de nous</a:t>
            </a:r>
          </a:p>
          <a:p>
            <a:pPr marL="0" indent="0" algn="just">
              <a:buNone/>
            </a:pPr>
            <a:endParaRPr lang="fr-FR" sz="2400" b="1" dirty="0">
              <a:latin typeface="Book Antiqua" panose="02040602050305030304" pitchFamily="18" charset="0"/>
            </a:endParaRPr>
          </a:p>
          <a:p>
            <a:pPr marL="0" indent="0" algn="just">
              <a:buNone/>
            </a:pPr>
            <a:r>
              <a:rPr lang="fr-FR" sz="2400" b="1" dirty="0">
                <a:latin typeface="Book Antiqua" panose="02040602050305030304" pitchFamily="18" charset="0"/>
              </a:rPr>
              <a:t>Dieu Saint, Dieu Puissant, Dieu vivant et immortel, </a:t>
            </a:r>
            <a:r>
              <a:rPr lang="fr-FR" sz="2400" b="1" dirty="0">
                <a:solidFill>
                  <a:srgbClr val="C00000"/>
                </a:solidFill>
                <a:latin typeface="Book Antiqua" panose="02040602050305030304" pitchFamily="18" charset="0"/>
              </a:rPr>
              <a:t>crucifié pour nous, </a:t>
            </a:r>
            <a:r>
              <a:rPr lang="fr-FR" sz="2400" b="1" dirty="0">
                <a:latin typeface="Book Antiqua" panose="02040602050305030304" pitchFamily="18" charset="0"/>
              </a:rPr>
              <a:t>aie pitié de nous</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marL="0" marR="0" lvl="0" indent="0" algn="ctr" defTabSz="914400" rtl="1" eaLnBrk="1" fontAlgn="base" latinLnBrk="0" hangingPunct="1">
              <a:lnSpc>
                <a:spcPct val="100000"/>
              </a:lnSpc>
              <a:spcBef>
                <a:spcPct val="20000"/>
              </a:spcBef>
              <a:spcAft>
                <a:spcPct val="0"/>
              </a:spcAft>
              <a:buClrTx/>
              <a:buSzTx/>
              <a:buFontTx/>
              <a:buNone/>
              <a:tabLst/>
              <a:defRPr/>
            </a:pPr>
            <a:endParaRPr kumimoji="0" lang="ar-SA" altLang="fr-FR" sz="36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 typeface="Arial" pitchFamily="34" charset="0"/>
              <a:buNone/>
              <a:tabLst/>
              <a:defRPr/>
            </a:pPr>
            <a:endParaRPr kumimoji="0" lang="fr-FR" sz="4000" b="1" i="0" u="none" strike="noStrike" kern="1200" cap="none" spc="0" normalizeH="0" baseline="0" noProof="0" dirty="0">
              <a:ln>
                <a:noFill/>
              </a:ln>
              <a:solidFill>
                <a:prstClr val="black"/>
              </a:solidFill>
              <a:effectLst/>
              <a:uLnTx/>
              <a:uFillTx/>
              <a:latin typeface="CS Avva Shenouda" panose="020B7200000000000000" pitchFamily="34" charset="0"/>
              <a:ea typeface="+mn-ea"/>
              <a:cs typeface="+mn-cs"/>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8128120" y="620688"/>
            <a:ext cx="3574559" cy="5743110"/>
          </a:xfrm>
          <a:prstGeom prst="rect">
            <a:avLst/>
          </a:prstGeom>
        </p:spPr>
        <p:txBody>
          <a:bodyPr wrap="square" anchor="t" anchorCtr="0">
            <a:noAutofit/>
          </a:bodyPr>
          <a:lstStyle/>
          <a:p>
            <a:pPr lvl="0" algn="just" rtl="1">
              <a:spcAft>
                <a:spcPts val="1200"/>
              </a:spcAft>
            </a:pPr>
            <a:r>
              <a:rPr lang="ar-AE" sz="2800" b="1" dirty="0">
                <a:solidFill>
                  <a:prstClr val="black"/>
                </a:solidFill>
                <a:latin typeface="Book Antiqua" panose="02040602050305030304" pitchFamily="18" charset="0"/>
              </a:rPr>
              <a:t>قدوس الله قدوس القوى قدوس الحى الذى</a:t>
            </a:r>
            <a:r>
              <a:rPr lang="fr-FR" sz="2800" b="1" dirty="0">
                <a:solidFill>
                  <a:prstClr val="black"/>
                </a:solidFill>
                <a:latin typeface="Book Antiqua" panose="02040602050305030304" pitchFamily="18" charset="0"/>
              </a:rPr>
              <a:t> </a:t>
            </a:r>
            <a:r>
              <a:rPr lang="ar-AE" sz="2800" b="1" dirty="0">
                <a:solidFill>
                  <a:prstClr val="black"/>
                </a:solidFill>
                <a:latin typeface="Book Antiqua" panose="02040602050305030304" pitchFamily="18" charset="0"/>
              </a:rPr>
              <a:t>لا يموت، </a:t>
            </a:r>
            <a:r>
              <a:rPr lang="ar-AE" sz="2800" b="1" dirty="0">
                <a:solidFill>
                  <a:srgbClr val="C00000"/>
                </a:solidFill>
                <a:latin typeface="Book Antiqua" panose="02040602050305030304" pitchFamily="18" charset="0"/>
              </a:rPr>
              <a:t>يا من ولد من العذراء </a:t>
            </a:r>
            <a:r>
              <a:rPr lang="ar-AE" sz="2800" b="1" dirty="0">
                <a:solidFill>
                  <a:prstClr val="black"/>
                </a:solidFill>
                <a:latin typeface="Book Antiqua" panose="02040602050305030304" pitchFamily="18" charset="0"/>
              </a:rPr>
              <a:t>ارحمنا</a:t>
            </a:r>
            <a:endParaRPr lang="fr-FR" sz="2800" b="1" dirty="0">
              <a:solidFill>
                <a:prstClr val="black"/>
              </a:solidFill>
              <a:latin typeface="Book Antiqua" panose="02040602050305030304" pitchFamily="18" charset="0"/>
            </a:endParaRPr>
          </a:p>
          <a:p>
            <a:pPr lvl="0" algn="just" rtl="1">
              <a:spcAft>
                <a:spcPts val="1200"/>
              </a:spcAft>
            </a:pPr>
            <a:endParaRPr lang="fr-FR" sz="1200" b="1" dirty="0">
              <a:solidFill>
                <a:prstClr val="black"/>
              </a:solidFill>
              <a:latin typeface="Book Antiqua" panose="02040602050305030304" pitchFamily="18" charset="0"/>
            </a:endParaRPr>
          </a:p>
          <a:p>
            <a:pPr lvl="0" algn="just" rtl="1">
              <a:spcAft>
                <a:spcPts val="1200"/>
              </a:spcAft>
            </a:pPr>
            <a:endParaRPr lang="fr-FR" sz="1200" b="1" dirty="0">
              <a:solidFill>
                <a:prstClr val="black"/>
              </a:solidFill>
              <a:latin typeface="Book Antiqua" panose="02040602050305030304" pitchFamily="18" charset="0"/>
            </a:endParaRPr>
          </a:p>
          <a:p>
            <a:pPr lvl="0" algn="just" rtl="1">
              <a:spcAft>
                <a:spcPts val="1200"/>
              </a:spcAft>
            </a:pPr>
            <a:r>
              <a:rPr lang="ar-AE" sz="2800" b="1" dirty="0">
                <a:solidFill>
                  <a:prstClr val="black"/>
                </a:solidFill>
                <a:latin typeface="Book Antiqua" panose="02040602050305030304" pitchFamily="18" charset="0"/>
              </a:rPr>
              <a:t>قدوس الله قدوس القوى قدوس الحى الذى</a:t>
            </a:r>
            <a:r>
              <a:rPr lang="fr-FR" sz="2800" b="1" dirty="0">
                <a:solidFill>
                  <a:prstClr val="black"/>
                </a:solidFill>
                <a:latin typeface="Book Antiqua" panose="02040602050305030304" pitchFamily="18" charset="0"/>
              </a:rPr>
              <a:t> </a:t>
            </a:r>
            <a:r>
              <a:rPr lang="ar-AE" sz="2800" b="1" dirty="0">
                <a:solidFill>
                  <a:prstClr val="black"/>
                </a:solidFill>
                <a:latin typeface="Book Antiqua" panose="02040602050305030304" pitchFamily="18" charset="0"/>
              </a:rPr>
              <a:t>لا يموت، </a:t>
            </a:r>
            <a:r>
              <a:rPr lang="ar-AE" sz="2800" b="1" dirty="0">
                <a:solidFill>
                  <a:srgbClr val="C00000"/>
                </a:solidFill>
                <a:latin typeface="Book Antiqua" panose="02040602050305030304" pitchFamily="18" charset="0"/>
              </a:rPr>
              <a:t>الذى</a:t>
            </a:r>
            <a:r>
              <a:rPr lang="ar-AE" sz="2800" b="1" dirty="0">
                <a:solidFill>
                  <a:prstClr val="black"/>
                </a:solidFill>
                <a:latin typeface="Book Antiqua" panose="02040602050305030304" pitchFamily="18" charset="0"/>
              </a:rPr>
              <a:t> </a:t>
            </a:r>
            <a:r>
              <a:rPr lang="ar-AE" sz="2800" b="1" dirty="0">
                <a:solidFill>
                  <a:srgbClr val="C00000"/>
                </a:solidFill>
                <a:latin typeface="Book Antiqua" panose="02040602050305030304" pitchFamily="18" charset="0"/>
              </a:rPr>
              <a:t>صُلب عنا</a:t>
            </a:r>
            <a:r>
              <a:rPr lang="ar-AE" sz="2800" b="1" dirty="0">
                <a:solidFill>
                  <a:prstClr val="black"/>
                </a:solidFill>
                <a:latin typeface="Book Antiqua" panose="02040602050305030304" pitchFamily="18" charset="0"/>
              </a:rPr>
              <a:t> ارحمنا</a:t>
            </a:r>
            <a:endParaRPr lang="fr-FR" sz="2800" b="1" dirty="0">
              <a:solidFill>
                <a:prstClr val="black"/>
              </a:solidFill>
              <a:latin typeface="Book Antiqua" panose="02040602050305030304" pitchFamily="18" charset="0"/>
            </a:endParaRPr>
          </a:p>
          <a:p>
            <a:pPr lvl="0" algn="just" rtl="1">
              <a:spcAft>
                <a:spcPts val="1200"/>
              </a:spcAft>
            </a:pPr>
            <a:endParaRPr lang="fr-FR" sz="1200" b="1" dirty="0">
              <a:solidFill>
                <a:prstClr val="black"/>
              </a:solidFill>
              <a:latin typeface="Book Antiqua" panose="02040602050305030304" pitchFamily="18" charset="0"/>
            </a:endParaRPr>
          </a:p>
          <a:p>
            <a:pPr lvl="0" algn="just" rtl="1">
              <a:spcAft>
                <a:spcPts val="1200"/>
              </a:spcAft>
            </a:pPr>
            <a:endParaRPr lang="fr-FR" sz="1200" b="1" dirty="0">
              <a:solidFill>
                <a:prstClr val="black"/>
              </a:solidFill>
              <a:latin typeface="Book Antiqua" panose="02040602050305030304" pitchFamily="18" charset="0"/>
            </a:endParaRPr>
          </a:p>
          <a:p>
            <a:pPr lvl="0" algn="just" rtl="1">
              <a:spcAft>
                <a:spcPts val="1200"/>
              </a:spcAft>
            </a:pPr>
            <a:r>
              <a:rPr lang="ar-AE" sz="2800" b="1" dirty="0">
                <a:solidFill>
                  <a:prstClr val="black"/>
                </a:solidFill>
                <a:latin typeface="Book Antiqua" panose="02040602050305030304" pitchFamily="18" charset="0"/>
              </a:rPr>
              <a:t>قدوس الله قدوس القوى قدوس الحى الذى</a:t>
            </a:r>
            <a:r>
              <a:rPr lang="fr-FR" sz="2800" b="1" dirty="0">
                <a:solidFill>
                  <a:prstClr val="black"/>
                </a:solidFill>
                <a:latin typeface="Book Antiqua" panose="02040602050305030304" pitchFamily="18" charset="0"/>
              </a:rPr>
              <a:t> </a:t>
            </a:r>
            <a:r>
              <a:rPr lang="ar-AE" sz="2800" b="1" dirty="0">
                <a:solidFill>
                  <a:prstClr val="black"/>
                </a:solidFill>
                <a:latin typeface="Book Antiqua" panose="02040602050305030304" pitchFamily="18" charset="0"/>
              </a:rPr>
              <a:t>لا يموت، </a:t>
            </a:r>
            <a:r>
              <a:rPr lang="ar-AE" sz="2800" b="1" dirty="0">
                <a:solidFill>
                  <a:srgbClr val="C00000"/>
                </a:solidFill>
                <a:latin typeface="Book Antiqua" panose="02040602050305030304" pitchFamily="18" charset="0"/>
              </a:rPr>
              <a:t>الذى</a:t>
            </a:r>
            <a:r>
              <a:rPr lang="ar-AE" sz="2800" b="1" dirty="0">
                <a:solidFill>
                  <a:prstClr val="black"/>
                </a:solidFill>
                <a:latin typeface="Book Antiqua" panose="02040602050305030304" pitchFamily="18" charset="0"/>
              </a:rPr>
              <a:t> </a:t>
            </a:r>
            <a:r>
              <a:rPr lang="ar-AE" sz="2800" b="1" dirty="0">
                <a:solidFill>
                  <a:srgbClr val="C00000"/>
                </a:solidFill>
                <a:latin typeface="Book Antiqua" panose="02040602050305030304" pitchFamily="18" charset="0"/>
              </a:rPr>
              <a:t>صُلب عنا</a:t>
            </a:r>
            <a:r>
              <a:rPr lang="ar-AE" sz="2800" b="1" dirty="0">
                <a:solidFill>
                  <a:prstClr val="black"/>
                </a:solidFill>
                <a:latin typeface="Book Antiqua" panose="02040602050305030304" pitchFamily="18" charset="0"/>
              </a:rPr>
              <a:t> ارحمنا</a:t>
            </a:r>
            <a:endParaRPr lang="fr-FR" sz="2800" b="1" dirty="0">
              <a:solidFill>
                <a:prstClr val="black"/>
              </a:solidFill>
              <a:latin typeface="Book Antiqua" panose="02040602050305030304" pitchFamily="18" charset="0"/>
            </a:endParaRPr>
          </a:p>
        </p:txBody>
      </p:sp>
      <p:sp>
        <p:nvSpPr>
          <p:cNvPr id="6" name="Rectangle 5">
            <a:extLst>
              <a:ext uri="{FF2B5EF4-FFF2-40B4-BE49-F238E27FC236}">
                <a16:creationId xmlns:a16="http://schemas.microsoft.com/office/drawing/2014/main" id="{4BBA31EA-5709-4658-9C29-41BF2557899C}"/>
              </a:ext>
            </a:extLst>
          </p:cNvPr>
          <p:cNvSpPr/>
          <p:nvPr/>
        </p:nvSpPr>
        <p:spPr>
          <a:xfrm>
            <a:off x="4151428" y="713890"/>
            <a:ext cx="3933030" cy="5816977"/>
          </a:xfrm>
          <a:prstGeom prst="rect">
            <a:avLst/>
          </a:prstGeom>
        </p:spPr>
        <p:txBody>
          <a:bodyPr wrap="square">
            <a:spAutoFit/>
          </a:bodyPr>
          <a:lstStyle/>
          <a:p>
            <a:pPr lvl="0" algn="just">
              <a:spcAft>
                <a:spcPts val="1200"/>
              </a:spcAft>
            </a:pPr>
            <a:r>
              <a:rPr lang="fr-FR" sz="2400" b="1" dirty="0" err="1">
                <a:solidFill>
                  <a:prstClr val="black"/>
                </a:solidFill>
                <a:latin typeface="CS Avva Shenouda" panose="020B7200000000000000" pitchFamily="34" charset="0"/>
              </a:rPr>
              <a:t>Agioc</a:t>
            </a:r>
            <a:r>
              <a:rPr lang="fr-FR" sz="2400" b="1" dirty="0">
                <a:solidFill>
                  <a:prstClr val="black"/>
                </a:solidFill>
                <a:latin typeface="CS Avva Shenouda" panose="020B7200000000000000" pitchFamily="34" charset="0"/>
              </a:rPr>
              <a:t>  o ;</a:t>
            </a:r>
            <a:r>
              <a:rPr lang="fr-FR" sz="2400" b="1" dirty="0" err="1">
                <a:solidFill>
                  <a:prstClr val="black"/>
                </a:solidFill>
                <a:latin typeface="CS Avva Shenouda" panose="020B7200000000000000" pitchFamily="34" charset="0"/>
              </a:rPr>
              <a:t>eoc</a:t>
            </a:r>
            <a:r>
              <a:rPr lang="fr-FR" sz="2400" b="1" dirty="0">
                <a:solidFill>
                  <a:prstClr val="black"/>
                </a:solidFill>
                <a:latin typeface="CS Avva Shenouda" panose="020B7200000000000000" pitchFamily="34" charset="0"/>
              </a:rPr>
              <a:t> @ </a:t>
            </a:r>
            <a:r>
              <a:rPr lang="fr-FR" sz="2400" b="1" dirty="0" err="1">
                <a:solidFill>
                  <a:prstClr val="black"/>
                </a:solidFill>
                <a:latin typeface="CS Avva Shenouda" panose="020B7200000000000000" pitchFamily="34" charset="0"/>
              </a:rPr>
              <a:t>Agioc</a:t>
            </a:r>
            <a:r>
              <a:rPr lang="fr-FR" sz="2400" b="1" dirty="0">
                <a:solidFill>
                  <a:prstClr val="black"/>
                </a:solidFill>
                <a:latin typeface="CS Avva Shenouda" panose="020B7200000000000000" pitchFamily="34" charset="0"/>
              </a:rPr>
              <a:t> </a:t>
            </a:r>
            <a:r>
              <a:rPr lang="fr-FR" sz="2400" b="1" dirty="0" err="1">
                <a:solidFill>
                  <a:prstClr val="black"/>
                </a:solidFill>
                <a:latin typeface="CS Avva Shenouda" panose="020B7200000000000000" pitchFamily="34" charset="0"/>
              </a:rPr>
              <a:t>Ic,uroc</a:t>
            </a:r>
            <a:r>
              <a:rPr lang="fr-FR" sz="2400" b="1" dirty="0">
                <a:solidFill>
                  <a:prstClr val="black"/>
                </a:solidFill>
                <a:latin typeface="CS Avva Shenouda" panose="020B7200000000000000" pitchFamily="34" charset="0"/>
              </a:rPr>
              <a:t> @ </a:t>
            </a:r>
            <a:r>
              <a:rPr lang="fr-FR" sz="2400" b="1" dirty="0" err="1">
                <a:solidFill>
                  <a:prstClr val="black"/>
                </a:solidFill>
                <a:latin typeface="CS Avva Shenouda" panose="020B7200000000000000" pitchFamily="34" charset="0"/>
              </a:rPr>
              <a:t>Agioc</a:t>
            </a:r>
            <a:r>
              <a:rPr lang="fr-FR" sz="2400" b="1" dirty="0">
                <a:solidFill>
                  <a:prstClr val="black"/>
                </a:solidFill>
                <a:latin typeface="CS Avva Shenouda" panose="020B7200000000000000" pitchFamily="34" charset="0"/>
              </a:rPr>
              <a:t> </a:t>
            </a:r>
            <a:r>
              <a:rPr lang="fr-FR" sz="2400" b="1" dirty="0" err="1">
                <a:solidFill>
                  <a:prstClr val="black"/>
                </a:solidFill>
                <a:latin typeface="CS Avva Shenouda" panose="020B7200000000000000" pitchFamily="34" charset="0"/>
              </a:rPr>
              <a:t>A;anatoc</a:t>
            </a:r>
            <a:r>
              <a:rPr lang="fr-FR" sz="2400" b="1" dirty="0">
                <a:solidFill>
                  <a:prstClr val="black"/>
                </a:solidFill>
                <a:latin typeface="CS Avva Shenouda" panose="020B7200000000000000" pitchFamily="34" charset="0"/>
              </a:rPr>
              <a:t> @ </a:t>
            </a:r>
            <a:r>
              <a:rPr lang="nl-NL" sz="2400" b="1" dirty="0">
                <a:latin typeface="CS Avva Shenouda" panose="020B7200000000000000" pitchFamily="34" charset="0"/>
              </a:rPr>
              <a:t>`</a:t>
            </a:r>
            <a:r>
              <a:rPr lang="nl-NL" sz="2400" b="1" dirty="0">
                <a:solidFill>
                  <a:srgbClr val="C00000"/>
                </a:solidFill>
                <a:latin typeface="CS Avva Shenouda" panose="020B7200000000000000" pitchFamily="34" charset="0"/>
              </a:rPr>
              <a:t>o </a:t>
            </a:r>
            <a:r>
              <a:rPr lang="fr-FR" sz="2400" b="1" dirty="0">
                <a:solidFill>
                  <a:srgbClr val="C00000"/>
                </a:solidFill>
                <a:latin typeface="CS Avva Shenouda" panose="020B7200000000000000" pitchFamily="34" charset="0"/>
              </a:rPr>
              <a:t>~</a:t>
            </a:r>
            <a:r>
              <a:rPr lang="fr-FR" sz="2400" b="1" dirty="0" err="1">
                <a:solidFill>
                  <a:srgbClr val="C00000"/>
                </a:solidFill>
                <a:latin typeface="CS Avva Shenouda" panose="020B7200000000000000" pitchFamily="34" charset="0"/>
              </a:rPr>
              <a:t>ekpar;eno</a:t>
            </a:r>
            <a:r>
              <a:rPr lang="fr-FR" sz="2400" b="1" dirty="0">
                <a:solidFill>
                  <a:srgbClr val="C00000"/>
                </a:solidFill>
                <a:latin typeface="CS Avva Shenouda" panose="020B7200000000000000" pitchFamily="34" charset="0"/>
              </a:rPr>
              <a:t> </a:t>
            </a:r>
            <a:r>
              <a:rPr lang="fr-FR" sz="2400" b="1" dirty="0" err="1">
                <a:solidFill>
                  <a:srgbClr val="C00000"/>
                </a:solidFill>
                <a:latin typeface="CS Avva Shenouda" panose="020B7200000000000000" pitchFamily="34" charset="0"/>
              </a:rPr>
              <a:t>genne;eic</a:t>
            </a:r>
            <a:r>
              <a:rPr lang="fr-FR" sz="2400" b="1" dirty="0">
                <a:solidFill>
                  <a:srgbClr val="C00000"/>
                </a:solidFill>
                <a:latin typeface="CS Avva Shenouda" panose="020B7200000000000000" pitchFamily="34" charset="0"/>
              </a:rPr>
              <a:t> </a:t>
            </a:r>
            <a:r>
              <a:rPr lang="fr-FR" sz="2400" b="1" dirty="0">
                <a:solidFill>
                  <a:prstClr val="black"/>
                </a:solidFill>
                <a:latin typeface="CS Avva Shenouda" panose="020B7200000000000000" pitchFamily="34" charset="0"/>
              </a:rPr>
              <a:t>@ </a:t>
            </a:r>
            <a:r>
              <a:rPr lang="fr-FR" sz="2400" b="1" dirty="0" err="1">
                <a:latin typeface="CS Avva Shenouda" panose="020B7200000000000000" pitchFamily="34" charset="0"/>
              </a:rPr>
              <a:t>eleycon</a:t>
            </a:r>
            <a:r>
              <a:rPr lang="fr-FR" sz="2400" b="1" dirty="0">
                <a:latin typeface="CS Avva Shenouda" panose="020B7200000000000000" pitchFamily="34" charset="0"/>
              </a:rPr>
              <a:t> ` </a:t>
            </a:r>
            <a:r>
              <a:rPr lang="fr-FR" sz="2400" b="1" dirty="0" err="1">
                <a:latin typeface="CS Avva Shenouda" panose="020B7200000000000000" pitchFamily="34" charset="0"/>
              </a:rPr>
              <a:t>ymac</a:t>
            </a:r>
            <a:endParaRPr lang="fr-FR" sz="2400" b="1" dirty="0">
              <a:latin typeface="CS Avva Shenouda" panose="020B7200000000000000" pitchFamily="34" charset="0"/>
            </a:endParaRPr>
          </a:p>
          <a:p>
            <a:pPr lvl="0" algn="just">
              <a:spcAft>
                <a:spcPts val="1200"/>
              </a:spcAft>
            </a:pPr>
            <a:endParaRPr lang="fr-FR" sz="2000" b="1" dirty="0">
              <a:solidFill>
                <a:prstClr val="black"/>
              </a:solidFill>
              <a:latin typeface="CS Avva Shenouda" panose="020B7200000000000000" pitchFamily="34" charset="0"/>
            </a:endParaRPr>
          </a:p>
          <a:p>
            <a:pPr lvl="0" algn="just">
              <a:spcAft>
                <a:spcPts val="1200"/>
              </a:spcAft>
            </a:pPr>
            <a:r>
              <a:rPr lang="fr-FR" sz="2400" b="1" dirty="0">
                <a:solidFill>
                  <a:prstClr val="black"/>
                </a:solidFill>
                <a:latin typeface="CS Avva Shenouda" panose="020B7200000000000000" pitchFamily="34" charset="0"/>
              </a:rPr>
              <a:t>Je </a:t>
            </a:r>
            <a:r>
              <a:rPr lang="fr-FR" sz="2400" b="1" dirty="0" err="1">
                <a:solidFill>
                  <a:prstClr val="black"/>
                </a:solidFill>
                <a:latin typeface="CS Avva Shenouda" panose="020B7200000000000000" pitchFamily="34" charset="0"/>
              </a:rPr>
              <a:t>Agioc</a:t>
            </a:r>
            <a:r>
              <a:rPr lang="fr-FR" sz="2400" b="1" dirty="0">
                <a:solidFill>
                  <a:prstClr val="black"/>
                </a:solidFill>
                <a:latin typeface="CS Avva Shenouda" panose="020B7200000000000000" pitchFamily="34" charset="0"/>
              </a:rPr>
              <a:t>  o ;</a:t>
            </a:r>
            <a:r>
              <a:rPr lang="fr-FR" sz="2400" b="1" dirty="0" err="1">
                <a:solidFill>
                  <a:prstClr val="black"/>
                </a:solidFill>
                <a:latin typeface="CS Avva Shenouda" panose="020B7200000000000000" pitchFamily="34" charset="0"/>
              </a:rPr>
              <a:t>eoc</a:t>
            </a:r>
            <a:r>
              <a:rPr lang="fr-FR" sz="2400" b="1" dirty="0">
                <a:solidFill>
                  <a:prstClr val="black"/>
                </a:solidFill>
                <a:latin typeface="CS Avva Shenouda" panose="020B7200000000000000" pitchFamily="34" charset="0"/>
              </a:rPr>
              <a:t> @ </a:t>
            </a:r>
            <a:r>
              <a:rPr lang="fr-FR" sz="2400" b="1" dirty="0" err="1">
                <a:solidFill>
                  <a:prstClr val="black"/>
                </a:solidFill>
                <a:latin typeface="CS Avva Shenouda" panose="020B7200000000000000" pitchFamily="34" charset="0"/>
              </a:rPr>
              <a:t>Agioc</a:t>
            </a:r>
            <a:r>
              <a:rPr lang="fr-FR" sz="2400" b="1" dirty="0">
                <a:solidFill>
                  <a:prstClr val="black"/>
                </a:solidFill>
                <a:latin typeface="CS Avva Shenouda" panose="020B7200000000000000" pitchFamily="34" charset="0"/>
              </a:rPr>
              <a:t> </a:t>
            </a:r>
            <a:r>
              <a:rPr lang="fr-FR" sz="2400" b="1" dirty="0" err="1">
                <a:solidFill>
                  <a:prstClr val="black"/>
                </a:solidFill>
                <a:latin typeface="CS Avva Shenouda" panose="020B7200000000000000" pitchFamily="34" charset="0"/>
              </a:rPr>
              <a:t>Ic,uroc</a:t>
            </a:r>
            <a:r>
              <a:rPr lang="fr-FR" sz="2400" b="1" dirty="0">
                <a:solidFill>
                  <a:prstClr val="black"/>
                </a:solidFill>
                <a:latin typeface="CS Avva Shenouda" panose="020B7200000000000000" pitchFamily="34" charset="0"/>
              </a:rPr>
              <a:t> @ </a:t>
            </a:r>
            <a:r>
              <a:rPr lang="fr-FR" sz="2400" b="1" dirty="0" err="1">
                <a:solidFill>
                  <a:prstClr val="black"/>
                </a:solidFill>
                <a:latin typeface="CS Avva Shenouda" panose="020B7200000000000000" pitchFamily="34" charset="0"/>
              </a:rPr>
              <a:t>Agioc</a:t>
            </a:r>
            <a:r>
              <a:rPr lang="fr-FR" sz="2400" b="1" dirty="0">
                <a:solidFill>
                  <a:prstClr val="black"/>
                </a:solidFill>
                <a:latin typeface="CS Avva Shenouda" panose="020B7200000000000000" pitchFamily="34" charset="0"/>
              </a:rPr>
              <a:t> </a:t>
            </a:r>
            <a:r>
              <a:rPr lang="fr-FR" sz="2400" b="1" dirty="0" err="1">
                <a:solidFill>
                  <a:prstClr val="black"/>
                </a:solidFill>
                <a:latin typeface="CS Avva Shenouda" panose="020B7200000000000000" pitchFamily="34" charset="0"/>
              </a:rPr>
              <a:t>A;anatoc</a:t>
            </a:r>
            <a:r>
              <a:rPr lang="fr-FR" sz="2400" b="1" dirty="0">
                <a:solidFill>
                  <a:prstClr val="black"/>
                </a:solidFill>
                <a:latin typeface="CS Avva Shenouda" panose="020B7200000000000000" pitchFamily="34" charset="0"/>
              </a:rPr>
              <a:t> @</a:t>
            </a:r>
            <a:r>
              <a:rPr lang="fr-FR" sz="2400" b="1" dirty="0">
                <a:solidFill>
                  <a:srgbClr val="C00000"/>
                </a:solidFill>
                <a:latin typeface="CS Avva Shenouda" panose="020B7200000000000000" pitchFamily="34" charset="0"/>
              </a:rPr>
              <a:t> </a:t>
            </a:r>
            <a:r>
              <a:rPr lang="nl-NL" sz="2400" b="1" dirty="0">
                <a:solidFill>
                  <a:srgbClr val="C00000"/>
                </a:solidFill>
                <a:latin typeface="CS Avva Shenouda" panose="020B7200000000000000" pitchFamily="34" charset="0"/>
              </a:rPr>
              <a:t>`o</a:t>
            </a:r>
            <a:r>
              <a:rPr lang="fr-FR" sz="2400" b="1" dirty="0">
                <a:solidFill>
                  <a:srgbClr val="C00000"/>
                </a:solidFill>
                <a:latin typeface="CS Avva Shenouda" panose="020B7200000000000000" pitchFamily="34" charset="0"/>
              </a:rPr>
              <a:t> `</a:t>
            </a:r>
            <a:r>
              <a:rPr lang="fr-FR" sz="2400" b="1" dirty="0" err="1">
                <a:solidFill>
                  <a:srgbClr val="C00000"/>
                </a:solidFill>
                <a:latin typeface="CS Avva Shenouda" panose="020B7200000000000000" pitchFamily="34" charset="0"/>
              </a:rPr>
              <a:t>ctaurw;ic</a:t>
            </a:r>
            <a:r>
              <a:rPr lang="fr-FR" sz="2400" b="1" dirty="0">
                <a:solidFill>
                  <a:srgbClr val="C00000"/>
                </a:solidFill>
                <a:latin typeface="CS Avva Shenouda" panose="020B7200000000000000" pitchFamily="34" charset="0"/>
              </a:rPr>
              <a:t> </a:t>
            </a:r>
            <a:r>
              <a:rPr lang="fr-FR" sz="2400" b="1" dirty="0" err="1">
                <a:solidFill>
                  <a:srgbClr val="C00000"/>
                </a:solidFill>
                <a:latin typeface="CS Avva Shenouda" panose="020B7200000000000000" pitchFamily="34" charset="0"/>
              </a:rPr>
              <a:t>diymac</a:t>
            </a:r>
            <a:r>
              <a:rPr lang="fr-FR" sz="2400" b="1" dirty="0">
                <a:solidFill>
                  <a:srgbClr val="C00000"/>
                </a:solidFill>
                <a:latin typeface="CS Avva Shenouda" panose="020B7200000000000000" pitchFamily="34" charset="0"/>
              </a:rPr>
              <a:t> </a:t>
            </a:r>
            <a:r>
              <a:rPr lang="fr-FR" sz="2400" b="1" dirty="0">
                <a:solidFill>
                  <a:prstClr val="black"/>
                </a:solidFill>
                <a:latin typeface="CS Avva Shenouda" panose="020B7200000000000000" pitchFamily="34" charset="0"/>
              </a:rPr>
              <a:t>@ </a:t>
            </a:r>
            <a:r>
              <a:rPr lang="fr-FR" sz="2400" b="1" dirty="0" err="1">
                <a:solidFill>
                  <a:prstClr val="black"/>
                </a:solidFill>
                <a:latin typeface="CS Avva Shenouda" panose="020B7200000000000000" pitchFamily="34" charset="0"/>
              </a:rPr>
              <a:t>eleycon</a:t>
            </a:r>
            <a:r>
              <a:rPr lang="fr-FR" sz="2400" b="1" dirty="0">
                <a:solidFill>
                  <a:prstClr val="black"/>
                </a:solidFill>
                <a:latin typeface="CS Avva Shenouda" panose="020B7200000000000000" pitchFamily="34" charset="0"/>
              </a:rPr>
              <a:t> ` </a:t>
            </a:r>
            <a:r>
              <a:rPr lang="fr-FR" sz="2400" b="1" dirty="0" err="1">
                <a:solidFill>
                  <a:prstClr val="black"/>
                </a:solidFill>
                <a:latin typeface="CS Avva Shenouda" panose="020B7200000000000000" pitchFamily="34" charset="0"/>
              </a:rPr>
              <a:t>ymac</a:t>
            </a:r>
            <a:endParaRPr lang="fr-FR" sz="2400" b="1" dirty="0">
              <a:solidFill>
                <a:prstClr val="black"/>
              </a:solidFill>
              <a:latin typeface="CS Avva Shenouda" panose="020B7200000000000000" pitchFamily="34" charset="0"/>
            </a:endParaRPr>
          </a:p>
          <a:p>
            <a:pPr lvl="0" algn="just">
              <a:spcAft>
                <a:spcPts val="1200"/>
              </a:spcAft>
            </a:pPr>
            <a:endParaRPr lang="fr-FR" sz="2400" b="1" dirty="0">
              <a:solidFill>
                <a:prstClr val="black"/>
              </a:solidFill>
              <a:latin typeface="CS Avva Shenouda" panose="020B7200000000000000" pitchFamily="34" charset="0"/>
            </a:endParaRPr>
          </a:p>
          <a:p>
            <a:pPr algn="just">
              <a:spcAft>
                <a:spcPts val="1200"/>
              </a:spcAft>
            </a:pPr>
            <a:r>
              <a:rPr lang="fr-FR" sz="2400" b="1" dirty="0">
                <a:solidFill>
                  <a:prstClr val="black"/>
                </a:solidFill>
                <a:latin typeface="CS Avva Shenouda" panose="020B7200000000000000" pitchFamily="34" charset="0"/>
              </a:rPr>
              <a:t>Je </a:t>
            </a:r>
            <a:r>
              <a:rPr lang="fr-FR" sz="2400" b="1" dirty="0" err="1">
                <a:solidFill>
                  <a:prstClr val="black"/>
                </a:solidFill>
                <a:latin typeface="CS Avva Shenouda" panose="020B7200000000000000" pitchFamily="34" charset="0"/>
              </a:rPr>
              <a:t>Agioc</a:t>
            </a:r>
            <a:r>
              <a:rPr lang="fr-FR" sz="2400" b="1" dirty="0">
                <a:solidFill>
                  <a:prstClr val="black"/>
                </a:solidFill>
                <a:latin typeface="CS Avva Shenouda" panose="020B7200000000000000" pitchFamily="34" charset="0"/>
              </a:rPr>
              <a:t>  o ;</a:t>
            </a:r>
            <a:r>
              <a:rPr lang="fr-FR" sz="2400" b="1" dirty="0" err="1">
                <a:solidFill>
                  <a:prstClr val="black"/>
                </a:solidFill>
                <a:latin typeface="CS Avva Shenouda" panose="020B7200000000000000" pitchFamily="34" charset="0"/>
              </a:rPr>
              <a:t>eoc</a:t>
            </a:r>
            <a:r>
              <a:rPr lang="fr-FR" sz="2400" b="1" dirty="0">
                <a:solidFill>
                  <a:prstClr val="black"/>
                </a:solidFill>
                <a:latin typeface="CS Avva Shenouda" panose="020B7200000000000000" pitchFamily="34" charset="0"/>
              </a:rPr>
              <a:t> @ </a:t>
            </a:r>
            <a:r>
              <a:rPr lang="fr-FR" sz="2400" b="1" dirty="0" err="1">
                <a:solidFill>
                  <a:prstClr val="black"/>
                </a:solidFill>
                <a:latin typeface="CS Avva Shenouda" panose="020B7200000000000000" pitchFamily="34" charset="0"/>
              </a:rPr>
              <a:t>Agioc</a:t>
            </a:r>
            <a:r>
              <a:rPr lang="fr-FR" sz="2400" b="1" dirty="0">
                <a:solidFill>
                  <a:prstClr val="black"/>
                </a:solidFill>
                <a:latin typeface="CS Avva Shenouda" panose="020B7200000000000000" pitchFamily="34" charset="0"/>
              </a:rPr>
              <a:t> </a:t>
            </a:r>
            <a:r>
              <a:rPr lang="fr-FR" sz="2400" b="1" dirty="0" err="1">
                <a:solidFill>
                  <a:prstClr val="black"/>
                </a:solidFill>
                <a:latin typeface="CS Avva Shenouda" panose="020B7200000000000000" pitchFamily="34" charset="0"/>
              </a:rPr>
              <a:t>Ic,uroc</a:t>
            </a:r>
            <a:r>
              <a:rPr lang="fr-FR" sz="2400" b="1" dirty="0">
                <a:solidFill>
                  <a:prstClr val="black"/>
                </a:solidFill>
                <a:latin typeface="CS Avva Shenouda" panose="020B7200000000000000" pitchFamily="34" charset="0"/>
              </a:rPr>
              <a:t> @ </a:t>
            </a:r>
            <a:r>
              <a:rPr lang="fr-FR" sz="2400" b="1" dirty="0" err="1">
                <a:solidFill>
                  <a:prstClr val="black"/>
                </a:solidFill>
                <a:latin typeface="CS Avva Shenouda" panose="020B7200000000000000" pitchFamily="34" charset="0"/>
              </a:rPr>
              <a:t>Agioc</a:t>
            </a:r>
            <a:r>
              <a:rPr lang="fr-FR" sz="2400" b="1" dirty="0">
                <a:solidFill>
                  <a:prstClr val="black"/>
                </a:solidFill>
                <a:latin typeface="CS Avva Shenouda" panose="020B7200000000000000" pitchFamily="34" charset="0"/>
              </a:rPr>
              <a:t> </a:t>
            </a:r>
            <a:r>
              <a:rPr lang="fr-FR" sz="2400" b="1" dirty="0" err="1">
                <a:solidFill>
                  <a:prstClr val="black"/>
                </a:solidFill>
                <a:latin typeface="CS Avva Shenouda" panose="020B7200000000000000" pitchFamily="34" charset="0"/>
              </a:rPr>
              <a:t>A;anatoc</a:t>
            </a:r>
            <a:r>
              <a:rPr lang="fr-FR" sz="2400" b="1" dirty="0">
                <a:solidFill>
                  <a:prstClr val="black"/>
                </a:solidFill>
                <a:latin typeface="CS Avva Shenouda" panose="020B7200000000000000" pitchFamily="34" charset="0"/>
              </a:rPr>
              <a:t> @ </a:t>
            </a:r>
            <a:r>
              <a:rPr lang="nl-NL" sz="2400" b="1" dirty="0">
                <a:solidFill>
                  <a:srgbClr val="C00000"/>
                </a:solidFill>
                <a:latin typeface="CS Avva Shenouda" panose="020B7200000000000000" pitchFamily="34" charset="0"/>
              </a:rPr>
              <a:t>`o</a:t>
            </a:r>
            <a:r>
              <a:rPr lang="fr-FR" sz="2400" b="1" dirty="0">
                <a:solidFill>
                  <a:srgbClr val="C00000"/>
                </a:solidFill>
                <a:latin typeface="CS Avva Shenouda" panose="020B7200000000000000" pitchFamily="34" charset="0"/>
              </a:rPr>
              <a:t> `</a:t>
            </a:r>
            <a:r>
              <a:rPr lang="fr-FR" sz="2400" b="1" dirty="0" err="1">
                <a:solidFill>
                  <a:srgbClr val="C00000"/>
                </a:solidFill>
                <a:latin typeface="CS Avva Shenouda" panose="020B7200000000000000" pitchFamily="34" charset="0"/>
              </a:rPr>
              <a:t>ctaurw;ic</a:t>
            </a:r>
            <a:r>
              <a:rPr lang="fr-FR" sz="2400" b="1" dirty="0">
                <a:solidFill>
                  <a:srgbClr val="C00000"/>
                </a:solidFill>
                <a:latin typeface="CS Avva Shenouda" panose="020B7200000000000000" pitchFamily="34" charset="0"/>
              </a:rPr>
              <a:t> </a:t>
            </a:r>
            <a:r>
              <a:rPr lang="fr-FR" sz="2400" b="1" dirty="0" err="1">
                <a:solidFill>
                  <a:srgbClr val="C00000"/>
                </a:solidFill>
                <a:latin typeface="CS Avva Shenouda" panose="020B7200000000000000" pitchFamily="34" charset="0"/>
              </a:rPr>
              <a:t>diymac</a:t>
            </a:r>
            <a:r>
              <a:rPr lang="fr-FR" sz="2400" b="1" dirty="0">
                <a:solidFill>
                  <a:srgbClr val="C00000"/>
                </a:solidFill>
                <a:latin typeface="CS Avva Shenouda" panose="020B7200000000000000" pitchFamily="34" charset="0"/>
              </a:rPr>
              <a:t> </a:t>
            </a:r>
            <a:r>
              <a:rPr lang="fr-FR" sz="2400" b="1" dirty="0">
                <a:solidFill>
                  <a:prstClr val="black"/>
                </a:solidFill>
                <a:latin typeface="CS Avva Shenouda" panose="020B7200000000000000" pitchFamily="34" charset="0"/>
              </a:rPr>
              <a:t>@ </a:t>
            </a:r>
            <a:r>
              <a:rPr lang="fr-FR" sz="2400" b="1" dirty="0" err="1">
                <a:solidFill>
                  <a:prstClr val="black"/>
                </a:solidFill>
                <a:latin typeface="CS Avva Shenouda" panose="020B7200000000000000" pitchFamily="34" charset="0"/>
              </a:rPr>
              <a:t>eleycon</a:t>
            </a:r>
            <a:r>
              <a:rPr lang="fr-FR" sz="2400" b="1" dirty="0">
                <a:solidFill>
                  <a:prstClr val="black"/>
                </a:solidFill>
                <a:latin typeface="CS Avva Shenouda" panose="020B7200000000000000" pitchFamily="34" charset="0"/>
              </a:rPr>
              <a:t> ` </a:t>
            </a:r>
            <a:r>
              <a:rPr lang="fr-FR" sz="2400" b="1" dirty="0" err="1">
                <a:solidFill>
                  <a:prstClr val="black"/>
                </a:solidFill>
                <a:latin typeface="CS Avva Shenouda" panose="020B7200000000000000" pitchFamily="34" charset="0"/>
              </a:rPr>
              <a:t>ymac</a:t>
            </a:r>
            <a:endParaRPr lang="fr-FR" sz="2400" b="1" dirty="0">
              <a:solidFill>
                <a:prstClr val="black"/>
              </a:solidFill>
              <a:latin typeface="CS Avva Shenouda" panose="020B7200000000000000" pitchFamily="34" charset="0"/>
            </a:endParaRPr>
          </a:p>
        </p:txBody>
      </p:sp>
      <p:sp>
        <p:nvSpPr>
          <p:cNvPr id="8" name="ZoneTexte 7">
            <a:extLst>
              <a:ext uri="{FF2B5EF4-FFF2-40B4-BE49-F238E27FC236}">
                <a16:creationId xmlns:a16="http://schemas.microsoft.com/office/drawing/2014/main" id="{A665D9F7-8917-47C6-BC5A-880ADE88E256}"/>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du </a:t>
            </a:r>
            <a:r>
              <a:rPr lang="fr-FR" sz="1600" b="1" dirty="0" err="1">
                <a:solidFill>
                  <a:schemeClr val="bg1"/>
                </a:solidFill>
              </a:rPr>
              <a:t>Lakkan</a:t>
            </a:r>
            <a:r>
              <a:rPr lang="fr-FR" sz="1600" b="1" dirty="0">
                <a:solidFill>
                  <a:schemeClr val="bg1"/>
                </a:solidFill>
              </a:rPr>
              <a:t> (Lavement des pieds)</a:t>
            </a:r>
          </a:p>
        </p:txBody>
      </p:sp>
      <p:sp>
        <p:nvSpPr>
          <p:cNvPr id="9" name="Rectangle 74">
            <a:extLst>
              <a:ext uri="{FF2B5EF4-FFF2-40B4-BE49-F238E27FC236}">
                <a16:creationId xmlns:a16="http://schemas.microsoft.com/office/drawing/2014/main" id="{5886FAF1-D386-4A95-81C9-CE40E416F98F}"/>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صلاة </a:t>
            </a:r>
            <a:r>
              <a:rPr lang="ar-SA" sz="2000" b="1" dirty="0" err="1">
                <a:solidFill>
                  <a:schemeClr val="bg1"/>
                </a:solidFill>
              </a:rPr>
              <a:t>اللقان</a:t>
            </a:r>
            <a:endParaRPr lang="en-US" altLang="fr-FR" sz="2000" b="1" i="1" dirty="0">
              <a:solidFill>
                <a:schemeClr val="bg1"/>
              </a:solidFill>
            </a:endParaRPr>
          </a:p>
        </p:txBody>
      </p:sp>
    </p:spTree>
    <p:extLst>
      <p:ext uri="{BB962C8B-B14F-4D97-AF65-F5344CB8AC3E}">
        <p14:creationId xmlns:p14="http://schemas.microsoft.com/office/powerpoint/2010/main" val="3130759521"/>
      </p:ext>
    </p:extLst>
  </p:cSld>
  <p:clrMapOvr>
    <a:masterClrMapping/>
  </p:clrMapOvr>
</p:sld>
</file>

<file path=ppt/slides/slide6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606906" y="3140968"/>
            <a:ext cx="4913030" cy="3271735"/>
          </a:xfrm>
        </p:spPr>
        <p:txBody>
          <a:bodyPr numCol="1" spcCol="72000" anchor="ctr">
            <a:noAutofit/>
          </a:bodyPr>
          <a:lstStyle/>
          <a:p>
            <a:pPr marL="0" indent="0" algn="just">
              <a:buNone/>
            </a:pPr>
            <a:r>
              <a:rPr lang="fr-FR" sz="2400" b="1" dirty="0">
                <a:latin typeface="Book Antiqua" panose="02040602050305030304" pitchFamily="18" charset="0"/>
              </a:rPr>
              <a:t>Gloire au Père au Fils et au Saint-Esprit, Maintenant et pour toujours, pour les siècles des siècles Amen. Ô Trinité Sainte, aie pitié de nous.</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lvl="0" algn="ctr" rtl="1" fontAlgn="base">
              <a:spcBef>
                <a:spcPct val="20000"/>
              </a:spcBef>
              <a:spcAft>
                <a:spcPct val="0"/>
              </a:spcAft>
            </a:pPr>
            <a:endParaRPr lang="ar-SA" altLang="fr-FR" sz="3600" dirty="0">
              <a:latin typeface="Times New Roman" panose="02020603050405020304" pitchFamily="18" charset="0"/>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767408" y="596567"/>
            <a:ext cx="10513168" cy="2688417"/>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lvl="0" indent="0" algn="just">
              <a:buNone/>
            </a:pPr>
            <a:r>
              <a:rPr lang="nl-NL" sz="4400" b="1" dirty="0" err="1">
                <a:latin typeface="CS Avva Shenouda" panose="020B7200000000000000" pitchFamily="34" charset="0"/>
              </a:rPr>
              <a:t>Doxa</a:t>
            </a:r>
            <a:r>
              <a:rPr lang="nl-NL" sz="4400" b="1" dirty="0">
                <a:latin typeface="CS Avva Shenouda" panose="020B7200000000000000" pitchFamily="34" charset="0"/>
              </a:rPr>
              <a:t> </a:t>
            </a:r>
            <a:r>
              <a:rPr lang="nl-NL" sz="4400" b="1" dirty="0" err="1">
                <a:latin typeface="CS Avva Shenouda" panose="020B7200000000000000" pitchFamily="34" charset="0"/>
              </a:rPr>
              <a:t>Patri</a:t>
            </a:r>
            <a:r>
              <a:rPr lang="nl-NL" sz="4400" b="1" dirty="0">
                <a:latin typeface="CS Avva Shenouda" panose="020B7200000000000000" pitchFamily="34" charset="0"/>
              </a:rPr>
              <a:t> </a:t>
            </a:r>
            <a:r>
              <a:rPr lang="nl-NL" sz="4400" b="1" dirty="0" err="1">
                <a:latin typeface="CS Avva Shenouda" panose="020B7200000000000000" pitchFamily="34" charset="0"/>
              </a:rPr>
              <a:t>ke</a:t>
            </a:r>
            <a:r>
              <a:rPr lang="nl-NL" sz="4400" b="1" dirty="0">
                <a:latin typeface="CS Avva Shenouda" panose="020B7200000000000000" pitchFamily="34" charset="0"/>
              </a:rPr>
              <a:t> </a:t>
            </a:r>
            <a:r>
              <a:rPr lang="nl-NL" sz="4400" b="1" dirty="0" err="1">
                <a:latin typeface="CS Avva Shenouda" panose="020B7200000000000000" pitchFamily="34" charset="0"/>
              </a:rPr>
              <a:t>Uiw</a:t>
            </a:r>
            <a:r>
              <a:rPr lang="nl-NL" sz="4400" b="1" dirty="0">
                <a:latin typeface="CS Avva Shenouda" panose="020B7200000000000000" pitchFamily="34" charset="0"/>
              </a:rPr>
              <a:t> </a:t>
            </a:r>
            <a:r>
              <a:rPr lang="nl-NL" sz="4400" b="1" dirty="0" err="1">
                <a:latin typeface="CS Avva Shenouda" panose="020B7200000000000000" pitchFamily="34" charset="0"/>
              </a:rPr>
              <a:t>ke</a:t>
            </a:r>
            <a:r>
              <a:rPr lang="nl-NL" sz="4400" b="1" dirty="0">
                <a:latin typeface="CS Avva Shenouda" panose="020B7200000000000000" pitchFamily="34" charset="0"/>
              </a:rPr>
              <a:t> </a:t>
            </a:r>
            <a:r>
              <a:rPr lang="nl-NL" sz="4400" b="1" dirty="0" err="1">
                <a:latin typeface="CS Avva Shenouda" panose="020B7200000000000000" pitchFamily="34" charset="0"/>
              </a:rPr>
              <a:t>agiw</a:t>
            </a:r>
            <a:r>
              <a:rPr lang="nl-NL" sz="4400" b="1" dirty="0">
                <a:latin typeface="CS Avva Shenouda" panose="020B7200000000000000" pitchFamily="34" charset="0"/>
              </a:rPr>
              <a:t> </a:t>
            </a:r>
            <a:r>
              <a:rPr lang="nl-NL" sz="4400" b="1" dirty="0" err="1">
                <a:latin typeface="CS Avva Shenouda" panose="020B7200000000000000" pitchFamily="34" charset="0"/>
              </a:rPr>
              <a:t>Pneumati</a:t>
            </a:r>
            <a:r>
              <a:rPr lang="nl-NL" sz="4400" b="1" dirty="0">
                <a:latin typeface="CS Avva Shenouda" panose="020B7200000000000000" pitchFamily="34" charset="0"/>
              </a:rPr>
              <a:t>@ </a:t>
            </a:r>
            <a:r>
              <a:rPr lang="nl-NL" sz="4400" b="1" dirty="0" err="1">
                <a:latin typeface="CS Avva Shenouda" panose="020B7200000000000000" pitchFamily="34" charset="0"/>
              </a:rPr>
              <a:t>ke</a:t>
            </a:r>
            <a:r>
              <a:rPr lang="nl-NL" sz="4400" b="1" dirty="0">
                <a:latin typeface="CS Avva Shenouda" panose="020B7200000000000000" pitchFamily="34" charset="0"/>
              </a:rPr>
              <a:t> </a:t>
            </a:r>
            <a:r>
              <a:rPr lang="nl-NL" sz="4400" b="1" dirty="0" err="1">
                <a:latin typeface="CS Avva Shenouda" panose="020B7200000000000000" pitchFamily="34" charset="0"/>
              </a:rPr>
              <a:t>nun</a:t>
            </a:r>
            <a:r>
              <a:rPr lang="nl-NL" sz="4400" b="1" dirty="0">
                <a:latin typeface="CS Avva Shenouda" panose="020B7200000000000000" pitchFamily="34" charset="0"/>
              </a:rPr>
              <a:t> </a:t>
            </a:r>
            <a:r>
              <a:rPr lang="nl-NL" sz="4400" b="1" dirty="0" err="1">
                <a:latin typeface="CS Avva Shenouda" panose="020B7200000000000000" pitchFamily="34" charset="0"/>
              </a:rPr>
              <a:t>ke</a:t>
            </a:r>
            <a:r>
              <a:rPr lang="nl-NL" sz="4400" b="1" dirty="0">
                <a:latin typeface="CS Avva Shenouda" panose="020B7200000000000000" pitchFamily="34" charset="0"/>
              </a:rPr>
              <a:t> `</a:t>
            </a:r>
            <a:r>
              <a:rPr lang="nl-NL" sz="4400" b="1" dirty="0" err="1">
                <a:latin typeface="CS Avva Shenouda" panose="020B7200000000000000" pitchFamily="34" charset="0"/>
              </a:rPr>
              <a:t>a`i</a:t>
            </a:r>
            <a:r>
              <a:rPr lang="nl-NL" sz="4400" b="1" dirty="0">
                <a:latin typeface="CS Avva Shenouda" panose="020B7200000000000000" pitchFamily="34" charset="0"/>
              </a:rPr>
              <a:t> </a:t>
            </a:r>
            <a:r>
              <a:rPr lang="nl-NL" sz="4400" b="1" dirty="0" err="1">
                <a:latin typeface="CS Avva Shenouda" panose="020B7200000000000000" pitchFamily="34" charset="0"/>
              </a:rPr>
              <a:t>ke</a:t>
            </a:r>
            <a:r>
              <a:rPr lang="nl-NL" sz="4400" b="1" dirty="0">
                <a:latin typeface="CS Avva Shenouda" panose="020B7200000000000000" pitchFamily="34" charset="0"/>
              </a:rPr>
              <a:t> ic </a:t>
            </a:r>
            <a:r>
              <a:rPr lang="nl-NL" sz="4400" b="1" dirty="0" err="1">
                <a:latin typeface="CS Avva Shenouda" panose="020B7200000000000000" pitchFamily="34" charset="0"/>
              </a:rPr>
              <a:t>touc</a:t>
            </a:r>
            <a:r>
              <a:rPr lang="nl-NL" sz="4400" b="1" dirty="0">
                <a:latin typeface="CS Avva Shenouda" panose="020B7200000000000000" pitchFamily="34" charset="0"/>
              </a:rPr>
              <a:t> `</a:t>
            </a:r>
            <a:r>
              <a:rPr lang="nl-NL" sz="4400" b="1" dirty="0" err="1">
                <a:latin typeface="CS Avva Shenouda" panose="020B7200000000000000" pitchFamily="34" charset="0"/>
              </a:rPr>
              <a:t>e`wnac</a:t>
            </a:r>
            <a:r>
              <a:rPr lang="nl-NL" sz="4400" b="1" dirty="0">
                <a:latin typeface="CS Avva Shenouda" panose="020B7200000000000000" pitchFamily="34" charset="0"/>
              </a:rPr>
              <a:t> </a:t>
            </a:r>
            <a:r>
              <a:rPr lang="nl-NL" sz="4400" b="1" dirty="0" err="1">
                <a:latin typeface="CS Avva Shenouda" panose="020B7200000000000000" pitchFamily="34" charset="0"/>
              </a:rPr>
              <a:t>twn</a:t>
            </a:r>
            <a:r>
              <a:rPr lang="nl-NL" sz="4400" b="1" dirty="0">
                <a:latin typeface="CS Avva Shenouda" panose="020B7200000000000000" pitchFamily="34" charset="0"/>
              </a:rPr>
              <a:t> `</a:t>
            </a:r>
            <a:r>
              <a:rPr lang="nl-NL" sz="4400" b="1" dirty="0" err="1">
                <a:latin typeface="CS Avva Shenouda" panose="020B7200000000000000" pitchFamily="34" charset="0"/>
              </a:rPr>
              <a:t>e`wnwn</a:t>
            </a:r>
            <a:r>
              <a:rPr lang="nl-NL" sz="4400" b="1" dirty="0">
                <a:latin typeface="CS Avva Shenouda" panose="020B7200000000000000" pitchFamily="34" charset="0"/>
              </a:rPr>
              <a:t> `</a:t>
            </a:r>
            <a:r>
              <a:rPr lang="nl-NL" sz="4400" b="1" dirty="0" err="1">
                <a:latin typeface="CS Avva Shenouda" panose="020B7200000000000000" pitchFamily="34" charset="0"/>
              </a:rPr>
              <a:t>amyn</a:t>
            </a:r>
            <a:r>
              <a:rPr lang="nl-NL" sz="4400" b="1" dirty="0">
                <a:latin typeface="CS Avva Shenouda" panose="020B7200000000000000" pitchFamily="34" charset="0"/>
              </a:rPr>
              <a:t> </a:t>
            </a:r>
            <a:r>
              <a:rPr lang="fr-FR" sz="4400" b="1" dirty="0">
                <a:solidFill>
                  <a:prstClr val="black"/>
                </a:solidFill>
                <a:latin typeface="CS Avva Shenouda" panose="020B7200000000000000" pitchFamily="34" charset="0"/>
              </a:rPr>
              <a:t>@</a:t>
            </a:r>
            <a:r>
              <a:rPr lang="nl-NL" sz="4400" b="1" dirty="0">
                <a:latin typeface="CS Avva Shenouda" panose="020B7200000000000000" pitchFamily="34" charset="0"/>
              </a:rPr>
              <a:t> </a:t>
            </a:r>
            <a:r>
              <a:rPr lang="nl-NL" sz="4400" b="1" dirty="0" err="1">
                <a:latin typeface="CS Avva Shenouda" panose="020B7200000000000000" pitchFamily="34" charset="0"/>
              </a:rPr>
              <a:t>agia</a:t>
            </a:r>
            <a:r>
              <a:rPr lang="nl-NL" sz="4400" b="1" dirty="0">
                <a:latin typeface="CS Avva Shenouda" panose="020B7200000000000000" pitchFamily="34" charset="0"/>
              </a:rPr>
              <a:t> </a:t>
            </a:r>
            <a:r>
              <a:rPr lang="nl-NL" sz="4400" b="1" dirty="0" err="1">
                <a:latin typeface="CS Avva Shenouda" panose="020B7200000000000000" pitchFamily="34" charset="0"/>
              </a:rPr>
              <a:t>Triac</a:t>
            </a:r>
            <a:r>
              <a:rPr lang="nl-NL" sz="4400" b="1" dirty="0">
                <a:latin typeface="CS Avva Shenouda" panose="020B7200000000000000" pitchFamily="34" charset="0"/>
              </a:rPr>
              <a:t> </a:t>
            </a:r>
            <a:r>
              <a:rPr lang="fr-FR" sz="4400" b="1" dirty="0">
                <a:solidFill>
                  <a:prstClr val="black"/>
                </a:solidFill>
                <a:latin typeface="CS Avva Shenouda" panose="020B7200000000000000" pitchFamily="34" charset="0"/>
              </a:rPr>
              <a:t>@</a:t>
            </a:r>
            <a:r>
              <a:rPr lang="nl-NL" sz="4400" b="1" dirty="0">
                <a:latin typeface="CS Avva Shenouda" panose="020B7200000000000000" pitchFamily="34" charset="0"/>
              </a:rPr>
              <a:t> </a:t>
            </a:r>
            <a:r>
              <a:rPr lang="fr-FR" sz="4400" b="1" dirty="0" err="1">
                <a:solidFill>
                  <a:prstClr val="black"/>
                </a:solidFill>
                <a:latin typeface="CS Avva Shenouda" panose="020B7200000000000000" pitchFamily="34" charset="0"/>
              </a:rPr>
              <a:t>eleycon</a:t>
            </a:r>
            <a:r>
              <a:rPr lang="fr-FR" sz="4400" b="1" dirty="0">
                <a:solidFill>
                  <a:prstClr val="black"/>
                </a:solidFill>
                <a:latin typeface="CS Avva Shenouda" panose="020B7200000000000000" pitchFamily="34" charset="0"/>
              </a:rPr>
              <a:t> ` </a:t>
            </a:r>
            <a:r>
              <a:rPr lang="fr-FR" sz="4400" b="1" dirty="0" err="1">
                <a:solidFill>
                  <a:prstClr val="black"/>
                </a:solidFill>
                <a:latin typeface="CS Avva Shenouda" panose="020B7200000000000000" pitchFamily="34" charset="0"/>
              </a:rPr>
              <a:t>ymac</a:t>
            </a:r>
            <a:endParaRPr lang="fr-FR" sz="4400" b="1" dirty="0">
              <a:solidFill>
                <a:prstClr val="black"/>
              </a:solidFill>
              <a:latin typeface="CS Avva Shenouda" panose="020B7200000000000000" pitchFamily="34" charset="0"/>
            </a:endParaRPr>
          </a:p>
        </p:txBody>
      </p:sp>
      <p:sp>
        <p:nvSpPr>
          <p:cNvPr id="13" name="Espace réservé du contenu 2">
            <a:extLst>
              <a:ext uri="{FF2B5EF4-FFF2-40B4-BE49-F238E27FC236}">
                <a16:creationId xmlns:a16="http://schemas.microsoft.com/office/drawing/2014/main" id="{BAEE9C64-186B-45FE-92FC-55891E69D351}"/>
              </a:ext>
            </a:extLst>
          </p:cNvPr>
          <p:cNvSpPr txBox="1">
            <a:spLocks/>
          </p:cNvSpPr>
          <p:nvPr/>
        </p:nvSpPr>
        <p:spPr>
          <a:xfrm>
            <a:off x="8650513" y="486947"/>
            <a:ext cx="3138029" cy="5991072"/>
          </a:xfrm>
          <a:prstGeom prst="rect">
            <a:avLst/>
          </a:prstGeom>
        </p:spPr>
        <p:txBody>
          <a:bodyPr vert="horz" lIns="91440" tIns="45720" rIns="91440" bIns="45720" numCol="1" spcCol="72000" rtlCol="0" anchor="ctr">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buNone/>
            </a:pPr>
            <a:endParaRPr lang="fr-FR" sz="4000" b="1" dirty="0">
              <a:latin typeface="Book Antiqua" panose="02040602050305030304" pitchFamily="18"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240016" y="3835607"/>
            <a:ext cx="5345079" cy="1754326"/>
          </a:xfrm>
          <a:prstGeom prst="rect">
            <a:avLst/>
          </a:prstGeom>
        </p:spPr>
        <p:txBody>
          <a:bodyPr wrap="square" anchor="ctr" anchorCtr="0">
            <a:spAutoFit/>
          </a:bodyPr>
          <a:lstStyle/>
          <a:p>
            <a:pPr algn="just" rtl="1"/>
            <a:r>
              <a:rPr lang="ar-AE" sz="3600" b="1" dirty="0">
                <a:latin typeface="Book Antiqua" panose="02040602050305030304" pitchFamily="18" charset="0"/>
              </a:rPr>
              <a:t>المجد للآب وال</a:t>
            </a:r>
            <a:r>
              <a:rPr lang="ar-EG" sz="3600" b="1" dirty="0">
                <a:latin typeface="Book Antiqua" panose="02040602050305030304" pitchFamily="18" charset="0"/>
              </a:rPr>
              <a:t>إ</a:t>
            </a:r>
            <a:r>
              <a:rPr lang="ar-AE" sz="3600" b="1" dirty="0">
                <a:latin typeface="Book Antiqua" panose="02040602050305030304" pitchFamily="18" charset="0"/>
              </a:rPr>
              <a:t>بن والروح القدس، ال</a:t>
            </a:r>
            <a:r>
              <a:rPr lang="ar-EG" sz="3600" b="1" dirty="0">
                <a:latin typeface="Book Antiqua" panose="02040602050305030304" pitchFamily="18" charset="0"/>
              </a:rPr>
              <a:t>آ</a:t>
            </a:r>
            <a:r>
              <a:rPr lang="ar-AE" sz="3600" b="1" dirty="0">
                <a:latin typeface="Book Antiqua" panose="02040602050305030304" pitchFamily="18" charset="0"/>
              </a:rPr>
              <a:t>ن و كل </a:t>
            </a:r>
            <a:r>
              <a:rPr lang="ar-EG" sz="3600" b="1" dirty="0">
                <a:latin typeface="Book Antiqua" panose="02040602050305030304" pitchFamily="18" charset="0"/>
              </a:rPr>
              <a:t>أ</a:t>
            </a:r>
            <a:r>
              <a:rPr lang="ar-AE" sz="3600" b="1" dirty="0">
                <a:latin typeface="Book Antiqua" panose="02040602050305030304" pitchFamily="18" charset="0"/>
              </a:rPr>
              <a:t>وان وإلي دهر الدهور. آمين.</a:t>
            </a:r>
            <a:r>
              <a:rPr lang="fr-FR" sz="3600" b="1" dirty="0">
                <a:latin typeface="Book Antiqua" panose="02040602050305030304" pitchFamily="18" charset="0"/>
              </a:rPr>
              <a:t> </a:t>
            </a:r>
            <a:r>
              <a:rPr lang="ar-AE" sz="3600" b="1" dirty="0">
                <a:latin typeface="Book Antiqua" panose="02040602050305030304" pitchFamily="18" charset="0"/>
              </a:rPr>
              <a:t>أيها الثالوث المقدس</a:t>
            </a:r>
            <a:r>
              <a:rPr lang="fr-FR" sz="3600" b="1" dirty="0">
                <a:latin typeface="Book Antiqua" panose="02040602050305030304" pitchFamily="18" charset="0"/>
              </a:rPr>
              <a:t> </a:t>
            </a:r>
            <a:r>
              <a:rPr lang="ar-AE" altLang="fr-FR" sz="3600" b="1" dirty="0">
                <a:latin typeface="Book Antiqua" panose="02040602050305030304" pitchFamily="18" charset="0"/>
              </a:rPr>
              <a:t>ارحمنا</a:t>
            </a:r>
            <a:endParaRPr lang="ar-AE" sz="3600" b="1" dirty="0">
              <a:latin typeface="Book Antiqua" panose="02040602050305030304" pitchFamily="18" charset="0"/>
            </a:endParaRPr>
          </a:p>
        </p:txBody>
      </p:sp>
      <p:sp>
        <p:nvSpPr>
          <p:cNvPr id="8" name="ZoneTexte 7">
            <a:extLst>
              <a:ext uri="{FF2B5EF4-FFF2-40B4-BE49-F238E27FC236}">
                <a16:creationId xmlns:a16="http://schemas.microsoft.com/office/drawing/2014/main" id="{334DA1DA-183F-4F74-9EFB-5C268E3A0451}"/>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du </a:t>
            </a:r>
            <a:r>
              <a:rPr lang="fr-FR" sz="1600" b="1" dirty="0" err="1">
                <a:solidFill>
                  <a:schemeClr val="bg1"/>
                </a:solidFill>
              </a:rPr>
              <a:t>Lakkan</a:t>
            </a:r>
            <a:r>
              <a:rPr lang="fr-FR" sz="1600" b="1" dirty="0">
                <a:solidFill>
                  <a:schemeClr val="bg1"/>
                </a:solidFill>
              </a:rPr>
              <a:t> (Lavement des pieds)</a:t>
            </a:r>
          </a:p>
        </p:txBody>
      </p:sp>
      <p:sp>
        <p:nvSpPr>
          <p:cNvPr id="9" name="Rectangle 74">
            <a:extLst>
              <a:ext uri="{FF2B5EF4-FFF2-40B4-BE49-F238E27FC236}">
                <a16:creationId xmlns:a16="http://schemas.microsoft.com/office/drawing/2014/main" id="{D358EE14-F10F-42BB-B57B-F190DE1DE53D}"/>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صلاة </a:t>
            </a:r>
            <a:r>
              <a:rPr lang="ar-SA" sz="2000" b="1" dirty="0" err="1">
                <a:solidFill>
                  <a:schemeClr val="bg1"/>
                </a:solidFill>
              </a:rPr>
              <a:t>اللقان</a:t>
            </a:r>
            <a:endParaRPr lang="en-US" altLang="fr-FR" sz="2000" b="1" i="1" dirty="0">
              <a:solidFill>
                <a:schemeClr val="bg1"/>
              </a:solidFill>
            </a:endParaRPr>
          </a:p>
        </p:txBody>
      </p:sp>
    </p:spTree>
    <p:extLst>
      <p:ext uri="{BB962C8B-B14F-4D97-AF65-F5344CB8AC3E}">
        <p14:creationId xmlns:p14="http://schemas.microsoft.com/office/powerpoint/2010/main" val="2362004546"/>
      </p:ext>
    </p:extLst>
  </p:cSld>
  <p:clrMapOvr>
    <a:masterClrMapping/>
  </p:clrMapOvr>
</p:sld>
</file>

<file path=ppt/slides/slide6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5" name="Connecteur droit 4">
            <a:extLst>
              <a:ext uri="{FF2B5EF4-FFF2-40B4-BE49-F238E27FC236}">
                <a16:creationId xmlns:a16="http://schemas.microsoft.com/office/drawing/2014/main" id="{126B1987-611D-41BD-9F08-E35F26AD5672}"/>
              </a:ext>
            </a:extLst>
          </p:cNvPr>
          <p:cNvCxnSpPr>
            <a:cxnSpLocks/>
          </p:cNvCxnSpPr>
          <p:nvPr/>
        </p:nvCxnSpPr>
        <p:spPr>
          <a:xfrm flipV="1">
            <a:off x="4151784" y="548680"/>
            <a:ext cx="0" cy="5832648"/>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7" name="Connecteur droit 6">
            <a:extLst>
              <a:ext uri="{FF2B5EF4-FFF2-40B4-BE49-F238E27FC236}">
                <a16:creationId xmlns:a16="http://schemas.microsoft.com/office/drawing/2014/main" id="{6FCAE597-4702-47B1-A0B0-F545200A3E96}"/>
              </a:ext>
            </a:extLst>
          </p:cNvPr>
          <p:cNvCxnSpPr>
            <a:cxnSpLocks/>
          </p:cNvCxnSpPr>
          <p:nvPr/>
        </p:nvCxnSpPr>
        <p:spPr>
          <a:xfrm>
            <a:off x="7932204" y="548680"/>
            <a:ext cx="0" cy="5832648"/>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aphicFrame>
        <p:nvGraphicFramePr>
          <p:cNvPr id="11" name="Tableau 10">
            <a:extLst>
              <a:ext uri="{FF2B5EF4-FFF2-40B4-BE49-F238E27FC236}">
                <a16:creationId xmlns:a16="http://schemas.microsoft.com/office/drawing/2014/main" id="{064030C8-D926-485C-8E3C-04B79300FA76}"/>
              </a:ext>
            </a:extLst>
          </p:cNvPr>
          <p:cNvGraphicFramePr>
            <a:graphicFrameLocks noGrp="1"/>
          </p:cNvGraphicFramePr>
          <p:nvPr/>
        </p:nvGraphicFramePr>
        <p:xfrm>
          <a:off x="407368" y="548680"/>
          <a:ext cx="11305251" cy="4876800"/>
        </p:xfrm>
        <a:graphic>
          <a:graphicData uri="http://schemas.openxmlformats.org/drawingml/2006/table">
            <a:tbl>
              <a:tblPr firstRow="1" bandRow="1">
                <a:tableStyleId>{5C22544A-7EE6-4342-B048-85BDC9FD1C3A}</a:tableStyleId>
              </a:tblPr>
              <a:tblGrid>
                <a:gridCol w="3768417">
                  <a:extLst>
                    <a:ext uri="{9D8B030D-6E8A-4147-A177-3AD203B41FA5}">
                      <a16:colId xmlns:a16="http://schemas.microsoft.com/office/drawing/2014/main" val="643898362"/>
                    </a:ext>
                  </a:extLst>
                </a:gridCol>
                <a:gridCol w="3768417">
                  <a:extLst>
                    <a:ext uri="{9D8B030D-6E8A-4147-A177-3AD203B41FA5}">
                      <a16:colId xmlns:a16="http://schemas.microsoft.com/office/drawing/2014/main" val="928857037"/>
                    </a:ext>
                  </a:extLst>
                </a:gridCol>
                <a:gridCol w="3768417">
                  <a:extLst>
                    <a:ext uri="{9D8B030D-6E8A-4147-A177-3AD203B41FA5}">
                      <a16:colId xmlns:a16="http://schemas.microsoft.com/office/drawing/2014/main" val="2709813572"/>
                    </a:ext>
                  </a:extLst>
                </a:gridCol>
              </a:tblGrid>
              <a:tr h="370840">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2000" b="1" dirty="0" err="1">
                          <a:solidFill>
                            <a:srgbClr val="C00000"/>
                          </a:solidFill>
                          <a:latin typeface="CS Avva Shenouda" panose="020B7200000000000000" pitchFamily="34" charset="0"/>
                        </a:rPr>
                        <a:t>Piouyb</a:t>
                      </a:r>
                      <a:endParaRPr lang="fr-FR" sz="2800" b="1" dirty="0">
                        <a:solidFill>
                          <a:srgbClr val="C00000"/>
                        </a:solidFill>
                        <a:latin typeface="CS Avva Shenouda" panose="020B7200000000000000" pitchFamily="34" charset="0"/>
                      </a:endParaRPr>
                    </a:p>
                    <a:p>
                      <a:pPr marL="0" marR="0" lvl="0" indent="0" algn="ctr" defTabSz="914400" rtl="0" eaLnBrk="1" fontAlgn="auto" latinLnBrk="0" hangingPunct="1">
                        <a:lnSpc>
                          <a:spcPct val="100000"/>
                        </a:lnSpc>
                        <a:spcBef>
                          <a:spcPts val="0"/>
                        </a:spcBef>
                        <a:spcAft>
                          <a:spcPts val="0"/>
                        </a:spcAft>
                        <a:buClrTx/>
                        <a:buSzTx/>
                        <a:buFontTx/>
                        <a:buNone/>
                        <a:tabLst/>
                        <a:defRPr/>
                      </a:pPr>
                      <a:r>
                        <a:rPr lang="fr-FR" sz="2400" b="1" kern="1200" dirty="0" err="1">
                          <a:solidFill>
                            <a:schemeClr val="tx1"/>
                          </a:solidFill>
                          <a:effectLst/>
                          <a:latin typeface="CS Avva Shenouda" panose="020B7200000000000000" pitchFamily="34" charset="0"/>
                          <a:ea typeface="+mn-ea"/>
                          <a:cs typeface="+mn-cs"/>
                        </a:rPr>
                        <a:t>ÉSlyl</a:t>
                      </a:r>
                      <a:endParaRPr lang="fr-FR" sz="2800" b="1" kern="1200" dirty="0">
                        <a:solidFill>
                          <a:schemeClr val="tx1"/>
                        </a:solidFill>
                        <a:effectLst/>
                        <a:latin typeface="CS Avva Shenouda" panose="020B7200000000000000" pitchFamily="34" charset="0"/>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lang="fr-FR" sz="2000" b="1" kern="1200" dirty="0">
                          <a:solidFill>
                            <a:schemeClr val="tx1"/>
                          </a:solidFill>
                          <a:effectLst/>
                          <a:latin typeface="CS Avva Shenouda" panose="020B7200000000000000" pitchFamily="34" charset="0"/>
                          <a:ea typeface="+mn-ea"/>
                          <a:cs typeface="+mn-cs"/>
                        </a:rPr>
                        <a:t> </a:t>
                      </a: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fr-FR" sz="2000" dirty="0">
                          <a:solidFill>
                            <a:srgbClr val="C00000"/>
                          </a:solidFill>
                        </a:rPr>
                        <a:t>Le Prêtre</a:t>
                      </a:r>
                    </a:p>
                    <a:p>
                      <a:pPr algn="ctr"/>
                      <a:r>
                        <a:rPr lang="fr-FR" sz="2800" b="1" kern="1200" dirty="0">
                          <a:solidFill>
                            <a:schemeClr val="tx1"/>
                          </a:solidFill>
                          <a:effectLst/>
                          <a:latin typeface="+mn-lt"/>
                          <a:ea typeface="+mn-ea"/>
                          <a:cs typeface="+mn-cs"/>
                        </a:rPr>
                        <a:t>Prions</a:t>
                      </a:r>
                    </a:p>
                    <a:p>
                      <a:pPr algn="ctr"/>
                      <a:endParaRPr lang="fr-FR" sz="2400" dirty="0">
                        <a:solidFill>
                          <a:schemeClr val="tx1"/>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ar-SA" sz="2400" b="1" kern="1200" dirty="0">
                          <a:solidFill>
                            <a:srgbClr val="C00000"/>
                          </a:solidFill>
                          <a:effectLst/>
                          <a:latin typeface="+mn-lt"/>
                          <a:ea typeface="+mn-ea"/>
                          <a:cs typeface="+mn-cs"/>
                        </a:rPr>
                        <a:t>الكاهن</a:t>
                      </a:r>
                      <a:endParaRPr lang="fr-FR" sz="3000" b="1" kern="1200" dirty="0">
                        <a:solidFill>
                          <a:srgbClr val="C00000"/>
                        </a:solidFill>
                        <a:effectLst/>
                        <a:latin typeface="+mn-lt"/>
                        <a:ea typeface="+mn-ea"/>
                        <a:cs typeface="+mn-cs"/>
                      </a:endParaRPr>
                    </a:p>
                    <a:p>
                      <a:pPr algn="ctr"/>
                      <a:r>
                        <a:rPr lang="ar-SA" sz="2800" b="1" kern="1200" dirty="0">
                          <a:solidFill>
                            <a:schemeClr val="tx1"/>
                          </a:solidFill>
                          <a:effectLst/>
                          <a:latin typeface="+mn-lt"/>
                          <a:ea typeface="+mn-ea"/>
                          <a:cs typeface="+mn-cs"/>
                        </a:rPr>
                        <a:t>صل</a:t>
                      </a:r>
                      <a:endParaRPr lang="fr-FR" b="1" dirty="0">
                        <a:solidFill>
                          <a:schemeClr val="tx1"/>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760832106"/>
                  </a:ext>
                </a:extLst>
              </a:tr>
              <a:tr h="370840">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2000" b="1" kern="1200" dirty="0" err="1">
                          <a:solidFill>
                            <a:srgbClr val="C00000"/>
                          </a:solidFill>
                          <a:latin typeface="CS Avva Shenouda" panose="020B7200000000000000" pitchFamily="34" charset="0"/>
                          <a:ea typeface="+mn-ea"/>
                          <a:cs typeface="+mn-cs"/>
                        </a:rPr>
                        <a:t>Pidi`akwn</a:t>
                      </a:r>
                      <a:endParaRPr lang="fr-FR" sz="2000" b="1" kern="1200" dirty="0">
                        <a:solidFill>
                          <a:srgbClr val="C00000"/>
                        </a:solidFill>
                        <a:latin typeface="CS Avva Shenouda" panose="020B7200000000000000" pitchFamily="34" charset="0"/>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lang="fr-FR" sz="2400" b="1" kern="1200" dirty="0" err="1">
                          <a:solidFill>
                            <a:schemeClr val="dk1"/>
                          </a:solidFill>
                          <a:effectLst/>
                          <a:latin typeface="CS Avva Shenouda" panose="020B7200000000000000" pitchFamily="34" charset="0"/>
                          <a:ea typeface="+mn-ea"/>
                          <a:cs typeface="+mn-cs"/>
                        </a:rPr>
                        <a:t>ÉEpi</a:t>
                      </a:r>
                      <a:r>
                        <a:rPr lang="fr-FR" sz="2400" b="1" kern="1200" dirty="0">
                          <a:solidFill>
                            <a:schemeClr val="dk1"/>
                          </a:solidFill>
                          <a:effectLst/>
                          <a:latin typeface="CS Avva Shenouda" panose="020B7200000000000000" pitchFamily="34" charset="0"/>
                          <a:ea typeface="+mn-ea"/>
                          <a:cs typeface="+mn-cs"/>
                        </a:rPr>
                        <a:t> `</a:t>
                      </a:r>
                      <a:r>
                        <a:rPr lang="fr-FR" sz="2400" b="1" kern="1200" dirty="0" err="1">
                          <a:solidFill>
                            <a:schemeClr val="dk1"/>
                          </a:solidFill>
                          <a:effectLst/>
                          <a:latin typeface="CS Avva Shenouda" panose="020B7200000000000000" pitchFamily="34" charset="0"/>
                          <a:ea typeface="+mn-ea"/>
                          <a:cs typeface="+mn-cs"/>
                        </a:rPr>
                        <a:t>proceu,y</a:t>
                      </a:r>
                      <a:r>
                        <a:rPr lang="fr-FR" sz="2400" b="1" kern="1200" dirty="0">
                          <a:solidFill>
                            <a:schemeClr val="dk1"/>
                          </a:solidFill>
                          <a:effectLst/>
                          <a:latin typeface="CS Avva Shenouda" panose="020B7200000000000000" pitchFamily="34" charset="0"/>
                          <a:ea typeface="+mn-ea"/>
                          <a:cs typeface="+mn-cs"/>
                        </a:rPr>
                        <a:t> `</a:t>
                      </a:r>
                      <a:r>
                        <a:rPr lang="fr-FR" sz="2400" b="1" kern="1200" dirty="0" err="1">
                          <a:solidFill>
                            <a:schemeClr val="dk1"/>
                          </a:solidFill>
                          <a:effectLst/>
                          <a:latin typeface="CS Avva Shenouda" panose="020B7200000000000000" pitchFamily="34" charset="0"/>
                          <a:ea typeface="+mn-ea"/>
                          <a:cs typeface="+mn-cs"/>
                        </a:rPr>
                        <a:t>cta;yte</a:t>
                      </a:r>
                      <a:endParaRPr lang="fr-FR" sz="2400" b="1" kern="1200" dirty="0">
                        <a:solidFill>
                          <a:schemeClr val="dk1"/>
                        </a:solidFill>
                        <a:effectLst/>
                        <a:latin typeface="CS Avva Shenouda" panose="020B7200000000000000" pitchFamily="34" charset="0"/>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lang="fr-FR" sz="2800" b="1" kern="1200" dirty="0">
                        <a:solidFill>
                          <a:srgbClr val="C00000"/>
                        </a:solidFill>
                        <a:latin typeface="CS Avva Shenouda" panose="020B7200000000000000" pitchFamily="34" charset="0"/>
                        <a:ea typeface="+mn-ea"/>
                        <a:cs typeface="+mn-cs"/>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fr-FR" sz="2000" b="1" kern="1200" dirty="0">
                          <a:solidFill>
                            <a:srgbClr val="C00000"/>
                          </a:solidFill>
                          <a:latin typeface="+mn-lt"/>
                          <a:ea typeface="+mn-ea"/>
                          <a:cs typeface="+mn-cs"/>
                        </a:rPr>
                        <a:t>Le diacre</a:t>
                      </a:r>
                    </a:p>
                    <a:p>
                      <a:pPr marL="0" marR="0" lvl="0" indent="0" algn="ctr" defTabSz="914400" rtl="0" eaLnBrk="1" fontAlgn="auto" latinLnBrk="0" hangingPunct="1">
                        <a:lnSpc>
                          <a:spcPct val="100000"/>
                        </a:lnSpc>
                        <a:spcBef>
                          <a:spcPts val="0"/>
                        </a:spcBef>
                        <a:spcAft>
                          <a:spcPts val="0"/>
                        </a:spcAft>
                        <a:buClrTx/>
                        <a:buSzTx/>
                        <a:buFontTx/>
                        <a:buNone/>
                        <a:tabLst/>
                        <a:defRPr/>
                      </a:pPr>
                      <a:r>
                        <a:rPr lang="fr-FR" sz="2800" b="1" kern="1200" dirty="0">
                          <a:solidFill>
                            <a:schemeClr val="tx1"/>
                          </a:solidFill>
                          <a:effectLst/>
                          <a:latin typeface="+mn-lt"/>
                          <a:ea typeface="+mn-ea"/>
                          <a:cs typeface="+mn-cs"/>
                        </a:rPr>
                        <a:t>Pour la prière levons-nous</a:t>
                      </a:r>
                      <a:r>
                        <a:rPr lang="fr-FR" sz="2800" b="1" kern="1200" dirty="0">
                          <a:solidFill>
                            <a:schemeClr val="tx1"/>
                          </a:solidFill>
                          <a:effectLst/>
                          <a:latin typeface="CS Avva Shenouda" panose="020B7200000000000000" pitchFamily="34" charset="0"/>
                          <a:ea typeface="+mn-ea"/>
                          <a:cs typeface="+mn-cs"/>
                        </a:rPr>
                        <a:t> </a:t>
                      </a:r>
                    </a:p>
                    <a:p>
                      <a:pPr algn="ctr"/>
                      <a:endParaRPr lang="fr-FR" sz="2000" b="1" kern="1200" dirty="0">
                        <a:solidFill>
                          <a:schemeClr val="tx1"/>
                        </a:solidFill>
                        <a:effectLst/>
                        <a:latin typeface="+mn-lt"/>
                        <a:ea typeface="+mn-ea"/>
                        <a:cs typeface="+mn-cs"/>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ar-SA" sz="2400" b="1" kern="1200" dirty="0">
                          <a:solidFill>
                            <a:srgbClr val="C00000"/>
                          </a:solidFill>
                          <a:effectLst/>
                          <a:latin typeface="+mn-lt"/>
                          <a:ea typeface="+mn-ea"/>
                          <a:cs typeface="+mn-cs"/>
                        </a:rPr>
                        <a:t>الشماس</a:t>
                      </a:r>
                      <a:endParaRPr lang="fr-FR" sz="3000" b="1" kern="1200" dirty="0">
                        <a:solidFill>
                          <a:srgbClr val="C00000"/>
                        </a:solidFill>
                        <a:effectLst/>
                        <a:latin typeface="+mn-lt"/>
                        <a:ea typeface="+mn-ea"/>
                        <a:cs typeface="+mn-cs"/>
                      </a:endParaRPr>
                    </a:p>
                    <a:p>
                      <a:pPr algn="ctr"/>
                      <a:r>
                        <a:rPr lang="ar-SA" sz="2800" b="1" kern="1200" dirty="0">
                          <a:solidFill>
                            <a:schemeClr val="dk1"/>
                          </a:solidFill>
                          <a:effectLst/>
                          <a:latin typeface="+mn-lt"/>
                          <a:ea typeface="+mn-ea"/>
                          <a:cs typeface="+mn-cs"/>
                        </a:rPr>
                        <a:t>للصلاة قفوا</a:t>
                      </a:r>
                      <a:endParaRPr lang="fr-FR" sz="2800" b="1" dirty="0">
                        <a:solidFill>
                          <a:srgbClr val="C00000"/>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759317180"/>
                  </a:ext>
                </a:extLst>
              </a:tr>
              <a:tr h="370840">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2000" b="1">
                          <a:solidFill>
                            <a:srgbClr val="C00000"/>
                          </a:solidFill>
                          <a:latin typeface="CS Avva Shenouda" panose="020B7200000000000000" pitchFamily="34" charset="0"/>
                        </a:rPr>
                        <a:t>Piouyb</a:t>
                      </a:r>
                    </a:p>
                    <a:p>
                      <a:pPr marL="0" marR="0" lvl="0" indent="0" algn="ctr" defTabSz="914400" rtl="0" eaLnBrk="1" fontAlgn="auto" latinLnBrk="0" hangingPunct="1">
                        <a:lnSpc>
                          <a:spcPct val="100000"/>
                        </a:lnSpc>
                        <a:spcBef>
                          <a:spcPts val="0"/>
                        </a:spcBef>
                        <a:spcAft>
                          <a:spcPts val="0"/>
                        </a:spcAft>
                        <a:buClrTx/>
                        <a:buSzTx/>
                        <a:buFontTx/>
                        <a:buNone/>
                        <a:tabLst/>
                        <a:defRPr/>
                      </a:pPr>
                      <a:r>
                        <a:rPr lang="fr-FR" sz="2400" b="1" kern="1200">
                          <a:solidFill>
                            <a:schemeClr val="dk1"/>
                          </a:solidFill>
                          <a:effectLst/>
                          <a:latin typeface="CS Avva Shenouda" panose="020B7200000000000000" pitchFamily="34" charset="0"/>
                          <a:ea typeface="+mn-ea"/>
                          <a:cs typeface="+mn-cs"/>
                        </a:rPr>
                        <a:t>Iryny paci</a:t>
                      </a:r>
                    </a:p>
                    <a:p>
                      <a:pPr marL="0" marR="0" lvl="0" indent="0" algn="ctr" defTabSz="914400" rtl="0" eaLnBrk="1" fontAlgn="auto" latinLnBrk="0" hangingPunct="1">
                        <a:lnSpc>
                          <a:spcPct val="100000"/>
                        </a:lnSpc>
                        <a:spcBef>
                          <a:spcPts val="0"/>
                        </a:spcBef>
                        <a:spcAft>
                          <a:spcPts val="0"/>
                        </a:spcAft>
                        <a:buClrTx/>
                        <a:buSzTx/>
                        <a:buFontTx/>
                        <a:buNone/>
                        <a:tabLst/>
                        <a:defRPr/>
                      </a:pPr>
                      <a:endParaRPr lang="fr-FR" sz="2800" b="1" dirty="0">
                        <a:solidFill>
                          <a:srgbClr val="C00000"/>
                        </a:solidFill>
                        <a:latin typeface="CS Avva Shenouda" panose="020B7200000000000000" pitchFamily="34" charset="0"/>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fr-FR" sz="2000" b="1">
                          <a:solidFill>
                            <a:srgbClr val="C00000"/>
                          </a:solidFill>
                        </a:rPr>
                        <a:t>Le Prêtre</a:t>
                      </a:r>
                    </a:p>
                    <a:p>
                      <a:pPr algn="ctr"/>
                      <a:r>
                        <a:rPr lang="fr-FR" sz="2800" b="1" kern="1200">
                          <a:solidFill>
                            <a:schemeClr val="dk1"/>
                          </a:solidFill>
                          <a:effectLst/>
                          <a:latin typeface="+mn-lt"/>
                          <a:ea typeface="+mn-ea"/>
                          <a:cs typeface="+mn-cs"/>
                        </a:rPr>
                        <a:t>La Paix soit avec vous</a:t>
                      </a:r>
                    </a:p>
                    <a:p>
                      <a:pPr algn="ctr"/>
                      <a:endParaRPr lang="fr-FR" sz="2400" b="1" dirty="0">
                        <a:solidFill>
                          <a:srgbClr val="C00000"/>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ar-SA" sz="2400" b="1" kern="1200">
                          <a:solidFill>
                            <a:srgbClr val="C00000"/>
                          </a:solidFill>
                          <a:effectLst/>
                          <a:latin typeface="+mn-lt"/>
                          <a:ea typeface="+mn-ea"/>
                          <a:cs typeface="+mn-cs"/>
                        </a:rPr>
                        <a:t>الكاهن</a:t>
                      </a:r>
                      <a:endParaRPr lang="fr-FR" sz="3000" b="1" kern="1200">
                        <a:solidFill>
                          <a:srgbClr val="C00000"/>
                        </a:solidFill>
                        <a:effectLst/>
                        <a:latin typeface="+mn-lt"/>
                        <a:ea typeface="+mn-ea"/>
                        <a:cs typeface="+mn-cs"/>
                      </a:endParaRPr>
                    </a:p>
                    <a:p>
                      <a:pPr algn="ctr"/>
                      <a:r>
                        <a:rPr lang="ar-SA" sz="3200" b="1" kern="1200">
                          <a:solidFill>
                            <a:schemeClr val="dk1"/>
                          </a:solidFill>
                          <a:effectLst/>
                          <a:latin typeface="+mn-lt"/>
                          <a:ea typeface="+mn-ea"/>
                          <a:cs typeface="+mn-cs"/>
                        </a:rPr>
                        <a:t>السلام لجميعكم</a:t>
                      </a:r>
                      <a:endParaRPr lang="fr-FR" sz="3200" b="1" dirty="0">
                        <a:solidFill>
                          <a:srgbClr val="C00000"/>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880199284"/>
                  </a:ext>
                </a:extLst>
              </a:tr>
              <a:tr h="370840">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2000" b="1" kern="1200" dirty="0" err="1">
                          <a:solidFill>
                            <a:srgbClr val="C00000"/>
                          </a:solidFill>
                          <a:latin typeface="CS Avva Shenouda" panose="020B7200000000000000" pitchFamily="34" charset="0"/>
                          <a:ea typeface="+mn-ea"/>
                          <a:cs typeface="+mn-cs"/>
                        </a:rPr>
                        <a:t>Pilaoc</a:t>
                      </a:r>
                      <a:endParaRPr lang="fr-FR" sz="2800" b="1" kern="1200" dirty="0">
                        <a:solidFill>
                          <a:srgbClr val="C00000"/>
                        </a:solidFill>
                        <a:latin typeface="CS Avva Shenouda" panose="020B7200000000000000" pitchFamily="34" charset="0"/>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lang="fr-FR" sz="2400" b="1" kern="1200" dirty="0" err="1">
                          <a:solidFill>
                            <a:schemeClr val="dk1"/>
                          </a:solidFill>
                          <a:effectLst/>
                          <a:latin typeface="CS Avva Shenouda" panose="020B7200000000000000" pitchFamily="34" charset="0"/>
                          <a:ea typeface="+mn-ea"/>
                          <a:cs typeface="+mn-cs"/>
                        </a:rPr>
                        <a:t>Ke</a:t>
                      </a:r>
                      <a:r>
                        <a:rPr lang="fr-FR" sz="2400" b="1" kern="1200" dirty="0">
                          <a:solidFill>
                            <a:schemeClr val="dk1"/>
                          </a:solidFill>
                          <a:effectLst/>
                          <a:latin typeface="CS Avva Shenouda" panose="020B7200000000000000" pitchFamily="34" charset="0"/>
                          <a:ea typeface="+mn-ea"/>
                          <a:cs typeface="+mn-cs"/>
                        </a:rPr>
                        <a:t> </a:t>
                      </a:r>
                      <a:r>
                        <a:rPr lang="fr-FR" sz="2400" b="1" kern="1200" dirty="0" err="1">
                          <a:solidFill>
                            <a:schemeClr val="dk1"/>
                          </a:solidFill>
                          <a:effectLst/>
                          <a:latin typeface="CS Avva Shenouda" panose="020B7200000000000000" pitchFamily="34" charset="0"/>
                          <a:ea typeface="+mn-ea"/>
                          <a:cs typeface="+mn-cs"/>
                        </a:rPr>
                        <a:t>tw</a:t>
                      </a:r>
                      <a:r>
                        <a:rPr lang="fr-FR" sz="2400" b="1" kern="1200" dirty="0">
                          <a:solidFill>
                            <a:schemeClr val="dk1"/>
                          </a:solidFill>
                          <a:effectLst/>
                          <a:latin typeface="CS Avva Shenouda" panose="020B7200000000000000" pitchFamily="34" charset="0"/>
                          <a:ea typeface="+mn-ea"/>
                          <a:cs typeface="+mn-cs"/>
                        </a:rPr>
                        <a:t> `</a:t>
                      </a:r>
                      <a:r>
                        <a:rPr lang="fr-FR" sz="2400" b="1" kern="1200" dirty="0" err="1">
                          <a:solidFill>
                            <a:schemeClr val="dk1"/>
                          </a:solidFill>
                          <a:effectLst/>
                          <a:latin typeface="CS Avva Shenouda" panose="020B7200000000000000" pitchFamily="34" charset="0"/>
                          <a:ea typeface="+mn-ea"/>
                          <a:cs typeface="+mn-cs"/>
                        </a:rPr>
                        <a:t>pneumati</a:t>
                      </a:r>
                      <a:r>
                        <a:rPr lang="fr-FR" sz="2400" b="1" kern="1200" dirty="0">
                          <a:solidFill>
                            <a:schemeClr val="dk1"/>
                          </a:solidFill>
                          <a:effectLst/>
                          <a:latin typeface="CS Avva Shenouda" panose="020B7200000000000000" pitchFamily="34" charset="0"/>
                          <a:ea typeface="+mn-ea"/>
                          <a:cs typeface="+mn-cs"/>
                        </a:rPr>
                        <a:t> cou</a:t>
                      </a:r>
                      <a:endParaRPr lang="fr-FR" sz="3600" b="1" dirty="0">
                        <a:solidFill>
                          <a:srgbClr val="C00000"/>
                        </a:solidFill>
                        <a:latin typeface="CS Avva Shenouda" panose="020B7200000000000000" pitchFamily="34" charset="0"/>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algn="ctr" defTabSz="914400" rtl="0" eaLnBrk="1" latinLnBrk="0" hangingPunct="1"/>
                      <a:r>
                        <a:rPr lang="fr-FR" sz="2000" b="1" kern="1200" dirty="0">
                          <a:solidFill>
                            <a:srgbClr val="C00000"/>
                          </a:solidFill>
                          <a:latin typeface="+mn-lt"/>
                          <a:ea typeface="+mn-ea"/>
                          <a:cs typeface="+mn-cs"/>
                        </a:rPr>
                        <a:t>L’assemblée</a:t>
                      </a:r>
                      <a:endParaRPr lang="fr-FR" sz="2800" b="1" kern="1200" dirty="0">
                        <a:solidFill>
                          <a:srgbClr val="C00000"/>
                        </a:solidFill>
                        <a:latin typeface="+mn-lt"/>
                        <a:ea typeface="+mn-ea"/>
                        <a:cs typeface="+mn-cs"/>
                      </a:endParaRPr>
                    </a:p>
                    <a:p>
                      <a:pPr algn="ctr"/>
                      <a:r>
                        <a:rPr lang="fr-FR" sz="2800" b="1" kern="1200" dirty="0">
                          <a:solidFill>
                            <a:schemeClr val="dk1"/>
                          </a:solidFill>
                          <a:effectLst/>
                          <a:latin typeface="+mn-lt"/>
                          <a:ea typeface="+mn-ea"/>
                          <a:cs typeface="+mn-cs"/>
                        </a:rPr>
                        <a:t>Et avec votre esprit</a:t>
                      </a:r>
                      <a:endParaRPr lang="fr-FR" sz="4000" b="1" dirty="0">
                        <a:solidFill>
                          <a:srgbClr val="C00000"/>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ar-SA" sz="2400" b="1" kern="1200" dirty="0">
                          <a:solidFill>
                            <a:srgbClr val="C00000"/>
                          </a:solidFill>
                          <a:effectLst/>
                          <a:latin typeface="+mn-lt"/>
                          <a:ea typeface="+mn-ea"/>
                          <a:cs typeface="+mn-cs"/>
                        </a:rPr>
                        <a:t>الشعب</a:t>
                      </a:r>
                      <a:endParaRPr lang="fr-FR" sz="3000" b="1" kern="1200" dirty="0">
                        <a:solidFill>
                          <a:srgbClr val="C00000"/>
                        </a:solidFill>
                        <a:effectLst/>
                        <a:latin typeface="+mn-lt"/>
                        <a:ea typeface="+mn-ea"/>
                        <a:cs typeface="+mn-cs"/>
                      </a:endParaRPr>
                    </a:p>
                    <a:p>
                      <a:pPr algn="ctr"/>
                      <a:r>
                        <a:rPr lang="ar-SA" sz="3200" b="1" kern="1200" dirty="0">
                          <a:solidFill>
                            <a:schemeClr val="dk1"/>
                          </a:solidFill>
                          <a:effectLst/>
                          <a:latin typeface="+mn-lt"/>
                          <a:ea typeface="+mn-ea"/>
                          <a:cs typeface="+mn-cs"/>
                        </a:rPr>
                        <a:t>ولروحك أيضا</a:t>
                      </a:r>
                      <a:endParaRPr lang="fr-FR" sz="3200" b="1" dirty="0">
                        <a:solidFill>
                          <a:srgbClr val="C00000"/>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000468116"/>
                  </a:ext>
                </a:extLst>
              </a:tr>
            </a:tbl>
          </a:graphicData>
        </a:graphic>
      </p:graphicFrame>
      <p:sp>
        <p:nvSpPr>
          <p:cNvPr id="6" name="ZoneTexte 5">
            <a:extLst>
              <a:ext uri="{FF2B5EF4-FFF2-40B4-BE49-F238E27FC236}">
                <a16:creationId xmlns:a16="http://schemas.microsoft.com/office/drawing/2014/main" id="{1C226462-8FB9-4CB9-BA8C-7E2336F2AC27}"/>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du </a:t>
            </a:r>
            <a:r>
              <a:rPr lang="fr-FR" sz="1600" b="1" dirty="0" err="1">
                <a:solidFill>
                  <a:schemeClr val="bg1"/>
                </a:solidFill>
              </a:rPr>
              <a:t>Lakkan</a:t>
            </a:r>
            <a:r>
              <a:rPr lang="fr-FR" sz="1600" b="1" dirty="0">
                <a:solidFill>
                  <a:schemeClr val="bg1"/>
                </a:solidFill>
              </a:rPr>
              <a:t> (Lavement des pieds)</a:t>
            </a:r>
          </a:p>
        </p:txBody>
      </p:sp>
      <p:sp>
        <p:nvSpPr>
          <p:cNvPr id="8" name="Rectangle 74">
            <a:extLst>
              <a:ext uri="{FF2B5EF4-FFF2-40B4-BE49-F238E27FC236}">
                <a16:creationId xmlns:a16="http://schemas.microsoft.com/office/drawing/2014/main" id="{C17DD014-DC85-4225-A3C5-DE4F896811E9}"/>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صلاة </a:t>
            </a:r>
            <a:r>
              <a:rPr lang="ar-SA" sz="2000" b="1" dirty="0" err="1">
                <a:solidFill>
                  <a:schemeClr val="bg1"/>
                </a:solidFill>
              </a:rPr>
              <a:t>اللقان</a:t>
            </a:r>
            <a:endParaRPr lang="en-US" altLang="fr-FR" sz="2000" b="1" i="1" dirty="0">
              <a:solidFill>
                <a:schemeClr val="bg1"/>
              </a:solidFill>
            </a:endParaRPr>
          </a:p>
        </p:txBody>
      </p:sp>
    </p:spTree>
    <p:extLst>
      <p:ext uri="{BB962C8B-B14F-4D97-AF65-F5344CB8AC3E}">
        <p14:creationId xmlns:p14="http://schemas.microsoft.com/office/powerpoint/2010/main" val="746600263"/>
      </p:ext>
    </p:extLst>
  </p:cSld>
  <p:clrMapOvr>
    <a:masterClrMapping/>
  </p:clrMapOvr>
</p:sld>
</file>

<file path=ppt/slides/slide6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5" name="Connecteur droit 4">
            <a:extLst>
              <a:ext uri="{FF2B5EF4-FFF2-40B4-BE49-F238E27FC236}">
                <a16:creationId xmlns:a16="http://schemas.microsoft.com/office/drawing/2014/main" id="{126B1987-611D-41BD-9F08-E35F26AD5672}"/>
              </a:ext>
            </a:extLst>
          </p:cNvPr>
          <p:cNvCxnSpPr>
            <a:cxnSpLocks/>
          </p:cNvCxnSpPr>
          <p:nvPr/>
        </p:nvCxnSpPr>
        <p:spPr>
          <a:xfrm flipV="1">
            <a:off x="4151784" y="548680"/>
            <a:ext cx="0" cy="5832648"/>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7" name="Connecteur droit 6">
            <a:extLst>
              <a:ext uri="{FF2B5EF4-FFF2-40B4-BE49-F238E27FC236}">
                <a16:creationId xmlns:a16="http://schemas.microsoft.com/office/drawing/2014/main" id="{6FCAE597-4702-47B1-A0B0-F545200A3E96}"/>
              </a:ext>
            </a:extLst>
          </p:cNvPr>
          <p:cNvCxnSpPr>
            <a:cxnSpLocks/>
          </p:cNvCxnSpPr>
          <p:nvPr/>
        </p:nvCxnSpPr>
        <p:spPr>
          <a:xfrm>
            <a:off x="7932204" y="548680"/>
            <a:ext cx="0" cy="5832648"/>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aphicFrame>
        <p:nvGraphicFramePr>
          <p:cNvPr id="11" name="Tableau 10">
            <a:extLst>
              <a:ext uri="{FF2B5EF4-FFF2-40B4-BE49-F238E27FC236}">
                <a16:creationId xmlns:a16="http://schemas.microsoft.com/office/drawing/2014/main" id="{064030C8-D926-485C-8E3C-04B79300FA76}"/>
              </a:ext>
            </a:extLst>
          </p:cNvPr>
          <p:cNvGraphicFramePr>
            <a:graphicFrameLocks noGrp="1"/>
          </p:cNvGraphicFramePr>
          <p:nvPr/>
        </p:nvGraphicFramePr>
        <p:xfrm>
          <a:off x="407368" y="548680"/>
          <a:ext cx="11305251" cy="396240"/>
        </p:xfrm>
        <a:graphic>
          <a:graphicData uri="http://schemas.openxmlformats.org/drawingml/2006/table">
            <a:tbl>
              <a:tblPr firstRow="1" bandRow="1">
                <a:tableStyleId>{5C22544A-7EE6-4342-B048-85BDC9FD1C3A}</a:tableStyleId>
              </a:tblPr>
              <a:tblGrid>
                <a:gridCol w="3768417">
                  <a:extLst>
                    <a:ext uri="{9D8B030D-6E8A-4147-A177-3AD203B41FA5}">
                      <a16:colId xmlns:a16="http://schemas.microsoft.com/office/drawing/2014/main" val="643898362"/>
                    </a:ext>
                  </a:extLst>
                </a:gridCol>
                <a:gridCol w="3768417">
                  <a:extLst>
                    <a:ext uri="{9D8B030D-6E8A-4147-A177-3AD203B41FA5}">
                      <a16:colId xmlns:a16="http://schemas.microsoft.com/office/drawing/2014/main" val="928857037"/>
                    </a:ext>
                  </a:extLst>
                </a:gridCol>
                <a:gridCol w="3768417">
                  <a:extLst>
                    <a:ext uri="{9D8B030D-6E8A-4147-A177-3AD203B41FA5}">
                      <a16:colId xmlns:a16="http://schemas.microsoft.com/office/drawing/2014/main" val="2709813572"/>
                    </a:ext>
                  </a:extLst>
                </a:gridCol>
              </a:tblGrid>
              <a:tr h="370840">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2000" b="1" dirty="0" err="1">
                          <a:solidFill>
                            <a:srgbClr val="C00000"/>
                          </a:solidFill>
                          <a:latin typeface="CS Avva Shenouda" panose="020B7200000000000000" pitchFamily="34" charset="0"/>
                        </a:rPr>
                        <a:t>Piouyb</a:t>
                      </a:r>
                      <a:endParaRPr lang="fr-FR" sz="2800" b="1" dirty="0">
                        <a:solidFill>
                          <a:srgbClr val="C00000"/>
                        </a:solidFill>
                        <a:latin typeface="CS Avva Shenouda" panose="020B7200000000000000" pitchFamily="34" charset="0"/>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fr-FR" sz="2000" dirty="0">
                          <a:solidFill>
                            <a:srgbClr val="C00000"/>
                          </a:solidFill>
                        </a:rPr>
                        <a:t>Le Prêtre</a:t>
                      </a: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ar-SA" sz="2000" b="1" kern="1200" dirty="0">
                          <a:solidFill>
                            <a:srgbClr val="C00000"/>
                          </a:solidFill>
                          <a:effectLst/>
                          <a:latin typeface="+mn-lt"/>
                          <a:ea typeface="+mn-ea"/>
                          <a:cs typeface="+mn-cs"/>
                        </a:rPr>
                        <a:t>الكاهن</a:t>
                      </a:r>
                      <a:endParaRPr lang="fr-FR" dirty="0">
                        <a:solidFill>
                          <a:srgbClr val="C00000"/>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880199284"/>
                  </a:ext>
                </a:extLst>
              </a:tr>
            </a:tbl>
          </a:graphicData>
        </a:graphic>
      </p:graphicFrame>
      <p:graphicFrame>
        <p:nvGraphicFramePr>
          <p:cNvPr id="12" name="Tableau 11">
            <a:extLst>
              <a:ext uri="{FF2B5EF4-FFF2-40B4-BE49-F238E27FC236}">
                <a16:creationId xmlns:a16="http://schemas.microsoft.com/office/drawing/2014/main" id="{23B5C5BD-6EB6-4F33-9C21-03AB01B882EA}"/>
              </a:ext>
            </a:extLst>
          </p:cNvPr>
          <p:cNvGraphicFramePr>
            <a:graphicFrameLocks noGrp="1"/>
          </p:cNvGraphicFramePr>
          <p:nvPr/>
        </p:nvGraphicFramePr>
        <p:xfrm>
          <a:off x="435402" y="1052737"/>
          <a:ext cx="11277213" cy="5491540"/>
        </p:xfrm>
        <a:graphic>
          <a:graphicData uri="http://schemas.openxmlformats.org/drawingml/2006/table">
            <a:tbl>
              <a:tblPr firstRow="1" bandRow="1">
                <a:tableStyleId>{5C22544A-7EE6-4342-B048-85BDC9FD1C3A}</a:tableStyleId>
              </a:tblPr>
              <a:tblGrid>
                <a:gridCol w="3759071">
                  <a:extLst>
                    <a:ext uri="{9D8B030D-6E8A-4147-A177-3AD203B41FA5}">
                      <a16:colId xmlns:a16="http://schemas.microsoft.com/office/drawing/2014/main" val="4000093288"/>
                    </a:ext>
                  </a:extLst>
                </a:gridCol>
                <a:gridCol w="3759071">
                  <a:extLst>
                    <a:ext uri="{9D8B030D-6E8A-4147-A177-3AD203B41FA5}">
                      <a16:colId xmlns:a16="http://schemas.microsoft.com/office/drawing/2014/main" val="4164998953"/>
                    </a:ext>
                  </a:extLst>
                </a:gridCol>
                <a:gridCol w="3759071">
                  <a:extLst>
                    <a:ext uri="{9D8B030D-6E8A-4147-A177-3AD203B41FA5}">
                      <a16:colId xmlns:a16="http://schemas.microsoft.com/office/drawing/2014/main" val="3812654652"/>
                    </a:ext>
                  </a:extLst>
                </a:gridCol>
              </a:tblGrid>
              <a:tr h="4297292">
                <a:tc rowSpan="2">
                  <a:txBody>
                    <a:bodyPr/>
                    <a:lstStyle/>
                    <a:p>
                      <a:pPr algn="just">
                        <a:lnSpc>
                          <a:spcPct val="115000"/>
                        </a:lnSpc>
                        <a:spcAft>
                          <a:spcPts val="1200"/>
                        </a:spcAft>
                      </a:pPr>
                      <a:r>
                        <a:rPr lang="fr-FR" sz="2000" dirty="0" err="1">
                          <a:solidFill>
                            <a:schemeClr val="tx1"/>
                          </a:solidFill>
                          <a:effectLst/>
                          <a:latin typeface="Avva_Marcos" panose="04020500000000000000" pitchFamily="82" charset="0"/>
                          <a:ea typeface="Calibri" panose="020F0502020204030204" pitchFamily="34" charset="0"/>
                          <a:cs typeface="Arial" panose="020B0604020202020204" pitchFamily="34" charset="0"/>
                        </a:rPr>
                        <a:t>F</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nyb</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ÉP[</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oic</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Iycouc</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Pi`,</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rictoc</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Pennou</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vyetafjoc</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nnefagioc</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b="1" kern="12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ettaiyout</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mma;ytyc</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ouoh</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`n`</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apoctoloc</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e;ouab</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a:t>
                      </a:r>
                    </a:p>
                    <a:p>
                      <a:pPr algn="just">
                        <a:lnSpc>
                          <a:spcPct val="115000"/>
                        </a:lnSpc>
                        <a:spcAft>
                          <a:spcPts val="1200"/>
                        </a:spcAft>
                      </a:pPr>
                      <a:r>
                        <a:rPr lang="fr-FR" sz="20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Je </a:t>
                      </a:r>
                      <a:r>
                        <a:rPr lang="fr-FR" sz="2000" b="1" kern="12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hanmys</a:t>
                      </a:r>
                      <a:r>
                        <a:rPr lang="fr-FR" sz="20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`m`</a:t>
                      </a:r>
                      <a:r>
                        <a:rPr lang="fr-FR" sz="2000" b="1" kern="12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provytyc</a:t>
                      </a:r>
                      <a:r>
                        <a:rPr lang="fr-FR" sz="20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nem han`;</a:t>
                      </a:r>
                      <a:r>
                        <a:rPr lang="fr-FR" sz="2000" b="1" kern="12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myi</a:t>
                      </a:r>
                      <a:r>
                        <a:rPr lang="fr-FR" sz="20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 </a:t>
                      </a:r>
                      <a:r>
                        <a:rPr lang="fr-FR" sz="2000" b="1" kern="12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auer`epi;umin</a:t>
                      </a:r>
                      <a:r>
                        <a:rPr lang="fr-FR" sz="20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b="1" kern="12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enau</a:t>
                      </a:r>
                      <a:r>
                        <a:rPr lang="fr-FR" sz="20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b="1" kern="12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eny`etetennau</a:t>
                      </a:r>
                      <a:r>
                        <a:rPr lang="fr-FR" sz="20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b="1" kern="12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erwou</a:t>
                      </a:r>
                      <a:r>
                        <a:rPr lang="fr-FR" sz="20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b="1" kern="12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ouoh</a:t>
                      </a:r>
                      <a:r>
                        <a:rPr lang="fr-FR" sz="20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b="1" kern="12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mpounau</a:t>
                      </a:r>
                      <a:r>
                        <a:rPr lang="fr-FR" sz="20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 </a:t>
                      </a:r>
                      <a:r>
                        <a:rPr lang="fr-FR" sz="2000" b="1" kern="12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ouoh</a:t>
                      </a:r>
                      <a:r>
                        <a:rPr lang="fr-FR" sz="20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b="1" kern="12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ecwtem</a:t>
                      </a:r>
                      <a:r>
                        <a:rPr lang="fr-FR" sz="20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b="1" kern="12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eny`etetencwtem</a:t>
                      </a:r>
                      <a:r>
                        <a:rPr lang="fr-FR" sz="20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b="1" kern="12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erwou</a:t>
                      </a:r>
                      <a:r>
                        <a:rPr lang="fr-FR" sz="20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b="1" kern="12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ouoh</a:t>
                      </a:r>
                      <a:r>
                        <a:rPr lang="fr-FR" sz="20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b="1" kern="12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mpoucwtem</a:t>
                      </a:r>
                      <a:endParaRPr lang="fr-FR" sz="20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endParaRPr>
                    </a:p>
                    <a:p>
                      <a:pPr algn="just">
                        <a:lnSpc>
                          <a:spcPct val="115000"/>
                        </a:lnSpc>
                        <a:spcAft>
                          <a:spcPts val="1200"/>
                        </a:spcAft>
                      </a:pPr>
                      <a:r>
                        <a:rPr lang="fr-FR" sz="2000" b="1" kern="12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ÉN;wtende</a:t>
                      </a:r>
                      <a:r>
                        <a:rPr lang="fr-FR" sz="20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b="1" kern="12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wouni`atou</a:t>
                      </a:r>
                      <a:r>
                        <a:rPr lang="fr-FR" sz="20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b="1" kern="12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nnetenbal</a:t>
                      </a:r>
                      <a:r>
                        <a:rPr lang="fr-FR" sz="20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je </a:t>
                      </a:r>
                      <a:r>
                        <a:rPr lang="fr-FR" sz="2000" b="1" kern="12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cenau</a:t>
                      </a:r>
                      <a:r>
                        <a:rPr lang="fr-FR" sz="20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 nem </a:t>
                      </a:r>
                      <a:r>
                        <a:rPr lang="fr-FR" sz="2000" b="1" kern="12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netenmasj</a:t>
                      </a:r>
                      <a:r>
                        <a:rPr lang="fr-FR" sz="20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je </a:t>
                      </a:r>
                      <a:r>
                        <a:rPr lang="fr-FR" sz="2000" b="1" kern="12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cecwtem</a:t>
                      </a:r>
                      <a:r>
                        <a:rPr lang="fr-FR" sz="20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p>
                  </a:txBody>
                  <a:tcPr marL="68580" marR="68580" marT="0"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rowSpan="2">
                  <a:txBody>
                    <a:bodyPr/>
                    <a:lstStyle/>
                    <a:p>
                      <a:pPr algn="just">
                        <a:lnSpc>
                          <a:spcPct val="115000"/>
                        </a:lnSpc>
                        <a:spcAft>
                          <a:spcPts val="1200"/>
                        </a:spcAft>
                      </a:pPr>
                      <a:r>
                        <a:rPr lang="fr-FR" sz="2000" dirty="0">
                          <a:solidFill>
                            <a:schemeClr val="tx1"/>
                          </a:solidFill>
                          <a:effectLst/>
                          <a:latin typeface="Book Antiqua" panose="02040602050305030304" pitchFamily="18" charset="0"/>
                          <a:ea typeface="Times New Roman" panose="02020603050405020304" pitchFamily="18" charset="0"/>
                          <a:cs typeface="Arial" panose="020B0604020202020204" pitchFamily="34" charset="0"/>
                        </a:rPr>
                        <a:t>Ô Maître Seigneur Jésus-Christ, notre Dieu, qui s’est adressé à ses saints apôtres et ses bienheureux disciples </a:t>
                      </a:r>
                      <a:endParaRPr lang="fr-FR" sz="2000" dirty="0">
                        <a:solidFill>
                          <a:schemeClr val="tx1"/>
                        </a:solidFill>
                        <a:effectLst/>
                        <a:latin typeface="Book Antiqua" panose="02040602050305030304" pitchFamily="18" charset="0"/>
                        <a:ea typeface="Calibri" panose="020F0502020204030204" pitchFamily="34" charset="0"/>
                        <a:cs typeface="Arial" panose="020B0604020202020204" pitchFamily="34" charset="0"/>
                      </a:endParaRPr>
                    </a:p>
                    <a:p>
                      <a:pPr algn="just">
                        <a:lnSpc>
                          <a:spcPct val="115000"/>
                        </a:lnSpc>
                        <a:spcAft>
                          <a:spcPts val="1200"/>
                        </a:spcAft>
                      </a:pPr>
                      <a:r>
                        <a:rPr lang="fr-FR" sz="2000" dirty="0">
                          <a:solidFill>
                            <a:schemeClr val="tx1"/>
                          </a:solidFill>
                          <a:effectLst/>
                          <a:latin typeface="Book Antiqua" panose="02040602050305030304" pitchFamily="18" charset="0"/>
                          <a:ea typeface="Times New Roman" panose="02020603050405020304" pitchFamily="18" charset="0"/>
                          <a:cs typeface="Arial" panose="020B0604020202020204" pitchFamily="34" charset="0"/>
                        </a:rPr>
                        <a:t>en disant que de nombreux prophètes et justes ont désiré voir ce que vous voyez et ne l’ont pas vu, et entendre ce que vous entendez et ne l’ont pas entendu ; </a:t>
                      </a:r>
                      <a:endParaRPr lang="fr-FR" sz="2000" dirty="0">
                        <a:solidFill>
                          <a:schemeClr val="tx1"/>
                        </a:solidFill>
                        <a:effectLst/>
                        <a:latin typeface="Book Antiqua" panose="02040602050305030304" pitchFamily="18" charset="0"/>
                        <a:ea typeface="Calibri" panose="020F0502020204030204" pitchFamily="34" charset="0"/>
                        <a:cs typeface="Arial" panose="020B0604020202020204" pitchFamily="34" charset="0"/>
                      </a:endParaRPr>
                    </a:p>
                    <a:p>
                      <a:pPr algn="just">
                        <a:lnSpc>
                          <a:spcPct val="115000"/>
                        </a:lnSpc>
                        <a:spcAft>
                          <a:spcPts val="1200"/>
                        </a:spcAft>
                      </a:pPr>
                      <a:r>
                        <a:rPr lang="fr-FR" sz="2000" dirty="0">
                          <a:solidFill>
                            <a:schemeClr val="tx1"/>
                          </a:solidFill>
                          <a:effectLst/>
                          <a:latin typeface="Book Antiqua" panose="02040602050305030304" pitchFamily="18" charset="0"/>
                          <a:ea typeface="Times New Roman" panose="02020603050405020304" pitchFamily="18" charset="0"/>
                          <a:cs typeface="Arial" panose="020B0604020202020204" pitchFamily="34" charset="0"/>
                        </a:rPr>
                        <a:t>quant à vous heureux sont vos yeux parce qu’ils voient et heureuses sont vos oreilles parce qu’elles entendent. </a:t>
                      </a:r>
                      <a:endParaRPr lang="fr-FR" sz="2000" dirty="0">
                        <a:solidFill>
                          <a:schemeClr val="tx1"/>
                        </a:solidFill>
                        <a:effectLst/>
                        <a:latin typeface="Book Antiqua" panose="02040602050305030304" pitchFamily="18" charset="0"/>
                        <a:ea typeface="Calibri" panose="020F0502020204030204" pitchFamily="34" charset="0"/>
                        <a:cs typeface="Arial" panose="020B0604020202020204" pitchFamily="34" charset="0"/>
                      </a:endParaRPr>
                    </a:p>
                  </a:txBody>
                  <a:tcPr marL="68580" marR="68580" marT="0"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justLow" rtl="1">
                        <a:lnSpc>
                          <a:spcPct val="115000"/>
                        </a:lnSpc>
                        <a:spcAft>
                          <a:spcPts val="1000"/>
                        </a:spcAft>
                      </a:pPr>
                      <a:r>
                        <a:rPr lang="ar-SA" sz="24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أيها السيد الرب يسوع المسيح إلهنا الذي قال لتلاميذه القديسين ورسله الأطهار </a:t>
                      </a:r>
                      <a:endParaRPr lang="fr-FR" sz="24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endParaRPr>
                    </a:p>
                    <a:p>
                      <a:pPr algn="justLow" rtl="1">
                        <a:lnSpc>
                          <a:spcPct val="115000"/>
                        </a:lnSpc>
                        <a:spcAft>
                          <a:spcPts val="1000"/>
                        </a:spcAft>
                      </a:pPr>
                      <a:r>
                        <a:rPr lang="ar-SA" sz="24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إن أنبياء وأبرارا كثيرين اشتهوا أن يروا ما أنتم ترون ولم يروا وأن يسمعوا ما أنتم تسمعون ولم يسمعوا </a:t>
                      </a:r>
                      <a:endParaRPr lang="fr-FR" sz="24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endParaRPr>
                    </a:p>
                    <a:p>
                      <a:pPr algn="justLow" rtl="1">
                        <a:lnSpc>
                          <a:spcPct val="115000"/>
                        </a:lnSpc>
                        <a:spcAft>
                          <a:spcPts val="1000"/>
                        </a:spcAft>
                      </a:pPr>
                      <a:r>
                        <a:rPr lang="ar-SA" sz="24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أما أنتم فطوبي لأعينكم لأنها تبصر ولأذانكم لأنها تسمع </a:t>
                      </a:r>
                      <a:endParaRPr lang="fr-FR" sz="1800" b="0" dirty="0">
                        <a:solidFill>
                          <a:schemeClr val="tx1"/>
                        </a:solidFill>
                        <a:effectLst/>
                        <a:latin typeface="Book Antiqua" panose="02040602050305030304" pitchFamily="18" charset="0"/>
                        <a:ea typeface="Calibri" panose="020F0502020204030204" pitchFamily="34" charset="0"/>
                        <a:cs typeface="Arial" panose="020B0604020202020204" pitchFamily="34" charset="0"/>
                      </a:endParaRPr>
                    </a:p>
                  </a:txBody>
                  <a:tcPr marL="68580" marR="68580" marT="0"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984232855"/>
                  </a:ext>
                </a:extLst>
              </a:tr>
              <a:tr h="1031300">
                <a:tc vMerge="1">
                  <a:txBody>
                    <a:bodyPr/>
                    <a:lstStyle/>
                    <a:p>
                      <a:pPr algn="just">
                        <a:lnSpc>
                          <a:spcPct val="115000"/>
                        </a:lnSpc>
                        <a:spcAft>
                          <a:spcPts val="1200"/>
                        </a:spcAft>
                      </a:pPr>
                      <a:endParaRPr lang="fr-FR" sz="18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endParaRPr>
                    </a:p>
                  </a:txBody>
                  <a:tcPr marL="68580" marR="68580" marT="0"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vMerge="1">
                  <a:txBody>
                    <a:bodyPr/>
                    <a:lstStyle/>
                    <a:p>
                      <a:pPr algn="just">
                        <a:lnSpc>
                          <a:spcPct val="115000"/>
                        </a:lnSpc>
                        <a:spcAft>
                          <a:spcPts val="1200"/>
                        </a:spcAft>
                      </a:pPr>
                      <a:endParaRPr lang="fr-FR" sz="1400" dirty="0">
                        <a:effectLst/>
                        <a:latin typeface="Book Antiqua" panose="02040602050305030304" pitchFamily="18" charset="0"/>
                        <a:ea typeface="Calibri" panose="020F0502020204030204" pitchFamily="34" charset="0"/>
                        <a:cs typeface="Arial" panose="020B0604020202020204" pitchFamily="34" charset="0"/>
                      </a:endParaRPr>
                    </a:p>
                  </a:txBody>
                  <a:tcPr marL="68580" marR="68580" marT="0"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justLow" rtl="1">
                        <a:lnSpc>
                          <a:spcPct val="115000"/>
                        </a:lnSpc>
                        <a:spcAft>
                          <a:spcPts val="1000"/>
                        </a:spcAft>
                      </a:pPr>
                      <a:endParaRPr lang="fr-FR" sz="1800" b="0" dirty="0">
                        <a:solidFill>
                          <a:schemeClr val="tx1"/>
                        </a:solidFill>
                        <a:effectLst/>
                        <a:latin typeface="Book Antiqua" panose="02040602050305030304" pitchFamily="18" charset="0"/>
                        <a:ea typeface="Calibri" panose="020F0502020204030204" pitchFamily="34" charset="0"/>
                        <a:cs typeface="Arial" panose="020B0604020202020204" pitchFamily="34" charset="0"/>
                      </a:endParaRPr>
                    </a:p>
                  </a:txBody>
                  <a:tcPr marL="68580" marR="68580" marT="0"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742194667"/>
                  </a:ext>
                </a:extLst>
              </a:tr>
            </a:tbl>
          </a:graphicData>
        </a:graphic>
      </p:graphicFrame>
      <p:sp>
        <p:nvSpPr>
          <p:cNvPr id="6" name="ZoneTexte 5">
            <a:extLst>
              <a:ext uri="{FF2B5EF4-FFF2-40B4-BE49-F238E27FC236}">
                <a16:creationId xmlns:a16="http://schemas.microsoft.com/office/drawing/2014/main" id="{4FF626DA-6A01-430E-B796-30F6AE5E4DEE}"/>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du </a:t>
            </a:r>
            <a:r>
              <a:rPr lang="fr-FR" sz="1600" b="1" dirty="0" err="1">
                <a:solidFill>
                  <a:schemeClr val="bg1"/>
                </a:solidFill>
              </a:rPr>
              <a:t>Lakkan</a:t>
            </a:r>
            <a:r>
              <a:rPr lang="fr-FR" sz="1600" b="1" dirty="0">
                <a:solidFill>
                  <a:schemeClr val="bg1"/>
                </a:solidFill>
              </a:rPr>
              <a:t> (Lavement des pieds)</a:t>
            </a:r>
          </a:p>
        </p:txBody>
      </p:sp>
      <p:sp>
        <p:nvSpPr>
          <p:cNvPr id="8" name="Rectangle 74">
            <a:extLst>
              <a:ext uri="{FF2B5EF4-FFF2-40B4-BE49-F238E27FC236}">
                <a16:creationId xmlns:a16="http://schemas.microsoft.com/office/drawing/2014/main" id="{D52F21FD-8CD5-47B9-BFB4-497B21E7C5E7}"/>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صلاة </a:t>
            </a:r>
            <a:r>
              <a:rPr lang="ar-SA" sz="2000" b="1" dirty="0" err="1">
                <a:solidFill>
                  <a:schemeClr val="bg1"/>
                </a:solidFill>
              </a:rPr>
              <a:t>اللقان</a:t>
            </a:r>
            <a:endParaRPr lang="en-US" altLang="fr-FR" sz="2000" b="1" i="1" dirty="0">
              <a:solidFill>
                <a:schemeClr val="bg1"/>
              </a:solidFill>
            </a:endParaRPr>
          </a:p>
        </p:txBody>
      </p:sp>
    </p:spTree>
    <p:extLst>
      <p:ext uri="{BB962C8B-B14F-4D97-AF65-F5344CB8AC3E}">
        <p14:creationId xmlns:p14="http://schemas.microsoft.com/office/powerpoint/2010/main" val="2454233665"/>
      </p:ext>
    </p:extLst>
  </p:cSld>
  <p:clrMapOvr>
    <a:masterClrMapping/>
  </p:clrMapOvr>
</p:sld>
</file>

<file path=ppt/slides/slide6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5" name="Connecteur droit 4">
            <a:extLst>
              <a:ext uri="{FF2B5EF4-FFF2-40B4-BE49-F238E27FC236}">
                <a16:creationId xmlns:a16="http://schemas.microsoft.com/office/drawing/2014/main" id="{126B1987-611D-41BD-9F08-E35F26AD5672}"/>
              </a:ext>
            </a:extLst>
          </p:cNvPr>
          <p:cNvCxnSpPr>
            <a:cxnSpLocks/>
          </p:cNvCxnSpPr>
          <p:nvPr/>
        </p:nvCxnSpPr>
        <p:spPr>
          <a:xfrm flipV="1">
            <a:off x="4151784" y="548680"/>
            <a:ext cx="0" cy="5832648"/>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7" name="Connecteur droit 6">
            <a:extLst>
              <a:ext uri="{FF2B5EF4-FFF2-40B4-BE49-F238E27FC236}">
                <a16:creationId xmlns:a16="http://schemas.microsoft.com/office/drawing/2014/main" id="{6FCAE597-4702-47B1-A0B0-F545200A3E96}"/>
              </a:ext>
            </a:extLst>
          </p:cNvPr>
          <p:cNvCxnSpPr>
            <a:cxnSpLocks/>
          </p:cNvCxnSpPr>
          <p:nvPr/>
        </p:nvCxnSpPr>
        <p:spPr>
          <a:xfrm>
            <a:off x="7932204" y="548680"/>
            <a:ext cx="0" cy="5832648"/>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aphicFrame>
        <p:nvGraphicFramePr>
          <p:cNvPr id="11" name="Tableau 10">
            <a:extLst>
              <a:ext uri="{FF2B5EF4-FFF2-40B4-BE49-F238E27FC236}">
                <a16:creationId xmlns:a16="http://schemas.microsoft.com/office/drawing/2014/main" id="{064030C8-D926-485C-8E3C-04B79300FA76}"/>
              </a:ext>
            </a:extLst>
          </p:cNvPr>
          <p:cNvGraphicFramePr>
            <a:graphicFrameLocks noGrp="1"/>
          </p:cNvGraphicFramePr>
          <p:nvPr/>
        </p:nvGraphicFramePr>
        <p:xfrm>
          <a:off x="407368" y="548680"/>
          <a:ext cx="11305251" cy="5562600"/>
        </p:xfrm>
        <a:graphic>
          <a:graphicData uri="http://schemas.openxmlformats.org/drawingml/2006/table">
            <a:tbl>
              <a:tblPr firstRow="1" bandRow="1">
                <a:tableStyleId>{5C22544A-7EE6-4342-B048-85BDC9FD1C3A}</a:tableStyleId>
              </a:tblPr>
              <a:tblGrid>
                <a:gridCol w="3768417">
                  <a:extLst>
                    <a:ext uri="{9D8B030D-6E8A-4147-A177-3AD203B41FA5}">
                      <a16:colId xmlns:a16="http://schemas.microsoft.com/office/drawing/2014/main" val="643898362"/>
                    </a:ext>
                  </a:extLst>
                </a:gridCol>
                <a:gridCol w="3768417">
                  <a:extLst>
                    <a:ext uri="{9D8B030D-6E8A-4147-A177-3AD203B41FA5}">
                      <a16:colId xmlns:a16="http://schemas.microsoft.com/office/drawing/2014/main" val="928857037"/>
                    </a:ext>
                  </a:extLst>
                </a:gridCol>
                <a:gridCol w="3768417">
                  <a:extLst>
                    <a:ext uri="{9D8B030D-6E8A-4147-A177-3AD203B41FA5}">
                      <a16:colId xmlns:a16="http://schemas.microsoft.com/office/drawing/2014/main" val="2709813572"/>
                    </a:ext>
                  </a:extLst>
                </a:gridCol>
              </a:tblGrid>
              <a:tr h="1854200">
                <a:tc>
                  <a:txBody>
                    <a:bodyPr/>
                    <a:lstStyle/>
                    <a:p>
                      <a:pPr algn="just">
                        <a:lnSpc>
                          <a:spcPct val="115000"/>
                        </a:lnSpc>
                        <a:spcAft>
                          <a:spcPts val="0"/>
                        </a:spcAft>
                      </a:pPr>
                      <a:r>
                        <a:rPr lang="fr-FR" sz="2000" b="1" kern="12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Marener`pem`psa</a:t>
                      </a:r>
                      <a:r>
                        <a:rPr lang="fr-FR" sz="20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b="1" kern="12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ncwtem</a:t>
                      </a:r>
                      <a:r>
                        <a:rPr lang="fr-FR" sz="20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b="1" kern="12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ouoh</a:t>
                      </a:r>
                      <a:r>
                        <a:rPr lang="fr-FR" sz="20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b="1" kern="12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e`iri</a:t>
                      </a:r>
                      <a:r>
                        <a:rPr lang="fr-FR" sz="20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b="1" kern="12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nnekeuaggelion</a:t>
                      </a:r>
                      <a:r>
                        <a:rPr lang="fr-FR" sz="20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b="1" kern="12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e;ouab</a:t>
                      </a:r>
                      <a:r>
                        <a:rPr lang="fr-FR" sz="20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b="1" kern="12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qen</a:t>
                      </a:r>
                      <a:r>
                        <a:rPr lang="fr-FR" sz="20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b="1" kern="12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nitwbh</a:t>
                      </a:r>
                      <a:r>
                        <a:rPr lang="fr-FR" sz="20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b="1" kern="12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nte</a:t>
                      </a:r>
                      <a:r>
                        <a:rPr lang="fr-FR" sz="20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b="1" kern="12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nye;ouab</a:t>
                      </a:r>
                      <a:r>
                        <a:rPr lang="fr-FR" sz="20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b="1" kern="12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ntak</a:t>
                      </a:r>
                      <a:r>
                        <a:rPr lang="fr-FR" sz="20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p>
                  </a:txBody>
                  <a:tcPr marL="68580" marR="68580" marT="0"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just">
                        <a:lnSpc>
                          <a:spcPct val="115000"/>
                        </a:lnSpc>
                        <a:spcAft>
                          <a:spcPts val="1200"/>
                        </a:spcAft>
                      </a:pPr>
                      <a:r>
                        <a:rPr lang="fr-FR" sz="2000" b="1" kern="1200" dirty="0">
                          <a:solidFill>
                            <a:schemeClr val="tx1"/>
                          </a:solidFill>
                          <a:effectLst/>
                          <a:latin typeface="Book Antiqua" panose="02040602050305030304" pitchFamily="18" charset="0"/>
                          <a:ea typeface="Times New Roman" panose="02020603050405020304" pitchFamily="18" charset="0"/>
                          <a:cs typeface="Arial" panose="020B0604020202020204" pitchFamily="34" charset="0"/>
                        </a:rPr>
                        <a:t>Rends-nous dignes d’écouter et de pratiquer Tes saints Evangiles par les prières de Tes saints.</a:t>
                      </a:r>
                      <a:endParaRPr lang="fr-FR" sz="2000" b="1" kern="1200" dirty="0">
                        <a:solidFill>
                          <a:schemeClr val="tx1"/>
                        </a:solidFill>
                        <a:effectLst/>
                        <a:latin typeface="Book Antiqua" panose="02040602050305030304" pitchFamily="18" charset="0"/>
                        <a:ea typeface="Calibri" panose="020F0502020204030204" pitchFamily="34" charset="0"/>
                        <a:cs typeface="Arial" panose="020B0604020202020204" pitchFamily="34" charset="0"/>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just" rtl="1">
                        <a:lnSpc>
                          <a:spcPct val="115000"/>
                        </a:lnSpc>
                        <a:spcAft>
                          <a:spcPts val="1000"/>
                        </a:spcAft>
                      </a:pPr>
                      <a:r>
                        <a:rPr lang="ar-SA" sz="2400" b="0" kern="120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فلنستحق أن نسمع ونعمل بأناجيلك المقدسة بطلبات </a:t>
                      </a:r>
                      <a:r>
                        <a:rPr lang="ar-SA" sz="2400" b="0" kern="1200" dirty="0" err="1">
                          <a:solidFill>
                            <a:schemeClr val="tx1"/>
                          </a:solidFill>
                          <a:effectLst/>
                          <a:latin typeface="Book Antiqua" panose="02040602050305030304" pitchFamily="18" charset="0"/>
                          <a:ea typeface="Calibri" panose="020F0502020204030204" pitchFamily="34" charset="0"/>
                          <a:cs typeface="Tahoma" panose="020B0604030504040204" pitchFamily="34" charset="0"/>
                        </a:rPr>
                        <a:t>قديسيك</a:t>
                      </a:r>
                      <a:endParaRPr lang="fr-FR" sz="2400" b="0" kern="1200" dirty="0">
                        <a:solidFill>
                          <a:schemeClr val="tx1"/>
                        </a:solidFill>
                        <a:effectLst/>
                        <a:latin typeface="Book Antiqua" panose="02040602050305030304" pitchFamily="18" charset="0"/>
                        <a:ea typeface="Calibri" panose="020F0502020204030204" pitchFamily="34" charset="0"/>
                        <a:cs typeface="Tahoma" panose="020B0604030504040204" pitchFamily="34" charset="0"/>
                      </a:endParaRPr>
                    </a:p>
                  </a:txBody>
                  <a:tcPr marL="68580" marR="68580" marT="0"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305461814"/>
                  </a:ext>
                </a:extLst>
              </a:tr>
              <a:tr h="1854200">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2000" b="1" kern="1200" dirty="0" err="1">
                          <a:solidFill>
                            <a:srgbClr val="C00000"/>
                          </a:solidFill>
                          <a:latin typeface="CS Avva Shenouda" panose="020B7200000000000000" pitchFamily="34" charset="0"/>
                          <a:ea typeface="+mn-ea"/>
                          <a:cs typeface="+mn-cs"/>
                        </a:rPr>
                        <a:t>Pidi`akwn</a:t>
                      </a:r>
                      <a:endParaRPr lang="fr-FR" sz="2000" b="1" kern="1200" dirty="0">
                        <a:solidFill>
                          <a:srgbClr val="C00000"/>
                        </a:solidFill>
                        <a:latin typeface="CS Avva Shenouda" panose="020B7200000000000000" pitchFamily="34" charset="0"/>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lang="fr-FR" sz="1800" b="1" kern="1200" dirty="0" err="1">
                          <a:solidFill>
                            <a:schemeClr val="tx1"/>
                          </a:solidFill>
                          <a:effectLst/>
                          <a:latin typeface="CS Avva Shenouda" panose="020B7200000000000000" pitchFamily="34" charset="0"/>
                          <a:ea typeface="+mn-ea"/>
                          <a:cs typeface="+mn-cs"/>
                        </a:rPr>
                        <a:t>ÉProceuxac;e</a:t>
                      </a:r>
                      <a:r>
                        <a:rPr lang="fr-FR" sz="1800" b="1" kern="1200" dirty="0">
                          <a:solidFill>
                            <a:schemeClr val="tx1"/>
                          </a:solidFill>
                          <a:effectLst/>
                          <a:latin typeface="CS Avva Shenouda" panose="020B7200000000000000" pitchFamily="34" charset="0"/>
                          <a:ea typeface="+mn-ea"/>
                          <a:cs typeface="+mn-cs"/>
                        </a:rPr>
                        <a:t> `</a:t>
                      </a:r>
                      <a:r>
                        <a:rPr lang="fr-FR" sz="1800" b="1" kern="1200" dirty="0" err="1">
                          <a:solidFill>
                            <a:schemeClr val="tx1"/>
                          </a:solidFill>
                          <a:effectLst/>
                          <a:latin typeface="CS Avva Shenouda" panose="020B7200000000000000" pitchFamily="34" charset="0"/>
                          <a:ea typeface="+mn-ea"/>
                          <a:cs typeface="+mn-cs"/>
                        </a:rPr>
                        <a:t>uper</a:t>
                      </a:r>
                      <a:r>
                        <a:rPr lang="fr-FR" sz="1800" b="1" kern="1200" dirty="0">
                          <a:solidFill>
                            <a:schemeClr val="tx1"/>
                          </a:solidFill>
                          <a:effectLst/>
                          <a:latin typeface="CS Avva Shenouda" panose="020B7200000000000000" pitchFamily="34" charset="0"/>
                          <a:ea typeface="+mn-ea"/>
                          <a:cs typeface="+mn-cs"/>
                        </a:rPr>
                        <a:t> </a:t>
                      </a:r>
                      <a:r>
                        <a:rPr lang="fr-FR" sz="1800" b="1" kern="1200" dirty="0" err="1">
                          <a:solidFill>
                            <a:schemeClr val="tx1"/>
                          </a:solidFill>
                          <a:effectLst/>
                          <a:latin typeface="CS Avva Shenouda" panose="020B7200000000000000" pitchFamily="34" charset="0"/>
                          <a:ea typeface="+mn-ea"/>
                          <a:cs typeface="+mn-cs"/>
                        </a:rPr>
                        <a:t>tou</a:t>
                      </a:r>
                      <a:r>
                        <a:rPr lang="fr-FR" sz="1800" b="1" kern="1200" dirty="0">
                          <a:solidFill>
                            <a:schemeClr val="tx1"/>
                          </a:solidFill>
                          <a:effectLst/>
                          <a:latin typeface="CS Avva Shenouda" panose="020B7200000000000000" pitchFamily="34" charset="0"/>
                          <a:ea typeface="+mn-ea"/>
                          <a:cs typeface="+mn-cs"/>
                        </a:rPr>
                        <a:t> `</a:t>
                      </a:r>
                      <a:r>
                        <a:rPr lang="fr-FR" sz="1800" b="1" kern="1200" dirty="0" err="1">
                          <a:solidFill>
                            <a:schemeClr val="tx1"/>
                          </a:solidFill>
                          <a:effectLst/>
                          <a:latin typeface="CS Avva Shenouda" panose="020B7200000000000000" pitchFamily="34" charset="0"/>
                          <a:ea typeface="+mn-ea"/>
                          <a:cs typeface="+mn-cs"/>
                        </a:rPr>
                        <a:t>agiou</a:t>
                      </a:r>
                      <a:r>
                        <a:rPr lang="fr-FR" sz="1800" b="1" kern="1200" dirty="0">
                          <a:solidFill>
                            <a:schemeClr val="tx1"/>
                          </a:solidFill>
                          <a:effectLst/>
                          <a:latin typeface="CS Avva Shenouda" panose="020B7200000000000000" pitchFamily="34" charset="0"/>
                          <a:ea typeface="+mn-ea"/>
                          <a:cs typeface="+mn-cs"/>
                        </a:rPr>
                        <a:t> </a:t>
                      </a:r>
                      <a:r>
                        <a:rPr lang="fr-FR" sz="1800" b="1" kern="1200" dirty="0" err="1">
                          <a:solidFill>
                            <a:schemeClr val="tx1"/>
                          </a:solidFill>
                          <a:effectLst/>
                          <a:latin typeface="CS Avva Shenouda" panose="020B7200000000000000" pitchFamily="34" charset="0"/>
                          <a:ea typeface="+mn-ea"/>
                          <a:cs typeface="+mn-cs"/>
                        </a:rPr>
                        <a:t>euaggeliou</a:t>
                      </a:r>
                      <a:endParaRPr lang="fr-FR" sz="1800" b="1" kern="1200" dirty="0">
                        <a:solidFill>
                          <a:schemeClr val="tx1"/>
                        </a:solidFill>
                        <a:effectLst/>
                        <a:latin typeface="CS Avva Shenouda" panose="020B7200000000000000" pitchFamily="34" charset="0"/>
                        <a:ea typeface="+mn-ea"/>
                        <a:cs typeface="+mn-cs"/>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fr-FR" sz="2000" b="1" kern="1200" dirty="0">
                          <a:solidFill>
                            <a:srgbClr val="C00000"/>
                          </a:solidFill>
                          <a:latin typeface="+mn-lt"/>
                          <a:ea typeface="+mn-ea"/>
                          <a:cs typeface="+mn-cs"/>
                        </a:rPr>
                        <a:t>Le diacre</a:t>
                      </a:r>
                    </a:p>
                    <a:p>
                      <a:pPr marL="0" marR="0" lvl="0" indent="0" algn="ctr" defTabSz="914400" rtl="0" eaLnBrk="1" fontAlgn="auto" latinLnBrk="0" hangingPunct="1">
                        <a:lnSpc>
                          <a:spcPct val="100000"/>
                        </a:lnSpc>
                        <a:spcBef>
                          <a:spcPts val="0"/>
                        </a:spcBef>
                        <a:spcAft>
                          <a:spcPts val="0"/>
                        </a:spcAft>
                        <a:buClrTx/>
                        <a:buSzTx/>
                        <a:buFontTx/>
                        <a:buNone/>
                        <a:tabLst/>
                        <a:defRPr/>
                      </a:pPr>
                      <a:r>
                        <a:rPr lang="fr-FR" sz="2000" b="1" kern="1200" dirty="0">
                          <a:solidFill>
                            <a:schemeClr val="tx1"/>
                          </a:solidFill>
                          <a:effectLst/>
                          <a:latin typeface="+mn-lt"/>
                          <a:ea typeface="+mn-ea"/>
                          <a:cs typeface="+mn-cs"/>
                        </a:rPr>
                        <a:t>Priez pour le saint Evangile</a:t>
                      </a: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ar-SA" sz="2400" b="1" kern="1200" dirty="0">
                          <a:solidFill>
                            <a:srgbClr val="C00000"/>
                          </a:solidFill>
                          <a:effectLst/>
                          <a:latin typeface="+mn-lt"/>
                          <a:ea typeface="+mn-ea"/>
                          <a:cs typeface="+mn-cs"/>
                        </a:rPr>
                        <a:t>الشماس</a:t>
                      </a:r>
                      <a:endParaRPr lang="fr-FR" sz="3000" b="1" kern="1200" dirty="0">
                        <a:solidFill>
                          <a:srgbClr val="C00000"/>
                        </a:solidFill>
                        <a:effectLst/>
                        <a:latin typeface="+mn-lt"/>
                        <a:ea typeface="+mn-ea"/>
                        <a:cs typeface="+mn-cs"/>
                      </a:endParaRPr>
                    </a:p>
                    <a:p>
                      <a:pPr algn="ctr"/>
                      <a:r>
                        <a:rPr lang="ar-SA" sz="2400" b="0" kern="1200" dirty="0">
                          <a:solidFill>
                            <a:schemeClr val="tx1"/>
                          </a:solidFill>
                          <a:effectLst/>
                          <a:latin typeface="+mn-lt"/>
                          <a:ea typeface="+mn-ea"/>
                          <a:cs typeface="+mn-cs"/>
                        </a:rPr>
                        <a:t>صلوا من أجل الإنجيل المقدس</a:t>
                      </a:r>
                      <a:endParaRPr lang="fr-FR" sz="2400" b="0" dirty="0">
                        <a:solidFill>
                          <a:schemeClr val="tx1"/>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55898481"/>
                  </a:ext>
                </a:extLst>
              </a:tr>
              <a:tr h="1854200">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2000" b="1" kern="1200" dirty="0" err="1">
                          <a:solidFill>
                            <a:srgbClr val="C00000"/>
                          </a:solidFill>
                          <a:latin typeface="CS Avva Shenouda" panose="020B7200000000000000" pitchFamily="34" charset="0"/>
                          <a:ea typeface="+mn-ea"/>
                          <a:cs typeface="+mn-cs"/>
                        </a:rPr>
                        <a:t>Pilaoc</a:t>
                      </a:r>
                      <a:endParaRPr lang="fr-FR" sz="2800" b="1" kern="1200" dirty="0">
                        <a:solidFill>
                          <a:srgbClr val="C00000"/>
                        </a:solidFill>
                        <a:latin typeface="CS Avva Shenouda" panose="020B7200000000000000" pitchFamily="34" charset="0"/>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lang="fr-FR" sz="1800" b="1" kern="1200" dirty="0" err="1">
                          <a:solidFill>
                            <a:schemeClr val="tx1"/>
                          </a:solidFill>
                          <a:effectLst/>
                          <a:latin typeface="CS Avva Shenouda" panose="020B7200000000000000" pitchFamily="34" charset="0"/>
                          <a:ea typeface="+mn-ea"/>
                          <a:cs typeface="+mn-cs"/>
                        </a:rPr>
                        <a:t>Kuri`e</a:t>
                      </a:r>
                      <a:r>
                        <a:rPr lang="fr-FR" sz="1800" b="1" kern="1200" dirty="0">
                          <a:solidFill>
                            <a:schemeClr val="tx1"/>
                          </a:solidFill>
                          <a:effectLst/>
                          <a:latin typeface="CS Avva Shenouda" panose="020B7200000000000000" pitchFamily="34" charset="0"/>
                          <a:ea typeface="+mn-ea"/>
                          <a:cs typeface="+mn-cs"/>
                        </a:rPr>
                        <a:t> `</a:t>
                      </a:r>
                      <a:r>
                        <a:rPr lang="fr-FR" sz="1800" b="1" kern="1200" dirty="0" err="1">
                          <a:solidFill>
                            <a:schemeClr val="tx1"/>
                          </a:solidFill>
                          <a:effectLst/>
                          <a:latin typeface="CS Avva Shenouda" panose="020B7200000000000000" pitchFamily="34" charset="0"/>
                          <a:ea typeface="+mn-ea"/>
                          <a:cs typeface="+mn-cs"/>
                        </a:rPr>
                        <a:t>ele`ycon</a:t>
                      </a:r>
                      <a:endParaRPr lang="fr-FR" sz="1800" b="1" kern="1200" dirty="0">
                        <a:solidFill>
                          <a:schemeClr val="tx1"/>
                        </a:solidFill>
                        <a:effectLst/>
                        <a:latin typeface="CS Avva Shenouda" panose="020B7200000000000000" pitchFamily="34" charset="0"/>
                        <a:ea typeface="+mn-ea"/>
                        <a:cs typeface="+mn-cs"/>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algn="ctr" defTabSz="914400" rtl="0" eaLnBrk="1" latinLnBrk="0" hangingPunct="1"/>
                      <a:r>
                        <a:rPr lang="fr-FR" sz="2000" b="1" kern="1200" dirty="0">
                          <a:solidFill>
                            <a:srgbClr val="C00000"/>
                          </a:solidFill>
                          <a:latin typeface="+mn-lt"/>
                          <a:ea typeface="+mn-ea"/>
                          <a:cs typeface="+mn-cs"/>
                        </a:rPr>
                        <a:t>L’assemblée</a:t>
                      </a:r>
                      <a:endParaRPr lang="fr-FR" sz="2800" b="1" kern="1200" dirty="0">
                        <a:solidFill>
                          <a:srgbClr val="C00000"/>
                        </a:solidFill>
                        <a:latin typeface="+mn-lt"/>
                        <a:ea typeface="+mn-ea"/>
                        <a:cs typeface="+mn-cs"/>
                      </a:endParaRPr>
                    </a:p>
                    <a:p>
                      <a:pPr algn="ctr"/>
                      <a:r>
                        <a:rPr lang="fr-FR" sz="2000" b="1" kern="1200" dirty="0">
                          <a:solidFill>
                            <a:schemeClr val="dk1"/>
                          </a:solidFill>
                          <a:effectLst/>
                          <a:latin typeface="+mn-lt"/>
                          <a:ea typeface="+mn-ea"/>
                          <a:cs typeface="+mn-cs"/>
                        </a:rPr>
                        <a:t>Pitié Seigneur</a:t>
                      </a: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ar-SA" sz="2400" b="1" kern="1200" dirty="0">
                          <a:solidFill>
                            <a:srgbClr val="C00000"/>
                          </a:solidFill>
                          <a:effectLst/>
                          <a:latin typeface="+mn-lt"/>
                          <a:ea typeface="+mn-ea"/>
                          <a:cs typeface="+mn-cs"/>
                        </a:rPr>
                        <a:t>الشعب</a:t>
                      </a:r>
                      <a:endParaRPr lang="fr-FR" sz="2400" b="1" kern="1200" dirty="0">
                        <a:solidFill>
                          <a:srgbClr val="C00000"/>
                        </a:solidFill>
                        <a:effectLst/>
                        <a:latin typeface="+mn-lt"/>
                        <a:ea typeface="+mn-ea"/>
                        <a:cs typeface="+mn-cs"/>
                      </a:endParaRPr>
                    </a:p>
                    <a:p>
                      <a:pPr algn="ctr"/>
                      <a:r>
                        <a:rPr lang="ar-SA" sz="2400" b="0" kern="1200" dirty="0" err="1">
                          <a:solidFill>
                            <a:schemeClr val="dk1"/>
                          </a:solidFill>
                          <a:effectLst/>
                          <a:latin typeface="+mn-lt"/>
                          <a:ea typeface="+mn-ea"/>
                          <a:cs typeface="+mn-cs"/>
                        </a:rPr>
                        <a:t>يارب</a:t>
                      </a:r>
                      <a:r>
                        <a:rPr lang="ar-SA" sz="2400" b="0" kern="1200" dirty="0">
                          <a:solidFill>
                            <a:schemeClr val="dk1"/>
                          </a:solidFill>
                          <a:effectLst/>
                          <a:latin typeface="+mn-lt"/>
                          <a:ea typeface="+mn-ea"/>
                          <a:cs typeface="+mn-cs"/>
                        </a:rPr>
                        <a:t> ارحم</a:t>
                      </a:r>
                      <a:endParaRPr lang="fr-FR" sz="2400" b="0" dirty="0">
                        <a:solidFill>
                          <a:srgbClr val="C00000"/>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762424180"/>
                  </a:ext>
                </a:extLst>
              </a:tr>
            </a:tbl>
          </a:graphicData>
        </a:graphic>
      </p:graphicFrame>
      <p:sp>
        <p:nvSpPr>
          <p:cNvPr id="6" name="ZoneTexte 5">
            <a:extLst>
              <a:ext uri="{FF2B5EF4-FFF2-40B4-BE49-F238E27FC236}">
                <a16:creationId xmlns:a16="http://schemas.microsoft.com/office/drawing/2014/main" id="{68E6A05C-FC87-4F55-B52E-3FE7EE6A730B}"/>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du </a:t>
            </a:r>
            <a:r>
              <a:rPr lang="fr-FR" sz="1600" b="1" dirty="0" err="1">
                <a:solidFill>
                  <a:schemeClr val="bg1"/>
                </a:solidFill>
              </a:rPr>
              <a:t>Lakkan</a:t>
            </a:r>
            <a:r>
              <a:rPr lang="fr-FR" sz="1600" b="1" dirty="0">
                <a:solidFill>
                  <a:schemeClr val="bg1"/>
                </a:solidFill>
              </a:rPr>
              <a:t> (Lavement des pieds)</a:t>
            </a:r>
          </a:p>
        </p:txBody>
      </p:sp>
      <p:sp>
        <p:nvSpPr>
          <p:cNvPr id="8" name="Rectangle 74">
            <a:extLst>
              <a:ext uri="{FF2B5EF4-FFF2-40B4-BE49-F238E27FC236}">
                <a16:creationId xmlns:a16="http://schemas.microsoft.com/office/drawing/2014/main" id="{297A38C9-170F-4BA2-AB9B-75E7BE17200F}"/>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صلاة </a:t>
            </a:r>
            <a:r>
              <a:rPr lang="ar-SA" sz="2000" b="1" dirty="0" err="1">
                <a:solidFill>
                  <a:schemeClr val="bg1"/>
                </a:solidFill>
              </a:rPr>
              <a:t>اللقان</a:t>
            </a:r>
            <a:endParaRPr lang="en-US" altLang="fr-FR" sz="2000" b="1" i="1" dirty="0">
              <a:solidFill>
                <a:schemeClr val="bg1"/>
              </a:solidFill>
            </a:endParaRPr>
          </a:p>
        </p:txBody>
      </p:sp>
    </p:spTree>
    <p:extLst>
      <p:ext uri="{BB962C8B-B14F-4D97-AF65-F5344CB8AC3E}">
        <p14:creationId xmlns:p14="http://schemas.microsoft.com/office/powerpoint/2010/main" val="3182095739"/>
      </p:ext>
    </p:extLst>
  </p:cSld>
  <p:clrMapOvr>
    <a:masterClrMapping/>
  </p:clrMapOvr>
</p:sld>
</file>

<file path=ppt/slides/slide6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5" name="Connecteur droit 4">
            <a:extLst>
              <a:ext uri="{FF2B5EF4-FFF2-40B4-BE49-F238E27FC236}">
                <a16:creationId xmlns:a16="http://schemas.microsoft.com/office/drawing/2014/main" id="{126B1987-611D-41BD-9F08-E35F26AD5672}"/>
              </a:ext>
            </a:extLst>
          </p:cNvPr>
          <p:cNvCxnSpPr>
            <a:cxnSpLocks/>
          </p:cNvCxnSpPr>
          <p:nvPr/>
        </p:nvCxnSpPr>
        <p:spPr>
          <a:xfrm flipV="1">
            <a:off x="4151784" y="548680"/>
            <a:ext cx="0" cy="5832648"/>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7" name="Connecteur droit 6">
            <a:extLst>
              <a:ext uri="{FF2B5EF4-FFF2-40B4-BE49-F238E27FC236}">
                <a16:creationId xmlns:a16="http://schemas.microsoft.com/office/drawing/2014/main" id="{6FCAE597-4702-47B1-A0B0-F545200A3E96}"/>
              </a:ext>
            </a:extLst>
          </p:cNvPr>
          <p:cNvCxnSpPr>
            <a:cxnSpLocks/>
          </p:cNvCxnSpPr>
          <p:nvPr/>
        </p:nvCxnSpPr>
        <p:spPr>
          <a:xfrm>
            <a:off x="7932204" y="548680"/>
            <a:ext cx="0" cy="5832648"/>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aphicFrame>
        <p:nvGraphicFramePr>
          <p:cNvPr id="11" name="Tableau 10">
            <a:extLst>
              <a:ext uri="{FF2B5EF4-FFF2-40B4-BE49-F238E27FC236}">
                <a16:creationId xmlns:a16="http://schemas.microsoft.com/office/drawing/2014/main" id="{064030C8-D926-485C-8E3C-04B79300FA76}"/>
              </a:ext>
            </a:extLst>
          </p:cNvPr>
          <p:cNvGraphicFramePr>
            <a:graphicFrameLocks noGrp="1"/>
          </p:cNvGraphicFramePr>
          <p:nvPr/>
        </p:nvGraphicFramePr>
        <p:xfrm>
          <a:off x="407368" y="548680"/>
          <a:ext cx="11305251" cy="396240"/>
        </p:xfrm>
        <a:graphic>
          <a:graphicData uri="http://schemas.openxmlformats.org/drawingml/2006/table">
            <a:tbl>
              <a:tblPr firstRow="1" bandRow="1">
                <a:tableStyleId>{5C22544A-7EE6-4342-B048-85BDC9FD1C3A}</a:tableStyleId>
              </a:tblPr>
              <a:tblGrid>
                <a:gridCol w="3768417">
                  <a:extLst>
                    <a:ext uri="{9D8B030D-6E8A-4147-A177-3AD203B41FA5}">
                      <a16:colId xmlns:a16="http://schemas.microsoft.com/office/drawing/2014/main" val="643898362"/>
                    </a:ext>
                  </a:extLst>
                </a:gridCol>
                <a:gridCol w="3768417">
                  <a:extLst>
                    <a:ext uri="{9D8B030D-6E8A-4147-A177-3AD203B41FA5}">
                      <a16:colId xmlns:a16="http://schemas.microsoft.com/office/drawing/2014/main" val="928857037"/>
                    </a:ext>
                  </a:extLst>
                </a:gridCol>
                <a:gridCol w="3768417">
                  <a:extLst>
                    <a:ext uri="{9D8B030D-6E8A-4147-A177-3AD203B41FA5}">
                      <a16:colId xmlns:a16="http://schemas.microsoft.com/office/drawing/2014/main" val="2709813572"/>
                    </a:ext>
                  </a:extLst>
                </a:gridCol>
              </a:tblGrid>
              <a:tr h="370840">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2000" b="1" dirty="0" err="1">
                          <a:solidFill>
                            <a:srgbClr val="C00000"/>
                          </a:solidFill>
                          <a:latin typeface="CS Avva Shenouda" panose="020B7200000000000000" pitchFamily="34" charset="0"/>
                        </a:rPr>
                        <a:t>Piouyb</a:t>
                      </a:r>
                      <a:endParaRPr lang="fr-FR" sz="2800" b="1" dirty="0">
                        <a:solidFill>
                          <a:srgbClr val="C00000"/>
                        </a:solidFill>
                        <a:latin typeface="CS Avva Shenouda" panose="020B7200000000000000" pitchFamily="34" charset="0"/>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fr-FR" sz="2000" dirty="0">
                          <a:solidFill>
                            <a:srgbClr val="C00000"/>
                          </a:solidFill>
                        </a:rPr>
                        <a:t>Le Prêtre</a:t>
                      </a: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ar-SA" sz="2000" b="1" kern="1200" dirty="0">
                          <a:solidFill>
                            <a:srgbClr val="C00000"/>
                          </a:solidFill>
                          <a:effectLst/>
                          <a:latin typeface="+mn-lt"/>
                          <a:ea typeface="+mn-ea"/>
                          <a:cs typeface="+mn-cs"/>
                        </a:rPr>
                        <a:t>الكاهن</a:t>
                      </a:r>
                      <a:endParaRPr lang="fr-FR" dirty="0">
                        <a:solidFill>
                          <a:srgbClr val="C00000"/>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880199284"/>
                  </a:ext>
                </a:extLst>
              </a:tr>
            </a:tbl>
          </a:graphicData>
        </a:graphic>
      </p:graphicFrame>
      <p:graphicFrame>
        <p:nvGraphicFramePr>
          <p:cNvPr id="12" name="Tableau 11">
            <a:extLst>
              <a:ext uri="{FF2B5EF4-FFF2-40B4-BE49-F238E27FC236}">
                <a16:creationId xmlns:a16="http://schemas.microsoft.com/office/drawing/2014/main" id="{23B5C5BD-6EB6-4F33-9C21-03AB01B882EA}"/>
              </a:ext>
            </a:extLst>
          </p:cNvPr>
          <p:cNvGraphicFramePr>
            <a:graphicFrameLocks noGrp="1"/>
          </p:cNvGraphicFramePr>
          <p:nvPr/>
        </p:nvGraphicFramePr>
        <p:xfrm>
          <a:off x="435402" y="1052737"/>
          <a:ext cx="11277213" cy="5328592"/>
        </p:xfrm>
        <a:graphic>
          <a:graphicData uri="http://schemas.openxmlformats.org/drawingml/2006/table">
            <a:tbl>
              <a:tblPr firstRow="1" bandRow="1">
                <a:tableStyleId>{5C22544A-7EE6-4342-B048-85BDC9FD1C3A}</a:tableStyleId>
              </a:tblPr>
              <a:tblGrid>
                <a:gridCol w="3759071">
                  <a:extLst>
                    <a:ext uri="{9D8B030D-6E8A-4147-A177-3AD203B41FA5}">
                      <a16:colId xmlns:a16="http://schemas.microsoft.com/office/drawing/2014/main" val="4000093288"/>
                    </a:ext>
                  </a:extLst>
                </a:gridCol>
                <a:gridCol w="3759071">
                  <a:extLst>
                    <a:ext uri="{9D8B030D-6E8A-4147-A177-3AD203B41FA5}">
                      <a16:colId xmlns:a16="http://schemas.microsoft.com/office/drawing/2014/main" val="4164998953"/>
                    </a:ext>
                  </a:extLst>
                </a:gridCol>
                <a:gridCol w="3759071">
                  <a:extLst>
                    <a:ext uri="{9D8B030D-6E8A-4147-A177-3AD203B41FA5}">
                      <a16:colId xmlns:a16="http://schemas.microsoft.com/office/drawing/2014/main" val="3812654652"/>
                    </a:ext>
                  </a:extLst>
                </a:gridCol>
              </a:tblGrid>
              <a:tr h="5328592">
                <a:tc>
                  <a:txBody>
                    <a:bodyPr/>
                    <a:lstStyle/>
                    <a:p>
                      <a:pPr algn="just">
                        <a:lnSpc>
                          <a:spcPct val="115000"/>
                        </a:lnSpc>
                        <a:spcAft>
                          <a:spcPts val="1200"/>
                        </a:spcAft>
                      </a:pP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ÉAri`vmeu`i</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de on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Pennyb</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nouon</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niben</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etauhonhen</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nan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eerpoumeu`i</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qen</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nen</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]ho ne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nentwbh</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eten`iri</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mmwou</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e`pswi</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harok</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P=[=c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Pennou</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a:t>
                      </a:r>
                    </a:p>
                    <a:p>
                      <a:pPr algn="just">
                        <a:lnSpc>
                          <a:spcPct val="115000"/>
                        </a:lnSpc>
                        <a:spcAft>
                          <a:spcPts val="1200"/>
                        </a:spcAft>
                      </a:pPr>
                      <a:endPar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endParaRPr>
                    </a:p>
                    <a:p>
                      <a:pPr algn="just">
                        <a:lnSpc>
                          <a:spcPct val="115000"/>
                        </a:lnSpc>
                        <a:spcAft>
                          <a:spcPts val="1200"/>
                        </a:spcAft>
                      </a:pPr>
                      <a:r>
                        <a:rPr lang="fr-FR" sz="2000" b="1" kern="12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Nyetauersorp</a:t>
                      </a:r>
                      <a:r>
                        <a:rPr lang="fr-FR" sz="20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b="1" kern="12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nenkot</a:t>
                      </a:r>
                      <a:r>
                        <a:rPr lang="fr-FR" sz="20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b="1" kern="12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ma`mton</a:t>
                      </a:r>
                      <a:r>
                        <a:rPr lang="fr-FR" sz="20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b="1" kern="12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nwou</a:t>
                      </a:r>
                      <a:r>
                        <a:rPr lang="fr-FR" sz="20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 </a:t>
                      </a:r>
                      <a:r>
                        <a:rPr lang="fr-FR" sz="2000" b="1" kern="12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nyetswni</a:t>
                      </a:r>
                      <a:r>
                        <a:rPr lang="fr-FR" sz="20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b="1" kern="12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matal</a:t>
                      </a:r>
                      <a:r>
                        <a:rPr lang="fr-FR" sz="20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a:t>
                      </a:r>
                      <a:r>
                        <a:rPr lang="fr-FR" sz="2000" b="1" kern="12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wou</a:t>
                      </a:r>
                      <a:endParaRPr lang="fr-FR" sz="20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endParaRPr>
                    </a:p>
                    <a:p>
                      <a:pPr algn="just">
                        <a:lnSpc>
                          <a:spcPct val="115000"/>
                        </a:lnSpc>
                        <a:spcAft>
                          <a:spcPts val="1200"/>
                        </a:spcAft>
                      </a:pPr>
                      <a:endParaRPr lang="fr-FR" sz="20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endParaRPr>
                    </a:p>
                    <a:p>
                      <a:pPr algn="just">
                        <a:lnSpc>
                          <a:spcPct val="115000"/>
                        </a:lnSpc>
                        <a:spcAft>
                          <a:spcPts val="1200"/>
                        </a:spcAft>
                      </a:pPr>
                      <a:r>
                        <a:rPr lang="pt-BR" sz="20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Je `n;ok gar pe penwnq tyrou @ nem penoujai tyrou @ nem tenhelpic tyrou @ nem pental[o tyrou @ nem </a:t>
                      </a:r>
                      <a:endParaRPr lang="fr-FR" sz="20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endParaRPr>
                    </a:p>
                  </a:txBody>
                  <a:tcPr marL="68580" marR="68580" marT="0"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just">
                        <a:lnSpc>
                          <a:spcPct val="115000"/>
                        </a:lnSpc>
                        <a:spcAft>
                          <a:spcPts val="1200"/>
                        </a:spcAft>
                      </a:pPr>
                      <a:r>
                        <a:rPr lang="fr-FR" sz="2000" dirty="0">
                          <a:solidFill>
                            <a:schemeClr val="tx1"/>
                          </a:solidFill>
                          <a:effectLst/>
                          <a:latin typeface="Book Antiqua" panose="02040602050305030304" pitchFamily="18" charset="0"/>
                          <a:ea typeface="Times New Roman" panose="02020603050405020304" pitchFamily="18" charset="0"/>
                          <a:cs typeface="Arial" panose="020B0604020202020204" pitchFamily="34" charset="0"/>
                        </a:rPr>
                        <a:t>Souviens-Toi encore, notre Maître, de tous ceux qui nous ont  demandé de nous souvenir d’eux dans les prières que nous T’adressons, Seigneur Dieu. </a:t>
                      </a:r>
                    </a:p>
                    <a:p>
                      <a:pPr algn="just">
                        <a:lnSpc>
                          <a:spcPct val="115000"/>
                        </a:lnSpc>
                        <a:spcAft>
                          <a:spcPts val="1200"/>
                        </a:spcAft>
                      </a:pPr>
                      <a:r>
                        <a:rPr lang="fr-FR" sz="2000" dirty="0">
                          <a:solidFill>
                            <a:schemeClr val="tx1"/>
                          </a:solidFill>
                          <a:effectLst/>
                          <a:latin typeface="Book Antiqua" panose="02040602050305030304" pitchFamily="18" charset="0"/>
                          <a:ea typeface="Times New Roman" panose="02020603050405020304" pitchFamily="18" charset="0"/>
                          <a:cs typeface="Arial" panose="020B0604020202020204" pitchFamily="34" charset="0"/>
                        </a:rPr>
                        <a:t>Ceux qui nous ont précédés et se sont endormis donne-leur le repos, les malades guéris-les ;</a:t>
                      </a:r>
                    </a:p>
                    <a:p>
                      <a:pPr algn="just">
                        <a:lnSpc>
                          <a:spcPct val="115000"/>
                        </a:lnSpc>
                        <a:spcAft>
                          <a:spcPts val="1200"/>
                        </a:spcAft>
                      </a:pPr>
                      <a:r>
                        <a:rPr lang="fr-FR" sz="2000" dirty="0">
                          <a:solidFill>
                            <a:schemeClr val="tx1"/>
                          </a:solidFill>
                          <a:effectLst/>
                          <a:latin typeface="Book Antiqua" panose="02040602050305030304" pitchFamily="18" charset="0"/>
                          <a:ea typeface="Times New Roman" panose="02020603050405020304" pitchFamily="18" charset="0"/>
                          <a:cs typeface="Arial" panose="020B0604020202020204" pitchFamily="34" charset="0"/>
                        </a:rPr>
                        <a:t>car Tu es notre vie à tous, notre salut à tous, notre espérance à tous, notre guérison à tous et notre résurrection à tous. </a:t>
                      </a:r>
                      <a:endParaRPr lang="fr-FR" sz="2000" dirty="0">
                        <a:solidFill>
                          <a:schemeClr val="tx1"/>
                        </a:solidFill>
                        <a:effectLst/>
                        <a:latin typeface="Book Antiqua" panose="02040602050305030304" pitchFamily="18" charset="0"/>
                        <a:ea typeface="Calibri" panose="020F0502020204030204" pitchFamily="34" charset="0"/>
                        <a:cs typeface="Arial" panose="020B0604020202020204" pitchFamily="34" charset="0"/>
                      </a:endParaRPr>
                    </a:p>
                  </a:txBody>
                  <a:tcPr marL="68580" marR="68580" marT="0"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justLow" rtl="1">
                        <a:lnSpc>
                          <a:spcPct val="115000"/>
                        </a:lnSpc>
                        <a:spcAft>
                          <a:spcPts val="1000"/>
                        </a:spcAft>
                      </a:pPr>
                      <a:r>
                        <a:rPr lang="ar-SA" sz="24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اذكر ايضا </a:t>
                      </a:r>
                      <a:r>
                        <a:rPr lang="ar-SA" sz="2400" b="0" dirty="0" err="1">
                          <a:solidFill>
                            <a:schemeClr val="tx1"/>
                          </a:solidFill>
                          <a:effectLst/>
                          <a:latin typeface="Book Antiqua" panose="02040602050305030304" pitchFamily="18" charset="0"/>
                          <a:ea typeface="Calibri" panose="020F0502020204030204" pitchFamily="34" charset="0"/>
                          <a:cs typeface="Tahoma" panose="020B0604030504040204" pitchFamily="34" charset="0"/>
                        </a:rPr>
                        <a:t>ياسيدنا</a:t>
                      </a:r>
                      <a:r>
                        <a:rPr lang="ar-SA" sz="24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 كل الذين أوصونا أن نذكرهم في تضرعاتنا وطلباتنا التي نرفعها اليك ايها الرب الهنا </a:t>
                      </a:r>
                      <a:endParaRPr lang="fr-FR" sz="24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endParaRPr>
                    </a:p>
                    <a:p>
                      <a:pPr algn="justLow" rtl="1">
                        <a:lnSpc>
                          <a:spcPct val="115000"/>
                        </a:lnSpc>
                        <a:spcAft>
                          <a:spcPts val="1000"/>
                        </a:spcAft>
                      </a:pPr>
                      <a:r>
                        <a:rPr lang="ar-SA" sz="24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الذين سبقوا فرقدوا نيحهم، المرضي اشفهم. </a:t>
                      </a:r>
                      <a:endParaRPr lang="fr-FR" sz="24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endParaRPr>
                    </a:p>
                    <a:p>
                      <a:pPr algn="justLow" rtl="1">
                        <a:lnSpc>
                          <a:spcPct val="115000"/>
                        </a:lnSpc>
                        <a:spcAft>
                          <a:spcPts val="1000"/>
                        </a:spcAft>
                      </a:pPr>
                      <a:r>
                        <a:rPr lang="ar-SA" sz="2400" b="0" dirty="0" err="1">
                          <a:solidFill>
                            <a:schemeClr val="tx1"/>
                          </a:solidFill>
                          <a:effectLst/>
                          <a:latin typeface="Book Antiqua" panose="02040602050305030304" pitchFamily="18" charset="0"/>
                          <a:ea typeface="Calibri" panose="020F0502020204030204" pitchFamily="34" charset="0"/>
                          <a:cs typeface="Tahoma" panose="020B0604030504040204" pitchFamily="34" charset="0"/>
                        </a:rPr>
                        <a:t>لانك</a:t>
                      </a:r>
                      <a:r>
                        <a:rPr lang="ar-SA" sz="24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 انت هو حياتنا كلنا، وخلاصنا كلنا، ورجاؤنا كلنا، وشفاؤنا كلنا، وقيامتنا كلنا</a:t>
                      </a:r>
                      <a:endParaRPr lang="fr-FR" sz="1800" b="0" dirty="0">
                        <a:solidFill>
                          <a:schemeClr val="tx1"/>
                        </a:solidFill>
                        <a:effectLst/>
                        <a:latin typeface="Book Antiqua" panose="02040602050305030304" pitchFamily="18" charset="0"/>
                        <a:ea typeface="Calibri" panose="020F0502020204030204" pitchFamily="34" charset="0"/>
                        <a:cs typeface="Arial" panose="020B0604020202020204" pitchFamily="34" charset="0"/>
                      </a:endParaRPr>
                    </a:p>
                  </a:txBody>
                  <a:tcPr marL="68580" marR="68580" marT="0"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984232855"/>
                  </a:ext>
                </a:extLst>
              </a:tr>
            </a:tbl>
          </a:graphicData>
        </a:graphic>
      </p:graphicFrame>
      <p:sp>
        <p:nvSpPr>
          <p:cNvPr id="6" name="ZoneTexte 5">
            <a:extLst>
              <a:ext uri="{FF2B5EF4-FFF2-40B4-BE49-F238E27FC236}">
                <a16:creationId xmlns:a16="http://schemas.microsoft.com/office/drawing/2014/main" id="{4FF626DA-6A01-430E-B796-30F6AE5E4DEE}"/>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du </a:t>
            </a:r>
            <a:r>
              <a:rPr lang="fr-FR" sz="1600" b="1" dirty="0" err="1">
                <a:solidFill>
                  <a:schemeClr val="bg1"/>
                </a:solidFill>
              </a:rPr>
              <a:t>Lakkan</a:t>
            </a:r>
            <a:r>
              <a:rPr lang="fr-FR" sz="1600" b="1" dirty="0">
                <a:solidFill>
                  <a:schemeClr val="bg1"/>
                </a:solidFill>
              </a:rPr>
              <a:t> (Lavement des pieds)</a:t>
            </a:r>
          </a:p>
        </p:txBody>
      </p:sp>
      <p:sp>
        <p:nvSpPr>
          <p:cNvPr id="8" name="Rectangle 74">
            <a:extLst>
              <a:ext uri="{FF2B5EF4-FFF2-40B4-BE49-F238E27FC236}">
                <a16:creationId xmlns:a16="http://schemas.microsoft.com/office/drawing/2014/main" id="{D52F21FD-8CD5-47B9-BFB4-497B21E7C5E7}"/>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صلاة </a:t>
            </a:r>
            <a:r>
              <a:rPr lang="ar-SA" sz="2000" b="1" dirty="0" err="1">
                <a:solidFill>
                  <a:schemeClr val="bg1"/>
                </a:solidFill>
              </a:rPr>
              <a:t>اللقان</a:t>
            </a:r>
            <a:endParaRPr lang="en-US" altLang="fr-FR" sz="2000" b="1" i="1" dirty="0">
              <a:solidFill>
                <a:schemeClr val="bg1"/>
              </a:solidFill>
            </a:endParaRPr>
          </a:p>
        </p:txBody>
      </p:sp>
      <p:sp>
        <p:nvSpPr>
          <p:cNvPr id="9" name="Text Box 29">
            <a:hlinkClick r:id="rId3" action="ppaction://hlinksldjump"/>
            <a:extLst>
              <a:ext uri="{FF2B5EF4-FFF2-40B4-BE49-F238E27FC236}">
                <a16:creationId xmlns:a16="http://schemas.microsoft.com/office/drawing/2014/main" id="{7F77BD35-DEF9-491D-89A1-0913DC23E7CD}"/>
              </a:ext>
            </a:extLst>
          </p:cNvPr>
          <p:cNvSpPr txBox="1">
            <a:spLocks noChangeArrowheads="1"/>
          </p:cNvSpPr>
          <p:nvPr/>
        </p:nvSpPr>
        <p:spPr bwMode="auto">
          <a:xfrm>
            <a:off x="9480376" y="5847928"/>
            <a:ext cx="2232243" cy="533400"/>
          </a:xfrm>
          <a:prstGeom prst="rect">
            <a:avLst/>
          </a:prstGeom>
          <a:noFill/>
          <a:ln>
            <a:headEnd/>
            <a:tailEnd/>
          </a:ln>
        </p:spPr>
        <p:style>
          <a:lnRef idx="2">
            <a:schemeClr val="accent2"/>
          </a:lnRef>
          <a:fillRef idx="1">
            <a:schemeClr val="lt1"/>
          </a:fillRef>
          <a:effectRef idx="0">
            <a:schemeClr val="accent2"/>
          </a:effectRef>
          <a:fontRef idx="minor">
            <a:schemeClr val="dk1"/>
          </a:fontRef>
        </p:style>
        <p:txBody>
          <a:bodyPr wrap="square" lIns="0" tIns="0" rIns="0" bIns="0">
            <a:noAutofit/>
          </a:bodyPr>
          <a:lstStyle/>
          <a:p>
            <a:pPr algn="ctr" rtl="1"/>
            <a:r>
              <a:rPr lang="ar-EG" sz="1600" b="1" dirty="0" err="1"/>
              <a:t>فى</a:t>
            </a:r>
            <a:r>
              <a:rPr lang="ar-EG" sz="1600" b="1" dirty="0"/>
              <a:t> حضور الأسقف</a:t>
            </a:r>
          </a:p>
          <a:p>
            <a:pPr algn="ctr"/>
            <a:r>
              <a:rPr lang="fr-CA" sz="1200" b="1" dirty="0">
                <a:latin typeface="Book Antiqua" panose="02040602050305030304" pitchFamily="18" charset="0"/>
              </a:rPr>
              <a:t>En présence de l’évêque</a:t>
            </a:r>
          </a:p>
        </p:txBody>
      </p:sp>
    </p:spTree>
    <p:extLst>
      <p:ext uri="{BB962C8B-B14F-4D97-AF65-F5344CB8AC3E}">
        <p14:creationId xmlns:p14="http://schemas.microsoft.com/office/powerpoint/2010/main" val="773514769"/>
      </p:ext>
    </p:extLst>
  </p:cSld>
  <p:clrMapOvr>
    <a:masterClrMapping/>
  </p:clrMapOvr>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a:xfrm>
            <a:off x="6960096" y="692696"/>
            <a:ext cx="4531205" cy="1892826"/>
          </a:xfrm>
          <a:prstGeom prst="rect">
            <a:avLst/>
          </a:prstGeom>
        </p:spPr>
        <p:txBody>
          <a:bodyPr wrap="square">
            <a:spAutoFit/>
          </a:bodyPr>
          <a:lstStyle/>
          <a:p>
            <a:pPr algn="just" rtl="1"/>
            <a:r>
              <a:rPr lang="ar-AE" sz="3900" b="1" dirty="0"/>
              <a:t>فرِّق أعداء الكنيسة، وحصنها، فلا تتزعزع، إلى الأبد.</a:t>
            </a:r>
          </a:p>
        </p:txBody>
      </p:sp>
      <p:sp>
        <p:nvSpPr>
          <p:cNvPr id="6" name="Rectangle 5"/>
          <p:cNvSpPr/>
          <p:nvPr/>
        </p:nvSpPr>
        <p:spPr>
          <a:xfrm>
            <a:off x="695400" y="692696"/>
            <a:ext cx="5256584" cy="1754326"/>
          </a:xfrm>
          <a:prstGeom prst="rect">
            <a:avLst/>
          </a:prstGeom>
        </p:spPr>
        <p:txBody>
          <a:bodyPr wrap="square">
            <a:spAutoFit/>
          </a:bodyPr>
          <a:lstStyle/>
          <a:p>
            <a:pPr algn="just"/>
            <a:r>
              <a:rPr lang="fr-FR" sz="3600" b="1" dirty="0" err="1">
                <a:latin typeface="Athanasius" pitchFamily="2" charset="0"/>
              </a:rPr>
              <a:t>Jwr</a:t>
            </a:r>
            <a:r>
              <a:rPr lang="fr-FR" sz="3600" b="1" dirty="0">
                <a:latin typeface="Athanasius" pitchFamily="2" charset="0"/>
              </a:rPr>
              <a:t> </a:t>
            </a:r>
            <a:r>
              <a:rPr lang="fr-FR" sz="3600" b="1" dirty="0" err="1">
                <a:latin typeface="Athanasius" pitchFamily="2" charset="0"/>
              </a:rPr>
              <a:t>ebol</a:t>
            </a:r>
            <a:r>
              <a:rPr lang="fr-FR" sz="3600" b="1" dirty="0">
                <a:latin typeface="Athanasius" pitchFamily="2" charset="0"/>
              </a:rPr>
              <a:t> `</a:t>
            </a:r>
            <a:r>
              <a:rPr lang="fr-FR" sz="3600" b="1" dirty="0" err="1">
                <a:latin typeface="Athanasius" pitchFamily="2" charset="0"/>
              </a:rPr>
              <a:t>nnijaji</a:t>
            </a:r>
            <a:r>
              <a:rPr lang="fr-FR" sz="3600" b="1" dirty="0">
                <a:latin typeface="Athanasius" pitchFamily="2" charset="0"/>
              </a:rPr>
              <a:t> &gt; `</a:t>
            </a:r>
            <a:r>
              <a:rPr lang="fr-FR" sz="3600" b="1" dirty="0" err="1">
                <a:latin typeface="Athanasius" pitchFamily="2" charset="0"/>
              </a:rPr>
              <a:t>nte</a:t>
            </a:r>
            <a:r>
              <a:rPr lang="fr-FR" sz="3600" b="1" dirty="0">
                <a:latin typeface="Athanasius" pitchFamily="2" charset="0"/>
              </a:rPr>
              <a:t> ;</a:t>
            </a:r>
            <a:r>
              <a:rPr lang="fr-FR" sz="3600" b="1" dirty="0" err="1">
                <a:latin typeface="Athanasius" pitchFamily="2" charset="0"/>
              </a:rPr>
              <a:t>ek`klhci`a</a:t>
            </a:r>
            <a:r>
              <a:rPr lang="fr-FR" sz="3600" b="1" dirty="0">
                <a:latin typeface="Athanasius" pitchFamily="2" charset="0"/>
              </a:rPr>
              <a:t> &gt; `</a:t>
            </a:r>
            <a:r>
              <a:rPr lang="fr-FR" sz="3600" b="1" dirty="0" err="1">
                <a:latin typeface="Athanasius" pitchFamily="2" charset="0"/>
              </a:rPr>
              <a:t>aricobt</a:t>
            </a:r>
            <a:r>
              <a:rPr lang="fr-FR" sz="3600" b="1" dirty="0">
                <a:latin typeface="Athanasius" pitchFamily="2" charset="0"/>
              </a:rPr>
              <a:t> `</a:t>
            </a:r>
            <a:r>
              <a:rPr lang="fr-FR" sz="3600" b="1" dirty="0" err="1">
                <a:latin typeface="Athanasius" pitchFamily="2" charset="0"/>
              </a:rPr>
              <a:t>eroc</a:t>
            </a:r>
            <a:r>
              <a:rPr lang="fr-FR" sz="3600" b="1" dirty="0">
                <a:latin typeface="Athanasius" pitchFamily="2" charset="0"/>
              </a:rPr>
              <a:t> &gt; `</a:t>
            </a:r>
            <a:r>
              <a:rPr lang="fr-FR" sz="3600" b="1" dirty="0" err="1">
                <a:latin typeface="Athanasius" pitchFamily="2" charset="0"/>
              </a:rPr>
              <a:t>nneckim</a:t>
            </a:r>
            <a:r>
              <a:rPr lang="fr-FR" sz="3600" b="1" dirty="0">
                <a:latin typeface="Athanasius" pitchFamily="2" charset="0"/>
              </a:rPr>
              <a:t> ]a `</a:t>
            </a:r>
            <a:r>
              <a:rPr lang="fr-FR" sz="3600" b="1" dirty="0" err="1">
                <a:latin typeface="Athanasius" pitchFamily="2" charset="0"/>
              </a:rPr>
              <a:t>ene</a:t>
            </a:r>
            <a:r>
              <a:rPr lang="fr-FR" sz="3600" b="1" dirty="0">
                <a:latin typeface="Athanasius" pitchFamily="2" charset="0"/>
              </a:rPr>
              <a:t>\.</a:t>
            </a:r>
          </a:p>
        </p:txBody>
      </p:sp>
      <p:sp>
        <p:nvSpPr>
          <p:cNvPr id="7" name="Rectangle 6"/>
          <p:cNvSpPr/>
          <p:nvPr/>
        </p:nvSpPr>
        <p:spPr>
          <a:xfrm>
            <a:off x="2891644" y="4149080"/>
            <a:ext cx="6408712" cy="2062103"/>
          </a:xfrm>
          <a:prstGeom prst="rect">
            <a:avLst/>
          </a:prstGeom>
        </p:spPr>
        <p:txBody>
          <a:bodyPr wrap="square">
            <a:spAutoFit/>
          </a:bodyPr>
          <a:lstStyle/>
          <a:p>
            <a:pPr algn="ctr"/>
            <a:r>
              <a:rPr lang="fr-FR" sz="3200" b="1" dirty="0">
                <a:latin typeface="Book Antiqua" pitchFamily="18" charset="0"/>
              </a:rPr>
              <a:t>Et chasse les ennemis</a:t>
            </a:r>
          </a:p>
          <a:p>
            <a:pPr algn="ctr"/>
            <a:r>
              <a:rPr lang="fr-FR" sz="3200" b="1" dirty="0">
                <a:latin typeface="Book Antiqua" pitchFamily="18" charset="0"/>
              </a:rPr>
              <a:t>Les ennemis de l’Eglise</a:t>
            </a:r>
          </a:p>
          <a:p>
            <a:pPr algn="ctr"/>
            <a:r>
              <a:rPr lang="fr-FR" sz="3200" b="1" dirty="0">
                <a:latin typeface="Book Antiqua" pitchFamily="18" charset="0"/>
              </a:rPr>
              <a:t>Aussi fortifie-la</a:t>
            </a:r>
          </a:p>
          <a:p>
            <a:pPr algn="ctr"/>
            <a:r>
              <a:rPr lang="fr-FR" sz="3200" b="1" dirty="0">
                <a:latin typeface="Book Antiqua" pitchFamily="18" charset="0"/>
              </a:rPr>
              <a:t>Jamais, ne s’ébranlera</a:t>
            </a:r>
          </a:p>
        </p:txBody>
      </p:sp>
      <p:sp>
        <p:nvSpPr>
          <p:cNvPr id="10" name="ZoneTexte 9">
            <a:extLst>
              <a:ext uri="{FF2B5EF4-FFF2-40B4-BE49-F238E27FC236}">
                <a16:creationId xmlns:a16="http://schemas.microsoft.com/office/drawing/2014/main" id="{EBD56EC9-D234-4AD2-893C-40798EFAAB23}"/>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de l’aube </a:t>
            </a:r>
            <a:r>
              <a:rPr lang="fr-FR" sz="1600" b="1" i="1" dirty="0">
                <a:solidFill>
                  <a:schemeClr val="bg1"/>
                </a:solidFill>
              </a:rPr>
              <a:t>du Jeudi Saint</a:t>
            </a:r>
            <a:endParaRPr lang="fr-FR" sz="1600" b="1" dirty="0">
              <a:solidFill>
                <a:schemeClr val="bg1"/>
              </a:solidFill>
            </a:endParaRPr>
          </a:p>
        </p:txBody>
      </p:sp>
      <p:sp>
        <p:nvSpPr>
          <p:cNvPr id="11" name="Rectangle 74">
            <a:extLst>
              <a:ext uri="{FF2B5EF4-FFF2-40B4-BE49-F238E27FC236}">
                <a16:creationId xmlns:a16="http://schemas.microsoft.com/office/drawing/2014/main" id="{35E2671E-9490-4251-A7FB-8239119EF0B3}"/>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باكر يوم الخميس</a:t>
            </a:r>
            <a:endParaRPr lang="en-US" altLang="fr-FR" sz="2000" b="1" i="1" dirty="0">
              <a:solidFill>
                <a:schemeClr val="bg1"/>
              </a:solidFill>
            </a:endParaRPr>
          </a:p>
        </p:txBody>
      </p:sp>
    </p:spTree>
    <p:extLst>
      <p:ext uri="{BB962C8B-B14F-4D97-AF65-F5344CB8AC3E}">
        <p14:creationId xmlns:p14="http://schemas.microsoft.com/office/powerpoint/2010/main" val="2057149540"/>
      </p:ext>
    </p:extLst>
  </p:cSld>
  <p:clrMapOvr>
    <a:masterClrMapping/>
  </p:clrMapOvr>
</p:sld>
</file>

<file path=ppt/slides/slide61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aphicFrame>
        <p:nvGraphicFramePr>
          <p:cNvPr id="7" name="Tableau 6"/>
          <p:cNvGraphicFramePr>
            <a:graphicFrameLocks noGrp="1"/>
          </p:cNvGraphicFramePr>
          <p:nvPr/>
        </p:nvGraphicFramePr>
        <p:xfrm>
          <a:off x="551384" y="620688"/>
          <a:ext cx="11017224" cy="3840480"/>
        </p:xfrm>
        <a:graphic>
          <a:graphicData uri="http://schemas.openxmlformats.org/drawingml/2006/table">
            <a:tbl>
              <a:tblPr firstRow="1" bandRow="1">
                <a:tableStyleId>{2D5ABB26-0587-4C30-8999-92F81FD0307C}</a:tableStyleId>
              </a:tblPr>
              <a:tblGrid>
                <a:gridCol w="5508612">
                  <a:extLst>
                    <a:ext uri="{9D8B030D-6E8A-4147-A177-3AD203B41FA5}">
                      <a16:colId xmlns:a16="http://schemas.microsoft.com/office/drawing/2014/main" val="20000"/>
                    </a:ext>
                  </a:extLst>
                </a:gridCol>
                <a:gridCol w="5508612">
                  <a:extLst>
                    <a:ext uri="{9D8B030D-6E8A-4147-A177-3AD203B41FA5}">
                      <a16:colId xmlns:a16="http://schemas.microsoft.com/office/drawing/2014/main" val="20001"/>
                    </a:ext>
                  </a:extLst>
                </a:gridCol>
              </a:tblGrid>
              <a:tr h="2808312">
                <a:tc>
                  <a:txBody>
                    <a:bodyPr/>
                    <a:lstStyle/>
                    <a:p>
                      <a:pPr algn="just"/>
                      <a:r>
                        <a:rPr lang="fr-FR" sz="3000" b="1" dirty="0" err="1">
                          <a:latin typeface="CS Avva Shenouda" pitchFamily="34" charset="0"/>
                        </a:rPr>
                        <a:t>Marou</a:t>
                      </a:r>
                      <a:r>
                        <a:rPr lang="fr-FR" sz="3000" b="1" dirty="0">
                          <a:latin typeface="CS Avva Shenouda" pitchFamily="34" charset="0"/>
                        </a:rPr>
                        <a:t>[</a:t>
                      </a:r>
                      <a:r>
                        <a:rPr lang="fr-FR" sz="3000" b="1" dirty="0" err="1">
                          <a:latin typeface="CS Avva Shenouda" pitchFamily="34" charset="0"/>
                        </a:rPr>
                        <a:t>acf</a:t>
                      </a:r>
                      <a:r>
                        <a:rPr lang="fr-FR" sz="3000" b="1" baseline="0" dirty="0">
                          <a:latin typeface="CS Avva Shenouda" pitchFamily="34" charset="0"/>
                        </a:rPr>
                        <a:t> </a:t>
                      </a:r>
                      <a:r>
                        <a:rPr lang="fr-FR" sz="3000" b="1" dirty="0" err="1">
                          <a:latin typeface="CS Avva Shenouda" pitchFamily="34" charset="0"/>
                        </a:rPr>
                        <a:t>qen</a:t>
                      </a:r>
                      <a:r>
                        <a:rPr lang="fr-FR" sz="3000" b="1" dirty="0">
                          <a:latin typeface="CS Avva Shenouda" pitchFamily="34" charset="0"/>
                        </a:rPr>
                        <a:t> `</a:t>
                      </a:r>
                      <a:r>
                        <a:rPr lang="fr-FR" sz="3000" b="1" dirty="0" err="1">
                          <a:latin typeface="CS Avva Shenouda" pitchFamily="34" charset="0"/>
                        </a:rPr>
                        <a:t>tek`klycia</a:t>
                      </a:r>
                      <a:r>
                        <a:rPr lang="fr-FR" sz="3000" b="1" dirty="0">
                          <a:latin typeface="CS Avva Shenouda" pitchFamily="34" charset="0"/>
                        </a:rPr>
                        <a:t> `</a:t>
                      </a:r>
                      <a:r>
                        <a:rPr lang="fr-FR" sz="3000" b="1" dirty="0" err="1">
                          <a:latin typeface="CS Avva Shenouda" pitchFamily="34" charset="0"/>
                        </a:rPr>
                        <a:t>nte</a:t>
                      </a:r>
                      <a:r>
                        <a:rPr lang="fr-FR" sz="3000" b="1" baseline="0" dirty="0">
                          <a:latin typeface="CS Avva Shenouda" pitchFamily="34" charset="0"/>
                        </a:rPr>
                        <a:t> </a:t>
                      </a:r>
                      <a:r>
                        <a:rPr lang="fr-FR" sz="3000" b="1" dirty="0" err="1">
                          <a:latin typeface="CS Avva Shenouda" pitchFamily="34" charset="0"/>
                        </a:rPr>
                        <a:t>peflaoc</a:t>
                      </a:r>
                      <a:r>
                        <a:rPr lang="fr-FR" sz="3000" b="1" dirty="0">
                          <a:latin typeface="CS Avva Shenouda" pitchFamily="34" charset="0"/>
                        </a:rPr>
                        <a:t>@ </a:t>
                      </a:r>
                      <a:r>
                        <a:rPr lang="fr-FR" sz="3000" b="1" dirty="0" err="1">
                          <a:latin typeface="CS Avva Shenouda" pitchFamily="34" charset="0"/>
                        </a:rPr>
                        <a:t>ouoh</a:t>
                      </a:r>
                      <a:r>
                        <a:rPr lang="fr-FR" sz="3000" b="1" dirty="0">
                          <a:latin typeface="CS Avva Shenouda" pitchFamily="34" charset="0"/>
                        </a:rPr>
                        <a:t> </a:t>
                      </a:r>
                      <a:r>
                        <a:rPr lang="fr-FR" sz="3000" b="1" dirty="0" err="1">
                          <a:latin typeface="CS Avva Shenouda" pitchFamily="34" charset="0"/>
                        </a:rPr>
                        <a:t>marou`cmou</a:t>
                      </a:r>
                      <a:r>
                        <a:rPr lang="fr-FR" sz="3000" b="1" dirty="0">
                          <a:latin typeface="CS Avva Shenouda" pitchFamily="34" charset="0"/>
                        </a:rPr>
                        <a:t> `</a:t>
                      </a:r>
                      <a:r>
                        <a:rPr lang="fr-FR" sz="3000" b="1" dirty="0" err="1">
                          <a:latin typeface="CS Avva Shenouda" pitchFamily="34" charset="0"/>
                        </a:rPr>
                        <a:t>erof</a:t>
                      </a:r>
                      <a:r>
                        <a:rPr lang="fr-FR" sz="3000" b="1" baseline="0" dirty="0">
                          <a:latin typeface="CS Avva Shenouda" pitchFamily="34" charset="0"/>
                        </a:rPr>
                        <a:t> </a:t>
                      </a:r>
                      <a:r>
                        <a:rPr lang="fr-FR" sz="3000" b="1" dirty="0">
                          <a:latin typeface="CS Avva Shenouda" pitchFamily="34" charset="0"/>
                        </a:rPr>
                        <a:t>hi `</a:t>
                      </a:r>
                      <a:r>
                        <a:rPr lang="fr-FR" sz="3000" b="1" dirty="0" err="1">
                          <a:latin typeface="CS Avva Shenouda" pitchFamily="34" charset="0"/>
                        </a:rPr>
                        <a:t>tka;edra</a:t>
                      </a:r>
                      <a:r>
                        <a:rPr lang="fr-FR" sz="3000" b="1" dirty="0">
                          <a:latin typeface="CS Avva Shenouda" pitchFamily="34" charset="0"/>
                        </a:rPr>
                        <a:t> `</a:t>
                      </a:r>
                      <a:r>
                        <a:rPr lang="fr-FR" sz="3000" b="1" dirty="0" err="1">
                          <a:latin typeface="CS Avva Shenouda" pitchFamily="34" charset="0"/>
                        </a:rPr>
                        <a:t>nte</a:t>
                      </a:r>
                      <a:r>
                        <a:rPr lang="fr-FR" sz="3000" b="1" dirty="0">
                          <a:latin typeface="CS Avva Shenouda" pitchFamily="34" charset="0"/>
                        </a:rPr>
                        <a:t> </a:t>
                      </a:r>
                      <a:r>
                        <a:rPr lang="fr-FR" sz="3000" b="1" dirty="0" err="1">
                          <a:latin typeface="CS Avva Shenouda" pitchFamily="34" charset="0"/>
                        </a:rPr>
                        <a:t>ni`precbuteroc</a:t>
                      </a:r>
                      <a:r>
                        <a:rPr lang="fr-FR" sz="3000" b="1" dirty="0">
                          <a:latin typeface="CS Avva Shenouda" pitchFamily="34" charset="0"/>
                        </a:rPr>
                        <a:t>@ je</a:t>
                      </a:r>
                      <a:r>
                        <a:rPr lang="fr-FR" sz="3000" b="1" baseline="0" dirty="0">
                          <a:latin typeface="CS Avva Shenouda" pitchFamily="34" charset="0"/>
                        </a:rPr>
                        <a:t> </a:t>
                      </a:r>
                      <a:r>
                        <a:rPr lang="fr-FR" sz="3000" b="1" dirty="0" err="1">
                          <a:latin typeface="CS Avva Shenouda" pitchFamily="34" charset="0"/>
                        </a:rPr>
                        <a:t>af,w</a:t>
                      </a:r>
                      <a:r>
                        <a:rPr lang="fr-FR" sz="3000" b="1" dirty="0">
                          <a:latin typeface="CS Avva Shenouda" pitchFamily="34" charset="0"/>
                        </a:rPr>
                        <a:t> `</a:t>
                      </a:r>
                      <a:r>
                        <a:rPr lang="fr-FR" sz="3000" b="1" dirty="0" err="1">
                          <a:latin typeface="CS Avva Shenouda" pitchFamily="34" charset="0"/>
                        </a:rPr>
                        <a:t>noumetiwt</a:t>
                      </a:r>
                      <a:r>
                        <a:rPr lang="fr-FR" sz="3000" b="1" dirty="0">
                          <a:latin typeface="CS Avva Shenouda" pitchFamily="34" charset="0"/>
                        </a:rPr>
                        <a:t> `m`</a:t>
                      </a:r>
                      <a:r>
                        <a:rPr lang="fr-FR" sz="3000" b="1" dirty="0" err="1">
                          <a:latin typeface="CS Avva Shenouda" pitchFamily="34" charset="0"/>
                        </a:rPr>
                        <a:t>vry</a:t>
                      </a:r>
                      <a:r>
                        <a:rPr lang="fr-FR" sz="3000" b="1" dirty="0">
                          <a:latin typeface="CS Avva Shenouda" pitchFamily="34" charset="0"/>
                        </a:rPr>
                        <a:t>]</a:t>
                      </a:r>
                    </a:p>
                    <a:p>
                      <a:pPr algn="just"/>
                      <a:r>
                        <a:rPr lang="fr-FR" sz="3000" b="1" dirty="0">
                          <a:latin typeface="CS Avva Shenouda" pitchFamily="34" charset="0"/>
                        </a:rPr>
                        <a:t>`</a:t>
                      </a:r>
                      <a:r>
                        <a:rPr lang="fr-FR" sz="3000" b="1" dirty="0" err="1">
                          <a:latin typeface="CS Avva Shenouda" pitchFamily="34" charset="0"/>
                        </a:rPr>
                        <a:t>nhan`ecwou</a:t>
                      </a:r>
                      <a:r>
                        <a:rPr lang="fr-FR" sz="3000" b="1" dirty="0">
                          <a:latin typeface="CS Avva Shenouda" pitchFamily="34" charset="0"/>
                        </a:rPr>
                        <a:t>@ </a:t>
                      </a:r>
                      <a:r>
                        <a:rPr lang="fr-FR" sz="3000" b="1" dirty="0" err="1">
                          <a:latin typeface="CS Avva Shenouda" pitchFamily="34" charset="0"/>
                        </a:rPr>
                        <a:t>eu`enau</a:t>
                      </a:r>
                      <a:r>
                        <a:rPr lang="fr-FR" sz="3000" b="1" dirty="0">
                          <a:latin typeface="CS Avva Shenouda" pitchFamily="34" charset="0"/>
                        </a:rPr>
                        <a:t> `</a:t>
                      </a:r>
                      <a:r>
                        <a:rPr lang="fr-FR" sz="3000" b="1" dirty="0" err="1">
                          <a:latin typeface="CS Avva Shenouda" pitchFamily="34" charset="0"/>
                        </a:rPr>
                        <a:t>nje</a:t>
                      </a:r>
                      <a:r>
                        <a:rPr lang="fr-FR" sz="3000" b="1" dirty="0">
                          <a:latin typeface="CS Avva Shenouda" pitchFamily="34" charset="0"/>
                        </a:rPr>
                        <a:t> </a:t>
                      </a:r>
                      <a:r>
                        <a:rPr lang="fr-FR" sz="3000" b="1" dirty="0" err="1">
                          <a:latin typeface="CS Avva Shenouda" pitchFamily="34" charset="0"/>
                        </a:rPr>
                        <a:t>ny`etcoutwn</a:t>
                      </a:r>
                      <a:r>
                        <a:rPr lang="fr-FR" sz="3000" b="1" dirty="0">
                          <a:latin typeface="CS Avva Shenouda" pitchFamily="34" charset="0"/>
                        </a:rPr>
                        <a:t> </a:t>
                      </a:r>
                      <a:r>
                        <a:rPr lang="fr-FR" sz="3000" b="1" dirty="0" err="1">
                          <a:latin typeface="CS Avva Shenouda" pitchFamily="34" charset="0"/>
                        </a:rPr>
                        <a:t>ouoh</a:t>
                      </a:r>
                      <a:r>
                        <a:rPr lang="fr-FR" sz="3000" b="1" dirty="0">
                          <a:latin typeface="CS Avva Shenouda" pitchFamily="34" charset="0"/>
                        </a:rPr>
                        <a:t> </a:t>
                      </a:r>
                      <a:r>
                        <a:rPr lang="fr-FR" sz="3000" b="1" dirty="0" err="1">
                          <a:latin typeface="CS Avva Shenouda" pitchFamily="34" charset="0"/>
                        </a:rPr>
                        <a:t>eu`eounof</a:t>
                      </a:r>
                      <a:r>
                        <a:rPr lang="fr-FR" sz="3000" b="1" dirty="0">
                          <a:latin typeface="CS Avva Shenouda" pitchFamily="34" charset="0"/>
                        </a:rPr>
                        <a:t>@</a:t>
                      </a:r>
                      <a:endParaRPr lang="fr-FR" sz="3000" b="1" dirty="0"/>
                    </a:p>
                    <a:p>
                      <a:pPr marL="0" marR="0" indent="0" algn="l" defTabSz="914400" rtl="0" eaLnBrk="1" fontAlgn="auto" latinLnBrk="0" hangingPunct="1">
                        <a:lnSpc>
                          <a:spcPct val="100000"/>
                        </a:lnSpc>
                        <a:spcBef>
                          <a:spcPts val="0"/>
                        </a:spcBef>
                        <a:spcAft>
                          <a:spcPts val="0"/>
                        </a:spcAft>
                        <a:buClrTx/>
                        <a:buSzTx/>
                        <a:buFontTx/>
                        <a:buNone/>
                        <a:tabLst/>
                        <a:defRPr/>
                      </a:pPr>
                      <a:endParaRPr lang="fr-FR" b="1" dirty="0"/>
                    </a:p>
                    <a:p>
                      <a:endParaRPr lang="fr-FR" b="1" dirty="0"/>
                    </a:p>
                  </a:txBody>
                  <a:tcPr/>
                </a:tc>
                <a:tc>
                  <a:txBody>
                    <a:bodyPr/>
                    <a:lstStyle/>
                    <a:p>
                      <a:pPr algn="justLow" rtl="1">
                        <a:lnSpc>
                          <a:spcPct val="115000"/>
                        </a:lnSpc>
                        <a:spcAft>
                          <a:spcPts val="1000"/>
                        </a:spcAft>
                      </a:pPr>
                      <a:r>
                        <a:rPr lang="ar-SA" sz="28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فليرفعوه في كنيسة شعبه </a:t>
                      </a:r>
                      <a:endParaRPr lang="fr-FR" sz="28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endParaRPr>
                    </a:p>
                    <a:p>
                      <a:pPr algn="justLow" rtl="1">
                        <a:lnSpc>
                          <a:spcPct val="115000"/>
                        </a:lnSpc>
                        <a:spcAft>
                          <a:spcPts val="1000"/>
                        </a:spcAft>
                      </a:pPr>
                      <a:r>
                        <a:rPr lang="ar-SA" sz="28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وليباركوه علي منابر الشيوخ،</a:t>
                      </a:r>
                      <a:endParaRPr lang="fr-FR" sz="28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endParaRPr>
                    </a:p>
                    <a:p>
                      <a:pPr algn="justLow" rtl="1">
                        <a:lnSpc>
                          <a:spcPct val="115000"/>
                        </a:lnSpc>
                        <a:spcAft>
                          <a:spcPts val="1000"/>
                        </a:spcAft>
                      </a:pPr>
                      <a:r>
                        <a:rPr lang="ar-SA" sz="28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 لأنه جعل أُبوَّة مثل الخراف،</a:t>
                      </a:r>
                      <a:endParaRPr lang="fr-FR" sz="28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endParaRPr>
                    </a:p>
                    <a:p>
                      <a:pPr algn="justLow" rtl="1">
                        <a:lnSpc>
                          <a:spcPct val="115000"/>
                        </a:lnSpc>
                        <a:spcAft>
                          <a:spcPts val="1000"/>
                        </a:spcAft>
                      </a:pPr>
                      <a:r>
                        <a:rPr lang="ar-SA" sz="28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 يُبصِرُ المستقيمون ويفرحون</a:t>
                      </a:r>
                      <a:endParaRPr kumimoji="0" lang="fr-FR" altLang="fr-FR" sz="2800" b="1" i="0" u="none" strike="noStrike" kern="1200" cap="none" spc="0" normalizeH="0" baseline="0" noProof="0" dirty="0">
                        <a:ln>
                          <a:noFill/>
                        </a:ln>
                        <a:solidFill>
                          <a:prstClr val="black"/>
                        </a:solidFill>
                        <a:effectLst>
                          <a:outerShdw blurRad="38100" dist="38100" dir="2700000" algn="tl">
                            <a:srgbClr val="C0C0C0"/>
                          </a:outerShdw>
                        </a:effectLst>
                        <a:uLnTx/>
                        <a:uFillTx/>
                        <a:latin typeface="Times New Roman" panose="02020603050405020304" pitchFamily="18" charset="0"/>
                        <a:ea typeface="+mn-ea"/>
                        <a:cs typeface="AL-Hor" pitchFamily="2" charset="0"/>
                      </a:endParaRPr>
                    </a:p>
                  </a:txBody>
                  <a:tcPr/>
                </a:tc>
                <a:extLst>
                  <a:ext uri="{0D108BD9-81ED-4DB2-BD59-A6C34878D82A}">
                    <a16:rowId xmlns:a16="http://schemas.microsoft.com/office/drawing/2014/main" val="10000"/>
                  </a:ext>
                </a:extLst>
              </a:tr>
            </a:tbl>
          </a:graphicData>
        </a:graphic>
      </p:graphicFrame>
      <p:sp>
        <p:nvSpPr>
          <p:cNvPr id="3" name="Espace réservé du contenu 2">
            <a:extLst>
              <a:ext uri="{FF2B5EF4-FFF2-40B4-BE49-F238E27FC236}">
                <a16:creationId xmlns:a16="http://schemas.microsoft.com/office/drawing/2014/main" id="{C5FF2122-B4BC-4615-9D9C-09FB1FB66ADE}"/>
              </a:ext>
            </a:extLst>
          </p:cNvPr>
          <p:cNvSpPr>
            <a:spLocks noGrp="1"/>
          </p:cNvSpPr>
          <p:nvPr>
            <p:ph idx="1"/>
          </p:nvPr>
        </p:nvSpPr>
        <p:spPr>
          <a:xfrm>
            <a:off x="2207569" y="4365104"/>
            <a:ext cx="8136904" cy="1834185"/>
          </a:xfrm>
        </p:spPr>
        <p:txBody>
          <a:bodyPr numCol="1" spcCol="72000" anchor="ctr">
            <a:noAutofit/>
          </a:bodyPr>
          <a:lstStyle/>
          <a:p>
            <a:pPr marL="0" indent="0" algn="ctr">
              <a:buNone/>
            </a:pPr>
            <a:r>
              <a:rPr lang="fr-FR" sz="2800" b="1" dirty="0">
                <a:latin typeface="Book Antiqua" panose="02040602050305030304" pitchFamily="18" charset="0"/>
              </a:rPr>
              <a:t>Qu’il l’élève sur son peuple </a:t>
            </a:r>
          </a:p>
          <a:p>
            <a:pPr marL="0" indent="0" algn="ctr">
              <a:buNone/>
            </a:pPr>
            <a:r>
              <a:rPr lang="fr-FR" sz="2800" b="1" dirty="0">
                <a:latin typeface="Book Antiqua" panose="02040602050305030304" pitchFamily="18" charset="0"/>
              </a:rPr>
              <a:t>et qu’il le bénisse sur des anciens </a:t>
            </a:r>
          </a:p>
          <a:p>
            <a:pPr marL="0" indent="0" algn="ctr">
              <a:buNone/>
            </a:pPr>
            <a:r>
              <a:rPr lang="fr-FR" sz="2800" b="1" dirty="0">
                <a:latin typeface="Book Antiqua" panose="02040602050305030304" pitchFamily="18" charset="0"/>
              </a:rPr>
              <a:t>car il a rendu la parenté comme les pâturages. Les hommes droits voient cela et s’en réjouissent</a:t>
            </a:r>
          </a:p>
        </p:txBody>
      </p:sp>
      <p:sp>
        <p:nvSpPr>
          <p:cNvPr id="4" name="ZoneTexte 3">
            <a:extLst>
              <a:ext uri="{FF2B5EF4-FFF2-40B4-BE49-F238E27FC236}">
                <a16:creationId xmlns:a16="http://schemas.microsoft.com/office/drawing/2014/main" id="{E94ACEAD-F9E1-4A00-9499-2EA507F4832C}"/>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du </a:t>
            </a:r>
            <a:r>
              <a:rPr lang="fr-FR" sz="1600" b="1" dirty="0" err="1">
                <a:solidFill>
                  <a:schemeClr val="bg1"/>
                </a:solidFill>
              </a:rPr>
              <a:t>Lakkan</a:t>
            </a:r>
            <a:r>
              <a:rPr lang="fr-FR" sz="1600" b="1" dirty="0">
                <a:solidFill>
                  <a:schemeClr val="bg1"/>
                </a:solidFill>
              </a:rPr>
              <a:t> (Lavement des pieds)</a:t>
            </a:r>
          </a:p>
        </p:txBody>
      </p:sp>
      <p:sp>
        <p:nvSpPr>
          <p:cNvPr id="5" name="Rectangle 74">
            <a:extLst>
              <a:ext uri="{FF2B5EF4-FFF2-40B4-BE49-F238E27FC236}">
                <a16:creationId xmlns:a16="http://schemas.microsoft.com/office/drawing/2014/main" id="{066A7110-4A88-42C2-A262-A85DBC207B39}"/>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صلاة </a:t>
            </a:r>
            <a:r>
              <a:rPr lang="ar-SA" sz="2000" b="1" dirty="0" err="1">
                <a:solidFill>
                  <a:schemeClr val="bg1"/>
                </a:solidFill>
              </a:rPr>
              <a:t>اللقان</a:t>
            </a:r>
            <a:endParaRPr lang="en-US" altLang="fr-FR" sz="2000" b="1" i="1" dirty="0">
              <a:solidFill>
                <a:schemeClr val="bg1"/>
              </a:solidFill>
            </a:endParaRPr>
          </a:p>
        </p:txBody>
      </p:sp>
    </p:spTree>
    <p:extLst>
      <p:ext uri="{BB962C8B-B14F-4D97-AF65-F5344CB8AC3E}">
        <p14:creationId xmlns:p14="http://schemas.microsoft.com/office/powerpoint/2010/main" val="3234191726"/>
      </p:ext>
    </p:extLst>
  </p:cSld>
  <p:clrMapOvr>
    <a:masterClrMapping/>
  </p:clrMapOvr>
</p:sld>
</file>

<file path=ppt/slides/slide61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aphicFrame>
        <p:nvGraphicFramePr>
          <p:cNvPr id="7" name="Tableau 6"/>
          <p:cNvGraphicFramePr>
            <a:graphicFrameLocks noGrp="1"/>
          </p:cNvGraphicFramePr>
          <p:nvPr/>
        </p:nvGraphicFramePr>
        <p:xfrm>
          <a:off x="551384" y="620688"/>
          <a:ext cx="11017224" cy="2808312"/>
        </p:xfrm>
        <a:graphic>
          <a:graphicData uri="http://schemas.openxmlformats.org/drawingml/2006/table">
            <a:tbl>
              <a:tblPr firstRow="1" bandRow="1">
                <a:tableStyleId>{2D5ABB26-0587-4C30-8999-92F81FD0307C}</a:tableStyleId>
              </a:tblPr>
              <a:tblGrid>
                <a:gridCol w="5508612">
                  <a:extLst>
                    <a:ext uri="{9D8B030D-6E8A-4147-A177-3AD203B41FA5}">
                      <a16:colId xmlns:a16="http://schemas.microsoft.com/office/drawing/2014/main" val="20000"/>
                    </a:ext>
                  </a:extLst>
                </a:gridCol>
                <a:gridCol w="5508612">
                  <a:extLst>
                    <a:ext uri="{9D8B030D-6E8A-4147-A177-3AD203B41FA5}">
                      <a16:colId xmlns:a16="http://schemas.microsoft.com/office/drawing/2014/main" val="20001"/>
                    </a:ext>
                  </a:extLst>
                </a:gridCol>
              </a:tblGrid>
              <a:tr h="2808312">
                <a:tc>
                  <a:txBody>
                    <a:bodyPr/>
                    <a:lstStyle/>
                    <a:p>
                      <a:pPr algn="just"/>
                      <a:r>
                        <a:rPr lang="fr-FR" sz="3000" b="1" dirty="0" err="1">
                          <a:latin typeface="CS Avva Shenouda" pitchFamily="34" charset="0"/>
                        </a:rPr>
                        <a:t>Afwrk</a:t>
                      </a:r>
                      <a:r>
                        <a:rPr lang="fr-FR" sz="3000" b="1" dirty="0">
                          <a:latin typeface="CS Avva Shenouda" pitchFamily="34" charset="0"/>
                        </a:rPr>
                        <a:t> `</a:t>
                      </a:r>
                      <a:r>
                        <a:rPr lang="fr-FR" sz="3000" b="1" dirty="0" err="1">
                          <a:latin typeface="CS Avva Shenouda" pitchFamily="34" charset="0"/>
                        </a:rPr>
                        <a:t>nje</a:t>
                      </a:r>
                      <a:r>
                        <a:rPr lang="fr-FR" sz="3000" b="1" dirty="0">
                          <a:latin typeface="CS Avva Shenouda" pitchFamily="34" charset="0"/>
                        </a:rPr>
                        <a:t> P=o=c </a:t>
                      </a:r>
                      <a:r>
                        <a:rPr lang="fr-FR" sz="3000" b="1" dirty="0" err="1">
                          <a:latin typeface="CS Avva Shenouda" pitchFamily="34" charset="0"/>
                        </a:rPr>
                        <a:t>ouoh</a:t>
                      </a:r>
                      <a:r>
                        <a:rPr lang="fr-FR" sz="3000" b="1" dirty="0">
                          <a:latin typeface="CS Avva Shenouda" pitchFamily="34" charset="0"/>
                        </a:rPr>
                        <a:t> `</a:t>
                      </a:r>
                      <a:r>
                        <a:rPr lang="fr-FR" sz="3000" b="1" dirty="0" err="1">
                          <a:latin typeface="CS Avva Shenouda" pitchFamily="34" charset="0"/>
                        </a:rPr>
                        <a:t>nnefouwm</a:t>
                      </a:r>
                      <a:r>
                        <a:rPr lang="fr-FR" sz="3000" b="1" dirty="0">
                          <a:latin typeface="CS Avva Shenouda" pitchFamily="34" charset="0"/>
                        </a:rPr>
                        <a:t> `n`</a:t>
                      </a:r>
                      <a:r>
                        <a:rPr lang="fr-FR" sz="3000" b="1" dirty="0" err="1">
                          <a:latin typeface="CS Avva Shenouda" pitchFamily="34" charset="0"/>
                        </a:rPr>
                        <a:t>h;yf</a:t>
                      </a:r>
                      <a:r>
                        <a:rPr lang="fr-FR" sz="3000" b="1" dirty="0">
                          <a:latin typeface="CS Avva Shenouda" pitchFamily="34" charset="0"/>
                        </a:rPr>
                        <a:t>@ je `</a:t>
                      </a:r>
                      <a:r>
                        <a:rPr lang="fr-FR" sz="3000" b="1" dirty="0" err="1">
                          <a:latin typeface="CS Avva Shenouda" pitchFamily="34" charset="0"/>
                        </a:rPr>
                        <a:t>n;ok</a:t>
                      </a:r>
                      <a:r>
                        <a:rPr lang="fr-FR" sz="3000" b="1" dirty="0">
                          <a:latin typeface="CS Avva Shenouda" pitchFamily="34" charset="0"/>
                        </a:rPr>
                        <a:t> </a:t>
                      </a:r>
                      <a:r>
                        <a:rPr lang="fr-FR" sz="3000" b="1" dirty="0" err="1">
                          <a:latin typeface="CS Avva Shenouda" pitchFamily="34" charset="0"/>
                        </a:rPr>
                        <a:t>pe</a:t>
                      </a:r>
                      <a:r>
                        <a:rPr lang="fr-FR" sz="3000" b="1" dirty="0">
                          <a:latin typeface="CS Avva Shenouda" pitchFamily="34" charset="0"/>
                        </a:rPr>
                        <a:t> `</a:t>
                      </a:r>
                      <a:r>
                        <a:rPr lang="fr-FR" sz="3000" b="1" dirty="0" err="1">
                          <a:latin typeface="CS Avva Shenouda" pitchFamily="34" charset="0"/>
                        </a:rPr>
                        <a:t>vouyb</a:t>
                      </a:r>
                      <a:r>
                        <a:rPr lang="fr-FR" sz="3000" b="1" dirty="0">
                          <a:latin typeface="CS Avva Shenouda" pitchFamily="34" charset="0"/>
                        </a:rPr>
                        <a:t> sa `</a:t>
                      </a:r>
                      <a:r>
                        <a:rPr lang="fr-FR" sz="3000" b="1" dirty="0" err="1">
                          <a:latin typeface="CS Avva Shenouda" pitchFamily="34" charset="0"/>
                        </a:rPr>
                        <a:t>eneh</a:t>
                      </a:r>
                      <a:r>
                        <a:rPr lang="fr-FR" sz="3000" b="1" dirty="0">
                          <a:latin typeface="CS Avva Shenouda" pitchFamily="34" charset="0"/>
                        </a:rPr>
                        <a:t>@ kata `</a:t>
                      </a:r>
                      <a:r>
                        <a:rPr lang="fr-FR" sz="3000" b="1" dirty="0" err="1">
                          <a:latin typeface="CS Avva Shenouda" pitchFamily="34" charset="0"/>
                        </a:rPr>
                        <a:t>ttaxic</a:t>
                      </a:r>
                      <a:r>
                        <a:rPr lang="fr-FR" sz="3000" b="1" dirty="0">
                          <a:latin typeface="CS Avva Shenouda" pitchFamily="34" charset="0"/>
                        </a:rPr>
                        <a:t> `</a:t>
                      </a:r>
                      <a:r>
                        <a:rPr lang="fr-FR" sz="3000" b="1" dirty="0" err="1">
                          <a:latin typeface="CS Avva Shenouda" pitchFamily="34" charset="0"/>
                        </a:rPr>
                        <a:t>mMel,icedek</a:t>
                      </a:r>
                      <a:r>
                        <a:rPr lang="fr-FR" sz="3000" b="1" dirty="0">
                          <a:latin typeface="CS Avva Shenouda" pitchFamily="34" charset="0"/>
                        </a:rPr>
                        <a:t>. </a:t>
                      </a:r>
                      <a:endParaRPr lang="fr-FR" b="1" dirty="0"/>
                    </a:p>
                    <a:p>
                      <a:endParaRPr lang="fr-FR" b="1" dirty="0"/>
                    </a:p>
                  </a:txBody>
                  <a:tcPr/>
                </a:tc>
                <a:tc>
                  <a:txBody>
                    <a:bodyPr/>
                    <a:lstStyle/>
                    <a:p>
                      <a:pPr algn="justLow" rtl="1">
                        <a:lnSpc>
                          <a:spcPct val="115000"/>
                        </a:lnSpc>
                        <a:spcAft>
                          <a:spcPts val="1000"/>
                        </a:spcAft>
                      </a:pPr>
                      <a:r>
                        <a:rPr lang="ar-AE" sz="2400" b="0" kern="1200" dirty="0">
                          <a:solidFill>
                            <a:schemeClr val="tx1"/>
                          </a:solidFill>
                          <a:effectLst/>
                          <a:latin typeface="Book Antiqua" panose="02040602050305030304" pitchFamily="18" charset="0"/>
                          <a:ea typeface="+mn-ea"/>
                          <a:cs typeface="Tahoma" panose="020B0604030504040204" pitchFamily="34" charset="0"/>
                        </a:rPr>
                        <a:t>أ</a:t>
                      </a:r>
                      <a:r>
                        <a:rPr lang="fr-FR" sz="2400" b="0" kern="1200" dirty="0">
                          <a:solidFill>
                            <a:schemeClr val="tx1"/>
                          </a:solidFill>
                          <a:effectLst/>
                          <a:latin typeface="Book Antiqua" panose="02040602050305030304" pitchFamily="18" charset="0"/>
                          <a:ea typeface="+mn-ea"/>
                          <a:cs typeface="Tahoma" panose="020B0604030504040204" pitchFamily="34" charset="0"/>
                        </a:rPr>
                        <a:t> </a:t>
                      </a:r>
                      <a:r>
                        <a:rPr lang="ar-SA" sz="24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قسم الرب ولن يندم،</a:t>
                      </a:r>
                      <a:endParaRPr lang="fr-FR" sz="24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endParaRPr>
                    </a:p>
                    <a:p>
                      <a:pPr algn="justLow" rtl="1">
                        <a:lnSpc>
                          <a:spcPct val="115000"/>
                        </a:lnSpc>
                        <a:spcAft>
                          <a:spcPts val="1000"/>
                        </a:spcAft>
                      </a:pPr>
                      <a:r>
                        <a:rPr lang="ar-SA" sz="24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أنك أنت هو الكاهن إلى الأبد على طقس ملكي صادق.</a:t>
                      </a:r>
                      <a:endParaRPr kumimoji="0" lang="fr-FR" altLang="fr-FR" sz="2400" b="1" i="0" u="none" strike="noStrike" kern="1200" cap="none" spc="0" normalizeH="0" baseline="0" noProof="0" dirty="0">
                        <a:ln>
                          <a:noFill/>
                        </a:ln>
                        <a:solidFill>
                          <a:prstClr val="black"/>
                        </a:solidFill>
                        <a:effectLst>
                          <a:outerShdw blurRad="38100" dist="38100" dir="2700000" algn="tl">
                            <a:srgbClr val="C0C0C0"/>
                          </a:outerShdw>
                        </a:effectLst>
                        <a:uLnTx/>
                        <a:uFillTx/>
                        <a:latin typeface="Times New Roman" panose="02020603050405020304" pitchFamily="18" charset="0"/>
                        <a:ea typeface="+mn-ea"/>
                        <a:cs typeface="AL-Hor" pitchFamily="2" charset="0"/>
                      </a:endParaRPr>
                    </a:p>
                  </a:txBody>
                  <a:tcPr/>
                </a:tc>
                <a:extLst>
                  <a:ext uri="{0D108BD9-81ED-4DB2-BD59-A6C34878D82A}">
                    <a16:rowId xmlns:a16="http://schemas.microsoft.com/office/drawing/2014/main" val="10000"/>
                  </a:ext>
                </a:extLst>
              </a:tr>
            </a:tbl>
          </a:graphicData>
        </a:graphic>
      </p:graphicFrame>
      <p:sp>
        <p:nvSpPr>
          <p:cNvPr id="3" name="Espace réservé du contenu 2">
            <a:extLst>
              <a:ext uri="{FF2B5EF4-FFF2-40B4-BE49-F238E27FC236}">
                <a16:creationId xmlns:a16="http://schemas.microsoft.com/office/drawing/2014/main" id="{C5FF2122-B4BC-4615-9D9C-09FB1FB66ADE}"/>
              </a:ext>
            </a:extLst>
          </p:cNvPr>
          <p:cNvSpPr>
            <a:spLocks noGrp="1"/>
          </p:cNvSpPr>
          <p:nvPr>
            <p:ph idx="1"/>
          </p:nvPr>
        </p:nvSpPr>
        <p:spPr>
          <a:xfrm>
            <a:off x="983432" y="4365104"/>
            <a:ext cx="10297143" cy="1834185"/>
          </a:xfrm>
        </p:spPr>
        <p:txBody>
          <a:bodyPr numCol="1" spcCol="72000" anchor="ctr">
            <a:noAutofit/>
          </a:bodyPr>
          <a:lstStyle/>
          <a:p>
            <a:pPr marL="0" indent="0" algn="ctr">
              <a:buNone/>
            </a:pPr>
            <a:r>
              <a:rPr lang="fr-FR" sz="2800" b="1" dirty="0">
                <a:latin typeface="Book Antiqua" panose="02040602050305030304" pitchFamily="18" charset="0"/>
              </a:rPr>
              <a:t>Le Seigneur l’a juré et il ne se repentira pas </a:t>
            </a:r>
          </a:p>
          <a:p>
            <a:pPr marL="0" indent="0" algn="ctr">
              <a:buNone/>
            </a:pPr>
            <a:r>
              <a:rPr lang="fr-FR" sz="2800" b="1" dirty="0">
                <a:latin typeface="Book Antiqua" panose="02040602050305030304" pitchFamily="18" charset="0"/>
              </a:rPr>
              <a:t>que tu es prêtre éternellement selon le rite de Melchisédech</a:t>
            </a:r>
          </a:p>
        </p:txBody>
      </p:sp>
      <p:sp>
        <p:nvSpPr>
          <p:cNvPr id="4" name="ZoneTexte 3">
            <a:extLst>
              <a:ext uri="{FF2B5EF4-FFF2-40B4-BE49-F238E27FC236}">
                <a16:creationId xmlns:a16="http://schemas.microsoft.com/office/drawing/2014/main" id="{13880EB4-C92A-4E49-962D-C51865A174DA}"/>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du </a:t>
            </a:r>
            <a:r>
              <a:rPr lang="fr-FR" sz="1600" b="1" dirty="0" err="1">
                <a:solidFill>
                  <a:schemeClr val="bg1"/>
                </a:solidFill>
              </a:rPr>
              <a:t>Lakkan</a:t>
            </a:r>
            <a:r>
              <a:rPr lang="fr-FR" sz="1600" b="1" dirty="0">
                <a:solidFill>
                  <a:schemeClr val="bg1"/>
                </a:solidFill>
              </a:rPr>
              <a:t> (Lavement des pieds)</a:t>
            </a:r>
          </a:p>
        </p:txBody>
      </p:sp>
      <p:sp>
        <p:nvSpPr>
          <p:cNvPr id="5" name="Rectangle 74">
            <a:extLst>
              <a:ext uri="{FF2B5EF4-FFF2-40B4-BE49-F238E27FC236}">
                <a16:creationId xmlns:a16="http://schemas.microsoft.com/office/drawing/2014/main" id="{9D7EB307-1515-4897-8C0C-34F5562FC377}"/>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صلاة </a:t>
            </a:r>
            <a:r>
              <a:rPr lang="ar-SA" sz="2000" b="1" dirty="0" err="1">
                <a:solidFill>
                  <a:schemeClr val="bg1"/>
                </a:solidFill>
              </a:rPr>
              <a:t>اللقان</a:t>
            </a:r>
            <a:endParaRPr lang="en-US" altLang="fr-FR" sz="2000" b="1" i="1" dirty="0">
              <a:solidFill>
                <a:schemeClr val="bg1"/>
              </a:solidFill>
            </a:endParaRPr>
          </a:p>
        </p:txBody>
      </p:sp>
    </p:spTree>
    <p:extLst>
      <p:ext uri="{BB962C8B-B14F-4D97-AF65-F5344CB8AC3E}">
        <p14:creationId xmlns:p14="http://schemas.microsoft.com/office/powerpoint/2010/main" val="2221674918"/>
      </p:ext>
    </p:extLst>
  </p:cSld>
  <p:clrMapOvr>
    <a:masterClrMapping/>
  </p:clrMapOvr>
</p:sld>
</file>

<file path=ppt/slides/slide61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aphicFrame>
        <p:nvGraphicFramePr>
          <p:cNvPr id="7" name="Tableau 6"/>
          <p:cNvGraphicFramePr>
            <a:graphicFrameLocks noGrp="1"/>
          </p:cNvGraphicFramePr>
          <p:nvPr/>
        </p:nvGraphicFramePr>
        <p:xfrm>
          <a:off x="551384" y="620688"/>
          <a:ext cx="11017224" cy="2808312"/>
        </p:xfrm>
        <a:graphic>
          <a:graphicData uri="http://schemas.openxmlformats.org/drawingml/2006/table">
            <a:tbl>
              <a:tblPr firstRow="1" bandRow="1">
                <a:tableStyleId>{2D5ABB26-0587-4C30-8999-92F81FD0307C}</a:tableStyleId>
              </a:tblPr>
              <a:tblGrid>
                <a:gridCol w="5508612">
                  <a:extLst>
                    <a:ext uri="{9D8B030D-6E8A-4147-A177-3AD203B41FA5}">
                      <a16:colId xmlns:a16="http://schemas.microsoft.com/office/drawing/2014/main" val="20000"/>
                    </a:ext>
                  </a:extLst>
                </a:gridCol>
                <a:gridCol w="5508612">
                  <a:extLst>
                    <a:ext uri="{9D8B030D-6E8A-4147-A177-3AD203B41FA5}">
                      <a16:colId xmlns:a16="http://schemas.microsoft.com/office/drawing/2014/main" val="20001"/>
                    </a:ext>
                  </a:extLst>
                </a:gridCol>
              </a:tblGrid>
              <a:tr h="2808312">
                <a:tc>
                  <a:txBody>
                    <a:bodyPr/>
                    <a:lstStyle/>
                    <a:p>
                      <a:pPr algn="just"/>
                      <a:r>
                        <a:rPr lang="fr-FR" sz="3000" b="1" dirty="0">
                          <a:latin typeface="CS Avva Shenouda" pitchFamily="34" charset="0"/>
                        </a:rPr>
                        <a:t>P=o=c </a:t>
                      </a:r>
                      <a:r>
                        <a:rPr lang="fr-FR" sz="3000" b="1" dirty="0" err="1">
                          <a:latin typeface="CS Avva Shenouda" pitchFamily="34" charset="0"/>
                        </a:rPr>
                        <a:t>caouinam</a:t>
                      </a:r>
                      <a:r>
                        <a:rPr lang="fr-FR" sz="3000" b="1" dirty="0">
                          <a:latin typeface="CS Avva Shenouda" pitchFamily="34" charset="0"/>
                        </a:rPr>
                        <a:t>  `</a:t>
                      </a:r>
                      <a:r>
                        <a:rPr lang="fr-FR" sz="3000" b="1" dirty="0" err="1">
                          <a:latin typeface="CS Avva Shenouda" pitchFamily="34" charset="0"/>
                        </a:rPr>
                        <a:t>mmok</a:t>
                      </a:r>
                      <a:r>
                        <a:rPr lang="fr-FR" sz="3000" b="1" dirty="0">
                          <a:latin typeface="CS Avva Shenouda" pitchFamily="34" charset="0"/>
                        </a:rPr>
                        <a:t> </a:t>
                      </a:r>
                      <a:r>
                        <a:rPr lang="fr-FR" sz="3000" b="1" dirty="0" err="1">
                          <a:latin typeface="CS Avva Shenouda" pitchFamily="34" charset="0"/>
                        </a:rPr>
                        <a:t>peniwt</a:t>
                      </a:r>
                      <a:r>
                        <a:rPr lang="fr-FR" sz="3000" b="1" dirty="0">
                          <a:latin typeface="CS Avva Shenouda" pitchFamily="34" charset="0"/>
                        </a:rPr>
                        <a:t> </a:t>
                      </a:r>
                      <a:r>
                        <a:rPr lang="fr-FR" sz="3000" b="1" dirty="0" err="1">
                          <a:latin typeface="CS Avva Shenouda" pitchFamily="34" charset="0"/>
                        </a:rPr>
                        <a:t>e;ouab</a:t>
                      </a:r>
                      <a:r>
                        <a:rPr lang="fr-FR" sz="3000" b="1" dirty="0">
                          <a:latin typeface="CS Avva Shenouda" pitchFamily="34" charset="0"/>
                        </a:rPr>
                        <a:t> `</a:t>
                      </a:r>
                      <a:r>
                        <a:rPr lang="fr-FR" sz="3000" b="1" dirty="0" err="1">
                          <a:latin typeface="CS Avva Shenouda" pitchFamily="34" charset="0"/>
                        </a:rPr>
                        <a:t>mpatiar,yc</a:t>
                      </a:r>
                      <a:r>
                        <a:rPr lang="fr-FR" sz="3000" b="1" dirty="0">
                          <a:latin typeface="CS Avva Shenouda" pitchFamily="34" charset="0"/>
                        </a:rPr>
                        <a:t> papa </a:t>
                      </a:r>
                      <a:r>
                        <a:rPr lang="fr-FR" sz="3000" b="1" dirty="0" err="1">
                          <a:latin typeface="CS Avva Shenouda" pitchFamily="34" charset="0"/>
                        </a:rPr>
                        <a:t>abba</a:t>
                      </a:r>
                      <a:r>
                        <a:rPr lang="fr-FR" sz="3000" b="1" dirty="0">
                          <a:latin typeface="CS Avva Shenouda" pitchFamily="34" charset="0"/>
                        </a:rPr>
                        <a:t> (...). Nem </a:t>
                      </a:r>
                      <a:r>
                        <a:rPr lang="fr-FR" sz="3000" b="1" dirty="0" err="1">
                          <a:latin typeface="CS Avva Shenouda" pitchFamily="34" charset="0"/>
                        </a:rPr>
                        <a:t>peniwt</a:t>
                      </a:r>
                      <a:r>
                        <a:rPr lang="fr-FR" sz="3000" b="1" dirty="0">
                          <a:latin typeface="CS Avva Shenouda" pitchFamily="34" charset="0"/>
                        </a:rPr>
                        <a:t> `n`</a:t>
                      </a:r>
                      <a:r>
                        <a:rPr lang="fr-FR" sz="3000" b="1" dirty="0" err="1">
                          <a:latin typeface="CS Avva Shenouda" pitchFamily="34" charset="0"/>
                        </a:rPr>
                        <a:t>epickopoc</a:t>
                      </a:r>
                      <a:r>
                        <a:rPr lang="fr-FR" sz="3000" b="1" dirty="0">
                          <a:latin typeface="CS Avva Shenouda" pitchFamily="34" charset="0"/>
                        </a:rPr>
                        <a:t> </a:t>
                      </a:r>
                      <a:r>
                        <a:rPr lang="fr-FR" sz="3000" b="1" dirty="0" err="1">
                          <a:latin typeface="CS Avva Shenouda" pitchFamily="34" charset="0"/>
                        </a:rPr>
                        <a:t>abba</a:t>
                      </a:r>
                      <a:r>
                        <a:rPr lang="fr-FR" sz="3000" b="1" dirty="0">
                          <a:latin typeface="CS Avva Shenouda" pitchFamily="34" charset="0"/>
                        </a:rPr>
                        <a:t> (...). P=o=c </a:t>
                      </a:r>
                      <a:r>
                        <a:rPr lang="fr-FR" sz="3000" b="1" dirty="0" err="1">
                          <a:latin typeface="CS Avva Shenouda" pitchFamily="34" charset="0"/>
                        </a:rPr>
                        <a:t>ef`e`areh</a:t>
                      </a:r>
                      <a:r>
                        <a:rPr lang="fr-FR" sz="3000" b="1" dirty="0">
                          <a:latin typeface="CS Avva Shenouda" pitchFamily="34" charset="0"/>
                        </a:rPr>
                        <a:t> `</a:t>
                      </a:r>
                      <a:r>
                        <a:rPr lang="fr-FR" sz="3000" b="1" dirty="0" err="1">
                          <a:latin typeface="CS Avva Shenouda" pitchFamily="34" charset="0"/>
                        </a:rPr>
                        <a:t>epetenwnq</a:t>
                      </a:r>
                      <a:endParaRPr lang="fr-FR" b="1" dirty="0"/>
                    </a:p>
                  </a:txBody>
                  <a:tcPr/>
                </a:tc>
                <a:tc>
                  <a:txBody>
                    <a:bodyPr/>
                    <a:lstStyle/>
                    <a:p>
                      <a:pPr algn="justLow" rtl="1">
                        <a:lnSpc>
                          <a:spcPct val="115000"/>
                        </a:lnSpc>
                        <a:spcAft>
                          <a:spcPts val="1000"/>
                        </a:spcAft>
                      </a:pPr>
                      <a:r>
                        <a:rPr lang="ar-AE" sz="2400" b="0" kern="1200" dirty="0">
                          <a:solidFill>
                            <a:schemeClr val="tx1"/>
                          </a:solidFill>
                          <a:effectLst/>
                          <a:latin typeface="Book Antiqua" panose="02040602050305030304" pitchFamily="18" charset="0"/>
                          <a:ea typeface="+mn-ea"/>
                          <a:cs typeface="Tahoma" panose="020B0604030504040204" pitchFamily="34" charset="0"/>
                        </a:rPr>
                        <a:t>ا</a:t>
                      </a:r>
                      <a:r>
                        <a:rPr lang="ar-SA" sz="2400" b="0" kern="120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لرب </a:t>
                      </a:r>
                      <a:r>
                        <a:rPr lang="ar-SA" sz="24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 عن يمينك يا أبانا القديس البطريرك البابا المعظم الأنبا (</a:t>
                      </a:r>
                      <a:r>
                        <a:rPr lang="fr-FR" sz="24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a:t>
                      </a:r>
                      <a:r>
                        <a:rPr lang="ar-SA" sz="24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 (وأبانا الأسقف أنبا (...)، الرب يحفظ حياتكما</a:t>
                      </a:r>
                      <a:endParaRPr kumimoji="0" lang="fr-FR" altLang="fr-FR" sz="2400" b="1" i="0" u="none" strike="noStrike" kern="1200" cap="none" spc="0" normalizeH="0" baseline="0" noProof="0" dirty="0">
                        <a:ln>
                          <a:noFill/>
                        </a:ln>
                        <a:solidFill>
                          <a:prstClr val="black"/>
                        </a:solidFill>
                        <a:effectLst>
                          <a:outerShdw blurRad="38100" dist="38100" dir="2700000" algn="tl">
                            <a:srgbClr val="C0C0C0"/>
                          </a:outerShdw>
                        </a:effectLst>
                        <a:uLnTx/>
                        <a:uFillTx/>
                        <a:latin typeface="Times New Roman" panose="02020603050405020304" pitchFamily="18" charset="0"/>
                        <a:ea typeface="+mn-ea"/>
                        <a:cs typeface="AL-Hor" pitchFamily="2" charset="0"/>
                      </a:endParaRPr>
                    </a:p>
                  </a:txBody>
                  <a:tcPr/>
                </a:tc>
                <a:extLst>
                  <a:ext uri="{0D108BD9-81ED-4DB2-BD59-A6C34878D82A}">
                    <a16:rowId xmlns:a16="http://schemas.microsoft.com/office/drawing/2014/main" val="10000"/>
                  </a:ext>
                </a:extLst>
              </a:tr>
            </a:tbl>
          </a:graphicData>
        </a:graphic>
      </p:graphicFrame>
      <p:sp>
        <p:nvSpPr>
          <p:cNvPr id="3" name="Espace réservé du contenu 2">
            <a:extLst>
              <a:ext uri="{FF2B5EF4-FFF2-40B4-BE49-F238E27FC236}">
                <a16:creationId xmlns:a16="http://schemas.microsoft.com/office/drawing/2014/main" id="{C5FF2122-B4BC-4615-9D9C-09FB1FB66ADE}"/>
              </a:ext>
            </a:extLst>
          </p:cNvPr>
          <p:cNvSpPr>
            <a:spLocks noGrp="1"/>
          </p:cNvSpPr>
          <p:nvPr>
            <p:ph idx="1"/>
          </p:nvPr>
        </p:nvSpPr>
        <p:spPr>
          <a:xfrm>
            <a:off x="407368" y="4365104"/>
            <a:ext cx="11305256" cy="1834185"/>
          </a:xfrm>
        </p:spPr>
        <p:txBody>
          <a:bodyPr numCol="1" spcCol="72000" anchor="ctr">
            <a:noAutofit/>
          </a:bodyPr>
          <a:lstStyle/>
          <a:p>
            <a:pPr marL="0" indent="0" algn="ctr">
              <a:buNone/>
            </a:pPr>
            <a:r>
              <a:rPr lang="fr-FR" sz="2800" b="1" dirty="0">
                <a:latin typeface="Book Antiqua" panose="02040602050305030304" pitchFamily="18" charset="0"/>
              </a:rPr>
              <a:t>Le Seigneur est à ta droite notre père </a:t>
            </a:r>
          </a:p>
          <a:p>
            <a:pPr marL="0" indent="0" algn="ctr">
              <a:buNone/>
            </a:pPr>
            <a:r>
              <a:rPr lang="fr-FR" sz="2800" b="1" dirty="0">
                <a:latin typeface="Book Antiqua" panose="02040602050305030304" pitchFamily="18" charset="0"/>
              </a:rPr>
              <a:t>le patriarche le pape </a:t>
            </a:r>
            <a:r>
              <a:rPr lang="fr-FR" sz="2800" b="1" dirty="0" err="1">
                <a:latin typeface="Book Antiqua" panose="02040602050305030304" pitchFamily="18" charset="0"/>
              </a:rPr>
              <a:t>Anba</a:t>
            </a:r>
            <a:r>
              <a:rPr lang="fr-FR" sz="2800" b="1" dirty="0">
                <a:latin typeface="Book Antiqua" panose="02040602050305030304" pitchFamily="18" charset="0"/>
              </a:rPr>
              <a:t> (…) </a:t>
            </a:r>
          </a:p>
          <a:p>
            <a:pPr marL="0" indent="0" algn="ctr">
              <a:buNone/>
            </a:pPr>
            <a:r>
              <a:rPr lang="fr-FR" sz="2800" b="1" dirty="0">
                <a:latin typeface="Book Antiqua" panose="02040602050305030304" pitchFamily="18" charset="0"/>
              </a:rPr>
              <a:t>et notre père l’évêque </a:t>
            </a:r>
            <a:r>
              <a:rPr lang="fr-FR" sz="2800" b="1" dirty="0" err="1">
                <a:latin typeface="Book Antiqua" panose="02040602050305030304" pitchFamily="18" charset="0"/>
              </a:rPr>
              <a:t>Anba</a:t>
            </a:r>
            <a:r>
              <a:rPr lang="fr-FR" sz="2800" b="1" dirty="0">
                <a:latin typeface="Book Antiqua" panose="02040602050305030304" pitchFamily="18" charset="0"/>
              </a:rPr>
              <a:t> (...) </a:t>
            </a:r>
          </a:p>
          <a:p>
            <a:pPr marL="0" indent="0" algn="ctr">
              <a:buNone/>
            </a:pPr>
            <a:r>
              <a:rPr lang="fr-FR" sz="2800" b="1" dirty="0">
                <a:latin typeface="Book Antiqua" panose="02040602050305030304" pitchFamily="18" charset="0"/>
              </a:rPr>
              <a:t>Que le seigneur préserve vos vies</a:t>
            </a:r>
          </a:p>
        </p:txBody>
      </p:sp>
      <p:sp>
        <p:nvSpPr>
          <p:cNvPr id="4" name="ZoneTexte 3">
            <a:extLst>
              <a:ext uri="{FF2B5EF4-FFF2-40B4-BE49-F238E27FC236}">
                <a16:creationId xmlns:a16="http://schemas.microsoft.com/office/drawing/2014/main" id="{123B1EF3-841F-44EF-9E87-D7F27D9AE535}"/>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du </a:t>
            </a:r>
            <a:r>
              <a:rPr lang="fr-FR" sz="1600" b="1" dirty="0" err="1">
                <a:solidFill>
                  <a:schemeClr val="bg1"/>
                </a:solidFill>
              </a:rPr>
              <a:t>Lakkan</a:t>
            </a:r>
            <a:r>
              <a:rPr lang="fr-FR" sz="1600" b="1" dirty="0">
                <a:solidFill>
                  <a:schemeClr val="bg1"/>
                </a:solidFill>
              </a:rPr>
              <a:t> (Lavement des pieds)</a:t>
            </a:r>
          </a:p>
        </p:txBody>
      </p:sp>
      <p:sp>
        <p:nvSpPr>
          <p:cNvPr id="5" name="Rectangle 74">
            <a:extLst>
              <a:ext uri="{FF2B5EF4-FFF2-40B4-BE49-F238E27FC236}">
                <a16:creationId xmlns:a16="http://schemas.microsoft.com/office/drawing/2014/main" id="{EECA5B0F-B411-428B-A3D3-FD70879880B5}"/>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صلاة </a:t>
            </a:r>
            <a:r>
              <a:rPr lang="ar-SA" sz="2000" b="1" dirty="0" err="1">
                <a:solidFill>
                  <a:schemeClr val="bg1"/>
                </a:solidFill>
              </a:rPr>
              <a:t>اللقان</a:t>
            </a:r>
            <a:endParaRPr lang="en-US" altLang="fr-FR" sz="2000" b="1" i="1" dirty="0">
              <a:solidFill>
                <a:schemeClr val="bg1"/>
              </a:solidFill>
            </a:endParaRPr>
          </a:p>
        </p:txBody>
      </p:sp>
    </p:spTree>
    <p:extLst>
      <p:ext uri="{BB962C8B-B14F-4D97-AF65-F5344CB8AC3E}">
        <p14:creationId xmlns:p14="http://schemas.microsoft.com/office/powerpoint/2010/main" val="3669193234"/>
      </p:ext>
    </p:extLst>
  </p:cSld>
  <p:clrMapOvr>
    <a:masterClrMapping/>
  </p:clrMapOvr>
</p:sld>
</file>

<file path=ppt/slides/slide6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5" name="Connecteur droit 4">
            <a:extLst>
              <a:ext uri="{FF2B5EF4-FFF2-40B4-BE49-F238E27FC236}">
                <a16:creationId xmlns:a16="http://schemas.microsoft.com/office/drawing/2014/main" id="{126B1987-611D-41BD-9F08-E35F26AD5672}"/>
              </a:ext>
            </a:extLst>
          </p:cNvPr>
          <p:cNvCxnSpPr>
            <a:cxnSpLocks/>
          </p:cNvCxnSpPr>
          <p:nvPr/>
        </p:nvCxnSpPr>
        <p:spPr>
          <a:xfrm flipV="1">
            <a:off x="4151784" y="548680"/>
            <a:ext cx="0" cy="5832648"/>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7" name="Connecteur droit 6">
            <a:extLst>
              <a:ext uri="{FF2B5EF4-FFF2-40B4-BE49-F238E27FC236}">
                <a16:creationId xmlns:a16="http://schemas.microsoft.com/office/drawing/2014/main" id="{6FCAE597-4702-47B1-A0B0-F545200A3E96}"/>
              </a:ext>
            </a:extLst>
          </p:cNvPr>
          <p:cNvCxnSpPr>
            <a:cxnSpLocks/>
          </p:cNvCxnSpPr>
          <p:nvPr/>
        </p:nvCxnSpPr>
        <p:spPr>
          <a:xfrm>
            <a:off x="7932204" y="548680"/>
            <a:ext cx="0" cy="5832648"/>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aphicFrame>
        <p:nvGraphicFramePr>
          <p:cNvPr id="11" name="Tableau 10">
            <a:extLst>
              <a:ext uri="{FF2B5EF4-FFF2-40B4-BE49-F238E27FC236}">
                <a16:creationId xmlns:a16="http://schemas.microsoft.com/office/drawing/2014/main" id="{064030C8-D926-485C-8E3C-04B79300FA76}"/>
              </a:ext>
            </a:extLst>
          </p:cNvPr>
          <p:cNvGraphicFramePr>
            <a:graphicFrameLocks noGrp="1"/>
          </p:cNvGraphicFramePr>
          <p:nvPr/>
        </p:nvGraphicFramePr>
        <p:xfrm>
          <a:off x="407368" y="548680"/>
          <a:ext cx="11305251" cy="6999224"/>
        </p:xfrm>
        <a:graphic>
          <a:graphicData uri="http://schemas.openxmlformats.org/drawingml/2006/table">
            <a:tbl>
              <a:tblPr firstRow="1" bandRow="1">
                <a:tableStyleId>{5C22544A-7EE6-4342-B048-85BDC9FD1C3A}</a:tableStyleId>
              </a:tblPr>
              <a:tblGrid>
                <a:gridCol w="3768417">
                  <a:extLst>
                    <a:ext uri="{9D8B030D-6E8A-4147-A177-3AD203B41FA5}">
                      <a16:colId xmlns:a16="http://schemas.microsoft.com/office/drawing/2014/main" val="643898362"/>
                    </a:ext>
                  </a:extLst>
                </a:gridCol>
                <a:gridCol w="3768417">
                  <a:extLst>
                    <a:ext uri="{9D8B030D-6E8A-4147-A177-3AD203B41FA5}">
                      <a16:colId xmlns:a16="http://schemas.microsoft.com/office/drawing/2014/main" val="928857037"/>
                    </a:ext>
                  </a:extLst>
                </a:gridCol>
                <a:gridCol w="3768417">
                  <a:extLst>
                    <a:ext uri="{9D8B030D-6E8A-4147-A177-3AD203B41FA5}">
                      <a16:colId xmlns:a16="http://schemas.microsoft.com/office/drawing/2014/main" val="2709813572"/>
                    </a:ext>
                  </a:extLst>
                </a:gridCol>
              </a:tblGrid>
              <a:tr h="370840">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2000" b="1" kern="1200" dirty="0" err="1">
                          <a:solidFill>
                            <a:srgbClr val="C00000"/>
                          </a:solidFill>
                          <a:latin typeface="CS Avva Shenouda" panose="020B7200000000000000" pitchFamily="34" charset="0"/>
                          <a:ea typeface="+mn-ea"/>
                          <a:cs typeface="+mn-cs"/>
                        </a:rPr>
                        <a:t>Pilaoc</a:t>
                      </a:r>
                      <a:endParaRPr lang="fr-FR" sz="2800" b="1" kern="1200" dirty="0">
                        <a:solidFill>
                          <a:srgbClr val="C00000"/>
                        </a:solidFill>
                        <a:latin typeface="CS Avva Shenouda" panose="020B7200000000000000" pitchFamily="34" charset="0"/>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lang="fr-FR" sz="1800" b="1" dirty="0" err="1">
                          <a:solidFill>
                            <a:schemeClr val="tx1"/>
                          </a:solidFill>
                          <a:latin typeface="CS Avva Shenouda" panose="020B7200000000000000" pitchFamily="34" charset="0"/>
                        </a:rPr>
                        <a:t>Allylou`ia</a:t>
                      </a:r>
                      <a:r>
                        <a:rPr lang="fr-FR" sz="1800" b="1" dirty="0">
                          <a:solidFill>
                            <a:schemeClr val="tx1"/>
                          </a:solidFill>
                          <a:latin typeface="CS Avva Shenouda" panose="020B7200000000000000" pitchFamily="34" charset="0"/>
                        </a:rPr>
                        <a:t> </a:t>
                      </a:r>
                      <a:endParaRPr lang="fr-FR" sz="1800" b="1" kern="1200" dirty="0">
                        <a:solidFill>
                          <a:schemeClr val="tx1"/>
                        </a:solidFill>
                        <a:effectLst/>
                        <a:latin typeface="CS Avva Shenouda" panose="020B7200000000000000" pitchFamily="34" charset="0"/>
                        <a:ea typeface="+mn-ea"/>
                        <a:cs typeface="+mn-cs"/>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algn="ctr" defTabSz="914400" rtl="0" eaLnBrk="1" latinLnBrk="0" hangingPunct="1"/>
                      <a:r>
                        <a:rPr lang="fr-FR" sz="2000" b="1" kern="1200" dirty="0">
                          <a:solidFill>
                            <a:srgbClr val="C00000"/>
                          </a:solidFill>
                          <a:latin typeface="+mn-lt"/>
                          <a:ea typeface="+mn-ea"/>
                          <a:cs typeface="+mn-cs"/>
                        </a:rPr>
                        <a:t>L’assemblée</a:t>
                      </a:r>
                      <a:endParaRPr lang="fr-FR" sz="2800" b="1" kern="1200" dirty="0">
                        <a:solidFill>
                          <a:srgbClr val="C00000"/>
                        </a:solidFill>
                        <a:latin typeface="+mn-lt"/>
                        <a:ea typeface="+mn-ea"/>
                        <a:cs typeface="+mn-cs"/>
                      </a:endParaRPr>
                    </a:p>
                    <a:p>
                      <a:pPr algn="ctr"/>
                      <a:r>
                        <a:rPr lang="fr-FR" sz="2000" b="1" kern="1200" dirty="0">
                          <a:solidFill>
                            <a:schemeClr val="dk1"/>
                          </a:solidFill>
                          <a:effectLst/>
                          <a:latin typeface="+mn-lt"/>
                          <a:ea typeface="+mn-ea"/>
                          <a:cs typeface="+mn-cs"/>
                        </a:rPr>
                        <a:t>Alléluia</a:t>
                      </a:r>
                    </a:p>
                    <a:p>
                      <a:pPr algn="ctr"/>
                      <a:endParaRPr lang="fr-FR" sz="2000" b="1" dirty="0">
                        <a:solidFill>
                          <a:srgbClr val="C00000"/>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ar-SA" sz="2400" b="1" kern="1200" dirty="0">
                          <a:solidFill>
                            <a:srgbClr val="C00000"/>
                          </a:solidFill>
                          <a:effectLst/>
                          <a:latin typeface="+mn-lt"/>
                          <a:ea typeface="+mn-ea"/>
                          <a:cs typeface="+mn-cs"/>
                        </a:rPr>
                        <a:t>الشعب</a:t>
                      </a:r>
                      <a:endParaRPr lang="fr-FR" sz="2400" b="1" kern="1200" dirty="0">
                        <a:solidFill>
                          <a:srgbClr val="C00000"/>
                        </a:solidFill>
                        <a:effectLst/>
                        <a:latin typeface="+mn-lt"/>
                        <a:ea typeface="+mn-ea"/>
                        <a:cs typeface="+mn-cs"/>
                      </a:endParaRPr>
                    </a:p>
                    <a:p>
                      <a:pPr algn="ctr"/>
                      <a:r>
                        <a:rPr lang="ar-SA" sz="2400" b="0" kern="1200" dirty="0" err="1">
                          <a:solidFill>
                            <a:schemeClr val="dk1"/>
                          </a:solidFill>
                          <a:effectLst/>
                          <a:latin typeface="+mn-lt"/>
                          <a:ea typeface="+mn-ea"/>
                          <a:cs typeface="+mn-cs"/>
                        </a:rPr>
                        <a:t>هَلِّلُوي</a:t>
                      </a:r>
                      <a:endParaRPr lang="fr-FR" sz="2400" b="0" dirty="0">
                        <a:solidFill>
                          <a:srgbClr val="C00000"/>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000468116"/>
                  </a:ext>
                </a:extLst>
              </a:tr>
              <a:tr h="370840">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2000" b="1" kern="1200" dirty="0" err="1">
                          <a:solidFill>
                            <a:srgbClr val="C00000"/>
                          </a:solidFill>
                          <a:latin typeface="CS Avva Shenouda" panose="020B7200000000000000" pitchFamily="34" charset="0"/>
                          <a:ea typeface="+mn-ea"/>
                          <a:cs typeface="+mn-cs"/>
                        </a:rPr>
                        <a:t>Pidi`akwn</a:t>
                      </a:r>
                      <a:endParaRPr lang="fr-FR" sz="2000" b="1" kern="1200" dirty="0">
                        <a:solidFill>
                          <a:srgbClr val="C00000"/>
                        </a:solidFill>
                        <a:latin typeface="CS Avva Shenouda" panose="020B7200000000000000" pitchFamily="34" charset="0"/>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lang="fr-FR" sz="1800" b="1" kern="1200" dirty="0" err="1">
                          <a:solidFill>
                            <a:schemeClr val="tx1"/>
                          </a:solidFill>
                          <a:effectLst/>
                          <a:latin typeface="CS Avva Shenouda" panose="020B7200000000000000" pitchFamily="34" charset="0"/>
                          <a:ea typeface="+mn-ea"/>
                          <a:cs typeface="+mn-cs"/>
                        </a:rPr>
                        <a:t>ÉCta;yte</a:t>
                      </a:r>
                      <a:r>
                        <a:rPr lang="fr-FR" sz="1800" b="1" kern="1200" dirty="0">
                          <a:solidFill>
                            <a:schemeClr val="tx1"/>
                          </a:solidFill>
                          <a:effectLst/>
                          <a:latin typeface="CS Avva Shenouda" panose="020B7200000000000000" pitchFamily="34" charset="0"/>
                          <a:ea typeface="+mn-ea"/>
                          <a:cs typeface="+mn-cs"/>
                        </a:rPr>
                        <a:t> </a:t>
                      </a:r>
                      <a:r>
                        <a:rPr lang="fr-FR" sz="1800" b="1" kern="1200" dirty="0" err="1">
                          <a:solidFill>
                            <a:schemeClr val="tx1"/>
                          </a:solidFill>
                          <a:effectLst/>
                          <a:latin typeface="CS Avva Shenouda" panose="020B7200000000000000" pitchFamily="34" charset="0"/>
                          <a:ea typeface="+mn-ea"/>
                          <a:cs typeface="+mn-cs"/>
                        </a:rPr>
                        <a:t>meta</a:t>
                      </a:r>
                      <a:r>
                        <a:rPr lang="fr-FR" sz="1800" b="1" kern="1200" dirty="0">
                          <a:solidFill>
                            <a:schemeClr val="tx1"/>
                          </a:solidFill>
                          <a:effectLst/>
                          <a:latin typeface="CS Avva Shenouda" panose="020B7200000000000000" pitchFamily="34" charset="0"/>
                          <a:ea typeface="+mn-ea"/>
                          <a:cs typeface="+mn-cs"/>
                        </a:rPr>
                        <a:t> </a:t>
                      </a:r>
                      <a:r>
                        <a:rPr lang="fr-FR" sz="1800" b="1" kern="1200" dirty="0" err="1">
                          <a:solidFill>
                            <a:schemeClr val="tx1"/>
                          </a:solidFill>
                          <a:effectLst/>
                          <a:latin typeface="CS Avva Shenouda" panose="020B7200000000000000" pitchFamily="34" charset="0"/>
                          <a:ea typeface="+mn-ea"/>
                          <a:cs typeface="+mn-cs"/>
                        </a:rPr>
                        <a:t>vobou</a:t>
                      </a:r>
                      <a:r>
                        <a:rPr lang="fr-FR" sz="1800" b="1" kern="1200" dirty="0">
                          <a:solidFill>
                            <a:schemeClr val="tx1"/>
                          </a:solidFill>
                          <a:effectLst/>
                          <a:latin typeface="CS Avva Shenouda" panose="020B7200000000000000" pitchFamily="34" charset="0"/>
                          <a:ea typeface="+mn-ea"/>
                          <a:cs typeface="+mn-cs"/>
                        </a:rPr>
                        <a:t> :</a:t>
                      </a:r>
                      <a:r>
                        <a:rPr lang="fr-FR" sz="1800" b="1" kern="1200" dirty="0" err="1">
                          <a:solidFill>
                            <a:schemeClr val="tx1"/>
                          </a:solidFill>
                          <a:effectLst/>
                          <a:latin typeface="CS Avva Shenouda" panose="020B7200000000000000" pitchFamily="34" charset="0"/>
                          <a:ea typeface="+mn-ea"/>
                          <a:cs typeface="+mn-cs"/>
                        </a:rPr>
                        <a:t>eou</a:t>
                      </a:r>
                      <a:r>
                        <a:rPr lang="fr-FR" sz="1800" b="1" kern="1200" dirty="0">
                          <a:solidFill>
                            <a:schemeClr val="tx1"/>
                          </a:solidFill>
                          <a:effectLst/>
                          <a:latin typeface="CS Avva Shenouda" panose="020B7200000000000000" pitchFamily="34" charset="0"/>
                          <a:ea typeface="+mn-ea"/>
                          <a:cs typeface="+mn-cs"/>
                        </a:rPr>
                        <a:t> </a:t>
                      </a:r>
                      <a:r>
                        <a:rPr lang="fr-FR" sz="1800" b="1" kern="1200" dirty="0" err="1">
                          <a:solidFill>
                            <a:schemeClr val="tx1"/>
                          </a:solidFill>
                          <a:effectLst/>
                          <a:latin typeface="CS Avva Shenouda" panose="020B7200000000000000" pitchFamily="34" charset="0"/>
                          <a:ea typeface="+mn-ea"/>
                          <a:cs typeface="+mn-cs"/>
                        </a:rPr>
                        <a:t>akoucwmen</a:t>
                      </a:r>
                      <a:r>
                        <a:rPr lang="fr-FR" sz="1800" b="1" kern="1200" dirty="0">
                          <a:solidFill>
                            <a:schemeClr val="tx1"/>
                          </a:solidFill>
                          <a:effectLst/>
                          <a:latin typeface="CS Avva Shenouda" panose="020B7200000000000000" pitchFamily="34" charset="0"/>
                          <a:ea typeface="+mn-ea"/>
                          <a:cs typeface="+mn-cs"/>
                        </a:rPr>
                        <a:t> </a:t>
                      </a:r>
                      <a:r>
                        <a:rPr lang="fr-FR" sz="1800" b="1" kern="1200" dirty="0" err="1">
                          <a:solidFill>
                            <a:schemeClr val="tx1"/>
                          </a:solidFill>
                          <a:effectLst/>
                          <a:latin typeface="CS Avva Shenouda" panose="020B7200000000000000" pitchFamily="34" charset="0"/>
                          <a:ea typeface="+mn-ea"/>
                          <a:cs typeface="+mn-cs"/>
                        </a:rPr>
                        <a:t>tou</a:t>
                      </a:r>
                      <a:r>
                        <a:rPr lang="fr-FR" sz="1800" b="1" kern="1200" dirty="0">
                          <a:solidFill>
                            <a:schemeClr val="tx1"/>
                          </a:solidFill>
                          <a:effectLst/>
                          <a:latin typeface="CS Avva Shenouda" panose="020B7200000000000000" pitchFamily="34" charset="0"/>
                          <a:ea typeface="+mn-ea"/>
                          <a:cs typeface="+mn-cs"/>
                        </a:rPr>
                        <a:t> `</a:t>
                      </a:r>
                      <a:r>
                        <a:rPr lang="fr-FR" sz="1800" b="1" kern="1200" dirty="0" err="1">
                          <a:solidFill>
                            <a:schemeClr val="tx1"/>
                          </a:solidFill>
                          <a:effectLst/>
                          <a:latin typeface="CS Avva Shenouda" panose="020B7200000000000000" pitchFamily="34" charset="0"/>
                          <a:ea typeface="+mn-ea"/>
                          <a:cs typeface="+mn-cs"/>
                        </a:rPr>
                        <a:t>agiou</a:t>
                      </a:r>
                      <a:r>
                        <a:rPr lang="fr-FR" sz="1800" b="1" kern="1200" dirty="0">
                          <a:solidFill>
                            <a:schemeClr val="tx1"/>
                          </a:solidFill>
                          <a:effectLst/>
                          <a:latin typeface="CS Avva Shenouda" panose="020B7200000000000000" pitchFamily="34" charset="0"/>
                          <a:ea typeface="+mn-ea"/>
                          <a:cs typeface="+mn-cs"/>
                        </a:rPr>
                        <a:t> </a:t>
                      </a:r>
                      <a:r>
                        <a:rPr lang="fr-FR" sz="1800" b="1" kern="1200" dirty="0" err="1">
                          <a:solidFill>
                            <a:schemeClr val="tx1"/>
                          </a:solidFill>
                          <a:effectLst/>
                          <a:latin typeface="CS Avva Shenouda" panose="020B7200000000000000" pitchFamily="34" charset="0"/>
                          <a:ea typeface="+mn-ea"/>
                          <a:cs typeface="+mn-cs"/>
                        </a:rPr>
                        <a:t>euaggeliou</a:t>
                      </a:r>
                      <a:endParaRPr lang="fr-FR" sz="1800" b="1" kern="1200" dirty="0">
                        <a:solidFill>
                          <a:schemeClr val="tx1"/>
                        </a:solidFill>
                        <a:effectLst/>
                        <a:latin typeface="CS Avva Shenouda" panose="020B7200000000000000" pitchFamily="34" charset="0"/>
                        <a:ea typeface="+mn-ea"/>
                        <a:cs typeface="+mn-cs"/>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fr-FR" sz="2000" b="1" kern="1200" dirty="0">
                          <a:solidFill>
                            <a:srgbClr val="C00000"/>
                          </a:solidFill>
                          <a:latin typeface="+mn-lt"/>
                          <a:ea typeface="+mn-ea"/>
                          <a:cs typeface="+mn-cs"/>
                        </a:rPr>
                        <a:t>Le diacre</a:t>
                      </a:r>
                    </a:p>
                    <a:p>
                      <a:pPr marL="0" marR="0" lvl="0" indent="0" algn="ctr" defTabSz="914400" rtl="0" eaLnBrk="1" fontAlgn="auto" latinLnBrk="0" hangingPunct="1">
                        <a:lnSpc>
                          <a:spcPct val="100000"/>
                        </a:lnSpc>
                        <a:spcBef>
                          <a:spcPts val="0"/>
                        </a:spcBef>
                        <a:spcAft>
                          <a:spcPts val="0"/>
                        </a:spcAft>
                        <a:buClrTx/>
                        <a:buSzTx/>
                        <a:buFontTx/>
                        <a:buNone/>
                        <a:tabLst/>
                        <a:defRPr/>
                      </a:pPr>
                      <a:r>
                        <a:rPr lang="fr-FR" sz="2000" b="1" kern="1200" dirty="0">
                          <a:solidFill>
                            <a:schemeClr val="tx1"/>
                          </a:solidFill>
                          <a:effectLst/>
                          <a:latin typeface="+mn-lt"/>
                          <a:ea typeface="+mn-ea"/>
                          <a:cs typeface="+mn-cs"/>
                        </a:rPr>
                        <a:t>Levons-nous avec crainte de Dieu et soyons attentifs pour écouter le Saint Évangile.</a:t>
                      </a:r>
                    </a:p>
                    <a:p>
                      <a:pPr marL="0" marR="0" lvl="0" indent="0" algn="ctr" defTabSz="914400" rtl="0" eaLnBrk="1" fontAlgn="auto" latinLnBrk="0" hangingPunct="1">
                        <a:lnSpc>
                          <a:spcPct val="100000"/>
                        </a:lnSpc>
                        <a:spcBef>
                          <a:spcPts val="0"/>
                        </a:spcBef>
                        <a:spcAft>
                          <a:spcPts val="0"/>
                        </a:spcAft>
                        <a:buClrTx/>
                        <a:buSzTx/>
                        <a:buFontTx/>
                        <a:buNone/>
                        <a:tabLst/>
                        <a:defRPr/>
                      </a:pPr>
                      <a:endParaRPr lang="fr-FR" sz="2000" b="1" kern="1200" dirty="0">
                        <a:solidFill>
                          <a:schemeClr val="tx1"/>
                        </a:solidFill>
                        <a:effectLst/>
                        <a:latin typeface="+mn-lt"/>
                        <a:ea typeface="+mn-ea"/>
                        <a:cs typeface="+mn-cs"/>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ar-SA" sz="2400" b="1" kern="1200" dirty="0">
                          <a:solidFill>
                            <a:srgbClr val="C00000"/>
                          </a:solidFill>
                          <a:effectLst/>
                          <a:latin typeface="+mn-lt"/>
                          <a:ea typeface="+mn-ea"/>
                          <a:cs typeface="+mn-cs"/>
                        </a:rPr>
                        <a:t>الشماس</a:t>
                      </a:r>
                      <a:endParaRPr lang="fr-FR" sz="3000" b="1" kern="1200" dirty="0">
                        <a:solidFill>
                          <a:srgbClr val="C00000"/>
                        </a:solidFill>
                        <a:effectLst/>
                        <a:latin typeface="+mn-lt"/>
                        <a:ea typeface="+mn-ea"/>
                        <a:cs typeface="+mn-cs"/>
                      </a:endParaRPr>
                    </a:p>
                    <a:p>
                      <a:pPr algn="ctr"/>
                      <a:r>
                        <a:rPr lang="ar-SA" sz="2400" b="0" kern="1200" dirty="0">
                          <a:solidFill>
                            <a:schemeClr val="tx1"/>
                          </a:solidFill>
                          <a:effectLst/>
                          <a:latin typeface="+mn-lt"/>
                          <a:ea typeface="+mn-ea"/>
                          <a:cs typeface="+mn-cs"/>
                        </a:rPr>
                        <a:t>قفوا بخوف الله لسماع الإنجيل المقدس </a:t>
                      </a:r>
                      <a:endParaRPr lang="fr-FR" sz="2400" b="0" dirty="0">
                        <a:solidFill>
                          <a:schemeClr val="tx1"/>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726075356"/>
                  </a:ext>
                </a:extLst>
              </a:tr>
              <a:tr h="1674488">
                <a:tc>
                  <a:txBody>
                    <a:bodyPr/>
                    <a:lstStyle/>
                    <a:p>
                      <a:pPr algn="ctr">
                        <a:lnSpc>
                          <a:spcPct val="115000"/>
                        </a:lnSpc>
                        <a:spcAft>
                          <a:spcPts val="0"/>
                        </a:spcAft>
                      </a:pPr>
                      <a:r>
                        <a:rPr lang="fr-FR" sz="2000" b="1" kern="1200" dirty="0" err="1">
                          <a:solidFill>
                            <a:srgbClr val="C00000"/>
                          </a:solidFill>
                          <a:latin typeface="CS Avva Shenouda" panose="020B7200000000000000" pitchFamily="34" charset="0"/>
                          <a:ea typeface="+mn-ea"/>
                          <a:cs typeface="+mn-cs"/>
                        </a:rPr>
                        <a:t>Piouyb</a:t>
                      </a:r>
                      <a:endParaRPr lang="fr-FR" sz="2000" b="1" kern="1200" dirty="0">
                        <a:solidFill>
                          <a:srgbClr val="C00000"/>
                        </a:solidFill>
                        <a:latin typeface="CS Avva Shenouda" panose="020B7200000000000000" pitchFamily="34" charset="0"/>
                        <a:ea typeface="+mn-ea"/>
                        <a:cs typeface="+mn-cs"/>
                      </a:endParaRPr>
                    </a:p>
                    <a:p>
                      <a:pPr algn="just">
                        <a:lnSpc>
                          <a:spcPct val="115000"/>
                        </a:lnSpc>
                        <a:spcAft>
                          <a:spcPts val="0"/>
                        </a:spcAft>
                      </a:pPr>
                      <a:r>
                        <a:rPr lang="fr-FR" sz="1800" b="1" dirty="0" err="1">
                          <a:effectLst/>
                          <a:latin typeface="CS Avva Shenouda" panose="020B7200000000000000" pitchFamily="34" charset="0"/>
                          <a:ea typeface="Calibri" panose="020F0502020204030204" pitchFamily="34" charset="0"/>
                          <a:cs typeface="Arial" panose="020B0604020202020204" pitchFamily="34" charset="0"/>
                        </a:rPr>
                        <a:t>ÉF`cmarwout</a:t>
                      </a:r>
                      <a:r>
                        <a:rPr lang="fr-FR" sz="1800" b="1" dirty="0">
                          <a:effectLst/>
                          <a:latin typeface="CS Avva Shenouda" panose="020B7200000000000000" pitchFamily="34" charset="0"/>
                          <a:ea typeface="Calibri" panose="020F0502020204030204" pitchFamily="34" charset="0"/>
                          <a:cs typeface="Arial" panose="020B0604020202020204" pitchFamily="34" charset="0"/>
                        </a:rPr>
                        <a:t> `</a:t>
                      </a:r>
                      <a:r>
                        <a:rPr lang="fr-FR" sz="1800" b="1" dirty="0" err="1">
                          <a:effectLst/>
                          <a:latin typeface="CS Avva Shenouda" panose="020B7200000000000000" pitchFamily="34" charset="0"/>
                          <a:ea typeface="Calibri" panose="020F0502020204030204" pitchFamily="34" charset="0"/>
                          <a:cs typeface="Arial" panose="020B0604020202020204" pitchFamily="34" charset="0"/>
                        </a:rPr>
                        <a:t>nje</a:t>
                      </a:r>
                      <a:r>
                        <a:rPr lang="fr-FR" sz="1800" b="1" dirty="0">
                          <a:effectLst/>
                          <a:latin typeface="CS Avva Shenouda" panose="020B7200000000000000" pitchFamily="34" charset="0"/>
                          <a:ea typeface="Calibri" panose="020F0502020204030204" pitchFamily="34" charset="0"/>
                          <a:cs typeface="Arial" panose="020B0604020202020204" pitchFamily="34" charset="0"/>
                        </a:rPr>
                        <a:t> </a:t>
                      </a:r>
                      <a:r>
                        <a:rPr lang="fr-FR" sz="1800" b="1" dirty="0" err="1">
                          <a:effectLst/>
                          <a:latin typeface="CS Avva Shenouda" panose="020B7200000000000000" pitchFamily="34" charset="0"/>
                          <a:ea typeface="Calibri" panose="020F0502020204030204" pitchFamily="34" charset="0"/>
                          <a:cs typeface="Arial" panose="020B0604020202020204" pitchFamily="34" charset="0"/>
                        </a:rPr>
                        <a:t>vye;nyou</a:t>
                      </a:r>
                      <a:r>
                        <a:rPr lang="fr-FR" sz="1800" b="1" dirty="0">
                          <a:effectLst/>
                          <a:latin typeface="CS Avva Shenouda" panose="020B7200000000000000" pitchFamily="34" charset="0"/>
                          <a:ea typeface="Calibri" panose="020F0502020204030204" pitchFamily="34" charset="0"/>
                          <a:cs typeface="Arial" panose="020B0604020202020204" pitchFamily="34" charset="0"/>
                        </a:rPr>
                        <a:t> </a:t>
                      </a:r>
                      <a:r>
                        <a:rPr lang="fr-FR" sz="1800" b="1" dirty="0" err="1">
                          <a:effectLst/>
                          <a:latin typeface="CS Avva Shenouda" panose="020B7200000000000000" pitchFamily="34" charset="0"/>
                          <a:ea typeface="Calibri" panose="020F0502020204030204" pitchFamily="34" charset="0"/>
                          <a:cs typeface="Arial" panose="020B0604020202020204" pitchFamily="34" charset="0"/>
                        </a:rPr>
                        <a:t>qen</a:t>
                      </a:r>
                      <a:r>
                        <a:rPr lang="fr-FR" sz="1800" b="1" dirty="0">
                          <a:effectLst/>
                          <a:latin typeface="CS Avva Shenouda" panose="020B7200000000000000" pitchFamily="34" charset="0"/>
                          <a:ea typeface="Calibri" panose="020F0502020204030204" pitchFamily="34" charset="0"/>
                          <a:cs typeface="Arial" panose="020B0604020202020204" pitchFamily="34" charset="0"/>
                        </a:rPr>
                        <a:t> </a:t>
                      </a:r>
                      <a:r>
                        <a:rPr lang="fr-FR" sz="1800" b="1" dirty="0" err="1">
                          <a:effectLst/>
                          <a:latin typeface="CS Avva Shenouda" panose="020B7200000000000000" pitchFamily="34" charset="0"/>
                          <a:ea typeface="Calibri" panose="020F0502020204030204" pitchFamily="34" charset="0"/>
                          <a:cs typeface="Arial" panose="020B0604020202020204" pitchFamily="34" charset="0"/>
                        </a:rPr>
                        <a:t>ÉVran</a:t>
                      </a:r>
                      <a:r>
                        <a:rPr lang="fr-FR" sz="1800" b="1" dirty="0">
                          <a:effectLst/>
                          <a:latin typeface="CS Avva Shenouda" panose="020B7200000000000000" pitchFamily="34" charset="0"/>
                          <a:ea typeface="Calibri" panose="020F0502020204030204" pitchFamily="34" charset="0"/>
                          <a:cs typeface="Arial" panose="020B0604020202020204" pitchFamily="34" charset="0"/>
                        </a:rPr>
                        <a:t> `</a:t>
                      </a:r>
                      <a:r>
                        <a:rPr lang="fr-FR" sz="1800" b="1" dirty="0" err="1">
                          <a:effectLst/>
                          <a:latin typeface="CS Avva Shenouda" panose="020B7200000000000000" pitchFamily="34" charset="0"/>
                          <a:ea typeface="Calibri" panose="020F0502020204030204" pitchFamily="34" charset="0"/>
                          <a:cs typeface="Arial" panose="020B0604020202020204" pitchFamily="34" charset="0"/>
                        </a:rPr>
                        <a:t>mP</a:t>
                      </a:r>
                      <a:r>
                        <a:rPr lang="fr-FR" sz="1800" b="1" dirty="0">
                          <a:effectLst/>
                          <a:latin typeface="CS Avva Shenouda" panose="020B7200000000000000" pitchFamily="34" charset="0"/>
                          <a:ea typeface="Calibri" panose="020F0502020204030204" pitchFamily="34" charset="0"/>
                          <a:cs typeface="Arial" panose="020B0604020202020204" pitchFamily="34" charset="0"/>
                        </a:rPr>
                        <a:t>¡ `</a:t>
                      </a:r>
                      <a:r>
                        <a:rPr lang="fr-FR" sz="1800" b="1" dirty="0" err="1">
                          <a:effectLst/>
                          <a:latin typeface="CS Avva Shenouda" panose="020B7200000000000000" pitchFamily="34" charset="0"/>
                          <a:ea typeface="Calibri" panose="020F0502020204030204" pitchFamily="34" charset="0"/>
                          <a:cs typeface="Arial" panose="020B0604020202020204" pitchFamily="34" charset="0"/>
                        </a:rPr>
                        <a:t>nte</a:t>
                      </a:r>
                      <a:r>
                        <a:rPr lang="fr-FR" sz="1800" b="1" dirty="0">
                          <a:effectLst/>
                          <a:latin typeface="CS Avva Shenouda" panose="020B7200000000000000" pitchFamily="34" charset="0"/>
                          <a:ea typeface="Calibri" panose="020F0502020204030204" pitchFamily="34" charset="0"/>
                          <a:cs typeface="Arial" panose="020B0604020202020204" pitchFamily="34" charset="0"/>
                        </a:rPr>
                        <a:t> </a:t>
                      </a:r>
                      <a:r>
                        <a:rPr lang="fr-FR" sz="1800" b="1" dirty="0" err="1">
                          <a:effectLst/>
                          <a:latin typeface="CS Avva Shenouda" panose="020B7200000000000000" pitchFamily="34" charset="0"/>
                          <a:ea typeface="Calibri" panose="020F0502020204030204" pitchFamily="34" charset="0"/>
                          <a:cs typeface="Arial" panose="020B0604020202020204" pitchFamily="34" charset="0"/>
                        </a:rPr>
                        <a:t>nijom</a:t>
                      </a:r>
                      <a:r>
                        <a:rPr lang="fr-FR" sz="1800" b="1" dirty="0">
                          <a:effectLst/>
                          <a:latin typeface="CS Avva Shenouda" panose="020B7200000000000000" pitchFamily="34" charset="0"/>
                          <a:ea typeface="Calibri" panose="020F0502020204030204" pitchFamily="34" charset="0"/>
                          <a:cs typeface="Arial" panose="020B0604020202020204" pitchFamily="34" charset="0"/>
                        </a:rPr>
                        <a:t> </a:t>
                      </a:r>
                      <a:r>
                        <a:rPr lang="fr-FR" sz="1800" b="1" kern="1200" dirty="0" err="1">
                          <a:solidFill>
                            <a:schemeClr val="dk1"/>
                          </a:solidFill>
                          <a:effectLst/>
                          <a:latin typeface="CS Avva Shenouda" panose="020B7200000000000000" pitchFamily="34" charset="0"/>
                          <a:ea typeface="Calibri" panose="020F0502020204030204" pitchFamily="34" charset="0"/>
                          <a:cs typeface="Arial" panose="020B0604020202020204" pitchFamily="34" charset="0"/>
                        </a:rPr>
                        <a:t>Kuri`e</a:t>
                      </a:r>
                      <a:r>
                        <a:rPr lang="fr-FR" sz="1800" b="1" kern="1200" dirty="0">
                          <a:solidFill>
                            <a:schemeClr val="dk1"/>
                          </a:solidFill>
                          <a:effectLst/>
                          <a:latin typeface="CS Avva Shenouda" panose="020B7200000000000000" pitchFamily="34" charset="0"/>
                          <a:ea typeface="Calibri" panose="020F0502020204030204" pitchFamily="34" charset="0"/>
                          <a:cs typeface="Arial" panose="020B0604020202020204" pitchFamily="34" charset="0"/>
                        </a:rPr>
                        <a:t> </a:t>
                      </a:r>
                      <a:r>
                        <a:rPr lang="fr-FR" sz="1800" b="1" kern="1200" dirty="0" err="1">
                          <a:solidFill>
                            <a:schemeClr val="dk1"/>
                          </a:solidFill>
                          <a:effectLst/>
                          <a:latin typeface="CS Avva Shenouda" panose="020B7200000000000000" pitchFamily="34" charset="0"/>
                          <a:ea typeface="Calibri" panose="020F0502020204030204" pitchFamily="34" charset="0"/>
                          <a:cs typeface="Arial" panose="020B0604020202020204" pitchFamily="34" charset="0"/>
                        </a:rPr>
                        <a:t>eulogycon</a:t>
                      </a:r>
                      <a:r>
                        <a:rPr lang="fr-FR" sz="1800" b="1" kern="1200" dirty="0">
                          <a:solidFill>
                            <a:schemeClr val="dk1"/>
                          </a:solidFill>
                          <a:effectLst/>
                          <a:latin typeface="CS Avva Shenouda" panose="020B7200000000000000" pitchFamily="34" charset="0"/>
                          <a:ea typeface="Calibri" panose="020F0502020204030204" pitchFamily="34" charset="0"/>
                          <a:cs typeface="Arial" panose="020B0604020202020204" pitchFamily="34" charset="0"/>
                        </a:rPr>
                        <a:t> </a:t>
                      </a:r>
                      <a:r>
                        <a:rPr lang="fr-FR" sz="1800" b="1" kern="1200" dirty="0" err="1">
                          <a:solidFill>
                            <a:schemeClr val="dk1"/>
                          </a:solidFill>
                          <a:effectLst/>
                          <a:latin typeface="CS Avva Shenouda" panose="020B7200000000000000" pitchFamily="34" charset="0"/>
                          <a:ea typeface="Calibri" panose="020F0502020204030204" pitchFamily="34" charset="0"/>
                          <a:cs typeface="Arial" panose="020B0604020202020204" pitchFamily="34" charset="0"/>
                        </a:rPr>
                        <a:t>ek</a:t>
                      </a:r>
                      <a:r>
                        <a:rPr lang="fr-FR" sz="1800" b="1" kern="1200" dirty="0">
                          <a:solidFill>
                            <a:schemeClr val="dk1"/>
                          </a:solidFill>
                          <a:effectLst/>
                          <a:latin typeface="CS Avva Shenouda" panose="020B7200000000000000" pitchFamily="34" charset="0"/>
                          <a:ea typeface="Calibri" panose="020F0502020204030204" pitchFamily="34" charset="0"/>
                          <a:cs typeface="Arial" panose="020B0604020202020204" pitchFamily="34" charset="0"/>
                        </a:rPr>
                        <a:t> </a:t>
                      </a:r>
                      <a:r>
                        <a:rPr lang="fr-FR" sz="1800" b="1" kern="1200" dirty="0" err="1">
                          <a:solidFill>
                            <a:schemeClr val="dk1"/>
                          </a:solidFill>
                          <a:effectLst/>
                          <a:latin typeface="CS Avva Shenouda" panose="020B7200000000000000" pitchFamily="34" charset="0"/>
                          <a:ea typeface="Calibri" panose="020F0502020204030204" pitchFamily="34" charset="0"/>
                          <a:cs typeface="Arial" panose="020B0604020202020204" pitchFamily="34" charset="0"/>
                        </a:rPr>
                        <a:t>tou</a:t>
                      </a:r>
                      <a:r>
                        <a:rPr lang="fr-FR" sz="1800" b="1" kern="1200" dirty="0">
                          <a:solidFill>
                            <a:schemeClr val="dk1"/>
                          </a:solidFill>
                          <a:effectLst/>
                          <a:latin typeface="CS Avva Shenouda" panose="020B7200000000000000" pitchFamily="34" charset="0"/>
                          <a:ea typeface="Calibri" panose="020F0502020204030204" pitchFamily="34" charset="0"/>
                          <a:cs typeface="Arial" panose="020B0604020202020204" pitchFamily="34" charset="0"/>
                        </a:rPr>
                        <a:t> kata </a:t>
                      </a:r>
                      <a:r>
                        <a:rPr lang="pl-PL" sz="1800" b="1" dirty="0">
                          <a:solidFill>
                            <a:srgbClr val="C00000"/>
                          </a:solidFill>
                          <a:latin typeface="CS Avva Shenouda" panose="020B7200000000000000" pitchFamily="34" charset="0"/>
                        </a:rPr>
                        <a:t>Iwann</a:t>
                      </a:r>
                      <a:r>
                        <a:rPr lang="fr-FR" sz="1800" b="1" dirty="0">
                          <a:solidFill>
                            <a:srgbClr val="C00000"/>
                          </a:solidFill>
                          <a:latin typeface="CS Avva Shenouda" panose="020B7200000000000000" pitchFamily="34" charset="0"/>
                        </a:rPr>
                        <a:t>y</a:t>
                      </a:r>
                      <a:r>
                        <a:rPr lang="pl-PL" sz="1800" b="1" dirty="0">
                          <a:solidFill>
                            <a:srgbClr val="C00000"/>
                          </a:solidFill>
                          <a:latin typeface="CS Avva Shenouda" panose="020B7200000000000000" pitchFamily="34" charset="0"/>
                        </a:rPr>
                        <a:t>n</a:t>
                      </a:r>
                      <a:r>
                        <a:rPr lang="fr-FR" sz="1800" b="1" dirty="0">
                          <a:solidFill>
                            <a:srgbClr val="C00000"/>
                          </a:solidFill>
                          <a:latin typeface="Athanasius" pitchFamily="2" charset="0"/>
                        </a:rPr>
                        <a:t> </a:t>
                      </a:r>
                      <a:r>
                        <a:rPr lang="fr-FR" sz="1800" b="1" kern="1200" dirty="0">
                          <a:solidFill>
                            <a:schemeClr val="dk1"/>
                          </a:solidFill>
                          <a:effectLst/>
                          <a:latin typeface="CS Avva Shenouda" panose="020B7200000000000000" pitchFamily="34" charset="0"/>
                          <a:ea typeface="Calibri" panose="020F0502020204030204" pitchFamily="34" charset="0"/>
                          <a:cs typeface="Arial" panose="020B0604020202020204" pitchFamily="34" charset="0"/>
                        </a:rPr>
                        <a:t>`</a:t>
                      </a:r>
                      <a:r>
                        <a:rPr lang="fr-FR" sz="1800" b="1" kern="1200" dirty="0" err="1">
                          <a:solidFill>
                            <a:schemeClr val="dk1"/>
                          </a:solidFill>
                          <a:effectLst/>
                          <a:latin typeface="CS Avva Shenouda" panose="020B7200000000000000" pitchFamily="34" charset="0"/>
                          <a:ea typeface="Calibri" panose="020F0502020204030204" pitchFamily="34" charset="0"/>
                          <a:cs typeface="Arial" panose="020B0604020202020204" pitchFamily="34" charset="0"/>
                        </a:rPr>
                        <a:t>agiou</a:t>
                      </a:r>
                      <a:r>
                        <a:rPr lang="fr-FR" sz="1800" b="1" kern="1200" dirty="0">
                          <a:solidFill>
                            <a:schemeClr val="dk1"/>
                          </a:solidFill>
                          <a:effectLst/>
                          <a:latin typeface="CS Avva Shenouda" panose="020B7200000000000000" pitchFamily="34" charset="0"/>
                          <a:ea typeface="Calibri" panose="020F0502020204030204" pitchFamily="34" charset="0"/>
                          <a:cs typeface="Arial" panose="020B0604020202020204" pitchFamily="34" charset="0"/>
                        </a:rPr>
                        <a:t> </a:t>
                      </a:r>
                      <a:r>
                        <a:rPr lang="fr-FR" sz="1800" b="1" kern="1200" dirty="0" err="1">
                          <a:solidFill>
                            <a:schemeClr val="dk1"/>
                          </a:solidFill>
                          <a:effectLst/>
                          <a:latin typeface="CS Avva Shenouda" panose="020B7200000000000000" pitchFamily="34" charset="0"/>
                          <a:ea typeface="Calibri" panose="020F0502020204030204" pitchFamily="34" charset="0"/>
                          <a:cs typeface="Arial" panose="020B0604020202020204" pitchFamily="34" charset="0"/>
                        </a:rPr>
                        <a:t>euaggelion</a:t>
                      </a:r>
                      <a:r>
                        <a:rPr lang="fr-FR" sz="1800" b="1" kern="1200" dirty="0">
                          <a:solidFill>
                            <a:schemeClr val="dk1"/>
                          </a:solidFill>
                          <a:effectLst/>
                          <a:latin typeface="CS Avva Shenouda" panose="020B7200000000000000" pitchFamily="34" charset="0"/>
                          <a:ea typeface="Calibri" panose="020F0502020204030204" pitchFamily="34" charset="0"/>
                          <a:cs typeface="Arial" panose="020B0604020202020204" pitchFamily="34" charset="0"/>
                        </a:rPr>
                        <a:t> to `</a:t>
                      </a:r>
                      <a:r>
                        <a:rPr lang="fr-FR" sz="1800" b="1" kern="1200" dirty="0" err="1">
                          <a:solidFill>
                            <a:schemeClr val="dk1"/>
                          </a:solidFill>
                          <a:effectLst/>
                          <a:latin typeface="CS Avva Shenouda" panose="020B7200000000000000" pitchFamily="34" charset="0"/>
                          <a:ea typeface="Calibri" panose="020F0502020204030204" pitchFamily="34" charset="0"/>
                          <a:cs typeface="Arial" panose="020B0604020202020204" pitchFamily="34" charset="0"/>
                        </a:rPr>
                        <a:t>anagnwcma</a:t>
                      </a:r>
                      <a:endParaRPr lang="fr-FR" sz="1800" b="1" kern="1200" dirty="0">
                        <a:solidFill>
                          <a:schemeClr val="dk1"/>
                        </a:solidFill>
                        <a:effectLst/>
                        <a:latin typeface="CS Avva Shenouda" panose="020B7200000000000000" pitchFamily="34" charset="0"/>
                        <a:ea typeface="Calibri" panose="020F0502020204030204" pitchFamily="34" charset="0"/>
                        <a:cs typeface="Arial" panose="020B0604020202020204" pitchFamily="34" charset="0"/>
                      </a:endParaRPr>
                    </a:p>
                    <a:p>
                      <a:pPr algn="just">
                        <a:lnSpc>
                          <a:spcPct val="115000"/>
                        </a:lnSpc>
                        <a:spcAft>
                          <a:spcPts val="0"/>
                        </a:spcAft>
                      </a:pPr>
                      <a:endParaRPr lang="fr-FR" sz="1800" b="1" kern="1200" dirty="0">
                        <a:solidFill>
                          <a:schemeClr val="dk1"/>
                        </a:solidFill>
                        <a:effectLst/>
                        <a:latin typeface="CS Avva Shenouda" panose="020B7200000000000000" pitchFamily="34" charset="0"/>
                        <a:ea typeface="Calibri" panose="020F0502020204030204" pitchFamily="34" charset="0"/>
                        <a:cs typeface="Arial" panose="020B0604020202020204" pitchFamily="34" charset="0"/>
                      </a:endParaRPr>
                    </a:p>
                    <a:p>
                      <a:pPr algn="just">
                        <a:lnSpc>
                          <a:spcPct val="115000"/>
                        </a:lnSpc>
                        <a:spcAft>
                          <a:spcPts val="0"/>
                        </a:spcAft>
                      </a:pPr>
                      <a:endParaRPr lang="fr-FR" sz="1600" b="1" kern="1200" dirty="0">
                        <a:solidFill>
                          <a:schemeClr val="dk1"/>
                        </a:solidFill>
                        <a:effectLst/>
                        <a:latin typeface="CS Avva Shenouda" panose="020B7200000000000000" pitchFamily="34" charset="0"/>
                        <a:ea typeface="Calibri" panose="020F0502020204030204" pitchFamily="34" charset="0"/>
                        <a:cs typeface="Arial" panose="020B0604020202020204" pitchFamily="34" charset="0"/>
                      </a:endParaRPr>
                    </a:p>
                  </a:txBody>
                  <a:tcPr marL="68580" marR="68580" marT="0"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fr-FR" sz="2000" b="1" dirty="0">
                          <a:solidFill>
                            <a:srgbClr val="C00000"/>
                          </a:solidFill>
                        </a:rPr>
                        <a:t>Le Prêtre</a:t>
                      </a:r>
                    </a:p>
                    <a:p>
                      <a:pPr algn="just">
                        <a:lnSpc>
                          <a:spcPct val="115000"/>
                        </a:lnSpc>
                        <a:spcAft>
                          <a:spcPts val="1200"/>
                        </a:spcAft>
                      </a:pPr>
                      <a:r>
                        <a:rPr lang="fr-FR" sz="2000" b="1" dirty="0">
                          <a:effectLst/>
                          <a:latin typeface="Book Antiqua" panose="02040602050305030304" pitchFamily="18" charset="0"/>
                          <a:ea typeface="Times New Roman" panose="02020603050405020304" pitchFamily="18" charset="0"/>
                          <a:cs typeface="Arial" panose="020B0604020202020204" pitchFamily="34" charset="0"/>
                        </a:rPr>
                        <a:t>Béni soit celui qui vient au nom du Seigneur des puissances. Bénis, Seigneur, la lecture du Saint Évangile selon Saint </a:t>
                      </a:r>
                      <a:r>
                        <a:rPr lang="fr-FR" sz="2000" b="1" dirty="0">
                          <a:solidFill>
                            <a:srgbClr val="C00000"/>
                          </a:solidFill>
                          <a:effectLst/>
                          <a:latin typeface="Book Antiqua" panose="02040602050305030304" pitchFamily="18" charset="0"/>
                          <a:ea typeface="Times New Roman" panose="02020603050405020304" pitchFamily="18" charset="0"/>
                          <a:cs typeface="Arial" panose="020B0604020202020204" pitchFamily="34" charset="0"/>
                        </a:rPr>
                        <a:t>Jean</a:t>
                      </a:r>
                      <a:endParaRPr lang="fr-FR" sz="1800" b="1" dirty="0">
                        <a:effectLst/>
                        <a:latin typeface="Book Antiqua" panose="02040602050305030304" pitchFamily="18" charset="0"/>
                        <a:ea typeface="Calibri" panose="020F0502020204030204" pitchFamily="34" charset="0"/>
                        <a:cs typeface="Arial" panose="020B0604020202020204" pitchFamily="34" charset="0"/>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ar-SA" sz="2000" b="1" kern="1200" dirty="0">
                          <a:solidFill>
                            <a:srgbClr val="C00000"/>
                          </a:solidFill>
                          <a:effectLst/>
                          <a:latin typeface="+mn-lt"/>
                          <a:ea typeface="+mn-ea"/>
                          <a:cs typeface="+mn-cs"/>
                        </a:rPr>
                        <a:t>الكاهن</a:t>
                      </a:r>
                      <a:endParaRPr lang="fr-FR" dirty="0">
                        <a:solidFill>
                          <a:srgbClr val="C00000"/>
                        </a:solidFill>
                      </a:endParaRPr>
                    </a:p>
                    <a:p>
                      <a:pPr algn="justLow" rtl="1">
                        <a:lnSpc>
                          <a:spcPct val="115000"/>
                        </a:lnSpc>
                        <a:spcAft>
                          <a:spcPts val="1000"/>
                        </a:spcAft>
                      </a:pPr>
                      <a:r>
                        <a:rPr lang="ar-SA" sz="2400" b="0" kern="120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مبارك الآتي باسم رب القوات </a:t>
                      </a:r>
                      <a:r>
                        <a:rPr lang="ar-SA" sz="2400" b="0" kern="1200" dirty="0" err="1">
                          <a:solidFill>
                            <a:schemeClr val="tx1"/>
                          </a:solidFill>
                          <a:effectLst/>
                          <a:latin typeface="Book Antiqua" panose="02040602050305030304" pitchFamily="18" charset="0"/>
                          <a:ea typeface="Calibri" panose="020F0502020204030204" pitchFamily="34" charset="0"/>
                          <a:cs typeface="Tahoma" panose="020B0604030504040204" pitchFamily="34" charset="0"/>
                        </a:rPr>
                        <a:t>يارب</a:t>
                      </a:r>
                      <a:r>
                        <a:rPr lang="ar-SA" sz="2400" b="0" kern="120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 بارك الفصل من الإنجيل المقدس من </a:t>
                      </a:r>
                      <a:r>
                        <a:rPr lang="ar-SA" sz="2400" b="0" i="0" dirty="0">
                          <a:solidFill>
                            <a:srgbClr val="C00000"/>
                          </a:solidFill>
                        </a:rPr>
                        <a:t>يوحنا</a:t>
                      </a:r>
                      <a:endParaRPr lang="fr-FR" sz="2400" b="0" i="0" kern="1200" dirty="0">
                        <a:solidFill>
                          <a:schemeClr val="tx1"/>
                        </a:solidFill>
                        <a:effectLst/>
                        <a:latin typeface="Book Antiqua" panose="02040602050305030304" pitchFamily="18" charset="0"/>
                        <a:ea typeface="Calibri" panose="020F0502020204030204" pitchFamily="34" charset="0"/>
                        <a:cs typeface="Tahoma" panose="020B0604030504040204" pitchFamily="34" charset="0"/>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305461814"/>
                  </a:ext>
                </a:extLst>
              </a:tr>
              <a:tr h="1854200">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2000" b="1" kern="1200" dirty="0" err="1">
                          <a:solidFill>
                            <a:srgbClr val="C00000"/>
                          </a:solidFill>
                          <a:latin typeface="CS Avva Shenouda" panose="020B7200000000000000" pitchFamily="34" charset="0"/>
                          <a:ea typeface="+mn-ea"/>
                          <a:cs typeface="+mn-cs"/>
                        </a:rPr>
                        <a:t>Pilaoc</a:t>
                      </a:r>
                      <a:endParaRPr lang="fr-FR" sz="2800" b="1" kern="1200" dirty="0">
                        <a:solidFill>
                          <a:srgbClr val="C00000"/>
                        </a:solidFill>
                        <a:latin typeface="CS Avva Shenouda" panose="020B7200000000000000" pitchFamily="34" charset="0"/>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lang="fr-FR" sz="1800" b="1" dirty="0">
                          <a:solidFill>
                            <a:schemeClr val="tx1"/>
                          </a:solidFill>
                          <a:latin typeface="CS Avva Shenouda" panose="020B7200000000000000" pitchFamily="34" charset="0"/>
                        </a:rPr>
                        <a:t>Doxa ci </a:t>
                      </a:r>
                      <a:r>
                        <a:rPr lang="fr-FR" sz="1800" b="1" dirty="0" err="1">
                          <a:solidFill>
                            <a:schemeClr val="tx1"/>
                          </a:solidFill>
                          <a:latin typeface="CS Avva Shenouda" panose="020B7200000000000000" pitchFamily="34" charset="0"/>
                        </a:rPr>
                        <a:t>Kuri`e</a:t>
                      </a:r>
                      <a:endParaRPr lang="fr-FR" sz="1800" b="1" kern="1200" dirty="0">
                        <a:solidFill>
                          <a:schemeClr val="tx1"/>
                        </a:solidFill>
                        <a:effectLst/>
                        <a:latin typeface="CS Avva Shenouda" panose="020B7200000000000000" pitchFamily="34" charset="0"/>
                        <a:ea typeface="+mn-ea"/>
                        <a:cs typeface="+mn-cs"/>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algn="ctr" defTabSz="914400" rtl="0" eaLnBrk="1" latinLnBrk="0" hangingPunct="1"/>
                      <a:r>
                        <a:rPr lang="fr-FR" sz="2000" b="1" kern="1200" dirty="0">
                          <a:solidFill>
                            <a:srgbClr val="C00000"/>
                          </a:solidFill>
                          <a:latin typeface="+mn-lt"/>
                          <a:ea typeface="+mn-ea"/>
                          <a:cs typeface="+mn-cs"/>
                        </a:rPr>
                        <a:t>L’assemblée</a:t>
                      </a:r>
                      <a:endParaRPr lang="fr-FR" sz="2800" b="1" kern="1200" dirty="0">
                        <a:solidFill>
                          <a:srgbClr val="C00000"/>
                        </a:solidFill>
                        <a:latin typeface="+mn-lt"/>
                        <a:ea typeface="+mn-ea"/>
                        <a:cs typeface="+mn-cs"/>
                      </a:endParaRPr>
                    </a:p>
                    <a:p>
                      <a:pPr algn="ctr"/>
                      <a:r>
                        <a:rPr lang="fr-FR" sz="2000" b="1" kern="1200" dirty="0">
                          <a:solidFill>
                            <a:schemeClr val="dk1"/>
                          </a:solidFill>
                          <a:effectLst/>
                          <a:latin typeface="+mn-lt"/>
                          <a:ea typeface="+mn-ea"/>
                          <a:cs typeface="+mn-cs"/>
                        </a:rPr>
                        <a:t>Gloire à Toi, Seigneur</a:t>
                      </a: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ar-SA" sz="2400" b="1" kern="1200" dirty="0">
                          <a:solidFill>
                            <a:srgbClr val="C00000"/>
                          </a:solidFill>
                          <a:effectLst/>
                          <a:latin typeface="+mn-lt"/>
                          <a:ea typeface="+mn-ea"/>
                          <a:cs typeface="+mn-cs"/>
                        </a:rPr>
                        <a:t>الشعب</a:t>
                      </a:r>
                      <a:endParaRPr lang="fr-FR" sz="2400" b="1" kern="1200" dirty="0">
                        <a:solidFill>
                          <a:srgbClr val="C00000"/>
                        </a:solidFill>
                        <a:effectLst/>
                        <a:latin typeface="+mn-lt"/>
                        <a:ea typeface="+mn-ea"/>
                        <a:cs typeface="+mn-cs"/>
                      </a:endParaRPr>
                    </a:p>
                    <a:p>
                      <a:pPr algn="ctr"/>
                      <a:r>
                        <a:rPr lang="ar-SA" sz="2400" b="0" kern="1200" dirty="0">
                          <a:solidFill>
                            <a:schemeClr val="dk1"/>
                          </a:solidFill>
                          <a:effectLst/>
                          <a:latin typeface="+mn-lt"/>
                          <a:ea typeface="+mn-ea"/>
                          <a:cs typeface="+mn-cs"/>
                        </a:rPr>
                        <a:t>المجد لك يا رب </a:t>
                      </a:r>
                      <a:endParaRPr lang="fr-FR" sz="2400" b="0" dirty="0">
                        <a:solidFill>
                          <a:srgbClr val="C00000"/>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4293781537"/>
                  </a:ext>
                </a:extLst>
              </a:tr>
            </a:tbl>
          </a:graphicData>
        </a:graphic>
      </p:graphicFrame>
      <p:sp>
        <p:nvSpPr>
          <p:cNvPr id="6" name="ZoneTexte 5">
            <a:extLst>
              <a:ext uri="{FF2B5EF4-FFF2-40B4-BE49-F238E27FC236}">
                <a16:creationId xmlns:a16="http://schemas.microsoft.com/office/drawing/2014/main" id="{68E6A05C-FC87-4F55-B52E-3FE7EE6A730B}"/>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du </a:t>
            </a:r>
            <a:r>
              <a:rPr lang="fr-FR" sz="1600" b="1" dirty="0" err="1">
                <a:solidFill>
                  <a:schemeClr val="bg1"/>
                </a:solidFill>
              </a:rPr>
              <a:t>Lakkan</a:t>
            </a:r>
            <a:r>
              <a:rPr lang="fr-FR" sz="1600" b="1" dirty="0">
                <a:solidFill>
                  <a:schemeClr val="bg1"/>
                </a:solidFill>
              </a:rPr>
              <a:t> (Lavement des pieds)</a:t>
            </a:r>
          </a:p>
        </p:txBody>
      </p:sp>
      <p:sp>
        <p:nvSpPr>
          <p:cNvPr id="8" name="Rectangle 74">
            <a:extLst>
              <a:ext uri="{FF2B5EF4-FFF2-40B4-BE49-F238E27FC236}">
                <a16:creationId xmlns:a16="http://schemas.microsoft.com/office/drawing/2014/main" id="{297A38C9-170F-4BA2-AB9B-75E7BE17200F}"/>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صلاة </a:t>
            </a:r>
            <a:r>
              <a:rPr lang="ar-SA" sz="2000" b="1" dirty="0" err="1">
                <a:solidFill>
                  <a:schemeClr val="bg1"/>
                </a:solidFill>
              </a:rPr>
              <a:t>اللقان</a:t>
            </a:r>
            <a:endParaRPr lang="en-US" altLang="fr-FR" sz="2000" b="1" i="1" dirty="0">
              <a:solidFill>
                <a:schemeClr val="bg1"/>
              </a:solidFill>
            </a:endParaRPr>
          </a:p>
        </p:txBody>
      </p:sp>
    </p:spTree>
    <p:extLst>
      <p:ext uri="{BB962C8B-B14F-4D97-AF65-F5344CB8AC3E}">
        <p14:creationId xmlns:p14="http://schemas.microsoft.com/office/powerpoint/2010/main" val="3515688894"/>
      </p:ext>
    </p:extLst>
  </p:cSld>
  <p:clrMapOvr>
    <a:masterClrMapping/>
  </p:clrMapOvr>
</p:sld>
</file>

<file path=ppt/slides/slide6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5" name="Connecteur droit 4">
            <a:extLst>
              <a:ext uri="{FF2B5EF4-FFF2-40B4-BE49-F238E27FC236}">
                <a16:creationId xmlns:a16="http://schemas.microsoft.com/office/drawing/2014/main" id="{126B1987-611D-41BD-9F08-E35F26AD5672}"/>
              </a:ext>
            </a:extLst>
          </p:cNvPr>
          <p:cNvCxnSpPr>
            <a:cxnSpLocks/>
          </p:cNvCxnSpPr>
          <p:nvPr/>
        </p:nvCxnSpPr>
        <p:spPr>
          <a:xfrm flipV="1">
            <a:off x="4151784" y="3068960"/>
            <a:ext cx="0" cy="3312368"/>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7" name="Connecteur droit 6">
            <a:extLst>
              <a:ext uri="{FF2B5EF4-FFF2-40B4-BE49-F238E27FC236}">
                <a16:creationId xmlns:a16="http://schemas.microsoft.com/office/drawing/2014/main" id="{6FCAE597-4702-47B1-A0B0-F545200A3E96}"/>
              </a:ext>
            </a:extLst>
          </p:cNvPr>
          <p:cNvCxnSpPr>
            <a:cxnSpLocks/>
          </p:cNvCxnSpPr>
          <p:nvPr/>
        </p:nvCxnSpPr>
        <p:spPr>
          <a:xfrm>
            <a:off x="7932204" y="3068960"/>
            <a:ext cx="0" cy="3312368"/>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aphicFrame>
        <p:nvGraphicFramePr>
          <p:cNvPr id="11" name="Tableau 10">
            <a:extLst>
              <a:ext uri="{FF2B5EF4-FFF2-40B4-BE49-F238E27FC236}">
                <a16:creationId xmlns:a16="http://schemas.microsoft.com/office/drawing/2014/main" id="{064030C8-D926-485C-8E3C-04B79300FA76}"/>
              </a:ext>
            </a:extLst>
          </p:cNvPr>
          <p:cNvGraphicFramePr>
            <a:graphicFrameLocks noGrp="1"/>
          </p:cNvGraphicFramePr>
          <p:nvPr/>
        </p:nvGraphicFramePr>
        <p:xfrm>
          <a:off x="407368" y="3068960"/>
          <a:ext cx="11305251" cy="2971800"/>
        </p:xfrm>
        <a:graphic>
          <a:graphicData uri="http://schemas.openxmlformats.org/drawingml/2006/table">
            <a:tbl>
              <a:tblPr firstRow="1" bandRow="1">
                <a:tableStyleId>{5C22544A-7EE6-4342-B048-85BDC9FD1C3A}</a:tableStyleId>
              </a:tblPr>
              <a:tblGrid>
                <a:gridCol w="3768417">
                  <a:extLst>
                    <a:ext uri="{9D8B030D-6E8A-4147-A177-3AD203B41FA5}">
                      <a16:colId xmlns:a16="http://schemas.microsoft.com/office/drawing/2014/main" val="643898362"/>
                    </a:ext>
                  </a:extLst>
                </a:gridCol>
                <a:gridCol w="3768417">
                  <a:extLst>
                    <a:ext uri="{9D8B030D-6E8A-4147-A177-3AD203B41FA5}">
                      <a16:colId xmlns:a16="http://schemas.microsoft.com/office/drawing/2014/main" val="928857037"/>
                    </a:ext>
                  </a:extLst>
                </a:gridCol>
                <a:gridCol w="3768417">
                  <a:extLst>
                    <a:ext uri="{9D8B030D-6E8A-4147-A177-3AD203B41FA5}">
                      <a16:colId xmlns:a16="http://schemas.microsoft.com/office/drawing/2014/main" val="2709813572"/>
                    </a:ext>
                  </a:extLst>
                </a:gridCol>
              </a:tblGrid>
              <a:tr h="1372669">
                <a:tc>
                  <a:txBody>
                    <a:bodyPr/>
                    <a:lstStyle/>
                    <a:p>
                      <a:pPr algn="ctr">
                        <a:lnSpc>
                          <a:spcPct val="115000"/>
                        </a:lnSpc>
                        <a:spcAft>
                          <a:spcPts val="0"/>
                        </a:spcAft>
                      </a:pPr>
                      <a:r>
                        <a:rPr lang="fr-FR" sz="2000" b="1" kern="1200" dirty="0" err="1">
                          <a:solidFill>
                            <a:srgbClr val="C00000"/>
                          </a:solidFill>
                          <a:latin typeface="CS Avva Shenouda" panose="020B7200000000000000" pitchFamily="34" charset="0"/>
                          <a:ea typeface="+mn-ea"/>
                          <a:cs typeface="+mn-cs"/>
                        </a:rPr>
                        <a:t>Piouyb</a:t>
                      </a:r>
                      <a:endParaRPr lang="fr-FR" sz="2000" b="1" kern="1200" dirty="0">
                        <a:solidFill>
                          <a:srgbClr val="C00000"/>
                        </a:solidFill>
                        <a:latin typeface="CS Avva Shenouda" panose="020B7200000000000000" pitchFamily="34" charset="0"/>
                        <a:ea typeface="+mn-ea"/>
                        <a:cs typeface="+mn-cs"/>
                      </a:endParaRPr>
                    </a:p>
                    <a:p>
                      <a:pPr algn="just">
                        <a:lnSpc>
                          <a:spcPct val="115000"/>
                        </a:lnSpc>
                        <a:spcAft>
                          <a:spcPts val="0"/>
                        </a:spcAft>
                      </a:pPr>
                      <a:r>
                        <a:rPr lang="fr-FR" sz="1800" b="1"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Pen¡ </a:t>
                      </a:r>
                      <a:r>
                        <a:rPr lang="fr-FR" sz="1800" b="1"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ouoh</a:t>
                      </a:r>
                      <a:r>
                        <a:rPr lang="fr-FR" sz="1800" b="1"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1800" b="1"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Pennou</a:t>
                      </a:r>
                      <a:r>
                        <a:rPr lang="fr-FR" sz="1800" b="1"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1800" b="1"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ouoh</a:t>
                      </a:r>
                      <a:r>
                        <a:rPr lang="fr-FR" sz="1800" b="1"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1800" b="1"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Pencwtyr</a:t>
                      </a:r>
                      <a:r>
                        <a:rPr lang="fr-FR" sz="1800" b="1"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1800" b="1"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ouoh</a:t>
                      </a:r>
                      <a:r>
                        <a:rPr lang="fr-FR" sz="1800" b="1"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1800" b="1"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Penouro</a:t>
                      </a:r>
                      <a:r>
                        <a:rPr lang="fr-FR" sz="1800" b="1"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1800" b="1"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tyren</a:t>
                      </a:r>
                      <a:r>
                        <a:rPr lang="fr-FR" sz="1800" b="1"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I=y=c P=,=c </a:t>
                      </a:r>
                      <a:r>
                        <a:rPr lang="fr-FR" sz="1800" b="1"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ÉPsyri</a:t>
                      </a:r>
                      <a:r>
                        <a:rPr lang="fr-FR" sz="1800" b="1"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`mV} </a:t>
                      </a:r>
                      <a:r>
                        <a:rPr lang="fr-FR" sz="1800" b="1"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etonq</a:t>
                      </a:r>
                      <a:r>
                        <a:rPr lang="fr-FR" sz="1800" b="1"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pi-`</a:t>
                      </a:r>
                      <a:r>
                        <a:rPr lang="fr-FR" sz="1800" b="1"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wou</a:t>
                      </a:r>
                      <a:r>
                        <a:rPr lang="fr-FR" sz="1800" b="1"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1800" b="1"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naf</a:t>
                      </a:r>
                      <a:r>
                        <a:rPr lang="fr-FR" sz="1800" b="1"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sa `</a:t>
                      </a:r>
                      <a:r>
                        <a:rPr lang="fr-FR" sz="1800" b="1"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eneh</a:t>
                      </a:r>
                      <a:r>
                        <a:rPr lang="fr-FR" sz="1800" b="1"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a:t>
                      </a:r>
                      <a:endParaRPr lang="fr-FR" sz="18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endParaRPr>
                    </a:p>
                    <a:p>
                      <a:pPr algn="just">
                        <a:lnSpc>
                          <a:spcPct val="115000"/>
                        </a:lnSpc>
                        <a:spcAft>
                          <a:spcPts val="0"/>
                        </a:spcAft>
                      </a:pPr>
                      <a:endParaRPr lang="fr-FR" sz="1600" b="1" kern="1200" dirty="0">
                        <a:solidFill>
                          <a:schemeClr val="dk1"/>
                        </a:solidFill>
                        <a:effectLst/>
                        <a:latin typeface="CS Avva Shenouda" panose="020B7200000000000000" pitchFamily="34" charset="0"/>
                        <a:ea typeface="Calibri" panose="020F0502020204030204" pitchFamily="34" charset="0"/>
                        <a:cs typeface="Arial" panose="020B0604020202020204" pitchFamily="34" charset="0"/>
                      </a:endParaRPr>
                    </a:p>
                  </a:txBody>
                  <a:tcPr marL="68580" marR="68580" marT="0"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fr-FR" sz="2000" b="1" dirty="0">
                          <a:solidFill>
                            <a:srgbClr val="C00000"/>
                          </a:solidFill>
                        </a:rPr>
                        <a:t>Le Prêtre</a:t>
                      </a:r>
                    </a:p>
                    <a:p>
                      <a:pPr algn="just">
                        <a:lnSpc>
                          <a:spcPct val="115000"/>
                        </a:lnSpc>
                        <a:spcAft>
                          <a:spcPts val="1200"/>
                        </a:spcAft>
                      </a:pPr>
                      <a:r>
                        <a:rPr lang="fr-FR" sz="2000" b="1" dirty="0">
                          <a:solidFill>
                            <a:schemeClr val="tx1"/>
                          </a:solidFill>
                          <a:effectLst/>
                          <a:latin typeface="Book Antiqua" panose="02040602050305030304" pitchFamily="18" charset="0"/>
                          <a:ea typeface="Times New Roman" panose="02020603050405020304" pitchFamily="18" charset="0"/>
                          <a:cs typeface="Arial" panose="020B0604020202020204" pitchFamily="34" charset="0"/>
                        </a:rPr>
                        <a:t>Notre Seigneur, notre Dieu, notre Sauveur et notre Roi à nous tous, Jésus Christ, le Fils de Dieu vivant ; gloire à Lui éternellement.</a:t>
                      </a:r>
                      <a:endParaRPr lang="fr-FR" sz="1800" b="1" dirty="0">
                        <a:solidFill>
                          <a:schemeClr val="tx1"/>
                        </a:solidFill>
                        <a:effectLst/>
                        <a:latin typeface="Book Antiqua" panose="02040602050305030304" pitchFamily="18" charset="0"/>
                        <a:ea typeface="Calibri" panose="020F0502020204030204" pitchFamily="34" charset="0"/>
                        <a:cs typeface="Arial" panose="020B0604020202020204" pitchFamily="34" charset="0"/>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ar-SA" sz="2000" b="1" kern="1200" dirty="0">
                          <a:solidFill>
                            <a:srgbClr val="C00000"/>
                          </a:solidFill>
                          <a:effectLst/>
                          <a:latin typeface="+mn-lt"/>
                          <a:ea typeface="+mn-ea"/>
                          <a:cs typeface="+mn-cs"/>
                        </a:rPr>
                        <a:t>الكاهن</a:t>
                      </a:r>
                      <a:endParaRPr lang="fr-FR" dirty="0">
                        <a:solidFill>
                          <a:srgbClr val="C00000"/>
                        </a:solidFill>
                      </a:endParaRPr>
                    </a:p>
                    <a:p>
                      <a:pPr algn="justLow" rtl="1">
                        <a:lnSpc>
                          <a:spcPct val="115000"/>
                        </a:lnSpc>
                        <a:spcAft>
                          <a:spcPts val="1000"/>
                        </a:spcAft>
                      </a:pPr>
                      <a:r>
                        <a:rPr lang="ar-SA" sz="2400" b="0" kern="120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ربنا وإلهنا ومخلصنا و ملكنا كلنا يسوع المسيح ابن الله الحي له المجد إلى الأبد </a:t>
                      </a:r>
                      <a:endParaRPr lang="fr-FR" sz="2400" b="0" i="0" kern="1200" dirty="0">
                        <a:solidFill>
                          <a:schemeClr val="tx1"/>
                        </a:solidFill>
                        <a:effectLst/>
                        <a:latin typeface="Book Antiqua" panose="02040602050305030304" pitchFamily="18" charset="0"/>
                        <a:ea typeface="Calibri" panose="020F0502020204030204" pitchFamily="34" charset="0"/>
                        <a:cs typeface="Tahoma" panose="020B0604030504040204" pitchFamily="34" charset="0"/>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305461814"/>
                  </a:ext>
                </a:extLst>
              </a:tr>
              <a:tr h="806414">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2000" b="1" kern="1200" dirty="0" err="1">
                          <a:solidFill>
                            <a:srgbClr val="C00000"/>
                          </a:solidFill>
                          <a:latin typeface="CS Avva Shenouda" panose="020B7200000000000000" pitchFamily="34" charset="0"/>
                          <a:ea typeface="+mn-ea"/>
                          <a:cs typeface="+mn-cs"/>
                        </a:rPr>
                        <a:t>Pilaoc</a:t>
                      </a:r>
                      <a:endParaRPr lang="fr-FR" sz="2800" b="1" kern="1200" dirty="0">
                        <a:solidFill>
                          <a:srgbClr val="C00000"/>
                        </a:solidFill>
                        <a:latin typeface="CS Avva Shenouda" panose="020B7200000000000000" pitchFamily="34" charset="0"/>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lang="fr-FR" sz="1800" b="1" dirty="0">
                          <a:solidFill>
                            <a:schemeClr val="tx1"/>
                          </a:solidFill>
                          <a:latin typeface="CS Avva Shenouda" panose="020B7200000000000000" pitchFamily="34" charset="0"/>
                        </a:rPr>
                        <a:t>Doxa ci </a:t>
                      </a:r>
                      <a:r>
                        <a:rPr lang="fr-FR" sz="1800" b="1" dirty="0" err="1">
                          <a:solidFill>
                            <a:schemeClr val="tx1"/>
                          </a:solidFill>
                          <a:latin typeface="CS Avva Shenouda" panose="020B7200000000000000" pitchFamily="34" charset="0"/>
                        </a:rPr>
                        <a:t>Kuri`e</a:t>
                      </a:r>
                      <a:endParaRPr lang="fr-FR" sz="1800" b="1" kern="1200" dirty="0">
                        <a:solidFill>
                          <a:schemeClr val="tx1"/>
                        </a:solidFill>
                        <a:effectLst/>
                        <a:latin typeface="CS Avva Shenouda" panose="020B7200000000000000" pitchFamily="34" charset="0"/>
                        <a:ea typeface="+mn-ea"/>
                        <a:cs typeface="+mn-cs"/>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algn="ctr" defTabSz="914400" rtl="0" eaLnBrk="1" latinLnBrk="0" hangingPunct="1"/>
                      <a:r>
                        <a:rPr lang="fr-FR" sz="2000" b="1" kern="1200" dirty="0">
                          <a:solidFill>
                            <a:srgbClr val="C00000"/>
                          </a:solidFill>
                          <a:latin typeface="+mn-lt"/>
                          <a:ea typeface="+mn-ea"/>
                          <a:cs typeface="+mn-cs"/>
                        </a:rPr>
                        <a:t>L’assemblée</a:t>
                      </a:r>
                      <a:endParaRPr lang="fr-FR" sz="2800" b="1" kern="1200" dirty="0">
                        <a:solidFill>
                          <a:srgbClr val="C00000"/>
                        </a:solidFill>
                        <a:latin typeface="+mn-lt"/>
                        <a:ea typeface="+mn-ea"/>
                        <a:cs typeface="+mn-cs"/>
                      </a:endParaRPr>
                    </a:p>
                    <a:p>
                      <a:pPr algn="ctr"/>
                      <a:r>
                        <a:rPr lang="fr-FR" sz="2000" b="1" kern="1200" dirty="0">
                          <a:solidFill>
                            <a:schemeClr val="dk1"/>
                          </a:solidFill>
                          <a:effectLst/>
                          <a:latin typeface="+mn-lt"/>
                          <a:ea typeface="+mn-ea"/>
                          <a:cs typeface="+mn-cs"/>
                        </a:rPr>
                        <a:t>Gloire à Toi, Seigneur</a:t>
                      </a: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ar-SA" sz="2400" b="1" kern="1200" dirty="0">
                          <a:solidFill>
                            <a:srgbClr val="C00000"/>
                          </a:solidFill>
                          <a:effectLst/>
                          <a:latin typeface="+mn-lt"/>
                          <a:ea typeface="+mn-ea"/>
                          <a:cs typeface="+mn-cs"/>
                        </a:rPr>
                        <a:t>الشعب</a:t>
                      </a:r>
                      <a:endParaRPr lang="fr-FR" sz="2400" b="1" kern="1200" dirty="0">
                        <a:solidFill>
                          <a:srgbClr val="C00000"/>
                        </a:solidFill>
                        <a:effectLst/>
                        <a:latin typeface="+mn-lt"/>
                        <a:ea typeface="+mn-ea"/>
                        <a:cs typeface="+mn-cs"/>
                      </a:endParaRPr>
                    </a:p>
                    <a:p>
                      <a:pPr algn="ctr"/>
                      <a:r>
                        <a:rPr lang="ar-SA" sz="2400" b="0" kern="1200" dirty="0">
                          <a:solidFill>
                            <a:schemeClr val="dk1"/>
                          </a:solidFill>
                          <a:effectLst/>
                          <a:latin typeface="+mn-lt"/>
                          <a:ea typeface="+mn-ea"/>
                          <a:cs typeface="+mn-cs"/>
                        </a:rPr>
                        <a:t>المجد لك يا رب </a:t>
                      </a:r>
                      <a:endParaRPr lang="fr-FR" sz="2400" b="0" dirty="0">
                        <a:solidFill>
                          <a:srgbClr val="C00000"/>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4293781537"/>
                  </a:ext>
                </a:extLst>
              </a:tr>
            </a:tbl>
          </a:graphicData>
        </a:graphic>
      </p:graphicFrame>
      <p:sp>
        <p:nvSpPr>
          <p:cNvPr id="6" name="ZoneTexte 5">
            <a:extLst>
              <a:ext uri="{FF2B5EF4-FFF2-40B4-BE49-F238E27FC236}">
                <a16:creationId xmlns:a16="http://schemas.microsoft.com/office/drawing/2014/main" id="{68E6A05C-FC87-4F55-B52E-3FE7EE6A730B}"/>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du </a:t>
            </a:r>
            <a:r>
              <a:rPr lang="fr-FR" sz="1600" b="1" dirty="0" err="1">
                <a:solidFill>
                  <a:schemeClr val="bg1"/>
                </a:solidFill>
              </a:rPr>
              <a:t>Lakkan</a:t>
            </a:r>
            <a:r>
              <a:rPr lang="fr-FR" sz="1600" b="1" dirty="0">
                <a:solidFill>
                  <a:schemeClr val="bg1"/>
                </a:solidFill>
              </a:rPr>
              <a:t> (Lavement des pieds)</a:t>
            </a:r>
          </a:p>
        </p:txBody>
      </p:sp>
      <p:sp>
        <p:nvSpPr>
          <p:cNvPr id="8" name="Rectangle 74">
            <a:extLst>
              <a:ext uri="{FF2B5EF4-FFF2-40B4-BE49-F238E27FC236}">
                <a16:creationId xmlns:a16="http://schemas.microsoft.com/office/drawing/2014/main" id="{297A38C9-170F-4BA2-AB9B-75E7BE17200F}"/>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صلاة </a:t>
            </a:r>
            <a:r>
              <a:rPr lang="ar-SA" sz="2000" b="1" dirty="0" err="1">
                <a:solidFill>
                  <a:schemeClr val="bg1"/>
                </a:solidFill>
              </a:rPr>
              <a:t>اللقان</a:t>
            </a:r>
            <a:endParaRPr lang="en-US" altLang="fr-FR" sz="2000" b="1" i="1" dirty="0">
              <a:solidFill>
                <a:schemeClr val="bg1"/>
              </a:solidFill>
            </a:endParaRPr>
          </a:p>
        </p:txBody>
      </p:sp>
      <p:graphicFrame>
        <p:nvGraphicFramePr>
          <p:cNvPr id="4" name="Tableau 3">
            <a:extLst>
              <a:ext uri="{FF2B5EF4-FFF2-40B4-BE49-F238E27FC236}">
                <a16:creationId xmlns:a16="http://schemas.microsoft.com/office/drawing/2014/main" id="{401AC84D-8D2E-4082-97D0-957B307710B7}"/>
              </a:ext>
            </a:extLst>
          </p:cNvPr>
          <p:cNvGraphicFramePr>
            <a:graphicFrameLocks noGrp="1"/>
          </p:cNvGraphicFramePr>
          <p:nvPr/>
        </p:nvGraphicFramePr>
        <p:xfrm>
          <a:off x="407368" y="836712"/>
          <a:ext cx="11305250" cy="1800200"/>
        </p:xfrm>
        <a:graphic>
          <a:graphicData uri="http://schemas.openxmlformats.org/drawingml/2006/table">
            <a:tbl>
              <a:tblPr firstRow="1" bandRow="1">
                <a:tableStyleId>{5C22544A-7EE6-4342-B048-85BDC9FD1C3A}</a:tableStyleId>
              </a:tblPr>
              <a:tblGrid>
                <a:gridCol w="5652625">
                  <a:extLst>
                    <a:ext uri="{9D8B030D-6E8A-4147-A177-3AD203B41FA5}">
                      <a16:colId xmlns:a16="http://schemas.microsoft.com/office/drawing/2014/main" val="1664751071"/>
                    </a:ext>
                  </a:extLst>
                </a:gridCol>
                <a:gridCol w="5652625">
                  <a:extLst>
                    <a:ext uri="{9D8B030D-6E8A-4147-A177-3AD203B41FA5}">
                      <a16:colId xmlns:a16="http://schemas.microsoft.com/office/drawing/2014/main" val="2910383781"/>
                    </a:ext>
                  </a:extLst>
                </a:gridCol>
              </a:tblGrid>
              <a:tr h="1800200">
                <a:tc>
                  <a:txBody>
                    <a:bodyPr/>
                    <a:lstStyle/>
                    <a:p>
                      <a:pPr algn="ctr"/>
                      <a:r>
                        <a:rPr lang="fr-FR" sz="2000" b="1" kern="1200" dirty="0">
                          <a:solidFill>
                            <a:srgbClr val="C00000"/>
                          </a:solidFill>
                          <a:latin typeface="+mn-lt"/>
                          <a:ea typeface="+mn-ea"/>
                          <a:cs typeface="+mn-cs"/>
                        </a:rPr>
                        <a:t>Le diacre</a:t>
                      </a:r>
                    </a:p>
                    <a:p>
                      <a:pPr marL="0" marR="0" lvl="0" indent="0" algn="just" defTabSz="914400" rtl="0" eaLnBrk="1" fontAlgn="auto" latinLnBrk="0" hangingPunct="1">
                        <a:lnSpc>
                          <a:spcPct val="100000"/>
                        </a:lnSpc>
                        <a:spcBef>
                          <a:spcPts val="0"/>
                        </a:spcBef>
                        <a:spcAft>
                          <a:spcPts val="0"/>
                        </a:spcAft>
                        <a:buClrTx/>
                        <a:buSzTx/>
                        <a:buFontTx/>
                        <a:buNone/>
                        <a:tabLst/>
                        <a:defRPr/>
                      </a:pPr>
                      <a:r>
                        <a:rPr lang="fr-FR" sz="2000" b="1" kern="1200" dirty="0">
                          <a:solidFill>
                            <a:schemeClr val="tx1"/>
                          </a:solidFill>
                          <a:effectLst/>
                          <a:latin typeface="+mn-lt"/>
                          <a:ea typeface="+mn-ea"/>
                          <a:cs typeface="+mn-cs"/>
                        </a:rPr>
                        <a:t>Levons-nous avec crainte de Dieu pour écouter le Saint Évangile. Lecture du Saint évangile selon Saint Jean, Que sa bénédiction soit sur nous tous Amen</a:t>
                      </a: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ar-SA" sz="2400" b="1" kern="1200" dirty="0">
                          <a:solidFill>
                            <a:srgbClr val="C00000"/>
                          </a:solidFill>
                          <a:effectLst/>
                          <a:latin typeface="+mn-lt"/>
                          <a:ea typeface="+mn-ea"/>
                          <a:cs typeface="+mn-cs"/>
                        </a:rPr>
                        <a:t>الشماس</a:t>
                      </a:r>
                      <a:endParaRPr lang="fr-FR" sz="3000" b="1" kern="1200" dirty="0">
                        <a:solidFill>
                          <a:srgbClr val="C00000"/>
                        </a:solidFill>
                        <a:effectLst/>
                        <a:latin typeface="+mn-lt"/>
                        <a:ea typeface="+mn-ea"/>
                        <a:cs typeface="+mn-cs"/>
                      </a:endParaRPr>
                    </a:p>
                    <a:p>
                      <a:pPr algn="justLow" rtl="1">
                        <a:lnSpc>
                          <a:spcPct val="115000"/>
                        </a:lnSpc>
                        <a:spcAft>
                          <a:spcPts val="1000"/>
                        </a:spcAft>
                      </a:pPr>
                      <a:r>
                        <a:rPr lang="ar-SA" sz="2000" b="0" kern="120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قفوا بخوف   أمام  الله   لسماع </a:t>
                      </a:r>
                      <a:r>
                        <a:rPr lang="ar-SA" sz="2000" b="0" kern="1200" dirty="0" err="1">
                          <a:solidFill>
                            <a:schemeClr val="tx1"/>
                          </a:solidFill>
                          <a:effectLst/>
                          <a:latin typeface="Book Antiqua" panose="02040602050305030304" pitchFamily="18" charset="0"/>
                          <a:ea typeface="Calibri" panose="020F0502020204030204" pitchFamily="34" charset="0"/>
                          <a:cs typeface="Tahoma" panose="020B0604030504040204" pitchFamily="34" charset="0"/>
                        </a:rPr>
                        <a:t>الأنجيل</a:t>
                      </a:r>
                      <a:r>
                        <a:rPr lang="ar-SA" sz="2000" b="0" kern="120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 المقدس.</a:t>
                      </a:r>
                      <a:r>
                        <a:rPr lang="fr-FR" sz="2000" b="0" kern="120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 </a:t>
                      </a:r>
                      <a:r>
                        <a:rPr lang="ar-SA" sz="2000" b="0" kern="120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فصل من بشارة </a:t>
                      </a:r>
                      <a:r>
                        <a:rPr lang="ar-SA" sz="2000" b="0" kern="1200" dirty="0" err="1">
                          <a:solidFill>
                            <a:schemeClr val="tx1"/>
                          </a:solidFill>
                          <a:effectLst/>
                          <a:latin typeface="Book Antiqua" panose="02040602050305030304" pitchFamily="18" charset="0"/>
                          <a:ea typeface="Calibri" panose="020F0502020204030204" pitchFamily="34" charset="0"/>
                          <a:cs typeface="Tahoma" panose="020B0604030504040204" pitchFamily="34" charset="0"/>
                        </a:rPr>
                        <a:t>الأنجيل</a:t>
                      </a:r>
                      <a:r>
                        <a:rPr lang="ar-SA" sz="2000" b="0" kern="120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 لمعلمنا مار </a:t>
                      </a:r>
                      <a:r>
                        <a:rPr lang="ar-SA" sz="2000" b="0" i="0" dirty="0">
                          <a:solidFill>
                            <a:srgbClr val="C00000"/>
                          </a:solidFill>
                        </a:rPr>
                        <a:t>يوحنا</a:t>
                      </a:r>
                      <a:r>
                        <a:rPr lang="ar-SA" sz="2000" b="0" kern="120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 البشير،</a:t>
                      </a:r>
                      <a:r>
                        <a:rPr lang="fr-FR" sz="2000" b="0" kern="120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 </a:t>
                      </a:r>
                      <a:r>
                        <a:rPr lang="ar-SA" sz="2000" b="0" kern="120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بركاته على جميعنا امين</a:t>
                      </a:r>
                      <a:endParaRPr lang="ar-SA" sz="2400" b="0" kern="1200" dirty="0">
                        <a:solidFill>
                          <a:schemeClr val="tx1"/>
                        </a:solidFill>
                        <a:effectLst/>
                        <a:latin typeface="Book Antiqua" panose="02040602050305030304" pitchFamily="18" charset="0"/>
                        <a:ea typeface="Calibri" panose="020F0502020204030204" pitchFamily="34" charset="0"/>
                        <a:cs typeface="Tahoma" panose="020B0604030504040204" pitchFamily="34" charset="0"/>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727843391"/>
                  </a:ext>
                </a:extLst>
              </a:tr>
            </a:tbl>
          </a:graphicData>
        </a:graphic>
      </p:graphicFrame>
    </p:spTree>
    <p:extLst>
      <p:ext uri="{BB962C8B-B14F-4D97-AF65-F5344CB8AC3E}">
        <p14:creationId xmlns:p14="http://schemas.microsoft.com/office/powerpoint/2010/main" val="3312329003"/>
      </p:ext>
    </p:extLst>
  </p:cSld>
  <p:clrMapOvr>
    <a:masterClrMapping/>
  </p:clrMapOvr>
</p:sld>
</file>

<file path=ppt/slides/slide6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7369" y="548680"/>
            <a:ext cx="5616624" cy="5832648"/>
          </a:xfrm>
        </p:spPr>
        <p:txBody>
          <a:bodyPr>
            <a:noAutofit/>
          </a:bodyPr>
          <a:lstStyle/>
          <a:p>
            <a:pPr marL="0" indent="3175" algn="ctr">
              <a:buNone/>
            </a:pPr>
            <a:r>
              <a:rPr lang="fr-FR" sz="2800" b="1" i="1" dirty="0">
                <a:solidFill>
                  <a:srgbClr val="C00000"/>
                </a:solidFill>
              </a:rPr>
              <a:t>Psaume 50 : 9 et 12</a:t>
            </a:r>
          </a:p>
          <a:p>
            <a:pPr marL="0" indent="3175" algn="ctr">
              <a:buNone/>
            </a:pPr>
            <a:endParaRPr lang="fr-FR" sz="2800" b="1" i="1" dirty="0">
              <a:solidFill>
                <a:srgbClr val="C00000"/>
              </a:solidFill>
            </a:endParaRPr>
          </a:p>
          <a:p>
            <a:pPr marL="0" indent="3175" algn="just">
              <a:buNone/>
            </a:pPr>
            <a:r>
              <a:rPr lang="fr-FR" sz="2800" b="1" dirty="0"/>
              <a:t>Purifie-moi avec l'hysope, et je serai pur ; lave moi et je serai blanc, plus que la neige. Crée en moi un cœur pur, ô mon Dieu, renouvelle et raffermis au fond de moi mon esprit. </a:t>
            </a:r>
            <a:r>
              <a:rPr lang="fr-FR" sz="2800" b="1" i="1" dirty="0">
                <a:solidFill>
                  <a:srgbClr val="C00000"/>
                </a:solidFill>
              </a:rPr>
              <a:t>Alléluia</a:t>
            </a:r>
            <a:endParaRPr lang="fr-FR" sz="2800" b="1" i="1" dirty="0">
              <a:solidFill>
                <a:srgbClr val="FF0000"/>
              </a:solidFill>
            </a:endParaRPr>
          </a:p>
        </p:txBody>
      </p:sp>
      <p:sp>
        <p:nvSpPr>
          <p:cNvPr id="4" name="Rectangle 3">
            <a:extLst>
              <a:ext uri="{FF2B5EF4-FFF2-40B4-BE49-F238E27FC236}">
                <a16:creationId xmlns:a16="http://schemas.microsoft.com/office/drawing/2014/main" id="{91243CA8-04CE-43A8-A980-AAAC9EEED9CA}"/>
              </a:ext>
            </a:extLst>
          </p:cNvPr>
          <p:cNvSpPr/>
          <p:nvPr/>
        </p:nvSpPr>
        <p:spPr>
          <a:xfrm>
            <a:off x="6240016" y="582935"/>
            <a:ext cx="5472608" cy="5798393"/>
          </a:xfrm>
          <a:prstGeom prst="rect">
            <a:avLst/>
          </a:prstGeom>
        </p:spPr>
        <p:txBody>
          <a:bodyPr wrap="square">
            <a:normAutofit/>
          </a:bodyPr>
          <a:lstStyle/>
          <a:p>
            <a:pPr algn="ctr" rtl="1"/>
            <a:r>
              <a:rPr lang="ar-SA" sz="3600" b="1" i="1" dirty="0">
                <a:solidFill>
                  <a:srgbClr val="C00000"/>
                </a:solidFill>
              </a:rPr>
              <a:t>مزمور ٥١ : ٧،١٠</a:t>
            </a:r>
            <a:endParaRPr lang="fr-FR" sz="3600" b="1" i="1" dirty="0">
              <a:solidFill>
                <a:srgbClr val="C00000"/>
              </a:solidFill>
            </a:endParaRPr>
          </a:p>
          <a:p>
            <a:pPr algn="ctr" rtl="1"/>
            <a:endParaRPr lang="fr-FR" sz="3600" b="1" i="1" dirty="0">
              <a:solidFill>
                <a:srgbClr val="C00000"/>
              </a:solidFill>
            </a:endParaRPr>
          </a:p>
          <a:p>
            <a:pPr algn="just" rtl="1"/>
            <a:r>
              <a:rPr lang="ar-SA" sz="3600" b="1" dirty="0"/>
              <a:t>تنضح على بزوفاك فأطهر، </a:t>
            </a:r>
            <a:r>
              <a:rPr lang="ar-SA" sz="3600" b="1" dirty="0" err="1"/>
              <a:t>تغسلنى</a:t>
            </a:r>
            <a:r>
              <a:rPr lang="ar-SA" sz="3600" b="1" dirty="0"/>
              <a:t> فأبيض أكثر من الثلج. قلباً نقياً اخلق </a:t>
            </a:r>
            <a:r>
              <a:rPr lang="ar-SA" sz="3600" b="1" dirty="0" err="1"/>
              <a:t>فى</a:t>
            </a:r>
            <a:r>
              <a:rPr lang="ar-SA" sz="3600" b="1" dirty="0"/>
              <a:t> يا الله، وروحاً مستقيماً جدد </a:t>
            </a:r>
            <a:r>
              <a:rPr lang="ar-SA" sz="3600" b="1" dirty="0" err="1"/>
              <a:t>فى</a:t>
            </a:r>
            <a:r>
              <a:rPr lang="ar-SA" sz="3600" b="1" dirty="0"/>
              <a:t> </a:t>
            </a:r>
            <a:r>
              <a:rPr lang="ar-SA" sz="3600" b="1" dirty="0" err="1"/>
              <a:t>أحشائى</a:t>
            </a:r>
            <a:r>
              <a:rPr lang="ar-SA" sz="3600" b="1" dirty="0"/>
              <a:t> </a:t>
            </a:r>
            <a:r>
              <a:rPr lang="ar-SA" sz="3600" b="1" i="1" dirty="0" err="1">
                <a:solidFill>
                  <a:srgbClr val="C00000"/>
                </a:solidFill>
              </a:rPr>
              <a:t>الليلويا</a:t>
            </a:r>
            <a:endParaRPr lang="ar-SA" sz="3600" b="1" dirty="0">
              <a:solidFill>
                <a:srgbClr val="C00000"/>
              </a:solidFill>
              <a:latin typeface="Times New Roman" panose="02020603050405020304" pitchFamily="18" charset="0"/>
            </a:endParaRPr>
          </a:p>
        </p:txBody>
      </p:sp>
      <p:sp>
        <p:nvSpPr>
          <p:cNvPr id="6" name="ZoneTexte 5">
            <a:extLst>
              <a:ext uri="{FF2B5EF4-FFF2-40B4-BE49-F238E27FC236}">
                <a16:creationId xmlns:a16="http://schemas.microsoft.com/office/drawing/2014/main" id="{816F0FFD-732A-4401-86FE-EBE313A6DA41}"/>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du </a:t>
            </a:r>
            <a:r>
              <a:rPr lang="fr-FR" sz="1600" b="1" dirty="0" err="1">
                <a:solidFill>
                  <a:schemeClr val="bg1"/>
                </a:solidFill>
              </a:rPr>
              <a:t>Lakkan</a:t>
            </a:r>
            <a:r>
              <a:rPr lang="fr-FR" sz="1600" b="1" dirty="0">
                <a:solidFill>
                  <a:schemeClr val="bg1"/>
                </a:solidFill>
              </a:rPr>
              <a:t> (Lavement des pieds)</a:t>
            </a:r>
          </a:p>
        </p:txBody>
      </p:sp>
      <p:sp>
        <p:nvSpPr>
          <p:cNvPr id="7" name="Rectangle 74">
            <a:extLst>
              <a:ext uri="{FF2B5EF4-FFF2-40B4-BE49-F238E27FC236}">
                <a16:creationId xmlns:a16="http://schemas.microsoft.com/office/drawing/2014/main" id="{FA0BC427-517E-4DB9-8FE3-77283905AF36}"/>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صلاة </a:t>
            </a:r>
            <a:r>
              <a:rPr lang="ar-SA" sz="2000" b="1" dirty="0" err="1">
                <a:solidFill>
                  <a:schemeClr val="bg1"/>
                </a:solidFill>
              </a:rPr>
              <a:t>اللقان</a:t>
            </a:r>
            <a:endParaRPr lang="en-US" altLang="fr-FR" sz="2000" b="1" i="1" dirty="0">
              <a:solidFill>
                <a:schemeClr val="bg1"/>
              </a:solidFill>
            </a:endParaRPr>
          </a:p>
        </p:txBody>
      </p:sp>
      <p:sp>
        <p:nvSpPr>
          <p:cNvPr id="10" name="Text Box 29">
            <a:hlinkClick r:id="rId3" action="ppaction://hlinksldjump"/>
            <a:extLst>
              <a:ext uri="{FF2B5EF4-FFF2-40B4-BE49-F238E27FC236}">
                <a16:creationId xmlns:a16="http://schemas.microsoft.com/office/drawing/2014/main" id="{E117F1F6-2B6A-41F5-9D08-E81002CD805A}"/>
              </a:ext>
            </a:extLst>
          </p:cNvPr>
          <p:cNvSpPr txBox="1">
            <a:spLocks noChangeArrowheads="1"/>
          </p:cNvSpPr>
          <p:nvPr/>
        </p:nvSpPr>
        <p:spPr bwMode="auto">
          <a:xfrm>
            <a:off x="9480376" y="5847928"/>
            <a:ext cx="2232243" cy="533400"/>
          </a:xfrm>
          <a:prstGeom prst="rect">
            <a:avLst/>
          </a:prstGeom>
          <a:noFill/>
          <a:ln>
            <a:headEnd/>
            <a:tailEnd/>
          </a:ln>
        </p:spPr>
        <p:style>
          <a:lnRef idx="2">
            <a:schemeClr val="accent2"/>
          </a:lnRef>
          <a:fillRef idx="1">
            <a:schemeClr val="lt1"/>
          </a:fillRef>
          <a:effectRef idx="0">
            <a:schemeClr val="accent2"/>
          </a:effectRef>
          <a:fontRef idx="minor">
            <a:schemeClr val="dk1"/>
          </a:fontRef>
        </p:style>
        <p:txBody>
          <a:bodyPr wrap="square" lIns="0" tIns="0" rIns="0" bIns="0">
            <a:noAutofit/>
          </a:bodyPr>
          <a:lstStyle/>
          <a:p>
            <a:pPr algn="ctr" rtl="1"/>
            <a:r>
              <a:rPr lang="ar-EG" sz="1600" b="1" dirty="0" err="1"/>
              <a:t>فى</a:t>
            </a:r>
            <a:r>
              <a:rPr lang="ar-EG" sz="1600" b="1" dirty="0"/>
              <a:t> حضور الأسقف</a:t>
            </a:r>
          </a:p>
          <a:p>
            <a:pPr algn="ctr"/>
            <a:r>
              <a:rPr lang="fr-CA" sz="1200" b="1" dirty="0">
                <a:latin typeface="Book Antiqua" panose="02040602050305030304" pitchFamily="18" charset="0"/>
              </a:rPr>
              <a:t>En présence de l’évêque</a:t>
            </a:r>
          </a:p>
        </p:txBody>
      </p:sp>
    </p:spTree>
    <p:extLst>
      <p:ext uri="{BB962C8B-B14F-4D97-AF65-F5344CB8AC3E}">
        <p14:creationId xmlns:p14="http://schemas.microsoft.com/office/powerpoint/2010/main" val="420425800"/>
      </p:ext>
    </p:extLst>
  </p:cSld>
  <p:clrMapOvr>
    <a:masterClrMapping/>
  </p:clrMapOvr>
</p:sld>
</file>

<file path=ppt/slides/slide61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aphicFrame>
        <p:nvGraphicFramePr>
          <p:cNvPr id="7" name="Tableau 6"/>
          <p:cNvGraphicFramePr>
            <a:graphicFrameLocks noGrp="1"/>
          </p:cNvGraphicFramePr>
          <p:nvPr>
            <p:extLst>
              <p:ext uri="{D42A27DB-BD31-4B8C-83A1-F6EECF244321}">
                <p14:modId xmlns:p14="http://schemas.microsoft.com/office/powerpoint/2010/main" val="440814148"/>
              </p:ext>
            </p:extLst>
          </p:nvPr>
        </p:nvGraphicFramePr>
        <p:xfrm>
          <a:off x="551384" y="476672"/>
          <a:ext cx="11017224" cy="6736080"/>
        </p:xfrm>
        <a:graphic>
          <a:graphicData uri="http://schemas.openxmlformats.org/drawingml/2006/table">
            <a:tbl>
              <a:tblPr firstRow="1" bandRow="1">
                <a:tableStyleId>{2D5ABB26-0587-4C30-8999-92F81FD0307C}</a:tableStyleId>
              </a:tblPr>
              <a:tblGrid>
                <a:gridCol w="5508612">
                  <a:extLst>
                    <a:ext uri="{9D8B030D-6E8A-4147-A177-3AD203B41FA5}">
                      <a16:colId xmlns:a16="http://schemas.microsoft.com/office/drawing/2014/main" val="20000"/>
                    </a:ext>
                  </a:extLst>
                </a:gridCol>
                <a:gridCol w="5508612">
                  <a:extLst>
                    <a:ext uri="{9D8B030D-6E8A-4147-A177-3AD203B41FA5}">
                      <a16:colId xmlns:a16="http://schemas.microsoft.com/office/drawing/2014/main" val="20001"/>
                    </a:ext>
                  </a:extLst>
                </a:gridCol>
              </a:tblGrid>
              <a:tr h="5760640">
                <a:tc>
                  <a:txBody>
                    <a:bodyPr/>
                    <a:lstStyle/>
                    <a:p>
                      <a:pPr marL="0" indent="0" algn="just">
                        <a:buNone/>
                      </a:pPr>
                      <a:r>
                        <a:rPr lang="fr-FR" sz="2800" b="1" dirty="0">
                          <a:latin typeface="Book Antiqua" panose="02040602050305030304" pitchFamily="18" charset="0"/>
                        </a:rPr>
                        <a:t>Qu’il l’élève sur son peuple et qu’il le bénisse sur des anciens car il a rendu la parenté comme les pâturages. Les hommes droits voient cela et s’en réjouissent. Le Seigneur l’a juré et il ne se repentira pas que tu </a:t>
                      </a:r>
                      <a:r>
                        <a:rPr lang="fr-FR" sz="2800" b="1" kern="1200" dirty="0">
                          <a:solidFill>
                            <a:schemeClr val="tx1"/>
                          </a:solidFill>
                          <a:latin typeface="Book Antiqua" panose="02040602050305030304" pitchFamily="18" charset="0"/>
                          <a:ea typeface="+mn-ea"/>
                          <a:cs typeface="+mn-cs"/>
                        </a:rPr>
                        <a:t>es prêtre éternellement selon le rite de Melchisédech Alléluia. Le Seigneur est à ta droite notre père le patriarche le pape </a:t>
                      </a:r>
                      <a:r>
                        <a:rPr lang="fr-FR" sz="2800" b="1" kern="1200" dirty="0" err="1">
                          <a:solidFill>
                            <a:schemeClr val="tx1"/>
                          </a:solidFill>
                          <a:latin typeface="Book Antiqua" panose="02040602050305030304" pitchFamily="18" charset="0"/>
                          <a:ea typeface="+mn-ea"/>
                          <a:cs typeface="+mn-cs"/>
                        </a:rPr>
                        <a:t>Anba</a:t>
                      </a:r>
                      <a:r>
                        <a:rPr lang="fr-FR" sz="2800" b="1" kern="1200" dirty="0">
                          <a:solidFill>
                            <a:schemeClr val="tx1"/>
                          </a:solidFill>
                          <a:latin typeface="Book Antiqua" panose="02040602050305030304" pitchFamily="18" charset="0"/>
                          <a:ea typeface="+mn-ea"/>
                          <a:cs typeface="+mn-cs"/>
                        </a:rPr>
                        <a:t> (…) et notre père l’évêque </a:t>
                      </a:r>
                      <a:r>
                        <a:rPr lang="fr-FR" sz="2800" b="1" kern="1200" dirty="0" err="1">
                          <a:solidFill>
                            <a:schemeClr val="tx1"/>
                          </a:solidFill>
                          <a:latin typeface="Book Antiqua" panose="02040602050305030304" pitchFamily="18" charset="0"/>
                          <a:ea typeface="+mn-ea"/>
                          <a:cs typeface="+mn-cs"/>
                        </a:rPr>
                        <a:t>Anba</a:t>
                      </a:r>
                      <a:r>
                        <a:rPr lang="fr-FR" sz="2800" b="1" kern="1200" dirty="0">
                          <a:solidFill>
                            <a:schemeClr val="tx1"/>
                          </a:solidFill>
                          <a:latin typeface="Book Antiqua" panose="02040602050305030304" pitchFamily="18" charset="0"/>
                          <a:ea typeface="+mn-ea"/>
                          <a:cs typeface="+mn-cs"/>
                        </a:rPr>
                        <a:t> (...). Que le seigneur préserve vos vies</a:t>
                      </a:r>
                    </a:p>
                    <a:p>
                      <a:pPr marL="0" indent="0" algn="just">
                        <a:buNone/>
                      </a:pPr>
                      <a:endParaRPr lang="fr-FR" sz="2800" b="1" kern="1200" dirty="0">
                        <a:solidFill>
                          <a:schemeClr val="tx1"/>
                        </a:solidFill>
                        <a:latin typeface="Book Antiqua" panose="02040602050305030304" pitchFamily="18" charset="0"/>
                        <a:ea typeface="+mn-ea"/>
                        <a:cs typeface="+mn-cs"/>
                      </a:endParaRPr>
                    </a:p>
                    <a:p>
                      <a:pPr algn="just"/>
                      <a:endParaRPr lang="fr-FR" sz="1600" b="1" dirty="0"/>
                    </a:p>
                  </a:txBody>
                  <a:tcPr/>
                </a:tc>
                <a:tc>
                  <a:txBody>
                    <a:bodyPr/>
                    <a:lstStyle/>
                    <a:p>
                      <a:pPr algn="justLow" rtl="1">
                        <a:lnSpc>
                          <a:spcPct val="115000"/>
                        </a:lnSpc>
                        <a:spcAft>
                          <a:spcPts val="1000"/>
                        </a:spcAft>
                      </a:pPr>
                      <a:r>
                        <a:rPr lang="ar-SA" sz="28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فليرفعوه في كنيسة شعبه وليباركوه علي منابر الشيوخ، لأنه جعل أُبوَّة مثل الخراف، يُبصِرُ المستقيمون ويفرحون</a:t>
                      </a:r>
                      <a:r>
                        <a:rPr lang="fr-FR" sz="28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 </a:t>
                      </a:r>
                      <a:r>
                        <a:rPr lang="ar-AE" sz="2800" b="0" kern="1200" dirty="0">
                          <a:solidFill>
                            <a:schemeClr val="tx1"/>
                          </a:solidFill>
                          <a:effectLst/>
                          <a:latin typeface="Book Antiqua" panose="02040602050305030304" pitchFamily="18" charset="0"/>
                          <a:ea typeface="+mn-ea"/>
                          <a:cs typeface="Tahoma" panose="020B0604030504040204" pitchFamily="34" charset="0"/>
                        </a:rPr>
                        <a:t>أ</a:t>
                      </a:r>
                      <a:r>
                        <a:rPr lang="fr-FR" sz="2800" b="0" kern="120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 </a:t>
                      </a:r>
                      <a:r>
                        <a:rPr lang="ar-SA" sz="2800" b="0" kern="120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قسم </a:t>
                      </a:r>
                      <a:r>
                        <a:rPr lang="ar-SA" sz="28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الرب ولن يندم،</a:t>
                      </a:r>
                      <a:r>
                        <a:rPr lang="fr-FR" sz="28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 </a:t>
                      </a:r>
                      <a:r>
                        <a:rPr lang="ar-SA" sz="28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أنك أنت هو الكاهن</a:t>
                      </a:r>
                      <a:r>
                        <a:rPr lang="fr-FR" sz="28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 </a:t>
                      </a:r>
                      <a:r>
                        <a:rPr lang="ar-SA" sz="28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 إلى الأبد على طقس ملكي صادق.</a:t>
                      </a:r>
                      <a:r>
                        <a:rPr lang="ar-AE" sz="2800" b="0" kern="1200" dirty="0">
                          <a:solidFill>
                            <a:schemeClr val="tx1"/>
                          </a:solidFill>
                          <a:effectLst/>
                          <a:latin typeface="Book Antiqua" panose="02040602050305030304" pitchFamily="18" charset="0"/>
                          <a:ea typeface="+mn-ea"/>
                          <a:cs typeface="Tahoma" panose="020B0604030504040204" pitchFamily="34" charset="0"/>
                        </a:rPr>
                        <a:t> ا</a:t>
                      </a:r>
                      <a:r>
                        <a:rPr lang="ar-SA" sz="2800" b="0" kern="120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لرب </a:t>
                      </a:r>
                      <a:r>
                        <a:rPr lang="ar-SA" sz="28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عن يمينك يا أبانا القديس البطريرك البابا المعظم الأنبا (</a:t>
                      </a:r>
                      <a:r>
                        <a:rPr lang="fr-FR" sz="28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a:t>
                      </a:r>
                      <a:r>
                        <a:rPr lang="ar-SA" sz="28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 (وأبانا الأسقف أنبا (...)، الرب يحفظ حياتكما</a:t>
                      </a:r>
                      <a:endParaRPr kumimoji="0" lang="fr-FR" altLang="fr-FR" sz="2800" b="1" i="0" u="none" strike="noStrike" kern="1200" cap="none" spc="0" normalizeH="0" baseline="0" noProof="0" dirty="0">
                        <a:ln>
                          <a:noFill/>
                        </a:ln>
                        <a:solidFill>
                          <a:prstClr val="black"/>
                        </a:solidFill>
                        <a:effectLst>
                          <a:outerShdw blurRad="38100" dist="38100" dir="2700000" algn="tl">
                            <a:srgbClr val="C0C0C0"/>
                          </a:outerShdw>
                        </a:effectLst>
                        <a:uLnTx/>
                        <a:uFillTx/>
                        <a:latin typeface="Times New Roman" panose="02020603050405020304" pitchFamily="18" charset="0"/>
                        <a:ea typeface="+mn-ea"/>
                        <a:cs typeface="AL-Hor" pitchFamily="2" charset="0"/>
                      </a:endParaRPr>
                    </a:p>
                    <a:p>
                      <a:pPr algn="just" rtl="1">
                        <a:lnSpc>
                          <a:spcPct val="115000"/>
                        </a:lnSpc>
                        <a:spcAft>
                          <a:spcPts val="1000"/>
                        </a:spcAft>
                      </a:pPr>
                      <a:endParaRPr kumimoji="0" lang="fr-FR" altLang="fr-FR" sz="2800" b="1" i="0" u="none" strike="noStrike" kern="1200" cap="none" spc="0" normalizeH="0" baseline="0" noProof="0" dirty="0">
                        <a:ln>
                          <a:noFill/>
                        </a:ln>
                        <a:solidFill>
                          <a:prstClr val="black"/>
                        </a:solidFill>
                        <a:effectLst>
                          <a:outerShdw blurRad="38100" dist="38100" dir="2700000" algn="tl">
                            <a:srgbClr val="C0C0C0"/>
                          </a:outerShdw>
                        </a:effectLst>
                        <a:uLnTx/>
                        <a:uFillTx/>
                        <a:latin typeface="Times New Roman" panose="02020603050405020304" pitchFamily="18" charset="0"/>
                        <a:ea typeface="+mn-ea"/>
                        <a:cs typeface="AL-Hor" pitchFamily="2" charset="0"/>
                      </a:endParaRPr>
                    </a:p>
                    <a:p>
                      <a:pPr algn="just" rtl="1">
                        <a:lnSpc>
                          <a:spcPct val="115000"/>
                        </a:lnSpc>
                        <a:spcAft>
                          <a:spcPts val="1000"/>
                        </a:spcAft>
                      </a:pPr>
                      <a:endParaRPr kumimoji="0" lang="fr-FR" altLang="fr-FR" sz="2400" b="1" i="0" u="none" strike="noStrike" kern="1200" cap="none" spc="0" normalizeH="0" baseline="0" noProof="0" dirty="0">
                        <a:ln>
                          <a:noFill/>
                        </a:ln>
                        <a:solidFill>
                          <a:prstClr val="black"/>
                        </a:solidFill>
                        <a:effectLst>
                          <a:outerShdw blurRad="38100" dist="38100" dir="2700000" algn="tl">
                            <a:srgbClr val="C0C0C0"/>
                          </a:outerShdw>
                        </a:effectLst>
                        <a:uLnTx/>
                        <a:uFillTx/>
                        <a:latin typeface="Times New Roman" panose="02020603050405020304" pitchFamily="18" charset="0"/>
                        <a:ea typeface="+mn-ea"/>
                        <a:cs typeface="AL-Hor" pitchFamily="2" charset="0"/>
                      </a:endParaRPr>
                    </a:p>
                  </a:txBody>
                  <a:tcPr/>
                </a:tc>
                <a:extLst>
                  <a:ext uri="{0D108BD9-81ED-4DB2-BD59-A6C34878D82A}">
                    <a16:rowId xmlns:a16="http://schemas.microsoft.com/office/drawing/2014/main" val="10000"/>
                  </a:ext>
                </a:extLst>
              </a:tr>
            </a:tbl>
          </a:graphicData>
        </a:graphic>
      </p:graphicFrame>
      <p:sp>
        <p:nvSpPr>
          <p:cNvPr id="6" name="ZoneTexte 5">
            <a:extLst>
              <a:ext uri="{FF2B5EF4-FFF2-40B4-BE49-F238E27FC236}">
                <a16:creationId xmlns:a16="http://schemas.microsoft.com/office/drawing/2014/main" id="{36C7DCD2-4837-42E0-9E42-604503B1C345}"/>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du </a:t>
            </a:r>
            <a:r>
              <a:rPr lang="fr-FR" sz="1600" b="1" dirty="0" err="1">
                <a:solidFill>
                  <a:schemeClr val="bg1"/>
                </a:solidFill>
              </a:rPr>
              <a:t>Lakkan</a:t>
            </a:r>
            <a:r>
              <a:rPr lang="fr-FR" sz="1600" b="1" dirty="0">
                <a:solidFill>
                  <a:schemeClr val="bg1"/>
                </a:solidFill>
              </a:rPr>
              <a:t> (Lavement des pieds)</a:t>
            </a:r>
          </a:p>
        </p:txBody>
      </p:sp>
      <p:sp>
        <p:nvSpPr>
          <p:cNvPr id="8" name="Rectangle 74">
            <a:extLst>
              <a:ext uri="{FF2B5EF4-FFF2-40B4-BE49-F238E27FC236}">
                <a16:creationId xmlns:a16="http://schemas.microsoft.com/office/drawing/2014/main" id="{E3CCEC40-9878-4F4F-A2B6-4F9616D01494}"/>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صلاة </a:t>
            </a:r>
            <a:r>
              <a:rPr lang="ar-SA" sz="2000" b="1" dirty="0" err="1">
                <a:solidFill>
                  <a:schemeClr val="bg1"/>
                </a:solidFill>
              </a:rPr>
              <a:t>اللقان</a:t>
            </a:r>
            <a:endParaRPr lang="en-US" altLang="fr-FR" sz="2000" b="1" i="1" dirty="0">
              <a:solidFill>
                <a:schemeClr val="bg1"/>
              </a:solidFill>
            </a:endParaRPr>
          </a:p>
        </p:txBody>
      </p:sp>
    </p:spTree>
    <p:extLst>
      <p:ext uri="{BB962C8B-B14F-4D97-AF65-F5344CB8AC3E}">
        <p14:creationId xmlns:p14="http://schemas.microsoft.com/office/powerpoint/2010/main" val="1841945636"/>
      </p:ext>
    </p:extLst>
  </p:cSld>
  <p:clrMapOvr>
    <a:masterClrMapping/>
  </p:clrMapOvr>
</p:sld>
</file>

<file path=ppt/slides/slide6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7369" y="548680"/>
            <a:ext cx="5616624" cy="5832648"/>
          </a:xfrm>
        </p:spPr>
        <p:txBody>
          <a:bodyPr>
            <a:noAutofit/>
          </a:bodyPr>
          <a:lstStyle/>
          <a:p>
            <a:pPr marL="0" indent="3175" algn="ctr">
              <a:buNone/>
            </a:pPr>
            <a:r>
              <a:rPr lang="fr-FR" sz="2800" b="1" i="1" dirty="0">
                <a:solidFill>
                  <a:srgbClr val="C00000"/>
                </a:solidFill>
              </a:rPr>
              <a:t>Jean 13 : 1-17</a:t>
            </a:r>
          </a:p>
          <a:p>
            <a:pPr marL="0" indent="3175" algn="just">
              <a:buNone/>
            </a:pPr>
            <a:r>
              <a:rPr lang="fr-FR" sz="2800" b="1" dirty="0"/>
              <a:t>Avant la fête de la Pâque, Jésus, sachant que son heure était venue de passer de ce monde vers le Père, ayant aimé les siens qui étaient dans le monde, les aima jusqu'à la fin. Au cours d'un repas, alors que déjà le diable avait mis au cœur de Judas Iscariote, fils de Simon, le dessein de le livrer, sachant que le Père lui avait tout remis entre les mains et qu'il était venu de Dieu et qu'il s'en allait vers Dieu,</a:t>
            </a:r>
            <a:endParaRPr lang="fr-FR" sz="2800" b="1" i="1" dirty="0">
              <a:solidFill>
                <a:srgbClr val="FF0000"/>
              </a:solidFill>
            </a:endParaRPr>
          </a:p>
        </p:txBody>
      </p:sp>
      <p:sp>
        <p:nvSpPr>
          <p:cNvPr id="4" name="Rectangle 3">
            <a:extLst>
              <a:ext uri="{FF2B5EF4-FFF2-40B4-BE49-F238E27FC236}">
                <a16:creationId xmlns:a16="http://schemas.microsoft.com/office/drawing/2014/main" id="{91243CA8-04CE-43A8-A980-AAAC9EEED9CA}"/>
              </a:ext>
            </a:extLst>
          </p:cNvPr>
          <p:cNvSpPr/>
          <p:nvPr/>
        </p:nvSpPr>
        <p:spPr>
          <a:xfrm>
            <a:off x="6240016" y="582935"/>
            <a:ext cx="5472608" cy="5798393"/>
          </a:xfrm>
          <a:prstGeom prst="rect">
            <a:avLst/>
          </a:prstGeom>
        </p:spPr>
        <p:txBody>
          <a:bodyPr wrap="square">
            <a:normAutofit lnSpcReduction="10000"/>
          </a:bodyPr>
          <a:lstStyle/>
          <a:p>
            <a:pPr algn="ctr" rtl="1"/>
            <a:r>
              <a:rPr lang="ar-SA" sz="3600" b="1" i="1" dirty="0">
                <a:solidFill>
                  <a:srgbClr val="C00000"/>
                </a:solidFill>
              </a:rPr>
              <a:t>يوحنا ١٣ : ١ – ١٧</a:t>
            </a:r>
            <a:endParaRPr lang="fr-FR" sz="3600" b="1" i="1" dirty="0">
              <a:solidFill>
                <a:srgbClr val="C00000"/>
              </a:solidFill>
            </a:endParaRPr>
          </a:p>
          <a:p>
            <a:pPr algn="just" rtl="1"/>
            <a:r>
              <a:rPr lang="ar-SA" sz="3600" b="1" dirty="0"/>
              <a:t>أَمَّا يَسُوعُ قَبْلَ عِيدِ الْفِصْحِ وَهُوَ عَالِمٌ أَنَّ سَاعَتَهُ قَدْ جَاءَتْ لِيَنْتَقِلَ مِنْ هَذَا الْعَالَمِ إِلَى الآبِ إِذْ كَانَ قَدْ أَحَبَّ خَاصَّتَهُ الَّذِينَ فِي الْعَالَمِ أَحَبَّهُمْ إِلَى الْمُنْتَهَى. فَحِينَ كَانَ الْعَشَاءُ وَقَدْ أَلْقَى الشَّيْطَانُ فِي قَلْبِ يَهُوذَا سِمْعَانَ الإِسْخَرْيُوطِيِّ أَنْ يُسَلِّمَهُ يَسُوعُ وَهُوَ عَالِمٌ أَنَّ الآبَ قَدْ دَفَعَ كُلَّ شَيْءٍ إِلَى يَدَيْهِ وَأَنَّهُ مِنْ عِنْدِ اللَّهِ خَرَجَ وَإِلَى اللَّهِ يَمْضِي </a:t>
            </a:r>
            <a:endParaRPr lang="ar-SA" sz="3600" b="1" dirty="0">
              <a:solidFill>
                <a:srgbClr val="C00000"/>
              </a:solidFill>
              <a:latin typeface="Times New Roman" panose="02020603050405020304" pitchFamily="18" charset="0"/>
            </a:endParaRPr>
          </a:p>
        </p:txBody>
      </p:sp>
      <p:sp>
        <p:nvSpPr>
          <p:cNvPr id="6" name="ZoneTexte 5">
            <a:extLst>
              <a:ext uri="{FF2B5EF4-FFF2-40B4-BE49-F238E27FC236}">
                <a16:creationId xmlns:a16="http://schemas.microsoft.com/office/drawing/2014/main" id="{816F0FFD-732A-4401-86FE-EBE313A6DA41}"/>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du </a:t>
            </a:r>
            <a:r>
              <a:rPr lang="fr-FR" sz="1600" b="1" dirty="0" err="1">
                <a:solidFill>
                  <a:schemeClr val="bg1"/>
                </a:solidFill>
              </a:rPr>
              <a:t>Lakkan</a:t>
            </a:r>
            <a:r>
              <a:rPr lang="fr-FR" sz="1600" b="1" dirty="0">
                <a:solidFill>
                  <a:schemeClr val="bg1"/>
                </a:solidFill>
              </a:rPr>
              <a:t> (Lavement des pieds)</a:t>
            </a:r>
          </a:p>
        </p:txBody>
      </p:sp>
      <p:sp>
        <p:nvSpPr>
          <p:cNvPr id="7" name="Rectangle 74">
            <a:extLst>
              <a:ext uri="{FF2B5EF4-FFF2-40B4-BE49-F238E27FC236}">
                <a16:creationId xmlns:a16="http://schemas.microsoft.com/office/drawing/2014/main" id="{FA0BC427-517E-4DB9-8FE3-77283905AF36}"/>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صلاة </a:t>
            </a:r>
            <a:r>
              <a:rPr lang="ar-SA" sz="2000" b="1" dirty="0" err="1">
                <a:solidFill>
                  <a:schemeClr val="bg1"/>
                </a:solidFill>
              </a:rPr>
              <a:t>اللقان</a:t>
            </a:r>
            <a:endParaRPr lang="en-US" altLang="fr-FR" sz="2000" b="1" i="1" dirty="0">
              <a:solidFill>
                <a:schemeClr val="bg1"/>
              </a:solidFill>
            </a:endParaRPr>
          </a:p>
        </p:txBody>
      </p:sp>
    </p:spTree>
    <p:extLst>
      <p:ext uri="{BB962C8B-B14F-4D97-AF65-F5344CB8AC3E}">
        <p14:creationId xmlns:p14="http://schemas.microsoft.com/office/powerpoint/2010/main" val="529345969"/>
      </p:ext>
    </p:extLst>
  </p:cSld>
  <p:clrMapOvr>
    <a:masterClrMapping/>
  </p:clrMapOvr>
</p:sld>
</file>

<file path=ppt/slides/slide6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7369" y="548680"/>
            <a:ext cx="5616624" cy="5832648"/>
          </a:xfrm>
        </p:spPr>
        <p:txBody>
          <a:bodyPr>
            <a:noAutofit/>
          </a:bodyPr>
          <a:lstStyle/>
          <a:p>
            <a:pPr marL="0" indent="3175" algn="just">
              <a:buNone/>
            </a:pPr>
            <a:r>
              <a:rPr lang="fr-FR" sz="2800" b="1" dirty="0">
                <a:solidFill>
                  <a:srgbClr val="C00000"/>
                </a:solidFill>
              </a:rPr>
              <a:t>il se lève de table, dépose ses vêtements, et prenant un linge, il s'en ceignit. Puis il met de l'eau dans un bassin </a:t>
            </a:r>
            <a:r>
              <a:rPr lang="fr-FR" sz="2800" b="1" dirty="0"/>
              <a:t>et il commença à laver les pieds des disciples et à les essuyer avec le linge dont il était ceint. Il vient donc à Simon-Pierre, qui lui dit : "Seigneur, toi, me laver les pieds ?" Jésus lui répondit : "Ce que je fais, tu ne le sais pas à présent ; par la suite tu comprendras." Pierre lui dit : "Non, tu ne me laveras pas les pieds, jamais !"</a:t>
            </a:r>
          </a:p>
        </p:txBody>
      </p:sp>
      <p:sp>
        <p:nvSpPr>
          <p:cNvPr id="4" name="Rectangle 3">
            <a:extLst>
              <a:ext uri="{FF2B5EF4-FFF2-40B4-BE49-F238E27FC236}">
                <a16:creationId xmlns:a16="http://schemas.microsoft.com/office/drawing/2014/main" id="{91243CA8-04CE-43A8-A980-AAAC9EEED9CA}"/>
              </a:ext>
            </a:extLst>
          </p:cNvPr>
          <p:cNvSpPr/>
          <p:nvPr/>
        </p:nvSpPr>
        <p:spPr>
          <a:xfrm>
            <a:off x="6240016" y="582935"/>
            <a:ext cx="5472608" cy="5798393"/>
          </a:xfrm>
          <a:prstGeom prst="rect">
            <a:avLst/>
          </a:prstGeom>
        </p:spPr>
        <p:txBody>
          <a:bodyPr wrap="square">
            <a:normAutofit/>
          </a:bodyPr>
          <a:lstStyle/>
          <a:p>
            <a:pPr algn="just" rtl="1"/>
            <a:r>
              <a:rPr lang="ar-SA" sz="3600" b="1" dirty="0">
                <a:solidFill>
                  <a:srgbClr val="C00000"/>
                </a:solidFill>
              </a:rPr>
              <a:t>قَامَ عَنِ الْعَشَاءِ وَخَلَعَ ثِيَابَهُ وَأَخَذَ مِنْشَفَةً وَاتَّزَرَ بِهَا. ثُمَّ صَبَّ مَاءً فِي مِغْسَلٍ</a:t>
            </a:r>
            <a:r>
              <a:rPr lang="fr-FR" sz="3600" b="1" dirty="0">
                <a:solidFill>
                  <a:srgbClr val="C00000"/>
                </a:solidFill>
              </a:rPr>
              <a:t> </a:t>
            </a:r>
            <a:r>
              <a:rPr lang="ar-AE" sz="3600" b="1" dirty="0"/>
              <a:t>وَابْتَدَأَ يَغْسِلُ أَرْجُلَ التّلاَمِيذِ وَيَمْسَحُهَا بِالْمِنْشَفَةِ الَّتِي كَانَ مُتَّزِراً بِهَا. فَجَاءَ إِلَى سِمْعَانَ بُطْرُسَ. فَقَالَ لَهُ ذَاكَ: «يَا سَيِّدُ أَنْتَ تَغْسِلُ رِجْلَيَّ!» أَجَابَ يَسُوعُ: «لَسْتَ تَعْلَمُ أَنْتَ الآنَ مَا أَنَا أَصْنَعُ وَلَكِنَّكَ سَتَفْهَمُ فِيمَا بَعْدُ».</a:t>
            </a:r>
            <a:r>
              <a:rPr lang="fr-FR" sz="3600" b="1" dirty="0"/>
              <a:t> </a:t>
            </a:r>
            <a:r>
              <a:rPr lang="ar-AE" sz="3600" b="1" dirty="0"/>
              <a:t>قَالَ لَهُ بُطْرُسُ: «لَنْ تَغْسِلَ رِجْلَيَّ أَبَداً!» </a:t>
            </a:r>
            <a:endParaRPr lang="ar-SA" sz="3600" b="1" dirty="0">
              <a:latin typeface="Times New Roman" panose="02020603050405020304" pitchFamily="18" charset="0"/>
            </a:endParaRPr>
          </a:p>
        </p:txBody>
      </p:sp>
      <p:sp>
        <p:nvSpPr>
          <p:cNvPr id="6" name="ZoneTexte 5">
            <a:extLst>
              <a:ext uri="{FF2B5EF4-FFF2-40B4-BE49-F238E27FC236}">
                <a16:creationId xmlns:a16="http://schemas.microsoft.com/office/drawing/2014/main" id="{816F0FFD-732A-4401-86FE-EBE313A6DA41}"/>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du </a:t>
            </a:r>
            <a:r>
              <a:rPr lang="fr-FR" sz="1600" b="1" dirty="0" err="1">
                <a:solidFill>
                  <a:schemeClr val="bg1"/>
                </a:solidFill>
              </a:rPr>
              <a:t>Lakkan</a:t>
            </a:r>
            <a:r>
              <a:rPr lang="fr-FR" sz="1600" b="1" dirty="0">
                <a:solidFill>
                  <a:schemeClr val="bg1"/>
                </a:solidFill>
              </a:rPr>
              <a:t> (Lavement des pieds)</a:t>
            </a:r>
          </a:p>
        </p:txBody>
      </p:sp>
      <p:sp>
        <p:nvSpPr>
          <p:cNvPr id="7" name="Rectangle 74">
            <a:extLst>
              <a:ext uri="{FF2B5EF4-FFF2-40B4-BE49-F238E27FC236}">
                <a16:creationId xmlns:a16="http://schemas.microsoft.com/office/drawing/2014/main" id="{FA0BC427-517E-4DB9-8FE3-77283905AF36}"/>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صلاة </a:t>
            </a:r>
            <a:r>
              <a:rPr lang="ar-SA" sz="2000" b="1" dirty="0" err="1">
                <a:solidFill>
                  <a:schemeClr val="bg1"/>
                </a:solidFill>
              </a:rPr>
              <a:t>اللقان</a:t>
            </a:r>
            <a:endParaRPr lang="en-US" altLang="fr-FR" sz="2000" b="1" i="1" dirty="0">
              <a:solidFill>
                <a:schemeClr val="bg1"/>
              </a:solidFill>
            </a:endParaRPr>
          </a:p>
        </p:txBody>
      </p:sp>
    </p:spTree>
    <p:extLst>
      <p:ext uri="{BB962C8B-B14F-4D97-AF65-F5344CB8AC3E}">
        <p14:creationId xmlns:p14="http://schemas.microsoft.com/office/powerpoint/2010/main" val="2386167228"/>
      </p:ext>
    </p:extLst>
  </p:cSld>
  <p:clrMapOvr>
    <a:masterClrMapping/>
  </p:clrMapOvr>
</p:sld>
</file>

<file path=ppt/slides/slide6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7369" y="548680"/>
            <a:ext cx="5616624" cy="5832648"/>
          </a:xfrm>
        </p:spPr>
        <p:txBody>
          <a:bodyPr>
            <a:noAutofit/>
          </a:bodyPr>
          <a:lstStyle/>
          <a:p>
            <a:pPr marL="0" indent="3175" algn="just">
              <a:buNone/>
            </a:pPr>
            <a:r>
              <a:rPr lang="fr-FR" sz="2800" b="1" dirty="0"/>
              <a:t>Jésus lui répondit : "Si je ne te lave pas, tu n'as pas de part avec moi." Simon-Pierre lui dit : "Seigneur, pas seulement les pieds, mais aussi les mains et la tête !" Jésus lui dit : "Qui s'est baigné n'a pas besoin de se laver ; il est pur tout entier. Vous aussi, vous êtes purs ; mais pas tous." Il connaissait en effet celui qui le livrait ; voilà pourquoi il dit : "Vous n'êtes pas tous purs." Quand il leur eut lavé les pieds, qu'il eut repris ses vêtements et se fut remis</a:t>
            </a:r>
          </a:p>
        </p:txBody>
      </p:sp>
      <p:sp>
        <p:nvSpPr>
          <p:cNvPr id="4" name="Rectangle 3">
            <a:extLst>
              <a:ext uri="{FF2B5EF4-FFF2-40B4-BE49-F238E27FC236}">
                <a16:creationId xmlns:a16="http://schemas.microsoft.com/office/drawing/2014/main" id="{91243CA8-04CE-43A8-A980-AAAC9EEED9CA}"/>
              </a:ext>
            </a:extLst>
          </p:cNvPr>
          <p:cNvSpPr/>
          <p:nvPr/>
        </p:nvSpPr>
        <p:spPr>
          <a:xfrm>
            <a:off x="6240016" y="582935"/>
            <a:ext cx="5472608" cy="5798393"/>
          </a:xfrm>
          <a:prstGeom prst="rect">
            <a:avLst/>
          </a:prstGeom>
        </p:spPr>
        <p:txBody>
          <a:bodyPr wrap="square">
            <a:normAutofit/>
          </a:bodyPr>
          <a:lstStyle/>
          <a:p>
            <a:pPr algn="just" rtl="1"/>
            <a:r>
              <a:rPr lang="ar-AE" sz="3600" b="1" dirty="0"/>
              <a:t>أَجَابَهُ يَسُوعُ: «إِنْ كُنْتُ لاَ أَغْسِلُكَ فَلَيْسَ لَكَ مَعِي نَصِيبٌ». قَالَ لَهُ سِمْعَانُ بُطْرُسُ: «يَا سَيِّدُ لَيْسَ رِجْلَيَّ فَقَطْ بَلْ أَيْضاً يَدَيَّ وَرَأْسِي». قَالَ لَهُ يَسُوعُ: «الَّذِي قَدِ اغْتَسَلَ لَيْسَ لَهُ حَاجَةٌ إِلاَّ إِلَى غَسْلِ رِجْلَيْهِ بَلْ هُوَ طَاهِرٌ كُلُّهُ. وَأَنْتُمْ طَاهِرُونَ وَلَكِنْ لَيْسَ كُلُّكُمْ » .لأَنَّهُ عَرَفَ مُسَلِّمَهُ لِذَلِكَ قَالَ: «لَسْتُمْ كُلُّكُمْ طَاهِرِينَ». فَلَمَّا كَانَ قَدْ غَسَلَ أَرْجُلَهُمْ وَأَخَذَ ثِيَابَهُ </a:t>
            </a:r>
            <a:endParaRPr lang="ar-SA" sz="3600" b="1" dirty="0">
              <a:latin typeface="Times New Roman" panose="02020603050405020304" pitchFamily="18" charset="0"/>
            </a:endParaRPr>
          </a:p>
        </p:txBody>
      </p:sp>
      <p:sp>
        <p:nvSpPr>
          <p:cNvPr id="6" name="ZoneTexte 5">
            <a:extLst>
              <a:ext uri="{FF2B5EF4-FFF2-40B4-BE49-F238E27FC236}">
                <a16:creationId xmlns:a16="http://schemas.microsoft.com/office/drawing/2014/main" id="{816F0FFD-732A-4401-86FE-EBE313A6DA41}"/>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du </a:t>
            </a:r>
            <a:r>
              <a:rPr lang="fr-FR" sz="1600" b="1" dirty="0" err="1">
                <a:solidFill>
                  <a:schemeClr val="bg1"/>
                </a:solidFill>
              </a:rPr>
              <a:t>Lakkan</a:t>
            </a:r>
            <a:r>
              <a:rPr lang="fr-FR" sz="1600" b="1" dirty="0">
                <a:solidFill>
                  <a:schemeClr val="bg1"/>
                </a:solidFill>
              </a:rPr>
              <a:t> (Lavement des pieds)</a:t>
            </a:r>
          </a:p>
        </p:txBody>
      </p:sp>
      <p:sp>
        <p:nvSpPr>
          <p:cNvPr id="7" name="Rectangle 74">
            <a:extLst>
              <a:ext uri="{FF2B5EF4-FFF2-40B4-BE49-F238E27FC236}">
                <a16:creationId xmlns:a16="http://schemas.microsoft.com/office/drawing/2014/main" id="{FA0BC427-517E-4DB9-8FE3-77283905AF36}"/>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صلاة </a:t>
            </a:r>
            <a:r>
              <a:rPr lang="ar-SA" sz="2000" b="1" dirty="0" err="1">
                <a:solidFill>
                  <a:schemeClr val="bg1"/>
                </a:solidFill>
              </a:rPr>
              <a:t>اللقان</a:t>
            </a:r>
            <a:endParaRPr lang="en-US" altLang="fr-FR" sz="2000" b="1" i="1" dirty="0">
              <a:solidFill>
                <a:schemeClr val="bg1"/>
              </a:solidFill>
            </a:endParaRPr>
          </a:p>
        </p:txBody>
      </p:sp>
    </p:spTree>
    <p:extLst>
      <p:ext uri="{BB962C8B-B14F-4D97-AF65-F5344CB8AC3E}">
        <p14:creationId xmlns:p14="http://schemas.microsoft.com/office/powerpoint/2010/main" val="2431568172"/>
      </p:ext>
    </p:extLst>
  </p:cSld>
  <p:clrMapOvr>
    <a:masterClrMapping/>
  </p:clrMapOvr>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a:xfrm>
            <a:off x="6960096" y="692696"/>
            <a:ext cx="4531205" cy="1892826"/>
          </a:xfrm>
          <a:prstGeom prst="rect">
            <a:avLst/>
          </a:prstGeom>
        </p:spPr>
        <p:txBody>
          <a:bodyPr wrap="square">
            <a:spAutoFit/>
          </a:bodyPr>
          <a:lstStyle/>
          <a:p>
            <a:pPr algn="just" rtl="1"/>
            <a:r>
              <a:rPr lang="ar-AE" sz="3900" b="1" dirty="0" err="1"/>
              <a:t>عمانوئيل</a:t>
            </a:r>
            <a:r>
              <a:rPr lang="ar-AE" sz="3900" b="1" dirty="0"/>
              <a:t> إلهنا، في وسطنا الآن، بمجد أبيه، والروح القدس.</a:t>
            </a:r>
          </a:p>
        </p:txBody>
      </p:sp>
      <p:sp>
        <p:nvSpPr>
          <p:cNvPr id="6" name="Rectangle 5"/>
          <p:cNvSpPr/>
          <p:nvPr/>
        </p:nvSpPr>
        <p:spPr>
          <a:xfrm>
            <a:off x="695400" y="692696"/>
            <a:ext cx="5256584" cy="2308324"/>
          </a:xfrm>
          <a:prstGeom prst="rect">
            <a:avLst/>
          </a:prstGeom>
        </p:spPr>
        <p:txBody>
          <a:bodyPr wrap="square">
            <a:spAutoFit/>
          </a:bodyPr>
          <a:lstStyle/>
          <a:p>
            <a:pPr algn="just"/>
            <a:r>
              <a:rPr lang="it-IT" sz="3600" b="1" dirty="0">
                <a:latin typeface="CS Avva Shenouda" pitchFamily="34" charset="0"/>
              </a:rPr>
              <a:t>¿ </a:t>
            </a:r>
            <a:r>
              <a:rPr lang="nl-NL" sz="3600" b="1" dirty="0" err="1">
                <a:latin typeface="Athanasius" pitchFamily="2" charset="0"/>
              </a:rPr>
              <a:t>Emmanouhl</a:t>
            </a:r>
            <a:r>
              <a:rPr lang="nl-NL" sz="3600" b="1" dirty="0">
                <a:latin typeface="Athanasius" pitchFamily="2" charset="0"/>
              </a:rPr>
              <a:t> </a:t>
            </a:r>
            <a:r>
              <a:rPr lang="nl-NL" sz="3600" b="1" dirty="0" err="1">
                <a:latin typeface="Athanasius" pitchFamily="2" charset="0"/>
              </a:rPr>
              <a:t>Pennou</a:t>
            </a:r>
            <a:r>
              <a:rPr lang="nl-NL" sz="3600" b="1" dirty="0">
                <a:latin typeface="Athanasius" pitchFamily="2" charset="0"/>
              </a:rPr>
              <a:t>; &gt; 'en </a:t>
            </a:r>
            <a:r>
              <a:rPr lang="nl-NL" sz="3600" b="1" dirty="0" err="1">
                <a:latin typeface="Athanasius" pitchFamily="2" charset="0"/>
              </a:rPr>
              <a:t>tenmh</a:t>
            </a:r>
            <a:r>
              <a:rPr lang="nl-NL" sz="3600" b="1" dirty="0">
                <a:latin typeface="Athanasius" pitchFamily="2" charset="0"/>
              </a:rPr>
              <a:t>; ;nou &gt; 'en `</a:t>
            </a:r>
            <a:r>
              <a:rPr lang="nl-NL" sz="3600" b="1" dirty="0" err="1">
                <a:latin typeface="Athanasius" pitchFamily="2" charset="0"/>
              </a:rPr>
              <a:t>p`wou</a:t>
            </a:r>
            <a:r>
              <a:rPr lang="nl-NL" sz="3600" b="1" dirty="0">
                <a:latin typeface="Athanasius" pitchFamily="2" charset="0"/>
              </a:rPr>
              <a:t> `</a:t>
            </a:r>
            <a:r>
              <a:rPr lang="nl-NL" sz="3600" b="1" dirty="0" err="1">
                <a:latin typeface="Athanasius" pitchFamily="2" charset="0"/>
              </a:rPr>
              <a:t>nte</a:t>
            </a:r>
            <a:r>
              <a:rPr lang="nl-NL" sz="3600" b="1" dirty="0">
                <a:latin typeface="Athanasius" pitchFamily="2" charset="0"/>
              </a:rPr>
              <a:t> </a:t>
            </a:r>
            <a:r>
              <a:rPr lang="nl-NL" sz="3600" b="1" dirty="0" err="1">
                <a:latin typeface="Athanasius" pitchFamily="2" charset="0"/>
              </a:rPr>
              <a:t>Pefiwt</a:t>
            </a:r>
            <a:r>
              <a:rPr lang="nl-NL" sz="3600" b="1" dirty="0">
                <a:latin typeface="Athanasius" pitchFamily="2" charset="0"/>
              </a:rPr>
              <a:t> &gt; </a:t>
            </a:r>
            <a:r>
              <a:rPr lang="nl-NL" sz="3600" b="1" dirty="0" err="1">
                <a:latin typeface="Athanasius" pitchFamily="2" charset="0"/>
              </a:rPr>
              <a:t>nem</a:t>
            </a:r>
            <a:r>
              <a:rPr lang="nl-NL" sz="3600" b="1" dirty="0">
                <a:latin typeface="Athanasius" pitchFamily="2" charset="0"/>
              </a:rPr>
              <a:t> </a:t>
            </a:r>
            <a:r>
              <a:rPr lang="nl-NL" sz="3600" b="1" dirty="0" err="1">
                <a:latin typeface="Athanasius" pitchFamily="2" charset="0"/>
              </a:rPr>
              <a:t>Pi`pneuma</a:t>
            </a:r>
            <a:r>
              <a:rPr lang="nl-NL" sz="3600" b="1" dirty="0">
                <a:latin typeface="Athanasius" pitchFamily="2" charset="0"/>
              </a:rPr>
              <a:t> `</a:t>
            </a:r>
            <a:r>
              <a:rPr lang="nl-NL" sz="3600" b="1" dirty="0" err="1">
                <a:latin typeface="Athanasius" pitchFamily="2" charset="0"/>
              </a:rPr>
              <a:t>eqouab</a:t>
            </a:r>
            <a:r>
              <a:rPr lang="nl-NL" sz="3600" b="1" dirty="0">
                <a:latin typeface="Athanasius" pitchFamily="2" charset="0"/>
              </a:rPr>
              <a:t>.</a:t>
            </a:r>
            <a:endParaRPr lang="it-IT" sz="3600" b="1" dirty="0">
              <a:latin typeface="Athanasius" pitchFamily="2" charset="0"/>
            </a:endParaRPr>
          </a:p>
        </p:txBody>
      </p:sp>
      <p:sp>
        <p:nvSpPr>
          <p:cNvPr id="7" name="Rectangle 6"/>
          <p:cNvSpPr/>
          <p:nvPr/>
        </p:nvSpPr>
        <p:spPr>
          <a:xfrm>
            <a:off x="2891644" y="4149080"/>
            <a:ext cx="6408712" cy="2062103"/>
          </a:xfrm>
          <a:prstGeom prst="rect">
            <a:avLst/>
          </a:prstGeom>
        </p:spPr>
        <p:txBody>
          <a:bodyPr wrap="square">
            <a:spAutoFit/>
          </a:bodyPr>
          <a:lstStyle/>
          <a:p>
            <a:pPr algn="ctr"/>
            <a:r>
              <a:rPr lang="fr-FR" sz="3200" b="1" dirty="0">
                <a:latin typeface="Book Antiqua" pitchFamily="18" charset="0"/>
              </a:rPr>
              <a:t>Notre Dieu Emmanuel</a:t>
            </a:r>
          </a:p>
          <a:p>
            <a:pPr algn="ctr"/>
            <a:r>
              <a:rPr lang="fr-FR" sz="3200" b="1" dirty="0">
                <a:latin typeface="Book Antiqua" pitchFamily="18" charset="0"/>
              </a:rPr>
              <a:t>Est maintenant parmi nous</a:t>
            </a:r>
          </a:p>
          <a:p>
            <a:pPr algn="ctr"/>
            <a:r>
              <a:rPr lang="fr-FR" sz="3200" b="1" dirty="0">
                <a:latin typeface="Book Antiqua" pitchFamily="18" charset="0"/>
              </a:rPr>
              <a:t>Avec la gloire du Père</a:t>
            </a:r>
          </a:p>
          <a:p>
            <a:pPr algn="ctr"/>
            <a:r>
              <a:rPr lang="fr-FR" sz="3200" b="1" dirty="0">
                <a:latin typeface="Book Antiqua" pitchFamily="18" charset="0"/>
              </a:rPr>
              <a:t>Avec le Saint-Esprit</a:t>
            </a:r>
          </a:p>
        </p:txBody>
      </p:sp>
      <p:sp>
        <p:nvSpPr>
          <p:cNvPr id="10" name="ZoneTexte 9">
            <a:extLst>
              <a:ext uri="{FF2B5EF4-FFF2-40B4-BE49-F238E27FC236}">
                <a16:creationId xmlns:a16="http://schemas.microsoft.com/office/drawing/2014/main" id="{F2033834-84D9-4CAD-A83F-B574F83C3607}"/>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de l’aube </a:t>
            </a:r>
            <a:r>
              <a:rPr lang="fr-FR" sz="1600" b="1" i="1" dirty="0">
                <a:solidFill>
                  <a:schemeClr val="bg1"/>
                </a:solidFill>
              </a:rPr>
              <a:t>du Jeudi Saint</a:t>
            </a:r>
            <a:endParaRPr lang="fr-FR" sz="1600" b="1" dirty="0">
              <a:solidFill>
                <a:schemeClr val="bg1"/>
              </a:solidFill>
            </a:endParaRPr>
          </a:p>
        </p:txBody>
      </p:sp>
      <p:sp>
        <p:nvSpPr>
          <p:cNvPr id="11" name="Rectangle 74">
            <a:extLst>
              <a:ext uri="{FF2B5EF4-FFF2-40B4-BE49-F238E27FC236}">
                <a16:creationId xmlns:a16="http://schemas.microsoft.com/office/drawing/2014/main" id="{F2D79FAE-55C7-4270-B954-0831B95B68BD}"/>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باكر يوم الخميس</a:t>
            </a:r>
            <a:endParaRPr lang="en-US" altLang="fr-FR" sz="2000" b="1" i="1" dirty="0">
              <a:solidFill>
                <a:schemeClr val="bg1"/>
              </a:solidFill>
            </a:endParaRPr>
          </a:p>
        </p:txBody>
      </p:sp>
    </p:spTree>
    <p:extLst>
      <p:ext uri="{BB962C8B-B14F-4D97-AF65-F5344CB8AC3E}">
        <p14:creationId xmlns:p14="http://schemas.microsoft.com/office/powerpoint/2010/main" val="1764117568"/>
      </p:ext>
    </p:extLst>
  </p:cSld>
  <p:clrMapOvr>
    <a:masterClrMapping/>
  </p:clrMapOvr>
</p:sld>
</file>

<file path=ppt/slides/slide6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7369" y="548680"/>
            <a:ext cx="5616624" cy="5832648"/>
          </a:xfrm>
        </p:spPr>
        <p:txBody>
          <a:bodyPr>
            <a:noAutofit/>
          </a:bodyPr>
          <a:lstStyle/>
          <a:p>
            <a:pPr marL="0" indent="3175" algn="just">
              <a:buNone/>
            </a:pPr>
            <a:r>
              <a:rPr lang="fr-FR" sz="2800" b="1" dirty="0"/>
              <a:t>à table, il leur dit : "Comprenez-vous ce que je vous ai fait ? Vous m'appelez Maître et Seigneur, et vous dites bien, car je le suis. Si donc je vous ai lavé les pieds, moi le Seigneur et le Maître, vous aussi vous devez vous laver les pieds les uns aux autres. Car c'est un exemple que je vous ai donné, pour que vous fassiez, vous aussi comme moi j'ai fait pour vous. </a:t>
            </a:r>
          </a:p>
        </p:txBody>
      </p:sp>
      <p:sp>
        <p:nvSpPr>
          <p:cNvPr id="4" name="Rectangle 3">
            <a:extLst>
              <a:ext uri="{FF2B5EF4-FFF2-40B4-BE49-F238E27FC236}">
                <a16:creationId xmlns:a16="http://schemas.microsoft.com/office/drawing/2014/main" id="{91243CA8-04CE-43A8-A980-AAAC9EEED9CA}"/>
              </a:ext>
            </a:extLst>
          </p:cNvPr>
          <p:cNvSpPr/>
          <p:nvPr/>
        </p:nvSpPr>
        <p:spPr>
          <a:xfrm>
            <a:off x="6240016" y="582935"/>
            <a:ext cx="5472608" cy="5798393"/>
          </a:xfrm>
          <a:prstGeom prst="rect">
            <a:avLst/>
          </a:prstGeom>
        </p:spPr>
        <p:txBody>
          <a:bodyPr wrap="square">
            <a:normAutofit/>
          </a:bodyPr>
          <a:lstStyle/>
          <a:p>
            <a:pPr algn="just" rtl="1"/>
            <a:r>
              <a:rPr lang="ar-AE" sz="3600" b="1" dirty="0"/>
              <a:t>وَاتَّكَأَ أَيْضاً قَالَ لَهُمْ: «أَتَفْهَمُونَ مَا قَدْ صَنَعْتُ بِكُمْ؟ أَنْتُمْ تَدْعُونَنِي مُعَلِّماً وَسَيِّداً وَحَسَناً تَقُولُونَ لأَنِّي أَنَا كَذَلِكَ. فَإِنْ كُنْتُ وَأَنَا السَّيِّدُ وَالْمُعَلِّمُ قَدْ غَسَلْتُ أَرْجُلَكُمْ فَأَنْتُمْ يَجِبُ عَلَيْكُمْ أَنْ يَغْسِلَ بَعْضُكُمْ أَرْجُلَ بَعْضٍ لأَنِّي أَعْطَيْتُكُمْ مِثَالاً حَتَّى كَمَا صَنَعْتُ أَنَا بِكُمْ تَصْنَعُونَ أَنْتُمْ أَيْضاً. </a:t>
            </a:r>
            <a:endParaRPr lang="ar-SA" sz="3600" b="1" dirty="0">
              <a:latin typeface="Times New Roman" panose="02020603050405020304" pitchFamily="18" charset="0"/>
            </a:endParaRPr>
          </a:p>
        </p:txBody>
      </p:sp>
      <p:sp>
        <p:nvSpPr>
          <p:cNvPr id="6" name="ZoneTexte 5">
            <a:extLst>
              <a:ext uri="{FF2B5EF4-FFF2-40B4-BE49-F238E27FC236}">
                <a16:creationId xmlns:a16="http://schemas.microsoft.com/office/drawing/2014/main" id="{816F0FFD-732A-4401-86FE-EBE313A6DA41}"/>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du </a:t>
            </a:r>
            <a:r>
              <a:rPr lang="fr-FR" sz="1600" b="1" dirty="0" err="1">
                <a:solidFill>
                  <a:schemeClr val="bg1"/>
                </a:solidFill>
              </a:rPr>
              <a:t>Lakkan</a:t>
            </a:r>
            <a:r>
              <a:rPr lang="fr-FR" sz="1600" b="1" dirty="0">
                <a:solidFill>
                  <a:schemeClr val="bg1"/>
                </a:solidFill>
              </a:rPr>
              <a:t> (Lavement des pieds)</a:t>
            </a:r>
          </a:p>
        </p:txBody>
      </p:sp>
      <p:sp>
        <p:nvSpPr>
          <p:cNvPr id="7" name="Rectangle 74">
            <a:extLst>
              <a:ext uri="{FF2B5EF4-FFF2-40B4-BE49-F238E27FC236}">
                <a16:creationId xmlns:a16="http://schemas.microsoft.com/office/drawing/2014/main" id="{FA0BC427-517E-4DB9-8FE3-77283905AF36}"/>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صلاة </a:t>
            </a:r>
            <a:r>
              <a:rPr lang="ar-SA" sz="2000" b="1" dirty="0" err="1">
                <a:solidFill>
                  <a:schemeClr val="bg1"/>
                </a:solidFill>
              </a:rPr>
              <a:t>اللقان</a:t>
            </a:r>
            <a:endParaRPr lang="en-US" altLang="fr-FR" sz="2000" b="1" i="1" dirty="0">
              <a:solidFill>
                <a:schemeClr val="bg1"/>
              </a:solidFill>
            </a:endParaRPr>
          </a:p>
        </p:txBody>
      </p:sp>
    </p:spTree>
    <p:extLst>
      <p:ext uri="{BB962C8B-B14F-4D97-AF65-F5344CB8AC3E}">
        <p14:creationId xmlns:p14="http://schemas.microsoft.com/office/powerpoint/2010/main" val="2490299206"/>
      </p:ext>
    </p:extLst>
  </p:cSld>
  <p:clrMapOvr>
    <a:masterClrMapping/>
  </p:clrMapOvr>
</p:sld>
</file>

<file path=ppt/slides/slide6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7369" y="548680"/>
            <a:ext cx="5616624" cy="5832648"/>
          </a:xfrm>
        </p:spPr>
        <p:txBody>
          <a:bodyPr>
            <a:noAutofit/>
          </a:bodyPr>
          <a:lstStyle/>
          <a:p>
            <a:pPr marL="0" indent="3175" algn="just">
              <a:buNone/>
            </a:pPr>
            <a:r>
              <a:rPr lang="fr-FR" sz="2800" b="1" dirty="0"/>
              <a:t>En vérité, en vérité, je vous le dis, le serviteur n'est pas plus grand que son maître, ni l'envoyé plus grand que celui qui l'a envoyé. Sachant cela, heureux êtes-vous, si vous le faites.</a:t>
            </a:r>
          </a:p>
          <a:p>
            <a:pPr marL="0" indent="3175" algn="just">
              <a:buNone/>
            </a:pPr>
            <a:endParaRPr lang="fr-FR" sz="2800" b="1" dirty="0"/>
          </a:p>
          <a:p>
            <a:pPr marL="0" indent="3175" algn="just">
              <a:buNone/>
            </a:pPr>
            <a:r>
              <a:rPr lang="fr-FR" sz="2800" b="1" i="1" dirty="0">
                <a:solidFill>
                  <a:srgbClr val="C00000"/>
                </a:solidFill>
              </a:rPr>
              <a:t>Gloire à Dieu éternellement.</a:t>
            </a:r>
            <a:endParaRPr lang="fr-FR" sz="2400" b="1" dirty="0">
              <a:solidFill>
                <a:srgbClr val="C00000"/>
              </a:solidFill>
            </a:endParaRPr>
          </a:p>
        </p:txBody>
      </p:sp>
      <p:sp>
        <p:nvSpPr>
          <p:cNvPr id="4" name="Rectangle 3">
            <a:extLst>
              <a:ext uri="{FF2B5EF4-FFF2-40B4-BE49-F238E27FC236}">
                <a16:creationId xmlns:a16="http://schemas.microsoft.com/office/drawing/2014/main" id="{91243CA8-04CE-43A8-A980-AAAC9EEED9CA}"/>
              </a:ext>
            </a:extLst>
          </p:cNvPr>
          <p:cNvSpPr/>
          <p:nvPr/>
        </p:nvSpPr>
        <p:spPr>
          <a:xfrm>
            <a:off x="6240016" y="582935"/>
            <a:ext cx="5472608" cy="5798393"/>
          </a:xfrm>
          <a:prstGeom prst="rect">
            <a:avLst/>
          </a:prstGeom>
        </p:spPr>
        <p:txBody>
          <a:bodyPr wrap="square">
            <a:normAutofit/>
          </a:bodyPr>
          <a:lstStyle/>
          <a:p>
            <a:pPr algn="just" rtl="1"/>
            <a:r>
              <a:rPr lang="ar-AE" sz="3600" b="1" dirty="0"/>
              <a:t>اَلْحَقَّ </a:t>
            </a:r>
            <a:r>
              <a:rPr lang="ar-AE" sz="3600" b="1" dirty="0" err="1"/>
              <a:t>الْحَقَّ</a:t>
            </a:r>
            <a:r>
              <a:rPr lang="ar-AE" sz="3600" b="1" dirty="0"/>
              <a:t> أَقُولُ لَكُمْ: إِنَّهُ لَيْسَ عَبْدٌ أَعْظَمَ مِنْ سَيِّدِهِ وَلاَ رَسُولٌ أَعْظَمَ مِنْ مُرْسِلِهِ. إِنْ عَلِمْتُمْ هَذَا فَطُوبَاكُمْ إِنْ عَمِلْتُمُوهُ.</a:t>
            </a:r>
            <a:endParaRPr lang="fr-FR" sz="3600" b="1" dirty="0"/>
          </a:p>
          <a:p>
            <a:pPr algn="just" rtl="1"/>
            <a:endParaRPr lang="fr-FR" sz="3600" b="1" dirty="0">
              <a:latin typeface="Times New Roman" panose="02020603050405020304" pitchFamily="18" charset="0"/>
            </a:endParaRPr>
          </a:p>
          <a:p>
            <a:pPr algn="just" rtl="1"/>
            <a:r>
              <a:rPr lang="ar-SA" sz="3600" b="1" i="1" dirty="0">
                <a:solidFill>
                  <a:srgbClr val="C00000"/>
                </a:solidFill>
                <a:latin typeface="Times New Roman" panose="02020603050405020304" pitchFamily="18" charset="0"/>
              </a:rPr>
              <a:t>والمجد لله دائماً</a:t>
            </a:r>
          </a:p>
        </p:txBody>
      </p:sp>
      <p:sp>
        <p:nvSpPr>
          <p:cNvPr id="6" name="ZoneTexte 5">
            <a:extLst>
              <a:ext uri="{FF2B5EF4-FFF2-40B4-BE49-F238E27FC236}">
                <a16:creationId xmlns:a16="http://schemas.microsoft.com/office/drawing/2014/main" id="{816F0FFD-732A-4401-86FE-EBE313A6DA41}"/>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du </a:t>
            </a:r>
            <a:r>
              <a:rPr lang="fr-FR" sz="1600" b="1" dirty="0" err="1">
                <a:solidFill>
                  <a:schemeClr val="bg1"/>
                </a:solidFill>
              </a:rPr>
              <a:t>Lakkan</a:t>
            </a:r>
            <a:r>
              <a:rPr lang="fr-FR" sz="1600" b="1" dirty="0">
                <a:solidFill>
                  <a:schemeClr val="bg1"/>
                </a:solidFill>
              </a:rPr>
              <a:t> (Lavement des pieds)</a:t>
            </a:r>
          </a:p>
        </p:txBody>
      </p:sp>
      <p:sp>
        <p:nvSpPr>
          <p:cNvPr id="7" name="Rectangle 74">
            <a:extLst>
              <a:ext uri="{FF2B5EF4-FFF2-40B4-BE49-F238E27FC236}">
                <a16:creationId xmlns:a16="http://schemas.microsoft.com/office/drawing/2014/main" id="{FA0BC427-517E-4DB9-8FE3-77283905AF36}"/>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صلاة </a:t>
            </a:r>
            <a:r>
              <a:rPr lang="ar-SA" sz="2000" b="1" dirty="0" err="1">
                <a:solidFill>
                  <a:schemeClr val="bg1"/>
                </a:solidFill>
              </a:rPr>
              <a:t>اللقان</a:t>
            </a:r>
            <a:endParaRPr lang="en-US" altLang="fr-FR" sz="2000" b="1" i="1" dirty="0">
              <a:solidFill>
                <a:schemeClr val="bg1"/>
              </a:solidFill>
            </a:endParaRPr>
          </a:p>
        </p:txBody>
      </p:sp>
    </p:spTree>
    <p:extLst>
      <p:ext uri="{BB962C8B-B14F-4D97-AF65-F5344CB8AC3E}">
        <p14:creationId xmlns:p14="http://schemas.microsoft.com/office/powerpoint/2010/main" val="2012919209"/>
      </p:ext>
    </p:extLst>
  </p:cSld>
  <p:clrMapOvr>
    <a:masterClrMapping/>
  </p:clrMapOvr>
</p:sld>
</file>

<file path=ppt/slides/slide6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5" name="Connecteur droit 4">
            <a:extLst>
              <a:ext uri="{FF2B5EF4-FFF2-40B4-BE49-F238E27FC236}">
                <a16:creationId xmlns:a16="http://schemas.microsoft.com/office/drawing/2014/main" id="{126B1987-611D-41BD-9F08-E35F26AD5672}"/>
              </a:ext>
            </a:extLst>
          </p:cNvPr>
          <p:cNvCxnSpPr>
            <a:cxnSpLocks/>
          </p:cNvCxnSpPr>
          <p:nvPr/>
        </p:nvCxnSpPr>
        <p:spPr>
          <a:xfrm flipV="1">
            <a:off x="4151784" y="548680"/>
            <a:ext cx="0" cy="5832648"/>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7" name="Connecteur droit 6">
            <a:extLst>
              <a:ext uri="{FF2B5EF4-FFF2-40B4-BE49-F238E27FC236}">
                <a16:creationId xmlns:a16="http://schemas.microsoft.com/office/drawing/2014/main" id="{6FCAE597-4702-47B1-A0B0-F545200A3E96}"/>
              </a:ext>
            </a:extLst>
          </p:cNvPr>
          <p:cNvCxnSpPr>
            <a:cxnSpLocks/>
          </p:cNvCxnSpPr>
          <p:nvPr/>
        </p:nvCxnSpPr>
        <p:spPr>
          <a:xfrm>
            <a:off x="7932204" y="548680"/>
            <a:ext cx="0" cy="5832648"/>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aphicFrame>
        <p:nvGraphicFramePr>
          <p:cNvPr id="11" name="Tableau 10">
            <a:extLst>
              <a:ext uri="{FF2B5EF4-FFF2-40B4-BE49-F238E27FC236}">
                <a16:creationId xmlns:a16="http://schemas.microsoft.com/office/drawing/2014/main" id="{064030C8-D926-485C-8E3C-04B79300FA76}"/>
              </a:ext>
            </a:extLst>
          </p:cNvPr>
          <p:cNvGraphicFramePr>
            <a:graphicFrameLocks noGrp="1"/>
          </p:cNvGraphicFramePr>
          <p:nvPr/>
        </p:nvGraphicFramePr>
        <p:xfrm>
          <a:off x="407368" y="548680"/>
          <a:ext cx="11305251" cy="6102672"/>
        </p:xfrm>
        <a:graphic>
          <a:graphicData uri="http://schemas.openxmlformats.org/drawingml/2006/table">
            <a:tbl>
              <a:tblPr firstRow="1" bandRow="1">
                <a:tableStyleId>{5C22544A-7EE6-4342-B048-85BDC9FD1C3A}</a:tableStyleId>
              </a:tblPr>
              <a:tblGrid>
                <a:gridCol w="3768417">
                  <a:extLst>
                    <a:ext uri="{9D8B030D-6E8A-4147-A177-3AD203B41FA5}">
                      <a16:colId xmlns:a16="http://schemas.microsoft.com/office/drawing/2014/main" val="643898362"/>
                    </a:ext>
                  </a:extLst>
                </a:gridCol>
                <a:gridCol w="3768417">
                  <a:extLst>
                    <a:ext uri="{9D8B030D-6E8A-4147-A177-3AD203B41FA5}">
                      <a16:colId xmlns:a16="http://schemas.microsoft.com/office/drawing/2014/main" val="928857037"/>
                    </a:ext>
                  </a:extLst>
                </a:gridCol>
                <a:gridCol w="3768417">
                  <a:extLst>
                    <a:ext uri="{9D8B030D-6E8A-4147-A177-3AD203B41FA5}">
                      <a16:colId xmlns:a16="http://schemas.microsoft.com/office/drawing/2014/main" val="2709813572"/>
                    </a:ext>
                  </a:extLst>
                </a:gridCol>
              </a:tblGrid>
              <a:tr h="1834860">
                <a:tc>
                  <a:txBody>
                    <a:bodyPr/>
                    <a:lstStyle/>
                    <a:p>
                      <a:pPr algn="ctr">
                        <a:lnSpc>
                          <a:spcPct val="115000"/>
                        </a:lnSpc>
                        <a:spcAft>
                          <a:spcPts val="0"/>
                        </a:spcAft>
                      </a:pPr>
                      <a:r>
                        <a:rPr lang="fr-FR" sz="2000" b="1" kern="1200" dirty="0" err="1">
                          <a:solidFill>
                            <a:srgbClr val="C00000"/>
                          </a:solidFill>
                          <a:latin typeface="CS Avva Shenouda" panose="020B7200000000000000" pitchFamily="34" charset="0"/>
                          <a:ea typeface="+mn-ea"/>
                          <a:cs typeface="+mn-cs"/>
                        </a:rPr>
                        <a:t>Piouyb</a:t>
                      </a:r>
                      <a:endParaRPr lang="fr-FR" sz="2000" b="1" kern="1200" dirty="0">
                        <a:solidFill>
                          <a:srgbClr val="C00000"/>
                        </a:solidFill>
                        <a:latin typeface="CS Avva Shenouda" panose="020B7200000000000000" pitchFamily="34" charset="0"/>
                        <a:ea typeface="+mn-ea"/>
                        <a:cs typeface="+mn-cs"/>
                      </a:endParaRPr>
                    </a:p>
                    <a:p>
                      <a:pPr marL="0" marR="0" lvl="0" indent="0" algn="ctr" defTabSz="914400" rtl="0" eaLnBrk="1" fontAlgn="auto" latinLnBrk="0" hangingPunct="1">
                        <a:lnSpc>
                          <a:spcPct val="115000"/>
                        </a:lnSpc>
                        <a:spcBef>
                          <a:spcPts val="0"/>
                        </a:spcBef>
                        <a:spcAft>
                          <a:spcPts val="0"/>
                        </a:spcAft>
                        <a:buClrTx/>
                        <a:buSzTx/>
                        <a:buFontTx/>
                        <a:buNone/>
                        <a:tabLst/>
                        <a:defRPr/>
                      </a:pPr>
                      <a:r>
                        <a:rPr lang="fr-FR" sz="2400" b="1" kern="1200" dirty="0">
                          <a:solidFill>
                            <a:schemeClr val="dk1"/>
                          </a:solidFill>
                          <a:effectLst/>
                          <a:latin typeface="CS Avva Shenouda" panose="020B7200000000000000" pitchFamily="34" charset="0"/>
                          <a:ea typeface="+mn-ea"/>
                          <a:cs typeface="Arial" panose="020B0604020202020204" pitchFamily="34" charset="0"/>
                        </a:rPr>
                        <a:t>V</a:t>
                      </a:r>
                      <a:r>
                        <a:rPr lang="en-US" sz="2400" b="1" kern="1200" dirty="0">
                          <a:solidFill>
                            <a:schemeClr val="dk1"/>
                          </a:solidFill>
                          <a:effectLst/>
                          <a:latin typeface="CS Avva Shenouda" panose="020B7200000000000000" pitchFamily="34" charset="0"/>
                          <a:ea typeface="+mn-ea"/>
                          <a:cs typeface="Arial" panose="020B0604020202020204" pitchFamily="34" charset="0"/>
                        </a:rPr>
                        <a:t>] </a:t>
                      </a:r>
                      <a:r>
                        <a:rPr lang="en-US" sz="2400" b="1" kern="1200" dirty="0" err="1">
                          <a:solidFill>
                            <a:schemeClr val="dk1"/>
                          </a:solidFill>
                          <a:effectLst/>
                          <a:latin typeface="CS Avva Shenouda" panose="020B7200000000000000" pitchFamily="34" charset="0"/>
                          <a:ea typeface="+mn-ea"/>
                          <a:cs typeface="Arial" panose="020B0604020202020204" pitchFamily="34" charset="0"/>
                        </a:rPr>
                        <a:t>nai</a:t>
                      </a:r>
                      <a:r>
                        <a:rPr lang="en-US" sz="2400" b="1" kern="1200" dirty="0">
                          <a:solidFill>
                            <a:schemeClr val="dk1"/>
                          </a:solidFill>
                          <a:effectLst/>
                          <a:latin typeface="CS Avva Shenouda" panose="020B7200000000000000" pitchFamily="34" charset="0"/>
                          <a:ea typeface="+mn-ea"/>
                          <a:cs typeface="Arial" panose="020B0604020202020204" pitchFamily="34" charset="0"/>
                        </a:rPr>
                        <a:t> nan </a:t>
                      </a:r>
                    </a:p>
                    <a:p>
                      <a:pPr marL="0" marR="0" lvl="0" indent="0" algn="ctr" defTabSz="914400" rtl="0" eaLnBrk="1" fontAlgn="auto" latinLnBrk="0" hangingPunct="1">
                        <a:lnSpc>
                          <a:spcPct val="115000"/>
                        </a:lnSpc>
                        <a:spcBef>
                          <a:spcPts val="0"/>
                        </a:spcBef>
                        <a:spcAft>
                          <a:spcPts val="0"/>
                        </a:spcAft>
                        <a:buClrTx/>
                        <a:buSzTx/>
                        <a:buFontTx/>
                        <a:buNone/>
                        <a:tabLst/>
                        <a:defRPr/>
                      </a:pPr>
                      <a:r>
                        <a:rPr lang="fr-FR" sz="2400" b="1" kern="1200" dirty="0">
                          <a:solidFill>
                            <a:schemeClr val="dk1"/>
                          </a:solidFill>
                          <a:effectLst/>
                          <a:latin typeface="CS Avva Shenouda" panose="020B7200000000000000" pitchFamily="34" charset="0"/>
                          <a:ea typeface="Calibri" panose="020F0502020204030204" pitchFamily="34" charset="0"/>
                          <a:cs typeface="Arial" panose="020B0604020202020204" pitchFamily="34" charset="0"/>
                        </a:rPr>
                        <a:t>;es </a:t>
                      </a:r>
                      <a:r>
                        <a:rPr lang="fr-FR" sz="2400" b="1" kern="1200" dirty="0" err="1">
                          <a:solidFill>
                            <a:schemeClr val="dk1"/>
                          </a:solidFill>
                          <a:effectLst/>
                          <a:latin typeface="CS Avva Shenouda" panose="020B7200000000000000" pitchFamily="34" charset="0"/>
                          <a:ea typeface="Calibri" panose="020F0502020204030204" pitchFamily="34" charset="0"/>
                          <a:cs typeface="Arial" panose="020B0604020202020204" pitchFamily="34" charset="0"/>
                        </a:rPr>
                        <a:t>ounai</a:t>
                      </a:r>
                      <a:r>
                        <a:rPr lang="fr-FR" sz="2400" b="1" kern="1200" dirty="0">
                          <a:solidFill>
                            <a:schemeClr val="dk1"/>
                          </a:solidFill>
                          <a:effectLst/>
                          <a:latin typeface="CS Avva Shenouda" panose="020B7200000000000000" pitchFamily="34" charset="0"/>
                          <a:ea typeface="Calibri" panose="020F0502020204030204" pitchFamily="34" charset="0"/>
                          <a:cs typeface="Arial" panose="020B0604020202020204" pitchFamily="34" charset="0"/>
                        </a:rPr>
                        <a:t> `</a:t>
                      </a:r>
                      <a:r>
                        <a:rPr lang="fr-FR" sz="2400" b="1" kern="1200" dirty="0" err="1">
                          <a:solidFill>
                            <a:schemeClr val="dk1"/>
                          </a:solidFill>
                          <a:effectLst/>
                          <a:latin typeface="CS Avva Shenouda" panose="020B7200000000000000" pitchFamily="34" charset="0"/>
                          <a:ea typeface="Calibri" panose="020F0502020204030204" pitchFamily="34" charset="0"/>
                          <a:cs typeface="Arial" panose="020B0604020202020204" pitchFamily="34" charset="0"/>
                        </a:rPr>
                        <a:t>eron</a:t>
                      </a:r>
                      <a:r>
                        <a:rPr lang="en-US" sz="2400" b="1" kern="1200" dirty="0">
                          <a:solidFill>
                            <a:schemeClr val="dk1"/>
                          </a:solidFill>
                          <a:effectLst/>
                          <a:latin typeface="CS Avva Shenouda" panose="020B7200000000000000" pitchFamily="34" charset="0"/>
                          <a:ea typeface="+mn-ea"/>
                          <a:cs typeface="Arial" panose="020B0604020202020204" pitchFamily="34" charset="0"/>
                        </a:rPr>
                        <a:t> </a:t>
                      </a:r>
                    </a:p>
                    <a:p>
                      <a:pPr marL="0" marR="0" lvl="0" indent="0" algn="ctr" defTabSz="914400" rtl="0" eaLnBrk="1" fontAlgn="auto" latinLnBrk="0" hangingPunct="1">
                        <a:lnSpc>
                          <a:spcPct val="115000"/>
                        </a:lnSpc>
                        <a:spcBef>
                          <a:spcPts val="0"/>
                        </a:spcBef>
                        <a:spcAft>
                          <a:spcPts val="0"/>
                        </a:spcAft>
                        <a:buClrTx/>
                        <a:buSzTx/>
                        <a:buFontTx/>
                        <a:buNone/>
                        <a:tabLst/>
                        <a:defRPr/>
                      </a:pPr>
                      <a:r>
                        <a:rPr lang="fr-FR" sz="2400" b="1" kern="1200" dirty="0" err="1">
                          <a:solidFill>
                            <a:schemeClr val="dk1"/>
                          </a:solidFill>
                          <a:effectLst/>
                          <a:latin typeface="CS Avva Shenouda" panose="020B7200000000000000" pitchFamily="34" charset="0"/>
                          <a:ea typeface="Calibri" panose="020F0502020204030204" pitchFamily="34" charset="0"/>
                          <a:cs typeface="Arial" panose="020B0604020202020204" pitchFamily="34" charset="0"/>
                        </a:rPr>
                        <a:t>senhyt</a:t>
                      </a:r>
                      <a:r>
                        <a:rPr lang="fr-FR" sz="2400" b="1" kern="1200" dirty="0">
                          <a:solidFill>
                            <a:schemeClr val="dk1"/>
                          </a:solidFill>
                          <a:effectLst/>
                          <a:latin typeface="CS Avva Shenouda" panose="020B7200000000000000" pitchFamily="34" charset="0"/>
                          <a:ea typeface="Calibri" panose="020F0502020204030204" pitchFamily="34" charset="0"/>
                          <a:cs typeface="Arial" panose="020B0604020202020204" pitchFamily="34" charset="0"/>
                        </a:rPr>
                        <a:t> </a:t>
                      </a:r>
                      <a:r>
                        <a:rPr lang="fr-FR" sz="2400" b="1" kern="1200" dirty="0" err="1">
                          <a:solidFill>
                            <a:schemeClr val="dk1"/>
                          </a:solidFill>
                          <a:effectLst/>
                          <a:latin typeface="CS Avva Shenouda" panose="020B7200000000000000" pitchFamily="34" charset="0"/>
                          <a:ea typeface="Calibri" panose="020F0502020204030204" pitchFamily="34" charset="0"/>
                          <a:cs typeface="Arial" panose="020B0604020202020204" pitchFamily="34" charset="0"/>
                        </a:rPr>
                        <a:t>qaron</a:t>
                      </a:r>
                      <a:endParaRPr lang="fr-FR" sz="2400" b="1" kern="1200" dirty="0">
                        <a:solidFill>
                          <a:schemeClr val="dk1"/>
                        </a:solidFill>
                        <a:effectLst/>
                        <a:latin typeface="CS Avva Shenouda" panose="020B7200000000000000" pitchFamily="34" charset="0"/>
                        <a:ea typeface="Calibri" panose="020F0502020204030204" pitchFamily="34" charset="0"/>
                        <a:cs typeface="Arial" panose="020B0604020202020204" pitchFamily="34" charset="0"/>
                      </a:endParaRPr>
                    </a:p>
                    <a:p>
                      <a:pPr algn="just">
                        <a:lnSpc>
                          <a:spcPct val="115000"/>
                        </a:lnSpc>
                        <a:spcAft>
                          <a:spcPts val="0"/>
                        </a:spcAft>
                      </a:pPr>
                      <a:r>
                        <a:rPr lang="en-US" sz="1800" b="1" kern="1200" dirty="0">
                          <a:solidFill>
                            <a:schemeClr val="dk1"/>
                          </a:solidFill>
                          <a:effectLst/>
                          <a:latin typeface="CS Avva Shenouda" panose="020B7200000000000000" pitchFamily="34" charset="0"/>
                          <a:ea typeface="+mn-ea"/>
                          <a:cs typeface="Arial" panose="020B0604020202020204" pitchFamily="34" charset="0"/>
                        </a:rPr>
                        <a:t> </a:t>
                      </a:r>
                      <a:r>
                        <a:rPr lang="fr-FR" sz="1800" b="1" kern="1200" dirty="0">
                          <a:solidFill>
                            <a:schemeClr val="dk1"/>
                          </a:solidFill>
                          <a:effectLst/>
                          <a:latin typeface="CS Avva Shenouda" panose="020B7200000000000000" pitchFamily="34" charset="0"/>
                          <a:ea typeface="Calibri" panose="020F0502020204030204" pitchFamily="34" charset="0"/>
                          <a:cs typeface="Arial" panose="020B0604020202020204" pitchFamily="34" charset="0"/>
                        </a:rPr>
                        <a:t> </a:t>
                      </a:r>
                      <a:endParaRPr lang="fr-FR" sz="1600" b="1" kern="1200" dirty="0">
                        <a:solidFill>
                          <a:schemeClr val="dk1"/>
                        </a:solidFill>
                        <a:effectLst/>
                        <a:latin typeface="CS Avva Shenouda" panose="020B7200000000000000" pitchFamily="34" charset="0"/>
                        <a:ea typeface="Calibri" panose="020F0502020204030204" pitchFamily="34" charset="0"/>
                        <a:cs typeface="Arial" panose="020B0604020202020204" pitchFamily="34" charset="0"/>
                      </a:endParaRPr>
                    </a:p>
                  </a:txBody>
                  <a:tcPr marL="68580" marR="68580" marT="0"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fr-FR" sz="2000" b="1" dirty="0">
                          <a:solidFill>
                            <a:srgbClr val="C00000"/>
                          </a:solidFill>
                        </a:rPr>
                        <a:t>Le Prêtre</a:t>
                      </a:r>
                    </a:p>
                    <a:p>
                      <a:pPr algn="just">
                        <a:lnSpc>
                          <a:spcPct val="115000"/>
                        </a:lnSpc>
                        <a:spcAft>
                          <a:spcPts val="1200"/>
                        </a:spcAft>
                      </a:pPr>
                      <a:r>
                        <a:rPr lang="fr-FR" sz="2000" b="1" dirty="0">
                          <a:solidFill>
                            <a:schemeClr val="tx1"/>
                          </a:solidFill>
                          <a:effectLst/>
                          <a:latin typeface="Book Antiqua" panose="02040602050305030304" pitchFamily="18" charset="0"/>
                          <a:ea typeface="Times New Roman" panose="02020603050405020304" pitchFamily="18" charset="0"/>
                          <a:cs typeface="Arial" panose="020B0604020202020204" pitchFamily="34" charset="0"/>
                        </a:rPr>
                        <a:t>Dieu, aie pitié de nous. Accorde-nous Ta miséricorde. Sois compatissant envers nous</a:t>
                      </a:r>
                    </a:p>
                    <a:p>
                      <a:pPr algn="just">
                        <a:lnSpc>
                          <a:spcPct val="115000"/>
                        </a:lnSpc>
                        <a:spcAft>
                          <a:spcPts val="1200"/>
                        </a:spcAft>
                      </a:pPr>
                      <a:endParaRPr lang="fr-FR" sz="1800" b="1" dirty="0">
                        <a:effectLst/>
                        <a:latin typeface="Book Antiqua" panose="02040602050305030304" pitchFamily="18" charset="0"/>
                        <a:ea typeface="Calibri" panose="020F0502020204030204" pitchFamily="34" charset="0"/>
                        <a:cs typeface="Arial" panose="020B0604020202020204" pitchFamily="34" charset="0"/>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ar-SA" sz="2000" b="1" kern="1200" dirty="0">
                          <a:solidFill>
                            <a:srgbClr val="C00000"/>
                          </a:solidFill>
                          <a:effectLst/>
                          <a:latin typeface="+mn-lt"/>
                          <a:ea typeface="+mn-ea"/>
                          <a:cs typeface="+mn-cs"/>
                        </a:rPr>
                        <a:t>الكاهن</a:t>
                      </a:r>
                      <a:endParaRPr lang="fr-FR" dirty="0">
                        <a:solidFill>
                          <a:srgbClr val="C00000"/>
                        </a:solidFill>
                      </a:endParaRPr>
                    </a:p>
                    <a:p>
                      <a:pPr algn="ctr" rtl="1">
                        <a:lnSpc>
                          <a:spcPct val="100000"/>
                        </a:lnSpc>
                        <a:spcAft>
                          <a:spcPts val="0"/>
                        </a:spcAft>
                      </a:pPr>
                      <a:r>
                        <a:rPr lang="ar-SA" sz="2400" b="0" kern="120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اللهم </a:t>
                      </a:r>
                      <a:r>
                        <a:rPr lang="ar-SA" sz="2400" b="0" kern="1200" dirty="0" err="1">
                          <a:solidFill>
                            <a:schemeClr val="tx1"/>
                          </a:solidFill>
                          <a:effectLst/>
                          <a:latin typeface="Book Antiqua" panose="02040602050305030304" pitchFamily="18" charset="0"/>
                          <a:ea typeface="Calibri" panose="020F0502020204030204" pitchFamily="34" charset="0"/>
                          <a:cs typeface="Tahoma" panose="020B0604030504040204" pitchFamily="34" charset="0"/>
                        </a:rPr>
                        <a:t>إرحمنا</a:t>
                      </a:r>
                      <a:endParaRPr lang="fr-FR" sz="2400" b="0" kern="1200" dirty="0">
                        <a:solidFill>
                          <a:schemeClr val="tx1"/>
                        </a:solidFill>
                        <a:effectLst/>
                        <a:latin typeface="Book Antiqua" panose="02040602050305030304" pitchFamily="18" charset="0"/>
                        <a:ea typeface="Calibri" panose="020F0502020204030204" pitchFamily="34" charset="0"/>
                        <a:cs typeface="Tahoma" panose="020B0604030504040204" pitchFamily="34" charset="0"/>
                      </a:endParaRPr>
                    </a:p>
                    <a:p>
                      <a:pPr algn="ctr" rtl="1">
                        <a:lnSpc>
                          <a:spcPct val="100000"/>
                        </a:lnSpc>
                        <a:spcAft>
                          <a:spcPts val="0"/>
                        </a:spcAft>
                      </a:pPr>
                      <a:r>
                        <a:rPr lang="ar-AE" sz="2400" b="0" i="0" kern="120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قرر لنا رحمة</a:t>
                      </a:r>
                      <a:endParaRPr lang="fr-FR" sz="2400" b="0" i="0" kern="1200" dirty="0">
                        <a:solidFill>
                          <a:schemeClr val="tx1"/>
                        </a:solidFill>
                        <a:effectLst/>
                        <a:latin typeface="Book Antiqua" panose="02040602050305030304" pitchFamily="18" charset="0"/>
                        <a:ea typeface="Calibri" panose="020F0502020204030204" pitchFamily="34" charset="0"/>
                        <a:cs typeface="Tahoma" panose="020B0604030504040204" pitchFamily="34" charset="0"/>
                      </a:endParaRPr>
                    </a:p>
                    <a:p>
                      <a:pPr algn="ctr" rtl="1">
                        <a:lnSpc>
                          <a:spcPct val="100000"/>
                        </a:lnSpc>
                        <a:spcAft>
                          <a:spcPts val="0"/>
                        </a:spcAft>
                      </a:pPr>
                      <a:r>
                        <a:rPr lang="ar-AE" sz="2400" b="0" i="0" kern="1200" dirty="0" err="1">
                          <a:solidFill>
                            <a:schemeClr val="tx1"/>
                          </a:solidFill>
                          <a:effectLst/>
                          <a:latin typeface="Book Antiqua" panose="02040602050305030304" pitchFamily="18" charset="0"/>
                          <a:ea typeface="Calibri" panose="020F0502020204030204" pitchFamily="34" charset="0"/>
                          <a:cs typeface="Tahoma" panose="020B0604030504040204" pitchFamily="34" charset="0"/>
                        </a:rPr>
                        <a:t>تراءف</a:t>
                      </a:r>
                      <a:r>
                        <a:rPr lang="ar-AE" sz="2400" b="0" i="0" kern="120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 علينا </a:t>
                      </a:r>
                      <a:endParaRPr lang="fr-FR" sz="2400" b="0" i="0" kern="1200" dirty="0">
                        <a:solidFill>
                          <a:schemeClr val="tx1"/>
                        </a:solidFill>
                        <a:effectLst/>
                        <a:latin typeface="Book Antiqua" panose="02040602050305030304" pitchFamily="18" charset="0"/>
                        <a:ea typeface="Calibri" panose="020F0502020204030204" pitchFamily="34" charset="0"/>
                        <a:cs typeface="Tahoma" panose="020B0604030504040204" pitchFamily="34" charset="0"/>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305461814"/>
                  </a:ext>
                </a:extLst>
              </a:tr>
              <a:tr h="1096476">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2000" b="1" kern="1200" dirty="0" err="1">
                          <a:solidFill>
                            <a:srgbClr val="C00000"/>
                          </a:solidFill>
                          <a:latin typeface="CS Avva Shenouda" panose="020B7200000000000000" pitchFamily="34" charset="0"/>
                          <a:ea typeface="+mn-ea"/>
                          <a:cs typeface="+mn-cs"/>
                        </a:rPr>
                        <a:t>Pilaoc</a:t>
                      </a:r>
                      <a:endParaRPr lang="fr-FR" sz="2800" b="1" kern="1200" dirty="0">
                        <a:solidFill>
                          <a:srgbClr val="C00000"/>
                        </a:solidFill>
                        <a:latin typeface="CS Avva Shenouda" panose="020B7200000000000000" pitchFamily="34" charset="0"/>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lang="fr-FR" sz="2400" b="1" dirty="0" err="1">
                          <a:solidFill>
                            <a:schemeClr val="tx1"/>
                          </a:solidFill>
                          <a:latin typeface="CS Avva Shenouda" panose="020B7200000000000000" pitchFamily="34" charset="0"/>
                        </a:rPr>
                        <a:t>Amyn</a:t>
                      </a:r>
                      <a:endParaRPr lang="fr-FR" sz="2400" b="1" kern="1200" dirty="0">
                        <a:solidFill>
                          <a:schemeClr val="tx1"/>
                        </a:solidFill>
                        <a:effectLst/>
                        <a:latin typeface="CS Avva Shenouda" panose="020B7200000000000000" pitchFamily="34" charset="0"/>
                        <a:ea typeface="+mn-ea"/>
                        <a:cs typeface="+mn-cs"/>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algn="ctr" defTabSz="914400" rtl="0" eaLnBrk="1" latinLnBrk="0" hangingPunct="1"/>
                      <a:r>
                        <a:rPr lang="fr-FR" sz="2000" b="1" kern="1200" dirty="0">
                          <a:solidFill>
                            <a:srgbClr val="C00000"/>
                          </a:solidFill>
                          <a:latin typeface="+mn-lt"/>
                          <a:ea typeface="+mn-ea"/>
                          <a:cs typeface="+mn-cs"/>
                        </a:rPr>
                        <a:t>L’assemblée</a:t>
                      </a:r>
                      <a:endParaRPr lang="fr-FR" sz="2800" b="1" kern="1200" dirty="0">
                        <a:solidFill>
                          <a:srgbClr val="C00000"/>
                        </a:solidFill>
                        <a:latin typeface="+mn-lt"/>
                        <a:ea typeface="+mn-ea"/>
                        <a:cs typeface="+mn-cs"/>
                      </a:endParaRPr>
                    </a:p>
                    <a:p>
                      <a:pPr algn="ctr"/>
                      <a:r>
                        <a:rPr lang="fr-FR" sz="2000" b="1" kern="1200" dirty="0">
                          <a:solidFill>
                            <a:schemeClr val="dk1"/>
                          </a:solidFill>
                          <a:effectLst/>
                          <a:latin typeface="+mn-lt"/>
                          <a:ea typeface="+mn-ea"/>
                          <a:cs typeface="+mn-cs"/>
                        </a:rPr>
                        <a:t>Amen</a:t>
                      </a: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ar-SA" sz="2400" b="1" kern="1200" dirty="0">
                          <a:solidFill>
                            <a:srgbClr val="C00000"/>
                          </a:solidFill>
                          <a:effectLst/>
                          <a:latin typeface="+mn-lt"/>
                          <a:ea typeface="+mn-ea"/>
                          <a:cs typeface="+mn-cs"/>
                        </a:rPr>
                        <a:t>الشعب</a:t>
                      </a:r>
                      <a:endParaRPr lang="fr-FR" sz="2400" b="1" kern="1200" dirty="0">
                        <a:solidFill>
                          <a:srgbClr val="C00000"/>
                        </a:solidFill>
                        <a:effectLst/>
                        <a:latin typeface="+mn-lt"/>
                        <a:ea typeface="+mn-ea"/>
                        <a:cs typeface="+mn-cs"/>
                      </a:endParaRPr>
                    </a:p>
                    <a:p>
                      <a:pPr algn="ctr"/>
                      <a:r>
                        <a:rPr lang="ar-SA" sz="2400" b="0" kern="1200" dirty="0">
                          <a:solidFill>
                            <a:schemeClr val="dk1"/>
                          </a:solidFill>
                          <a:effectLst/>
                          <a:latin typeface="+mn-lt"/>
                          <a:ea typeface="+mn-ea"/>
                          <a:cs typeface="+mn-cs"/>
                        </a:rPr>
                        <a:t>آمين</a:t>
                      </a:r>
                      <a:endParaRPr lang="fr-FR" sz="2400" b="0" dirty="0">
                        <a:solidFill>
                          <a:srgbClr val="C00000"/>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4293781537"/>
                  </a:ext>
                </a:extLst>
              </a:tr>
              <a:tr h="1224136">
                <a:tc>
                  <a:txBody>
                    <a:bodyPr/>
                    <a:lstStyle/>
                    <a:p>
                      <a:pPr algn="ctr">
                        <a:lnSpc>
                          <a:spcPct val="115000"/>
                        </a:lnSpc>
                        <a:spcAft>
                          <a:spcPts val="0"/>
                        </a:spcAft>
                      </a:pPr>
                      <a:r>
                        <a:rPr lang="fr-FR" sz="2000" b="1" kern="1200" dirty="0" err="1">
                          <a:solidFill>
                            <a:srgbClr val="C00000"/>
                          </a:solidFill>
                          <a:latin typeface="CS Avva Shenouda" panose="020B7200000000000000" pitchFamily="34" charset="0"/>
                          <a:ea typeface="+mn-ea"/>
                          <a:cs typeface="+mn-cs"/>
                        </a:rPr>
                        <a:t>Piouyb</a:t>
                      </a:r>
                      <a:endParaRPr lang="fr-FR" sz="2000" b="1" kern="1200" dirty="0">
                        <a:solidFill>
                          <a:srgbClr val="C00000"/>
                        </a:solidFill>
                        <a:latin typeface="CS Avva Shenouda" panose="020B7200000000000000" pitchFamily="34" charset="0"/>
                        <a:ea typeface="+mn-ea"/>
                        <a:cs typeface="+mn-cs"/>
                      </a:endParaRPr>
                    </a:p>
                    <a:p>
                      <a:pPr marL="0" marR="0" lvl="0" indent="0" algn="ctr" defTabSz="914400" rtl="0" eaLnBrk="1" fontAlgn="auto" latinLnBrk="0" hangingPunct="1">
                        <a:lnSpc>
                          <a:spcPct val="115000"/>
                        </a:lnSpc>
                        <a:spcBef>
                          <a:spcPts val="0"/>
                        </a:spcBef>
                        <a:spcAft>
                          <a:spcPts val="0"/>
                        </a:spcAft>
                        <a:buClrTx/>
                        <a:buSzTx/>
                        <a:buFontTx/>
                        <a:buNone/>
                        <a:tabLst/>
                        <a:defRPr/>
                      </a:pPr>
                      <a:r>
                        <a:rPr lang="fr-FR" sz="2400" b="1" kern="1200" dirty="0" err="1">
                          <a:solidFill>
                            <a:schemeClr val="dk1"/>
                          </a:solidFill>
                          <a:effectLst/>
                          <a:latin typeface="CS Avva Shenouda" panose="020B7200000000000000" pitchFamily="34" charset="0"/>
                          <a:ea typeface="+mn-ea"/>
                          <a:cs typeface="Arial" panose="020B0604020202020204" pitchFamily="34" charset="0"/>
                        </a:rPr>
                        <a:t>Cwtem</a:t>
                      </a:r>
                      <a:r>
                        <a:rPr lang="fr-FR" sz="2400" b="1" kern="1200" dirty="0">
                          <a:solidFill>
                            <a:schemeClr val="dk1"/>
                          </a:solidFill>
                          <a:effectLst/>
                          <a:latin typeface="CS Avva Shenouda" panose="020B7200000000000000" pitchFamily="34" charset="0"/>
                          <a:ea typeface="+mn-ea"/>
                          <a:cs typeface="Arial" panose="020B0604020202020204" pitchFamily="34" charset="0"/>
                        </a:rPr>
                        <a:t> `</a:t>
                      </a:r>
                      <a:r>
                        <a:rPr lang="fr-FR" sz="2400" b="1" kern="1200" dirty="0" err="1">
                          <a:solidFill>
                            <a:schemeClr val="dk1"/>
                          </a:solidFill>
                          <a:effectLst/>
                          <a:latin typeface="CS Avva Shenouda" panose="020B7200000000000000" pitchFamily="34" charset="0"/>
                          <a:ea typeface="+mn-ea"/>
                          <a:cs typeface="Arial" panose="020B0604020202020204" pitchFamily="34" charset="0"/>
                        </a:rPr>
                        <a:t>eron</a:t>
                      </a:r>
                      <a:r>
                        <a:rPr lang="fr-FR" sz="2400" b="1" kern="1200" dirty="0">
                          <a:solidFill>
                            <a:schemeClr val="dk1"/>
                          </a:solidFill>
                          <a:effectLst/>
                          <a:latin typeface="CS Avva Shenouda" panose="020B7200000000000000" pitchFamily="34" charset="0"/>
                          <a:ea typeface="+mn-ea"/>
                          <a:cs typeface="Arial" panose="020B0604020202020204" pitchFamily="34" charset="0"/>
                        </a:rPr>
                        <a:t> </a:t>
                      </a:r>
                      <a:r>
                        <a:rPr lang="en-US" sz="1800" b="1" kern="1200" dirty="0">
                          <a:solidFill>
                            <a:schemeClr val="dk1"/>
                          </a:solidFill>
                          <a:effectLst/>
                          <a:latin typeface="CS Avva Shenouda" panose="020B7200000000000000" pitchFamily="34" charset="0"/>
                          <a:ea typeface="+mn-ea"/>
                          <a:cs typeface="Arial" panose="020B0604020202020204" pitchFamily="34" charset="0"/>
                        </a:rPr>
                        <a:t> </a:t>
                      </a:r>
                      <a:r>
                        <a:rPr lang="fr-FR" sz="1800" b="1" kern="1200" dirty="0">
                          <a:solidFill>
                            <a:schemeClr val="dk1"/>
                          </a:solidFill>
                          <a:effectLst/>
                          <a:latin typeface="CS Avva Shenouda" panose="020B7200000000000000" pitchFamily="34" charset="0"/>
                          <a:ea typeface="Calibri" panose="020F0502020204030204" pitchFamily="34" charset="0"/>
                          <a:cs typeface="Arial" panose="020B0604020202020204" pitchFamily="34" charset="0"/>
                        </a:rPr>
                        <a:t> </a:t>
                      </a:r>
                      <a:endParaRPr lang="fr-FR" sz="1600" b="1" kern="1200" dirty="0">
                        <a:solidFill>
                          <a:schemeClr val="dk1"/>
                        </a:solidFill>
                        <a:effectLst/>
                        <a:latin typeface="CS Avva Shenouda" panose="020B7200000000000000" pitchFamily="34" charset="0"/>
                        <a:ea typeface="Calibri" panose="020F0502020204030204" pitchFamily="34" charset="0"/>
                        <a:cs typeface="Arial" panose="020B0604020202020204" pitchFamily="34" charset="0"/>
                      </a:endParaRPr>
                    </a:p>
                  </a:txBody>
                  <a:tcPr marL="68580" marR="68580" marT="0"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fr-FR" sz="2000" b="1" dirty="0">
                          <a:solidFill>
                            <a:srgbClr val="C00000"/>
                          </a:solidFill>
                        </a:rPr>
                        <a:t>Le Prêtre</a:t>
                      </a:r>
                    </a:p>
                    <a:p>
                      <a:pPr algn="ctr">
                        <a:lnSpc>
                          <a:spcPct val="115000"/>
                        </a:lnSpc>
                        <a:spcAft>
                          <a:spcPts val="1200"/>
                        </a:spcAft>
                      </a:pPr>
                      <a:r>
                        <a:rPr lang="fr-FR" sz="2000" b="1" dirty="0">
                          <a:solidFill>
                            <a:schemeClr val="tx1"/>
                          </a:solidFill>
                          <a:effectLst/>
                          <a:latin typeface="Book Antiqua" panose="02040602050305030304" pitchFamily="18" charset="0"/>
                          <a:ea typeface="Times New Roman" panose="02020603050405020304" pitchFamily="18" charset="0"/>
                          <a:cs typeface="Arial" panose="020B0604020202020204" pitchFamily="34" charset="0"/>
                        </a:rPr>
                        <a:t>Écoute-nous</a:t>
                      </a: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ar-SA" sz="2000" b="1" kern="1200" dirty="0">
                          <a:solidFill>
                            <a:srgbClr val="C00000"/>
                          </a:solidFill>
                          <a:effectLst/>
                          <a:latin typeface="+mn-lt"/>
                          <a:ea typeface="+mn-ea"/>
                          <a:cs typeface="+mn-cs"/>
                        </a:rPr>
                        <a:t>الكاهن</a:t>
                      </a:r>
                      <a:endParaRPr lang="fr-FR" dirty="0">
                        <a:solidFill>
                          <a:srgbClr val="C00000"/>
                        </a:solidFill>
                      </a:endParaRPr>
                    </a:p>
                    <a:p>
                      <a:pPr algn="ctr" rtl="1">
                        <a:lnSpc>
                          <a:spcPct val="100000"/>
                        </a:lnSpc>
                        <a:spcAft>
                          <a:spcPts val="0"/>
                        </a:spcAft>
                      </a:pPr>
                      <a:r>
                        <a:rPr lang="ar-SA" sz="2400" b="0" kern="120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و اسمعنا </a:t>
                      </a:r>
                      <a:endParaRPr lang="fr-FR" sz="2400" b="0" i="0" kern="1200" dirty="0">
                        <a:solidFill>
                          <a:schemeClr val="tx1"/>
                        </a:solidFill>
                        <a:effectLst/>
                        <a:latin typeface="Book Antiqua" panose="02040602050305030304" pitchFamily="18" charset="0"/>
                        <a:ea typeface="Calibri" panose="020F0502020204030204" pitchFamily="34" charset="0"/>
                        <a:cs typeface="Tahoma" panose="020B0604030504040204" pitchFamily="34" charset="0"/>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384800473"/>
                  </a:ext>
                </a:extLst>
              </a:tr>
              <a:tr h="1854200">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2000" b="1" kern="1200" dirty="0" err="1">
                          <a:solidFill>
                            <a:srgbClr val="C00000"/>
                          </a:solidFill>
                          <a:latin typeface="CS Avva Shenouda" panose="020B7200000000000000" pitchFamily="34" charset="0"/>
                          <a:ea typeface="+mn-ea"/>
                          <a:cs typeface="+mn-cs"/>
                        </a:rPr>
                        <a:t>Pilaoc</a:t>
                      </a:r>
                      <a:endParaRPr lang="fr-FR" sz="2800" b="1" kern="1200" dirty="0">
                        <a:solidFill>
                          <a:srgbClr val="C00000"/>
                        </a:solidFill>
                        <a:latin typeface="CS Avva Shenouda" panose="020B7200000000000000" pitchFamily="34" charset="0"/>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lang="fr-FR" sz="2400" b="1" dirty="0" err="1">
                          <a:solidFill>
                            <a:schemeClr val="tx1"/>
                          </a:solidFill>
                          <a:latin typeface="CS Avva Shenouda" panose="020B7200000000000000" pitchFamily="34" charset="0"/>
                        </a:rPr>
                        <a:t>Amyn</a:t>
                      </a:r>
                      <a:endParaRPr lang="fr-FR" sz="2400" b="1" kern="1200" dirty="0">
                        <a:solidFill>
                          <a:schemeClr val="tx1"/>
                        </a:solidFill>
                        <a:effectLst/>
                        <a:latin typeface="CS Avva Shenouda" panose="020B7200000000000000" pitchFamily="34" charset="0"/>
                        <a:ea typeface="+mn-ea"/>
                        <a:cs typeface="+mn-cs"/>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algn="ctr" defTabSz="914400" rtl="0" eaLnBrk="1" latinLnBrk="0" hangingPunct="1"/>
                      <a:r>
                        <a:rPr lang="fr-FR" sz="2000" b="1" kern="1200" dirty="0">
                          <a:solidFill>
                            <a:srgbClr val="C00000"/>
                          </a:solidFill>
                          <a:latin typeface="+mn-lt"/>
                          <a:ea typeface="+mn-ea"/>
                          <a:cs typeface="+mn-cs"/>
                        </a:rPr>
                        <a:t>L’assemblée</a:t>
                      </a:r>
                      <a:endParaRPr lang="fr-FR" sz="2800" b="1" kern="1200" dirty="0">
                        <a:solidFill>
                          <a:srgbClr val="C00000"/>
                        </a:solidFill>
                        <a:latin typeface="+mn-lt"/>
                        <a:ea typeface="+mn-ea"/>
                        <a:cs typeface="+mn-cs"/>
                      </a:endParaRPr>
                    </a:p>
                    <a:p>
                      <a:pPr algn="ctr"/>
                      <a:r>
                        <a:rPr lang="fr-FR" sz="2000" b="1" kern="1200" dirty="0">
                          <a:solidFill>
                            <a:schemeClr val="dk1"/>
                          </a:solidFill>
                          <a:effectLst/>
                          <a:latin typeface="+mn-lt"/>
                          <a:ea typeface="+mn-ea"/>
                          <a:cs typeface="+mn-cs"/>
                        </a:rPr>
                        <a:t>Amen</a:t>
                      </a: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ar-SA" sz="2400" b="1" kern="1200" dirty="0">
                          <a:solidFill>
                            <a:srgbClr val="C00000"/>
                          </a:solidFill>
                          <a:effectLst/>
                          <a:latin typeface="+mn-lt"/>
                          <a:ea typeface="+mn-ea"/>
                          <a:cs typeface="+mn-cs"/>
                        </a:rPr>
                        <a:t>الشعب</a:t>
                      </a:r>
                      <a:endParaRPr lang="fr-FR" sz="2400" b="1" kern="1200" dirty="0">
                        <a:solidFill>
                          <a:srgbClr val="C00000"/>
                        </a:solidFill>
                        <a:effectLst/>
                        <a:latin typeface="+mn-lt"/>
                        <a:ea typeface="+mn-ea"/>
                        <a:cs typeface="+mn-cs"/>
                      </a:endParaRPr>
                    </a:p>
                    <a:p>
                      <a:pPr algn="ctr"/>
                      <a:r>
                        <a:rPr lang="ar-SA" sz="2400" b="0" kern="1200" dirty="0">
                          <a:solidFill>
                            <a:schemeClr val="dk1"/>
                          </a:solidFill>
                          <a:effectLst/>
                          <a:latin typeface="+mn-lt"/>
                          <a:ea typeface="+mn-ea"/>
                          <a:cs typeface="+mn-cs"/>
                        </a:rPr>
                        <a:t>آمين</a:t>
                      </a:r>
                      <a:endParaRPr lang="fr-FR" sz="2400" b="0" dirty="0">
                        <a:solidFill>
                          <a:srgbClr val="C00000"/>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855536531"/>
                  </a:ext>
                </a:extLst>
              </a:tr>
            </a:tbl>
          </a:graphicData>
        </a:graphic>
      </p:graphicFrame>
      <p:sp>
        <p:nvSpPr>
          <p:cNvPr id="6" name="ZoneTexte 5">
            <a:extLst>
              <a:ext uri="{FF2B5EF4-FFF2-40B4-BE49-F238E27FC236}">
                <a16:creationId xmlns:a16="http://schemas.microsoft.com/office/drawing/2014/main" id="{68E6A05C-FC87-4F55-B52E-3FE7EE6A730B}"/>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du </a:t>
            </a:r>
            <a:r>
              <a:rPr lang="fr-FR" sz="1600" b="1" dirty="0" err="1">
                <a:solidFill>
                  <a:schemeClr val="bg1"/>
                </a:solidFill>
              </a:rPr>
              <a:t>Lakkan</a:t>
            </a:r>
            <a:r>
              <a:rPr lang="fr-FR" sz="1600" b="1" dirty="0">
                <a:solidFill>
                  <a:schemeClr val="bg1"/>
                </a:solidFill>
              </a:rPr>
              <a:t> (Lavement des pieds)</a:t>
            </a:r>
          </a:p>
        </p:txBody>
      </p:sp>
      <p:sp>
        <p:nvSpPr>
          <p:cNvPr id="8" name="Rectangle 74">
            <a:extLst>
              <a:ext uri="{FF2B5EF4-FFF2-40B4-BE49-F238E27FC236}">
                <a16:creationId xmlns:a16="http://schemas.microsoft.com/office/drawing/2014/main" id="{297A38C9-170F-4BA2-AB9B-75E7BE17200F}"/>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صلاة </a:t>
            </a:r>
            <a:r>
              <a:rPr lang="ar-SA" sz="2000" b="1" dirty="0" err="1">
                <a:solidFill>
                  <a:schemeClr val="bg1"/>
                </a:solidFill>
              </a:rPr>
              <a:t>اللقان</a:t>
            </a:r>
            <a:endParaRPr lang="en-US" altLang="fr-FR" sz="2000" b="1" i="1" dirty="0">
              <a:solidFill>
                <a:schemeClr val="bg1"/>
              </a:solidFill>
            </a:endParaRPr>
          </a:p>
        </p:txBody>
      </p:sp>
    </p:spTree>
    <p:extLst>
      <p:ext uri="{BB962C8B-B14F-4D97-AF65-F5344CB8AC3E}">
        <p14:creationId xmlns:p14="http://schemas.microsoft.com/office/powerpoint/2010/main" val="3119775486"/>
      </p:ext>
    </p:extLst>
  </p:cSld>
  <p:clrMapOvr>
    <a:masterClrMapping/>
  </p:clrMapOvr>
</p:sld>
</file>

<file path=ppt/slides/slide6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5" name="Connecteur droit 4">
            <a:extLst>
              <a:ext uri="{FF2B5EF4-FFF2-40B4-BE49-F238E27FC236}">
                <a16:creationId xmlns:a16="http://schemas.microsoft.com/office/drawing/2014/main" id="{126B1987-611D-41BD-9F08-E35F26AD5672}"/>
              </a:ext>
            </a:extLst>
          </p:cNvPr>
          <p:cNvCxnSpPr>
            <a:cxnSpLocks/>
          </p:cNvCxnSpPr>
          <p:nvPr/>
        </p:nvCxnSpPr>
        <p:spPr>
          <a:xfrm flipV="1">
            <a:off x="4151784" y="548680"/>
            <a:ext cx="0" cy="5832648"/>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7" name="Connecteur droit 6">
            <a:extLst>
              <a:ext uri="{FF2B5EF4-FFF2-40B4-BE49-F238E27FC236}">
                <a16:creationId xmlns:a16="http://schemas.microsoft.com/office/drawing/2014/main" id="{6FCAE597-4702-47B1-A0B0-F545200A3E96}"/>
              </a:ext>
            </a:extLst>
          </p:cNvPr>
          <p:cNvCxnSpPr>
            <a:cxnSpLocks/>
          </p:cNvCxnSpPr>
          <p:nvPr/>
        </p:nvCxnSpPr>
        <p:spPr>
          <a:xfrm>
            <a:off x="7932204" y="548680"/>
            <a:ext cx="0" cy="5832648"/>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aphicFrame>
        <p:nvGraphicFramePr>
          <p:cNvPr id="11" name="Tableau 10">
            <a:extLst>
              <a:ext uri="{FF2B5EF4-FFF2-40B4-BE49-F238E27FC236}">
                <a16:creationId xmlns:a16="http://schemas.microsoft.com/office/drawing/2014/main" id="{064030C8-D926-485C-8E3C-04B79300FA76}"/>
              </a:ext>
            </a:extLst>
          </p:cNvPr>
          <p:cNvGraphicFramePr>
            <a:graphicFrameLocks noGrp="1"/>
          </p:cNvGraphicFramePr>
          <p:nvPr/>
        </p:nvGraphicFramePr>
        <p:xfrm>
          <a:off x="407368" y="548680"/>
          <a:ext cx="11305251" cy="5379720"/>
        </p:xfrm>
        <a:graphic>
          <a:graphicData uri="http://schemas.openxmlformats.org/drawingml/2006/table">
            <a:tbl>
              <a:tblPr firstRow="1" bandRow="1">
                <a:tableStyleId>{5C22544A-7EE6-4342-B048-85BDC9FD1C3A}</a:tableStyleId>
              </a:tblPr>
              <a:tblGrid>
                <a:gridCol w="3768417">
                  <a:extLst>
                    <a:ext uri="{9D8B030D-6E8A-4147-A177-3AD203B41FA5}">
                      <a16:colId xmlns:a16="http://schemas.microsoft.com/office/drawing/2014/main" val="643898362"/>
                    </a:ext>
                  </a:extLst>
                </a:gridCol>
                <a:gridCol w="3768417">
                  <a:extLst>
                    <a:ext uri="{9D8B030D-6E8A-4147-A177-3AD203B41FA5}">
                      <a16:colId xmlns:a16="http://schemas.microsoft.com/office/drawing/2014/main" val="928857037"/>
                    </a:ext>
                  </a:extLst>
                </a:gridCol>
                <a:gridCol w="3768417">
                  <a:extLst>
                    <a:ext uri="{9D8B030D-6E8A-4147-A177-3AD203B41FA5}">
                      <a16:colId xmlns:a16="http://schemas.microsoft.com/office/drawing/2014/main" val="2709813572"/>
                    </a:ext>
                  </a:extLst>
                </a:gridCol>
              </a:tblGrid>
              <a:tr h="1834860">
                <a:tc>
                  <a:txBody>
                    <a:bodyPr/>
                    <a:lstStyle/>
                    <a:p>
                      <a:pPr algn="ctr">
                        <a:lnSpc>
                          <a:spcPct val="115000"/>
                        </a:lnSpc>
                        <a:spcAft>
                          <a:spcPts val="0"/>
                        </a:spcAft>
                      </a:pPr>
                      <a:r>
                        <a:rPr lang="fr-FR" sz="2000" b="1" kern="1200" dirty="0" err="1">
                          <a:solidFill>
                            <a:srgbClr val="C00000"/>
                          </a:solidFill>
                          <a:latin typeface="CS Avva Shenouda" panose="020B7200000000000000" pitchFamily="34" charset="0"/>
                          <a:ea typeface="+mn-ea"/>
                          <a:cs typeface="+mn-cs"/>
                        </a:rPr>
                        <a:t>Piouyb</a:t>
                      </a:r>
                      <a:endParaRPr lang="fr-FR" sz="2000" b="1" kern="1200" dirty="0">
                        <a:solidFill>
                          <a:srgbClr val="C00000"/>
                        </a:solidFill>
                        <a:latin typeface="CS Avva Shenouda" panose="020B7200000000000000" pitchFamily="34" charset="0"/>
                        <a:ea typeface="+mn-ea"/>
                        <a:cs typeface="+mn-cs"/>
                      </a:endParaRPr>
                    </a:p>
                    <a:p>
                      <a:pPr marL="0" marR="0" lvl="0" indent="0" algn="ctr" defTabSz="914400" rtl="0" eaLnBrk="1" fontAlgn="auto" latinLnBrk="0" hangingPunct="1">
                        <a:lnSpc>
                          <a:spcPct val="115000"/>
                        </a:lnSpc>
                        <a:spcBef>
                          <a:spcPts val="0"/>
                        </a:spcBef>
                        <a:spcAft>
                          <a:spcPts val="0"/>
                        </a:spcAft>
                        <a:buClrTx/>
                        <a:buSzTx/>
                        <a:buFontTx/>
                        <a:buNone/>
                        <a:tabLst/>
                        <a:defRPr/>
                      </a:pPr>
                      <a:r>
                        <a:rPr lang="fr-FR" sz="2400" b="1" kern="1200" dirty="0" err="1">
                          <a:solidFill>
                            <a:schemeClr val="dk1"/>
                          </a:solidFill>
                          <a:effectLst/>
                          <a:latin typeface="CS Avva Shenouda" panose="020B7200000000000000" pitchFamily="34" charset="0"/>
                          <a:ea typeface="+mn-ea"/>
                          <a:cs typeface="Arial" panose="020B0604020202020204" pitchFamily="34" charset="0"/>
                        </a:rPr>
                        <a:t>ÉCmou</a:t>
                      </a:r>
                      <a:r>
                        <a:rPr lang="fr-FR" sz="2400" b="1" kern="1200" dirty="0">
                          <a:solidFill>
                            <a:schemeClr val="dk1"/>
                          </a:solidFill>
                          <a:effectLst/>
                          <a:latin typeface="CS Avva Shenouda" panose="020B7200000000000000" pitchFamily="34" charset="0"/>
                          <a:ea typeface="+mn-ea"/>
                          <a:cs typeface="Arial" panose="020B0604020202020204" pitchFamily="34" charset="0"/>
                        </a:rPr>
                        <a:t> `</a:t>
                      </a:r>
                      <a:r>
                        <a:rPr lang="fr-FR" sz="2400" b="1" kern="1200" dirty="0" err="1">
                          <a:solidFill>
                            <a:schemeClr val="dk1"/>
                          </a:solidFill>
                          <a:effectLst/>
                          <a:latin typeface="CS Avva Shenouda" panose="020B7200000000000000" pitchFamily="34" charset="0"/>
                          <a:ea typeface="+mn-ea"/>
                          <a:cs typeface="Arial" panose="020B0604020202020204" pitchFamily="34" charset="0"/>
                        </a:rPr>
                        <a:t>eron</a:t>
                      </a:r>
                      <a:r>
                        <a:rPr lang="fr-FR" sz="2400" b="1" kern="1200" dirty="0">
                          <a:solidFill>
                            <a:schemeClr val="dk1"/>
                          </a:solidFill>
                          <a:effectLst/>
                          <a:latin typeface="CS Avva Shenouda" panose="020B7200000000000000" pitchFamily="34" charset="0"/>
                          <a:ea typeface="+mn-ea"/>
                          <a:cs typeface="Arial" panose="020B0604020202020204" pitchFamily="34" charset="0"/>
                        </a:rPr>
                        <a:t> </a:t>
                      </a:r>
                    </a:p>
                    <a:p>
                      <a:pPr marL="0" marR="0" lvl="0" indent="0" algn="ctr" defTabSz="914400" rtl="0" eaLnBrk="1" fontAlgn="auto" latinLnBrk="0" hangingPunct="1">
                        <a:lnSpc>
                          <a:spcPct val="115000"/>
                        </a:lnSpc>
                        <a:spcBef>
                          <a:spcPts val="0"/>
                        </a:spcBef>
                        <a:spcAft>
                          <a:spcPts val="0"/>
                        </a:spcAft>
                        <a:buClrTx/>
                        <a:buSzTx/>
                        <a:buFontTx/>
                        <a:buNone/>
                        <a:tabLst/>
                        <a:defRPr/>
                      </a:pPr>
                      <a:r>
                        <a:rPr lang="fr-FR" sz="2400" b="1" kern="1200" dirty="0" err="1">
                          <a:solidFill>
                            <a:schemeClr val="dk1"/>
                          </a:solidFill>
                          <a:effectLst/>
                          <a:latin typeface="CS Avva Shenouda" panose="020B7200000000000000" pitchFamily="34" charset="0"/>
                          <a:ea typeface="Calibri" panose="020F0502020204030204" pitchFamily="34" charset="0"/>
                          <a:cs typeface="Arial" panose="020B0604020202020204" pitchFamily="34" charset="0"/>
                        </a:rPr>
                        <a:t>Areh</a:t>
                      </a:r>
                      <a:r>
                        <a:rPr lang="fr-FR" sz="2400" b="1" kern="1200" dirty="0">
                          <a:solidFill>
                            <a:schemeClr val="dk1"/>
                          </a:solidFill>
                          <a:effectLst/>
                          <a:latin typeface="CS Avva Shenouda" panose="020B7200000000000000" pitchFamily="34" charset="0"/>
                          <a:ea typeface="Calibri" panose="020F0502020204030204" pitchFamily="34" charset="0"/>
                          <a:cs typeface="Arial" panose="020B0604020202020204" pitchFamily="34" charset="0"/>
                        </a:rPr>
                        <a:t> `</a:t>
                      </a:r>
                      <a:r>
                        <a:rPr lang="fr-FR" sz="2400" b="1" kern="1200" dirty="0" err="1">
                          <a:solidFill>
                            <a:schemeClr val="dk1"/>
                          </a:solidFill>
                          <a:effectLst/>
                          <a:latin typeface="CS Avva Shenouda" panose="020B7200000000000000" pitchFamily="34" charset="0"/>
                          <a:ea typeface="Calibri" panose="020F0502020204030204" pitchFamily="34" charset="0"/>
                          <a:cs typeface="Arial" panose="020B0604020202020204" pitchFamily="34" charset="0"/>
                        </a:rPr>
                        <a:t>eron</a:t>
                      </a:r>
                      <a:r>
                        <a:rPr lang="fr-FR" sz="2400" b="1" kern="1200" dirty="0">
                          <a:solidFill>
                            <a:schemeClr val="dk1"/>
                          </a:solidFill>
                          <a:effectLst/>
                          <a:latin typeface="CS Avva Shenouda" panose="020B7200000000000000" pitchFamily="34" charset="0"/>
                          <a:ea typeface="Calibri" panose="020F0502020204030204" pitchFamily="34" charset="0"/>
                          <a:cs typeface="Arial" panose="020B0604020202020204" pitchFamily="34" charset="0"/>
                        </a:rPr>
                        <a:t> </a:t>
                      </a:r>
                    </a:p>
                    <a:p>
                      <a:pPr marL="0" marR="0" lvl="0" indent="0" algn="ctr" defTabSz="914400" rtl="0" eaLnBrk="1" fontAlgn="auto" latinLnBrk="0" hangingPunct="1">
                        <a:lnSpc>
                          <a:spcPct val="115000"/>
                        </a:lnSpc>
                        <a:spcBef>
                          <a:spcPts val="0"/>
                        </a:spcBef>
                        <a:spcAft>
                          <a:spcPts val="0"/>
                        </a:spcAft>
                        <a:buClrTx/>
                        <a:buSzTx/>
                        <a:buFontTx/>
                        <a:buNone/>
                        <a:tabLst/>
                        <a:defRPr/>
                      </a:pPr>
                      <a:r>
                        <a:rPr lang="fr-FR" sz="2400" b="1" kern="1200" dirty="0" err="1">
                          <a:solidFill>
                            <a:schemeClr val="dk1"/>
                          </a:solidFill>
                          <a:effectLst/>
                          <a:latin typeface="CS Avva Shenouda" panose="020B7200000000000000" pitchFamily="34" charset="0"/>
                          <a:ea typeface="Calibri" panose="020F0502020204030204" pitchFamily="34" charset="0"/>
                          <a:cs typeface="Arial" panose="020B0604020202020204" pitchFamily="34" charset="0"/>
                        </a:rPr>
                        <a:t>ÉAribo`y;in</a:t>
                      </a:r>
                      <a:r>
                        <a:rPr lang="fr-FR" sz="2400" b="1" kern="1200" dirty="0">
                          <a:solidFill>
                            <a:schemeClr val="dk1"/>
                          </a:solidFill>
                          <a:effectLst/>
                          <a:latin typeface="CS Avva Shenouda" panose="020B7200000000000000" pitchFamily="34" charset="0"/>
                          <a:ea typeface="Calibri" panose="020F0502020204030204" pitchFamily="34" charset="0"/>
                          <a:cs typeface="Arial" panose="020B0604020202020204" pitchFamily="34" charset="0"/>
                        </a:rPr>
                        <a:t> `</a:t>
                      </a:r>
                      <a:r>
                        <a:rPr lang="fr-FR" sz="2400" b="1" kern="1200" dirty="0" err="1">
                          <a:solidFill>
                            <a:schemeClr val="dk1"/>
                          </a:solidFill>
                          <a:effectLst/>
                          <a:latin typeface="CS Avva Shenouda" panose="020B7200000000000000" pitchFamily="34" charset="0"/>
                          <a:ea typeface="Calibri" panose="020F0502020204030204" pitchFamily="34" charset="0"/>
                          <a:cs typeface="Arial" panose="020B0604020202020204" pitchFamily="34" charset="0"/>
                        </a:rPr>
                        <a:t>eron</a:t>
                      </a:r>
                      <a:r>
                        <a:rPr lang="fr-FR" sz="2400" b="1" kern="1200" dirty="0">
                          <a:solidFill>
                            <a:schemeClr val="dk1"/>
                          </a:solidFill>
                          <a:effectLst/>
                          <a:latin typeface="CS Avva Shenouda" panose="020B7200000000000000" pitchFamily="34" charset="0"/>
                          <a:ea typeface="Calibri" panose="020F0502020204030204" pitchFamily="34" charset="0"/>
                          <a:cs typeface="Arial" panose="020B0604020202020204" pitchFamily="34" charset="0"/>
                        </a:rPr>
                        <a:t> </a:t>
                      </a:r>
                      <a:r>
                        <a:rPr lang="en-US" sz="1800" b="1" kern="1200" dirty="0">
                          <a:solidFill>
                            <a:schemeClr val="dk1"/>
                          </a:solidFill>
                          <a:effectLst/>
                          <a:latin typeface="CS Avva Shenouda" panose="020B7200000000000000" pitchFamily="34" charset="0"/>
                          <a:ea typeface="+mn-ea"/>
                          <a:cs typeface="Arial" panose="020B0604020202020204" pitchFamily="34" charset="0"/>
                        </a:rPr>
                        <a:t> </a:t>
                      </a:r>
                      <a:r>
                        <a:rPr lang="fr-FR" sz="1800" b="1" kern="1200" dirty="0">
                          <a:solidFill>
                            <a:schemeClr val="dk1"/>
                          </a:solidFill>
                          <a:effectLst/>
                          <a:latin typeface="CS Avva Shenouda" panose="020B7200000000000000" pitchFamily="34" charset="0"/>
                          <a:ea typeface="Calibri" panose="020F0502020204030204" pitchFamily="34" charset="0"/>
                          <a:cs typeface="Arial" panose="020B0604020202020204" pitchFamily="34" charset="0"/>
                        </a:rPr>
                        <a:t> </a:t>
                      </a:r>
                      <a:endParaRPr lang="fr-FR" sz="1600" b="1" kern="1200" dirty="0">
                        <a:solidFill>
                          <a:schemeClr val="dk1"/>
                        </a:solidFill>
                        <a:effectLst/>
                        <a:latin typeface="CS Avva Shenouda" panose="020B7200000000000000" pitchFamily="34" charset="0"/>
                        <a:ea typeface="Calibri" panose="020F0502020204030204" pitchFamily="34" charset="0"/>
                        <a:cs typeface="Arial" panose="020B0604020202020204" pitchFamily="34" charset="0"/>
                      </a:endParaRPr>
                    </a:p>
                  </a:txBody>
                  <a:tcPr marL="68580" marR="68580" marT="0"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fr-FR" sz="2000" b="1" dirty="0">
                          <a:solidFill>
                            <a:srgbClr val="C00000"/>
                          </a:solidFill>
                        </a:rPr>
                        <a:t>Le Prêtre</a:t>
                      </a:r>
                    </a:p>
                    <a:p>
                      <a:pPr algn="ctr">
                        <a:lnSpc>
                          <a:spcPct val="100000"/>
                        </a:lnSpc>
                        <a:spcAft>
                          <a:spcPts val="0"/>
                        </a:spcAft>
                      </a:pPr>
                      <a:r>
                        <a:rPr lang="fr-FR" sz="2400" b="1" kern="1200" dirty="0">
                          <a:solidFill>
                            <a:schemeClr val="tx1"/>
                          </a:solidFill>
                          <a:effectLst/>
                          <a:latin typeface="Book Antiqua" panose="02040602050305030304" pitchFamily="18" charset="0"/>
                          <a:ea typeface="Times New Roman" panose="02020603050405020304" pitchFamily="18" charset="0"/>
                          <a:cs typeface="Arial" panose="020B0604020202020204" pitchFamily="34" charset="0"/>
                        </a:rPr>
                        <a:t>Bénis-nous</a:t>
                      </a:r>
                    </a:p>
                    <a:p>
                      <a:pPr algn="ctr">
                        <a:lnSpc>
                          <a:spcPct val="100000"/>
                        </a:lnSpc>
                        <a:spcAft>
                          <a:spcPts val="0"/>
                        </a:spcAft>
                      </a:pPr>
                      <a:r>
                        <a:rPr lang="fr-FR" sz="2400" b="1" kern="1200" dirty="0">
                          <a:solidFill>
                            <a:schemeClr val="tx1"/>
                          </a:solidFill>
                          <a:effectLst/>
                          <a:latin typeface="Book Antiqua" panose="02040602050305030304" pitchFamily="18" charset="0"/>
                          <a:ea typeface="+mn-ea"/>
                          <a:cs typeface="Arial" panose="020B0604020202020204" pitchFamily="34" charset="0"/>
                        </a:rPr>
                        <a:t>Préserve-nous</a:t>
                      </a:r>
                    </a:p>
                    <a:p>
                      <a:pPr algn="ctr">
                        <a:lnSpc>
                          <a:spcPct val="100000"/>
                        </a:lnSpc>
                        <a:spcAft>
                          <a:spcPts val="0"/>
                        </a:spcAft>
                      </a:pPr>
                      <a:r>
                        <a:rPr lang="fr-FR" sz="2400" b="1" kern="1200" dirty="0">
                          <a:solidFill>
                            <a:schemeClr val="tx1"/>
                          </a:solidFill>
                          <a:effectLst/>
                          <a:latin typeface="Book Antiqua" panose="02040602050305030304" pitchFamily="18" charset="0"/>
                          <a:ea typeface="Calibri" panose="020F0502020204030204" pitchFamily="34" charset="0"/>
                          <a:cs typeface="Arial" panose="020B0604020202020204" pitchFamily="34" charset="0"/>
                        </a:rPr>
                        <a:t>Aide-nous</a:t>
                      </a:r>
                    </a:p>
                    <a:p>
                      <a:pPr algn="ctr">
                        <a:lnSpc>
                          <a:spcPct val="100000"/>
                        </a:lnSpc>
                        <a:spcAft>
                          <a:spcPts val="0"/>
                        </a:spcAft>
                      </a:pPr>
                      <a:endParaRPr lang="fr-FR" sz="2400" b="1" kern="1200" dirty="0">
                        <a:solidFill>
                          <a:schemeClr val="tx1"/>
                        </a:solidFill>
                        <a:effectLst/>
                        <a:latin typeface="Book Antiqua" panose="02040602050305030304" pitchFamily="18" charset="0"/>
                        <a:ea typeface="Calibri" panose="020F0502020204030204" pitchFamily="34" charset="0"/>
                        <a:cs typeface="Arial" panose="020B0604020202020204" pitchFamily="34" charset="0"/>
                      </a:endParaRPr>
                    </a:p>
                    <a:p>
                      <a:pPr algn="ctr">
                        <a:lnSpc>
                          <a:spcPct val="100000"/>
                        </a:lnSpc>
                        <a:spcAft>
                          <a:spcPts val="0"/>
                        </a:spcAft>
                      </a:pPr>
                      <a:endParaRPr lang="fr-FR" sz="2400" b="1" kern="1200" dirty="0">
                        <a:solidFill>
                          <a:schemeClr val="tx1"/>
                        </a:solidFill>
                        <a:effectLst/>
                        <a:latin typeface="Book Antiqua" panose="02040602050305030304" pitchFamily="18" charset="0"/>
                        <a:ea typeface="Calibri" panose="020F0502020204030204" pitchFamily="34" charset="0"/>
                        <a:cs typeface="Arial" panose="020B0604020202020204" pitchFamily="34" charset="0"/>
                      </a:endParaRPr>
                    </a:p>
                    <a:p>
                      <a:pPr algn="ctr">
                        <a:lnSpc>
                          <a:spcPct val="100000"/>
                        </a:lnSpc>
                        <a:spcAft>
                          <a:spcPts val="0"/>
                        </a:spcAft>
                      </a:pPr>
                      <a:endParaRPr lang="fr-FR" sz="1100" b="1" kern="1200" dirty="0">
                        <a:solidFill>
                          <a:schemeClr val="tx1"/>
                        </a:solidFill>
                        <a:effectLst/>
                        <a:latin typeface="Book Antiqua" panose="02040602050305030304" pitchFamily="18" charset="0"/>
                        <a:ea typeface="Calibri" panose="020F0502020204030204" pitchFamily="34" charset="0"/>
                        <a:cs typeface="Arial" panose="020B0604020202020204" pitchFamily="34" charset="0"/>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ar-SA" sz="2000" b="1" kern="1200" dirty="0">
                          <a:solidFill>
                            <a:srgbClr val="C00000"/>
                          </a:solidFill>
                          <a:effectLst/>
                          <a:latin typeface="+mn-lt"/>
                          <a:ea typeface="+mn-ea"/>
                          <a:cs typeface="+mn-cs"/>
                        </a:rPr>
                        <a:t>الكاهن</a:t>
                      </a:r>
                      <a:endParaRPr lang="fr-FR" dirty="0">
                        <a:solidFill>
                          <a:srgbClr val="C00000"/>
                        </a:solidFill>
                      </a:endParaRPr>
                    </a:p>
                    <a:p>
                      <a:pPr algn="ctr" rtl="1">
                        <a:lnSpc>
                          <a:spcPct val="100000"/>
                        </a:lnSpc>
                        <a:spcAft>
                          <a:spcPts val="0"/>
                        </a:spcAft>
                      </a:pPr>
                      <a:r>
                        <a:rPr lang="ar-SA" sz="2400" b="0" kern="120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وباركنا</a:t>
                      </a:r>
                      <a:endParaRPr lang="fr-FR" sz="2400" b="0" kern="1200" dirty="0">
                        <a:solidFill>
                          <a:schemeClr val="tx1"/>
                        </a:solidFill>
                        <a:effectLst/>
                        <a:latin typeface="Book Antiqua" panose="02040602050305030304" pitchFamily="18" charset="0"/>
                        <a:ea typeface="Calibri" panose="020F0502020204030204" pitchFamily="34" charset="0"/>
                        <a:cs typeface="Tahoma" panose="020B0604030504040204" pitchFamily="34" charset="0"/>
                      </a:endParaRPr>
                    </a:p>
                    <a:p>
                      <a:pPr algn="ctr" rtl="1">
                        <a:lnSpc>
                          <a:spcPct val="100000"/>
                        </a:lnSpc>
                        <a:spcAft>
                          <a:spcPts val="0"/>
                        </a:spcAft>
                      </a:pPr>
                      <a:r>
                        <a:rPr lang="ar-AE" sz="2400" b="0" i="0" kern="1200" dirty="0" err="1">
                          <a:solidFill>
                            <a:schemeClr val="tx1"/>
                          </a:solidFill>
                          <a:effectLst/>
                          <a:latin typeface="Book Antiqua" panose="02040602050305030304" pitchFamily="18" charset="0"/>
                          <a:ea typeface="Calibri" panose="020F0502020204030204" pitchFamily="34" charset="0"/>
                          <a:cs typeface="Tahoma" panose="020B0604030504040204" pitchFamily="34" charset="0"/>
                        </a:rPr>
                        <a:t>وإحفظنا</a:t>
                      </a:r>
                      <a:endParaRPr lang="fr-FR" sz="2400" b="0" i="0" kern="1200" dirty="0">
                        <a:solidFill>
                          <a:schemeClr val="tx1"/>
                        </a:solidFill>
                        <a:effectLst/>
                        <a:latin typeface="Book Antiqua" panose="02040602050305030304" pitchFamily="18" charset="0"/>
                        <a:ea typeface="Calibri" panose="020F0502020204030204" pitchFamily="34" charset="0"/>
                        <a:cs typeface="Tahoma" panose="020B0604030504040204" pitchFamily="34" charset="0"/>
                      </a:endParaRPr>
                    </a:p>
                    <a:p>
                      <a:pPr algn="ctr" rtl="1">
                        <a:lnSpc>
                          <a:spcPct val="100000"/>
                        </a:lnSpc>
                        <a:spcAft>
                          <a:spcPts val="0"/>
                        </a:spcAft>
                      </a:pPr>
                      <a:r>
                        <a:rPr lang="ar-AE" sz="2400" b="0" i="0" kern="120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وأعنا</a:t>
                      </a:r>
                      <a:endParaRPr lang="fr-FR" sz="2400" b="0" i="0" kern="1200" dirty="0">
                        <a:solidFill>
                          <a:schemeClr val="tx1"/>
                        </a:solidFill>
                        <a:effectLst/>
                        <a:latin typeface="Book Antiqua" panose="02040602050305030304" pitchFamily="18" charset="0"/>
                        <a:ea typeface="Calibri" panose="020F0502020204030204" pitchFamily="34" charset="0"/>
                        <a:cs typeface="Tahoma" panose="020B0604030504040204" pitchFamily="34" charset="0"/>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305461814"/>
                  </a:ext>
                </a:extLst>
              </a:tr>
              <a:tr h="1096476">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2000" b="1" kern="1200" dirty="0" err="1">
                          <a:solidFill>
                            <a:srgbClr val="C00000"/>
                          </a:solidFill>
                          <a:latin typeface="CS Avva Shenouda" panose="020B7200000000000000" pitchFamily="34" charset="0"/>
                          <a:ea typeface="+mn-ea"/>
                          <a:cs typeface="+mn-cs"/>
                        </a:rPr>
                        <a:t>Pilaoc</a:t>
                      </a:r>
                      <a:endParaRPr lang="fr-FR" sz="2800" b="1" kern="1200" dirty="0">
                        <a:solidFill>
                          <a:srgbClr val="C00000"/>
                        </a:solidFill>
                        <a:latin typeface="CS Avva Shenouda" panose="020B7200000000000000" pitchFamily="34" charset="0"/>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lang="fr-FR" sz="2400" b="1" dirty="0" err="1">
                          <a:solidFill>
                            <a:schemeClr val="tx1"/>
                          </a:solidFill>
                          <a:latin typeface="CS Avva Shenouda" panose="020B7200000000000000" pitchFamily="34" charset="0"/>
                        </a:rPr>
                        <a:t>Amyn</a:t>
                      </a:r>
                      <a:endParaRPr lang="fr-FR" sz="2400" b="1" kern="1200" dirty="0">
                        <a:solidFill>
                          <a:schemeClr val="tx1"/>
                        </a:solidFill>
                        <a:effectLst/>
                        <a:latin typeface="CS Avva Shenouda" panose="020B7200000000000000" pitchFamily="34" charset="0"/>
                        <a:ea typeface="+mn-ea"/>
                        <a:cs typeface="+mn-cs"/>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algn="ctr" defTabSz="914400" rtl="0" eaLnBrk="1" latinLnBrk="0" hangingPunct="1"/>
                      <a:r>
                        <a:rPr lang="fr-FR" sz="2000" b="1" kern="1200" dirty="0">
                          <a:solidFill>
                            <a:srgbClr val="C00000"/>
                          </a:solidFill>
                          <a:latin typeface="+mn-lt"/>
                          <a:ea typeface="+mn-ea"/>
                          <a:cs typeface="+mn-cs"/>
                        </a:rPr>
                        <a:t>L’assemblée</a:t>
                      </a:r>
                      <a:endParaRPr lang="fr-FR" sz="2800" b="1" kern="1200" dirty="0">
                        <a:solidFill>
                          <a:srgbClr val="C00000"/>
                        </a:solidFill>
                        <a:latin typeface="+mn-lt"/>
                        <a:ea typeface="+mn-ea"/>
                        <a:cs typeface="+mn-cs"/>
                      </a:endParaRPr>
                    </a:p>
                    <a:p>
                      <a:pPr algn="ctr"/>
                      <a:r>
                        <a:rPr lang="fr-FR" sz="2000" b="1" kern="1200" dirty="0">
                          <a:solidFill>
                            <a:schemeClr val="dk1"/>
                          </a:solidFill>
                          <a:effectLst/>
                          <a:latin typeface="+mn-lt"/>
                          <a:ea typeface="+mn-ea"/>
                          <a:cs typeface="+mn-cs"/>
                        </a:rPr>
                        <a:t>Amen</a:t>
                      </a:r>
                    </a:p>
                    <a:p>
                      <a:pPr algn="ctr"/>
                      <a:endParaRPr lang="fr-FR" sz="2000" b="1" kern="1200" dirty="0">
                        <a:solidFill>
                          <a:schemeClr val="dk1"/>
                        </a:solidFill>
                        <a:effectLst/>
                        <a:latin typeface="+mn-lt"/>
                        <a:ea typeface="+mn-ea"/>
                        <a:cs typeface="+mn-cs"/>
                      </a:endParaRPr>
                    </a:p>
                    <a:p>
                      <a:pPr algn="ctr"/>
                      <a:endParaRPr lang="fr-FR" sz="2000" b="1" kern="1200" dirty="0">
                        <a:solidFill>
                          <a:schemeClr val="dk1"/>
                        </a:solidFill>
                        <a:effectLst/>
                        <a:latin typeface="+mn-lt"/>
                        <a:ea typeface="+mn-ea"/>
                        <a:cs typeface="+mn-cs"/>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ar-SA" sz="2400" b="1" kern="1200" dirty="0">
                          <a:solidFill>
                            <a:srgbClr val="C00000"/>
                          </a:solidFill>
                          <a:effectLst/>
                          <a:latin typeface="+mn-lt"/>
                          <a:ea typeface="+mn-ea"/>
                          <a:cs typeface="+mn-cs"/>
                        </a:rPr>
                        <a:t>الشعب</a:t>
                      </a:r>
                      <a:endParaRPr lang="fr-FR" sz="2400" b="1" kern="1200" dirty="0">
                        <a:solidFill>
                          <a:srgbClr val="C00000"/>
                        </a:solidFill>
                        <a:effectLst/>
                        <a:latin typeface="+mn-lt"/>
                        <a:ea typeface="+mn-ea"/>
                        <a:cs typeface="+mn-cs"/>
                      </a:endParaRPr>
                    </a:p>
                    <a:p>
                      <a:pPr algn="ctr"/>
                      <a:r>
                        <a:rPr lang="ar-SA" sz="2400" b="0" kern="1200" dirty="0">
                          <a:solidFill>
                            <a:schemeClr val="dk1"/>
                          </a:solidFill>
                          <a:effectLst/>
                          <a:latin typeface="+mn-lt"/>
                          <a:ea typeface="+mn-ea"/>
                          <a:cs typeface="+mn-cs"/>
                        </a:rPr>
                        <a:t>آمين</a:t>
                      </a:r>
                      <a:endParaRPr lang="fr-FR" sz="2400" b="0" dirty="0">
                        <a:solidFill>
                          <a:srgbClr val="C00000"/>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4293781537"/>
                  </a:ext>
                </a:extLst>
              </a:tr>
              <a:tr h="1466084">
                <a:tc>
                  <a:txBody>
                    <a:bodyPr/>
                    <a:lstStyle/>
                    <a:p>
                      <a:pPr algn="ctr">
                        <a:lnSpc>
                          <a:spcPct val="115000"/>
                        </a:lnSpc>
                        <a:spcAft>
                          <a:spcPts val="0"/>
                        </a:spcAft>
                      </a:pPr>
                      <a:r>
                        <a:rPr lang="fr-FR" sz="2000" b="1" kern="1200" dirty="0" err="1">
                          <a:solidFill>
                            <a:srgbClr val="C00000"/>
                          </a:solidFill>
                          <a:latin typeface="CS Avva Shenouda" panose="020B7200000000000000" pitchFamily="34" charset="0"/>
                          <a:ea typeface="+mn-ea"/>
                          <a:cs typeface="+mn-cs"/>
                        </a:rPr>
                        <a:t>Piouyb</a:t>
                      </a:r>
                      <a:endParaRPr lang="fr-FR" sz="2000" b="1" kern="1200" dirty="0">
                        <a:solidFill>
                          <a:srgbClr val="C00000"/>
                        </a:solidFill>
                        <a:latin typeface="CS Avva Shenouda" panose="020B7200000000000000" pitchFamily="34" charset="0"/>
                        <a:ea typeface="+mn-ea"/>
                        <a:cs typeface="+mn-cs"/>
                      </a:endParaRPr>
                    </a:p>
                    <a:p>
                      <a:pPr marL="0" marR="0" lvl="0" indent="0" algn="ctr" defTabSz="914400" rtl="0" eaLnBrk="1" fontAlgn="auto" latinLnBrk="0" hangingPunct="1">
                        <a:lnSpc>
                          <a:spcPct val="115000"/>
                        </a:lnSpc>
                        <a:spcBef>
                          <a:spcPts val="0"/>
                        </a:spcBef>
                        <a:spcAft>
                          <a:spcPts val="0"/>
                        </a:spcAft>
                        <a:buClrTx/>
                        <a:buSzTx/>
                        <a:buFontTx/>
                        <a:buNone/>
                        <a:tabLst/>
                        <a:defRPr/>
                      </a:pPr>
                      <a:r>
                        <a:rPr lang="fr-FR" sz="2200" b="1" kern="1200" dirty="0" err="1">
                          <a:solidFill>
                            <a:schemeClr val="dk1"/>
                          </a:solidFill>
                          <a:effectLst/>
                          <a:latin typeface="CS Avva Shenouda" panose="020B7200000000000000" pitchFamily="34" charset="0"/>
                          <a:ea typeface="+mn-ea"/>
                          <a:cs typeface="Arial" panose="020B0604020202020204" pitchFamily="34" charset="0"/>
                        </a:rPr>
                        <a:t>Wli</a:t>
                      </a:r>
                      <a:r>
                        <a:rPr lang="fr-FR" sz="2200" b="1" kern="1200" dirty="0">
                          <a:solidFill>
                            <a:schemeClr val="dk1"/>
                          </a:solidFill>
                          <a:effectLst/>
                          <a:latin typeface="CS Avva Shenouda" panose="020B7200000000000000" pitchFamily="34" charset="0"/>
                          <a:ea typeface="+mn-ea"/>
                          <a:cs typeface="Arial" panose="020B0604020202020204" pitchFamily="34" charset="0"/>
                        </a:rPr>
                        <a:t> `</a:t>
                      </a:r>
                      <a:r>
                        <a:rPr lang="fr-FR" sz="2200" b="1" kern="1200" dirty="0" err="1">
                          <a:solidFill>
                            <a:schemeClr val="dk1"/>
                          </a:solidFill>
                          <a:effectLst/>
                          <a:latin typeface="CS Avva Shenouda" panose="020B7200000000000000" pitchFamily="34" charset="0"/>
                          <a:ea typeface="+mn-ea"/>
                          <a:cs typeface="Arial" panose="020B0604020202020204" pitchFamily="34" charset="0"/>
                        </a:rPr>
                        <a:t>mpekjwnt</a:t>
                      </a:r>
                      <a:r>
                        <a:rPr lang="fr-FR" sz="2200" b="1" kern="1200" dirty="0">
                          <a:solidFill>
                            <a:schemeClr val="dk1"/>
                          </a:solidFill>
                          <a:effectLst/>
                          <a:latin typeface="CS Avva Shenouda" panose="020B7200000000000000" pitchFamily="34" charset="0"/>
                          <a:ea typeface="+mn-ea"/>
                          <a:cs typeface="Arial" panose="020B0604020202020204" pitchFamily="34" charset="0"/>
                        </a:rPr>
                        <a:t> `</a:t>
                      </a:r>
                      <a:r>
                        <a:rPr lang="fr-FR" sz="2200" b="1" kern="1200" dirty="0" err="1">
                          <a:solidFill>
                            <a:schemeClr val="dk1"/>
                          </a:solidFill>
                          <a:effectLst/>
                          <a:latin typeface="CS Avva Shenouda" panose="020B7200000000000000" pitchFamily="34" charset="0"/>
                          <a:ea typeface="+mn-ea"/>
                          <a:cs typeface="Arial" panose="020B0604020202020204" pitchFamily="34" charset="0"/>
                        </a:rPr>
                        <a:t>ebolharon</a:t>
                      </a:r>
                      <a:r>
                        <a:rPr lang="fr-FR" sz="2200" b="1" kern="1200" dirty="0">
                          <a:solidFill>
                            <a:schemeClr val="dk1"/>
                          </a:solidFill>
                          <a:effectLst/>
                          <a:latin typeface="CS Avva Shenouda" panose="020B7200000000000000" pitchFamily="34" charset="0"/>
                          <a:ea typeface="+mn-ea"/>
                          <a:cs typeface="Arial" panose="020B0604020202020204" pitchFamily="34" charset="0"/>
                        </a:rPr>
                        <a:t> </a:t>
                      </a:r>
                    </a:p>
                    <a:p>
                      <a:pPr marL="0" marR="0" lvl="0" indent="0" algn="ctr" defTabSz="914400" rtl="0" eaLnBrk="1" fontAlgn="auto" latinLnBrk="0" hangingPunct="1">
                        <a:lnSpc>
                          <a:spcPct val="115000"/>
                        </a:lnSpc>
                        <a:spcBef>
                          <a:spcPts val="0"/>
                        </a:spcBef>
                        <a:spcAft>
                          <a:spcPts val="0"/>
                        </a:spcAft>
                        <a:buClrTx/>
                        <a:buSzTx/>
                        <a:buFontTx/>
                        <a:buNone/>
                        <a:tabLst/>
                        <a:defRPr/>
                      </a:pPr>
                      <a:r>
                        <a:rPr lang="fr-FR" sz="2200" b="1" kern="1200" dirty="0" err="1">
                          <a:solidFill>
                            <a:schemeClr val="dk1"/>
                          </a:solidFill>
                          <a:effectLst/>
                          <a:latin typeface="CS Avva Shenouda" panose="020B7200000000000000" pitchFamily="34" charset="0"/>
                          <a:ea typeface="Calibri" panose="020F0502020204030204" pitchFamily="34" charset="0"/>
                          <a:cs typeface="Arial" panose="020B0604020202020204" pitchFamily="34" charset="0"/>
                        </a:rPr>
                        <a:t>jempensini</a:t>
                      </a:r>
                      <a:r>
                        <a:rPr lang="fr-FR" sz="2200" b="1" kern="1200" dirty="0">
                          <a:solidFill>
                            <a:schemeClr val="dk1"/>
                          </a:solidFill>
                          <a:effectLst/>
                          <a:latin typeface="CS Avva Shenouda" panose="020B7200000000000000" pitchFamily="34" charset="0"/>
                          <a:ea typeface="Calibri" panose="020F0502020204030204" pitchFamily="34" charset="0"/>
                          <a:cs typeface="Arial" panose="020B0604020202020204" pitchFamily="34" charset="0"/>
                        </a:rPr>
                        <a:t> </a:t>
                      </a:r>
                      <a:r>
                        <a:rPr lang="fr-FR" sz="2200" b="1" kern="1200" dirty="0" err="1">
                          <a:solidFill>
                            <a:schemeClr val="dk1"/>
                          </a:solidFill>
                          <a:effectLst/>
                          <a:latin typeface="CS Avva Shenouda" panose="020B7200000000000000" pitchFamily="34" charset="0"/>
                          <a:ea typeface="Calibri" panose="020F0502020204030204" pitchFamily="34" charset="0"/>
                          <a:cs typeface="Arial" panose="020B0604020202020204" pitchFamily="34" charset="0"/>
                        </a:rPr>
                        <a:t>qen</a:t>
                      </a:r>
                      <a:r>
                        <a:rPr lang="fr-FR" sz="2200" b="1" kern="1200" dirty="0">
                          <a:solidFill>
                            <a:schemeClr val="dk1"/>
                          </a:solidFill>
                          <a:effectLst/>
                          <a:latin typeface="CS Avva Shenouda" panose="020B7200000000000000" pitchFamily="34" charset="0"/>
                          <a:ea typeface="Calibri" panose="020F0502020204030204" pitchFamily="34" charset="0"/>
                          <a:cs typeface="Arial" panose="020B0604020202020204" pitchFamily="34" charset="0"/>
                        </a:rPr>
                        <a:t> </a:t>
                      </a:r>
                      <a:r>
                        <a:rPr lang="fr-FR" sz="2200" b="1" kern="1200" dirty="0" err="1">
                          <a:solidFill>
                            <a:schemeClr val="dk1"/>
                          </a:solidFill>
                          <a:effectLst/>
                          <a:latin typeface="CS Avva Shenouda" panose="020B7200000000000000" pitchFamily="34" charset="0"/>
                          <a:ea typeface="Calibri" panose="020F0502020204030204" pitchFamily="34" charset="0"/>
                          <a:cs typeface="Arial" panose="020B0604020202020204" pitchFamily="34" charset="0"/>
                        </a:rPr>
                        <a:t>pe-koujai</a:t>
                      </a:r>
                      <a:r>
                        <a:rPr lang="fr-FR" sz="2200" b="1" kern="1200" dirty="0">
                          <a:solidFill>
                            <a:schemeClr val="dk1"/>
                          </a:solidFill>
                          <a:effectLst/>
                          <a:latin typeface="CS Avva Shenouda" panose="020B7200000000000000" pitchFamily="34" charset="0"/>
                          <a:ea typeface="Calibri" panose="020F0502020204030204" pitchFamily="34" charset="0"/>
                          <a:cs typeface="Arial" panose="020B0604020202020204" pitchFamily="34" charset="0"/>
                        </a:rPr>
                        <a:t> </a:t>
                      </a:r>
                    </a:p>
                    <a:p>
                      <a:pPr marL="0" marR="0" lvl="0" indent="0" algn="ctr" defTabSz="914400" rtl="0" eaLnBrk="1" fontAlgn="auto" latinLnBrk="0" hangingPunct="1">
                        <a:lnSpc>
                          <a:spcPct val="115000"/>
                        </a:lnSpc>
                        <a:spcBef>
                          <a:spcPts val="0"/>
                        </a:spcBef>
                        <a:spcAft>
                          <a:spcPts val="0"/>
                        </a:spcAft>
                        <a:buClrTx/>
                        <a:buSzTx/>
                        <a:buFontTx/>
                        <a:buNone/>
                        <a:tabLst/>
                        <a:defRPr/>
                      </a:pPr>
                      <a:r>
                        <a:rPr lang="pt-BR" sz="2200" b="1" kern="1200" dirty="0">
                          <a:solidFill>
                            <a:schemeClr val="dk1"/>
                          </a:solidFill>
                          <a:effectLst/>
                          <a:latin typeface="CS Avva Shenouda" panose="020B7200000000000000" pitchFamily="34" charset="0"/>
                          <a:ea typeface="Calibri" panose="020F0502020204030204" pitchFamily="34" charset="0"/>
                          <a:cs typeface="Arial" panose="020B0604020202020204" pitchFamily="34" charset="0"/>
                        </a:rPr>
                        <a:t>ouoh ,a nennobi nan `ebol</a:t>
                      </a:r>
                      <a:endParaRPr lang="fr-FR" sz="2200" b="1" kern="1200" dirty="0">
                        <a:solidFill>
                          <a:schemeClr val="dk1"/>
                        </a:solidFill>
                        <a:effectLst/>
                        <a:latin typeface="CS Avva Shenouda" panose="020B7200000000000000" pitchFamily="34" charset="0"/>
                        <a:ea typeface="Calibri" panose="020F0502020204030204" pitchFamily="34" charset="0"/>
                        <a:cs typeface="Arial" panose="020B0604020202020204" pitchFamily="34" charset="0"/>
                      </a:endParaRPr>
                    </a:p>
                  </a:txBody>
                  <a:tcPr marL="68580" marR="68580" marT="0"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fr-FR" sz="2000" b="1" dirty="0">
                          <a:solidFill>
                            <a:srgbClr val="C00000"/>
                          </a:solidFill>
                        </a:rPr>
                        <a:t>Le Prêtre</a:t>
                      </a:r>
                    </a:p>
                    <a:p>
                      <a:pPr algn="ctr">
                        <a:lnSpc>
                          <a:spcPct val="100000"/>
                        </a:lnSpc>
                        <a:spcAft>
                          <a:spcPts val="0"/>
                        </a:spcAft>
                      </a:pPr>
                      <a:r>
                        <a:rPr lang="fr-FR" sz="2200" b="1" dirty="0">
                          <a:solidFill>
                            <a:schemeClr val="tx1"/>
                          </a:solidFill>
                          <a:effectLst/>
                          <a:latin typeface="Book Antiqua" panose="02040602050305030304" pitchFamily="18" charset="0"/>
                          <a:ea typeface="Times New Roman" panose="02020603050405020304" pitchFamily="18" charset="0"/>
                          <a:cs typeface="Arial" panose="020B0604020202020204" pitchFamily="34" charset="0"/>
                        </a:rPr>
                        <a:t>Éloigne de nous Ta colère,</a:t>
                      </a:r>
                    </a:p>
                    <a:p>
                      <a:pPr algn="ctr">
                        <a:lnSpc>
                          <a:spcPct val="100000"/>
                        </a:lnSpc>
                        <a:spcAft>
                          <a:spcPts val="0"/>
                        </a:spcAft>
                      </a:pPr>
                      <a:r>
                        <a:rPr lang="fr-FR" sz="2200" b="1" dirty="0">
                          <a:solidFill>
                            <a:schemeClr val="tx1"/>
                          </a:solidFill>
                          <a:effectLst/>
                          <a:latin typeface="Book Antiqua" panose="02040602050305030304" pitchFamily="18" charset="0"/>
                          <a:ea typeface="Times New Roman" panose="02020603050405020304" pitchFamily="18" charset="0"/>
                          <a:cs typeface="Arial" panose="020B0604020202020204" pitchFamily="34" charset="0"/>
                        </a:rPr>
                        <a:t>accorde-nous Ton Salut</a:t>
                      </a:r>
                    </a:p>
                    <a:p>
                      <a:pPr algn="ctr">
                        <a:lnSpc>
                          <a:spcPct val="100000"/>
                        </a:lnSpc>
                        <a:spcAft>
                          <a:spcPts val="0"/>
                        </a:spcAft>
                      </a:pPr>
                      <a:r>
                        <a:rPr lang="fr-FR" sz="2000" b="1" dirty="0">
                          <a:solidFill>
                            <a:schemeClr val="tx1"/>
                          </a:solidFill>
                          <a:effectLst/>
                          <a:latin typeface="Book Antiqua" panose="02040602050305030304" pitchFamily="18" charset="0"/>
                          <a:ea typeface="Times New Roman" panose="02020603050405020304" pitchFamily="18" charset="0"/>
                          <a:cs typeface="Arial" panose="020B0604020202020204" pitchFamily="34" charset="0"/>
                        </a:rPr>
                        <a:t>et pardonne-nous nos péchés</a:t>
                      </a:r>
                    </a:p>
                    <a:p>
                      <a:pPr algn="ctr">
                        <a:lnSpc>
                          <a:spcPct val="100000"/>
                        </a:lnSpc>
                        <a:spcAft>
                          <a:spcPts val="0"/>
                        </a:spcAft>
                      </a:pPr>
                      <a:endParaRPr lang="fr-FR" sz="2000" b="1" dirty="0">
                        <a:solidFill>
                          <a:schemeClr val="tx1"/>
                        </a:solidFill>
                        <a:effectLst/>
                        <a:latin typeface="Book Antiqua" panose="02040602050305030304" pitchFamily="18" charset="0"/>
                        <a:ea typeface="Times New Roman" panose="02020603050405020304" pitchFamily="18" charset="0"/>
                        <a:cs typeface="Arial" panose="020B0604020202020204" pitchFamily="34" charset="0"/>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ar-SA" sz="2000" b="1" kern="1200" dirty="0">
                          <a:solidFill>
                            <a:srgbClr val="C00000"/>
                          </a:solidFill>
                          <a:effectLst/>
                          <a:latin typeface="+mn-lt"/>
                          <a:ea typeface="+mn-ea"/>
                          <a:cs typeface="+mn-cs"/>
                        </a:rPr>
                        <a:t>الكاهن</a:t>
                      </a:r>
                      <a:endParaRPr lang="fr-FR" dirty="0">
                        <a:solidFill>
                          <a:srgbClr val="C00000"/>
                        </a:solidFill>
                      </a:endParaRPr>
                    </a:p>
                    <a:p>
                      <a:pPr algn="ctr" rtl="1">
                        <a:lnSpc>
                          <a:spcPct val="100000"/>
                        </a:lnSpc>
                        <a:spcAft>
                          <a:spcPts val="0"/>
                        </a:spcAft>
                      </a:pPr>
                      <a:r>
                        <a:rPr lang="ar-SA" sz="2400" b="0" kern="1200" dirty="0" err="1">
                          <a:solidFill>
                            <a:schemeClr val="tx1"/>
                          </a:solidFill>
                          <a:effectLst/>
                          <a:latin typeface="Book Antiqua" panose="02040602050305030304" pitchFamily="18" charset="0"/>
                          <a:ea typeface="Calibri" panose="020F0502020204030204" pitchFamily="34" charset="0"/>
                          <a:cs typeface="Tahoma" panose="020B0604030504040204" pitchFamily="34" charset="0"/>
                        </a:rPr>
                        <a:t>وإرفع</a:t>
                      </a:r>
                      <a:r>
                        <a:rPr lang="ar-SA" sz="2400" b="0" kern="120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 غضبك عنا </a:t>
                      </a:r>
                      <a:endParaRPr lang="fr-FR" sz="2400" b="0" kern="1200" dirty="0">
                        <a:solidFill>
                          <a:schemeClr val="tx1"/>
                        </a:solidFill>
                        <a:effectLst/>
                        <a:latin typeface="Book Antiqua" panose="02040602050305030304" pitchFamily="18" charset="0"/>
                        <a:ea typeface="Calibri" panose="020F0502020204030204" pitchFamily="34" charset="0"/>
                        <a:cs typeface="Tahoma" panose="020B0604030504040204" pitchFamily="34" charset="0"/>
                      </a:endParaRPr>
                    </a:p>
                    <a:p>
                      <a:pPr algn="ctr" rtl="1">
                        <a:lnSpc>
                          <a:spcPct val="100000"/>
                        </a:lnSpc>
                        <a:spcAft>
                          <a:spcPts val="0"/>
                        </a:spcAft>
                      </a:pPr>
                      <a:r>
                        <a:rPr lang="ar-AE" sz="2400" b="0" i="0" kern="1200" dirty="0" err="1">
                          <a:solidFill>
                            <a:schemeClr val="tx1"/>
                          </a:solidFill>
                          <a:effectLst/>
                          <a:latin typeface="Book Antiqua" panose="02040602050305030304" pitchFamily="18" charset="0"/>
                          <a:ea typeface="Calibri" panose="020F0502020204030204" pitchFamily="34" charset="0"/>
                          <a:cs typeface="Tahoma" panose="020B0604030504040204" pitchFamily="34" charset="0"/>
                        </a:rPr>
                        <a:t>وإفتقدنا</a:t>
                      </a:r>
                      <a:r>
                        <a:rPr lang="ar-AE" sz="2400" b="0" i="0" kern="120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 بخلاصك </a:t>
                      </a:r>
                      <a:endParaRPr lang="fr-FR" sz="2400" b="0" i="0" kern="1200" dirty="0">
                        <a:solidFill>
                          <a:schemeClr val="tx1"/>
                        </a:solidFill>
                        <a:effectLst/>
                        <a:latin typeface="Book Antiqua" panose="02040602050305030304" pitchFamily="18" charset="0"/>
                        <a:ea typeface="Calibri" panose="020F0502020204030204" pitchFamily="34" charset="0"/>
                        <a:cs typeface="Tahoma" panose="020B0604030504040204" pitchFamily="34" charset="0"/>
                      </a:endParaRPr>
                    </a:p>
                    <a:p>
                      <a:pPr algn="ctr" rtl="1">
                        <a:lnSpc>
                          <a:spcPct val="100000"/>
                        </a:lnSpc>
                        <a:spcAft>
                          <a:spcPts val="0"/>
                        </a:spcAft>
                      </a:pPr>
                      <a:r>
                        <a:rPr lang="ar-AE" sz="2400" b="0" i="0" kern="1200" dirty="0" err="1">
                          <a:solidFill>
                            <a:schemeClr val="tx1"/>
                          </a:solidFill>
                          <a:effectLst/>
                          <a:latin typeface="Book Antiqua" panose="02040602050305030304" pitchFamily="18" charset="0"/>
                          <a:ea typeface="Calibri" panose="020F0502020204030204" pitchFamily="34" charset="0"/>
                          <a:cs typeface="Tahoma" panose="020B0604030504040204" pitchFamily="34" charset="0"/>
                        </a:rPr>
                        <a:t>وإغفر</a:t>
                      </a:r>
                      <a:r>
                        <a:rPr lang="ar-AE" sz="2400" b="0" i="0" kern="120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 لنا  خطايانا</a:t>
                      </a:r>
                      <a:endParaRPr lang="fr-FR" sz="2400" b="0" i="0" kern="1200" dirty="0">
                        <a:solidFill>
                          <a:schemeClr val="tx1"/>
                        </a:solidFill>
                        <a:effectLst/>
                        <a:latin typeface="Book Antiqua" panose="02040602050305030304" pitchFamily="18" charset="0"/>
                        <a:ea typeface="Calibri" panose="020F0502020204030204" pitchFamily="34" charset="0"/>
                        <a:cs typeface="Tahoma" panose="020B0604030504040204" pitchFamily="34" charset="0"/>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384800473"/>
                  </a:ext>
                </a:extLst>
              </a:tr>
            </a:tbl>
          </a:graphicData>
        </a:graphic>
      </p:graphicFrame>
      <p:sp>
        <p:nvSpPr>
          <p:cNvPr id="6" name="ZoneTexte 5">
            <a:extLst>
              <a:ext uri="{FF2B5EF4-FFF2-40B4-BE49-F238E27FC236}">
                <a16:creationId xmlns:a16="http://schemas.microsoft.com/office/drawing/2014/main" id="{68E6A05C-FC87-4F55-B52E-3FE7EE6A730B}"/>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du </a:t>
            </a:r>
            <a:r>
              <a:rPr lang="fr-FR" sz="1600" b="1" dirty="0" err="1">
                <a:solidFill>
                  <a:schemeClr val="bg1"/>
                </a:solidFill>
              </a:rPr>
              <a:t>Lakkan</a:t>
            </a:r>
            <a:r>
              <a:rPr lang="fr-FR" sz="1600" b="1" dirty="0">
                <a:solidFill>
                  <a:schemeClr val="bg1"/>
                </a:solidFill>
              </a:rPr>
              <a:t> (Lavement des pieds)</a:t>
            </a:r>
          </a:p>
        </p:txBody>
      </p:sp>
      <p:sp>
        <p:nvSpPr>
          <p:cNvPr id="8" name="Rectangle 74">
            <a:extLst>
              <a:ext uri="{FF2B5EF4-FFF2-40B4-BE49-F238E27FC236}">
                <a16:creationId xmlns:a16="http://schemas.microsoft.com/office/drawing/2014/main" id="{297A38C9-170F-4BA2-AB9B-75E7BE17200F}"/>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صلاة </a:t>
            </a:r>
            <a:r>
              <a:rPr lang="ar-SA" sz="2000" b="1" dirty="0" err="1">
                <a:solidFill>
                  <a:schemeClr val="bg1"/>
                </a:solidFill>
              </a:rPr>
              <a:t>اللقان</a:t>
            </a:r>
            <a:endParaRPr lang="en-US" altLang="fr-FR" sz="2000" b="1" i="1" dirty="0">
              <a:solidFill>
                <a:schemeClr val="bg1"/>
              </a:solidFill>
            </a:endParaRPr>
          </a:p>
        </p:txBody>
      </p:sp>
    </p:spTree>
    <p:extLst>
      <p:ext uri="{BB962C8B-B14F-4D97-AF65-F5344CB8AC3E}">
        <p14:creationId xmlns:p14="http://schemas.microsoft.com/office/powerpoint/2010/main" val="1051108982"/>
      </p:ext>
    </p:extLst>
  </p:cSld>
  <p:clrMapOvr>
    <a:masterClrMapping/>
  </p:clrMapOvr>
</p:sld>
</file>

<file path=ppt/slides/slide6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1847528" y="618978"/>
            <a:ext cx="8496944" cy="5416062"/>
          </a:xfrm>
        </p:spPr>
        <p:txBody>
          <a:bodyPr>
            <a:noAutofit/>
          </a:bodyPr>
          <a:lstStyle/>
          <a:p>
            <a:pPr marL="0" indent="0">
              <a:buNone/>
            </a:pPr>
            <a:endParaRPr lang="fr-FR" sz="4800" b="1" dirty="0">
              <a:latin typeface="CS Avva Shenouda" panose="020B7200000000000000" pitchFamily="34" charset="0"/>
            </a:endParaRPr>
          </a:p>
          <a:p>
            <a:pPr marL="0" indent="0">
              <a:buNone/>
            </a:pPr>
            <a:endParaRPr lang="fr-FR" sz="4800" b="1" dirty="0">
              <a:latin typeface="CS Avva Shenouda" panose="020B7200000000000000" pitchFamily="34" charset="0"/>
            </a:endParaRPr>
          </a:p>
          <a:p>
            <a:pPr marL="0" indent="0" algn="ctr">
              <a:buNone/>
            </a:pPr>
            <a:r>
              <a:rPr lang="fr-FR" sz="4800" b="1" dirty="0">
                <a:latin typeface="CS Avva Shenouda" panose="020B7200000000000000" pitchFamily="34" charset="0"/>
              </a:rPr>
              <a:t>(</a:t>
            </a:r>
            <a:r>
              <a:rPr lang="fr-FR" sz="4800" b="1" dirty="0" err="1">
                <a:latin typeface="CS Avva Shenouda" panose="020B7200000000000000" pitchFamily="34" charset="0"/>
              </a:rPr>
              <a:t>Kuri``e</a:t>
            </a:r>
            <a:r>
              <a:rPr lang="fr-FR" sz="4800" b="1" dirty="0">
                <a:latin typeface="CS Avva Shenouda" panose="020B7200000000000000" pitchFamily="34" charset="0"/>
              </a:rPr>
              <a:t> ``</a:t>
            </a:r>
            <a:r>
              <a:rPr lang="fr-FR" sz="4800" b="1" dirty="0" err="1">
                <a:latin typeface="CS Avva Shenouda" panose="020B7200000000000000" pitchFamily="34" charset="0"/>
              </a:rPr>
              <a:t>ele</a:t>
            </a:r>
            <a:r>
              <a:rPr lang="fr-FR" sz="4800" b="1" dirty="0">
                <a:latin typeface="CS Avva Shenouda" panose="020B7200000000000000" pitchFamily="34" charset="0"/>
              </a:rPr>
              <a:t>``</a:t>
            </a:r>
            <a:r>
              <a:rPr lang="fr-FR" sz="4800" b="1" dirty="0" err="1">
                <a:latin typeface="CS Avva Shenouda" panose="020B7200000000000000" pitchFamily="34" charset="0"/>
              </a:rPr>
              <a:t>ycon</a:t>
            </a:r>
            <a:r>
              <a:rPr lang="fr-FR" sz="4800" b="1" dirty="0">
                <a:latin typeface="CS Avva Shenouda" panose="020B7200000000000000" pitchFamily="34" charset="0"/>
              </a:rPr>
              <a:t>)</a:t>
            </a:r>
            <a:r>
              <a:rPr lang="fr-FR" sz="4800" b="1" baseline="30000" dirty="0">
                <a:latin typeface="+mj-lt"/>
              </a:rPr>
              <a:t>10</a:t>
            </a:r>
            <a:endParaRPr lang="fr-FR" sz="4800" b="1" baseline="30000" dirty="0">
              <a:latin typeface="CS Avva Shenouda" panose="020B7200000000000000" pitchFamily="34" charset="0"/>
            </a:endParaRPr>
          </a:p>
          <a:p>
            <a:pPr marL="0" indent="0" algn="ctr">
              <a:buNone/>
            </a:pPr>
            <a:endParaRPr lang="fr-FR" sz="4800" b="1" dirty="0">
              <a:latin typeface="CS Avva Shenouda" panose="020B7200000000000000" pitchFamily="34" charset="0"/>
            </a:endParaRPr>
          </a:p>
        </p:txBody>
      </p:sp>
      <p:sp>
        <p:nvSpPr>
          <p:cNvPr id="4" name="ZoneTexte 3">
            <a:extLst>
              <a:ext uri="{FF2B5EF4-FFF2-40B4-BE49-F238E27FC236}">
                <a16:creationId xmlns:a16="http://schemas.microsoft.com/office/drawing/2014/main" id="{5BED33DA-C31F-4613-9115-80B6486FF1AE}"/>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du </a:t>
            </a:r>
            <a:r>
              <a:rPr lang="fr-FR" sz="1600" b="1" dirty="0" err="1">
                <a:solidFill>
                  <a:schemeClr val="bg1"/>
                </a:solidFill>
              </a:rPr>
              <a:t>Lakkan</a:t>
            </a:r>
            <a:r>
              <a:rPr lang="fr-FR" sz="1600" b="1" dirty="0">
                <a:solidFill>
                  <a:schemeClr val="bg1"/>
                </a:solidFill>
              </a:rPr>
              <a:t> (Lavement des pieds)</a:t>
            </a:r>
          </a:p>
        </p:txBody>
      </p:sp>
      <p:sp>
        <p:nvSpPr>
          <p:cNvPr id="5" name="Rectangle 74">
            <a:extLst>
              <a:ext uri="{FF2B5EF4-FFF2-40B4-BE49-F238E27FC236}">
                <a16:creationId xmlns:a16="http://schemas.microsoft.com/office/drawing/2014/main" id="{599529CF-6425-457E-841C-FFD22356F4A9}"/>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صلاة </a:t>
            </a:r>
            <a:r>
              <a:rPr lang="ar-SA" sz="2000" b="1" dirty="0" err="1">
                <a:solidFill>
                  <a:schemeClr val="bg1"/>
                </a:solidFill>
              </a:rPr>
              <a:t>اللقان</a:t>
            </a:r>
            <a:endParaRPr lang="en-US" altLang="fr-FR" sz="2000" b="1" i="1" dirty="0">
              <a:solidFill>
                <a:schemeClr val="bg1"/>
              </a:solidFill>
            </a:endParaRPr>
          </a:p>
        </p:txBody>
      </p:sp>
    </p:spTree>
    <p:extLst>
      <p:ext uri="{BB962C8B-B14F-4D97-AF65-F5344CB8AC3E}">
        <p14:creationId xmlns:p14="http://schemas.microsoft.com/office/powerpoint/2010/main" val="3869733199"/>
      </p:ext>
    </p:extLst>
  </p:cSld>
  <p:clrMapOvr>
    <a:masterClrMapping/>
  </p:clrMapOvr>
</p:sld>
</file>

<file path=ppt/slides/slide6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a:xfrm>
            <a:off x="6960096" y="692696"/>
            <a:ext cx="4531205" cy="2492990"/>
          </a:xfrm>
          <a:prstGeom prst="rect">
            <a:avLst/>
          </a:prstGeom>
        </p:spPr>
        <p:txBody>
          <a:bodyPr wrap="square">
            <a:spAutoFit/>
          </a:bodyPr>
          <a:lstStyle/>
          <a:p>
            <a:pPr algn="just" rtl="1"/>
            <a:r>
              <a:rPr lang="ar-AE" sz="3900" b="1" dirty="0"/>
              <a:t>يسوع المسيح هو </a:t>
            </a:r>
            <a:r>
              <a:rPr lang="ar-AE" sz="3900" b="1" dirty="0" err="1"/>
              <a:t>هو</a:t>
            </a:r>
            <a:r>
              <a:rPr lang="ar-AE" sz="3900" b="1" dirty="0"/>
              <a:t> أمس، واليوم وإلى الأبد، بأُقنوم واحد، نسجد له ونمجده.</a:t>
            </a:r>
          </a:p>
        </p:txBody>
      </p:sp>
      <p:sp>
        <p:nvSpPr>
          <p:cNvPr id="6" name="Rectangle 5"/>
          <p:cNvSpPr/>
          <p:nvPr/>
        </p:nvSpPr>
        <p:spPr>
          <a:xfrm>
            <a:off x="695400" y="692696"/>
            <a:ext cx="5256584" cy="3416320"/>
          </a:xfrm>
          <a:prstGeom prst="rect">
            <a:avLst/>
          </a:prstGeom>
        </p:spPr>
        <p:txBody>
          <a:bodyPr wrap="square">
            <a:spAutoFit/>
          </a:bodyPr>
          <a:lstStyle/>
          <a:p>
            <a:pPr algn="just"/>
            <a:r>
              <a:rPr lang="it-IT" sz="3600" b="1" dirty="0">
                <a:latin typeface="Athanasius" pitchFamily="2" charset="0"/>
              </a:rPr>
              <a:t>Ihcouc Pixrictoc `ncaf nem voou &gt; `nqof `nqof pe nem ]a `ene\ &gt; 'en ou\upoctacic `nouwt &gt; tenouw]t `mmof ten;`wou naf</a:t>
            </a:r>
          </a:p>
        </p:txBody>
      </p:sp>
      <p:sp>
        <p:nvSpPr>
          <p:cNvPr id="7" name="Rectangle 6"/>
          <p:cNvSpPr/>
          <p:nvPr/>
        </p:nvSpPr>
        <p:spPr>
          <a:xfrm>
            <a:off x="911425" y="4247217"/>
            <a:ext cx="10579876" cy="2062103"/>
          </a:xfrm>
          <a:prstGeom prst="rect">
            <a:avLst/>
          </a:prstGeom>
        </p:spPr>
        <p:txBody>
          <a:bodyPr wrap="square">
            <a:spAutoFit/>
          </a:bodyPr>
          <a:lstStyle/>
          <a:p>
            <a:pPr algn="ctr"/>
            <a:r>
              <a:rPr lang="fr-FR" sz="3200" b="1" dirty="0">
                <a:latin typeface="Book Antiqua" pitchFamily="18" charset="0"/>
              </a:rPr>
              <a:t>Jésus-Christ est Lui-même hier, </a:t>
            </a:r>
          </a:p>
          <a:p>
            <a:pPr algn="ctr"/>
            <a:r>
              <a:rPr lang="fr-FR" sz="3200" b="1" dirty="0">
                <a:latin typeface="Book Antiqua" pitchFamily="18" charset="0"/>
              </a:rPr>
              <a:t>aujourd’hui et jusqu’à la fin des temps </a:t>
            </a:r>
          </a:p>
          <a:p>
            <a:pPr algn="ctr"/>
            <a:r>
              <a:rPr lang="fr-FR" sz="3200" b="1" dirty="0">
                <a:latin typeface="Book Antiqua" pitchFamily="18" charset="0"/>
              </a:rPr>
              <a:t>avec Son hypostase unique, </a:t>
            </a:r>
          </a:p>
          <a:p>
            <a:pPr algn="ctr"/>
            <a:r>
              <a:rPr lang="fr-FR" sz="3200" b="1" dirty="0">
                <a:latin typeface="Book Antiqua" pitchFamily="18" charset="0"/>
              </a:rPr>
              <a:t>nous nous prosternons devant Lui et nous Le glorifions</a:t>
            </a:r>
          </a:p>
        </p:txBody>
      </p:sp>
      <p:sp>
        <p:nvSpPr>
          <p:cNvPr id="8" name="ZoneTexte 7">
            <a:extLst>
              <a:ext uri="{FF2B5EF4-FFF2-40B4-BE49-F238E27FC236}">
                <a16:creationId xmlns:a16="http://schemas.microsoft.com/office/drawing/2014/main" id="{BFFD30F4-D0A7-49C1-A03F-E24A59022328}"/>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du </a:t>
            </a:r>
            <a:r>
              <a:rPr lang="fr-FR" sz="1600" b="1" dirty="0" err="1">
                <a:solidFill>
                  <a:schemeClr val="bg1"/>
                </a:solidFill>
              </a:rPr>
              <a:t>Lakkan</a:t>
            </a:r>
            <a:r>
              <a:rPr lang="fr-FR" sz="1600" b="1" dirty="0">
                <a:solidFill>
                  <a:schemeClr val="bg1"/>
                </a:solidFill>
              </a:rPr>
              <a:t> (Lavement des pieds)</a:t>
            </a:r>
          </a:p>
        </p:txBody>
      </p:sp>
      <p:sp>
        <p:nvSpPr>
          <p:cNvPr id="9" name="Rectangle 74">
            <a:extLst>
              <a:ext uri="{FF2B5EF4-FFF2-40B4-BE49-F238E27FC236}">
                <a16:creationId xmlns:a16="http://schemas.microsoft.com/office/drawing/2014/main" id="{1ACDCBDF-1F08-400A-B483-2A4008663EF4}"/>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صلاة </a:t>
            </a:r>
            <a:r>
              <a:rPr lang="ar-SA" sz="2000" b="1" dirty="0" err="1">
                <a:solidFill>
                  <a:schemeClr val="bg1"/>
                </a:solidFill>
              </a:rPr>
              <a:t>اللقان</a:t>
            </a:r>
            <a:endParaRPr lang="en-US" altLang="fr-FR" sz="2000" b="1" i="1" dirty="0">
              <a:solidFill>
                <a:schemeClr val="bg1"/>
              </a:solidFill>
            </a:endParaRPr>
          </a:p>
        </p:txBody>
      </p:sp>
    </p:spTree>
    <p:extLst>
      <p:ext uri="{BB962C8B-B14F-4D97-AF65-F5344CB8AC3E}">
        <p14:creationId xmlns:p14="http://schemas.microsoft.com/office/powerpoint/2010/main" val="1733887894"/>
      </p:ext>
    </p:extLst>
  </p:cSld>
  <p:clrMapOvr>
    <a:masterClrMapping/>
  </p:clrMapOvr>
</p:sld>
</file>

<file path=ppt/slides/slide6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a:xfrm>
            <a:off x="6960096" y="692696"/>
            <a:ext cx="4531205" cy="1892826"/>
          </a:xfrm>
          <a:prstGeom prst="rect">
            <a:avLst/>
          </a:prstGeom>
        </p:spPr>
        <p:txBody>
          <a:bodyPr wrap="square">
            <a:spAutoFit/>
          </a:bodyPr>
          <a:lstStyle/>
          <a:p>
            <a:pPr algn="just" rtl="1"/>
            <a:r>
              <a:rPr lang="ar-AE" sz="3900" b="1" dirty="0"/>
              <a:t>مبارك الآب والابن والروح القدس الثالوث الكامل نسجد له ونمجده</a:t>
            </a:r>
          </a:p>
        </p:txBody>
      </p:sp>
      <p:sp>
        <p:nvSpPr>
          <p:cNvPr id="6" name="Rectangle 5"/>
          <p:cNvSpPr/>
          <p:nvPr/>
        </p:nvSpPr>
        <p:spPr>
          <a:xfrm>
            <a:off x="695400" y="692696"/>
            <a:ext cx="5256584" cy="2862322"/>
          </a:xfrm>
          <a:prstGeom prst="rect">
            <a:avLst/>
          </a:prstGeom>
        </p:spPr>
        <p:txBody>
          <a:bodyPr wrap="square">
            <a:spAutoFit/>
          </a:bodyPr>
          <a:lstStyle/>
          <a:p>
            <a:pPr algn="just"/>
            <a:r>
              <a:rPr lang="it-IT" sz="3600" b="1" dirty="0">
                <a:latin typeface="CS Avva Shenouda" panose="020B7200000000000000" pitchFamily="34" charset="0"/>
              </a:rPr>
              <a:t>Je f`cmarouwt `nje ÉViwt nem ÉPsyri nem Pi=p=n=a =e=;=u @ ]`triac etjyk `ebol @ tenouwst `mmoc ten]`wou nac</a:t>
            </a:r>
          </a:p>
        </p:txBody>
      </p:sp>
      <p:sp>
        <p:nvSpPr>
          <p:cNvPr id="7" name="Rectangle 6"/>
          <p:cNvSpPr/>
          <p:nvPr/>
        </p:nvSpPr>
        <p:spPr>
          <a:xfrm>
            <a:off x="911425" y="4247217"/>
            <a:ext cx="10579876" cy="2062103"/>
          </a:xfrm>
          <a:prstGeom prst="rect">
            <a:avLst/>
          </a:prstGeom>
        </p:spPr>
        <p:txBody>
          <a:bodyPr wrap="square">
            <a:spAutoFit/>
          </a:bodyPr>
          <a:lstStyle/>
          <a:p>
            <a:pPr algn="ctr"/>
            <a:r>
              <a:rPr lang="fr-FR" sz="3200" b="1" dirty="0">
                <a:latin typeface="Book Antiqua" pitchFamily="18" charset="0"/>
              </a:rPr>
              <a:t>Béni soit le Père, </a:t>
            </a:r>
          </a:p>
          <a:p>
            <a:pPr algn="ctr"/>
            <a:r>
              <a:rPr lang="fr-FR" sz="3200" b="1" dirty="0">
                <a:latin typeface="Book Antiqua" pitchFamily="18" charset="0"/>
              </a:rPr>
              <a:t>le Fils et le Saint Esprit, </a:t>
            </a:r>
          </a:p>
          <a:p>
            <a:pPr algn="ctr"/>
            <a:r>
              <a:rPr lang="fr-FR" sz="3200" b="1" dirty="0">
                <a:latin typeface="Book Antiqua" pitchFamily="18" charset="0"/>
              </a:rPr>
              <a:t>Trinité parfaite, </a:t>
            </a:r>
          </a:p>
          <a:p>
            <a:pPr algn="ctr"/>
            <a:r>
              <a:rPr lang="fr-FR" sz="3200" b="1" dirty="0">
                <a:latin typeface="Book Antiqua" pitchFamily="18" charset="0"/>
              </a:rPr>
              <a:t>nous l’adorons et la glorifions</a:t>
            </a:r>
          </a:p>
        </p:txBody>
      </p:sp>
      <p:sp>
        <p:nvSpPr>
          <p:cNvPr id="8" name="ZoneTexte 7">
            <a:extLst>
              <a:ext uri="{FF2B5EF4-FFF2-40B4-BE49-F238E27FC236}">
                <a16:creationId xmlns:a16="http://schemas.microsoft.com/office/drawing/2014/main" id="{BFFD30F4-D0A7-49C1-A03F-E24A59022328}"/>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du </a:t>
            </a:r>
            <a:r>
              <a:rPr lang="fr-FR" sz="1600" b="1" dirty="0" err="1">
                <a:solidFill>
                  <a:schemeClr val="bg1"/>
                </a:solidFill>
              </a:rPr>
              <a:t>Lakkan</a:t>
            </a:r>
            <a:r>
              <a:rPr lang="fr-FR" sz="1600" b="1" dirty="0">
                <a:solidFill>
                  <a:schemeClr val="bg1"/>
                </a:solidFill>
              </a:rPr>
              <a:t> (Lavement des pieds)</a:t>
            </a:r>
          </a:p>
        </p:txBody>
      </p:sp>
      <p:sp>
        <p:nvSpPr>
          <p:cNvPr id="9" name="Rectangle 74">
            <a:extLst>
              <a:ext uri="{FF2B5EF4-FFF2-40B4-BE49-F238E27FC236}">
                <a16:creationId xmlns:a16="http://schemas.microsoft.com/office/drawing/2014/main" id="{1ACDCBDF-1F08-400A-B483-2A4008663EF4}"/>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صلاة </a:t>
            </a:r>
            <a:r>
              <a:rPr lang="ar-SA" sz="2000" b="1" dirty="0" err="1">
                <a:solidFill>
                  <a:schemeClr val="bg1"/>
                </a:solidFill>
              </a:rPr>
              <a:t>اللقان</a:t>
            </a:r>
            <a:endParaRPr lang="en-US" altLang="fr-FR" sz="2000" b="1" i="1" dirty="0">
              <a:solidFill>
                <a:schemeClr val="bg1"/>
              </a:solidFill>
            </a:endParaRPr>
          </a:p>
        </p:txBody>
      </p:sp>
    </p:spTree>
    <p:extLst>
      <p:ext uri="{BB962C8B-B14F-4D97-AF65-F5344CB8AC3E}">
        <p14:creationId xmlns:p14="http://schemas.microsoft.com/office/powerpoint/2010/main" val="178135964"/>
      </p:ext>
    </p:extLst>
  </p:cSld>
  <p:clrMapOvr>
    <a:masterClrMapping/>
  </p:clrMapOvr>
</p:sld>
</file>

<file path=ppt/slides/slide6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5" name="Connecteur droit 4">
            <a:extLst>
              <a:ext uri="{FF2B5EF4-FFF2-40B4-BE49-F238E27FC236}">
                <a16:creationId xmlns:a16="http://schemas.microsoft.com/office/drawing/2014/main" id="{126B1987-611D-41BD-9F08-E35F26AD5672}"/>
              </a:ext>
            </a:extLst>
          </p:cNvPr>
          <p:cNvCxnSpPr>
            <a:cxnSpLocks/>
          </p:cNvCxnSpPr>
          <p:nvPr/>
        </p:nvCxnSpPr>
        <p:spPr>
          <a:xfrm flipV="1">
            <a:off x="4151784" y="548680"/>
            <a:ext cx="0" cy="5832648"/>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7" name="Connecteur droit 6">
            <a:extLst>
              <a:ext uri="{FF2B5EF4-FFF2-40B4-BE49-F238E27FC236}">
                <a16:creationId xmlns:a16="http://schemas.microsoft.com/office/drawing/2014/main" id="{6FCAE597-4702-47B1-A0B0-F545200A3E96}"/>
              </a:ext>
            </a:extLst>
          </p:cNvPr>
          <p:cNvCxnSpPr>
            <a:cxnSpLocks/>
          </p:cNvCxnSpPr>
          <p:nvPr/>
        </p:nvCxnSpPr>
        <p:spPr>
          <a:xfrm>
            <a:off x="7932204" y="548680"/>
            <a:ext cx="0" cy="5832648"/>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aphicFrame>
        <p:nvGraphicFramePr>
          <p:cNvPr id="11" name="Tableau 10">
            <a:extLst>
              <a:ext uri="{FF2B5EF4-FFF2-40B4-BE49-F238E27FC236}">
                <a16:creationId xmlns:a16="http://schemas.microsoft.com/office/drawing/2014/main" id="{064030C8-D926-485C-8E3C-04B79300FA76}"/>
              </a:ext>
            </a:extLst>
          </p:cNvPr>
          <p:cNvGraphicFramePr>
            <a:graphicFrameLocks noGrp="1"/>
          </p:cNvGraphicFramePr>
          <p:nvPr/>
        </p:nvGraphicFramePr>
        <p:xfrm>
          <a:off x="407368" y="548680"/>
          <a:ext cx="11305251" cy="4876800"/>
        </p:xfrm>
        <a:graphic>
          <a:graphicData uri="http://schemas.openxmlformats.org/drawingml/2006/table">
            <a:tbl>
              <a:tblPr firstRow="1" bandRow="1">
                <a:tableStyleId>{5C22544A-7EE6-4342-B048-85BDC9FD1C3A}</a:tableStyleId>
              </a:tblPr>
              <a:tblGrid>
                <a:gridCol w="3768417">
                  <a:extLst>
                    <a:ext uri="{9D8B030D-6E8A-4147-A177-3AD203B41FA5}">
                      <a16:colId xmlns:a16="http://schemas.microsoft.com/office/drawing/2014/main" val="643898362"/>
                    </a:ext>
                  </a:extLst>
                </a:gridCol>
                <a:gridCol w="3768417">
                  <a:extLst>
                    <a:ext uri="{9D8B030D-6E8A-4147-A177-3AD203B41FA5}">
                      <a16:colId xmlns:a16="http://schemas.microsoft.com/office/drawing/2014/main" val="928857037"/>
                    </a:ext>
                  </a:extLst>
                </a:gridCol>
                <a:gridCol w="3768417">
                  <a:extLst>
                    <a:ext uri="{9D8B030D-6E8A-4147-A177-3AD203B41FA5}">
                      <a16:colId xmlns:a16="http://schemas.microsoft.com/office/drawing/2014/main" val="2709813572"/>
                    </a:ext>
                  </a:extLst>
                </a:gridCol>
              </a:tblGrid>
              <a:tr h="370840">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2000" b="1" dirty="0" err="1">
                          <a:solidFill>
                            <a:srgbClr val="C00000"/>
                          </a:solidFill>
                          <a:latin typeface="CS Avva Shenouda" panose="020B7200000000000000" pitchFamily="34" charset="0"/>
                        </a:rPr>
                        <a:t>Piouyb</a:t>
                      </a:r>
                      <a:endParaRPr lang="fr-FR" sz="2800" b="1" dirty="0">
                        <a:solidFill>
                          <a:srgbClr val="C00000"/>
                        </a:solidFill>
                        <a:latin typeface="CS Avva Shenouda" panose="020B7200000000000000" pitchFamily="34" charset="0"/>
                      </a:endParaRPr>
                    </a:p>
                    <a:p>
                      <a:pPr marL="0" marR="0" lvl="0" indent="0" algn="ctr" defTabSz="914400" rtl="0" eaLnBrk="1" fontAlgn="auto" latinLnBrk="0" hangingPunct="1">
                        <a:lnSpc>
                          <a:spcPct val="100000"/>
                        </a:lnSpc>
                        <a:spcBef>
                          <a:spcPts val="0"/>
                        </a:spcBef>
                        <a:spcAft>
                          <a:spcPts val="0"/>
                        </a:spcAft>
                        <a:buClrTx/>
                        <a:buSzTx/>
                        <a:buFontTx/>
                        <a:buNone/>
                        <a:tabLst/>
                        <a:defRPr/>
                      </a:pPr>
                      <a:r>
                        <a:rPr lang="fr-FR" sz="2400" b="1" kern="1200" dirty="0" err="1">
                          <a:solidFill>
                            <a:schemeClr val="tx1"/>
                          </a:solidFill>
                          <a:effectLst/>
                          <a:latin typeface="CS Avva Shenouda" panose="020B7200000000000000" pitchFamily="34" charset="0"/>
                          <a:ea typeface="+mn-ea"/>
                          <a:cs typeface="+mn-cs"/>
                        </a:rPr>
                        <a:t>ÉSlyl</a:t>
                      </a:r>
                      <a:endParaRPr lang="fr-FR" sz="2800" b="1" kern="1200" dirty="0">
                        <a:solidFill>
                          <a:schemeClr val="tx1"/>
                        </a:solidFill>
                        <a:effectLst/>
                        <a:latin typeface="CS Avva Shenouda" panose="020B7200000000000000" pitchFamily="34" charset="0"/>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lang="fr-FR" sz="2000" b="1" kern="1200" dirty="0">
                          <a:solidFill>
                            <a:schemeClr val="tx1"/>
                          </a:solidFill>
                          <a:effectLst/>
                          <a:latin typeface="CS Avva Shenouda" panose="020B7200000000000000" pitchFamily="34" charset="0"/>
                          <a:ea typeface="+mn-ea"/>
                          <a:cs typeface="+mn-cs"/>
                        </a:rPr>
                        <a:t> </a:t>
                      </a: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fr-FR" sz="2000" dirty="0">
                          <a:solidFill>
                            <a:srgbClr val="C00000"/>
                          </a:solidFill>
                        </a:rPr>
                        <a:t>Le Prêtre</a:t>
                      </a:r>
                    </a:p>
                    <a:p>
                      <a:pPr algn="ctr"/>
                      <a:r>
                        <a:rPr lang="fr-FR" sz="2800" b="1" kern="1200" dirty="0">
                          <a:solidFill>
                            <a:schemeClr val="tx1"/>
                          </a:solidFill>
                          <a:effectLst/>
                          <a:latin typeface="+mn-lt"/>
                          <a:ea typeface="+mn-ea"/>
                          <a:cs typeface="+mn-cs"/>
                        </a:rPr>
                        <a:t>Prions</a:t>
                      </a:r>
                    </a:p>
                    <a:p>
                      <a:pPr algn="ctr"/>
                      <a:endParaRPr lang="fr-FR" sz="2400" dirty="0">
                        <a:solidFill>
                          <a:schemeClr val="tx1"/>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ar-SA" sz="2400" b="1" kern="1200" dirty="0">
                          <a:solidFill>
                            <a:srgbClr val="C00000"/>
                          </a:solidFill>
                          <a:effectLst/>
                          <a:latin typeface="+mn-lt"/>
                          <a:ea typeface="+mn-ea"/>
                          <a:cs typeface="+mn-cs"/>
                        </a:rPr>
                        <a:t>الكاهن</a:t>
                      </a:r>
                      <a:endParaRPr lang="fr-FR" sz="3000" b="1" kern="1200" dirty="0">
                        <a:solidFill>
                          <a:srgbClr val="C00000"/>
                        </a:solidFill>
                        <a:effectLst/>
                        <a:latin typeface="+mn-lt"/>
                        <a:ea typeface="+mn-ea"/>
                        <a:cs typeface="+mn-cs"/>
                      </a:endParaRPr>
                    </a:p>
                    <a:p>
                      <a:pPr algn="ctr"/>
                      <a:r>
                        <a:rPr lang="ar-SA" sz="2800" b="1" kern="1200" dirty="0">
                          <a:solidFill>
                            <a:schemeClr val="tx1"/>
                          </a:solidFill>
                          <a:effectLst/>
                          <a:latin typeface="+mn-lt"/>
                          <a:ea typeface="+mn-ea"/>
                          <a:cs typeface="+mn-cs"/>
                        </a:rPr>
                        <a:t>صل</a:t>
                      </a:r>
                      <a:endParaRPr lang="fr-FR" b="1" dirty="0">
                        <a:solidFill>
                          <a:schemeClr val="tx1"/>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760832106"/>
                  </a:ext>
                </a:extLst>
              </a:tr>
              <a:tr h="370840">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2000" b="1" kern="1200" dirty="0" err="1">
                          <a:solidFill>
                            <a:srgbClr val="C00000"/>
                          </a:solidFill>
                          <a:latin typeface="CS Avva Shenouda" panose="020B7200000000000000" pitchFamily="34" charset="0"/>
                          <a:ea typeface="+mn-ea"/>
                          <a:cs typeface="+mn-cs"/>
                        </a:rPr>
                        <a:t>Pidi`akwn</a:t>
                      </a:r>
                      <a:endParaRPr lang="fr-FR" sz="2000" b="1" kern="1200" dirty="0">
                        <a:solidFill>
                          <a:srgbClr val="C00000"/>
                        </a:solidFill>
                        <a:latin typeface="CS Avva Shenouda" panose="020B7200000000000000" pitchFamily="34" charset="0"/>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lang="fr-FR" sz="2400" b="1" kern="1200" dirty="0" err="1">
                          <a:solidFill>
                            <a:schemeClr val="dk1"/>
                          </a:solidFill>
                          <a:effectLst/>
                          <a:latin typeface="CS Avva Shenouda" panose="020B7200000000000000" pitchFamily="34" charset="0"/>
                          <a:ea typeface="+mn-ea"/>
                          <a:cs typeface="+mn-cs"/>
                        </a:rPr>
                        <a:t>ÉEpi</a:t>
                      </a:r>
                      <a:r>
                        <a:rPr lang="fr-FR" sz="2400" b="1" kern="1200" dirty="0">
                          <a:solidFill>
                            <a:schemeClr val="dk1"/>
                          </a:solidFill>
                          <a:effectLst/>
                          <a:latin typeface="CS Avva Shenouda" panose="020B7200000000000000" pitchFamily="34" charset="0"/>
                          <a:ea typeface="+mn-ea"/>
                          <a:cs typeface="+mn-cs"/>
                        </a:rPr>
                        <a:t> `</a:t>
                      </a:r>
                      <a:r>
                        <a:rPr lang="fr-FR" sz="2400" b="1" kern="1200" dirty="0" err="1">
                          <a:solidFill>
                            <a:schemeClr val="dk1"/>
                          </a:solidFill>
                          <a:effectLst/>
                          <a:latin typeface="CS Avva Shenouda" panose="020B7200000000000000" pitchFamily="34" charset="0"/>
                          <a:ea typeface="+mn-ea"/>
                          <a:cs typeface="+mn-cs"/>
                        </a:rPr>
                        <a:t>proceu,y</a:t>
                      </a:r>
                      <a:r>
                        <a:rPr lang="fr-FR" sz="2400" b="1" kern="1200" dirty="0">
                          <a:solidFill>
                            <a:schemeClr val="dk1"/>
                          </a:solidFill>
                          <a:effectLst/>
                          <a:latin typeface="CS Avva Shenouda" panose="020B7200000000000000" pitchFamily="34" charset="0"/>
                          <a:ea typeface="+mn-ea"/>
                          <a:cs typeface="+mn-cs"/>
                        </a:rPr>
                        <a:t> `</a:t>
                      </a:r>
                      <a:r>
                        <a:rPr lang="fr-FR" sz="2400" b="1" kern="1200" dirty="0" err="1">
                          <a:solidFill>
                            <a:schemeClr val="dk1"/>
                          </a:solidFill>
                          <a:effectLst/>
                          <a:latin typeface="CS Avva Shenouda" panose="020B7200000000000000" pitchFamily="34" charset="0"/>
                          <a:ea typeface="+mn-ea"/>
                          <a:cs typeface="+mn-cs"/>
                        </a:rPr>
                        <a:t>cta;yte</a:t>
                      </a:r>
                      <a:endParaRPr lang="fr-FR" sz="2400" b="1" kern="1200" dirty="0">
                        <a:solidFill>
                          <a:schemeClr val="dk1"/>
                        </a:solidFill>
                        <a:effectLst/>
                        <a:latin typeface="CS Avva Shenouda" panose="020B7200000000000000" pitchFamily="34" charset="0"/>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lang="fr-FR" sz="2800" b="1" kern="1200" dirty="0">
                        <a:solidFill>
                          <a:srgbClr val="C00000"/>
                        </a:solidFill>
                        <a:latin typeface="CS Avva Shenouda" panose="020B7200000000000000" pitchFamily="34" charset="0"/>
                        <a:ea typeface="+mn-ea"/>
                        <a:cs typeface="+mn-cs"/>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fr-FR" sz="2000" b="1" kern="1200" dirty="0">
                          <a:solidFill>
                            <a:srgbClr val="C00000"/>
                          </a:solidFill>
                          <a:latin typeface="+mn-lt"/>
                          <a:ea typeface="+mn-ea"/>
                          <a:cs typeface="+mn-cs"/>
                        </a:rPr>
                        <a:t>Le diacre</a:t>
                      </a:r>
                    </a:p>
                    <a:p>
                      <a:pPr marL="0" marR="0" lvl="0" indent="0" algn="ctr" defTabSz="914400" rtl="0" eaLnBrk="1" fontAlgn="auto" latinLnBrk="0" hangingPunct="1">
                        <a:lnSpc>
                          <a:spcPct val="100000"/>
                        </a:lnSpc>
                        <a:spcBef>
                          <a:spcPts val="0"/>
                        </a:spcBef>
                        <a:spcAft>
                          <a:spcPts val="0"/>
                        </a:spcAft>
                        <a:buClrTx/>
                        <a:buSzTx/>
                        <a:buFontTx/>
                        <a:buNone/>
                        <a:tabLst/>
                        <a:defRPr/>
                      </a:pPr>
                      <a:r>
                        <a:rPr lang="fr-FR" sz="2800" b="1" kern="1200" dirty="0">
                          <a:solidFill>
                            <a:schemeClr val="tx1"/>
                          </a:solidFill>
                          <a:effectLst/>
                          <a:latin typeface="+mn-lt"/>
                          <a:ea typeface="+mn-ea"/>
                          <a:cs typeface="+mn-cs"/>
                        </a:rPr>
                        <a:t>Pour la prière levons-nous</a:t>
                      </a:r>
                      <a:r>
                        <a:rPr lang="fr-FR" sz="2800" b="1" kern="1200" dirty="0">
                          <a:solidFill>
                            <a:schemeClr val="tx1"/>
                          </a:solidFill>
                          <a:effectLst/>
                          <a:latin typeface="CS Avva Shenouda" panose="020B7200000000000000" pitchFamily="34" charset="0"/>
                          <a:ea typeface="+mn-ea"/>
                          <a:cs typeface="+mn-cs"/>
                        </a:rPr>
                        <a:t> </a:t>
                      </a:r>
                    </a:p>
                    <a:p>
                      <a:pPr algn="ctr"/>
                      <a:endParaRPr lang="fr-FR" sz="2000" b="1" kern="1200" dirty="0">
                        <a:solidFill>
                          <a:schemeClr val="tx1"/>
                        </a:solidFill>
                        <a:effectLst/>
                        <a:latin typeface="+mn-lt"/>
                        <a:ea typeface="+mn-ea"/>
                        <a:cs typeface="+mn-cs"/>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ar-SA" sz="2400" b="1" kern="1200" dirty="0">
                          <a:solidFill>
                            <a:srgbClr val="C00000"/>
                          </a:solidFill>
                          <a:effectLst/>
                          <a:latin typeface="+mn-lt"/>
                          <a:ea typeface="+mn-ea"/>
                          <a:cs typeface="+mn-cs"/>
                        </a:rPr>
                        <a:t>الشماس</a:t>
                      </a:r>
                      <a:endParaRPr lang="fr-FR" sz="3000" b="1" kern="1200" dirty="0">
                        <a:solidFill>
                          <a:srgbClr val="C00000"/>
                        </a:solidFill>
                        <a:effectLst/>
                        <a:latin typeface="+mn-lt"/>
                        <a:ea typeface="+mn-ea"/>
                        <a:cs typeface="+mn-cs"/>
                      </a:endParaRPr>
                    </a:p>
                    <a:p>
                      <a:pPr algn="ctr"/>
                      <a:r>
                        <a:rPr lang="ar-SA" sz="2800" b="1" kern="1200" dirty="0">
                          <a:solidFill>
                            <a:schemeClr val="dk1"/>
                          </a:solidFill>
                          <a:effectLst/>
                          <a:latin typeface="+mn-lt"/>
                          <a:ea typeface="+mn-ea"/>
                          <a:cs typeface="+mn-cs"/>
                        </a:rPr>
                        <a:t>للصلاة قفوا</a:t>
                      </a:r>
                      <a:endParaRPr lang="fr-FR" sz="2800" b="1" dirty="0">
                        <a:solidFill>
                          <a:srgbClr val="C00000"/>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759317180"/>
                  </a:ext>
                </a:extLst>
              </a:tr>
              <a:tr h="370840">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2000" b="1">
                          <a:solidFill>
                            <a:srgbClr val="C00000"/>
                          </a:solidFill>
                          <a:latin typeface="CS Avva Shenouda" panose="020B7200000000000000" pitchFamily="34" charset="0"/>
                        </a:rPr>
                        <a:t>Piouyb</a:t>
                      </a:r>
                    </a:p>
                    <a:p>
                      <a:pPr marL="0" marR="0" lvl="0" indent="0" algn="ctr" defTabSz="914400" rtl="0" eaLnBrk="1" fontAlgn="auto" latinLnBrk="0" hangingPunct="1">
                        <a:lnSpc>
                          <a:spcPct val="100000"/>
                        </a:lnSpc>
                        <a:spcBef>
                          <a:spcPts val="0"/>
                        </a:spcBef>
                        <a:spcAft>
                          <a:spcPts val="0"/>
                        </a:spcAft>
                        <a:buClrTx/>
                        <a:buSzTx/>
                        <a:buFontTx/>
                        <a:buNone/>
                        <a:tabLst/>
                        <a:defRPr/>
                      </a:pPr>
                      <a:r>
                        <a:rPr lang="fr-FR" sz="2400" b="1" kern="1200">
                          <a:solidFill>
                            <a:schemeClr val="dk1"/>
                          </a:solidFill>
                          <a:effectLst/>
                          <a:latin typeface="CS Avva Shenouda" panose="020B7200000000000000" pitchFamily="34" charset="0"/>
                          <a:ea typeface="+mn-ea"/>
                          <a:cs typeface="+mn-cs"/>
                        </a:rPr>
                        <a:t>Iryny paci</a:t>
                      </a:r>
                    </a:p>
                    <a:p>
                      <a:pPr marL="0" marR="0" lvl="0" indent="0" algn="ctr" defTabSz="914400" rtl="0" eaLnBrk="1" fontAlgn="auto" latinLnBrk="0" hangingPunct="1">
                        <a:lnSpc>
                          <a:spcPct val="100000"/>
                        </a:lnSpc>
                        <a:spcBef>
                          <a:spcPts val="0"/>
                        </a:spcBef>
                        <a:spcAft>
                          <a:spcPts val="0"/>
                        </a:spcAft>
                        <a:buClrTx/>
                        <a:buSzTx/>
                        <a:buFontTx/>
                        <a:buNone/>
                        <a:tabLst/>
                        <a:defRPr/>
                      </a:pPr>
                      <a:endParaRPr lang="fr-FR" sz="2800" b="1" dirty="0">
                        <a:solidFill>
                          <a:srgbClr val="C00000"/>
                        </a:solidFill>
                        <a:latin typeface="CS Avva Shenouda" panose="020B7200000000000000" pitchFamily="34" charset="0"/>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fr-FR" sz="2000" b="1">
                          <a:solidFill>
                            <a:srgbClr val="C00000"/>
                          </a:solidFill>
                        </a:rPr>
                        <a:t>Le Prêtre</a:t>
                      </a:r>
                    </a:p>
                    <a:p>
                      <a:pPr algn="ctr"/>
                      <a:r>
                        <a:rPr lang="fr-FR" sz="2800" b="1" kern="1200">
                          <a:solidFill>
                            <a:schemeClr val="dk1"/>
                          </a:solidFill>
                          <a:effectLst/>
                          <a:latin typeface="+mn-lt"/>
                          <a:ea typeface="+mn-ea"/>
                          <a:cs typeface="+mn-cs"/>
                        </a:rPr>
                        <a:t>La Paix soit avec vous</a:t>
                      </a:r>
                    </a:p>
                    <a:p>
                      <a:pPr algn="ctr"/>
                      <a:endParaRPr lang="fr-FR" sz="2400" b="1" dirty="0">
                        <a:solidFill>
                          <a:srgbClr val="C00000"/>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ar-SA" sz="2400" b="1" kern="1200">
                          <a:solidFill>
                            <a:srgbClr val="C00000"/>
                          </a:solidFill>
                          <a:effectLst/>
                          <a:latin typeface="+mn-lt"/>
                          <a:ea typeface="+mn-ea"/>
                          <a:cs typeface="+mn-cs"/>
                        </a:rPr>
                        <a:t>الكاهن</a:t>
                      </a:r>
                      <a:endParaRPr lang="fr-FR" sz="3000" b="1" kern="1200">
                        <a:solidFill>
                          <a:srgbClr val="C00000"/>
                        </a:solidFill>
                        <a:effectLst/>
                        <a:latin typeface="+mn-lt"/>
                        <a:ea typeface="+mn-ea"/>
                        <a:cs typeface="+mn-cs"/>
                      </a:endParaRPr>
                    </a:p>
                    <a:p>
                      <a:pPr algn="ctr"/>
                      <a:r>
                        <a:rPr lang="ar-SA" sz="3200" b="1" kern="1200">
                          <a:solidFill>
                            <a:schemeClr val="dk1"/>
                          </a:solidFill>
                          <a:effectLst/>
                          <a:latin typeface="+mn-lt"/>
                          <a:ea typeface="+mn-ea"/>
                          <a:cs typeface="+mn-cs"/>
                        </a:rPr>
                        <a:t>السلام لجميعكم</a:t>
                      </a:r>
                      <a:endParaRPr lang="fr-FR" sz="3200" b="1" dirty="0">
                        <a:solidFill>
                          <a:srgbClr val="C00000"/>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880199284"/>
                  </a:ext>
                </a:extLst>
              </a:tr>
              <a:tr h="370840">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2000" b="1" kern="1200" dirty="0" err="1">
                          <a:solidFill>
                            <a:srgbClr val="C00000"/>
                          </a:solidFill>
                          <a:latin typeface="CS Avva Shenouda" panose="020B7200000000000000" pitchFamily="34" charset="0"/>
                          <a:ea typeface="+mn-ea"/>
                          <a:cs typeface="+mn-cs"/>
                        </a:rPr>
                        <a:t>Pilaoc</a:t>
                      </a:r>
                      <a:endParaRPr lang="fr-FR" sz="2800" b="1" kern="1200" dirty="0">
                        <a:solidFill>
                          <a:srgbClr val="C00000"/>
                        </a:solidFill>
                        <a:latin typeface="CS Avva Shenouda" panose="020B7200000000000000" pitchFamily="34" charset="0"/>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lang="fr-FR" sz="2400" b="1" kern="1200" dirty="0" err="1">
                          <a:solidFill>
                            <a:schemeClr val="dk1"/>
                          </a:solidFill>
                          <a:effectLst/>
                          <a:latin typeface="CS Avva Shenouda" panose="020B7200000000000000" pitchFamily="34" charset="0"/>
                          <a:ea typeface="+mn-ea"/>
                          <a:cs typeface="+mn-cs"/>
                        </a:rPr>
                        <a:t>Ke</a:t>
                      </a:r>
                      <a:r>
                        <a:rPr lang="fr-FR" sz="2400" b="1" kern="1200" dirty="0">
                          <a:solidFill>
                            <a:schemeClr val="dk1"/>
                          </a:solidFill>
                          <a:effectLst/>
                          <a:latin typeface="CS Avva Shenouda" panose="020B7200000000000000" pitchFamily="34" charset="0"/>
                          <a:ea typeface="+mn-ea"/>
                          <a:cs typeface="+mn-cs"/>
                        </a:rPr>
                        <a:t> </a:t>
                      </a:r>
                      <a:r>
                        <a:rPr lang="fr-FR" sz="2400" b="1" kern="1200" dirty="0" err="1">
                          <a:solidFill>
                            <a:schemeClr val="dk1"/>
                          </a:solidFill>
                          <a:effectLst/>
                          <a:latin typeface="CS Avva Shenouda" panose="020B7200000000000000" pitchFamily="34" charset="0"/>
                          <a:ea typeface="+mn-ea"/>
                          <a:cs typeface="+mn-cs"/>
                        </a:rPr>
                        <a:t>tw</a:t>
                      </a:r>
                      <a:r>
                        <a:rPr lang="fr-FR" sz="2400" b="1" kern="1200" dirty="0">
                          <a:solidFill>
                            <a:schemeClr val="dk1"/>
                          </a:solidFill>
                          <a:effectLst/>
                          <a:latin typeface="CS Avva Shenouda" panose="020B7200000000000000" pitchFamily="34" charset="0"/>
                          <a:ea typeface="+mn-ea"/>
                          <a:cs typeface="+mn-cs"/>
                        </a:rPr>
                        <a:t> `</a:t>
                      </a:r>
                      <a:r>
                        <a:rPr lang="fr-FR" sz="2400" b="1" kern="1200" dirty="0" err="1">
                          <a:solidFill>
                            <a:schemeClr val="dk1"/>
                          </a:solidFill>
                          <a:effectLst/>
                          <a:latin typeface="CS Avva Shenouda" panose="020B7200000000000000" pitchFamily="34" charset="0"/>
                          <a:ea typeface="+mn-ea"/>
                          <a:cs typeface="+mn-cs"/>
                        </a:rPr>
                        <a:t>pneumati</a:t>
                      </a:r>
                      <a:r>
                        <a:rPr lang="fr-FR" sz="2400" b="1" kern="1200" dirty="0">
                          <a:solidFill>
                            <a:schemeClr val="dk1"/>
                          </a:solidFill>
                          <a:effectLst/>
                          <a:latin typeface="CS Avva Shenouda" panose="020B7200000000000000" pitchFamily="34" charset="0"/>
                          <a:ea typeface="+mn-ea"/>
                          <a:cs typeface="+mn-cs"/>
                        </a:rPr>
                        <a:t> cou</a:t>
                      </a:r>
                      <a:endParaRPr lang="fr-FR" sz="3600" b="1" dirty="0">
                        <a:solidFill>
                          <a:srgbClr val="C00000"/>
                        </a:solidFill>
                        <a:latin typeface="CS Avva Shenouda" panose="020B7200000000000000" pitchFamily="34" charset="0"/>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algn="ctr" defTabSz="914400" rtl="0" eaLnBrk="1" latinLnBrk="0" hangingPunct="1"/>
                      <a:r>
                        <a:rPr lang="fr-FR" sz="2000" b="1" kern="1200" dirty="0">
                          <a:solidFill>
                            <a:srgbClr val="C00000"/>
                          </a:solidFill>
                          <a:latin typeface="+mn-lt"/>
                          <a:ea typeface="+mn-ea"/>
                          <a:cs typeface="+mn-cs"/>
                        </a:rPr>
                        <a:t>L’assemblée</a:t>
                      </a:r>
                      <a:endParaRPr lang="fr-FR" sz="2800" b="1" kern="1200" dirty="0">
                        <a:solidFill>
                          <a:srgbClr val="C00000"/>
                        </a:solidFill>
                        <a:latin typeface="+mn-lt"/>
                        <a:ea typeface="+mn-ea"/>
                        <a:cs typeface="+mn-cs"/>
                      </a:endParaRPr>
                    </a:p>
                    <a:p>
                      <a:pPr algn="ctr"/>
                      <a:r>
                        <a:rPr lang="fr-FR" sz="2800" b="1" kern="1200" dirty="0">
                          <a:solidFill>
                            <a:schemeClr val="dk1"/>
                          </a:solidFill>
                          <a:effectLst/>
                          <a:latin typeface="+mn-lt"/>
                          <a:ea typeface="+mn-ea"/>
                          <a:cs typeface="+mn-cs"/>
                        </a:rPr>
                        <a:t>Et avec votre esprit</a:t>
                      </a:r>
                      <a:endParaRPr lang="fr-FR" sz="4000" b="1" dirty="0">
                        <a:solidFill>
                          <a:srgbClr val="C00000"/>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ar-SA" sz="2400" b="1" kern="1200" dirty="0">
                          <a:solidFill>
                            <a:srgbClr val="C00000"/>
                          </a:solidFill>
                          <a:effectLst/>
                          <a:latin typeface="+mn-lt"/>
                          <a:ea typeface="+mn-ea"/>
                          <a:cs typeface="+mn-cs"/>
                        </a:rPr>
                        <a:t>الشعب</a:t>
                      </a:r>
                      <a:endParaRPr lang="fr-FR" sz="3000" b="1" kern="1200" dirty="0">
                        <a:solidFill>
                          <a:srgbClr val="C00000"/>
                        </a:solidFill>
                        <a:effectLst/>
                        <a:latin typeface="+mn-lt"/>
                        <a:ea typeface="+mn-ea"/>
                        <a:cs typeface="+mn-cs"/>
                      </a:endParaRPr>
                    </a:p>
                    <a:p>
                      <a:pPr algn="ctr"/>
                      <a:r>
                        <a:rPr lang="ar-SA" sz="3200" b="1" kern="1200" dirty="0">
                          <a:solidFill>
                            <a:schemeClr val="dk1"/>
                          </a:solidFill>
                          <a:effectLst/>
                          <a:latin typeface="+mn-lt"/>
                          <a:ea typeface="+mn-ea"/>
                          <a:cs typeface="+mn-cs"/>
                        </a:rPr>
                        <a:t>ولروحك أيضا</a:t>
                      </a:r>
                      <a:endParaRPr lang="fr-FR" sz="3200" b="1" dirty="0">
                        <a:solidFill>
                          <a:srgbClr val="C00000"/>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000468116"/>
                  </a:ext>
                </a:extLst>
              </a:tr>
            </a:tbl>
          </a:graphicData>
        </a:graphic>
      </p:graphicFrame>
      <p:sp>
        <p:nvSpPr>
          <p:cNvPr id="6" name="ZoneTexte 5">
            <a:extLst>
              <a:ext uri="{FF2B5EF4-FFF2-40B4-BE49-F238E27FC236}">
                <a16:creationId xmlns:a16="http://schemas.microsoft.com/office/drawing/2014/main" id="{1C226462-8FB9-4CB9-BA8C-7E2336F2AC27}"/>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du </a:t>
            </a:r>
            <a:r>
              <a:rPr lang="fr-FR" sz="1600" b="1" dirty="0" err="1">
                <a:solidFill>
                  <a:schemeClr val="bg1"/>
                </a:solidFill>
              </a:rPr>
              <a:t>Lakkan</a:t>
            </a:r>
            <a:r>
              <a:rPr lang="fr-FR" sz="1600" b="1" dirty="0">
                <a:solidFill>
                  <a:schemeClr val="bg1"/>
                </a:solidFill>
              </a:rPr>
              <a:t> (Lavement des pieds)</a:t>
            </a:r>
          </a:p>
        </p:txBody>
      </p:sp>
      <p:sp>
        <p:nvSpPr>
          <p:cNvPr id="8" name="Rectangle 74">
            <a:extLst>
              <a:ext uri="{FF2B5EF4-FFF2-40B4-BE49-F238E27FC236}">
                <a16:creationId xmlns:a16="http://schemas.microsoft.com/office/drawing/2014/main" id="{C17DD014-DC85-4225-A3C5-DE4F896811E9}"/>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صلاة </a:t>
            </a:r>
            <a:r>
              <a:rPr lang="ar-SA" sz="2000" b="1" dirty="0" err="1">
                <a:solidFill>
                  <a:schemeClr val="bg1"/>
                </a:solidFill>
              </a:rPr>
              <a:t>اللقان</a:t>
            </a:r>
            <a:endParaRPr lang="en-US" altLang="fr-FR" sz="2000" b="1" i="1" dirty="0">
              <a:solidFill>
                <a:schemeClr val="bg1"/>
              </a:solidFill>
            </a:endParaRPr>
          </a:p>
        </p:txBody>
      </p:sp>
    </p:spTree>
    <p:extLst>
      <p:ext uri="{BB962C8B-B14F-4D97-AF65-F5344CB8AC3E}">
        <p14:creationId xmlns:p14="http://schemas.microsoft.com/office/powerpoint/2010/main" val="4164474993"/>
      </p:ext>
    </p:extLst>
  </p:cSld>
  <p:clrMapOvr>
    <a:masterClrMapping/>
  </p:clrMapOvr>
</p:sld>
</file>

<file path=ppt/slides/slide6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5" name="Connecteur droit 4">
            <a:extLst>
              <a:ext uri="{FF2B5EF4-FFF2-40B4-BE49-F238E27FC236}">
                <a16:creationId xmlns:a16="http://schemas.microsoft.com/office/drawing/2014/main" id="{126B1987-611D-41BD-9F08-E35F26AD5672}"/>
              </a:ext>
            </a:extLst>
          </p:cNvPr>
          <p:cNvCxnSpPr>
            <a:cxnSpLocks/>
          </p:cNvCxnSpPr>
          <p:nvPr/>
        </p:nvCxnSpPr>
        <p:spPr>
          <a:xfrm flipV="1">
            <a:off x="4151784" y="548680"/>
            <a:ext cx="0" cy="5832648"/>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7" name="Connecteur droit 6">
            <a:extLst>
              <a:ext uri="{FF2B5EF4-FFF2-40B4-BE49-F238E27FC236}">
                <a16:creationId xmlns:a16="http://schemas.microsoft.com/office/drawing/2014/main" id="{6FCAE597-4702-47B1-A0B0-F545200A3E96}"/>
              </a:ext>
            </a:extLst>
          </p:cNvPr>
          <p:cNvCxnSpPr>
            <a:cxnSpLocks/>
          </p:cNvCxnSpPr>
          <p:nvPr/>
        </p:nvCxnSpPr>
        <p:spPr>
          <a:xfrm>
            <a:off x="7932204" y="548680"/>
            <a:ext cx="0" cy="5832648"/>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aphicFrame>
        <p:nvGraphicFramePr>
          <p:cNvPr id="11" name="Tableau 10">
            <a:extLst>
              <a:ext uri="{FF2B5EF4-FFF2-40B4-BE49-F238E27FC236}">
                <a16:creationId xmlns:a16="http://schemas.microsoft.com/office/drawing/2014/main" id="{064030C8-D926-485C-8E3C-04B79300FA76}"/>
              </a:ext>
            </a:extLst>
          </p:cNvPr>
          <p:cNvGraphicFramePr>
            <a:graphicFrameLocks noGrp="1"/>
          </p:cNvGraphicFramePr>
          <p:nvPr/>
        </p:nvGraphicFramePr>
        <p:xfrm>
          <a:off x="407368" y="548680"/>
          <a:ext cx="11305251" cy="396240"/>
        </p:xfrm>
        <a:graphic>
          <a:graphicData uri="http://schemas.openxmlformats.org/drawingml/2006/table">
            <a:tbl>
              <a:tblPr firstRow="1" bandRow="1">
                <a:tableStyleId>{5C22544A-7EE6-4342-B048-85BDC9FD1C3A}</a:tableStyleId>
              </a:tblPr>
              <a:tblGrid>
                <a:gridCol w="3768417">
                  <a:extLst>
                    <a:ext uri="{9D8B030D-6E8A-4147-A177-3AD203B41FA5}">
                      <a16:colId xmlns:a16="http://schemas.microsoft.com/office/drawing/2014/main" val="643898362"/>
                    </a:ext>
                  </a:extLst>
                </a:gridCol>
                <a:gridCol w="3768417">
                  <a:extLst>
                    <a:ext uri="{9D8B030D-6E8A-4147-A177-3AD203B41FA5}">
                      <a16:colId xmlns:a16="http://schemas.microsoft.com/office/drawing/2014/main" val="928857037"/>
                    </a:ext>
                  </a:extLst>
                </a:gridCol>
                <a:gridCol w="3768417">
                  <a:extLst>
                    <a:ext uri="{9D8B030D-6E8A-4147-A177-3AD203B41FA5}">
                      <a16:colId xmlns:a16="http://schemas.microsoft.com/office/drawing/2014/main" val="2709813572"/>
                    </a:ext>
                  </a:extLst>
                </a:gridCol>
              </a:tblGrid>
              <a:tr h="370840">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2000" b="1" dirty="0" err="1">
                          <a:solidFill>
                            <a:srgbClr val="C00000"/>
                          </a:solidFill>
                          <a:latin typeface="CS Avva Shenouda" panose="020B7200000000000000" pitchFamily="34" charset="0"/>
                        </a:rPr>
                        <a:t>Piouyb</a:t>
                      </a:r>
                      <a:endParaRPr lang="fr-FR" sz="2800" b="1" dirty="0">
                        <a:solidFill>
                          <a:srgbClr val="C00000"/>
                        </a:solidFill>
                        <a:latin typeface="CS Avva Shenouda" panose="020B7200000000000000" pitchFamily="34" charset="0"/>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fr-FR" sz="2000" dirty="0">
                          <a:solidFill>
                            <a:srgbClr val="C00000"/>
                          </a:solidFill>
                        </a:rPr>
                        <a:t>Le Prêtre</a:t>
                      </a: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ar-SA" sz="2000" b="1" kern="1200" dirty="0">
                          <a:solidFill>
                            <a:srgbClr val="C00000"/>
                          </a:solidFill>
                          <a:effectLst/>
                          <a:latin typeface="+mn-lt"/>
                          <a:ea typeface="+mn-ea"/>
                          <a:cs typeface="+mn-cs"/>
                        </a:rPr>
                        <a:t>الكاهن</a:t>
                      </a:r>
                      <a:endParaRPr lang="fr-FR" dirty="0">
                        <a:solidFill>
                          <a:srgbClr val="C00000"/>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880199284"/>
                  </a:ext>
                </a:extLst>
              </a:tr>
            </a:tbl>
          </a:graphicData>
        </a:graphic>
      </p:graphicFrame>
      <p:graphicFrame>
        <p:nvGraphicFramePr>
          <p:cNvPr id="12" name="Tableau 11">
            <a:extLst>
              <a:ext uri="{FF2B5EF4-FFF2-40B4-BE49-F238E27FC236}">
                <a16:creationId xmlns:a16="http://schemas.microsoft.com/office/drawing/2014/main" id="{23B5C5BD-6EB6-4F33-9C21-03AB01B882EA}"/>
              </a:ext>
            </a:extLst>
          </p:cNvPr>
          <p:cNvGraphicFramePr>
            <a:graphicFrameLocks noGrp="1"/>
          </p:cNvGraphicFramePr>
          <p:nvPr/>
        </p:nvGraphicFramePr>
        <p:xfrm>
          <a:off x="435402" y="1052736"/>
          <a:ext cx="11277213" cy="5472608"/>
        </p:xfrm>
        <a:graphic>
          <a:graphicData uri="http://schemas.openxmlformats.org/drawingml/2006/table">
            <a:tbl>
              <a:tblPr firstRow="1" bandRow="1">
                <a:tableStyleId>{5C22544A-7EE6-4342-B048-85BDC9FD1C3A}</a:tableStyleId>
              </a:tblPr>
              <a:tblGrid>
                <a:gridCol w="3759071">
                  <a:extLst>
                    <a:ext uri="{9D8B030D-6E8A-4147-A177-3AD203B41FA5}">
                      <a16:colId xmlns:a16="http://schemas.microsoft.com/office/drawing/2014/main" val="4000093288"/>
                    </a:ext>
                  </a:extLst>
                </a:gridCol>
                <a:gridCol w="3759071">
                  <a:extLst>
                    <a:ext uri="{9D8B030D-6E8A-4147-A177-3AD203B41FA5}">
                      <a16:colId xmlns:a16="http://schemas.microsoft.com/office/drawing/2014/main" val="4164998953"/>
                    </a:ext>
                  </a:extLst>
                </a:gridCol>
                <a:gridCol w="3759071">
                  <a:extLst>
                    <a:ext uri="{9D8B030D-6E8A-4147-A177-3AD203B41FA5}">
                      <a16:colId xmlns:a16="http://schemas.microsoft.com/office/drawing/2014/main" val="3812654652"/>
                    </a:ext>
                  </a:extLst>
                </a:gridCol>
              </a:tblGrid>
              <a:tr h="5472608">
                <a:tc>
                  <a:txBody>
                    <a:bodyPr/>
                    <a:lstStyle/>
                    <a:p>
                      <a:pPr algn="just">
                        <a:lnSpc>
                          <a:spcPct val="115000"/>
                        </a:lnSpc>
                        <a:spcAft>
                          <a:spcPts val="1200"/>
                        </a:spcAft>
                      </a:pP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Palin on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maren</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]ho `eV}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pipantokratwr</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ÉViwt</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mPen</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ouoh</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Pennou</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ouoh</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Pen=c=w=r I=y=c P=,=c</a:t>
                      </a:r>
                    </a:p>
                    <a:p>
                      <a:pPr algn="just">
                        <a:lnSpc>
                          <a:spcPct val="115000"/>
                        </a:lnSpc>
                        <a:spcAft>
                          <a:spcPts val="1200"/>
                        </a:spcAft>
                      </a:pPr>
                      <a:endParaRPr lang="fr-FR" sz="20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endParaRPr>
                    </a:p>
                    <a:p>
                      <a:pPr algn="just">
                        <a:lnSpc>
                          <a:spcPct val="115000"/>
                        </a:lnSpc>
                        <a:spcAft>
                          <a:spcPts val="1200"/>
                        </a:spcAft>
                      </a:pPr>
                      <a:r>
                        <a:rPr lang="fr-FR" sz="2000" b="1" kern="12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Ten</a:t>
                      </a:r>
                      <a:r>
                        <a:rPr lang="fr-FR" sz="20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]ho </a:t>
                      </a:r>
                      <a:r>
                        <a:rPr lang="fr-FR" sz="2000" b="1" kern="12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ouoh</a:t>
                      </a:r>
                      <a:r>
                        <a:rPr lang="fr-FR" sz="20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b="1" kern="12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tentwbh</a:t>
                      </a:r>
                      <a:r>
                        <a:rPr lang="fr-FR" sz="20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b="1" kern="12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ntekmet`aga;oc</a:t>
                      </a:r>
                      <a:r>
                        <a:rPr lang="fr-FR" sz="20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b="1" kern="12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pimairwmi</a:t>
                      </a:r>
                      <a:r>
                        <a:rPr lang="fr-FR" sz="20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a:t>
                      </a:r>
                    </a:p>
                    <a:p>
                      <a:pPr algn="just">
                        <a:lnSpc>
                          <a:spcPct val="115000"/>
                        </a:lnSpc>
                        <a:spcAft>
                          <a:spcPts val="1200"/>
                        </a:spcAft>
                      </a:pPr>
                      <a:endParaRPr lang="fr-FR" sz="20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endParaRPr>
                    </a:p>
                    <a:p>
                      <a:pPr algn="just">
                        <a:lnSpc>
                          <a:spcPct val="115000"/>
                        </a:lnSpc>
                        <a:spcAft>
                          <a:spcPts val="1200"/>
                        </a:spcAft>
                      </a:pPr>
                      <a:r>
                        <a:rPr lang="fr-FR" sz="2000" b="1" kern="12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ÉAri`vmeu`i</a:t>
                      </a:r>
                      <a:r>
                        <a:rPr lang="fr-FR" sz="20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P¡ `</a:t>
                      </a:r>
                      <a:r>
                        <a:rPr lang="fr-FR" sz="2000" b="1" kern="12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nnyetswni</a:t>
                      </a:r>
                      <a:r>
                        <a:rPr lang="fr-FR" sz="20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b="1" kern="12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nte</a:t>
                      </a:r>
                      <a:r>
                        <a:rPr lang="fr-FR" sz="20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b="1" kern="12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peklaoc</a:t>
                      </a:r>
                      <a:endParaRPr lang="fr-FR" sz="20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endParaRPr>
                    </a:p>
                  </a:txBody>
                  <a:tcPr marL="68580" marR="68580" marT="0"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just">
                        <a:lnSpc>
                          <a:spcPct val="115000"/>
                        </a:lnSpc>
                        <a:spcAft>
                          <a:spcPts val="1200"/>
                        </a:spcAft>
                      </a:pPr>
                      <a:r>
                        <a:rPr lang="fr-FR" sz="2000" dirty="0">
                          <a:solidFill>
                            <a:schemeClr val="tx1"/>
                          </a:solidFill>
                          <a:effectLst/>
                          <a:latin typeface="Book Antiqua" panose="02040602050305030304" pitchFamily="18" charset="0"/>
                          <a:ea typeface="Times New Roman" panose="02020603050405020304" pitchFamily="18" charset="0"/>
                          <a:cs typeface="Arial" panose="020B0604020202020204" pitchFamily="34" charset="0"/>
                        </a:rPr>
                        <a:t>Implorons encore Dieu Tout-Puissant, Père de notre Seigneur, Dieu et Sauveur Jésus-Christ,</a:t>
                      </a:r>
                    </a:p>
                    <a:p>
                      <a:pPr algn="just">
                        <a:lnSpc>
                          <a:spcPct val="115000"/>
                        </a:lnSpc>
                        <a:spcAft>
                          <a:spcPts val="1200"/>
                        </a:spcAft>
                      </a:pPr>
                      <a:endParaRPr lang="fr-FR" sz="2000" dirty="0">
                        <a:solidFill>
                          <a:schemeClr val="tx1"/>
                        </a:solidFill>
                        <a:effectLst/>
                        <a:latin typeface="Book Antiqua" panose="02040602050305030304" pitchFamily="18" charset="0"/>
                        <a:ea typeface="Times New Roman" panose="02020603050405020304" pitchFamily="18" charset="0"/>
                        <a:cs typeface="Arial" panose="020B0604020202020204" pitchFamily="34" charset="0"/>
                      </a:endParaRPr>
                    </a:p>
                    <a:p>
                      <a:pPr algn="just">
                        <a:lnSpc>
                          <a:spcPct val="115000"/>
                        </a:lnSpc>
                        <a:spcAft>
                          <a:spcPts val="1200"/>
                        </a:spcAft>
                      </a:pPr>
                      <a:r>
                        <a:rPr lang="fr-FR" sz="2000" dirty="0">
                          <a:solidFill>
                            <a:schemeClr val="tx1"/>
                          </a:solidFill>
                          <a:effectLst/>
                          <a:latin typeface="Book Antiqua" panose="02040602050305030304" pitchFamily="18" charset="0"/>
                          <a:ea typeface="Times New Roman" panose="02020603050405020304" pitchFamily="18" charset="0"/>
                          <a:cs typeface="Arial" panose="020B0604020202020204" pitchFamily="34" charset="0"/>
                        </a:rPr>
                        <a:t>Nous invoquons et nous supplions Ta bonté ô Ami du genre humain,</a:t>
                      </a:r>
                    </a:p>
                    <a:p>
                      <a:pPr algn="just">
                        <a:lnSpc>
                          <a:spcPct val="115000"/>
                        </a:lnSpc>
                        <a:spcAft>
                          <a:spcPts val="1200"/>
                        </a:spcAft>
                      </a:pPr>
                      <a:endParaRPr lang="fr-FR" sz="2000" dirty="0">
                        <a:solidFill>
                          <a:schemeClr val="tx1"/>
                        </a:solidFill>
                        <a:effectLst/>
                        <a:latin typeface="Book Antiqua" panose="02040602050305030304" pitchFamily="18" charset="0"/>
                        <a:ea typeface="Times New Roman" panose="02020603050405020304" pitchFamily="18" charset="0"/>
                        <a:cs typeface="Arial" panose="020B0604020202020204" pitchFamily="34" charset="0"/>
                      </a:endParaRPr>
                    </a:p>
                    <a:p>
                      <a:pPr algn="just">
                        <a:lnSpc>
                          <a:spcPct val="115000"/>
                        </a:lnSpc>
                        <a:spcAft>
                          <a:spcPts val="1200"/>
                        </a:spcAft>
                      </a:pPr>
                      <a:r>
                        <a:rPr lang="fr-FR" sz="2000" dirty="0">
                          <a:solidFill>
                            <a:schemeClr val="tx1"/>
                          </a:solidFill>
                          <a:effectLst/>
                          <a:latin typeface="Book Antiqua" panose="02040602050305030304" pitchFamily="18" charset="0"/>
                          <a:ea typeface="Times New Roman" panose="02020603050405020304" pitchFamily="18" charset="0"/>
                          <a:cs typeface="Arial" panose="020B0604020202020204" pitchFamily="34" charset="0"/>
                        </a:rPr>
                        <a:t>Souviens-Toi Seigneur, des malades de Ton peuple.</a:t>
                      </a:r>
                    </a:p>
                  </a:txBody>
                  <a:tcPr marL="68580" marR="68580" marT="0"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justLow" rtl="1">
                        <a:lnSpc>
                          <a:spcPct val="115000"/>
                        </a:lnSpc>
                        <a:spcAft>
                          <a:spcPts val="1000"/>
                        </a:spcAft>
                      </a:pPr>
                      <a:r>
                        <a:rPr lang="ar-SA" sz="24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وأيضاً فلنسأل الله ضابط الكل أبا ربنا وإلهنا و مخلصنا يسوع المسيح</a:t>
                      </a:r>
                      <a:endParaRPr lang="fr-FR" sz="24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endParaRPr>
                    </a:p>
                    <a:p>
                      <a:pPr algn="justLow" rtl="1">
                        <a:lnSpc>
                          <a:spcPct val="115000"/>
                        </a:lnSpc>
                        <a:spcAft>
                          <a:spcPts val="1000"/>
                        </a:spcAft>
                      </a:pPr>
                      <a:endParaRPr lang="fr-FR" sz="24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endParaRPr>
                    </a:p>
                    <a:p>
                      <a:pPr algn="justLow" rtl="1">
                        <a:lnSpc>
                          <a:spcPct val="115000"/>
                        </a:lnSpc>
                        <a:spcAft>
                          <a:spcPts val="1000"/>
                        </a:spcAft>
                      </a:pPr>
                      <a:r>
                        <a:rPr lang="ar-SA" sz="24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نسأل ونطلب من صلاحك يا محب البشر</a:t>
                      </a:r>
                      <a:endParaRPr lang="fr-FR" sz="24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endParaRPr>
                    </a:p>
                    <a:p>
                      <a:pPr algn="justLow" rtl="1">
                        <a:lnSpc>
                          <a:spcPct val="115000"/>
                        </a:lnSpc>
                        <a:spcAft>
                          <a:spcPts val="1000"/>
                        </a:spcAft>
                      </a:pPr>
                      <a:endParaRPr lang="fr-FR" sz="24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endParaRPr>
                    </a:p>
                    <a:p>
                      <a:pPr algn="justLow" rtl="1">
                        <a:lnSpc>
                          <a:spcPct val="115000"/>
                        </a:lnSpc>
                        <a:spcAft>
                          <a:spcPts val="1000"/>
                        </a:spcAft>
                      </a:pPr>
                      <a:r>
                        <a:rPr lang="ar-AE" sz="24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أذكر </a:t>
                      </a:r>
                      <a:r>
                        <a:rPr lang="ar-AE" sz="2400" b="0" dirty="0" err="1">
                          <a:solidFill>
                            <a:schemeClr val="tx1"/>
                          </a:solidFill>
                          <a:effectLst/>
                          <a:latin typeface="Book Antiqua" panose="02040602050305030304" pitchFamily="18" charset="0"/>
                          <a:ea typeface="Calibri" panose="020F0502020204030204" pitchFamily="34" charset="0"/>
                          <a:cs typeface="Tahoma" panose="020B0604030504040204" pitchFamily="34" charset="0"/>
                        </a:rPr>
                        <a:t>يارب</a:t>
                      </a:r>
                      <a:r>
                        <a:rPr lang="ar-AE" sz="24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 مرضى شعبك</a:t>
                      </a:r>
                      <a:endParaRPr lang="fr-FR" sz="24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endParaRPr>
                    </a:p>
                  </a:txBody>
                  <a:tcPr marL="68580" marR="68580" marT="0"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984232855"/>
                  </a:ext>
                </a:extLst>
              </a:tr>
            </a:tbl>
          </a:graphicData>
        </a:graphic>
      </p:graphicFrame>
      <p:sp>
        <p:nvSpPr>
          <p:cNvPr id="6" name="ZoneTexte 5">
            <a:extLst>
              <a:ext uri="{FF2B5EF4-FFF2-40B4-BE49-F238E27FC236}">
                <a16:creationId xmlns:a16="http://schemas.microsoft.com/office/drawing/2014/main" id="{4FF626DA-6A01-430E-B796-30F6AE5E4DEE}"/>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du </a:t>
            </a:r>
            <a:r>
              <a:rPr lang="fr-FR" sz="1600" b="1" dirty="0" err="1">
                <a:solidFill>
                  <a:schemeClr val="bg1"/>
                </a:solidFill>
              </a:rPr>
              <a:t>Lakkan</a:t>
            </a:r>
            <a:r>
              <a:rPr lang="fr-FR" sz="1600" b="1" dirty="0">
                <a:solidFill>
                  <a:schemeClr val="bg1"/>
                </a:solidFill>
              </a:rPr>
              <a:t> (Lavement des pieds)</a:t>
            </a:r>
          </a:p>
        </p:txBody>
      </p:sp>
      <p:sp>
        <p:nvSpPr>
          <p:cNvPr id="8" name="Rectangle 74">
            <a:extLst>
              <a:ext uri="{FF2B5EF4-FFF2-40B4-BE49-F238E27FC236}">
                <a16:creationId xmlns:a16="http://schemas.microsoft.com/office/drawing/2014/main" id="{D52F21FD-8CD5-47B9-BFB4-497B21E7C5E7}"/>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صلاة </a:t>
            </a:r>
            <a:r>
              <a:rPr lang="ar-SA" sz="2000" b="1" dirty="0" err="1">
                <a:solidFill>
                  <a:schemeClr val="bg1"/>
                </a:solidFill>
              </a:rPr>
              <a:t>اللقان</a:t>
            </a:r>
            <a:endParaRPr lang="en-US" altLang="fr-FR" sz="2000" b="1" i="1" dirty="0">
              <a:solidFill>
                <a:schemeClr val="bg1"/>
              </a:solidFill>
            </a:endParaRPr>
          </a:p>
        </p:txBody>
      </p:sp>
    </p:spTree>
    <p:extLst>
      <p:ext uri="{BB962C8B-B14F-4D97-AF65-F5344CB8AC3E}">
        <p14:creationId xmlns:p14="http://schemas.microsoft.com/office/powerpoint/2010/main" val="830124628"/>
      </p:ext>
    </p:extLst>
  </p:cSld>
  <p:clrMapOvr>
    <a:masterClrMapping/>
  </p:clrMapOvr>
</p:sld>
</file>

<file path=ppt/slides/slide6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5" name="Connecteur droit 4">
            <a:extLst>
              <a:ext uri="{FF2B5EF4-FFF2-40B4-BE49-F238E27FC236}">
                <a16:creationId xmlns:a16="http://schemas.microsoft.com/office/drawing/2014/main" id="{126B1987-611D-41BD-9F08-E35F26AD5672}"/>
              </a:ext>
            </a:extLst>
          </p:cNvPr>
          <p:cNvCxnSpPr>
            <a:cxnSpLocks/>
          </p:cNvCxnSpPr>
          <p:nvPr/>
        </p:nvCxnSpPr>
        <p:spPr>
          <a:xfrm flipV="1">
            <a:off x="4151784" y="548680"/>
            <a:ext cx="0" cy="5832648"/>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7" name="Connecteur droit 6">
            <a:extLst>
              <a:ext uri="{FF2B5EF4-FFF2-40B4-BE49-F238E27FC236}">
                <a16:creationId xmlns:a16="http://schemas.microsoft.com/office/drawing/2014/main" id="{6FCAE597-4702-47B1-A0B0-F545200A3E96}"/>
              </a:ext>
            </a:extLst>
          </p:cNvPr>
          <p:cNvCxnSpPr>
            <a:cxnSpLocks/>
          </p:cNvCxnSpPr>
          <p:nvPr/>
        </p:nvCxnSpPr>
        <p:spPr>
          <a:xfrm>
            <a:off x="7932204" y="548680"/>
            <a:ext cx="0" cy="5832648"/>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aphicFrame>
        <p:nvGraphicFramePr>
          <p:cNvPr id="11" name="Tableau 10">
            <a:extLst>
              <a:ext uri="{FF2B5EF4-FFF2-40B4-BE49-F238E27FC236}">
                <a16:creationId xmlns:a16="http://schemas.microsoft.com/office/drawing/2014/main" id="{064030C8-D926-485C-8E3C-04B79300FA76}"/>
              </a:ext>
            </a:extLst>
          </p:cNvPr>
          <p:cNvGraphicFramePr>
            <a:graphicFrameLocks noGrp="1"/>
          </p:cNvGraphicFramePr>
          <p:nvPr/>
        </p:nvGraphicFramePr>
        <p:xfrm>
          <a:off x="407368" y="548681"/>
          <a:ext cx="11305251" cy="8742549"/>
        </p:xfrm>
        <a:graphic>
          <a:graphicData uri="http://schemas.openxmlformats.org/drawingml/2006/table">
            <a:tbl>
              <a:tblPr firstRow="1" bandRow="1">
                <a:tableStyleId>{5C22544A-7EE6-4342-B048-85BDC9FD1C3A}</a:tableStyleId>
              </a:tblPr>
              <a:tblGrid>
                <a:gridCol w="3768417">
                  <a:extLst>
                    <a:ext uri="{9D8B030D-6E8A-4147-A177-3AD203B41FA5}">
                      <a16:colId xmlns:a16="http://schemas.microsoft.com/office/drawing/2014/main" val="643898362"/>
                    </a:ext>
                  </a:extLst>
                </a:gridCol>
                <a:gridCol w="3768417">
                  <a:extLst>
                    <a:ext uri="{9D8B030D-6E8A-4147-A177-3AD203B41FA5}">
                      <a16:colId xmlns:a16="http://schemas.microsoft.com/office/drawing/2014/main" val="928857037"/>
                    </a:ext>
                  </a:extLst>
                </a:gridCol>
                <a:gridCol w="3768417">
                  <a:extLst>
                    <a:ext uri="{9D8B030D-6E8A-4147-A177-3AD203B41FA5}">
                      <a16:colId xmlns:a16="http://schemas.microsoft.com/office/drawing/2014/main" val="2709813572"/>
                    </a:ext>
                  </a:extLst>
                </a:gridCol>
              </a:tblGrid>
              <a:tr h="3972429">
                <a:tc>
                  <a:txBody>
                    <a:bodyPr/>
                    <a:lstStyle/>
                    <a:p>
                      <a:pPr marL="0" marR="0" lvl="0" indent="0" algn="ctr" defTabSz="914400" rtl="0" eaLnBrk="1" fontAlgn="auto" latinLnBrk="0" hangingPunct="1">
                        <a:lnSpc>
                          <a:spcPct val="115000"/>
                        </a:lnSpc>
                        <a:spcBef>
                          <a:spcPts val="0"/>
                        </a:spcBef>
                        <a:spcAft>
                          <a:spcPts val="0"/>
                        </a:spcAft>
                        <a:buClrTx/>
                        <a:buSzTx/>
                        <a:buFontTx/>
                        <a:buNone/>
                        <a:tabLst/>
                        <a:defRPr/>
                      </a:pPr>
                      <a:r>
                        <a:rPr lang="fr-FR" sz="1800" b="1" kern="1200" dirty="0" err="1">
                          <a:solidFill>
                            <a:srgbClr val="C00000"/>
                          </a:solidFill>
                          <a:latin typeface="CS Avva Shenouda" panose="020B7200000000000000" pitchFamily="34" charset="0"/>
                          <a:ea typeface="+mn-ea"/>
                          <a:cs typeface="+mn-cs"/>
                        </a:rPr>
                        <a:t>Pidi`akwn</a:t>
                      </a:r>
                      <a:endParaRPr lang="fr-FR" sz="1800" b="1" kern="1200" dirty="0">
                        <a:solidFill>
                          <a:srgbClr val="C00000"/>
                        </a:solidFill>
                        <a:latin typeface="CS Avva Shenouda" panose="020B7200000000000000" pitchFamily="34" charset="0"/>
                        <a:ea typeface="+mn-ea"/>
                        <a:cs typeface="+mn-cs"/>
                      </a:endParaRPr>
                    </a:p>
                    <a:p>
                      <a:pPr marL="0" marR="0" lvl="0" indent="0" algn="ctr" defTabSz="914400" rtl="0" eaLnBrk="1" fontAlgn="auto" latinLnBrk="0" hangingPunct="1">
                        <a:lnSpc>
                          <a:spcPct val="115000"/>
                        </a:lnSpc>
                        <a:spcBef>
                          <a:spcPts val="0"/>
                        </a:spcBef>
                        <a:spcAft>
                          <a:spcPts val="0"/>
                        </a:spcAft>
                        <a:buClrTx/>
                        <a:buSzTx/>
                        <a:buFontTx/>
                        <a:buNone/>
                        <a:tabLst/>
                        <a:defRPr/>
                      </a:pPr>
                      <a:endParaRPr lang="fr-FR" sz="1050" b="1" kern="1200" dirty="0">
                        <a:solidFill>
                          <a:srgbClr val="C00000"/>
                        </a:solidFill>
                        <a:latin typeface="CS Avva Shenouda" panose="020B7200000000000000" pitchFamily="34" charset="0"/>
                        <a:ea typeface="+mn-ea"/>
                        <a:cs typeface="+mn-cs"/>
                      </a:endParaRPr>
                    </a:p>
                    <a:p>
                      <a:pPr marL="0" marR="0" lvl="0" indent="0" algn="ctr" defTabSz="914400" rtl="0" eaLnBrk="1" fontAlgn="auto" latinLnBrk="0" hangingPunct="1">
                        <a:lnSpc>
                          <a:spcPct val="115000"/>
                        </a:lnSpc>
                        <a:spcBef>
                          <a:spcPts val="0"/>
                        </a:spcBef>
                        <a:spcAft>
                          <a:spcPts val="0"/>
                        </a:spcAft>
                        <a:buClrTx/>
                        <a:buSzTx/>
                        <a:buFontTx/>
                        <a:buNone/>
                        <a:tabLst/>
                        <a:defRPr/>
                      </a:pPr>
                      <a:endParaRPr lang="fr-FR" sz="1050" b="1" kern="1200" dirty="0">
                        <a:solidFill>
                          <a:srgbClr val="C00000"/>
                        </a:solidFill>
                        <a:latin typeface="CS Avva Shenouda" panose="020B7200000000000000" pitchFamily="34" charset="0"/>
                        <a:ea typeface="+mn-ea"/>
                        <a:cs typeface="+mn-cs"/>
                      </a:endParaRPr>
                    </a:p>
                    <a:p>
                      <a:pPr algn="just">
                        <a:lnSpc>
                          <a:spcPct val="115000"/>
                        </a:lnSpc>
                        <a:spcAft>
                          <a:spcPts val="0"/>
                        </a:spcAft>
                      </a:pP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Twbh</a:t>
                      </a: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a:t>
                      </a: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ejen</a:t>
                      </a: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a:t>
                      </a: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nenio</a:t>
                      </a: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nem </a:t>
                      </a: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nen`cnyou</a:t>
                      </a: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a:t>
                      </a: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etswni</a:t>
                      </a: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a:t>
                      </a: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qen</a:t>
                      </a: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a:t>
                      </a: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jinswni</a:t>
                      </a: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a:t>
                      </a: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niben</a:t>
                      </a: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 `ite </a:t>
                      </a: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qen</a:t>
                      </a: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a:t>
                      </a: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paitopoc</a:t>
                      </a: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`ite </a:t>
                      </a: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qen</a:t>
                      </a: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mai </a:t>
                      </a: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niben</a:t>
                      </a: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 </a:t>
                      </a:r>
                    </a:p>
                    <a:p>
                      <a:pPr algn="just">
                        <a:lnSpc>
                          <a:spcPct val="115000"/>
                        </a:lnSpc>
                        <a:spcAft>
                          <a:spcPts val="0"/>
                        </a:spcAft>
                      </a:pPr>
                      <a:endPar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endParaRPr>
                    </a:p>
                    <a:p>
                      <a:pPr algn="just">
                        <a:lnSpc>
                          <a:spcPct val="115000"/>
                        </a:lnSpc>
                        <a:spcAft>
                          <a:spcPts val="0"/>
                        </a:spcAft>
                      </a:pPr>
                      <a:endPar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endParaRPr>
                    </a:p>
                    <a:p>
                      <a:pPr algn="just">
                        <a:lnSpc>
                          <a:spcPct val="115000"/>
                        </a:lnSpc>
                        <a:spcAft>
                          <a:spcPts val="0"/>
                        </a:spcAft>
                      </a:pP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Hina `</a:t>
                      </a: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nte</a:t>
                      </a: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P=,=c </a:t>
                      </a: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Pennou</a:t>
                      </a: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a:t>
                      </a: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er`hmot</a:t>
                      </a: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nan </a:t>
                      </a: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nemwou</a:t>
                      </a: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a:t>
                      </a: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mpioujai</a:t>
                      </a: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nem </a:t>
                      </a: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pital</a:t>
                      </a: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[o@</a:t>
                      </a:r>
                    </a:p>
                    <a:p>
                      <a:pPr algn="just">
                        <a:lnSpc>
                          <a:spcPct val="115000"/>
                        </a:lnSpc>
                        <a:spcAft>
                          <a:spcPts val="0"/>
                        </a:spcAft>
                      </a:pPr>
                      <a:endPar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endParaRPr>
                    </a:p>
                    <a:p>
                      <a:pPr algn="just">
                        <a:lnSpc>
                          <a:spcPct val="115000"/>
                        </a:lnSpc>
                        <a:spcAft>
                          <a:spcPts val="0"/>
                        </a:spcAft>
                      </a:pPr>
                      <a:endPar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endParaRPr>
                    </a:p>
                    <a:p>
                      <a:pPr algn="just">
                        <a:lnSpc>
                          <a:spcPct val="115000"/>
                        </a:lnSpc>
                        <a:spcAft>
                          <a:spcPts val="0"/>
                        </a:spcAft>
                      </a:pP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a:t>
                      </a: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ntef,a</a:t>
                      </a: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a:t>
                      </a: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nennobi</a:t>
                      </a: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nan `</a:t>
                      </a: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ebol</a:t>
                      </a: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a:t>
                      </a:r>
                    </a:p>
                  </a:txBody>
                  <a:tcPr marL="68580" marR="68580" marT="0"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15000"/>
                        </a:lnSpc>
                        <a:spcBef>
                          <a:spcPts val="0"/>
                        </a:spcBef>
                        <a:spcAft>
                          <a:spcPts val="1200"/>
                        </a:spcAft>
                        <a:buClrTx/>
                        <a:buSzTx/>
                        <a:buFontTx/>
                        <a:buNone/>
                        <a:tabLst/>
                        <a:defRPr/>
                      </a:pPr>
                      <a:r>
                        <a:rPr lang="fr-FR" sz="2000" b="1" kern="1200" dirty="0">
                          <a:solidFill>
                            <a:srgbClr val="C00000"/>
                          </a:solidFill>
                          <a:latin typeface="+mn-lt"/>
                          <a:ea typeface="+mn-ea"/>
                          <a:cs typeface="+mn-cs"/>
                        </a:rPr>
                        <a:t>Le diacre</a:t>
                      </a:r>
                    </a:p>
                    <a:p>
                      <a:pPr algn="just">
                        <a:lnSpc>
                          <a:spcPct val="115000"/>
                        </a:lnSpc>
                        <a:spcAft>
                          <a:spcPts val="1200"/>
                        </a:spcAft>
                      </a:pPr>
                      <a:r>
                        <a:rPr kumimoji="0" lang="fr-FR" sz="2000" b="1" i="0" u="none" strike="noStrike" kern="1200" cap="none" spc="0" normalizeH="0" baseline="0" dirty="0">
                          <a:ln>
                            <a:noFill/>
                          </a:ln>
                          <a:solidFill>
                            <a:prstClr val="black"/>
                          </a:solidFill>
                          <a:effectLst/>
                          <a:uLnTx/>
                          <a:uFillTx/>
                          <a:latin typeface="Book Antiqua" panose="02040602050305030304" pitchFamily="18" charset="0"/>
                          <a:ea typeface="Times New Roman" panose="02020603050405020304" pitchFamily="18" charset="0"/>
                          <a:cs typeface="Arial" panose="020B0604020202020204" pitchFamily="34" charset="0"/>
                        </a:rPr>
                        <a:t>Implorez pour nos pères et nos frères les malades de toute maladie, ici et ailleurs</a:t>
                      </a:r>
                    </a:p>
                    <a:p>
                      <a:pPr algn="just">
                        <a:lnSpc>
                          <a:spcPct val="115000"/>
                        </a:lnSpc>
                        <a:spcAft>
                          <a:spcPts val="1200"/>
                        </a:spcAft>
                      </a:pPr>
                      <a:endParaRPr kumimoji="0" lang="fr-FR" sz="2000" b="1" i="0" u="none" strike="noStrike" kern="1200" cap="none" spc="0" normalizeH="0" baseline="0" dirty="0">
                        <a:ln>
                          <a:noFill/>
                        </a:ln>
                        <a:solidFill>
                          <a:prstClr val="black"/>
                        </a:solidFill>
                        <a:effectLst/>
                        <a:uLnTx/>
                        <a:uFillTx/>
                        <a:latin typeface="Book Antiqua" panose="02040602050305030304" pitchFamily="18" charset="0"/>
                        <a:ea typeface="Times New Roman" panose="02020603050405020304" pitchFamily="18" charset="0"/>
                        <a:cs typeface="Arial" panose="020B0604020202020204" pitchFamily="34" charset="0"/>
                      </a:endParaRPr>
                    </a:p>
                    <a:p>
                      <a:pPr algn="just">
                        <a:lnSpc>
                          <a:spcPct val="115000"/>
                        </a:lnSpc>
                        <a:spcAft>
                          <a:spcPts val="1200"/>
                        </a:spcAft>
                      </a:pPr>
                      <a:r>
                        <a:rPr kumimoji="0" lang="fr-FR" sz="2000" b="1" i="0" u="none" strike="noStrike" kern="1200" cap="none" spc="0" normalizeH="0" baseline="0" dirty="0">
                          <a:ln>
                            <a:noFill/>
                          </a:ln>
                          <a:solidFill>
                            <a:prstClr val="black"/>
                          </a:solidFill>
                          <a:effectLst/>
                          <a:uLnTx/>
                          <a:uFillTx/>
                          <a:latin typeface="Book Antiqua" panose="02040602050305030304" pitchFamily="18" charset="0"/>
                          <a:ea typeface="Times New Roman" panose="02020603050405020304" pitchFamily="18" charset="0"/>
                          <a:cs typeface="Arial" panose="020B0604020202020204" pitchFamily="34" charset="0"/>
                        </a:rPr>
                        <a:t>afin que le Christ notre Dieu leur accorde ainsi qu’à nous, la santé et la guérison, </a:t>
                      </a:r>
                    </a:p>
                    <a:p>
                      <a:pPr algn="just">
                        <a:lnSpc>
                          <a:spcPct val="115000"/>
                        </a:lnSpc>
                        <a:spcAft>
                          <a:spcPts val="1200"/>
                        </a:spcAft>
                      </a:pPr>
                      <a:endParaRPr kumimoji="0" lang="fr-FR" sz="2000" b="1" i="0" u="none" strike="noStrike" kern="1200" cap="none" spc="0" normalizeH="0" baseline="0" dirty="0">
                        <a:ln>
                          <a:noFill/>
                        </a:ln>
                        <a:solidFill>
                          <a:prstClr val="black"/>
                        </a:solidFill>
                        <a:effectLst/>
                        <a:uLnTx/>
                        <a:uFillTx/>
                        <a:latin typeface="Book Antiqua" panose="02040602050305030304" pitchFamily="18" charset="0"/>
                        <a:ea typeface="Times New Roman" panose="02020603050405020304" pitchFamily="18" charset="0"/>
                        <a:cs typeface="Arial" panose="020B0604020202020204" pitchFamily="34" charset="0"/>
                      </a:endParaRPr>
                    </a:p>
                    <a:p>
                      <a:pPr algn="just">
                        <a:lnSpc>
                          <a:spcPct val="115000"/>
                        </a:lnSpc>
                        <a:spcAft>
                          <a:spcPts val="1200"/>
                        </a:spcAft>
                      </a:pPr>
                      <a:r>
                        <a:rPr kumimoji="0" lang="fr-FR" sz="2000" b="1" i="0" u="none" strike="noStrike" kern="1200" cap="none" spc="0" normalizeH="0" baseline="0" dirty="0">
                          <a:ln>
                            <a:noFill/>
                          </a:ln>
                          <a:solidFill>
                            <a:prstClr val="black"/>
                          </a:solidFill>
                          <a:effectLst/>
                          <a:uLnTx/>
                          <a:uFillTx/>
                          <a:latin typeface="Book Antiqua" panose="02040602050305030304" pitchFamily="18" charset="0"/>
                          <a:ea typeface="Times New Roman" panose="02020603050405020304" pitchFamily="18" charset="0"/>
                          <a:cs typeface="Arial" panose="020B0604020202020204" pitchFamily="34" charset="0"/>
                        </a:rPr>
                        <a:t>et nous pardonne nos péchés.</a:t>
                      </a:r>
                    </a:p>
                    <a:p>
                      <a:pPr algn="just">
                        <a:lnSpc>
                          <a:spcPct val="115000"/>
                        </a:lnSpc>
                        <a:spcAft>
                          <a:spcPts val="1200"/>
                        </a:spcAft>
                      </a:pPr>
                      <a:endParaRPr kumimoji="0" lang="fr-FR" sz="2000" b="1" i="0" u="none" strike="noStrike" kern="1200" cap="none" spc="0" normalizeH="0" baseline="0" dirty="0">
                        <a:ln>
                          <a:noFill/>
                        </a:ln>
                        <a:solidFill>
                          <a:prstClr val="black"/>
                        </a:solidFill>
                        <a:effectLst/>
                        <a:uLnTx/>
                        <a:uFillTx/>
                        <a:latin typeface="Book Antiqua" panose="02040602050305030304" pitchFamily="18" charset="0"/>
                        <a:ea typeface="Times New Roman" panose="02020603050405020304" pitchFamily="18" charset="0"/>
                        <a:cs typeface="Arial" panose="020B0604020202020204" pitchFamily="34" charset="0"/>
                      </a:endParaRPr>
                    </a:p>
                  </a:txBody>
                  <a:tcPr marL="68580" marR="68580" marT="0"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ar-SA" sz="2400" b="1" kern="1200" dirty="0">
                          <a:solidFill>
                            <a:srgbClr val="C00000"/>
                          </a:solidFill>
                          <a:effectLst/>
                          <a:latin typeface="+mn-lt"/>
                          <a:ea typeface="+mn-ea"/>
                          <a:cs typeface="+mn-cs"/>
                        </a:rPr>
                        <a:t>الشماس</a:t>
                      </a:r>
                      <a:endParaRPr lang="fr-FR" sz="3000" b="1" kern="1200" dirty="0">
                        <a:solidFill>
                          <a:srgbClr val="C00000"/>
                        </a:solidFill>
                        <a:effectLst/>
                        <a:latin typeface="+mn-lt"/>
                        <a:ea typeface="+mn-ea"/>
                        <a:cs typeface="+mn-cs"/>
                      </a:endParaRPr>
                    </a:p>
                    <a:p>
                      <a:pPr marL="0" marR="0" lvl="0" indent="0" algn="justLow" defTabSz="914400" rtl="1" eaLnBrk="1" fontAlgn="auto" latinLnBrk="0" hangingPunct="1">
                        <a:lnSpc>
                          <a:spcPct val="115000"/>
                        </a:lnSpc>
                        <a:spcBef>
                          <a:spcPts val="0"/>
                        </a:spcBef>
                        <a:spcAft>
                          <a:spcPts val="1000"/>
                        </a:spcAft>
                        <a:buClrTx/>
                        <a:buSzTx/>
                        <a:buFontTx/>
                        <a:buNone/>
                        <a:tabLst/>
                        <a:defRPr/>
                      </a:pPr>
                      <a:r>
                        <a:rPr kumimoji="0" lang="ar-SA" sz="2200" b="0" i="0" u="none" strike="noStrike" kern="1200" cap="none" spc="0" normalizeH="0" baseline="0" dirty="0">
                          <a:ln>
                            <a:noFill/>
                          </a:ln>
                          <a:solidFill>
                            <a:prstClr val="black"/>
                          </a:solidFill>
                          <a:effectLst/>
                          <a:uLnTx/>
                          <a:uFillTx/>
                          <a:latin typeface="Book Antiqua" panose="02040602050305030304" pitchFamily="18" charset="0"/>
                          <a:ea typeface="+mn-ea"/>
                          <a:cs typeface="Tahoma" panose="020B0604030504040204" pitchFamily="34" charset="0"/>
                        </a:rPr>
                        <a:t>أطلبوا عن آباءنا و أخوتنا المرضى بكل مرض إن كان في هذا المسكن أو بكل موضع </a:t>
                      </a:r>
                      <a:endParaRPr kumimoji="0" lang="fr-FR" sz="2200" b="0" i="0" u="none" strike="noStrike" kern="1200" cap="none" spc="0" normalizeH="0" baseline="0" dirty="0">
                        <a:ln>
                          <a:noFill/>
                        </a:ln>
                        <a:solidFill>
                          <a:prstClr val="black"/>
                        </a:solidFill>
                        <a:effectLst/>
                        <a:uLnTx/>
                        <a:uFillTx/>
                        <a:latin typeface="Book Antiqua" panose="02040602050305030304" pitchFamily="18" charset="0"/>
                        <a:ea typeface="+mn-ea"/>
                        <a:cs typeface="Tahoma" panose="020B0604030504040204" pitchFamily="34" charset="0"/>
                      </a:endParaRPr>
                    </a:p>
                    <a:p>
                      <a:pPr marL="0" marR="0" lvl="0" indent="0" algn="justLow" defTabSz="914400" rtl="1" eaLnBrk="1" fontAlgn="auto" latinLnBrk="0" hangingPunct="1">
                        <a:lnSpc>
                          <a:spcPct val="115000"/>
                        </a:lnSpc>
                        <a:spcBef>
                          <a:spcPts val="0"/>
                        </a:spcBef>
                        <a:spcAft>
                          <a:spcPts val="1000"/>
                        </a:spcAft>
                        <a:buClrTx/>
                        <a:buSzTx/>
                        <a:buFontTx/>
                        <a:buNone/>
                        <a:tabLst/>
                        <a:defRPr/>
                      </a:pPr>
                      <a:endParaRPr kumimoji="0" lang="fr-FR" sz="2200" b="0" i="0" u="none" strike="noStrike" kern="1200" cap="none" spc="0" normalizeH="0" baseline="0" dirty="0">
                        <a:ln>
                          <a:noFill/>
                        </a:ln>
                        <a:solidFill>
                          <a:prstClr val="black"/>
                        </a:solidFill>
                        <a:effectLst/>
                        <a:uLnTx/>
                        <a:uFillTx/>
                        <a:latin typeface="Book Antiqua" panose="02040602050305030304" pitchFamily="18" charset="0"/>
                        <a:ea typeface="+mn-ea"/>
                        <a:cs typeface="Tahoma" panose="020B0604030504040204" pitchFamily="34" charset="0"/>
                      </a:endParaRPr>
                    </a:p>
                    <a:p>
                      <a:pPr marL="0" marR="0" lvl="0" indent="0" algn="justLow" defTabSz="914400" rtl="1" eaLnBrk="1" fontAlgn="auto" latinLnBrk="0" hangingPunct="1">
                        <a:lnSpc>
                          <a:spcPct val="115000"/>
                        </a:lnSpc>
                        <a:spcBef>
                          <a:spcPts val="0"/>
                        </a:spcBef>
                        <a:spcAft>
                          <a:spcPts val="1000"/>
                        </a:spcAft>
                        <a:buClrTx/>
                        <a:buSzTx/>
                        <a:buFontTx/>
                        <a:buNone/>
                        <a:tabLst/>
                        <a:defRPr/>
                      </a:pPr>
                      <a:r>
                        <a:rPr kumimoji="0" lang="ar-SA" sz="2200" b="0" i="0" u="none" strike="noStrike" kern="1200" cap="none" spc="0" normalizeH="0" baseline="0" dirty="0">
                          <a:ln>
                            <a:noFill/>
                          </a:ln>
                          <a:solidFill>
                            <a:prstClr val="black"/>
                          </a:solidFill>
                          <a:effectLst/>
                          <a:uLnTx/>
                          <a:uFillTx/>
                          <a:latin typeface="Book Antiqua" panose="02040602050305030304" pitchFamily="18" charset="0"/>
                          <a:ea typeface="+mn-ea"/>
                          <a:cs typeface="Tahoma" panose="020B0604030504040204" pitchFamily="34" charset="0"/>
                        </a:rPr>
                        <a:t>لكي المسيح إلهنا ينعم علينا و عليهم بالعافية والشفاء و </a:t>
                      </a:r>
                      <a:endParaRPr kumimoji="0" lang="fr-FR" sz="2200" b="0" i="0" u="none" strike="noStrike" kern="1200" cap="none" spc="0" normalizeH="0" baseline="0" dirty="0">
                        <a:ln>
                          <a:noFill/>
                        </a:ln>
                        <a:solidFill>
                          <a:prstClr val="black"/>
                        </a:solidFill>
                        <a:effectLst/>
                        <a:uLnTx/>
                        <a:uFillTx/>
                        <a:latin typeface="Book Antiqua" panose="02040602050305030304" pitchFamily="18" charset="0"/>
                        <a:ea typeface="+mn-ea"/>
                        <a:cs typeface="Tahoma" panose="020B0604030504040204" pitchFamily="34" charset="0"/>
                      </a:endParaRPr>
                    </a:p>
                    <a:p>
                      <a:pPr marL="0" marR="0" lvl="0" indent="0" algn="justLow" defTabSz="914400" rtl="1" eaLnBrk="1" fontAlgn="auto" latinLnBrk="0" hangingPunct="1">
                        <a:lnSpc>
                          <a:spcPct val="115000"/>
                        </a:lnSpc>
                        <a:spcBef>
                          <a:spcPts val="0"/>
                        </a:spcBef>
                        <a:spcAft>
                          <a:spcPts val="1000"/>
                        </a:spcAft>
                        <a:buClrTx/>
                        <a:buSzTx/>
                        <a:buFontTx/>
                        <a:buNone/>
                        <a:tabLst/>
                        <a:defRPr/>
                      </a:pPr>
                      <a:endParaRPr kumimoji="0" lang="fr-FR" sz="2200" b="0" i="0" u="none" strike="noStrike" kern="1200" cap="none" spc="0" normalizeH="0" baseline="0" dirty="0">
                        <a:ln>
                          <a:noFill/>
                        </a:ln>
                        <a:solidFill>
                          <a:prstClr val="black"/>
                        </a:solidFill>
                        <a:effectLst/>
                        <a:uLnTx/>
                        <a:uFillTx/>
                        <a:latin typeface="Book Antiqua" panose="02040602050305030304" pitchFamily="18" charset="0"/>
                        <a:ea typeface="+mn-ea"/>
                        <a:cs typeface="Tahoma" panose="020B0604030504040204" pitchFamily="34" charset="0"/>
                      </a:endParaRPr>
                    </a:p>
                    <a:p>
                      <a:pPr marL="0" marR="0" lvl="0" indent="0" algn="justLow" defTabSz="914400" rtl="1" eaLnBrk="1" fontAlgn="auto" latinLnBrk="0" hangingPunct="1">
                        <a:lnSpc>
                          <a:spcPct val="115000"/>
                        </a:lnSpc>
                        <a:spcBef>
                          <a:spcPts val="0"/>
                        </a:spcBef>
                        <a:spcAft>
                          <a:spcPts val="1000"/>
                        </a:spcAft>
                        <a:buClrTx/>
                        <a:buSzTx/>
                        <a:buFontTx/>
                        <a:buNone/>
                        <a:tabLst/>
                        <a:defRPr/>
                      </a:pPr>
                      <a:r>
                        <a:rPr kumimoji="0" lang="ar-SA" sz="2200" b="0" i="0" u="none" strike="noStrike" kern="1200" cap="none" spc="0" normalizeH="0" baseline="0" dirty="0">
                          <a:ln>
                            <a:noFill/>
                          </a:ln>
                          <a:solidFill>
                            <a:prstClr val="black"/>
                          </a:solidFill>
                          <a:effectLst/>
                          <a:uLnTx/>
                          <a:uFillTx/>
                          <a:latin typeface="Book Antiqua" panose="02040602050305030304" pitchFamily="18" charset="0"/>
                          <a:ea typeface="+mn-ea"/>
                          <a:cs typeface="Tahoma" panose="020B0604030504040204" pitchFamily="34" charset="0"/>
                        </a:rPr>
                        <a:t>ويغفر لنا خطايانا</a:t>
                      </a:r>
                      <a:endParaRPr kumimoji="0" lang="fr-FR" sz="2200" b="0" i="0" u="none" strike="noStrike" kern="1200" cap="none" spc="0" normalizeH="0" baseline="0" noProof="0" dirty="0">
                        <a:ln>
                          <a:noFill/>
                        </a:ln>
                        <a:solidFill>
                          <a:prstClr val="black"/>
                        </a:solidFill>
                        <a:effectLst/>
                        <a:uLnTx/>
                        <a:uFillTx/>
                        <a:latin typeface="Book Antiqua" panose="02040602050305030304" pitchFamily="18" charset="0"/>
                        <a:ea typeface="Calibri" panose="020F0502020204030204" pitchFamily="34" charset="0"/>
                        <a:cs typeface="Tahoma" panose="020B0604030504040204" pitchFamily="34" charset="0"/>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444789710"/>
                  </a:ext>
                </a:extLst>
              </a:tr>
              <a:tr h="3972429">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2000" b="1" kern="1200" dirty="0" err="1">
                          <a:solidFill>
                            <a:srgbClr val="C00000"/>
                          </a:solidFill>
                          <a:latin typeface="CS Avva Shenouda" panose="020B7200000000000000" pitchFamily="34" charset="0"/>
                          <a:ea typeface="+mn-ea"/>
                          <a:cs typeface="+mn-cs"/>
                        </a:rPr>
                        <a:t>Pilaoc</a:t>
                      </a:r>
                      <a:endParaRPr lang="fr-FR" sz="2800" b="1" kern="1200" dirty="0">
                        <a:solidFill>
                          <a:srgbClr val="C00000"/>
                        </a:solidFill>
                        <a:latin typeface="CS Avva Shenouda" panose="020B7200000000000000" pitchFamily="34" charset="0"/>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lang="fr-FR" sz="1800" b="1" kern="1200" dirty="0" err="1">
                          <a:solidFill>
                            <a:schemeClr val="tx1"/>
                          </a:solidFill>
                          <a:effectLst/>
                          <a:latin typeface="CS Avva Shenouda" panose="020B7200000000000000" pitchFamily="34" charset="0"/>
                          <a:ea typeface="+mn-ea"/>
                          <a:cs typeface="+mn-cs"/>
                        </a:rPr>
                        <a:t>Kuri`e</a:t>
                      </a:r>
                      <a:r>
                        <a:rPr lang="fr-FR" sz="1800" b="1" kern="1200" dirty="0">
                          <a:solidFill>
                            <a:schemeClr val="tx1"/>
                          </a:solidFill>
                          <a:effectLst/>
                          <a:latin typeface="CS Avva Shenouda" panose="020B7200000000000000" pitchFamily="34" charset="0"/>
                          <a:ea typeface="+mn-ea"/>
                          <a:cs typeface="+mn-cs"/>
                        </a:rPr>
                        <a:t> `</a:t>
                      </a:r>
                      <a:r>
                        <a:rPr lang="fr-FR" sz="1800" b="1" kern="1200" dirty="0" err="1">
                          <a:solidFill>
                            <a:schemeClr val="tx1"/>
                          </a:solidFill>
                          <a:effectLst/>
                          <a:latin typeface="CS Avva Shenouda" panose="020B7200000000000000" pitchFamily="34" charset="0"/>
                          <a:ea typeface="+mn-ea"/>
                          <a:cs typeface="+mn-cs"/>
                        </a:rPr>
                        <a:t>ele`ycon</a:t>
                      </a:r>
                      <a:endParaRPr lang="fr-FR" sz="1800" b="1" kern="1200" dirty="0">
                        <a:solidFill>
                          <a:schemeClr val="tx1"/>
                        </a:solidFill>
                        <a:effectLst/>
                        <a:latin typeface="CS Avva Shenouda" panose="020B7200000000000000" pitchFamily="34" charset="0"/>
                        <a:ea typeface="+mn-ea"/>
                        <a:cs typeface="+mn-cs"/>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algn="ctr" defTabSz="914400" rtl="0" eaLnBrk="1" latinLnBrk="0" hangingPunct="1"/>
                      <a:r>
                        <a:rPr lang="fr-FR" sz="2000" b="1" kern="1200" dirty="0">
                          <a:solidFill>
                            <a:srgbClr val="C00000"/>
                          </a:solidFill>
                          <a:latin typeface="+mn-lt"/>
                          <a:ea typeface="+mn-ea"/>
                          <a:cs typeface="+mn-cs"/>
                        </a:rPr>
                        <a:t>L’assemblée</a:t>
                      </a:r>
                      <a:endParaRPr lang="fr-FR" sz="2800" b="1" kern="1200" dirty="0">
                        <a:solidFill>
                          <a:srgbClr val="C00000"/>
                        </a:solidFill>
                        <a:latin typeface="+mn-lt"/>
                        <a:ea typeface="+mn-ea"/>
                        <a:cs typeface="+mn-cs"/>
                      </a:endParaRPr>
                    </a:p>
                    <a:p>
                      <a:pPr algn="ctr"/>
                      <a:r>
                        <a:rPr lang="fr-FR" sz="2000" b="1" kern="1200" dirty="0">
                          <a:solidFill>
                            <a:schemeClr val="dk1"/>
                          </a:solidFill>
                          <a:effectLst/>
                          <a:latin typeface="+mn-lt"/>
                          <a:ea typeface="+mn-ea"/>
                          <a:cs typeface="+mn-cs"/>
                        </a:rPr>
                        <a:t>Pitié Seigneur</a:t>
                      </a: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ar-SA" sz="2400" b="1" kern="1200" dirty="0">
                          <a:solidFill>
                            <a:srgbClr val="C00000"/>
                          </a:solidFill>
                          <a:effectLst/>
                          <a:latin typeface="+mn-lt"/>
                          <a:ea typeface="+mn-ea"/>
                          <a:cs typeface="+mn-cs"/>
                        </a:rPr>
                        <a:t>الشعب</a:t>
                      </a:r>
                      <a:endParaRPr lang="fr-FR" sz="2400" b="1" kern="1200" dirty="0">
                        <a:solidFill>
                          <a:srgbClr val="C00000"/>
                        </a:solidFill>
                        <a:effectLst/>
                        <a:latin typeface="+mn-lt"/>
                        <a:ea typeface="+mn-ea"/>
                        <a:cs typeface="+mn-cs"/>
                      </a:endParaRPr>
                    </a:p>
                    <a:p>
                      <a:pPr algn="ctr"/>
                      <a:r>
                        <a:rPr lang="ar-SA" sz="2400" b="0" kern="1200" dirty="0" err="1">
                          <a:solidFill>
                            <a:schemeClr val="dk1"/>
                          </a:solidFill>
                          <a:effectLst/>
                          <a:latin typeface="+mn-lt"/>
                          <a:ea typeface="+mn-ea"/>
                          <a:cs typeface="+mn-cs"/>
                        </a:rPr>
                        <a:t>يارب</a:t>
                      </a:r>
                      <a:r>
                        <a:rPr lang="ar-SA" sz="2400" b="0" kern="1200" dirty="0">
                          <a:solidFill>
                            <a:schemeClr val="dk1"/>
                          </a:solidFill>
                          <a:effectLst/>
                          <a:latin typeface="+mn-lt"/>
                          <a:ea typeface="+mn-ea"/>
                          <a:cs typeface="+mn-cs"/>
                        </a:rPr>
                        <a:t> ارحم</a:t>
                      </a:r>
                      <a:endParaRPr lang="fr-FR" sz="2400" b="0" dirty="0">
                        <a:solidFill>
                          <a:srgbClr val="C00000"/>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726883314"/>
                  </a:ext>
                </a:extLst>
              </a:tr>
            </a:tbl>
          </a:graphicData>
        </a:graphic>
      </p:graphicFrame>
      <p:sp>
        <p:nvSpPr>
          <p:cNvPr id="6" name="ZoneTexte 5">
            <a:extLst>
              <a:ext uri="{FF2B5EF4-FFF2-40B4-BE49-F238E27FC236}">
                <a16:creationId xmlns:a16="http://schemas.microsoft.com/office/drawing/2014/main" id="{8014C5B3-522C-4636-BC04-2C6F0E035003}"/>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du </a:t>
            </a:r>
            <a:r>
              <a:rPr lang="fr-FR" sz="1600" b="1" dirty="0" err="1">
                <a:solidFill>
                  <a:schemeClr val="bg1"/>
                </a:solidFill>
              </a:rPr>
              <a:t>Lakkan</a:t>
            </a:r>
            <a:r>
              <a:rPr lang="fr-FR" sz="1600" b="1" dirty="0">
                <a:solidFill>
                  <a:schemeClr val="bg1"/>
                </a:solidFill>
              </a:rPr>
              <a:t> (Lavement des pieds)</a:t>
            </a:r>
          </a:p>
        </p:txBody>
      </p:sp>
      <p:sp>
        <p:nvSpPr>
          <p:cNvPr id="8" name="Rectangle 74">
            <a:extLst>
              <a:ext uri="{FF2B5EF4-FFF2-40B4-BE49-F238E27FC236}">
                <a16:creationId xmlns:a16="http://schemas.microsoft.com/office/drawing/2014/main" id="{A7D81BE5-65DE-4A87-B157-25BED73448DC}"/>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صلاة </a:t>
            </a:r>
            <a:r>
              <a:rPr lang="ar-SA" sz="2000" b="1" dirty="0" err="1">
                <a:solidFill>
                  <a:schemeClr val="bg1"/>
                </a:solidFill>
              </a:rPr>
              <a:t>اللقان</a:t>
            </a:r>
            <a:endParaRPr lang="en-US" altLang="fr-FR" sz="2000" b="1" i="1" dirty="0">
              <a:solidFill>
                <a:schemeClr val="bg1"/>
              </a:solidFill>
            </a:endParaRPr>
          </a:p>
        </p:txBody>
      </p:sp>
    </p:spTree>
    <p:extLst>
      <p:ext uri="{BB962C8B-B14F-4D97-AF65-F5344CB8AC3E}">
        <p14:creationId xmlns:p14="http://schemas.microsoft.com/office/powerpoint/2010/main" val="547787121"/>
      </p:ext>
    </p:extLst>
  </p:cSld>
  <p:clrMapOvr>
    <a:masterClrMapping/>
  </p:clrMapOvr>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a:xfrm>
            <a:off x="6960096" y="692696"/>
            <a:ext cx="4531205" cy="1892826"/>
          </a:xfrm>
          <a:prstGeom prst="rect">
            <a:avLst/>
          </a:prstGeom>
        </p:spPr>
        <p:txBody>
          <a:bodyPr wrap="square">
            <a:spAutoFit/>
          </a:bodyPr>
          <a:lstStyle/>
          <a:p>
            <a:pPr algn="just" rtl="1"/>
            <a:r>
              <a:rPr lang="ar-AE" sz="3900" b="1" dirty="0"/>
              <a:t>ليباركنا كلنا، ويطهر قلوبنا، ويشفي أمراض، نفوسنا وأجسادنا.</a:t>
            </a:r>
          </a:p>
        </p:txBody>
      </p:sp>
      <p:sp>
        <p:nvSpPr>
          <p:cNvPr id="6" name="Rectangle 5"/>
          <p:cNvSpPr/>
          <p:nvPr/>
        </p:nvSpPr>
        <p:spPr>
          <a:xfrm>
            <a:off x="695400" y="692696"/>
            <a:ext cx="5256584" cy="2308324"/>
          </a:xfrm>
          <a:prstGeom prst="rect">
            <a:avLst/>
          </a:prstGeom>
        </p:spPr>
        <p:txBody>
          <a:bodyPr wrap="square">
            <a:spAutoFit/>
          </a:bodyPr>
          <a:lstStyle/>
          <a:p>
            <a:pPr algn="just"/>
            <a:r>
              <a:rPr lang="fr-FR" sz="3600" b="1" dirty="0" err="1">
                <a:latin typeface="Athanasius" pitchFamily="2" charset="0"/>
              </a:rPr>
              <a:t>Ntef`cmou</a:t>
            </a:r>
            <a:r>
              <a:rPr lang="fr-FR" sz="3600" b="1" dirty="0">
                <a:latin typeface="Athanasius" pitchFamily="2" charset="0"/>
              </a:rPr>
              <a:t> `</a:t>
            </a:r>
            <a:r>
              <a:rPr lang="fr-FR" sz="3600" b="1" dirty="0" err="1">
                <a:latin typeface="Athanasius" pitchFamily="2" charset="0"/>
              </a:rPr>
              <a:t>eron</a:t>
            </a:r>
            <a:r>
              <a:rPr lang="fr-FR" sz="3600" b="1" dirty="0">
                <a:latin typeface="Athanasius" pitchFamily="2" charset="0"/>
              </a:rPr>
              <a:t> </a:t>
            </a:r>
            <a:r>
              <a:rPr lang="fr-FR" sz="3600" b="1" dirty="0" err="1">
                <a:latin typeface="Athanasius" pitchFamily="2" charset="0"/>
              </a:rPr>
              <a:t>thren</a:t>
            </a:r>
            <a:r>
              <a:rPr lang="fr-FR" sz="3600" b="1" dirty="0">
                <a:latin typeface="Athanasius" pitchFamily="2" charset="0"/>
              </a:rPr>
              <a:t> &gt; `</a:t>
            </a:r>
            <a:r>
              <a:rPr lang="fr-FR" sz="3600" b="1" dirty="0" err="1">
                <a:latin typeface="Athanasius" pitchFamily="2" charset="0"/>
              </a:rPr>
              <a:t>nteftoubo</a:t>
            </a:r>
            <a:r>
              <a:rPr lang="fr-FR" sz="3600" b="1" dirty="0">
                <a:latin typeface="Athanasius" pitchFamily="2" charset="0"/>
              </a:rPr>
              <a:t> `</a:t>
            </a:r>
            <a:r>
              <a:rPr lang="fr-FR" sz="3600" b="1" dirty="0" err="1">
                <a:latin typeface="Athanasius" pitchFamily="2" charset="0"/>
              </a:rPr>
              <a:t>nnen</a:t>
            </a:r>
            <a:r>
              <a:rPr lang="fr-FR" sz="3600" b="1" dirty="0">
                <a:latin typeface="Athanasius" pitchFamily="2" charset="0"/>
              </a:rPr>
              <a:t>\</a:t>
            </a:r>
            <a:r>
              <a:rPr lang="fr-FR" sz="3600" b="1" dirty="0" err="1">
                <a:latin typeface="Athanasius" pitchFamily="2" charset="0"/>
              </a:rPr>
              <a:t>ht</a:t>
            </a:r>
            <a:r>
              <a:rPr lang="fr-FR" sz="3600" b="1" dirty="0">
                <a:latin typeface="Athanasius" pitchFamily="2" charset="0"/>
              </a:rPr>
              <a:t> &gt; `</a:t>
            </a:r>
            <a:r>
              <a:rPr lang="fr-FR" sz="3600" b="1" dirty="0" err="1">
                <a:latin typeface="Athanasius" pitchFamily="2" charset="0"/>
              </a:rPr>
              <a:t>nteftalso</a:t>
            </a:r>
            <a:r>
              <a:rPr lang="fr-FR" sz="3600" b="1" dirty="0">
                <a:latin typeface="Athanasius" pitchFamily="2" charset="0"/>
              </a:rPr>
              <a:t> `</a:t>
            </a:r>
            <a:r>
              <a:rPr lang="fr-FR" sz="3600" b="1" dirty="0" err="1">
                <a:latin typeface="Athanasius" pitchFamily="2" charset="0"/>
              </a:rPr>
              <a:t>nni</a:t>
            </a:r>
            <a:r>
              <a:rPr lang="fr-FR" sz="3600" b="1" dirty="0">
                <a:latin typeface="Athanasius" pitchFamily="2" charset="0"/>
              </a:rPr>
              <a:t>]</a:t>
            </a:r>
            <a:r>
              <a:rPr lang="fr-FR" sz="3600" b="1" dirty="0" err="1">
                <a:latin typeface="Athanasius" pitchFamily="2" charset="0"/>
              </a:rPr>
              <a:t>wni</a:t>
            </a:r>
            <a:r>
              <a:rPr lang="fr-FR" sz="3600" b="1" dirty="0">
                <a:latin typeface="Athanasius" pitchFamily="2" charset="0"/>
              </a:rPr>
              <a:t> &gt; `</a:t>
            </a:r>
            <a:r>
              <a:rPr lang="fr-FR" sz="3600" b="1" dirty="0" err="1">
                <a:latin typeface="Athanasius" pitchFamily="2" charset="0"/>
              </a:rPr>
              <a:t>nte</a:t>
            </a:r>
            <a:r>
              <a:rPr lang="fr-FR" sz="3600" b="1" dirty="0">
                <a:latin typeface="Athanasius" pitchFamily="2" charset="0"/>
              </a:rPr>
              <a:t> </a:t>
            </a:r>
            <a:r>
              <a:rPr lang="fr-FR" sz="3600" b="1" dirty="0" err="1">
                <a:latin typeface="Athanasius" pitchFamily="2" charset="0"/>
              </a:rPr>
              <a:t>nenyuxh</a:t>
            </a:r>
            <a:r>
              <a:rPr lang="fr-FR" sz="3600" b="1" dirty="0">
                <a:latin typeface="Athanasius" pitchFamily="2" charset="0"/>
              </a:rPr>
              <a:t> nem </a:t>
            </a:r>
            <a:r>
              <a:rPr lang="fr-FR" sz="3600" b="1" dirty="0" err="1">
                <a:latin typeface="Athanasius" pitchFamily="2" charset="0"/>
              </a:rPr>
              <a:t>nencwma</a:t>
            </a:r>
            <a:r>
              <a:rPr lang="fr-FR" sz="3600" b="1" dirty="0">
                <a:latin typeface="Athanasius" pitchFamily="2" charset="0"/>
              </a:rPr>
              <a:t>.</a:t>
            </a:r>
          </a:p>
        </p:txBody>
      </p:sp>
      <p:sp>
        <p:nvSpPr>
          <p:cNvPr id="7" name="Rectangle 6"/>
          <p:cNvSpPr/>
          <p:nvPr/>
        </p:nvSpPr>
        <p:spPr>
          <a:xfrm>
            <a:off x="2891644" y="4149080"/>
            <a:ext cx="6408712" cy="2062103"/>
          </a:xfrm>
          <a:prstGeom prst="rect">
            <a:avLst/>
          </a:prstGeom>
        </p:spPr>
        <p:txBody>
          <a:bodyPr wrap="square">
            <a:spAutoFit/>
          </a:bodyPr>
          <a:lstStyle/>
          <a:p>
            <a:pPr algn="ctr"/>
            <a:r>
              <a:rPr lang="fr-FR" sz="3200" b="1" dirty="0">
                <a:latin typeface="Book Antiqua" pitchFamily="18" charset="0"/>
              </a:rPr>
              <a:t>Qu’Il nous bénisse tous</a:t>
            </a:r>
          </a:p>
          <a:p>
            <a:pPr algn="ctr"/>
            <a:r>
              <a:rPr lang="fr-FR" sz="3200" b="1" dirty="0">
                <a:latin typeface="Book Antiqua" pitchFamily="18" charset="0"/>
              </a:rPr>
              <a:t>Et purifie nos cœurs</a:t>
            </a:r>
          </a:p>
          <a:p>
            <a:pPr algn="ctr"/>
            <a:r>
              <a:rPr lang="fr-FR" sz="3200" b="1" dirty="0">
                <a:latin typeface="Book Antiqua" pitchFamily="18" charset="0"/>
              </a:rPr>
              <a:t>Guérisse les maladies</a:t>
            </a:r>
          </a:p>
          <a:p>
            <a:pPr algn="ctr"/>
            <a:r>
              <a:rPr lang="fr-FR" sz="3200" b="1" dirty="0">
                <a:latin typeface="Book Antiqua" pitchFamily="18" charset="0"/>
              </a:rPr>
              <a:t>De nos âmes et nos corps</a:t>
            </a:r>
          </a:p>
        </p:txBody>
      </p:sp>
      <p:sp>
        <p:nvSpPr>
          <p:cNvPr id="10" name="ZoneTexte 9">
            <a:extLst>
              <a:ext uri="{FF2B5EF4-FFF2-40B4-BE49-F238E27FC236}">
                <a16:creationId xmlns:a16="http://schemas.microsoft.com/office/drawing/2014/main" id="{BA1798F3-017E-4F65-BE48-07F721CD3F0E}"/>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de l’aube </a:t>
            </a:r>
            <a:r>
              <a:rPr lang="fr-FR" sz="1600" b="1" i="1" dirty="0">
                <a:solidFill>
                  <a:schemeClr val="bg1"/>
                </a:solidFill>
              </a:rPr>
              <a:t>du Jeudi Saint</a:t>
            </a:r>
            <a:endParaRPr lang="fr-FR" sz="1600" b="1" dirty="0">
              <a:solidFill>
                <a:schemeClr val="bg1"/>
              </a:solidFill>
            </a:endParaRPr>
          </a:p>
        </p:txBody>
      </p:sp>
      <p:sp>
        <p:nvSpPr>
          <p:cNvPr id="11" name="Rectangle 74">
            <a:extLst>
              <a:ext uri="{FF2B5EF4-FFF2-40B4-BE49-F238E27FC236}">
                <a16:creationId xmlns:a16="http://schemas.microsoft.com/office/drawing/2014/main" id="{F5EF83CE-5F0B-4A4F-8AEB-F64878D93C00}"/>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باكر يوم الخميس</a:t>
            </a:r>
            <a:endParaRPr lang="en-US" altLang="fr-FR" sz="2000" b="1" i="1" dirty="0">
              <a:solidFill>
                <a:schemeClr val="bg1"/>
              </a:solidFill>
            </a:endParaRPr>
          </a:p>
        </p:txBody>
      </p:sp>
    </p:spTree>
    <p:extLst>
      <p:ext uri="{BB962C8B-B14F-4D97-AF65-F5344CB8AC3E}">
        <p14:creationId xmlns:p14="http://schemas.microsoft.com/office/powerpoint/2010/main" val="234056622"/>
      </p:ext>
    </p:extLst>
  </p:cSld>
  <p:clrMapOvr>
    <a:masterClrMapping/>
  </p:clrMapOvr>
</p:sld>
</file>

<file path=ppt/slides/slide6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5" name="Connecteur droit 4">
            <a:extLst>
              <a:ext uri="{FF2B5EF4-FFF2-40B4-BE49-F238E27FC236}">
                <a16:creationId xmlns:a16="http://schemas.microsoft.com/office/drawing/2014/main" id="{126B1987-611D-41BD-9F08-E35F26AD5672}"/>
              </a:ext>
            </a:extLst>
          </p:cNvPr>
          <p:cNvCxnSpPr>
            <a:cxnSpLocks/>
          </p:cNvCxnSpPr>
          <p:nvPr/>
        </p:nvCxnSpPr>
        <p:spPr>
          <a:xfrm flipV="1">
            <a:off x="4151784" y="548680"/>
            <a:ext cx="0" cy="5832648"/>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7" name="Connecteur droit 6">
            <a:extLst>
              <a:ext uri="{FF2B5EF4-FFF2-40B4-BE49-F238E27FC236}">
                <a16:creationId xmlns:a16="http://schemas.microsoft.com/office/drawing/2014/main" id="{6FCAE597-4702-47B1-A0B0-F545200A3E96}"/>
              </a:ext>
            </a:extLst>
          </p:cNvPr>
          <p:cNvCxnSpPr>
            <a:cxnSpLocks/>
          </p:cNvCxnSpPr>
          <p:nvPr/>
        </p:nvCxnSpPr>
        <p:spPr>
          <a:xfrm>
            <a:off x="7932204" y="548680"/>
            <a:ext cx="0" cy="5832648"/>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aphicFrame>
        <p:nvGraphicFramePr>
          <p:cNvPr id="11" name="Tableau 10">
            <a:extLst>
              <a:ext uri="{FF2B5EF4-FFF2-40B4-BE49-F238E27FC236}">
                <a16:creationId xmlns:a16="http://schemas.microsoft.com/office/drawing/2014/main" id="{064030C8-D926-485C-8E3C-04B79300FA76}"/>
              </a:ext>
            </a:extLst>
          </p:cNvPr>
          <p:cNvGraphicFramePr>
            <a:graphicFrameLocks noGrp="1"/>
          </p:cNvGraphicFramePr>
          <p:nvPr/>
        </p:nvGraphicFramePr>
        <p:xfrm>
          <a:off x="407368" y="548680"/>
          <a:ext cx="11305251" cy="396240"/>
        </p:xfrm>
        <a:graphic>
          <a:graphicData uri="http://schemas.openxmlformats.org/drawingml/2006/table">
            <a:tbl>
              <a:tblPr firstRow="1" bandRow="1">
                <a:tableStyleId>{5C22544A-7EE6-4342-B048-85BDC9FD1C3A}</a:tableStyleId>
              </a:tblPr>
              <a:tblGrid>
                <a:gridCol w="3768417">
                  <a:extLst>
                    <a:ext uri="{9D8B030D-6E8A-4147-A177-3AD203B41FA5}">
                      <a16:colId xmlns:a16="http://schemas.microsoft.com/office/drawing/2014/main" val="643898362"/>
                    </a:ext>
                  </a:extLst>
                </a:gridCol>
                <a:gridCol w="3768417">
                  <a:extLst>
                    <a:ext uri="{9D8B030D-6E8A-4147-A177-3AD203B41FA5}">
                      <a16:colId xmlns:a16="http://schemas.microsoft.com/office/drawing/2014/main" val="928857037"/>
                    </a:ext>
                  </a:extLst>
                </a:gridCol>
                <a:gridCol w="3768417">
                  <a:extLst>
                    <a:ext uri="{9D8B030D-6E8A-4147-A177-3AD203B41FA5}">
                      <a16:colId xmlns:a16="http://schemas.microsoft.com/office/drawing/2014/main" val="2709813572"/>
                    </a:ext>
                  </a:extLst>
                </a:gridCol>
              </a:tblGrid>
              <a:tr h="370840">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2000" b="1" dirty="0" err="1">
                          <a:solidFill>
                            <a:srgbClr val="C00000"/>
                          </a:solidFill>
                          <a:latin typeface="CS Avva Shenouda" panose="020B7200000000000000" pitchFamily="34" charset="0"/>
                        </a:rPr>
                        <a:t>Piouyb</a:t>
                      </a:r>
                      <a:endParaRPr lang="fr-FR" sz="2800" b="1" dirty="0">
                        <a:solidFill>
                          <a:srgbClr val="C00000"/>
                        </a:solidFill>
                        <a:latin typeface="CS Avva Shenouda" panose="020B7200000000000000" pitchFamily="34" charset="0"/>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fr-FR" sz="2000" dirty="0">
                          <a:solidFill>
                            <a:srgbClr val="C00000"/>
                          </a:solidFill>
                        </a:rPr>
                        <a:t>Le Prêtre</a:t>
                      </a: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ar-SA" sz="2000" b="1" kern="1200" dirty="0">
                          <a:solidFill>
                            <a:srgbClr val="C00000"/>
                          </a:solidFill>
                          <a:effectLst/>
                          <a:latin typeface="+mn-lt"/>
                          <a:ea typeface="+mn-ea"/>
                          <a:cs typeface="+mn-cs"/>
                        </a:rPr>
                        <a:t>الكاهن</a:t>
                      </a:r>
                      <a:endParaRPr lang="fr-FR" dirty="0">
                        <a:solidFill>
                          <a:srgbClr val="C00000"/>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880199284"/>
                  </a:ext>
                </a:extLst>
              </a:tr>
            </a:tbl>
          </a:graphicData>
        </a:graphic>
      </p:graphicFrame>
      <p:graphicFrame>
        <p:nvGraphicFramePr>
          <p:cNvPr id="12" name="Tableau 11">
            <a:extLst>
              <a:ext uri="{FF2B5EF4-FFF2-40B4-BE49-F238E27FC236}">
                <a16:creationId xmlns:a16="http://schemas.microsoft.com/office/drawing/2014/main" id="{23B5C5BD-6EB6-4F33-9C21-03AB01B882EA}"/>
              </a:ext>
            </a:extLst>
          </p:cNvPr>
          <p:cNvGraphicFramePr>
            <a:graphicFrameLocks noGrp="1"/>
          </p:cNvGraphicFramePr>
          <p:nvPr/>
        </p:nvGraphicFramePr>
        <p:xfrm>
          <a:off x="435402" y="1052736"/>
          <a:ext cx="11277213" cy="5472608"/>
        </p:xfrm>
        <a:graphic>
          <a:graphicData uri="http://schemas.openxmlformats.org/drawingml/2006/table">
            <a:tbl>
              <a:tblPr firstRow="1" bandRow="1">
                <a:tableStyleId>{5C22544A-7EE6-4342-B048-85BDC9FD1C3A}</a:tableStyleId>
              </a:tblPr>
              <a:tblGrid>
                <a:gridCol w="3759071">
                  <a:extLst>
                    <a:ext uri="{9D8B030D-6E8A-4147-A177-3AD203B41FA5}">
                      <a16:colId xmlns:a16="http://schemas.microsoft.com/office/drawing/2014/main" val="4000093288"/>
                    </a:ext>
                  </a:extLst>
                </a:gridCol>
                <a:gridCol w="3759071">
                  <a:extLst>
                    <a:ext uri="{9D8B030D-6E8A-4147-A177-3AD203B41FA5}">
                      <a16:colId xmlns:a16="http://schemas.microsoft.com/office/drawing/2014/main" val="4164998953"/>
                    </a:ext>
                  </a:extLst>
                </a:gridCol>
                <a:gridCol w="3759071">
                  <a:extLst>
                    <a:ext uri="{9D8B030D-6E8A-4147-A177-3AD203B41FA5}">
                      <a16:colId xmlns:a16="http://schemas.microsoft.com/office/drawing/2014/main" val="3812654652"/>
                    </a:ext>
                  </a:extLst>
                </a:gridCol>
              </a:tblGrid>
              <a:tr h="5472608">
                <a:tc>
                  <a:txBody>
                    <a:bodyPr/>
                    <a:lstStyle/>
                    <a:p>
                      <a:pPr algn="just">
                        <a:lnSpc>
                          <a:spcPct val="115000"/>
                        </a:lnSpc>
                        <a:spcAft>
                          <a:spcPts val="1200"/>
                        </a:spcAft>
                      </a:pP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ÉEakjem</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pousini</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qen</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hannai</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nem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hanmetsenhyt</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matal</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wou</a:t>
                      </a:r>
                      <a:endPar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endParaRPr>
                    </a:p>
                    <a:p>
                      <a:pPr algn="just">
                        <a:lnSpc>
                          <a:spcPct val="115000"/>
                        </a:lnSpc>
                        <a:spcAft>
                          <a:spcPts val="1200"/>
                        </a:spcAft>
                      </a:pP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ÉAliou`i</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ebol</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harwou</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nem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ebol</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haron</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nswni</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niben</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nem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iabi</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niben</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 ni=p=n=a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nte</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niswni</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oji</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ncwf</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a:t>
                      </a:r>
                    </a:p>
                    <a:p>
                      <a:pPr algn="just">
                        <a:lnSpc>
                          <a:spcPct val="115000"/>
                        </a:lnSpc>
                        <a:spcAft>
                          <a:spcPts val="1200"/>
                        </a:spcAft>
                      </a:pP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Ny`etauwck</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eu`styout</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qen</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niiabi</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matounocou</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ouoh</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manom</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nwou</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a:t>
                      </a:r>
                    </a:p>
                    <a:p>
                      <a:pPr algn="just">
                        <a:lnSpc>
                          <a:spcPct val="115000"/>
                        </a:lnSpc>
                        <a:spcAft>
                          <a:spcPts val="1200"/>
                        </a:spcAft>
                      </a:pP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Nyet`themkyout</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ntotou</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nni</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=p=n=a `n`</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aka;arton</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aritou</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tyrou</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nremhe</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a:t>
                      </a:r>
                      <a:endParaRPr lang="fr-FR" sz="18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endParaRPr>
                    </a:p>
                  </a:txBody>
                  <a:tcPr marL="68580" marR="68580" marT="0"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just">
                        <a:lnSpc>
                          <a:spcPct val="115000"/>
                        </a:lnSpc>
                        <a:spcAft>
                          <a:spcPts val="1200"/>
                        </a:spcAft>
                      </a:pPr>
                      <a:r>
                        <a:rPr lang="fr-FR" sz="2000" dirty="0">
                          <a:solidFill>
                            <a:schemeClr val="tx1"/>
                          </a:solidFill>
                          <a:effectLst/>
                          <a:latin typeface="Book Antiqua" panose="02040602050305030304" pitchFamily="18" charset="0"/>
                          <a:ea typeface="Times New Roman" panose="02020603050405020304" pitchFamily="18" charset="0"/>
                          <a:cs typeface="Arial" panose="020B0604020202020204" pitchFamily="34" charset="0"/>
                        </a:rPr>
                        <a:t>Comble-les de Ta miséricorde et de Ta compassion et guéris-les. </a:t>
                      </a:r>
                    </a:p>
                    <a:p>
                      <a:pPr algn="just">
                        <a:lnSpc>
                          <a:spcPct val="115000"/>
                        </a:lnSpc>
                        <a:spcAft>
                          <a:spcPts val="1200"/>
                        </a:spcAft>
                      </a:pPr>
                      <a:r>
                        <a:rPr lang="fr-FR" sz="2000" dirty="0">
                          <a:solidFill>
                            <a:schemeClr val="tx1"/>
                          </a:solidFill>
                          <a:effectLst/>
                          <a:latin typeface="Book Antiqua" panose="02040602050305030304" pitchFamily="18" charset="0"/>
                          <a:ea typeface="Times New Roman" panose="02020603050405020304" pitchFamily="18" charset="0"/>
                          <a:cs typeface="Arial" panose="020B0604020202020204" pitchFamily="34" charset="0"/>
                        </a:rPr>
                        <a:t>Éloigne d’eux et de nous toute maladie et toute affliction. Chasse l’esprit du mal.</a:t>
                      </a:r>
                    </a:p>
                    <a:p>
                      <a:pPr algn="just">
                        <a:lnSpc>
                          <a:spcPct val="115000"/>
                        </a:lnSpc>
                        <a:spcAft>
                          <a:spcPts val="1200"/>
                        </a:spcAft>
                      </a:pPr>
                      <a:r>
                        <a:rPr lang="fr-FR" sz="2000" dirty="0">
                          <a:solidFill>
                            <a:schemeClr val="tx1"/>
                          </a:solidFill>
                          <a:effectLst/>
                          <a:latin typeface="Book Antiqua" panose="02040602050305030304" pitchFamily="18" charset="0"/>
                          <a:ea typeface="Times New Roman" panose="02020603050405020304" pitchFamily="18" charset="0"/>
                          <a:cs typeface="Arial" panose="020B0604020202020204" pitchFamily="34" charset="0"/>
                        </a:rPr>
                        <a:t>Ceux qui demeurent longtemps frappés par la maladie, relève-les et console-les.</a:t>
                      </a:r>
                    </a:p>
                    <a:p>
                      <a:pPr algn="just">
                        <a:lnSpc>
                          <a:spcPct val="115000"/>
                        </a:lnSpc>
                        <a:spcAft>
                          <a:spcPts val="1200"/>
                        </a:spcAft>
                      </a:pPr>
                      <a:r>
                        <a:rPr lang="fr-FR" sz="2000" dirty="0">
                          <a:solidFill>
                            <a:schemeClr val="tx1"/>
                          </a:solidFill>
                          <a:effectLst/>
                          <a:latin typeface="Book Antiqua" panose="02040602050305030304" pitchFamily="18" charset="0"/>
                          <a:ea typeface="Times New Roman" panose="02020603050405020304" pitchFamily="18" charset="0"/>
                          <a:cs typeface="Arial" panose="020B0604020202020204" pitchFamily="34" charset="0"/>
                        </a:rPr>
                        <a:t>Ceux que tourmentent les esprits impurs, délivre-les.</a:t>
                      </a:r>
                    </a:p>
                  </a:txBody>
                  <a:tcPr marL="68580" marR="68580" marT="0"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justLow" rtl="1">
                        <a:lnSpc>
                          <a:spcPct val="115000"/>
                        </a:lnSpc>
                        <a:spcAft>
                          <a:spcPts val="1000"/>
                        </a:spcAft>
                      </a:pPr>
                      <a:r>
                        <a:rPr lang="ar-SA" sz="24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تعهدهم بالمراحم </a:t>
                      </a:r>
                      <a:r>
                        <a:rPr lang="ar-SA" sz="2400" b="0" dirty="0" err="1">
                          <a:solidFill>
                            <a:schemeClr val="tx1"/>
                          </a:solidFill>
                          <a:effectLst/>
                          <a:latin typeface="Book Antiqua" panose="02040602050305030304" pitchFamily="18" charset="0"/>
                          <a:ea typeface="Calibri" panose="020F0502020204030204" pitchFamily="34" charset="0"/>
                          <a:cs typeface="Tahoma" panose="020B0604030504040204" pitchFamily="34" charset="0"/>
                        </a:rPr>
                        <a:t>والرأفات</a:t>
                      </a:r>
                      <a:r>
                        <a:rPr lang="ar-SA" sz="24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 </a:t>
                      </a:r>
                      <a:r>
                        <a:rPr lang="ar-SA" sz="2400" b="0" dirty="0" err="1">
                          <a:solidFill>
                            <a:schemeClr val="tx1"/>
                          </a:solidFill>
                          <a:effectLst/>
                          <a:latin typeface="Book Antiqua" panose="02040602050305030304" pitchFamily="18" charset="0"/>
                          <a:ea typeface="Calibri" panose="020F0502020204030204" pitchFamily="34" charset="0"/>
                          <a:cs typeface="Tahoma" panose="020B0604030504040204" pitchFamily="34" charset="0"/>
                        </a:rPr>
                        <a:t>إشفهم</a:t>
                      </a:r>
                      <a:endParaRPr lang="fr-FR" sz="24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endParaRPr>
                    </a:p>
                    <a:p>
                      <a:pPr algn="justLow" rtl="1">
                        <a:lnSpc>
                          <a:spcPct val="115000"/>
                        </a:lnSpc>
                        <a:spcAft>
                          <a:spcPts val="1000"/>
                        </a:spcAft>
                      </a:pPr>
                      <a:r>
                        <a:rPr lang="ar-AE" sz="2400" b="0" dirty="0" err="1">
                          <a:solidFill>
                            <a:schemeClr val="tx1"/>
                          </a:solidFill>
                          <a:effectLst/>
                          <a:latin typeface="Book Antiqua" panose="02040602050305030304" pitchFamily="18" charset="0"/>
                          <a:ea typeface="Calibri" panose="020F0502020204030204" pitchFamily="34" charset="0"/>
                          <a:cs typeface="Tahoma" panose="020B0604030504040204" pitchFamily="34" charset="0"/>
                        </a:rPr>
                        <a:t>إنزع</a:t>
                      </a:r>
                      <a:r>
                        <a:rPr lang="ar-AE" sz="24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 عنهم وعنا كل مرض و كل سقم وروح الأمراض  أطرده</a:t>
                      </a:r>
                      <a:endParaRPr lang="fr-FR" sz="24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endParaRPr>
                    </a:p>
                    <a:p>
                      <a:pPr algn="justLow" rtl="1">
                        <a:lnSpc>
                          <a:spcPct val="115000"/>
                        </a:lnSpc>
                        <a:spcAft>
                          <a:spcPts val="1000"/>
                        </a:spcAft>
                      </a:pPr>
                      <a:r>
                        <a:rPr lang="ar-AE" sz="24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والذين أبطأوا مطروحين في الأمراض أقمهم وعزهم</a:t>
                      </a:r>
                      <a:endParaRPr lang="fr-FR" sz="24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endParaRPr>
                    </a:p>
                    <a:p>
                      <a:pPr algn="justLow" rtl="1">
                        <a:lnSpc>
                          <a:spcPct val="115000"/>
                        </a:lnSpc>
                        <a:spcAft>
                          <a:spcPts val="1000"/>
                        </a:spcAft>
                      </a:pPr>
                      <a:r>
                        <a:rPr lang="ar-AE" sz="24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والمعذبون من الأرواح النجسة أعتقهم جميعاً</a:t>
                      </a:r>
                      <a:endParaRPr lang="fr-FR" sz="24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endParaRPr>
                    </a:p>
                  </a:txBody>
                  <a:tcPr marL="68580" marR="68580" marT="0"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984232855"/>
                  </a:ext>
                </a:extLst>
              </a:tr>
            </a:tbl>
          </a:graphicData>
        </a:graphic>
      </p:graphicFrame>
      <p:sp>
        <p:nvSpPr>
          <p:cNvPr id="6" name="ZoneTexte 5">
            <a:extLst>
              <a:ext uri="{FF2B5EF4-FFF2-40B4-BE49-F238E27FC236}">
                <a16:creationId xmlns:a16="http://schemas.microsoft.com/office/drawing/2014/main" id="{4FF626DA-6A01-430E-B796-30F6AE5E4DEE}"/>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du </a:t>
            </a:r>
            <a:r>
              <a:rPr lang="fr-FR" sz="1600" b="1" dirty="0" err="1">
                <a:solidFill>
                  <a:schemeClr val="bg1"/>
                </a:solidFill>
              </a:rPr>
              <a:t>Lakkan</a:t>
            </a:r>
            <a:r>
              <a:rPr lang="fr-FR" sz="1600" b="1" dirty="0">
                <a:solidFill>
                  <a:schemeClr val="bg1"/>
                </a:solidFill>
              </a:rPr>
              <a:t> (Lavement des pieds)</a:t>
            </a:r>
          </a:p>
        </p:txBody>
      </p:sp>
      <p:sp>
        <p:nvSpPr>
          <p:cNvPr id="8" name="Rectangle 74">
            <a:extLst>
              <a:ext uri="{FF2B5EF4-FFF2-40B4-BE49-F238E27FC236}">
                <a16:creationId xmlns:a16="http://schemas.microsoft.com/office/drawing/2014/main" id="{D52F21FD-8CD5-47B9-BFB4-497B21E7C5E7}"/>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صلاة </a:t>
            </a:r>
            <a:r>
              <a:rPr lang="ar-SA" sz="2000" b="1" dirty="0" err="1">
                <a:solidFill>
                  <a:schemeClr val="bg1"/>
                </a:solidFill>
              </a:rPr>
              <a:t>اللقان</a:t>
            </a:r>
            <a:endParaRPr lang="en-US" altLang="fr-FR" sz="2000" b="1" i="1" dirty="0">
              <a:solidFill>
                <a:schemeClr val="bg1"/>
              </a:solidFill>
            </a:endParaRPr>
          </a:p>
        </p:txBody>
      </p:sp>
    </p:spTree>
    <p:extLst>
      <p:ext uri="{BB962C8B-B14F-4D97-AF65-F5344CB8AC3E}">
        <p14:creationId xmlns:p14="http://schemas.microsoft.com/office/powerpoint/2010/main" val="2288750165"/>
      </p:ext>
    </p:extLst>
  </p:cSld>
  <p:clrMapOvr>
    <a:masterClrMapping/>
  </p:clrMapOvr>
</p:sld>
</file>

<file path=ppt/slides/slide6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5" name="Connecteur droit 4">
            <a:extLst>
              <a:ext uri="{FF2B5EF4-FFF2-40B4-BE49-F238E27FC236}">
                <a16:creationId xmlns:a16="http://schemas.microsoft.com/office/drawing/2014/main" id="{126B1987-611D-41BD-9F08-E35F26AD5672}"/>
              </a:ext>
            </a:extLst>
          </p:cNvPr>
          <p:cNvCxnSpPr>
            <a:cxnSpLocks/>
          </p:cNvCxnSpPr>
          <p:nvPr/>
        </p:nvCxnSpPr>
        <p:spPr>
          <a:xfrm flipV="1">
            <a:off x="4151784" y="548680"/>
            <a:ext cx="0" cy="5832648"/>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7" name="Connecteur droit 6">
            <a:extLst>
              <a:ext uri="{FF2B5EF4-FFF2-40B4-BE49-F238E27FC236}">
                <a16:creationId xmlns:a16="http://schemas.microsoft.com/office/drawing/2014/main" id="{6FCAE597-4702-47B1-A0B0-F545200A3E96}"/>
              </a:ext>
            </a:extLst>
          </p:cNvPr>
          <p:cNvCxnSpPr>
            <a:cxnSpLocks/>
          </p:cNvCxnSpPr>
          <p:nvPr/>
        </p:nvCxnSpPr>
        <p:spPr>
          <a:xfrm>
            <a:off x="7932204" y="548680"/>
            <a:ext cx="0" cy="5832648"/>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aphicFrame>
        <p:nvGraphicFramePr>
          <p:cNvPr id="12" name="Tableau 11">
            <a:extLst>
              <a:ext uri="{FF2B5EF4-FFF2-40B4-BE49-F238E27FC236}">
                <a16:creationId xmlns:a16="http://schemas.microsoft.com/office/drawing/2014/main" id="{23B5C5BD-6EB6-4F33-9C21-03AB01B882EA}"/>
              </a:ext>
            </a:extLst>
          </p:cNvPr>
          <p:cNvGraphicFramePr>
            <a:graphicFrameLocks noGrp="1"/>
          </p:cNvGraphicFramePr>
          <p:nvPr/>
        </p:nvGraphicFramePr>
        <p:xfrm>
          <a:off x="435402" y="562600"/>
          <a:ext cx="11277213" cy="5962744"/>
        </p:xfrm>
        <a:graphic>
          <a:graphicData uri="http://schemas.openxmlformats.org/drawingml/2006/table">
            <a:tbl>
              <a:tblPr firstRow="1" bandRow="1">
                <a:tableStyleId>{5C22544A-7EE6-4342-B048-85BDC9FD1C3A}</a:tableStyleId>
              </a:tblPr>
              <a:tblGrid>
                <a:gridCol w="3759071">
                  <a:extLst>
                    <a:ext uri="{9D8B030D-6E8A-4147-A177-3AD203B41FA5}">
                      <a16:colId xmlns:a16="http://schemas.microsoft.com/office/drawing/2014/main" val="4000093288"/>
                    </a:ext>
                  </a:extLst>
                </a:gridCol>
                <a:gridCol w="3759071">
                  <a:extLst>
                    <a:ext uri="{9D8B030D-6E8A-4147-A177-3AD203B41FA5}">
                      <a16:colId xmlns:a16="http://schemas.microsoft.com/office/drawing/2014/main" val="4164998953"/>
                    </a:ext>
                  </a:extLst>
                </a:gridCol>
                <a:gridCol w="3759071">
                  <a:extLst>
                    <a:ext uri="{9D8B030D-6E8A-4147-A177-3AD203B41FA5}">
                      <a16:colId xmlns:a16="http://schemas.microsoft.com/office/drawing/2014/main" val="3812654652"/>
                    </a:ext>
                  </a:extLst>
                </a:gridCol>
              </a:tblGrid>
              <a:tr h="5962744">
                <a:tc>
                  <a:txBody>
                    <a:bodyPr/>
                    <a:lstStyle/>
                    <a:p>
                      <a:pPr algn="just">
                        <a:lnSpc>
                          <a:spcPct val="115000"/>
                        </a:lnSpc>
                        <a:spcAft>
                          <a:spcPts val="1200"/>
                        </a:spcAft>
                      </a:pP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Nyet</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qen</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ni`stekwou</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ie</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nimet`alwc</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ie</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nyet,y</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qen</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ni`exoricti`a</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ie</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nie,malwci`a</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ie</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ny`etou`amoni</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mmwou</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qen</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oumetbwk</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ecensasi</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 P¡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aritou</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tyrou</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nremhe</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ouoh</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nai</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nwou</a:t>
                      </a:r>
                      <a:endPar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endParaRPr>
                    </a:p>
                    <a:p>
                      <a:pPr algn="just">
                        <a:lnSpc>
                          <a:spcPct val="115000"/>
                        </a:lnSpc>
                        <a:spcAft>
                          <a:spcPts val="1200"/>
                        </a:spcAft>
                      </a:pP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Je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n;ok</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petbwl</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nnyetcwnh</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ebol</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ouoh</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ettaho</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eratou</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nny`etauraqtou</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eqryi</a:t>
                      </a:r>
                      <a:endPar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endParaRPr>
                    </a:p>
                    <a:p>
                      <a:pPr algn="just">
                        <a:lnSpc>
                          <a:spcPct val="115000"/>
                        </a:lnSpc>
                        <a:spcAft>
                          <a:spcPts val="1200"/>
                        </a:spcAft>
                      </a:pP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helpic</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nte</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ny`ete</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mmon</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tou</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helpic</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bo`y;i`a</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nte</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ny`ete</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mmon</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tou</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bo`y;oc</a:t>
                      </a:r>
                      <a:endPar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endParaRPr>
                    </a:p>
                  </a:txBody>
                  <a:tcPr marL="68580" marR="68580" marT="0"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just">
                        <a:lnSpc>
                          <a:spcPct val="115000"/>
                        </a:lnSpc>
                        <a:spcAft>
                          <a:spcPts val="1200"/>
                        </a:spcAft>
                      </a:pPr>
                      <a:r>
                        <a:rPr lang="fr-FR" sz="2000" dirty="0">
                          <a:solidFill>
                            <a:schemeClr val="tx1"/>
                          </a:solidFill>
                          <a:effectLst/>
                          <a:latin typeface="Book Antiqua" panose="02040602050305030304" pitchFamily="18" charset="0"/>
                          <a:ea typeface="Times New Roman" panose="02020603050405020304" pitchFamily="18" charset="0"/>
                          <a:cs typeface="Arial" panose="020B0604020202020204" pitchFamily="34" charset="0"/>
                        </a:rPr>
                        <a:t>Les détenus dans les prisons et les cachots souterrains, les exilés, les bannis et ceux qui sont maintenus dans une amère servitude, délivre-les, Seigneur, et aie pitié d’eux.</a:t>
                      </a:r>
                    </a:p>
                    <a:p>
                      <a:pPr algn="just">
                        <a:lnSpc>
                          <a:spcPct val="115000"/>
                        </a:lnSpc>
                        <a:spcAft>
                          <a:spcPts val="1200"/>
                        </a:spcAft>
                      </a:pPr>
                      <a:r>
                        <a:rPr lang="fr-FR" sz="2000" dirty="0">
                          <a:solidFill>
                            <a:schemeClr val="tx1"/>
                          </a:solidFill>
                          <a:effectLst/>
                          <a:latin typeface="Book Antiqua" panose="02040602050305030304" pitchFamily="18" charset="0"/>
                          <a:ea typeface="Times New Roman" panose="02020603050405020304" pitchFamily="18" charset="0"/>
                          <a:cs typeface="Arial" panose="020B0604020202020204" pitchFamily="34" charset="0"/>
                        </a:rPr>
                        <a:t>Car c’est Toi qui délies ceux qui sont enchaînés, et relèves ceux qui sont tombés</a:t>
                      </a:r>
                    </a:p>
                    <a:p>
                      <a:pPr algn="just">
                        <a:lnSpc>
                          <a:spcPct val="115000"/>
                        </a:lnSpc>
                        <a:spcAft>
                          <a:spcPts val="1200"/>
                        </a:spcAft>
                      </a:pPr>
                      <a:r>
                        <a:rPr lang="fr-FR" sz="2000" dirty="0">
                          <a:solidFill>
                            <a:schemeClr val="tx1"/>
                          </a:solidFill>
                          <a:effectLst/>
                          <a:latin typeface="Book Antiqua" panose="02040602050305030304" pitchFamily="18" charset="0"/>
                          <a:ea typeface="Times New Roman" panose="02020603050405020304" pitchFamily="18" charset="0"/>
                          <a:cs typeface="Arial" panose="020B0604020202020204" pitchFamily="34" charset="0"/>
                        </a:rPr>
                        <a:t>Tu es l’espoir de ceux qui n’ont plus d’espérance, le secours de ceux qui n’ont plus d’assistance.</a:t>
                      </a:r>
                    </a:p>
                  </a:txBody>
                  <a:tcPr marL="68580" marR="68580" marT="0"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justLow" rtl="1">
                        <a:lnSpc>
                          <a:spcPct val="115000"/>
                        </a:lnSpc>
                        <a:spcAft>
                          <a:spcPts val="1000"/>
                        </a:spcAft>
                      </a:pPr>
                      <a:r>
                        <a:rPr lang="ar-SA" sz="24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الذين في السجون أو المطابق أو الذين في النفي أو السبي أو المقبوض عليهم في عبودية مرة </a:t>
                      </a:r>
                      <a:r>
                        <a:rPr lang="ar-SA" sz="2400" b="0" dirty="0" err="1">
                          <a:solidFill>
                            <a:schemeClr val="tx1"/>
                          </a:solidFill>
                          <a:effectLst/>
                          <a:latin typeface="Book Antiqua" panose="02040602050305030304" pitchFamily="18" charset="0"/>
                          <a:ea typeface="Calibri" panose="020F0502020204030204" pitchFamily="34" charset="0"/>
                          <a:cs typeface="Tahoma" panose="020B0604030504040204" pitchFamily="34" charset="0"/>
                        </a:rPr>
                        <a:t>يارب</a:t>
                      </a:r>
                      <a:r>
                        <a:rPr lang="ar-SA" sz="24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 </a:t>
                      </a:r>
                      <a:r>
                        <a:rPr lang="ar-SA" sz="2400" b="0" dirty="0" err="1">
                          <a:solidFill>
                            <a:schemeClr val="tx1"/>
                          </a:solidFill>
                          <a:effectLst/>
                          <a:latin typeface="Book Antiqua" panose="02040602050305030304" pitchFamily="18" charset="0"/>
                          <a:ea typeface="Calibri" panose="020F0502020204030204" pitchFamily="34" charset="0"/>
                          <a:cs typeface="Tahoma" panose="020B0604030504040204" pitchFamily="34" charset="0"/>
                        </a:rPr>
                        <a:t>إعتقهم</a:t>
                      </a:r>
                      <a:r>
                        <a:rPr lang="ar-SA" sz="24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 جميعاً </a:t>
                      </a:r>
                      <a:r>
                        <a:rPr lang="ar-SA" sz="2400" b="0" dirty="0" err="1">
                          <a:solidFill>
                            <a:schemeClr val="tx1"/>
                          </a:solidFill>
                          <a:effectLst/>
                          <a:latin typeface="Book Antiqua" panose="02040602050305030304" pitchFamily="18" charset="0"/>
                          <a:ea typeface="Calibri" panose="020F0502020204030204" pitchFamily="34" charset="0"/>
                          <a:cs typeface="Tahoma" panose="020B0604030504040204" pitchFamily="34" charset="0"/>
                        </a:rPr>
                        <a:t>وإرحمهم</a:t>
                      </a:r>
                      <a:endParaRPr lang="fr-FR" sz="24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endParaRPr>
                    </a:p>
                    <a:p>
                      <a:pPr algn="justLow" rtl="1">
                        <a:lnSpc>
                          <a:spcPct val="115000"/>
                        </a:lnSpc>
                        <a:spcAft>
                          <a:spcPts val="1000"/>
                        </a:spcAft>
                      </a:pPr>
                      <a:r>
                        <a:rPr lang="ar-AE" sz="24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لأنك أنت الذي تحل المربوطين و تقيم الساقطين</a:t>
                      </a:r>
                      <a:endParaRPr lang="fr-FR" sz="24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endParaRPr>
                    </a:p>
                    <a:p>
                      <a:pPr algn="justLow" rtl="1">
                        <a:lnSpc>
                          <a:spcPct val="115000"/>
                        </a:lnSpc>
                        <a:spcAft>
                          <a:spcPts val="1000"/>
                        </a:spcAft>
                      </a:pPr>
                      <a:r>
                        <a:rPr lang="ar-AE" sz="24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والذين أبطأوا مطروحين في الأمراض أقمهم وعزهم</a:t>
                      </a:r>
                      <a:endParaRPr lang="fr-FR" sz="24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endParaRPr>
                    </a:p>
                    <a:p>
                      <a:pPr algn="justLow" rtl="1">
                        <a:lnSpc>
                          <a:spcPct val="115000"/>
                        </a:lnSpc>
                        <a:spcAft>
                          <a:spcPts val="1000"/>
                        </a:spcAft>
                      </a:pPr>
                      <a:r>
                        <a:rPr lang="ar-AE" sz="24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رجاء من ليس له رجاء، معين من ليس له معين</a:t>
                      </a:r>
                      <a:endParaRPr lang="fr-FR" sz="24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endParaRPr>
                    </a:p>
                  </a:txBody>
                  <a:tcPr marL="68580" marR="68580" marT="0"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984232855"/>
                  </a:ext>
                </a:extLst>
              </a:tr>
            </a:tbl>
          </a:graphicData>
        </a:graphic>
      </p:graphicFrame>
      <p:sp>
        <p:nvSpPr>
          <p:cNvPr id="6" name="ZoneTexte 5">
            <a:extLst>
              <a:ext uri="{FF2B5EF4-FFF2-40B4-BE49-F238E27FC236}">
                <a16:creationId xmlns:a16="http://schemas.microsoft.com/office/drawing/2014/main" id="{4FF626DA-6A01-430E-B796-30F6AE5E4DEE}"/>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du </a:t>
            </a:r>
            <a:r>
              <a:rPr lang="fr-FR" sz="1600" b="1" dirty="0" err="1">
                <a:solidFill>
                  <a:schemeClr val="bg1"/>
                </a:solidFill>
              </a:rPr>
              <a:t>Lakkan</a:t>
            </a:r>
            <a:r>
              <a:rPr lang="fr-FR" sz="1600" b="1" dirty="0">
                <a:solidFill>
                  <a:schemeClr val="bg1"/>
                </a:solidFill>
              </a:rPr>
              <a:t> (Lavement des pieds)</a:t>
            </a:r>
          </a:p>
        </p:txBody>
      </p:sp>
      <p:sp>
        <p:nvSpPr>
          <p:cNvPr id="8" name="Rectangle 74">
            <a:extLst>
              <a:ext uri="{FF2B5EF4-FFF2-40B4-BE49-F238E27FC236}">
                <a16:creationId xmlns:a16="http://schemas.microsoft.com/office/drawing/2014/main" id="{D52F21FD-8CD5-47B9-BFB4-497B21E7C5E7}"/>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صلاة </a:t>
            </a:r>
            <a:r>
              <a:rPr lang="ar-SA" sz="2000" b="1" dirty="0" err="1">
                <a:solidFill>
                  <a:schemeClr val="bg1"/>
                </a:solidFill>
              </a:rPr>
              <a:t>اللقان</a:t>
            </a:r>
            <a:endParaRPr lang="en-US" altLang="fr-FR" sz="2000" b="1" i="1" dirty="0">
              <a:solidFill>
                <a:schemeClr val="bg1"/>
              </a:solidFill>
            </a:endParaRPr>
          </a:p>
        </p:txBody>
      </p:sp>
    </p:spTree>
    <p:extLst>
      <p:ext uri="{BB962C8B-B14F-4D97-AF65-F5344CB8AC3E}">
        <p14:creationId xmlns:p14="http://schemas.microsoft.com/office/powerpoint/2010/main" val="3007117378"/>
      </p:ext>
    </p:extLst>
  </p:cSld>
  <p:clrMapOvr>
    <a:masterClrMapping/>
  </p:clrMapOvr>
</p:sld>
</file>

<file path=ppt/slides/slide6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5" name="Connecteur droit 4">
            <a:extLst>
              <a:ext uri="{FF2B5EF4-FFF2-40B4-BE49-F238E27FC236}">
                <a16:creationId xmlns:a16="http://schemas.microsoft.com/office/drawing/2014/main" id="{126B1987-611D-41BD-9F08-E35F26AD5672}"/>
              </a:ext>
            </a:extLst>
          </p:cNvPr>
          <p:cNvCxnSpPr>
            <a:cxnSpLocks/>
          </p:cNvCxnSpPr>
          <p:nvPr/>
        </p:nvCxnSpPr>
        <p:spPr>
          <a:xfrm flipV="1">
            <a:off x="4151784" y="548680"/>
            <a:ext cx="0" cy="5832648"/>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7" name="Connecteur droit 6">
            <a:extLst>
              <a:ext uri="{FF2B5EF4-FFF2-40B4-BE49-F238E27FC236}">
                <a16:creationId xmlns:a16="http://schemas.microsoft.com/office/drawing/2014/main" id="{6FCAE597-4702-47B1-A0B0-F545200A3E96}"/>
              </a:ext>
            </a:extLst>
          </p:cNvPr>
          <p:cNvCxnSpPr>
            <a:cxnSpLocks/>
          </p:cNvCxnSpPr>
          <p:nvPr/>
        </p:nvCxnSpPr>
        <p:spPr>
          <a:xfrm>
            <a:off x="7932204" y="548680"/>
            <a:ext cx="0" cy="5832648"/>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aphicFrame>
        <p:nvGraphicFramePr>
          <p:cNvPr id="12" name="Tableau 11">
            <a:extLst>
              <a:ext uri="{FF2B5EF4-FFF2-40B4-BE49-F238E27FC236}">
                <a16:creationId xmlns:a16="http://schemas.microsoft.com/office/drawing/2014/main" id="{23B5C5BD-6EB6-4F33-9C21-03AB01B882EA}"/>
              </a:ext>
            </a:extLst>
          </p:cNvPr>
          <p:cNvGraphicFramePr>
            <a:graphicFrameLocks noGrp="1"/>
          </p:cNvGraphicFramePr>
          <p:nvPr/>
        </p:nvGraphicFramePr>
        <p:xfrm>
          <a:off x="435402" y="562600"/>
          <a:ext cx="11277213" cy="5962744"/>
        </p:xfrm>
        <a:graphic>
          <a:graphicData uri="http://schemas.openxmlformats.org/drawingml/2006/table">
            <a:tbl>
              <a:tblPr firstRow="1" bandRow="1">
                <a:tableStyleId>{5C22544A-7EE6-4342-B048-85BDC9FD1C3A}</a:tableStyleId>
              </a:tblPr>
              <a:tblGrid>
                <a:gridCol w="3759071">
                  <a:extLst>
                    <a:ext uri="{9D8B030D-6E8A-4147-A177-3AD203B41FA5}">
                      <a16:colId xmlns:a16="http://schemas.microsoft.com/office/drawing/2014/main" val="4000093288"/>
                    </a:ext>
                  </a:extLst>
                </a:gridCol>
                <a:gridCol w="3759071">
                  <a:extLst>
                    <a:ext uri="{9D8B030D-6E8A-4147-A177-3AD203B41FA5}">
                      <a16:colId xmlns:a16="http://schemas.microsoft.com/office/drawing/2014/main" val="4164998953"/>
                    </a:ext>
                  </a:extLst>
                </a:gridCol>
                <a:gridCol w="3759071">
                  <a:extLst>
                    <a:ext uri="{9D8B030D-6E8A-4147-A177-3AD203B41FA5}">
                      <a16:colId xmlns:a16="http://schemas.microsoft.com/office/drawing/2014/main" val="3812654652"/>
                    </a:ext>
                  </a:extLst>
                </a:gridCol>
              </a:tblGrid>
              <a:tr h="5962744">
                <a:tc>
                  <a:txBody>
                    <a:bodyPr/>
                    <a:lstStyle/>
                    <a:p>
                      <a:pPr algn="just">
                        <a:lnSpc>
                          <a:spcPct val="115000"/>
                        </a:lnSpc>
                        <a:spcAft>
                          <a:spcPts val="1200"/>
                        </a:spcAft>
                      </a:pP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:nom]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nte</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nyetoi</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nkouji</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nhyt</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pilumyn</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nte</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nyet,y</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qen</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pi,imwn</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a:t>
                      </a:r>
                    </a:p>
                    <a:p>
                      <a:pPr algn="just">
                        <a:lnSpc>
                          <a:spcPct val="115000"/>
                        </a:lnSpc>
                        <a:spcAft>
                          <a:spcPts val="1200"/>
                        </a:spcAft>
                      </a:pP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u,y</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niben</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ethejhwj</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ouoh</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etou`amoni</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ejwou</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a:t>
                      </a:r>
                    </a:p>
                    <a:p>
                      <a:pPr algn="just">
                        <a:lnSpc>
                          <a:spcPct val="115000"/>
                        </a:lnSpc>
                        <a:spcAft>
                          <a:spcPts val="1200"/>
                        </a:spcAft>
                      </a:pP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Moi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nwou</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P¡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nounai</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 moi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nwou</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nou`mton</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 moi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nwou</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nou</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`,bob @ </a:t>
                      </a:r>
                    </a:p>
                    <a:p>
                      <a:pPr algn="just">
                        <a:lnSpc>
                          <a:spcPct val="115000"/>
                        </a:lnSpc>
                        <a:spcAft>
                          <a:spcPts val="1200"/>
                        </a:spcAft>
                      </a:pP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moi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nwou</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nou`hmot</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 moi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nwou</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noubo`y;i`a</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 moi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nwou</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ncwtyri`a</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 moi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nwou</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noumetref,w</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ebol</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nte</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nounobi</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nem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nou`anomi`a</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a:t>
                      </a:r>
                    </a:p>
                  </a:txBody>
                  <a:tcPr marL="68580" marR="68580" marT="0"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just">
                        <a:lnSpc>
                          <a:spcPct val="115000"/>
                        </a:lnSpc>
                        <a:spcAft>
                          <a:spcPts val="1200"/>
                        </a:spcAft>
                      </a:pPr>
                      <a:r>
                        <a:rPr lang="fr-FR" sz="2000" dirty="0">
                          <a:solidFill>
                            <a:schemeClr val="tx1"/>
                          </a:solidFill>
                          <a:effectLst/>
                          <a:latin typeface="Book Antiqua" panose="02040602050305030304" pitchFamily="18" charset="0"/>
                          <a:ea typeface="Times New Roman" panose="02020603050405020304" pitchFamily="18" charset="0"/>
                          <a:cs typeface="Arial" panose="020B0604020202020204" pitchFamily="34" charset="0"/>
                        </a:rPr>
                        <a:t>Tu es la consolation de ceux qui ont le cœur serré, le port de ceux qui sont dans la tempête.</a:t>
                      </a:r>
                    </a:p>
                    <a:p>
                      <a:pPr algn="just">
                        <a:lnSpc>
                          <a:spcPct val="115000"/>
                        </a:lnSpc>
                        <a:spcAft>
                          <a:spcPts val="1200"/>
                        </a:spcAft>
                      </a:pPr>
                      <a:r>
                        <a:rPr lang="fr-FR" sz="2000" dirty="0">
                          <a:solidFill>
                            <a:schemeClr val="tx1"/>
                          </a:solidFill>
                          <a:effectLst/>
                          <a:latin typeface="Book Antiqua" panose="02040602050305030304" pitchFamily="18" charset="0"/>
                          <a:ea typeface="Times New Roman" panose="02020603050405020304" pitchFamily="18" charset="0"/>
                          <a:cs typeface="Arial" panose="020B0604020202020204" pitchFamily="34" charset="0"/>
                        </a:rPr>
                        <a:t>Les âmes tourmentées et captives,</a:t>
                      </a:r>
                    </a:p>
                    <a:p>
                      <a:pPr algn="just">
                        <a:lnSpc>
                          <a:spcPct val="115000"/>
                        </a:lnSpc>
                        <a:spcAft>
                          <a:spcPts val="1200"/>
                        </a:spcAft>
                      </a:pPr>
                      <a:r>
                        <a:rPr lang="fr-FR" sz="2000" dirty="0">
                          <a:solidFill>
                            <a:schemeClr val="tx1"/>
                          </a:solidFill>
                          <a:effectLst/>
                          <a:latin typeface="Book Antiqua" panose="02040602050305030304" pitchFamily="18" charset="0"/>
                          <a:ea typeface="Times New Roman" panose="02020603050405020304" pitchFamily="18" charset="0"/>
                          <a:cs typeface="Arial" panose="020B0604020202020204" pitchFamily="34" charset="0"/>
                        </a:rPr>
                        <a:t>Seigneur, aie pitié d’elles. Donne-leur le repos et la fraîcheur. </a:t>
                      </a:r>
                    </a:p>
                    <a:p>
                      <a:pPr algn="just">
                        <a:lnSpc>
                          <a:spcPct val="115000"/>
                        </a:lnSpc>
                        <a:spcAft>
                          <a:spcPts val="1200"/>
                        </a:spcAft>
                      </a:pPr>
                      <a:r>
                        <a:rPr lang="fr-FR" sz="2000" dirty="0">
                          <a:solidFill>
                            <a:schemeClr val="tx1"/>
                          </a:solidFill>
                          <a:effectLst/>
                          <a:latin typeface="Book Antiqua" panose="02040602050305030304" pitchFamily="18" charset="0"/>
                          <a:ea typeface="Times New Roman" panose="02020603050405020304" pitchFamily="18" charset="0"/>
                          <a:cs typeface="Arial" panose="020B0604020202020204" pitchFamily="34" charset="0"/>
                        </a:rPr>
                        <a:t>Donne-leur la grâce. Secours-les, donne-leur le salut, accorde-leur le pardon de leurs péchés et de leurs iniquités</a:t>
                      </a:r>
                    </a:p>
                  </a:txBody>
                  <a:tcPr marL="68580" marR="68580" marT="0"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justLow" rtl="1">
                        <a:lnSpc>
                          <a:spcPct val="115000"/>
                        </a:lnSpc>
                        <a:spcAft>
                          <a:spcPts val="1000"/>
                        </a:spcAft>
                      </a:pPr>
                      <a:r>
                        <a:rPr lang="ar-SA" sz="24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عزاء صغيري القلوب ميناء الذين في العاصف</a:t>
                      </a:r>
                      <a:endParaRPr lang="fr-FR" sz="24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endParaRPr>
                    </a:p>
                    <a:p>
                      <a:pPr algn="justLow" rtl="1">
                        <a:lnSpc>
                          <a:spcPct val="115000"/>
                        </a:lnSpc>
                        <a:spcAft>
                          <a:spcPts val="1000"/>
                        </a:spcAft>
                      </a:pPr>
                      <a:r>
                        <a:rPr lang="ar-SA" sz="2400" b="0" kern="1200" dirty="0">
                          <a:solidFill>
                            <a:schemeClr val="tx1"/>
                          </a:solidFill>
                          <a:effectLst/>
                          <a:latin typeface="Book Antiqua" panose="02040602050305030304" pitchFamily="18" charset="0"/>
                          <a:ea typeface="+mn-ea"/>
                          <a:cs typeface="Tahoma" panose="020B0604030504040204" pitchFamily="34" charset="0"/>
                        </a:rPr>
                        <a:t>كل الأنفس المتضايقة أو المقبوض عليها</a:t>
                      </a:r>
                      <a:endParaRPr lang="fr-FR" sz="2400" b="0" kern="1200" dirty="0">
                        <a:solidFill>
                          <a:schemeClr val="tx1"/>
                        </a:solidFill>
                        <a:effectLst/>
                        <a:latin typeface="Book Antiqua" panose="02040602050305030304" pitchFamily="18" charset="0"/>
                        <a:ea typeface="+mn-ea"/>
                        <a:cs typeface="Tahoma" panose="020B0604030504040204" pitchFamily="34" charset="0"/>
                      </a:endParaRPr>
                    </a:p>
                    <a:p>
                      <a:pPr algn="justLow" rtl="1">
                        <a:lnSpc>
                          <a:spcPct val="115000"/>
                        </a:lnSpc>
                        <a:spcAft>
                          <a:spcPts val="1000"/>
                        </a:spcAft>
                      </a:pPr>
                      <a:r>
                        <a:rPr lang="ar-AE" sz="24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أعطها </a:t>
                      </a:r>
                      <a:r>
                        <a:rPr lang="ar-AE" sz="2400" b="0" dirty="0" err="1">
                          <a:solidFill>
                            <a:schemeClr val="tx1"/>
                          </a:solidFill>
                          <a:effectLst/>
                          <a:latin typeface="Book Antiqua" panose="02040602050305030304" pitchFamily="18" charset="0"/>
                          <a:ea typeface="Calibri" panose="020F0502020204030204" pitchFamily="34" charset="0"/>
                          <a:cs typeface="Tahoma" panose="020B0604030504040204" pitchFamily="34" charset="0"/>
                        </a:rPr>
                        <a:t>يارب</a:t>
                      </a:r>
                      <a:r>
                        <a:rPr lang="ar-AE" sz="24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 رحمة أعطها نياحا أعطها برودة </a:t>
                      </a:r>
                      <a:endParaRPr lang="fr-FR" sz="24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endParaRPr>
                    </a:p>
                    <a:p>
                      <a:pPr algn="justLow" rtl="1">
                        <a:lnSpc>
                          <a:spcPct val="115000"/>
                        </a:lnSpc>
                        <a:spcAft>
                          <a:spcPts val="1000"/>
                        </a:spcAft>
                      </a:pPr>
                      <a:r>
                        <a:rPr lang="ar-AE" sz="24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أعطها نعمة أعطها معونة أعطها خلاصاً أعطها غفران خطاياها وآثامها</a:t>
                      </a:r>
                      <a:endParaRPr lang="fr-FR" sz="24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endParaRPr>
                    </a:p>
                  </a:txBody>
                  <a:tcPr marL="68580" marR="68580" marT="0"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984232855"/>
                  </a:ext>
                </a:extLst>
              </a:tr>
            </a:tbl>
          </a:graphicData>
        </a:graphic>
      </p:graphicFrame>
      <p:sp>
        <p:nvSpPr>
          <p:cNvPr id="6" name="ZoneTexte 5">
            <a:extLst>
              <a:ext uri="{FF2B5EF4-FFF2-40B4-BE49-F238E27FC236}">
                <a16:creationId xmlns:a16="http://schemas.microsoft.com/office/drawing/2014/main" id="{4FF626DA-6A01-430E-B796-30F6AE5E4DEE}"/>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du </a:t>
            </a:r>
            <a:r>
              <a:rPr lang="fr-FR" sz="1600" b="1" dirty="0" err="1">
                <a:solidFill>
                  <a:schemeClr val="bg1"/>
                </a:solidFill>
              </a:rPr>
              <a:t>Lakkan</a:t>
            </a:r>
            <a:r>
              <a:rPr lang="fr-FR" sz="1600" b="1" dirty="0">
                <a:solidFill>
                  <a:schemeClr val="bg1"/>
                </a:solidFill>
              </a:rPr>
              <a:t> (Lavement des pieds)</a:t>
            </a:r>
          </a:p>
        </p:txBody>
      </p:sp>
      <p:sp>
        <p:nvSpPr>
          <p:cNvPr id="8" name="Rectangle 74">
            <a:extLst>
              <a:ext uri="{FF2B5EF4-FFF2-40B4-BE49-F238E27FC236}">
                <a16:creationId xmlns:a16="http://schemas.microsoft.com/office/drawing/2014/main" id="{D52F21FD-8CD5-47B9-BFB4-497B21E7C5E7}"/>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صلاة </a:t>
            </a:r>
            <a:r>
              <a:rPr lang="ar-SA" sz="2000" b="1" dirty="0" err="1">
                <a:solidFill>
                  <a:schemeClr val="bg1"/>
                </a:solidFill>
              </a:rPr>
              <a:t>اللقان</a:t>
            </a:r>
            <a:endParaRPr lang="en-US" altLang="fr-FR" sz="2000" b="1" i="1" dirty="0">
              <a:solidFill>
                <a:schemeClr val="bg1"/>
              </a:solidFill>
            </a:endParaRPr>
          </a:p>
        </p:txBody>
      </p:sp>
    </p:spTree>
    <p:extLst>
      <p:ext uri="{BB962C8B-B14F-4D97-AF65-F5344CB8AC3E}">
        <p14:creationId xmlns:p14="http://schemas.microsoft.com/office/powerpoint/2010/main" val="3617924589"/>
      </p:ext>
    </p:extLst>
  </p:cSld>
  <p:clrMapOvr>
    <a:masterClrMapping/>
  </p:clrMapOvr>
</p:sld>
</file>

<file path=ppt/slides/slide6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5" name="Connecteur droit 4">
            <a:extLst>
              <a:ext uri="{FF2B5EF4-FFF2-40B4-BE49-F238E27FC236}">
                <a16:creationId xmlns:a16="http://schemas.microsoft.com/office/drawing/2014/main" id="{126B1987-611D-41BD-9F08-E35F26AD5672}"/>
              </a:ext>
            </a:extLst>
          </p:cNvPr>
          <p:cNvCxnSpPr>
            <a:cxnSpLocks/>
          </p:cNvCxnSpPr>
          <p:nvPr/>
        </p:nvCxnSpPr>
        <p:spPr>
          <a:xfrm flipV="1">
            <a:off x="4151784" y="548680"/>
            <a:ext cx="0" cy="5832648"/>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7" name="Connecteur droit 6">
            <a:extLst>
              <a:ext uri="{FF2B5EF4-FFF2-40B4-BE49-F238E27FC236}">
                <a16:creationId xmlns:a16="http://schemas.microsoft.com/office/drawing/2014/main" id="{6FCAE597-4702-47B1-A0B0-F545200A3E96}"/>
              </a:ext>
            </a:extLst>
          </p:cNvPr>
          <p:cNvCxnSpPr>
            <a:cxnSpLocks/>
          </p:cNvCxnSpPr>
          <p:nvPr/>
        </p:nvCxnSpPr>
        <p:spPr>
          <a:xfrm>
            <a:off x="7932204" y="548680"/>
            <a:ext cx="0" cy="5832648"/>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aphicFrame>
        <p:nvGraphicFramePr>
          <p:cNvPr id="12" name="Tableau 11">
            <a:extLst>
              <a:ext uri="{FF2B5EF4-FFF2-40B4-BE49-F238E27FC236}">
                <a16:creationId xmlns:a16="http://schemas.microsoft.com/office/drawing/2014/main" id="{23B5C5BD-6EB6-4F33-9C21-03AB01B882EA}"/>
              </a:ext>
            </a:extLst>
          </p:cNvPr>
          <p:cNvGraphicFramePr>
            <a:graphicFrameLocks noGrp="1"/>
          </p:cNvGraphicFramePr>
          <p:nvPr/>
        </p:nvGraphicFramePr>
        <p:xfrm>
          <a:off x="435402" y="562600"/>
          <a:ext cx="11277213" cy="6733427"/>
        </p:xfrm>
        <a:graphic>
          <a:graphicData uri="http://schemas.openxmlformats.org/drawingml/2006/table">
            <a:tbl>
              <a:tblPr firstRow="1" bandRow="1">
                <a:tableStyleId>{5C22544A-7EE6-4342-B048-85BDC9FD1C3A}</a:tableStyleId>
              </a:tblPr>
              <a:tblGrid>
                <a:gridCol w="3759071">
                  <a:extLst>
                    <a:ext uri="{9D8B030D-6E8A-4147-A177-3AD203B41FA5}">
                      <a16:colId xmlns:a16="http://schemas.microsoft.com/office/drawing/2014/main" val="4000093288"/>
                    </a:ext>
                  </a:extLst>
                </a:gridCol>
                <a:gridCol w="3759071">
                  <a:extLst>
                    <a:ext uri="{9D8B030D-6E8A-4147-A177-3AD203B41FA5}">
                      <a16:colId xmlns:a16="http://schemas.microsoft.com/office/drawing/2014/main" val="4164998953"/>
                    </a:ext>
                  </a:extLst>
                </a:gridCol>
                <a:gridCol w="3759071">
                  <a:extLst>
                    <a:ext uri="{9D8B030D-6E8A-4147-A177-3AD203B41FA5}">
                      <a16:colId xmlns:a16="http://schemas.microsoft.com/office/drawing/2014/main" val="3812654652"/>
                    </a:ext>
                  </a:extLst>
                </a:gridCol>
              </a:tblGrid>
              <a:tr h="1689069">
                <a:tc>
                  <a:txBody>
                    <a:bodyPr/>
                    <a:lstStyle/>
                    <a:p>
                      <a:pPr algn="just">
                        <a:lnSpc>
                          <a:spcPct val="115000"/>
                        </a:lnSpc>
                        <a:spcAft>
                          <a:spcPts val="1200"/>
                        </a:spcAft>
                      </a:pP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ÉÉAnon</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de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hwn</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P¡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niswni</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nte</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nen'u,y</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matal</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wou</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ouoh</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na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nenkecwma</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arivaqri</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erwou</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a:t>
                      </a:r>
                    </a:p>
                    <a:p>
                      <a:pPr algn="just">
                        <a:lnSpc>
                          <a:spcPct val="115000"/>
                        </a:lnSpc>
                        <a:spcAft>
                          <a:spcPts val="1200"/>
                        </a:spcAft>
                      </a:pPr>
                      <a:endPar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endParaRPr>
                    </a:p>
                    <a:p>
                      <a:pPr algn="just">
                        <a:lnSpc>
                          <a:spcPct val="115000"/>
                        </a:lnSpc>
                        <a:spcAft>
                          <a:spcPts val="1200"/>
                        </a:spcAft>
                      </a:pP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Picyini</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mmyi</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nte</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nen'u,y</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nem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nencwma</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pi`epickopoc</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nte</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carx</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niben</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jempensini</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qen</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pekoujai</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a:t>
                      </a:r>
                    </a:p>
                    <a:p>
                      <a:pPr algn="just">
                        <a:lnSpc>
                          <a:spcPct val="115000"/>
                        </a:lnSpc>
                        <a:spcAft>
                          <a:spcPts val="1200"/>
                        </a:spcAft>
                      </a:pPr>
                      <a:endPar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endParaRPr>
                    </a:p>
                  </a:txBody>
                  <a:tcPr marL="68580" marR="68580" marT="0"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just">
                        <a:lnSpc>
                          <a:spcPct val="115000"/>
                        </a:lnSpc>
                        <a:spcAft>
                          <a:spcPts val="1200"/>
                        </a:spcAft>
                      </a:pPr>
                      <a:r>
                        <a:rPr lang="fr-FR" sz="2000" dirty="0">
                          <a:solidFill>
                            <a:schemeClr val="tx1"/>
                          </a:solidFill>
                          <a:effectLst/>
                          <a:latin typeface="Book Antiqua" panose="02040602050305030304" pitchFamily="18" charset="0"/>
                          <a:ea typeface="Times New Roman" panose="02020603050405020304" pitchFamily="18" charset="0"/>
                          <a:cs typeface="Arial" panose="020B0604020202020204" pitchFamily="34" charset="0"/>
                        </a:rPr>
                        <a:t>Quant à nous, Seigneur, guéris les maladies de nos âmes et soigne celles de nos corps,</a:t>
                      </a:r>
                    </a:p>
                    <a:p>
                      <a:pPr algn="just">
                        <a:lnSpc>
                          <a:spcPct val="115000"/>
                        </a:lnSpc>
                        <a:spcAft>
                          <a:spcPts val="1200"/>
                        </a:spcAft>
                      </a:pPr>
                      <a:endParaRPr lang="fr-FR" sz="2000" dirty="0">
                        <a:solidFill>
                          <a:schemeClr val="tx1"/>
                        </a:solidFill>
                        <a:effectLst/>
                        <a:latin typeface="Book Antiqua" panose="02040602050305030304" pitchFamily="18" charset="0"/>
                        <a:ea typeface="Times New Roman" panose="02020603050405020304" pitchFamily="18" charset="0"/>
                        <a:cs typeface="Arial" panose="020B0604020202020204" pitchFamily="34" charset="0"/>
                      </a:endParaRPr>
                    </a:p>
                    <a:p>
                      <a:pPr algn="just">
                        <a:lnSpc>
                          <a:spcPct val="115000"/>
                        </a:lnSpc>
                        <a:spcAft>
                          <a:spcPts val="1200"/>
                        </a:spcAft>
                      </a:pPr>
                      <a:r>
                        <a:rPr lang="fr-FR" sz="2000" dirty="0">
                          <a:solidFill>
                            <a:schemeClr val="tx1"/>
                          </a:solidFill>
                          <a:effectLst/>
                          <a:latin typeface="Book Antiqua" panose="02040602050305030304" pitchFamily="18" charset="0"/>
                          <a:ea typeface="Times New Roman" panose="02020603050405020304" pitchFamily="18" charset="0"/>
                          <a:cs typeface="Arial" panose="020B0604020202020204" pitchFamily="34" charset="0"/>
                        </a:rPr>
                        <a:t>Ô Médecin véritable de nos âmes et de nos corps, Maître de toute chair, accorde-nous Ton Salut</a:t>
                      </a:r>
                    </a:p>
                  </a:txBody>
                  <a:tcPr marL="68580" marR="68580" marT="0"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justLow" rtl="1">
                        <a:lnSpc>
                          <a:spcPct val="115000"/>
                        </a:lnSpc>
                        <a:spcAft>
                          <a:spcPts val="1000"/>
                        </a:spcAft>
                      </a:pPr>
                      <a:r>
                        <a:rPr lang="ar-SA" sz="24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ونحن أيضاً </a:t>
                      </a:r>
                      <a:r>
                        <a:rPr lang="ar-SA" sz="2400" b="0" dirty="0" err="1">
                          <a:solidFill>
                            <a:schemeClr val="tx1"/>
                          </a:solidFill>
                          <a:effectLst/>
                          <a:latin typeface="Book Antiqua" panose="02040602050305030304" pitchFamily="18" charset="0"/>
                          <a:ea typeface="Calibri" panose="020F0502020204030204" pitchFamily="34" charset="0"/>
                          <a:cs typeface="Tahoma" panose="020B0604030504040204" pitchFamily="34" charset="0"/>
                        </a:rPr>
                        <a:t>يارب</a:t>
                      </a:r>
                      <a:r>
                        <a:rPr lang="ar-SA" sz="24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 أمراض نفوسنا </a:t>
                      </a:r>
                      <a:r>
                        <a:rPr lang="ar-SA" sz="2400" b="0" dirty="0" err="1">
                          <a:solidFill>
                            <a:schemeClr val="tx1"/>
                          </a:solidFill>
                          <a:effectLst/>
                          <a:latin typeface="Book Antiqua" panose="02040602050305030304" pitchFamily="18" charset="0"/>
                          <a:ea typeface="Calibri" panose="020F0502020204030204" pitchFamily="34" charset="0"/>
                          <a:cs typeface="Tahoma" panose="020B0604030504040204" pitchFamily="34" charset="0"/>
                        </a:rPr>
                        <a:t>إشفها</a:t>
                      </a:r>
                      <a:r>
                        <a:rPr lang="ar-SA" sz="24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 والتي لأجسادنا عافها</a:t>
                      </a:r>
                      <a:endParaRPr lang="fr-FR" sz="24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endParaRPr>
                    </a:p>
                    <a:p>
                      <a:pPr algn="justLow" rtl="1">
                        <a:lnSpc>
                          <a:spcPct val="115000"/>
                        </a:lnSpc>
                        <a:spcAft>
                          <a:spcPts val="1000"/>
                        </a:spcAft>
                      </a:pPr>
                      <a:endParaRPr lang="fr-FR" sz="20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endParaRPr>
                    </a:p>
                    <a:p>
                      <a:pPr algn="justLow" rtl="1">
                        <a:lnSpc>
                          <a:spcPct val="115000"/>
                        </a:lnSpc>
                        <a:spcAft>
                          <a:spcPts val="1000"/>
                        </a:spcAft>
                      </a:pPr>
                      <a:r>
                        <a:rPr lang="ar-SA" sz="2400" b="0" kern="1200" dirty="0">
                          <a:solidFill>
                            <a:schemeClr val="tx1"/>
                          </a:solidFill>
                          <a:effectLst/>
                          <a:latin typeface="Book Antiqua" panose="02040602050305030304" pitchFamily="18" charset="0"/>
                          <a:ea typeface="+mn-ea"/>
                          <a:cs typeface="Tahoma" panose="020B0604030504040204" pitchFamily="34" charset="0"/>
                        </a:rPr>
                        <a:t>أيها الطبيب الحقيقي الذي لأنفسنا و أجسادنا يا مدبر كل جسد تعهدنا بخلاصك.</a:t>
                      </a:r>
                      <a:endParaRPr lang="fr-FR" sz="24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endParaRPr>
                    </a:p>
                  </a:txBody>
                  <a:tcPr marL="68580" marR="68580" marT="0"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984232855"/>
                  </a:ext>
                </a:extLst>
              </a:tr>
              <a:tr h="3121547">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2000" b="1" kern="1200" dirty="0" err="1">
                          <a:solidFill>
                            <a:srgbClr val="C00000"/>
                          </a:solidFill>
                          <a:latin typeface="CS Avva Shenouda" panose="020B7200000000000000" pitchFamily="34" charset="0"/>
                          <a:ea typeface="+mn-ea"/>
                          <a:cs typeface="+mn-cs"/>
                        </a:rPr>
                        <a:t>Pilaoc</a:t>
                      </a:r>
                      <a:endParaRPr lang="fr-FR" sz="2800" b="1" kern="1200" dirty="0">
                        <a:solidFill>
                          <a:srgbClr val="C00000"/>
                        </a:solidFill>
                        <a:latin typeface="CS Avva Shenouda" panose="020B7200000000000000" pitchFamily="34" charset="0"/>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lang="fr-FR" sz="1800" b="1" kern="1200" dirty="0" err="1">
                          <a:solidFill>
                            <a:schemeClr val="tx1"/>
                          </a:solidFill>
                          <a:effectLst/>
                          <a:latin typeface="CS Avva Shenouda" panose="020B7200000000000000" pitchFamily="34" charset="0"/>
                          <a:ea typeface="+mn-ea"/>
                          <a:cs typeface="+mn-cs"/>
                        </a:rPr>
                        <a:t>Kuri`e</a:t>
                      </a:r>
                      <a:r>
                        <a:rPr lang="fr-FR" sz="1800" b="1" kern="1200" dirty="0">
                          <a:solidFill>
                            <a:schemeClr val="tx1"/>
                          </a:solidFill>
                          <a:effectLst/>
                          <a:latin typeface="CS Avva Shenouda" panose="020B7200000000000000" pitchFamily="34" charset="0"/>
                          <a:ea typeface="+mn-ea"/>
                          <a:cs typeface="+mn-cs"/>
                        </a:rPr>
                        <a:t> `</a:t>
                      </a:r>
                      <a:r>
                        <a:rPr lang="fr-FR" sz="1800" b="1" kern="1200" dirty="0" err="1">
                          <a:solidFill>
                            <a:schemeClr val="tx1"/>
                          </a:solidFill>
                          <a:effectLst/>
                          <a:latin typeface="CS Avva Shenouda" panose="020B7200000000000000" pitchFamily="34" charset="0"/>
                          <a:ea typeface="+mn-ea"/>
                          <a:cs typeface="+mn-cs"/>
                        </a:rPr>
                        <a:t>ele`ycon</a:t>
                      </a:r>
                      <a:endParaRPr lang="fr-FR" sz="1800" b="1" kern="1200" dirty="0">
                        <a:solidFill>
                          <a:schemeClr val="tx1"/>
                        </a:solidFill>
                        <a:effectLst/>
                        <a:latin typeface="CS Avva Shenouda" panose="020B7200000000000000" pitchFamily="34" charset="0"/>
                        <a:ea typeface="+mn-ea"/>
                        <a:cs typeface="+mn-cs"/>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algn="ctr" defTabSz="914400" rtl="0" eaLnBrk="1" latinLnBrk="0" hangingPunct="1"/>
                      <a:r>
                        <a:rPr lang="fr-FR" sz="2000" b="1" kern="1200" dirty="0">
                          <a:solidFill>
                            <a:srgbClr val="C00000"/>
                          </a:solidFill>
                          <a:latin typeface="+mn-lt"/>
                          <a:ea typeface="+mn-ea"/>
                          <a:cs typeface="+mn-cs"/>
                        </a:rPr>
                        <a:t>L’assemblée</a:t>
                      </a:r>
                      <a:endParaRPr lang="fr-FR" sz="2800" b="1" kern="1200" dirty="0">
                        <a:solidFill>
                          <a:srgbClr val="C00000"/>
                        </a:solidFill>
                        <a:latin typeface="+mn-lt"/>
                        <a:ea typeface="+mn-ea"/>
                        <a:cs typeface="+mn-cs"/>
                      </a:endParaRPr>
                    </a:p>
                    <a:p>
                      <a:pPr algn="ctr"/>
                      <a:r>
                        <a:rPr lang="fr-FR" sz="2000" b="1" kern="1200" dirty="0">
                          <a:solidFill>
                            <a:schemeClr val="dk1"/>
                          </a:solidFill>
                          <a:effectLst/>
                          <a:latin typeface="+mn-lt"/>
                          <a:ea typeface="+mn-ea"/>
                          <a:cs typeface="+mn-cs"/>
                        </a:rPr>
                        <a:t>Pitié Seigneur</a:t>
                      </a: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ar-SA" sz="2400" b="1" kern="1200" dirty="0">
                          <a:solidFill>
                            <a:srgbClr val="C00000"/>
                          </a:solidFill>
                          <a:effectLst/>
                          <a:latin typeface="+mn-lt"/>
                          <a:ea typeface="+mn-ea"/>
                          <a:cs typeface="+mn-cs"/>
                        </a:rPr>
                        <a:t>الشعب</a:t>
                      </a:r>
                      <a:endParaRPr lang="fr-FR" sz="2400" b="1" kern="1200" dirty="0">
                        <a:solidFill>
                          <a:srgbClr val="C00000"/>
                        </a:solidFill>
                        <a:effectLst/>
                        <a:latin typeface="+mn-lt"/>
                        <a:ea typeface="+mn-ea"/>
                        <a:cs typeface="+mn-cs"/>
                      </a:endParaRPr>
                    </a:p>
                    <a:p>
                      <a:pPr algn="ctr"/>
                      <a:r>
                        <a:rPr lang="ar-SA" sz="2400" b="0" kern="1200" dirty="0" err="1">
                          <a:solidFill>
                            <a:schemeClr val="dk1"/>
                          </a:solidFill>
                          <a:effectLst/>
                          <a:latin typeface="+mn-lt"/>
                          <a:ea typeface="+mn-ea"/>
                          <a:cs typeface="+mn-cs"/>
                        </a:rPr>
                        <a:t>يارب</a:t>
                      </a:r>
                      <a:r>
                        <a:rPr lang="ar-SA" sz="2400" b="0" kern="1200" dirty="0">
                          <a:solidFill>
                            <a:schemeClr val="dk1"/>
                          </a:solidFill>
                          <a:effectLst/>
                          <a:latin typeface="+mn-lt"/>
                          <a:ea typeface="+mn-ea"/>
                          <a:cs typeface="+mn-cs"/>
                        </a:rPr>
                        <a:t> ارحم</a:t>
                      </a:r>
                      <a:endParaRPr lang="fr-FR" sz="2400" b="0" dirty="0">
                        <a:solidFill>
                          <a:srgbClr val="C00000"/>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477527173"/>
                  </a:ext>
                </a:extLst>
              </a:tr>
            </a:tbl>
          </a:graphicData>
        </a:graphic>
      </p:graphicFrame>
      <p:sp>
        <p:nvSpPr>
          <p:cNvPr id="6" name="ZoneTexte 5">
            <a:extLst>
              <a:ext uri="{FF2B5EF4-FFF2-40B4-BE49-F238E27FC236}">
                <a16:creationId xmlns:a16="http://schemas.microsoft.com/office/drawing/2014/main" id="{4FF626DA-6A01-430E-B796-30F6AE5E4DEE}"/>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du </a:t>
            </a:r>
            <a:r>
              <a:rPr lang="fr-FR" sz="1600" b="1" dirty="0" err="1">
                <a:solidFill>
                  <a:schemeClr val="bg1"/>
                </a:solidFill>
              </a:rPr>
              <a:t>Lakkan</a:t>
            </a:r>
            <a:r>
              <a:rPr lang="fr-FR" sz="1600" b="1" dirty="0">
                <a:solidFill>
                  <a:schemeClr val="bg1"/>
                </a:solidFill>
              </a:rPr>
              <a:t> (Lavement des pieds)</a:t>
            </a:r>
          </a:p>
        </p:txBody>
      </p:sp>
      <p:sp>
        <p:nvSpPr>
          <p:cNvPr id="8" name="Rectangle 74">
            <a:extLst>
              <a:ext uri="{FF2B5EF4-FFF2-40B4-BE49-F238E27FC236}">
                <a16:creationId xmlns:a16="http://schemas.microsoft.com/office/drawing/2014/main" id="{D52F21FD-8CD5-47B9-BFB4-497B21E7C5E7}"/>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صلاة </a:t>
            </a:r>
            <a:r>
              <a:rPr lang="ar-SA" sz="2000" b="1" dirty="0" err="1">
                <a:solidFill>
                  <a:schemeClr val="bg1"/>
                </a:solidFill>
              </a:rPr>
              <a:t>اللقان</a:t>
            </a:r>
            <a:endParaRPr lang="en-US" altLang="fr-FR" sz="2000" b="1" i="1" dirty="0">
              <a:solidFill>
                <a:schemeClr val="bg1"/>
              </a:solidFill>
            </a:endParaRPr>
          </a:p>
        </p:txBody>
      </p:sp>
    </p:spTree>
    <p:extLst>
      <p:ext uri="{BB962C8B-B14F-4D97-AF65-F5344CB8AC3E}">
        <p14:creationId xmlns:p14="http://schemas.microsoft.com/office/powerpoint/2010/main" val="2833669951"/>
      </p:ext>
    </p:extLst>
  </p:cSld>
  <p:clrMapOvr>
    <a:masterClrMapping/>
  </p:clrMapOvr>
</p:sld>
</file>

<file path=ppt/slides/slide6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5" name="Connecteur droit 4">
            <a:extLst>
              <a:ext uri="{FF2B5EF4-FFF2-40B4-BE49-F238E27FC236}">
                <a16:creationId xmlns:a16="http://schemas.microsoft.com/office/drawing/2014/main" id="{126B1987-611D-41BD-9F08-E35F26AD5672}"/>
              </a:ext>
            </a:extLst>
          </p:cNvPr>
          <p:cNvCxnSpPr>
            <a:cxnSpLocks/>
          </p:cNvCxnSpPr>
          <p:nvPr/>
        </p:nvCxnSpPr>
        <p:spPr>
          <a:xfrm flipV="1">
            <a:off x="4151784" y="548680"/>
            <a:ext cx="0" cy="5832648"/>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7" name="Connecteur droit 6">
            <a:extLst>
              <a:ext uri="{FF2B5EF4-FFF2-40B4-BE49-F238E27FC236}">
                <a16:creationId xmlns:a16="http://schemas.microsoft.com/office/drawing/2014/main" id="{6FCAE597-4702-47B1-A0B0-F545200A3E96}"/>
              </a:ext>
            </a:extLst>
          </p:cNvPr>
          <p:cNvCxnSpPr>
            <a:cxnSpLocks/>
          </p:cNvCxnSpPr>
          <p:nvPr/>
        </p:nvCxnSpPr>
        <p:spPr>
          <a:xfrm>
            <a:off x="7932204" y="548680"/>
            <a:ext cx="0" cy="5832648"/>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aphicFrame>
        <p:nvGraphicFramePr>
          <p:cNvPr id="11" name="Tableau 10">
            <a:extLst>
              <a:ext uri="{FF2B5EF4-FFF2-40B4-BE49-F238E27FC236}">
                <a16:creationId xmlns:a16="http://schemas.microsoft.com/office/drawing/2014/main" id="{064030C8-D926-485C-8E3C-04B79300FA76}"/>
              </a:ext>
            </a:extLst>
          </p:cNvPr>
          <p:cNvGraphicFramePr>
            <a:graphicFrameLocks noGrp="1"/>
          </p:cNvGraphicFramePr>
          <p:nvPr/>
        </p:nvGraphicFramePr>
        <p:xfrm>
          <a:off x="407368" y="548680"/>
          <a:ext cx="11305251" cy="396240"/>
        </p:xfrm>
        <a:graphic>
          <a:graphicData uri="http://schemas.openxmlformats.org/drawingml/2006/table">
            <a:tbl>
              <a:tblPr firstRow="1" bandRow="1">
                <a:tableStyleId>{5C22544A-7EE6-4342-B048-85BDC9FD1C3A}</a:tableStyleId>
              </a:tblPr>
              <a:tblGrid>
                <a:gridCol w="3768417">
                  <a:extLst>
                    <a:ext uri="{9D8B030D-6E8A-4147-A177-3AD203B41FA5}">
                      <a16:colId xmlns:a16="http://schemas.microsoft.com/office/drawing/2014/main" val="643898362"/>
                    </a:ext>
                  </a:extLst>
                </a:gridCol>
                <a:gridCol w="3768417">
                  <a:extLst>
                    <a:ext uri="{9D8B030D-6E8A-4147-A177-3AD203B41FA5}">
                      <a16:colId xmlns:a16="http://schemas.microsoft.com/office/drawing/2014/main" val="928857037"/>
                    </a:ext>
                  </a:extLst>
                </a:gridCol>
                <a:gridCol w="3768417">
                  <a:extLst>
                    <a:ext uri="{9D8B030D-6E8A-4147-A177-3AD203B41FA5}">
                      <a16:colId xmlns:a16="http://schemas.microsoft.com/office/drawing/2014/main" val="2709813572"/>
                    </a:ext>
                  </a:extLst>
                </a:gridCol>
              </a:tblGrid>
              <a:tr h="370840">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2000" b="1" dirty="0" err="1">
                          <a:solidFill>
                            <a:srgbClr val="C00000"/>
                          </a:solidFill>
                          <a:latin typeface="CS Avva Shenouda" panose="020B7200000000000000" pitchFamily="34" charset="0"/>
                        </a:rPr>
                        <a:t>Piouyb</a:t>
                      </a:r>
                      <a:endParaRPr lang="fr-FR" sz="2800" b="1" dirty="0">
                        <a:solidFill>
                          <a:srgbClr val="C00000"/>
                        </a:solidFill>
                        <a:latin typeface="CS Avva Shenouda" panose="020B7200000000000000" pitchFamily="34" charset="0"/>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fr-FR" sz="2000" dirty="0">
                          <a:solidFill>
                            <a:srgbClr val="C00000"/>
                          </a:solidFill>
                        </a:rPr>
                        <a:t>Le Prêtre</a:t>
                      </a: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ar-SA" sz="2000" b="1" kern="1200" dirty="0">
                          <a:solidFill>
                            <a:srgbClr val="C00000"/>
                          </a:solidFill>
                          <a:effectLst/>
                          <a:latin typeface="+mn-lt"/>
                          <a:ea typeface="+mn-ea"/>
                          <a:cs typeface="+mn-cs"/>
                        </a:rPr>
                        <a:t>الكاهن</a:t>
                      </a:r>
                      <a:endParaRPr lang="fr-FR" dirty="0">
                        <a:solidFill>
                          <a:srgbClr val="C00000"/>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880199284"/>
                  </a:ext>
                </a:extLst>
              </a:tr>
            </a:tbl>
          </a:graphicData>
        </a:graphic>
      </p:graphicFrame>
      <p:graphicFrame>
        <p:nvGraphicFramePr>
          <p:cNvPr id="12" name="Tableau 11">
            <a:extLst>
              <a:ext uri="{FF2B5EF4-FFF2-40B4-BE49-F238E27FC236}">
                <a16:creationId xmlns:a16="http://schemas.microsoft.com/office/drawing/2014/main" id="{23B5C5BD-6EB6-4F33-9C21-03AB01B882EA}"/>
              </a:ext>
            </a:extLst>
          </p:cNvPr>
          <p:cNvGraphicFramePr>
            <a:graphicFrameLocks noGrp="1"/>
          </p:cNvGraphicFramePr>
          <p:nvPr/>
        </p:nvGraphicFramePr>
        <p:xfrm>
          <a:off x="435402" y="1052736"/>
          <a:ext cx="11277213" cy="5472608"/>
        </p:xfrm>
        <a:graphic>
          <a:graphicData uri="http://schemas.openxmlformats.org/drawingml/2006/table">
            <a:tbl>
              <a:tblPr firstRow="1" bandRow="1">
                <a:tableStyleId>{5C22544A-7EE6-4342-B048-85BDC9FD1C3A}</a:tableStyleId>
              </a:tblPr>
              <a:tblGrid>
                <a:gridCol w="3759071">
                  <a:extLst>
                    <a:ext uri="{9D8B030D-6E8A-4147-A177-3AD203B41FA5}">
                      <a16:colId xmlns:a16="http://schemas.microsoft.com/office/drawing/2014/main" val="4000093288"/>
                    </a:ext>
                  </a:extLst>
                </a:gridCol>
                <a:gridCol w="3759071">
                  <a:extLst>
                    <a:ext uri="{9D8B030D-6E8A-4147-A177-3AD203B41FA5}">
                      <a16:colId xmlns:a16="http://schemas.microsoft.com/office/drawing/2014/main" val="4164998953"/>
                    </a:ext>
                  </a:extLst>
                </a:gridCol>
                <a:gridCol w="3759071">
                  <a:extLst>
                    <a:ext uri="{9D8B030D-6E8A-4147-A177-3AD203B41FA5}">
                      <a16:colId xmlns:a16="http://schemas.microsoft.com/office/drawing/2014/main" val="3812654652"/>
                    </a:ext>
                  </a:extLst>
                </a:gridCol>
              </a:tblGrid>
              <a:tr h="5472608">
                <a:tc>
                  <a:txBody>
                    <a:bodyPr/>
                    <a:lstStyle/>
                    <a:p>
                      <a:pPr algn="just">
                        <a:lnSpc>
                          <a:spcPct val="115000"/>
                        </a:lnSpc>
                        <a:spcAft>
                          <a:spcPts val="1200"/>
                        </a:spcAft>
                      </a:pP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Ten</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]ho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ouoh</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tentwbh</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ntekmet`aga;oc</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pimairwmi</a:t>
                      </a:r>
                      <a:endPar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endParaRPr>
                    </a:p>
                    <a:p>
                      <a:pPr algn="just">
                        <a:lnSpc>
                          <a:spcPct val="115000"/>
                        </a:lnSpc>
                        <a:spcAft>
                          <a:spcPts val="1200"/>
                        </a:spcAft>
                      </a:pPr>
                      <a:endPar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endParaRPr>
                    </a:p>
                    <a:p>
                      <a:pPr algn="just">
                        <a:lnSpc>
                          <a:spcPct val="115000"/>
                        </a:lnSpc>
                        <a:spcAft>
                          <a:spcPts val="1200"/>
                        </a:spcAft>
                      </a:pP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ÉAri`vmeu`i</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P¡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nnenio</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nem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nen`cnyou</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etause</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e`psemmo</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a:t>
                      </a:r>
                      <a:endParaRPr lang="fr-FR" sz="18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endParaRPr>
                    </a:p>
                  </a:txBody>
                  <a:tcPr marL="68580" marR="68580" marT="0"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just">
                        <a:lnSpc>
                          <a:spcPct val="115000"/>
                        </a:lnSpc>
                        <a:spcAft>
                          <a:spcPts val="1200"/>
                        </a:spcAft>
                      </a:pPr>
                      <a:r>
                        <a:rPr lang="fr-FR" sz="2000" dirty="0">
                          <a:solidFill>
                            <a:schemeClr val="tx1"/>
                          </a:solidFill>
                          <a:effectLst/>
                          <a:latin typeface="Book Antiqua" panose="02040602050305030304" pitchFamily="18" charset="0"/>
                          <a:ea typeface="Times New Roman" panose="02020603050405020304" pitchFamily="18" charset="0"/>
                          <a:cs typeface="Arial" panose="020B0604020202020204" pitchFamily="34" charset="0"/>
                        </a:rPr>
                        <a:t>Nous invoquons et nous supplions Ta bonté ô Ami du genre humain,</a:t>
                      </a:r>
                    </a:p>
                    <a:p>
                      <a:pPr algn="just">
                        <a:lnSpc>
                          <a:spcPct val="115000"/>
                        </a:lnSpc>
                        <a:spcAft>
                          <a:spcPts val="1200"/>
                        </a:spcAft>
                      </a:pPr>
                      <a:endParaRPr lang="fr-FR" sz="2000" dirty="0">
                        <a:solidFill>
                          <a:schemeClr val="tx1"/>
                        </a:solidFill>
                        <a:effectLst/>
                        <a:latin typeface="Book Antiqua" panose="02040602050305030304" pitchFamily="18" charset="0"/>
                        <a:ea typeface="Times New Roman" panose="02020603050405020304" pitchFamily="18" charset="0"/>
                        <a:cs typeface="Arial" panose="020B0604020202020204" pitchFamily="34" charset="0"/>
                      </a:endParaRPr>
                    </a:p>
                    <a:p>
                      <a:pPr algn="just">
                        <a:lnSpc>
                          <a:spcPct val="115000"/>
                        </a:lnSpc>
                        <a:spcAft>
                          <a:spcPts val="1200"/>
                        </a:spcAft>
                      </a:pPr>
                      <a:r>
                        <a:rPr lang="fr-FR" sz="2000" dirty="0">
                          <a:solidFill>
                            <a:schemeClr val="tx1"/>
                          </a:solidFill>
                          <a:effectLst/>
                          <a:latin typeface="Book Antiqua" panose="02040602050305030304" pitchFamily="18" charset="0"/>
                          <a:ea typeface="Times New Roman" panose="02020603050405020304" pitchFamily="18" charset="0"/>
                          <a:cs typeface="Arial" panose="020B0604020202020204" pitchFamily="34" charset="0"/>
                        </a:rPr>
                        <a:t>Souviens-Toi Seigneur de nos pères et nos frères les voyageurs.</a:t>
                      </a:r>
                    </a:p>
                  </a:txBody>
                  <a:tcPr marL="68580" marR="68580" marT="0"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justLow" rtl="1">
                        <a:lnSpc>
                          <a:spcPct val="115000"/>
                        </a:lnSpc>
                        <a:spcAft>
                          <a:spcPts val="1000"/>
                        </a:spcAft>
                      </a:pPr>
                      <a:r>
                        <a:rPr lang="ar-SA" sz="24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نسأل ونطلب من صلاحك يا محب البشر</a:t>
                      </a:r>
                      <a:endParaRPr lang="fr-FR" sz="24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endParaRPr>
                    </a:p>
                    <a:p>
                      <a:pPr algn="justLow" rtl="1">
                        <a:lnSpc>
                          <a:spcPct val="115000"/>
                        </a:lnSpc>
                        <a:spcAft>
                          <a:spcPts val="1000"/>
                        </a:spcAft>
                      </a:pPr>
                      <a:endParaRPr lang="fr-FR" sz="24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endParaRPr>
                    </a:p>
                    <a:p>
                      <a:pPr algn="justLow" rtl="1">
                        <a:lnSpc>
                          <a:spcPct val="115000"/>
                        </a:lnSpc>
                        <a:spcAft>
                          <a:spcPts val="1000"/>
                        </a:spcAft>
                      </a:pPr>
                      <a:r>
                        <a:rPr lang="ar-AE" sz="24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أذكر </a:t>
                      </a:r>
                      <a:r>
                        <a:rPr lang="ar-AE" sz="2400" b="0" dirty="0" err="1">
                          <a:solidFill>
                            <a:schemeClr val="tx1"/>
                          </a:solidFill>
                          <a:effectLst/>
                          <a:latin typeface="Book Antiqua" panose="02040602050305030304" pitchFamily="18" charset="0"/>
                          <a:ea typeface="Calibri" panose="020F0502020204030204" pitchFamily="34" charset="0"/>
                          <a:cs typeface="Tahoma" panose="020B0604030504040204" pitchFamily="34" charset="0"/>
                        </a:rPr>
                        <a:t>يارب</a:t>
                      </a:r>
                      <a:r>
                        <a:rPr lang="ar-AE" sz="24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 آباءنا وإخوتنا المسافرين</a:t>
                      </a:r>
                      <a:endParaRPr lang="fr-FR" sz="24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endParaRPr>
                    </a:p>
                  </a:txBody>
                  <a:tcPr marL="68580" marR="68580" marT="0"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984232855"/>
                  </a:ext>
                </a:extLst>
              </a:tr>
            </a:tbl>
          </a:graphicData>
        </a:graphic>
      </p:graphicFrame>
      <p:sp>
        <p:nvSpPr>
          <p:cNvPr id="6" name="ZoneTexte 5">
            <a:extLst>
              <a:ext uri="{FF2B5EF4-FFF2-40B4-BE49-F238E27FC236}">
                <a16:creationId xmlns:a16="http://schemas.microsoft.com/office/drawing/2014/main" id="{4FF626DA-6A01-430E-B796-30F6AE5E4DEE}"/>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du </a:t>
            </a:r>
            <a:r>
              <a:rPr lang="fr-FR" sz="1600" b="1" dirty="0" err="1">
                <a:solidFill>
                  <a:schemeClr val="bg1"/>
                </a:solidFill>
              </a:rPr>
              <a:t>Lakkan</a:t>
            </a:r>
            <a:r>
              <a:rPr lang="fr-FR" sz="1600" b="1" dirty="0">
                <a:solidFill>
                  <a:schemeClr val="bg1"/>
                </a:solidFill>
              </a:rPr>
              <a:t> (Lavement des pieds)</a:t>
            </a:r>
          </a:p>
        </p:txBody>
      </p:sp>
      <p:sp>
        <p:nvSpPr>
          <p:cNvPr id="8" name="Rectangle 74">
            <a:extLst>
              <a:ext uri="{FF2B5EF4-FFF2-40B4-BE49-F238E27FC236}">
                <a16:creationId xmlns:a16="http://schemas.microsoft.com/office/drawing/2014/main" id="{D52F21FD-8CD5-47B9-BFB4-497B21E7C5E7}"/>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صلاة </a:t>
            </a:r>
            <a:r>
              <a:rPr lang="ar-SA" sz="2000" b="1" dirty="0" err="1">
                <a:solidFill>
                  <a:schemeClr val="bg1"/>
                </a:solidFill>
              </a:rPr>
              <a:t>اللقان</a:t>
            </a:r>
            <a:endParaRPr lang="en-US" altLang="fr-FR" sz="2000" b="1" i="1" dirty="0">
              <a:solidFill>
                <a:schemeClr val="bg1"/>
              </a:solidFill>
            </a:endParaRPr>
          </a:p>
        </p:txBody>
      </p:sp>
    </p:spTree>
    <p:extLst>
      <p:ext uri="{BB962C8B-B14F-4D97-AF65-F5344CB8AC3E}">
        <p14:creationId xmlns:p14="http://schemas.microsoft.com/office/powerpoint/2010/main" val="3398909905"/>
      </p:ext>
    </p:extLst>
  </p:cSld>
  <p:clrMapOvr>
    <a:masterClrMapping/>
  </p:clrMapOvr>
</p:sld>
</file>

<file path=ppt/slides/slide6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5" name="Connecteur droit 4">
            <a:extLst>
              <a:ext uri="{FF2B5EF4-FFF2-40B4-BE49-F238E27FC236}">
                <a16:creationId xmlns:a16="http://schemas.microsoft.com/office/drawing/2014/main" id="{126B1987-611D-41BD-9F08-E35F26AD5672}"/>
              </a:ext>
            </a:extLst>
          </p:cNvPr>
          <p:cNvCxnSpPr>
            <a:cxnSpLocks/>
          </p:cNvCxnSpPr>
          <p:nvPr/>
        </p:nvCxnSpPr>
        <p:spPr>
          <a:xfrm flipV="1">
            <a:off x="4151784" y="548680"/>
            <a:ext cx="0" cy="5832648"/>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7" name="Connecteur droit 6">
            <a:extLst>
              <a:ext uri="{FF2B5EF4-FFF2-40B4-BE49-F238E27FC236}">
                <a16:creationId xmlns:a16="http://schemas.microsoft.com/office/drawing/2014/main" id="{6FCAE597-4702-47B1-A0B0-F545200A3E96}"/>
              </a:ext>
            </a:extLst>
          </p:cNvPr>
          <p:cNvCxnSpPr>
            <a:cxnSpLocks/>
          </p:cNvCxnSpPr>
          <p:nvPr/>
        </p:nvCxnSpPr>
        <p:spPr>
          <a:xfrm>
            <a:off x="7932204" y="548680"/>
            <a:ext cx="0" cy="5832648"/>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aphicFrame>
        <p:nvGraphicFramePr>
          <p:cNvPr id="11" name="Tableau 10">
            <a:extLst>
              <a:ext uri="{FF2B5EF4-FFF2-40B4-BE49-F238E27FC236}">
                <a16:creationId xmlns:a16="http://schemas.microsoft.com/office/drawing/2014/main" id="{064030C8-D926-485C-8E3C-04B79300FA76}"/>
              </a:ext>
            </a:extLst>
          </p:cNvPr>
          <p:cNvGraphicFramePr>
            <a:graphicFrameLocks noGrp="1"/>
          </p:cNvGraphicFramePr>
          <p:nvPr/>
        </p:nvGraphicFramePr>
        <p:xfrm>
          <a:off x="407368" y="548681"/>
          <a:ext cx="11305251" cy="9107547"/>
        </p:xfrm>
        <a:graphic>
          <a:graphicData uri="http://schemas.openxmlformats.org/drawingml/2006/table">
            <a:tbl>
              <a:tblPr firstRow="1" bandRow="1">
                <a:tableStyleId>{5C22544A-7EE6-4342-B048-85BDC9FD1C3A}</a:tableStyleId>
              </a:tblPr>
              <a:tblGrid>
                <a:gridCol w="3768417">
                  <a:extLst>
                    <a:ext uri="{9D8B030D-6E8A-4147-A177-3AD203B41FA5}">
                      <a16:colId xmlns:a16="http://schemas.microsoft.com/office/drawing/2014/main" val="643898362"/>
                    </a:ext>
                  </a:extLst>
                </a:gridCol>
                <a:gridCol w="3768417">
                  <a:extLst>
                    <a:ext uri="{9D8B030D-6E8A-4147-A177-3AD203B41FA5}">
                      <a16:colId xmlns:a16="http://schemas.microsoft.com/office/drawing/2014/main" val="928857037"/>
                    </a:ext>
                  </a:extLst>
                </a:gridCol>
                <a:gridCol w="3768417">
                  <a:extLst>
                    <a:ext uri="{9D8B030D-6E8A-4147-A177-3AD203B41FA5}">
                      <a16:colId xmlns:a16="http://schemas.microsoft.com/office/drawing/2014/main" val="2709813572"/>
                    </a:ext>
                  </a:extLst>
                </a:gridCol>
              </a:tblGrid>
              <a:tr h="3988672">
                <a:tc>
                  <a:txBody>
                    <a:bodyPr/>
                    <a:lstStyle/>
                    <a:p>
                      <a:pPr marL="0" marR="0" lvl="0" indent="0" algn="ctr" defTabSz="914400" rtl="0" eaLnBrk="1" fontAlgn="auto" latinLnBrk="0" hangingPunct="1">
                        <a:lnSpc>
                          <a:spcPct val="115000"/>
                        </a:lnSpc>
                        <a:spcBef>
                          <a:spcPts val="0"/>
                        </a:spcBef>
                        <a:spcAft>
                          <a:spcPts val="0"/>
                        </a:spcAft>
                        <a:buClrTx/>
                        <a:buSzTx/>
                        <a:buFontTx/>
                        <a:buNone/>
                        <a:tabLst/>
                        <a:defRPr/>
                      </a:pPr>
                      <a:r>
                        <a:rPr lang="fr-FR" sz="1800" b="1" kern="1200" dirty="0" err="1">
                          <a:solidFill>
                            <a:srgbClr val="C00000"/>
                          </a:solidFill>
                          <a:latin typeface="CS Avva Shenouda" panose="020B7200000000000000" pitchFamily="34" charset="0"/>
                          <a:ea typeface="+mn-ea"/>
                          <a:cs typeface="+mn-cs"/>
                        </a:rPr>
                        <a:t>Pidi`akwn</a:t>
                      </a:r>
                      <a:endParaRPr lang="fr-FR" sz="1800" b="1" kern="1200" dirty="0">
                        <a:solidFill>
                          <a:srgbClr val="C00000"/>
                        </a:solidFill>
                        <a:latin typeface="CS Avva Shenouda" panose="020B7200000000000000" pitchFamily="34" charset="0"/>
                        <a:ea typeface="+mn-ea"/>
                        <a:cs typeface="+mn-cs"/>
                      </a:endParaRPr>
                    </a:p>
                    <a:p>
                      <a:pPr marL="0" marR="0" lvl="0" indent="0" algn="ctr" defTabSz="914400" rtl="0" eaLnBrk="1" fontAlgn="auto" latinLnBrk="0" hangingPunct="1">
                        <a:lnSpc>
                          <a:spcPct val="115000"/>
                        </a:lnSpc>
                        <a:spcBef>
                          <a:spcPts val="0"/>
                        </a:spcBef>
                        <a:spcAft>
                          <a:spcPts val="0"/>
                        </a:spcAft>
                        <a:buClrTx/>
                        <a:buSzTx/>
                        <a:buFontTx/>
                        <a:buNone/>
                        <a:tabLst/>
                        <a:defRPr/>
                      </a:pPr>
                      <a:endParaRPr lang="fr-FR" sz="1050" b="1" kern="1200" dirty="0">
                        <a:solidFill>
                          <a:srgbClr val="C00000"/>
                        </a:solidFill>
                        <a:latin typeface="CS Avva Shenouda" panose="020B7200000000000000" pitchFamily="34" charset="0"/>
                        <a:ea typeface="+mn-ea"/>
                        <a:cs typeface="+mn-cs"/>
                      </a:endParaRPr>
                    </a:p>
                    <a:p>
                      <a:pPr marL="0" marR="0" lvl="0" indent="0" algn="ctr" defTabSz="914400" rtl="0" eaLnBrk="1" fontAlgn="auto" latinLnBrk="0" hangingPunct="1">
                        <a:lnSpc>
                          <a:spcPct val="115000"/>
                        </a:lnSpc>
                        <a:spcBef>
                          <a:spcPts val="0"/>
                        </a:spcBef>
                        <a:spcAft>
                          <a:spcPts val="0"/>
                        </a:spcAft>
                        <a:buClrTx/>
                        <a:buSzTx/>
                        <a:buFontTx/>
                        <a:buNone/>
                        <a:tabLst/>
                        <a:defRPr/>
                      </a:pPr>
                      <a:endParaRPr lang="fr-FR" sz="1050" b="1" kern="1200" dirty="0">
                        <a:solidFill>
                          <a:srgbClr val="C00000"/>
                        </a:solidFill>
                        <a:latin typeface="CS Avva Shenouda" panose="020B7200000000000000" pitchFamily="34" charset="0"/>
                        <a:ea typeface="+mn-ea"/>
                        <a:cs typeface="+mn-cs"/>
                      </a:endParaRPr>
                    </a:p>
                    <a:p>
                      <a:pPr algn="just">
                        <a:lnSpc>
                          <a:spcPct val="115000"/>
                        </a:lnSpc>
                        <a:spcAft>
                          <a:spcPts val="0"/>
                        </a:spcAft>
                      </a:pP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Twbh</a:t>
                      </a: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a:t>
                      </a: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ejen</a:t>
                      </a: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a:t>
                      </a: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nenio</a:t>
                      </a: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nem </a:t>
                      </a: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nen`cnyou</a:t>
                      </a: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a:t>
                      </a: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etause</a:t>
                      </a: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a:t>
                      </a: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e`psemmo</a:t>
                      </a: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a:t>
                      </a: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ie</a:t>
                      </a: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a:t>
                      </a: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nye;meu`i</a:t>
                      </a: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a:t>
                      </a: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ese</a:t>
                      </a: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a:t>
                      </a: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qen</a:t>
                      </a: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mai </a:t>
                      </a: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niben</a:t>
                      </a: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 </a:t>
                      </a: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coutwn</a:t>
                      </a: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a:t>
                      </a: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noumwit</a:t>
                      </a: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a:t>
                      </a: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tyrou</a:t>
                      </a: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 `ite `</a:t>
                      </a: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ebol</a:t>
                      </a: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a:t>
                      </a: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hiten</a:t>
                      </a: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a:t>
                      </a: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viom</a:t>
                      </a: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a:t>
                      </a: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ie</a:t>
                      </a: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a:t>
                      </a: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niiarwou</a:t>
                      </a: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a:t>
                      </a: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ie</a:t>
                      </a: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a:t>
                      </a: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nilumyn</a:t>
                      </a: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a:t>
                      </a: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ie</a:t>
                      </a: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a:t>
                      </a: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piayr</a:t>
                      </a: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a:t>
                      </a: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ie</a:t>
                      </a: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a:t>
                      </a: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nimwit</a:t>
                      </a: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a:t>
                      </a: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mmosi</a:t>
                      </a: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 </a:t>
                      </a: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ie</a:t>
                      </a: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a:t>
                      </a: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eu`iri</a:t>
                      </a: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a:t>
                      </a: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mpoujinmosi</a:t>
                      </a: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a:t>
                      </a: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nry</a:t>
                      </a: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a:t>
                      </a: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niben</a:t>
                      </a: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 </a:t>
                      </a: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hina</a:t>
                      </a: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a:t>
                      </a: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nte</a:t>
                      </a: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P=,=c </a:t>
                      </a: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Pennou</a:t>
                      </a: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a:t>
                      </a: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tac;wou</a:t>
                      </a: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a:t>
                      </a: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eny`ete</a:t>
                      </a: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a:t>
                      </a: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nouou</a:t>
                      </a: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a:t>
                      </a: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mma`nswpi</a:t>
                      </a: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a:t>
                      </a: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qen</a:t>
                      </a: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a:t>
                      </a: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ouhiryny</a:t>
                      </a: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a:t>
                      </a: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ntef,a</a:t>
                      </a: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a:t>
                      </a: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nennobi</a:t>
                      </a: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nan `</a:t>
                      </a: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ebol</a:t>
                      </a:r>
                      <a:endPar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endParaRPr>
                    </a:p>
                    <a:p>
                      <a:pPr algn="just">
                        <a:lnSpc>
                          <a:spcPct val="115000"/>
                        </a:lnSpc>
                        <a:spcAft>
                          <a:spcPts val="0"/>
                        </a:spcAft>
                      </a:pPr>
                      <a:endPar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endParaRPr>
                    </a:p>
                    <a:p>
                      <a:pPr algn="just">
                        <a:lnSpc>
                          <a:spcPct val="115000"/>
                        </a:lnSpc>
                        <a:spcAft>
                          <a:spcPts val="0"/>
                        </a:spcAft>
                      </a:pPr>
                      <a:endPar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endParaRPr>
                    </a:p>
                    <a:p>
                      <a:pPr algn="just">
                        <a:lnSpc>
                          <a:spcPct val="115000"/>
                        </a:lnSpc>
                        <a:spcAft>
                          <a:spcPts val="0"/>
                        </a:spcAft>
                      </a:pPr>
                      <a:endParaRPr kumimoji="0" lang="fr-FR" sz="20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endParaRPr>
                    </a:p>
                  </a:txBody>
                  <a:tcPr marL="68580" marR="68580" marT="0"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15000"/>
                        </a:lnSpc>
                        <a:spcBef>
                          <a:spcPts val="0"/>
                        </a:spcBef>
                        <a:spcAft>
                          <a:spcPts val="1200"/>
                        </a:spcAft>
                        <a:buClrTx/>
                        <a:buSzTx/>
                        <a:buFontTx/>
                        <a:buNone/>
                        <a:tabLst/>
                        <a:defRPr/>
                      </a:pPr>
                      <a:r>
                        <a:rPr lang="fr-FR" sz="2000" b="1" kern="1200" dirty="0">
                          <a:solidFill>
                            <a:srgbClr val="C00000"/>
                          </a:solidFill>
                          <a:latin typeface="+mn-lt"/>
                          <a:ea typeface="+mn-ea"/>
                          <a:cs typeface="+mn-cs"/>
                        </a:rPr>
                        <a:t>Le diacre</a:t>
                      </a:r>
                    </a:p>
                    <a:p>
                      <a:pPr algn="just">
                        <a:lnSpc>
                          <a:spcPct val="115000"/>
                        </a:lnSpc>
                        <a:spcAft>
                          <a:spcPts val="1200"/>
                        </a:spcAft>
                      </a:pPr>
                      <a:r>
                        <a:rPr kumimoji="0" lang="fr-FR" sz="2000" b="1" i="0" u="none" strike="noStrike" kern="1200" cap="none" spc="0" normalizeH="0" baseline="0" dirty="0">
                          <a:ln>
                            <a:noFill/>
                          </a:ln>
                          <a:solidFill>
                            <a:prstClr val="black"/>
                          </a:solidFill>
                          <a:effectLst/>
                          <a:uLnTx/>
                          <a:uFillTx/>
                          <a:latin typeface="Book Antiqua" panose="02040602050305030304" pitchFamily="18" charset="0"/>
                          <a:ea typeface="Times New Roman" panose="02020603050405020304" pitchFamily="18" charset="0"/>
                          <a:cs typeface="Arial" panose="020B0604020202020204" pitchFamily="34" charset="0"/>
                        </a:rPr>
                        <a:t>Implorez pour nos pères et nos frères les voyageurs et ceux qui projettent de voyager en tout lieu. Aplanis, Seigneur, leurs chemins, que ce soit sur mer, sur les fleuves, sur les lacs, dans les airs, sur terre ou par tout autre moyen. Que le Christ, notre Dieu les ramène sains et saufs à leur foyer et qu’Il nous pardonne nos péchés</a:t>
                      </a:r>
                    </a:p>
                  </a:txBody>
                  <a:tcPr marL="68580" marR="68580" marT="0"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ar-SA" sz="2400" b="1" kern="1200" dirty="0">
                          <a:solidFill>
                            <a:srgbClr val="C00000"/>
                          </a:solidFill>
                          <a:effectLst/>
                          <a:latin typeface="+mn-lt"/>
                          <a:ea typeface="+mn-ea"/>
                          <a:cs typeface="+mn-cs"/>
                        </a:rPr>
                        <a:t>الشماس</a:t>
                      </a:r>
                      <a:endParaRPr lang="fr-FR" sz="3000" b="1" kern="1200" dirty="0">
                        <a:solidFill>
                          <a:srgbClr val="C00000"/>
                        </a:solidFill>
                        <a:effectLst/>
                        <a:latin typeface="+mn-lt"/>
                        <a:ea typeface="+mn-ea"/>
                        <a:cs typeface="+mn-cs"/>
                      </a:endParaRPr>
                    </a:p>
                    <a:p>
                      <a:pPr marL="0" marR="0" lvl="0" indent="0" algn="justLow" defTabSz="914400" rtl="1" eaLnBrk="1" fontAlgn="auto" latinLnBrk="0" hangingPunct="1">
                        <a:lnSpc>
                          <a:spcPct val="115000"/>
                        </a:lnSpc>
                        <a:spcBef>
                          <a:spcPts val="0"/>
                        </a:spcBef>
                        <a:spcAft>
                          <a:spcPts val="1000"/>
                        </a:spcAft>
                        <a:buClrTx/>
                        <a:buSzTx/>
                        <a:buFontTx/>
                        <a:buNone/>
                        <a:tabLst/>
                        <a:defRPr/>
                      </a:pPr>
                      <a:r>
                        <a:rPr kumimoji="0" lang="ar-SA" sz="2200" b="0" i="0" u="none" strike="noStrike" kern="1200" cap="none" spc="0" normalizeH="0" baseline="0" dirty="0">
                          <a:ln>
                            <a:noFill/>
                          </a:ln>
                          <a:solidFill>
                            <a:prstClr val="black"/>
                          </a:solidFill>
                          <a:effectLst/>
                          <a:uLnTx/>
                          <a:uFillTx/>
                          <a:latin typeface="Book Antiqua" panose="02040602050305030304" pitchFamily="18" charset="0"/>
                          <a:ea typeface="+mn-ea"/>
                          <a:cs typeface="Tahoma" panose="020B0604030504040204" pitchFamily="34" charset="0"/>
                        </a:rPr>
                        <a:t>أطلبوا عن آبائنا وأخوتنا المسافرين الذين يضمرون السفر في كل موضع، سهل طرقهم أجمعين إن كان في البحر أو الأنهار </a:t>
                      </a:r>
                      <a:r>
                        <a:rPr kumimoji="0" lang="ar-SA" sz="2200" b="0" i="0" u="none" strike="noStrike" kern="1200" cap="none" spc="0" normalizeH="0" baseline="0" dirty="0" err="1">
                          <a:ln>
                            <a:noFill/>
                          </a:ln>
                          <a:solidFill>
                            <a:prstClr val="black"/>
                          </a:solidFill>
                          <a:effectLst/>
                          <a:uLnTx/>
                          <a:uFillTx/>
                          <a:latin typeface="Book Antiqua" panose="02040602050305030304" pitchFamily="18" charset="0"/>
                          <a:ea typeface="+mn-ea"/>
                          <a:cs typeface="Tahoma" panose="020B0604030504040204" pitchFamily="34" charset="0"/>
                        </a:rPr>
                        <a:t>أوالبحيرات</a:t>
                      </a:r>
                      <a:r>
                        <a:rPr kumimoji="0" lang="ar-SA" sz="2200" b="0" i="0" u="none" strike="noStrike" kern="1200" cap="none" spc="0" normalizeH="0" baseline="0" dirty="0">
                          <a:ln>
                            <a:noFill/>
                          </a:ln>
                          <a:solidFill>
                            <a:prstClr val="black"/>
                          </a:solidFill>
                          <a:effectLst/>
                          <a:uLnTx/>
                          <a:uFillTx/>
                          <a:latin typeface="Book Antiqua" panose="02040602050305030304" pitchFamily="18" charset="0"/>
                          <a:ea typeface="+mn-ea"/>
                          <a:cs typeface="Tahoma" panose="020B0604030504040204" pitchFamily="34" charset="0"/>
                        </a:rPr>
                        <a:t> أو </a:t>
                      </a:r>
                      <a:r>
                        <a:rPr kumimoji="0" lang="ar-SA" sz="2200" b="0" i="0" u="none" strike="noStrike" kern="1200" cap="none" spc="0" normalizeH="0" baseline="0" dirty="0" err="1">
                          <a:ln>
                            <a:noFill/>
                          </a:ln>
                          <a:solidFill>
                            <a:prstClr val="black"/>
                          </a:solidFill>
                          <a:effectLst/>
                          <a:uLnTx/>
                          <a:uFillTx/>
                          <a:latin typeface="Book Antiqua" panose="02040602050305030304" pitchFamily="18" charset="0"/>
                          <a:ea typeface="+mn-ea"/>
                          <a:cs typeface="Tahoma" panose="020B0604030504040204" pitchFamily="34" charset="0"/>
                        </a:rPr>
                        <a:t>ألجو</a:t>
                      </a:r>
                      <a:r>
                        <a:rPr kumimoji="0" lang="ar-SA" sz="2200" b="0" i="0" u="none" strike="noStrike" kern="1200" cap="none" spc="0" normalizeH="0" baseline="0" dirty="0">
                          <a:ln>
                            <a:noFill/>
                          </a:ln>
                          <a:solidFill>
                            <a:prstClr val="black"/>
                          </a:solidFill>
                          <a:effectLst/>
                          <a:uLnTx/>
                          <a:uFillTx/>
                          <a:latin typeface="Book Antiqua" panose="02040602050305030304" pitchFamily="18" charset="0"/>
                          <a:ea typeface="+mn-ea"/>
                          <a:cs typeface="Tahoma" panose="020B0604030504040204" pitchFamily="34" charset="0"/>
                        </a:rPr>
                        <a:t> او الطرق المسلوكة أو المسافرين بكل نوع لكي المسيح إلهنا يردهم الى مساكنهم سالمين ويغفر لنا خطايانا</a:t>
                      </a:r>
                      <a:endParaRPr kumimoji="0" lang="fr-FR" sz="2200" b="0" i="0" u="none" strike="noStrike" kern="1200" cap="none" spc="0" normalizeH="0" baseline="0" noProof="0" dirty="0">
                        <a:ln>
                          <a:noFill/>
                        </a:ln>
                        <a:solidFill>
                          <a:prstClr val="black"/>
                        </a:solidFill>
                        <a:effectLst/>
                        <a:uLnTx/>
                        <a:uFillTx/>
                        <a:latin typeface="Book Antiqua" panose="02040602050305030304" pitchFamily="18" charset="0"/>
                        <a:ea typeface="Calibri" panose="020F0502020204030204" pitchFamily="34" charset="0"/>
                        <a:cs typeface="Tahoma" panose="020B0604030504040204" pitchFamily="34" charset="0"/>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444789710"/>
                  </a:ext>
                </a:extLst>
              </a:tr>
              <a:tr h="3972429">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2000" b="1" kern="1200" dirty="0" err="1">
                          <a:solidFill>
                            <a:srgbClr val="C00000"/>
                          </a:solidFill>
                          <a:latin typeface="CS Avva Shenouda" panose="020B7200000000000000" pitchFamily="34" charset="0"/>
                          <a:ea typeface="+mn-ea"/>
                          <a:cs typeface="+mn-cs"/>
                        </a:rPr>
                        <a:t>Pilaoc</a:t>
                      </a:r>
                      <a:endParaRPr lang="fr-FR" sz="2800" b="1" kern="1200" dirty="0">
                        <a:solidFill>
                          <a:srgbClr val="C00000"/>
                        </a:solidFill>
                        <a:latin typeface="CS Avva Shenouda" panose="020B7200000000000000" pitchFamily="34" charset="0"/>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lang="fr-FR" sz="1800" b="1" kern="1200" dirty="0" err="1">
                          <a:solidFill>
                            <a:schemeClr val="tx1"/>
                          </a:solidFill>
                          <a:effectLst/>
                          <a:latin typeface="CS Avva Shenouda" panose="020B7200000000000000" pitchFamily="34" charset="0"/>
                          <a:ea typeface="+mn-ea"/>
                          <a:cs typeface="+mn-cs"/>
                        </a:rPr>
                        <a:t>Kuri`e</a:t>
                      </a:r>
                      <a:r>
                        <a:rPr lang="fr-FR" sz="1800" b="1" kern="1200" dirty="0">
                          <a:solidFill>
                            <a:schemeClr val="tx1"/>
                          </a:solidFill>
                          <a:effectLst/>
                          <a:latin typeface="CS Avva Shenouda" panose="020B7200000000000000" pitchFamily="34" charset="0"/>
                          <a:ea typeface="+mn-ea"/>
                          <a:cs typeface="+mn-cs"/>
                        </a:rPr>
                        <a:t> `</a:t>
                      </a:r>
                      <a:r>
                        <a:rPr lang="fr-FR" sz="1800" b="1" kern="1200" dirty="0" err="1">
                          <a:solidFill>
                            <a:schemeClr val="tx1"/>
                          </a:solidFill>
                          <a:effectLst/>
                          <a:latin typeface="CS Avva Shenouda" panose="020B7200000000000000" pitchFamily="34" charset="0"/>
                          <a:ea typeface="+mn-ea"/>
                          <a:cs typeface="+mn-cs"/>
                        </a:rPr>
                        <a:t>ele`ycon</a:t>
                      </a:r>
                      <a:endParaRPr lang="fr-FR" sz="1800" b="1" kern="1200" dirty="0">
                        <a:solidFill>
                          <a:schemeClr val="tx1"/>
                        </a:solidFill>
                        <a:effectLst/>
                        <a:latin typeface="CS Avva Shenouda" panose="020B7200000000000000" pitchFamily="34" charset="0"/>
                        <a:ea typeface="+mn-ea"/>
                        <a:cs typeface="+mn-cs"/>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algn="ctr" defTabSz="914400" rtl="0" eaLnBrk="1" latinLnBrk="0" hangingPunct="1"/>
                      <a:r>
                        <a:rPr lang="fr-FR" sz="2000" b="1" kern="1200" dirty="0">
                          <a:solidFill>
                            <a:srgbClr val="C00000"/>
                          </a:solidFill>
                          <a:latin typeface="+mn-lt"/>
                          <a:ea typeface="+mn-ea"/>
                          <a:cs typeface="+mn-cs"/>
                        </a:rPr>
                        <a:t>L’assemblée</a:t>
                      </a:r>
                      <a:endParaRPr lang="fr-FR" sz="2800" b="1" kern="1200" dirty="0">
                        <a:solidFill>
                          <a:srgbClr val="C00000"/>
                        </a:solidFill>
                        <a:latin typeface="+mn-lt"/>
                        <a:ea typeface="+mn-ea"/>
                        <a:cs typeface="+mn-cs"/>
                      </a:endParaRPr>
                    </a:p>
                    <a:p>
                      <a:pPr algn="ctr"/>
                      <a:r>
                        <a:rPr lang="fr-FR" sz="2000" b="1" kern="1200" dirty="0">
                          <a:solidFill>
                            <a:schemeClr val="dk1"/>
                          </a:solidFill>
                          <a:effectLst/>
                          <a:latin typeface="+mn-lt"/>
                          <a:ea typeface="+mn-ea"/>
                          <a:cs typeface="+mn-cs"/>
                        </a:rPr>
                        <a:t>Pitié Seigneur</a:t>
                      </a: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ar-SA" sz="2400" b="1" kern="1200" dirty="0">
                          <a:solidFill>
                            <a:srgbClr val="C00000"/>
                          </a:solidFill>
                          <a:effectLst/>
                          <a:latin typeface="+mn-lt"/>
                          <a:ea typeface="+mn-ea"/>
                          <a:cs typeface="+mn-cs"/>
                        </a:rPr>
                        <a:t>الشعب</a:t>
                      </a:r>
                      <a:endParaRPr lang="fr-FR" sz="2400" b="1" kern="1200" dirty="0">
                        <a:solidFill>
                          <a:srgbClr val="C00000"/>
                        </a:solidFill>
                        <a:effectLst/>
                        <a:latin typeface="+mn-lt"/>
                        <a:ea typeface="+mn-ea"/>
                        <a:cs typeface="+mn-cs"/>
                      </a:endParaRPr>
                    </a:p>
                    <a:p>
                      <a:pPr algn="ctr"/>
                      <a:r>
                        <a:rPr lang="ar-SA" sz="2400" b="1" kern="1200" dirty="0" err="1">
                          <a:solidFill>
                            <a:schemeClr val="dk1"/>
                          </a:solidFill>
                          <a:effectLst/>
                          <a:latin typeface="+mn-lt"/>
                          <a:ea typeface="+mn-ea"/>
                          <a:cs typeface="+mn-cs"/>
                        </a:rPr>
                        <a:t>يارب</a:t>
                      </a:r>
                      <a:r>
                        <a:rPr lang="ar-SA" sz="2400" b="1" kern="1200" dirty="0">
                          <a:solidFill>
                            <a:schemeClr val="dk1"/>
                          </a:solidFill>
                          <a:effectLst/>
                          <a:latin typeface="+mn-lt"/>
                          <a:ea typeface="+mn-ea"/>
                          <a:cs typeface="+mn-cs"/>
                        </a:rPr>
                        <a:t> ارحم</a:t>
                      </a:r>
                      <a:endParaRPr lang="fr-FR" sz="2400" b="1" dirty="0">
                        <a:solidFill>
                          <a:srgbClr val="C00000"/>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726883314"/>
                  </a:ext>
                </a:extLst>
              </a:tr>
            </a:tbl>
          </a:graphicData>
        </a:graphic>
      </p:graphicFrame>
      <p:sp>
        <p:nvSpPr>
          <p:cNvPr id="6" name="ZoneTexte 5">
            <a:extLst>
              <a:ext uri="{FF2B5EF4-FFF2-40B4-BE49-F238E27FC236}">
                <a16:creationId xmlns:a16="http://schemas.microsoft.com/office/drawing/2014/main" id="{8014C5B3-522C-4636-BC04-2C6F0E035003}"/>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du </a:t>
            </a:r>
            <a:r>
              <a:rPr lang="fr-FR" sz="1600" b="1" dirty="0" err="1">
                <a:solidFill>
                  <a:schemeClr val="bg1"/>
                </a:solidFill>
              </a:rPr>
              <a:t>Lakkan</a:t>
            </a:r>
            <a:r>
              <a:rPr lang="fr-FR" sz="1600" b="1" dirty="0">
                <a:solidFill>
                  <a:schemeClr val="bg1"/>
                </a:solidFill>
              </a:rPr>
              <a:t> (Lavement des pieds)</a:t>
            </a:r>
          </a:p>
        </p:txBody>
      </p:sp>
      <p:sp>
        <p:nvSpPr>
          <p:cNvPr id="8" name="Rectangle 74">
            <a:extLst>
              <a:ext uri="{FF2B5EF4-FFF2-40B4-BE49-F238E27FC236}">
                <a16:creationId xmlns:a16="http://schemas.microsoft.com/office/drawing/2014/main" id="{A7D81BE5-65DE-4A87-B157-25BED73448DC}"/>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صلاة </a:t>
            </a:r>
            <a:r>
              <a:rPr lang="ar-SA" sz="2000" b="1" dirty="0" err="1">
                <a:solidFill>
                  <a:schemeClr val="bg1"/>
                </a:solidFill>
              </a:rPr>
              <a:t>اللقان</a:t>
            </a:r>
            <a:endParaRPr lang="en-US" altLang="fr-FR" sz="2000" b="1" i="1" dirty="0">
              <a:solidFill>
                <a:schemeClr val="bg1"/>
              </a:solidFill>
            </a:endParaRPr>
          </a:p>
        </p:txBody>
      </p:sp>
    </p:spTree>
    <p:extLst>
      <p:ext uri="{BB962C8B-B14F-4D97-AF65-F5344CB8AC3E}">
        <p14:creationId xmlns:p14="http://schemas.microsoft.com/office/powerpoint/2010/main" val="3390374892"/>
      </p:ext>
    </p:extLst>
  </p:cSld>
  <p:clrMapOvr>
    <a:masterClrMapping/>
  </p:clrMapOvr>
</p:sld>
</file>

<file path=ppt/slides/slide6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5" name="Connecteur droit 4">
            <a:extLst>
              <a:ext uri="{FF2B5EF4-FFF2-40B4-BE49-F238E27FC236}">
                <a16:creationId xmlns:a16="http://schemas.microsoft.com/office/drawing/2014/main" id="{126B1987-611D-41BD-9F08-E35F26AD5672}"/>
              </a:ext>
            </a:extLst>
          </p:cNvPr>
          <p:cNvCxnSpPr>
            <a:cxnSpLocks/>
          </p:cNvCxnSpPr>
          <p:nvPr/>
        </p:nvCxnSpPr>
        <p:spPr>
          <a:xfrm flipV="1">
            <a:off x="4151784" y="548680"/>
            <a:ext cx="0" cy="5832648"/>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7" name="Connecteur droit 6">
            <a:extLst>
              <a:ext uri="{FF2B5EF4-FFF2-40B4-BE49-F238E27FC236}">
                <a16:creationId xmlns:a16="http://schemas.microsoft.com/office/drawing/2014/main" id="{6FCAE597-4702-47B1-A0B0-F545200A3E96}"/>
              </a:ext>
            </a:extLst>
          </p:cNvPr>
          <p:cNvCxnSpPr>
            <a:cxnSpLocks/>
          </p:cNvCxnSpPr>
          <p:nvPr/>
        </p:nvCxnSpPr>
        <p:spPr>
          <a:xfrm>
            <a:off x="7932204" y="548680"/>
            <a:ext cx="0" cy="5832648"/>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aphicFrame>
        <p:nvGraphicFramePr>
          <p:cNvPr id="11" name="Tableau 10">
            <a:extLst>
              <a:ext uri="{FF2B5EF4-FFF2-40B4-BE49-F238E27FC236}">
                <a16:creationId xmlns:a16="http://schemas.microsoft.com/office/drawing/2014/main" id="{064030C8-D926-485C-8E3C-04B79300FA76}"/>
              </a:ext>
            </a:extLst>
          </p:cNvPr>
          <p:cNvGraphicFramePr>
            <a:graphicFrameLocks noGrp="1"/>
          </p:cNvGraphicFramePr>
          <p:nvPr/>
        </p:nvGraphicFramePr>
        <p:xfrm>
          <a:off x="407368" y="548680"/>
          <a:ext cx="11305251" cy="396240"/>
        </p:xfrm>
        <a:graphic>
          <a:graphicData uri="http://schemas.openxmlformats.org/drawingml/2006/table">
            <a:tbl>
              <a:tblPr firstRow="1" bandRow="1">
                <a:tableStyleId>{5C22544A-7EE6-4342-B048-85BDC9FD1C3A}</a:tableStyleId>
              </a:tblPr>
              <a:tblGrid>
                <a:gridCol w="3768417">
                  <a:extLst>
                    <a:ext uri="{9D8B030D-6E8A-4147-A177-3AD203B41FA5}">
                      <a16:colId xmlns:a16="http://schemas.microsoft.com/office/drawing/2014/main" val="643898362"/>
                    </a:ext>
                  </a:extLst>
                </a:gridCol>
                <a:gridCol w="3768417">
                  <a:extLst>
                    <a:ext uri="{9D8B030D-6E8A-4147-A177-3AD203B41FA5}">
                      <a16:colId xmlns:a16="http://schemas.microsoft.com/office/drawing/2014/main" val="928857037"/>
                    </a:ext>
                  </a:extLst>
                </a:gridCol>
                <a:gridCol w="3768417">
                  <a:extLst>
                    <a:ext uri="{9D8B030D-6E8A-4147-A177-3AD203B41FA5}">
                      <a16:colId xmlns:a16="http://schemas.microsoft.com/office/drawing/2014/main" val="2709813572"/>
                    </a:ext>
                  </a:extLst>
                </a:gridCol>
              </a:tblGrid>
              <a:tr h="370840">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2000" b="1" dirty="0" err="1">
                          <a:solidFill>
                            <a:srgbClr val="C00000"/>
                          </a:solidFill>
                          <a:latin typeface="CS Avva Shenouda" panose="020B7200000000000000" pitchFamily="34" charset="0"/>
                        </a:rPr>
                        <a:t>Piouyb</a:t>
                      </a:r>
                      <a:endParaRPr lang="fr-FR" sz="2800" b="1" dirty="0">
                        <a:solidFill>
                          <a:srgbClr val="C00000"/>
                        </a:solidFill>
                        <a:latin typeface="CS Avva Shenouda" panose="020B7200000000000000" pitchFamily="34" charset="0"/>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fr-FR" sz="2000" dirty="0">
                          <a:solidFill>
                            <a:srgbClr val="C00000"/>
                          </a:solidFill>
                        </a:rPr>
                        <a:t>Le Prêtre</a:t>
                      </a: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ar-SA" sz="2000" b="1" kern="1200" dirty="0">
                          <a:solidFill>
                            <a:srgbClr val="C00000"/>
                          </a:solidFill>
                          <a:effectLst/>
                          <a:latin typeface="+mn-lt"/>
                          <a:ea typeface="+mn-ea"/>
                          <a:cs typeface="+mn-cs"/>
                        </a:rPr>
                        <a:t>الكاهن</a:t>
                      </a:r>
                      <a:endParaRPr lang="fr-FR" dirty="0">
                        <a:solidFill>
                          <a:srgbClr val="C00000"/>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880199284"/>
                  </a:ext>
                </a:extLst>
              </a:tr>
            </a:tbl>
          </a:graphicData>
        </a:graphic>
      </p:graphicFrame>
      <p:graphicFrame>
        <p:nvGraphicFramePr>
          <p:cNvPr id="12" name="Tableau 11">
            <a:extLst>
              <a:ext uri="{FF2B5EF4-FFF2-40B4-BE49-F238E27FC236}">
                <a16:creationId xmlns:a16="http://schemas.microsoft.com/office/drawing/2014/main" id="{23B5C5BD-6EB6-4F33-9C21-03AB01B882EA}"/>
              </a:ext>
            </a:extLst>
          </p:cNvPr>
          <p:cNvGraphicFramePr>
            <a:graphicFrameLocks noGrp="1"/>
          </p:cNvGraphicFramePr>
          <p:nvPr/>
        </p:nvGraphicFramePr>
        <p:xfrm>
          <a:off x="435402" y="1052736"/>
          <a:ext cx="11277213" cy="5472608"/>
        </p:xfrm>
        <a:graphic>
          <a:graphicData uri="http://schemas.openxmlformats.org/drawingml/2006/table">
            <a:tbl>
              <a:tblPr firstRow="1" bandRow="1">
                <a:tableStyleId>{5C22544A-7EE6-4342-B048-85BDC9FD1C3A}</a:tableStyleId>
              </a:tblPr>
              <a:tblGrid>
                <a:gridCol w="3759071">
                  <a:extLst>
                    <a:ext uri="{9D8B030D-6E8A-4147-A177-3AD203B41FA5}">
                      <a16:colId xmlns:a16="http://schemas.microsoft.com/office/drawing/2014/main" val="4000093288"/>
                    </a:ext>
                  </a:extLst>
                </a:gridCol>
                <a:gridCol w="3759071">
                  <a:extLst>
                    <a:ext uri="{9D8B030D-6E8A-4147-A177-3AD203B41FA5}">
                      <a16:colId xmlns:a16="http://schemas.microsoft.com/office/drawing/2014/main" val="4164998953"/>
                    </a:ext>
                  </a:extLst>
                </a:gridCol>
                <a:gridCol w="3759071">
                  <a:extLst>
                    <a:ext uri="{9D8B030D-6E8A-4147-A177-3AD203B41FA5}">
                      <a16:colId xmlns:a16="http://schemas.microsoft.com/office/drawing/2014/main" val="3812654652"/>
                    </a:ext>
                  </a:extLst>
                </a:gridCol>
              </a:tblGrid>
              <a:tr h="5472608">
                <a:tc>
                  <a:txBody>
                    <a:bodyPr/>
                    <a:lstStyle/>
                    <a:p>
                      <a:pPr algn="just">
                        <a:lnSpc>
                          <a:spcPct val="115000"/>
                        </a:lnSpc>
                        <a:spcAft>
                          <a:spcPts val="1200"/>
                        </a:spcAft>
                      </a:pP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Ie</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nye;meu`i</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ese</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qen</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mai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niben</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coutwn</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noumwit</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tyrou</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 `ite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ebolhiten</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viom</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ie</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niiarwou</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ie</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nilumyn</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ie</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piayr</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ie</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nimwit</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mmosi</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ie</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eu`iri</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mpoujinmosi</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nry</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niben</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ouon</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niben</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et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qen</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mai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niben</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ma`tvwou</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eqoun</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eoulumyn</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njamy</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eoulumyn</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nte</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pioujai</a:t>
                      </a:r>
                      <a:endPar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endParaRPr>
                    </a:p>
                    <a:p>
                      <a:pPr algn="just">
                        <a:lnSpc>
                          <a:spcPct val="115000"/>
                        </a:lnSpc>
                        <a:spcAft>
                          <a:spcPts val="1200"/>
                        </a:spcAft>
                      </a:pPr>
                      <a:r>
                        <a:rPr lang="fr-FR" sz="2000" b="1" kern="12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ÉArikataxioin</a:t>
                      </a:r>
                      <a:r>
                        <a:rPr lang="fr-FR" sz="20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b="1" kern="12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ari`svyr</a:t>
                      </a:r>
                      <a:r>
                        <a:rPr lang="fr-FR" sz="20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`n`s[</a:t>
                      </a:r>
                      <a:r>
                        <a:rPr lang="fr-FR" sz="2000" b="1" kern="12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yr</a:t>
                      </a:r>
                      <a:r>
                        <a:rPr lang="fr-FR" sz="20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nem `</a:t>
                      </a:r>
                      <a:r>
                        <a:rPr lang="fr-FR" sz="2000" b="1" kern="12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svyr</a:t>
                      </a:r>
                      <a:r>
                        <a:rPr lang="fr-FR" sz="20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b="1" kern="12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mmosi</a:t>
                      </a:r>
                      <a:r>
                        <a:rPr lang="fr-FR" sz="20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b="1" kern="12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nemwou</a:t>
                      </a:r>
                      <a:endParaRPr lang="fr-FR" sz="20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endParaRPr>
                    </a:p>
                    <a:p>
                      <a:pPr algn="just">
                        <a:lnSpc>
                          <a:spcPct val="115000"/>
                        </a:lnSpc>
                        <a:spcAft>
                          <a:spcPts val="1200"/>
                        </a:spcAft>
                      </a:pPr>
                      <a:r>
                        <a:rPr lang="fr-FR" sz="2000" b="1" kern="12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Myitou</a:t>
                      </a:r>
                      <a:r>
                        <a:rPr lang="fr-FR" sz="20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b="1" kern="12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eny`ete</a:t>
                      </a:r>
                      <a:r>
                        <a:rPr lang="fr-FR" sz="20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b="1" kern="12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nouou</a:t>
                      </a:r>
                      <a:r>
                        <a:rPr lang="fr-FR" sz="20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b="1" kern="12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qen</a:t>
                      </a:r>
                      <a:r>
                        <a:rPr lang="fr-FR" sz="20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b="1" kern="12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ourasi</a:t>
                      </a:r>
                      <a:r>
                        <a:rPr lang="fr-FR" sz="20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b="1" kern="12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eurasi</a:t>
                      </a:r>
                      <a:r>
                        <a:rPr lang="fr-FR" sz="20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 </a:t>
                      </a:r>
                      <a:r>
                        <a:rPr lang="fr-FR" sz="2000" b="1" kern="12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qen</a:t>
                      </a:r>
                      <a:r>
                        <a:rPr lang="fr-FR" sz="20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b="1" kern="12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outoujo</a:t>
                      </a:r>
                      <a:r>
                        <a:rPr lang="fr-FR" sz="20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b="1" kern="12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eutoujyout</a:t>
                      </a:r>
                      <a:endParaRPr lang="fr-FR" sz="20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endParaRPr>
                    </a:p>
                  </a:txBody>
                  <a:tcPr marL="68580" marR="68580" marT="0"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just">
                        <a:lnSpc>
                          <a:spcPct val="115000"/>
                        </a:lnSpc>
                        <a:spcAft>
                          <a:spcPts val="1200"/>
                        </a:spcAft>
                      </a:pPr>
                      <a:r>
                        <a:rPr lang="fr-FR" sz="2000" dirty="0">
                          <a:solidFill>
                            <a:schemeClr val="tx1"/>
                          </a:solidFill>
                          <a:effectLst/>
                          <a:latin typeface="Book Antiqua" panose="02040602050305030304" pitchFamily="18" charset="0"/>
                          <a:ea typeface="Times New Roman" panose="02020603050405020304" pitchFamily="18" charset="0"/>
                          <a:cs typeface="Arial" panose="020B0604020202020204" pitchFamily="34" charset="0"/>
                        </a:rPr>
                        <a:t>Et ceux qui projettent de voyager en tout lieu, aplanis leurs chemins, qu’ils soient sur mer, sur les fleuves, sur les lacs, dans les airs, sur terre ou par tout autre moyen, chacun là où il est. Ramène-les à bon port, le port du Salut</a:t>
                      </a:r>
                    </a:p>
                    <a:p>
                      <a:pPr algn="just">
                        <a:lnSpc>
                          <a:spcPct val="115000"/>
                        </a:lnSpc>
                        <a:spcAft>
                          <a:spcPts val="1200"/>
                        </a:spcAft>
                      </a:pPr>
                      <a:r>
                        <a:rPr lang="fr-FR" sz="2000" dirty="0">
                          <a:solidFill>
                            <a:schemeClr val="tx1"/>
                          </a:solidFill>
                          <a:effectLst/>
                          <a:latin typeface="Book Antiqua" panose="02040602050305030304" pitchFamily="18" charset="0"/>
                          <a:ea typeface="Times New Roman" panose="02020603050405020304" pitchFamily="18" charset="0"/>
                          <a:cs typeface="Arial" panose="020B0604020202020204" pitchFamily="34" charset="0"/>
                        </a:rPr>
                        <a:t>Daigne les accompagner au départ et en chemin</a:t>
                      </a:r>
                    </a:p>
                    <a:p>
                      <a:pPr algn="just">
                        <a:lnSpc>
                          <a:spcPct val="115000"/>
                        </a:lnSpc>
                        <a:spcAft>
                          <a:spcPts val="1200"/>
                        </a:spcAft>
                      </a:pPr>
                      <a:r>
                        <a:rPr lang="fr-FR" sz="2000" dirty="0">
                          <a:solidFill>
                            <a:schemeClr val="tx1"/>
                          </a:solidFill>
                          <a:effectLst/>
                          <a:latin typeface="Book Antiqua" panose="02040602050305030304" pitchFamily="18" charset="0"/>
                          <a:ea typeface="Times New Roman" panose="02020603050405020304" pitchFamily="18" charset="0"/>
                          <a:cs typeface="Arial" panose="020B0604020202020204" pitchFamily="34" charset="0"/>
                        </a:rPr>
                        <a:t>Ramène-les à leur foyer plein de joie et en bonne santé</a:t>
                      </a:r>
                    </a:p>
                  </a:txBody>
                  <a:tcPr marL="68580" marR="68580" marT="0"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justLow" rtl="1">
                        <a:lnSpc>
                          <a:spcPct val="115000"/>
                        </a:lnSpc>
                        <a:spcAft>
                          <a:spcPts val="1000"/>
                        </a:spcAft>
                      </a:pPr>
                      <a:r>
                        <a:rPr lang="ar-SA" sz="24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والذين يضمرون السفر في كل مكان سهل طرقهم أجمعين إن كان في البحر أو الأنهار أو البحيرات أو </a:t>
                      </a:r>
                      <a:r>
                        <a:rPr lang="ar-SA" sz="2400" b="0" dirty="0" err="1">
                          <a:solidFill>
                            <a:schemeClr val="tx1"/>
                          </a:solidFill>
                          <a:effectLst/>
                          <a:latin typeface="Book Antiqua" panose="02040602050305030304" pitchFamily="18" charset="0"/>
                          <a:ea typeface="Calibri" panose="020F0502020204030204" pitchFamily="34" charset="0"/>
                          <a:cs typeface="Tahoma" panose="020B0604030504040204" pitchFamily="34" charset="0"/>
                        </a:rPr>
                        <a:t>ألجو</a:t>
                      </a:r>
                      <a:r>
                        <a:rPr lang="ar-SA" sz="24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 أو الطرق المسلوكة او السالكين بكل نوع كل أحد بكل موضع ردهم إلى ميناء هادئة ميناء الخلاص</a:t>
                      </a:r>
                      <a:endParaRPr lang="fr-FR" sz="24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endParaRPr>
                    </a:p>
                    <a:p>
                      <a:pPr algn="justLow" rtl="1">
                        <a:lnSpc>
                          <a:spcPct val="115000"/>
                        </a:lnSpc>
                        <a:spcAft>
                          <a:spcPts val="1000"/>
                        </a:spcAft>
                      </a:pPr>
                      <a:r>
                        <a:rPr lang="ar-AE" sz="24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تفضل </a:t>
                      </a:r>
                      <a:r>
                        <a:rPr lang="ar-AE" sz="2400" b="0" dirty="0" err="1">
                          <a:solidFill>
                            <a:schemeClr val="tx1"/>
                          </a:solidFill>
                          <a:effectLst/>
                          <a:latin typeface="Book Antiqua" panose="02040602050305030304" pitchFamily="18" charset="0"/>
                          <a:ea typeface="Calibri" panose="020F0502020204030204" pitchFamily="34" charset="0"/>
                          <a:cs typeface="Tahoma" panose="020B0604030504040204" pitchFamily="34" charset="0"/>
                        </a:rPr>
                        <a:t>إصحبهم</a:t>
                      </a:r>
                      <a:r>
                        <a:rPr lang="ar-AE" sz="24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 في الإقلاع </a:t>
                      </a:r>
                      <a:r>
                        <a:rPr lang="ar-AE" sz="2400" b="0" dirty="0" err="1">
                          <a:solidFill>
                            <a:schemeClr val="tx1"/>
                          </a:solidFill>
                          <a:effectLst/>
                          <a:latin typeface="Book Antiqua" panose="02040602050305030304" pitchFamily="18" charset="0"/>
                          <a:ea typeface="Calibri" panose="020F0502020204030204" pitchFamily="34" charset="0"/>
                          <a:cs typeface="Tahoma" panose="020B0604030504040204" pitchFamily="34" charset="0"/>
                        </a:rPr>
                        <a:t>وإصحبهم</a:t>
                      </a:r>
                      <a:r>
                        <a:rPr lang="ar-AE" sz="24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 في المسير</a:t>
                      </a:r>
                      <a:endParaRPr lang="fr-FR" sz="24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endParaRPr>
                    </a:p>
                    <a:p>
                      <a:pPr algn="justLow" rtl="1">
                        <a:lnSpc>
                          <a:spcPct val="115000"/>
                        </a:lnSpc>
                        <a:spcAft>
                          <a:spcPts val="1000"/>
                        </a:spcAft>
                      </a:pPr>
                      <a:r>
                        <a:rPr lang="ar-AE" sz="24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ردهم إلى منازلهم بالفرح فرحين وبالعافية معافين</a:t>
                      </a:r>
                      <a:endParaRPr lang="fr-FR" sz="24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endParaRPr>
                    </a:p>
                  </a:txBody>
                  <a:tcPr marL="68580" marR="68580" marT="0"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984232855"/>
                  </a:ext>
                </a:extLst>
              </a:tr>
            </a:tbl>
          </a:graphicData>
        </a:graphic>
      </p:graphicFrame>
      <p:sp>
        <p:nvSpPr>
          <p:cNvPr id="6" name="ZoneTexte 5">
            <a:extLst>
              <a:ext uri="{FF2B5EF4-FFF2-40B4-BE49-F238E27FC236}">
                <a16:creationId xmlns:a16="http://schemas.microsoft.com/office/drawing/2014/main" id="{4FF626DA-6A01-430E-B796-30F6AE5E4DEE}"/>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du </a:t>
            </a:r>
            <a:r>
              <a:rPr lang="fr-FR" sz="1600" b="1" dirty="0" err="1">
                <a:solidFill>
                  <a:schemeClr val="bg1"/>
                </a:solidFill>
              </a:rPr>
              <a:t>Lakkan</a:t>
            </a:r>
            <a:r>
              <a:rPr lang="fr-FR" sz="1600" b="1" dirty="0">
                <a:solidFill>
                  <a:schemeClr val="bg1"/>
                </a:solidFill>
              </a:rPr>
              <a:t> (Lavement des pieds)</a:t>
            </a:r>
          </a:p>
        </p:txBody>
      </p:sp>
      <p:sp>
        <p:nvSpPr>
          <p:cNvPr id="8" name="Rectangle 74">
            <a:extLst>
              <a:ext uri="{FF2B5EF4-FFF2-40B4-BE49-F238E27FC236}">
                <a16:creationId xmlns:a16="http://schemas.microsoft.com/office/drawing/2014/main" id="{D52F21FD-8CD5-47B9-BFB4-497B21E7C5E7}"/>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صلاة </a:t>
            </a:r>
            <a:r>
              <a:rPr lang="ar-SA" sz="2000" b="1" dirty="0" err="1">
                <a:solidFill>
                  <a:schemeClr val="bg1"/>
                </a:solidFill>
              </a:rPr>
              <a:t>اللقان</a:t>
            </a:r>
            <a:endParaRPr lang="en-US" altLang="fr-FR" sz="2000" b="1" i="1" dirty="0">
              <a:solidFill>
                <a:schemeClr val="bg1"/>
              </a:solidFill>
            </a:endParaRPr>
          </a:p>
        </p:txBody>
      </p:sp>
    </p:spTree>
    <p:extLst>
      <p:ext uri="{BB962C8B-B14F-4D97-AF65-F5344CB8AC3E}">
        <p14:creationId xmlns:p14="http://schemas.microsoft.com/office/powerpoint/2010/main" val="1755742217"/>
      </p:ext>
    </p:extLst>
  </p:cSld>
  <p:clrMapOvr>
    <a:masterClrMapping/>
  </p:clrMapOvr>
</p:sld>
</file>

<file path=ppt/slides/slide6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5" name="Connecteur droit 4">
            <a:extLst>
              <a:ext uri="{FF2B5EF4-FFF2-40B4-BE49-F238E27FC236}">
                <a16:creationId xmlns:a16="http://schemas.microsoft.com/office/drawing/2014/main" id="{126B1987-611D-41BD-9F08-E35F26AD5672}"/>
              </a:ext>
            </a:extLst>
          </p:cNvPr>
          <p:cNvCxnSpPr>
            <a:cxnSpLocks/>
          </p:cNvCxnSpPr>
          <p:nvPr/>
        </p:nvCxnSpPr>
        <p:spPr>
          <a:xfrm flipV="1">
            <a:off x="4151784" y="548680"/>
            <a:ext cx="0" cy="5832648"/>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7" name="Connecteur droit 6">
            <a:extLst>
              <a:ext uri="{FF2B5EF4-FFF2-40B4-BE49-F238E27FC236}">
                <a16:creationId xmlns:a16="http://schemas.microsoft.com/office/drawing/2014/main" id="{6FCAE597-4702-47B1-A0B0-F545200A3E96}"/>
              </a:ext>
            </a:extLst>
          </p:cNvPr>
          <p:cNvCxnSpPr>
            <a:cxnSpLocks/>
          </p:cNvCxnSpPr>
          <p:nvPr/>
        </p:nvCxnSpPr>
        <p:spPr>
          <a:xfrm>
            <a:off x="7932204" y="548680"/>
            <a:ext cx="0" cy="5832648"/>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aphicFrame>
        <p:nvGraphicFramePr>
          <p:cNvPr id="12" name="Tableau 11">
            <a:extLst>
              <a:ext uri="{FF2B5EF4-FFF2-40B4-BE49-F238E27FC236}">
                <a16:creationId xmlns:a16="http://schemas.microsoft.com/office/drawing/2014/main" id="{23B5C5BD-6EB6-4F33-9C21-03AB01B882EA}"/>
              </a:ext>
            </a:extLst>
          </p:cNvPr>
          <p:cNvGraphicFramePr>
            <a:graphicFrameLocks noGrp="1"/>
          </p:cNvGraphicFramePr>
          <p:nvPr/>
        </p:nvGraphicFramePr>
        <p:xfrm>
          <a:off x="435402" y="562600"/>
          <a:ext cx="11277213" cy="9189184"/>
        </p:xfrm>
        <a:graphic>
          <a:graphicData uri="http://schemas.openxmlformats.org/drawingml/2006/table">
            <a:tbl>
              <a:tblPr firstRow="1" bandRow="1">
                <a:tableStyleId>{5C22544A-7EE6-4342-B048-85BDC9FD1C3A}</a:tableStyleId>
              </a:tblPr>
              <a:tblGrid>
                <a:gridCol w="3759071">
                  <a:extLst>
                    <a:ext uri="{9D8B030D-6E8A-4147-A177-3AD203B41FA5}">
                      <a16:colId xmlns:a16="http://schemas.microsoft.com/office/drawing/2014/main" val="4000093288"/>
                    </a:ext>
                  </a:extLst>
                </a:gridCol>
                <a:gridCol w="3759071">
                  <a:extLst>
                    <a:ext uri="{9D8B030D-6E8A-4147-A177-3AD203B41FA5}">
                      <a16:colId xmlns:a16="http://schemas.microsoft.com/office/drawing/2014/main" val="4164998953"/>
                    </a:ext>
                  </a:extLst>
                </a:gridCol>
                <a:gridCol w="3759071">
                  <a:extLst>
                    <a:ext uri="{9D8B030D-6E8A-4147-A177-3AD203B41FA5}">
                      <a16:colId xmlns:a16="http://schemas.microsoft.com/office/drawing/2014/main" val="3812654652"/>
                    </a:ext>
                  </a:extLst>
                </a:gridCol>
              </a:tblGrid>
              <a:tr h="3226440">
                <a:tc>
                  <a:txBody>
                    <a:bodyPr/>
                    <a:lstStyle/>
                    <a:p>
                      <a:pPr algn="just">
                        <a:lnSpc>
                          <a:spcPct val="115000"/>
                        </a:lnSpc>
                        <a:spcAft>
                          <a:spcPts val="1200"/>
                        </a:spcAft>
                      </a:pP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ÉAri`svyr</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nerhwb</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nem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nek`ebiaik</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qen</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hwb</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niben</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`n`</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aga;on</a:t>
                      </a:r>
                      <a:endPar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endParaRPr>
                    </a:p>
                    <a:p>
                      <a:pPr algn="just">
                        <a:lnSpc>
                          <a:spcPct val="115000"/>
                        </a:lnSpc>
                        <a:spcAft>
                          <a:spcPts val="1200"/>
                        </a:spcAft>
                      </a:pP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ÉAnon</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de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hwn</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P¡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tenmetrem`njwili</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et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qen</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paibioc</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vai</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areh</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eroc</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nateblaby</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nat,imwn</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nat`s;orter</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sa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ebol</a:t>
                      </a:r>
                      <a:endPar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endParaRPr>
                    </a:p>
                  </a:txBody>
                  <a:tcPr marL="68580" marR="68580" marT="0"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just">
                        <a:lnSpc>
                          <a:spcPct val="115000"/>
                        </a:lnSpc>
                        <a:spcAft>
                          <a:spcPts val="1200"/>
                        </a:spcAft>
                      </a:pPr>
                      <a:r>
                        <a:rPr lang="fr-FR" sz="2000" dirty="0">
                          <a:solidFill>
                            <a:schemeClr val="tx1"/>
                          </a:solidFill>
                          <a:effectLst/>
                          <a:latin typeface="Book Antiqua" panose="02040602050305030304" pitchFamily="18" charset="0"/>
                          <a:ea typeface="Times New Roman" panose="02020603050405020304" pitchFamily="18" charset="0"/>
                          <a:cs typeface="Arial" panose="020B0604020202020204" pitchFamily="34" charset="0"/>
                        </a:rPr>
                        <a:t>Participe avec tes serviteurs à toutes leurs bonnes œuvres</a:t>
                      </a:r>
                    </a:p>
                    <a:p>
                      <a:pPr algn="just">
                        <a:lnSpc>
                          <a:spcPct val="115000"/>
                        </a:lnSpc>
                        <a:spcAft>
                          <a:spcPts val="1200"/>
                        </a:spcAft>
                      </a:pPr>
                      <a:r>
                        <a:rPr lang="fr-FR" sz="2000" dirty="0">
                          <a:solidFill>
                            <a:schemeClr val="tx1"/>
                          </a:solidFill>
                          <a:effectLst/>
                          <a:latin typeface="Book Antiqua" panose="02040602050305030304" pitchFamily="18" charset="0"/>
                          <a:ea typeface="Times New Roman" panose="02020603050405020304" pitchFamily="18" charset="0"/>
                          <a:cs typeface="Arial" panose="020B0604020202020204" pitchFamily="34" charset="0"/>
                        </a:rPr>
                        <a:t>Quant à nous, Seigneur, préserve notre exil en cette vie de toute embûche, tempête ou trouble jusqu’à la fin</a:t>
                      </a:r>
                    </a:p>
                  </a:txBody>
                  <a:tcPr marL="68580" marR="68580" marT="0"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justLow" rtl="1">
                        <a:lnSpc>
                          <a:spcPct val="115000"/>
                        </a:lnSpc>
                        <a:spcAft>
                          <a:spcPts val="1000"/>
                        </a:spcAft>
                      </a:pPr>
                      <a:r>
                        <a:rPr lang="ar-SA" sz="2400" b="0" dirty="0" err="1">
                          <a:solidFill>
                            <a:schemeClr val="tx1"/>
                          </a:solidFill>
                          <a:effectLst/>
                          <a:latin typeface="Book Antiqua" panose="02040602050305030304" pitchFamily="18" charset="0"/>
                          <a:ea typeface="Calibri" panose="020F0502020204030204" pitchFamily="34" charset="0"/>
                          <a:cs typeface="Tahoma" panose="020B0604030504040204" pitchFamily="34" charset="0"/>
                        </a:rPr>
                        <a:t>إشترك</a:t>
                      </a:r>
                      <a:r>
                        <a:rPr lang="ar-SA" sz="24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 في العمل مع عبيدك في كل عمل صالح</a:t>
                      </a:r>
                      <a:endParaRPr lang="fr-FR" sz="24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endParaRPr>
                    </a:p>
                    <a:p>
                      <a:pPr algn="justLow" rtl="1">
                        <a:lnSpc>
                          <a:spcPct val="115000"/>
                        </a:lnSpc>
                        <a:spcAft>
                          <a:spcPts val="1000"/>
                        </a:spcAft>
                      </a:pPr>
                      <a:r>
                        <a:rPr lang="ar-SA" sz="2400" b="0" kern="1200" dirty="0">
                          <a:solidFill>
                            <a:schemeClr val="tx1"/>
                          </a:solidFill>
                          <a:effectLst/>
                          <a:latin typeface="Book Antiqua" panose="02040602050305030304" pitchFamily="18" charset="0"/>
                          <a:ea typeface="+mn-ea"/>
                          <a:cs typeface="Tahoma" panose="020B0604030504040204" pitchFamily="34" charset="0"/>
                        </a:rPr>
                        <a:t>ونحن أيضاً </a:t>
                      </a:r>
                      <a:r>
                        <a:rPr lang="ar-SA" sz="2400" b="0" kern="1200" dirty="0" err="1">
                          <a:solidFill>
                            <a:schemeClr val="tx1"/>
                          </a:solidFill>
                          <a:effectLst/>
                          <a:latin typeface="Book Antiqua" panose="02040602050305030304" pitchFamily="18" charset="0"/>
                          <a:ea typeface="+mn-ea"/>
                          <a:cs typeface="Tahoma" panose="020B0604030504040204" pitchFamily="34" charset="0"/>
                        </a:rPr>
                        <a:t>يارب</a:t>
                      </a:r>
                      <a:r>
                        <a:rPr lang="ar-SA" sz="2400" b="0" kern="1200" dirty="0">
                          <a:solidFill>
                            <a:schemeClr val="tx1"/>
                          </a:solidFill>
                          <a:effectLst/>
                          <a:latin typeface="Book Antiqua" panose="02040602050305030304" pitchFamily="18" charset="0"/>
                          <a:ea typeface="+mn-ea"/>
                          <a:cs typeface="Tahoma" panose="020B0604030504040204" pitchFamily="34" charset="0"/>
                        </a:rPr>
                        <a:t> غربتنا في هذا العمر </a:t>
                      </a:r>
                      <a:r>
                        <a:rPr lang="ar-SA" sz="2400" b="0" kern="1200" dirty="0" err="1">
                          <a:solidFill>
                            <a:schemeClr val="tx1"/>
                          </a:solidFill>
                          <a:effectLst/>
                          <a:latin typeface="Book Antiqua" panose="02040602050305030304" pitchFamily="18" charset="0"/>
                          <a:ea typeface="+mn-ea"/>
                          <a:cs typeface="Tahoma" panose="020B0604030504040204" pitchFamily="34" charset="0"/>
                        </a:rPr>
                        <a:t>إحفظها</a:t>
                      </a:r>
                      <a:r>
                        <a:rPr lang="ar-SA" sz="2400" b="0" kern="1200" dirty="0">
                          <a:solidFill>
                            <a:schemeClr val="tx1"/>
                          </a:solidFill>
                          <a:effectLst/>
                          <a:latin typeface="Book Antiqua" panose="02040602050305030304" pitchFamily="18" charset="0"/>
                          <a:ea typeface="+mn-ea"/>
                          <a:cs typeface="Tahoma" panose="020B0604030504040204" pitchFamily="34" charset="0"/>
                        </a:rPr>
                        <a:t> بغير مضرة ولا عاصف ولا قلق إلى الانقضاء</a:t>
                      </a:r>
                      <a:endParaRPr lang="fr-FR" sz="24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endParaRPr>
                    </a:p>
                  </a:txBody>
                  <a:tcPr marL="68580" marR="68580" marT="0"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984232855"/>
                  </a:ext>
                </a:extLst>
              </a:tr>
              <a:tr h="5962744">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2000" b="1" kern="1200" dirty="0" err="1">
                          <a:solidFill>
                            <a:srgbClr val="C00000"/>
                          </a:solidFill>
                          <a:latin typeface="CS Avva Shenouda" panose="020B7200000000000000" pitchFamily="34" charset="0"/>
                          <a:ea typeface="+mn-ea"/>
                          <a:cs typeface="+mn-cs"/>
                        </a:rPr>
                        <a:t>Pilaoc</a:t>
                      </a:r>
                      <a:endParaRPr lang="fr-FR" sz="2800" b="1" kern="1200" dirty="0">
                        <a:solidFill>
                          <a:srgbClr val="C00000"/>
                        </a:solidFill>
                        <a:latin typeface="CS Avva Shenouda" panose="020B7200000000000000" pitchFamily="34" charset="0"/>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lang="fr-FR" sz="1800" b="1" kern="1200" dirty="0" err="1">
                          <a:solidFill>
                            <a:schemeClr val="tx1"/>
                          </a:solidFill>
                          <a:effectLst/>
                          <a:latin typeface="CS Avva Shenouda" panose="020B7200000000000000" pitchFamily="34" charset="0"/>
                          <a:ea typeface="+mn-ea"/>
                          <a:cs typeface="+mn-cs"/>
                        </a:rPr>
                        <a:t>Kuri`e</a:t>
                      </a:r>
                      <a:r>
                        <a:rPr lang="fr-FR" sz="1800" b="1" kern="1200" dirty="0">
                          <a:solidFill>
                            <a:schemeClr val="tx1"/>
                          </a:solidFill>
                          <a:effectLst/>
                          <a:latin typeface="CS Avva Shenouda" panose="020B7200000000000000" pitchFamily="34" charset="0"/>
                          <a:ea typeface="+mn-ea"/>
                          <a:cs typeface="+mn-cs"/>
                        </a:rPr>
                        <a:t> `</a:t>
                      </a:r>
                      <a:r>
                        <a:rPr lang="fr-FR" sz="1800" b="1" kern="1200" dirty="0" err="1">
                          <a:solidFill>
                            <a:schemeClr val="tx1"/>
                          </a:solidFill>
                          <a:effectLst/>
                          <a:latin typeface="CS Avva Shenouda" panose="020B7200000000000000" pitchFamily="34" charset="0"/>
                          <a:ea typeface="+mn-ea"/>
                          <a:cs typeface="+mn-cs"/>
                        </a:rPr>
                        <a:t>ele`ycon</a:t>
                      </a:r>
                      <a:endParaRPr lang="fr-FR" sz="1800" b="1" kern="1200" dirty="0">
                        <a:solidFill>
                          <a:schemeClr val="tx1"/>
                        </a:solidFill>
                        <a:effectLst/>
                        <a:latin typeface="CS Avva Shenouda" panose="020B7200000000000000" pitchFamily="34" charset="0"/>
                        <a:ea typeface="+mn-ea"/>
                        <a:cs typeface="+mn-cs"/>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algn="ctr" defTabSz="914400" rtl="0" eaLnBrk="1" latinLnBrk="0" hangingPunct="1"/>
                      <a:r>
                        <a:rPr lang="fr-FR" sz="2000" b="1" kern="1200" dirty="0">
                          <a:solidFill>
                            <a:srgbClr val="C00000"/>
                          </a:solidFill>
                          <a:latin typeface="+mn-lt"/>
                          <a:ea typeface="+mn-ea"/>
                          <a:cs typeface="+mn-cs"/>
                        </a:rPr>
                        <a:t>L’assemblée</a:t>
                      </a:r>
                      <a:endParaRPr lang="fr-FR" sz="2800" b="1" kern="1200" dirty="0">
                        <a:solidFill>
                          <a:srgbClr val="C00000"/>
                        </a:solidFill>
                        <a:latin typeface="+mn-lt"/>
                        <a:ea typeface="+mn-ea"/>
                        <a:cs typeface="+mn-cs"/>
                      </a:endParaRPr>
                    </a:p>
                    <a:p>
                      <a:pPr algn="ctr"/>
                      <a:r>
                        <a:rPr lang="fr-FR" sz="2000" b="1" kern="1200" dirty="0">
                          <a:solidFill>
                            <a:schemeClr val="dk1"/>
                          </a:solidFill>
                          <a:effectLst/>
                          <a:latin typeface="+mn-lt"/>
                          <a:ea typeface="+mn-ea"/>
                          <a:cs typeface="+mn-cs"/>
                        </a:rPr>
                        <a:t>Pitié Seigneur</a:t>
                      </a: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ar-SA" sz="2400" b="1" kern="1200" dirty="0">
                          <a:solidFill>
                            <a:srgbClr val="C00000"/>
                          </a:solidFill>
                          <a:effectLst/>
                          <a:latin typeface="+mn-lt"/>
                          <a:ea typeface="+mn-ea"/>
                          <a:cs typeface="+mn-cs"/>
                        </a:rPr>
                        <a:t>الشعب</a:t>
                      </a:r>
                      <a:endParaRPr lang="fr-FR" sz="2400" b="1" kern="1200" dirty="0">
                        <a:solidFill>
                          <a:srgbClr val="C00000"/>
                        </a:solidFill>
                        <a:effectLst/>
                        <a:latin typeface="+mn-lt"/>
                        <a:ea typeface="+mn-ea"/>
                        <a:cs typeface="+mn-cs"/>
                      </a:endParaRPr>
                    </a:p>
                    <a:p>
                      <a:pPr algn="ctr"/>
                      <a:r>
                        <a:rPr lang="ar-SA" sz="2400" b="1" kern="1200" dirty="0" err="1">
                          <a:solidFill>
                            <a:schemeClr val="dk1"/>
                          </a:solidFill>
                          <a:effectLst/>
                          <a:latin typeface="+mn-lt"/>
                          <a:ea typeface="+mn-ea"/>
                          <a:cs typeface="+mn-cs"/>
                        </a:rPr>
                        <a:t>يارب</a:t>
                      </a:r>
                      <a:r>
                        <a:rPr lang="ar-SA" sz="2400" b="1" kern="1200" dirty="0">
                          <a:solidFill>
                            <a:schemeClr val="dk1"/>
                          </a:solidFill>
                          <a:effectLst/>
                          <a:latin typeface="+mn-lt"/>
                          <a:ea typeface="+mn-ea"/>
                          <a:cs typeface="+mn-cs"/>
                        </a:rPr>
                        <a:t> ارحم</a:t>
                      </a:r>
                      <a:endParaRPr lang="fr-FR" sz="2400" b="1" dirty="0">
                        <a:solidFill>
                          <a:srgbClr val="C00000"/>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538364257"/>
                  </a:ext>
                </a:extLst>
              </a:tr>
            </a:tbl>
          </a:graphicData>
        </a:graphic>
      </p:graphicFrame>
      <p:sp>
        <p:nvSpPr>
          <p:cNvPr id="6" name="ZoneTexte 5">
            <a:extLst>
              <a:ext uri="{FF2B5EF4-FFF2-40B4-BE49-F238E27FC236}">
                <a16:creationId xmlns:a16="http://schemas.microsoft.com/office/drawing/2014/main" id="{4FF626DA-6A01-430E-B796-30F6AE5E4DEE}"/>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du </a:t>
            </a:r>
            <a:r>
              <a:rPr lang="fr-FR" sz="1600" b="1" dirty="0" err="1">
                <a:solidFill>
                  <a:schemeClr val="bg1"/>
                </a:solidFill>
              </a:rPr>
              <a:t>Lakkan</a:t>
            </a:r>
            <a:r>
              <a:rPr lang="fr-FR" sz="1600" b="1" dirty="0">
                <a:solidFill>
                  <a:schemeClr val="bg1"/>
                </a:solidFill>
              </a:rPr>
              <a:t> (Lavement des pieds)</a:t>
            </a:r>
          </a:p>
        </p:txBody>
      </p:sp>
      <p:sp>
        <p:nvSpPr>
          <p:cNvPr id="8" name="Rectangle 74">
            <a:extLst>
              <a:ext uri="{FF2B5EF4-FFF2-40B4-BE49-F238E27FC236}">
                <a16:creationId xmlns:a16="http://schemas.microsoft.com/office/drawing/2014/main" id="{D52F21FD-8CD5-47B9-BFB4-497B21E7C5E7}"/>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صلاة </a:t>
            </a:r>
            <a:r>
              <a:rPr lang="ar-SA" sz="2000" b="1" dirty="0" err="1">
                <a:solidFill>
                  <a:schemeClr val="bg1"/>
                </a:solidFill>
              </a:rPr>
              <a:t>اللقان</a:t>
            </a:r>
            <a:endParaRPr lang="en-US" altLang="fr-FR" sz="2000" b="1" i="1" dirty="0">
              <a:solidFill>
                <a:schemeClr val="bg1"/>
              </a:solidFill>
            </a:endParaRPr>
          </a:p>
        </p:txBody>
      </p:sp>
    </p:spTree>
    <p:extLst>
      <p:ext uri="{BB962C8B-B14F-4D97-AF65-F5344CB8AC3E}">
        <p14:creationId xmlns:p14="http://schemas.microsoft.com/office/powerpoint/2010/main" val="3379518427"/>
      </p:ext>
    </p:extLst>
  </p:cSld>
  <p:clrMapOvr>
    <a:masterClrMapping/>
  </p:clrMapOvr>
</p:sld>
</file>

<file path=ppt/slides/slide6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5" name="Connecteur droit 4">
            <a:extLst>
              <a:ext uri="{FF2B5EF4-FFF2-40B4-BE49-F238E27FC236}">
                <a16:creationId xmlns:a16="http://schemas.microsoft.com/office/drawing/2014/main" id="{126B1987-611D-41BD-9F08-E35F26AD5672}"/>
              </a:ext>
            </a:extLst>
          </p:cNvPr>
          <p:cNvCxnSpPr>
            <a:cxnSpLocks/>
          </p:cNvCxnSpPr>
          <p:nvPr/>
        </p:nvCxnSpPr>
        <p:spPr>
          <a:xfrm flipV="1">
            <a:off x="4151784" y="548680"/>
            <a:ext cx="0" cy="5832648"/>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7" name="Connecteur droit 6">
            <a:extLst>
              <a:ext uri="{FF2B5EF4-FFF2-40B4-BE49-F238E27FC236}">
                <a16:creationId xmlns:a16="http://schemas.microsoft.com/office/drawing/2014/main" id="{6FCAE597-4702-47B1-A0B0-F545200A3E96}"/>
              </a:ext>
            </a:extLst>
          </p:cNvPr>
          <p:cNvCxnSpPr>
            <a:cxnSpLocks/>
          </p:cNvCxnSpPr>
          <p:nvPr/>
        </p:nvCxnSpPr>
        <p:spPr>
          <a:xfrm>
            <a:off x="7932204" y="548680"/>
            <a:ext cx="0" cy="5832648"/>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aphicFrame>
        <p:nvGraphicFramePr>
          <p:cNvPr id="11" name="Tableau 10">
            <a:extLst>
              <a:ext uri="{FF2B5EF4-FFF2-40B4-BE49-F238E27FC236}">
                <a16:creationId xmlns:a16="http://schemas.microsoft.com/office/drawing/2014/main" id="{064030C8-D926-485C-8E3C-04B79300FA76}"/>
              </a:ext>
            </a:extLst>
          </p:cNvPr>
          <p:cNvGraphicFramePr>
            <a:graphicFrameLocks noGrp="1"/>
          </p:cNvGraphicFramePr>
          <p:nvPr/>
        </p:nvGraphicFramePr>
        <p:xfrm>
          <a:off x="407368" y="548680"/>
          <a:ext cx="11305251" cy="396240"/>
        </p:xfrm>
        <a:graphic>
          <a:graphicData uri="http://schemas.openxmlformats.org/drawingml/2006/table">
            <a:tbl>
              <a:tblPr firstRow="1" bandRow="1">
                <a:tableStyleId>{5C22544A-7EE6-4342-B048-85BDC9FD1C3A}</a:tableStyleId>
              </a:tblPr>
              <a:tblGrid>
                <a:gridCol w="3768417">
                  <a:extLst>
                    <a:ext uri="{9D8B030D-6E8A-4147-A177-3AD203B41FA5}">
                      <a16:colId xmlns:a16="http://schemas.microsoft.com/office/drawing/2014/main" val="643898362"/>
                    </a:ext>
                  </a:extLst>
                </a:gridCol>
                <a:gridCol w="3768417">
                  <a:extLst>
                    <a:ext uri="{9D8B030D-6E8A-4147-A177-3AD203B41FA5}">
                      <a16:colId xmlns:a16="http://schemas.microsoft.com/office/drawing/2014/main" val="928857037"/>
                    </a:ext>
                  </a:extLst>
                </a:gridCol>
                <a:gridCol w="3768417">
                  <a:extLst>
                    <a:ext uri="{9D8B030D-6E8A-4147-A177-3AD203B41FA5}">
                      <a16:colId xmlns:a16="http://schemas.microsoft.com/office/drawing/2014/main" val="2709813572"/>
                    </a:ext>
                  </a:extLst>
                </a:gridCol>
              </a:tblGrid>
              <a:tr h="370840">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2000" b="1" dirty="0" err="1">
                          <a:solidFill>
                            <a:srgbClr val="C00000"/>
                          </a:solidFill>
                          <a:latin typeface="CS Avva Shenouda" panose="020B7200000000000000" pitchFamily="34" charset="0"/>
                        </a:rPr>
                        <a:t>Piouyb</a:t>
                      </a:r>
                      <a:endParaRPr lang="fr-FR" sz="2800" b="1" dirty="0">
                        <a:solidFill>
                          <a:srgbClr val="C00000"/>
                        </a:solidFill>
                        <a:latin typeface="CS Avva Shenouda" panose="020B7200000000000000" pitchFamily="34" charset="0"/>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fr-FR" sz="2000" dirty="0">
                          <a:solidFill>
                            <a:srgbClr val="C00000"/>
                          </a:solidFill>
                        </a:rPr>
                        <a:t>Le Prêtre</a:t>
                      </a: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ar-SA" sz="2000" b="1" kern="1200" dirty="0">
                          <a:solidFill>
                            <a:srgbClr val="C00000"/>
                          </a:solidFill>
                          <a:effectLst/>
                          <a:latin typeface="+mn-lt"/>
                          <a:ea typeface="+mn-ea"/>
                          <a:cs typeface="+mn-cs"/>
                        </a:rPr>
                        <a:t>الكاهن</a:t>
                      </a:r>
                      <a:endParaRPr lang="fr-FR" dirty="0">
                        <a:solidFill>
                          <a:srgbClr val="C00000"/>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880199284"/>
                  </a:ext>
                </a:extLst>
              </a:tr>
            </a:tbl>
          </a:graphicData>
        </a:graphic>
      </p:graphicFrame>
      <p:graphicFrame>
        <p:nvGraphicFramePr>
          <p:cNvPr id="12" name="Tableau 11">
            <a:extLst>
              <a:ext uri="{FF2B5EF4-FFF2-40B4-BE49-F238E27FC236}">
                <a16:creationId xmlns:a16="http://schemas.microsoft.com/office/drawing/2014/main" id="{23B5C5BD-6EB6-4F33-9C21-03AB01B882EA}"/>
              </a:ext>
            </a:extLst>
          </p:cNvPr>
          <p:cNvGraphicFramePr>
            <a:graphicFrameLocks noGrp="1"/>
          </p:cNvGraphicFramePr>
          <p:nvPr/>
        </p:nvGraphicFramePr>
        <p:xfrm>
          <a:off x="435402" y="1052736"/>
          <a:ext cx="11277213" cy="5625823"/>
        </p:xfrm>
        <a:graphic>
          <a:graphicData uri="http://schemas.openxmlformats.org/drawingml/2006/table">
            <a:tbl>
              <a:tblPr firstRow="1" bandRow="1">
                <a:tableStyleId>{5C22544A-7EE6-4342-B048-85BDC9FD1C3A}</a:tableStyleId>
              </a:tblPr>
              <a:tblGrid>
                <a:gridCol w="3759071">
                  <a:extLst>
                    <a:ext uri="{9D8B030D-6E8A-4147-A177-3AD203B41FA5}">
                      <a16:colId xmlns:a16="http://schemas.microsoft.com/office/drawing/2014/main" val="4000093288"/>
                    </a:ext>
                  </a:extLst>
                </a:gridCol>
                <a:gridCol w="3759071">
                  <a:extLst>
                    <a:ext uri="{9D8B030D-6E8A-4147-A177-3AD203B41FA5}">
                      <a16:colId xmlns:a16="http://schemas.microsoft.com/office/drawing/2014/main" val="4164998953"/>
                    </a:ext>
                  </a:extLst>
                </a:gridCol>
                <a:gridCol w="3759071">
                  <a:extLst>
                    <a:ext uri="{9D8B030D-6E8A-4147-A177-3AD203B41FA5}">
                      <a16:colId xmlns:a16="http://schemas.microsoft.com/office/drawing/2014/main" val="3812654652"/>
                    </a:ext>
                  </a:extLst>
                </a:gridCol>
              </a:tblGrid>
              <a:tr h="1656184">
                <a:tc>
                  <a:txBody>
                    <a:bodyPr/>
                    <a:lstStyle/>
                    <a:p>
                      <a:pPr algn="just">
                        <a:lnSpc>
                          <a:spcPct val="115000"/>
                        </a:lnSpc>
                        <a:spcAft>
                          <a:spcPts val="1200"/>
                        </a:spcAft>
                      </a:pP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Arikataxioin</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P=[=c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ni`ayr</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nte</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tve</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nem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nikarpoc</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nte</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pkahi</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qen</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tairompi</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;ai @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cmou</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erwou</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endParaRPr lang="fr-FR" sz="20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endParaRPr>
                    </a:p>
                  </a:txBody>
                  <a:tcPr marL="68580" marR="68580" marT="0"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just">
                        <a:lnSpc>
                          <a:spcPct val="115000"/>
                        </a:lnSpc>
                        <a:spcAft>
                          <a:spcPts val="1200"/>
                        </a:spcAft>
                      </a:pPr>
                      <a:r>
                        <a:rPr lang="fr-FR" sz="2000" dirty="0">
                          <a:solidFill>
                            <a:schemeClr val="tx1"/>
                          </a:solidFill>
                          <a:effectLst/>
                          <a:latin typeface="Book Antiqua" panose="02040602050305030304" pitchFamily="18" charset="0"/>
                          <a:ea typeface="Times New Roman" panose="02020603050405020304" pitchFamily="18" charset="0"/>
                          <a:cs typeface="Arial" panose="020B0604020202020204" pitchFamily="34" charset="0"/>
                        </a:rPr>
                        <a:t>Daigne Seigneur, bénir les vents du ciel, les fruits de la terre en cette année.</a:t>
                      </a:r>
                    </a:p>
                  </a:txBody>
                  <a:tcPr marL="68580" marR="68580" marT="0"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justLow" rtl="1">
                        <a:lnSpc>
                          <a:spcPct val="115000"/>
                        </a:lnSpc>
                        <a:spcAft>
                          <a:spcPts val="1000"/>
                        </a:spcAft>
                      </a:pPr>
                      <a:r>
                        <a:rPr lang="ar-SA" sz="24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تفضل </a:t>
                      </a:r>
                      <a:r>
                        <a:rPr lang="ar-SA" sz="2400" b="0" dirty="0" err="1">
                          <a:solidFill>
                            <a:schemeClr val="tx1"/>
                          </a:solidFill>
                          <a:effectLst/>
                          <a:latin typeface="Book Antiqua" panose="02040602050305030304" pitchFamily="18" charset="0"/>
                          <a:ea typeface="Calibri" panose="020F0502020204030204" pitchFamily="34" charset="0"/>
                          <a:cs typeface="Tahoma" panose="020B0604030504040204" pitchFamily="34" charset="0"/>
                        </a:rPr>
                        <a:t>يارب</a:t>
                      </a:r>
                      <a:r>
                        <a:rPr lang="ar-SA" sz="24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 أهوية </a:t>
                      </a:r>
                      <a:r>
                        <a:rPr lang="ar-SA" sz="2400" b="0" dirty="0" err="1">
                          <a:solidFill>
                            <a:schemeClr val="tx1"/>
                          </a:solidFill>
                          <a:effectLst/>
                          <a:latin typeface="Book Antiqua" panose="02040602050305030304" pitchFamily="18" charset="0"/>
                          <a:ea typeface="Calibri" panose="020F0502020204030204" pitchFamily="34" charset="0"/>
                          <a:cs typeface="Tahoma" panose="020B0604030504040204" pitchFamily="34" charset="0"/>
                        </a:rPr>
                        <a:t>السماﺀ</a:t>
                      </a:r>
                      <a:r>
                        <a:rPr lang="ar-SA" sz="24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 و ثمرات </a:t>
                      </a:r>
                      <a:r>
                        <a:rPr lang="ar-SA" sz="2400" b="0" dirty="0" err="1">
                          <a:solidFill>
                            <a:schemeClr val="tx1"/>
                          </a:solidFill>
                          <a:effectLst/>
                          <a:latin typeface="Book Antiqua" panose="02040602050305030304" pitchFamily="18" charset="0"/>
                          <a:ea typeface="Calibri" panose="020F0502020204030204" pitchFamily="34" charset="0"/>
                          <a:cs typeface="Tahoma" panose="020B0604030504040204" pitchFamily="34" charset="0"/>
                        </a:rPr>
                        <a:t>اﻷرض</a:t>
                      </a:r>
                      <a:r>
                        <a:rPr lang="ar-SA" sz="24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 </a:t>
                      </a:r>
                      <a:r>
                        <a:rPr lang="ar-SA" sz="2400" b="0" dirty="0" err="1">
                          <a:solidFill>
                            <a:schemeClr val="tx1"/>
                          </a:solidFill>
                          <a:effectLst/>
                          <a:latin typeface="Book Antiqua" panose="02040602050305030304" pitchFamily="18" charset="0"/>
                          <a:ea typeface="Calibri" panose="020F0502020204030204" pitchFamily="34" charset="0"/>
                          <a:cs typeface="Tahoma" panose="020B0604030504040204" pitchFamily="34" charset="0"/>
                        </a:rPr>
                        <a:t>فى</a:t>
                      </a:r>
                      <a:r>
                        <a:rPr lang="ar-SA" sz="24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 هذه السنة باركها .</a:t>
                      </a:r>
                      <a:endParaRPr lang="fr-FR" sz="24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endParaRPr>
                    </a:p>
                  </a:txBody>
                  <a:tcPr marL="68580" marR="68580" marT="0"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984232855"/>
                  </a:ext>
                </a:extLst>
              </a:tr>
              <a:tr h="1656184">
                <a:tc>
                  <a:txBody>
                    <a:bodyPr/>
                    <a:lstStyle/>
                    <a:p>
                      <a:pPr marL="0" marR="0" lvl="0" indent="0" algn="ctr" defTabSz="914400" rtl="0" eaLnBrk="1" fontAlgn="auto" latinLnBrk="0" hangingPunct="1">
                        <a:lnSpc>
                          <a:spcPct val="115000"/>
                        </a:lnSpc>
                        <a:spcBef>
                          <a:spcPts val="0"/>
                        </a:spcBef>
                        <a:spcAft>
                          <a:spcPts val="0"/>
                        </a:spcAft>
                        <a:buClrTx/>
                        <a:buSzTx/>
                        <a:buFontTx/>
                        <a:buNone/>
                        <a:tabLst/>
                        <a:defRPr/>
                      </a:pPr>
                      <a:r>
                        <a:rPr lang="fr-FR" sz="1800" b="1" kern="1200" dirty="0" err="1">
                          <a:solidFill>
                            <a:srgbClr val="C00000"/>
                          </a:solidFill>
                          <a:latin typeface="CS Avva Shenouda" panose="020B7200000000000000" pitchFamily="34" charset="0"/>
                          <a:ea typeface="+mn-ea"/>
                          <a:cs typeface="+mn-cs"/>
                        </a:rPr>
                        <a:t>Pidi`akwn</a:t>
                      </a:r>
                      <a:endParaRPr lang="fr-FR" sz="1800" b="1" kern="1200" dirty="0">
                        <a:solidFill>
                          <a:srgbClr val="C00000"/>
                        </a:solidFill>
                        <a:latin typeface="CS Avva Shenouda" panose="020B7200000000000000" pitchFamily="34" charset="0"/>
                        <a:ea typeface="+mn-ea"/>
                        <a:cs typeface="+mn-cs"/>
                      </a:endParaRPr>
                    </a:p>
                    <a:p>
                      <a:pPr marL="0" marR="0" lvl="0" indent="0" algn="ctr" defTabSz="914400" rtl="0" eaLnBrk="1" fontAlgn="auto" latinLnBrk="0" hangingPunct="1">
                        <a:lnSpc>
                          <a:spcPct val="115000"/>
                        </a:lnSpc>
                        <a:spcBef>
                          <a:spcPts val="0"/>
                        </a:spcBef>
                        <a:spcAft>
                          <a:spcPts val="0"/>
                        </a:spcAft>
                        <a:buClrTx/>
                        <a:buSzTx/>
                        <a:buFontTx/>
                        <a:buNone/>
                        <a:tabLst/>
                        <a:defRPr/>
                      </a:pPr>
                      <a:endParaRPr lang="fr-FR" sz="1050" b="1" kern="1200" dirty="0">
                        <a:solidFill>
                          <a:srgbClr val="C00000"/>
                        </a:solidFill>
                        <a:latin typeface="CS Avva Shenouda" panose="020B7200000000000000" pitchFamily="34" charset="0"/>
                        <a:ea typeface="+mn-ea"/>
                        <a:cs typeface="+mn-cs"/>
                      </a:endParaRPr>
                    </a:p>
                    <a:p>
                      <a:pPr algn="just">
                        <a:lnSpc>
                          <a:spcPct val="115000"/>
                        </a:lnSpc>
                        <a:spcAft>
                          <a:spcPts val="0"/>
                        </a:spcAft>
                      </a:pPr>
                      <a:r>
                        <a:rPr lang="fr-FR" sz="2000" b="1" kern="12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Twbh</a:t>
                      </a:r>
                      <a:r>
                        <a:rPr lang="fr-FR" sz="20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b="1" kern="12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ejen</a:t>
                      </a:r>
                      <a:r>
                        <a:rPr lang="fr-FR" sz="20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b="1" kern="12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ni`ayr</a:t>
                      </a:r>
                      <a:r>
                        <a:rPr lang="fr-FR" sz="20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b="1" kern="12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nte</a:t>
                      </a:r>
                      <a:r>
                        <a:rPr lang="fr-FR" sz="20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b="1" kern="12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tve</a:t>
                      </a:r>
                      <a:r>
                        <a:rPr lang="fr-FR" sz="20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nem </a:t>
                      </a:r>
                      <a:r>
                        <a:rPr lang="fr-FR" sz="2000" b="1" kern="12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nikarpoc</a:t>
                      </a:r>
                      <a:r>
                        <a:rPr lang="fr-FR" sz="20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b="1" kern="12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nte</a:t>
                      </a:r>
                      <a:r>
                        <a:rPr lang="fr-FR" sz="20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b="1" kern="12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pkahi</a:t>
                      </a:r>
                      <a:r>
                        <a:rPr lang="fr-FR" sz="20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nem va </a:t>
                      </a:r>
                      <a:r>
                        <a:rPr lang="fr-FR" sz="2000" b="1" kern="12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ni`ssyn</a:t>
                      </a:r>
                      <a:r>
                        <a:rPr lang="fr-FR" sz="20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nem va </a:t>
                      </a:r>
                      <a:r>
                        <a:rPr lang="fr-FR" sz="2000" b="1" kern="12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nima`n`aloli</a:t>
                      </a:r>
                      <a:r>
                        <a:rPr lang="fr-FR" sz="20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nem `</a:t>
                      </a:r>
                      <a:r>
                        <a:rPr lang="fr-FR" sz="2000" b="1" kern="12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ssyn</a:t>
                      </a:r>
                      <a:r>
                        <a:rPr lang="fr-FR" sz="20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b="1" kern="12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niben</a:t>
                      </a:r>
                      <a:r>
                        <a:rPr lang="fr-FR" sz="20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b="1" kern="12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nref</a:t>
                      </a:r>
                      <a:r>
                        <a:rPr lang="fr-FR" sz="20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a:t>
                      </a:r>
                      <a:r>
                        <a:rPr lang="fr-FR" sz="2000" b="1" kern="12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karpoc</a:t>
                      </a:r>
                      <a:r>
                        <a:rPr lang="fr-FR" sz="20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et </a:t>
                      </a:r>
                      <a:r>
                        <a:rPr lang="fr-FR" sz="2000" b="1" kern="12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qen</a:t>
                      </a:r>
                      <a:r>
                        <a:rPr lang="fr-FR" sz="20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b="1" kern="12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oikoumeny</a:t>
                      </a:r>
                      <a:r>
                        <a:rPr lang="fr-FR" sz="20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b="1" kern="12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tyrc</a:t>
                      </a:r>
                      <a:r>
                        <a:rPr lang="fr-FR" sz="20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 </a:t>
                      </a:r>
                      <a:r>
                        <a:rPr lang="fr-FR" sz="2000" b="1" kern="12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hina</a:t>
                      </a:r>
                      <a:r>
                        <a:rPr lang="fr-FR" sz="20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b="1" kern="12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nte</a:t>
                      </a:r>
                      <a:r>
                        <a:rPr lang="fr-FR" sz="20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P=,=c </a:t>
                      </a:r>
                      <a:r>
                        <a:rPr lang="fr-FR" sz="2000" b="1" kern="12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Pennou</a:t>
                      </a:r>
                      <a:r>
                        <a:rPr lang="fr-FR" sz="20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b="1" kern="12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cmou</a:t>
                      </a:r>
                      <a:r>
                        <a:rPr lang="fr-FR" sz="20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b="1" kern="12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erwou</a:t>
                      </a:r>
                      <a:r>
                        <a:rPr lang="fr-FR" sz="20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b="1" kern="12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ntefjokou</a:t>
                      </a:r>
                      <a:r>
                        <a:rPr lang="fr-FR" sz="20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b="1" kern="12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ebol</a:t>
                      </a:r>
                      <a:r>
                        <a:rPr lang="fr-FR" sz="20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b="1" kern="12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qen</a:t>
                      </a:r>
                      <a:r>
                        <a:rPr lang="fr-FR" sz="20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b="1" kern="12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ouhiryny</a:t>
                      </a:r>
                      <a:r>
                        <a:rPr lang="fr-FR" sz="20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a[ne `</a:t>
                      </a:r>
                      <a:r>
                        <a:rPr lang="fr-FR" sz="2000" b="1" kern="12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mkah</a:t>
                      </a:r>
                      <a:r>
                        <a:rPr lang="fr-FR" sz="20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  `</a:t>
                      </a:r>
                      <a:r>
                        <a:rPr lang="fr-FR" sz="2000" b="1" kern="12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ntef,a</a:t>
                      </a:r>
                      <a:r>
                        <a:rPr lang="fr-FR" sz="20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b="1" kern="12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nennobi</a:t>
                      </a:r>
                      <a:r>
                        <a:rPr lang="fr-FR" sz="20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nan `</a:t>
                      </a:r>
                      <a:r>
                        <a:rPr lang="fr-FR" sz="2000" b="1" kern="12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ebol</a:t>
                      </a:r>
                      <a:endParaRPr lang="fr-FR" sz="20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endParaRPr>
                    </a:p>
                    <a:p>
                      <a:pPr algn="just">
                        <a:lnSpc>
                          <a:spcPct val="115000"/>
                        </a:lnSpc>
                        <a:spcAft>
                          <a:spcPts val="0"/>
                        </a:spcAft>
                      </a:pPr>
                      <a:endPar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endParaRPr>
                    </a:p>
                  </a:txBody>
                  <a:tcPr marL="68580" marR="68580" marT="0"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15000"/>
                        </a:lnSpc>
                        <a:spcBef>
                          <a:spcPts val="0"/>
                        </a:spcBef>
                        <a:spcAft>
                          <a:spcPts val="1200"/>
                        </a:spcAft>
                        <a:buClrTx/>
                        <a:buSzTx/>
                        <a:buFontTx/>
                        <a:buNone/>
                        <a:tabLst/>
                        <a:defRPr/>
                      </a:pPr>
                      <a:r>
                        <a:rPr lang="fr-FR" sz="2000" b="1" kern="1200" dirty="0">
                          <a:solidFill>
                            <a:srgbClr val="C00000"/>
                          </a:solidFill>
                          <a:latin typeface="+mn-lt"/>
                          <a:ea typeface="+mn-ea"/>
                          <a:cs typeface="+mn-cs"/>
                        </a:rPr>
                        <a:t>Le diacre</a:t>
                      </a:r>
                    </a:p>
                    <a:p>
                      <a:pPr algn="just">
                        <a:lnSpc>
                          <a:spcPct val="115000"/>
                        </a:lnSpc>
                        <a:spcAft>
                          <a:spcPts val="1200"/>
                        </a:spcAft>
                      </a:pPr>
                      <a:r>
                        <a:rPr kumimoji="0" lang="fr-FR" sz="2000" b="1" i="0" u="none" strike="noStrike" kern="1200" cap="none" spc="0" normalizeH="0" baseline="0" dirty="0">
                          <a:ln>
                            <a:noFill/>
                          </a:ln>
                          <a:solidFill>
                            <a:prstClr val="black"/>
                          </a:solidFill>
                          <a:effectLst/>
                          <a:uLnTx/>
                          <a:uFillTx/>
                          <a:latin typeface="Book Antiqua" panose="02040602050305030304" pitchFamily="18" charset="0"/>
                          <a:ea typeface="Times New Roman" panose="02020603050405020304" pitchFamily="18" charset="0"/>
                          <a:cs typeface="Arial" panose="020B0604020202020204" pitchFamily="34" charset="0"/>
                        </a:rPr>
                        <a:t>Implorez pour les vents du ciel, les fruits de la terre, les arbres, les vignes et tout arbre fruitier dans  l’univers. Que le Christ notre  Dieu les bénisse et les amène à maturité sans dommage et nous  pardonne  nos péchés</a:t>
                      </a:r>
                    </a:p>
                  </a:txBody>
                  <a:tcPr marL="68580" marR="68580" marT="0"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ar-SA" sz="2400" b="1" kern="1200" dirty="0">
                          <a:solidFill>
                            <a:srgbClr val="C00000"/>
                          </a:solidFill>
                          <a:effectLst/>
                          <a:latin typeface="+mn-lt"/>
                          <a:ea typeface="+mn-ea"/>
                          <a:cs typeface="+mn-cs"/>
                        </a:rPr>
                        <a:t>الشماس</a:t>
                      </a:r>
                      <a:endParaRPr lang="fr-FR" sz="3000" b="1" kern="1200" dirty="0">
                        <a:solidFill>
                          <a:srgbClr val="C00000"/>
                        </a:solidFill>
                        <a:effectLst/>
                        <a:latin typeface="+mn-lt"/>
                        <a:ea typeface="+mn-ea"/>
                        <a:cs typeface="+mn-cs"/>
                      </a:endParaRPr>
                    </a:p>
                    <a:p>
                      <a:pPr marL="0" marR="0" lvl="0" indent="0" algn="justLow" defTabSz="914400" rtl="1" eaLnBrk="1" fontAlgn="auto" latinLnBrk="0" hangingPunct="1">
                        <a:lnSpc>
                          <a:spcPct val="115000"/>
                        </a:lnSpc>
                        <a:spcBef>
                          <a:spcPts val="0"/>
                        </a:spcBef>
                        <a:spcAft>
                          <a:spcPts val="1000"/>
                        </a:spcAft>
                        <a:buClrTx/>
                        <a:buSzTx/>
                        <a:buFontTx/>
                        <a:buNone/>
                        <a:tabLst/>
                        <a:defRPr/>
                      </a:pPr>
                      <a:r>
                        <a:rPr kumimoji="0" lang="ar-SA" sz="2200" b="0" i="0" u="none" strike="noStrike" kern="1200" cap="none" spc="0" normalizeH="0" baseline="0" dirty="0">
                          <a:ln>
                            <a:noFill/>
                          </a:ln>
                          <a:solidFill>
                            <a:prstClr val="black"/>
                          </a:solidFill>
                          <a:effectLst/>
                          <a:uLnTx/>
                          <a:uFillTx/>
                          <a:latin typeface="Book Antiqua" panose="02040602050305030304" pitchFamily="18" charset="0"/>
                          <a:ea typeface="+mn-ea"/>
                          <a:cs typeface="Tahoma" panose="020B0604030504040204" pitchFamily="34" charset="0"/>
                        </a:rPr>
                        <a:t>اطلبوا عن أهوية </a:t>
                      </a:r>
                      <a:r>
                        <a:rPr kumimoji="0" lang="ar-SA" sz="2200" b="0" i="0" u="none" strike="noStrike" kern="1200" cap="none" spc="0" normalizeH="0" baseline="0" dirty="0" err="1">
                          <a:ln>
                            <a:noFill/>
                          </a:ln>
                          <a:solidFill>
                            <a:prstClr val="black"/>
                          </a:solidFill>
                          <a:effectLst/>
                          <a:uLnTx/>
                          <a:uFillTx/>
                          <a:latin typeface="Book Antiqua" panose="02040602050305030304" pitchFamily="18" charset="0"/>
                          <a:ea typeface="+mn-ea"/>
                          <a:cs typeface="Tahoma" panose="020B0604030504040204" pitchFamily="34" charset="0"/>
                        </a:rPr>
                        <a:t>ﺍلسماﺀ</a:t>
                      </a:r>
                      <a:r>
                        <a:rPr kumimoji="0" lang="ar-SA" sz="2200" b="0" i="0" u="none" strike="noStrike" kern="1200" cap="none" spc="0" normalizeH="0" baseline="0" dirty="0">
                          <a:ln>
                            <a:noFill/>
                          </a:ln>
                          <a:solidFill>
                            <a:prstClr val="black"/>
                          </a:solidFill>
                          <a:effectLst/>
                          <a:uLnTx/>
                          <a:uFillTx/>
                          <a:latin typeface="Book Antiqua" panose="02040602050305030304" pitchFamily="18" charset="0"/>
                          <a:ea typeface="+mn-ea"/>
                          <a:cs typeface="Tahoma" panose="020B0604030504040204" pitchFamily="34" charset="0"/>
                        </a:rPr>
                        <a:t> وثمرات </a:t>
                      </a:r>
                      <a:r>
                        <a:rPr kumimoji="0" lang="ar-SA" sz="2200" b="0" i="0" u="none" strike="noStrike" kern="1200" cap="none" spc="0" normalizeH="0" baseline="0" dirty="0" err="1">
                          <a:ln>
                            <a:noFill/>
                          </a:ln>
                          <a:solidFill>
                            <a:prstClr val="black"/>
                          </a:solidFill>
                          <a:effectLst/>
                          <a:uLnTx/>
                          <a:uFillTx/>
                          <a:latin typeface="Book Antiqua" panose="02040602050305030304" pitchFamily="18" charset="0"/>
                          <a:ea typeface="+mn-ea"/>
                          <a:cs typeface="Tahoma" panose="020B0604030504040204" pitchFamily="34" charset="0"/>
                        </a:rPr>
                        <a:t>اﻷرض</a:t>
                      </a:r>
                      <a:r>
                        <a:rPr kumimoji="0" lang="ar-SA" sz="2200" b="0" i="0" u="none" strike="noStrike" kern="1200" cap="none" spc="0" normalizeH="0" baseline="0" dirty="0">
                          <a:ln>
                            <a:noFill/>
                          </a:ln>
                          <a:solidFill>
                            <a:prstClr val="black"/>
                          </a:solidFill>
                          <a:effectLst/>
                          <a:uLnTx/>
                          <a:uFillTx/>
                          <a:latin typeface="Book Antiqua" panose="02040602050305030304" pitchFamily="18" charset="0"/>
                          <a:ea typeface="+mn-ea"/>
                          <a:cs typeface="Tahoma" panose="020B0604030504040204" pitchFamily="34" charset="0"/>
                        </a:rPr>
                        <a:t> و الشجر والكروم وكل شجرة مثمرة </a:t>
                      </a:r>
                      <a:r>
                        <a:rPr kumimoji="0" lang="ar-SA" sz="2200" b="0" i="0" u="none" strike="noStrike" kern="1200" cap="none" spc="0" normalizeH="0" baseline="0" dirty="0" err="1">
                          <a:ln>
                            <a:noFill/>
                          </a:ln>
                          <a:solidFill>
                            <a:prstClr val="black"/>
                          </a:solidFill>
                          <a:effectLst/>
                          <a:uLnTx/>
                          <a:uFillTx/>
                          <a:latin typeface="Book Antiqua" panose="02040602050305030304" pitchFamily="18" charset="0"/>
                          <a:ea typeface="+mn-ea"/>
                          <a:cs typeface="Tahoma" panose="020B0604030504040204" pitchFamily="34" charset="0"/>
                        </a:rPr>
                        <a:t>فى</a:t>
                      </a:r>
                      <a:r>
                        <a:rPr kumimoji="0" lang="ar-SA" sz="2200" b="0" i="0" u="none" strike="noStrike" kern="1200" cap="none" spc="0" normalizeH="0" baseline="0" dirty="0">
                          <a:ln>
                            <a:noFill/>
                          </a:ln>
                          <a:solidFill>
                            <a:prstClr val="black"/>
                          </a:solidFill>
                          <a:effectLst/>
                          <a:uLnTx/>
                          <a:uFillTx/>
                          <a:latin typeface="Book Antiqua" panose="02040602050305030304" pitchFamily="18" charset="0"/>
                          <a:ea typeface="+mn-ea"/>
                          <a:cs typeface="Tahoma" panose="020B0604030504040204" pitchFamily="34" charset="0"/>
                        </a:rPr>
                        <a:t> كل المسكونة لكى يباركها المسيح إلهنا و يكملها سالمة بغير آفة، ويغفر لنا خطايانا</a:t>
                      </a:r>
                      <a:endParaRPr kumimoji="0" lang="fr-FR" sz="2200" b="0" i="0" u="none" strike="noStrike" kern="1200" cap="none" spc="0" normalizeH="0" baseline="0" noProof="0" dirty="0">
                        <a:ln>
                          <a:noFill/>
                        </a:ln>
                        <a:solidFill>
                          <a:prstClr val="black"/>
                        </a:solidFill>
                        <a:effectLst/>
                        <a:uLnTx/>
                        <a:uFillTx/>
                        <a:latin typeface="Book Antiqua" panose="02040602050305030304" pitchFamily="18" charset="0"/>
                        <a:ea typeface="Calibri" panose="020F0502020204030204" pitchFamily="34" charset="0"/>
                        <a:cs typeface="Tahoma" panose="020B0604030504040204" pitchFamily="34" charset="0"/>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4186940033"/>
                  </a:ext>
                </a:extLst>
              </a:tr>
            </a:tbl>
          </a:graphicData>
        </a:graphic>
      </p:graphicFrame>
      <p:sp>
        <p:nvSpPr>
          <p:cNvPr id="6" name="ZoneTexte 5">
            <a:extLst>
              <a:ext uri="{FF2B5EF4-FFF2-40B4-BE49-F238E27FC236}">
                <a16:creationId xmlns:a16="http://schemas.microsoft.com/office/drawing/2014/main" id="{4FF626DA-6A01-430E-B796-30F6AE5E4DEE}"/>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du </a:t>
            </a:r>
            <a:r>
              <a:rPr lang="fr-FR" sz="1600" b="1" dirty="0" err="1">
                <a:solidFill>
                  <a:schemeClr val="bg1"/>
                </a:solidFill>
              </a:rPr>
              <a:t>Lakkan</a:t>
            </a:r>
            <a:r>
              <a:rPr lang="fr-FR" sz="1600" b="1" dirty="0">
                <a:solidFill>
                  <a:schemeClr val="bg1"/>
                </a:solidFill>
              </a:rPr>
              <a:t> (Lavement des pieds)</a:t>
            </a:r>
          </a:p>
        </p:txBody>
      </p:sp>
      <p:sp>
        <p:nvSpPr>
          <p:cNvPr id="8" name="Rectangle 74">
            <a:extLst>
              <a:ext uri="{FF2B5EF4-FFF2-40B4-BE49-F238E27FC236}">
                <a16:creationId xmlns:a16="http://schemas.microsoft.com/office/drawing/2014/main" id="{D52F21FD-8CD5-47B9-BFB4-497B21E7C5E7}"/>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صلاة </a:t>
            </a:r>
            <a:r>
              <a:rPr lang="ar-SA" sz="2000" b="1" dirty="0" err="1">
                <a:solidFill>
                  <a:schemeClr val="bg1"/>
                </a:solidFill>
              </a:rPr>
              <a:t>اللقان</a:t>
            </a:r>
            <a:endParaRPr lang="en-US" altLang="fr-FR" sz="2000" b="1" i="1" dirty="0">
              <a:solidFill>
                <a:schemeClr val="bg1"/>
              </a:solidFill>
            </a:endParaRPr>
          </a:p>
        </p:txBody>
      </p:sp>
    </p:spTree>
    <p:extLst>
      <p:ext uri="{BB962C8B-B14F-4D97-AF65-F5344CB8AC3E}">
        <p14:creationId xmlns:p14="http://schemas.microsoft.com/office/powerpoint/2010/main" val="985781440"/>
      </p:ext>
    </p:extLst>
  </p:cSld>
  <p:clrMapOvr>
    <a:masterClrMapping/>
  </p:clrMapOvr>
</p:sld>
</file>

<file path=ppt/slides/slide6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5" name="Connecteur droit 4">
            <a:extLst>
              <a:ext uri="{FF2B5EF4-FFF2-40B4-BE49-F238E27FC236}">
                <a16:creationId xmlns:a16="http://schemas.microsoft.com/office/drawing/2014/main" id="{126B1987-611D-41BD-9F08-E35F26AD5672}"/>
              </a:ext>
            </a:extLst>
          </p:cNvPr>
          <p:cNvCxnSpPr>
            <a:cxnSpLocks/>
          </p:cNvCxnSpPr>
          <p:nvPr/>
        </p:nvCxnSpPr>
        <p:spPr>
          <a:xfrm flipV="1">
            <a:off x="4151784" y="548680"/>
            <a:ext cx="0" cy="5832648"/>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7" name="Connecteur droit 6">
            <a:extLst>
              <a:ext uri="{FF2B5EF4-FFF2-40B4-BE49-F238E27FC236}">
                <a16:creationId xmlns:a16="http://schemas.microsoft.com/office/drawing/2014/main" id="{6FCAE597-4702-47B1-A0B0-F545200A3E96}"/>
              </a:ext>
            </a:extLst>
          </p:cNvPr>
          <p:cNvCxnSpPr>
            <a:cxnSpLocks/>
          </p:cNvCxnSpPr>
          <p:nvPr/>
        </p:nvCxnSpPr>
        <p:spPr>
          <a:xfrm>
            <a:off x="7932204" y="548680"/>
            <a:ext cx="0" cy="5832648"/>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aphicFrame>
        <p:nvGraphicFramePr>
          <p:cNvPr id="11" name="Tableau 10">
            <a:extLst>
              <a:ext uri="{FF2B5EF4-FFF2-40B4-BE49-F238E27FC236}">
                <a16:creationId xmlns:a16="http://schemas.microsoft.com/office/drawing/2014/main" id="{064030C8-D926-485C-8E3C-04B79300FA76}"/>
              </a:ext>
            </a:extLst>
          </p:cNvPr>
          <p:cNvGraphicFramePr>
            <a:graphicFrameLocks noGrp="1"/>
          </p:cNvGraphicFramePr>
          <p:nvPr/>
        </p:nvGraphicFramePr>
        <p:xfrm>
          <a:off x="407368" y="548680"/>
          <a:ext cx="11305251" cy="5001768"/>
        </p:xfrm>
        <a:graphic>
          <a:graphicData uri="http://schemas.openxmlformats.org/drawingml/2006/table">
            <a:tbl>
              <a:tblPr firstRow="1" bandRow="1">
                <a:tableStyleId>{5C22544A-7EE6-4342-B048-85BDC9FD1C3A}</a:tableStyleId>
              </a:tblPr>
              <a:tblGrid>
                <a:gridCol w="3768417">
                  <a:extLst>
                    <a:ext uri="{9D8B030D-6E8A-4147-A177-3AD203B41FA5}">
                      <a16:colId xmlns:a16="http://schemas.microsoft.com/office/drawing/2014/main" val="643898362"/>
                    </a:ext>
                  </a:extLst>
                </a:gridCol>
                <a:gridCol w="3768417">
                  <a:extLst>
                    <a:ext uri="{9D8B030D-6E8A-4147-A177-3AD203B41FA5}">
                      <a16:colId xmlns:a16="http://schemas.microsoft.com/office/drawing/2014/main" val="928857037"/>
                    </a:ext>
                  </a:extLst>
                </a:gridCol>
                <a:gridCol w="3768417">
                  <a:extLst>
                    <a:ext uri="{9D8B030D-6E8A-4147-A177-3AD203B41FA5}">
                      <a16:colId xmlns:a16="http://schemas.microsoft.com/office/drawing/2014/main" val="2709813572"/>
                    </a:ext>
                  </a:extLst>
                </a:gridCol>
              </a:tblGrid>
              <a:tr h="370840">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2000" b="1" kern="1200" dirty="0" err="1">
                          <a:solidFill>
                            <a:srgbClr val="C00000"/>
                          </a:solidFill>
                          <a:latin typeface="CS Avva Shenouda" panose="020B7200000000000000" pitchFamily="34" charset="0"/>
                          <a:ea typeface="+mn-ea"/>
                          <a:cs typeface="+mn-cs"/>
                        </a:rPr>
                        <a:t>Pilaoc</a:t>
                      </a:r>
                      <a:endParaRPr lang="fr-FR" sz="2800" b="1" kern="1200" dirty="0">
                        <a:solidFill>
                          <a:srgbClr val="C00000"/>
                        </a:solidFill>
                        <a:latin typeface="CS Avva Shenouda" panose="020B7200000000000000" pitchFamily="34" charset="0"/>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lang="fr-FR" sz="1800" b="1" kern="1200" dirty="0" err="1">
                          <a:solidFill>
                            <a:schemeClr val="tx1"/>
                          </a:solidFill>
                          <a:effectLst/>
                          <a:latin typeface="CS Avva Shenouda" panose="020B7200000000000000" pitchFamily="34" charset="0"/>
                          <a:ea typeface="+mn-ea"/>
                          <a:cs typeface="+mn-cs"/>
                        </a:rPr>
                        <a:t>Kuri`e</a:t>
                      </a:r>
                      <a:r>
                        <a:rPr lang="fr-FR" sz="1800" b="1" kern="1200" dirty="0">
                          <a:solidFill>
                            <a:schemeClr val="tx1"/>
                          </a:solidFill>
                          <a:effectLst/>
                          <a:latin typeface="CS Avva Shenouda" panose="020B7200000000000000" pitchFamily="34" charset="0"/>
                          <a:ea typeface="+mn-ea"/>
                          <a:cs typeface="+mn-cs"/>
                        </a:rPr>
                        <a:t> `</a:t>
                      </a:r>
                      <a:r>
                        <a:rPr lang="fr-FR" sz="1800" b="1" kern="1200" dirty="0" err="1">
                          <a:solidFill>
                            <a:schemeClr val="tx1"/>
                          </a:solidFill>
                          <a:effectLst/>
                          <a:latin typeface="CS Avva Shenouda" panose="020B7200000000000000" pitchFamily="34" charset="0"/>
                          <a:ea typeface="+mn-ea"/>
                          <a:cs typeface="+mn-cs"/>
                        </a:rPr>
                        <a:t>ele`ycon</a:t>
                      </a:r>
                      <a:r>
                        <a:rPr lang="fr-FR" sz="1800" b="1" kern="1200" dirty="0">
                          <a:solidFill>
                            <a:schemeClr val="tx1"/>
                          </a:solidFill>
                          <a:effectLst/>
                          <a:latin typeface="CS Avva Shenouda" panose="020B7200000000000000" pitchFamily="34" charset="0"/>
                          <a:ea typeface="+mn-ea"/>
                          <a:cs typeface="+mn-cs"/>
                        </a:rPr>
                        <a:t> @ </a:t>
                      </a:r>
                      <a:r>
                        <a:rPr lang="fr-FR" sz="1800" b="1" kern="1200" dirty="0" err="1">
                          <a:solidFill>
                            <a:schemeClr val="tx1"/>
                          </a:solidFill>
                          <a:effectLst/>
                          <a:latin typeface="CS Avva Shenouda" panose="020B7200000000000000" pitchFamily="34" charset="0"/>
                          <a:ea typeface="+mn-ea"/>
                          <a:cs typeface="+mn-cs"/>
                        </a:rPr>
                        <a:t>Kuri`e</a:t>
                      </a:r>
                      <a:r>
                        <a:rPr lang="fr-FR" sz="1800" b="1" kern="1200" dirty="0">
                          <a:solidFill>
                            <a:schemeClr val="tx1"/>
                          </a:solidFill>
                          <a:effectLst/>
                          <a:latin typeface="CS Avva Shenouda" panose="020B7200000000000000" pitchFamily="34" charset="0"/>
                          <a:ea typeface="+mn-ea"/>
                          <a:cs typeface="+mn-cs"/>
                        </a:rPr>
                        <a:t> `</a:t>
                      </a:r>
                      <a:r>
                        <a:rPr lang="fr-FR" sz="1800" b="1" kern="1200" dirty="0" err="1">
                          <a:solidFill>
                            <a:schemeClr val="tx1"/>
                          </a:solidFill>
                          <a:effectLst/>
                          <a:latin typeface="CS Avva Shenouda" panose="020B7200000000000000" pitchFamily="34" charset="0"/>
                          <a:ea typeface="+mn-ea"/>
                          <a:cs typeface="+mn-cs"/>
                        </a:rPr>
                        <a:t>ele`ycon</a:t>
                      </a:r>
                      <a:r>
                        <a:rPr lang="fr-FR" sz="1800" b="1" kern="1200" dirty="0">
                          <a:solidFill>
                            <a:schemeClr val="tx1"/>
                          </a:solidFill>
                          <a:effectLst/>
                          <a:latin typeface="CS Avva Shenouda" panose="020B7200000000000000" pitchFamily="34" charset="0"/>
                          <a:ea typeface="+mn-ea"/>
                          <a:cs typeface="+mn-cs"/>
                        </a:rPr>
                        <a:t> @ </a:t>
                      </a:r>
                      <a:r>
                        <a:rPr lang="fr-FR" sz="1800" b="1" kern="1200" dirty="0" err="1">
                          <a:solidFill>
                            <a:schemeClr val="tx1"/>
                          </a:solidFill>
                          <a:effectLst/>
                          <a:latin typeface="CS Avva Shenouda" panose="020B7200000000000000" pitchFamily="34" charset="0"/>
                          <a:ea typeface="+mn-ea"/>
                          <a:cs typeface="+mn-cs"/>
                        </a:rPr>
                        <a:t>Kuri`e</a:t>
                      </a:r>
                      <a:r>
                        <a:rPr lang="fr-FR" sz="1800" b="1" kern="1200" dirty="0">
                          <a:solidFill>
                            <a:schemeClr val="tx1"/>
                          </a:solidFill>
                          <a:effectLst/>
                          <a:latin typeface="CS Avva Shenouda" panose="020B7200000000000000" pitchFamily="34" charset="0"/>
                          <a:ea typeface="+mn-ea"/>
                          <a:cs typeface="+mn-cs"/>
                        </a:rPr>
                        <a:t> `</a:t>
                      </a:r>
                      <a:r>
                        <a:rPr lang="fr-FR" sz="1800" b="1" kern="1200" dirty="0" err="1">
                          <a:solidFill>
                            <a:schemeClr val="tx1"/>
                          </a:solidFill>
                          <a:effectLst/>
                          <a:latin typeface="CS Avva Shenouda" panose="020B7200000000000000" pitchFamily="34" charset="0"/>
                          <a:ea typeface="+mn-ea"/>
                          <a:cs typeface="+mn-cs"/>
                        </a:rPr>
                        <a:t>ele`ycon</a:t>
                      </a:r>
                      <a:endParaRPr lang="fr-FR" sz="1800" b="1" kern="1200" dirty="0">
                        <a:solidFill>
                          <a:schemeClr val="tx1"/>
                        </a:solidFill>
                        <a:effectLst/>
                        <a:latin typeface="CS Avva Shenouda" panose="020B7200000000000000" pitchFamily="34" charset="0"/>
                        <a:ea typeface="+mn-ea"/>
                        <a:cs typeface="+mn-cs"/>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algn="ctr" defTabSz="914400" rtl="0" eaLnBrk="1" latinLnBrk="0" hangingPunct="1"/>
                      <a:r>
                        <a:rPr lang="fr-FR" sz="2000" b="1" kern="1200" dirty="0">
                          <a:solidFill>
                            <a:srgbClr val="C00000"/>
                          </a:solidFill>
                          <a:latin typeface="+mn-lt"/>
                          <a:ea typeface="+mn-ea"/>
                          <a:cs typeface="+mn-cs"/>
                        </a:rPr>
                        <a:t>L’assemblée</a:t>
                      </a:r>
                      <a:endParaRPr lang="fr-FR" sz="2800" b="1" kern="1200" dirty="0">
                        <a:solidFill>
                          <a:srgbClr val="C00000"/>
                        </a:solidFill>
                        <a:latin typeface="+mn-lt"/>
                        <a:ea typeface="+mn-ea"/>
                        <a:cs typeface="+mn-cs"/>
                      </a:endParaRPr>
                    </a:p>
                    <a:p>
                      <a:pPr algn="ctr"/>
                      <a:r>
                        <a:rPr lang="fr-FR" sz="2000" b="1" kern="1200" dirty="0">
                          <a:solidFill>
                            <a:schemeClr val="dk1"/>
                          </a:solidFill>
                          <a:effectLst/>
                          <a:latin typeface="+mn-lt"/>
                          <a:ea typeface="+mn-ea"/>
                          <a:cs typeface="+mn-cs"/>
                        </a:rPr>
                        <a:t>Pitié Seigneur, Pitié Seigneur, Pitié Seigneur.</a:t>
                      </a:r>
                    </a:p>
                    <a:p>
                      <a:pPr algn="ctr"/>
                      <a:endParaRPr lang="fr-FR" sz="1800" b="1" dirty="0">
                        <a:solidFill>
                          <a:srgbClr val="C00000"/>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ar-SA" sz="2400" b="1" kern="1200" dirty="0">
                          <a:solidFill>
                            <a:srgbClr val="C00000"/>
                          </a:solidFill>
                          <a:effectLst/>
                          <a:latin typeface="+mn-lt"/>
                          <a:ea typeface="+mn-ea"/>
                          <a:cs typeface="+mn-cs"/>
                        </a:rPr>
                        <a:t>الشعب</a:t>
                      </a:r>
                      <a:endParaRPr lang="fr-FR" sz="2400" b="1" kern="1200" dirty="0">
                        <a:solidFill>
                          <a:srgbClr val="C00000"/>
                        </a:solidFill>
                        <a:effectLst/>
                        <a:latin typeface="+mn-lt"/>
                        <a:ea typeface="+mn-ea"/>
                        <a:cs typeface="+mn-cs"/>
                      </a:endParaRPr>
                    </a:p>
                    <a:p>
                      <a:pPr algn="ctr"/>
                      <a:r>
                        <a:rPr lang="ar-SA" sz="2400" b="1" kern="1200" dirty="0" err="1">
                          <a:solidFill>
                            <a:schemeClr val="dk1"/>
                          </a:solidFill>
                          <a:effectLst/>
                          <a:latin typeface="+mn-lt"/>
                          <a:ea typeface="+mn-ea"/>
                          <a:cs typeface="+mn-cs"/>
                        </a:rPr>
                        <a:t>يارب</a:t>
                      </a:r>
                      <a:r>
                        <a:rPr lang="ar-SA" sz="2400" b="1" kern="1200" dirty="0">
                          <a:solidFill>
                            <a:schemeClr val="dk1"/>
                          </a:solidFill>
                          <a:effectLst/>
                          <a:latin typeface="+mn-lt"/>
                          <a:ea typeface="+mn-ea"/>
                          <a:cs typeface="+mn-cs"/>
                        </a:rPr>
                        <a:t> ارحم ، </a:t>
                      </a:r>
                      <a:r>
                        <a:rPr lang="ar-SA" sz="2400" b="1" kern="1200" dirty="0" err="1">
                          <a:solidFill>
                            <a:schemeClr val="dk1"/>
                          </a:solidFill>
                          <a:effectLst/>
                          <a:latin typeface="+mn-lt"/>
                          <a:ea typeface="+mn-ea"/>
                          <a:cs typeface="+mn-cs"/>
                        </a:rPr>
                        <a:t>يارب</a:t>
                      </a:r>
                      <a:r>
                        <a:rPr lang="ar-SA" sz="2400" b="1" kern="1200" dirty="0">
                          <a:solidFill>
                            <a:schemeClr val="dk1"/>
                          </a:solidFill>
                          <a:effectLst/>
                          <a:latin typeface="+mn-lt"/>
                          <a:ea typeface="+mn-ea"/>
                          <a:cs typeface="+mn-cs"/>
                        </a:rPr>
                        <a:t> ارحم ، </a:t>
                      </a:r>
                      <a:r>
                        <a:rPr lang="ar-SA" sz="2400" b="1" kern="1200" dirty="0" err="1">
                          <a:solidFill>
                            <a:schemeClr val="dk1"/>
                          </a:solidFill>
                          <a:effectLst/>
                          <a:latin typeface="+mn-lt"/>
                          <a:ea typeface="+mn-ea"/>
                          <a:cs typeface="+mn-cs"/>
                        </a:rPr>
                        <a:t>يارب</a:t>
                      </a:r>
                      <a:r>
                        <a:rPr lang="ar-SA" sz="2400" b="1" kern="1200" dirty="0">
                          <a:solidFill>
                            <a:schemeClr val="dk1"/>
                          </a:solidFill>
                          <a:effectLst/>
                          <a:latin typeface="+mn-lt"/>
                          <a:ea typeface="+mn-ea"/>
                          <a:cs typeface="+mn-cs"/>
                        </a:rPr>
                        <a:t> ارحم</a:t>
                      </a:r>
                      <a:endParaRPr lang="fr-FR" sz="2400" b="1" dirty="0">
                        <a:solidFill>
                          <a:srgbClr val="C00000"/>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000468116"/>
                  </a:ext>
                </a:extLst>
              </a:tr>
              <a:tr h="1854200">
                <a:tc>
                  <a:txBody>
                    <a:bodyPr/>
                    <a:lstStyle/>
                    <a:p>
                      <a:pPr algn="ctr">
                        <a:lnSpc>
                          <a:spcPct val="115000"/>
                        </a:lnSpc>
                        <a:spcAft>
                          <a:spcPts val="0"/>
                        </a:spcAft>
                      </a:pPr>
                      <a:r>
                        <a:rPr lang="fr-FR" sz="2000" b="1" kern="1200" dirty="0" err="1">
                          <a:solidFill>
                            <a:srgbClr val="C00000"/>
                          </a:solidFill>
                          <a:latin typeface="CS Avva Shenouda" panose="020B7200000000000000" pitchFamily="34" charset="0"/>
                          <a:ea typeface="+mn-ea"/>
                          <a:cs typeface="+mn-cs"/>
                        </a:rPr>
                        <a:t>Piouyb</a:t>
                      </a:r>
                      <a:endParaRPr lang="fr-FR" sz="2000" b="1" kern="1200" dirty="0">
                        <a:solidFill>
                          <a:srgbClr val="C00000"/>
                        </a:solidFill>
                        <a:latin typeface="CS Avva Shenouda" panose="020B7200000000000000" pitchFamily="34" charset="0"/>
                        <a:ea typeface="+mn-ea"/>
                        <a:cs typeface="+mn-cs"/>
                      </a:endParaRPr>
                    </a:p>
                    <a:p>
                      <a:pPr algn="just">
                        <a:lnSpc>
                          <a:spcPct val="115000"/>
                        </a:lnSpc>
                        <a:spcAft>
                          <a:spcPts val="0"/>
                        </a:spcAft>
                      </a:pPr>
                      <a:r>
                        <a:rPr lang="fi-FI" sz="1800" b="1" dirty="0">
                          <a:effectLst/>
                          <a:latin typeface="CS Avva Shenouda" panose="020B7200000000000000" pitchFamily="34" charset="0"/>
                          <a:ea typeface="Calibri" panose="020F0502020204030204" pitchFamily="34" charset="0"/>
                          <a:cs typeface="Arial" panose="020B0604020202020204" pitchFamily="34" charset="0"/>
                        </a:rPr>
                        <a:t>ÉAnitou `e`pswi kata    nousi @ kata vy`ete vwk `n`hmot. </a:t>
                      </a:r>
                      <a:r>
                        <a:rPr lang="fr-FR" sz="1800" b="1" kern="1200" dirty="0">
                          <a:solidFill>
                            <a:schemeClr val="dk1"/>
                          </a:solidFill>
                          <a:effectLst/>
                          <a:latin typeface="CS Avva Shenouda" panose="020B7200000000000000" pitchFamily="34" charset="0"/>
                          <a:ea typeface="Calibri" panose="020F0502020204030204" pitchFamily="34" charset="0"/>
                          <a:cs typeface="Arial" panose="020B0604020202020204" pitchFamily="34" charset="0"/>
                        </a:rPr>
                        <a:t>Ma `</a:t>
                      </a:r>
                      <a:r>
                        <a:rPr lang="fr-FR" sz="1800" b="1" kern="1200" dirty="0" err="1">
                          <a:solidFill>
                            <a:schemeClr val="dk1"/>
                          </a:solidFill>
                          <a:effectLst/>
                          <a:latin typeface="CS Avva Shenouda" panose="020B7200000000000000" pitchFamily="34" charset="0"/>
                          <a:ea typeface="Calibri" panose="020F0502020204030204" pitchFamily="34" charset="0"/>
                          <a:cs typeface="Arial" panose="020B0604020202020204" pitchFamily="34" charset="0"/>
                        </a:rPr>
                        <a:t>pounof</a:t>
                      </a:r>
                      <a:r>
                        <a:rPr lang="fr-FR" sz="1800" b="1" kern="1200" dirty="0">
                          <a:solidFill>
                            <a:schemeClr val="dk1"/>
                          </a:solidFill>
                          <a:effectLst/>
                          <a:latin typeface="CS Avva Shenouda" panose="020B7200000000000000" pitchFamily="34" charset="0"/>
                          <a:ea typeface="Calibri" panose="020F0502020204030204" pitchFamily="34" charset="0"/>
                          <a:cs typeface="Arial" panose="020B0604020202020204" pitchFamily="34" charset="0"/>
                        </a:rPr>
                        <a:t> `m`</a:t>
                      </a:r>
                      <a:r>
                        <a:rPr lang="fr-FR" sz="1800" b="1" kern="1200" dirty="0" err="1">
                          <a:solidFill>
                            <a:schemeClr val="dk1"/>
                          </a:solidFill>
                          <a:effectLst/>
                          <a:latin typeface="CS Avva Shenouda" panose="020B7200000000000000" pitchFamily="34" charset="0"/>
                          <a:ea typeface="Calibri" panose="020F0502020204030204" pitchFamily="34" charset="0"/>
                          <a:cs typeface="Arial" panose="020B0604020202020204" pitchFamily="34" charset="0"/>
                        </a:rPr>
                        <a:t>pho</a:t>
                      </a:r>
                      <a:r>
                        <a:rPr lang="fr-FR" sz="1800" b="1" kern="1200" dirty="0">
                          <a:solidFill>
                            <a:schemeClr val="dk1"/>
                          </a:solidFill>
                          <a:effectLst/>
                          <a:latin typeface="CS Avva Shenouda" panose="020B7200000000000000" pitchFamily="34" charset="0"/>
                          <a:ea typeface="Calibri" panose="020F0502020204030204" pitchFamily="34" charset="0"/>
                          <a:cs typeface="Arial" panose="020B0604020202020204" pitchFamily="34" charset="0"/>
                        </a:rPr>
                        <a:t> `m`</a:t>
                      </a:r>
                      <a:r>
                        <a:rPr lang="fr-FR" sz="1800" b="1" kern="1200" dirty="0" err="1">
                          <a:solidFill>
                            <a:schemeClr val="dk1"/>
                          </a:solidFill>
                          <a:effectLst/>
                          <a:latin typeface="CS Avva Shenouda" panose="020B7200000000000000" pitchFamily="34" charset="0"/>
                          <a:ea typeface="Calibri" panose="020F0502020204030204" pitchFamily="34" charset="0"/>
                          <a:cs typeface="Arial" panose="020B0604020202020204" pitchFamily="34" charset="0"/>
                        </a:rPr>
                        <a:t>pkahi</a:t>
                      </a:r>
                      <a:r>
                        <a:rPr lang="fr-FR" sz="1800" b="1" kern="1200" dirty="0">
                          <a:solidFill>
                            <a:schemeClr val="dk1"/>
                          </a:solidFill>
                          <a:effectLst/>
                          <a:latin typeface="CS Avva Shenouda" panose="020B7200000000000000" pitchFamily="34" charset="0"/>
                          <a:ea typeface="Calibri" panose="020F0502020204030204" pitchFamily="34" charset="0"/>
                          <a:cs typeface="Arial" panose="020B0604020202020204" pitchFamily="34" charset="0"/>
                        </a:rPr>
                        <a:t> @ </a:t>
                      </a:r>
                      <a:r>
                        <a:rPr lang="fr-FR" sz="1800" b="1" kern="1200" dirty="0" err="1">
                          <a:solidFill>
                            <a:schemeClr val="dk1"/>
                          </a:solidFill>
                          <a:effectLst/>
                          <a:latin typeface="CS Avva Shenouda" panose="020B7200000000000000" pitchFamily="34" charset="0"/>
                          <a:ea typeface="Calibri" panose="020F0502020204030204" pitchFamily="34" charset="0"/>
                          <a:cs typeface="Arial" panose="020B0604020202020204" pitchFamily="34" charset="0"/>
                        </a:rPr>
                        <a:t>marou;iqi</a:t>
                      </a:r>
                      <a:r>
                        <a:rPr lang="fr-FR" sz="1800" b="1" kern="1200" dirty="0">
                          <a:solidFill>
                            <a:schemeClr val="dk1"/>
                          </a:solidFill>
                          <a:effectLst/>
                          <a:latin typeface="CS Avva Shenouda" panose="020B7200000000000000" pitchFamily="34" charset="0"/>
                          <a:ea typeface="Calibri" panose="020F0502020204030204" pitchFamily="34" charset="0"/>
                          <a:cs typeface="Arial" panose="020B0604020202020204" pitchFamily="34" charset="0"/>
                        </a:rPr>
                        <a:t> `</a:t>
                      </a:r>
                      <a:r>
                        <a:rPr lang="fr-FR" sz="1800" b="1" kern="1200" dirty="0" err="1">
                          <a:solidFill>
                            <a:schemeClr val="dk1"/>
                          </a:solidFill>
                          <a:effectLst/>
                          <a:latin typeface="CS Avva Shenouda" panose="020B7200000000000000" pitchFamily="34" charset="0"/>
                          <a:ea typeface="Calibri" panose="020F0502020204030204" pitchFamily="34" charset="0"/>
                          <a:cs typeface="Arial" panose="020B0604020202020204" pitchFamily="34" charset="0"/>
                        </a:rPr>
                        <a:t>nje</a:t>
                      </a:r>
                      <a:r>
                        <a:rPr lang="fr-FR" sz="1800" b="1" kern="1200" dirty="0">
                          <a:solidFill>
                            <a:schemeClr val="dk1"/>
                          </a:solidFill>
                          <a:effectLst/>
                          <a:latin typeface="CS Avva Shenouda" panose="020B7200000000000000" pitchFamily="34" charset="0"/>
                          <a:ea typeface="Calibri" panose="020F0502020204030204" pitchFamily="34" charset="0"/>
                          <a:cs typeface="Arial" panose="020B0604020202020204" pitchFamily="34" charset="0"/>
                        </a:rPr>
                        <a:t> nef`;</a:t>
                      </a:r>
                      <a:r>
                        <a:rPr lang="fr-FR" sz="1800" b="1" kern="1200" dirty="0" err="1">
                          <a:solidFill>
                            <a:schemeClr val="dk1"/>
                          </a:solidFill>
                          <a:effectLst/>
                          <a:latin typeface="CS Avva Shenouda" panose="020B7200000000000000" pitchFamily="34" charset="0"/>
                          <a:ea typeface="Calibri" panose="020F0502020204030204" pitchFamily="34" charset="0"/>
                          <a:cs typeface="Arial" panose="020B0604020202020204" pitchFamily="34" charset="0"/>
                        </a:rPr>
                        <a:t>lwm</a:t>
                      </a:r>
                      <a:r>
                        <a:rPr lang="fr-FR" sz="1800" b="1" kern="1200" dirty="0">
                          <a:solidFill>
                            <a:schemeClr val="dk1"/>
                          </a:solidFill>
                          <a:effectLst/>
                          <a:latin typeface="CS Avva Shenouda" panose="020B7200000000000000" pitchFamily="34" charset="0"/>
                          <a:ea typeface="Calibri" panose="020F0502020204030204" pitchFamily="34" charset="0"/>
                          <a:cs typeface="Arial" panose="020B0604020202020204" pitchFamily="34" charset="0"/>
                        </a:rPr>
                        <a:t> @ </a:t>
                      </a:r>
                      <a:r>
                        <a:rPr lang="fr-FR" sz="1800" b="1" kern="1200" dirty="0" err="1">
                          <a:solidFill>
                            <a:schemeClr val="dk1"/>
                          </a:solidFill>
                          <a:effectLst/>
                          <a:latin typeface="CS Avva Shenouda" panose="020B7200000000000000" pitchFamily="34" charset="0"/>
                          <a:ea typeface="Calibri" panose="020F0502020204030204" pitchFamily="34" charset="0"/>
                          <a:cs typeface="Arial" panose="020B0604020202020204" pitchFamily="34" charset="0"/>
                        </a:rPr>
                        <a:t>marou`asai</a:t>
                      </a:r>
                      <a:r>
                        <a:rPr lang="fr-FR" sz="1800" b="1" kern="1200" dirty="0">
                          <a:solidFill>
                            <a:schemeClr val="dk1"/>
                          </a:solidFill>
                          <a:effectLst/>
                          <a:latin typeface="CS Avva Shenouda" panose="020B7200000000000000" pitchFamily="34" charset="0"/>
                          <a:ea typeface="Calibri" panose="020F0502020204030204" pitchFamily="34" charset="0"/>
                          <a:cs typeface="Arial" panose="020B0604020202020204" pitchFamily="34" charset="0"/>
                        </a:rPr>
                        <a:t> `</a:t>
                      </a:r>
                      <a:r>
                        <a:rPr lang="fr-FR" sz="1800" b="1" kern="1200" dirty="0" err="1">
                          <a:solidFill>
                            <a:schemeClr val="dk1"/>
                          </a:solidFill>
                          <a:effectLst/>
                          <a:latin typeface="CS Avva Shenouda" panose="020B7200000000000000" pitchFamily="34" charset="0"/>
                          <a:ea typeface="Calibri" panose="020F0502020204030204" pitchFamily="34" charset="0"/>
                          <a:cs typeface="Arial" panose="020B0604020202020204" pitchFamily="34" charset="0"/>
                        </a:rPr>
                        <a:t>nje</a:t>
                      </a:r>
                      <a:r>
                        <a:rPr lang="fr-FR" sz="1800" b="1" kern="1200" dirty="0">
                          <a:solidFill>
                            <a:schemeClr val="dk1"/>
                          </a:solidFill>
                          <a:effectLst/>
                          <a:latin typeface="CS Avva Shenouda" panose="020B7200000000000000" pitchFamily="34" charset="0"/>
                          <a:ea typeface="Calibri" panose="020F0502020204030204" pitchFamily="34" charset="0"/>
                          <a:cs typeface="Arial" panose="020B0604020202020204" pitchFamily="34" charset="0"/>
                        </a:rPr>
                        <a:t> </a:t>
                      </a:r>
                      <a:r>
                        <a:rPr lang="fr-FR" sz="1800" b="1" kern="1200" dirty="0" err="1">
                          <a:solidFill>
                            <a:schemeClr val="dk1"/>
                          </a:solidFill>
                          <a:effectLst/>
                          <a:latin typeface="CS Avva Shenouda" panose="020B7200000000000000" pitchFamily="34" charset="0"/>
                          <a:ea typeface="Calibri" panose="020F0502020204030204" pitchFamily="34" charset="0"/>
                          <a:cs typeface="Arial" panose="020B0604020202020204" pitchFamily="34" charset="0"/>
                        </a:rPr>
                        <a:t>nefoutah</a:t>
                      </a:r>
                      <a:r>
                        <a:rPr lang="fr-FR" sz="1800" b="1" kern="1200" dirty="0">
                          <a:solidFill>
                            <a:schemeClr val="dk1"/>
                          </a:solidFill>
                          <a:effectLst/>
                          <a:latin typeface="CS Avva Shenouda" panose="020B7200000000000000" pitchFamily="34" charset="0"/>
                          <a:ea typeface="Calibri" panose="020F0502020204030204" pitchFamily="34" charset="0"/>
                          <a:cs typeface="Arial" panose="020B0604020202020204" pitchFamily="34" charset="0"/>
                        </a:rPr>
                        <a:t>. </a:t>
                      </a:r>
                    </a:p>
                    <a:p>
                      <a:pPr algn="just">
                        <a:lnSpc>
                          <a:spcPct val="115000"/>
                        </a:lnSpc>
                        <a:spcAft>
                          <a:spcPts val="0"/>
                        </a:spcAft>
                      </a:pPr>
                      <a:endParaRPr lang="fr-FR" sz="1800" b="1" kern="1200" dirty="0">
                        <a:solidFill>
                          <a:schemeClr val="dk1"/>
                        </a:solidFill>
                        <a:effectLst/>
                        <a:latin typeface="CS Avva Shenouda" panose="020B7200000000000000" pitchFamily="34" charset="0"/>
                        <a:ea typeface="Calibri" panose="020F0502020204030204" pitchFamily="34" charset="0"/>
                        <a:cs typeface="Arial" panose="020B0604020202020204" pitchFamily="34" charset="0"/>
                      </a:endParaRPr>
                    </a:p>
                    <a:p>
                      <a:pPr algn="just">
                        <a:lnSpc>
                          <a:spcPct val="115000"/>
                        </a:lnSpc>
                        <a:spcAft>
                          <a:spcPts val="0"/>
                        </a:spcAft>
                      </a:pPr>
                      <a:r>
                        <a:rPr lang="fr-FR" sz="1800" b="1" kern="1200" dirty="0" err="1">
                          <a:solidFill>
                            <a:schemeClr val="dk1"/>
                          </a:solidFill>
                          <a:effectLst/>
                          <a:latin typeface="CS Avva Shenouda" panose="020B7200000000000000" pitchFamily="34" charset="0"/>
                          <a:ea typeface="Calibri" panose="020F0502020204030204" pitchFamily="34" charset="0"/>
                          <a:cs typeface="Arial" panose="020B0604020202020204" pitchFamily="34" charset="0"/>
                        </a:rPr>
                        <a:t>Cebtwtf</a:t>
                      </a:r>
                      <a:r>
                        <a:rPr lang="fr-FR" sz="1800" b="1" kern="1200" dirty="0">
                          <a:solidFill>
                            <a:schemeClr val="dk1"/>
                          </a:solidFill>
                          <a:effectLst/>
                          <a:latin typeface="CS Avva Shenouda" panose="020B7200000000000000" pitchFamily="34" charset="0"/>
                          <a:ea typeface="Calibri" panose="020F0502020204030204" pitchFamily="34" charset="0"/>
                          <a:cs typeface="Arial" panose="020B0604020202020204" pitchFamily="34" charset="0"/>
                        </a:rPr>
                        <a:t> `</a:t>
                      </a:r>
                      <a:r>
                        <a:rPr lang="fr-FR" sz="1800" b="1" kern="1200" dirty="0" err="1">
                          <a:solidFill>
                            <a:schemeClr val="dk1"/>
                          </a:solidFill>
                          <a:effectLst/>
                          <a:latin typeface="CS Avva Shenouda" panose="020B7200000000000000" pitchFamily="34" charset="0"/>
                          <a:ea typeface="Calibri" panose="020F0502020204030204" pitchFamily="34" charset="0"/>
                          <a:cs typeface="Arial" panose="020B0604020202020204" pitchFamily="34" charset="0"/>
                        </a:rPr>
                        <a:t>eou`jroj</a:t>
                      </a:r>
                      <a:r>
                        <a:rPr lang="fr-FR" sz="1800" b="1" kern="1200" dirty="0">
                          <a:solidFill>
                            <a:schemeClr val="dk1"/>
                          </a:solidFill>
                          <a:effectLst/>
                          <a:latin typeface="CS Avva Shenouda" panose="020B7200000000000000" pitchFamily="34" charset="0"/>
                          <a:ea typeface="Calibri" panose="020F0502020204030204" pitchFamily="34" charset="0"/>
                          <a:cs typeface="Arial" panose="020B0604020202020204" pitchFamily="34" charset="0"/>
                        </a:rPr>
                        <a:t> nem </a:t>
                      </a:r>
                      <a:r>
                        <a:rPr lang="fr-FR" sz="1800" b="1" kern="1200" dirty="0" err="1">
                          <a:solidFill>
                            <a:schemeClr val="dk1"/>
                          </a:solidFill>
                          <a:effectLst/>
                          <a:latin typeface="CS Avva Shenouda" panose="020B7200000000000000" pitchFamily="34" charset="0"/>
                          <a:ea typeface="Calibri" panose="020F0502020204030204" pitchFamily="34" charset="0"/>
                          <a:cs typeface="Arial" panose="020B0604020202020204" pitchFamily="34" charset="0"/>
                        </a:rPr>
                        <a:t>ou`wcq</a:t>
                      </a:r>
                      <a:r>
                        <a:rPr lang="fr-FR" sz="1800" b="1" kern="1200" dirty="0">
                          <a:solidFill>
                            <a:schemeClr val="dk1"/>
                          </a:solidFill>
                          <a:effectLst/>
                          <a:latin typeface="CS Avva Shenouda" panose="020B7200000000000000" pitchFamily="34" charset="0"/>
                          <a:ea typeface="Calibri" panose="020F0502020204030204" pitchFamily="34" charset="0"/>
                          <a:cs typeface="Arial" panose="020B0604020202020204" pitchFamily="34" charset="0"/>
                        </a:rPr>
                        <a:t> </a:t>
                      </a:r>
                      <a:r>
                        <a:rPr lang="fr-FR" sz="1800" b="1" kern="1200" dirty="0" err="1">
                          <a:solidFill>
                            <a:schemeClr val="dk1"/>
                          </a:solidFill>
                          <a:effectLst/>
                          <a:latin typeface="CS Avva Shenouda" panose="020B7200000000000000" pitchFamily="34" charset="0"/>
                          <a:ea typeface="Calibri" panose="020F0502020204030204" pitchFamily="34" charset="0"/>
                          <a:cs typeface="Arial" panose="020B0604020202020204" pitchFamily="34" charset="0"/>
                        </a:rPr>
                        <a:t>ouoh</a:t>
                      </a:r>
                      <a:r>
                        <a:rPr lang="fr-FR" sz="1800" b="1" kern="1200" dirty="0">
                          <a:solidFill>
                            <a:schemeClr val="dk1"/>
                          </a:solidFill>
                          <a:effectLst/>
                          <a:latin typeface="CS Avva Shenouda" panose="020B7200000000000000" pitchFamily="34" charset="0"/>
                          <a:ea typeface="Calibri" panose="020F0502020204030204" pitchFamily="34" charset="0"/>
                          <a:cs typeface="Arial" panose="020B0604020202020204" pitchFamily="34" charset="0"/>
                        </a:rPr>
                        <a:t> `</a:t>
                      </a:r>
                      <a:r>
                        <a:rPr lang="fr-FR" sz="1800" b="1" kern="1200" dirty="0" err="1">
                          <a:solidFill>
                            <a:schemeClr val="dk1"/>
                          </a:solidFill>
                          <a:effectLst/>
                          <a:latin typeface="CS Avva Shenouda" panose="020B7200000000000000" pitchFamily="34" charset="0"/>
                          <a:ea typeface="Calibri" panose="020F0502020204030204" pitchFamily="34" charset="0"/>
                          <a:cs typeface="Arial" panose="020B0604020202020204" pitchFamily="34" charset="0"/>
                        </a:rPr>
                        <a:t>arioikonomin</a:t>
                      </a:r>
                      <a:r>
                        <a:rPr lang="fr-FR" sz="1800" b="1" kern="1200" dirty="0">
                          <a:solidFill>
                            <a:schemeClr val="dk1"/>
                          </a:solidFill>
                          <a:effectLst/>
                          <a:latin typeface="CS Avva Shenouda" panose="020B7200000000000000" pitchFamily="34" charset="0"/>
                          <a:ea typeface="Calibri" panose="020F0502020204030204" pitchFamily="34" charset="0"/>
                          <a:cs typeface="Arial" panose="020B0604020202020204" pitchFamily="34" charset="0"/>
                        </a:rPr>
                        <a:t> `</a:t>
                      </a:r>
                      <a:r>
                        <a:rPr lang="fr-FR" sz="1800" b="1" kern="1200" dirty="0" err="1">
                          <a:solidFill>
                            <a:schemeClr val="dk1"/>
                          </a:solidFill>
                          <a:effectLst/>
                          <a:latin typeface="CS Avva Shenouda" panose="020B7200000000000000" pitchFamily="34" charset="0"/>
                          <a:ea typeface="Calibri" panose="020F0502020204030204" pitchFamily="34" charset="0"/>
                          <a:cs typeface="Arial" panose="020B0604020202020204" pitchFamily="34" charset="0"/>
                        </a:rPr>
                        <a:t>mpenjinwnq</a:t>
                      </a:r>
                      <a:r>
                        <a:rPr lang="fr-FR" sz="1800" b="1" kern="1200" dirty="0">
                          <a:solidFill>
                            <a:schemeClr val="dk1"/>
                          </a:solidFill>
                          <a:effectLst/>
                          <a:latin typeface="CS Avva Shenouda" panose="020B7200000000000000" pitchFamily="34" charset="0"/>
                          <a:ea typeface="Calibri" panose="020F0502020204030204" pitchFamily="34" charset="0"/>
                          <a:cs typeface="Arial" panose="020B0604020202020204" pitchFamily="34" charset="0"/>
                        </a:rPr>
                        <a:t> kata </a:t>
                      </a:r>
                      <a:r>
                        <a:rPr lang="fr-FR" sz="1800" b="1" kern="1200" dirty="0" err="1">
                          <a:solidFill>
                            <a:schemeClr val="dk1"/>
                          </a:solidFill>
                          <a:effectLst/>
                          <a:latin typeface="CS Avva Shenouda" panose="020B7200000000000000" pitchFamily="34" charset="0"/>
                          <a:ea typeface="Calibri" panose="020F0502020204030204" pitchFamily="34" charset="0"/>
                          <a:cs typeface="Arial" panose="020B0604020202020204" pitchFamily="34" charset="0"/>
                        </a:rPr>
                        <a:t>peternofri</a:t>
                      </a:r>
                      <a:r>
                        <a:rPr lang="fr-FR" sz="1800" b="1" kern="1200" dirty="0">
                          <a:solidFill>
                            <a:schemeClr val="dk1"/>
                          </a:solidFill>
                          <a:effectLst/>
                          <a:latin typeface="CS Avva Shenouda" panose="020B7200000000000000" pitchFamily="34" charset="0"/>
                          <a:ea typeface="Calibri" panose="020F0502020204030204" pitchFamily="34" charset="0"/>
                          <a:cs typeface="Arial" panose="020B0604020202020204" pitchFamily="34" charset="0"/>
                        </a:rPr>
                        <a:t>. </a:t>
                      </a:r>
                    </a:p>
                  </a:txBody>
                  <a:tcPr marL="68580" marR="68580" marT="0"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fr-FR" sz="2000" b="1" dirty="0">
                          <a:solidFill>
                            <a:srgbClr val="C00000"/>
                          </a:solidFill>
                        </a:rPr>
                        <a:t>Le Prêtre</a:t>
                      </a:r>
                    </a:p>
                    <a:p>
                      <a:pPr algn="just">
                        <a:lnSpc>
                          <a:spcPct val="115000"/>
                        </a:lnSpc>
                        <a:spcAft>
                          <a:spcPts val="1200"/>
                        </a:spcAft>
                      </a:pPr>
                      <a:r>
                        <a:rPr lang="fr-FR" sz="2000" b="1" dirty="0">
                          <a:effectLst/>
                          <a:latin typeface="Book Antiqua" panose="02040602050305030304" pitchFamily="18" charset="0"/>
                          <a:ea typeface="Times New Roman" panose="02020603050405020304" pitchFamily="18" charset="0"/>
                          <a:cs typeface="Arial" panose="020B0604020202020204" pitchFamily="34" charset="0"/>
                        </a:rPr>
                        <a:t>Par Ta grâce fais-les parvenir à hauteur convenable. </a:t>
                      </a:r>
                      <a:r>
                        <a:rPr lang="fr-FR" sz="2000" b="1" dirty="0">
                          <a:effectLst/>
                          <a:latin typeface="Book Antiqua" panose="02040602050305030304" pitchFamily="18" charset="0"/>
                          <a:ea typeface="Calibri" panose="020F0502020204030204" pitchFamily="34" charset="0"/>
                          <a:cs typeface="Arial" panose="020B0604020202020204" pitchFamily="34" charset="0"/>
                        </a:rPr>
                        <a:t>Réjouis la face de la terre. Que ses sillons soient irrigués et ses fruits multipliés. </a:t>
                      </a:r>
                    </a:p>
                    <a:p>
                      <a:pPr algn="just">
                        <a:lnSpc>
                          <a:spcPct val="115000"/>
                        </a:lnSpc>
                        <a:spcAft>
                          <a:spcPts val="1200"/>
                        </a:spcAft>
                      </a:pPr>
                      <a:endParaRPr lang="fr-FR" sz="1000" b="1" dirty="0">
                        <a:effectLst/>
                        <a:latin typeface="Book Antiqua" panose="02040602050305030304" pitchFamily="18" charset="0"/>
                        <a:ea typeface="Calibri" panose="020F0502020204030204" pitchFamily="34" charset="0"/>
                        <a:cs typeface="Arial" panose="020B0604020202020204" pitchFamily="34" charset="0"/>
                      </a:endParaRPr>
                    </a:p>
                    <a:p>
                      <a:pPr algn="just">
                        <a:lnSpc>
                          <a:spcPct val="115000"/>
                        </a:lnSpc>
                        <a:spcAft>
                          <a:spcPts val="1200"/>
                        </a:spcAft>
                      </a:pPr>
                      <a:r>
                        <a:rPr lang="fr-FR" sz="2000" b="1" dirty="0">
                          <a:effectLst/>
                          <a:latin typeface="Book Antiqua" panose="02040602050305030304" pitchFamily="18" charset="0"/>
                          <a:ea typeface="Calibri" panose="020F0502020204030204" pitchFamily="34" charset="0"/>
                          <a:cs typeface="Arial" panose="020B0604020202020204" pitchFamily="34" charset="0"/>
                        </a:rPr>
                        <a:t>Prépare-la aux semailles et à la moisson et conduis notre vie comme il convient. </a:t>
                      </a: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ar-SA" sz="2000" b="1" kern="1200" dirty="0">
                          <a:solidFill>
                            <a:srgbClr val="C00000"/>
                          </a:solidFill>
                          <a:effectLst/>
                          <a:latin typeface="+mn-lt"/>
                          <a:ea typeface="+mn-ea"/>
                          <a:cs typeface="+mn-cs"/>
                        </a:rPr>
                        <a:t>الكاهن</a:t>
                      </a:r>
                      <a:endParaRPr lang="fr-FR" dirty="0">
                        <a:solidFill>
                          <a:srgbClr val="C00000"/>
                        </a:solidFill>
                      </a:endParaRPr>
                    </a:p>
                    <a:p>
                      <a:pPr algn="justLow" rtl="1">
                        <a:lnSpc>
                          <a:spcPct val="115000"/>
                        </a:lnSpc>
                        <a:spcAft>
                          <a:spcPts val="1000"/>
                        </a:spcAft>
                      </a:pPr>
                      <a:r>
                        <a:rPr lang="ar-AE" sz="2400" b="0" kern="120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اصعدها كمقدارها كنعمتك</a:t>
                      </a:r>
                      <a:r>
                        <a:rPr lang="fr-FR" sz="2400" b="0" kern="120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 </a:t>
                      </a:r>
                      <a:r>
                        <a:rPr lang="ar-SA" sz="2400" b="0" kern="120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فرح وجه الأرض </a:t>
                      </a:r>
                      <a:r>
                        <a:rPr lang="ar-SA" sz="2400" b="0" kern="1200" dirty="0" err="1">
                          <a:solidFill>
                            <a:schemeClr val="tx1"/>
                          </a:solidFill>
                          <a:effectLst/>
                          <a:latin typeface="Book Antiqua" panose="02040602050305030304" pitchFamily="18" charset="0"/>
                          <a:ea typeface="Calibri" panose="020F0502020204030204" pitchFamily="34" charset="0"/>
                          <a:cs typeface="Tahoma" panose="020B0604030504040204" pitchFamily="34" charset="0"/>
                        </a:rPr>
                        <a:t>ليرو</a:t>
                      </a:r>
                      <a:r>
                        <a:rPr lang="ar-SA" sz="2400" b="0" kern="120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 حرثها ولتكثر أثمارها.</a:t>
                      </a:r>
                      <a:endParaRPr lang="fr-FR" sz="2400" b="0" kern="1200" dirty="0">
                        <a:solidFill>
                          <a:schemeClr val="tx1"/>
                        </a:solidFill>
                        <a:effectLst/>
                        <a:latin typeface="Book Antiqua" panose="02040602050305030304" pitchFamily="18" charset="0"/>
                        <a:ea typeface="Calibri" panose="020F0502020204030204" pitchFamily="34" charset="0"/>
                        <a:cs typeface="Tahoma" panose="020B0604030504040204" pitchFamily="34" charset="0"/>
                      </a:endParaRPr>
                    </a:p>
                    <a:p>
                      <a:pPr algn="justLow" rtl="1">
                        <a:lnSpc>
                          <a:spcPct val="115000"/>
                        </a:lnSpc>
                        <a:spcAft>
                          <a:spcPts val="1000"/>
                        </a:spcAft>
                      </a:pPr>
                      <a:endParaRPr lang="fr-FR" sz="2400" b="0" kern="1200" dirty="0">
                        <a:solidFill>
                          <a:schemeClr val="tx1"/>
                        </a:solidFill>
                        <a:effectLst/>
                        <a:latin typeface="Book Antiqua" panose="02040602050305030304" pitchFamily="18" charset="0"/>
                        <a:ea typeface="Calibri" panose="020F0502020204030204" pitchFamily="34" charset="0"/>
                        <a:cs typeface="Tahoma" panose="020B0604030504040204" pitchFamily="34" charset="0"/>
                      </a:endParaRPr>
                    </a:p>
                    <a:p>
                      <a:pPr algn="justLow" rtl="1">
                        <a:lnSpc>
                          <a:spcPct val="115000"/>
                        </a:lnSpc>
                        <a:spcAft>
                          <a:spcPts val="1000"/>
                        </a:spcAft>
                      </a:pPr>
                      <a:r>
                        <a:rPr lang="fr-FR" sz="2400" b="0" kern="120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 </a:t>
                      </a:r>
                      <a:r>
                        <a:rPr lang="ar-AE" sz="2400" b="0" kern="120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أعدها للزرع والحصاد ودبر حياتنا كما يليق.</a:t>
                      </a:r>
                    </a:p>
                    <a:p>
                      <a:pPr algn="justLow" rtl="1">
                        <a:lnSpc>
                          <a:spcPct val="115000"/>
                        </a:lnSpc>
                        <a:spcAft>
                          <a:spcPts val="1000"/>
                        </a:spcAft>
                      </a:pPr>
                      <a:endParaRPr lang="ar-SA" sz="2400" b="0" kern="1200" dirty="0">
                        <a:solidFill>
                          <a:schemeClr val="tx1"/>
                        </a:solidFill>
                        <a:effectLst/>
                        <a:latin typeface="Book Antiqua" panose="02040602050305030304" pitchFamily="18" charset="0"/>
                        <a:ea typeface="Calibri" panose="020F0502020204030204" pitchFamily="34" charset="0"/>
                        <a:cs typeface="Tahoma" panose="020B0604030504040204" pitchFamily="34" charset="0"/>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305461814"/>
                  </a:ext>
                </a:extLst>
              </a:tr>
            </a:tbl>
          </a:graphicData>
        </a:graphic>
      </p:graphicFrame>
      <p:sp>
        <p:nvSpPr>
          <p:cNvPr id="6" name="ZoneTexte 5">
            <a:extLst>
              <a:ext uri="{FF2B5EF4-FFF2-40B4-BE49-F238E27FC236}">
                <a16:creationId xmlns:a16="http://schemas.microsoft.com/office/drawing/2014/main" id="{4A29BADE-EC5B-4451-B9D6-7C547688B5B6}"/>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du </a:t>
            </a:r>
            <a:r>
              <a:rPr lang="fr-FR" sz="1600" b="1" dirty="0" err="1">
                <a:solidFill>
                  <a:schemeClr val="bg1"/>
                </a:solidFill>
              </a:rPr>
              <a:t>Lakkan</a:t>
            </a:r>
            <a:r>
              <a:rPr lang="fr-FR" sz="1600" b="1" dirty="0">
                <a:solidFill>
                  <a:schemeClr val="bg1"/>
                </a:solidFill>
              </a:rPr>
              <a:t> (Lavement des pieds)</a:t>
            </a:r>
          </a:p>
        </p:txBody>
      </p:sp>
      <p:sp>
        <p:nvSpPr>
          <p:cNvPr id="8" name="Rectangle 74">
            <a:extLst>
              <a:ext uri="{FF2B5EF4-FFF2-40B4-BE49-F238E27FC236}">
                <a16:creationId xmlns:a16="http://schemas.microsoft.com/office/drawing/2014/main" id="{03841600-5B95-427B-9D18-30323F535FD8}"/>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صلاة </a:t>
            </a:r>
            <a:r>
              <a:rPr lang="ar-SA" sz="2000" b="1" dirty="0" err="1">
                <a:solidFill>
                  <a:schemeClr val="bg1"/>
                </a:solidFill>
              </a:rPr>
              <a:t>اللقان</a:t>
            </a:r>
            <a:endParaRPr lang="en-US" altLang="fr-FR" sz="2000" b="1" i="1" dirty="0">
              <a:solidFill>
                <a:schemeClr val="bg1"/>
              </a:solidFill>
            </a:endParaRPr>
          </a:p>
        </p:txBody>
      </p:sp>
    </p:spTree>
    <p:extLst>
      <p:ext uri="{BB962C8B-B14F-4D97-AF65-F5344CB8AC3E}">
        <p14:creationId xmlns:p14="http://schemas.microsoft.com/office/powerpoint/2010/main" val="4174361218"/>
      </p:ext>
    </p:extLst>
  </p:cSld>
  <p:clrMapOvr>
    <a:masterClrMapping/>
  </p:clrMapOvr>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a:xfrm>
            <a:off x="6960096" y="692696"/>
            <a:ext cx="4531205" cy="2554545"/>
          </a:xfrm>
          <a:prstGeom prst="rect">
            <a:avLst/>
          </a:prstGeom>
        </p:spPr>
        <p:txBody>
          <a:bodyPr wrap="square">
            <a:spAutoFit/>
          </a:bodyPr>
          <a:lstStyle/>
          <a:p>
            <a:pPr algn="just" rtl="1"/>
            <a:r>
              <a:rPr lang="ar-EG" sz="4000" b="1" dirty="0"/>
              <a:t>نسجد لك أيها المسيح مع أبيك الصالح والروح القدس لأنك </a:t>
            </a:r>
            <a:r>
              <a:rPr lang="ar-EG" sz="4000" b="1" dirty="0">
                <a:solidFill>
                  <a:srgbClr val="C00000"/>
                </a:solidFill>
              </a:rPr>
              <a:t>صلبت</a:t>
            </a:r>
            <a:r>
              <a:rPr lang="ar-EG" sz="4000" b="1" dirty="0"/>
              <a:t> وخلصتنا.</a:t>
            </a:r>
            <a:endParaRPr lang="fr-FR" sz="4000" b="1" dirty="0"/>
          </a:p>
        </p:txBody>
      </p:sp>
      <p:sp>
        <p:nvSpPr>
          <p:cNvPr id="7" name="Rectangle 6"/>
          <p:cNvSpPr/>
          <p:nvPr/>
        </p:nvSpPr>
        <p:spPr>
          <a:xfrm>
            <a:off x="2063552" y="4149080"/>
            <a:ext cx="8064896" cy="2062103"/>
          </a:xfrm>
          <a:prstGeom prst="rect">
            <a:avLst/>
          </a:prstGeom>
        </p:spPr>
        <p:txBody>
          <a:bodyPr wrap="square">
            <a:spAutoFit/>
          </a:bodyPr>
          <a:lstStyle/>
          <a:p>
            <a:pPr algn="ctr"/>
            <a:r>
              <a:rPr lang="fr-FR" sz="3200" b="1" dirty="0">
                <a:latin typeface="Book Antiqua" pitchFamily="18" charset="0"/>
              </a:rPr>
              <a:t>Nous T'adorons ô Christ</a:t>
            </a:r>
          </a:p>
          <a:p>
            <a:pPr algn="ctr"/>
            <a:r>
              <a:rPr lang="fr-FR" sz="3200" b="1" dirty="0">
                <a:latin typeface="Book Antiqua" pitchFamily="18" charset="0"/>
              </a:rPr>
              <a:t>Avec Ton Père Très Bon</a:t>
            </a:r>
          </a:p>
          <a:p>
            <a:pPr algn="ctr"/>
            <a:r>
              <a:rPr lang="fr-FR" sz="3200" b="1" dirty="0">
                <a:latin typeface="Book Antiqua" pitchFamily="18" charset="0"/>
              </a:rPr>
              <a:t>Avec le Saint-Esprit</a:t>
            </a:r>
          </a:p>
          <a:p>
            <a:pPr algn="ctr"/>
            <a:r>
              <a:rPr lang="fr-FR" sz="3200" b="1" dirty="0">
                <a:latin typeface="Book Antiqua" pitchFamily="18" charset="0"/>
              </a:rPr>
              <a:t>Car Tu fus </a:t>
            </a:r>
            <a:r>
              <a:rPr lang="fr-FR" sz="3200" b="1" dirty="0">
                <a:solidFill>
                  <a:srgbClr val="C00000"/>
                </a:solidFill>
                <a:latin typeface="Book Antiqua" pitchFamily="18" charset="0"/>
              </a:rPr>
              <a:t>crucifié</a:t>
            </a:r>
            <a:r>
              <a:rPr lang="fr-FR" sz="3200" b="1" dirty="0">
                <a:latin typeface="Book Antiqua" pitchFamily="18" charset="0"/>
              </a:rPr>
              <a:t> et nous sauvas.</a:t>
            </a:r>
          </a:p>
        </p:txBody>
      </p:sp>
      <p:sp>
        <p:nvSpPr>
          <p:cNvPr id="10" name="Rectangle 9">
            <a:extLst>
              <a:ext uri="{FF2B5EF4-FFF2-40B4-BE49-F238E27FC236}">
                <a16:creationId xmlns:a16="http://schemas.microsoft.com/office/drawing/2014/main" id="{D3962291-3152-4B51-9AF9-A122E2EC76EB}"/>
              </a:ext>
            </a:extLst>
          </p:cNvPr>
          <p:cNvSpPr/>
          <p:nvPr/>
        </p:nvSpPr>
        <p:spPr>
          <a:xfrm>
            <a:off x="695400" y="692696"/>
            <a:ext cx="5256584" cy="2862322"/>
          </a:xfrm>
          <a:prstGeom prst="rect">
            <a:avLst/>
          </a:prstGeom>
        </p:spPr>
        <p:txBody>
          <a:bodyPr wrap="square">
            <a:spAutoFit/>
          </a:bodyPr>
          <a:lstStyle/>
          <a:p>
            <a:pPr algn="just"/>
            <a:r>
              <a:rPr lang="it-IT" sz="3600" b="1" dirty="0">
                <a:latin typeface="CS Avva Shenouda" pitchFamily="34" charset="0"/>
              </a:rPr>
              <a:t>¿ </a:t>
            </a:r>
            <a:r>
              <a:rPr lang="fr-FR" sz="3600" b="1" dirty="0" err="1">
                <a:latin typeface="Athanasius" pitchFamily="2" charset="0"/>
              </a:rPr>
              <a:t>Tenouw</a:t>
            </a:r>
            <a:r>
              <a:rPr lang="fr-FR" sz="3600" b="1" dirty="0">
                <a:latin typeface="Athanasius" pitchFamily="2" charset="0"/>
              </a:rPr>
              <a:t>]t `</a:t>
            </a:r>
            <a:r>
              <a:rPr lang="fr-FR" sz="3600" b="1" dirty="0" err="1">
                <a:latin typeface="Athanasius" pitchFamily="2" charset="0"/>
              </a:rPr>
              <a:t>mmok</a:t>
            </a:r>
            <a:r>
              <a:rPr lang="fr-FR" sz="3600" b="1" dirty="0">
                <a:latin typeface="Athanasius" pitchFamily="2" charset="0"/>
              </a:rPr>
              <a:t> `w </a:t>
            </a:r>
            <a:r>
              <a:rPr lang="fr-FR" sz="3600" b="1" dirty="0" err="1">
                <a:latin typeface="Athanasius" pitchFamily="2" charset="0"/>
              </a:rPr>
              <a:t>Pi`xrictoc</a:t>
            </a:r>
            <a:r>
              <a:rPr lang="fr-FR" sz="3600" b="1" dirty="0">
                <a:latin typeface="Athanasius" pitchFamily="2" charset="0"/>
              </a:rPr>
              <a:t> &gt; nem </a:t>
            </a:r>
            <a:r>
              <a:rPr lang="fr-FR" sz="3600" b="1" dirty="0" err="1">
                <a:latin typeface="Athanasius" pitchFamily="2" charset="0"/>
              </a:rPr>
              <a:t>Pekiwt</a:t>
            </a:r>
            <a:r>
              <a:rPr lang="fr-FR" sz="3600" b="1" dirty="0">
                <a:latin typeface="Athanasius" pitchFamily="2" charset="0"/>
              </a:rPr>
              <a:t> `n`</a:t>
            </a:r>
            <a:r>
              <a:rPr lang="fr-FR" sz="3600" b="1" dirty="0" err="1">
                <a:latin typeface="Athanasius" pitchFamily="2" charset="0"/>
              </a:rPr>
              <a:t>agaqoc</a:t>
            </a:r>
            <a:r>
              <a:rPr lang="fr-FR" sz="3600" b="1" dirty="0">
                <a:latin typeface="Athanasius" pitchFamily="2" charset="0"/>
              </a:rPr>
              <a:t> &gt; nem </a:t>
            </a:r>
            <a:r>
              <a:rPr lang="fr-FR" sz="3600" b="1" dirty="0" err="1">
                <a:latin typeface="Athanasius" pitchFamily="2" charset="0"/>
              </a:rPr>
              <a:t>Pi`pneuma</a:t>
            </a:r>
            <a:r>
              <a:rPr lang="fr-FR" sz="3600" b="1" dirty="0">
                <a:latin typeface="Athanasius" pitchFamily="2" charset="0"/>
              </a:rPr>
              <a:t> `</a:t>
            </a:r>
            <a:r>
              <a:rPr lang="fr-FR" sz="3600" b="1" dirty="0" err="1">
                <a:latin typeface="Athanasius" pitchFamily="2" charset="0"/>
              </a:rPr>
              <a:t>eqouab</a:t>
            </a:r>
            <a:r>
              <a:rPr lang="fr-FR" sz="3600" b="1" dirty="0">
                <a:latin typeface="Athanasius" pitchFamily="2" charset="0"/>
              </a:rPr>
              <a:t> &gt; je </a:t>
            </a:r>
            <a:r>
              <a:rPr lang="fr-FR" sz="3600" b="1" dirty="0" err="1">
                <a:solidFill>
                  <a:srgbClr val="C00000"/>
                </a:solidFill>
                <a:latin typeface="Athanasius" pitchFamily="2" charset="0"/>
              </a:rPr>
              <a:t>aua</a:t>
            </a:r>
            <a:r>
              <a:rPr lang="fr-FR" sz="3600" b="1" dirty="0">
                <a:solidFill>
                  <a:srgbClr val="C00000"/>
                </a:solidFill>
                <a:latin typeface="Athanasius" pitchFamily="2" charset="0"/>
              </a:rPr>
              <a:t>]k</a:t>
            </a:r>
            <a:r>
              <a:rPr lang="fr-FR" sz="3600" b="1" dirty="0">
                <a:latin typeface="Athanasius" pitchFamily="2" charset="0"/>
              </a:rPr>
              <a:t> </a:t>
            </a:r>
            <a:r>
              <a:rPr lang="fr-FR" sz="3600" b="1" dirty="0" err="1">
                <a:latin typeface="Athanasius" pitchFamily="2" charset="0"/>
              </a:rPr>
              <a:t>akcw</a:t>
            </a:r>
            <a:r>
              <a:rPr lang="fr-FR" sz="3600" b="1" dirty="0">
                <a:latin typeface="Athanasius" pitchFamily="2" charset="0"/>
              </a:rPr>
              <a:t>; `</a:t>
            </a:r>
            <a:r>
              <a:rPr lang="fr-FR" sz="3600" b="1" dirty="0" err="1">
                <a:latin typeface="Athanasius" pitchFamily="2" charset="0"/>
              </a:rPr>
              <a:t>mmon</a:t>
            </a:r>
            <a:r>
              <a:rPr lang="fr-FR" sz="3600" b="1" dirty="0">
                <a:latin typeface="Athanasius" pitchFamily="2" charset="0"/>
              </a:rPr>
              <a:t>.</a:t>
            </a:r>
          </a:p>
        </p:txBody>
      </p:sp>
      <p:sp>
        <p:nvSpPr>
          <p:cNvPr id="11" name="ZoneTexte 10">
            <a:extLst>
              <a:ext uri="{FF2B5EF4-FFF2-40B4-BE49-F238E27FC236}">
                <a16:creationId xmlns:a16="http://schemas.microsoft.com/office/drawing/2014/main" id="{2F41618C-AE50-4751-860E-0627C819D04E}"/>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de l’aube </a:t>
            </a:r>
            <a:r>
              <a:rPr lang="fr-FR" sz="1600" b="1" i="1" dirty="0">
                <a:solidFill>
                  <a:schemeClr val="bg1"/>
                </a:solidFill>
              </a:rPr>
              <a:t>du Jeudi Saint</a:t>
            </a:r>
            <a:endParaRPr lang="fr-FR" sz="1600" b="1" dirty="0">
              <a:solidFill>
                <a:schemeClr val="bg1"/>
              </a:solidFill>
            </a:endParaRPr>
          </a:p>
        </p:txBody>
      </p:sp>
      <p:sp>
        <p:nvSpPr>
          <p:cNvPr id="12" name="Rectangle 74">
            <a:extLst>
              <a:ext uri="{FF2B5EF4-FFF2-40B4-BE49-F238E27FC236}">
                <a16:creationId xmlns:a16="http://schemas.microsoft.com/office/drawing/2014/main" id="{C1E88596-67A1-4E0E-AEA1-D61AE7B35DE4}"/>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باكر يوم الخميس</a:t>
            </a:r>
            <a:endParaRPr lang="en-US" altLang="fr-FR" sz="2000" b="1" i="1" dirty="0">
              <a:solidFill>
                <a:schemeClr val="bg1"/>
              </a:solidFill>
            </a:endParaRPr>
          </a:p>
        </p:txBody>
      </p:sp>
    </p:spTree>
    <p:extLst>
      <p:ext uri="{BB962C8B-B14F-4D97-AF65-F5344CB8AC3E}">
        <p14:creationId xmlns:p14="http://schemas.microsoft.com/office/powerpoint/2010/main" val="4216606461"/>
      </p:ext>
    </p:extLst>
  </p:cSld>
  <p:clrMapOvr>
    <a:masterClrMapping/>
  </p:clrMapOvr>
</p:sld>
</file>

<file path=ppt/slides/slide6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5" name="Connecteur droit 4">
            <a:extLst>
              <a:ext uri="{FF2B5EF4-FFF2-40B4-BE49-F238E27FC236}">
                <a16:creationId xmlns:a16="http://schemas.microsoft.com/office/drawing/2014/main" id="{126B1987-611D-41BD-9F08-E35F26AD5672}"/>
              </a:ext>
            </a:extLst>
          </p:cNvPr>
          <p:cNvCxnSpPr>
            <a:cxnSpLocks/>
          </p:cNvCxnSpPr>
          <p:nvPr/>
        </p:nvCxnSpPr>
        <p:spPr>
          <a:xfrm flipV="1">
            <a:off x="4151784" y="548680"/>
            <a:ext cx="0" cy="5832648"/>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7" name="Connecteur droit 6">
            <a:extLst>
              <a:ext uri="{FF2B5EF4-FFF2-40B4-BE49-F238E27FC236}">
                <a16:creationId xmlns:a16="http://schemas.microsoft.com/office/drawing/2014/main" id="{6FCAE597-4702-47B1-A0B0-F545200A3E96}"/>
              </a:ext>
            </a:extLst>
          </p:cNvPr>
          <p:cNvCxnSpPr>
            <a:cxnSpLocks/>
          </p:cNvCxnSpPr>
          <p:nvPr/>
        </p:nvCxnSpPr>
        <p:spPr>
          <a:xfrm>
            <a:off x="7932204" y="548680"/>
            <a:ext cx="0" cy="5832648"/>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aphicFrame>
        <p:nvGraphicFramePr>
          <p:cNvPr id="12" name="Tableau 11">
            <a:extLst>
              <a:ext uri="{FF2B5EF4-FFF2-40B4-BE49-F238E27FC236}">
                <a16:creationId xmlns:a16="http://schemas.microsoft.com/office/drawing/2014/main" id="{23B5C5BD-6EB6-4F33-9C21-03AB01B882EA}"/>
              </a:ext>
            </a:extLst>
          </p:cNvPr>
          <p:cNvGraphicFramePr>
            <a:graphicFrameLocks noGrp="1"/>
          </p:cNvGraphicFramePr>
          <p:nvPr/>
        </p:nvGraphicFramePr>
        <p:xfrm>
          <a:off x="435402" y="562600"/>
          <a:ext cx="11277213" cy="5962744"/>
        </p:xfrm>
        <a:graphic>
          <a:graphicData uri="http://schemas.openxmlformats.org/drawingml/2006/table">
            <a:tbl>
              <a:tblPr firstRow="1" bandRow="1">
                <a:tableStyleId>{5C22544A-7EE6-4342-B048-85BDC9FD1C3A}</a:tableStyleId>
              </a:tblPr>
              <a:tblGrid>
                <a:gridCol w="3759071">
                  <a:extLst>
                    <a:ext uri="{9D8B030D-6E8A-4147-A177-3AD203B41FA5}">
                      <a16:colId xmlns:a16="http://schemas.microsoft.com/office/drawing/2014/main" val="4000093288"/>
                    </a:ext>
                  </a:extLst>
                </a:gridCol>
                <a:gridCol w="3759071">
                  <a:extLst>
                    <a:ext uri="{9D8B030D-6E8A-4147-A177-3AD203B41FA5}">
                      <a16:colId xmlns:a16="http://schemas.microsoft.com/office/drawing/2014/main" val="4164998953"/>
                    </a:ext>
                  </a:extLst>
                </a:gridCol>
                <a:gridCol w="3759071">
                  <a:extLst>
                    <a:ext uri="{9D8B030D-6E8A-4147-A177-3AD203B41FA5}">
                      <a16:colId xmlns:a16="http://schemas.microsoft.com/office/drawing/2014/main" val="3812654652"/>
                    </a:ext>
                  </a:extLst>
                </a:gridCol>
              </a:tblGrid>
              <a:tr h="5962744">
                <a:tc>
                  <a:txBody>
                    <a:bodyPr/>
                    <a:lstStyle/>
                    <a:p>
                      <a:pPr algn="just">
                        <a:lnSpc>
                          <a:spcPct val="115000"/>
                        </a:lnSpc>
                        <a:spcAft>
                          <a:spcPts val="1200"/>
                        </a:spcAft>
                      </a:pP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ÉCmou</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epi</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lom</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nte</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rompi</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hiten</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tekmet</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ryctoc</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e;be</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nihyki</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nte</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peklaoc</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e;be</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yra</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nem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piorvanoc</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nem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pisemmo</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nem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pirem`njwili</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 nem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e;byten</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tyren</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qa</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ny`eterhelpic</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erok</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ouoh</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ettwbh</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mpekran</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e;ouab</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a:t>
                      </a:r>
                    </a:p>
                    <a:p>
                      <a:pPr algn="just">
                        <a:lnSpc>
                          <a:spcPct val="115000"/>
                        </a:lnSpc>
                        <a:spcAft>
                          <a:spcPts val="1200"/>
                        </a:spcAft>
                      </a:pPr>
                      <a:endPar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endParaRPr>
                    </a:p>
                    <a:p>
                      <a:pPr algn="just">
                        <a:lnSpc>
                          <a:spcPct val="115000"/>
                        </a:lnSpc>
                        <a:spcAft>
                          <a:spcPts val="1200"/>
                        </a:spcAft>
                      </a:pP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Je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nenbal</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nouon</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niben</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ceerhelpic</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erok</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 je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n;ok</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et]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ntou`qre</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nwou</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qen</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oucyou</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enanef</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p>
                  </a:txBody>
                  <a:tcPr marL="68580" marR="68580" marT="0"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just">
                        <a:lnSpc>
                          <a:spcPct val="115000"/>
                        </a:lnSpc>
                        <a:spcAft>
                          <a:spcPts val="1200"/>
                        </a:spcAft>
                      </a:pPr>
                      <a:r>
                        <a:rPr lang="fr-FR" sz="2000" dirty="0">
                          <a:solidFill>
                            <a:schemeClr val="tx1"/>
                          </a:solidFill>
                          <a:effectLst/>
                          <a:latin typeface="Book Antiqua" panose="02040602050305030304" pitchFamily="18" charset="0"/>
                          <a:ea typeface="Times New Roman" panose="02020603050405020304" pitchFamily="18" charset="0"/>
                          <a:cs typeface="Arial" panose="020B0604020202020204" pitchFamily="34" charset="0"/>
                        </a:rPr>
                        <a:t>Par Ta bonté, bénis le couronnement de l’année, à cause des pauvres de Ton  peuple, de la veuve et de l’orphelin, de l’étranger et du visiteur, ainsi que pour nous tous qui mettons en Toi notre espérance et invoquons Ton Saint Nom. </a:t>
                      </a:r>
                    </a:p>
                    <a:p>
                      <a:pPr algn="just">
                        <a:lnSpc>
                          <a:spcPct val="115000"/>
                        </a:lnSpc>
                        <a:spcAft>
                          <a:spcPts val="1200"/>
                        </a:spcAft>
                      </a:pPr>
                      <a:endParaRPr lang="fr-FR" sz="1200" dirty="0">
                        <a:solidFill>
                          <a:schemeClr val="tx1"/>
                        </a:solidFill>
                        <a:effectLst/>
                        <a:latin typeface="Book Antiqua" panose="02040602050305030304" pitchFamily="18" charset="0"/>
                        <a:ea typeface="Times New Roman" panose="02020603050405020304" pitchFamily="18" charset="0"/>
                        <a:cs typeface="Arial" panose="020B0604020202020204" pitchFamily="34" charset="0"/>
                      </a:endParaRPr>
                    </a:p>
                    <a:p>
                      <a:pPr algn="just">
                        <a:lnSpc>
                          <a:spcPct val="115000"/>
                        </a:lnSpc>
                        <a:spcAft>
                          <a:spcPts val="1200"/>
                        </a:spcAft>
                      </a:pPr>
                      <a:r>
                        <a:rPr lang="fr-FR" sz="2000" dirty="0">
                          <a:solidFill>
                            <a:schemeClr val="tx1"/>
                          </a:solidFill>
                          <a:effectLst/>
                          <a:latin typeface="Book Antiqua" panose="02040602050305030304" pitchFamily="18" charset="0"/>
                          <a:ea typeface="Times New Roman" panose="02020603050405020304" pitchFamily="18" charset="0"/>
                          <a:cs typeface="Arial" panose="020B0604020202020204" pitchFamily="34" charset="0"/>
                        </a:rPr>
                        <a:t>Car les yeux de tous T’implorent et c’est Toi qui les nourris en temps convenable. </a:t>
                      </a:r>
                    </a:p>
                  </a:txBody>
                  <a:tcPr marL="68580" marR="68580" marT="0"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justLow" rtl="1">
                        <a:lnSpc>
                          <a:spcPct val="115000"/>
                        </a:lnSpc>
                        <a:spcAft>
                          <a:spcPts val="1000"/>
                        </a:spcAft>
                      </a:pPr>
                      <a:r>
                        <a:rPr lang="ar-SA" sz="24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بارك اكليل السنة بصلاحك من أجل فقراء شعبك من أجل الأرملة واليتيم والغريب والضعيف ومن أجلنا كلنا نحن الذين نرجوك ونطلب اسمك </a:t>
                      </a:r>
                    </a:p>
                    <a:p>
                      <a:pPr algn="justLow" rtl="1">
                        <a:lnSpc>
                          <a:spcPct val="115000"/>
                        </a:lnSpc>
                        <a:spcAft>
                          <a:spcPts val="1000"/>
                        </a:spcAft>
                      </a:pPr>
                      <a:r>
                        <a:rPr lang="ar-SA" sz="24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القدوس .</a:t>
                      </a:r>
                      <a:endParaRPr lang="fr-FR" sz="24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endParaRPr>
                    </a:p>
                    <a:p>
                      <a:pPr algn="justLow" rtl="1">
                        <a:lnSpc>
                          <a:spcPct val="115000"/>
                        </a:lnSpc>
                        <a:spcAft>
                          <a:spcPts val="1000"/>
                        </a:spcAft>
                      </a:pPr>
                      <a:endParaRPr lang="fr-FR" sz="24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endParaRPr>
                    </a:p>
                    <a:p>
                      <a:pPr algn="justLow" rtl="1">
                        <a:lnSpc>
                          <a:spcPct val="115000"/>
                        </a:lnSpc>
                        <a:spcAft>
                          <a:spcPts val="1000"/>
                        </a:spcAft>
                      </a:pPr>
                      <a:r>
                        <a:rPr lang="fr-FR" sz="24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 </a:t>
                      </a:r>
                      <a:r>
                        <a:rPr lang="ar-AE" sz="24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لان أعين الكل تترجاك </a:t>
                      </a:r>
                      <a:r>
                        <a:rPr lang="ar-AE" sz="2400" b="0" dirty="0" err="1">
                          <a:solidFill>
                            <a:schemeClr val="tx1"/>
                          </a:solidFill>
                          <a:effectLst/>
                          <a:latin typeface="Book Antiqua" panose="02040602050305030304" pitchFamily="18" charset="0"/>
                          <a:ea typeface="Calibri" panose="020F0502020204030204" pitchFamily="34" charset="0"/>
                          <a:cs typeface="Tahoma" panose="020B0604030504040204" pitchFamily="34" charset="0"/>
                        </a:rPr>
                        <a:t>لانك</a:t>
                      </a:r>
                      <a:r>
                        <a:rPr lang="ar-AE" sz="24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 أنت الذى تعطيهم طعامهم </a:t>
                      </a:r>
                      <a:r>
                        <a:rPr lang="ar-AE" sz="2400" b="0" dirty="0" err="1">
                          <a:solidFill>
                            <a:schemeClr val="tx1"/>
                          </a:solidFill>
                          <a:effectLst/>
                          <a:latin typeface="Book Antiqua" panose="02040602050305030304" pitchFamily="18" charset="0"/>
                          <a:ea typeface="Calibri" panose="020F0502020204030204" pitchFamily="34" charset="0"/>
                          <a:cs typeface="Tahoma" panose="020B0604030504040204" pitchFamily="34" charset="0"/>
                        </a:rPr>
                        <a:t>فى</a:t>
                      </a:r>
                      <a:r>
                        <a:rPr lang="ar-AE" sz="24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 حين حسن.</a:t>
                      </a:r>
                      <a:endParaRPr lang="ar-SA" sz="24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endParaRPr>
                    </a:p>
                  </a:txBody>
                  <a:tcPr marL="68580" marR="68580" marT="0"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984232855"/>
                  </a:ext>
                </a:extLst>
              </a:tr>
            </a:tbl>
          </a:graphicData>
        </a:graphic>
      </p:graphicFrame>
      <p:sp>
        <p:nvSpPr>
          <p:cNvPr id="6" name="ZoneTexte 5">
            <a:extLst>
              <a:ext uri="{FF2B5EF4-FFF2-40B4-BE49-F238E27FC236}">
                <a16:creationId xmlns:a16="http://schemas.microsoft.com/office/drawing/2014/main" id="{4FF626DA-6A01-430E-B796-30F6AE5E4DEE}"/>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du </a:t>
            </a:r>
            <a:r>
              <a:rPr lang="fr-FR" sz="1600" b="1" dirty="0" err="1">
                <a:solidFill>
                  <a:schemeClr val="bg1"/>
                </a:solidFill>
              </a:rPr>
              <a:t>Lakkan</a:t>
            </a:r>
            <a:r>
              <a:rPr lang="fr-FR" sz="1600" b="1" dirty="0">
                <a:solidFill>
                  <a:schemeClr val="bg1"/>
                </a:solidFill>
              </a:rPr>
              <a:t> (Lavement des pieds)</a:t>
            </a:r>
          </a:p>
        </p:txBody>
      </p:sp>
      <p:sp>
        <p:nvSpPr>
          <p:cNvPr id="8" name="Rectangle 74">
            <a:extLst>
              <a:ext uri="{FF2B5EF4-FFF2-40B4-BE49-F238E27FC236}">
                <a16:creationId xmlns:a16="http://schemas.microsoft.com/office/drawing/2014/main" id="{D52F21FD-8CD5-47B9-BFB4-497B21E7C5E7}"/>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صلاة </a:t>
            </a:r>
            <a:r>
              <a:rPr lang="ar-SA" sz="2000" b="1" dirty="0" err="1">
                <a:solidFill>
                  <a:schemeClr val="bg1"/>
                </a:solidFill>
              </a:rPr>
              <a:t>اللقان</a:t>
            </a:r>
            <a:endParaRPr lang="en-US" altLang="fr-FR" sz="2000" b="1" i="1" dirty="0">
              <a:solidFill>
                <a:schemeClr val="bg1"/>
              </a:solidFill>
            </a:endParaRPr>
          </a:p>
        </p:txBody>
      </p:sp>
    </p:spTree>
    <p:extLst>
      <p:ext uri="{BB962C8B-B14F-4D97-AF65-F5344CB8AC3E}">
        <p14:creationId xmlns:p14="http://schemas.microsoft.com/office/powerpoint/2010/main" val="3405915177"/>
      </p:ext>
    </p:extLst>
  </p:cSld>
  <p:clrMapOvr>
    <a:masterClrMapping/>
  </p:clrMapOvr>
</p:sld>
</file>

<file path=ppt/slides/slide6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5" name="Connecteur droit 4">
            <a:extLst>
              <a:ext uri="{FF2B5EF4-FFF2-40B4-BE49-F238E27FC236}">
                <a16:creationId xmlns:a16="http://schemas.microsoft.com/office/drawing/2014/main" id="{126B1987-611D-41BD-9F08-E35F26AD5672}"/>
              </a:ext>
            </a:extLst>
          </p:cNvPr>
          <p:cNvCxnSpPr>
            <a:cxnSpLocks/>
          </p:cNvCxnSpPr>
          <p:nvPr/>
        </p:nvCxnSpPr>
        <p:spPr>
          <a:xfrm flipV="1">
            <a:off x="4151784" y="548680"/>
            <a:ext cx="0" cy="5832648"/>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7" name="Connecteur droit 6">
            <a:extLst>
              <a:ext uri="{FF2B5EF4-FFF2-40B4-BE49-F238E27FC236}">
                <a16:creationId xmlns:a16="http://schemas.microsoft.com/office/drawing/2014/main" id="{6FCAE597-4702-47B1-A0B0-F545200A3E96}"/>
              </a:ext>
            </a:extLst>
          </p:cNvPr>
          <p:cNvCxnSpPr>
            <a:cxnSpLocks/>
          </p:cNvCxnSpPr>
          <p:nvPr/>
        </p:nvCxnSpPr>
        <p:spPr>
          <a:xfrm>
            <a:off x="7932204" y="548680"/>
            <a:ext cx="0" cy="5832648"/>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aphicFrame>
        <p:nvGraphicFramePr>
          <p:cNvPr id="12" name="Tableau 11">
            <a:extLst>
              <a:ext uri="{FF2B5EF4-FFF2-40B4-BE49-F238E27FC236}">
                <a16:creationId xmlns:a16="http://schemas.microsoft.com/office/drawing/2014/main" id="{23B5C5BD-6EB6-4F33-9C21-03AB01B882EA}"/>
              </a:ext>
            </a:extLst>
          </p:cNvPr>
          <p:cNvGraphicFramePr>
            <a:graphicFrameLocks noGrp="1"/>
          </p:cNvGraphicFramePr>
          <p:nvPr/>
        </p:nvGraphicFramePr>
        <p:xfrm>
          <a:off x="435402" y="562600"/>
          <a:ext cx="11277213" cy="9045168"/>
        </p:xfrm>
        <a:graphic>
          <a:graphicData uri="http://schemas.openxmlformats.org/drawingml/2006/table">
            <a:tbl>
              <a:tblPr firstRow="1" bandRow="1">
                <a:tableStyleId>{5C22544A-7EE6-4342-B048-85BDC9FD1C3A}</a:tableStyleId>
              </a:tblPr>
              <a:tblGrid>
                <a:gridCol w="3759071">
                  <a:extLst>
                    <a:ext uri="{9D8B030D-6E8A-4147-A177-3AD203B41FA5}">
                      <a16:colId xmlns:a16="http://schemas.microsoft.com/office/drawing/2014/main" val="4000093288"/>
                    </a:ext>
                  </a:extLst>
                </a:gridCol>
                <a:gridCol w="3759071">
                  <a:extLst>
                    <a:ext uri="{9D8B030D-6E8A-4147-A177-3AD203B41FA5}">
                      <a16:colId xmlns:a16="http://schemas.microsoft.com/office/drawing/2014/main" val="4164998953"/>
                    </a:ext>
                  </a:extLst>
                </a:gridCol>
                <a:gridCol w="3759071">
                  <a:extLst>
                    <a:ext uri="{9D8B030D-6E8A-4147-A177-3AD203B41FA5}">
                      <a16:colId xmlns:a16="http://schemas.microsoft.com/office/drawing/2014/main" val="3812654652"/>
                    </a:ext>
                  </a:extLst>
                </a:gridCol>
              </a:tblGrid>
              <a:tr h="3082424">
                <a:tc>
                  <a:txBody>
                    <a:bodyPr/>
                    <a:lstStyle/>
                    <a:p>
                      <a:pPr algn="just">
                        <a:lnSpc>
                          <a:spcPct val="115000"/>
                        </a:lnSpc>
                        <a:spcAft>
                          <a:spcPts val="1200"/>
                        </a:spcAft>
                      </a:pP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ÉAriou`i</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neman</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kata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tekmet`aga;oc</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vyet</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qre</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ncarx</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niben</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moh</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nnenhyt</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nrasi</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nem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ouounof</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hina</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anon</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hwn</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ere</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vrwsi</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ntoten</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qen</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hwb</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niben</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ncyou</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niben</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ntenerhou`o</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qen</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hwb</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niben</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`n`</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aga;on</a:t>
                      </a:r>
                      <a:endPar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endParaRPr>
                    </a:p>
                  </a:txBody>
                  <a:tcPr marL="68580" marR="68580" marT="0"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just">
                        <a:lnSpc>
                          <a:spcPct val="115000"/>
                        </a:lnSpc>
                        <a:spcAft>
                          <a:spcPts val="1200"/>
                        </a:spcAft>
                      </a:pPr>
                      <a:r>
                        <a:rPr lang="fr-FR" sz="2000" dirty="0">
                          <a:solidFill>
                            <a:schemeClr val="tx1"/>
                          </a:solidFill>
                          <a:effectLst/>
                          <a:latin typeface="Book Antiqua" panose="02040602050305030304" pitchFamily="18" charset="0"/>
                          <a:ea typeface="Times New Roman" panose="02020603050405020304" pitchFamily="18" charset="0"/>
                          <a:cs typeface="Arial" panose="020B0604020202020204" pitchFamily="34" charset="0"/>
                        </a:rPr>
                        <a:t>Traite-nous selon Ta bonté, ô Toi qui nourris toute chair. Remplis nos cœurs de joie et d’allégresse, afin que, pourvus du nécessaire en toute chose et en tout temps, nous abondions en toute œuvre bonne. </a:t>
                      </a:r>
                    </a:p>
                  </a:txBody>
                  <a:tcPr marL="68580" marR="68580" marT="0"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justLow" rtl="1">
                        <a:lnSpc>
                          <a:spcPct val="115000"/>
                        </a:lnSpc>
                        <a:spcAft>
                          <a:spcPts val="1000"/>
                        </a:spcAft>
                      </a:pPr>
                      <a:r>
                        <a:rPr lang="ar-SA" sz="24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اصنع معنا حسب صلاحك </a:t>
                      </a:r>
                      <a:r>
                        <a:rPr lang="ar-SA" sz="2400" b="0" dirty="0" err="1">
                          <a:solidFill>
                            <a:schemeClr val="tx1"/>
                          </a:solidFill>
                          <a:effectLst/>
                          <a:latin typeface="Book Antiqua" panose="02040602050305030304" pitchFamily="18" charset="0"/>
                          <a:ea typeface="Calibri" panose="020F0502020204030204" pitchFamily="34" charset="0"/>
                          <a:cs typeface="Tahoma" panose="020B0604030504040204" pitchFamily="34" charset="0"/>
                        </a:rPr>
                        <a:t>يامعطياً</a:t>
                      </a:r>
                      <a:r>
                        <a:rPr lang="ar-SA" sz="24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  طعاماً لكل جسد املأ قلوبنا فرحاً ونعيما لكى نحن أيضاً إذ يكون لنا الكفاف </a:t>
                      </a:r>
                      <a:r>
                        <a:rPr lang="ar-SA" sz="2400" b="0" dirty="0" err="1">
                          <a:solidFill>
                            <a:schemeClr val="tx1"/>
                          </a:solidFill>
                          <a:effectLst/>
                          <a:latin typeface="Book Antiqua" panose="02040602050305030304" pitchFamily="18" charset="0"/>
                          <a:ea typeface="Calibri" panose="020F0502020204030204" pitchFamily="34" charset="0"/>
                          <a:cs typeface="Tahoma" panose="020B0604030504040204" pitchFamily="34" charset="0"/>
                        </a:rPr>
                        <a:t>فى</a:t>
                      </a:r>
                      <a:r>
                        <a:rPr lang="ar-SA" sz="24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 كل </a:t>
                      </a:r>
                      <a:r>
                        <a:rPr lang="ar-SA" sz="2400" b="0" dirty="0" err="1">
                          <a:solidFill>
                            <a:schemeClr val="tx1"/>
                          </a:solidFill>
                          <a:effectLst/>
                          <a:latin typeface="Book Antiqua" panose="02040602050305030304" pitchFamily="18" charset="0"/>
                          <a:ea typeface="Calibri" panose="020F0502020204030204" pitchFamily="34" charset="0"/>
                          <a:cs typeface="Tahoma" panose="020B0604030504040204" pitchFamily="34" charset="0"/>
                        </a:rPr>
                        <a:t>شىء</a:t>
                      </a:r>
                      <a:r>
                        <a:rPr lang="ar-SA" sz="24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 كل حين نزداد </a:t>
                      </a:r>
                      <a:r>
                        <a:rPr lang="ar-SA" sz="2400" b="0" dirty="0" err="1">
                          <a:solidFill>
                            <a:schemeClr val="tx1"/>
                          </a:solidFill>
                          <a:effectLst/>
                          <a:latin typeface="Book Antiqua" panose="02040602050305030304" pitchFamily="18" charset="0"/>
                          <a:ea typeface="Calibri" panose="020F0502020204030204" pitchFamily="34" charset="0"/>
                          <a:cs typeface="Tahoma" panose="020B0604030504040204" pitchFamily="34" charset="0"/>
                        </a:rPr>
                        <a:t>فى</a:t>
                      </a:r>
                      <a:r>
                        <a:rPr lang="ar-SA" sz="24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 كل عمل صالح .</a:t>
                      </a:r>
                    </a:p>
                  </a:txBody>
                  <a:tcPr marL="68580" marR="68580" marT="0"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984232855"/>
                  </a:ext>
                </a:extLst>
              </a:tr>
              <a:tr h="5962744">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2000" b="1" kern="1200" dirty="0" err="1">
                          <a:solidFill>
                            <a:srgbClr val="C00000"/>
                          </a:solidFill>
                          <a:latin typeface="CS Avva Shenouda" panose="020B7200000000000000" pitchFamily="34" charset="0"/>
                          <a:ea typeface="+mn-ea"/>
                          <a:cs typeface="+mn-cs"/>
                        </a:rPr>
                        <a:t>Pilaoc</a:t>
                      </a:r>
                      <a:endParaRPr lang="fr-FR" sz="2800" b="1" kern="1200" dirty="0">
                        <a:solidFill>
                          <a:srgbClr val="C00000"/>
                        </a:solidFill>
                        <a:latin typeface="CS Avva Shenouda" panose="020B7200000000000000" pitchFamily="34" charset="0"/>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lang="fr-FR" sz="1800" b="1" kern="1200" dirty="0" err="1">
                          <a:solidFill>
                            <a:schemeClr val="tx1"/>
                          </a:solidFill>
                          <a:effectLst/>
                          <a:latin typeface="CS Avva Shenouda" panose="020B7200000000000000" pitchFamily="34" charset="0"/>
                          <a:ea typeface="+mn-ea"/>
                          <a:cs typeface="+mn-cs"/>
                        </a:rPr>
                        <a:t>Kuri`e</a:t>
                      </a:r>
                      <a:r>
                        <a:rPr lang="fr-FR" sz="1800" b="1" kern="1200" dirty="0">
                          <a:solidFill>
                            <a:schemeClr val="tx1"/>
                          </a:solidFill>
                          <a:effectLst/>
                          <a:latin typeface="CS Avva Shenouda" panose="020B7200000000000000" pitchFamily="34" charset="0"/>
                          <a:ea typeface="+mn-ea"/>
                          <a:cs typeface="+mn-cs"/>
                        </a:rPr>
                        <a:t> `</a:t>
                      </a:r>
                      <a:r>
                        <a:rPr lang="fr-FR" sz="1800" b="1" kern="1200" dirty="0" err="1">
                          <a:solidFill>
                            <a:schemeClr val="tx1"/>
                          </a:solidFill>
                          <a:effectLst/>
                          <a:latin typeface="CS Avva Shenouda" panose="020B7200000000000000" pitchFamily="34" charset="0"/>
                          <a:ea typeface="+mn-ea"/>
                          <a:cs typeface="+mn-cs"/>
                        </a:rPr>
                        <a:t>ele`ycon</a:t>
                      </a:r>
                      <a:endParaRPr lang="fr-FR" sz="1800" b="1" kern="1200" dirty="0">
                        <a:solidFill>
                          <a:schemeClr val="tx1"/>
                        </a:solidFill>
                        <a:effectLst/>
                        <a:latin typeface="CS Avva Shenouda" panose="020B7200000000000000" pitchFamily="34" charset="0"/>
                        <a:ea typeface="+mn-ea"/>
                        <a:cs typeface="+mn-cs"/>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algn="ctr" defTabSz="914400" rtl="0" eaLnBrk="1" latinLnBrk="0" hangingPunct="1"/>
                      <a:r>
                        <a:rPr lang="fr-FR" sz="2000" b="1" kern="1200" dirty="0">
                          <a:solidFill>
                            <a:srgbClr val="C00000"/>
                          </a:solidFill>
                          <a:latin typeface="+mn-lt"/>
                          <a:ea typeface="+mn-ea"/>
                          <a:cs typeface="+mn-cs"/>
                        </a:rPr>
                        <a:t>L’assemblée</a:t>
                      </a:r>
                      <a:endParaRPr lang="fr-FR" sz="2800" b="1" kern="1200" dirty="0">
                        <a:solidFill>
                          <a:srgbClr val="C00000"/>
                        </a:solidFill>
                        <a:latin typeface="+mn-lt"/>
                        <a:ea typeface="+mn-ea"/>
                        <a:cs typeface="+mn-cs"/>
                      </a:endParaRPr>
                    </a:p>
                    <a:p>
                      <a:pPr algn="ctr"/>
                      <a:r>
                        <a:rPr lang="fr-FR" sz="2000" b="1" kern="1200" dirty="0">
                          <a:solidFill>
                            <a:schemeClr val="dk1"/>
                          </a:solidFill>
                          <a:effectLst/>
                          <a:latin typeface="+mn-lt"/>
                          <a:ea typeface="+mn-ea"/>
                          <a:cs typeface="+mn-cs"/>
                        </a:rPr>
                        <a:t>Pitié Seigneur</a:t>
                      </a: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ar-SA" sz="2400" b="1" kern="1200" dirty="0">
                          <a:solidFill>
                            <a:srgbClr val="C00000"/>
                          </a:solidFill>
                          <a:effectLst/>
                          <a:latin typeface="+mn-lt"/>
                          <a:ea typeface="+mn-ea"/>
                          <a:cs typeface="+mn-cs"/>
                        </a:rPr>
                        <a:t>الشعب</a:t>
                      </a:r>
                      <a:endParaRPr lang="fr-FR" sz="2400" b="1" kern="1200" dirty="0">
                        <a:solidFill>
                          <a:srgbClr val="C00000"/>
                        </a:solidFill>
                        <a:effectLst/>
                        <a:latin typeface="+mn-lt"/>
                        <a:ea typeface="+mn-ea"/>
                        <a:cs typeface="+mn-cs"/>
                      </a:endParaRPr>
                    </a:p>
                    <a:p>
                      <a:pPr algn="ctr"/>
                      <a:r>
                        <a:rPr lang="ar-SA" sz="2400" b="1" kern="1200" dirty="0" err="1">
                          <a:solidFill>
                            <a:schemeClr val="dk1"/>
                          </a:solidFill>
                          <a:effectLst/>
                          <a:latin typeface="+mn-lt"/>
                          <a:ea typeface="+mn-ea"/>
                          <a:cs typeface="+mn-cs"/>
                        </a:rPr>
                        <a:t>يارب</a:t>
                      </a:r>
                      <a:r>
                        <a:rPr lang="ar-SA" sz="2400" b="1" kern="1200" dirty="0">
                          <a:solidFill>
                            <a:schemeClr val="dk1"/>
                          </a:solidFill>
                          <a:effectLst/>
                          <a:latin typeface="+mn-lt"/>
                          <a:ea typeface="+mn-ea"/>
                          <a:cs typeface="+mn-cs"/>
                        </a:rPr>
                        <a:t> ارحم</a:t>
                      </a:r>
                      <a:endParaRPr lang="fr-FR" sz="2400" b="1" dirty="0">
                        <a:solidFill>
                          <a:srgbClr val="C00000"/>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345280089"/>
                  </a:ext>
                </a:extLst>
              </a:tr>
            </a:tbl>
          </a:graphicData>
        </a:graphic>
      </p:graphicFrame>
      <p:sp>
        <p:nvSpPr>
          <p:cNvPr id="6" name="ZoneTexte 5">
            <a:extLst>
              <a:ext uri="{FF2B5EF4-FFF2-40B4-BE49-F238E27FC236}">
                <a16:creationId xmlns:a16="http://schemas.microsoft.com/office/drawing/2014/main" id="{4FF626DA-6A01-430E-B796-30F6AE5E4DEE}"/>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du </a:t>
            </a:r>
            <a:r>
              <a:rPr lang="fr-FR" sz="1600" b="1" dirty="0" err="1">
                <a:solidFill>
                  <a:schemeClr val="bg1"/>
                </a:solidFill>
              </a:rPr>
              <a:t>Lakkan</a:t>
            </a:r>
            <a:r>
              <a:rPr lang="fr-FR" sz="1600" b="1" dirty="0">
                <a:solidFill>
                  <a:schemeClr val="bg1"/>
                </a:solidFill>
              </a:rPr>
              <a:t> (Lavement des pieds)</a:t>
            </a:r>
          </a:p>
        </p:txBody>
      </p:sp>
      <p:sp>
        <p:nvSpPr>
          <p:cNvPr id="8" name="Rectangle 74">
            <a:extLst>
              <a:ext uri="{FF2B5EF4-FFF2-40B4-BE49-F238E27FC236}">
                <a16:creationId xmlns:a16="http://schemas.microsoft.com/office/drawing/2014/main" id="{D52F21FD-8CD5-47B9-BFB4-497B21E7C5E7}"/>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صلاة </a:t>
            </a:r>
            <a:r>
              <a:rPr lang="ar-SA" sz="2000" b="1" dirty="0" err="1">
                <a:solidFill>
                  <a:schemeClr val="bg1"/>
                </a:solidFill>
              </a:rPr>
              <a:t>اللقان</a:t>
            </a:r>
            <a:endParaRPr lang="en-US" altLang="fr-FR" sz="2000" b="1" i="1" dirty="0">
              <a:solidFill>
                <a:schemeClr val="bg1"/>
              </a:solidFill>
            </a:endParaRPr>
          </a:p>
        </p:txBody>
      </p:sp>
    </p:spTree>
    <p:extLst>
      <p:ext uri="{BB962C8B-B14F-4D97-AF65-F5344CB8AC3E}">
        <p14:creationId xmlns:p14="http://schemas.microsoft.com/office/powerpoint/2010/main" val="3337140375"/>
      </p:ext>
    </p:extLst>
  </p:cSld>
  <p:clrMapOvr>
    <a:masterClrMapping/>
  </p:clrMapOvr>
</p:sld>
</file>

<file path=ppt/slides/slide6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5" name="Connecteur droit 4">
            <a:extLst>
              <a:ext uri="{FF2B5EF4-FFF2-40B4-BE49-F238E27FC236}">
                <a16:creationId xmlns:a16="http://schemas.microsoft.com/office/drawing/2014/main" id="{126B1987-611D-41BD-9F08-E35F26AD5672}"/>
              </a:ext>
            </a:extLst>
          </p:cNvPr>
          <p:cNvCxnSpPr>
            <a:cxnSpLocks/>
          </p:cNvCxnSpPr>
          <p:nvPr/>
        </p:nvCxnSpPr>
        <p:spPr>
          <a:xfrm flipV="1">
            <a:off x="4151784" y="548680"/>
            <a:ext cx="0" cy="5832648"/>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7" name="Connecteur droit 6">
            <a:extLst>
              <a:ext uri="{FF2B5EF4-FFF2-40B4-BE49-F238E27FC236}">
                <a16:creationId xmlns:a16="http://schemas.microsoft.com/office/drawing/2014/main" id="{6FCAE597-4702-47B1-A0B0-F545200A3E96}"/>
              </a:ext>
            </a:extLst>
          </p:cNvPr>
          <p:cNvCxnSpPr>
            <a:cxnSpLocks/>
          </p:cNvCxnSpPr>
          <p:nvPr/>
        </p:nvCxnSpPr>
        <p:spPr>
          <a:xfrm>
            <a:off x="7932204" y="548680"/>
            <a:ext cx="0" cy="5832648"/>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aphicFrame>
        <p:nvGraphicFramePr>
          <p:cNvPr id="11" name="Tableau 10">
            <a:extLst>
              <a:ext uri="{FF2B5EF4-FFF2-40B4-BE49-F238E27FC236}">
                <a16:creationId xmlns:a16="http://schemas.microsoft.com/office/drawing/2014/main" id="{064030C8-D926-485C-8E3C-04B79300FA76}"/>
              </a:ext>
            </a:extLst>
          </p:cNvPr>
          <p:cNvGraphicFramePr>
            <a:graphicFrameLocks noGrp="1"/>
          </p:cNvGraphicFramePr>
          <p:nvPr/>
        </p:nvGraphicFramePr>
        <p:xfrm>
          <a:off x="407368" y="548680"/>
          <a:ext cx="11305251" cy="396240"/>
        </p:xfrm>
        <a:graphic>
          <a:graphicData uri="http://schemas.openxmlformats.org/drawingml/2006/table">
            <a:tbl>
              <a:tblPr firstRow="1" bandRow="1">
                <a:tableStyleId>{5C22544A-7EE6-4342-B048-85BDC9FD1C3A}</a:tableStyleId>
              </a:tblPr>
              <a:tblGrid>
                <a:gridCol w="3768417">
                  <a:extLst>
                    <a:ext uri="{9D8B030D-6E8A-4147-A177-3AD203B41FA5}">
                      <a16:colId xmlns:a16="http://schemas.microsoft.com/office/drawing/2014/main" val="643898362"/>
                    </a:ext>
                  </a:extLst>
                </a:gridCol>
                <a:gridCol w="3768417">
                  <a:extLst>
                    <a:ext uri="{9D8B030D-6E8A-4147-A177-3AD203B41FA5}">
                      <a16:colId xmlns:a16="http://schemas.microsoft.com/office/drawing/2014/main" val="928857037"/>
                    </a:ext>
                  </a:extLst>
                </a:gridCol>
                <a:gridCol w="3768417">
                  <a:extLst>
                    <a:ext uri="{9D8B030D-6E8A-4147-A177-3AD203B41FA5}">
                      <a16:colId xmlns:a16="http://schemas.microsoft.com/office/drawing/2014/main" val="2709813572"/>
                    </a:ext>
                  </a:extLst>
                </a:gridCol>
              </a:tblGrid>
              <a:tr h="370840">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2000" b="1" dirty="0" err="1">
                          <a:solidFill>
                            <a:srgbClr val="C00000"/>
                          </a:solidFill>
                          <a:latin typeface="CS Avva Shenouda" panose="020B7200000000000000" pitchFamily="34" charset="0"/>
                        </a:rPr>
                        <a:t>Piouyb</a:t>
                      </a:r>
                      <a:endParaRPr lang="fr-FR" sz="2800" b="1" dirty="0">
                        <a:solidFill>
                          <a:srgbClr val="C00000"/>
                        </a:solidFill>
                        <a:latin typeface="CS Avva Shenouda" panose="020B7200000000000000" pitchFamily="34" charset="0"/>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fr-FR" sz="2000" dirty="0">
                          <a:solidFill>
                            <a:srgbClr val="C00000"/>
                          </a:solidFill>
                        </a:rPr>
                        <a:t>Le Prêtre</a:t>
                      </a: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ar-SA" sz="2000" b="1" kern="1200" dirty="0">
                          <a:solidFill>
                            <a:srgbClr val="C00000"/>
                          </a:solidFill>
                          <a:effectLst/>
                          <a:latin typeface="+mn-lt"/>
                          <a:ea typeface="+mn-ea"/>
                          <a:cs typeface="+mn-cs"/>
                        </a:rPr>
                        <a:t>الكاهن</a:t>
                      </a:r>
                      <a:endParaRPr lang="fr-FR" dirty="0">
                        <a:solidFill>
                          <a:srgbClr val="C00000"/>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880199284"/>
                  </a:ext>
                </a:extLst>
              </a:tr>
            </a:tbl>
          </a:graphicData>
        </a:graphic>
      </p:graphicFrame>
      <p:graphicFrame>
        <p:nvGraphicFramePr>
          <p:cNvPr id="12" name="Tableau 11">
            <a:extLst>
              <a:ext uri="{FF2B5EF4-FFF2-40B4-BE49-F238E27FC236}">
                <a16:creationId xmlns:a16="http://schemas.microsoft.com/office/drawing/2014/main" id="{23B5C5BD-6EB6-4F33-9C21-03AB01B882EA}"/>
              </a:ext>
            </a:extLst>
          </p:cNvPr>
          <p:cNvGraphicFramePr>
            <a:graphicFrameLocks noGrp="1"/>
          </p:cNvGraphicFramePr>
          <p:nvPr/>
        </p:nvGraphicFramePr>
        <p:xfrm>
          <a:off x="435402" y="1052736"/>
          <a:ext cx="11277213" cy="6292935"/>
        </p:xfrm>
        <a:graphic>
          <a:graphicData uri="http://schemas.openxmlformats.org/drawingml/2006/table">
            <a:tbl>
              <a:tblPr firstRow="1" bandRow="1">
                <a:tableStyleId>{5C22544A-7EE6-4342-B048-85BDC9FD1C3A}</a:tableStyleId>
              </a:tblPr>
              <a:tblGrid>
                <a:gridCol w="3759071">
                  <a:extLst>
                    <a:ext uri="{9D8B030D-6E8A-4147-A177-3AD203B41FA5}">
                      <a16:colId xmlns:a16="http://schemas.microsoft.com/office/drawing/2014/main" val="4000093288"/>
                    </a:ext>
                  </a:extLst>
                </a:gridCol>
                <a:gridCol w="3759071">
                  <a:extLst>
                    <a:ext uri="{9D8B030D-6E8A-4147-A177-3AD203B41FA5}">
                      <a16:colId xmlns:a16="http://schemas.microsoft.com/office/drawing/2014/main" val="4164998953"/>
                    </a:ext>
                  </a:extLst>
                </a:gridCol>
                <a:gridCol w="3759071">
                  <a:extLst>
                    <a:ext uri="{9D8B030D-6E8A-4147-A177-3AD203B41FA5}">
                      <a16:colId xmlns:a16="http://schemas.microsoft.com/office/drawing/2014/main" val="3812654652"/>
                    </a:ext>
                  </a:extLst>
                </a:gridCol>
              </a:tblGrid>
              <a:tr h="1368152">
                <a:tc>
                  <a:txBody>
                    <a:bodyPr/>
                    <a:lstStyle/>
                    <a:p>
                      <a:pPr algn="just">
                        <a:lnSpc>
                          <a:spcPct val="115000"/>
                        </a:lnSpc>
                        <a:spcAft>
                          <a:spcPts val="1200"/>
                        </a:spcAft>
                      </a:pPr>
                      <a:r>
                        <a:rPr lang="sv-SE"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Ari`vmeu`i ~P[oic `mpianjwj `nte penka\i pekbwk ...</a:t>
                      </a:r>
                      <a:endParaRPr lang="fr-FR" sz="20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endParaRPr>
                    </a:p>
                  </a:txBody>
                  <a:tcPr marL="68580" marR="68580" marT="0"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just">
                        <a:lnSpc>
                          <a:spcPct val="115000"/>
                        </a:lnSpc>
                        <a:spcAft>
                          <a:spcPts val="1200"/>
                        </a:spcAft>
                      </a:pPr>
                      <a:r>
                        <a:rPr lang="fr-FR" sz="2000" dirty="0">
                          <a:solidFill>
                            <a:schemeClr val="tx1"/>
                          </a:solidFill>
                          <a:effectLst/>
                          <a:latin typeface="Book Antiqua" panose="02040602050305030304" pitchFamily="18" charset="0"/>
                          <a:ea typeface="Times New Roman" panose="02020603050405020304" pitchFamily="18" charset="0"/>
                          <a:cs typeface="Arial" panose="020B0604020202020204" pitchFamily="34" charset="0"/>
                        </a:rPr>
                        <a:t>Souviens-Toi, Seigneur, du président de notre état : ton serviteur…</a:t>
                      </a:r>
                    </a:p>
                  </a:txBody>
                  <a:tcPr marL="68580" marR="68580" marT="0"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justLow" rtl="1">
                        <a:lnSpc>
                          <a:spcPct val="115000"/>
                        </a:lnSpc>
                        <a:spcAft>
                          <a:spcPts val="1000"/>
                        </a:spcAft>
                      </a:pPr>
                      <a:r>
                        <a:rPr lang="ar-SA" sz="24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اذكر يا رب رئيس أرضنا عبدك...</a:t>
                      </a:r>
                      <a:endParaRPr lang="fr-FR" sz="24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endParaRPr>
                    </a:p>
                  </a:txBody>
                  <a:tcPr marL="68580" marR="68580" marT="0"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984232855"/>
                  </a:ext>
                </a:extLst>
              </a:tr>
              <a:tr h="1649237">
                <a:tc>
                  <a:txBody>
                    <a:bodyPr/>
                    <a:lstStyle/>
                    <a:p>
                      <a:pPr marL="0" marR="0" lvl="0" indent="0" algn="ctr" defTabSz="914400" rtl="0" eaLnBrk="1" fontAlgn="auto" latinLnBrk="0" hangingPunct="1">
                        <a:lnSpc>
                          <a:spcPct val="115000"/>
                        </a:lnSpc>
                        <a:spcBef>
                          <a:spcPts val="0"/>
                        </a:spcBef>
                        <a:spcAft>
                          <a:spcPts val="0"/>
                        </a:spcAft>
                        <a:buClrTx/>
                        <a:buSzTx/>
                        <a:buFontTx/>
                        <a:buNone/>
                        <a:tabLst/>
                        <a:defRPr/>
                      </a:pPr>
                      <a:r>
                        <a:rPr lang="fr-FR" sz="1800" b="1" kern="1200" dirty="0" err="1">
                          <a:solidFill>
                            <a:srgbClr val="C00000"/>
                          </a:solidFill>
                          <a:latin typeface="CS Avva Shenouda" panose="020B7200000000000000" pitchFamily="34" charset="0"/>
                          <a:ea typeface="+mn-ea"/>
                          <a:cs typeface="+mn-cs"/>
                        </a:rPr>
                        <a:t>Pidi`akwn</a:t>
                      </a:r>
                      <a:endParaRPr lang="fr-FR" sz="1800" b="1" kern="1200" dirty="0">
                        <a:solidFill>
                          <a:srgbClr val="C00000"/>
                        </a:solidFill>
                        <a:latin typeface="CS Avva Shenouda" panose="020B7200000000000000" pitchFamily="34" charset="0"/>
                        <a:ea typeface="+mn-ea"/>
                        <a:cs typeface="+mn-cs"/>
                      </a:endParaRPr>
                    </a:p>
                    <a:p>
                      <a:pPr marL="0" marR="0" lvl="0" indent="0" algn="ctr" defTabSz="914400" rtl="0" eaLnBrk="1" fontAlgn="auto" latinLnBrk="0" hangingPunct="1">
                        <a:lnSpc>
                          <a:spcPct val="115000"/>
                        </a:lnSpc>
                        <a:spcBef>
                          <a:spcPts val="0"/>
                        </a:spcBef>
                        <a:spcAft>
                          <a:spcPts val="0"/>
                        </a:spcAft>
                        <a:buClrTx/>
                        <a:buSzTx/>
                        <a:buFontTx/>
                        <a:buNone/>
                        <a:tabLst/>
                        <a:defRPr/>
                      </a:pPr>
                      <a:endParaRPr lang="fr-FR" sz="1050" b="1" kern="1200" dirty="0">
                        <a:solidFill>
                          <a:srgbClr val="C00000"/>
                        </a:solidFill>
                        <a:latin typeface="CS Avva Shenouda" panose="020B7200000000000000" pitchFamily="34" charset="0"/>
                        <a:ea typeface="+mn-ea"/>
                        <a:cs typeface="+mn-cs"/>
                      </a:endParaRPr>
                    </a:p>
                    <a:p>
                      <a:pPr algn="just">
                        <a:lnSpc>
                          <a:spcPct val="115000"/>
                        </a:lnSpc>
                        <a:spcAft>
                          <a:spcPts val="0"/>
                        </a:spcAft>
                      </a:pPr>
                      <a:r>
                        <a:rPr lang="fr-FR" sz="2000" b="1" kern="1200" dirty="0" err="1">
                          <a:solidFill>
                            <a:schemeClr val="tx1"/>
                          </a:solidFill>
                          <a:effectLst/>
                          <a:latin typeface="Athanasius" pitchFamily="2" charset="0"/>
                          <a:ea typeface="Calibri" panose="020F0502020204030204" pitchFamily="34" charset="0"/>
                          <a:cs typeface="Arial" panose="020B0604020202020204" pitchFamily="34" charset="0"/>
                        </a:rPr>
                        <a:t>Twb</a:t>
                      </a:r>
                      <a:r>
                        <a:rPr lang="fr-FR" sz="2000" b="1" kern="1200" dirty="0">
                          <a:solidFill>
                            <a:schemeClr val="tx1"/>
                          </a:solidFill>
                          <a:effectLst/>
                          <a:latin typeface="Athanasius" pitchFamily="2" charset="0"/>
                          <a:ea typeface="Calibri" panose="020F0502020204030204" pitchFamily="34" charset="0"/>
                          <a:cs typeface="Arial" panose="020B0604020202020204" pitchFamily="34" charset="0"/>
                        </a:rPr>
                        <a:t>\ \</a:t>
                      </a:r>
                      <a:r>
                        <a:rPr lang="fr-FR" sz="2000" b="1" kern="1200" dirty="0" err="1">
                          <a:solidFill>
                            <a:schemeClr val="tx1"/>
                          </a:solidFill>
                          <a:effectLst/>
                          <a:latin typeface="Athanasius" pitchFamily="2" charset="0"/>
                          <a:ea typeface="Calibri" panose="020F0502020204030204" pitchFamily="34" charset="0"/>
                          <a:cs typeface="Arial" panose="020B0604020202020204" pitchFamily="34" charset="0"/>
                        </a:rPr>
                        <a:t>ina</a:t>
                      </a:r>
                      <a:r>
                        <a:rPr lang="fr-FR" sz="2000" b="1" kern="1200" dirty="0">
                          <a:solidFill>
                            <a:schemeClr val="tx1"/>
                          </a:solidFill>
                          <a:effectLst/>
                          <a:latin typeface="Athanasius" pitchFamily="2" charset="0"/>
                          <a:ea typeface="Calibri" panose="020F0502020204030204" pitchFamily="34" charset="0"/>
                          <a:cs typeface="Arial" panose="020B0604020202020204" pitchFamily="34" charset="0"/>
                        </a:rPr>
                        <a:t> `</a:t>
                      </a:r>
                      <a:r>
                        <a:rPr lang="fr-FR" sz="2000" b="1" kern="1200" dirty="0" err="1">
                          <a:solidFill>
                            <a:schemeClr val="tx1"/>
                          </a:solidFill>
                          <a:effectLst/>
                          <a:latin typeface="Athanasius" pitchFamily="2" charset="0"/>
                          <a:ea typeface="Calibri" panose="020F0502020204030204" pitchFamily="34" charset="0"/>
                          <a:cs typeface="Arial" panose="020B0604020202020204" pitchFamily="34" charset="0"/>
                        </a:rPr>
                        <a:t>nte</a:t>
                      </a:r>
                      <a:r>
                        <a:rPr lang="fr-FR" sz="2000" b="1" kern="1200" dirty="0">
                          <a:solidFill>
                            <a:schemeClr val="tx1"/>
                          </a:solidFill>
                          <a:effectLst/>
                          <a:latin typeface="Athanasius" pitchFamily="2" charset="0"/>
                          <a:ea typeface="Calibri" panose="020F0502020204030204" pitchFamily="34" charset="0"/>
                          <a:cs typeface="Arial" panose="020B0604020202020204" pitchFamily="34" charset="0"/>
                        </a:rPr>
                        <a:t> </a:t>
                      </a:r>
                      <a:r>
                        <a:rPr lang="fr-FR" sz="2000" b="1" kern="1200" dirty="0" err="1">
                          <a:solidFill>
                            <a:schemeClr val="tx1"/>
                          </a:solidFill>
                          <a:effectLst/>
                          <a:latin typeface="Athanasius" pitchFamily="2" charset="0"/>
                          <a:ea typeface="Calibri" panose="020F0502020204030204" pitchFamily="34" charset="0"/>
                          <a:cs typeface="Arial" panose="020B0604020202020204" pitchFamily="34" charset="0"/>
                        </a:rPr>
                        <a:t>Pixrictoc</a:t>
                      </a:r>
                      <a:r>
                        <a:rPr lang="fr-FR" sz="2000" b="1" kern="1200" dirty="0">
                          <a:solidFill>
                            <a:schemeClr val="tx1"/>
                          </a:solidFill>
                          <a:effectLst/>
                          <a:latin typeface="Athanasius" pitchFamily="2" charset="0"/>
                          <a:ea typeface="Calibri" panose="020F0502020204030204" pitchFamily="34" charset="0"/>
                          <a:cs typeface="Arial" panose="020B0604020202020204" pitchFamily="34" charset="0"/>
                        </a:rPr>
                        <a:t> </a:t>
                      </a:r>
                      <a:r>
                        <a:rPr lang="fr-FR" sz="2000" b="1" kern="1200" dirty="0" err="1">
                          <a:solidFill>
                            <a:schemeClr val="tx1"/>
                          </a:solidFill>
                          <a:effectLst/>
                          <a:latin typeface="Athanasius" pitchFamily="2" charset="0"/>
                          <a:ea typeface="Calibri" panose="020F0502020204030204" pitchFamily="34" charset="0"/>
                          <a:cs typeface="Arial" panose="020B0604020202020204" pitchFamily="34" charset="0"/>
                        </a:rPr>
                        <a:t>Pennou</a:t>
                      </a:r>
                      <a:r>
                        <a:rPr lang="fr-FR" sz="2000" b="1" kern="1200" dirty="0">
                          <a:solidFill>
                            <a:schemeClr val="tx1"/>
                          </a:solidFill>
                          <a:effectLst/>
                          <a:latin typeface="Athanasius" pitchFamily="2" charset="0"/>
                          <a:ea typeface="Calibri" panose="020F0502020204030204" pitchFamily="34" charset="0"/>
                          <a:cs typeface="Arial" panose="020B0604020202020204" pitchFamily="34" charset="0"/>
                        </a:rPr>
                        <a:t>; </a:t>
                      </a:r>
                      <a:r>
                        <a:rPr lang="fr-FR" sz="2000" b="1" kern="1200" dirty="0" err="1">
                          <a:solidFill>
                            <a:schemeClr val="tx1"/>
                          </a:solidFill>
                          <a:effectLst/>
                          <a:latin typeface="Athanasius" pitchFamily="2" charset="0"/>
                          <a:ea typeface="Calibri" panose="020F0502020204030204" pitchFamily="34" charset="0"/>
                          <a:cs typeface="Arial" panose="020B0604020202020204" pitchFamily="34" charset="0"/>
                        </a:rPr>
                        <a:t>thiten</a:t>
                      </a:r>
                      <a:r>
                        <a:rPr lang="fr-FR" sz="2000" b="1" kern="1200" dirty="0">
                          <a:solidFill>
                            <a:schemeClr val="tx1"/>
                          </a:solidFill>
                          <a:effectLst/>
                          <a:latin typeface="Athanasius" pitchFamily="2" charset="0"/>
                          <a:ea typeface="Calibri" panose="020F0502020204030204" pitchFamily="34" charset="0"/>
                          <a:cs typeface="Arial" panose="020B0604020202020204" pitchFamily="34" charset="0"/>
                        </a:rPr>
                        <a:t> `n\</a:t>
                      </a:r>
                      <a:r>
                        <a:rPr lang="fr-FR" sz="2000" b="1" kern="1200" dirty="0" err="1">
                          <a:solidFill>
                            <a:schemeClr val="tx1"/>
                          </a:solidFill>
                          <a:effectLst/>
                          <a:latin typeface="Athanasius" pitchFamily="2" charset="0"/>
                          <a:ea typeface="Calibri" panose="020F0502020204030204" pitchFamily="34" charset="0"/>
                          <a:cs typeface="Arial" panose="020B0604020202020204" pitchFamily="34" charset="0"/>
                        </a:rPr>
                        <a:t>annai</a:t>
                      </a:r>
                      <a:r>
                        <a:rPr lang="fr-FR" sz="2000" b="1" kern="1200" dirty="0">
                          <a:solidFill>
                            <a:schemeClr val="tx1"/>
                          </a:solidFill>
                          <a:effectLst/>
                          <a:latin typeface="Athanasius" pitchFamily="2" charset="0"/>
                          <a:ea typeface="Calibri" panose="020F0502020204030204" pitchFamily="34" charset="0"/>
                          <a:cs typeface="Arial" panose="020B0604020202020204" pitchFamily="34" charset="0"/>
                        </a:rPr>
                        <a:t> nem \</a:t>
                      </a:r>
                      <a:r>
                        <a:rPr lang="fr-FR" sz="2000" b="1" kern="1200" dirty="0" err="1">
                          <a:solidFill>
                            <a:schemeClr val="tx1"/>
                          </a:solidFill>
                          <a:effectLst/>
                          <a:latin typeface="Athanasius" pitchFamily="2" charset="0"/>
                          <a:ea typeface="Calibri" panose="020F0502020204030204" pitchFamily="34" charset="0"/>
                          <a:cs typeface="Arial" panose="020B0604020202020204" pitchFamily="34" charset="0"/>
                        </a:rPr>
                        <a:t>anmet</a:t>
                      </a:r>
                      <a:r>
                        <a:rPr lang="fr-FR" sz="2000" b="1" kern="1200" dirty="0">
                          <a:solidFill>
                            <a:schemeClr val="tx1"/>
                          </a:solidFill>
                          <a:effectLst/>
                          <a:latin typeface="Athanasius" pitchFamily="2" charset="0"/>
                          <a:ea typeface="Calibri" panose="020F0502020204030204" pitchFamily="34" charset="0"/>
                          <a:cs typeface="Arial" panose="020B0604020202020204" pitchFamily="34" charset="0"/>
                        </a:rPr>
                        <a:t>]en\</a:t>
                      </a:r>
                      <a:r>
                        <a:rPr lang="fr-FR" sz="2000" b="1" kern="1200" dirty="0" err="1">
                          <a:solidFill>
                            <a:schemeClr val="tx1"/>
                          </a:solidFill>
                          <a:effectLst/>
                          <a:latin typeface="Athanasius" pitchFamily="2" charset="0"/>
                          <a:ea typeface="Calibri" panose="020F0502020204030204" pitchFamily="34" charset="0"/>
                          <a:cs typeface="Arial" panose="020B0604020202020204" pitchFamily="34" charset="0"/>
                        </a:rPr>
                        <a:t>ht</a:t>
                      </a:r>
                      <a:r>
                        <a:rPr lang="fr-FR" sz="2000" b="1" kern="1200" dirty="0">
                          <a:solidFill>
                            <a:schemeClr val="tx1"/>
                          </a:solidFill>
                          <a:effectLst/>
                          <a:latin typeface="Athanasius" pitchFamily="2" charset="0"/>
                          <a:ea typeface="Calibri" panose="020F0502020204030204" pitchFamily="34" charset="0"/>
                          <a:cs typeface="Arial" panose="020B0604020202020204" pitchFamily="34" charset="0"/>
                        </a:rPr>
                        <a:t> `</a:t>
                      </a:r>
                      <a:r>
                        <a:rPr lang="fr-FR" sz="2000" b="1" kern="1200" dirty="0" err="1">
                          <a:solidFill>
                            <a:schemeClr val="tx1"/>
                          </a:solidFill>
                          <a:effectLst/>
                          <a:latin typeface="Athanasius" pitchFamily="2" charset="0"/>
                          <a:ea typeface="Calibri" panose="020F0502020204030204" pitchFamily="34" charset="0"/>
                          <a:cs typeface="Arial" panose="020B0604020202020204" pitchFamily="34" charset="0"/>
                        </a:rPr>
                        <a:t>mpe`mqo</a:t>
                      </a:r>
                      <a:r>
                        <a:rPr lang="fr-FR" sz="2000" b="1" kern="1200" dirty="0">
                          <a:solidFill>
                            <a:schemeClr val="tx1"/>
                          </a:solidFill>
                          <a:effectLst/>
                          <a:latin typeface="Athanasius" pitchFamily="2" charset="0"/>
                          <a:ea typeface="Calibri" panose="020F0502020204030204" pitchFamily="34" charset="0"/>
                          <a:cs typeface="Arial" panose="020B0604020202020204" pitchFamily="34" charset="0"/>
                        </a:rPr>
                        <a:t> `</a:t>
                      </a:r>
                      <a:r>
                        <a:rPr lang="fr-FR" sz="2000" b="1" kern="1200" dirty="0" err="1">
                          <a:solidFill>
                            <a:schemeClr val="tx1"/>
                          </a:solidFill>
                          <a:effectLst/>
                          <a:latin typeface="Athanasius" pitchFamily="2" charset="0"/>
                          <a:ea typeface="Calibri" panose="020F0502020204030204" pitchFamily="34" charset="0"/>
                          <a:cs typeface="Arial" panose="020B0604020202020204" pitchFamily="34" charset="0"/>
                        </a:rPr>
                        <a:t>nnie</a:t>
                      </a:r>
                      <a:r>
                        <a:rPr lang="fr-FR" sz="2000" b="1" kern="1200" dirty="0">
                          <a:solidFill>
                            <a:schemeClr val="tx1"/>
                          </a:solidFill>
                          <a:effectLst/>
                          <a:latin typeface="Athanasius" pitchFamily="2" charset="0"/>
                          <a:ea typeface="Calibri" panose="020F0502020204030204" pitchFamily="34" charset="0"/>
                          <a:cs typeface="Arial" panose="020B0604020202020204" pitchFamily="34" charset="0"/>
                        </a:rPr>
                        <a:t>[</a:t>
                      </a:r>
                      <a:r>
                        <a:rPr lang="fr-FR" sz="2000" b="1" kern="1200" dirty="0" err="1">
                          <a:solidFill>
                            <a:schemeClr val="tx1"/>
                          </a:solidFill>
                          <a:effectLst/>
                          <a:latin typeface="Athanasius" pitchFamily="2" charset="0"/>
                          <a:ea typeface="Calibri" panose="020F0502020204030204" pitchFamily="34" charset="0"/>
                          <a:cs typeface="Arial" panose="020B0604020202020204" pitchFamily="34" charset="0"/>
                        </a:rPr>
                        <a:t>ouci`aet`ama</a:t>
                      </a:r>
                      <a:r>
                        <a:rPr lang="fr-FR" sz="2000" b="1" kern="1200" dirty="0">
                          <a:solidFill>
                            <a:schemeClr val="tx1"/>
                          </a:solidFill>
                          <a:effectLst/>
                          <a:latin typeface="Athanasius" pitchFamily="2" charset="0"/>
                          <a:ea typeface="Calibri" panose="020F0502020204030204" pitchFamily="34" charset="0"/>
                          <a:cs typeface="Arial" panose="020B0604020202020204" pitchFamily="34" charset="0"/>
                        </a:rPr>
                        <a:t>\i&gt; `</a:t>
                      </a:r>
                      <a:r>
                        <a:rPr lang="fr-FR" sz="2000" b="1" kern="1200" dirty="0" err="1">
                          <a:solidFill>
                            <a:schemeClr val="tx1"/>
                          </a:solidFill>
                          <a:effectLst/>
                          <a:latin typeface="Athanasius" pitchFamily="2" charset="0"/>
                          <a:ea typeface="Calibri" panose="020F0502020204030204" pitchFamily="34" charset="0"/>
                          <a:cs typeface="Arial" panose="020B0604020202020204" pitchFamily="34" charset="0"/>
                        </a:rPr>
                        <a:t>ntefermal`azin</a:t>
                      </a:r>
                      <a:r>
                        <a:rPr lang="fr-FR" sz="2000" b="1" kern="1200" dirty="0">
                          <a:solidFill>
                            <a:schemeClr val="tx1"/>
                          </a:solidFill>
                          <a:effectLst/>
                          <a:latin typeface="Athanasius" pitchFamily="2" charset="0"/>
                          <a:ea typeface="Calibri" panose="020F0502020204030204" pitchFamily="34" charset="0"/>
                          <a:cs typeface="Arial" panose="020B0604020202020204" pitchFamily="34" charset="0"/>
                        </a:rPr>
                        <a:t> `</a:t>
                      </a:r>
                      <a:r>
                        <a:rPr lang="fr-FR" sz="2000" b="1" kern="1200" dirty="0" err="1">
                          <a:solidFill>
                            <a:schemeClr val="tx1"/>
                          </a:solidFill>
                          <a:effectLst/>
                          <a:latin typeface="Athanasius" pitchFamily="2" charset="0"/>
                          <a:ea typeface="Calibri" panose="020F0502020204030204" pitchFamily="34" charset="0"/>
                          <a:cs typeface="Arial" panose="020B0604020202020204" pitchFamily="34" charset="0"/>
                        </a:rPr>
                        <a:t>mpou</a:t>
                      </a:r>
                      <a:r>
                        <a:rPr lang="fr-FR" sz="2000" b="1" kern="1200" dirty="0">
                          <a:solidFill>
                            <a:schemeClr val="tx1"/>
                          </a:solidFill>
                          <a:effectLst/>
                          <a:latin typeface="Athanasius" pitchFamily="2" charset="0"/>
                          <a:ea typeface="Calibri" panose="020F0502020204030204" pitchFamily="34" charset="0"/>
                          <a:cs typeface="Arial" panose="020B0604020202020204" pitchFamily="34" charset="0"/>
                        </a:rPr>
                        <a:t>\</a:t>
                      </a:r>
                      <a:r>
                        <a:rPr lang="fr-FR" sz="2000" b="1" kern="1200" dirty="0" err="1">
                          <a:solidFill>
                            <a:schemeClr val="tx1"/>
                          </a:solidFill>
                          <a:effectLst/>
                          <a:latin typeface="Athanasius" pitchFamily="2" charset="0"/>
                          <a:ea typeface="Calibri" panose="020F0502020204030204" pitchFamily="34" charset="0"/>
                          <a:cs typeface="Arial" panose="020B0604020202020204" pitchFamily="34" charset="0"/>
                        </a:rPr>
                        <a:t>ht</a:t>
                      </a:r>
                      <a:r>
                        <a:rPr lang="fr-FR" sz="2000" b="1" kern="1200" dirty="0">
                          <a:solidFill>
                            <a:schemeClr val="tx1"/>
                          </a:solidFill>
                          <a:effectLst/>
                          <a:latin typeface="Athanasius" pitchFamily="2" charset="0"/>
                          <a:ea typeface="Calibri" panose="020F0502020204030204" pitchFamily="34" charset="0"/>
                          <a:cs typeface="Arial" panose="020B0604020202020204" pitchFamily="34" charset="0"/>
                        </a:rPr>
                        <a:t> `</a:t>
                      </a:r>
                      <a:r>
                        <a:rPr lang="fr-FR" sz="2000" b="1" kern="1200" dirty="0" err="1">
                          <a:solidFill>
                            <a:schemeClr val="tx1"/>
                          </a:solidFill>
                          <a:effectLst/>
                          <a:latin typeface="Athanasius" pitchFamily="2" charset="0"/>
                          <a:ea typeface="Calibri" panose="020F0502020204030204" pitchFamily="34" charset="0"/>
                          <a:cs typeface="Arial" panose="020B0604020202020204" pitchFamily="34" charset="0"/>
                        </a:rPr>
                        <a:t>e'oun</a:t>
                      </a:r>
                      <a:r>
                        <a:rPr lang="fr-FR" sz="2000" b="1" kern="1200" dirty="0">
                          <a:solidFill>
                            <a:schemeClr val="tx1"/>
                          </a:solidFill>
                          <a:effectLst/>
                          <a:latin typeface="Athanasius" pitchFamily="2" charset="0"/>
                          <a:ea typeface="Calibri" panose="020F0502020204030204" pitchFamily="34" charset="0"/>
                          <a:cs typeface="Arial" panose="020B0604020202020204" pitchFamily="34" charset="0"/>
                        </a:rPr>
                        <a:t> `</a:t>
                      </a:r>
                      <a:r>
                        <a:rPr lang="fr-FR" sz="2000" b="1" kern="1200" dirty="0" err="1">
                          <a:solidFill>
                            <a:schemeClr val="tx1"/>
                          </a:solidFill>
                          <a:effectLst/>
                          <a:latin typeface="Athanasius" pitchFamily="2" charset="0"/>
                          <a:ea typeface="Calibri" panose="020F0502020204030204" pitchFamily="34" charset="0"/>
                          <a:cs typeface="Arial" panose="020B0604020202020204" pitchFamily="34" charset="0"/>
                        </a:rPr>
                        <a:t>eron</a:t>
                      </a:r>
                      <a:r>
                        <a:rPr lang="fr-FR" sz="2000" b="1" kern="1200" dirty="0">
                          <a:solidFill>
                            <a:schemeClr val="tx1"/>
                          </a:solidFill>
                          <a:effectLst/>
                          <a:latin typeface="Athanasius" pitchFamily="2" charset="0"/>
                          <a:ea typeface="Calibri" panose="020F0502020204030204" pitchFamily="34" charset="0"/>
                          <a:cs typeface="Arial" panose="020B0604020202020204" pitchFamily="34" charset="0"/>
                        </a:rPr>
                        <a:t> `</a:t>
                      </a:r>
                      <a:r>
                        <a:rPr lang="fr-FR" sz="2000" b="1" kern="1200" dirty="0" err="1">
                          <a:solidFill>
                            <a:schemeClr val="tx1"/>
                          </a:solidFill>
                          <a:effectLst/>
                          <a:latin typeface="Athanasius" pitchFamily="2" charset="0"/>
                          <a:ea typeface="Calibri" panose="020F0502020204030204" pitchFamily="34" charset="0"/>
                          <a:cs typeface="Arial" panose="020B0604020202020204" pitchFamily="34" charset="0"/>
                        </a:rPr>
                        <a:t>epi`agaqon</a:t>
                      </a:r>
                      <a:r>
                        <a:rPr lang="fr-FR" sz="2000" b="1" kern="1200" dirty="0">
                          <a:solidFill>
                            <a:schemeClr val="tx1"/>
                          </a:solidFill>
                          <a:effectLst/>
                          <a:latin typeface="Athanasius" pitchFamily="2" charset="0"/>
                          <a:ea typeface="Calibri" panose="020F0502020204030204" pitchFamily="34" charset="0"/>
                          <a:cs typeface="Arial" panose="020B0604020202020204" pitchFamily="34" charset="0"/>
                        </a:rPr>
                        <a:t> `</a:t>
                      </a:r>
                      <a:r>
                        <a:rPr lang="fr-FR" sz="2000" b="1" kern="1200" dirty="0" err="1">
                          <a:solidFill>
                            <a:schemeClr val="tx1"/>
                          </a:solidFill>
                          <a:effectLst/>
                          <a:latin typeface="Athanasius" pitchFamily="2" charset="0"/>
                          <a:ea typeface="Calibri" panose="020F0502020204030204" pitchFamily="34" charset="0"/>
                          <a:cs typeface="Arial" panose="020B0604020202020204" pitchFamily="34" charset="0"/>
                        </a:rPr>
                        <a:t>nchou</a:t>
                      </a:r>
                      <a:r>
                        <a:rPr lang="fr-FR" sz="2000" b="1" kern="1200" dirty="0">
                          <a:solidFill>
                            <a:schemeClr val="tx1"/>
                          </a:solidFill>
                          <a:effectLst/>
                          <a:latin typeface="Athanasius" pitchFamily="2" charset="0"/>
                          <a:ea typeface="Calibri" panose="020F0502020204030204" pitchFamily="34" charset="0"/>
                          <a:cs typeface="Arial" panose="020B0604020202020204" pitchFamily="34" charset="0"/>
                        </a:rPr>
                        <a:t> </a:t>
                      </a:r>
                      <a:r>
                        <a:rPr lang="fr-FR" sz="2000" b="1" kern="1200" dirty="0" err="1">
                          <a:solidFill>
                            <a:schemeClr val="tx1"/>
                          </a:solidFill>
                          <a:effectLst/>
                          <a:latin typeface="Athanasius" pitchFamily="2" charset="0"/>
                          <a:ea typeface="Calibri" panose="020F0502020204030204" pitchFamily="34" charset="0"/>
                          <a:cs typeface="Arial" panose="020B0604020202020204" pitchFamily="34" charset="0"/>
                        </a:rPr>
                        <a:t>niben</a:t>
                      </a:r>
                      <a:r>
                        <a:rPr lang="fr-FR" sz="2000" b="1" kern="1200" dirty="0">
                          <a:solidFill>
                            <a:schemeClr val="tx1"/>
                          </a:solidFill>
                          <a:effectLst/>
                          <a:latin typeface="Athanasius" pitchFamily="2" charset="0"/>
                          <a:ea typeface="Calibri" panose="020F0502020204030204" pitchFamily="34" charset="0"/>
                          <a:cs typeface="Arial" panose="020B0604020202020204" pitchFamily="34" charset="0"/>
                        </a:rPr>
                        <a:t>&gt; `</a:t>
                      </a:r>
                      <a:r>
                        <a:rPr lang="fr-FR" sz="2000" b="1" kern="1200" dirty="0" err="1">
                          <a:solidFill>
                            <a:schemeClr val="tx1"/>
                          </a:solidFill>
                          <a:effectLst/>
                          <a:latin typeface="Athanasius" pitchFamily="2" charset="0"/>
                          <a:ea typeface="Calibri" panose="020F0502020204030204" pitchFamily="34" charset="0"/>
                          <a:cs typeface="Arial" panose="020B0604020202020204" pitchFamily="34" charset="0"/>
                        </a:rPr>
                        <a:t>ntefxa</a:t>
                      </a:r>
                      <a:r>
                        <a:rPr lang="fr-FR" sz="2000" b="1" kern="1200" dirty="0">
                          <a:solidFill>
                            <a:schemeClr val="tx1"/>
                          </a:solidFill>
                          <a:effectLst/>
                          <a:latin typeface="Athanasius" pitchFamily="2" charset="0"/>
                          <a:ea typeface="Calibri" panose="020F0502020204030204" pitchFamily="34" charset="0"/>
                          <a:cs typeface="Arial" panose="020B0604020202020204" pitchFamily="34" charset="0"/>
                        </a:rPr>
                        <a:t> </a:t>
                      </a:r>
                      <a:r>
                        <a:rPr lang="fr-FR" sz="2000" b="1" kern="1200" dirty="0" err="1">
                          <a:solidFill>
                            <a:schemeClr val="tx1"/>
                          </a:solidFill>
                          <a:effectLst/>
                          <a:latin typeface="Athanasius" pitchFamily="2" charset="0"/>
                          <a:ea typeface="Calibri" panose="020F0502020204030204" pitchFamily="34" charset="0"/>
                          <a:cs typeface="Arial" panose="020B0604020202020204" pitchFamily="34" charset="0"/>
                        </a:rPr>
                        <a:t>nennobi</a:t>
                      </a:r>
                      <a:r>
                        <a:rPr lang="fr-FR" sz="2000" b="1" kern="1200" dirty="0">
                          <a:solidFill>
                            <a:schemeClr val="tx1"/>
                          </a:solidFill>
                          <a:effectLst/>
                          <a:latin typeface="Athanasius" pitchFamily="2" charset="0"/>
                          <a:ea typeface="Calibri" panose="020F0502020204030204" pitchFamily="34" charset="0"/>
                          <a:cs typeface="Arial" panose="020B0604020202020204" pitchFamily="34" charset="0"/>
                        </a:rPr>
                        <a:t> nan `</a:t>
                      </a:r>
                      <a:r>
                        <a:rPr lang="fr-FR" sz="2000" b="1" kern="1200" dirty="0" err="1">
                          <a:solidFill>
                            <a:schemeClr val="tx1"/>
                          </a:solidFill>
                          <a:effectLst/>
                          <a:latin typeface="Athanasius" pitchFamily="2" charset="0"/>
                          <a:ea typeface="Calibri" panose="020F0502020204030204" pitchFamily="34" charset="0"/>
                          <a:cs typeface="Arial" panose="020B0604020202020204" pitchFamily="34" charset="0"/>
                        </a:rPr>
                        <a:t>ebol</a:t>
                      </a:r>
                      <a:r>
                        <a:rPr lang="fr-FR" sz="2000" b="1" kern="1200" dirty="0">
                          <a:solidFill>
                            <a:schemeClr val="tx1"/>
                          </a:solidFill>
                          <a:effectLst/>
                          <a:latin typeface="Athanasius" pitchFamily="2" charset="0"/>
                          <a:ea typeface="Calibri" panose="020F0502020204030204" pitchFamily="34" charset="0"/>
                          <a:cs typeface="Arial" panose="020B0604020202020204" pitchFamily="34" charset="0"/>
                        </a:rPr>
                        <a:t>.</a:t>
                      </a:r>
                    </a:p>
                    <a:p>
                      <a:pPr algn="just">
                        <a:lnSpc>
                          <a:spcPct val="115000"/>
                        </a:lnSpc>
                        <a:spcAft>
                          <a:spcPts val="0"/>
                        </a:spcAft>
                      </a:pPr>
                      <a:endParaRPr kumimoji="0" lang="fr-FR" sz="2000" b="1" i="0" u="none" strike="noStrike" kern="1200" cap="none" spc="0" normalizeH="0" baseline="0" dirty="0">
                        <a:ln>
                          <a:noFill/>
                        </a:ln>
                        <a:solidFill>
                          <a:schemeClr val="tx1"/>
                        </a:solidFill>
                        <a:effectLst/>
                        <a:uLnTx/>
                        <a:uFillTx/>
                        <a:latin typeface="Athanasius" pitchFamily="2" charset="0"/>
                        <a:ea typeface="Calibri" panose="020F0502020204030204" pitchFamily="34" charset="0"/>
                        <a:cs typeface="Arial" panose="020B0604020202020204" pitchFamily="34" charset="0"/>
                      </a:endParaRPr>
                    </a:p>
                    <a:p>
                      <a:pPr algn="just">
                        <a:lnSpc>
                          <a:spcPct val="115000"/>
                        </a:lnSpc>
                        <a:spcAft>
                          <a:spcPts val="0"/>
                        </a:spcAft>
                      </a:pPr>
                      <a:endParaRPr kumimoji="0" lang="fr-FR" sz="1800" b="1" i="0" u="none" strike="noStrike" kern="1200" cap="none" spc="0" normalizeH="0" baseline="0" dirty="0">
                        <a:ln>
                          <a:noFill/>
                        </a:ln>
                        <a:solidFill>
                          <a:prstClr val="black"/>
                        </a:solidFill>
                        <a:effectLst/>
                        <a:uLnTx/>
                        <a:uFillTx/>
                        <a:latin typeface="Athanasius" pitchFamily="2" charset="0"/>
                        <a:ea typeface="Calibri" panose="020F0502020204030204" pitchFamily="34" charset="0"/>
                        <a:cs typeface="Arial" panose="020B0604020202020204" pitchFamily="34" charset="0"/>
                      </a:endParaRPr>
                    </a:p>
                  </a:txBody>
                  <a:tcPr marL="68580" marR="68580" marT="0"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15000"/>
                        </a:lnSpc>
                        <a:spcBef>
                          <a:spcPts val="0"/>
                        </a:spcBef>
                        <a:spcAft>
                          <a:spcPts val="1200"/>
                        </a:spcAft>
                        <a:buClrTx/>
                        <a:buSzTx/>
                        <a:buFontTx/>
                        <a:buNone/>
                        <a:tabLst/>
                        <a:defRPr/>
                      </a:pPr>
                      <a:r>
                        <a:rPr lang="fr-FR" sz="2000" b="1" kern="1200" dirty="0">
                          <a:solidFill>
                            <a:srgbClr val="C00000"/>
                          </a:solidFill>
                          <a:latin typeface="+mn-lt"/>
                          <a:ea typeface="+mn-ea"/>
                          <a:cs typeface="+mn-cs"/>
                        </a:rPr>
                        <a:t>Le diacre</a:t>
                      </a:r>
                    </a:p>
                    <a:p>
                      <a:pPr algn="just">
                        <a:lnSpc>
                          <a:spcPct val="115000"/>
                        </a:lnSpc>
                        <a:spcAft>
                          <a:spcPts val="1200"/>
                        </a:spcAft>
                      </a:pPr>
                      <a:r>
                        <a:rPr kumimoji="0" lang="fr-FR" sz="2000" b="1" i="0" u="none" strike="noStrike" kern="1200" cap="none" spc="0" normalizeH="0" baseline="0" dirty="0">
                          <a:ln>
                            <a:noFill/>
                          </a:ln>
                          <a:solidFill>
                            <a:prstClr val="black"/>
                          </a:solidFill>
                          <a:effectLst/>
                          <a:uLnTx/>
                          <a:uFillTx/>
                          <a:latin typeface="Book Antiqua" panose="02040602050305030304" pitchFamily="18" charset="0"/>
                          <a:ea typeface="Times New Roman" panose="02020603050405020304" pitchFamily="18" charset="0"/>
                          <a:cs typeface="Arial" panose="020B0604020202020204" pitchFamily="34" charset="0"/>
                        </a:rPr>
                        <a:t>Implorez pour que le Christ notre Dieu inspire la pitié et la compassion à ceux qui nous gouvernent. Qu'Il attendrisse leurs cœurs envers nous par la bonté en tout temps et qu'Il nous pardonne nos péchés.</a:t>
                      </a:r>
                      <a:endParaRPr kumimoji="0" lang="fr-FR" sz="1800" b="1" i="0" u="none" strike="noStrike" kern="1200" cap="none" spc="0" normalizeH="0" baseline="0" dirty="0">
                        <a:ln>
                          <a:noFill/>
                        </a:ln>
                        <a:solidFill>
                          <a:prstClr val="black"/>
                        </a:solidFill>
                        <a:effectLst/>
                        <a:uLnTx/>
                        <a:uFillTx/>
                        <a:latin typeface="Book Antiqua" panose="02040602050305030304" pitchFamily="18" charset="0"/>
                        <a:ea typeface="Times New Roman" panose="02020603050405020304" pitchFamily="18" charset="0"/>
                        <a:cs typeface="Arial" panose="020B0604020202020204" pitchFamily="34" charset="0"/>
                      </a:endParaRPr>
                    </a:p>
                  </a:txBody>
                  <a:tcPr marL="68580" marR="68580" marT="0"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ar-SA" sz="2400" b="1" kern="1200" dirty="0">
                          <a:solidFill>
                            <a:srgbClr val="C00000"/>
                          </a:solidFill>
                          <a:effectLst/>
                          <a:latin typeface="+mn-lt"/>
                          <a:ea typeface="+mn-ea"/>
                          <a:cs typeface="+mn-cs"/>
                        </a:rPr>
                        <a:t>الشماس</a:t>
                      </a:r>
                      <a:endParaRPr lang="fr-FR" sz="3000" b="1" kern="1200" dirty="0">
                        <a:solidFill>
                          <a:srgbClr val="C00000"/>
                        </a:solidFill>
                        <a:effectLst/>
                        <a:latin typeface="+mn-lt"/>
                        <a:ea typeface="+mn-ea"/>
                        <a:cs typeface="+mn-cs"/>
                      </a:endParaRPr>
                    </a:p>
                    <a:p>
                      <a:pPr marL="0" marR="0" lvl="0" indent="0" algn="justLow" defTabSz="914400" rtl="1" eaLnBrk="1" fontAlgn="auto" latinLnBrk="0" hangingPunct="1">
                        <a:lnSpc>
                          <a:spcPct val="115000"/>
                        </a:lnSpc>
                        <a:spcBef>
                          <a:spcPts val="0"/>
                        </a:spcBef>
                        <a:spcAft>
                          <a:spcPts val="1000"/>
                        </a:spcAft>
                        <a:buClrTx/>
                        <a:buSzTx/>
                        <a:buFontTx/>
                        <a:buNone/>
                        <a:tabLst/>
                        <a:defRPr/>
                      </a:pPr>
                      <a:r>
                        <a:rPr kumimoji="0" lang="ar-SA" sz="2200" b="0" i="0" u="none" strike="noStrike" kern="1200" cap="none" spc="0" normalizeH="0" baseline="0" dirty="0">
                          <a:ln>
                            <a:noFill/>
                          </a:ln>
                          <a:solidFill>
                            <a:prstClr val="black"/>
                          </a:solidFill>
                          <a:effectLst/>
                          <a:uLnTx/>
                          <a:uFillTx/>
                          <a:latin typeface="Book Antiqua" panose="02040602050305030304" pitchFamily="18" charset="0"/>
                          <a:ea typeface="+mn-ea"/>
                          <a:cs typeface="Tahoma" panose="020B0604030504040204" pitchFamily="34" charset="0"/>
                        </a:rPr>
                        <a:t>اطلبوا لكي المسيح إلهنا يعطينا رحمة ورأفة أمام السلاطين الأعزاء، ويعطف قلوبهم علينا بالصلاح في كل حين، ويغفر لنا خطايانا.</a:t>
                      </a:r>
                      <a:endParaRPr kumimoji="0" lang="fr-FR" sz="2200" b="0" i="0" u="none" strike="noStrike" kern="1200" cap="none" spc="0" normalizeH="0" baseline="0" noProof="0" dirty="0">
                        <a:ln>
                          <a:noFill/>
                        </a:ln>
                        <a:solidFill>
                          <a:prstClr val="black"/>
                        </a:solidFill>
                        <a:effectLst/>
                        <a:uLnTx/>
                        <a:uFillTx/>
                        <a:latin typeface="Book Antiqua" panose="02040602050305030304" pitchFamily="18" charset="0"/>
                        <a:ea typeface="Calibri" panose="020F0502020204030204" pitchFamily="34" charset="0"/>
                        <a:cs typeface="Tahoma" panose="020B0604030504040204" pitchFamily="34" charset="0"/>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4186940033"/>
                  </a:ext>
                </a:extLst>
              </a:tr>
              <a:tr h="1656184">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2000" b="1" kern="1200" dirty="0" err="1">
                          <a:solidFill>
                            <a:srgbClr val="C00000"/>
                          </a:solidFill>
                          <a:latin typeface="CS Avva Shenouda" panose="020B7200000000000000" pitchFamily="34" charset="0"/>
                          <a:ea typeface="+mn-ea"/>
                          <a:cs typeface="+mn-cs"/>
                        </a:rPr>
                        <a:t>Pilaoc</a:t>
                      </a:r>
                      <a:endParaRPr lang="fr-FR" sz="2800" b="1" kern="1200" dirty="0">
                        <a:solidFill>
                          <a:srgbClr val="C00000"/>
                        </a:solidFill>
                        <a:latin typeface="CS Avva Shenouda" panose="020B7200000000000000" pitchFamily="34" charset="0"/>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lang="fr-FR" sz="1800" b="1" kern="1200" dirty="0" err="1">
                          <a:solidFill>
                            <a:schemeClr val="tx1"/>
                          </a:solidFill>
                          <a:effectLst/>
                          <a:latin typeface="CS Avva Shenouda" panose="020B7200000000000000" pitchFamily="34" charset="0"/>
                          <a:ea typeface="+mn-ea"/>
                          <a:cs typeface="+mn-cs"/>
                        </a:rPr>
                        <a:t>Kuri`e</a:t>
                      </a:r>
                      <a:r>
                        <a:rPr lang="fr-FR" sz="1800" b="1" kern="1200" dirty="0">
                          <a:solidFill>
                            <a:schemeClr val="tx1"/>
                          </a:solidFill>
                          <a:effectLst/>
                          <a:latin typeface="CS Avva Shenouda" panose="020B7200000000000000" pitchFamily="34" charset="0"/>
                          <a:ea typeface="+mn-ea"/>
                          <a:cs typeface="+mn-cs"/>
                        </a:rPr>
                        <a:t> `</a:t>
                      </a:r>
                      <a:r>
                        <a:rPr lang="fr-FR" sz="1800" b="1" kern="1200" dirty="0" err="1">
                          <a:solidFill>
                            <a:schemeClr val="tx1"/>
                          </a:solidFill>
                          <a:effectLst/>
                          <a:latin typeface="CS Avva Shenouda" panose="020B7200000000000000" pitchFamily="34" charset="0"/>
                          <a:ea typeface="+mn-ea"/>
                          <a:cs typeface="+mn-cs"/>
                        </a:rPr>
                        <a:t>ele`ycon</a:t>
                      </a:r>
                      <a:endParaRPr lang="fr-FR" sz="1800" b="1" kern="1200" dirty="0">
                        <a:solidFill>
                          <a:schemeClr val="tx1"/>
                        </a:solidFill>
                        <a:effectLst/>
                        <a:latin typeface="CS Avva Shenouda" panose="020B7200000000000000" pitchFamily="34" charset="0"/>
                        <a:ea typeface="+mn-ea"/>
                        <a:cs typeface="+mn-cs"/>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algn="ctr" defTabSz="914400" rtl="0" eaLnBrk="1" latinLnBrk="0" hangingPunct="1"/>
                      <a:r>
                        <a:rPr lang="fr-FR" sz="2000" b="1" kern="1200" dirty="0">
                          <a:solidFill>
                            <a:srgbClr val="C00000"/>
                          </a:solidFill>
                          <a:latin typeface="+mn-lt"/>
                          <a:ea typeface="+mn-ea"/>
                          <a:cs typeface="+mn-cs"/>
                        </a:rPr>
                        <a:t>L’assemblée</a:t>
                      </a:r>
                      <a:endParaRPr lang="fr-FR" sz="2800" b="1" kern="1200" dirty="0">
                        <a:solidFill>
                          <a:srgbClr val="C00000"/>
                        </a:solidFill>
                        <a:latin typeface="+mn-lt"/>
                        <a:ea typeface="+mn-ea"/>
                        <a:cs typeface="+mn-cs"/>
                      </a:endParaRPr>
                    </a:p>
                    <a:p>
                      <a:pPr algn="ctr"/>
                      <a:r>
                        <a:rPr lang="fr-FR" sz="2000" b="1" kern="1200" dirty="0">
                          <a:solidFill>
                            <a:schemeClr val="dk1"/>
                          </a:solidFill>
                          <a:effectLst/>
                          <a:latin typeface="+mn-lt"/>
                          <a:ea typeface="+mn-ea"/>
                          <a:cs typeface="+mn-cs"/>
                        </a:rPr>
                        <a:t>Pitié Seigneur</a:t>
                      </a: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ar-SA" sz="2400" b="1" kern="1200" dirty="0">
                          <a:solidFill>
                            <a:srgbClr val="C00000"/>
                          </a:solidFill>
                          <a:effectLst/>
                          <a:latin typeface="+mn-lt"/>
                          <a:ea typeface="+mn-ea"/>
                          <a:cs typeface="+mn-cs"/>
                        </a:rPr>
                        <a:t>الشعب</a:t>
                      </a:r>
                      <a:endParaRPr lang="fr-FR" sz="2400" b="1" kern="1200" dirty="0">
                        <a:solidFill>
                          <a:srgbClr val="C00000"/>
                        </a:solidFill>
                        <a:effectLst/>
                        <a:latin typeface="+mn-lt"/>
                        <a:ea typeface="+mn-ea"/>
                        <a:cs typeface="+mn-cs"/>
                      </a:endParaRPr>
                    </a:p>
                    <a:p>
                      <a:pPr algn="ctr"/>
                      <a:r>
                        <a:rPr lang="ar-SA" sz="2400" b="1" kern="1200" dirty="0" err="1">
                          <a:solidFill>
                            <a:schemeClr val="dk1"/>
                          </a:solidFill>
                          <a:effectLst/>
                          <a:latin typeface="+mn-lt"/>
                          <a:ea typeface="+mn-ea"/>
                          <a:cs typeface="+mn-cs"/>
                        </a:rPr>
                        <a:t>يارب</a:t>
                      </a:r>
                      <a:r>
                        <a:rPr lang="ar-SA" sz="2400" b="1" kern="1200" dirty="0">
                          <a:solidFill>
                            <a:schemeClr val="dk1"/>
                          </a:solidFill>
                          <a:effectLst/>
                          <a:latin typeface="+mn-lt"/>
                          <a:ea typeface="+mn-ea"/>
                          <a:cs typeface="+mn-cs"/>
                        </a:rPr>
                        <a:t> ارحم</a:t>
                      </a:r>
                      <a:endParaRPr lang="fr-FR" sz="2400" b="1" dirty="0">
                        <a:solidFill>
                          <a:srgbClr val="C00000"/>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529172906"/>
                  </a:ext>
                </a:extLst>
              </a:tr>
            </a:tbl>
          </a:graphicData>
        </a:graphic>
      </p:graphicFrame>
      <p:sp>
        <p:nvSpPr>
          <p:cNvPr id="6" name="ZoneTexte 5">
            <a:extLst>
              <a:ext uri="{FF2B5EF4-FFF2-40B4-BE49-F238E27FC236}">
                <a16:creationId xmlns:a16="http://schemas.microsoft.com/office/drawing/2014/main" id="{4FF626DA-6A01-430E-B796-30F6AE5E4DEE}"/>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du </a:t>
            </a:r>
            <a:r>
              <a:rPr lang="fr-FR" sz="1600" b="1" dirty="0" err="1">
                <a:solidFill>
                  <a:schemeClr val="bg1"/>
                </a:solidFill>
              </a:rPr>
              <a:t>Lakkan</a:t>
            </a:r>
            <a:r>
              <a:rPr lang="fr-FR" sz="1600" b="1" dirty="0">
                <a:solidFill>
                  <a:schemeClr val="bg1"/>
                </a:solidFill>
              </a:rPr>
              <a:t> (Lavement des pieds)</a:t>
            </a:r>
          </a:p>
        </p:txBody>
      </p:sp>
      <p:sp>
        <p:nvSpPr>
          <p:cNvPr id="8" name="Rectangle 74">
            <a:extLst>
              <a:ext uri="{FF2B5EF4-FFF2-40B4-BE49-F238E27FC236}">
                <a16:creationId xmlns:a16="http://schemas.microsoft.com/office/drawing/2014/main" id="{D52F21FD-8CD5-47B9-BFB4-497B21E7C5E7}"/>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صلاة </a:t>
            </a:r>
            <a:r>
              <a:rPr lang="ar-SA" sz="2000" b="1" dirty="0" err="1">
                <a:solidFill>
                  <a:schemeClr val="bg1"/>
                </a:solidFill>
              </a:rPr>
              <a:t>اللقان</a:t>
            </a:r>
            <a:endParaRPr lang="en-US" altLang="fr-FR" sz="2000" b="1" i="1" dirty="0">
              <a:solidFill>
                <a:schemeClr val="bg1"/>
              </a:solidFill>
            </a:endParaRPr>
          </a:p>
        </p:txBody>
      </p:sp>
    </p:spTree>
    <p:extLst>
      <p:ext uri="{BB962C8B-B14F-4D97-AF65-F5344CB8AC3E}">
        <p14:creationId xmlns:p14="http://schemas.microsoft.com/office/powerpoint/2010/main" val="588017810"/>
      </p:ext>
    </p:extLst>
  </p:cSld>
  <p:clrMapOvr>
    <a:masterClrMapping/>
  </p:clrMapOvr>
</p:sld>
</file>

<file path=ppt/slides/slide6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5" name="Connecteur droit 4">
            <a:extLst>
              <a:ext uri="{FF2B5EF4-FFF2-40B4-BE49-F238E27FC236}">
                <a16:creationId xmlns:a16="http://schemas.microsoft.com/office/drawing/2014/main" id="{126B1987-611D-41BD-9F08-E35F26AD5672}"/>
              </a:ext>
            </a:extLst>
          </p:cNvPr>
          <p:cNvCxnSpPr>
            <a:cxnSpLocks/>
          </p:cNvCxnSpPr>
          <p:nvPr/>
        </p:nvCxnSpPr>
        <p:spPr>
          <a:xfrm flipV="1">
            <a:off x="4151784" y="548680"/>
            <a:ext cx="0" cy="5832648"/>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7" name="Connecteur droit 6">
            <a:extLst>
              <a:ext uri="{FF2B5EF4-FFF2-40B4-BE49-F238E27FC236}">
                <a16:creationId xmlns:a16="http://schemas.microsoft.com/office/drawing/2014/main" id="{6FCAE597-4702-47B1-A0B0-F545200A3E96}"/>
              </a:ext>
            </a:extLst>
          </p:cNvPr>
          <p:cNvCxnSpPr>
            <a:cxnSpLocks/>
          </p:cNvCxnSpPr>
          <p:nvPr/>
        </p:nvCxnSpPr>
        <p:spPr>
          <a:xfrm>
            <a:off x="7932204" y="548680"/>
            <a:ext cx="0" cy="5832648"/>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aphicFrame>
        <p:nvGraphicFramePr>
          <p:cNvPr id="11" name="Tableau 10">
            <a:extLst>
              <a:ext uri="{FF2B5EF4-FFF2-40B4-BE49-F238E27FC236}">
                <a16:creationId xmlns:a16="http://schemas.microsoft.com/office/drawing/2014/main" id="{064030C8-D926-485C-8E3C-04B79300FA76}"/>
              </a:ext>
            </a:extLst>
          </p:cNvPr>
          <p:cNvGraphicFramePr>
            <a:graphicFrameLocks noGrp="1"/>
          </p:cNvGraphicFramePr>
          <p:nvPr/>
        </p:nvGraphicFramePr>
        <p:xfrm>
          <a:off x="407368" y="548680"/>
          <a:ext cx="11305251" cy="396240"/>
        </p:xfrm>
        <a:graphic>
          <a:graphicData uri="http://schemas.openxmlformats.org/drawingml/2006/table">
            <a:tbl>
              <a:tblPr firstRow="1" bandRow="1">
                <a:tableStyleId>{5C22544A-7EE6-4342-B048-85BDC9FD1C3A}</a:tableStyleId>
              </a:tblPr>
              <a:tblGrid>
                <a:gridCol w="3768417">
                  <a:extLst>
                    <a:ext uri="{9D8B030D-6E8A-4147-A177-3AD203B41FA5}">
                      <a16:colId xmlns:a16="http://schemas.microsoft.com/office/drawing/2014/main" val="643898362"/>
                    </a:ext>
                  </a:extLst>
                </a:gridCol>
                <a:gridCol w="3768417">
                  <a:extLst>
                    <a:ext uri="{9D8B030D-6E8A-4147-A177-3AD203B41FA5}">
                      <a16:colId xmlns:a16="http://schemas.microsoft.com/office/drawing/2014/main" val="928857037"/>
                    </a:ext>
                  </a:extLst>
                </a:gridCol>
                <a:gridCol w="3768417">
                  <a:extLst>
                    <a:ext uri="{9D8B030D-6E8A-4147-A177-3AD203B41FA5}">
                      <a16:colId xmlns:a16="http://schemas.microsoft.com/office/drawing/2014/main" val="2709813572"/>
                    </a:ext>
                  </a:extLst>
                </a:gridCol>
              </a:tblGrid>
              <a:tr h="370840">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2000" b="1" dirty="0" err="1">
                          <a:solidFill>
                            <a:srgbClr val="C00000"/>
                          </a:solidFill>
                          <a:latin typeface="CS Avva Shenouda" panose="020B7200000000000000" pitchFamily="34" charset="0"/>
                        </a:rPr>
                        <a:t>Piouyb</a:t>
                      </a:r>
                      <a:endParaRPr lang="fr-FR" sz="2800" b="1" dirty="0">
                        <a:solidFill>
                          <a:srgbClr val="C00000"/>
                        </a:solidFill>
                        <a:latin typeface="CS Avva Shenouda" panose="020B7200000000000000" pitchFamily="34" charset="0"/>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fr-FR" sz="2000" dirty="0">
                          <a:solidFill>
                            <a:srgbClr val="C00000"/>
                          </a:solidFill>
                        </a:rPr>
                        <a:t>Le Prêtre</a:t>
                      </a: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ar-SA" sz="2000" b="1" kern="1200" dirty="0">
                          <a:solidFill>
                            <a:srgbClr val="C00000"/>
                          </a:solidFill>
                          <a:effectLst/>
                          <a:latin typeface="+mn-lt"/>
                          <a:ea typeface="+mn-ea"/>
                          <a:cs typeface="+mn-cs"/>
                        </a:rPr>
                        <a:t>الكاهن</a:t>
                      </a:r>
                      <a:endParaRPr lang="fr-FR" dirty="0">
                        <a:solidFill>
                          <a:srgbClr val="C00000"/>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880199284"/>
                  </a:ext>
                </a:extLst>
              </a:tr>
            </a:tbl>
          </a:graphicData>
        </a:graphic>
      </p:graphicFrame>
      <p:graphicFrame>
        <p:nvGraphicFramePr>
          <p:cNvPr id="12" name="Tableau 11">
            <a:extLst>
              <a:ext uri="{FF2B5EF4-FFF2-40B4-BE49-F238E27FC236}">
                <a16:creationId xmlns:a16="http://schemas.microsoft.com/office/drawing/2014/main" id="{23B5C5BD-6EB6-4F33-9C21-03AB01B882EA}"/>
              </a:ext>
            </a:extLst>
          </p:cNvPr>
          <p:cNvGraphicFramePr>
            <a:graphicFrameLocks noGrp="1"/>
          </p:cNvGraphicFramePr>
          <p:nvPr/>
        </p:nvGraphicFramePr>
        <p:xfrm>
          <a:off x="435402" y="1052736"/>
          <a:ext cx="11277213" cy="5472608"/>
        </p:xfrm>
        <a:graphic>
          <a:graphicData uri="http://schemas.openxmlformats.org/drawingml/2006/table">
            <a:tbl>
              <a:tblPr firstRow="1" bandRow="1">
                <a:tableStyleId>{5C22544A-7EE6-4342-B048-85BDC9FD1C3A}</a:tableStyleId>
              </a:tblPr>
              <a:tblGrid>
                <a:gridCol w="3759071">
                  <a:extLst>
                    <a:ext uri="{9D8B030D-6E8A-4147-A177-3AD203B41FA5}">
                      <a16:colId xmlns:a16="http://schemas.microsoft.com/office/drawing/2014/main" val="4000093288"/>
                    </a:ext>
                  </a:extLst>
                </a:gridCol>
                <a:gridCol w="3759071">
                  <a:extLst>
                    <a:ext uri="{9D8B030D-6E8A-4147-A177-3AD203B41FA5}">
                      <a16:colId xmlns:a16="http://schemas.microsoft.com/office/drawing/2014/main" val="4164998953"/>
                    </a:ext>
                  </a:extLst>
                </a:gridCol>
                <a:gridCol w="3759071">
                  <a:extLst>
                    <a:ext uri="{9D8B030D-6E8A-4147-A177-3AD203B41FA5}">
                      <a16:colId xmlns:a16="http://schemas.microsoft.com/office/drawing/2014/main" val="3812654652"/>
                    </a:ext>
                  </a:extLst>
                </a:gridCol>
              </a:tblGrid>
              <a:tr h="5472608">
                <a:tc>
                  <a:txBody>
                    <a:bodyPr/>
                    <a:lstStyle/>
                    <a:p>
                      <a:pPr algn="just">
                        <a:lnSpc>
                          <a:spcPct val="115000"/>
                        </a:lnSpc>
                        <a:spcAft>
                          <a:spcPts val="1200"/>
                        </a:spcAft>
                      </a:pPr>
                      <a:r>
                        <a:rPr lang="fr-FR" sz="2000" dirty="0">
                          <a:solidFill>
                            <a:schemeClr val="tx1"/>
                          </a:solidFill>
                          <a:effectLst/>
                          <a:latin typeface="Athanasius" pitchFamily="2" charset="0"/>
                          <a:ea typeface="Calibri" panose="020F0502020204030204" pitchFamily="34" charset="0"/>
                          <a:cs typeface="Arial" panose="020B0604020202020204" pitchFamily="34" charset="0"/>
                        </a:rPr>
                        <a:t>Are\ `</a:t>
                      </a:r>
                      <a:r>
                        <a:rPr lang="fr-FR" sz="2000" dirty="0" err="1">
                          <a:solidFill>
                            <a:schemeClr val="tx1"/>
                          </a:solidFill>
                          <a:effectLst/>
                          <a:latin typeface="Athanasius" pitchFamily="2" charset="0"/>
                          <a:ea typeface="Calibri" panose="020F0502020204030204" pitchFamily="34" charset="0"/>
                          <a:cs typeface="Arial" panose="020B0604020202020204" pitchFamily="34" charset="0"/>
                        </a:rPr>
                        <a:t>erof</a:t>
                      </a:r>
                      <a:r>
                        <a:rPr lang="fr-FR" sz="2000" dirty="0">
                          <a:solidFill>
                            <a:schemeClr val="tx1"/>
                          </a:solidFill>
                          <a:effectLst/>
                          <a:latin typeface="Athanasius" pitchFamily="2" charset="0"/>
                          <a:ea typeface="Calibri" panose="020F0502020204030204" pitchFamily="34" charset="0"/>
                          <a:cs typeface="Arial" panose="020B0604020202020204" pitchFamily="34" charset="0"/>
                        </a:rPr>
                        <a:t> 'en ou\</a:t>
                      </a:r>
                      <a:r>
                        <a:rPr lang="fr-FR" sz="2000" dirty="0" err="1">
                          <a:solidFill>
                            <a:schemeClr val="tx1"/>
                          </a:solidFill>
                          <a:effectLst/>
                          <a:latin typeface="Athanasius" pitchFamily="2" charset="0"/>
                          <a:ea typeface="Calibri" panose="020F0502020204030204" pitchFamily="34" charset="0"/>
                          <a:cs typeface="Arial" panose="020B0604020202020204" pitchFamily="34" charset="0"/>
                        </a:rPr>
                        <a:t>irhnh</a:t>
                      </a:r>
                      <a:r>
                        <a:rPr lang="fr-FR" sz="2000" dirty="0">
                          <a:solidFill>
                            <a:schemeClr val="tx1"/>
                          </a:solidFill>
                          <a:effectLst/>
                          <a:latin typeface="Athanasius" pitchFamily="2" charset="0"/>
                          <a:ea typeface="Calibri" panose="020F0502020204030204" pitchFamily="34" charset="0"/>
                          <a:cs typeface="Arial" panose="020B0604020202020204" pitchFamily="34" charset="0"/>
                        </a:rPr>
                        <a:t> nem </a:t>
                      </a:r>
                      <a:r>
                        <a:rPr lang="fr-FR" sz="2000" dirty="0" err="1">
                          <a:solidFill>
                            <a:schemeClr val="tx1"/>
                          </a:solidFill>
                          <a:effectLst/>
                          <a:latin typeface="Athanasius" pitchFamily="2" charset="0"/>
                          <a:ea typeface="Calibri" panose="020F0502020204030204" pitchFamily="34" charset="0"/>
                          <a:cs typeface="Arial" panose="020B0604020202020204" pitchFamily="34" charset="0"/>
                        </a:rPr>
                        <a:t>oumeqmhi</a:t>
                      </a:r>
                      <a:r>
                        <a:rPr lang="fr-FR" sz="2000" dirty="0">
                          <a:solidFill>
                            <a:schemeClr val="tx1"/>
                          </a:solidFill>
                          <a:effectLst/>
                          <a:latin typeface="Athanasius" pitchFamily="2" charset="0"/>
                          <a:ea typeface="Calibri" panose="020F0502020204030204" pitchFamily="34" charset="0"/>
                          <a:cs typeface="Arial" panose="020B0604020202020204" pitchFamily="34" charset="0"/>
                        </a:rPr>
                        <a:t> nem </a:t>
                      </a:r>
                      <a:r>
                        <a:rPr lang="fr-FR" sz="2000" dirty="0" err="1">
                          <a:solidFill>
                            <a:schemeClr val="tx1"/>
                          </a:solidFill>
                          <a:effectLst/>
                          <a:latin typeface="Athanasius" pitchFamily="2" charset="0"/>
                          <a:ea typeface="Calibri" panose="020F0502020204030204" pitchFamily="34" charset="0"/>
                          <a:cs typeface="Arial" panose="020B0604020202020204" pitchFamily="34" charset="0"/>
                        </a:rPr>
                        <a:t>oumetjwri</a:t>
                      </a:r>
                      <a:r>
                        <a:rPr lang="fr-FR" sz="2000" dirty="0">
                          <a:solidFill>
                            <a:schemeClr val="tx1"/>
                          </a:solidFill>
                          <a:effectLst/>
                          <a:latin typeface="Athanasius" pitchFamily="2" charset="0"/>
                          <a:ea typeface="Calibri" panose="020F0502020204030204" pitchFamily="34" charset="0"/>
                          <a:cs typeface="Arial" panose="020B0604020202020204" pitchFamily="34" charset="0"/>
                        </a:rPr>
                        <a:t>&gt; </a:t>
                      </a:r>
                      <a:r>
                        <a:rPr lang="fr-FR" sz="2000" dirty="0" err="1">
                          <a:solidFill>
                            <a:schemeClr val="tx1"/>
                          </a:solidFill>
                          <a:effectLst/>
                          <a:latin typeface="Athanasius" pitchFamily="2" charset="0"/>
                          <a:ea typeface="Calibri" panose="020F0502020204030204" pitchFamily="34" charset="0"/>
                          <a:cs typeface="Arial" panose="020B0604020202020204" pitchFamily="34" charset="0"/>
                        </a:rPr>
                        <a:t>Marous</a:t>
                      </a:r>
                      <a:r>
                        <a:rPr lang="fr-FR" sz="2000" dirty="0">
                          <a:solidFill>
                            <a:schemeClr val="tx1"/>
                          </a:solidFill>
                          <a:effectLst/>
                          <a:latin typeface="Athanasius" pitchFamily="2" charset="0"/>
                          <a:ea typeface="Calibri" panose="020F0502020204030204" pitchFamily="34" charset="0"/>
                          <a:cs typeface="Arial" panose="020B0604020202020204" pitchFamily="34" charset="0"/>
                        </a:rPr>
                        <a:t> </a:t>
                      </a:r>
                      <a:r>
                        <a:rPr lang="fr-FR" sz="2000" dirty="0" err="1">
                          <a:solidFill>
                            <a:schemeClr val="tx1"/>
                          </a:solidFill>
                          <a:effectLst/>
                          <a:latin typeface="Athanasius" pitchFamily="2" charset="0"/>
                          <a:ea typeface="Calibri" panose="020F0502020204030204" pitchFamily="34" charset="0"/>
                          <a:cs typeface="Arial" panose="020B0604020202020204" pitchFamily="34" charset="0"/>
                        </a:rPr>
                        <a:t>nejwou</a:t>
                      </a:r>
                      <a:r>
                        <a:rPr lang="fr-FR" sz="2000" dirty="0">
                          <a:solidFill>
                            <a:schemeClr val="tx1"/>
                          </a:solidFill>
                          <a:effectLst/>
                          <a:latin typeface="Athanasius" pitchFamily="2" charset="0"/>
                          <a:ea typeface="Calibri" panose="020F0502020204030204" pitchFamily="34" charset="0"/>
                          <a:cs typeface="Arial" panose="020B0604020202020204" pitchFamily="34" charset="0"/>
                        </a:rPr>
                        <a:t> </a:t>
                      </a:r>
                      <a:r>
                        <a:rPr lang="fr-FR" sz="2000" dirty="0" err="1">
                          <a:solidFill>
                            <a:schemeClr val="tx1"/>
                          </a:solidFill>
                          <a:effectLst/>
                          <a:latin typeface="Athanasius" pitchFamily="2" charset="0"/>
                          <a:ea typeface="Calibri" panose="020F0502020204030204" pitchFamily="34" charset="0"/>
                          <a:cs typeface="Arial" panose="020B0604020202020204" pitchFamily="34" charset="0"/>
                        </a:rPr>
                        <a:t>naf</a:t>
                      </a:r>
                      <a:r>
                        <a:rPr lang="fr-FR" sz="2000" dirty="0">
                          <a:solidFill>
                            <a:schemeClr val="tx1"/>
                          </a:solidFill>
                          <a:effectLst/>
                          <a:latin typeface="Athanasius" pitchFamily="2" charset="0"/>
                          <a:ea typeface="Calibri" panose="020F0502020204030204" pitchFamily="34" charset="0"/>
                          <a:cs typeface="Arial" panose="020B0604020202020204" pitchFamily="34" charset="0"/>
                        </a:rPr>
                        <a:t> </a:t>
                      </a:r>
                      <a:r>
                        <a:rPr lang="fr-FR" sz="2000" dirty="0" err="1">
                          <a:solidFill>
                            <a:schemeClr val="tx1"/>
                          </a:solidFill>
                          <a:effectLst/>
                          <a:latin typeface="Athanasius" pitchFamily="2" charset="0"/>
                          <a:ea typeface="Calibri" panose="020F0502020204030204" pitchFamily="34" charset="0"/>
                          <a:cs typeface="Arial" panose="020B0604020202020204" pitchFamily="34" charset="0"/>
                        </a:rPr>
                        <a:t>throu</a:t>
                      </a:r>
                      <a:r>
                        <a:rPr lang="fr-FR" sz="2000" dirty="0">
                          <a:solidFill>
                            <a:schemeClr val="tx1"/>
                          </a:solidFill>
                          <a:effectLst/>
                          <a:latin typeface="Athanasius" pitchFamily="2" charset="0"/>
                          <a:ea typeface="Calibri" panose="020F0502020204030204" pitchFamily="34" charset="0"/>
                          <a:cs typeface="Arial" panose="020B0604020202020204" pitchFamily="34" charset="0"/>
                        </a:rPr>
                        <a:t> `</a:t>
                      </a:r>
                      <a:r>
                        <a:rPr lang="fr-FR" sz="2000" dirty="0" err="1">
                          <a:solidFill>
                            <a:schemeClr val="tx1"/>
                          </a:solidFill>
                          <a:effectLst/>
                          <a:latin typeface="Athanasius" pitchFamily="2" charset="0"/>
                          <a:ea typeface="Calibri" panose="020F0502020204030204" pitchFamily="34" charset="0"/>
                          <a:cs typeface="Arial" panose="020B0604020202020204" pitchFamily="34" charset="0"/>
                        </a:rPr>
                        <a:t>nje</a:t>
                      </a:r>
                      <a:r>
                        <a:rPr lang="fr-FR" sz="2000" dirty="0">
                          <a:solidFill>
                            <a:schemeClr val="tx1"/>
                          </a:solidFill>
                          <a:effectLst/>
                          <a:latin typeface="Athanasius" pitchFamily="2" charset="0"/>
                          <a:ea typeface="Calibri" panose="020F0502020204030204" pitchFamily="34" charset="0"/>
                          <a:cs typeface="Arial" panose="020B0604020202020204" pitchFamily="34" charset="0"/>
                        </a:rPr>
                        <a:t> </a:t>
                      </a:r>
                      <a:r>
                        <a:rPr lang="fr-FR" sz="2000" dirty="0" err="1">
                          <a:solidFill>
                            <a:schemeClr val="tx1"/>
                          </a:solidFill>
                          <a:effectLst/>
                          <a:latin typeface="Athanasius" pitchFamily="2" charset="0"/>
                          <a:ea typeface="Calibri" panose="020F0502020204030204" pitchFamily="34" charset="0"/>
                          <a:cs typeface="Arial" panose="020B0604020202020204" pitchFamily="34" charset="0"/>
                        </a:rPr>
                        <a:t>nibarbaroc</a:t>
                      </a:r>
                      <a:r>
                        <a:rPr lang="fr-FR" sz="2000" dirty="0">
                          <a:solidFill>
                            <a:schemeClr val="tx1"/>
                          </a:solidFill>
                          <a:effectLst/>
                          <a:latin typeface="Athanasius" pitchFamily="2" charset="0"/>
                          <a:ea typeface="Calibri" panose="020F0502020204030204" pitchFamily="34" charset="0"/>
                          <a:cs typeface="Arial" panose="020B0604020202020204" pitchFamily="34" charset="0"/>
                        </a:rPr>
                        <a:t> </a:t>
                      </a:r>
                      <a:r>
                        <a:rPr lang="fr-FR" sz="2000" dirty="0" err="1">
                          <a:solidFill>
                            <a:schemeClr val="tx1"/>
                          </a:solidFill>
                          <a:effectLst/>
                          <a:latin typeface="Athanasius" pitchFamily="2" charset="0"/>
                          <a:ea typeface="Calibri" panose="020F0502020204030204" pitchFamily="34" charset="0"/>
                          <a:cs typeface="Arial" panose="020B0604020202020204" pitchFamily="34" charset="0"/>
                        </a:rPr>
                        <a:t>nieqnoc</a:t>
                      </a:r>
                      <a:r>
                        <a:rPr lang="fr-FR" sz="2000" dirty="0">
                          <a:solidFill>
                            <a:schemeClr val="tx1"/>
                          </a:solidFill>
                          <a:effectLst/>
                          <a:latin typeface="Athanasius" pitchFamily="2" charset="0"/>
                          <a:ea typeface="Calibri" panose="020F0502020204030204" pitchFamily="34" charset="0"/>
                          <a:cs typeface="Arial" panose="020B0604020202020204" pitchFamily="34" charset="0"/>
                        </a:rPr>
                        <a:t> </a:t>
                      </a:r>
                      <a:r>
                        <a:rPr lang="fr-FR" sz="2000" dirty="0" err="1">
                          <a:solidFill>
                            <a:schemeClr val="tx1"/>
                          </a:solidFill>
                          <a:effectLst/>
                          <a:latin typeface="Athanasius" pitchFamily="2" charset="0"/>
                          <a:ea typeface="Calibri" panose="020F0502020204030204" pitchFamily="34" charset="0"/>
                          <a:cs typeface="Arial" panose="020B0604020202020204" pitchFamily="34" charset="0"/>
                        </a:rPr>
                        <a:t>nheqouw</a:t>
                      </a:r>
                      <a:r>
                        <a:rPr lang="fr-FR" sz="2000" dirty="0">
                          <a:solidFill>
                            <a:schemeClr val="tx1"/>
                          </a:solidFill>
                          <a:effectLst/>
                          <a:latin typeface="Athanasius" pitchFamily="2" charset="0"/>
                          <a:ea typeface="Calibri" panose="020F0502020204030204" pitchFamily="34" charset="0"/>
                          <a:cs typeface="Arial" panose="020B0604020202020204" pitchFamily="34" charset="0"/>
                        </a:rPr>
                        <a:t>] `</a:t>
                      </a:r>
                      <a:r>
                        <a:rPr lang="fr-FR" sz="2000" dirty="0" err="1">
                          <a:solidFill>
                            <a:schemeClr val="tx1"/>
                          </a:solidFill>
                          <a:effectLst/>
                          <a:latin typeface="Athanasius" pitchFamily="2" charset="0"/>
                          <a:ea typeface="Calibri" panose="020F0502020204030204" pitchFamily="34" charset="0"/>
                          <a:cs typeface="Arial" panose="020B0604020202020204" pitchFamily="34" charset="0"/>
                        </a:rPr>
                        <a:t>nnibwtc</a:t>
                      </a:r>
                      <a:r>
                        <a:rPr lang="fr-FR" sz="2000" dirty="0">
                          <a:solidFill>
                            <a:schemeClr val="tx1"/>
                          </a:solidFill>
                          <a:effectLst/>
                          <a:latin typeface="Athanasius" pitchFamily="2" charset="0"/>
                          <a:ea typeface="Calibri" panose="020F0502020204030204" pitchFamily="34" charset="0"/>
                          <a:cs typeface="Arial" panose="020B0604020202020204" pitchFamily="34" charset="0"/>
                        </a:rPr>
                        <a:t>&gt; `proc </a:t>
                      </a:r>
                      <a:r>
                        <a:rPr lang="fr-FR" sz="2000" dirty="0" err="1">
                          <a:solidFill>
                            <a:schemeClr val="tx1"/>
                          </a:solidFill>
                          <a:effectLst/>
                          <a:latin typeface="Athanasius" pitchFamily="2" charset="0"/>
                          <a:ea typeface="Calibri" panose="020F0502020204030204" pitchFamily="34" charset="0"/>
                          <a:cs typeface="Arial" panose="020B0604020202020204" pitchFamily="34" charset="0"/>
                        </a:rPr>
                        <a:t>qh`ete</a:t>
                      </a:r>
                      <a:r>
                        <a:rPr lang="fr-FR" sz="2000" dirty="0">
                          <a:solidFill>
                            <a:schemeClr val="tx1"/>
                          </a:solidFill>
                          <a:effectLst/>
                          <a:latin typeface="Athanasius" pitchFamily="2" charset="0"/>
                          <a:ea typeface="Calibri" panose="020F0502020204030204" pitchFamily="34" charset="0"/>
                          <a:cs typeface="Arial" panose="020B0604020202020204" pitchFamily="34" charset="0"/>
                        </a:rPr>
                        <a:t> </a:t>
                      </a:r>
                      <a:r>
                        <a:rPr lang="fr-FR" sz="2000" dirty="0" err="1">
                          <a:solidFill>
                            <a:schemeClr val="tx1"/>
                          </a:solidFill>
                          <a:effectLst/>
                          <a:latin typeface="Athanasius" pitchFamily="2" charset="0"/>
                          <a:ea typeface="Calibri" panose="020F0502020204030204" pitchFamily="34" charset="0"/>
                          <a:cs typeface="Arial" panose="020B0604020202020204" pitchFamily="34" charset="0"/>
                        </a:rPr>
                        <a:t>qwn</a:t>
                      </a:r>
                      <a:r>
                        <a:rPr lang="fr-FR" sz="2000" dirty="0">
                          <a:solidFill>
                            <a:schemeClr val="tx1"/>
                          </a:solidFill>
                          <a:effectLst/>
                          <a:latin typeface="Athanasius" pitchFamily="2" charset="0"/>
                          <a:ea typeface="Calibri" panose="020F0502020204030204" pitchFamily="34" charset="0"/>
                          <a:cs typeface="Arial" panose="020B0604020202020204" pitchFamily="34" charset="0"/>
                        </a:rPr>
                        <a:t> </a:t>
                      </a:r>
                      <a:r>
                        <a:rPr lang="fr-FR" sz="2000" dirty="0" err="1">
                          <a:solidFill>
                            <a:schemeClr val="tx1"/>
                          </a:solidFill>
                          <a:effectLst/>
                          <a:latin typeface="Athanasius" pitchFamily="2" charset="0"/>
                          <a:ea typeface="Calibri" panose="020F0502020204030204" pitchFamily="34" charset="0"/>
                          <a:cs typeface="Arial" panose="020B0604020202020204" pitchFamily="34" charset="0"/>
                        </a:rPr>
                        <a:t>throu</a:t>
                      </a:r>
                      <a:r>
                        <a:rPr lang="fr-FR" sz="2000" dirty="0">
                          <a:solidFill>
                            <a:schemeClr val="tx1"/>
                          </a:solidFill>
                          <a:effectLst/>
                          <a:latin typeface="Athanasius" pitchFamily="2" charset="0"/>
                          <a:ea typeface="Calibri" panose="020F0502020204030204" pitchFamily="34" charset="0"/>
                          <a:cs typeface="Arial" panose="020B0604020202020204" pitchFamily="34" charset="0"/>
                        </a:rPr>
                        <a:t> `</a:t>
                      </a:r>
                      <a:r>
                        <a:rPr lang="fr-FR" sz="2000" dirty="0" err="1">
                          <a:solidFill>
                            <a:schemeClr val="tx1"/>
                          </a:solidFill>
                          <a:effectLst/>
                          <a:latin typeface="Athanasius" pitchFamily="2" charset="0"/>
                          <a:ea typeface="Calibri" panose="020F0502020204030204" pitchFamily="34" charset="0"/>
                          <a:cs typeface="Arial" panose="020B0604020202020204" pitchFamily="34" charset="0"/>
                        </a:rPr>
                        <a:t>neuqeni`a</a:t>
                      </a:r>
                      <a:r>
                        <a:rPr lang="fr-FR" sz="2000" dirty="0">
                          <a:solidFill>
                            <a:schemeClr val="tx1"/>
                          </a:solidFill>
                          <a:effectLst/>
                          <a:latin typeface="Athanasius" pitchFamily="2" charset="0"/>
                          <a:ea typeface="Calibri" panose="020F0502020204030204" pitchFamily="34" charset="0"/>
                          <a:cs typeface="Arial" panose="020B0604020202020204" pitchFamily="34" charset="0"/>
                        </a:rPr>
                        <a:t>.</a:t>
                      </a:r>
                    </a:p>
                    <a:p>
                      <a:pPr algn="just">
                        <a:lnSpc>
                          <a:spcPct val="115000"/>
                        </a:lnSpc>
                        <a:spcAft>
                          <a:spcPts val="1200"/>
                        </a:spcAft>
                      </a:pPr>
                      <a:r>
                        <a:rPr lang="fr-FR" sz="2000" dirty="0" err="1">
                          <a:solidFill>
                            <a:schemeClr val="tx1"/>
                          </a:solidFill>
                          <a:effectLst/>
                          <a:latin typeface="Athanasius" pitchFamily="2" charset="0"/>
                          <a:ea typeface="Calibri" panose="020F0502020204030204" pitchFamily="34" charset="0"/>
                          <a:cs typeface="Arial" panose="020B0604020202020204" pitchFamily="34" charset="0"/>
                        </a:rPr>
                        <a:t>Caji</a:t>
                      </a:r>
                      <a:r>
                        <a:rPr lang="fr-FR" sz="2000" dirty="0">
                          <a:solidFill>
                            <a:schemeClr val="tx1"/>
                          </a:solidFill>
                          <a:effectLst/>
                          <a:latin typeface="Athanasius" pitchFamily="2" charset="0"/>
                          <a:ea typeface="Calibri" panose="020F0502020204030204" pitchFamily="34" charset="0"/>
                          <a:cs typeface="Arial" panose="020B0604020202020204" pitchFamily="34" charset="0"/>
                        </a:rPr>
                        <a:t> `e`'</a:t>
                      </a:r>
                      <a:r>
                        <a:rPr lang="fr-FR" sz="2000" dirty="0" err="1">
                          <a:solidFill>
                            <a:schemeClr val="tx1"/>
                          </a:solidFill>
                          <a:effectLst/>
                          <a:latin typeface="Athanasius" pitchFamily="2" charset="0"/>
                          <a:ea typeface="Calibri" panose="020F0502020204030204" pitchFamily="34" charset="0"/>
                          <a:cs typeface="Arial" panose="020B0604020202020204" pitchFamily="34" charset="0"/>
                        </a:rPr>
                        <a:t>rhi</a:t>
                      </a:r>
                      <a:r>
                        <a:rPr lang="fr-FR" sz="2000" dirty="0">
                          <a:solidFill>
                            <a:schemeClr val="tx1"/>
                          </a:solidFill>
                          <a:effectLst/>
                          <a:latin typeface="Athanasius" pitchFamily="2" charset="0"/>
                          <a:ea typeface="Calibri" panose="020F0502020204030204" pitchFamily="34" charset="0"/>
                          <a:cs typeface="Arial" panose="020B0604020202020204" pitchFamily="34" charset="0"/>
                        </a:rPr>
                        <a:t> `</a:t>
                      </a:r>
                      <a:r>
                        <a:rPr lang="fr-FR" sz="2000" dirty="0" err="1">
                          <a:solidFill>
                            <a:schemeClr val="tx1"/>
                          </a:solidFill>
                          <a:effectLst/>
                          <a:latin typeface="Athanasius" pitchFamily="2" charset="0"/>
                          <a:ea typeface="Calibri" panose="020F0502020204030204" pitchFamily="34" charset="0"/>
                          <a:cs typeface="Arial" panose="020B0604020202020204" pitchFamily="34" charset="0"/>
                        </a:rPr>
                        <a:t>epef</a:t>
                      </a:r>
                      <a:r>
                        <a:rPr lang="fr-FR" sz="2000" dirty="0">
                          <a:solidFill>
                            <a:schemeClr val="tx1"/>
                          </a:solidFill>
                          <a:effectLst/>
                          <a:latin typeface="Athanasius" pitchFamily="2" charset="0"/>
                          <a:ea typeface="Calibri" panose="020F0502020204030204" pitchFamily="34" charset="0"/>
                          <a:cs typeface="Arial" panose="020B0604020202020204" pitchFamily="34" charset="0"/>
                        </a:rPr>
                        <a:t>\</a:t>
                      </a:r>
                      <a:r>
                        <a:rPr lang="fr-FR" sz="2000" dirty="0" err="1">
                          <a:solidFill>
                            <a:schemeClr val="tx1"/>
                          </a:solidFill>
                          <a:effectLst/>
                          <a:latin typeface="Athanasius" pitchFamily="2" charset="0"/>
                          <a:ea typeface="Calibri" panose="020F0502020204030204" pitchFamily="34" charset="0"/>
                          <a:cs typeface="Arial" panose="020B0604020202020204" pitchFamily="34" charset="0"/>
                        </a:rPr>
                        <a:t>ht</a:t>
                      </a:r>
                      <a:r>
                        <a:rPr lang="fr-FR" sz="2000" dirty="0">
                          <a:solidFill>
                            <a:schemeClr val="tx1"/>
                          </a:solidFill>
                          <a:effectLst/>
                          <a:latin typeface="Athanasius" pitchFamily="2" charset="0"/>
                          <a:ea typeface="Calibri" panose="020F0502020204030204" pitchFamily="34" charset="0"/>
                          <a:cs typeface="Arial" panose="020B0604020202020204" pitchFamily="34" charset="0"/>
                        </a:rPr>
                        <a:t> ;\</a:t>
                      </a:r>
                      <a:r>
                        <a:rPr lang="fr-FR" sz="2000" dirty="0" err="1">
                          <a:solidFill>
                            <a:schemeClr val="tx1"/>
                          </a:solidFill>
                          <a:effectLst/>
                          <a:latin typeface="Athanasius" pitchFamily="2" charset="0"/>
                          <a:ea typeface="Calibri" panose="020F0502020204030204" pitchFamily="34" charset="0"/>
                          <a:cs typeface="Arial" panose="020B0604020202020204" pitchFamily="34" charset="0"/>
                        </a:rPr>
                        <a:t>irhnh</a:t>
                      </a:r>
                      <a:r>
                        <a:rPr lang="fr-FR" sz="2000" dirty="0">
                          <a:solidFill>
                            <a:schemeClr val="tx1"/>
                          </a:solidFill>
                          <a:effectLst/>
                          <a:latin typeface="Athanasius" pitchFamily="2" charset="0"/>
                          <a:ea typeface="Calibri" panose="020F0502020204030204" pitchFamily="34" charset="0"/>
                          <a:cs typeface="Arial" panose="020B0604020202020204" pitchFamily="34" charset="0"/>
                        </a:rPr>
                        <a:t> `</a:t>
                      </a:r>
                      <a:r>
                        <a:rPr lang="fr-FR" sz="2000" dirty="0" err="1">
                          <a:solidFill>
                            <a:schemeClr val="tx1"/>
                          </a:solidFill>
                          <a:effectLst/>
                          <a:latin typeface="Athanasius" pitchFamily="2" charset="0"/>
                          <a:ea typeface="Calibri" panose="020F0502020204030204" pitchFamily="34" charset="0"/>
                          <a:cs typeface="Arial" panose="020B0604020202020204" pitchFamily="34" charset="0"/>
                        </a:rPr>
                        <a:t>nte</a:t>
                      </a:r>
                      <a:r>
                        <a:rPr lang="fr-FR" sz="2000" dirty="0">
                          <a:solidFill>
                            <a:schemeClr val="tx1"/>
                          </a:solidFill>
                          <a:effectLst/>
                          <a:latin typeface="Athanasius" pitchFamily="2" charset="0"/>
                          <a:ea typeface="Calibri" panose="020F0502020204030204" pitchFamily="34" charset="0"/>
                          <a:cs typeface="Arial" panose="020B0604020202020204" pitchFamily="34" charset="0"/>
                        </a:rPr>
                        <a:t> </a:t>
                      </a:r>
                      <a:r>
                        <a:rPr lang="fr-FR" sz="2000" dirty="0" err="1">
                          <a:solidFill>
                            <a:schemeClr val="tx1"/>
                          </a:solidFill>
                          <a:effectLst/>
                          <a:latin typeface="Athanasius" pitchFamily="2" charset="0"/>
                          <a:ea typeface="Calibri" panose="020F0502020204030204" pitchFamily="34" charset="0"/>
                          <a:cs typeface="Arial" panose="020B0604020202020204" pitchFamily="34" charset="0"/>
                        </a:rPr>
                        <a:t>tekou`i</a:t>
                      </a:r>
                      <a:r>
                        <a:rPr lang="fr-FR" sz="2000" dirty="0">
                          <a:solidFill>
                            <a:schemeClr val="tx1"/>
                          </a:solidFill>
                          <a:effectLst/>
                          <a:latin typeface="Athanasius" pitchFamily="2" charset="0"/>
                          <a:ea typeface="Calibri" panose="020F0502020204030204" pitchFamily="34" charset="0"/>
                          <a:cs typeface="Arial" panose="020B0604020202020204" pitchFamily="34" charset="0"/>
                        </a:rPr>
                        <a:t> `</a:t>
                      </a:r>
                      <a:r>
                        <a:rPr lang="fr-FR" sz="2000" dirty="0" err="1">
                          <a:solidFill>
                            <a:schemeClr val="tx1"/>
                          </a:solidFill>
                          <a:effectLst/>
                          <a:latin typeface="Athanasius" pitchFamily="2" charset="0"/>
                          <a:ea typeface="Calibri" panose="020F0502020204030204" pitchFamily="34" charset="0"/>
                          <a:cs typeface="Arial" panose="020B0604020202020204" pitchFamily="34" charset="0"/>
                        </a:rPr>
                        <a:t>mmauatc</a:t>
                      </a:r>
                      <a:r>
                        <a:rPr lang="fr-FR" sz="2000" dirty="0">
                          <a:solidFill>
                            <a:schemeClr val="tx1"/>
                          </a:solidFill>
                          <a:effectLst/>
                          <a:latin typeface="Athanasius" pitchFamily="2" charset="0"/>
                          <a:ea typeface="Calibri" panose="020F0502020204030204" pitchFamily="34" charset="0"/>
                          <a:cs typeface="Arial" panose="020B0604020202020204" pitchFamily="34" charset="0"/>
                        </a:rPr>
                        <a:t> `</a:t>
                      </a:r>
                      <a:r>
                        <a:rPr lang="fr-FR" sz="2000" dirty="0" err="1">
                          <a:solidFill>
                            <a:schemeClr val="tx1"/>
                          </a:solidFill>
                          <a:effectLst/>
                          <a:latin typeface="Athanasius" pitchFamily="2" charset="0"/>
                          <a:ea typeface="Calibri" panose="020F0502020204030204" pitchFamily="34" charset="0"/>
                          <a:cs typeface="Arial" panose="020B0604020202020204" pitchFamily="34" charset="0"/>
                        </a:rPr>
                        <a:t>eqouab</a:t>
                      </a:r>
                      <a:r>
                        <a:rPr lang="fr-FR" sz="2000" dirty="0">
                          <a:solidFill>
                            <a:schemeClr val="tx1"/>
                          </a:solidFill>
                          <a:effectLst/>
                          <a:latin typeface="Athanasius" pitchFamily="2" charset="0"/>
                          <a:ea typeface="Calibri" panose="020F0502020204030204" pitchFamily="34" charset="0"/>
                          <a:cs typeface="Arial" panose="020B0604020202020204" pitchFamily="34" charset="0"/>
                        </a:rPr>
                        <a:t> `</a:t>
                      </a:r>
                      <a:r>
                        <a:rPr lang="fr-FR" sz="2000" dirty="0" err="1">
                          <a:solidFill>
                            <a:schemeClr val="tx1"/>
                          </a:solidFill>
                          <a:effectLst/>
                          <a:latin typeface="Athanasius" pitchFamily="2" charset="0"/>
                          <a:ea typeface="Calibri" panose="020F0502020204030204" pitchFamily="34" charset="0"/>
                          <a:cs typeface="Arial" panose="020B0604020202020204" pitchFamily="34" charset="0"/>
                        </a:rPr>
                        <a:t>nkaqolikh</a:t>
                      </a:r>
                      <a:r>
                        <a:rPr lang="fr-FR" sz="2000" dirty="0">
                          <a:solidFill>
                            <a:schemeClr val="tx1"/>
                          </a:solidFill>
                          <a:effectLst/>
                          <a:latin typeface="Athanasius" pitchFamily="2" charset="0"/>
                          <a:ea typeface="Calibri" panose="020F0502020204030204" pitchFamily="34" charset="0"/>
                          <a:cs typeface="Arial" panose="020B0604020202020204" pitchFamily="34" charset="0"/>
                        </a:rPr>
                        <a:t> `n`</a:t>
                      </a:r>
                      <a:r>
                        <a:rPr lang="fr-FR" sz="2000" dirty="0" err="1">
                          <a:solidFill>
                            <a:schemeClr val="tx1"/>
                          </a:solidFill>
                          <a:effectLst/>
                          <a:latin typeface="Athanasius" pitchFamily="2" charset="0"/>
                          <a:ea typeface="Calibri" panose="020F0502020204030204" pitchFamily="34" charset="0"/>
                          <a:cs typeface="Arial" panose="020B0604020202020204" pitchFamily="34" charset="0"/>
                        </a:rPr>
                        <a:t>apoctolikh</a:t>
                      </a:r>
                      <a:r>
                        <a:rPr lang="fr-FR" sz="2000" dirty="0">
                          <a:solidFill>
                            <a:schemeClr val="tx1"/>
                          </a:solidFill>
                          <a:effectLst/>
                          <a:latin typeface="Athanasius" pitchFamily="2" charset="0"/>
                          <a:ea typeface="Calibri" panose="020F0502020204030204" pitchFamily="34" charset="0"/>
                          <a:cs typeface="Arial" panose="020B0604020202020204" pitchFamily="34" charset="0"/>
                        </a:rPr>
                        <a:t> `</a:t>
                      </a:r>
                      <a:r>
                        <a:rPr lang="fr-FR" sz="2000" dirty="0" err="1">
                          <a:solidFill>
                            <a:schemeClr val="tx1"/>
                          </a:solidFill>
                          <a:effectLst/>
                          <a:latin typeface="Athanasius" pitchFamily="2" charset="0"/>
                          <a:ea typeface="Calibri" panose="020F0502020204030204" pitchFamily="34" charset="0"/>
                          <a:cs typeface="Arial" panose="020B0604020202020204" pitchFamily="34" charset="0"/>
                        </a:rPr>
                        <a:t>nnek`klhci`a</a:t>
                      </a:r>
                      <a:r>
                        <a:rPr lang="fr-FR" sz="2000" dirty="0">
                          <a:solidFill>
                            <a:schemeClr val="tx1"/>
                          </a:solidFill>
                          <a:effectLst/>
                          <a:latin typeface="Athanasius" pitchFamily="2" charset="0"/>
                          <a:ea typeface="Calibri" panose="020F0502020204030204" pitchFamily="34" charset="0"/>
                          <a:cs typeface="Arial" panose="020B0604020202020204" pitchFamily="34" charset="0"/>
                        </a:rPr>
                        <a:t>. </a:t>
                      </a:r>
                      <a:r>
                        <a:rPr lang="fr-FR" sz="2000" dirty="0" err="1">
                          <a:solidFill>
                            <a:schemeClr val="tx1"/>
                          </a:solidFill>
                          <a:effectLst/>
                          <a:latin typeface="Athanasius" pitchFamily="2" charset="0"/>
                          <a:ea typeface="Calibri" panose="020F0502020204030204" pitchFamily="34" charset="0"/>
                          <a:cs typeface="Arial" panose="020B0604020202020204" pitchFamily="34" charset="0"/>
                        </a:rPr>
                        <a:t>Mhic</a:t>
                      </a:r>
                      <a:r>
                        <a:rPr lang="fr-FR" sz="2000" dirty="0">
                          <a:solidFill>
                            <a:schemeClr val="tx1"/>
                          </a:solidFill>
                          <a:effectLst/>
                          <a:latin typeface="Athanasius" pitchFamily="2" charset="0"/>
                          <a:ea typeface="Calibri" panose="020F0502020204030204" pitchFamily="34" charset="0"/>
                          <a:cs typeface="Arial" panose="020B0604020202020204" pitchFamily="34" charset="0"/>
                        </a:rPr>
                        <a:t> </a:t>
                      </a:r>
                      <a:r>
                        <a:rPr lang="fr-FR" sz="2000" dirty="0" err="1">
                          <a:solidFill>
                            <a:schemeClr val="tx1"/>
                          </a:solidFill>
                          <a:effectLst/>
                          <a:latin typeface="Athanasius" pitchFamily="2" charset="0"/>
                          <a:ea typeface="Calibri" panose="020F0502020204030204" pitchFamily="34" charset="0"/>
                          <a:cs typeface="Arial" panose="020B0604020202020204" pitchFamily="34" charset="0"/>
                        </a:rPr>
                        <a:t>naf</a:t>
                      </a:r>
                      <a:r>
                        <a:rPr lang="fr-FR" sz="2000" dirty="0">
                          <a:solidFill>
                            <a:schemeClr val="tx1"/>
                          </a:solidFill>
                          <a:effectLst/>
                          <a:latin typeface="Athanasius" pitchFamily="2" charset="0"/>
                          <a:ea typeface="Calibri" panose="020F0502020204030204" pitchFamily="34" charset="0"/>
                          <a:cs typeface="Arial" panose="020B0604020202020204" pitchFamily="34" charset="0"/>
                        </a:rPr>
                        <a:t> `</a:t>
                      </a:r>
                      <a:r>
                        <a:rPr lang="fr-FR" sz="2000" dirty="0" err="1">
                          <a:solidFill>
                            <a:schemeClr val="tx1"/>
                          </a:solidFill>
                          <a:effectLst/>
                          <a:latin typeface="Athanasius" pitchFamily="2" charset="0"/>
                          <a:ea typeface="Calibri" panose="020F0502020204030204" pitchFamily="34" charset="0"/>
                          <a:cs typeface="Arial" panose="020B0604020202020204" pitchFamily="34" charset="0"/>
                        </a:rPr>
                        <a:t>emeu`i</a:t>
                      </a:r>
                      <a:r>
                        <a:rPr lang="fr-FR" sz="2000" dirty="0">
                          <a:solidFill>
                            <a:schemeClr val="tx1"/>
                          </a:solidFill>
                          <a:effectLst/>
                          <a:latin typeface="Athanasius" pitchFamily="2" charset="0"/>
                          <a:ea typeface="Calibri" panose="020F0502020204030204" pitchFamily="34" charset="0"/>
                          <a:cs typeface="Arial" panose="020B0604020202020204" pitchFamily="34" charset="0"/>
                        </a:rPr>
                        <a:t> `e\an\</a:t>
                      </a:r>
                      <a:r>
                        <a:rPr lang="fr-FR" sz="2000" dirty="0" err="1">
                          <a:solidFill>
                            <a:schemeClr val="tx1"/>
                          </a:solidFill>
                          <a:effectLst/>
                          <a:latin typeface="Athanasius" pitchFamily="2" charset="0"/>
                          <a:ea typeface="Calibri" panose="020F0502020204030204" pitchFamily="34" charset="0"/>
                          <a:cs typeface="Arial" panose="020B0604020202020204" pitchFamily="34" charset="0"/>
                        </a:rPr>
                        <a:t>irhnikon</a:t>
                      </a:r>
                      <a:r>
                        <a:rPr lang="fr-FR" sz="2000" dirty="0">
                          <a:solidFill>
                            <a:schemeClr val="tx1"/>
                          </a:solidFill>
                          <a:effectLst/>
                          <a:latin typeface="Athanasius" pitchFamily="2" charset="0"/>
                          <a:ea typeface="Calibri" panose="020F0502020204030204" pitchFamily="34" charset="0"/>
                          <a:cs typeface="Arial" panose="020B0604020202020204" pitchFamily="34" charset="0"/>
                        </a:rPr>
                        <a:t> `</a:t>
                      </a:r>
                      <a:r>
                        <a:rPr lang="fr-FR" sz="2000" dirty="0" err="1">
                          <a:solidFill>
                            <a:schemeClr val="tx1"/>
                          </a:solidFill>
                          <a:effectLst/>
                          <a:latin typeface="Athanasius" pitchFamily="2" charset="0"/>
                          <a:ea typeface="Calibri" panose="020F0502020204030204" pitchFamily="34" charset="0"/>
                          <a:cs typeface="Arial" panose="020B0604020202020204" pitchFamily="34" charset="0"/>
                        </a:rPr>
                        <a:t>e'oun</a:t>
                      </a:r>
                      <a:r>
                        <a:rPr lang="fr-FR" sz="2000" dirty="0">
                          <a:solidFill>
                            <a:schemeClr val="tx1"/>
                          </a:solidFill>
                          <a:effectLst/>
                          <a:latin typeface="Athanasius" pitchFamily="2" charset="0"/>
                          <a:ea typeface="Calibri" panose="020F0502020204030204" pitchFamily="34" charset="0"/>
                          <a:cs typeface="Arial" panose="020B0604020202020204" pitchFamily="34" charset="0"/>
                        </a:rPr>
                        <a:t> `</a:t>
                      </a:r>
                      <a:r>
                        <a:rPr lang="fr-FR" sz="2000" dirty="0" err="1">
                          <a:solidFill>
                            <a:schemeClr val="tx1"/>
                          </a:solidFill>
                          <a:effectLst/>
                          <a:latin typeface="Athanasius" pitchFamily="2" charset="0"/>
                          <a:ea typeface="Calibri" panose="020F0502020204030204" pitchFamily="34" charset="0"/>
                          <a:cs typeface="Arial" panose="020B0604020202020204" pitchFamily="34" charset="0"/>
                        </a:rPr>
                        <a:t>eron</a:t>
                      </a:r>
                      <a:r>
                        <a:rPr lang="fr-FR" sz="2000" dirty="0">
                          <a:solidFill>
                            <a:schemeClr val="tx1"/>
                          </a:solidFill>
                          <a:effectLst/>
                          <a:latin typeface="Athanasius" pitchFamily="2" charset="0"/>
                          <a:ea typeface="Calibri" panose="020F0502020204030204" pitchFamily="34" charset="0"/>
                          <a:cs typeface="Arial" panose="020B0604020202020204" pitchFamily="34" charset="0"/>
                        </a:rPr>
                        <a:t> nem `</a:t>
                      </a:r>
                      <a:r>
                        <a:rPr lang="fr-FR" sz="2000" dirty="0" err="1">
                          <a:solidFill>
                            <a:schemeClr val="tx1"/>
                          </a:solidFill>
                          <a:effectLst/>
                          <a:latin typeface="Athanasius" pitchFamily="2" charset="0"/>
                          <a:ea typeface="Calibri" panose="020F0502020204030204" pitchFamily="34" charset="0"/>
                          <a:cs typeface="Arial" panose="020B0604020202020204" pitchFamily="34" charset="0"/>
                        </a:rPr>
                        <a:t>e'oun</a:t>
                      </a:r>
                      <a:r>
                        <a:rPr lang="fr-FR" sz="2000" dirty="0">
                          <a:solidFill>
                            <a:schemeClr val="tx1"/>
                          </a:solidFill>
                          <a:effectLst/>
                          <a:latin typeface="Athanasius" pitchFamily="2" charset="0"/>
                          <a:ea typeface="Calibri" panose="020F0502020204030204" pitchFamily="34" charset="0"/>
                          <a:cs typeface="Arial" panose="020B0604020202020204" pitchFamily="34" charset="0"/>
                        </a:rPr>
                        <a:t> `</a:t>
                      </a:r>
                      <a:r>
                        <a:rPr lang="fr-FR" sz="2000" dirty="0" err="1">
                          <a:solidFill>
                            <a:schemeClr val="tx1"/>
                          </a:solidFill>
                          <a:effectLst/>
                          <a:latin typeface="Athanasius" pitchFamily="2" charset="0"/>
                          <a:ea typeface="Calibri" panose="020F0502020204030204" pitchFamily="34" charset="0"/>
                          <a:cs typeface="Arial" panose="020B0604020202020204" pitchFamily="34" charset="0"/>
                        </a:rPr>
                        <a:t>epekran</a:t>
                      </a:r>
                      <a:r>
                        <a:rPr lang="fr-FR" sz="2000" dirty="0">
                          <a:solidFill>
                            <a:schemeClr val="tx1"/>
                          </a:solidFill>
                          <a:effectLst/>
                          <a:latin typeface="Athanasius" pitchFamily="2" charset="0"/>
                          <a:ea typeface="Calibri" panose="020F0502020204030204" pitchFamily="34" charset="0"/>
                          <a:cs typeface="Arial" panose="020B0604020202020204" pitchFamily="34" charset="0"/>
                        </a:rPr>
                        <a:t> `</a:t>
                      </a:r>
                      <a:r>
                        <a:rPr lang="fr-FR" sz="2000" dirty="0" err="1">
                          <a:solidFill>
                            <a:schemeClr val="tx1"/>
                          </a:solidFill>
                          <a:effectLst/>
                          <a:latin typeface="Athanasius" pitchFamily="2" charset="0"/>
                          <a:ea typeface="Calibri" panose="020F0502020204030204" pitchFamily="34" charset="0"/>
                          <a:cs typeface="Arial" panose="020B0604020202020204" pitchFamily="34" charset="0"/>
                        </a:rPr>
                        <a:t>eqouab</a:t>
                      </a:r>
                      <a:r>
                        <a:rPr lang="fr-FR" sz="2000" dirty="0">
                          <a:solidFill>
                            <a:schemeClr val="tx1"/>
                          </a:solidFill>
                          <a:effectLst/>
                          <a:latin typeface="Athanasius" pitchFamily="2" charset="0"/>
                          <a:ea typeface="Calibri" panose="020F0502020204030204" pitchFamily="34" charset="0"/>
                          <a:cs typeface="Arial" panose="020B0604020202020204" pitchFamily="34" charset="0"/>
                        </a:rPr>
                        <a:t>&gt; \</a:t>
                      </a:r>
                      <a:r>
                        <a:rPr lang="fr-FR" sz="2000" dirty="0" err="1">
                          <a:solidFill>
                            <a:schemeClr val="tx1"/>
                          </a:solidFill>
                          <a:effectLst/>
                          <a:latin typeface="Athanasius" pitchFamily="2" charset="0"/>
                          <a:ea typeface="Calibri" panose="020F0502020204030204" pitchFamily="34" charset="0"/>
                          <a:cs typeface="Arial" panose="020B0604020202020204" pitchFamily="34" charset="0"/>
                        </a:rPr>
                        <a:t>ina</a:t>
                      </a:r>
                      <a:r>
                        <a:rPr lang="fr-FR" sz="2000" dirty="0">
                          <a:solidFill>
                            <a:schemeClr val="tx1"/>
                          </a:solidFill>
                          <a:effectLst/>
                          <a:latin typeface="Athanasius" pitchFamily="2" charset="0"/>
                          <a:ea typeface="Calibri" panose="020F0502020204030204" pitchFamily="34" charset="0"/>
                          <a:cs typeface="Arial" panose="020B0604020202020204" pitchFamily="34" charset="0"/>
                        </a:rPr>
                        <a:t> `</a:t>
                      </a:r>
                      <a:r>
                        <a:rPr lang="fr-FR" sz="2000" dirty="0" err="1">
                          <a:solidFill>
                            <a:schemeClr val="tx1"/>
                          </a:solidFill>
                          <a:effectLst/>
                          <a:latin typeface="Athanasius" pitchFamily="2" charset="0"/>
                          <a:ea typeface="Calibri" panose="020F0502020204030204" pitchFamily="34" charset="0"/>
                          <a:cs typeface="Arial" panose="020B0604020202020204" pitchFamily="34" charset="0"/>
                        </a:rPr>
                        <a:t>anon</a:t>
                      </a:r>
                      <a:r>
                        <a:rPr lang="fr-FR" sz="2000" dirty="0">
                          <a:solidFill>
                            <a:schemeClr val="tx1"/>
                          </a:solidFill>
                          <a:effectLst/>
                          <a:latin typeface="Athanasius" pitchFamily="2" charset="0"/>
                          <a:ea typeface="Calibri" panose="020F0502020204030204" pitchFamily="34" charset="0"/>
                          <a:cs typeface="Arial" panose="020B0604020202020204" pitchFamily="34" charset="0"/>
                        </a:rPr>
                        <a:t> \</a:t>
                      </a:r>
                      <a:r>
                        <a:rPr lang="fr-FR" sz="2000" dirty="0" err="1">
                          <a:solidFill>
                            <a:schemeClr val="tx1"/>
                          </a:solidFill>
                          <a:effectLst/>
                          <a:latin typeface="Athanasius" pitchFamily="2" charset="0"/>
                          <a:ea typeface="Calibri" panose="020F0502020204030204" pitchFamily="34" charset="0"/>
                          <a:cs typeface="Arial" panose="020B0604020202020204" pitchFamily="34" charset="0"/>
                        </a:rPr>
                        <a:t>wn</a:t>
                      </a:r>
                      <a:r>
                        <a:rPr lang="fr-FR" sz="2000" dirty="0">
                          <a:solidFill>
                            <a:schemeClr val="tx1"/>
                          </a:solidFill>
                          <a:effectLst/>
                          <a:latin typeface="Athanasius" pitchFamily="2" charset="0"/>
                          <a:ea typeface="Calibri" panose="020F0502020204030204" pitchFamily="34" charset="0"/>
                          <a:cs typeface="Arial" panose="020B0604020202020204" pitchFamily="34" charset="0"/>
                        </a:rPr>
                        <a:t> </a:t>
                      </a:r>
                      <a:r>
                        <a:rPr lang="fr-FR" sz="2000" dirty="0" err="1">
                          <a:solidFill>
                            <a:schemeClr val="tx1"/>
                          </a:solidFill>
                          <a:effectLst/>
                          <a:latin typeface="Athanasius" pitchFamily="2" charset="0"/>
                          <a:ea typeface="Calibri" panose="020F0502020204030204" pitchFamily="34" charset="0"/>
                          <a:cs typeface="Arial" panose="020B0604020202020204" pitchFamily="34" charset="0"/>
                        </a:rPr>
                        <a:t>enwn</a:t>
                      </a:r>
                      <a:r>
                        <a:rPr lang="fr-FR" sz="2000" dirty="0">
                          <a:solidFill>
                            <a:schemeClr val="tx1"/>
                          </a:solidFill>
                          <a:effectLst/>
                          <a:latin typeface="Athanasius" pitchFamily="2" charset="0"/>
                          <a:ea typeface="Calibri" panose="020F0502020204030204" pitchFamily="34" charset="0"/>
                          <a:cs typeface="Arial" panose="020B0604020202020204" pitchFamily="34" charset="0"/>
                        </a:rPr>
                        <a:t>' 'en </a:t>
                      </a:r>
                      <a:r>
                        <a:rPr lang="fr-FR" sz="2000" dirty="0" err="1">
                          <a:solidFill>
                            <a:schemeClr val="tx1"/>
                          </a:solidFill>
                          <a:effectLst/>
                          <a:latin typeface="Athanasius" pitchFamily="2" charset="0"/>
                          <a:ea typeface="Calibri" panose="020F0502020204030204" pitchFamily="34" charset="0"/>
                          <a:cs typeface="Arial" panose="020B0604020202020204" pitchFamily="34" charset="0"/>
                        </a:rPr>
                        <a:t>oubioc</a:t>
                      </a:r>
                      <a:r>
                        <a:rPr lang="fr-FR" sz="2000" dirty="0">
                          <a:solidFill>
                            <a:schemeClr val="tx1"/>
                          </a:solidFill>
                          <a:effectLst/>
                          <a:latin typeface="Athanasius" pitchFamily="2" charset="0"/>
                          <a:ea typeface="Calibri" panose="020F0502020204030204" pitchFamily="34" charset="0"/>
                          <a:cs typeface="Arial" panose="020B0604020202020204" pitchFamily="34" charset="0"/>
                        </a:rPr>
                        <a:t> </a:t>
                      </a:r>
                      <a:r>
                        <a:rPr lang="fr-FR" sz="2000" dirty="0" err="1">
                          <a:solidFill>
                            <a:schemeClr val="tx1"/>
                          </a:solidFill>
                          <a:effectLst/>
                          <a:latin typeface="Athanasius" pitchFamily="2" charset="0"/>
                          <a:ea typeface="Calibri" panose="020F0502020204030204" pitchFamily="34" charset="0"/>
                          <a:cs typeface="Arial" panose="020B0604020202020204" pitchFamily="34" charset="0"/>
                        </a:rPr>
                        <a:t>ef</a:t>
                      </a:r>
                      <a:r>
                        <a:rPr lang="fr-FR" sz="2000" dirty="0">
                          <a:solidFill>
                            <a:schemeClr val="tx1"/>
                          </a:solidFill>
                          <a:effectLst/>
                          <a:latin typeface="Athanasius" pitchFamily="2" charset="0"/>
                          <a:ea typeface="Calibri" panose="020F0502020204030204" pitchFamily="34" charset="0"/>
                          <a:cs typeface="Arial" panose="020B0604020202020204" pitchFamily="34" charset="0"/>
                        </a:rPr>
                        <a:t>\</a:t>
                      </a:r>
                      <a:r>
                        <a:rPr lang="fr-FR" sz="2000" dirty="0" err="1">
                          <a:solidFill>
                            <a:schemeClr val="tx1"/>
                          </a:solidFill>
                          <a:effectLst/>
                          <a:latin typeface="Athanasius" pitchFamily="2" charset="0"/>
                          <a:ea typeface="Calibri" panose="020F0502020204030204" pitchFamily="34" charset="0"/>
                          <a:cs typeface="Arial" panose="020B0604020202020204" pitchFamily="34" charset="0"/>
                        </a:rPr>
                        <a:t>ourwou</a:t>
                      </a:r>
                      <a:r>
                        <a:rPr lang="fr-FR" sz="2000" dirty="0">
                          <a:solidFill>
                            <a:schemeClr val="tx1"/>
                          </a:solidFill>
                          <a:effectLst/>
                          <a:latin typeface="Athanasius" pitchFamily="2" charset="0"/>
                          <a:ea typeface="Calibri" panose="020F0502020204030204" pitchFamily="34" charset="0"/>
                          <a:cs typeface="Arial" panose="020B0604020202020204" pitchFamily="34" charset="0"/>
                        </a:rPr>
                        <a:t> </a:t>
                      </a:r>
                      <a:r>
                        <a:rPr lang="fr-FR" sz="2000" dirty="0" err="1">
                          <a:solidFill>
                            <a:schemeClr val="tx1"/>
                          </a:solidFill>
                          <a:effectLst/>
                          <a:latin typeface="Athanasius" pitchFamily="2" charset="0"/>
                          <a:ea typeface="Calibri" panose="020F0502020204030204" pitchFamily="34" charset="0"/>
                          <a:cs typeface="Arial" panose="020B0604020202020204" pitchFamily="34" charset="0"/>
                        </a:rPr>
                        <a:t>ouo</a:t>
                      </a:r>
                      <a:r>
                        <a:rPr lang="fr-FR" sz="2000" dirty="0">
                          <a:solidFill>
                            <a:schemeClr val="tx1"/>
                          </a:solidFill>
                          <a:effectLst/>
                          <a:latin typeface="Athanasius" pitchFamily="2" charset="0"/>
                          <a:ea typeface="Calibri" panose="020F0502020204030204" pitchFamily="34" charset="0"/>
                          <a:cs typeface="Arial" panose="020B0604020202020204" pitchFamily="34" charset="0"/>
                        </a:rPr>
                        <a:t>\ </a:t>
                      </a:r>
                      <a:r>
                        <a:rPr lang="fr-FR" sz="2000" dirty="0" err="1">
                          <a:solidFill>
                            <a:schemeClr val="tx1"/>
                          </a:solidFill>
                          <a:effectLst/>
                          <a:latin typeface="Athanasius" pitchFamily="2" charset="0"/>
                          <a:ea typeface="Calibri" panose="020F0502020204030204" pitchFamily="34" charset="0"/>
                          <a:cs typeface="Arial" panose="020B0604020202020204" pitchFamily="34" charset="0"/>
                        </a:rPr>
                        <a:t>efwrf</a:t>
                      </a:r>
                      <a:r>
                        <a:rPr lang="fr-FR" sz="2000" dirty="0">
                          <a:solidFill>
                            <a:schemeClr val="tx1"/>
                          </a:solidFill>
                          <a:effectLst/>
                          <a:latin typeface="Athanasius" pitchFamily="2" charset="0"/>
                          <a:ea typeface="Calibri" panose="020F0502020204030204" pitchFamily="34" charset="0"/>
                          <a:cs typeface="Arial" panose="020B0604020202020204" pitchFamily="34" charset="0"/>
                        </a:rPr>
                        <a:t>&gt; `</a:t>
                      </a:r>
                      <a:r>
                        <a:rPr lang="fr-FR" sz="2000" dirty="0" err="1">
                          <a:solidFill>
                            <a:schemeClr val="tx1"/>
                          </a:solidFill>
                          <a:effectLst/>
                          <a:latin typeface="Athanasius" pitchFamily="2" charset="0"/>
                          <a:ea typeface="Calibri" panose="020F0502020204030204" pitchFamily="34" charset="0"/>
                          <a:cs typeface="Arial" panose="020B0604020202020204" pitchFamily="34" charset="0"/>
                        </a:rPr>
                        <a:t>ncejemten</a:t>
                      </a:r>
                      <a:r>
                        <a:rPr lang="fr-FR" sz="2000" dirty="0">
                          <a:solidFill>
                            <a:schemeClr val="tx1"/>
                          </a:solidFill>
                          <a:effectLst/>
                          <a:latin typeface="Athanasius" pitchFamily="2" charset="0"/>
                          <a:ea typeface="Calibri" panose="020F0502020204030204" pitchFamily="34" charset="0"/>
                          <a:cs typeface="Arial" panose="020B0604020202020204" pitchFamily="34" charset="0"/>
                        </a:rPr>
                        <a:t> en]op 'en </a:t>
                      </a:r>
                      <a:r>
                        <a:rPr lang="fr-FR" sz="2000" dirty="0" err="1">
                          <a:solidFill>
                            <a:schemeClr val="tx1"/>
                          </a:solidFill>
                          <a:effectLst/>
                          <a:latin typeface="Athanasius" pitchFamily="2" charset="0"/>
                          <a:ea typeface="Calibri" panose="020F0502020204030204" pitchFamily="34" charset="0"/>
                          <a:cs typeface="Arial" panose="020B0604020202020204" pitchFamily="34" charset="0"/>
                        </a:rPr>
                        <a:t>meteucebhc</a:t>
                      </a:r>
                      <a:r>
                        <a:rPr lang="fr-FR" sz="2000" dirty="0">
                          <a:solidFill>
                            <a:schemeClr val="tx1"/>
                          </a:solidFill>
                          <a:effectLst/>
                          <a:latin typeface="Athanasius" pitchFamily="2" charset="0"/>
                          <a:ea typeface="Calibri" panose="020F0502020204030204" pitchFamily="34" charset="0"/>
                          <a:cs typeface="Arial" panose="020B0604020202020204" pitchFamily="34" charset="0"/>
                        </a:rPr>
                        <a:t> </a:t>
                      </a:r>
                      <a:r>
                        <a:rPr lang="fr-FR" sz="2000" dirty="0" err="1">
                          <a:solidFill>
                            <a:schemeClr val="tx1"/>
                          </a:solidFill>
                          <a:effectLst/>
                          <a:latin typeface="Athanasius" pitchFamily="2" charset="0"/>
                          <a:ea typeface="Calibri" panose="020F0502020204030204" pitchFamily="34" charset="0"/>
                          <a:cs typeface="Arial" panose="020B0604020202020204" pitchFamily="34" charset="0"/>
                        </a:rPr>
                        <a:t>niben</a:t>
                      </a:r>
                      <a:r>
                        <a:rPr lang="fr-FR" sz="2000" dirty="0">
                          <a:solidFill>
                            <a:schemeClr val="tx1"/>
                          </a:solidFill>
                          <a:effectLst/>
                          <a:latin typeface="Athanasius" pitchFamily="2" charset="0"/>
                          <a:ea typeface="Calibri" panose="020F0502020204030204" pitchFamily="34" charset="0"/>
                          <a:cs typeface="Arial" panose="020B0604020202020204" pitchFamily="34" charset="0"/>
                        </a:rPr>
                        <a:t> nem </a:t>
                      </a:r>
                      <a:r>
                        <a:rPr lang="fr-FR" sz="2000" dirty="0" err="1">
                          <a:solidFill>
                            <a:schemeClr val="tx1"/>
                          </a:solidFill>
                          <a:effectLst/>
                          <a:latin typeface="Athanasius" pitchFamily="2" charset="0"/>
                          <a:ea typeface="Calibri" panose="020F0502020204030204" pitchFamily="34" charset="0"/>
                          <a:cs typeface="Arial" panose="020B0604020202020204" pitchFamily="34" charset="0"/>
                        </a:rPr>
                        <a:t>metcemnoc</a:t>
                      </a:r>
                      <a:r>
                        <a:rPr lang="fr-FR" sz="2000" dirty="0">
                          <a:solidFill>
                            <a:schemeClr val="tx1"/>
                          </a:solidFill>
                          <a:effectLst/>
                          <a:latin typeface="Athanasius" pitchFamily="2" charset="0"/>
                          <a:ea typeface="Calibri" panose="020F0502020204030204" pitchFamily="34" charset="0"/>
                          <a:cs typeface="Arial" panose="020B0604020202020204" pitchFamily="34" charset="0"/>
                        </a:rPr>
                        <a:t> </a:t>
                      </a:r>
                      <a:r>
                        <a:rPr lang="fr-FR" sz="2000" dirty="0" err="1">
                          <a:solidFill>
                            <a:schemeClr val="tx1"/>
                          </a:solidFill>
                          <a:effectLst/>
                          <a:latin typeface="Athanasius" pitchFamily="2" charset="0"/>
                          <a:ea typeface="Calibri" panose="020F0502020204030204" pitchFamily="34" charset="0"/>
                          <a:cs typeface="Arial" panose="020B0604020202020204" pitchFamily="34" charset="0"/>
                        </a:rPr>
                        <a:t>niben</a:t>
                      </a:r>
                      <a:r>
                        <a:rPr lang="fr-FR" sz="2000" dirty="0">
                          <a:solidFill>
                            <a:schemeClr val="tx1"/>
                          </a:solidFill>
                          <a:effectLst/>
                          <a:latin typeface="Athanasius" pitchFamily="2" charset="0"/>
                          <a:ea typeface="Calibri" panose="020F0502020204030204" pitchFamily="34" charset="0"/>
                          <a:cs typeface="Arial" panose="020B0604020202020204" pitchFamily="34" charset="0"/>
                        </a:rPr>
                        <a:t> `</a:t>
                      </a:r>
                      <a:r>
                        <a:rPr lang="fr-FR" sz="2000" dirty="0" err="1">
                          <a:solidFill>
                            <a:schemeClr val="tx1"/>
                          </a:solidFill>
                          <a:effectLst/>
                          <a:latin typeface="Athanasius" pitchFamily="2" charset="0"/>
                          <a:ea typeface="Calibri" panose="020F0502020204030204" pitchFamily="34" charset="0"/>
                          <a:cs typeface="Arial" panose="020B0604020202020204" pitchFamily="34" charset="0"/>
                        </a:rPr>
                        <a:t>e'oun</a:t>
                      </a:r>
                      <a:r>
                        <a:rPr lang="fr-FR" sz="2000" dirty="0">
                          <a:solidFill>
                            <a:schemeClr val="tx1"/>
                          </a:solidFill>
                          <a:effectLst/>
                          <a:latin typeface="Athanasius" pitchFamily="2" charset="0"/>
                          <a:ea typeface="Calibri" panose="020F0502020204030204" pitchFamily="34" charset="0"/>
                          <a:cs typeface="Arial" panose="020B0604020202020204" pitchFamily="34" charset="0"/>
                        </a:rPr>
                        <a:t> `</a:t>
                      </a:r>
                      <a:r>
                        <a:rPr lang="fr-FR" sz="2000" dirty="0" err="1">
                          <a:solidFill>
                            <a:schemeClr val="tx1"/>
                          </a:solidFill>
                          <a:effectLst/>
                          <a:latin typeface="Athanasius" pitchFamily="2" charset="0"/>
                          <a:ea typeface="Calibri" panose="020F0502020204030204" pitchFamily="34" charset="0"/>
                          <a:cs typeface="Arial" panose="020B0604020202020204" pitchFamily="34" charset="0"/>
                        </a:rPr>
                        <a:t>erok</a:t>
                      </a:r>
                      <a:endParaRPr lang="fr-FR" sz="2000" dirty="0">
                        <a:solidFill>
                          <a:schemeClr val="tx1"/>
                        </a:solidFill>
                        <a:effectLst/>
                        <a:latin typeface="Athanasius" pitchFamily="2" charset="0"/>
                        <a:ea typeface="Calibri" panose="020F0502020204030204" pitchFamily="34" charset="0"/>
                        <a:cs typeface="Arial" panose="020B0604020202020204" pitchFamily="34" charset="0"/>
                      </a:endParaRPr>
                    </a:p>
                  </a:txBody>
                  <a:tcPr marL="68580" marR="68580" marT="0"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just">
                        <a:lnSpc>
                          <a:spcPct val="115000"/>
                        </a:lnSpc>
                        <a:spcAft>
                          <a:spcPts val="1200"/>
                        </a:spcAft>
                      </a:pPr>
                      <a:r>
                        <a:rPr lang="fr-FR" sz="2000" dirty="0">
                          <a:solidFill>
                            <a:schemeClr val="tx1"/>
                          </a:solidFill>
                          <a:effectLst/>
                          <a:latin typeface="Book Antiqua" panose="02040602050305030304" pitchFamily="18" charset="0"/>
                          <a:ea typeface="Times New Roman" panose="02020603050405020304" pitchFamily="18" charset="0"/>
                          <a:cs typeface="Arial" panose="020B0604020202020204" pitchFamily="34" charset="0"/>
                        </a:rPr>
                        <a:t>Conserve-lui la paix, la justice et la puissance. Que lui soit soumis tous les peuples barbares : les nations qui souhaitent la guerre contre nous. Inspire son cœur pour la paix de Ton Église une, unique, sainte, universelle et apostolique. Que ses pensées soient remplies de paix pour nous et pour Ton Saint Nom ; afin que nous puissions avoir une vie calme et paisible et que nous soyons pieux et chastes en Toi.</a:t>
                      </a:r>
                    </a:p>
                  </a:txBody>
                  <a:tcPr marL="68580" marR="68580" marT="0"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justLow" rtl="1">
                        <a:lnSpc>
                          <a:spcPct val="115000"/>
                        </a:lnSpc>
                        <a:spcAft>
                          <a:spcPts val="1000"/>
                        </a:spcAft>
                      </a:pPr>
                      <a:r>
                        <a:rPr lang="ar-SA" sz="24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احفظه بسلامه وعدل وجبروت ولتخضع له كل الأمم الذين يريدون الحروب في جميع ما لنا من الخصب.</a:t>
                      </a:r>
                      <a:r>
                        <a:rPr lang="fr-FR" sz="24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 </a:t>
                      </a:r>
                      <a:r>
                        <a:rPr lang="ar-SA" sz="24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تكلم في قلبه من أجل سلامة كنيستك الواحدة الوحيدة المقدسة الجامعة الرسولية. اعطه أن يفكر بالسلامة فينا وفى اسمك القدوس كي نحن أيضاً نعيش في سيره هادئة ساكنه ونوجد كائنين في كل تقوى وكل عفاف بك</a:t>
                      </a:r>
                    </a:p>
                  </a:txBody>
                  <a:tcPr marL="68580" marR="68580" marT="0"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984232855"/>
                  </a:ext>
                </a:extLst>
              </a:tr>
            </a:tbl>
          </a:graphicData>
        </a:graphic>
      </p:graphicFrame>
      <p:sp>
        <p:nvSpPr>
          <p:cNvPr id="6" name="ZoneTexte 5">
            <a:extLst>
              <a:ext uri="{FF2B5EF4-FFF2-40B4-BE49-F238E27FC236}">
                <a16:creationId xmlns:a16="http://schemas.microsoft.com/office/drawing/2014/main" id="{4FF626DA-6A01-430E-B796-30F6AE5E4DEE}"/>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du </a:t>
            </a:r>
            <a:r>
              <a:rPr lang="fr-FR" sz="1600" b="1" dirty="0" err="1">
                <a:solidFill>
                  <a:schemeClr val="bg1"/>
                </a:solidFill>
              </a:rPr>
              <a:t>Lakkan</a:t>
            </a:r>
            <a:r>
              <a:rPr lang="fr-FR" sz="1600" b="1" dirty="0">
                <a:solidFill>
                  <a:schemeClr val="bg1"/>
                </a:solidFill>
              </a:rPr>
              <a:t> (Lavement des pieds)</a:t>
            </a:r>
          </a:p>
        </p:txBody>
      </p:sp>
      <p:sp>
        <p:nvSpPr>
          <p:cNvPr id="8" name="Rectangle 74">
            <a:extLst>
              <a:ext uri="{FF2B5EF4-FFF2-40B4-BE49-F238E27FC236}">
                <a16:creationId xmlns:a16="http://schemas.microsoft.com/office/drawing/2014/main" id="{D52F21FD-8CD5-47B9-BFB4-497B21E7C5E7}"/>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صلاة </a:t>
            </a:r>
            <a:r>
              <a:rPr lang="ar-SA" sz="2000" b="1" dirty="0" err="1">
                <a:solidFill>
                  <a:schemeClr val="bg1"/>
                </a:solidFill>
              </a:rPr>
              <a:t>اللقان</a:t>
            </a:r>
            <a:endParaRPr lang="en-US" altLang="fr-FR" sz="2000" b="1" i="1" dirty="0">
              <a:solidFill>
                <a:schemeClr val="bg1"/>
              </a:solidFill>
            </a:endParaRPr>
          </a:p>
        </p:txBody>
      </p:sp>
    </p:spTree>
    <p:extLst>
      <p:ext uri="{BB962C8B-B14F-4D97-AF65-F5344CB8AC3E}">
        <p14:creationId xmlns:p14="http://schemas.microsoft.com/office/powerpoint/2010/main" val="2525287377"/>
      </p:ext>
    </p:extLst>
  </p:cSld>
  <p:clrMapOvr>
    <a:masterClrMapping/>
  </p:clrMapOvr>
</p:sld>
</file>

<file path=ppt/slides/slide6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5" name="Connecteur droit 4">
            <a:extLst>
              <a:ext uri="{FF2B5EF4-FFF2-40B4-BE49-F238E27FC236}">
                <a16:creationId xmlns:a16="http://schemas.microsoft.com/office/drawing/2014/main" id="{126B1987-611D-41BD-9F08-E35F26AD5672}"/>
              </a:ext>
            </a:extLst>
          </p:cNvPr>
          <p:cNvCxnSpPr>
            <a:cxnSpLocks/>
          </p:cNvCxnSpPr>
          <p:nvPr/>
        </p:nvCxnSpPr>
        <p:spPr>
          <a:xfrm flipV="1">
            <a:off x="4151784" y="548680"/>
            <a:ext cx="0" cy="5832648"/>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7" name="Connecteur droit 6">
            <a:extLst>
              <a:ext uri="{FF2B5EF4-FFF2-40B4-BE49-F238E27FC236}">
                <a16:creationId xmlns:a16="http://schemas.microsoft.com/office/drawing/2014/main" id="{6FCAE597-4702-47B1-A0B0-F545200A3E96}"/>
              </a:ext>
            </a:extLst>
          </p:cNvPr>
          <p:cNvCxnSpPr>
            <a:cxnSpLocks/>
          </p:cNvCxnSpPr>
          <p:nvPr/>
        </p:nvCxnSpPr>
        <p:spPr>
          <a:xfrm>
            <a:off x="7932204" y="548680"/>
            <a:ext cx="0" cy="5832648"/>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aphicFrame>
        <p:nvGraphicFramePr>
          <p:cNvPr id="11" name="Tableau 10">
            <a:extLst>
              <a:ext uri="{FF2B5EF4-FFF2-40B4-BE49-F238E27FC236}">
                <a16:creationId xmlns:a16="http://schemas.microsoft.com/office/drawing/2014/main" id="{064030C8-D926-485C-8E3C-04B79300FA76}"/>
              </a:ext>
            </a:extLst>
          </p:cNvPr>
          <p:cNvGraphicFramePr>
            <a:graphicFrameLocks noGrp="1"/>
          </p:cNvGraphicFramePr>
          <p:nvPr/>
        </p:nvGraphicFramePr>
        <p:xfrm>
          <a:off x="407368" y="548680"/>
          <a:ext cx="11305251" cy="5745480"/>
        </p:xfrm>
        <a:graphic>
          <a:graphicData uri="http://schemas.openxmlformats.org/drawingml/2006/table">
            <a:tbl>
              <a:tblPr firstRow="1" bandRow="1">
                <a:tableStyleId>{5C22544A-7EE6-4342-B048-85BDC9FD1C3A}</a:tableStyleId>
              </a:tblPr>
              <a:tblGrid>
                <a:gridCol w="3768417">
                  <a:extLst>
                    <a:ext uri="{9D8B030D-6E8A-4147-A177-3AD203B41FA5}">
                      <a16:colId xmlns:a16="http://schemas.microsoft.com/office/drawing/2014/main" val="643898362"/>
                    </a:ext>
                  </a:extLst>
                </a:gridCol>
                <a:gridCol w="3768417">
                  <a:extLst>
                    <a:ext uri="{9D8B030D-6E8A-4147-A177-3AD203B41FA5}">
                      <a16:colId xmlns:a16="http://schemas.microsoft.com/office/drawing/2014/main" val="928857037"/>
                    </a:ext>
                  </a:extLst>
                </a:gridCol>
                <a:gridCol w="3768417">
                  <a:extLst>
                    <a:ext uri="{9D8B030D-6E8A-4147-A177-3AD203B41FA5}">
                      <a16:colId xmlns:a16="http://schemas.microsoft.com/office/drawing/2014/main" val="2709813572"/>
                    </a:ext>
                  </a:extLst>
                </a:gridCol>
              </a:tblGrid>
              <a:tr h="483984">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2000" b="1" kern="1200" dirty="0" err="1">
                          <a:solidFill>
                            <a:srgbClr val="C00000"/>
                          </a:solidFill>
                          <a:latin typeface="CS Avva Shenouda" panose="020B7200000000000000" pitchFamily="34" charset="0"/>
                          <a:ea typeface="+mn-ea"/>
                          <a:cs typeface="+mn-cs"/>
                        </a:rPr>
                        <a:t>Pilaoc</a:t>
                      </a:r>
                      <a:endParaRPr lang="fr-FR" sz="2800" b="1" kern="1200" dirty="0">
                        <a:solidFill>
                          <a:srgbClr val="C00000"/>
                        </a:solidFill>
                        <a:latin typeface="CS Avva Shenouda" panose="020B7200000000000000" pitchFamily="34" charset="0"/>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lang="fr-FR" sz="1800" b="1" kern="1200" dirty="0" err="1">
                          <a:solidFill>
                            <a:schemeClr val="tx1"/>
                          </a:solidFill>
                          <a:effectLst/>
                          <a:latin typeface="CS Avva Shenouda" panose="020B7200000000000000" pitchFamily="34" charset="0"/>
                          <a:ea typeface="+mn-ea"/>
                          <a:cs typeface="+mn-cs"/>
                        </a:rPr>
                        <a:t>Kuri`e</a:t>
                      </a:r>
                      <a:r>
                        <a:rPr lang="fr-FR" sz="1800" b="1" kern="1200" dirty="0">
                          <a:solidFill>
                            <a:schemeClr val="tx1"/>
                          </a:solidFill>
                          <a:effectLst/>
                          <a:latin typeface="CS Avva Shenouda" panose="020B7200000000000000" pitchFamily="34" charset="0"/>
                          <a:ea typeface="+mn-ea"/>
                          <a:cs typeface="+mn-cs"/>
                        </a:rPr>
                        <a:t> `</a:t>
                      </a:r>
                      <a:r>
                        <a:rPr lang="fr-FR" sz="1800" b="1" kern="1200" dirty="0" err="1">
                          <a:solidFill>
                            <a:schemeClr val="tx1"/>
                          </a:solidFill>
                          <a:effectLst/>
                          <a:latin typeface="CS Avva Shenouda" panose="020B7200000000000000" pitchFamily="34" charset="0"/>
                          <a:ea typeface="+mn-ea"/>
                          <a:cs typeface="+mn-cs"/>
                        </a:rPr>
                        <a:t>ele`ycon</a:t>
                      </a:r>
                      <a:r>
                        <a:rPr lang="fr-FR" sz="1800" b="1" kern="1200" dirty="0">
                          <a:solidFill>
                            <a:schemeClr val="tx1"/>
                          </a:solidFill>
                          <a:effectLst/>
                          <a:latin typeface="CS Avva Shenouda" panose="020B7200000000000000" pitchFamily="34" charset="0"/>
                          <a:ea typeface="+mn-ea"/>
                          <a:cs typeface="+mn-cs"/>
                        </a:rPr>
                        <a:t> </a:t>
                      </a: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algn="ctr" defTabSz="914400" rtl="0" eaLnBrk="1" latinLnBrk="0" hangingPunct="1"/>
                      <a:r>
                        <a:rPr lang="fr-FR" sz="2000" b="1" kern="1200" dirty="0">
                          <a:solidFill>
                            <a:srgbClr val="C00000"/>
                          </a:solidFill>
                          <a:latin typeface="+mn-lt"/>
                          <a:ea typeface="+mn-ea"/>
                          <a:cs typeface="+mn-cs"/>
                        </a:rPr>
                        <a:t>L’assemblée</a:t>
                      </a:r>
                      <a:endParaRPr lang="fr-FR" sz="2800" b="1" kern="1200" dirty="0">
                        <a:solidFill>
                          <a:srgbClr val="C00000"/>
                        </a:solidFill>
                        <a:latin typeface="+mn-lt"/>
                        <a:ea typeface="+mn-ea"/>
                        <a:cs typeface="+mn-cs"/>
                      </a:endParaRPr>
                    </a:p>
                    <a:p>
                      <a:pPr algn="ctr"/>
                      <a:r>
                        <a:rPr lang="fr-FR" sz="2000" b="1" kern="1200" dirty="0">
                          <a:solidFill>
                            <a:schemeClr val="dk1"/>
                          </a:solidFill>
                          <a:effectLst/>
                          <a:latin typeface="+mn-lt"/>
                          <a:ea typeface="+mn-ea"/>
                          <a:cs typeface="+mn-cs"/>
                        </a:rPr>
                        <a:t>Pitié Seigneur</a:t>
                      </a:r>
                      <a:endParaRPr lang="fr-FR" sz="1800" b="1" dirty="0">
                        <a:solidFill>
                          <a:srgbClr val="C00000"/>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ar-SA" sz="2400" b="1" kern="1200" dirty="0">
                          <a:solidFill>
                            <a:srgbClr val="C00000"/>
                          </a:solidFill>
                          <a:effectLst/>
                          <a:latin typeface="+mn-lt"/>
                          <a:ea typeface="+mn-ea"/>
                          <a:cs typeface="+mn-cs"/>
                        </a:rPr>
                        <a:t>الشعب</a:t>
                      </a:r>
                      <a:endParaRPr lang="fr-FR" sz="2400" b="1" kern="1200" dirty="0">
                        <a:solidFill>
                          <a:srgbClr val="C00000"/>
                        </a:solidFill>
                        <a:effectLst/>
                        <a:latin typeface="+mn-lt"/>
                        <a:ea typeface="+mn-ea"/>
                        <a:cs typeface="+mn-cs"/>
                      </a:endParaRPr>
                    </a:p>
                    <a:p>
                      <a:pPr algn="ctr"/>
                      <a:r>
                        <a:rPr lang="ar-SA" sz="2400" b="1" kern="1200" dirty="0" err="1">
                          <a:solidFill>
                            <a:schemeClr val="dk1"/>
                          </a:solidFill>
                          <a:effectLst/>
                          <a:latin typeface="+mn-lt"/>
                          <a:ea typeface="+mn-ea"/>
                          <a:cs typeface="+mn-cs"/>
                        </a:rPr>
                        <a:t>يارب</a:t>
                      </a:r>
                      <a:r>
                        <a:rPr lang="ar-SA" sz="2400" b="1" kern="1200" dirty="0">
                          <a:solidFill>
                            <a:schemeClr val="dk1"/>
                          </a:solidFill>
                          <a:effectLst/>
                          <a:latin typeface="+mn-lt"/>
                          <a:ea typeface="+mn-ea"/>
                          <a:cs typeface="+mn-cs"/>
                        </a:rPr>
                        <a:t> ارحم</a:t>
                      </a:r>
                      <a:endParaRPr lang="fr-FR" sz="2400" b="1" kern="1200" dirty="0">
                        <a:solidFill>
                          <a:schemeClr val="dk1"/>
                        </a:solidFill>
                        <a:effectLst/>
                        <a:latin typeface="+mn-lt"/>
                        <a:ea typeface="+mn-ea"/>
                        <a:cs typeface="+mn-cs"/>
                      </a:endParaRPr>
                    </a:p>
                    <a:p>
                      <a:pPr algn="ctr"/>
                      <a:endParaRPr lang="fr-FR" sz="2400" b="1" dirty="0">
                        <a:solidFill>
                          <a:srgbClr val="C00000"/>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000468116"/>
                  </a:ext>
                </a:extLst>
              </a:tr>
              <a:tr h="1854200">
                <a:tc>
                  <a:txBody>
                    <a:bodyPr/>
                    <a:lstStyle/>
                    <a:p>
                      <a:pPr algn="ctr">
                        <a:lnSpc>
                          <a:spcPct val="115000"/>
                        </a:lnSpc>
                        <a:spcAft>
                          <a:spcPts val="0"/>
                        </a:spcAft>
                      </a:pPr>
                      <a:r>
                        <a:rPr lang="fr-FR" sz="2000" b="1" kern="1200" dirty="0" err="1">
                          <a:solidFill>
                            <a:srgbClr val="C00000"/>
                          </a:solidFill>
                          <a:latin typeface="CS Avva Shenouda" panose="020B7200000000000000" pitchFamily="34" charset="0"/>
                          <a:ea typeface="+mn-ea"/>
                          <a:cs typeface="+mn-cs"/>
                        </a:rPr>
                        <a:t>Piouyb</a:t>
                      </a:r>
                      <a:endParaRPr lang="fr-FR" sz="2000" b="1" kern="1200" dirty="0">
                        <a:solidFill>
                          <a:srgbClr val="C00000"/>
                        </a:solidFill>
                        <a:latin typeface="CS Avva Shenouda" panose="020B7200000000000000" pitchFamily="34" charset="0"/>
                        <a:ea typeface="+mn-ea"/>
                        <a:cs typeface="+mn-cs"/>
                      </a:endParaRPr>
                    </a:p>
                    <a:p>
                      <a:pPr algn="just">
                        <a:lnSpc>
                          <a:spcPct val="115000"/>
                        </a:lnSpc>
                        <a:spcAft>
                          <a:spcPts val="0"/>
                        </a:spcAft>
                      </a:pPr>
                      <a:r>
                        <a:rPr lang="fi-FI" sz="1800" b="1" dirty="0">
                          <a:effectLst/>
                          <a:latin typeface="CS Avva Shenouda" panose="020B7200000000000000" pitchFamily="34" charset="0"/>
                          <a:ea typeface="Calibri" panose="020F0502020204030204" pitchFamily="34" charset="0"/>
                          <a:cs typeface="Arial" panose="020B0604020202020204" pitchFamily="34" charset="0"/>
                        </a:rPr>
                        <a:t>Palin on maren]ho `eV} pipantokratwr @ ÉViwt `mPen¡ ouoh Pennou] ouoh Pen=c=w=r I=y=c P=,=c. </a:t>
                      </a:r>
                    </a:p>
                    <a:p>
                      <a:pPr algn="just">
                        <a:lnSpc>
                          <a:spcPct val="115000"/>
                        </a:lnSpc>
                        <a:spcAft>
                          <a:spcPts val="0"/>
                        </a:spcAft>
                      </a:pPr>
                      <a:endParaRPr lang="fi-FI" sz="1800" b="1" dirty="0">
                        <a:effectLst/>
                        <a:latin typeface="CS Avva Shenouda" panose="020B7200000000000000" pitchFamily="34" charset="0"/>
                        <a:ea typeface="Calibri" panose="020F0502020204030204" pitchFamily="34" charset="0"/>
                        <a:cs typeface="Arial" panose="020B0604020202020204" pitchFamily="34" charset="0"/>
                      </a:endParaRPr>
                    </a:p>
                    <a:p>
                      <a:pPr algn="just">
                        <a:lnSpc>
                          <a:spcPct val="115000"/>
                        </a:lnSpc>
                        <a:spcAft>
                          <a:spcPts val="0"/>
                        </a:spcAft>
                      </a:pPr>
                      <a:r>
                        <a:rPr lang="fi-FI" sz="1800" b="1" dirty="0">
                          <a:effectLst/>
                          <a:latin typeface="CS Avva Shenouda" panose="020B7200000000000000" pitchFamily="34" charset="0"/>
                          <a:ea typeface="Calibri" panose="020F0502020204030204" pitchFamily="34" charset="0"/>
                          <a:cs typeface="Arial" panose="020B0604020202020204" pitchFamily="34" charset="0"/>
                        </a:rPr>
                        <a:t>Ten]ho ouoh tentwbh `ntekmet`aga;oc pimairwmi.</a:t>
                      </a:r>
                    </a:p>
                    <a:p>
                      <a:pPr algn="just">
                        <a:lnSpc>
                          <a:spcPct val="115000"/>
                        </a:lnSpc>
                        <a:spcAft>
                          <a:spcPts val="0"/>
                        </a:spcAft>
                      </a:pPr>
                      <a:endParaRPr lang="fi-FI" sz="1800" b="1" dirty="0">
                        <a:effectLst/>
                        <a:latin typeface="CS Avva Shenouda" panose="020B7200000000000000" pitchFamily="34" charset="0"/>
                        <a:ea typeface="Calibri" panose="020F0502020204030204" pitchFamily="34" charset="0"/>
                        <a:cs typeface="Arial" panose="020B0604020202020204" pitchFamily="34" charset="0"/>
                      </a:endParaRPr>
                    </a:p>
                    <a:p>
                      <a:pPr algn="just">
                        <a:lnSpc>
                          <a:spcPct val="115000"/>
                        </a:lnSpc>
                        <a:spcAft>
                          <a:spcPts val="0"/>
                        </a:spcAft>
                      </a:pPr>
                      <a:r>
                        <a:rPr lang="fi-FI" sz="1800" b="1" dirty="0">
                          <a:effectLst/>
                          <a:latin typeface="CS Avva Shenouda" panose="020B7200000000000000" pitchFamily="34" charset="0"/>
                          <a:ea typeface="Calibri" panose="020F0502020204030204" pitchFamily="34" charset="0"/>
                          <a:cs typeface="Arial" panose="020B0604020202020204" pitchFamily="34" charset="0"/>
                        </a:rPr>
                        <a:t>ÉAri`vmeu`i P¡ `nni`'u,y `nte nek`ebiaik `etauenkot nenio] nem nen`cnyou</a:t>
                      </a:r>
                      <a:endParaRPr lang="fr-FR" sz="1800" b="1" kern="1200" dirty="0">
                        <a:solidFill>
                          <a:schemeClr val="dk1"/>
                        </a:solidFill>
                        <a:effectLst/>
                        <a:latin typeface="CS Avva Shenouda" panose="020B7200000000000000" pitchFamily="34" charset="0"/>
                        <a:ea typeface="Calibri" panose="020F0502020204030204" pitchFamily="34" charset="0"/>
                        <a:cs typeface="Arial" panose="020B0604020202020204" pitchFamily="34" charset="0"/>
                      </a:endParaRPr>
                    </a:p>
                  </a:txBody>
                  <a:tcPr marL="68580" marR="68580" marT="0"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fr-FR" sz="2000" b="1" dirty="0">
                          <a:solidFill>
                            <a:srgbClr val="C00000"/>
                          </a:solidFill>
                        </a:rPr>
                        <a:t>Le Prêtre</a:t>
                      </a:r>
                    </a:p>
                    <a:p>
                      <a:pPr algn="just">
                        <a:lnSpc>
                          <a:spcPct val="115000"/>
                        </a:lnSpc>
                        <a:spcAft>
                          <a:spcPts val="1200"/>
                        </a:spcAft>
                      </a:pPr>
                      <a:r>
                        <a:rPr lang="fr-FR" sz="2000" b="1" dirty="0">
                          <a:effectLst/>
                          <a:latin typeface="Book Antiqua" panose="02040602050305030304" pitchFamily="18" charset="0"/>
                          <a:ea typeface="Times New Roman" panose="02020603050405020304" pitchFamily="18" charset="0"/>
                          <a:cs typeface="Arial" panose="020B0604020202020204" pitchFamily="34" charset="0"/>
                        </a:rPr>
                        <a:t>Implorons encore Dieu Tout-Puissant, Père de notre Seigneur Dieu et Sauveur Jésus-Christ</a:t>
                      </a:r>
                      <a:endParaRPr lang="fr-FR" sz="1000" b="1" dirty="0">
                        <a:effectLst/>
                        <a:latin typeface="Book Antiqua" panose="02040602050305030304" pitchFamily="18" charset="0"/>
                        <a:ea typeface="Calibri" panose="020F0502020204030204" pitchFamily="34" charset="0"/>
                        <a:cs typeface="Arial" panose="020B0604020202020204" pitchFamily="34" charset="0"/>
                      </a:endParaRPr>
                    </a:p>
                    <a:p>
                      <a:pPr algn="just">
                        <a:lnSpc>
                          <a:spcPct val="115000"/>
                        </a:lnSpc>
                        <a:spcAft>
                          <a:spcPts val="1200"/>
                        </a:spcAft>
                      </a:pPr>
                      <a:r>
                        <a:rPr lang="fr-FR" sz="2000" b="1" dirty="0">
                          <a:effectLst/>
                          <a:latin typeface="Book Antiqua" panose="02040602050305030304" pitchFamily="18" charset="0"/>
                          <a:ea typeface="Calibri" panose="020F0502020204030204" pitchFamily="34" charset="0"/>
                          <a:cs typeface="Arial" panose="020B0604020202020204" pitchFamily="34" charset="0"/>
                        </a:rPr>
                        <a:t>Nous invoquons et nous supplions Ta bonté ô Ami du genre humain,</a:t>
                      </a:r>
                    </a:p>
                    <a:p>
                      <a:pPr algn="just">
                        <a:lnSpc>
                          <a:spcPct val="115000"/>
                        </a:lnSpc>
                        <a:spcAft>
                          <a:spcPts val="1200"/>
                        </a:spcAft>
                      </a:pPr>
                      <a:r>
                        <a:rPr lang="fr-FR" sz="2000" b="1" dirty="0">
                          <a:effectLst/>
                          <a:latin typeface="Book Antiqua" panose="02040602050305030304" pitchFamily="18" charset="0"/>
                          <a:ea typeface="Calibri" panose="020F0502020204030204" pitchFamily="34" charset="0"/>
                          <a:cs typeface="Arial" panose="020B0604020202020204" pitchFamily="34" charset="0"/>
                        </a:rPr>
                        <a:t>Souviens-Toi Seigneur des âmes de tes serviteurs qui se sont endormis, nos pères et nos frères.</a:t>
                      </a: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ar-SA" sz="2000" b="1" kern="1200" dirty="0">
                          <a:solidFill>
                            <a:srgbClr val="C00000"/>
                          </a:solidFill>
                          <a:effectLst/>
                          <a:latin typeface="+mn-lt"/>
                          <a:ea typeface="+mn-ea"/>
                          <a:cs typeface="+mn-cs"/>
                        </a:rPr>
                        <a:t>الكاهن</a:t>
                      </a:r>
                      <a:endParaRPr lang="fr-FR" dirty="0">
                        <a:solidFill>
                          <a:srgbClr val="C00000"/>
                        </a:solidFill>
                      </a:endParaRPr>
                    </a:p>
                    <a:p>
                      <a:pPr algn="justLow" rtl="1">
                        <a:lnSpc>
                          <a:spcPct val="115000"/>
                        </a:lnSpc>
                        <a:spcAft>
                          <a:spcPts val="1000"/>
                        </a:spcAft>
                      </a:pPr>
                      <a:r>
                        <a:rPr lang="ar-AE" sz="2400" b="0" kern="120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وأيضا فلنسأل الله ضابط الكل أبا ربنا وإلهنا ومخلصنا يسوع المسيح</a:t>
                      </a:r>
                      <a:endParaRPr lang="fr-FR" sz="2400" b="0" kern="1200" dirty="0">
                        <a:solidFill>
                          <a:schemeClr val="tx1"/>
                        </a:solidFill>
                        <a:effectLst/>
                        <a:latin typeface="Book Antiqua" panose="02040602050305030304" pitchFamily="18" charset="0"/>
                        <a:ea typeface="Calibri" panose="020F0502020204030204" pitchFamily="34" charset="0"/>
                        <a:cs typeface="Tahoma" panose="020B0604030504040204" pitchFamily="34" charset="0"/>
                      </a:endParaRPr>
                    </a:p>
                    <a:p>
                      <a:pPr algn="justLow" rtl="1">
                        <a:lnSpc>
                          <a:spcPct val="115000"/>
                        </a:lnSpc>
                        <a:spcAft>
                          <a:spcPts val="1000"/>
                        </a:spcAft>
                      </a:pPr>
                      <a:r>
                        <a:rPr lang="ar-AE" sz="2400" b="0" kern="120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نسأل ونطلب من صلاحك </a:t>
                      </a:r>
                      <a:r>
                        <a:rPr lang="ar-AE" sz="2400" b="0" kern="1200" dirty="0" err="1">
                          <a:solidFill>
                            <a:schemeClr val="tx1"/>
                          </a:solidFill>
                          <a:effectLst/>
                          <a:latin typeface="Book Antiqua" panose="02040602050305030304" pitchFamily="18" charset="0"/>
                          <a:ea typeface="Calibri" panose="020F0502020204030204" pitchFamily="34" charset="0"/>
                          <a:cs typeface="Tahoma" panose="020B0604030504040204" pitchFamily="34" charset="0"/>
                        </a:rPr>
                        <a:t>يامحب</a:t>
                      </a:r>
                      <a:r>
                        <a:rPr lang="ar-AE" sz="2400" b="0" kern="120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 البشر</a:t>
                      </a:r>
                      <a:endParaRPr lang="fr-FR" sz="2400" b="0" kern="1200" dirty="0">
                        <a:solidFill>
                          <a:schemeClr val="tx1"/>
                        </a:solidFill>
                        <a:effectLst/>
                        <a:latin typeface="Book Antiqua" panose="02040602050305030304" pitchFamily="18" charset="0"/>
                        <a:ea typeface="Calibri" panose="020F0502020204030204" pitchFamily="34" charset="0"/>
                        <a:cs typeface="Tahoma" panose="020B0604030504040204" pitchFamily="34" charset="0"/>
                      </a:endParaRPr>
                    </a:p>
                    <a:p>
                      <a:pPr algn="justLow" rtl="1">
                        <a:lnSpc>
                          <a:spcPct val="115000"/>
                        </a:lnSpc>
                        <a:spcAft>
                          <a:spcPts val="1000"/>
                        </a:spcAft>
                      </a:pPr>
                      <a:r>
                        <a:rPr lang="ar-AE" sz="2400" b="0" kern="120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أذكر </a:t>
                      </a:r>
                      <a:r>
                        <a:rPr lang="ar-AE" sz="2400" b="0" kern="1200" dirty="0" err="1">
                          <a:solidFill>
                            <a:schemeClr val="tx1"/>
                          </a:solidFill>
                          <a:effectLst/>
                          <a:latin typeface="Book Antiqua" panose="02040602050305030304" pitchFamily="18" charset="0"/>
                          <a:ea typeface="Calibri" panose="020F0502020204030204" pitchFamily="34" charset="0"/>
                          <a:cs typeface="Tahoma" panose="020B0604030504040204" pitchFamily="34" charset="0"/>
                        </a:rPr>
                        <a:t>يارب</a:t>
                      </a:r>
                      <a:r>
                        <a:rPr lang="ar-AE" sz="2400" b="0" kern="120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 نفوس عبيدك آباءنا وإخوتنا</a:t>
                      </a:r>
                    </a:p>
                    <a:p>
                      <a:pPr algn="justLow" rtl="1">
                        <a:lnSpc>
                          <a:spcPct val="115000"/>
                        </a:lnSpc>
                        <a:spcAft>
                          <a:spcPts val="1000"/>
                        </a:spcAft>
                      </a:pPr>
                      <a:endParaRPr lang="ar-SA" sz="2400" b="0" kern="1200" dirty="0">
                        <a:solidFill>
                          <a:schemeClr val="tx1"/>
                        </a:solidFill>
                        <a:effectLst/>
                        <a:latin typeface="Book Antiqua" panose="02040602050305030304" pitchFamily="18" charset="0"/>
                        <a:ea typeface="Calibri" panose="020F0502020204030204" pitchFamily="34" charset="0"/>
                        <a:cs typeface="Tahoma" panose="020B0604030504040204" pitchFamily="34" charset="0"/>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305461814"/>
                  </a:ext>
                </a:extLst>
              </a:tr>
            </a:tbl>
          </a:graphicData>
        </a:graphic>
      </p:graphicFrame>
      <p:sp>
        <p:nvSpPr>
          <p:cNvPr id="6" name="ZoneTexte 5">
            <a:extLst>
              <a:ext uri="{FF2B5EF4-FFF2-40B4-BE49-F238E27FC236}">
                <a16:creationId xmlns:a16="http://schemas.microsoft.com/office/drawing/2014/main" id="{4A29BADE-EC5B-4451-B9D6-7C547688B5B6}"/>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du </a:t>
            </a:r>
            <a:r>
              <a:rPr lang="fr-FR" sz="1600" b="1" dirty="0" err="1">
                <a:solidFill>
                  <a:schemeClr val="bg1"/>
                </a:solidFill>
              </a:rPr>
              <a:t>Lakkan</a:t>
            </a:r>
            <a:r>
              <a:rPr lang="fr-FR" sz="1600" b="1" dirty="0">
                <a:solidFill>
                  <a:schemeClr val="bg1"/>
                </a:solidFill>
              </a:rPr>
              <a:t> (Lavement des pieds)</a:t>
            </a:r>
          </a:p>
        </p:txBody>
      </p:sp>
      <p:sp>
        <p:nvSpPr>
          <p:cNvPr id="8" name="Rectangle 74">
            <a:extLst>
              <a:ext uri="{FF2B5EF4-FFF2-40B4-BE49-F238E27FC236}">
                <a16:creationId xmlns:a16="http://schemas.microsoft.com/office/drawing/2014/main" id="{03841600-5B95-427B-9D18-30323F535FD8}"/>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صلاة </a:t>
            </a:r>
            <a:r>
              <a:rPr lang="ar-SA" sz="2000" b="1" dirty="0" err="1">
                <a:solidFill>
                  <a:schemeClr val="bg1"/>
                </a:solidFill>
              </a:rPr>
              <a:t>اللقان</a:t>
            </a:r>
            <a:endParaRPr lang="en-US" altLang="fr-FR" sz="2000" b="1" i="1" dirty="0">
              <a:solidFill>
                <a:schemeClr val="bg1"/>
              </a:solidFill>
            </a:endParaRPr>
          </a:p>
        </p:txBody>
      </p:sp>
    </p:spTree>
    <p:extLst>
      <p:ext uri="{BB962C8B-B14F-4D97-AF65-F5344CB8AC3E}">
        <p14:creationId xmlns:p14="http://schemas.microsoft.com/office/powerpoint/2010/main" val="1003124526"/>
      </p:ext>
    </p:extLst>
  </p:cSld>
  <p:clrMapOvr>
    <a:masterClrMapping/>
  </p:clrMapOvr>
</p:sld>
</file>

<file path=ppt/slides/slide6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5" name="Connecteur droit 4">
            <a:extLst>
              <a:ext uri="{FF2B5EF4-FFF2-40B4-BE49-F238E27FC236}">
                <a16:creationId xmlns:a16="http://schemas.microsoft.com/office/drawing/2014/main" id="{126B1987-611D-41BD-9F08-E35F26AD5672}"/>
              </a:ext>
            </a:extLst>
          </p:cNvPr>
          <p:cNvCxnSpPr>
            <a:cxnSpLocks/>
          </p:cNvCxnSpPr>
          <p:nvPr/>
        </p:nvCxnSpPr>
        <p:spPr>
          <a:xfrm flipV="1">
            <a:off x="4151784" y="548680"/>
            <a:ext cx="0" cy="5832648"/>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7" name="Connecteur droit 6">
            <a:extLst>
              <a:ext uri="{FF2B5EF4-FFF2-40B4-BE49-F238E27FC236}">
                <a16:creationId xmlns:a16="http://schemas.microsoft.com/office/drawing/2014/main" id="{6FCAE597-4702-47B1-A0B0-F545200A3E96}"/>
              </a:ext>
            </a:extLst>
          </p:cNvPr>
          <p:cNvCxnSpPr>
            <a:cxnSpLocks/>
          </p:cNvCxnSpPr>
          <p:nvPr/>
        </p:nvCxnSpPr>
        <p:spPr>
          <a:xfrm>
            <a:off x="7932204" y="548680"/>
            <a:ext cx="0" cy="5832648"/>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aphicFrame>
        <p:nvGraphicFramePr>
          <p:cNvPr id="11" name="Tableau 10">
            <a:extLst>
              <a:ext uri="{FF2B5EF4-FFF2-40B4-BE49-F238E27FC236}">
                <a16:creationId xmlns:a16="http://schemas.microsoft.com/office/drawing/2014/main" id="{064030C8-D926-485C-8E3C-04B79300FA76}"/>
              </a:ext>
            </a:extLst>
          </p:cNvPr>
          <p:cNvGraphicFramePr>
            <a:graphicFrameLocks noGrp="1"/>
          </p:cNvGraphicFramePr>
          <p:nvPr/>
        </p:nvGraphicFramePr>
        <p:xfrm>
          <a:off x="407368" y="548681"/>
          <a:ext cx="11305251" cy="5862447"/>
        </p:xfrm>
        <a:graphic>
          <a:graphicData uri="http://schemas.openxmlformats.org/drawingml/2006/table">
            <a:tbl>
              <a:tblPr firstRow="1" bandRow="1">
                <a:tableStyleId>{5C22544A-7EE6-4342-B048-85BDC9FD1C3A}</a:tableStyleId>
              </a:tblPr>
              <a:tblGrid>
                <a:gridCol w="3768417">
                  <a:extLst>
                    <a:ext uri="{9D8B030D-6E8A-4147-A177-3AD203B41FA5}">
                      <a16:colId xmlns:a16="http://schemas.microsoft.com/office/drawing/2014/main" val="643898362"/>
                    </a:ext>
                  </a:extLst>
                </a:gridCol>
                <a:gridCol w="3768417">
                  <a:extLst>
                    <a:ext uri="{9D8B030D-6E8A-4147-A177-3AD203B41FA5}">
                      <a16:colId xmlns:a16="http://schemas.microsoft.com/office/drawing/2014/main" val="928857037"/>
                    </a:ext>
                  </a:extLst>
                </a:gridCol>
                <a:gridCol w="3768417">
                  <a:extLst>
                    <a:ext uri="{9D8B030D-6E8A-4147-A177-3AD203B41FA5}">
                      <a16:colId xmlns:a16="http://schemas.microsoft.com/office/drawing/2014/main" val="2709813572"/>
                    </a:ext>
                  </a:extLst>
                </a:gridCol>
              </a:tblGrid>
              <a:tr h="5832647">
                <a:tc>
                  <a:txBody>
                    <a:bodyPr/>
                    <a:lstStyle/>
                    <a:p>
                      <a:pPr marL="0" marR="0" lvl="0" indent="0" algn="ctr" defTabSz="914400" rtl="0" eaLnBrk="1" fontAlgn="auto" latinLnBrk="0" hangingPunct="1">
                        <a:lnSpc>
                          <a:spcPct val="115000"/>
                        </a:lnSpc>
                        <a:spcBef>
                          <a:spcPts val="0"/>
                        </a:spcBef>
                        <a:spcAft>
                          <a:spcPts val="0"/>
                        </a:spcAft>
                        <a:buClrTx/>
                        <a:buSzTx/>
                        <a:buFontTx/>
                        <a:buNone/>
                        <a:tabLst/>
                        <a:defRPr/>
                      </a:pPr>
                      <a:r>
                        <a:rPr lang="fr-FR" sz="1800" b="1" kern="1200" dirty="0" err="1">
                          <a:solidFill>
                            <a:srgbClr val="C00000"/>
                          </a:solidFill>
                          <a:latin typeface="CS Avva Shenouda" panose="020B7200000000000000" pitchFamily="34" charset="0"/>
                          <a:ea typeface="+mn-ea"/>
                          <a:cs typeface="+mn-cs"/>
                        </a:rPr>
                        <a:t>Pidi`akwn</a:t>
                      </a:r>
                      <a:endParaRPr lang="fr-FR" sz="1800" b="1" kern="1200" dirty="0">
                        <a:solidFill>
                          <a:srgbClr val="C00000"/>
                        </a:solidFill>
                        <a:latin typeface="CS Avva Shenouda" panose="020B7200000000000000" pitchFamily="34" charset="0"/>
                        <a:ea typeface="+mn-ea"/>
                        <a:cs typeface="+mn-cs"/>
                      </a:endParaRPr>
                    </a:p>
                    <a:p>
                      <a:pPr marL="0" marR="0" lvl="0" indent="0" algn="ctr" defTabSz="914400" rtl="0" eaLnBrk="1" fontAlgn="auto" latinLnBrk="0" hangingPunct="1">
                        <a:lnSpc>
                          <a:spcPct val="115000"/>
                        </a:lnSpc>
                        <a:spcBef>
                          <a:spcPts val="0"/>
                        </a:spcBef>
                        <a:spcAft>
                          <a:spcPts val="0"/>
                        </a:spcAft>
                        <a:buClrTx/>
                        <a:buSzTx/>
                        <a:buFontTx/>
                        <a:buNone/>
                        <a:tabLst/>
                        <a:defRPr/>
                      </a:pPr>
                      <a:endParaRPr lang="fr-FR" sz="1050" b="1" kern="1200" dirty="0">
                        <a:solidFill>
                          <a:srgbClr val="C00000"/>
                        </a:solidFill>
                        <a:latin typeface="CS Avva Shenouda" panose="020B7200000000000000" pitchFamily="34" charset="0"/>
                        <a:ea typeface="+mn-ea"/>
                        <a:cs typeface="+mn-cs"/>
                      </a:endParaRPr>
                    </a:p>
                    <a:p>
                      <a:pPr algn="just">
                        <a:lnSpc>
                          <a:spcPct val="115000"/>
                        </a:lnSpc>
                        <a:spcAft>
                          <a:spcPts val="0"/>
                        </a:spcAft>
                      </a:pP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Twbh</a:t>
                      </a: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a:t>
                      </a: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ejen</a:t>
                      </a: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a:t>
                      </a: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nenio</a:t>
                      </a: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nem </a:t>
                      </a: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nen`cnyou</a:t>
                      </a: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a:t>
                      </a: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etauenkot</a:t>
                      </a: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a:t>
                      </a: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au`mton</a:t>
                      </a: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a:t>
                      </a: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mmwou</a:t>
                      </a: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a:t>
                      </a: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qen</a:t>
                      </a: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a:t>
                      </a: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vnah</a:t>
                      </a: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a:t>
                      </a: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mP</a:t>
                      </a: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=,=c </a:t>
                      </a: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icjen</a:t>
                      </a: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a:t>
                      </a: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p`eneh</a:t>
                      </a: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 </a:t>
                      </a: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Nenio</a:t>
                      </a: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=e=;=u `</a:t>
                      </a: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nar,i`epickopoc</a:t>
                      </a: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a:t>
                      </a: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ke</a:t>
                      </a: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a:t>
                      </a: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nenio</a:t>
                      </a: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`n`</a:t>
                      </a: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epickopoc</a:t>
                      </a: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a:t>
                      </a: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nenio</a:t>
                      </a: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a:t>
                      </a: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nhygoumenoc</a:t>
                      </a: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a:t>
                      </a: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ke</a:t>
                      </a: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a:t>
                      </a: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nenio</a:t>
                      </a: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`m`</a:t>
                      </a: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precbuteroc</a:t>
                      </a: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nem </a:t>
                      </a: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nen`cnyou</a:t>
                      </a: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a:t>
                      </a: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ndi`akwn</a:t>
                      </a: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a:t>
                      </a: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nenio</a:t>
                      </a: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a:t>
                      </a: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mmona,oc</a:t>
                      </a: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a:t>
                      </a: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ke</a:t>
                      </a: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a:t>
                      </a: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nenio</a:t>
                      </a: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a:t>
                      </a: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nla`ikoc</a:t>
                      </a: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nem `</a:t>
                      </a: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e`hryi</a:t>
                      </a: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a:t>
                      </a: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ejen</a:t>
                      </a: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a:t>
                      </a: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anapaucic</a:t>
                      </a: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a:t>
                      </a: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tyrc</a:t>
                      </a: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a:t>
                      </a: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nte</a:t>
                      </a: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ni`,</a:t>
                      </a: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ricti`anoc</a:t>
                      </a: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 Hina `</a:t>
                      </a: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nte</a:t>
                      </a: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P=,=c </a:t>
                      </a: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Pennou</a:t>
                      </a: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a:t>
                      </a: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mton</a:t>
                      </a: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a:t>
                      </a: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nnou'u,y</a:t>
                      </a: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a:t>
                      </a: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tyrou</a:t>
                      </a: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a:t>
                      </a: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qen</a:t>
                      </a: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a:t>
                      </a: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piparadicoc</a:t>
                      </a: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a:t>
                      </a: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nte</a:t>
                      </a: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a:t>
                      </a: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pounof</a:t>
                      </a: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 `</a:t>
                      </a: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anon</a:t>
                      </a: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de </a:t>
                      </a: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hwn</a:t>
                      </a: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 `</a:t>
                      </a: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ntefer</a:t>
                      </a: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pinai </a:t>
                      </a: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neman</a:t>
                      </a: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a:t>
                      </a: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ntef,a</a:t>
                      </a: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a:t>
                      </a: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nennobi</a:t>
                      </a: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nan `</a:t>
                      </a: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ebol</a:t>
                      </a:r>
                      <a:endParaRPr kumimoji="0" lang="fr-FR" sz="20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endParaRPr>
                    </a:p>
                  </a:txBody>
                  <a:tcPr marL="68580" marR="68580" marT="0"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15000"/>
                        </a:lnSpc>
                        <a:spcBef>
                          <a:spcPts val="0"/>
                        </a:spcBef>
                        <a:spcAft>
                          <a:spcPts val="1200"/>
                        </a:spcAft>
                        <a:buClrTx/>
                        <a:buSzTx/>
                        <a:buFontTx/>
                        <a:buNone/>
                        <a:tabLst/>
                        <a:defRPr/>
                      </a:pPr>
                      <a:r>
                        <a:rPr lang="fr-FR" sz="2000" b="1" kern="1200" dirty="0">
                          <a:solidFill>
                            <a:srgbClr val="C00000"/>
                          </a:solidFill>
                          <a:latin typeface="+mn-lt"/>
                          <a:ea typeface="+mn-ea"/>
                          <a:cs typeface="+mn-cs"/>
                        </a:rPr>
                        <a:t>Le diacre</a:t>
                      </a:r>
                    </a:p>
                    <a:p>
                      <a:pPr algn="just">
                        <a:lnSpc>
                          <a:spcPct val="115000"/>
                        </a:lnSpc>
                        <a:spcAft>
                          <a:spcPts val="1200"/>
                        </a:spcAft>
                      </a:pPr>
                      <a:r>
                        <a:rPr kumimoji="0" lang="fr-FR" sz="2000" b="1" i="0" u="none" strike="noStrike" kern="1200" cap="none" spc="0" normalizeH="0" baseline="0" dirty="0">
                          <a:ln>
                            <a:noFill/>
                          </a:ln>
                          <a:solidFill>
                            <a:prstClr val="black"/>
                          </a:solidFill>
                          <a:effectLst/>
                          <a:uLnTx/>
                          <a:uFillTx/>
                          <a:latin typeface="Book Antiqua" panose="02040602050305030304" pitchFamily="18" charset="0"/>
                          <a:ea typeface="Times New Roman" panose="02020603050405020304" pitchFamily="18" charset="0"/>
                          <a:cs typeface="Arial" panose="020B0604020202020204" pitchFamily="34" charset="0"/>
                        </a:rPr>
                        <a:t>Implorez pour nos pères et nos frères qui se sont endormis dans la Foi du Christ depuis le commencement, nos saints pères les archevêques, nos pères les évêques, nos pères les higoumènes, nos pères les prêtres, nos frères les diacres, nos pères les moines, nos pères les laïcs et pour le repos de tous les chrétiens. Que le Christ, notre Dieu, accorde le repos à leurs âmes au paradis de la joie, nous prenne en pitié et nous pardonne nos péchés</a:t>
                      </a:r>
                    </a:p>
                  </a:txBody>
                  <a:tcPr marL="68580" marR="68580" marT="0"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ar-SA" sz="2400" b="1" kern="1200" dirty="0">
                          <a:solidFill>
                            <a:srgbClr val="C00000"/>
                          </a:solidFill>
                          <a:effectLst/>
                          <a:latin typeface="+mn-lt"/>
                          <a:ea typeface="+mn-ea"/>
                          <a:cs typeface="+mn-cs"/>
                        </a:rPr>
                        <a:t>الشماس</a:t>
                      </a:r>
                      <a:endParaRPr lang="fr-FR" sz="3000" b="1" kern="1200" dirty="0">
                        <a:solidFill>
                          <a:srgbClr val="C00000"/>
                        </a:solidFill>
                        <a:effectLst/>
                        <a:latin typeface="+mn-lt"/>
                        <a:ea typeface="+mn-ea"/>
                        <a:cs typeface="+mn-cs"/>
                      </a:endParaRPr>
                    </a:p>
                    <a:p>
                      <a:pPr marL="0" marR="0" lvl="0" indent="0" algn="justLow" defTabSz="914400" rtl="1" eaLnBrk="1" fontAlgn="auto" latinLnBrk="0" hangingPunct="1">
                        <a:lnSpc>
                          <a:spcPct val="115000"/>
                        </a:lnSpc>
                        <a:spcBef>
                          <a:spcPts val="0"/>
                        </a:spcBef>
                        <a:spcAft>
                          <a:spcPts val="1000"/>
                        </a:spcAft>
                        <a:buClrTx/>
                        <a:buSzTx/>
                        <a:buFontTx/>
                        <a:buNone/>
                        <a:tabLst/>
                        <a:defRPr/>
                      </a:pPr>
                      <a:r>
                        <a:rPr kumimoji="0" lang="ar-SA" sz="2200" b="0" i="0" u="none" strike="noStrike" kern="1200" cap="none" spc="0" normalizeH="0" baseline="0" dirty="0">
                          <a:ln>
                            <a:noFill/>
                          </a:ln>
                          <a:solidFill>
                            <a:prstClr val="black"/>
                          </a:solidFill>
                          <a:effectLst/>
                          <a:uLnTx/>
                          <a:uFillTx/>
                          <a:latin typeface="Book Antiqua" panose="02040602050305030304" pitchFamily="18" charset="0"/>
                          <a:ea typeface="+mn-ea"/>
                          <a:cs typeface="Tahoma" panose="020B0604030504040204" pitchFamily="34" charset="0"/>
                        </a:rPr>
                        <a:t>أطلبوا عن آباءنا وأخوتنا الذين رقدوا وتنيحوا في الإيمان بالمسيح منذ البدء آباءنا القديسين رؤساء الأساقفة وآباءنا الأساقفة آبائنا </a:t>
                      </a:r>
                      <a:r>
                        <a:rPr kumimoji="0" lang="ar-SA" sz="2200" b="0" i="0" u="none" strike="noStrike" kern="1200" cap="none" spc="0" normalizeH="0" baseline="0" dirty="0" err="1">
                          <a:ln>
                            <a:noFill/>
                          </a:ln>
                          <a:solidFill>
                            <a:prstClr val="black"/>
                          </a:solidFill>
                          <a:effectLst/>
                          <a:uLnTx/>
                          <a:uFillTx/>
                          <a:latin typeface="Book Antiqua" panose="02040602050305030304" pitchFamily="18" charset="0"/>
                          <a:ea typeface="+mn-ea"/>
                          <a:cs typeface="Tahoma" panose="020B0604030504040204" pitchFamily="34" charset="0"/>
                        </a:rPr>
                        <a:t>القمامصة</a:t>
                      </a:r>
                      <a:r>
                        <a:rPr kumimoji="0" lang="ar-SA" sz="2200" b="0" i="0" u="none" strike="noStrike" kern="1200" cap="none" spc="0" normalizeH="0" baseline="0" dirty="0">
                          <a:ln>
                            <a:noFill/>
                          </a:ln>
                          <a:solidFill>
                            <a:prstClr val="black"/>
                          </a:solidFill>
                          <a:effectLst/>
                          <a:uLnTx/>
                          <a:uFillTx/>
                          <a:latin typeface="Book Antiqua" panose="02040602050305030304" pitchFamily="18" charset="0"/>
                          <a:ea typeface="+mn-ea"/>
                          <a:cs typeface="Tahoma" panose="020B0604030504040204" pitchFamily="34" charset="0"/>
                        </a:rPr>
                        <a:t> وآبائنا القسوس وإخوتنا الشمامسة آبائنا الرهبان وآباءنا العلمانيين وعن نياح كل المسيحيين لكي المسيح إلهنا ينيح نفسوهم أجمعين في فردوس النعيم ونحن أيضاً يصنع معنا رحمة ويغفر لنا خطايانا</a:t>
                      </a:r>
                      <a:endParaRPr kumimoji="0" lang="fr-FR" sz="2200" b="0" i="0" u="none" strike="noStrike" kern="1200" cap="none" spc="0" normalizeH="0" baseline="0" noProof="0" dirty="0">
                        <a:ln>
                          <a:noFill/>
                        </a:ln>
                        <a:solidFill>
                          <a:prstClr val="black"/>
                        </a:solidFill>
                        <a:effectLst/>
                        <a:uLnTx/>
                        <a:uFillTx/>
                        <a:latin typeface="Book Antiqua" panose="02040602050305030304" pitchFamily="18" charset="0"/>
                        <a:ea typeface="Calibri" panose="020F0502020204030204" pitchFamily="34" charset="0"/>
                        <a:cs typeface="Tahoma" panose="020B0604030504040204" pitchFamily="34" charset="0"/>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444789710"/>
                  </a:ext>
                </a:extLst>
              </a:tr>
            </a:tbl>
          </a:graphicData>
        </a:graphic>
      </p:graphicFrame>
      <p:sp>
        <p:nvSpPr>
          <p:cNvPr id="6" name="ZoneTexte 5">
            <a:extLst>
              <a:ext uri="{FF2B5EF4-FFF2-40B4-BE49-F238E27FC236}">
                <a16:creationId xmlns:a16="http://schemas.microsoft.com/office/drawing/2014/main" id="{8014C5B3-522C-4636-BC04-2C6F0E035003}"/>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du </a:t>
            </a:r>
            <a:r>
              <a:rPr lang="fr-FR" sz="1600" b="1" dirty="0" err="1">
                <a:solidFill>
                  <a:schemeClr val="bg1"/>
                </a:solidFill>
              </a:rPr>
              <a:t>Lakkan</a:t>
            </a:r>
            <a:r>
              <a:rPr lang="fr-FR" sz="1600" b="1" dirty="0">
                <a:solidFill>
                  <a:schemeClr val="bg1"/>
                </a:solidFill>
              </a:rPr>
              <a:t> (Lavement des pieds)</a:t>
            </a:r>
          </a:p>
        </p:txBody>
      </p:sp>
      <p:sp>
        <p:nvSpPr>
          <p:cNvPr id="8" name="Rectangle 74">
            <a:extLst>
              <a:ext uri="{FF2B5EF4-FFF2-40B4-BE49-F238E27FC236}">
                <a16:creationId xmlns:a16="http://schemas.microsoft.com/office/drawing/2014/main" id="{A7D81BE5-65DE-4A87-B157-25BED73448DC}"/>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صلاة </a:t>
            </a:r>
            <a:r>
              <a:rPr lang="ar-SA" sz="2000" b="1" dirty="0" err="1">
                <a:solidFill>
                  <a:schemeClr val="bg1"/>
                </a:solidFill>
              </a:rPr>
              <a:t>اللقان</a:t>
            </a:r>
            <a:endParaRPr lang="en-US" altLang="fr-FR" sz="2000" b="1" i="1" dirty="0">
              <a:solidFill>
                <a:schemeClr val="bg1"/>
              </a:solidFill>
            </a:endParaRPr>
          </a:p>
        </p:txBody>
      </p:sp>
    </p:spTree>
    <p:extLst>
      <p:ext uri="{BB962C8B-B14F-4D97-AF65-F5344CB8AC3E}">
        <p14:creationId xmlns:p14="http://schemas.microsoft.com/office/powerpoint/2010/main" val="492027792"/>
      </p:ext>
    </p:extLst>
  </p:cSld>
  <p:clrMapOvr>
    <a:masterClrMapping/>
  </p:clrMapOvr>
</p:sld>
</file>

<file path=ppt/slides/slide6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5" name="Connecteur droit 4">
            <a:extLst>
              <a:ext uri="{FF2B5EF4-FFF2-40B4-BE49-F238E27FC236}">
                <a16:creationId xmlns:a16="http://schemas.microsoft.com/office/drawing/2014/main" id="{126B1987-611D-41BD-9F08-E35F26AD5672}"/>
              </a:ext>
            </a:extLst>
          </p:cNvPr>
          <p:cNvCxnSpPr>
            <a:cxnSpLocks/>
          </p:cNvCxnSpPr>
          <p:nvPr/>
        </p:nvCxnSpPr>
        <p:spPr>
          <a:xfrm flipV="1">
            <a:off x="4151784" y="548680"/>
            <a:ext cx="0" cy="5832648"/>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7" name="Connecteur droit 6">
            <a:extLst>
              <a:ext uri="{FF2B5EF4-FFF2-40B4-BE49-F238E27FC236}">
                <a16:creationId xmlns:a16="http://schemas.microsoft.com/office/drawing/2014/main" id="{6FCAE597-4702-47B1-A0B0-F545200A3E96}"/>
              </a:ext>
            </a:extLst>
          </p:cNvPr>
          <p:cNvCxnSpPr>
            <a:cxnSpLocks/>
          </p:cNvCxnSpPr>
          <p:nvPr/>
        </p:nvCxnSpPr>
        <p:spPr>
          <a:xfrm>
            <a:off x="7932204" y="548680"/>
            <a:ext cx="0" cy="5832648"/>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aphicFrame>
        <p:nvGraphicFramePr>
          <p:cNvPr id="11" name="Tableau 10">
            <a:extLst>
              <a:ext uri="{FF2B5EF4-FFF2-40B4-BE49-F238E27FC236}">
                <a16:creationId xmlns:a16="http://schemas.microsoft.com/office/drawing/2014/main" id="{064030C8-D926-485C-8E3C-04B79300FA76}"/>
              </a:ext>
            </a:extLst>
          </p:cNvPr>
          <p:cNvGraphicFramePr>
            <a:graphicFrameLocks noGrp="1"/>
          </p:cNvGraphicFramePr>
          <p:nvPr/>
        </p:nvGraphicFramePr>
        <p:xfrm>
          <a:off x="407368" y="548680"/>
          <a:ext cx="11305251" cy="5745480"/>
        </p:xfrm>
        <a:graphic>
          <a:graphicData uri="http://schemas.openxmlformats.org/drawingml/2006/table">
            <a:tbl>
              <a:tblPr firstRow="1" bandRow="1">
                <a:tableStyleId>{5C22544A-7EE6-4342-B048-85BDC9FD1C3A}</a:tableStyleId>
              </a:tblPr>
              <a:tblGrid>
                <a:gridCol w="3768417">
                  <a:extLst>
                    <a:ext uri="{9D8B030D-6E8A-4147-A177-3AD203B41FA5}">
                      <a16:colId xmlns:a16="http://schemas.microsoft.com/office/drawing/2014/main" val="643898362"/>
                    </a:ext>
                  </a:extLst>
                </a:gridCol>
                <a:gridCol w="3768417">
                  <a:extLst>
                    <a:ext uri="{9D8B030D-6E8A-4147-A177-3AD203B41FA5}">
                      <a16:colId xmlns:a16="http://schemas.microsoft.com/office/drawing/2014/main" val="928857037"/>
                    </a:ext>
                  </a:extLst>
                </a:gridCol>
                <a:gridCol w="3768417">
                  <a:extLst>
                    <a:ext uri="{9D8B030D-6E8A-4147-A177-3AD203B41FA5}">
                      <a16:colId xmlns:a16="http://schemas.microsoft.com/office/drawing/2014/main" val="2709813572"/>
                    </a:ext>
                  </a:extLst>
                </a:gridCol>
              </a:tblGrid>
              <a:tr h="375384">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2000" b="1" kern="1200" dirty="0" err="1">
                          <a:solidFill>
                            <a:srgbClr val="C00000"/>
                          </a:solidFill>
                          <a:latin typeface="CS Avva Shenouda" panose="020B7200000000000000" pitchFamily="34" charset="0"/>
                          <a:ea typeface="+mn-ea"/>
                          <a:cs typeface="+mn-cs"/>
                        </a:rPr>
                        <a:t>Pilaoc</a:t>
                      </a:r>
                      <a:endParaRPr lang="fr-FR" sz="2800" b="1" kern="1200" dirty="0">
                        <a:solidFill>
                          <a:srgbClr val="C00000"/>
                        </a:solidFill>
                        <a:latin typeface="CS Avva Shenouda" panose="020B7200000000000000" pitchFamily="34" charset="0"/>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lang="fr-FR" sz="1800" b="1" kern="1200" dirty="0" err="1">
                          <a:solidFill>
                            <a:schemeClr val="tx1"/>
                          </a:solidFill>
                          <a:effectLst/>
                          <a:latin typeface="CS Avva Shenouda" panose="020B7200000000000000" pitchFamily="34" charset="0"/>
                          <a:ea typeface="+mn-ea"/>
                          <a:cs typeface="+mn-cs"/>
                        </a:rPr>
                        <a:t>Kuri`e</a:t>
                      </a:r>
                      <a:r>
                        <a:rPr lang="fr-FR" sz="1800" b="1" kern="1200" dirty="0">
                          <a:solidFill>
                            <a:schemeClr val="tx1"/>
                          </a:solidFill>
                          <a:effectLst/>
                          <a:latin typeface="CS Avva Shenouda" panose="020B7200000000000000" pitchFamily="34" charset="0"/>
                          <a:ea typeface="+mn-ea"/>
                          <a:cs typeface="+mn-cs"/>
                        </a:rPr>
                        <a:t> `</a:t>
                      </a:r>
                      <a:r>
                        <a:rPr lang="fr-FR" sz="1800" b="1" kern="1200" dirty="0" err="1">
                          <a:solidFill>
                            <a:schemeClr val="tx1"/>
                          </a:solidFill>
                          <a:effectLst/>
                          <a:latin typeface="CS Avva Shenouda" panose="020B7200000000000000" pitchFamily="34" charset="0"/>
                          <a:ea typeface="+mn-ea"/>
                          <a:cs typeface="+mn-cs"/>
                        </a:rPr>
                        <a:t>ele`ycon</a:t>
                      </a:r>
                      <a:r>
                        <a:rPr lang="fr-FR" sz="1800" b="1" kern="1200" dirty="0">
                          <a:solidFill>
                            <a:schemeClr val="tx1"/>
                          </a:solidFill>
                          <a:effectLst/>
                          <a:latin typeface="CS Avva Shenouda" panose="020B7200000000000000" pitchFamily="34" charset="0"/>
                          <a:ea typeface="+mn-ea"/>
                          <a:cs typeface="+mn-cs"/>
                        </a:rPr>
                        <a:t> </a:t>
                      </a: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algn="ctr" defTabSz="914400" rtl="0" eaLnBrk="1" latinLnBrk="0" hangingPunct="1"/>
                      <a:r>
                        <a:rPr lang="fr-FR" sz="2000" b="1" kern="1200" dirty="0">
                          <a:solidFill>
                            <a:srgbClr val="C00000"/>
                          </a:solidFill>
                          <a:latin typeface="+mn-lt"/>
                          <a:ea typeface="+mn-ea"/>
                          <a:cs typeface="+mn-cs"/>
                        </a:rPr>
                        <a:t>L’assemblée</a:t>
                      </a:r>
                      <a:endParaRPr lang="fr-FR" sz="2800" b="1" kern="1200" dirty="0">
                        <a:solidFill>
                          <a:srgbClr val="C00000"/>
                        </a:solidFill>
                        <a:latin typeface="+mn-lt"/>
                        <a:ea typeface="+mn-ea"/>
                        <a:cs typeface="+mn-cs"/>
                      </a:endParaRPr>
                    </a:p>
                    <a:p>
                      <a:pPr algn="ctr"/>
                      <a:r>
                        <a:rPr lang="fr-FR" sz="2000" b="1" kern="1200" dirty="0">
                          <a:solidFill>
                            <a:schemeClr val="dk1"/>
                          </a:solidFill>
                          <a:effectLst/>
                          <a:latin typeface="+mn-lt"/>
                          <a:ea typeface="+mn-ea"/>
                          <a:cs typeface="+mn-cs"/>
                        </a:rPr>
                        <a:t>Pitié Seigneur</a:t>
                      </a:r>
                      <a:endParaRPr lang="fr-FR" sz="1800" b="1" dirty="0">
                        <a:solidFill>
                          <a:srgbClr val="C00000"/>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ar-SA" sz="2400" b="1" kern="1200" dirty="0">
                          <a:solidFill>
                            <a:srgbClr val="C00000"/>
                          </a:solidFill>
                          <a:effectLst/>
                          <a:latin typeface="+mn-lt"/>
                          <a:ea typeface="+mn-ea"/>
                          <a:cs typeface="+mn-cs"/>
                        </a:rPr>
                        <a:t>الشعب</a:t>
                      </a:r>
                      <a:endParaRPr lang="fr-FR" sz="2400" b="1" kern="1200" dirty="0">
                        <a:solidFill>
                          <a:srgbClr val="C00000"/>
                        </a:solidFill>
                        <a:effectLst/>
                        <a:latin typeface="+mn-lt"/>
                        <a:ea typeface="+mn-ea"/>
                        <a:cs typeface="+mn-cs"/>
                      </a:endParaRPr>
                    </a:p>
                    <a:p>
                      <a:pPr algn="ctr"/>
                      <a:r>
                        <a:rPr lang="ar-SA" sz="2400" b="1" kern="1200" dirty="0" err="1">
                          <a:solidFill>
                            <a:schemeClr val="dk1"/>
                          </a:solidFill>
                          <a:effectLst/>
                          <a:latin typeface="+mn-lt"/>
                          <a:ea typeface="+mn-ea"/>
                          <a:cs typeface="+mn-cs"/>
                        </a:rPr>
                        <a:t>يارب</a:t>
                      </a:r>
                      <a:r>
                        <a:rPr lang="ar-SA" sz="2400" b="1" kern="1200" dirty="0">
                          <a:solidFill>
                            <a:schemeClr val="dk1"/>
                          </a:solidFill>
                          <a:effectLst/>
                          <a:latin typeface="+mn-lt"/>
                          <a:ea typeface="+mn-ea"/>
                          <a:cs typeface="+mn-cs"/>
                        </a:rPr>
                        <a:t> ارحم</a:t>
                      </a:r>
                      <a:endParaRPr lang="fr-FR" sz="2400" b="1" kern="1200" dirty="0">
                        <a:solidFill>
                          <a:schemeClr val="dk1"/>
                        </a:solidFill>
                        <a:effectLst/>
                        <a:latin typeface="+mn-lt"/>
                        <a:ea typeface="+mn-ea"/>
                        <a:cs typeface="+mn-cs"/>
                      </a:endParaRPr>
                    </a:p>
                    <a:p>
                      <a:pPr algn="ctr"/>
                      <a:endParaRPr lang="fr-FR" sz="2400" b="1" dirty="0">
                        <a:solidFill>
                          <a:srgbClr val="C00000"/>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000468116"/>
                  </a:ext>
                </a:extLst>
              </a:tr>
              <a:tr h="1854200">
                <a:tc>
                  <a:txBody>
                    <a:bodyPr/>
                    <a:lstStyle/>
                    <a:p>
                      <a:pPr algn="ctr">
                        <a:lnSpc>
                          <a:spcPct val="115000"/>
                        </a:lnSpc>
                        <a:spcAft>
                          <a:spcPts val="0"/>
                        </a:spcAft>
                      </a:pPr>
                      <a:r>
                        <a:rPr lang="fr-FR" sz="2000" b="1" kern="1200" dirty="0" err="1">
                          <a:solidFill>
                            <a:srgbClr val="C00000"/>
                          </a:solidFill>
                          <a:latin typeface="CS Avva Shenouda" panose="020B7200000000000000" pitchFamily="34" charset="0"/>
                          <a:ea typeface="+mn-ea"/>
                          <a:cs typeface="+mn-cs"/>
                        </a:rPr>
                        <a:t>Piouyb</a:t>
                      </a:r>
                      <a:endParaRPr lang="fr-FR" sz="2000" b="1" kern="1200" dirty="0">
                        <a:solidFill>
                          <a:srgbClr val="C00000"/>
                        </a:solidFill>
                        <a:latin typeface="CS Avva Shenouda" panose="020B7200000000000000" pitchFamily="34" charset="0"/>
                        <a:ea typeface="+mn-ea"/>
                        <a:cs typeface="+mn-cs"/>
                      </a:endParaRPr>
                    </a:p>
                    <a:p>
                      <a:pPr algn="just">
                        <a:lnSpc>
                          <a:spcPct val="115000"/>
                        </a:lnSpc>
                        <a:spcAft>
                          <a:spcPts val="0"/>
                        </a:spcAft>
                      </a:pPr>
                      <a:r>
                        <a:rPr lang="fi-FI" sz="1800" b="1" dirty="0">
                          <a:effectLst/>
                          <a:latin typeface="CS Avva Shenouda" panose="020B7200000000000000" pitchFamily="34" charset="0"/>
                          <a:ea typeface="Calibri" panose="020F0502020204030204" pitchFamily="34" charset="0"/>
                          <a:cs typeface="Arial" panose="020B0604020202020204" pitchFamily="34" charset="0"/>
                        </a:rPr>
                        <a:t>ÉArikataxioin P¡ ma`mton `nnou'u,y tyrou @ qen kenf `nnenio] =e=;=u Abraam nem Icaak nem Iakwb</a:t>
                      </a:r>
                    </a:p>
                    <a:p>
                      <a:pPr algn="just">
                        <a:lnSpc>
                          <a:spcPct val="115000"/>
                        </a:lnSpc>
                        <a:spcAft>
                          <a:spcPts val="0"/>
                        </a:spcAft>
                      </a:pPr>
                      <a:endParaRPr lang="fi-FI" sz="1800" b="1" dirty="0">
                        <a:effectLst/>
                        <a:latin typeface="CS Avva Shenouda" panose="020B7200000000000000" pitchFamily="34" charset="0"/>
                        <a:ea typeface="Calibri" panose="020F0502020204030204" pitchFamily="34" charset="0"/>
                        <a:cs typeface="Arial" panose="020B0604020202020204" pitchFamily="34" charset="0"/>
                      </a:endParaRPr>
                    </a:p>
                    <a:p>
                      <a:pPr algn="just">
                        <a:lnSpc>
                          <a:spcPct val="115000"/>
                        </a:lnSpc>
                        <a:spcAft>
                          <a:spcPts val="0"/>
                        </a:spcAft>
                      </a:pPr>
                      <a:r>
                        <a:rPr lang="fi-FI" sz="1800" b="1" dirty="0">
                          <a:effectLst/>
                          <a:latin typeface="CS Avva Shenouda" panose="020B7200000000000000" pitchFamily="34" charset="0"/>
                          <a:ea typeface="Calibri" panose="020F0502020204030204" pitchFamily="34" charset="0"/>
                          <a:cs typeface="Arial" panose="020B0604020202020204" pitchFamily="34" charset="0"/>
                        </a:rPr>
                        <a:t>Sanousou qen ouma `n`,lo`y @ hijen `vmwou `nte `pemton @ qen piparadicoc `nte `pounof</a:t>
                      </a:r>
                    </a:p>
                    <a:p>
                      <a:pPr algn="just">
                        <a:lnSpc>
                          <a:spcPct val="115000"/>
                        </a:lnSpc>
                        <a:spcAft>
                          <a:spcPts val="0"/>
                        </a:spcAft>
                      </a:pPr>
                      <a:endParaRPr lang="fi-FI" sz="1800" b="1" dirty="0">
                        <a:effectLst/>
                        <a:latin typeface="CS Avva Shenouda" panose="020B7200000000000000" pitchFamily="34" charset="0"/>
                        <a:ea typeface="Calibri" panose="020F0502020204030204" pitchFamily="34" charset="0"/>
                        <a:cs typeface="Arial" panose="020B0604020202020204" pitchFamily="34" charset="0"/>
                      </a:endParaRPr>
                    </a:p>
                    <a:p>
                      <a:pPr algn="just">
                        <a:lnSpc>
                          <a:spcPct val="115000"/>
                        </a:lnSpc>
                        <a:spcAft>
                          <a:spcPts val="0"/>
                        </a:spcAft>
                      </a:pPr>
                      <a:r>
                        <a:rPr lang="fi-FI" sz="1800" b="1" dirty="0">
                          <a:effectLst/>
                          <a:latin typeface="CS Avva Shenouda" panose="020B7200000000000000" pitchFamily="34" charset="0"/>
                          <a:ea typeface="Calibri" panose="020F0502020204030204" pitchFamily="34" charset="0"/>
                          <a:cs typeface="Arial" panose="020B0604020202020204" pitchFamily="34" charset="0"/>
                        </a:rPr>
                        <a:t>Pima `etafvwt `ebol`nqytf `nje pi`mkah `nhyt nem ]lupy nem pifi`ahom @ qen `vouwini `nte ny=e=;=u `ntak</a:t>
                      </a:r>
                      <a:endParaRPr lang="fr-FR" sz="1800" b="1" kern="1200" dirty="0">
                        <a:solidFill>
                          <a:schemeClr val="dk1"/>
                        </a:solidFill>
                        <a:effectLst/>
                        <a:latin typeface="CS Avva Shenouda" panose="020B7200000000000000" pitchFamily="34" charset="0"/>
                        <a:ea typeface="Calibri" panose="020F0502020204030204" pitchFamily="34" charset="0"/>
                        <a:cs typeface="Arial" panose="020B0604020202020204" pitchFamily="34" charset="0"/>
                      </a:endParaRPr>
                    </a:p>
                  </a:txBody>
                  <a:tcPr marL="68580" marR="68580" marT="0"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fr-FR" sz="2000" b="1" dirty="0">
                          <a:solidFill>
                            <a:srgbClr val="C00000"/>
                          </a:solidFill>
                        </a:rPr>
                        <a:t>Le Prêtre</a:t>
                      </a:r>
                    </a:p>
                    <a:p>
                      <a:pPr algn="just">
                        <a:lnSpc>
                          <a:spcPct val="115000"/>
                        </a:lnSpc>
                        <a:spcAft>
                          <a:spcPts val="1200"/>
                        </a:spcAft>
                      </a:pPr>
                      <a:r>
                        <a:rPr lang="fr-FR" sz="2000" b="1" dirty="0">
                          <a:effectLst/>
                          <a:latin typeface="Book Antiqua" panose="02040602050305030304" pitchFamily="18" charset="0"/>
                          <a:ea typeface="Times New Roman" panose="02020603050405020304" pitchFamily="18" charset="0"/>
                          <a:cs typeface="Arial" panose="020B0604020202020204" pitchFamily="34" charset="0"/>
                        </a:rPr>
                        <a:t>Daigne Seigneur accorder le repos à leurs âmes auprès de nos saints pères Abraham, Isaac et Jacob.</a:t>
                      </a:r>
                    </a:p>
                    <a:p>
                      <a:pPr algn="just">
                        <a:lnSpc>
                          <a:spcPct val="115000"/>
                        </a:lnSpc>
                        <a:spcAft>
                          <a:spcPts val="1200"/>
                        </a:spcAft>
                      </a:pPr>
                      <a:r>
                        <a:rPr lang="fr-FR" sz="2000" b="1" dirty="0" err="1">
                          <a:effectLst/>
                          <a:latin typeface="Book Antiqua" panose="02040602050305030304" pitchFamily="18" charset="0"/>
                          <a:ea typeface="Calibri" panose="020F0502020204030204" pitchFamily="34" charset="0"/>
                          <a:cs typeface="Arial" panose="020B0604020202020204" pitchFamily="34" charset="0"/>
                        </a:rPr>
                        <a:t>Garde-les</a:t>
                      </a:r>
                      <a:r>
                        <a:rPr lang="fr-FR" sz="2000" b="1" dirty="0">
                          <a:effectLst/>
                          <a:latin typeface="Book Antiqua" panose="02040602050305030304" pitchFamily="18" charset="0"/>
                          <a:ea typeface="Calibri" panose="020F0502020204030204" pitchFamily="34" charset="0"/>
                          <a:cs typeface="Arial" panose="020B0604020202020204" pitchFamily="34" charset="0"/>
                        </a:rPr>
                        <a:t> sur les prés d’herbe fraîche, près des eaux du repos, au paradis de la joie.</a:t>
                      </a:r>
                    </a:p>
                    <a:p>
                      <a:pPr algn="just">
                        <a:lnSpc>
                          <a:spcPct val="115000"/>
                        </a:lnSpc>
                        <a:spcAft>
                          <a:spcPts val="1200"/>
                        </a:spcAft>
                      </a:pPr>
                      <a:r>
                        <a:rPr lang="fr-FR" sz="2000" b="1" dirty="0">
                          <a:effectLst/>
                          <a:latin typeface="Book Antiqua" panose="02040602050305030304" pitchFamily="18" charset="0"/>
                          <a:ea typeface="Calibri" panose="020F0502020204030204" pitchFamily="34" charset="0"/>
                          <a:cs typeface="Arial" panose="020B0604020202020204" pitchFamily="34" charset="0"/>
                        </a:rPr>
                        <a:t>Le lieu qu’ont quitté toute tristesse, toute affliction et toute plainte dans la lumière de Tes saints.</a:t>
                      </a: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ar-SA" sz="2000" b="1" kern="1200" dirty="0">
                          <a:solidFill>
                            <a:srgbClr val="C00000"/>
                          </a:solidFill>
                          <a:effectLst/>
                          <a:latin typeface="+mn-lt"/>
                          <a:ea typeface="+mn-ea"/>
                          <a:cs typeface="+mn-cs"/>
                        </a:rPr>
                        <a:t>الكاهن</a:t>
                      </a:r>
                      <a:endParaRPr lang="fr-FR" dirty="0">
                        <a:solidFill>
                          <a:srgbClr val="C00000"/>
                        </a:solidFill>
                      </a:endParaRPr>
                    </a:p>
                    <a:p>
                      <a:pPr algn="justLow" rtl="1">
                        <a:lnSpc>
                          <a:spcPct val="115000"/>
                        </a:lnSpc>
                        <a:spcAft>
                          <a:spcPts val="1000"/>
                        </a:spcAft>
                      </a:pPr>
                      <a:r>
                        <a:rPr lang="ar-AE" sz="2400" b="0" kern="120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تفضل </a:t>
                      </a:r>
                      <a:r>
                        <a:rPr lang="ar-AE" sz="2400" b="0" kern="1200" dirty="0" err="1">
                          <a:solidFill>
                            <a:schemeClr val="tx1"/>
                          </a:solidFill>
                          <a:effectLst/>
                          <a:latin typeface="Book Antiqua" panose="02040602050305030304" pitchFamily="18" charset="0"/>
                          <a:ea typeface="Calibri" panose="020F0502020204030204" pitchFamily="34" charset="0"/>
                          <a:cs typeface="Tahoma" panose="020B0604030504040204" pitchFamily="34" charset="0"/>
                        </a:rPr>
                        <a:t>يارب</a:t>
                      </a:r>
                      <a:r>
                        <a:rPr lang="ar-AE" sz="2400" b="0" kern="120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 نيح نفوسهم جميعا </a:t>
                      </a:r>
                      <a:r>
                        <a:rPr lang="ar-AE" sz="2400" b="0" kern="1200" dirty="0" err="1">
                          <a:solidFill>
                            <a:schemeClr val="tx1"/>
                          </a:solidFill>
                          <a:effectLst/>
                          <a:latin typeface="Book Antiqua" panose="02040602050305030304" pitchFamily="18" charset="0"/>
                          <a:ea typeface="Calibri" panose="020F0502020204030204" pitchFamily="34" charset="0"/>
                          <a:cs typeface="Tahoma" panose="020B0604030504040204" pitchFamily="34" charset="0"/>
                        </a:rPr>
                        <a:t>فى</a:t>
                      </a:r>
                      <a:r>
                        <a:rPr lang="ar-AE" sz="2400" b="0" kern="120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 أحضان آبائنا القديسين إبراهيم وإسحق ويعقوب.</a:t>
                      </a:r>
                      <a:r>
                        <a:rPr lang="fr-FR" sz="2400" b="0" kern="120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 </a:t>
                      </a:r>
                      <a:r>
                        <a:rPr lang="ar-AE" sz="2400" b="0" kern="120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علهم جميعا </a:t>
                      </a:r>
                      <a:r>
                        <a:rPr lang="ar-AE" sz="2400" b="0" kern="1200" dirty="0" err="1">
                          <a:solidFill>
                            <a:schemeClr val="tx1"/>
                          </a:solidFill>
                          <a:effectLst/>
                          <a:latin typeface="Book Antiqua" panose="02040602050305030304" pitchFamily="18" charset="0"/>
                          <a:ea typeface="Calibri" panose="020F0502020204030204" pitchFamily="34" charset="0"/>
                          <a:cs typeface="Tahoma" panose="020B0604030504040204" pitchFamily="34" charset="0"/>
                        </a:rPr>
                        <a:t>فى</a:t>
                      </a:r>
                      <a:r>
                        <a:rPr lang="ar-AE" sz="2400" b="0" kern="120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 موضع خضرة على ماء الراحة </a:t>
                      </a:r>
                      <a:r>
                        <a:rPr lang="ar-AE" sz="2400" b="0" kern="1200" dirty="0" err="1">
                          <a:solidFill>
                            <a:schemeClr val="tx1"/>
                          </a:solidFill>
                          <a:effectLst/>
                          <a:latin typeface="Book Antiqua" panose="02040602050305030304" pitchFamily="18" charset="0"/>
                          <a:ea typeface="Calibri" panose="020F0502020204030204" pitchFamily="34" charset="0"/>
                          <a:cs typeface="Tahoma" panose="020B0604030504040204" pitchFamily="34" charset="0"/>
                        </a:rPr>
                        <a:t>فى</a:t>
                      </a:r>
                      <a:r>
                        <a:rPr lang="ar-AE" sz="2400" b="0" kern="120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 فردوس النعيم.</a:t>
                      </a:r>
                      <a:r>
                        <a:rPr lang="fr-FR" sz="2400" b="0" kern="120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 </a:t>
                      </a:r>
                      <a:r>
                        <a:rPr lang="ar-AE" sz="2400" b="0" kern="120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الموضع الذى هرب منه الحزن الكآبة والتنهد </a:t>
                      </a:r>
                      <a:r>
                        <a:rPr lang="ar-AE" sz="2400" b="0" kern="1200" dirty="0" err="1">
                          <a:solidFill>
                            <a:schemeClr val="tx1"/>
                          </a:solidFill>
                          <a:effectLst/>
                          <a:latin typeface="Book Antiqua" panose="02040602050305030304" pitchFamily="18" charset="0"/>
                          <a:ea typeface="Calibri" panose="020F0502020204030204" pitchFamily="34" charset="0"/>
                          <a:cs typeface="Tahoma" panose="020B0604030504040204" pitchFamily="34" charset="0"/>
                        </a:rPr>
                        <a:t>فى</a:t>
                      </a:r>
                      <a:r>
                        <a:rPr lang="ar-AE" sz="2400" b="0" kern="120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 نور </a:t>
                      </a:r>
                      <a:r>
                        <a:rPr lang="ar-AE" sz="2400" b="0" kern="1200" dirty="0" err="1">
                          <a:solidFill>
                            <a:schemeClr val="tx1"/>
                          </a:solidFill>
                          <a:effectLst/>
                          <a:latin typeface="Book Antiqua" panose="02040602050305030304" pitchFamily="18" charset="0"/>
                          <a:ea typeface="Calibri" panose="020F0502020204030204" pitchFamily="34" charset="0"/>
                          <a:cs typeface="Tahoma" panose="020B0604030504040204" pitchFamily="34" charset="0"/>
                        </a:rPr>
                        <a:t>قديسيك</a:t>
                      </a:r>
                      <a:endParaRPr lang="ar-SA" sz="2400" b="0" kern="1200" dirty="0">
                        <a:solidFill>
                          <a:schemeClr val="tx1"/>
                        </a:solidFill>
                        <a:effectLst/>
                        <a:latin typeface="Book Antiqua" panose="02040602050305030304" pitchFamily="18" charset="0"/>
                        <a:ea typeface="Calibri" panose="020F0502020204030204" pitchFamily="34" charset="0"/>
                        <a:cs typeface="Tahoma" panose="020B0604030504040204" pitchFamily="34" charset="0"/>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305461814"/>
                  </a:ext>
                </a:extLst>
              </a:tr>
            </a:tbl>
          </a:graphicData>
        </a:graphic>
      </p:graphicFrame>
      <p:sp>
        <p:nvSpPr>
          <p:cNvPr id="6" name="ZoneTexte 5">
            <a:extLst>
              <a:ext uri="{FF2B5EF4-FFF2-40B4-BE49-F238E27FC236}">
                <a16:creationId xmlns:a16="http://schemas.microsoft.com/office/drawing/2014/main" id="{4A29BADE-EC5B-4451-B9D6-7C547688B5B6}"/>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du </a:t>
            </a:r>
            <a:r>
              <a:rPr lang="fr-FR" sz="1600" b="1" dirty="0" err="1">
                <a:solidFill>
                  <a:schemeClr val="bg1"/>
                </a:solidFill>
              </a:rPr>
              <a:t>Lakkan</a:t>
            </a:r>
            <a:r>
              <a:rPr lang="fr-FR" sz="1600" b="1" dirty="0">
                <a:solidFill>
                  <a:schemeClr val="bg1"/>
                </a:solidFill>
              </a:rPr>
              <a:t> (Lavement des pieds)</a:t>
            </a:r>
          </a:p>
        </p:txBody>
      </p:sp>
      <p:sp>
        <p:nvSpPr>
          <p:cNvPr id="8" name="Rectangle 74">
            <a:extLst>
              <a:ext uri="{FF2B5EF4-FFF2-40B4-BE49-F238E27FC236}">
                <a16:creationId xmlns:a16="http://schemas.microsoft.com/office/drawing/2014/main" id="{03841600-5B95-427B-9D18-30323F535FD8}"/>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صلاة </a:t>
            </a:r>
            <a:r>
              <a:rPr lang="ar-SA" sz="2000" b="1" dirty="0" err="1">
                <a:solidFill>
                  <a:schemeClr val="bg1"/>
                </a:solidFill>
              </a:rPr>
              <a:t>اللقان</a:t>
            </a:r>
            <a:endParaRPr lang="en-US" altLang="fr-FR" sz="2000" b="1" i="1" dirty="0">
              <a:solidFill>
                <a:schemeClr val="bg1"/>
              </a:solidFill>
            </a:endParaRPr>
          </a:p>
        </p:txBody>
      </p:sp>
    </p:spTree>
    <p:extLst>
      <p:ext uri="{BB962C8B-B14F-4D97-AF65-F5344CB8AC3E}">
        <p14:creationId xmlns:p14="http://schemas.microsoft.com/office/powerpoint/2010/main" val="1933532286"/>
      </p:ext>
    </p:extLst>
  </p:cSld>
  <p:clrMapOvr>
    <a:masterClrMapping/>
  </p:clrMapOvr>
</p:sld>
</file>

<file path=ppt/slides/slide6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5" name="Connecteur droit 4">
            <a:extLst>
              <a:ext uri="{FF2B5EF4-FFF2-40B4-BE49-F238E27FC236}">
                <a16:creationId xmlns:a16="http://schemas.microsoft.com/office/drawing/2014/main" id="{126B1987-611D-41BD-9F08-E35F26AD5672}"/>
              </a:ext>
            </a:extLst>
          </p:cNvPr>
          <p:cNvCxnSpPr>
            <a:cxnSpLocks/>
          </p:cNvCxnSpPr>
          <p:nvPr/>
        </p:nvCxnSpPr>
        <p:spPr>
          <a:xfrm flipV="1">
            <a:off x="4151784" y="548680"/>
            <a:ext cx="0" cy="5832648"/>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7" name="Connecteur droit 6">
            <a:extLst>
              <a:ext uri="{FF2B5EF4-FFF2-40B4-BE49-F238E27FC236}">
                <a16:creationId xmlns:a16="http://schemas.microsoft.com/office/drawing/2014/main" id="{6FCAE597-4702-47B1-A0B0-F545200A3E96}"/>
              </a:ext>
            </a:extLst>
          </p:cNvPr>
          <p:cNvCxnSpPr>
            <a:cxnSpLocks/>
          </p:cNvCxnSpPr>
          <p:nvPr/>
        </p:nvCxnSpPr>
        <p:spPr>
          <a:xfrm>
            <a:off x="7932204" y="548680"/>
            <a:ext cx="0" cy="5832648"/>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aphicFrame>
        <p:nvGraphicFramePr>
          <p:cNvPr id="12" name="Tableau 11">
            <a:extLst>
              <a:ext uri="{FF2B5EF4-FFF2-40B4-BE49-F238E27FC236}">
                <a16:creationId xmlns:a16="http://schemas.microsoft.com/office/drawing/2014/main" id="{23B5C5BD-6EB6-4F33-9C21-03AB01B882EA}"/>
              </a:ext>
            </a:extLst>
          </p:cNvPr>
          <p:cNvGraphicFramePr>
            <a:graphicFrameLocks noGrp="1"/>
          </p:cNvGraphicFramePr>
          <p:nvPr/>
        </p:nvGraphicFramePr>
        <p:xfrm>
          <a:off x="435402" y="562600"/>
          <a:ext cx="11277213" cy="5962744"/>
        </p:xfrm>
        <a:graphic>
          <a:graphicData uri="http://schemas.openxmlformats.org/drawingml/2006/table">
            <a:tbl>
              <a:tblPr firstRow="1" bandRow="1">
                <a:tableStyleId>{5C22544A-7EE6-4342-B048-85BDC9FD1C3A}</a:tableStyleId>
              </a:tblPr>
              <a:tblGrid>
                <a:gridCol w="3759071">
                  <a:extLst>
                    <a:ext uri="{9D8B030D-6E8A-4147-A177-3AD203B41FA5}">
                      <a16:colId xmlns:a16="http://schemas.microsoft.com/office/drawing/2014/main" val="4000093288"/>
                    </a:ext>
                  </a:extLst>
                </a:gridCol>
                <a:gridCol w="3759071">
                  <a:extLst>
                    <a:ext uri="{9D8B030D-6E8A-4147-A177-3AD203B41FA5}">
                      <a16:colId xmlns:a16="http://schemas.microsoft.com/office/drawing/2014/main" val="4164998953"/>
                    </a:ext>
                  </a:extLst>
                </a:gridCol>
                <a:gridCol w="3759071">
                  <a:extLst>
                    <a:ext uri="{9D8B030D-6E8A-4147-A177-3AD203B41FA5}">
                      <a16:colId xmlns:a16="http://schemas.microsoft.com/office/drawing/2014/main" val="3812654652"/>
                    </a:ext>
                  </a:extLst>
                </a:gridCol>
              </a:tblGrid>
              <a:tr h="5962744">
                <a:tc>
                  <a:txBody>
                    <a:bodyPr/>
                    <a:lstStyle/>
                    <a:p>
                      <a:pPr algn="just">
                        <a:lnSpc>
                          <a:spcPct val="115000"/>
                        </a:lnSpc>
                        <a:spcAft>
                          <a:spcPts val="1200"/>
                        </a:spcAft>
                      </a:pP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Ek`etounoc</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ntoukecarx</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qen</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pi`ehoou</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etak;asf</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 kata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nek`epaggeli`a</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mmyi</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ouoh</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natme;nouj</a:t>
                      </a:r>
                      <a:endPar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endParaRPr>
                    </a:p>
                    <a:p>
                      <a:pPr algn="just">
                        <a:lnSpc>
                          <a:spcPct val="115000"/>
                        </a:lnSpc>
                        <a:spcAft>
                          <a:spcPts val="1200"/>
                        </a:spcAft>
                      </a:pP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Ek`eer,arizec;e</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nwou</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nni`aga;on</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nte</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nek`epaggeli`a</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ny`ete</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mpe</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bal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nau</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erwou</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oude</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mpe</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masj</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co;mou</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oude</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mpou`i</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e`hryi</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ejen</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phyt</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nrwmi</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Ny`etakcebtwtou</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V}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nnye;mei</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mpekran</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=e=;=u.</a:t>
                      </a:r>
                    </a:p>
                    <a:p>
                      <a:pPr algn="just">
                        <a:lnSpc>
                          <a:spcPct val="115000"/>
                        </a:lnSpc>
                        <a:spcAft>
                          <a:spcPts val="1200"/>
                        </a:spcAft>
                      </a:pP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Je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mmon</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mou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sop</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nnek`ebiaik</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alla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ouou`wteb</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ebol</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pe</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p>
                  </a:txBody>
                  <a:tcPr marL="68580" marR="68580" marT="0"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just">
                        <a:lnSpc>
                          <a:spcPct val="115000"/>
                        </a:lnSpc>
                        <a:spcAft>
                          <a:spcPts val="1200"/>
                        </a:spcAft>
                      </a:pPr>
                      <a:r>
                        <a:rPr lang="fr-FR" sz="2000" dirty="0">
                          <a:solidFill>
                            <a:schemeClr val="tx1"/>
                          </a:solidFill>
                          <a:effectLst/>
                          <a:latin typeface="Book Antiqua" panose="02040602050305030304" pitchFamily="18" charset="0"/>
                          <a:ea typeface="Times New Roman" panose="02020603050405020304" pitchFamily="18" charset="0"/>
                          <a:cs typeface="Arial" panose="020B0604020202020204" pitchFamily="34" charset="0"/>
                        </a:rPr>
                        <a:t>Ressuscite-les Seigneur au jour que Tu as fixé selon Tes promesses vraies et honnêtes</a:t>
                      </a:r>
                      <a:endParaRPr lang="fr-FR" sz="1200" dirty="0">
                        <a:solidFill>
                          <a:schemeClr val="tx1"/>
                        </a:solidFill>
                        <a:effectLst/>
                        <a:latin typeface="Book Antiqua" panose="02040602050305030304" pitchFamily="18" charset="0"/>
                        <a:ea typeface="Times New Roman" panose="02020603050405020304" pitchFamily="18" charset="0"/>
                        <a:cs typeface="Arial" panose="020B0604020202020204" pitchFamily="34" charset="0"/>
                      </a:endParaRPr>
                    </a:p>
                    <a:p>
                      <a:pPr algn="just">
                        <a:lnSpc>
                          <a:spcPct val="115000"/>
                        </a:lnSpc>
                        <a:spcAft>
                          <a:spcPts val="1200"/>
                        </a:spcAft>
                      </a:pPr>
                      <a:r>
                        <a:rPr lang="fr-FR" sz="2000" dirty="0">
                          <a:solidFill>
                            <a:schemeClr val="tx1"/>
                          </a:solidFill>
                          <a:effectLst/>
                          <a:latin typeface="Book Antiqua" panose="02040602050305030304" pitchFamily="18" charset="0"/>
                          <a:ea typeface="Times New Roman" panose="02020603050405020304" pitchFamily="18" charset="0"/>
                          <a:cs typeface="Arial" panose="020B0604020202020204" pitchFamily="34" charset="0"/>
                        </a:rPr>
                        <a:t>Accorde-leur les biens que Tu as promis : ce que l’œil n’a jamais vu, que l’oreille n’a jamais entendu, que le cœur de l’homme n’a jamais conçu</a:t>
                      </a:r>
                    </a:p>
                    <a:p>
                      <a:pPr algn="just">
                        <a:lnSpc>
                          <a:spcPct val="115000"/>
                        </a:lnSpc>
                        <a:spcAft>
                          <a:spcPts val="1200"/>
                        </a:spcAft>
                      </a:pPr>
                      <a:r>
                        <a:rPr lang="fr-FR" sz="2000" dirty="0">
                          <a:solidFill>
                            <a:schemeClr val="tx1"/>
                          </a:solidFill>
                          <a:effectLst/>
                          <a:latin typeface="Book Antiqua" panose="02040602050305030304" pitchFamily="18" charset="0"/>
                          <a:ea typeface="Times New Roman" panose="02020603050405020304" pitchFamily="18" charset="0"/>
                          <a:cs typeface="Arial" panose="020B0604020202020204" pitchFamily="34" charset="0"/>
                        </a:rPr>
                        <a:t>et que Tu as préparés, ô Dieu, pour ceux qui aiment Ton saint Nom</a:t>
                      </a:r>
                    </a:p>
                    <a:p>
                      <a:pPr algn="just">
                        <a:lnSpc>
                          <a:spcPct val="115000"/>
                        </a:lnSpc>
                        <a:spcAft>
                          <a:spcPts val="1200"/>
                        </a:spcAft>
                      </a:pPr>
                      <a:r>
                        <a:rPr lang="fr-FR" sz="2000" dirty="0">
                          <a:solidFill>
                            <a:schemeClr val="tx1"/>
                          </a:solidFill>
                          <a:effectLst/>
                          <a:latin typeface="Book Antiqua" panose="02040602050305030304" pitchFamily="18" charset="0"/>
                          <a:ea typeface="Times New Roman" panose="02020603050405020304" pitchFamily="18" charset="0"/>
                          <a:cs typeface="Arial" panose="020B0604020202020204" pitchFamily="34" charset="0"/>
                        </a:rPr>
                        <a:t>Car pour Tes serviteurs il n’est point de mort mais  un passage.</a:t>
                      </a:r>
                    </a:p>
                  </a:txBody>
                  <a:tcPr marL="68580" marR="68580" marT="0"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justLow" rtl="1">
                        <a:lnSpc>
                          <a:spcPct val="115000"/>
                        </a:lnSpc>
                        <a:spcAft>
                          <a:spcPts val="1000"/>
                        </a:spcAft>
                      </a:pPr>
                      <a:r>
                        <a:rPr lang="ar-SA" sz="2400" b="0" kern="1200" dirty="0">
                          <a:solidFill>
                            <a:schemeClr val="tx1"/>
                          </a:solidFill>
                          <a:effectLst/>
                          <a:latin typeface="Book Antiqua" panose="02040602050305030304" pitchFamily="18" charset="0"/>
                          <a:ea typeface="+mn-ea"/>
                          <a:cs typeface="Tahoma" panose="020B0604030504040204" pitchFamily="34" charset="0"/>
                        </a:rPr>
                        <a:t>أقم أجسادهم </a:t>
                      </a:r>
                      <a:r>
                        <a:rPr lang="ar-SA" sz="2400" b="0" kern="1200" dirty="0" err="1">
                          <a:solidFill>
                            <a:schemeClr val="tx1"/>
                          </a:solidFill>
                          <a:effectLst/>
                          <a:latin typeface="Book Antiqua" panose="02040602050305030304" pitchFamily="18" charset="0"/>
                          <a:ea typeface="+mn-ea"/>
                          <a:cs typeface="Tahoma" panose="020B0604030504040204" pitchFamily="34" charset="0"/>
                        </a:rPr>
                        <a:t>فى</a:t>
                      </a:r>
                      <a:r>
                        <a:rPr lang="ar-SA" sz="2400" b="0" kern="1200" dirty="0">
                          <a:solidFill>
                            <a:schemeClr val="tx1"/>
                          </a:solidFill>
                          <a:effectLst/>
                          <a:latin typeface="Book Antiqua" panose="02040602050305030304" pitchFamily="18" charset="0"/>
                          <a:ea typeface="+mn-ea"/>
                          <a:cs typeface="Tahoma" panose="020B0604030504040204" pitchFamily="34" charset="0"/>
                        </a:rPr>
                        <a:t> اليوم الذى رسمته كمواعيدك الحقيقية غير الكاذبة.</a:t>
                      </a:r>
                      <a:endParaRPr lang="fr-FR" sz="2400" b="0" kern="1200" dirty="0">
                        <a:solidFill>
                          <a:schemeClr val="tx1"/>
                        </a:solidFill>
                        <a:effectLst/>
                        <a:latin typeface="Book Antiqua" panose="02040602050305030304" pitchFamily="18" charset="0"/>
                        <a:ea typeface="Calibri" panose="020F0502020204030204" pitchFamily="34" charset="0"/>
                        <a:cs typeface="Tahoma" panose="020B0604030504040204" pitchFamily="34" charset="0"/>
                      </a:endParaRPr>
                    </a:p>
                    <a:p>
                      <a:pPr algn="justLow" rtl="1">
                        <a:lnSpc>
                          <a:spcPct val="115000"/>
                        </a:lnSpc>
                        <a:spcAft>
                          <a:spcPts val="1000"/>
                        </a:spcAft>
                      </a:pPr>
                      <a:r>
                        <a:rPr lang="ar-AE" sz="24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هب لهم خيرات مواعيدك، ما لم تره عين وما لم تسمع به أذن ولم يخطر على قلب بشر</a:t>
                      </a:r>
                      <a:endParaRPr lang="fr-FR" sz="24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endParaRPr>
                    </a:p>
                    <a:p>
                      <a:pPr algn="justLow" rtl="1">
                        <a:lnSpc>
                          <a:spcPct val="115000"/>
                        </a:lnSpc>
                        <a:spcAft>
                          <a:spcPts val="1000"/>
                        </a:spcAft>
                      </a:pPr>
                      <a:r>
                        <a:rPr lang="ar-SA" sz="24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ما أعددته يا الله </a:t>
                      </a:r>
                      <a:r>
                        <a:rPr lang="ar-SA" sz="2400" b="0" dirty="0" err="1">
                          <a:solidFill>
                            <a:schemeClr val="tx1"/>
                          </a:solidFill>
                          <a:effectLst/>
                          <a:latin typeface="Book Antiqua" panose="02040602050305030304" pitchFamily="18" charset="0"/>
                          <a:ea typeface="Calibri" panose="020F0502020204030204" pitchFamily="34" charset="0"/>
                          <a:cs typeface="Tahoma" panose="020B0604030504040204" pitchFamily="34" charset="0"/>
                        </a:rPr>
                        <a:t>لمحبى</a:t>
                      </a:r>
                      <a:r>
                        <a:rPr lang="ar-SA" sz="24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 </a:t>
                      </a:r>
                      <a:r>
                        <a:rPr lang="ar-SA" sz="2400" b="0" dirty="0" err="1">
                          <a:solidFill>
                            <a:schemeClr val="tx1"/>
                          </a:solidFill>
                          <a:effectLst/>
                          <a:latin typeface="Book Antiqua" panose="02040602050305030304" pitchFamily="18" charset="0"/>
                          <a:ea typeface="Calibri" panose="020F0502020204030204" pitchFamily="34" charset="0"/>
                          <a:cs typeface="Tahoma" panose="020B0604030504040204" pitchFamily="34" charset="0"/>
                        </a:rPr>
                        <a:t>إسمك</a:t>
                      </a:r>
                      <a:r>
                        <a:rPr lang="ar-SA" sz="24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 القدوس</a:t>
                      </a:r>
                      <a:endParaRPr lang="fr-FR" sz="24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endParaRPr>
                    </a:p>
                    <a:p>
                      <a:pPr algn="justLow" rtl="1">
                        <a:lnSpc>
                          <a:spcPct val="115000"/>
                        </a:lnSpc>
                        <a:spcAft>
                          <a:spcPts val="1000"/>
                        </a:spcAft>
                      </a:pPr>
                      <a:r>
                        <a:rPr lang="ar-SA" sz="24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لأنه لا يكون موت لعبيدك بل هو انتقال.</a:t>
                      </a:r>
                    </a:p>
                  </a:txBody>
                  <a:tcPr marL="68580" marR="68580" marT="0"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984232855"/>
                  </a:ext>
                </a:extLst>
              </a:tr>
            </a:tbl>
          </a:graphicData>
        </a:graphic>
      </p:graphicFrame>
      <p:sp>
        <p:nvSpPr>
          <p:cNvPr id="6" name="ZoneTexte 5">
            <a:extLst>
              <a:ext uri="{FF2B5EF4-FFF2-40B4-BE49-F238E27FC236}">
                <a16:creationId xmlns:a16="http://schemas.microsoft.com/office/drawing/2014/main" id="{4FF626DA-6A01-430E-B796-30F6AE5E4DEE}"/>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du </a:t>
            </a:r>
            <a:r>
              <a:rPr lang="fr-FR" sz="1600" b="1" dirty="0" err="1">
                <a:solidFill>
                  <a:schemeClr val="bg1"/>
                </a:solidFill>
              </a:rPr>
              <a:t>Lakkan</a:t>
            </a:r>
            <a:r>
              <a:rPr lang="fr-FR" sz="1600" b="1" dirty="0">
                <a:solidFill>
                  <a:schemeClr val="bg1"/>
                </a:solidFill>
              </a:rPr>
              <a:t> (Lavement des pieds)</a:t>
            </a:r>
          </a:p>
        </p:txBody>
      </p:sp>
      <p:sp>
        <p:nvSpPr>
          <p:cNvPr id="8" name="Rectangle 74">
            <a:extLst>
              <a:ext uri="{FF2B5EF4-FFF2-40B4-BE49-F238E27FC236}">
                <a16:creationId xmlns:a16="http://schemas.microsoft.com/office/drawing/2014/main" id="{D52F21FD-8CD5-47B9-BFB4-497B21E7C5E7}"/>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صلاة </a:t>
            </a:r>
            <a:r>
              <a:rPr lang="ar-SA" sz="2000" b="1" dirty="0" err="1">
                <a:solidFill>
                  <a:schemeClr val="bg1"/>
                </a:solidFill>
              </a:rPr>
              <a:t>اللقان</a:t>
            </a:r>
            <a:endParaRPr lang="en-US" altLang="fr-FR" sz="2000" b="1" i="1" dirty="0">
              <a:solidFill>
                <a:schemeClr val="bg1"/>
              </a:solidFill>
            </a:endParaRPr>
          </a:p>
        </p:txBody>
      </p:sp>
    </p:spTree>
    <p:extLst>
      <p:ext uri="{BB962C8B-B14F-4D97-AF65-F5344CB8AC3E}">
        <p14:creationId xmlns:p14="http://schemas.microsoft.com/office/powerpoint/2010/main" val="2117700834"/>
      </p:ext>
    </p:extLst>
  </p:cSld>
  <p:clrMapOvr>
    <a:masterClrMapping/>
  </p:clrMapOvr>
</p:sld>
</file>

<file path=ppt/slides/slide6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5" name="Connecteur droit 4">
            <a:extLst>
              <a:ext uri="{FF2B5EF4-FFF2-40B4-BE49-F238E27FC236}">
                <a16:creationId xmlns:a16="http://schemas.microsoft.com/office/drawing/2014/main" id="{126B1987-611D-41BD-9F08-E35F26AD5672}"/>
              </a:ext>
            </a:extLst>
          </p:cNvPr>
          <p:cNvCxnSpPr>
            <a:cxnSpLocks/>
          </p:cNvCxnSpPr>
          <p:nvPr/>
        </p:nvCxnSpPr>
        <p:spPr>
          <a:xfrm flipV="1">
            <a:off x="4151784" y="548680"/>
            <a:ext cx="0" cy="5832648"/>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7" name="Connecteur droit 6">
            <a:extLst>
              <a:ext uri="{FF2B5EF4-FFF2-40B4-BE49-F238E27FC236}">
                <a16:creationId xmlns:a16="http://schemas.microsoft.com/office/drawing/2014/main" id="{6FCAE597-4702-47B1-A0B0-F545200A3E96}"/>
              </a:ext>
            </a:extLst>
          </p:cNvPr>
          <p:cNvCxnSpPr>
            <a:cxnSpLocks/>
          </p:cNvCxnSpPr>
          <p:nvPr/>
        </p:nvCxnSpPr>
        <p:spPr>
          <a:xfrm>
            <a:off x="7932204" y="548680"/>
            <a:ext cx="0" cy="5832648"/>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aphicFrame>
        <p:nvGraphicFramePr>
          <p:cNvPr id="12" name="Tableau 11">
            <a:extLst>
              <a:ext uri="{FF2B5EF4-FFF2-40B4-BE49-F238E27FC236}">
                <a16:creationId xmlns:a16="http://schemas.microsoft.com/office/drawing/2014/main" id="{23B5C5BD-6EB6-4F33-9C21-03AB01B882EA}"/>
              </a:ext>
            </a:extLst>
          </p:cNvPr>
          <p:cNvGraphicFramePr>
            <a:graphicFrameLocks noGrp="1"/>
          </p:cNvGraphicFramePr>
          <p:nvPr/>
        </p:nvGraphicFramePr>
        <p:xfrm>
          <a:off x="435402" y="562600"/>
          <a:ext cx="11277213" cy="5962744"/>
        </p:xfrm>
        <a:graphic>
          <a:graphicData uri="http://schemas.openxmlformats.org/drawingml/2006/table">
            <a:tbl>
              <a:tblPr firstRow="1" bandRow="1">
                <a:tableStyleId>{5C22544A-7EE6-4342-B048-85BDC9FD1C3A}</a:tableStyleId>
              </a:tblPr>
              <a:tblGrid>
                <a:gridCol w="3759071">
                  <a:extLst>
                    <a:ext uri="{9D8B030D-6E8A-4147-A177-3AD203B41FA5}">
                      <a16:colId xmlns:a16="http://schemas.microsoft.com/office/drawing/2014/main" val="4000093288"/>
                    </a:ext>
                  </a:extLst>
                </a:gridCol>
                <a:gridCol w="3759071">
                  <a:extLst>
                    <a:ext uri="{9D8B030D-6E8A-4147-A177-3AD203B41FA5}">
                      <a16:colId xmlns:a16="http://schemas.microsoft.com/office/drawing/2014/main" val="4164998953"/>
                    </a:ext>
                  </a:extLst>
                </a:gridCol>
                <a:gridCol w="3759071">
                  <a:extLst>
                    <a:ext uri="{9D8B030D-6E8A-4147-A177-3AD203B41FA5}">
                      <a16:colId xmlns:a16="http://schemas.microsoft.com/office/drawing/2014/main" val="3812654652"/>
                    </a:ext>
                  </a:extLst>
                </a:gridCol>
              </a:tblGrid>
              <a:tr h="5962744">
                <a:tc>
                  <a:txBody>
                    <a:bodyPr/>
                    <a:lstStyle/>
                    <a:p>
                      <a:pPr algn="just">
                        <a:lnSpc>
                          <a:spcPct val="115000"/>
                        </a:lnSpc>
                        <a:spcAft>
                          <a:spcPts val="1200"/>
                        </a:spcAft>
                      </a:pP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Icje</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de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ouon</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oumet`amelyc</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[i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erwou</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ie</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oumetat</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h;yf</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hwc</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rwmi</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eauervorin</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noucarx</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ouoh</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auswpi</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qen</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paikocmoc</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a:t>
                      </a:r>
                    </a:p>
                    <a:p>
                      <a:pPr algn="just">
                        <a:lnSpc>
                          <a:spcPct val="115000"/>
                        </a:lnSpc>
                        <a:spcAft>
                          <a:spcPts val="1200"/>
                        </a:spcAft>
                      </a:pP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ÉN;ok</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de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hwc</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aga;oc</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ouoh</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mmairwmi</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V}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arikataxioin</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nek`ebiaik</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`n`,</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ricti`anoc</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nor;odoxoc</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etqen</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oikoumeny</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tyrc</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icjen</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nima`nsai</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nte</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vry</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sa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nefma`nhwtp</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 nem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icjen</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pemhyt</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sa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vryc</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piouai</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piouai</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kata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pefran</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nem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ou`i</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ou`i</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kata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pecran</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Kuri`e</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ma`mton</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nwou</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,w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nwou</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ebol</a:t>
                      </a:r>
                      <a:endPar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endParaRPr>
                    </a:p>
                  </a:txBody>
                  <a:tcPr marL="68580" marR="68580" marT="0"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just">
                        <a:lnSpc>
                          <a:spcPct val="115000"/>
                        </a:lnSpc>
                        <a:spcAft>
                          <a:spcPts val="1200"/>
                        </a:spcAft>
                      </a:pPr>
                      <a:r>
                        <a:rPr lang="fr-FR" sz="2000" dirty="0">
                          <a:solidFill>
                            <a:schemeClr val="tx1"/>
                          </a:solidFill>
                          <a:effectLst/>
                          <a:latin typeface="Book Antiqua" panose="02040602050305030304" pitchFamily="18" charset="0"/>
                          <a:ea typeface="Times New Roman" panose="02020603050405020304" pitchFamily="18" charset="0"/>
                          <a:cs typeface="Arial" panose="020B0604020202020204" pitchFamily="34" charset="0"/>
                        </a:rPr>
                        <a:t>S’ils se sont rendus humainement coupables de négligences ou de gaspillages alors qu’ils étaient revêtus d’un corps et habitaient ce monde,</a:t>
                      </a:r>
                    </a:p>
                    <a:p>
                      <a:pPr algn="just">
                        <a:lnSpc>
                          <a:spcPct val="115000"/>
                        </a:lnSpc>
                        <a:spcAft>
                          <a:spcPts val="1200"/>
                        </a:spcAft>
                      </a:pPr>
                      <a:r>
                        <a:rPr lang="fr-FR" sz="2000" dirty="0">
                          <a:solidFill>
                            <a:schemeClr val="tx1"/>
                          </a:solidFill>
                          <a:effectLst/>
                          <a:latin typeface="Book Antiqua" panose="02040602050305030304" pitchFamily="18" charset="0"/>
                          <a:ea typeface="Times New Roman" panose="02020603050405020304" pitchFamily="18" charset="0"/>
                          <a:cs typeface="Arial" panose="020B0604020202020204" pitchFamily="34" charset="0"/>
                        </a:rPr>
                        <a:t>par Ta bonté, ô Dieu, Ami du genre humain, daigne Te souvenir de tes serviteurs les chrétiens orthodoxes qui sont dans ce monde, du lever du soleil à son couchant, et du nord au sud, chacun et chacune par son nom. Seigneur accorde leur le repos et remets leurs péchés.</a:t>
                      </a:r>
                    </a:p>
                  </a:txBody>
                  <a:tcPr marL="68580" marR="68580" marT="0"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justLow" rtl="1">
                        <a:lnSpc>
                          <a:spcPct val="115000"/>
                        </a:lnSpc>
                        <a:spcAft>
                          <a:spcPts val="1000"/>
                        </a:spcAft>
                      </a:pPr>
                      <a:r>
                        <a:rPr lang="ar-SA" sz="2400" b="0" kern="1200" dirty="0">
                          <a:solidFill>
                            <a:schemeClr val="tx1"/>
                          </a:solidFill>
                          <a:effectLst/>
                          <a:latin typeface="Book Antiqua" panose="02040602050305030304" pitchFamily="18" charset="0"/>
                          <a:ea typeface="+mn-ea"/>
                          <a:cs typeface="Tahoma" panose="020B0604030504040204" pitchFamily="34" charset="0"/>
                        </a:rPr>
                        <a:t>وإن كان لحقهم توان أو تفريط كبشر وقد لبسوا جسدا وسكنوا </a:t>
                      </a:r>
                      <a:r>
                        <a:rPr lang="ar-SA" sz="2400" b="0" kern="1200" dirty="0" err="1">
                          <a:solidFill>
                            <a:schemeClr val="tx1"/>
                          </a:solidFill>
                          <a:effectLst/>
                          <a:latin typeface="Book Antiqua" panose="02040602050305030304" pitchFamily="18" charset="0"/>
                          <a:ea typeface="+mn-ea"/>
                          <a:cs typeface="Tahoma" panose="020B0604030504040204" pitchFamily="34" charset="0"/>
                        </a:rPr>
                        <a:t>فى</a:t>
                      </a:r>
                      <a:r>
                        <a:rPr lang="ar-SA" sz="2400" b="0" kern="1200" dirty="0">
                          <a:solidFill>
                            <a:schemeClr val="tx1"/>
                          </a:solidFill>
                          <a:effectLst/>
                          <a:latin typeface="Book Antiqua" panose="02040602050305030304" pitchFamily="18" charset="0"/>
                          <a:ea typeface="+mn-ea"/>
                          <a:cs typeface="Tahoma" panose="020B0604030504040204" pitchFamily="34" charset="0"/>
                        </a:rPr>
                        <a:t> هذا العالم.</a:t>
                      </a:r>
                      <a:endParaRPr lang="fr-FR" sz="2400" b="0" kern="1200" dirty="0">
                        <a:solidFill>
                          <a:schemeClr val="tx1"/>
                        </a:solidFill>
                        <a:effectLst/>
                        <a:latin typeface="Book Antiqua" panose="02040602050305030304" pitchFamily="18" charset="0"/>
                        <a:ea typeface="+mn-ea"/>
                        <a:cs typeface="Tahoma" panose="020B0604030504040204" pitchFamily="34" charset="0"/>
                      </a:endParaRPr>
                    </a:p>
                    <a:p>
                      <a:pPr algn="justLow" rtl="1">
                        <a:lnSpc>
                          <a:spcPct val="115000"/>
                        </a:lnSpc>
                        <a:spcAft>
                          <a:spcPts val="1000"/>
                        </a:spcAft>
                      </a:pPr>
                      <a:r>
                        <a:rPr lang="ar-AE" sz="24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فأنت كصالح ومحب البشر اللهم تفضل عبيدك المسيحيين الأرثوذكسيين الذين </a:t>
                      </a:r>
                      <a:r>
                        <a:rPr lang="ar-AE" sz="2400" b="0" dirty="0" err="1">
                          <a:solidFill>
                            <a:schemeClr val="tx1"/>
                          </a:solidFill>
                          <a:effectLst/>
                          <a:latin typeface="Book Antiqua" panose="02040602050305030304" pitchFamily="18" charset="0"/>
                          <a:ea typeface="Calibri" panose="020F0502020204030204" pitchFamily="34" charset="0"/>
                          <a:cs typeface="Tahoma" panose="020B0604030504040204" pitchFamily="34" charset="0"/>
                        </a:rPr>
                        <a:t>فى</a:t>
                      </a:r>
                      <a:r>
                        <a:rPr lang="ar-AE" sz="24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 المسكونة كلها من مشارق الشمس إلى </a:t>
                      </a:r>
                      <a:r>
                        <a:rPr lang="ar-AE" sz="2400" b="0" dirty="0" err="1">
                          <a:solidFill>
                            <a:schemeClr val="tx1"/>
                          </a:solidFill>
                          <a:effectLst/>
                          <a:latin typeface="Book Antiqua" panose="02040602050305030304" pitchFamily="18" charset="0"/>
                          <a:ea typeface="Calibri" panose="020F0502020204030204" pitchFamily="34" charset="0"/>
                          <a:cs typeface="Tahoma" panose="020B0604030504040204" pitchFamily="34" charset="0"/>
                        </a:rPr>
                        <a:t>مغارﺑﻬا</a:t>
                      </a:r>
                      <a:r>
                        <a:rPr lang="ar-AE" sz="24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 ومن الشمال إلى الجنوب وكل واحد باسمه وكل واحدة باسمها </a:t>
                      </a:r>
                      <a:r>
                        <a:rPr lang="ar-AE" sz="2400" b="0" dirty="0" err="1">
                          <a:solidFill>
                            <a:schemeClr val="tx1"/>
                          </a:solidFill>
                          <a:effectLst/>
                          <a:latin typeface="Book Antiqua" panose="02040602050305030304" pitchFamily="18" charset="0"/>
                          <a:ea typeface="Calibri" panose="020F0502020204030204" pitchFamily="34" charset="0"/>
                          <a:cs typeface="Tahoma" panose="020B0604030504040204" pitchFamily="34" charset="0"/>
                        </a:rPr>
                        <a:t>يارب</a:t>
                      </a:r>
                      <a:r>
                        <a:rPr lang="ar-AE" sz="24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 نيحهم واغفر لهم.</a:t>
                      </a:r>
                      <a:endParaRPr lang="ar-SA" sz="24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endParaRPr>
                    </a:p>
                  </a:txBody>
                  <a:tcPr marL="68580" marR="68580" marT="0"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984232855"/>
                  </a:ext>
                </a:extLst>
              </a:tr>
            </a:tbl>
          </a:graphicData>
        </a:graphic>
      </p:graphicFrame>
      <p:sp>
        <p:nvSpPr>
          <p:cNvPr id="6" name="ZoneTexte 5">
            <a:extLst>
              <a:ext uri="{FF2B5EF4-FFF2-40B4-BE49-F238E27FC236}">
                <a16:creationId xmlns:a16="http://schemas.microsoft.com/office/drawing/2014/main" id="{4FF626DA-6A01-430E-B796-30F6AE5E4DEE}"/>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du </a:t>
            </a:r>
            <a:r>
              <a:rPr lang="fr-FR" sz="1600" b="1" dirty="0" err="1">
                <a:solidFill>
                  <a:schemeClr val="bg1"/>
                </a:solidFill>
              </a:rPr>
              <a:t>Lakkan</a:t>
            </a:r>
            <a:r>
              <a:rPr lang="fr-FR" sz="1600" b="1" dirty="0">
                <a:solidFill>
                  <a:schemeClr val="bg1"/>
                </a:solidFill>
              </a:rPr>
              <a:t> (Lavement des pieds)</a:t>
            </a:r>
          </a:p>
        </p:txBody>
      </p:sp>
      <p:sp>
        <p:nvSpPr>
          <p:cNvPr id="8" name="Rectangle 74">
            <a:extLst>
              <a:ext uri="{FF2B5EF4-FFF2-40B4-BE49-F238E27FC236}">
                <a16:creationId xmlns:a16="http://schemas.microsoft.com/office/drawing/2014/main" id="{D52F21FD-8CD5-47B9-BFB4-497B21E7C5E7}"/>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صلاة </a:t>
            </a:r>
            <a:r>
              <a:rPr lang="ar-SA" sz="2000" b="1" dirty="0" err="1">
                <a:solidFill>
                  <a:schemeClr val="bg1"/>
                </a:solidFill>
              </a:rPr>
              <a:t>اللقان</a:t>
            </a:r>
            <a:endParaRPr lang="en-US" altLang="fr-FR" sz="2000" b="1" i="1" dirty="0">
              <a:solidFill>
                <a:schemeClr val="bg1"/>
              </a:solidFill>
            </a:endParaRPr>
          </a:p>
        </p:txBody>
      </p:sp>
    </p:spTree>
    <p:extLst>
      <p:ext uri="{BB962C8B-B14F-4D97-AF65-F5344CB8AC3E}">
        <p14:creationId xmlns:p14="http://schemas.microsoft.com/office/powerpoint/2010/main" val="2283733156"/>
      </p:ext>
    </p:extLst>
  </p:cSld>
  <p:clrMapOvr>
    <a:masterClrMapping/>
  </p:clrMapOvr>
</p:sld>
</file>

<file path=ppt/slides/slide6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5" name="Connecteur droit 4">
            <a:extLst>
              <a:ext uri="{FF2B5EF4-FFF2-40B4-BE49-F238E27FC236}">
                <a16:creationId xmlns:a16="http://schemas.microsoft.com/office/drawing/2014/main" id="{126B1987-611D-41BD-9F08-E35F26AD5672}"/>
              </a:ext>
            </a:extLst>
          </p:cNvPr>
          <p:cNvCxnSpPr>
            <a:cxnSpLocks/>
          </p:cNvCxnSpPr>
          <p:nvPr/>
        </p:nvCxnSpPr>
        <p:spPr>
          <a:xfrm flipV="1">
            <a:off x="4151784" y="548680"/>
            <a:ext cx="0" cy="5832648"/>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7" name="Connecteur droit 6">
            <a:extLst>
              <a:ext uri="{FF2B5EF4-FFF2-40B4-BE49-F238E27FC236}">
                <a16:creationId xmlns:a16="http://schemas.microsoft.com/office/drawing/2014/main" id="{6FCAE597-4702-47B1-A0B0-F545200A3E96}"/>
              </a:ext>
            </a:extLst>
          </p:cNvPr>
          <p:cNvCxnSpPr>
            <a:cxnSpLocks/>
          </p:cNvCxnSpPr>
          <p:nvPr/>
        </p:nvCxnSpPr>
        <p:spPr>
          <a:xfrm>
            <a:off x="7932204" y="548680"/>
            <a:ext cx="0" cy="5832648"/>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aphicFrame>
        <p:nvGraphicFramePr>
          <p:cNvPr id="12" name="Tableau 11">
            <a:extLst>
              <a:ext uri="{FF2B5EF4-FFF2-40B4-BE49-F238E27FC236}">
                <a16:creationId xmlns:a16="http://schemas.microsoft.com/office/drawing/2014/main" id="{23B5C5BD-6EB6-4F33-9C21-03AB01B882EA}"/>
              </a:ext>
            </a:extLst>
          </p:cNvPr>
          <p:cNvGraphicFramePr>
            <a:graphicFrameLocks noGrp="1"/>
          </p:cNvGraphicFramePr>
          <p:nvPr/>
        </p:nvGraphicFramePr>
        <p:xfrm>
          <a:off x="435402" y="562600"/>
          <a:ext cx="11277213" cy="5962744"/>
        </p:xfrm>
        <a:graphic>
          <a:graphicData uri="http://schemas.openxmlformats.org/drawingml/2006/table">
            <a:tbl>
              <a:tblPr firstRow="1" bandRow="1">
                <a:tableStyleId>{5C22544A-7EE6-4342-B048-85BDC9FD1C3A}</a:tableStyleId>
              </a:tblPr>
              <a:tblGrid>
                <a:gridCol w="3759071">
                  <a:extLst>
                    <a:ext uri="{9D8B030D-6E8A-4147-A177-3AD203B41FA5}">
                      <a16:colId xmlns:a16="http://schemas.microsoft.com/office/drawing/2014/main" val="4000093288"/>
                    </a:ext>
                  </a:extLst>
                </a:gridCol>
                <a:gridCol w="3759071">
                  <a:extLst>
                    <a:ext uri="{9D8B030D-6E8A-4147-A177-3AD203B41FA5}">
                      <a16:colId xmlns:a16="http://schemas.microsoft.com/office/drawing/2014/main" val="4164998953"/>
                    </a:ext>
                  </a:extLst>
                </a:gridCol>
                <a:gridCol w="3759071">
                  <a:extLst>
                    <a:ext uri="{9D8B030D-6E8A-4147-A177-3AD203B41FA5}">
                      <a16:colId xmlns:a16="http://schemas.microsoft.com/office/drawing/2014/main" val="3812654652"/>
                    </a:ext>
                  </a:extLst>
                </a:gridCol>
              </a:tblGrid>
              <a:tr h="5962744">
                <a:tc>
                  <a:txBody>
                    <a:bodyPr/>
                    <a:lstStyle/>
                    <a:p>
                      <a:pPr algn="just">
                        <a:lnSpc>
                          <a:spcPct val="115000"/>
                        </a:lnSpc>
                        <a:spcAft>
                          <a:spcPts val="1200"/>
                        </a:spcAft>
                      </a:pP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Je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mmon</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hli</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efouab</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e;wleb</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oude</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kan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ou`ehoou</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nouwt</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pe</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pefwnq</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hijen</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pikahi</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a:t>
                      </a:r>
                    </a:p>
                    <a:p>
                      <a:pPr algn="just">
                        <a:lnSpc>
                          <a:spcPct val="115000"/>
                        </a:lnSpc>
                        <a:spcAft>
                          <a:spcPts val="1200"/>
                        </a:spcAft>
                      </a:pP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ÉN;wou</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men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ham</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ny</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P¡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eak</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[i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nnou'u,y</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ma`mton</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nwou</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ouoh</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marou</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er`pem`psa</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`n]</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metouro</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nte</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nivyou`i</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p>
                    <a:p>
                      <a:pPr algn="just">
                        <a:lnSpc>
                          <a:spcPct val="115000"/>
                        </a:lnSpc>
                        <a:spcAft>
                          <a:spcPts val="1200"/>
                        </a:spcAft>
                      </a:pP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ÉAnon</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de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tyren</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ari,arizec;e</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nan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mpenjwk</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nni</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ricti`anoc</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efranak</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mpek`m;o</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p>
                    <a:p>
                      <a:pPr algn="just">
                        <a:lnSpc>
                          <a:spcPct val="115000"/>
                        </a:lnSpc>
                        <a:spcAft>
                          <a:spcPts val="1200"/>
                        </a:spcAft>
                      </a:pP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Ouoh</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moi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nwou</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neman</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noumeroc</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nem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ou`klyroc</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 nem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ny</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=e=;=u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tyrou</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ntak</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a:t>
                      </a:r>
                    </a:p>
                  </a:txBody>
                  <a:tcPr marL="68580" marR="68580" marT="0"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just">
                        <a:lnSpc>
                          <a:spcPct val="115000"/>
                        </a:lnSpc>
                        <a:spcAft>
                          <a:spcPts val="1200"/>
                        </a:spcAft>
                      </a:pPr>
                      <a:r>
                        <a:rPr lang="fr-FR" sz="2000" dirty="0">
                          <a:solidFill>
                            <a:schemeClr val="tx1"/>
                          </a:solidFill>
                          <a:effectLst/>
                          <a:latin typeface="Book Antiqua" panose="02040602050305030304" pitchFamily="18" charset="0"/>
                          <a:ea typeface="Times New Roman" panose="02020603050405020304" pitchFamily="18" charset="0"/>
                          <a:cs typeface="Arial" panose="020B0604020202020204" pitchFamily="34" charset="0"/>
                        </a:rPr>
                        <a:t>Car nul n’est exempt de péché même si sa vie sur cette terre n’a duré qu’un seul jour.</a:t>
                      </a:r>
                    </a:p>
                    <a:p>
                      <a:pPr algn="just">
                        <a:lnSpc>
                          <a:spcPct val="115000"/>
                        </a:lnSpc>
                        <a:spcAft>
                          <a:spcPts val="1200"/>
                        </a:spcAft>
                      </a:pPr>
                      <a:r>
                        <a:rPr lang="fr-FR" sz="2000" dirty="0">
                          <a:solidFill>
                            <a:schemeClr val="tx1"/>
                          </a:solidFill>
                          <a:effectLst/>
                          <a:latin typeface="Book Antiqua" panose="02040602050305030304" pitchFamily="18" charset="0"/>
                          <a:ea typeface="Times New Roman" panose="02020603050405020304" pitchFamily="18" charset="0"/>
                          <a:cs typeface="Arial" panose="020B0604020202020204" pitchFamily="34" charset="0"/>
                        </a:rPr>
                        <a:t>A ceux dont Tu as rappelés les âmes, Seigneur, donne leur le repos et fais qu’ils soient dignes du Royaume des cieux.</a:t>
                      </a:r>
                    </a:p>
                    <a:p>
                      <a:pPr algn="just">
                        <a:lnSpc>
                          <a:spcPct val="115000"/>
                        </a:lnSpc>
                        <a:spcAft>
                          <a:spcPts val="1200"/>
                        </a:spcAft>
                      </a:pPr>
                      <a:r>
                        <a:rPr lang="fr-FR" sz="2000" dirty="0">
                          <a:solidFill>
                            <a:schemeClr val="tx1"/>
                          </a:solidFill>
                          <a:effectLst/>
                          <a:latin typeface="Book Antiqua" panose="02040602050305030304" pitchFamily="18" charset="0"/>
                          <a:ea typeface="Times New Roman" panose="02020603050405020304" pitchFamily="18" charset="0"/>
                          <a:cs typeface="Arial" panose="020B0604020202020204" pitchFamily="34" charset="0"/>
                        </a:rPr>
                        <a:t>A nous tous, accorde la perfection chrétienne qui te plaît. </a:t>
                      </a:r>
                    </a:p>
                    <a:p>
                      <a:pPr algn="just">
                        <a:lnSpc>
                          <a:spcPct val="115000"/>
                        </a:lnSpc>
                        <a:spcAft>
                          <a:spcPts val="1200"/>
                        </a:spcAft>
                      </a:pPr>
                      <a:r>
                        <a:rPr lang="fr-FR" sz="2000" dirty="0">
                          <a:solidFill>
                            <a:schemeClr val="tx1"/>
                          </a:solidFill>
                          <a:effectLst/>
                          <a:latin typeface="Book Antiqua" panose="02040602050305030304" pitchFamily="18" charset="0"/>
                          <a:ea typeface="Times New Roman" panose="02020603050405020304" pitchFamily="18" charset="0"/>
                          <a:cs typeface="Arial" panose="020B0604020202020204" pitchFamily="34" charset="0"/>
                        </a:rPr>
                        <a:t>Donne-leur et donne-nous de participer à l’héritage de Tes saints</a:t>
                      </a:r>
                    </a:p>
                  </a:txBody>
                  <a:tcPr marL="68580" marR="68580" marT="0"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justLow" rtl="1">
                        <a:lnSpc>
                          <a:spcPct val="115000"/>
                        </a:lnSpc>
                        <a:spcAft>
                          <a:spcPts val="1000"/>
                        </a:spcAft>
                      </a:pPr>
                      <a:r>
                        <a:rPr lang="ar-SA" sz="2400" b="0" kern="1200" dirty="0">
                          <a:solidFill>
                            <a:schemeClr val="tx1"/>
                          </a:solidFill>
                          <a:effectLst/>
                          <a:latin typeface="Book Antiqua" panose="02040602050305030304" pitchFamily="18" charset="0"/>
                          <a:ea typeface="+mn-ea"/>
                          <a:cs typeface="Tahoma" panose="020B0604030504040204" pitchFamily="34" charset="0"/>
                        </a:rPr>
                        <a:t>فإنه ليس أحد طاهرا من دنس ولو كانت حياته يوما واحدا على الأرض.</a:t>
                      </a:r>
                      <a:endParaRPr lang="fr-FR" sz="2400" b="0" kern="1200" dirty="0">
                        <a:solidFill>
                          <a:schemeClr val="tx1"/>
                        </a:solidFill>
                        <a:effectLst/>
                        <a:latin typeface="Book Antiqua" panose="02040602050305030304" pitchFamily="18" charset="0"/>
                        <a:ea typeface="+mn-ea"/>
                        <a:cs typeface="Tahoma" panose="020B0604030504040204" pitchFamily="34" charset="0"/>
                      </a:endParaRPr>
                    </a:p>
                    <a:p>
                      <a:pPr algn="justLow" rtl="1">
                        <a:lnSpc>
                          <a:spcPct val="115000"/>
                        </a:lnSpc>
                        <a:spcAft>
                          <a:spcPts val="1000"/>
                        </a:spcAft>
                      </a:pPr>
                      <a:r>
                        <a:rPr lang="ar-AE" sz="24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أما هم </a:t>
                      </a:r>
                      <a:r>
                        <a:rPr lang="ar-AE" sz="2400" b="0" dirty="0" err="1">
                          <a:solidFill>
                            <a:schemeClr val="tx1"/>
                          </a:solidFill>
                          <a:effectLst/>
                          <a:latin typeface="Book Antiqua" panose="02040602050305030304" pitchFamily="18" charset="0"/>
                          <a:ea typeface="Calibri" panose="020F0502020204030204" pitchFamily="34" charset="0"/>
                          <a:cs typeface="Tahoma" panose="020B0604030504040204" pitchFamily="34" charset="0"/>
                        </a:rPr>
                        <a:t>يارب</a:t>
                      </a:r>
                      <a:r>
                        <a:rPr lang="ar-AE" sz="24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 الذين أخذت نفوسهم نيحهم وليستحقوا ملكوت السموات.</a:t>
                      </a:r>
                      <a:endParaRPr lang="fr-FR" sz="24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endParaRPr>
                    </a:p>
                    <a:p>
                      <a:pPr algn="justLow" rtl="1">
                        <a:lnSpc>
                          <a:spcPct val="115000"/>
                        </a:lnSpc>
                        <a:spcAft>
                          <a:spcPts val="1000"/>
                        </a:spcAft>
                      </a:pPr>
                      <a:r>
                        <a:rPr lang="ar-SA" sz="24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وأما نحن كلنا فهب لنا كمالا مسيحيا يرضيك أمامك.</a:t>
                      </a:r>
                      <a:endParaRPr lang="fr-FR" sz="24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endParaRPr>
                    </a:p>
                    <a:p>
                      <a:pPr algn="justLow" rtl="1">
                        <a:lnSpc>
                          <a:spcPct val="115000"/>
                        </a:lnSpc>
                        <a:spcAft>
                          <a:spcPts val="1000"/>
                        </a:spcAft>
                      </a:pPr>
                      <a:r>
                        <a:rPr lang="fr-FR" sz="24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 </a:t>
                      </a:r>
                      <a:r>
                        <a:rPr lang="ar-AE" sz="24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واعطهم وإيانا نصيبا وميراثا مع كافة </a:t>
                      </a:r>
                      <a:r>
                        <a:rPr lang="ar-AE" sz="2400" b="0" dirty="0" err="1">
                          <a:solidFill>
                            <a:schemeClr val="tx1"/>
                          </a:solidFill>
                          <a:effectLst/>
                          <a:latin typeface="Book Antiqua" panose="02040602050305030304" pitchFamily="18" charset="0"/>
                          <a:ea typeface="Calibri" panose="020F0502020204030204" pitchFamily="34" charset="0"/>
                          <a:cs typeface="Tahoma" panose="020B0604030504040204" pitchFamily="34" charset="0"/>
                        </a:rPr>
                        <a:t>قديسيك</a:t>
                      </a:r>
                      <a:r>
                        <a:rPr lang="ar-AE" sz="24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a:t>
                      </a:r>
                      <a:endParaRPr lang="ar-SA" sz="24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endParaRPr>
                    </a:p>
                  </a:txBody>
                  <a:tcPr marL="68580" marR="68580" marT="0"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984232855"/>
                  </a:ext>
                </a:extLst>
              </a:tr>
            </a:tbl>
          </a:graphicData>
        </a:graphic>
      </p:graphicFrame>
      <p:sp>
        <p:nvSpPr>
          <p:cNvPr id="6" name="ZoneTexte 5">
            <a:extLst>
              <a:ext uri="{FF2B5EF4-FFF2-40B4-BE49-F238E27FC236}">
                <a16:creationId xmlns:a16="http://schemas.microsoft.com/office/drawing/2014/main" id="{4FF626DA-6A01-430E-B796-30F6AE5E4DEE}"/>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du </a:t>
            </a:r>
            <a:r>
              <a:rPr lang="fr-FR" sz="1600" b="1" dirty="0" err="1">
                <a:solidFill>
                  <a:schemeClr val="bg1"/>
                </a:solidFill>
              </a:rPr>
              <a:t>Lakkan</a:t>
            </a:r>
            <a:r>
              <a:rPr lang="fr-FR" sz="1600" b="1" dirty="0">
                <a:solidFill>
                  <a:schemeClr val="bg1"/>
                </a:solidFill>
              </a:rPr>
              <a:t> (Lavement des pieds)</a:t>
            </a:r>
          </a:p>
        </p:txBody>
      </p:sp>
      <p:sp>
        <p:nvSpPr>
          <p:cNvPr id="8" name="Rectangle 74">
            <a:extLst>
              <a:ext uri="{FF2B5EF4-FFF2-40B4-BE49-F238E27FC236}">
                <a16:creationId xmlns:a16="http://schemas.microsoft.com/office/drawing/2014/main" id="{D52F21FD-8CD5-47B9-BFB4-497B21E7C5E7}"/>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صلاة </a:t>
            </a:r>
            <a:r>
              <a:rPr lang="ar-SA" sz="2000" b="1" dirty="0" err="1">
                <a:solidFill>
                  <a:schemeClr val="bg1"/>
                </a:solidFill>
              </a:rPr>
              <a:t>اللقان</a:t>
            </a:r>
            <a:endParaRPr lang="en-US" altLang="fr-FR" sz="2000" b="1" i="1" dirty="0">
              <a:solidFill>
                <a:schemeClr val="bg1"/>
              </a:solidFill>
            </a:endParaRPr>
          </a:p>
        </p:txBody>
      </p:sp>
    </p:spTree>
    <p:extLst>
      <p:ext uri="{BB962C8B-B14F-4D97-AF65-F5344CB8AC3E}">
        <p14:creationId xmlns:p14="http://schemas.microsoft.com/office/powerpoint/2010/main" val="215230162"/>
      </p:ext>
    </p:extLst>
  </p:cSld>
  <p:clrMapOvr>
    <a:masterClrMapping/>
  </p:clrMapOvr>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7372" y="453524"/>
            <a:ext cx="5616623" cy="5927804"/>
          </a:xfrm>
        </p:spPr>
        <p:txBody>
          <a:bodyPr>
            <a:noAutofit/>
          </a:bodyPr>
          <a:lstStyle/>
          <a:p>
            <a:pPr marL="0" indent="0" algn="ctr">
              <a:buNone/>
            </a:pPr>
            <a:r>
              <a:rPr lang="fr-FR" sz="2800" b="1" i="1" dirty="0">
                <a:solidFill>
                  <a:srgbClr val="C00000"/>
                </a:solidFill>
              </a:rPr>
              <a:t>Psaume 50</a:t>
            </a:r>
          </a:p>
          <a:p>
            <a:pPr marL="0" indent="0" algn="ctr">
              <a:buNone/>
            </a:pPr>
            <a:endParaRPr lang="fr-FR" sz="2800" b="1" i="1" dirty="0">
              <a:solidFill>
                <a:srgbClr val="C00000"/>
              </a:solidFill>
            </a:endParaRPr>
          </a:p>
          <a:p>
            <a:pPr marL="0" indent="0" algn="just">
              <a:buNone/>
            </a:pPr>
            <a:r>
              <a:rPr lang="fr-FR" sz="2800" b="1" dirty="0"/>
              <a:t>Pitié pour moi, mon Dieu, en Ton amour, selon Ta grande miséricorde, efface mon péché, Lave moi tout entier de ma faute et purifies-moi de mon offense. Oui, je connais mon péché, ma faute est toujours devant moi contre Toi, Toi seul, j'ai péché, ce qui est mal à Tes yeux, je l'ai fait, Ainsi Tu peux parler et montrer Ta justice être juge et montrer Ta victoire. Moi je suis né dans la faute,</a:t>
            </a:r>
            <a:endParaRPr lang="fr-FR" sz="2800" b="1" dirty="0">
              <a:solidFill>
                <a:srgbClr val="C00000"/>
              </a:solidFill>
            </a:endParaRPr>
          </a:p>
        </p:txBody>
      </p:sp>
      <p:sp>
        <p:nvSpPr>
          <p:cNvPr id="4" name="Rectangle 3">
            <a:extLst>
              <a:ext uri="{FF2B5EF4-FFF2-40B4-BE49-F238E27FC236}">
                <a16:creationId xmlns:a16="http://schemas.microsoft.com/office/drawing/2014/main" id="{91243CA8-04CE-43A8-A980-AAAC9EEED9CA}"/>
              </a:ext>
            </a:extLst>
          </p:cNvPr>
          <p:cNvSpPr/>
          <p:nvPr/>
        </p:nvSpPr>
        <p:spPr>
          <a:xfrm>
            <a:off x="6312044" y="453524"/>
            <a:ext cx="5457799" cy="6031750"/>
          </a:xfrm>
          <a:prstGeom prst="rect">
            <a:avLst/>
          </a:prstGeom>
        </p:spPr>
        <p:txBody>
          <a:bodyPr wrap="square">
            <a:normAutofit/>
          </a:bodyPr>
          <a:lstStyle/>
          <a:p>
            <a:pPr algn="ctr" rtl="1"/>
            <a:r>
              <a:rPr lang="ar-SA" sz="3600" b="1" i="1" dirty="0">
                <a:solidFill>
                  <a:srgbClr val="C00000"/>
                </a:solidFill>
              </a:rPr>
              <a:t>المزمور الخمسون</a:t>
            </a:r>
            <a:endParaRPr lang="fr-FR" sz="3600" b="1" i="1" dirty="0">
              <a:solidFill>
                <a:srgbClr val="C00000"/>
              </a:solidFill>
            </a:endParaRPr>
          </a:p>
          <a:p>
            <a:pPr algn="just" rtl="1"/>
            <a:endParaRPr lang="fr-FR" sz="3600" b="1" i="1" dirty="0">
              <a:solidFill>
                <a:srgbClr val="C00000"/>
              </a:solidFill>
            </a:endParaRPr>
          </a:p>
          <a:p>
            <a:pPr algn="just" rtl="1"/>
            <a:r>
              <a:rPr lang="ar-AE" sz="3600" b="1" dirty="0"/>
              <a:t>ارحمني يا الله كعظيم رحمتك، ومثل كثرة رأفتك تمحو إثمي. اغسلني كثيرا من إثمي ومن خطيتي طهرني، لأني أنا عارف بإثمي وخطيتي أمامي في كل حين. لك وحدك أخطأت، والشر قدامك صنعت. لكي تتبرر في أقوالك. وتغلب إذا حوكمتُ. لأني </a:t>
            </a:r>
            <a:r>
              <a:rPr lang="ar-AE" sz="3600" b="1" dirty="0" err="1"/>
              <a:t>هاأنذا</a:t>
            </a:r>
            <a:r>
              <a:rPr lang="ar-AE" sz="3600" b="1" dirty="0"/>
              <a:t> بالإثم حبل بي، </a:t>
            </a:r>
            <a:endParaRPr lang="ar-SA" altLang="fr-FR" sz="3600" b="1" dirty="0">
              <a:solidFill>
                <a:srgbClr val="C00000"/>
              </a:solidFill>
              <a:latin typeface="Times New Roman" panose="02020603050405020304" pitchFamily="18" charset="0"/>
              <a:cs typeface="Arial" panose="020B0604020202020204" pitchFamily="34" charset="0"/>
            </a:endParaRPr>
          </a:p>
        </p:txBody>
      </p:sp>
      <p:sp>
        <p:nvSpPr>
          <p:cNvPr id="7" name="ZoneTexte 6">
            <a:extLst>
              <a:ext uri="{FF2B5EF4-FFF2-40B4-BE49-F238E27FC236}">
                <a16:creationId xmlns:a16="http://schemas.microsoft.com/office/drawing/2014/main" id="{82E72CBE-37D3-4DEB-B4FC-A8862171AAD3}"/>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de l’aube </a:t>
            </a:r>
            <a:r>
              <a:rPr lang="fr-FR" sz="1600" b="1" i="1" dirty="0">
                <a:solidFill>
                  <a:schemeClr val="bg1"/>
                </a:solidFill>
              </a:rPr>
              <a:t>du Jeudi Saint</a:t>
            </a:r>
            <a:endParaRPr lang="fr-FR" sz="1600" b="1" dirty="0">
              <a:solidFill>
                <a:schemeClr val="bg1"/>
              </a:solidFill>
            </a:endParaRPr>
          </a:p>
        </p:txBody>
      </p:sp>
      <p:sp>
        <p:nvSpPr>
          <p:cNvPr id="8" name="Rectangle 74">
            <a:extLst>
              <a:ext uri="{FF2B5EF4-FFF2-40B4-BE49-F238E27FC236}">
                <a16:creationId xmlns:a16="http://schemas.microsoft.com/office/drawing/2014/main" id="{77662518-AFF5-4972-BBA4-AE498C820413}"/>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باكر يوم الخميس</a:t>
            </a:r>
            <a:endParaRPr lang="en-US" altLang="fr-FR" sz="2000" b="1" i="1" dirty="0">
              <a:solidFill>
                <a:schemeClr val="bg1"/>
              </a:solidFill>
            </a:endParaRPr>
          </a:p>
        </p:txBody>
      </p:sp>
    </p:spTree>
    <p:extLst>
      <p:ext uri="{BB962C8B-B14F-4D97-AF65-F5344CB8AC3E}">
        <p14:creationId xmlns:p14="http://schemas.microsoft.com/office/powerpoint/2010/main" val="3136697919"/>
      </p:ext>
    </p:extLst>
  </p:cSld>
  <p:clrMapOvr>
    <a:masterClrMapping/>
  </p:clrMapOvr>
</p:sld>
</file>

<file path=ppt/slides/slide6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5" name="Connecteur droit 4">
            <a:extLst>
              <a:ext uri="{FF2B5EF4-FFF2-40B4-BE49-F238E27FC236}">
                <a16:creationId xmlns:a16="http://schemas.microsoft.com/office/drawing/2014/main" id="{126B1987-611D-41BD-9F08-E35F26AD5672}"/>
              </a:ext>
            </a:extLst>
          </p:cNvPr>
          <p:cNvCxnSpPr>
            <a:cxnSpLocks/>
          </p:cNvCxnSpPr>
          <p:nvPr/>
        </p:nvCxnSpPr>
        <p:spPr>
          <a:xfrm flipV="1">
            <a:off x="4151784" y="548680"/>
            <a:ext cx="0" cy="5832648"/>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7" name="Connecteur droit 6">
            <a:extLst>
              <a:ext uri="{FF2B5EF4-FFF2-40B4-BE49-F238E27FC236}">
                <a16:creationId xmlns:a16="http://schemas.microsoft.com/office/drawing/2014/main" id="{6FCAE597-4702-47B1-A0B0-F545200A3E96}"/>
              </a:ext>
            </a:extLst>
          </p:cNvPr>
          <p:cNvCxnSpPr>
            <a:cxnSpLocks/>
          </p:cNvCxnSpPr>
          <p:nvPr/>
        </p:nvCxnSpPr>
        <p:spPr>
          <a:xfrm>
            <a:off x="7932204" y="548680"/>
            <a:ext cx="0" cy="5832648"/>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aphicFrame>
        <p:nvGraphicFramePr>
          <p:cNvPr id="11" name="Tableau 10">
            <a:extLst>
              <a:ext uri="{FF2B5EF4-FFF2-40B4-BE49-F238E27FC236}">
                <a16:creationId xmlns:a16="http://schemas.microsoft.com/office/drawing/2014/main" id="{064030C8-D926-485C-8E3C-04B79300FA76}"/>
              </a:ext>
            </a:extLst>
          </p:cNvPr>
          <p:cNvGraphicFramePr>
            <a:graphicFrameLocks noGrp="1"/>
          </p:cNvGraphicFramePr>
          <p:nvPr/>
        </p:nvGraphicFramePr>
        <p:xfrm>
          <a:off x="407368" y="548680"/>
          <a:ext cx="11305251" cy="5044440"/>
        </p:xfrm>
        <a:graphic>
          <a:graphicData uri="http://schemas.openxmlformats.org/drawingml/2006/table">
            <a:tbl>
              <a:tblPr firstRow="1" bandRow="1">
                <a:tableStyleId>{5C22544A-7EE6-4342-B048-85BDC9FD1C3A}</a:tableStyleId>
              </a:tblPr>
              <a:tblGrid>
                <a:gridCol w="3768417">
                  <a:extLst>
                    <a:ext uri="{9D8B030D-6E8A-4147-A177-3AD203B41FA5}">
                      <a16:colId xmlns:a16="http://schemas.microsoft.com/office/drawing/2014/main" val="643898362"/>
                    </a:ext>
                  </a:extLst>
                </a:gridCol>
                <a:gridCol w="3768417">
                  <a:extLst>
                    <a:ext uri="{9D8B030D-6E8A-4147-A177-3AD203B41FA5}">
                      <a16:colId xmlns:a16="http://schemas.microsoft.com/office/drawing/2014/main" val="928857037"/>
                    </a:ext>
                  </a:extLst>
                </a:gridCol>
                <a:gridCol w="3768417">
                  <a:extLst>
                    <a:ext uri="{9D8B030D-6E8A-4147-A177-3AD203B41FA5}">
                      <a16:colId xmlns:a16="http://schemas.microsoft.com/office/drawing/2014/main" val="2709813572"/>
                    </a:ext>
                  </a:extLst>
                </a:gridCol>
              </a:tblGrid>
              <a:tr h="375384">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2000" b="1" kern="1200" dirty="0" err="1">
                          <a:solidFill>
                            <a:srgbClr val="C00000"/>
                          </a:solidFill>
                          <a:latin typeface="CS Avva Shenouda" panose="020B7200000000000000" pitchFamily="34" charset="0"/>
                          <a:ea typeface="+mn-ea"/>
                          <a:cs typeface="+mn-cs"/>
                        </a:rPr>
                        <a:t>Pilaoc</a:t>
                      </a:r>
                      <a:endParaRPr lang="fr-FR" sz="2800" b="1" kern="1200" dirty="0">
                        <a:solidFill>
                          <a:srgbClr val="C00000"/>
                        </a:solidFill>
                        <a:latin typeface="CS Avva Shenouda" panose="020B7200000000000000" pitchFamily="34" charset="0"/>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lang="fr-FR" sz="1800" b="1" kern="1200" dirty="0" err="1">
                          <a:solidFill>
                            <a:schemeClr val="tx1"/>
                          </a:solidFill>
                          <a:effectLst/>
                          <a:latin typeface="CS Avva Shenouda" panose="020B7200000000000000" pitchFamily="34" charset="0"/>
                          <a:ea typeface="+mn-ea"/>
                          <a:cs typeface="+mn-cs"/>
                        </a:rPr>
                        <a:t>Kuri`e</a:t>
                      </a:r>
                      <a:r>
                        <a:rPr lang="fr-FR" sz="1800" b="1" kern="1200" dirty="0">
                          <a:solidFill>
                            <a:schemeClr val="tx1"/>
                          </a:solidFill>
                          <a:effectLst/>
                          <a:latin typeface="CS Avva Shenouda" panose="020B7200000000000000" pitchFamily="34" charset="0"/>
                          <a:ea typeface="+mn-ea"/>
                          <a:cs typeface="+mn-cs"/>
                        </a:rPr>
                        <a:t> `</a:t>
                      </a:r>
                      <a:r>
                        <a:rPr lang="fr-FR" sz="1800" b="1" kern="1200" dirty="0" err="1">
                          <a:solidFill>
                            <a:schemeClr val="tx1"/>
                          </a:solidFill>
                          <a:effectLst/>
                          <a:latin typeface="CS Avva Shenouda" panose="020B7200000000000000" pitchFamily="34" charset="0"/>
                          <a:ea typeface="+mn-ea"/>
                          <a:cs typeface="+mn-cs"/>
                        </a:rPr>
                        <a:t>ele`ycon</a:t>
                      </a:r>
                      <a:r>
                        <a:rPr lang="fr-FR" sz="1800" b="1" kern="1200" dirty="0">
                          <a:solidFill>
                            <a:schemeClr val="tx1"/>
                          </a:solidFill>
                          <a:effectLst/>
                          <a:latin typeface="CS Avva Shenouda" panose="020B7200000000000000" pitchFamily="34" charset="0"/>
                          <a:ea typeface="+mn-ea"/>
                          <a:cs typeface="+mn-cs"/>
                        </a:rPr>
                        <a:t> </a:t>
                      </a: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algn="ctr" defTabSz="914400" rtl="0" eaLnBrk="1" latinLnBrk="0" hangingPunct="1"/>
                      <a:r>
                        <a:rPr lang="fr-FR" sz="2000" b="1" kern="1200" dirty="0">
                          <a:solidFill>
                            <a:srgbClr val="C00000"/>
                          </a:solidFill>
                          <a:latin typeface="+mn-lt"/>
                          <a:ea typeface="+mn-ea"/>
                          <a:cs typeface="+mn-cs"/>
                        </a:rPr>
                        <a:t>L’assemblée</a:t>
                      </a:r>
                      <a:endParaRPr lang="fr-FR" sz="2800" b="1" kern="1200" dirty="0">
                        <a:solidFill>
                          <a:srgbClr val="C00000"/>
                        </a:solidFill>
                        <a:latin typeface="+mn-lt"/>
                        <a:ea typeface="+mn-ea"/>
                        <a:cs typeface="+mn-cs"/>
                      </a:endParaRPr>
                    </a:p>
                    <a:p>
                      <a:pPr algn="ctr"/>
                      <a:r>
                        <a:rPr lang="fr-FR" sz="2000" b="1" kern="1200" dirty="0">
                          <a:solidFill>
                            <a:schemeClr val="dk1"/>
                          </a:solidFill>
                          <a:effectLst/>
                          <a:latin typeface="+mn-lt"/>
                          <a:ea typeface="+mn-ea"/>
                          <a:cs typeface="+mn-cs"/>
                        </a:rPr>
                        <a:t>Pitié Seigneur</a:t>
                      </a:r>
                      <a:endParaRPr lang="fr-FR" sz="1800" b="1" dirty="0">
                        <a:solidFill>
                          <a:srgbClr val="C00000"/>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ar-SA" sz="2400" b="1" kern="1200" dirty="0">
                          <a:solidFill>
                            <a:srgbClr val="C00000"/>
                          </a:solidFill>
                          <a:effectLst/>
                          <a:latin typeface="+mn-lt"/>
                          <a:ea typeface="+mn-ea"/>
                          <a:cs typeface="+mn-cs"/>
                        </a:rPr>
                        <a:t>الشعب</a:t>
                      </a:r>
                      <a:endParaRPr lang="fr-FR" sz="2400" b="1" kern="1200" dirty="0">
                        <a:solidFill>
                          <a:srgbClr val="C00000"/>
                        </a:solidFill>
                        <a:effectLst/>
                        <a:latin typeface="+mn-lt"/>
                        <a:ea typeface="+mn-ea"/>
                        <a:cs typeface="+mn-cs"/>
                      </a:endParaRPr>
                    </a:p>
                    <a:p>
                      <a:pPr algn="ctr"/>
                      <a:r>
                        <a:rPr lang="ar-SA" sz="2400" b="1" kern="1200" dirty="0" err="1">
                          <a:solidFill>
                            <a:schemeClr val="dk1"/>
                          </a:solidFill>
                          <a:effectLst/>
                          <a:latin typeface="+mn-lt"/>
                          <a:ea typeface="+mn-ea"/>
                          <a:cs typeface="+mn-cs"/>
                        </a:rPr>
                        <a:t>يارب</a:t>
                      </a:r>
                      <a:r>
                        <a:rPr lang="ar-SA" sz="2400" b="1" kern="1200" dirty="0">
                          <a:solidFill>
                            <a:schemeClr val="dk1"/>
                          </a:solidFill>
                          <a:effectLst/>
                          <a:latin typeface="+mn-lt"/>
                          <a:ea typeface="+mn-ea"/>
                          <a:cs typeface="+mn-cs"/>
                        </a:rPr>
                        <a:t> ارحم</a:t>
                      </a:r>
                      <a:endParaRPr lang="fr-FR" sz="2400" b="1" kern="1200" dirty="0">
                        <a:solidFill>
                          <a:schemeClr val="dk1"/>
                        </a:solidFill>
                        <a:effectLst/>
                        <a:latin typeface="+mn-lt"/>
                        <a:ea typeface="+mn-ea"/>
                        <a:cs typeface="+mn-cs"/>
                      </a:endParaRPr>
                    </a:p>
                    <a:p>
                      <a:pPr algn="ctr"/>
                      <a:endParaRPr lang="fr-FR" sz="2400" b="1" dirty="0">
                        <a:solidFill>
                          <a:srgbClr val="C00000"/>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000468116"/>
                  </a:ext>
                </a:extLst>
              </a:tr>
              <a:tr h="1854200">
                <a:tc>
                  <a:txBody>
                    <a:bodyPr/>
                    <a:lstStyle/>
                    <a:p>
                      <a:pPr algn="ctr">
                        <a:lnSpc>
                          <a:spcPct val="115000"/>
                        </a:lnSpc>
                        <a:spcAft>
                          <a:spcPts val="0"/>
                        </a:spcAft>
                      </a:pPr>
                      <a:r>
                        <a:rPr lang="fr-FR" sz="2000" b="1" kern="1200" dirty="0" err="1">
                          <a:solidFill>
                            <a:srgbClr val="C00000"/>
                          </a:solidFill>
                          <a:latin typeface="CS Avva Shenouda" panose="020B7200000000000000" pitchFamily="34" charset="0"/>
                          <a:ea typeface="+mn-ea"/>
                          <a:cs typeface="+mn-cs"/>
                        </a:rPr>
                        <a:t>Piouyb</a:t>
                      </a:r>
                      <a:endParaRPr lang="fr-FR" sz="2000" b="1" kern="1200" dirty="0">
                        <a:solidFill>
                          <a:srgbClr val="C00000"/>
                        </a:solidFill>
                        <a:latin typeface="CS Avva Shenouda" panose="020B7200000000000000" pitchFamily="34" charset="0"/>
                        <a:ea typeface="+mn-ea"/>
                        <a:cs typeface="+mn-cs"/>
                      </a:endParaRPr>
                    </a:p>
                    <a:p>
                      <a:pPr algn="just">
                        <a:lnSpc>
                          <a:spcPct val="115000"/>
                        </a:lnSpc>
                        <a:spcAft>
                          <a:spcPts val="0"/>
                        </a:spcAft>
                      </a:pPr>
                      <a:r>
                        <a:rPr lang="fi-FI" sz="2000" b="1" dirty="0">
                          <a:effectLst/>
                          <a:latin typeface="CS Avva Shenouda" panose="020B7200000000000000" pitchFamily="34" charset="0"/>
                          <a:ea typeface="Calibri" panose="020F0502020204030204" pitchFamily="34" charset="0"/>
                          <a:cs typeface="Arial" panose="020B0604020202020204" pitchFamily="34" charset="0"/>
                        </a:rPr>
                        <a:t>Ten]ho ouoh tentwbh `ntekmet`aga;oc pimairwmi.</a:t>
                      </a:r>
                    </a:p>
                    <a:p>
                      <a:pPr algn="just">
                        <a:lnSpc>
                          <a:spcPct val="115000"/>
                        </a:lnSpc>
                        <a:spcAft>
                          <a:spcPts val="0"/>
                        </a:spcAft>
                      </a:pPr>
                      <a:endParaRPr lang="fi-FI" sz="2000" b="1" dirty="0">
                        <a:effectLst/>
                        <a:latin typeface="CS Avva Shenouda" panose="020B7200000000000000" pitchFamily="34" charset="0"/>
                        <a:ea typeface="Calibri" panose="020F0502020204030204" pitchFamily="34" charset="0"/>
                        <a:cs typeface="Arial" panose="020B0604020202020204" pitchFamily="34" charset="0"/>
                      </a:endParaRPr>
                    </a:p>
                    <a:p>
                      <a:pPr algn="just">
                        <a:lnSpc>
                          <a:spcPct val="115000"/>
                        </a:lnSpc>
                        <a:spcAft>
                          <a:spcPts val="0"/>
                        </a:spcAft>
                      </a:pPr>
                      <a:r>
                        <a:rPr lang="fi-FI" sz="2000" b="1" dirty="0">
                          <a:effectLst/>
                          <a:latin typeface="CS Avva Shenouda" panose="020B7200000000000000" pitchFamily="34" charset="0"/>
                          <a:ea typeface="Calibri" panose="020F0502020204030204" pitchFamily="34" charset="0"/>
                          <a:cs typeface="Arial" panose="020B0604020202020204" pitchFamily="34" charset="0"/>
                        </a:rPr>
                        <a:t>ÉAri`vmeu`i P¡ `nni;uci`a ni`procvora nisep`hmot `nte ny`etauer`procverin</a:t>
                      </a:r>
                    </a:p>
                    <a:p>
                      <a:pPr algn="just">
                        <a:lnSpc>
                          <a:spcPct val="115000"/>
                        </a:lnSpc>
                        <a:spcAft>
                          <a:spcPts val="0"/>
                        </a:spcAft>
                      </a:pPr>
                      <a:endParaRPr lang="fi-FI" sz="2000" b="1" dirty="0">
                        <a:effectLst/>
                        <a:latin typeface="CS Avva Shenouda" panose="020B7200000000000000" pitchFamily="34" charset="0"/>
                        <a:ea typeface="Calibri" panose="020F0502020204030204" pitchFamily="34" charset="0"/>
                        <a:cs typeface="Arial" panose="020B0604020202020204" pitchFamily="34" charset="0"/>
                      </a:endParaRPr>
                    </a:p>
                    <a:p>
                      <a:pPr algn="just">
                        <a:lnSpc>
                          <a:spcPct val="115000"/>
                        </a:lnSpc>
                        <a:spcAft>
                          <a:spcPts val="0"/>
                        </a:spcAft>
                      </a:pPr>
                      <a:r>
                        <a:rPr lang="pt-BR" sz="2000" b="1" dirty="0">
                          <a:effectLst/>
                          <a:latin typeface="CS Avva Shenouda" panose="020B7200000000000000" pitchFamily="34" charset="0"/>
                          <a:ea typeface="Calibri" panose="020F0502020204030204" pitchFamily="34" charset="0"/>
                          <a:cs typeface="Arial" panose="020B0604020202020204" pitchFamily="34" charset="0"/>
                        </a:rPr>
                        <a:t>ÉEoutai`o nem ou`wou `mpekran =e=;=u</a:t>
                      </a:r>
                      <a:endParaRPr lang="fi-FI" sz="2000" b="1" dirty="0">
                        <a:effectLst/>
                        <a:latin typeface="CS Avva Shenouda" panose="020B7200000000000000" pitchFamily="34" charset="0"/>
                        <a:ea typeface="Calibri" panose="020F0502020204030204" pitchFamily="34" charset="0"/>
                        <a:cs typeface="Arial" panose="020B0604020202020204" pitchFamily="34" charset="0"/>
                      </a:endParaRPr>
                    </a:p>
                  </a:txBody>
                  <a:tcPr marL="68580" marR="68580" marT="0"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fr-FR" sz="2000" b="1" dirty="0">
                          <a:solidFill>
                            <a:srgbClr val="C00000"/>
                          </a:solidFill>
                        </a:rPr>
                        <a:t>Le Prêtre</a:t>
                      </a:r>
                    </a:p>
                    <a:p>
                      <a:pPr algn="just">
                        <a:lnSpc>
                          <a:spcPct val="115000"/>
                        </a:lnSpc>
                        <a:spcAft>
                          <a:spcPts val="1200"/>
                        </a:spcAft>
                      </a:pPr>
                      <a:r>
                        <a:rPr lang="fr-FR" sz="2000" b="1" dirty="0">
                          <a:effectLst/>
                          <a:latin typeface="Book Antiqua" panose="02040602050305030304" pitchFamily="18" charset="0"/>
                          <a:ea typeface="Times New Roman" panose="02020603050405020304" pitchFamily="18" charset="0"/>
                          <a:cs typeface="Arial" panose="020B0604020202020204" pitchFamily="34" charset="0"/>
                        </a:rPr>
                        <a:t>Nous invoquons et nous supplions Ta bonté ô Ami du genre humain</a:t>
                      </a:r>
                    </a:p>
                    <a:p>
                      <a:pPr algn="just">
                        <a:lnSpc>
                          <a:spcPct val="115000"/>
                        </a:lnSpc>
                        <a:spcAft>
                          <a:spcPts val="1200"/>
                        </a:spcAft>
                      </a:pPr>
                      <a:endParaRPr lang="fr-FR" sz="1800" b="1" dirty="0">
                        <a:effectLst/>
                        <a:latin typeface="Book Antiqua" panose="02040602050305030304" pitchFamily="18" charset="0"/>
                        <a:ea typeface="Times New Roman" panose="02020603050405020304" pitchFamily="18" charset="0"/>
                        <a:cs typeface="Arial" panose="020B0604020202020204" pitchFamily="34" charset="0"/>
                      </a:endParaRPr>
                    </a:p>
                    <a:p>
                      <a:pPr algn="just">
                        <a:lnSpc>
                          <a:spcPct val="115000"/>
                        </a:lnSpc>
                        <a:spcAft>
                          <a:spcPts val="1200"/>
                        </a:spcAft>
                      </a:pPr>
                      <a:r>
                        <a:rPr lang="fr-FR" sz="2000" b="1" dirty="0">
                          <a:effectLst/>
                          <a:latin typeface="Book Antiqua" panose="02040602050305030304" pitchFamily="18" charset="0"/>
                          <a:ea typeface="Calibri" panose="020F0502020204030204" pitchFamily="34" charset="0"/>
                          <a:cs typeface="Arial" panose="020B0604020202020204" pitchFamily="34" charset="0"/>
                        </a:rPr>
                        <a:t>Souviens-Toi Seigneur, des dons, des offrandes et des actions de grâce de ceux qui les offrent en honneur et gloire de ton saint Nom.</a:t>
                      </a: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ar-SA" sz="2000" b="1" kern="1200" dirty="0">
                          <a:solidFill>
                            <a:srgbClr val="C00000"/>
                          </a:solidFill>
                          <a:effectLst/>
                          <a:latin typeface="+mn-lt"/>
                          <a:ea typeface="+mn-ea"/>
                          <a:cs typeface="+mn-cs"/>
                        </a:rPr>
                        <a:t>الكاهن</a:t>
                      </a:r>
                      <a:endParaRPr lang="fr-FR" dirty="0">
                        <a:solidFill>
                          <a:srgbClr val="C00000"/>
                        </a:solidFill>
                      </a:endParaRPr>
                    </a:p>
                    <a:p>
                      <a:pPr algn="justLow" rtl="1">
                        <a:lnSpc>
                          <a:spcPct val="115000"/>
                        </a:lnSpc>
                        <a:spcAft>
                          <a:spcPts val="1000"/>
                        </a:spcAft>
                      </a:pPr>
                      <a:r>
                        <a:rPr lang="ar-AE" sz="2400" b="0" kern="120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نسأل ونطلب من صلاحك يا محب البشر </a:t>
                      </a:r>
                      <a:endParaRPr lang="fr-FR" sz="2400" b="0" kern="1200" dirty="0">
                        <a:solidFill>
                          <a:schemeClr val="tx1"/>
                        </a:solidFill>
                        <a:effectLst/>
                        <a:latin typeface="Book Antiqua" panose="02040602050305030304" pitchFamily="18" charset="0"/>
                        <a:ea typeface="Calibri" panose="020F0502020204030204" pitchFamily="34" charset="0"/>
                        <a:cs typeface="Tahoma" panose="020B0604030504040204" pitchFamily="34" charset="0"/>
                      </a:endParaRPr>
                    </a:p>
                    <a:p>
                      <a:pPr algn="justLow" rtl="1">
                        <a:lnSpc>
                          <a:spcPct val="115000"/>
                        </a:lnSpc>
                        <a:spcAft>
                          <a:spcPts val="1000"/>
                        </a:spcAft>
                      </a:pPr>
                      <a:r>
                        <a:rPr lang="ar-SA" sz="2400" b="0" kern="120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أذكر </a:t>
                      </a:r>
                      <a:r>
                        <a:rPr lang="ar-SA" sz="2400" b="0" kern="1200" dirty="0" err="1">
                          <a:solidFill>
                            <a:schemeClr val="tx1"/>
                          </a:solidFill>
                          <a:effectLst/>
                          <a:latin typeface="Book Antiqua" panose="02040602050305030304" pitchFamily="18" charset="0"/>
                          <a:ea typeface="Calibri" panose="020F0502020204030204" pitchFamily="34" charset="0"/>
                          <a:cs typeface="Tahoma" panose="020B0604030504040204" pitchFamily="34" charset="0"/>
                        </a:rPr>
                        <a:t>يارب</a:t>
                      </a:r>
                      <a:r>
                        <a:rPr lang="ar-SA" sz="2400" b="0" kern="120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 صعائد وقرابين وشكر الذين يقربون</a:t>
                      </a:r>
                      <a:r>
                        <a:rPr lang="fr-FR" sz="2400" b="0" kern="120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 </a:t>
                      </a:r>
                      <a:r>
                        <a:rPr lang="ar-AE" sz="2400" b="0" kern="120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كرامة ومجداً </a:t>
                      </a:r>
                      <a:r>
                        <a:rPr lang="ar-AE" sz="2400" b="0" kern="1200" dirty="0" err="1">
                          <a:solidFill>
                            <a:schemeClr val="tx1"/>
                          </a:solidFill>
                          <a:effectLst/>
                          <a:latin typeface="Book Antiqua" panose="02040602050305030304" pitchFamily="18" charset="0"/>
                          <a:ea typeface="Calibri" panose="020F0502020204030204" pitchFamily="34" charset="0"/>
                          <a:cs typeface="Tahoma" panose="020B0604030504040204" pitchFamily="34" charset="0"/>
                        </a:rPr>
                        <a:t>لإسمك</a:t>
                      </a:r>
                      <a:r>
                        <a:rPr lang="ar-AE" sz="2400" b="0" kern="120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 القدوس</a:t>
                      </a:r>
                      <a:endParaRPr lang="ar-SA" sz="2400" b="0" kern="1200" dirty="0">
                        <a:solidFill>
                          <a:schemeClr val="tx1"/>
                        </a:solidFill>
                        <a:effectLst/>
                        <a:latin typeface="Book Antiqua" panose="02040602050305030304" pitchFamily="18" charset="0"/>
                        <a:ea typeface="Calibri" panose="020F0502020204030204" pitchFamily="34" charset="0"/>
                        <a:cs typeface="Tahoma" panose="020B0604030504040204" pitchFamily="34" charset="0"/>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305461814"/>
                  </a:ext>
                </a:extLst>
              </a:tr>
            </a:tbl>
          </a:graphicData>
        </a:graphic>
      </p:graphicFrame>
      <p:sp>
        <p:nvSpPr>
          <p:cNvPr id="6" name="ZoneTexte 5">
            <a:extLst>
              <a:ext uri="{FF2B5EF4-FFF2-40B4-BE49-F238E27FC236}">
                <a16:creationId xmlns:a16="http://schemas.microsoft.com/office/drawing/2014/main" id="{4A29BADE-EC5B-4451-B9D6-7C547688B5B6}"/>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du </a:t>
            </a:r>
            <a:r>
              <a:rPr lang="fr-FR" sz="1600" b="1" dirty="0" err="1">
                <a:solidFill>
                  <a:schemeClr val="bg1"/>
                </a:solidFill>
              </a:rPr>
              <a:t>Lakkan</a:t>
            </a:r>
            <a:r>
              <a:rPr lang="fr-FR" sz="1600" b="1" dirty="0">
                <a:solidFill>
                  <a:schemeClr val="bg1"/>
                </a:solidFill>
              </a:rPr>
              <a:t> (Lavement des pieds)</a:t>
            </a:r>
          </a:p>
        </p:txBody>
      </p:sp>
      <p:sp>
        <p:nvSpPr>
          <p:cNvPr id="8" name="Rectangle 74">
            <a:extLst>
              <a:ext uri="{FF2B5EF4-FFF2-40B4-BE49-F238E27FC236}">
                <a16:creationId xmlns:a16="http://schemas.microsoft.com/office/drawing/2014/main" id="{03841600-5B95-427B-9D18-30323F535FD8}"/>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صلاة </a:t>
            </a:r>
            <a:r>
              <a:rPr lang="ar-SA" sz="2000" b="1" dirty="0" err="1">
                <a:solidFill>
                  <a:schemeClr val="bg1"/>
                </a:solidFill>
              </a:rPr>
              <a:t>اللقان</a:t>
            </a:r>
            <a:endParaRPr lang="en-US" altLang="fr-FR" sz="2000" b="1" i="1" dirty="0">
              <a:solidFill>
                <a:schemeClr val="bg1"/>
              </a:solidFill>
            </a:endParaRPr>
          </a:p>
        </p:txBody>
      </p:sp>
    </p:spTree>
    <p:extLst>
      <p:ext uri="{BB962C8B-B14F-4D97-AF65-F5344CB8AC3E}">
        <p14:creationId xmlns:p14="http://schemas.microsoft.com/office/powerpoint/2010/main" val="3931181876"/>
      </p:ext>
    </p:extLst>
  </p:cSld>
  <p:clrMapOvr>
    <a:masterClrMapping/>
  </p:clrMapOvr>
</p:sld>
</file>

<file path=ppt/slides/slide6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5" name="Connecteur droit 4">
            <a:extLst>
              <a:ext uri="{FF2B5EF4-FFF2-40B4-BE49-F238E27FC236}">
                <a16:creationId xmlns:a16="http://schemas.microsoft.com/office/drawing/2014/main" id="{126B1987-611D-41BD-9F08-E35F26AD5672}"/>
              </a:ext>
            </a:extLst>
          </p:cNvPr>
          <p:cNvCxnSpPr>
            <a:cxnSpLocks/>
          </p:cNvCxnSpPr>
          <p:nvPr/>
        </p:nvCxnSpPr>
        <p:spPr>
          <a:xfrm flipV="1">
            <a:off x="4151784" y="548680"/>
            <a:ext cx="0" cy="5832648"/>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7" name="Connecteur droit 6">
            <a:extLst>
              <a:ext uri="{FF2B5EF4-FFF2-40B4-BE49-F238E27FC236}">
                <a16:creationId xmlns:a16="http://schemas.microsoft.com/office/drawing/2014/main" id="{6FCAE597-4702-47B1-A0B0-F545200A3E96}"/>
              </a:ext>
            </a:extLst>
          </p:cNvPr>
          <p:cNvCxnSpPr>
            <a:cxnSpLocks/>
          </p:cNvCxnSpPr>
          <p:nvPr/>
        </p:nvCxnSpPr>
        <p:spPr>
          <a:xfrm>
            <a:off x="7932204" y="548680"/>
            <a:ext cx="0" cy="5832648"/>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aphicFrame>
        <p:nvGraphicFramePr>
          <p:cNvPr id="11" name="Tableau 10">
            <a:extLst>
              <a:ext uri="{FF2B5EF4-FFF2-40B4-BE49-F238E27FC236}">
                <a16:creationId xmlns:a16="http://schemas.microsoft.com/office/drawing/2014/main" id="{064030C8-D926-485C-8E3C-04B79300FA76}"/>
              </a:ext>
            </a:extLst>
          </p:cNvPr>
          <p:cNvGraphicFramePr>
            <a:graphicFrameLocks noGrp="1"/>
          </p:cNvGraphicFramePr>
          <p:nvPr/>
        </p:nvGraphicFramePr>
        <p:xfrm>
          <a:off x="407368" y="548681"/>
          <a:ext cx="11305251" cy="10225134"/>
        </p:xfrm>
        <a:graphic>
          <a:graphicData uri="http://schemas.openxmlformats.org/drawingml/2006/table">
            <a:tbl>
              <a:tblPr firstRow="1" bandRow="1">
                <a:tableStyleId>{5C22544A-7EE6-4342-B048-85BDC9FD1C3A}</a:tableStyleId>
              </a:tblPr>
              <a:tblGrid>
                <a:gridCol w="3768417">
                  <a:extLst>
                    <a:ext uri="{9D8B030D-6E8A-4147-A177-3AD203B41FA5}">
                      <a16:colId xmlns:a16="http://schemas.microsoft.com/office/drawing/2014/main" val="643898362"/>
                    </a:ext>
                  </a:extLst>
                </a:gridCol>
                <a:gridCol w="3768417">
                  <a:extLst>
                    <a:ext uri="{9D8B030D-6E8A-4147-A177-3AD203B41FA5}">
                      <a16:colId xmlns:a16="http://schemas.microsoft.com/office/drawing/2014/main" val="928857037"/>
                    </a:ext>
                  </a:extLst>
                </a:gridCol>
                <a:gridCol w="3768417">
                  <a:extLst>
                    <a:ext uri="{9D8B030D-6E8A-4147-A177-3AD203B41FA5}">
                      <a16:colId xmlns:a16="http://schemas.microsoft.com/office/drawing/2014/main" val="2709813572"/>
                    </a:ext>
                  </a:extLst>
                </a:gridCol>
              </a:tblGrid>
              <a:tr h="4392487">
                <a:tc>
                  <a:txBody>
                    <a:bodyPr/>
                    <a:lstStyle/>
                    <a:p>
                      <a:pPr marL="0" marR="0" lvl="0" indent="0" algn="ctr" defTabSz="914400" rtl="0" eaLnBrk="1" fontAlgn="auto" latinLnBrk="0" hangingPunct="1">
                        <a:lnSpc>
                          <a:spcPct val="115000"/>
                        </a:lnSpc>
                        <a:spcBef>
                          <a:spcPts val="0"/>
                        </a:spcBef>
                        <a:spcAft>
                          <a:spcPts val="0"/>
                        </a:spcAft>
                        <a:buClrTx/>
                        <a:buSzTx/>
                        <a:buFontTx/>
                        <a:buNone/>
                        <a:tabLst/>
                        <a:defRPr/>
                      </a:pPr>
                      <a:r>
                        <a:rPr lang="fr-FR" sz="1800" b="1" kern="1200" dirty="0" err="1">
                          <a:solidFill>
                            <a:srgbClr val="C00000"/>
                          </a:solidFill>
                          <a:latin typeface="CS Avva Shenouda" panose="020B7200000000000000" pitchFamily="34" charset="0"/>
                          <a:ea typeface="+mn-ea"/>
                          <a:cs typeface="+mn-cs"/>
                        </a:rPr>
                        <a:t>Pidi`akwn</a:t>
                      </a:r>
                      <a:endParaRPr lang="fr-FR" sz="1800" b="1" kern="1200" dirty="0">
                        <a:solidFill>
                          <a:srgbClr val="C00000"/>
                        </a:solidFill>
                        <a:latin typeface="CS Avva Shenouda" panose="020B7200000000000000" pitchFamily="34" charset="0"/>
                        <a:ea typeface="+mn-ea"/>
                        <a:cs typeface="+mn-cs"/>
                      </a:endParaRPr>
                    </a:p>
                    <a:p>
                      <a:pPr marL="0" marR="0" lvl="0" indent="0" algn="ctr" defTabSz="914400" rtl="0" eaLnBrk="1" fontAlgn="auto" latinLnBrk="0" hangingPunct="1">
                        <a:lnSpc>
                          <a:spcPct val="115000"/>
                        </a:lnSpc>
                        <a:spcBef>
                          <a:spcPts val="0"/>
                        </a:spcBef>
                        <a:spcAft>
                          <a:spcPts val="0"/>
                        </a:spcAft>
                        <a:buClrTx/>
                        <a:buSzTx/>
                        <a:buFontTx/>
                        <a:buNone/>
                        <a:tabLst/>
                        <a:defRPr/>
                      </a:pPr>
                      <a:endParaRPr lang="fr-FR" sz="1050" b="1" kern="1200" dirty="0">
                        <a:solidFill>
                          <a:srgbClr val="C00000"/>
                        </a:solidFill>
                        <a:latin typeface="CS Avva Shenouda" panose="020B7200000000000000" pitchFamily="34" charset="0"/>
                        <a:ea typeface="+mn-ea"/>
                        <a:cs typeface="+mn-cs"/>
                      </a:endParaRPr>
                    </a:p>
                    <a:p>
                      <a:pPr algn="just">
                        <a:lnSpc>
                          <a:spcPct val="115000"/>
                        </a:lnSpc>
                        <a:spcAft>
                          <a:spcPts val="0"/>
                        </a:spcAft>
                      </a:pPr>
                      <a:r>
                        <a:rPr kumimoji="0" lang="fr-FR" sz="20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Twbh</a:t>
                      </a:r>
                      <a:r>
                        <a:rPr kumimoji="0" lang="fr-FR" sz="20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a:t>
                      </a:r>
                      <a:r>
                        <a:rPr kumimoji="0" lang="fr-FR" sz="20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ejen</a:t>
                      </a:r>
                      <a:r>
                        <a:rPr kumimoji="0" lang="fr-FR" sz="20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a:t>
                      </a:r>
                      <a:r>
                        <a:rPr kumimoji="0" lang="fr-FR" sz="20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nyetfi</a:t>
                      </a:r>
                      <a:r>
                        <a:rPr kumimoji="0" lang="fr-FR" sz="20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`m`</a:t>
                      </a:r>
                      <a:r>
                        <a:rPr kumimoji="0" lang="fr-FR" sz="20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vrwous</a:t>
                      </a:r>
                      <a:r>
                        <a:rPr kumimoji="0" lang="fr-FR" sz="20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a:t>
                      </a:r>
                      <a:r>
                        <a:rPr kumimoji="0" lang="fr-FR" sz="20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nni;uci`a</a:t>
                      </a:r>
                      <a:r>
                        <a:rPr kumimoji="0" lang="fr-FR" sz="20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a:t>
                      </a:r>
                      <a:r>
                        <a:rPr kumimoji="0" lang="fr-FR" sz="20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ni`procvora</a:t>
                      </a:r>
                      <a:r>
                        <a:rPr kumimoji="0" lang="fr-FR" sz="20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a:t>
                      </a:r>
                      <a:r>
                        <a:rPr kumimoji="0" lang="fr-FR" sz="20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ni`apar,y</a:t>
                      </a:r>
                      <a:r>
                        <a:rPr kumimoji="0" lang="fr-FR" sz="20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a:t>
                      </a:r>
                      <a:r>
                        <a:rPr kumimoji="0" lang="fr-FR" sz="20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nineh</a:t>
                      </a:r>
                      <a:r>
                        <a:rPr kumimoji="0" lang="fr-FR" sz="20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a:t>
                      </a:r>
                      <a:r>
                        <a:rPr kumimoji="0" lang="fr-FR" sz="20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ni`c;oinoufi</a:t>
                      </a:r>
                      <a:r>
                        <a:rPr kumimoji="0" lang="fr-FR" sz="20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a:t>
                      </a:r>
                      <a:r>
                        <a:rPr kumimoji="0" lang="fr-FR" sz="20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ni`ckepacma</a:t>
                      </a:r>
                      <a:r>
                        <a:rPr kumimoji="0" lang="fr-FR" sz="20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a:t>
                      </a:r>
                      <a:r>
                        <a:rPr kumimoji="0" lang="fr-FR" sz="20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nijwm</a:t>
                      </a:r>
                      <a:r>
                        <a:rPr kumimoji="0" lang="fr-FR" sz="20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a:t>
                      </a:r>
                      <a:r>
                        <a:rPr kumimoji="0" lang="fr-FR" sz="20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nws</a:t>
                      </a:r>
                      <a:r>
                        <a:rPr kumimoji="0" lang="fr-FR" sz="20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a:t>
                      </a:r>
                      <a:r>
                        <a:rPr kumimoji="0" lang="fr-FR" sz="20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nikumillion</a:t>
                      </a:r>
                      <a:r>
                        <a:rPr kumimoji="0" lang="fr-FR" sz="20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a:t>
                      </a:r>
                      <a:r>
                        <a:rPr kumimoji="0" lang="fr-FR" sz="20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nte</a:t>
                      </a:r>
                      <a:r>
                        <a:rPr kumimoji="0" lang="fr-FR" sz="20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a:t>
                      </a:r>
                      <a:r>
                        <a:rPr kumimoji="0" lang="fr-FR" sz="20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pima`nerswousi</a:t>
                      </a:r>
                      <a:r>
                        <a:rPr kumimoji="0" lang="fr-FR" sz="20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 </a:t>
                      </a:r>
                    </a:p>
                    <a:p>
                      <a:pPr algn="just">
                        <a:lnSpc>
                          <a:spcPct val="115000"/>
                        </a:lnSpc>
                        <a:spcAft>
                          <a:spcPts val="0"/>
                        </a:spcAft>
                      </a:pPr>
                      <a:endParaRPr kumimoji="0" lang="fr-FR" sz="20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endParaRPr>
                    </a:p>
                    <a:p>
                      <a:pPr algn="just">
                        <a:lnSpc>
                          <a:spcPct val="115000"/>
                        </a:lnSpc>
                        <a:spcAft>
                          <a:spcPts val="0"/>
                        </a:spcAft>
                      </a:pPr>
                      <a:r>
                        <a:rPr kumimoji="0" lang="fr-FR" sz="20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Hina `</a:t>
                      </a:r>
                      <a:r>
                        <a:rPr kumimoji="0" lang="fr-FR" sz="20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nte</a:t>
                      </a:r>
                      <a:r>
                        <a:rPr kumimoji="0" lang="fr-FR" sz="20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P=,=c </a:t>
                      </a:r>
                      <a:r>
                        <a:rPr kumimoji="0" lang="fr-FR" sz="20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Pennou</a:t>
                      </a:r>
                      <a:r>
                        <a:rPr kumimoji="0" lang="fr-FR" sz="20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a:t>
                      </a:r>
                      <a:r>
                        <a:rPr kumimoji="0" lang="fr-FR" sz="20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sebi`w</a:t>
                      </a:r>
                      <a:r>
                        <a:rPr kumimoji="0" lang="fr-FR" sz="20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a:t>
                      </a:r>
                      <a:r>
                        <a:rPr kumimoji="0" lang="fr-FR" sz="20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nwou</a:t>
                      </a:r>
                      <a:r>
                        <a:rPr kumimoji="0" lang="fr-FR" sz="20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a:t>
                      </a:r>
                      <a:r>
                        <a:rPr kumimoji="0" lang="fr-FR" sz="20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qen</a:t>
                      </a:r>
                      <a:r>
                        <a:rPr kumimoji="0" lang="fr-FR" sz="20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a:t>
                      </a:r>
                      <a:r>
                        <a:rPr kumimoji="0" lang="fr-FR" sz="20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Ieroucalym</a:t>
                      </a:r>
                      <a:r>
                        <a:rPr kumimoji="0" lang="fr-FR" sz="20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a:t>
                      </a:r>
                      <a:r>
                        <a:rPr kumimoji="0" lang="fr-FR" sz="20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nte</a:t>
                      </a:r>
                      <a:r>
                        <a:rPr kumimoji="0" lang="fr-FR" sz="20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a:t>
                      </a:r>
                      <a:r>
                        <a:rPr kumimoji="0" lang="fr-FR" sz="20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tve</a:t>
                      </a:r>
                      <a:r>
                        <a:rPr kumimoji="0" lang="fr-FR" sz="20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 `</a:t>
                      </a:r>
                      <a:r>
                        <a:rPr kumimoji="0" lang="fr-FR" sz="20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ntef,a</a:t>
                      </a:r>
                      <a:r>
                        <a:rPr kumimoji="0" lang="fr-FR" sz="20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a:t>
                      </a:r>
                      <a:r>
                        <a:rPr kumimoji="0" lang="fr-FR" sz="20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nennobi</a:t>
                      </a:r>
                      <a:r>
                        <a:rPr kumimoji="0" lang="fr-FR" sz="20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nan `</a:t>
                      </a:r>
                      <a:r>
                        <a:rPr kumimoji="0" lang="fr-FR" sz="20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ebol</a:t>
                      </a:r>
                      <a:r>
                        <a:rPr kumimoji="0" lang="fr-FR" sz="20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a:t>
                      </a:r>
                    </a:p>
                  </a:txBody>
                  <a:tcPr marL="68580" marR="68580" marT="0"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15000"/>
                        </a:lnSpc>
                        <a:spcBef>
                          <a:spcPts val="0"/>
                        </a:spcBef>
                        <a:spcAft>
                          <a:spcPts val="1200"/>
                        </a:spcAft>
                        <a:buClrTx/>
                        <a:buSzTx/>
                        <a:buFontTx/>
                        <a:buNone/>
                        <a:tabLst/>
                        <a:defRPr/>
                      </a:pPr>
                      <a:r>
                        <a:rPr lang="fr-FR" sz="2000" b="1" kern="1200" dirty="0">
                          <a:solidFill>
                            <a:srgbClr val="C00000"/>
                          </a:solidFill>
                          <a:latin typeface="+mn-lt"/>
                          <a:ea typeface="+mn-ea"/>
                          <a:cs typeface="+mn-cs"/>
                        </a:rPr>
                        <a:t>Le diacre</a:t>
                      </a:r>
                    </a:p>
                    <a:p>
                      <a:pPr algn="just">
                        <a:lnSpc>
                          <a:spcPct val="115000"/>
                        </a:lnSpc>
                        <a:spcAft>
                          <a:spcPts val="1200"/>
                        </a:spcAft>
                      </a:pPr>
                      <a:r>
                        <a:rPr kumimoji="0" lang="fr-FR" sz="2000" b="1" i="0" u="none" strike="noStrike" kern="1200" cap="none" spc="0" normalizeH="0" baseline="0" dirty="0">
                          <a:ln>
                            <a:noFill/>
                          </a:ln>
                          <a:solidFill>
                            <a:prstClr val="black"/>
                          </a:solidFill>
                          <a:effectLst/>
                          <a:uLnTx/>
                          <a:uFillTx/>
                          <a:latin typeface="Book Antiqua" panose="02040602050305030304" pitchFamily="18" charset="0"/>
                          <a:ea typeface="Times New Roman" panose="02020603050405020304" pitchFamily="18" charset="0"/>
                          <a:cs typeface="Arial" panose="020B0604020202020204" pitchFamily="34" charset="0"/>
                        </a:rPr>
                        <a:t>Implorez pour ceux qui s’occupent des offrandes et des oblations, des prémices, de l’huile, de l’encens, des linges, des livres saints et des vases sacrés de l’autel. </a:t>
                      </a:r>
                    </a:p>
                    <a:p>
                      <a:pPr algn="just">
                        <a:lnSpc>
                          <a:spcPct val="115000"/>
                        </a:lnSpc>
                        <a:spcAft>
                          <a:spcPts val="1200"/>
                        </a:spcAft>
                      </a:pPr>
                      <a:r>
                        <a:rPr kumimoji="0" lang="fr-FR" sz="2000" b="1" i="0" u="none" strike="noStrike" kern="1200" cap="none" spc="0" normalizeH="0" baseline="0" dirty="0">
                          <a:ln>
                            <a:noFill/>
                          </a:ln>
                          <a:solidFill>
                            <a:prstClr val="black"/>
                          </a:solidFill>
                          <a:effectLst/>
                          <a:uLnTx/>
                          <a:uFillTx/>
                          <a:latin typeface="Book Antiqua" panose="02040602050305030304" pitchFamily="18" charset="0"/>
                          <a:ea typeface="Times New Roman" panose="02020603050405020304" pitchFamily="18" charset="0"/>
                          <a:cs typeface="Arial" panose="020B0604020202020204" pitchFamily="34" charset="0"/>
                        </a:rPr>
                        <a:t>Que le Christ notre Dieu les récompense dans la Jérusalem céleste et nous pardonne nos péchés</a:t>
                      </a:r>
                    </a:p>
                  </a:txBody>
                  <a:tcPr marL="68580" marR="68580" marT="0"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ar-SA" sz="2400" b="1" kern="1200" dirty="0">
                          <a:solidFill>
                            <a:srgbClr val="C00000"/>
                          </a:solidFill>
                          <a:effectLst/>
                          <a:latin typeface="+mn-lt"/>
                          <a:ea typeface="+mn-ea"/>
                          <a:cs typeface="+mn-cs"/>
                        </a:rPr>
                        <a:t>الشماس</a:t>
                      </a:r>
                      <a:endParaRPr lang="fr-FR" sz="3000" b="1" kern="1200" dirty="0">
                        <a:solidFill>
                          <a:srgbClr val="C00000"/>
                        </a:solidFill>
                        <a:effectLst/>
                        <a:latin typeface="+mn-lt"/>
                        <a:ea typeface="+mn-ea"/>
                        <a:cs typeface="+mn-cs"/>
                      </a:endParaRPr>
                    </a:p>
                    <a:p>
                      <a:pPr marL="0" marR="0" lvl="0" indent="0" algn="justLow" defTabSz="914400" rtl="1" eaLnBrk="1" fontAlgn="auto" latinLnBrk="0" hangingPunct="1">
                        <a:lnSpc>
                          <a:spcPct val="115000"/>
                        </a:lnSpc>
                        <a:spcBef>
                          <a:spcPts val="0"/>
                        </a:spcBef>
                        <a:spcAft>
                          <a:spcPts val="1000"/>
                        </a:spcAft>
                        <a:buClrTx/>
                        <a:buSzTx/>
                        <a:buFontTx/>
                        <a:buNone/>
                        <a:tabLst/>
                        <a:defRPr/>
                      </a:pPr>
                      <a:r>
                        <a:rPr kumimoji="0" lang="ar-SA" sz="2200" b="0" i="0" u="none" strike="noStrike" kern="1200" cap="none" spc="0" normalizeH="0" baseline="0" dirty="0">
                          <a:ln>
                            <a:noFill/>
                          </a:ln>
                          <a:solidFill>
                            <a:prstClr val="black"/>
                          </a:solidFill>
                          <a:effectLst/>
                          <a:uLnTx/>
                          <a:uFillTx/>
                          <a:latin typeface="Book Antiqua" panose="02040602050305030304" pitchFamily="18" charset="0"/>
                          <a:ea typeface="+mn-ea"/>
                          <a:cs typeface="Tahoma" panose="020B0604030504040204" pitchFamily="34" charset="0"/>
                        </a:rPr>
                        <a:t>اطلبوا عن المهتمين بالصعائد والقرابين و البكور والزيت والبخور والستور وكتب القراءة وأواني المذبح</a:t>
                      </a:r>
                      <a:endParaRPr kumimoji="0" lang="fr-FR" sz="2200" b="0" i="0" u="none" strike="noStrike" kern="1200" cap="none" spc="0" normalizeH="0" baseline="0" dirty="0">
                        <a:ln>
                          <a:noFill/>
                        </a:ln>
                        <a:solidFill>
                          <a:prstClr val="black"/>
                        </a:solidFill>
                        <a:effectLst/>
                        <a:uLnTx/>
                        <a:uFillTx/>
                        <a:latin typeface="Book Antiqua" panose="02040602050305030304" pitchFamily="18" charset="0"/>
                        <a:ea typeface="+mn-ea"/>
                        <a:cs typeface="Tahoma" panose="020B0604030504040204" pitchFamily="34" charset="0"/>
                      </a:endParaRPr>
                    </a:p>
                    <a:p>
                      <a:pPr marL="0" marR="0" lvl="0" indent="0" algn="justLow" defTabSz="914400" rtl="1" eaLnBrk="1" fontAlgn="auto" latinLnBrk="0" hangingPunct="1">
                        <a:lnSpc>
                          <a:spcPct val="115000"/>
                        </a:lnSpc>
                        <a:spcBef>
                          <a:spcPts val="0"/>
                        </a:spcBef>
                        <a:spcAft>
                          <a:spcPts val="1000"/>
                        </a:spcAft>
                        <a:buClrTx/>
                        <a:buSzTx/>
                        <a:buFontTx/>
                        <a:buNone/>
                        <a:tabLst/>
                        <a:defRPr/>
                      </a:pPr>
                      <a:endParaRPr kumimoji="0" lang="fr-FR" sz="2200" b="0" i="0" u="none" strike="noStrike" kern="1200" cap="none" spc="0" normalizeH="0" baseline="0" noProof="0" dirty="0">
                        <a:ln>
                          <a:noFill/>
                        </a:ln>
                        <a:solidFill>
                          <a:prstClr val="black"/>
                        </a:solidFill>
                        <a:effectLst/>
                        <a:uLnTx/>
                        <a:uFillTx/>
                        <a:latin typeface="Book Antiqua" panose="02040602050305030304" pitchFamily="18" charset="0"/>
                        <a:ea typeface="+mn-ea"/>
                        <a:cs typeface="Tahoma" panose="020B0604030504040204" pitchFamily="34" charset="0"/>
                      </a:endParaRPr>
                    </a:p>
                    <a:p>
                      <a:pPr marL="0" marR="0" lvl="0" indent="0" algn="justLow" defTabSz="914400" rtl="1" eaLnBrk="1" fontAlgn="auto" latinLnBrk="0" hangingPunct="1">
                        <a:lnSpc>
                          <a:spcPct val="115000"/>
                        </a:lnSpc>
                        <a:spcBef>
                          <a:spcPts val="0"/>
                        </a:spcBef>
                        <a:spcAft>
                          <a:spcPts val="1000"/>
                        </a:spcAft>
                        <a:buClrTx/>
                        <a:buSzTx/>
                        <a:buFontTx/>
                        <a:buNone/>
                        <a:tabLst/>
                        <a:defRPr/>
                      </a:pPr>
                      <a:r>
                        <a:rPr kumimoji="0" lang="ar-AE" sz="2200" b="0" i="0" u="none" strike="noStrike" kern="1200" cap="none" spc="0" normalizeH="0" baseline="0" noProof="0" dirty="0">
                          <a:ln>
                            <a:noFill/>
                          </a:ln>
                          <a:solidFill>
                            <a:prstClr val="black"/>
                          </a:solidFill>
                          <a:effectLst/>
                          <a:uLnTx/>
                          <a:uFillTx/>
                          <a:latin typeface="Book Antiqua" panose="02040602050305030304" pitchFamily="18" charset="0"/>
                          <a:ea typeface="Calibri" panose="020F0502020204030204" pitchFamily="34" charset="0"/>
                          <a:cs typeface="Tahoma" panose="020B0604030504040204" pitchFamily="34" charset="0"/>
                        </a:rPr>
                        <a:t>لكي المسيح إلهنا يكافئهم في أورشليم السمائية ويغفر لنا خطايانا</a:t>
                      </a:r>
                      <a:endParaRPr kumimoji="0" lang="fr-FR" sz="2200" b="0" i="0" u="none" strike="noStrike" kern="1200" cap="none" spc="0" normalizeH="0" baseline="0" noProof="0" dirty="0">
                        <a:ln>
                          <a:noFill/>
                        </a:ln>
                        <a:solidFill>
                          <a:prstClr val="black"/>
                        </a:solidFill>
                        <a:effectLst/>
                        <a:uLnTx/>
                        <a:uFillTx/>
                        <a:latin typeface="Book Antiqua" panose="02040602050305030304" pitchFamily="18" charset="0"/>
                        <a:ea typeface="Calibri" panose="020F0502020204030204" pitchFamily="34" charset="0"/>
                        <a:cs typeface="Tahoma" panose="020B0604030504040204" pitchFamily="34" charset="0"/>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444789710"/>
                  </a:ext>
                </a:extLst>
              </a:tr>
              <a:tr h="5832647">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2000" b="1" kern="1200" dirty="0" err="1">
                          <a:solidFill>
                            <a:srgbClr val="C00000"/>
                          </a:solidFill>
                          <a:latin typeface="CS Avva Shenouda" panose="020B7200000000000000" pitchFamily="34" charset="0"/>
                          <a:ea typeface="+mn-ea"/>
                          <a:cs typeface="+mn-cs"/>
                        </a:rPr>
                        <a:t>Pilaoc</a:t>
                      </a:r>
                      <a:endParaRPr lang="fr-FR" sz="2800" b="1" kern="1200" dirty="0">
                        <a:solidFill>
                          <a:srgbClr val="C00000"/>
                        </a:solidFill>
                        <a:latin typeface="CS Avva Shenouda" panose="020B7200000000000000" pitchFamily="34" charset="0"/>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lang="fr-FR" sz="1800" b="1" kern="1200" dirty="0" err="1">
                          <a:solidFill>
                            <a:schemeClr val="tx1"/>
                          </a:solidFill>
                          <a:effectLst/>
                          <a:latin typeface="CS Avva Shenouda" panose="020B7200000000000000" pitchFamily="34" charset="0"/>
                          <a:ea typeface="+mn-ea"/>
                          <a:cs typeface="+mn-cs"/>
                        </a:rPr>
                        <a:t>Kuri`e</a:t>
                      </a:r>
                      <a:r>
                        <a:rPr lang="fr-FR" sz="1800" b="1" kern="1200" dirty="0">
                          <a:solidFill>
                            <a:schemeClr val="tx1"/>
                          </a:solidFill>
                          <a:effectLst/>
                          <a:latin typeface="CS Avva Shenouda" panose="020B7200000000000000" pitchFamily="34" charset="0"/>
                          <a:ea typeface="+mn-ea"/>
                          <a:cs typeface="+mn-cs"/>
                        </a:rPr>
                        <a:t> `</a:t>
                      </a:r>
                      <a:r>
                        <a:rPr lang="fr-FR" sz="1800" b="1" kern="1200" dirty="0" err="1">
                          <a:solidFill>
                            <a:schemeClr val="tx1"/>
                          </a:solidFill>
                          <a:effectLst/>
                          <a:latin typeface="CS Avva Shenouda" panose="020B7200000000000000" pitchFamily="34" charset="0"/>
                          <a:ea typeface="+mn-ea"/>
                          <a:cs typeface="+mn-cs"/>
                        </a:rPr>
                        <a:t>ele`ycon</a:t>
                      </a:r>
                      <a:r>
                        <a:rPr lang="fr-FR" sz="1800" b="1" kern="1200" dirty="0">
                          <a:solidFill>
                            <a:schemeClr val="tx1"/>
                          </a:solidFill>
                          <a:effectLst/>
                          <a:latin typeface="CS Avva Shenouda" panose="020B7200000000000000" pitchFamily="34" charset="0"/>
                          <a:ea typeface="+mn-ea"/>
                          <a:cs typeface="+mn-cs"/>
                        </a:rPr>
                        <a:t> </a:t>
                      </a: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algn="ctr" defTabSz="914400" rtl="0" eaLnBrk="1" latinLnBrk="0" hangingPunct="1"/>
                      <a:r>
                        <a:rPr lang="fr-FR" sz="2000" b="1" kern="1200" dirty="0">
                          <a:solidFill>
                            <a:srgbClr val="C00000"/>
                          </a:solidFill>
                          <a:latin typeface="+mn-lt"/>
                          <a:ea typeface="+mn-ea"/>
                          <a:cs typeface="+mn-cs"/>
                        </a:rPr>
                        <a:t>L’assemblée</a:t>
                      </a:r>
                      <a:endParaRPr lang="fr-FR" sz="2800" b="1" kern="1200" dirty="0">
                        <a:solidFill>
                          <a:srgbClr val="C00000"/>
                        </a:solidFill>
                        <a:latin typeface="+mn-lt"/>
                        <a:ea typeface="+mn-ea"/>
                        <a:cs typeface="+mn-cs"/>
                      </a:endParaRPr>
                    </a:p>
                    <a:p>
                      <a:pPr algn="ctr"/>
                      <a:r>
                        <a:rPr lang="fr-FR" sz="2000" b="1" kern="1200" dirty="0">
                          <a:solidFill>
                            <a:schemeClr val="dk1"/>
                          </a:solidFill>
                          <a:effectLst/>
                          <a:latin typeface="+mn-lt"/>
                          <a:ea typeface="+mn-ea"/>
                          <a:cs typeface="+mn-cs"/>
                        </a:rPr>
                        <a:t>Pitié Seigneur</a:t>
                      </a:r>
                      <a:endParaRPr lang="fr-FR" sz="1800" b="1" dirty="0">
                        <a:solidFill>
                          <a:srgbClr val="C00000"/>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ar-SA" sz="2400" b="1" kern="1200" dirty="0">
                          <a:solidFill>
                            <a:srgbClr val="C00000"/>
                          </a:solidFill>
                          <a:effectLst/>
                          <a:latin typeface="+mn-lt"/>
                          <a:ea typeface="+mn-ea"/>
                          <a:cs typeface="+mn-cs"/>
                        </a:rPr>
                        <a:t>الشعب</a:t>
                      </a:r>
                      <a:endParaRPr lang="fr-FR" sz="2400" b="1" kern="1200" dirty="0">
                        <a:solidFill>
                          <a:srgbClr val="C00000"/>
                        </a:solidFill>
                        <a:effectLst/>
                        <a:latin typeface="+mn-lt"/>
                        <a:ea typeface="+mn-ea"/>
                        <a:cs typeface="+mn-cs"/>
                      </a:endParaRPr>
                    </a:p>
                    <a:p>
                      <a:pPr algn="ctr"/>
                      <a:r>
                        <a:rPr lang="ar-SA" sz="2400" b="1" kern="1200" dirty="0" err="1">
                          <a:solidFill>
                            <a:schemeClr val="dk1"/>
                          </a:solidFill>
                          <a:effectLst/>
                          <a:latin typeface="+mn-lt"/>
                          <a:ea typeface="+mn-ea"/>
                          <a:cs typeface="+mn-cs"/>
                        </a:rPr>
                        <a:t>يارب</a:t>
                      </a:r>
                      <a:r>
                        <a:rPr lang="ar-SA" sz="2400" b="1" kern="1200" dirty="0">
                          <a:solidFill>
                            <a:schemeClr val="dk1"/>
                          </a:solidFill>
                          <a:effectLst/>
                          <a:latin typeface="+mn-lt"/>
                          <a:ea typeface="+mn-ea"/>
                          <a:cs typeface="+mn-cs"/>
                        </a:rPr>
                        <a:t> ارحم</a:t>
                      </a:r>
                      <a:endParaRPr lang="fr-FR" sz="2400" b="1" kern="1200" dirty="0">
                        <a:solidFill>
                          <a:schemeClr val="dk1"/>
                        </a:solidFill>
                        <a:effectLst/>
                        <a:latin typeface="+mn-lt"/>
                        <a:ea typeface="+mn-ea"/>
                        <a:cs typeface="+mn-cs"/>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633037928"/>
                  </a:ext>
                </a:extLst>
              </a:tr>
            </a:tbl>
          </a:graphicData>
        </a:graphic>
      </p:graphicFrame>
      <p:sp>
        <p:nvSpPr>
          <p:cNvPr id="6" name="ZoneTexte 5">
            <a:extLst>
              <a:ext uri="{FF2B5EF4-FFF2-40B4-BE49-F238E27FC236}">
                <a16:creationId xmlns:a16="http://schemas.microsoft.com/office/drawing/2014/main" id="{8014C5B3-522C-4636-BC04-2C6F0E035003}"/>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du </a:t>
            </a:r>
            <a:r>
              <a:rPr lang="fr-FR" sz="1600" b="1" dirty="0" err="1">
                <a:solidFill>
                  <a:schemeClr val="bg1"/>
                </a:solidFill>
              </a:rPr>
              <a:t>Lakkan</a:t>
            </a:r>
            <a:r>
              <a:rPr lang="fr-FR" sz="1600" b="1" dirty="0">
                <a:solidFill>
                  <a:schemeClr val="bg1"/>
                </a:solidFill>
              </a:rPr>
              <a:t> (Lavement des pieds)</a:t>
            </a:r>
          </a:p>
        </p:txBody>
      </p:sp>
      <p:sp>
        <p:nvSpPr>
          <p:cNvPr id="8" name="Rectangle 74">
            <a:extLst>
              <a:ext uri="{FF2B5EF4-FFF2-40B4-BE49-F238E27FC236}">
                <a16:creationId xmlns:a16="http://schemas.microsoft.com/office/drawing/2014/main" id="{A7D81BE5-65DE-4A87-B157-25BED73448DC}"/>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صلاة </a:t>
            </a:r>
            <a:r>
              <a:rPr lang="ar-SA" sz="2000" b="1" dirty="0" err="1">
                <a:solidFill>
                  <a:schemeClr val="bg1"/>
                </a:solidFill>
              </a:rPr>
              <a:t>اللقان</a:t>
            </a:r>
            <a:endParaRPr lang="en-US" altLang="fr-FR" sz="2000" b="1" i="1" dirty="0">
              <a:solidFill>
                <a:schemeClr val="bg1"/>
              </a:solidFill>
            </a:endParaRPr>
          </a:p>
        </p:txBody>
      </p:sp>
    </p:spTree>
    <p:extLst>
      <p:ext uri="{BB962C8B-B14F-4D97-AF65-F5344CB8AC3E}">
        <p14:creationId xmlns:p14="http://schemas.microsoft.com/office/powerpoint/2010/main" val="2657796172"/>
      </p:ext>
    </p:extLst>
  </p:cSld>
  <p:clrMapOvr>
    <a:masterClrMapping/>
  </p:clrMapOvr>
</p:sld>
</file>

<file path=ppt/slides/slide6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5" name="Connecteur droit 4">
            <a:extLst>
              <a:ext uri="{FF2B5EF4-FFF2-40B4-BE49-F238E27FC236}">
                <a16:creationId xmlns:a16="http://schemas.microsoft.com/office/drawing/2014/main" id="{126B1987-611D-41BD-9F08-E35F26AD5672}"/>
              </a:ext>
            </a:extLst>
          </p:cNvPr>
          <p:cNvCxnSpPr>
            <a:cxnSpLocks/>
          </p:cNvCxnSpPr>
          <p:nvPr/>
        </p:nvCxnSpPr>
        <p:spPr>
          <a:xfrm flipV="1">
            <a:off x="4151784" y="548680"/>
            <a:ext cx="0" cy="5832648"/>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7" name="Connecteur droit 6">
            <a:extLst>
              <a:ext uri="{FF2B5EF4-FFF2-40B4-BE49-F238E27FC236}">
                <a16:creationId xmlns:a16="http://schemas.microsoft.com/office/drawing/2014/main" id="{6FCAE597-4702-47B1-A0B0-F545200A3E96}"/>
              </a:ext>
            </a:extLst>
          </p:cNvPr>
          <p:cNvCxnSpPr>
            <a:cxnSpLocks/>
          </p:cNvCxnSpPr>
          <p:nvPr/>
        </p:nvCxnSpPr>
        <p:spPr>
          <a:xfrm>
            <a:off x="7932204" y="548680"/>
            <a:ext cx="0" cy="5832648"/>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aphicFrame>
        <p:nvGraphicFramePr>
          <p:cNvPr id="11" name="Tableau 10">
            <a:extLst>
              <a:ext uri="{FF2B5EF4-FFF2-40B4-BE49-F238E27FC236}">
                <a16:creationId xmlns:a16="http://schemas.microsoft.com/office/drawing/2014/main" id="{064030C8-D926-485C-8E3C-04B79300FA76}"/>
              </a:ext>
            </a:extLst>
          </p:cNvPr>
          <p:cNvGraphicFramePr>
            <a:graphicFrameLocks noGrp="1"/>
          </p:cNvGraphicFramePr>
          <p:nvPr/>
        </p:nvGraphicFramePr>
        <p:xfrm>
          <a:off x="407368" y="548680"/>
          <a:ext cx="11305251" cy="5697728"/>
        </p:xfrm>
        <a:graphic>
          <a:graphicData uri="http://schemas.openxmlformats.org/drawingml/2006/table">
            <a:tbl>
              <a:tblPr firstRow="1" bandRow="1">
                <a:tableStyleId>{5C22544A-7EE6-4342-B048-85BDC9FD1C3A}</a:tableStyleId>
              </a:tblPr>
              <a:tblGrid>
                <a:gridCol w="3768417">
                  <a:extLst>
                    <a:ext uri="{9D8B030D-6E8A-4147-A177-3AD203B41FA5}">
                      <a16:colId xmlns:a16="http://schemas.microsoft.com/office/drawing/2014/main" val="643898362"/>
                    </a:ext>
                  </a:extLst>
                </a:gridCol>
                <a:gridCol w="3768417">
                  <a:extLst>
                    <a:ext uri="{9D8B030D-6E8A-4147-A177-3AD203B41FA5}">
                      <a16:colId xmlns:a16="http://schemas.microsoft.com/office/drawing/2014/main" val="928857037"/>
                    </a:ext>
                  </a:extLst>
                </a:gridCol>
                <a:gridCol w="3768417">
                  <a:extLst>
                    <a:ext uri="{9D8B030D-6E8A-4147-A177-3AD203B41FA5}">
                      <a16:colId xmlns:a16="http://schemas.microsoft.com/office/drawing/2014/main" val="2709813572"/>
                    </a:ext>
                  </a:extLst>
                </a:gridCol>
              </a:tblGrid>
              <a:tr h="1854200">
                <a:tc>
                  <a:txBody>
                    <a:bodyPr/>
                    <a:lstStyle/>
                    <a:p>
                      <a:pPr algn="ctr">
                        <a:lnSpc>
                          <a:spcPct val="115000"/>
                        </a:lnSpc>
                        <a:spcAft>
                          <a:spcPts val="0"/>
                        </a:spcAft>
                      </a:pPr>
                      <a:r>
                        <a:rPr lang="fr-FR" sz="2000" b="1" kern="1200" dirty="0" err="1">
                          <a:solidFill>
                            <a:srgbClr val="C00000"/>
                          </a:solidFill>
                          <a:latin typeface="CS Avva Shenouda" panose="020B7200000000000000" pitchFamily="34" charset="0"/>
                          <a:ea typeface="+mn-ea"/>
                          <a:cs typeface="+mn-cs"/>
                        </a:rPr>
                        <a:t>Piouyb</a:t>
                      </a:r>
                      <a:endParaRPr lang="fr-FR" sz="2000" b="1" kern="1200" dirty="0">
                        <a:solidFill>
                          <a:srgbClr val="C00000"/>
                        </a:solidFill>
                        <a:latin typeface="CS Avva Shenouda" panose="020B7200000000000000" pitchFamily="34" charset="0"/>
                        <a:ea typeface="+mn-ea"/>
                        <a:cs typeface="+mn-cs"/>
                      </a:endParaRPr>
                    </a:p>
                    <a:p>
                      <a:pPr algn="just">
                        <a:lnSpc>
                          <a:spcPct val="115000"/>
                        </a:lnSpc>
                        <a:spcAft>
                          <a:spcPts val="0"/>
                        </a:spcAft>
                      </a:pPr>
                      <a:r>
                        <a:rPr lang="fi-FI" sz="1800" b="1"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Sopou `erok `ejen pek;uciactyrion =e=;=u `nellogimon `nte `tve @ `eou`c;oi `n`c;oinoufi @ `eqoun `etekmetnis] etqen nivyou`i @ `ebolhiten `psemsi `nte nekaggeloc nem nekar,yaggeloc =e=;=u. ÉM`vry] `etakswp `erok `nnidwron `nte pi`;myi ÉAbel @ nem ];uci`a `nte peniwt Abraam @ nem ]tebi `cnou] `nte ],yra. </a:t>
                      </a:r>
                      <a:r>
                        <a:rPr lang="fr-FR" sz="1800" b="1" kern="1200" dirty="0" err="1">
                          <a:solidFill>
                            <a:schemeClr val="dk1"/>
                          </a:solidFill>
                          <a:effectLst/>
                          <a:latin typeface="CS Avva Shenouda" panose="020B7200000000000000" pitchFamily="34" charset="0"/>
                          <a:ea typeface="Calibri" panose="020F0502020204030204" pitchFamily="34" charset="0"/>
                          <a:cs typeface="Arial" panose="020B0604020202020204" pitchFamily="34" charset="0"/>
                        </a:rPr>
                        <a:t>Pairy</a:t>
                      </a:r>
                      <a:r>
                        <a:rPr lang="fr-FR" sz="1800" b="1" kern="1200" dirty="0">
                          <a:solidFill>
                            <a:schemeClr val="dk1"/>
                          </a:solidFill>
                          <a:effectLst/>
                          <a:latin typeface="CS Avva Shenouda" panose="020B7200000000000000" pitchFamily="34" charset="0"/>
                          <a:ea typeface="Calibri" panose="020F0502020204030204" pitchFamily="34" charset="0"/>
                          <a:cs typeface="Arial" panose="020B0604020202020204" pitchFamily="34" charset="0"/>
                        </a:rPr>
                        <a:t>] on </a:t>
                      </a:r>
                      <a:r>
                        <a:rPr lang="fr-FR" sz="1800" b="1" kern="1200" dirty="0" err="1">
                          <a:solidFill>
                            <a:schemeClr val="dk1"/>
                          </a:solidFill>
                          <a:effectLst/>
                          <a:latin typeface="CS Avva Shenouda" panose="020B7200000000000000" pitchFamily="34" charset="0"/>
                          <a:ea typeface="Calibri" panose="020F0502020204030204" pitchFamily="34" charset="0"/>
                          <a:cs typeface="Arial" panose="020B0604020202020204" pitchFamily="34" charset="0"/>
                        </a:rPr>
                        <a:t>nikeeu,arictyrion</a:t>
                      </a:r>
                      <a:r>
                        <a:rPr lang="fr-FR" sz="1800" b="1" kern="1200" dirty="0">
                          <a:solidFill>
                            <a:schemeClr val="dk1"/>
                          </a:solidFill>
                          <a:effectLst/>
                          <a:latin typeface="CS Avva Shenouda" panose="020B7200000000000000" pitchFamily="34" charset="0"/>
                          <a:ea typeface="Calibri" panose="020F0502020204030204" pitchFamily="34" charset="0"/>
                          <a:cs typeface="Arial" panose="020B0604020202020204" pitchFamily="34" charset="0"/>
                        </a:rPr>
                        <a:t> `</a:t>
                      </a:r>
                      <a:r>
                        <a:rPr lang="fr-FR" sz="1800" b="1" kern="1200" dirty="0" err="1">
                          <a:solidFill>
                            <a:schemeClr val="dk1"/>
                          </a:solidFill>
                          <a:effectLst/>
                          <a:latin typeface="CS Avva Shenouda" panose="020B7200000000000000" pitchFamily="34" charset="0"/>
                          <a:ea typeface="Calibri" panose="020F0502020204030204" pitchFamily="34" charset="0"/>
                          <a:cs typeface="Arial" panose="020B0604020202020204" pitchFamily="34" charset="0"/>
                        </a:rPr>
                        <a:t>nte</a:t>
                      </a:r>
                      <a:r>
                        <a:rPr lang="fr-FR" sz="1800" b="1" kern="1200" dirty="0">
                          <a:solidFill>
                            <a:schemeClr val="dk1"/>
                          </a:solidFill>
                          <a:effectLst/>
                          <a:latin typeface="CS Avva Shenouda" panose="020B7200000000000000" pitchFamily="34" charset="0"/>
                          <a:ea typeface="Calibri" panose="020F0502020204030204" pitchFamily="34" charset="0"/>
                          <a:cs typeface="Arial" panose="020B0604020202020204" pitchFamily="34" charset="0"/>
                        </a:rPr>
                        <a:t> </a:t>
                      </a:r>
                      <a:r>
                        <a:rPr lang="fr-FR" sz="1800" b="1" kern="1200" dirty="0" err="1">
                          <a:solidFill>
                            <a:schemeClr val="dk1"/>
                          </a:solidFill>
                          <a:effectLst/>
                          <a:latin typeface="CS Avva Shenouda" panose="020B7200000000000000" pitchFamily="34" charset="0"/>
                          <a:ea typeface="Calibri" panose="020F0502020204030204" pitchFamily="34" charset="0"/>
                          <a:cs typeface="Arial" panose="020B0604020202020204" pitchFamily="34" charset="0"/>
                        </a:rPr>
                        <a:t>nek`ebiaik</a:t>
                      </a:r>
                      <a:r>
                        <a:rPr lang="fr-FR" sz="1800" b="1" kern="1200" dirty="0">
                          <a:solidFill>
                            <a:schemeClr val="dk1"/>
                          </a:solidFill>
                          <a:effectLst/>
                          <a:latin typeface="CS Avva Shenouda" panose="020B7200000000000000" pitchFamily="34" charset="0"/>
                          <a:ea typeface="Calibri" panose="020F0502020204030204" pitchFamily="34" charset="0"/>
                          <a:cs typeface="Arial" panose="020B0604020202020204" pitchFamily="34" charset="0"/>
                        </a:rPr>
                        <a:t> </a:t>
                      </a:r>
                      <a:r>
                        <a:rPr lang="fr-FR" sz="1800" b="1" kern="1200" dirty="0" err="1">
                          <a:solidFill>
                            <a:schemeClr val="dk1"/>
                          </a:solidFill>
                          <a:effectLst/>
                          <a:latin typeface="CS Avva Shenouda" panose="020B7200000000000000" pitchFamily="34" charset="0"/>
                          <a:ea typeface="Calibri" panose="020F0502020204030204" pitchFamily="34" charset="0"/>
                          <a:cs typeface="Arial" panose="020B0604020202020204" pitchFamily="34" charset="0"/>
                        </a:rPr>
                        <a:t>sopou</a:t>
                      </a:r>
                      <a:r>
                        <a:rPr lang="fr-FR" sz="1800" b="1" kern="1200" dirty="0">
                          <a:solidFill>
                            <a:schemeClr val="dk1"/>
                          </a:solidFill>
                          <a:effectLst/>
                          <a:latin typeface="CS Avva Shenouda" panose="020B7200000000000000" pitchFamily="34" charset="0"/>
                          <a:ea typeface="Calibri" panose="020F0502020204030204" pitchFamily="34" charset="0"/>
                          <a:cs typeface="Arial" panose="020B0604020202020204" pitchFamily="34" charset="0"/>
                        </a:rPr>
                        <a:t> `</a:t>
                      </a:r>
                      <a:r>
                        <a:rPr lang="fr-FR" sz="1800" b="1" kern="1200" dirty="0" err="1">
                          <a:solidFill>
                            <a:schemeClr val="dk1"/>
                          </a:solidFill>
                          <a:effectLst/>
                          <a:latin typeface="CS Avva Shenouda" panose="020B7200000000000000" pitchFamily="34" charset="0"/>
                          <a:ea typeface="Calibri" panose="020F0502020204030204" pitchFamily="34" charset="0"/>
                          <a:cs typeface="Arial" panose="020B0604020202020204" pitchFamily="34" charset="0"/>
                        </a:rPr>
                        <a:t>erok</a:t>
                      </a:r>
                      <a:r>
                        <a:rPr lang="fr-FR" sz="1800" b="1" kern="1200" dirty="0">
                          <a:solidFill>
                            <a:schemeClr val="dk1"/>
                          </a:solidFill>
                          <a:effectLst/>
                          <a:latin typeface="CS Avva Shenouda" panose="020B7200000000000000" pitchFamily="34" charset="0"/>
                          <a:ea typeface="Calibri" panose="020F0502020204030204" pitchFamily="34" charset="0"/>
                          <a:cs typeface="Arial" panose="020B0604020202020204" pitchFamily="34" charset="0"/>
                        </a:rPr>
                        <a:t> @ na </a:t>
                      </a:r>
                      <a:r>
                        <a:rPr lang="fr-FR" sz="1800" b="1" kern="1200" dirty="0" err="1">
                          <a:solidFill>
                            <a:schemeClr val="dk1"/>
                          </a:solidFill>
                          <a:effectLst/>
                          <a:latin typeface="CS Avva Shenouda" panose="020B7200000000000000" pitchFamily="34" charset="0"/>
                          <a:ea typeface="Calibri" panose="020F0502020204030204" pitchFamily="34" charset="0"/>
                          <a:cs typeface="Arial" panose="020B0604020202020204" pitchFamily="34" charset="0"/>
                        </a:rPr>
                        <a:t>pihou`o</a:t>
                      </a:r>
                      <a:r>
                        <a:rPr lang="fr-FR" sz="1800" b="1" kern="1200" dirty="0">
                          <a:solidFill>
                            <a:schemeClr val="dk1"/>
                          </a:solidFill>
                          <a:effectLst/>
                          <a:latin typeface="CS Avva Shenouda" panose="020B7200000000000000" pitchFamily="34" charset="0"/>
                          <a:ea typeface="Calibri" panose="020F0502020204030204" pitchFamily="34" charset="0"/>
                          <a:cs typeface="Arial" panose="020B0604020202020204" pitchFamily="34" charset="0"/>
                        </a:rPr>
                        <a:t> nem na </a:t>
                      </a:r>
                      <a:r>
                        <a:rPr lang="fr-FR" sz="1800" b="1" kern="1200" dirty="0" err="1">
                          <a:solidFill>
                            <a:schemeClr val="dk1"/>
                          </a:solidFill>
                          <a:effectLst/>
                          <a:latin typeface="CS Avva Shenouda" panose="020B7200000000000000" pitchFamily="34" charset="0"/>
                          <a:ea typeface="Calibri" panose="020F0502020204030204" pitchFamily="34" charset="0"/>
                          <a:cs typeface="Arial" panose="020B0604020202020204" pitchFamily="34" charset="0"/>
                        </a:rPr>
                        <a:t>pikouji</a:t>
                      </a:r>
                      <a:r>
                        <a:rPr lang="fr-FR" sz="1800" b="1" kern="1200" dirty="0">
                          <a:solidFill>
                            <a:schemeClr val="dk1"/>
                          </a:solidFill>
                          <a:effectLst/>
                          <a:latin typeface="CS Avva Shenouda" panose="020B7200000000000000" pitchFamily="34" charset="0"/>
                          <a:ea typeface="Calibri" panose="020F0502020204030204" pitchFamily="34" charset="0"/>
                          <a:cs typeface="Arial" panose="020B0604020202020204" pitchFamily="34" charset="0"/>
                        </a:rPr>
                        <a:t> @ </a:t>
                      </a:r>
                      <a:r>
                        <a:rPr lang="fr-FR" sz="1800" b="1" kern="1200" dirty="0" err="1">
                          <a:solidFill>
                            <a:schemeClr val="dk1"/>
                          </a:solidFill>
                          <a:effectLst/>
                          <a:latin typeface="CS Avva Shenouda" panose="020B7200000000000000" pitchFamily="34" charset="0"/>
                          <a:ea typeface="Calibri" panose="020F0502020204030204" pitchFamily="34" charset="0"/>
                          <a:cs typeface="Arial" panose="020B0604020202020204" pitchFamily="34" charset="0"/>
                        </a:rPr>
                        <a:t>nyethyp</a:t>
                      </a:r>
                      <a:r>
                        <a:rPr lang="fr-FR" sz="1800" b="1" kern="1200" dirty="0">
                          <a:solidFill>
                            <a:schemeClr val="dk1"/>
                          </a:solidFill>
                          <a:effectLst/>
                          <a:latin typeface="CS Avva Shenouda" panose="020B7200000000000000" pitchFamily="34" charset="0"/>
                          <a:ea typeface="Calibri" panose="020F0502020204030204" pitchFamily="34" charset="0"/>
                          <a:cs typeface="Arial" panose="020B0604020202020204" pitchFamily="34" charset="0"/>
                        </a:rPr>
                        <a:t> nem </a:t>
                      </a:r>
                      <a:r>
                        <a:rPr lang="fr-FR" sz="1800" b="1" kern="1200" dirty="0" err="1">
                          <a:solidFill>
                            <a:schemeClr val="dk1"/>
                          </a:solidFill>
                          <a:effectLst/>
                          <a:latin typeface="CS Avva Shenouda" panose="020B7200000000000000" pitchFamily="34" charset="0"/>
                          <a:ea typeface="Calibri" panose="020F0502020204030204" pitchFamily="34" charset="0"/>
                          <a:cs typeface="Arial" panose="020B0604020202020204" pitchFamily="34" charset="0"/>
                        </a:rPr>
                        <a:t>nye;ouwnh</a:t>
                      </a:r>
                      <a:r>
                        <a:rPr lang="fr-FR" sz="1800" b="1" kern="1200" dirty="0">
                          <a:solidFill>
                            <a:schemeClr val="dk1"/>
                          </a:solidFill>
                          <a:effectLst/>
                          <a:latin typeface="CS Avva Shenouda" panose="020B7200000000000000" pitchFamily="34" charset="0"/>
                          <a:ea typeface="Calibri" panose="020F0502020204030204" pitchFamily="34" charset="0"/>
                          <a:cs typeface="Arial" panose="020B0604020202020204" pitchFamily="34" charset="0"/>
                        </a:rPr>
                        <a:t> `</a:t>
                      </a:r>
                      <a:r>
                        <a:rPr lang="fr-FR" sz="1800" b="1" kern="1200" dirty="0" err="1">
                          <a:solidFill>
                            <a:schemeClr val="dk1"/>
                          </a:solidFill>
                          <a:effectLst/>
                          <a:latin typeface="CS Avva Shenouda" panose="020B7200000000000000" pitchFamily="34" charset="0"/>
                          <a:ea typeface="Calibri" panose="020F0502020204030204" pitchFamily="34" charset="0"/>
                          <a:cs typeface="Arial" panose="020B0604020202020204" pitchFamily="34" charset="0"/>
                        </a:rPr>
                        <a:t>ebol</a:t>
                      </a:r>
                      <a:r>
                        <a:rPr lang="fr-FR" sz="1800" b="1" kern="1200" dirty="0">
                          <a:solidFill>
                            <a:schemeClr val="dk1"/>
                          </a:solidFill>
                          <a:effectLst/>
                          <a:latin typeface="CS Avva Shenouda" panose="020B7200000000000000" pitchFamily="34" charset="0"/>
                          <a:ea typeface="Calibri" panose="020F0502020204030204" pitchFamily="34" charset="0"/>
                          <a:cs typeface="Arial" panose="020B0604020202020204" pitchFamily="34" charset="0"/>
                        </a:rPr>
                        <a:t>.</a:t>
                      </a:r>
                    </a:p>
                  </a:txBody>
                  <a:tcPr marL="68580" marR="68580" marT="0"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fr-FR" sz="2000" b="1" dirty="0">
                          <a:solidFill>
                            <a:srgbClr val="C00000"/>
                          </a:solidFill>
                        </a:rPr>
                        <a:t>Le Prêtre</a:t>
                      </a:r>
                    </a:p>
                    <a:p>
                      <a:pPr algn="just">
                        <a:lnSpc>
                          <a:spcPct val="115000"/>
                        </a:lnSpc>
                        <a:spcAft>
                          <a:spcPts val="1200"/>
                        </a:spcAft>
                      </a:pPr>
                      <a:r>
                        <a:rPr lang="fr-FR" sz="2000" b="1" dirty="0">
                          <a:solidFill>
                            <a:schemeClr val="tx1"/>
                          </a:solidFill>
                          <a:effectLst/>
                          <a:latin typeface="Book Antiqua" panose="02040602050305030304" pitchFamily="18" charset="0"/>
                          <a:ea typeface="Times New Roman" panose="02020603050405020304" pitchFamily="18" charset="0"/>
                          <a:cs typeface="Arial" panose="020B0604020202020204" pitchFamily="34" charset="0"/>
                        </a:rPr>
                        <a:t>Reçois-les sur Ton saint Autel céleste en odeur de l’encens qui monte devant Ta grandeur dans les cieux par le ministère de Tes saints anges et archanges.</a:t>
                      </a:r>
                      <a:r>
                        <a:rPr lang="fr-FR" sz="2000" b="1" dirty="0">
                          <a:effectLst/>
                          <a:latin typeface="Book Antiqua" panose="02040602050305030304" pitchFamily="18" charset="0"/>
                          <a:ea typeface="Calibri" panose="020F0502020204030204" pitchFamily="34" charset="0"/>
                          <a:cs typeface="Arial" panose="020B0604020202020204" pitchFamily="34" charset="0"/>
                        </a:rPr>
                        <a:t> </a:t>
                      </a:r>
                      <a:r>
                        <a:rPr lang="fr-FR" sz="2000" b="1" dirty="0">
                          <a:solidFill>
                            <a:schemeClr val="tx1"/>
                          </a:solidFill>
                          <a:effectLst/>
                          <a:latin typeface="Book Antiqua" panose="02040602050305030304" pitchFamily="18" charset="0"/>
                          <a:ea typeface="Calibri" panose="020F0502020204030204" pitchFamily="34" charset="0"/>
                          <a:cs typeface="Arial" panose="020B0604020202020204" pitchFamily="34" charset="0"/>
                        </a:rPr>
                        <a:t>Et comme Tu as accepté les offrandes d’Abel le juste, le sacrifice de notre père Abraham et les deux pièces de la veuve, reçois aussi les offrandes d’action de grâce de Tes serviteurs, ceux qui sont dans l’abondance et ceux qui sont dans la peine, les cachées et les manifestées.</a:t>
                      </a: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ar-SA" sz="2000" b="1" kern="1200" dirty="0">
                          <a:solidFill>
                            <a:srgbClr val="C00000"/>
                          </a:solidFill>
                          <a:effectLst/>
                          <a:latin typeface="+mn-lt"/>
                          <a:ea typeface="+mn-ea"/>
                          <a:cs typeface="+mn-cs"/>
                        </a:rPr>
                        <a:t>الكاهن</a:t>
                      </a:r>
                      <a:endParaRPr lang="fr-FR" dirty="0">
                        <a:solidFill>
                          <a:srgbClr val="C00000"/>
                        </a:solidFill>
                      </a:endParaRPr>
                    </a:p>
                    <a:p>
                      <a:pPr algn="justLow" rtl="1">
                        <a:lnSpc>
                          <a:spcPct val="115000"/>
                        </a:lnSpc>
                        <a:spcAft>
                          <a:spcPts val="1000"/>
                        </a:spcAft>
                      </a:pPr>
                      <a:r>
                        <a:rPr lang="ar-AE" sz="2400" b="0" kern="1200" dirty="0" err="1">
                          <a:solidFill>
                            <a:schemeClr val="tx1"/>
                          </a:solidFill>
                          <a:effectLst/>
                          <a:latin typeface="Book Antiqua" panose="02040602050305030304" pitchFamily="18" charset="0"/>
                          <a:ea typeface="Calibri" panose="020F0502020204030204" pitchFamily="34" charset="0"/>
                          <a:cs typeface="Tahoma" panose="020B0604030504040204" pitchFamily="34" charset="0"/>
                        </a:rPr>
                        <a:t>إقبلها</a:t>
                      </a:r>
                      <a:r>
                        <a:rPr lang="ar-AE" sz="2400" b="0" kern="120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 إليك على مذبحك المقدس الناطق </a:t>
                      </a:r>
                      <a:r>
                        <a:rPr lang="ar-AE" sz="2400" b="0" kern="1200" dirty="0" err="1">
                          <a:solidFill>
                            <a:schemeClr val="tx1"/>
                          </a:solidFill>
                          <a:effectLst/>
                          <a:latin typeface="Book Antiqua" panose="02040602050305030304" pitchFamily="18" charset="0"/>
                          <a:ea typeface="Calibri" panose="020F0502020204030204" pitchFamily="34" charset="0"/>
                          <a:cs typeface="Tahoma" panose="020B0604030504040204" pitchFamily="34" charset="0"/>
                        </a:rPr>
                        <a:t>السمائي</a:t>
                      </a:r>
                      <a:r>
                        <a:rPr lang="ar-AE" sz="2400" b="0" kern="120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 رائحة بخور تدخل إلى عظمتك التي في السموات بواسطة خدمة ملائكتك ورؤساء ملائكتك القديسين</a:t>
                      </a:r>
                      <a:endParaRPr lang="fr-FR" sz="2400" b="0" kern="1200" dirty="0">
                        <a:solidFill>
                          <a:schemeClr val="tx1"/>
                        </a:solidFill>
                        <a:effectLst/>
                        <a:latin typeface="Book Antiqua" panose="02040602050305030304" pitchFamily="18" charset="0"/>
                        <a:ea typeface="Calibri" panose="020F0502020204030204" pitchFamily="34" charset="0"/>
                        <a:cs typeface="Tahoma" panose="020B0604030504040204" pitchFamily="34" charset="0"/>
                      </a:endParaRPr>
                    </a:p>
                    <a:p>
                      <a:pPr algn="justLow" rtl="1">
                        <a:lnSpc>
                          <a:spcPct val="115000"/>
                        </a:lnSpc>
                        <a:spcAft>
                          <a:spcPts val="1000"/>
                        </a:spcAft>
                      </a:pPr>
                      <a:r>
                        <a:rPr lang="ar-SA" sz="2400" b="0" kern="120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وكما قبلت إليك قرابين هابيل الصديق وذبيحة أبينا إبراهيم وفلسي الأرملة</a:t>
                      </a:r>
                      <a:endParaRPr lang="fr-FR" sz="2400" b="0" kern="1200" dirty="0">
                        <a:solidFill>
                          <a:schemeClr val="tx1"/>
                        </a:solidFill>
                        <a:effectLst/>
                        <a:latin typeface="Book Antiqua" panose="02040602050305030304" pitchFamily="18" charset="0"/>
                        <a:ea typeface="Calibri" panose="020F0502020204030204" pitchFamily="34" charset="0"/>
                        <a:cs typeface="Tahoma" panose="020B0604030504040204" pitchFamily="34" charset="0"/>
                      </a:endParaRPr>
                    </a:p>
                    <a:p>
                      <a:pPr algn="justLow" rtl="1">
                        <a:lnSpc>
                          <a:spcPct val="115000"/>
                        </a:lnSpc>
                        <a:spcAft>
                          <a:spcPts val="1000"/>
                        </a:spcAft>
                      </a:pPr>
                      <a:r>
                        <a:rPr lang="fr-FR" sz="2400" b="0" kern="120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 </a:t>
                      </a:r>
                      <a:r>
                        <a:rPr lang="ar-AE" sz="2400" b="0" kern="120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هكذا أيضا </a:t>
                      </a:r>
                      <a:r>
                        <a:rPr lang="ar-AE" sz="2400" b="0" kern="1200" dirty="0" err="1">
                          <a:solidFill>
                            <a:schemeClr val="tx1"/>
                          </a:solidFill>
                          <a:effectLst/>
                          <a:latin typeface="Book Antiqua" panose="02040602050305030304" pitchFamily="18" charset="0"/>
                          <a:ea typeface="Calibri" panose="020F0502020204030204" pitchFamily="34" charset="0"/>
                          <a:cs typeface="Tahoma" panose="020B0604030504040204" pitchFamily="34" charset="0"/>
                        </a:rPr>
                        <a:t>نذورعبيدك</a:t>
                      </a:r>
                      <a:r>
                        <a:rPr lang="ar-AE" sz="2400" b="0" kern="120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 </a:t>
                      </a:r>
                      <a:r>
                        <a:rPr lang="ar-AE" sz="2400" b="0" kern="1200" dirty="0" err="1">
                          <a:solidFill>
                            <a:schemeClr val="tx1"/>
                          </a:solidFill>
                          <a:effectLst/>
                          <a:latin typeface="Book Antiqua" panose="02040602050305030304" pitchFamily="18" charset="0"/>
                          <a:ea typeface="Calibri" panose="020F0502020204030204" pitchFamily="34" charset="0"/>
                          <a:cs typeface="Tahoma" panose="020B0604030504040204" pitchFamily="34" charset="0"/>
                        </a:rPr>
                        <a:t>إقبلها</a:t>
                      </a:r>
                      <a:r>
                        <a:rPr lang="ar-AE" sz="2400" b="0" kern="120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 إليك أصحاب الكثير وأصحاب القليل الخفيات و الظاهرات</a:t>
                      </a:r>
                      <a:endParaRPr lang="ar-SA" sz="2400" b="0" kern="1200" dirty="0">
                        <a:solidFill>
                          <a:schemeClr val="tx1"/>
                        </a:solidFill>
                        <a:effectLst/>
                        <a:latin typeface="Book Antiqua" panose="02040602050305030304" pitchFamily="18" charset="0"/>
                        <a:ea typeface="Calibri" panose="020F0502020204030204" pitchFamily="34" charset="0"/>
                        <a:cs typeface="Tahoma" panose="020B0604030504040204" pitchFamily="34" charset="0"/>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305461814"/>
                  </a:ext>
                </a:extLst>
              </a:tr>
            </a:tbl>
          </a:graphicData>
        </a:graphic>
      </p:graphicFrame>
      <p:sp>
        <p:nvSpPr>
          <p:cNvPr id="6" name="ZoneTexte 5">
            <a:extLst>
              <a:ext uri="{FF2B5EF4-FFF2-40B4-BE49-F238E27FC236}">
                <a16:creationId xmlns:a16="http://schemas.microsoft.com/office/drawing/2014/main" id="{4A29BADE-EC5B-4451-B9D6-7C547688B5B6}"/>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du </a:t>
            </a:r>
            <a:r>
              <a:rPr lang="fr-FR" sz="1600" b="1" dirty="0" err="1">
                <a:solidFill>
                  <a:schemeClr val="bg1"/>
                </a:solidFill>
              </a:rPr>
              <a:t>Lakkan</a:t>
            </a:r>
            <a:r>
              <a:rPr lang="fr-FR" sz="1600" b="1" dirty="0">
                <a:solidFill>
                  <a:schemeClr val="bg1"/>
                </a:solidFill>
              </a:rPr>
              <a:t> (Lavement des pieds)</a:t>
            </a:r>
          </a:p>
        </p:txBody>
      </p:sp>
      <p:sp>
        <p:nvSpPr>
          <p:cNvPr id="8" name="Rectangle 74">
            <a:extLst>
              <a:ext uri="{FF2B5EF4-FFF2-40B4-BE49-F238E27FC236}">
                <a16:creationId xmlns:a16="http://schemas.microsoft.com/office/drawing/2014/main" id="{03841600-5B95-427B-9D18-30323F535FD8}"/>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صلاة </a:t>
            </a:r>
            <a:r>
              <a:rPr lang="ar-SA" sz="2000" b="1" dirty="0" err="1">
                <a:solidFill>
                  <a:schemeClr val="bg1"/>
                </a:solidFill>
              </a:rPr>
              <a:t>اللقان</a:t>
            </a:r>
            <a:endParaRPr lang="en-US" altLang="fr-FR" sz="2000" b="1" i="1" dirty="0">
              <a:solidFill>
                <a:schemeClr val="bg1"/>
              </a:solidFill>
            </a:endParaRPr>
          </a:p>
        </p:txBody>
      </p:sp>
    </p:spTree>
    <p:extLst>
      <p:ext uri="{BB962C8B-B14F-4D97-AF65-F5344CB8AC3E}">
        <p14:creationId xmlns:p14="http://schemas.microsoft.com/office/powerpoint/2010/main" val="3420511033"/>
      </p:ext>
    </p:extLst>
  </p:cSld>
  <p:clrMapOvr>
    <a:masterClrMapping/>
  </p:clrMapOvr>
</p:sld>
</file>

<file path=ppt/slides/slide6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5" name="Connecteur droit 4">
            <a:extLst>
              <a:ext uri="{FF2B5EF4-FFF2-40B4-BE49-F238E27FC236}">
                <a16:creationId xmlns:a16="http://schemas.microsoft.com/office/drawing/2014/main" id="{126B1987-611D-41BD-9F08-E35F26AD5672}"/>
              </a:ext>
            </a:extLst>
          </p:cNvPr>
          <p:cNvCxnSpPr>
            <a:cxnSpLocks/>
          </p:cNvCxnSpPr>
          <p:nvPr/>
        </p:nvCxnSpPr>
        <p:spPr>
          <a:xfrm flipV="1">
            <a:off x="4151784" y="548680"/>
            <a:ext cx="0" cy="5832648"/>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7" name="Connecteur droit 6">
            <a:extLst>
              <a:ext uri="{FF2B5EF4-FFF2-40B4-BE49-F238E27FC236}">
                <a16:creationId xmlns:a16="http://schemas.microsoft.com/office/drawing/2014/main" id="{6FCAE597-4702-47B1-A0B0-F545200A3E96}"/>
              </a:ext>
            </a:extLst>
          </p:cNvPr>
          <p:cNvCxnSpPr>
            <a:cxnSpLocks/>
          </p:cNvCxnSpPr>
          <p:nvPr/>
        </p:nvCxnSpPr>
        <p:spPr>
          <a:xfrm>
            <a:off x="7932204" y="548680"/>
            <a:ext cx="0" cy="5832648"/>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aphicFrame>
        <p:nvGraphicFramePr>
          <p:cNvPr id="12" name="Tableau 11">
            <a:extLst>
              <a:ext uri="{FF2B5EF4-FFF2-40B4-BE49-F238E27FC236}">
                <a16:creationId xmlns:a16="http://schemas.microsoft.com/office/drawing/2014/main" id="{23B5C5BD-6EB6-4F33-9C21-03AB01B882EA}"/>
              </a:ext>
            </a:extLst>
          </p:cNvPr>
          <p:cNvGraphicFramePr>
            <a:graphicFrameLocks noGrp="1"/>
          </p:cNvGraphicFramePr>
          <p:nvPr/>
        </p:nvGraphicFramePr>
        <p:xfrm>
          <a:off x="435402" y="562600"/>
          <a:ext cx="11277213" cy="5962744"/>
        </p:xfrm>
        <a:graphic>
          <a:graphicData uri="http://schemas.openxmlformats.org/drawingml/2006/table">
            <a:tbl>
              <a:tblPr firstRow="1" bandRow="1">
                <a:tableStyleId>{5C22544A-7EE6-4342-B048-85BDC9FD1C3A}</a:tableStyleId>
              </a:tblPr>
              <a:tblGrid>
                <a:gridCol w="3759071">
                  <a:extLst>
                    <a:ext uri="{9D8B030D-6E8A-4147-A177-3AD203B41FA5}">
                      <a16:colId xmlns:a16="http://schemas.microsoft.com/office/drawing/2014/main" val="4000093288"/>
                    </a:ext>
                  </a:extLst>
                </a:gridCol>
                <a:gridCol w="3759071">
                  <a:extLst>
                    <a:ext uri="{9D8B030D-6E8A-4147-A177-3AD203B41FA5}">
                      <a16:colId xmlns:a16="http://schemas.microsoft.com/office/drawing/2014/main" val="4164998953"/>
                    </a:ext>
                  </a:extLst>
                </a:gridCol>
                <a:gridCol w="3759071">
                  <a:extLst>
                    <a:ext uri="{9D8B030D-6E8A-4147-A177-3AD203B41FA5}">
                      <a16:colId xmlns:a16="http://schemas.microsoft.com/office/drawing/2014/main" val="3812654652"/>
                    </a:ext>
                  </a:extLst>
                </a:gridCol>
              </a:tblGrid>
              <a:tr h="5962744">
                <a:tc>
                  <a:txBody>
                    <a:bodyPr/>
                    <a:lstStyle/>
                    <a:p>
                      <a:pPr algn="just">
                        <a:lnSpc>
                          <a:spcPct val="115000"/>
                        </a:lnSpc>
                        <a:spcAft>
                          <a:spcPts val="1200"/>
                        </a:spcAft>
                      </a:pP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Nye;ouws</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e`ini</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nak</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eqoun</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ouoh</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mmon</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ntwou</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 nem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ny`etau`ini</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nak</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eqoun</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qen</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pai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ehoou</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nte</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voou</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nnai</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dwron</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nai</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a:t>
                      </a:r>
                    </a:p>
                    <a:p>
                      <a:pPr algn="just">
                        <a:lnSpc>
                          <a:spcPct val="115000"/>
                        </a:lnSpc>
                        <a:spcAft>
                          <a:spcPts val="1200"/>
                        </a:spcAft>
                      </a:pP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Moi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nwou</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nniattako</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`n`</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tsebi`w</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nnye;natako</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 na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nivyou`i</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`n`</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tsebi`w</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nna</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pkahi</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nisa`eneh</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`n`</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tsebi`w</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nni`procoucyou</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nl-NL"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Nou`you</a:t>
                      </a:r>
                      <a:r>
                        <a:rPr lang="nl-NL"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nl-NL"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noutamion</a:t>
                      </a:r>
                      <a:r>
                        <a:rPr lang="nl-NL"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nl-NL"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mahou</a:t>
                      </a:r>
                      <a:r>
                        <a:rPr lang="nl-NL"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nl-NL"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ebolqen</a:t>
                      </a:r>
                      <a:r>
                        <a:rPr lang="nl-NL"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nl-NL"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aga;on</a:t>
                      </a:r>
                      <a:r>
                        <a:rPr lang="nl-NL"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nl-NL"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niben</a:t>
                      </a:r>
                      <a:r>
                        <a:rPr lang="nl-NL"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Matakto</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erwou</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P¡ `n`</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tjom</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nte</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nekaggeloc</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nem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nekar,yaggeloc</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=e=;=u.</a:t>
                      </a:r>
                    </a:p>
                  </a:txBody>
                  <a:tcPr marL="68580" marR="68580" marT="0"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just">
                        <a:lnSpc>
                          <a:spcPct val="115000"/>
                        </a:lnSpc>
                        <a:spcAft>
                          <a:spcPts val="1200"/>
                        </a:spcAft>
                      </a:pPr>
                      <a:r>
                        <a:rPr lang="fr-FR" sz="2000" dirty="0">
                          <a:solidFill>
                            <a:schemeClr val="tx1"/>
                          </a:solidFill>
                          <a:effectLst/>
                          <a:latin typeface="Book Antiqua" panose="02040602050305030304" pitchFamily="18" charset="0"/>
                          <a:ea typeface="Times New Roman" panose="02020603050405020304" pitchFamily="18" charset="0"/>
                          <a:cs typeface="Arial" panose="020B0604020202020204" pitchFamily="34" charset="0"/>
                        </a:rPr>
                        <a:t>A ceux qui veulent offrir mais ne le peuvent pas, et à ceux qui T’ont offert ces offrandes aujourd’hui,</a:t>
                      </a:r>
                    </a:p>
                    <a:p>
                      <a:pPr algn="just">
                        <a:lnSpc>
                          <a:spcPct val="115000"/>
                        </a:lnSpc>
                        <a:spcAft>
                          <a:spcPts val="1200"/>
                        </a:spcAft>
                      </a:pPr>
                      <a:r>
                        <a:rPr lang="fr-FR" sz="2000" dirty="0">
                          <a:solidFill>
                            <a:schemeClr val="tx1"/>
                          </a:solidFill>
                          <a:effectLst/>
                          <a:latin typeface="Book Antiqua" panose="02040602050305030304" pitchFamily="18" charset="0"/>
                          <a:ea typeface="Times New Roman" panose="02020603050405020304" pitchFamily="18" charset="0"/>
                          <a:cs typeface="Arial" panose="020B0604020202020204" pitchFamily="34" charset="0"/>
                        </a:rPr>
                        <a:t>accorde-leur des biens incorruptibles au lieu des éphémères, des célestes au lieu des terrestres, des éternels au lieu des temporels. Leurs maisons et leurs greniers, remplis-les de tous les biens préserve-les, Seigneur, par la force de Tes anges et de Tes archanges purs.</a:t>
                      </a:r>
                    </a:p>
                  </a:txBody>
                  <a:tcPr marL="68580" marR="68580" marT="0"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justLow" rtl="1">
                        <a:lnSpc>
                          <a:spcPct val="115000"/>
                        </a:lnSpc>
                        <a:spcAft>
                          <a:spcPts val="1000"/>
                        </a:spcAft>
                      </a:pPr>
                      <a:r>
                        <a:rPr lang="ar-SA" sz="2400" b="0" kern="1200" dirty="0">
                          <a:solidFill>
                            <a:schemeClr val="tx1"/>
                          </a:solidFill>
                          <a:effectLst/>
                          <a:latin typeface="Book Antiqua" panose="02040602050305030304" pitchFamily="18" charset="0"/>
                          <a:ea typeface="+mn-ea"/>
                          <a:cs typeface="Tahoma" panose="020B0604030504040204" pitchFamily="34" charset="0"/>
                        </a:rPr>
                        <a:t>والذين يريدون أن يقدموا لك و ليس لهم والذين قدموا لك في هذا اليوم هذه القرابين</a:t>
                      </a:r>
                      <a:endParaRPr lang="fr-FR" sz="2400" b="0" kern="1200" dirty="0">
                        <a:solidFill>
                          <a:schemeClr val="tx1"/>
                        </a:solidFill>
                        <a:effectLst/>
                        <a:latin typeface="Book Antiqua" panose="02040602050305030304" pitchFamily="18" charset="0"/>
                        <a:ea typeface="+mn-ea"/>
                        <a:cs typeface="Tahoma" panose="020B0604030504040204" pitchFamily="34" charset="0"/>
                      </a:endParaRPr>
                    </a:p>
                    <a:p>
                      <a:pPr algn="justLow" rtl="1">
                        <a:lnSpc>
                          <a:spcPct val="115000"/>
                        </a:lnSpc>
                        <a:spcAft>
                          <a:spcPts val="1000"/>
                        </a:spcAft>
                      </a:pPr>
                      <a:r>
                        <a:rPr lang="ar-SA" sz="24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أعطهم الباقيات عوض الفانيات السمائيات عوض الأرضيات الأبديات عوض الزمنيات</a:t>
                      </a:r>
                      <a:endParaRPr lang="fr-FR" sz="24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endParaRPr>
                    </a:p>
                    <a:p>
                      <a:pPr algn="justLow" rtl="1">
                        <a:lnSpc>
                          <a:spcPct val="115000"/>
                        </a:lnSpc>
                        <a:spcAft>
                          <a:spcPts val="1000"/>
                        </a:spcAft>
                      </a:pPr>
                      <a:r>
                        <a:rPr lang="ar-SA" sz="24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بيوتهم ومخازنهم </a:t>
                      </a:r>
                      <a:r>
                        <a:rPr lang="ar-SA" sz="2400" b="0" dirty="0" err="1">
                          <a:solidFill>
                            <a:schemeClr val="tx1"/>
                          </a:solidFill>
                          <a:effectLst/>
                          <a:latin typeface="Book Antiqua" panose="02040602050305030304" pitchFamily="18" charset="0"/>
                          <a:ea typeface="Calibri" panose="020F0502020204030204" pitchFamily="34" charset="0"/>
                          <a:cs typeface="Tahoma" panose="020B0604030504040204" pitchFamily="34" charset="0"/>
                        </a:rPr>
                        <a:t>إملأها</a:t>
                      </a:r>
                      <a:r>
                        <a:rPr lang="ar-SA" sz="24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 من كل الخيرات أحطهم </a:t>
                      </a:r>
                      <a:r>
                        <a:rPr lang="ar-SA" sz="2400" b="0" dirty="0" err="1">
                          <a:solidFill>
                            <a:schemeClr val="tx1"/>
                          </a:solidFill>
                          <a:effectLst/>
                          <a:latin typeface="Book Antiqua" panose="02040602050305030304" pitchFamily="18" charset="0"/>
                          <a:ea typeface="Calibri" panose="020F0502020204030204" pitchFamily="34" charset="0"/>
                          <a:cs typeface="Tahoma" panose="020B0604030504040204" pitchFamily="34" charset="0"/>
                        </a:rPr>
                        <a:t>يارب</a:t>
                      </a:r>
                      <a:r>
                        <a:rPr lang="ar-SA" sz="24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 بقوة ملائكتك و رؤساء ملائكتك الأطهار.</a:t>
                      </a:r>
                    </a:p>
                  </a:txBody>
                  <a:tcPr marL="68580" marR="68580" marT="0"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984232855"/>
                  </a:ext>
                </a:extLst>
              </a:tr>
            </a:tbl>
          </a:graphicData>
        </a:graphic>
      </p:graphicFrame>
      <p:sp>
        <p:nvSpPr>
          <p:cNvPr id="6" name="ZoneTexte 5">
            <a:extLst>
              <a:ext uri="{FF2B5EF4-FFF2-40B4-BE49-F238E27FC236}">
                <a16:creationId xmlns:a16="http://schemas.microsoft.com/office/drawing/2014/main" id="{4FF626DA-6A01-430E-B796-30F6AE5E4DEE}"/>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du </a:t>
            </a:r>
            <a:r>
              <a:rPr lang="fr-FR" sz="1600" b="1" dirty="0" err="1">
                <a:solidFill>
                  <a:schemeClr val="bg1"/>
                </a:solidFill>
              </a:rPr>
              <a:t>Lakkan</a:t>
            </a:r>
            <a:r>
              <a:rPr lang="fr-FR" sz="1600" b="1" dirty="0">
                <a:solidFill>
                  <a:schemeClr val="bg1"/>
                </a:solidFill>
              </a:rPr>
              <a:t> (Lavement des pieds)</a:t>
            </a:r>
          </a:p>
        </p:txBody>
      </p:sp>
      <p:sp>
        <p:nvSpPr>
          <p:cNvPr id="8" name="Rectangle 74">
            <a:extLst>
              <a:ext uri="{FF2B5EF4-FFF2-40B4-BE49-F238E27FC236}">
                <a16:creationId xmlns:a16="http://schemas.microsoft.com/office/drawing/2014/main" id="{D52F21FD-8CD5-47B9-BFB4-497B21E7C5E7}"/>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صلاة </a:t>
            </a:r>
            <a:r>
              <a:rPr lang="ar-SA" sz="2000" b="1" dirty="0" err="1">
                <a:solidFill>
                  <a:schemeClr val="bg1"/>
                </a:solidFill>
              </a:rPr>
              <a:t>اللقان</a:t>
            </a:r>
            <a:endParaRPr lang="en-US" altLang="fr-FR" sz="2000" b="1" i="1" dirty="0">
              <a:solidFill>
                <a:schemeClr val="bg1"/>
              </a:solidFill>
            </a:endParaRPr>
          </a:p>
        </p:txBody>
      </p:sp>
    </p:spTree>
    <p:extLst>
      <p:ext uri="{BB962C8B-B14F-4D97-AF65-F5344CB8AC3E}">
        <p14:creationId xmlns:p14="http://schemas.microsoft.com/office/powerpoint/2010/main" val="855423088"/>
      </p:ext>
    </p:extLst>
  </p:cSld>
  <p:clrMapOvr>
    <a:masterClrMapping/>
  </p:clrMapOvr>
</p:sld>
</file>

<file path=ppt/slides/slide6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5" name="Connecteur droit 4">
            <a:extLst>
              <a:ext uri="{FF2B5EF4-FFF2-40B4-BE49-F238E27FC236}">
                <a16:creationId xmlns:a16="http://schemas.microsoft.com/office/drawing/2014/main" id="{126B1987-611D-41BD-9F08-E35F26AD5672}"/>
              </a:ext>
            </a:extLst>
          </p:cNvPr>
          <p:cNvCxnSpPr>
            <a:cxnSpLocks/>
          </p:cNvCxnSpPr>
          <p:nvPr/>
        </p:nvCxnSpPr>
        <p:spPr>
          <a:xfrm flipV="1">
            <a:off x="4151784" y="548680"/>
            <a:ext cx="0" cy="5832648"/>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7" name="Connecteur droit 6">
            <a:extLst>
              <a:ext uri="{FF2B5EF4-FFF2-40B4-BE49-F238E27FC236}">
                <a16:creationId xmlns:a16="http://schemas.microsoft.com/office/drawing/2014/main" id="{6FCAE597-4702-47B1-A0B0-F545200A3E96}"/>
              </a:ext>
            </a:extLst>
          </p:cNvPr>
          <p:cNvCxnSpPr>
            <a:cxnSpLocks/>
          </p:cNvCxnSpPr>
          <p:nvPr/>
        </p:nvCxnSpPr>
        <p:spPr>
          <a:xfrm>
            <a:off x="7932204" y="548680"/>
            <a:ext cx="0" cy="5832648"/>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aphicFrame>
        <p:nvGraphicFramePr>
          <p:cNvPr id="12" name="Tableau 11">
            <a:extLst>
              <a:ext uri="{FF2B5EF4-FFF2-40B4-BE49-F238E27FC236}">
                <a16:creationId xmlns:a16="http://schemas.microsoft.com/office/drawing/2014/main" id="{23B5C5BD-6EB6-4F33-9C21-03AB01B882EA}"/>
              </a:ext>
            </a:extLst>
          </p:cNvPr>
          <p:cNvGraphicFramePr>
            <a:graphicFrameLocks noGrp="1"/>
          </p:cNvGraphicFramePr>
          <p:nvPr/>
        </p:nvGraphicFramePr>
        <p:xfrm>
          <a:off x="435402" y="562600"/>
          <a:ext cx="11277213" cy="4868704"/>
        </p:xfrm>
        <a:graphic>
          <a:graphicData uri="http://schemas.openxmlformats.org/drawingml/2006/table">
            <a:tbl>
              <a:tblPr firstRow="1" bandRow="1">
                <a:tableStyleId>{5C22544A-7EE6-4342-B048-85BDC9FD1C3A}</a:tableStyleId>
              </a:tblPr>
              <a:tblGrid>
                <a:gridCol w="3759071">
                  <a:extLst>
                    <a:ext uri="{9D8B030D-6E8A-4147-A177-3AD203B41FA5}">
                      <a16:colId xmlns:a16="http://schemas.microsoft.com/office/drawing/2014/main" val="4000093288"/>
                    </a:ext>
                  </a:extLst>
                </a:gridCol>
                <a:gridCol w="3759071">
                  <a:extLst>
                    <a:ext uri="{9D8B030D-6E8A-4147-A177-3AD203B41FA5}">
                      <a16:colId xmlns:a16="http://schemas.microsoft.com/office/drawing/2014/main" val="4164998953"/>
                    </a:ext>
                  </a:extLst>
                </a:gridCol>
                <a:gridCol w="3759071">
                  <a:extLst>
                    <a:ext uri="{9D8B030D-6E8A-4147-A177-3AD203B41FA5}">
                      <a16:colId xmlns:a16="http://schemas.microsoft.com/office/drawing/2014/main" val="3812654652"/>
                    </a:ext>
                  </a:extLst>
                </a:gridCol>
              </a:tblGrid>
              <a:tr h="2434352">
                <a:tc>
                  <a:txBody>
                    <a:bodyPr/>
                    <a:lstStyle/>
                    <a:p>
                      <a:pPr algn="just">
                        <a:lnSpc>
                          <a:spcPct val="115000"/>
                        </a:lnSpc>
                        <a:spcAft>
                          <a:spcPts val="1200"/>
                        </a:spcAft>
                      </a:pP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ÉM`vry</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etauer`vmeu`i</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mpekran</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=e=;=u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hijen</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pikahi</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aripoumeu`i</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hwou</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P¡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qen</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tekmetouro</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ouoh</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qen</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pai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ke</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ewn</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vai</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mper,au</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ncwk</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a:t>
                      </a:r>
                    </a:p>
                  </a:txBody>
                  <a:tcPr marL="68580" marR="68580" marT="0"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just">
                        <a:lnSpc>
                          <a:spcPct val="115000"/>
                        </a:lnSpc>
                        <a:spcAft>
                          <a:spcPts val="1200"/>
                        </a:spcAft>
                      </a:pPr>
                      <a:r>
                        <a:rPr lang="fr-FR" sz="2000" dirty="0">
                          <a:solidFill>
                            <a:schemeClr val="tx1"/>
                          </a:solidFill>
                          <a:effectLst/>
                          <a:latin typeface="Book Antiqua" panose="02040602050305030304" pitchFamily="18" charset="0"/>
                          <a:ea typeface="Times New Roman" panose="02020603050405020304" pitchFamily="18" charset="0"/>
                          <a:cs typeface="Arial" panose="020B0604020202020204" pitchFamily="34" charset="0"/>
                        </a:rPr>
                        <a:t>Comme ils ont invoqué Ton saint Nom sur terre, souviens-Toi aussi, Seigneur, d’eux dans Ton Royaume et dans cette vie ne les éloigne pas de Toi.</a:t>
                      </a:r>
                    </a:p>
                  </a:txBody>
                  <a:tcPr marL="68580" marR="68580" marT="0"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justLow" rtl="1">
                        <a:lnSpc>
                          <a:spcPct val="115000"/>
                        </a:lnSpc>
                        <a:spcAft>
                          <a:spcPts val="1000"/>
                        </a:spcAft>
                      </a:pPr>
                      <a:r>
                        <a:rPr lang="ar-SA" sz="2400" b="0" kern="1200" dirty="0">
                          <a:solidFill>
                            <a:schemeClr val="tx1"/>
                          </a:solidFill>
                          <a:effectLst/>
                          <a:latin typeface="Book Antiqua" panose="02040602050305030304" pitchFamily="18" charset="0"/>
                          <a:ea typeface="+mn-ea"/>
                          <a:cs typeface="Tahoma" panose="020B0604030504040204" pitchFamily="34" charset="0"/>
                        </a:rPr>
                        <a:t>كما ذكروا </a:t>
                      </a:r>
                      <a:r>
                        <a:rPr lang="ar-SA" sz="2400" b="0" kern="1200" dirty="0" err="1">
                          <a:solidFill>
                            <a:schemeClr val="tx1"/>
                          </a:solidFill>
                          <a:effectLst/>
                          <a:latin typeface="Book Antiqua" panose="02040602050305030304" pitchFamily="18" charset="0"/>
                          <a:ea typeface="+mn-ea"/>
                          <a:cs typeface="Tahoma" panose="020B0604030504040204" pitchFamily="34" charset="0"/>
                        </a:rPr>
                        <a:t>إسمك</a:t>
                      </a:r>
                      <a:r>
                        <a:rPr lang="ar-SA" sz="2400" b="0" kern="1200" dirty="0">
                          <a:solidFill>
                            <a:schemeClr val="tx1"/>
                          </a:solidFill>
                          <a:effectLst/>
                          <a:latin typeface="Book Antiqua" panose="02040602050305030304" pitchFamily="18" charset="0"/>
                          <a:ea typeface="+mn-ea"/>
                          <a:cs typeface="Tahoma" panose="020B0604030504040204" pitchFamily="34" charset="0"/>
                        </a:rPr>
                        <a:t> القدوس على الأرض أذكرهم هم أيضاً </a:t>
                      </a:r>
                      <a:r>
                        <a:rPr lang="ar-SA" sz="2400" b="0" kern="1200" dirty="0" err="1">
                          <a:solidFill>
                            <a:schemeClr val="tx1"/>
                          </a:solidFill>
                          <a:effectLst/>
                          <a:latin typeface="Book Antiqua" panose="02040602050305030304" pitchFamily="18" charset="0"/>
                          <a:ea typeface="+mn-ea"/>
                          <a:cs typeface="Tahoma" panose="020B0604030504040204" pitchFamily="34" charset="0"/>
                        </a:rPr>
                        <a:t>يارب</a:t>
                      </a:r>
                      <a:r>
                        <a:rPr lang="ar-SA" sz="2400" b="0" kern="1200" dirty="0">
                          <a:solidFill>
                            <a:schemeClr val="tx1"/>
                          </a:solidFill>
                          <a:effectLst/>
                          <a:latin typeface="Book Antiqua" panose="02040602050305030304" pitchFamily="18" charset="0"/>
                          <a:ea typeface="+mn-ea"/>
                          <a:cs typeface="Tahoma" panose="020B0604030504040204" pitchFamily="34" charset="0"/>
                        </a:rPr>
                        <a:t> في ملكوتك وفي هذا الدهر لا تتركهم عنك</a:t>
                      </a:r>
                      <a:endParaRPr lang="ar-SA" sz="24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endParaRPr>
                    </a:p>
                  </a:txBody>
                  <a:tcPr marL="68580" marR="68580" marT="0"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984232855"/>
                  </a:ext>
                </a:extLst>
              </a:tr>
              <a:tr h="2434352">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2000" b="1" kern="1200" dirty="0" err="1">
                          <a:solidFill>
                            <a:srgbClr val="C00000"/>
                          </a:solidFill>
                          <a:latin typeface="CS Avva Shenouda" panose="020B7200000000000000" pitchFamily="34" charset="0"/>
                          <a:ea typeface="+mn-ea"/>
                          <a:cs typeface="+mn-cs"/>
                        </a:rPr>
                        <a:t>Pilaoc</a:t>
                      </a:r>
                      <a:endParaRPr lang="fr-FR" sz="2800" b="1" kern="1200" dirty="0">
                        <a:solidFill>
                          <a:srgbClr val="C00000"/>
                        </a:solidFill>
                        <a:latin typeface="CS Avva Shenouda" panose="020B7200000000000000" pitchFamily="34" charset="0"/>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lang="fr-FR" sz="1800" b="1" kern="1200" dirty="0" err="1">
                          <a:solidFill>
                            <a:schemeClr val="tx1"/>
                          </a:solidFill>
                          <a:effectLst/>
                          <a:latin typeface="CS Avva Shenouda" panose="020B7200000000000000" pitchFamily="34" charset="0"/>
                          <a:ea typeface="+mn-ea"/>
                          <a:cs typeface="+mn-cs"/>
                        </a:rPr>
                        <a:t>Kuri`e</a:t>
                      </a:r>
                      <a:r>
                        <a:rPr lang="fr-FR" sz="1800" b="1" kern="1200" dirty="0">
                          <a:solidFill>
                            <a:schemeClr val="tx1"/>
                          </a:solidFill>
                          <a:effectLst/>
                          <a:latin typeface="CS Avva Shenouda" panose="020B7200000000000000" pitchFamily="34" charset="0"/>
                          <a:ea typeface="+mn-ea"/>
                          <a:cs typeface="+mn-cs"/>
                        </a:rPr>
                        <a:t> `</a:t>
                      </a:r>
                      <a:r>
                        <a:rPr lang="fr-FR" sz="1800" b="1" kern="1200" dirty="0" err="1">
                          <a:solidFill>
                            <a:schemeClr val="tx1"/>
                          </a:solidFill>
                          <a:effectLst/>
                          <a:latin typeface="CS Avva Shenouda" panose="020B7200000000000000" pitchFamily="34" charset="0"/>
                          <a:ea typeface="+mn-ea"/>
                          <a:cs typeface="+mn-cs"/>
                        </a:rPr>
                        <a:t>ele`ycon</a:t>
                      </a:r>
                      <a:r>
                        <a:rPr lang="fr-FR" sz="1800" b="1" kern="1200" dirty="0">
                          <a:solidFill>
                            <a:schemeClr val="tx1"/>
                          </a:solidFill>
                          <a:effectLst/>
                          <a:latin typeface="CS Avva Shenouda" panose="020B7200000000000000" pitchFamily="34" charset="0"/>
                          <a:ea typeface="+mn-ea"/>
                          <a:cs typeface="+mn-cs"/>
                        </a:rPr>
                        <a:t> </a:t>
                      </a: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algn="ctr" defTabSz="914400" rtl="0" eaLnBrk="1" latinLnBrk="0" hangingPunct="1"/>
                      <a:r>
                        <a:rPr lang="fr-FR" sz="2000" b="1" kern="1200" dirty="0">
                          <a:solidFill>
                            <a:srgbClr val="C00000"/>
                          </a:solidFill>
                          <a:latin typeface="+mn-lt"/>
                          <a:ea typeface="+mn-ea"/>
                          <a:cs typeface="+mn-cs"/>
                        </a:rPr>
                        <a:t>L’assemblée</a:t>
                      </a:r>
                      <a:endParaRPr lang="fr-FR" sz="2800" b="1" kern="1200" dirty="0">
                        <a:solidFill>
                          <a:srgbClr val="C00000"/>
                        </a:solidFill>
                        <a:latin typeface="+mn-lt"/>
                        <a:ea typeface="+mn-ea"/>
                        <a:cs typeface="+mn-cs"/>
                      </a:endParaRPr>
                    </a:p>
                    <a:p>
                      <a:pPr algn="ctr"/>
                      <a:r>
                        <a:rPr lang="fr-FR" sz="2000" b="1" kern="1200" dirty="0">
                          <a:solidFill>
                            <a:schemeClr val="dk1"/>
                          </a:solidFill>
                          <a:effectLst/>
                          <a:latin typeface="+mn-lt"/>
                          <a:ea typeface="+mn-ea"/>
                          <a:cs typeface="+mn-cs"/>
                        </a:rPr>
                        <a:t>Pitié Seigneur</a:t>
                      </a:r>
                      <a:endParaRPr lang="fr-FR" sz="1800" b="1" dirty="0">
                        <a:solidFill>
                          <a:srgbClr val="C00000"/>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ar-SA" sz="2400" b="1" kern="1200" dirty="0">
                          <a:solidFill>
                            <a:srgbClr val="C00000"/>
                          </a:solidFill>
                          <a:effectLst/>
                          <a:latin typeface="+mn-lt"/>
                          <a:ea typeface="+mn-ea"/>
                          <a:cs typeface="+mn-cs"/>
                        </a:rPr>
                        <a:t>الشعب</a:t>
                      </a:r>
                      <a:endParaRPr lang="fr-FR" sz="2400" b="1" kern="1200" dirty="0">
                        <a:solidFill>
                          <a:srgbClr val="C00000"/>
                        </a:solidFill>
                        <a:effectLst/>
                        <a:latin typeface="+mn-lt"/>
                        <a:ea typeface="+mn-ea"/>
                        <a:cs typeface="+mn-cs"/>
                      </a:endParaRPr>
                    </a:p>
                    <a:p>
                      <a:pPr algn="ctr"/>
                      <a:r>
                        <a:rPr lang="ar-SA" sz="2400" b="1" kern="1200" dirty="0" err="1">
                          <a:solidFill>
                            <a:schemeClr val="dk1"/>
                          </a:solidFill>
                          <a:effectLst/>
                          <a:latin typeface="+mn-lt"/>
                          <a:ea typeface="+mn-ea"/>
                          <a:cs typeface="+mn-cs"/>
                        </a:rPr>
                        <a:t>يارب</a:t>
                      </a:r>
                      <a:r>
                        <a:rPr lang="ar-SA" sz="2400" b="1" kern="1200" dirty="0">
                          <a:solidFill>
                            <a:schemeClr val="dk1"/>
                          </a:solidFill>
                          <a:effectLst/>
                          <a:latin typeface="+mn-lt"/>
                          <a:ea typeface="+mn-ea"/>
                          <a:cs typeface="+mn-cs"/>
                        </a:rPr>
                        <a:t> ارحم</a:t>
                      </a:r>
                      <a:endParaRPr lang="fr-FR" sz="2400" b="1" kern="1200" dirty="0">
                        <a:solidFill>
                          <a:schemeClr val="dk1"/>
                        </a:solidFill>
                        <a:effectLst/>
                        <a:latin typeface="+mn-lt"/>
                        <a:ea typeface="+mn-ea"/>
                        <a:cs typeface="+mn-cs"/>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619726771"/>
                  </a:ext>
                </a:extLst>
              </a:tr>
            </a:tbl>
          </a:graphicData>
        </a:graphic>
      </p:graphicFrame>
      <p:sp>
        <p:nvSpPr>
          <p:cNvPr id="6" name="ZoneTexte 5">
            <a:extLst>
              <a:ext uri="{FF2B5EF4-FFF2-40B4-BE49-F238E27FC236}">
                <a16:creationId xmlns:a16="http://schemas.microsoft.com/office/drawing/2014/main" id="{4FF626DA-6A01-430E-B796-30F6AE5E4DEE}"/>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du </a:t>
            </a:r>
            <a:r>
              <a:rPr lang="fr-FR" sz="1600" b="1" dirty="0" err="1">
                <a:solidFill>
                  <a:schemeClr val="bg1"/>
                </a:solidFill>
              </a:rPr>
              <a:t>Lakkan</a:t>
            </a:r>
            <a:r>
              <a:rPr lang="fr-FR" sz="1600" b="1" dirty="0">
                <a:solidFill>
                  <a:schemeClr val="bg1"/>
                </a:solidFill>
              </a:rPr>
              <a:t> (Lavement des pieds)</a:t>
            </a:r>
          </a:p>
        </p:txBody>
      </p:sp>
      <p:sp>
        <p:nvSpPr>
          <p:cNvPr id="8" name="Rectangle 74">
            <a:extLst>
              <a:ext uri="{FF2B5EF4-FFF2-40B4-BE49-F238E27FC236}">
                <a16:creationId xmlns:a16="http://schemas.microsoft.com/office/drawing/2014/main" id="{D52F21FD-8CD5-47B9-BFB4-497B21E7C5E7}"/>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صلاة </a:t>
            </a:r>
            <a:r>
              <a:rPr lang="ar-SA" sz="2000" b="1" dirty="0" err="1">
                <a:solidFill>
                  <a:schemeClr val="bg1"/>
                </a:solidFill>
              </a:rPr>
              <a:t>اللقان</a:t>
            </a:r>
            <a:endParaRPr lang="en-US" altLang="fr-FR" sz="2000" b="1" i="1" dirty="0">
              <a:solidFill>
                <a:schemeClr val="bg1"/>
              </a:solidFill>
            </a:endParaRPr>
          </a:p>
        </p:txBody>
      </p:sp>
    </p:spTree>
    <p:extLst>
      <p:ext uri="{BB962C8B-B14F-4D97-AF65-F5344CB8AC3E}">
        <p14:creationId xmlns:p14="http://schemas.microsoft.com/office/powerpoint/2010/main" val="3329684474"/>
      </p:ext>
    </p:extLst>
  </p:cSld>
  <p:clrMapOvr>
    <a:masterClrMapping/>
  </p:clrMapOvr>
</p:sld>
</file>

<file path=ppt/slides/slide6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5" name="Connecteur droit 4">
            <a:extLst>
              <a:ext uri="{FF2B5EF4-FFF2-40B4-BE49-F238E27FC236}">
                <a16:creationId xmlns:a16="http://schemas.microsoft.com/office/drawing/2014/main" id="{126B1987-611D-41BD-9F08-E35F26AD5672}"/>
              </a:ext>
            </a:extLst>
          </p:cNvPr>
          <p:cNvCxnSpPr>
            <a:cxnSpLocks/>
          </p:cNvCxnSpPr>
          <p:nvPr/>
        </p:nvCxnSpPr>
        <p:spPr>
          <a:xfrm flipV="1">
            <a:off x="4151784" y="548680"/>
            <a:ext cx="0" cy="5832648"/>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7" name="Connecteur droit 6">
            <a:extLst>
              <a:ext uri="{FF2B5EF4-FFF2-40B4-BE49-F238E27FC236}">
                <a16:creationId xmlns:a16="http://schemas.microsoft.com/office/drawing/2014/main" id="{6FCAE597-4702-47B1-A0B0-F545200A3E96}"/>
              </a:ext>
            </a:extLst>
          </p:cNvPr>
          <p:cNvCxnSpPr>
            <a:cxnSpLocks/>
          </p:cNvCxnSpPr>
          <p:nvPr/>
        </p:nvCxnSpPr>
        <p:spPr>
          <a:xfrm>
            <a:off x="7932204" y="548680"/>
            <a:ext cx="0" cy="5832648"/>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aphicFrame>
        <p:nvGraphicFramePr>
          <p:cNvPr id="11" name="Tableau 10">
            <a:extLst>
              <a:ext uri="{FF2B5EF4-FFF2-40B4-BE49-F238E27FC236}">
                <a16:creationId xmlns:a16="http://schemas.microsoft.com/office/drawing/2014/main" id="{064030C8-D926-485C-8E3C-04B79300FA76}"/>
              </a:ext>
            </a:extLst>
          </p:cNvPr>
          <p:cNvGraphicFramePr>
            <a:graphicFrameLocks noGrp="1"/>
          </p:cNvGraphicFramePr>
          <p:nvPr/>
        </p:nvGraphicFramePr>
        <p:xfrm>
          <a:off x="407368" y="548680"/>
          <a:ext cx="11305251" cy="396240"/>
        </p:xfrm>
        <a:graphic>
          <a:graphicData uri="http://schemas.openxmlformats.org/drawingml/2006/table">
            <a:tbl>
              <a:tblPr firstRow="1" bandRow="1">
                <a:tableStyleId>{5C22544A-7EE6-4342-B048-85BDC9FD1C3A}</a:tableStyleId>
              </a:tblPr>
              <a:tblGrid>
                <a:gridCol w="3768417">
                  <a:extLst>
                    <a:ext uri="{9D8B030D-6E8A-4147-A177-3AD203B41FA5}">
                      <a16:colId xmlns:a16="http://schemas.microsoft.com/office/drawing/2014/main" val="643898362"/>
                    </a:ext>
                  </a:extLst>
                </a:gridCol>
                <a:gridCol w="3768417">
                  <a:extLst>
                    <a:ext uri="{9D8B030D-6E8A-4147-A177-3AD203B41FA5}">
                      <a16:colId xmlns:a16="http://schemas.microsoft.com/office/drawing/2014/main" val="928857037"/>
                    </a:ext>
                  </a:extLst>
                </a:gridCol>
                <a:gridCol w="3768417">
                  <a:extLst>
                    <a:ext uri="{9D8B030D-6E8A-4147-A177-3AD203B41FA5}">
                      <a16:colId xmlns:a16="http://schemas.microsoft.com/office/drawing/2014/main" val="2709813572"/>
                    </a:ext>
                  </a:extLst>
                </a:gridCol>
              </a:tblGrid>
              <a:tr h="370840">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2000" b="1" dirty="0" err="1">
                          <a:solidFill>
                            <a:srgbClr val="C00000"/>
                          </a:solidFill>
                          <a:latin typeface="CS Avva Shenouda" panose="020B7200000000000000" pitchFamily="34" charset="0"/>
                        </a:rPr>
                        <a:t>Piouyb</a:t>
                      </a:r>
                      <a:endParaRPr lang="fr-FR" sz="2800" b="1" dirty="0">
                        <a:solidFill>
                          <a:srgbClr val="C00000"/>
                        </a:solidFill>
                        <a:latin typeface="CS Avva Shenouda" panose="020B7200000000000000" pitchFamily="34" charset="0"/>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fr-FR" sz="2000" dirty="0">
                          <a:solidFill>
                            <a:srgbClr val="C00000"/>
                          </a:solidFill>
                        </a:rPr>
                        <a:t>Le Prêtre</a:t>
                      </a: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ar-SA" sz="2000" b="1" kern="1200" dirty="0">
                          <a:solidFill>
                            <a:srgbClr val="C00000"/>
                          </a:solidFill>
                          <a:effectLst/>
                          <a:latin typeface="+mn-lt"/>
                          <a:ea typeface="+mn-ea"/>
                          <a:cs typeface="+mn-cs"/>
                        </a:rPr>
                        <a:t>الكاهن</a:t>
                      </a:r>
                      <a:endParaRPr lang="fr-FR" dirty="0">
                        <a:solidFill>
                          <a:srgbClr val="C00000"/>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880199284"/>
                  </a:ext>
                </a:extLst>
              </a:tr>
            </a:tbl>
          </a:graphicData>
        </a:graphic>
      </p:graphicFrame>
      <p:graphicFrame>
        <p:nvGraphicFramePr>
          <p:cNvPr id="12" name="Tableau 11">
            <a:extLst>
              <a:ext uri="{FF2B5EF4-FFF2-40B4-BE49-F238E27FC236}">
                <a16:creationId xmlns:a16="http://schemas.microsoft.com/office/drawing/2014/main" id="{23B5C5BD-6EB6-4F33-9C21-03AB01B882EA}"/>
              </a:ext>
            </a:extLst>
          </p:cNvPr>
          <p:cNvGraphicFramePr>
            <a:graphicFrameLocks noGrp="1"/>
          </p:cNvGraphicFramePr>
          <p:nvPr/>
        </p:nvGraphicFramePr>
        <p:xfrm>
          <a:off x="435402" y="1052736"/>
          <a:ext cx="11277213" cy="5980896"/>
        </p:xfrm>
        <a:graphic>
          <a:graphicData uri="http://schemas.openxmlformats.org/drawingml/2006/table">
            <a:tbl>
              <a:tblPr firstRow="1" bandRow="1">
                <a:tableStyleId>{5C22544A-7EE6-4342-B048-85BDC9FD1C3A}</a:tableStyleId>
              </a:tblPr>
              <a:tblGrid>
                <a:gridCol w="3759071">
                  <a:extLst>
                    <a:ext uri="{9D8B030D-6E8A-4147-A177-3AD203B41FA5}">
                      <a16:colId xmlns:a16="http://schemas.microsoft.com/office/drawing/2014/main" val="4000093288"/>
                    </a:ext>
                  </a:extLst>
                </a:gridCol>
                <a:gridCol w="3759071">
                  <a:extLst>
                    <a:ext uri="{9D8B030D-6E8A-4147-A177-3AD203B41FA5}">
                      <a16:colId xmlns:a16="http://schemas.microsoft.com/office/drawing/2014/main" val="4164998953"/>
                    </a:ext>
                  </a:extLst>
                </a:gridCol>
                <a:gridCol w="3759071">
                  <a:extLst>
                    <a:ext uri="{9D8B030D-6E8A-4147-A177-3AD203B41FA5}">
                      <a16:colId xmlns:a16="http://schemas.microsoft.com/office/drawing/2014/main" val="3812654652"/>
                    </a:ext>
                  </a:extLst>
                </a:gridCol>
              </a:tblGrid>
              <a:tr h="1368152">
                <a:tc>
                  <a:txBody>
                    <a:bodyPr/>
                    <a:lstStyle/>
                    <a:p>
                      <a:pPr algn="just">
                        <a:lnSpc>
                          <a:spcPct val="115000"/>
                        </a:lnSpc>
                        <a:spcAft>
                          <a:spcPts val="1200"/>
                        </a:spcAft>
                      </a:pPr>
                      <a:r>
                        <a:rPr lang="sv-SE"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ÉAri`vmeu`i P¡ `nnikaty-,oumenoc `nte peklaoc nai nwou.</a:t>
                      </a:r>
                      <a:endParaRPr lang="fr-FR" sz="20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endParaRPr>
                    </a:p>
                  </a:txBody>
                  <a:tcPr marL="68580" marR="68580" marT="0"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just">
                        <a:lnSpc>
                          <a:spcPct val="115000"/>
                        </a:lnSpc>
                        <a:spcAft>
                          <a:spcPts val="1200"/>
                        </a:spcAft>
                      </a:pPr>
                      <a:r>
                        <a:rPr lang="fr-FR" sz="2000" dirty="0">
                          <a:solidFill>
                            <a:schemeClr val="tx1"/>
                          </a:solidFill>
                          <a:effectLst/>
                          <a:latin typeface="Book Antiqua" panose="02040602050305030304" pitchFamily="18" charset="0"/>
                          <a:ea typeface="Times New Roman" panose="02020603050405020304" pitchFamily="18" charset="0"/>
                          <a:cs typeface="Arial" panose="020B0604020202020204" pitchFamily="34" charset="0"/>
                        </a:rPr>
                        <a:t>Souviens-Toi Seigneur des catéchumènes de ton peuple. Aie pitié d'eux.</a:t>
                      </a:r>
                    </a:p>
                  </a:txBody>
                  <a:tcPr marL="68580" marR="68580" marT="0"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justLow" rtl="1">
                        <a:lnSpc>
                          <a:spcPct val="115000"/>
                        </a:lnSpc>
                        <a:spcAft>
                          <a:spcPts val="1000"/>
                        </a:spcAft>
                      </a:pPr>
                      <a:r>
                        <a:rPr lang="ar-SA" sz="24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أذكر </a:t>
                      </a:r>
                      <a:r>
                        <a:rPr lang="ar-SA" sz="2400" b="0" dirty="0" err="1">
                          <a:solidFill>
                            <a:schemeClr val="tx1"/>
                          </a:solidFill>
                          <a:effectLst/>
                          <a:latin typeface="Book Antiqua" panose="02040602050305030304" pitchFamily="18" charset="0"/>
                          <a:ea typeface="Calibri" panose="020F0502020204030204" pitchFamily="34" charset="0"/>
                          <a:cs typeface="Tahoma" panose="020B0604030504040204" pitchFamily="34" charset="0"/>
                        </a:rPr>
                        <a:t>يارب</a:t>
                      </a:r>
                      <a:r>
                        <a:rPr lang="ar-SA" sz="24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 موعوظي شعبك. ارحمهم.</a:t>
                      </a:r>
                      <a:endParaRPr lang="fr-FR" sz="24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endParaRPr>
                    </a:p>
                  </a:txBody>
                  <a:tcPr marL="68580" marR="68580" marT="0"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984232855"/>
                  </a:ext>
                </a:extLst>
              </a:tr>
              <a:tr h="1649237">
                <a:tc>
                  <a:txBody>
                    <a:bodyPr/>
                    <a:lstStyle/>
                    <a:p>
                      <a:pPr marL="0" marR="0" lvl="0" indent="0" algn="ctr" defTabSz="914400" rtl="0" eaLnBrk="1" fontAlgn="auto" latinLnBrk="0" hangingPunct="1">
                        <a:lnSpc>
                          <a:spcPct val="115000"/>
                        </a:lnSpc>
                        <a:spcBef>
                          <a:spcPts val="0"/>
                        </a:spcBef>
                        <a:spcAft>
                          <a:spcPts val="0"/>
                        </a:spcAft>
                        <a:buClrTx/>
                        <a:buSzTx/>
                        <a:buFontTx/>
                        <a:buNone/>
                        <a:tabLst/>
                        <a:defRPr/>
                      </a:pPr>
                      <a:r>
                        <a:rPr lang="fr-FR" sz="1800" b="1" kern="1200" dirty="0" err="1">
                          <a:solidFill>
                            <a:srgbClr val="C00000"/>
                          </a:solidFill>
                          <a:latin typeface="CS Avva Shenouda" panose="020B7200000000000000" pitchFamily="34" charset="0"/>
                          <a:ea typeface="+mn-ea"/>
                          <a:cs typeface="+mn-cs"/>
                        </a:rPr>
                        <a:t>Pidi`akwn</a:t>
                      </a:r>
                      <a:endParaRPr lang="fr-FR" sz="1800" b="1" kern="1200" dirty="0">
                        <a:solidFill>
                          <a:srgbClr val="C00000"/>
                        </a:solidFill>
                        <a:latin typeface="CS Avva Shenouda" panose="020B7200000000000000" pitchFamily="34" charset="0"/>
                        <a:ea typeface="+mn-ea"/>
                        <a:cs typeface="+mn-cs"/>
                      </a:endParaRPr>
                    </a:p>
                    <a:p>
                      <a:pPr marL="0" marR="0" lvl="0" indent="0" algn="ctr" defTabSz="914400" rtl="0" eaLnBrk="1" fontAlgn="auto" latinLnBrk="0" hangingPunct="1">
                        <a:lnSpc>
                          <a:spcPct val="115000"/>
                        </a:lnSpc>
                        <a:spcBef>
                          <a:spcPts val="0"/>
                        </a:spcBef>
                        <a:spcAft>
                          <a:spcPts val="0"/>
                        </a:spcAft>
                        <a:buClrTx/>
                        <a:buSzTx/>
                        <a:buFontTx/>
                        <a:buNone/>
                        <a:tabLst/>
                        <a:defRPr/>
                      </a:pPr>
                      <a:endParaRPr lang="fr-FR" sz="1050" b="1" kern="1200" dirty="0">
                        <a:solidFill>
                          <a:srgbClr val="C00000"/>
                        </a:solidFill>
                        <a:latin typeface="CS Avva Shenouda" panose="020B7200000000000000" pitchFamily="34" charset="0"/>
                        <a:ea typeface="+mn-ea"/>
                        <a:cs typeface="+mn-cs"/>
                      </a:endParaRPr>
                    </a:p>
                    <a:p>
                      <a:pPr algn="just">
                        <a:lnSpc>
                          <a:spcPct val="115000"/>
                        </a:lnSpc>
                        <a:spcAft>
                          <a:spcPts val="0"/>
                        </a:spcAft>
                      </a:pPr>
                      <a:r>
                        <a:rPr lang="fr-FR" sz="2000" b="1" kern="1200" dirty="0" err="1">
                          <a:solidFill>
                            <a:schemeClr val="tx1"/>
                          </a:solidFill>
                          <a:effectLst/>
                          <a:latin typeface="Athanasius" pitchFamily="2" charset="0"/>
                          <a:ea typeface="Calibri" panose="020F0502020204030204" pitchFamily="34" charset="0"/>
                          <a:cs typeface="Arial" panose="020B0604020202020204" pitchFamily="34" charset="0"/>
                        </a:rPr>
                        <a:t>Twb</a:t>
                      </a:r>
                      <a:r>
                        <a:rPr lang="fr-FR" sz="2000" b="1" kern="1200" dirty="0">
                          <a:solidFill>
                            <a:schemeClr val="tx1"/>
                          </a:solidFill>
                          <a:effectLst/>
                          <a:latin typeface="Athanasius" pitchFamily="2" charset="0"/>
                          <a:ea typeface="Calibri" panose="020F0502020204030204" pitchFamily="34" charset="0"/>
                          <a:cs typeface="Arial" panose="020B0604020202020204" pitchFamily="34" charset="0"/>
                        </a:rPr>
                        <a:t>\ `</a:t>
                      </a:r>
                      <a:r>
                        <a:rPr lang="fr-FR" sz="2000" b="1" kern="1200" dirty="0" err="1">
                          <a:solidFill>
                            <a:schemeClr val="tx1"/>
                          </a:solidFill>
                          <a:effectLst/>
                          <a:latin typeface="Athanasius" pitchFamily="2" charset="0"/>
                          <a:ea typeface="Calibri" panose="020F0502020204030204" pitchFamily="34" charset="0"/>
                          <a:cs typeface="Arial" panose="020B0604020202020204" pitchFamily="34" charset="0"/>
                        </a:rPr>
                        <a:t>ejen</a:t>
                      </a:r>
                      <a:r>
                        <a:rPr lang="fr-FR" sz="2000" b="1" kern="1200" dirty="0">
                          <a:solidFill>
                            <a:schemeClr val="tx1"/>
                          </a:solidFill>
                          <a:effectLst/>
                          <a:latin typeface="Athanasius" pitchFamily="2" charset="0"/>
                          <a:ea typeface="Calibri" panose="020F0502020204030204" pitchFamily="34" charset="0"/>
                          <a:cs typeface="Arial" panose="020B0604020202020204" pitchFamily="34" charset="0"/>
                        </a:rPr>
                        <a:t> </a:t>
                      </a:r>
                      <a:r>
                        <a:rPr lang="fr-FR" sz="2000" b="1" kern="1200" dirty="0" err="1">
                          <a:solidFill>
                            <a:schemeClr val="tx1"/>
                          </a:solidFill>
                          <a:effectLst/>
                          <a:latin typeface="Athanasius" pitchFamily="2" charset="0"/>
                          <a:ea typeface="Calibri" panose="020F0502020204030204" pitchFamily="34" charset="0"/>
                          <a:cs typeface="Arial" panose="020B0604020202020204" pitchFamily="34" charset="0"/>
                        </a:rPr>
                        <a:t>nikathxoumenoc</a:t>
                      </a:r>
                      <a:r>
                        <a:rPr lang="fr-FR" sz="2000" b="1" kern="1200" dirty="0">
                          <a:solidFill>
                            <a:schemeClr val="tx1"/>
                          </a:solidFill>
                          <a:effectLst/>
                          <a:latin typeface="Athanasius" pitchFamily="2" charset="0"/>
                          <a:ea typeface="Calibri" panose="020F0502020204030204" pitchFamily="34" charset="0"/>
                          <a:cs typeface="Arial" panose="020B0604020202020204" pitchFamily="34" charset="0"/>
                        </a:rPr>
                        <a:t> `</a:t>
                      </a:r>
                      <a:r>
                        <a:rPr lang="fr-FR" sz="2000" b="1" kern="1200" dirty="0" err="1">
                          <a:solidFill>
                            <a:schemeClr val="tx1"/>
                          </a:solidFill>
                          <a:effectLst/>
                          <a:latin typeface="Athanasius" pitchFamily="2" charset="0"/>
                          <a:ea typeface="Calibri" panose="020F0502020204030204" pitchFamily="34" charset="0"/>
                          <a:cs typeface="Arial" panose="020B0604020202020204" pitchFamily="34" charset="0"/>
                        </a:rPr>
                        <a:t>nte</a:t>
                      </a:r>
                      <a:r>
                        <a:rPr lang="fr-FR" sz="2000" b="1" kern="1200" dirty="0">
                          <a:solidFill>
                            <a:schemeClr val="tx1"/>
                          </a:solidFill>
                          <a:effectLst/>
                          <a:latin typeface="Athanasius" pitchFamily="2" charset="0"/>
                          <a:ea typeface="Calibri" panose="020F0502020204030204" pitchFamily="34" charset="0"/>
                          <a:cs typeface="Arial" panose="020B0604020202020204" pitchFamily="34" charset="0"/>
                        </a:rPr>
                        <a:t> </a:t>
                      </a:r>
                      <a:r>
                        <a:rPr lang="fr-FR" sz="2000" b="1" kern="1200" dirty="0" err="1">
                          <a:solidFill>
                            <a:schemeClr val="tx1"/>
                          </a:solidFill>
                          <a:effectLst/>
                          <a:latin typeface="Athanasius" pitchFamily="2" charset="0"/>
                          <a:ea typeface="Calibri" panose="020F0502020204030204" pitchFamily="34" charset="0"/>
                          <a:cs typeface="Arial" panose="020B0604020202020204" pitchFamily="34" charset="0"/>
                        </a:rPr>
                        <a:t>penlaoc</a:t>
                      </a:r>
                      <a:r>
                        <a:rPr lang="fr-FR" sz="2000" b="1" kern="1200" dirty="0">
                          <a:solidFill>
                            <a:schemeClr val="tx1"/>
                          </a:solidFill>
                          <a:effectLst/>
                          <a:latin typeface="Athanasius" pitchFamily="2" charset="0"/>
                          <a:ea typeface="Calibri" panose="020F0502020204030204" pitchFamily="34" charset="0"/>
                          <a:cs typeface="Arial" panose="020B0604020202020204" pitchFamily="34" charset="0"/>
                        </a:rPr>
                        <a:t> \</a:t>
                      </a:r>
                      <a:r>
                        <a:rPr lang="fr-FR" sz="2000" b="1" kern="1200" dirty="0" err="1">
                          <a:solidFill>
                            <a:schemeClr val="tx1"/>
                          </a:solidFill>
                          <a:effectLst/>
                          <a:latin typeface="Athanasius" pitchFamily="2" charset="0"/>
                          <a:ea typeface="Calibri" panose="020F0502020204030204" pitchFamily="34" charset="0"/>
                          <a:cs typeface="Arial" panose="020B0604020202020204" pitchFamily="34" charset="0"/>
                        </a:rPr>
                        <a:t>ina</a:t>
                      </a:r>
                      <a:r>
                        <a:rPr lang="fr-FR" sz="2000" b="1" kern="1200" dirty="0">
                          <a:solidFill>
                            <a:schemeClr val="tx1"/>
                          </a:solidFill>
                          <a:effectLst/>
                          <a:latin typeface="Athanasius" pitchFamily="2" charset="0"/>
                          <a:ea typeface="Calibri" panose="020F0502020204030204" pitchFamily="34" charset="0"/>
                          <a:cs typeface="Arial" panose="020B0604020202020204" pitchFamily="34" charset="0"/>
                        </a:rPr>
                        <a:t> `</a:t>
                      </a:r>
                      <a:r>
                        <a:rPr lang="fr-FR" sz="2000" b="1" kern="1200" dirty="0" err="1">
                          <a:solidFill>
                            <a:schemeClr val="tx1"/>
                          </a:solidFill>
                          <a:effectLst/>
                          <a:latin typeface="Athanasius" pitchFamily="2" charset="0"/>
                          <a:ea typeface="Calibri" panose="020F0502020204030204" pitchFamily="34" charset="0"/>
                          <a:cs typeface="Arial" panose="020B0604020202020204" pitchFamily="34" charset="0"/>
                        </a:rPr>
                        <a:t>nte</a:t>
                      </a:r>
                      <a:r>
                        <a:rPr lang="fr-FR" sz="2000" b="1" kern="1200" dirty="0">
                          <a:solidFill>
                            <a:schemeClr val="tx1"/>
                          </a:solidFill>
                          <a:effectLst/>
                          <a:latin typeface="Athanasius" pitchFamily="2" charset="0"/>
                          <a:ea typeface="Calibri" panose="020F0502020204030204" pitchFamily="34" charset="0"/>
                          <a:cs typeface="Arial" panose="020B0604020202020204" pitchFamily="34" charset="0"/>
                        </a:rPr>
                        <a:t> </a:t>
                      </a:r>
                      <a:r>
                        <a:rPr lang="fr-FR" sz="2000" b="1" kern="1200" dirty="0" err="1">
                          <a:solidFill>
                            <a:schemeClr val="tx1"/>
                          </a:solidFill>
                          <a:effectLst/>
                          <a:latin typeface="Athanasius" pitchFamily="2" charset="0"/>
                          <a:ea typeface="Calibri" panose="020F0502020204030204" pitchFamily="34" charset="0"/>
                          <a:cs typeface="Arial" panose="020B0604020202020204" pitchFamily="34" charset="0"/>
                        </a:rPr>
                        <a:t>Pxc</a:t>
                      </a:r>
                      <a:r>
                        <a:rPr lang="fr-FR" sz="2000" b="1" kern="1200" dirty="0">
                          <a:solidFill>
                            <a:schemeClr val="tx1"/>
                          </a:solidFill>
                          <a:effectLst/>
                          <a:latin typeface="Athanasius" pitchFamily="2" charset="0"/>
                          <a:ea typeface="Calibri" panose="020F0502020204030204" pitchFamily="34" charset="0"/>
                          <a:cs typeface="Arial" panose="020B0604020202020204" pitchFamily="34" charset="0"/>
                        </a:rPr>
                        <a:t>? </a:t>
                      </a:r>
                      <a:r>
                        <a:rPr lang="fr-FR" sz="2000" b="1" kern="1200" dirty="0" err="1">
                          <a:solidFill>
                            <a:schemeClr val="tx1"/>
                          </a:solidFill>
                          <a:effectLst/>
                          <a:latin typeface="Athanasius" pitchFamily="2" charset="0"/>
                          <a:ea typeface="Calibri" panose="020F0502020204030204" pitchFamily="34" charset="0"/>
                          <a:cs typeface="Arial" panose="020B0604020202020204" pitchFamily="34" charset="0"/>
                        </a:rPr>
                        <a:t>Pennou</a:t>
                      </a:r>
                      <a:r>
                        <a:rPr lang="fr-FR" sz="2000" b="1" kern="1200" dirty="0">
                          <a:solidFill>
                            <a:schemeClr val="tx1"/>
                          </a:solidFill>
                          <a:effectLst/>
                          <a:latin typeface="Athanasius" pitchFamily="2" charset="0"/>
                          <a:ea typeface="Calibri" panose="020F0502020204030204" pitchFamily="34" charset="0"/>
                          <a:cs typeface="Arial" panose="020B0604020202020204" pitchFamily="34" charset="0"/>
                        </a:rPr>
                        <a:t>; `</a:t>
                      </a:r>
                      <a:r>
                        <a:rPr lang="fr-FR" sz="2000" b="1" kern="1200" dirty="0" err="1">
                          <a:solidFill>
                            <a:schemeClr val="tx1"/>
                          </a:solidFill>
                          <a:effectLst/>
                          <a:latin typeface="Athanasius" pitchFamily="2" charset="0"/>
                          <a:ea typeface="Calibri" panose="020F0502020204030204" pitchFamily="34" charset="0"/>
                          <a:cs typeface="Arial" panose="020B0604020202020204" pitchFamily="34" charset="0"/>
                        </a:rPr>
                        <a:t>cmou</a:t>
                      </a:r>
                      <a:r>
                        <a:rPr lang="fr-FR" sz="2000" b="1" kern="1200" dirty="0">
                          <a:solidFill>
                            <a:schemeClr val="tx1"/>
                          </a:solidFill>
                          <a:effectLst/>
                          <a:latin typeface="Athanasius" pitchFamily="2" charset="0"/>
                          <a:ea typeface="Calibri" panose="020F0502020204030204" pitchFamily="34" charset="0"/>
                          <a:cs typeface="Arial" panose="020B0604020202020204" pitchFamily="34" charset="0"/>
                        </a:rPr>
                        <a:t> `</a:t>
                      </a:r>
                      <a:r>
                        <a:rPr lang="fr-FR" sz="2000" b="1" kern="1200" dirty="0" err="1">
                          <a:solidFill>
                            <a:schemeClr val="tx1"/>
                          </a:solidFill>
                          <a:effectLst/>
                          <a:latin typeface="Athanasius" pitchFamily="2" charset="0"/>
                          <a:ea typeface="Calibri" panose="020F0502020204030204" pitchFamily="34" charset="0"/>
                          <a:cs typeface="Arial" panose="020B0604020202020204" pitchFamily="34" charset="0"/>
                        </a:rPr>
                        <a:t>erwou</a:t>
                      </a:r>
                      <a:r>
                        <a:rPr lang="fr-FR" sz="2000" b="1" kern="1200" dirty="0">
                          <a:solidFill>
                            <a:schemeClr val="tx1"/>
                          </a:solidFill>
                          <a:effectLst/>
                          <a:latin typeface="Athanasius" pitchFamily="2" charset="0"/>
                          <a:ea typeface="Calibri" panose="020F0502020204030204" pitchFamily="34" charset="0"/>
                          <a:cs typeface="Arial" panose="020B0604020202020204" pitchFamily="34" charset="0"/>
                        </a:rPr>
                        <a:t> `</a:t>
                      </a:r>
                      <a:r>
                        <a:rPr lang="fr-FR" sz="2000" b="1" kern="1200" dirty="0" err="1">
                          <a:solidFill>
                            <a:schemeClr val="tx1"/>
                          </a:solidFill>
                          <a:effectLst/>
                          <a:latin typeface="Athanasius" pitchFamily="2" charset="0"/>
                          <a:ea typeface="Calibri" panose="020F0502020204030204" pitchFamily="34" charset="0"/>
                          <a:cs typeface="Arial" panose="020B0604020202020204" pitchFamily="34" charset="0"/>
                        </a:rPr>
                        <a:t>nteftajrwou</a:t>
                      </a:r>
                      <a:r>
                        <a:rPr lang="fr-FR" sz="2000" b="1" kern="1200" dirty="0">
                          <a:solidFill>
                            <a:schemeClr val="tx1"/>
                          </a:solidFill>
                          <a:effectLst/>
                          <a:latin typeface="Athanasius" pitchFamily="2" charset="0"/>
                          <a:ea typeface="Calibri" panose="020F0502020204030204" pitchFamily="34" charset="0"/>
                          <a:cs typeface="Arial" panose="020B0604020202020204" pitchFamily="34" charset="0"/>
                        </a:rPr>
                        <a:t> 'en pina\; </a:t>
                      </a:r>
                      <a:r>
                        <a:rPr lang="fr-FR" sz="2000" b="1" kern="1200" dirty="0" err="1">
                          <a:solidFill>
                            <a:schemeClr val="tx1"/>
                          </a:solidFill>
                          <a:effectLst/>
                          <a:latin typeface="Athanasius" pitchFamily="2" charset="0"/>
                          <a:ea typeface="Calibri" panose="020F0502020204030204" pitchFamily="34" charset="0"/>
                          <a:cs typeface="Arial" panose="020B0604020202020204" pitchFamily="34" charset="0"/>
                        </a:rPr>
                        <a:t>etcoutwn</a:t>
                      </a:r>
                      <a:r>
                        <a:rPr lang="fr-FR" sz="2000" b="1" kern="1200" dirty="0">
                          <a:solidFill>
                            <a:schemeClr val="tx1"/>
                          </a:solidFill>
                          <a:effectLst/>
                          <a:latin typeface="Athanasius" pitchFamily="2" charset="0"/>
                          <a:ea typeface="Calibri" panose="020F0502020204030204" pitchFamily="34" charset="0"/>
                          <a:cs typeface="Arial" panose="020B0604020202020204" pitchFamily="34" charset="0"/>
                        </a:rPr>
                        <a:t> ]a </a:t>
                      </a:r>
                      <a:r>
                        <a:rPr lang="fr-FR" sz="2000" b="1" kern="1200" dirty="0" err="1">
                          <a:solidFill>
                            <a:schemeClr val="tx1"/>
                          </a:solidFill>
                          <a:effectLst/>
                          <a:latin typeface="Athanasius" pitchFamily="2" charset="0"/>
                          <a:ea typeface="Calibri" panose="020F0502020204030204" pitchFamily="34" charset="0"/>
                          <a:cs typeface="Arial" panose="020B0604020202020204" pitchFamily="34" charset="0"/>
                        </a:rPr>
                        <a:t>pinifi</a:t>
                      </a:r>
                      <a:r>
                        <a:rPr lang="fr-FR" sz="2000" b="1" kern="1200" dirty="0">
                          <a:solidFill>
                            <a:schemeClr val="tx1"/>
                          </a:solidFill>
                          <a:effectLst/>
                          <a:latin typeface="Athanasius" pitchFamily="2" charset="0"/>
                          <a:ea typeface="Calibri" panose="020F0502020204030204" pitchFamily="34" charset="0"/>
                          <a:cs typeface="Arial" panose="020B0604020202020204" pitchFamily="34" charset="0"/>
                        </a:rPr>
                        <a:t> `n'</a:t>
                      </a:r>
                      <a:r>
                        <a:rPr lang="fr-FR" sz="2000" b="1" kern="1200" dirty="0" err="1">
                          <a:solidFill>
                            <a:schemeClr val="tx1"/>
                          </a:solidFill>
                          <a:effectLst/>
                          <a:latin typeface="Athanasius" pitchFamily="2" charset="0"/>
                          <a:ea typeface="Calibri" panose="020F0502020204030204" pitchFamily="34" charset="0"/>
                          <a:cs typeface="Arial" panose="020B0604020202020204" pitchFamily="34" charset="0"/>
                        </a:rPr>
                        <a:t>a`e</a:t>
                      </a:r>
                      <a:r>
                        <a:rPr lang="fr-FR" sz="2000" b="1" kern="1200" dirty="0">
                          <a:solidFill>
                            <a:schemeClr val="tx1"/>
                          </a:solidFill>
                          <a:effectLst/>
                          <a:latin typeface="Athanasius" pitchFamily="2" charset="0"/>
                          <a:ea typeface="Calibri" panose="020F0502020204030204" pitchFamily="34" charset="0"/>
                          <a:cs typeface="Arial" panose="020B0604020202020204" pitchFamily="34" charset="0"/>
                        </a:rPr>
                        <a:t> `</a:t>
                      </a:r>
                      <a:r>
                        <a:rPr lang="fr-FR" sz="2000" b="1" kern="1200" dirty="0" err="1">
                          <a:solidFill>
                            <a:schemeClr val="tx1"/>
                          </a:solidFill>
                          <a:effectLst/>
                          <a:latin typeface="Athanasius" pitchFamily="2" charset="0"/>
                          <a:ea typeface="Calibri" panose="020F0502020204030204" pitchFamily="34" charset="0"/>
                          <a:cs typeface="Arial" panose="020B0604020202020204" pitchFamily="34" charset="0"/>
                        </a:rPr>
                        <a:t>ntefxa</a:t>
                      </a:r>
                      <a:r>
                        <a:rPr lang="fr-FR" sz="2000" b="1" kern="1200" dirty="0">
                          <a:solidFill>
                            <a:schemeClr val="tx1"/>
                          </a:solidFill>
                          <a:effectLst/>
                          <a:latin typeface="Athanasius" pitchFamily="2" charset="0"/>
                          <a:ea typeface="Calibri" panose="020F0502020204030204" pitchFamily="34" charset="0"/>
                          <a:cs typeface="Arial" panose="020B0604020202020204" pitchFamily="34" charset="0"/>
                        </a:rPr>
                        <a:t> </a:t>
                      </a:r>
                      <a:r>
                        <a:rPr lang="fr-FR" sz="2000" b="1" kern="1200" dirty="0" err="1">
                          <a:solidFill>
                            <a:schemeClr val="tx1"/>
                          </a:solidFill>
                          <a:effectLst/>
                          <a:latin typeface="Athanasius" pitchFamily="2" charset="0"/>
                          <a:ea typeface="Calibri" panose="020F0502020204030204" pitchFamily="34" charset="0"/>
                          <a:cs typeface="Arial" panose="020B0604020202020204" pitchFamily="34" charset="0"/>
                        </a:rPr>
                        <a:t>nennobi</a:t>
                      </a:r>
                      <a:r>
                        <a:rPr lang="fr-FR" sz="2000" b="1" kern="1200" dirty="0">
                          <a:solidFill>
                            <a:schemeClr val="tx1"/>
                          </a:solidFill>
                          <a:effectLst/>
                          <a:latin typeface="Athanasius" pitchFamily="2" charset="0"/>
                          <a:ea typeface="Calibri" panose="020F0502020204030204" pitchFamily="34" charset="0"/>
                          <a:cs typeface="Arial" panose="020B0604020202020204" pitchFamily="34" charset="0"/>
                        </a:rPr>
                        <a:t> nan `</a:t>
                      </a:r>
                      <a:r>
                        <a:rPr lang="fr-FR" sz="2000" b="1" kern="1200" dirty="0" err="1">
                          <a:solidFill>
                            <a:schemeClr val="tx1"/>
                          </a:solidFill>
                          <a:effectLst/>
                          <a:latin typeface="Athanasius" pitchFamily="2" charset="0"/>
                          <a:ea typeface="Calibri" panose="020F0502020204030204" pitchFamily="34" charset="0"/>
                          <a:cs typeface="Arial" panose="020B0604020202020204" pitchFamily="34" charset="0"/>
                        </a:rPr>
                        <a:t>ebol</a:t>
                      </a:r>
                      <a:r>
                        <a:rPr lang="fr-FR" sz="2000" b="1" kern="1200" dirty="0">
                          <a:solidFill>
                            <a:schemeClr val="tx1"/>
                          </a:solidFill>
                          <a:effectLst/>
                          <a:latin typeface="Athanasius" pitchFamily="2" charset="0"/>
                          <a:ea typeface="Calibri" panose="020F0502020204030204" pitchFamily="34" charset="0"/>
                          <a:cs typeface="Arial" panose="020B0604020202020204" pitchFamily="34" charset="0"/>
                        </a:rPr>
                        <a:t>.</a:t>
                      </a:r>
                      <a:endParaRPr kumimoji="0" lang="fr-FR" sz="2000" b="1" i="0" u="none" strike="noStrike" kern="1200" cap="none" spc="0" normalizeH="0" baseline="0" dirty="0">
                        <a:ln>
                          <a:noFill/>
                        </a:ln>
                        <a:solidFill>
                          <a:schemeClr val="tx1"/>
                        </a:solidFill>
                        <a:effectLst/>
                        <a:uLnTx/>
                        <a:uFillTx/>
                        <a:latin typeface="Athanasius" pitchFamily="2" charset="0"/>
                        <a:ea typeface="Calibri" panose="020F0502020204030204" pitchFamily="34" charset="0"/>
                        <a:cs typeface="Arial" panose="020B0604020202020204" pitchFamily="34" charset="0"/>
                      </a:endParaRPr>
                    </a:p>
                    <a:p>
                      <a:pPr algn="just">
                        <a:lnSpc>
                          <a:spcPct val="115000"/>
                        </a:lnSpc>
                        <a:spcAft>
                          <a:spcPts val="0"/>
                        </a:spcAft>
                      </a:pPr>
                      <a:endParaRPr kumimoji="0" lang="fr-FR" sz="1800" b="1" i="0" u="none" strike="noStrike" kern="1200" cap="none" spc="0" normalizeH="0" baseline="0" dirty="0">
                        <a:ln>
                          <a:noFill/>
                        </a:ln>
                        <a:solidFill>
                          <a:prstClr val="black"/>
                        </a:solidFill>
                        <a:effectLst/>
                        <a:uLnTx/>
                        <a:uFillTx/>
                        <a:latin typeface="Athanasius" pitchFamily="2" charset="0"/>
                        <a:ea typeface="Calibri" panose="020F0502020204030204" pitchFamily="34" charset="0"/>
                        <a:cs typeface="Arial" panose="020B0604020202020204" pitchFamily="34" charset="0"/>
                      </a:endParaRPr>
                    </a:p>
                  </a:txBody>
                  <a:tcPr marL="68580" marR="68580" marT="0"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15000"/>
                        </a:lnSpc>
                        <a:spcBef>
                          <a:spcPts val="0"/>
                        </a:spcBef>
                        <a:spcAft>
                          <a:spcPts val="1200"/>
                        </a:spcAft>
                        <a:buClrTx/>
                        <a:buSzTx/>
                        <a:buFontTx/>
                        <a:buNone/>
                        <a:tabLst/>
                        <a:defRPr/>
                      </a:pPr>
                      <a:r>
                        <a:rPr lang="fr-FR" sz="2000" b="1" kern="1200" dirty="0">
                          <a:solidFill>
                            <a:srgbClr val="C00000"/>
                          </a:solidFill>
                          <a:latin typeface="+mn-lt"/>
                          <a:ea typeface="+mn-ea"/>
                          <a:cs typeface="+mn-cs"/>
                        </a:rPr>
                        <a:t>Le diacre</a:t>
                      </a:r>
                    </a:p>
                    <a:p>
                      <a:pPr algn="just">
                        <a:lnSpc>
                          <a:spcPct val="115000"/>
                        </a:lnSpc>
                        <a:spcAft>
                          <a:spcPts val="1200"/>
                        </a:spcAft>
                      </a:pPr>
                      <a:r>
                        <a:rPr kumimoji="0" lang="fr-FR" sz="2000" b="1" i="0" u="none" strike="noStrike" kern="1200" cap="none" spc="0" normalizeH="0" baseline="0" dirty="0">
                          <a:ln>
                            <a:noFill/>
                          </a:ln>
                          <a:solidFill>
                            <a:prstClr val="black"/>
                          </a:solidFill>
                          <a:effectLst/>
                          <a:uLnTx/>
                          <a:uFillTx/>
                          <a:latin typeface="Book Antiqua" panose="02040602050305030304" pitchFamily="18" charset="0"/>
                          <a:ea typeface="Times New Roman" panose="02020603050405020304" pitchFamily="18" charset="0"/>
                          <a:cs typeface="Arial" panose="020B0604020202020204" pitchFamily="34" charset="0"/>
                        </a:rPr>
                        <a:t>Implorez pour les catéchumènes de notre peuple, que le Christ notre Dieu les bénisse et les raffermisse dans la vraie foi jusqu’au dernier souffle et nous pardonne nos péchés.</a:t>
                      </a:r>
                      <a:endParaRPr kumimoji="0" lang="fr-FR" sz="1800" b="1" i="0" u="none" strike="noStrike" kern="1200" cap="none" spc="0" normalizeH="0" baseline="0" dirty="0">
                        <a:ln>
                          <a:noFill/>
                        </a:ln>
                        <a:solidFill>
                          <a:prstClr val="black"/>
                        </a:solidFill>
                        <a:effectLst/>
                        <a:uLnTx/>
                        <a:uFillTx/>
                        <a:latin typeface="Book Antiqua" panose="02040602050305030304" pitchFamily="18" charset="0"/>
                        <a:ea typeface="Times New Roman" panose="02020603050405020304" pitchFamily="18" charset="0"/>
                        <a:cs typeface="Arial" panose="020B0604020202020204" pitchFamily="34" charset="0"/>
                      </a:endParaRPr>
                    </a:p>
                  </a:txBody>
                  <a:tcPr marL="68580" marR="68580" marT="0"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ar-SA" sz="2400" b="1" kern="1200" dirty="0">
                          <a:solidFill>
                            <a:srgbClr val="C00000"/>
                          </a:solidFill>
                          <a:effectLst/>
                          <a:latin typeface="+mn-lt"/>
                          <a:ea typeface="+mn-ea"/>
                          <a:cs typeface="+mn-cs"/>
                        </a:rPr>
                        <a:t>الشماس</a:t>
                      </a:r>
                      <a:endParaRPr lang="fr-FR" sz="3000" b="1" kern="1200" dirty="0">
                        <a:solidFill>
                          <a:srgbClr val="C00000"/>
                        </a:solidFill>
                        <a:effectLst/>
                        <a:latin typeface="+mn-lt"/>
                        <a:ea typeface="+mn-ea"/>
                        <a:cs typeface="+mn-cs"/>
                      </a:endParaRPr>
                    </a:p>
                    <a:p>
                      <a:pPr marL="0" marR="0" lvl="0" indent="0" algn="justLow" defTabSz="914400" rtl="1" eaLnBrk="1" fontAlgn="auto" latinLnBrk="0" hangingPunct="1">
                        <a:lnSpc>
                          <a:spcPct val="115000"/>
                        </a:lnSpc>
                        <a:spcBef>
                          <a:spcPts val="0"/>
                        </a:spcBef>
                        <a:spcAft>
                          <a:spcPts val="1000"/>
                        </a:spcAft>
                        <a:buClrTx/>
                        <a:buSzTx/>
                        <a:buFontTx/>
                        <a:buNone/>
                        <a:tabLst/>
                        <a:defRPr/>
                      </a:pPr>
                      <a:r>
                        <a:rPr kumimoji="0" lang="ar-SA" sz="2200" b="0" i="0" u="none" strike="noStrike" kern="1200" cap="none" spc="0" normalizeH="0" baseline="0" dirty="0">
                          <a:ln>
                            <a:noFill/>
                          </a:ln>
                          <a:solidFill>
                            <a:prstClr val="black"/>
                          </a:solidFill>
                          <a:effectLst/>
                          <a:uLnTx/>
                          <a:uFillTx/>
                          <a:latin typeface="Book Antiqua" panose="02040602050305030304" pitchFamily="18" charset="0"/>
                          <a:ea typeface="+mn-ea"/>
                          <a:cs typeface="Tahoma" panose="020B0604030504040204" pitchFamily="34" charset="0"/>
                        </a:rPr>
                        <a:t>اطلبوا عن موعوظي شعبنا، لكي يباركهم ويثبتهم في الإيمان المستقيم إلي النفس </a:t>
                      </a:r>
                      <a:r>
                        <a:rPr kumimoji="0" lang="ar-SA" sz="2200" b="0" i="0" u="none" strike="noStrike" kern="1200" cap="none" spc="0" normalizeH="0" baseline="0" dirty="0" err="1">
                          <a:ln>
                            <a:noFill/>
                          </a:ln>
                          <a:solidFill>
                            <a:prstClr val="black"/>
                          </a:solidFill>
                          <a:effectLst/>
                          <a:uLnTx/>
                          <a:uFillTx/>
                          <a:latin typeface="Book Antiqua" panose="02040602050305030304" pitchFamily="18" charset="0"/>
                          <a:ea typeface="+mn-ea"/>
                          <a:cs typeface="Tahoma" panose="020B0604030504040204" pitchFamily="34" charset="0"/>
                        </a:rPr>
                        <a:t>الآخير</a:t>
                      </a:r>
                      <a:r>
                        <a:rPr kumimoji="0" lang="ar-SA" sz="2200" b="0" i="0" u="none" strike="noStrike" kern="1200" cap="none" spc="0" normalizeH="0" baseline="0" dirty="0">
                          <a:ln>
                            <a:noFill/>
                          </a:ln>
                          <a:solidFill>
                            <a:prstClr val="black"/>
                          </a:solidFill>
                          <a:effectLst/>
                          <a:uLnTx/>
                          <a:uFillTx/>
                          <a:latin typeface="Book Antiqua" panose="02040602050305030304" pitchFamily="18" charset="0"/>
                          <a:ea typeface="+mn-ea"/>
                          <a:cs typeface="Tahoma" panose="020B0604030504040204" pitchFamily="34" charset="0"/>
                        </a:rPr>
                        <a:t>، ويغفر لنا خطايانا.</a:t>
                      </a:r>
                      <a:endParaRPr kumimoji="0" lang="fr-FR" sz="2200" b="0" i="0" u="none" strike="noStrike" kern="1200" cap="none" spc="0" normalizeH="0" baseline="0" noProof="0" dirty="0">
                        <a:ln>
                          <a:noFill/>
                        </a:ln>
                        <a:solidFill>
                          <a:prstClr val="black"/>
                        </a:solidFill>
                        <a:effectLst/>
                        <a:uLnTx/>
                        <a:uFillTx/>
                        <a:latin typeface="Book Antiqua" panose="02040602050305030304" pitchFamily="18" charset="0"/>
                        <a:ea typeface="Calibri" panose="020F0502020204030204" pitchFamily="34" charset="0"/>
                        <a:cs typeface="Tahoma" panose="020B0604030504040204" pitchFamily="34" charset="0"/>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4186940033"/>
                  </a:ext>
                </a:extLst>
              </a:tr>
              <a:tr h="1656184">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2000" b="1" kern="1200" dirty="0" err="1">
                          <a:solidFill>
                            <a:srgbClr val="C00000"/>
                          </a:solidFill>
                          <a:latin typeface="CS Avva Shenouda" panose="020B7200000000000000" pitchFamily="34" charset="0"/>
                          <a:ea typeface="+mn-ea"/>
                          <a:cs typeface="+mn-cs"/>
                        </a:rPr>
                        <a:t>Pilaoc</a:t>
                      </a:r>
                      <a:endParaRPr lang="fr-FR" sz="2800" b="1" kern="1200" dirty="0">
                        <a:solidFill>
                          <a:srgbClr val="C00000"/>
                        </a:solidFill>
                        <a:latin typeface="CS Avva Shenouda" panose="020B7200000000000000" pitchFamily="34" charset="0"/>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lang="fr-FR" sz="1800" b="1" kern="1200" dirty="0" err="1">
                          <a:solidFill>
                            <a:schemeClr val="tx1"/>
                          </a:solidFill>
                          <a:effectLst/>
                          <a:latin typeface="CS Avva Shenouda" panose="020B7200000000000000" pitchFamily="34" charset="0"/>
                          <a:ea typeface="+mn-ea"/>
                          <a:cs typeface="+mn-cs"/>
                        </a:rPr>
                        <a:t>Kuri`e</a:t>
                      </a:r>
                      <a:r>
                        <a:rPr lang="fr-FR" sz="1800" b="1" kern="1200" dirty="0">
                          <a:solidFill>
                            <a:schemeClr val="tx1"/>
                          </a:solidFill>
                          <a:effectLst/>
                          <a:latin typeface="CS Avva Shenouda" panose="020B7200000000000000" pitchFamily="34" charset="0"/>
                          <a:ea typeface="+mn-ea"/>
                          <a:cs typeface="+mn-cs"/>
                        </a:rPr>
                        <a:t> `</a:t>
                      </a:r>
                      <a:r>
                        <a:rPr lang="fr-FR" sz="1800" b="1" kern="1200" dirty="0" err="1">
                          <a:solidFill>
                            <a:schemeClr val="tx1"/>
                          </a:solidFill>
                          <a:effectLst/>
                          <a:latin typeface="CS Avva Shenouda" panose="020B7200000000000000" pitchFamily="34" charset="0"/>
                          <a:ea typeface="+mn-ea"/>
                          <a:cs typeface="+mn-cs"/>
                        </a:rPr>
                        <a:t>ele`ycon</a:t>
                      </a:r>
                      <a:endParaRPr lang="fr-FR" sz="1800" b="1" kern="1200" dirty="0">
                        <a:solidFill>
                          <a:schemeClr val="tx1"/>
                        </a:solidFill>
                        <a:effectLst/>
                        <a:latin typeface="CS Avva Shenouda" panose="020B7200000000000000" pitchFamily="34" charset="0"/>
                        <a:ea typeface="+mn-ea"/>
                        <a:cs typeface="+mn-cs"/>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algn="ctr" defTabSz="914400" rtl="0" eaLnBrk="1" latinLnBrk="0" hangingPunct="1"/>
                      <a:r>
                        <a:rPr lang="fr-FR" sz="2000" b="1" kern="1200" dirty="0">
                          <a:solidFill>
                            <a:srgbClr val="C00000"/>
                          </a:solidFill>
                          <a:latin typeface="+mn-lt"/>
                          <a:ea typeface="+mn-ea"/>
                          <a:cs typeface="+mn-cs"/>
                        </a:rPr>
                        <a:t>L’assemblée</a:t>
                      </a:r>
                      <a:endParaRPr lang="fr-FR" sz="2800" b="1" kern="1200" dirty="0">
                        <a:solidFill>
                          <a:srgbClr val="C00000"/>
                        </a:solidFill>
                        <a:latin typeface="+mn-lt"/>
                        <a:ea typeface="+mn-ea"/>
                        <a:cs typeface="+mn-cs"/>
                      </a:endParaRPr>
                    </a:p>
                    <a:p>
                      <a:pPr algn="ctr"/>
                      <a:r>
                        <a:rPr lang="fr-FR" sz="2000" b="1" kern="1200" dirty="0">
                          <a:solidFill>
                            <a:schemeClr val="dk1"/>
                          </a:solidFill>
                          <a:effectLst/>
                          <a:latin typeface="+mn-lt"/>
                          <a:ea typeface="+mn-ea"/>
                          <a:cs typeface="+mn-cs"/>
                        </a:rPr>
                        <a:t>Pitié Seigneur</a:t>
                      </a: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ar-SA" sz="2400" b="1" kern="1200" dirty="0">
                          <a:solidFill>
                            <a:srgbClr val="C00000"/>
                          </a:solidFill>
                          <a:effectLst/>
                          <a:latin typeface="+mn-lt"/>
                          <a:ea typeface="+mn-ea"/>
                          <a:cs typeface="+mn-cs"/>
                        </a:rPr>
                        <a:t>الشعب</a:t>
                      </a:r>
                      <a:endParaRPr lang="fr-FR" sz="2400" b="1" kern="1200" dirty="0">
                        <a:solidFill>
                          <a:srgbClr val="C00000"/>
                        </a:solidFill>
                        <a:effectLst/>
                        <a:latin typeface="+mn-lt"/>
                        <a:ea typeface="+mn-ea"/>
                        <a:cs typeface="+mn-cs"/>
                      </a:endParaRPr>
                    </a:p>
                    <a:p>
                      <a:pPr algn="ctr"/>
                      <a:r>
                        <a:rPr lang="ar-SA" sz="2400" b="1" kern="1200" dirty="0" err="1">
                          <a:solidFill>
                            <a:schemeClr val="dk1"/>
                          </a:solidFill>
                          <a:effectLst/>
                          <a:latin typeface="+mn-lt"/>
                          <a:ea typeface="+mn-ea"/>
                          <a:cs typeface="+mn-cs"/>
                        </a:rPr>
                        <a:t>يارب</a:t>
                      </a:r>
                      <a:r>
                        <a:rPr lang="ar-SA" sz="2400" b="1" kern="1200" dirty="0">
                          <a:solidFill>
                            <a:schemeClr val="dk1"/>
                          </a:solidFill>
                          <a:effectLst/>
                          <a:latin typeface="+mn-lt"/>
                          <a:ea typeface="+mn-ea"/>
                          <a:cs typeface="+mn-cs"/>
                        </a:rPr>
                        <a:t> ارحم</a:t>
                      </a:r>
                      <a:endParaRPr lang="fr-FR" sz="2400" b="1" dirty="0">
                        <a:solidFill>
                          <a:srgbClr val="C00000"/>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529172906"/>
                  </a:ext>
                </a:extLst>
              </a:tr>
            </a:tbl>
          </a:graphicData>
        </a:graphic>
      </p:graphicFrame>
      <p:sp>
        <p:nvSpPr>
          <p:cNvPr id="6" name="ZoneTexte 5">
            <a:extLst>
              <a:ext uri="{FF2B5EF4-FFF2-40B4-BE49-F238E27FC236}">
                <a16:creationId xmlns:a16="http://schemas.microsoft.com/office/drawing/2014/main" id="{4FF626DA-6A01-430E-B796-30F6AE5E4DEE}"/>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du </a:t>
            </a:r>
            <a:r>
              <a:rPr lang="fr-FR" sz="1600" b="1" dirty="0" err="1">
                <a:solidFill>
                  <a:schemeClr val="bg1"/>
                </a:solidFill>
              </a:rPr>
              <a:t>Lakkan</a:t>
            </a:r>
            <a:r>
              <a:rPr lang="fr-FR" sz="1600" b="1" dirty="0">
                <a:solidFill>
                  <a:schemeClr val="bg1"/>
                </a:solidFill>
              </a:rPr>
              <a:t> (Lavement des pieds)</a:t>
            </a:r>
          </a:p>
        </p:txBody>
      </p:sp>
      <p:sp>
        <p:nvSpPr>
          <p:cNvPr id="8" name="Rectangle 74">
            <a:extLst>
              <a:ext uri="{FF2B5EF4-FFF2-40B4-BE49-F238E27FC236}">
                <a16:creationId xmlns:a16="http://schemas.microsoft.com/office/drawing/2014/main" id="{D52F21FD-8CD5-47B9-BFB4-497B21E7C5E7}"/>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صلاة </a:t>
            </a:r>
            <a:r>
              <a:rPr lang="ar-SA" sz="2000" b="1" dirty="0" err="1">
                <a:solidFill>
                  <a:schemeClr val="bg1"/>
                </a:solidFill>
              </a:rPr>
              <a:t>اللقان</a:t>
            </a:r>
            <a:endParaRPr lang="en-US" altLang="fr-FR" sz="2000" b="1" i="1" dirty="0">
              <a:solidFill>
                <a:schemeClr val="bg1"/>
              </a:solidFill>
            </a:endParaRPr>
          </a:p>
        </p:txBody>
      </p:sp>
    </p:spTree>
    <p:extLst>
      <p:ext uri="{BB962C8B-B14F-4D97-AF65-F5344CB8AC3E}">
        <p14:creationId xmlns:p14="http://schemas.microsoft.com/office/powerpoint/2010/main" val="739394776"/>
      </p:ext>
    </p:extLst>
  </p:cSld>
  <p:clrMapOvr>
    <a:masterClrMapping/>
  </p:clrMapOvr>
</p:sld>
</file>

<file path=ppt/slides/slide6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5" name="Connecteur droit 4">
            <a:extLst>
              <a:ext uri="{FF2B5EF4-FFF2-40B4-BE49-F238E27FC236}">
                <a16:creationId xmlns:a16="http://schemas.microsoft.com/office/drawing/2014/main" id="{126B1987-611D-41BD-9F08-E35F26AD5672}"/>
              </a:ext>
            </a:extLst>
          </p:cNvPr>
          <p:cNvCxnSpPr>
            <a:cxnSpLocks/>
          </p:cNvCxnSpPr>
          <p:nvPr/>
        </p:nvCxnSpPr>
        <p:spPr>
          <a:xfrm flipV="1">
            <a:off x="4151784" y="548680"/>
            <a:ext cx="0" cy="5832648"/>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7" name="Connecteur droit 6">
            <a:extLst>
              <a:ext uri="{FF2B5EF4-FFF2-40B4-BE49-F238E27FC236}">
                <a16:creationId xmlns:a16="http://schemas.microsoft.com/office/drawing/2014/main" id="{6FCAE597-4702-47B1-A0B0-F545200A3E96}"/>
              </a:ext>
            </a:extLst>
          </p:cNvPr>
          <p:cNvCxnSpPr>
            <a:cxnSpLocks/>
          </p:cNvCxnSpPr>
          <p:nvPr/>
        </p:nvCxnSpPr>
        <p:spPr>
          <a:xfrm>
            <a:off x="7932204" y="548680"/>
            <a:ext cx="0" cy="5832648"/>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aphicFrame>
        <p:nvGraphicFramePr>
          <p:cNvPr id="11" name="Tableau 10">
            <a:extLst>
              <a:ext uri="{FF2B5EF4-FFF2-40B4-BE49-F238E27FC236}">
                <a16:creationId xmlns:a16="http://schemas.microsoft.com/office/drawing/2014/main" id="{064030C8-D926-485C-8E3C-04B79300FA76}"/>
              </a:ext>
            </a:extLst>
          </p:cNvPr>
          <p:cNvGraphicFramePr>
            <a:graphicFrameLocks noGrp="1"/>
          </p:cNvGraphicFramePr>
          <p:nvPr/>
        </p:nvGraphicFramePr>
        <p:xfrm>
          <a:off x="407368" y="548680"/>
          <a:ext cx="11305251" cy="4404360"/>
        </p:xfrm>
        <a:graphic>
          <a:graphicData uri="http://schemas.openxmlformats.org/drawingml/2006/table">
            <a:tbl>
              <a:tblPr firstRow="1" bandRow="1">
                <a:tableStyleId>{5C22544A-7EE6-4342-B048-85BDC9FD1C3A}</a:tableStyleId>
              </a:tblPr>
              <a:tblGrid>
                <a:gridCol w="3768417">
                  <a:extLst>
                    <a:ext uri="{9D8B030D-6E8A-4147-A177-3AD203B41FA5}">
                      <a16:colId xmlns:a16="http://schemas.microsoft.com/office/drawing/2014/main" val="643898362"/>
                    </a:ext>
                  </a:extLst>
                </a:gridCol>
                <a:gridCol w="3768417">
                  <a:extLst>
                    <a:ext uri="{9D8B030D-6E8A-4147-A177-3AD203B41FA5}">
                      <a16:colId xmlns:a16="http://schemas.microsoft.com/office/drawing/2014/main" val="928857037"/>
                    </a:ext>
                  </a:extLst>
                </a:gridCol>
                <a:gridCol w="3768417">
                  <a:extLst>
                    <a:ext uri="{9D8B030D-6E8A-4147-A177-3AD203B41FA5}">
                      <a16:colId xmlns:a16="http://schemas.microsoft.com/office/drawing/2014/main" val="2709813572"/>
                    </a:ext>
                  </a:extLst>
                </a:gridCol>
              </a:tblGrid>
              <a:tr h="1854200">
                <a:tc>
                  <a:txBody>
                    <a:bodyPr/>
                    <a:lstStyle/>
                    <a:p>
                      <a:pPr algn="ctr">
                        <a:lnSpc>
                          <a:spcPct val="115000"/>
                        </a:lnSpc>
                        <a:spcAft>
                          <a:spcPts val="0"/>
                        </a:spcAft>
                      </a:pPr>
                      <a:r>
                        <a:rPr lang="fr-FR" sz="2000" b="1" kern="1200" dirty="0" err="1">
                          <a:solidFill>
                            <a:srgbClr val="C00000"/>
                          </a:solidFill>
                          <a:latin typeface="CS Avva Shenouda" panose="020B7200000000000000" pitchFamily="34" charset="0"/>
                          <a:ea typeface="+mn-ea"/>
                          <a:cs typeface="+mn-cs"/>
                        </a:rPr>
                        <a:t>Piouyb</a:t>
                      </a:r>
                      <a:endParaRPr lang="fr-FR" sz="2000" b="1" kern="1200" dirty="0">
                        <a:solidFill>
                          <a:srgbClr val="C00000"/>
                        </a:solidFill>
                        <a:latin typeface="CS Avva Shenouda" panose="020B7200000000000000" pitchFamily="34" charset="0"/>
                        <a:ea typeface="+mn-ea"/>
                        <a:cs typeface="+mn-cs"/>
                      </a:endParaRPr>
                    </a:p>
                    <a:p>
                      <a:pPr algn="just">
                        <a:lnSpc>
                          <a:spcPct val="115000"/>
                        </a:lnSpc>
                        <a:spcAft>
                          <a:spcPts val="0"/>
                        </a:spcAft>
                      </a:pPr>
                      <a:r>
                        <a:rPr lang="fi-FI" sz="2000" b="1" dirty="0">
                          <a:solidFill>
                            <a:schemeClr val="tx1"/>
                          </a:solidFill>
                          <a:effectLst/>
                          <a:latin typeface="Athanasius" pitchFamily="2" charset="0"/>
                          <a:ea typeface="Calibri" panose="020F0502020204030204" pitchFamily="34" charset="0"/>
                          <a:cs typeface="Arial" panose="020B0604020202020204" pitchFamily="34" charset="0"/>
                        </a:rPr>
                        <a:t>Matajrwou 'en pina\;etcoutwn `èe'oun `èerok. Cwjp niben `mmet]am]e `èidolwn \itou `èebol'en pou\ht. Peknomoc tek\o; nekentolh nekmeqmhi nekoua\ca\ni eq?u matajrwou `èn`è'rhi 'en pou\ht.</a:t>
                      </a:r>
                      <a:endParaRPr lang="fr-FR" sz="2000" b="1" kern="1200" dirty="0">
                        <a:solidFill>
                          <a:schemeClr val="dk1"/>
                        </a:solidFill>
                        <a:effectLst/>
                        <a:latin typeface="Athanasius" pitchFamily="2" charset="0"/>
                        <a:ea typeface="Calibri" panose="020F0502020204030204" pitchFamily="34" charset="0"/>
                        <a:cs typeface="Arial" panose="020B0604020202020204" pitchFamily="34" charset="0"/>
                      </a:endParaRPr>
                    </a:p>
                  </a:txBody>
                  <a:tcPr marL="68580" marR="68580" marT="0"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fr-FR" sz="2000" b="1" dirty="0">
                          <a:solidFill>
                            <a:srgbClr val="C00000"/>
                          </a:solidFill>
                        </a:rPr>
                        <a:t>Le Prêtre</a:t>
                      </a:r>
                    </a:p>
                    <a:p>
                      <a:pPr algn="just">
                        <a:lnSpc>
                          <a:spcPct val="115000"/>
                        </a:lnSpc>
                        <a:spcAft>
                          <a:spcPts val="1200"/>
                        </a:spcAft>
                      </a:pPr>
                      <a:r>
                        <a:rPr lang="fr-FR" sz="2000" b="1" dirty="0">
                          <a:solidFill>
                            <a:schemeClr val="tx1"/>
                          </a:solidFill>
                          <a:effectLst/>
                          <a:latin typeface="Book Antiqua" panose="02040602050305030304" pitchFamily="18" charset="0"/>
                          <a:ea typeface="Times New Roman" panose="02020603050405020304" pitchFamily="18" charset="0"/>
                          <a:cs typeface="Arial" panose="020B0604020202020204" pitchFamily="34" charset="0"/>
                        </a:rPr>
                        <a:t>Enracine-les dans Ta Foi. Retire de leurs cœurs tout reste de l'adoration des idoles. </a:t>
                      </a:r>
                    </a:p>
                    <a:p>
                      <a:pPr algn="just">
                        <a:lnSpc>
                          <a:spcPct val="115000"/>
                        </a:lnSpc>
                        <a:spcAft>
                          <a:spcPts val="1200"/>
                        </a:spcAft>
                      </a:pPr>
                      <a:r>
                        <a:rPr lang="fr-FR" sz="2000" b="1" dirty="0">
                          <a:solidFill>
                            <a:schemeClr val="tx1"/>
                          </a:solidFill>
                          <a:effectLst/>
                          <a:latin typeface="Book Antiqua" panose="02040602050305030304" pitchFamily="18" charset="0"/>
                          <a:ea typeface="Times New Roman" panose="02020603050405020304" pitchFamily="18" charset="0"/>
                          <a:cs typeface="Arial" panose="020B0604020202020204" pitchFamily="34" charset="0"/>
                        </a:rPr>
                        <a:t>Mets dans leur cœur en permanence : Ta Loi, Ta crainte, Tes commandements, Ta justice et Tes saintes injonctions. Donne-leur de connaître la permanence des paroles qui leur ont été enseignées. </a:t>
                      </a: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ar-SA" sz="2000" b="1" kern="1200" dirty="0">
                          <a:solidFill>
                            <a:srgbClr val="C00000"/>
                          </a:solidFill>
                          <a:effectLst/>
                          <a:latin typeface="+mn-lt"/>
                          <a:ea typeface="+mn-ea"/>
                          <a:cs typeface="+mn-cs"/>
                        </a:rPr>
                        <a:t>الكاهن</a:t>
                      </a:r>
                      <a:endParaRPr lang="fr-FR" dirty="0">
                        <a:solidFill>
                          <a:srgbClr val="C00000"/>
                        </a:solidFill>
                      </a:endParaRPr>
                    </a:p>
                    <a:p>
                      <a:pPr algn="justLow" rtl="1">
                        <a:lnSpc>
                          <a:spcPct val="115000"/>
                        </a:lnSpc>
                        <a:spcAft>
                          <a:spcPts val="1000"/>
                        </a:spcAft>
                      </a:pPr>
                      <a:r>
                        <a:rPr lang="ar-AE" sz="2400" b="0" kern="120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ثبتهم في الإيمان بك كل بقية عبادة الأوثان انزعها من قلوبهم ناموسك. خوفك. وصاياك. حقوقك وأوامرك المقدسة ثبتها في قلوبهم</a:t>
                      </a:r>
                      <a:endParaRPr lang="ar-SA" sz="2400" b="0" kern="1200" dirty="0">
                        <a:solidFill>
                          <a:schemeClr val="tx1"/>
                        </a:solidFill>
                        <a:effectLst/>
                        <a:latin typeface="Book Antiqua" panose="02040602050305030304" pitchFamily="18" charset="0"/>
                        <a:ea typeface="Calibri" panose="020F0502020204030204" pitchFamily="34" charset="0"/>
                        <a:cs typeface="Tahoma" panose="020B0604030504040204" pitchFamily="34" charset="0"/>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305461814"/>
                  </a:ext>
                </a:extLst>
              </a:tr>
            </a:tbl>
          </a:graphicData>
        </a:graphic>
      </p:graphicFrame>
      <p:sp>
        <p:nvSpPr>
          <p:cNvPr id="6" name="ZoneTexte 5">
            <a:extLst>
              <a:ext uri="{FF2B5EF4-FFF2-40B4-BE49-F238E27FC236}">
                <a16:creationId xmlns:a16="http://schemas.microsoft.com/office/drawing/2014/main" id="{4A29BADE-EC5B-4451-B9D6-7C547688B5B6}"/>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du </a:t>
            </a:r>
            <a:r>
              <a:rPr lang="fr-FR" sz="1600" b="1" dirty="0" err="1">
                <a:solidFill>
                  <a:schemeClr val="bg1"/>
                </a:solidFill>
              </a:rPr>
              <a:t>Lakkan</a:t>
            </a:r>
            <a:r>
              <a:rPr lang="fr-FR" sz="1600" b="1" dirty="0">
                <a:solidFill>
                  <a:schemeClr val="bg1"/>
                </a:solidFill>
              </a:rPr>
              <a:t> (Lavement des pieds)</a:t>
            </a:r>
          </a:p>
        </p:txBody>
      </p:sp>
      <p:sp>
        <p:nvSpPr>
          <p:cNvPr id="8" name="Rectangle 74">
            <a:extLst>
              <a:ext uri="{FF2B5EF4-FFF2-40B4-BE49-F238E27FC236}">
                <a16:creationId xmlns:a16="http://schemas.microsoft.com/office/drawing/2014/main" id="{03841600-5B95-427B-9D18-30323F535FD8}"/>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صلاة </a:t>
            </a:r>
            <a:r>
              <a:rPr lang="ar-SA" sz="2000" b="1" dirty="0" err="1">
                <a:solidFill>
                  <a:schemeClr val="bg1"/>
                </a:solidFill>
              </a:rPr>
              <a:t>اللقان</a:t>
            </a:r>
            <a:endParaRPr lang="en-US" altLang="fr-FR" sz="2000" b="1" i="1" dirty="0">
              <a:solidFill>
                <a:schemeClr val="bg1"/>
              </a:solidFill>
            </a:endParaRPr>
          </a:p>
        </p:txBody>
      </p:sp>
    </p:spTree>
    <p:extLst>
      <p:ext uri="{BB962C8B-B14F-4D97-AF65-F5344CB8AC3E}">
        <p14:creationId xmlns:p14="http://schemas.microsoft.com/office/powerpoint/2010/main" val="3854838669"/>
      </p:ext>
    </p:extLst>
  </p:cSld>
  <p:clrMapOvr>
    <a:masterClrMapping/>
  </p:clrMapOvr>
</p:sld>
</file>

<file path=ppt/slides/slide6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5" name="Connecteur droit 4">
            <a:extLst>
              <a:ext uri="{FF2B5EF4-FFF2-40B4-BE49-F238E27FC236}">
                <a16:creationId xmlns:a16="http://schemas.microsoft.com/office/drawing/2014/main" id="{126B1987-611D-41BD-9F08-E35F26AD5672}"/>
              </a:ext>
            </a:extLst>
          </p:cNvPr>
          <p:cNvCxnSpPr>
            <a:cxnSpLocks/>
          </p:cNvCxnSpPr>
          <p:nvPr/>
        </p:nvCxnSpPr>
        <p:spPr>
          <a:xfrm flipV="1">
            <a:off x="4151784" y="548680"/>
            <a:ext cx="0" cy="5832648"/>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7" name="Connecteur droit 6">
            <a:extLst>
              <a:ext uri="{FF2B5EF4-FFF2-40B4-BE49-F238E27FC236}">
                <a16:creationId xmlns:a16="http://schemas.microsoft.com/office/drawing/2014/main" id="{6FCAE597-4702-47B1-A0B0-F545200A3E96}"/>
              </a:ext>
            </a:extLst>
          </p:cNvPr>
          <p:cNvCxnSpPr>
            <a:cxnSpLocks/>
          </p:cNvCxnSpPr>
          <p:nvPr/>
        </p:nvCxnSpPr>
        <p:spPr>
          <a:xfrm>
            <a:off x="7932204" y="548680"/>
            <a:ext cx="0" cy="5832648"/>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aphicFrame>
        <p:nvGraphicFramePr>
          <p:cNvPr id="12" name="Tableau 11">
            <a:extLst>
              <a:ext uri="{FF2B5EF4-FFF2-40B4-BE49-F238E27FC236}">
                <a16:creationId xmlns:a16="http://schemas.microsoft.com/office/drawing/2014/main" id="{23B5C5BD-6EB6-4F33-9C21-03AB01B882EA}"/>
              </a:ext>
            </a:extLst>
          </p:cNvPr>
          <p:cNvGraphicFramePr>
            <a:graphicFrameLocks noGrp="1"/>
          </p:cNvGraphicFramePr>
          <p:nvPr/>
        </p:nvGraphicFramePr>
        <p:xfrm>
          <a:off x="435402" y="562600"/>
          <a:ext cx="11277213" cy="9189184"/>
        </p:xfrm>
        <a:graphic>
          <a:graphicData uri="http://schemas.openxmlformats.org/drawingml/2006/table">
            <a:tbl>
              <a:tblPr firstRow="1" bandRow="1">
                <a:tableStyleId>{5C22544A-7EE6-4342-B048-85BDC9FD1C3A}</a:tableStyleId>
              </a:tblPr>
              <a:tblGrid>
                <a:gridCol w="3759071">
                  <a:extLst>
                    <a:ext uri="{9D8B030D-6E8A-4147-A177-3AD203B41FA5}">
                      <a16:colId xmlns:a16="http://schemas.microsoft.com/office/drawing/2014/main" val="4000093288"/>
                    </a:ext>
                  </a:extLst>
                </a:gridCol>
                <a:gridCol w="3759071">
                  <a:extLst>
                    <a:ext uri="{9D8B030D-6E8A-4147-A177-3AD203B41FA5}">
                      <a16:colId xmlns:a16="http://schemas.microsoft.com/office/drawing/2014/main" val="4164998953"/>
                    </a:ext>
                  </a:extLst>
                </a:gridCol>
                <a:gridCol w="3759071">
                  <a:extLst>
                    <a:ext uri="{9D8B030D-6E8A-4147-A177-3AD203B41FA5}">
                      <a16:colId xmlns:a16="http://schemas.microsoft.com/office/drawing/2014/main" val="3812654652"/>
                    </a:ext>
                  </a:extLst>
                </a:gridCol>
              </a:tblGrid>
              <a:tr h="3226440">
                <a:tc>
                  <a:txBody>
                    <a:bodyPr/>
                    <a:lstStyle/>
                    <a:p>
                      <a:pPr algn="just">
                        <a:lnSpc>
                          <a:spcPct val="115000"/>
                        </a:lnSpc>
                        <a:spcAft>
                          <a:spcPts val="1200"/>
                        </a:spcAft>
                      </a:pPr>
                      <a:r>
                        <a:rPr lang="fr-FR" sz="2000" dirty="0" err="1">
                          <a:solidFill>
                            <a:schemeClr val="tx1"/>
                          </a:solidFill>
                          <a:effectLst/>
                          <a:latin typeface="Athanasius" pitchFamily="2" charset="0"/>
                          <a:ea typeface="Calibri" panose="020F0502020204030204" pitchFamily="34" charset="0"/>
                          <a:cs typeface="Arial" panose="020B0604020202020204" pitchFamily="34" charset="0"/>
                        </a:rPr>
                        <a:t>Mhic</a:t>
                      </a:r>
                      <a:r>
                        <a:rPr lang="fr-FR" sz="2000" dirty="0">
                          <a:solidFill>
                            <a:schemeClr val="tx1"/>
                          </a:solidFill>
                          <a:effectLst/>
                          <a:latin typeface="Athanasius" pitchFamily="2" charset="0"/>
                          <a:ea typeface="Calibri" panose="020F0502020204030204" pitchFamily="34" charset="0"/>
                          <a:cs typeface="Arial" panose="020B0604020202020204" pitchFamily="34" charset="0"/>
                        </a:rPr>
                        <a:t> </a:t>
                      </a:r>
                      <a:r>
                        <a:rPr lang="fr-FR" sz="2000" dirty="0" err="1">
                          <a:solidFill>
                            <a:schemeClr val="tx1"/>
                          </a:solidFill>
                          <a:effectLst/>
                          <a:latin typeface="Athanasius" pitchFamily="2" charset="0"/>
                          <a:ea typeface="Calibri" panose="020F0502020204030204" pitchFamily="34" charset="0"/>
                          <a:cs typeface="Arial" panose="020B0604020202020204" pitchFamily="34" charset="0"/>
                        </a:rPr>
                        <a:t>nwou</a:t>
                      </a:r>
                      <a:r>
                        <a:rPr lang="fr-FR" sz="2000" dirty="0">
                          <a:solidFill>
                            <a:schemeClr val="tx1"/>
                          </a:solidFill>
                          <a:effectLst/>
                          <a:latin typeface="Athanasius" pitchFamily="2" charset="0"/>
                          <a:ea typeface="Calibri" panose="020F0502020204030204" pitchFamily="34" charset="0"/>
                          <a:cs typeface="Arial" panose="020B0604020202020204" pitchFamily="34" charset="0"/>
                        </a:rPr>
                        <a:t> </a:t>
                      </a:r>
                      <a:r>
                        <a:rPr lang="fr-FR" sz="2000" dirty="0" err="1">
                          <a:solidFill>
                            <a:schemeClr val="tx1"/>
                          </a:solidFill>
                          <a:effectLst/>
                          <a:latin typeface="Athanasius" pitchFamily="2" charset="0"/>
                          <a:ea typeface="Calibri" panose="020F0502020204030204" pitchFamily="34" charset="0"/>
                          <a:cs typeface="Arial" panose="020B0604020202020204" pitchFamily="34" charset="0"/>
                        </a:rPr>
                        <a:t>eqroucouen</a:t>
                      </a:r>
                      <a:r>
                        <a:rPr lang="fr-FR" sz="2000" dirty="0">
                          <a:solidFill>
                            <a:schemeClr val="tx1"/>
                          </a:solidFill>
                          <a:effectLst/>
                          <a:latin typeface="Athanasius" pitchFamily="2" charset="0"/>
                          <a:ea typeface="Calibri" panose="020F0502020204030204" pitchFamily="34" charset="0"/>
                          <a:cs typeface="Arial" panose="020B0604020202020204" pitchFamily="34" charset="0"/>
                        </a:rPr>
                        <a:t> `</a:t>
                      </a:r>
                      <a:r>
                        <a:rPr lang="fr-FR" sz="2000" dirty="0" err="1">
                          <a:solidFill>
                            <a:schemeClr val="tx1"/>
                          </a:solidFill>
                          <a:effectLst/>
                          <a:latin typeface="Athanasius" pitchFamily="2" charset="0"/>
                          <a:ea typeface="Calibri" panose="020F0502020204030204" pitchFamily="34" charset="0"/>
                          <a:cs typeface="Arial" panose="020B0604020202020204" pitchFamily="34" charset="0"/>
                        </a:rPr>
                        <a:t>èptajro</a:t>
                      </a:r>
                      <a:r>
                        <a:rPr lang="fr-FR" sz="2000" dirty="0">
                          <a:solidFill>
                            <a:schemeClr val="tx1"/>
                          </a:solidFill>
                          <a:effectLst/>
                          <a:latin typeface="Athanasius" pitchFamily="2" charset="0"/>
                          <a:ea typeface="Calibri" panose="020F0502020204030204" pitchFamily="34" charset="0"/>
                          <a:cs typeface="Arial" panose="020B0604020202020204" pitchFamily="34" charset="0"/>
                        </a:rPr>
                        <a:t> `</a:t>
                      </a:r>
                      <a:r>
                        <a:rPr lang="fr-FR" sz="2000" dirty="0" err="1">
                          <a:solidFill>
                            <a:schemeClr val="tx1"/>
                          </a:solidFill>
                          <a:effectLst/>
                          <a:latin typeface="Athanasius" pitchFamily="2" charset="0"/>
                          <a:ea typeface="Calibri" panose="020F0502020204030204" pitchFamily="34" charset="0"/>
                          <a:cs typeface="Arial" panose="020B0604020202020204" pitchFamily="34" charset="0"/>
                        </a:rPr>
                        <a:t>ènnicaji</a:t>
                      </a:r>
                      <a:r>
                        <a:rPr lang="fr-FR" sz="2000" dirty="0">
                          <a:solidFill>
                            <a:schemeClr val="tx1"/>
                          </a:solidFill>
                          <a:effectLst/>
                          <a:latin typeface="Athanasius" pitchFamily="2" charset="0"/>
                          <a:ea typeface="Calibri" panose="020F0502020204030204" pitchFamily="34" charset="0"/>
                          <a:cs typeface="Arial" panose="020B0604020202020204" pitchFamily="34" charset="0"/>
                        </a:rPr>
                        <a:t> </a:t>
                      </a:r>
                      <a:r>
                        <a:rPr lang="fr-FR" sz="2000" dirty="0" err="1">
                          <a:solidFill>
                            <a:schemeClr val="tx1"/>
                          </a:solidFill>
                          <a:effectLst/>
                          <a:latin typeface="Athanasius" pitchFamily="2" charset="0"/>
                          <a:ea typeface="Calibri" panose="020F0502020204030204" pitchFamily="34" charset="0"/>
                          <a:cs typeface="Arial" panose="020B0604020202020204" pitchFamily="34" charset="0"/>
                        </a:rPr>
                        <a:t>etauerkathxin</a:t>
                      </a:r>
                      <a:r>
                        <a:rPr lang="fr-FR" sz="2000" dirty="0">
                          <a:solidFill>
                            <a:schemeClr val="tx1"/>
                          </a:solidFill>
                          <a:effectLst/>
                          <a:latin typeface="Athanasius" pitchFamily="2" charset="0"/>
                          <a:ea typeface="Calibri" panose="020F0502020204030204" pitchFamily="34" charset="0"/>
                          <a:cs typeface="Arial" panose="020B0604020202020204" pitchFamily="34" charset="0"/>
                        </a:rPr>
                        <a:t> `</a:t>
                      </a:r>
                      <a:r>
                        <a:rPr lang="fr-FR" sz="2000" dirty="0" err="1">
                          <a:solidFill>
                            <a:schemeClr val="tx1"/>
                          </a:solidFill>
                          <a:effectLst/>
                          <a:latin typeface="Athanasius" pitchFamily="2" charset="0"/>
                          <a:ea typeface="Calibri" panose="020F0502020204030204" pitchFamily="34" charset="0"/>
                          <a:cs typeface="Arial" panose="020B0604020202020204" pitchFamily="34" charset="0"/>
                        </a:rPr>
                        <a:t>èmmwou</a:t>
                      </a:r>
                      <a:r>
                        <a:rPr lang="fr-FR" sz="2000" dirty="0">
                          <a:solidFill>
                            <a:schemeClr val="tx1"/>
                          </a:solidFill>
                          <a:effectLst/>
                          <a:latin typeface="Athanasius" pitchFamily="2" charset="0"/>
                          <a:ea typeface="Calibri" panose="020F0502020204030204" pitchFamily="34" charset="0"/>
                          <a:cs typeface="Arial" panose="020B0604020202020204" pitchFamily="34" charset="0"/>
                        </a:rPr>
                        <a:t> `</a:t>
                      </a:r>
                      <a:r>
                        <a:rPr lang="fr-FR" sz="2000" dirty="0" err="1">
                          <a:solidFill>
                            <a:schemeClr val="tx1"/>
                          </a:solidFill>
                          <a:effectLst/>
                          <a:latin typeface="Athanasius" pitchFamily="2" charset="0"/>
                          <a:ea typeface="Calibri" panose="020F0502020204030204" pitchFamily="34" charset="0"/>
                          <a:cs typeface="Arial" panose="020B0604020202020204" pitchFamily="34" charset="0"/>
                        </a:rPr>
                        <a:t>èn'htou</a:t>
                      </a:r>
                      <a:r>
                        <a:rPr lang="fr-FR" sz="2000" dirty="0">
                          <a:solidFill>
                            <a:schemeClr val="tx1"/>
                          </a:solidFill>
                          <a:effectLst/>
                          <a:latin typeface="Athanasius" pitchFamily="2" charset="0"/>
                          <a:ea typeface="Calibri" panose="020F0502020204030204" pitchFamily="34" charset="0"/>
                          <a:cs typeface="Arial" panose="020B0604020202020204" pitchFamily="34" charset="0"/>
                        </a:rPr>
                        <a:t>. "en pichou de </a:t>
                      </a:r>
                      <a:r>
                        <a:rPr lang="fr-FR" sz="2000" dirty="0" err="1">
                          <a:solidFill>
                            <a:schemeClr val="tx1"/>
                          </a:solidFill>
                          <a:effectLst/>
                          <a:latin typeface="Athanasius" pitchFamily="2" charset="0"/>
                          <a:ea typeface="Calibri" panose="020F0502020204030204" pitchFamily="34" charset="0"/>
                          <a:cs typeface="Arial" panose="020B0604020202020204" pitchFamily="34" charset="0"/>
                        </a:rPr>
                        <a:t>etqh</a:t>
                      </a:r>
                      <a:r>
                        <a:rPr lang="fr-FR" sz="2000" dirty="0">
                          <a:solidFill>
                            <a:schemeClr val="tx1"/>
                          </a:solidFill>
                          <a:effectLst/>
                          <a:latin typeface="Athanasius" pitchFamily="2" charset="0"/>
                          <a:ea typeface="Calibri" panose="020F0502020204030204" pitchFamily="34" charset="0"/>
                          <a:cs typeface="Arial" panose="020B0604020202020204" pitchFamily="34" charset="0"/>
                        </a:rPr>
                        <a:t>] </a:t>
                      </a:r>
                      <a:r>
                        <a:rPr lang="fr-FR" sz="2000" dirty="0" err="1">
                          <a:solidFill>
                            <a:schemeClr val="tx1"/>
                          </a:solidFill>
                          <a:effectLst/>
                          <a:latin typeface="Athanasius" pitchFamily="2" charset="0"/>
                          <a:ea typeface="Calibri" panose="020F0502020204030204" pitchFamily="34" charset="0"/>
                          <a:cs typeface="Arial" panose="020B0604020202020204" pitchFamily="34" charset="0"/>
                        </a:rPr>
                        <a:t>marouer`èpem`èp</a:t>
                      </a:r>
                      <a:r>
                        <a:rPr lang="fr-FR" sz="2000" dirty="0">
                          <a:solidFill>
                            <a:schemeClr val="tx1"/>
                          </a:solidFill>
                          <a:effectLst/>
                          <a:latin typeface="Athanasius" pitchFamily="2" charset="0"/>
                          <a:ea typeface="Calibri" panose="020F0502020204030204" pitchFamily="34" charset="0"/>
                          <a:cs typeface="Arial" panose="020B0604020202020204" pitchFamily="34" charset="0"/>
                        </a:rPr>
                        <a:t>]a `</a:t>
                      </a:r>
                      <a:r>
                        <a:rPr lang="fr-FR" sz="2000" dirty="0" err="1">
                          <a:solidFill>
                            <a:schemeClr val="tx1"/>
                          </a:solidFill>
                          <a:effectLst/>
                          <a:latin typeface="Athanasius" pitchFamily="2" charset="0"/>
                          <a:ea typeface="Calibri" panose="020F0502020204030204" pitchFamily="34" charset="0"/>
                          <a:cs typeface="Arial" panose="020B0604020202020204" pitchFamily="34" charset="0"/>
                        </a:rPr>
                        <a:t>èmpijwkem</a:t>
                      </a:r>
                      <a:r>
                        <a:rPr lang="fr-FR" sz="2000" dirty="0">
                          <a:solidFill>
                            <a:schemeClr val="tx1"/>
                          </a:solidFill>
                          <a:effectLst/>
                          <a:latin typeface="Athanasius" pitchFamily="2" charset="0"/>
                          <a:ea typeface="Calibri" panose="020F0502020204030204" pitchFamily="34" charset="0"/>
                          <a:cs typeface="Arial" panose="020B0604020202020204" pitchFamily="34" charset="0"/>
                        </a:rPr>
                        <a:t> `</a:t>
                      </a:r>
                      <a:r>
                        <a:rPr lang="fr-FR" sz="2000" dirty="0" err="1">
                          <a:solidFill>
                            <a:schemeClr val="tx1"/>
                          </a:solidFill>
                          <a:effectLst/>
                          <a:latin typeface="Athanasius" pitchFamily="2" charset="0"/>
                          <a:ea typeface="Calibri" panose="020F0502020204030204" pitchFamily="34" charset="0"/>
                          <a:cs typeface="Arial" panose="020B0604020202020204" pitchFamily="34" charset="0"/>
                        </a:rPr>
                        <a:t>ènte</a:t>
                      </a:r>
                      <a:r>
                        <a:rPr lang="fr-FR" sz="2000" dirty="0">
                          <a:solidFill>
                            <a:schemeClr val="tx1"/>
                          </a:solidFill>
                          <a:effectLst/>
                          <a:latin typeface="Athanasius" pitchFamily="2" charset="0"/>
                          <a:ea typeface="Calibri" panose="020F0502020204030204" pitchFamily="34" charset="0"/>
                          <a:cs typeface="Arial" panose="020B0604020202020204" pitchFamily="34" charset="0"/>
                        </a:rPr>
                        <a:t> </a:t>
                      </a:r>
                      <a:r>
                        <a:rPr lang="fr-FR" sz="2000" dirty="0" err="1">
                          <a:solidFill>
                            <a:schemeClr val="tx1"/>
                          </a:solidFill>
                          <a:effectLst/>
                          <a:latin typeface="Athanasius" pitchFamily="2" charset="0"/>
                          <a:ea typeface="Calibri" panose="020F0502020204030204" pitchFamily="34" charset="0"/>
                          <a:cs typeface="Arial" panose="020B0604020202020204" pitchFamily="34" charset="0"/>
                        </a:rPr>
                        <a:t>piou`èa</a:t>
                      </a:r>
                      <a:r>
                        <a:rPr lang="fr-FR" sz="2000" dirty="0">
                          <a:solidFill>
                            <a:schemeClr val="tx1"/>
                          </a:solidFill>
                          <a:effectLst/>
                          <a:latin typeface="Athanasius" pitchFamily="2" charset="0"/>
                          <a:ea typeface="Calibri" panose="020F0502020204030204" pitchFamily="34" charset="0"/>
                          <a:cs typeface="Arial" panose="020B0604020202020204" pitchFamily="34" charset="0"/>
                        </a:rPr>
                        <a:t>\</a:t>
                      </a:r>
                      <a:r>
                        <a:rPr lang="fr-FR" sz="2000" dirty="0" err="1">
                          <a:solidFill>
                            <a:schemeClr val="tx1"/>
                          </a:solidFill>
                          <a:effectLst/>
                          <a:latin typeface="Athanasius" pitchFamily="2" charset="0"/>
                          <a:ea typeface="Calibri" panose="020F0502020204030204" pitchFamily="34" charset="0"/>
                          <a:cs typeface="Arial" panose="020B0604020202020204" pitchFamily="34" charset="0"/>
                        </a:rPr>
                        <a:t>em</a:t>
                      </a:r>
                      <a:r>
                        <a:rPr lang="fr-FR" sz="2000" dirty="0">
                          <a:solidFill>
                            <a:schemeClr val="tx1"/>
                          </a:solidFill>
                          <a:effectLst/>
                          <a:latin typeface="Athanasius" pitchFamily="2" charset="0"/>
                          <a:ea typeface="Calibri" panose="020F0502020204030204" pitchFamily="34" charset="0"/>
                          <a:cs typeface="Arial" panose="020B0604020202020204" pitchFamily="34" charset="0"/>
                        </a:rPr>
                        <a:t> </a:t>
                      </a:r>
                      <a:r>
                        <a:rPr lang="fr-FR" sz="2000" dirty="0" err="1">
                          <a:solidFill>
                            <a:schemeClr val="tx1"/>
                          </a:solidFill>
                          <a:effectLst/>
                          <a:latin typeface="Athanasius" pitchFamily="2" charset="0"/>
                          <a:ea typeface="Calibri" panose="020F0502020204030204" pitchFamily="34" charset="0"/>
                          <a:cs typeface="Arial" panose="020B0604020202020204" pitchFamily="34" charset="0"/>
                        </a:rPr>
                        <a:t>mici</a:t>
                      </a:r>
                      <a:r>
                        <a:rPr lang="fr-FR" sz="2000" dirty="0">
                          <a:solidFill>
                            <a:schemeClr val="tx1"/>
                          </a:solidFill>
                          <a:effectLst/>
                          <a:latin typeface="Athanasius" pitchFamily="2" charset="0"/>
                          <a:ea typeface="Calibri" panose="020F0502020204030204" pitchFamily="34" charset="0"/>
                          <a:cs typeface="Arial" panose="020B0604020202020204" pitchFamily="34" charset="0"/>
                        </a:rPr>
                        <a:t> `</a:t>
                      </a:r>
                      <a:r>
                        <a:rPr lang="fr-FR" sz="2000" dirty="0" err="1">
                          <a:solidFill>
                            <a:schemeClr val="tx1"/>
                          </a:solidFill>
                          <a:effectLst/>
                          <a:latin typeface="Athanasius" pitchFamily="2" charset="0"/>
                          <a:ea typeface="Calibri" panose="020F0502020204030204" pitchFamily="34" charset="0"/>
                          <a:cs typeface="Arial" panose="020B0604020202020204" pitchFamily="34" charset="0"/>
                        </a:rPr>
                        <a:t>èe`èpxw</a:t>
                      </a:r>
                      <a:r>
                        <a:rPr lang="fr-FR" sz="2000" dirty="0">
                          <a:solidFill>
                            <a:schemeClr val="tx1"/>
                          </a:solidFill>
                          <a:effectLst/>
                          <a:latin typeface="Athanasius" pitchFamily="2" charset="0"/>
                          <a:ea typeface="Calibri" panose="020F0502020204030204" pitchFamily="34" charset="0"/>
                          <a:cs typeface="Arial" panose="020B0604020202020204" pitchFamily="34" charset="0"/>
                        </a:rPr>
                        <a:t> `</a:t>
                      </a:r>
                      <a:r>
                        <a:rPr lang="fr-FR" sz="2000" dirty="0" err="1">
                          <a:solidFill>
                            <a:schemeClr val="tx1"/>
                          </a:solidFill>
                          <a:effectLst/>
                          <a:latin typeface="Athanasius" pitchFamily="2" charset="0"/>
                          <a:ea typeface="Calibri" panose="020F0502020204030204" pitchFamily="34" charset="0"/>
                          <a:cs typeface="Arial" panose="020B0604020202020204" pitchFamily="34" charset="0"/>
                        </a:rPr>
                        <a:t>èebol</a:t>
                      </a:r>
                      <a:r>
                        <a:rPr lang="fr-FR" sz="2000" dirty="0">
                          <a:solidFill>
                            <a:schemeClr val="tx1"/>
                          </a:solidFill>
                          <a:effectLst/>
                          <a:latin typeface="Athanasius" pitchFamily="2" charset="0"/>
                          <a:ea typeface="Calibri" panose="020F0502020204030204" pitchFamily="34" charset="0"/>
                          <a:cs typeface="Arial" panose="020B0604020202020204" pitchFamily="34" charset="0"/>
                        </a:rPr>
                        <a:t> `</a:t>
                      </a:r>
                      <a:r>
                        <a:rPr lang="fr-FR" sz="2000" dirty="0" err="1">
                          <a:solidFill>
                            <a:schemeClr val="tx1"/>
                          </a:solidFill>
                          <a:effectLst/>
                          <a:latin typeface="Athanasius" pitchFamily="2" charset="0"/>
                          <a:ea typeface="Calibri" panose="020F0502020204030204" pitchFamily="34" charset="0"/>
                          <a:cs typeface="Arial" panose="020B0604020202020204" pitchFamily="34" charset="0"/>
                        </a:rPr>
                        <a:t>ènte</a:t>
                      </a:r>
                      <a:r>
                        <a:rPr lang="fr-FR" sz="2000" dirty="0">
                          <a:solidFill>
                            <a:schemeClr val="tx1"/>
                          </a:solidFill>
                          <a:effectLst/>
                          <a:latin typeface="Athanasius" pitchFamily="2" charset="0"/>
                          <a:ea typeface="Calibri" panose="020F0502020204030204" pitchFamily="34" charset="0"/>
                          <a:cs typeface="Arial" panose="020B0604020202020204" pitchFamily="34" charset="0"/>
                        </a:rPr>
                        <a:t> </a:t>
                      </a:r>
                      <a:r>
                        <a:rPr lang="fr-FR" sz="2000" dirty="0" err="1">
                          <a:solidFill>
                            <a:schemeClr val="tx1"/>
                          </a:solidFill>
                          <a:effectLst/>
                          <a:latin typeface="Athanasius" pitchFamily="2" charset="0"/>
                          <a:ea typeface="Calibri" panose="020F0502020204030204" pitchFamily="34" charset="0"/>
                          <a:cs typeface="Arial" panose="020B0604020202020204" pitchFamily="34" charset="0"/>
                        </a:rPr>
                        <a:t>nounobi</a:t>
                      </a:r>
                      <a:r>
                        <a:rPr lang="fr-FR" sz="2000" dirty="0">
                          <a:solidFill>
                            <a:schemeClr val="tx1"/>
                          </a:solidFill>
                          <a:effectLst/>
                          <a:latin typeface="Athanasius" pitchFamily="2" charset="0"/>
                          <a:ea typeface="Calibri" panose="020F0502020204030204" pitchFamily="34" charset="0"/>
                          <a:cs typeface="Arial" panose="020B0604020202020204" pitchFamily="34" charset="0"/>
                        </a:rPr>
                        <a:t>. </a:t>
                      </a:r>
                      <a:r>
                        <a:rPr lang="fr-FR" sz="2000" dirty="0" err="1">
                          <a:solidFill>
                            <a:schemeClr val="tx1"/>
                          </a:solidFill>
                          <a:effectLst/>
                          <a:latin typeface="Athanasius" pitchFamily="2" charset="0"/>
                          <a:ea typeface="Calibri" panose="020F0502020204030204" pitchFamily="34" charset="0"/>
                          <a:cs typeface="Arial" panose="020B0604020202020204" pitchFamily="34" charset="0"/>
                        </a:rPr>
                        <a:t>Ekcob</a:t>
                      </a:r>
                      <a:r>
                        <a:rPr lang="fr-FR" sz="2000" dirty="0">
                          <a:solidFill>
                            <a:schemeClr val="tx1"/>
                          </a:solidFill>
                          <a:effectLst/>
                          <a:latin typeface="Athanasius" pitchFamily="2" charset="0"/>
                          <a:ea typeface="Calibri" panose="020F0502020204030204" pitchFamily="34" charset="0"/>
                          <a:cs typeface="Arial" panose="020B0604020202020204" pitchFamily="34" charset="0"/>
                        </a:rPr>
                        <a:t>; `</a:t>
                      </a:r>
                      <a:r>
                        <a:rPr lang="fr-FR" sz="2000" dirty="0" err="1">
                          <a:solidFill>
                            <a:schemeClr val="tx1"/>
                          </a:solidFill>
                          <a:effectLst/>
                          <a:latin typeface="Athanasius" pitchFamily="2" charset="0"/>
                          <a:ea typeface="Calibri" panose="020F0502020204030204" pitchFamily="34" charset="0"/>
                          <a:cs typeface="Arial" panose="020B0604020202020204" pitchFamily="34" charset="0"/>
                        </a:rPr>
                        <a:t>èmmwou</a:t>
                      </a:r>
                      <a:r>
                        <a:rPr lang="fr-FR" sz="2000" dirty="0">
                          <a:solidFill>
                            <a:schemeClr val="tx1"/>
                          </a:solidFill>
                          <a:effectLst/>
                          <a:latin typeface="Athanasius" pitchFamily="2" charset="0"/>
                          <a:ea typeface="Calibri" panose="020F0502020204030204" pitchFamily="34" charset="0"/>
                          <a:cs typeface="Arial" panose="020B0604020202020204" pitchFamily="34" charset="0"/>
                        </a:rPr>
                        <a:t> `</a:t>
                      </a:r>
                      <a:r>
                        <a:rPr lang="fr-FR" sz="2000" dirty="0" err="1">
                          <a:solidFill>
                            <a:schemeClr val="tx1"/>
                          </a:solidFill>
                          <a:effectLst/>
                          <a:latin typeface="Athanasius" pitchFamily="2" charset="0"/>
                          <a:ea typeface="Calibri" panose="020F0502020204030204" pitchFamily="34" charset="0"/>
                          <a:cs typeface="Arial" panose="020B0604020202020204" pitchFamily="34" charset="0"/>
                        </a:rPr>
                        <a:t>ènouervei</a:t>
                      </a:r>
                      <a:r>
                        <a:rPr lang="fr-FR" sz="2000" dirty="0">
                          <a:solidFill>
                            <a:schemeClr val="tx1"/>
                          </a:solidFill>
                          <a:effectLst/>
                          <a:latin typeface="Athanasius" pitchFamily="2" charset="0"/>
                          <a:ea typeface="Calibri" panose="020F0502020204030204" pitchFamily="34" charset="0"/>
                          <a:cs typeface="Arial" panose="020B0604020202020204" pitchFamily="34" charset="0"/>
                        </a:rPr>
                        <a:t> `</a:t>
                      </a:r>
                      <a:r>
                        <a:rPr lang="fr-FR" sz="2000" dirty="0" err="1">
                          <a:solidFill>
                            <a:schemeClr val="tx1"/>
                          </a:solidFill>
                          <a:effectLst/>
                          <a:latin typeface="Athanasius" pitchFamily="2" charset="0"/>
                          <a:ea typeface="Calibri" panose="020F0502020204030204" pitchFamily="34" charset="0"/>
                          <a:cs typeface="Arial" panose="020B0604020202020204" pitchFamily="34" charset="0"/>
                        </a:rPr>
                        <a:t>ènte</a:t>
                      </a:r>
                      <a:r>
                        <a:rPr lang="fr-FR" sz="2000" dirty="0">
                          <a:solidFill>
                            <a:schemeClr val="tx1"/>
                          </a:solidFill>
                          <a:effectLst/>
                          <a:latin typeface="Athanasius" pitchFamily="2" charset="0"/>
                          <a:ea typeface="Calibri" panose="020F0502020204030204" pitchFamily="34" charset="0"/>
                          <a:cs typeface="Arial" panose="020B0604020202020204" pitchFamily="34" charset="0"/>
                        </a:rPr>
                        <a:t> </a:t>
                      </a:r>
                      <a:r>
                        <a:rPr lang="fr-FR" sz="2000" dirty="0" err="1">
                          <a:solidFill>
                            <a:schemeClr val="tx1"/>
                          </a:solidFill>
                          <a:effectLst/>
                          <a:latin typeface="Athanasius" pitchFamily="2" charset="0"/>
                          <a:ea typeface="Calibri" panose="020F0502020204030204" pitchFamily="34" charset="0"/>
                          <a:cs typeface="Arial" panose="020B0604020202020204" pitchFamily="34" charset="0"/>
                        </a:rPr>
                        <a:t>Pek`èpneuma</a:t>
                      </a:r>
                      <a:r>
                        <a:rPr lang="fr-FR" sz="2000" dirty="0">
                          <a:solidFill>
                            <a:schemeClr val="tx1"/>
                          </a:solidFill>
                          <a:effectLst/>
                          <a:latin typeface="Athanasius" pitchFamily="2" charset="0"/>
                          <a:ea typeface="Calibri" panose="020F0502020204030204" pitchFamily="34" charset="0"/>
                          <a:cs typeface="Arial" panose="020B0604020202020204" pitchFamily="34" charset="0"/>
                        </a:rPr>
                        <a:t> </a:t>
                      </a:r>
                      <a:r>
                        <a:rPr lang="fr-FR" sz="2000" dirty="0" err="1">
                          <a:solidFill>
                            <a:schemeClr val="tx1"/>
                          </a:solidFill>
                          <a:effectLst/>
                          <a:latin typeface="Athanasius" pitchFamily="2" charset="0"/>
                          <a:ea typeface="Calibri" panose="020F0502020204030204" pitchFamily="34" charset="0"/>
                          <a:cs typeface="Arial" panose="020B0604020202020204" pitchFamily="34" charset="0"/>
                        </a:rPr>
                        <a:t>eqouab</a:t>
                      </a:r>
                      <a:r>
                        <a:rPr lang="fr-FR" sz="2000" dirty="0">
                          <a:solidFill>
                            <a:schemeClr val="tx1"/>
                          </a:solidFill>
                          <a:effectLst/>
                          <a:latin typeface="Athanasius" pitchFamily="2" charset="0"/>
                          <a:ea typeface="Calibri" panose="020F0502020204030204" pitchFamily="34" charset="0"/>
                          <a:cs typeface="Arial" panose="020B0604020202020204" pitchFamily="34" charset="0"/>
                        </a:rPr>
                        <a:t>.</a:t>
                      </a:r>
                    </a:p>
                  </a:txBody>
                  <a:tcPr marL="68580" marR="68580" marT="0"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just">
                        <a:lnSpc>
                          <a:spcPct val="115000"/>
                        </a:lnSpc>
                        <a:spcAft>
                          <a:spcPts val="1200"/>
                        </a:spcAft>
                      </a:pPr>
                      <a:r>
                        <a:rPr lang="fr-FR" sz="2000" dirty="0">
                          <a:solidFill>
                            <a:schemeClr val="tx1"/>
                          </a:solidFill>
                          <a:effectLst/>
                          <a:latin typeface="Book Antiqua" panose="02040602050305030304" pitchFamily="18" charset="0"/>
                          <a:ea typeface="Times New Roman" panose="02020603050405020304" pitchFamily="18" charset="0"/>
                          <a:cs typeface="Arial" panose="020B0604020202020204" pitchFamily="34" charset="0"/>
                        </a:rPr>
                        <a:t>Et au moment déterminé, qu'ils soient rendus dignes du bain de la nouvelle naissance pour la rémission de leurs péchés. Ainsi, Tu les prépares pour être un sanctuaire pour Ton Esprit Saint.</a:t>
                      </a:r>
                    </a:p>
                  </a:txBody>
                  <a:tcPr marL="68580" marR="68580" marT="0"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justLow" rtl="1">
                        <a:lnSpc>
                          <a:spcPct val="115000"/>
                        </a:lnSpc>
                        <a:spcAft>
                          <a:spcPts val="1000"/>
                        </a:spcAft>
                      </a:pPr>
                      <a:r>
                        <a:rPr lang="ar-SA" sz="2400" b="0" kern="1200" dirty="0">
                          <a:solidFill>
                            <a:schemeClr val="tx1"/>
                          </a:solidFill>
                          <a:effectLst/>
                          <a:latin typeface="Book Antiqua" panose="02040602050305030304" pitchFamily="18" charset="0"/>
                          <a:ea typeface="+mn-ea"/>
                          <a:cs typeface="Tahoma" panose="020B0604030504040204" pitchFamily="34" charset="0"/>
                        </a:rPr>
                        <a:t>اعطهم أن يعرفوا ثبات الكلام الذي وعظوا به، و في الزمن المحدد فليستحقوا حميم الميلاد الجديد لغفران خطاياهم، إذ تعدهم هيكلاً لروحك القدوس.</a:t>
                      </a:r>
                      <a:endParaRPr lang="ar-SA" sz="24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endParaRPr>
                    </a:p>
                  </a:txBody>
                  <a:tcPr marL="68580" marR="68580" marT="0"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984232855"/>
                  </a:ext>
                </a:extLst>
              </a:tr>
              <a:tr h="5962744">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2000" b="1" kern="1200" dirty="0" err="1">
                          <a:solidFill>
                            <a:srgbClr val="C00000"/>
                          </a:solidFill>
                          <a:latin typeface="CS Avva Shenouda" panose="020B7200000000000000" pitchFamily="34" charset="0"/>
                          <a:ea typeface="+mn-ea"/>
                          <a:cs typeface="+mn-cs"/>
                        </a:rPr>
                        <a:t>Pilaoc</a:t>
                      </a:r>
                      <a:endParaRPr lang="fr-FR" sz="2800" b="1" kern="1200" dirty="0">
                        <a:solidFill>
                          <a:srgbClr val="C00000"/>
                        </a:solidFill>
                        <a:latin typeface="CS Avva Shenouda" panose="020B7200000000000000" pitchFamily="34" charset="0"/>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lang="fr-FR" sz="1800" b="1" kern="1200" dirty="0" err="1">
                          <a:solidFill>
                            <a:schemeClr val="tx1"/>
                          </a:solidFill>
                          <a:effectLst/>
                          <a:latin typeface="CS Avva Shenouda" panose="020B7200000000000000" pitchFamily="34" charset="0"/>
                          <a:ea typeface="+mn-ea"/>
                          <a:cs typeface="+mn-cs"/>
                        </a:rPr>
                        <a:t>Kuri`e</a:t>
                      </a:r>
                      <a:r>
                        <a:rPr lang="fr-FR" sz="1800" b="1" kern="1200" dirty="0">
                          <a:solidFill>
                            <a:schemeClr val="tx1"/>
                          </a:solidFill>
                          <a:effectLst/>
                          <a:latin typeface="CS Avva Shenouda" panose="020B7200000000000000" pitchFamily="34" charset="0"/>
                          <a:ea typeface="+mn-ea"/>
                          <a:cs typeface="+mn-cs"/>
                        </a:rPr>
                        <a:t> `</a:t>
                      </a:r>
                      <a:r>
                        <a:rPr lang="fr-FR" sz="1800" b="1" kern="1200" dirty="0" err="1">
                          <a:solidFill>
                            <a:schemeClr val="tx1"/>
                          </a:solidFill>
                          <a:effectLst/>
                          <a:latin typeface="CS Avva Shenouda" panose="020B7200000000000000" pitchFamily="34" charset="0"/>
                          <a:ea typeface="+mn-ea"/>
                          <a:cs typeface="+mn-cs"/>
                        </a:rPr>
                        <a:t>ele`ycon</a:t>
                      </a:r>
                      <a:endParaRPr lang="fr-FR" sz="1800" b="1" kern="1200" dirty="0">
                        <a:solidFill>
                          <a:schemeClr val="tx1"/>
                        </a:solidFill>
                        <a:effectLst/>
                        <a:latin typeface="CS Avva Shenouda" panose="020B7200000000000000" pitchFamily="34" charset="0"/>
                        <a:ea typeface="+mn-ea"/>
                        <a:cs typeface="+mn-cs"/>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algn="ctr" defTabSz="914400" rtl="0" eaLnBrk="1" latinLnBrk="0" hangingPunct="1"/>
                      <a:r>
                        <a:rPr lang="fr-FR" sz="2000" b="1" kern="1200" dirty="0">
                          <a:solidFill>
                            <a:srgbClr val="C00000"/>
                          </a:solidFill>
                          <a:latin typeface="+mn-lt"/>
                          <a:ea typeface="+mn-ea"/>
                          <a:cs typeface="+mn-cs"/>
                        </a:rPr>
                        <a:t>L’assemblée</a:t>
                      </a:r>
                      <a:endParaRPr lang="fr-FR" sz="2800" b="1" kern="1200" dirty="0">
                        <a:solidFill>
                          <a:srgbClr val="C00000"/>
                        </a:solidFill>
                        <a:latin typeface="+mn-lt"/>
                        <a:ea typeface="+mn-ea"/>
                        <a:cs typeface="+mn-cs"/>
                      </a:endParaRPr>
                    </a:p>
                    <a:p>
                      <a:pPr algn="ctr"/>
                      <a:r>
                        <a:rPr lang="fr-FR" sz="2000" b="1" kern="1200" dirty="0">
                          <a:solidFill>
                            <a:schemeClr val="dk1"/>
                          </a:solidFill>
                          <a:effectLst/>
                          <a:latin typeface="+mn-lt"/>
                          <a:ea typeface="+mn-ea"/>
                          <a:cs typeface="+mn-cs"/>
                        </a:rPr>
                        <a:t>Pitié Seigneur</a:t>
                      </a: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ar-SA" sz="2400" b="1" kern="1200" dirty="0">
                          <a:solidFill>
                            <a:srgbClr val="C00000"/>
                          </a:solidFill>
                          <a:effectLst/>
                          <a:latin typeface="+mn-lt"/>
                          <a:ea typeface="+mn-ea"/>
                          <a:cs typeface="+mn-cs"/>
                        </a:rPr>
                        <a:t>الشعب</a:t>
                      </a:r>
                      <a:endParaRPr lang="fr-FR" sz="2400" b="1" kern="1200" dirty="0">
                        <a:solidFill>
                          <a:srgbClr val="C00000"/>
                        </a:solidFill>
                        <a:effectLst/>
                        <a:latin typeface="+mn-lt"/>
                        <a:ea typeface="+mn-ea"/>
                        <a:cs typeface="+mn-cs"/>
                      </a:endParaRPr>
                    </a:p>
                    <a:p>
                      <a:pPr algn="ctr"/>
                      <a:r>
                        <a:rPr lang="ar-SA" sz="2400" b="1" kern="1200" dirty="0" err="1">
                          <a:solidFill>
                            <a:schemeClr val="dk1"/>
                          </a:solidFill>
                          <a:effectLst/>
                          <a:latin typeface="+mn-lt"/>
                          <a:ea typeface="+mn-ea"/>
                          <a:cs typeface="+mn-cs"/>
                        </a:rPr>
                        <a:t>يارب</a:t>
                      </a:r>
                      <a:r>
                        <a:rPr lang="ar-SA" sz="2400" b="1" kern="1200" dirty="0">
                          <a:solidFill>
                            <a:schemeClr val="dk1"/>
                          </a:solidFill>
                          <a:effectLst/>
                          <a:latin typeface="+mn-lt"/>
                          <a:ea typeface="+mn-ea"/>
                          <a:cs typeface="+mn-cs"/>
                        </a:rPr>
                        <a:t> ارحم</a:t>
                      </a:r>
                      <a:endParaRPr lang="fr-FR" sz="2400" b="1" dirty="0">
                        <a:solidFill>
                          <a:srgbClr val="C00000"/>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192608036"/>
                  </a:ext>
                </a:extLst>
              </a:tr>
            </a:tbl>
          </a:graphicData>
        </a:graphic>
      </p:graphicFrame>
      <p:sp>
        <p:nvSpPr>
          <p:cNvPr id="6" name="ZoneTexte 5">
            <a:extLst>
              <a:ext uri="{FF2B5EF4-FFF2-40B4-BE49-F238E27FC236}">
                <a16:creationId xmlns:a16="http://schemas.microsoft.com/office/drawing/2014/main" id="{4FF626DA-6A01-430E-B796-30F6AE5E4DEE}"/>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du </a:t>
            </a:r>
            <a:r>
              <a:rPr lang="fr-FR" sz="1600" b="1" dirty="0" err="1">
                <a:solidFill>
                  <a:schemeClr val="bg1"/>
                </a:solidFill>
              </a:rPr>
              <a:t>Lakkan</a:t>
            </a:r>
            <a:r>
              <a:rPr lang="fr-FR" sz="1600" b="1" dirty="0">
                <a:solidFill>
                  <a:schemeClr val="bg1"/>
                </a:solidFill>
              </a:rPr>
              <a:t> (Lavement des pieds)</a:t>
            </a:r>
          </a:p>
        </p:txBody>
      </p:sp>
      <p:sp>
        <p:nvSpPr>
          <p:cNvPr id="8" name="Rectangle 74">
            <a:extLst>
              <a:ext uri="{FF2B5EF4-FFF2-40B4-BE49-F238E27FC236}">
                <a16:creationId xmlns:a16="http://schemas.microsoft.com/office/drawing/2014/main" id="{D52F21FD-8CD5-47B9-BFB4-497B21E7C5E7}"/>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صلاة </a:t>
            </a:r>
            <a:r>
              <a:rPr lang="ar-SA" sz="2000" b="1" dirty="0" err="1">
                <a:solidFill>
                  <a:schemeClr val="bg1"/>
                </a:solidFill>
              </a:rPr>
              <a:t>اللقان</a:t>
            </a:r>
            <a:endParaRPr lang="en-US" altLang="fr-FR" sz="2000" b="1" i="1" dirty="0">
              <a:solidFill>
                <a:schemeClr val="bg1"/>
              </a:solidFill>
            </a:endParaRPr>
          </a:p>
        </p:txBody>
      </p:sp>
    </p:spTree>
    <p:extLst>
      <p:ext uri="{BB962C8B-B14F-4D97-AF65-F5344CB8AC3E}">
        <p14:creationId xmlns:p14="http://schemas.microsoft.com/office/powerpoint/2010/main" val="1743812009"/>
      </p:ext>
    </p:extLst>
  </p:cSld>
  <p:clrMapOvr>
    <a:masterClrMapping/>
  </p:clrMapOvr>
</p:sld>
</file>

<file path=ppt/slides/slide6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5306" y="1266276"/>
            <a:ext cx="5406557" cy="4791684"/>
          </a:xfrm>
        </p:spPr>
        <p:txBody>
          <a:bodyPr numCol="1" spcCol="72000" anchor="t">
            <a:noAutofit/>
          </a:bodyPr>
          <a:lstStyle/>
          <a:p>
            <a:pPr marL="0" indent="0" algn="just">
              <a:buNone/>
            </a:pPr>
            <a:r>
              <a:rPr lang="fr-FR" sz="2800" b="1" dirty="0">
                <a:latin typeface="Book Antiqua" panose="02040602050305030304" pitchFamily="18" charset="0"/>
              </a:rPr>
              <a:t>Toi qui t'es ceint d'un linge, a recouvert la nudité d'Adam et nous a accordé le vêtement de la filiation divine, nous T'implorons, ô Christ notre Dieu écoute-nous et aie pitié de nous.</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marL="0" marR="0" lvl="0" indent="0" algn="ctr" defTabSz="914400" rtl="1" eaLnBrk="1" fontAlgn="base" latinLnBrk="0" hangingPunct="1">
              <a:lnSpc>
                <a:spcPct val="100000"/>
              </a:lnSpc>
              <a:spcBef>
                <a:spcPct val="20000"/>
              </a:spcBef>
              <a:spcAft>
                <a:spcPct val="0"/>
              </a:spcAft>
              <a:buClrTx/>
              <a:buSzTx/>
              <a:buFontTx/>
              <a:buNone/>
              <a:tabLst/>
              <a:defRPr/>
            </a:pPr>
            <a:endParaRPr kumimoji="0" lang="ar-SA" altLang="fr-FR" sz="36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 typeface="Arial" pitchFamily="34" charset="0"/>
              <a:buNone/>
              <a:tabLst/>
              <a:defRPr/>
            </a:pPr>
            <a:endParaRPr kumimoji="0" lang="fr-FR" sz="4000" b="1" i="0" u="none" strike="noStrike" kern="1200" cap="none" spc="0" normalizeH="0" baseline="0" noProof="0" dirty="0">
              <a:ln>
                <a:noFill/>
              </a:ln>
              <a:solidFill>
                <a:prstClr val="black"/>
              </a:solidFill>
              <a:effectLst/>
              <a:uLnTx/>
              <a:uFillTx/>
              <a:latin typeface="CS Avva Shenouda" panose="020B7200000000000000" pitchFamily="34" charset="0"/>
              <a:ea typeface="+mn-ea"/>
              <a:cs typeface="+mn-cs"/>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240016" y="1233424"/>
            <a:ext cx="5453049" cy="2554545"/>
          </a:xfrm>
          <a:prstGeom prst="rect">
            <a:avLst/>
          </a:prstGeom>
        </p:spPr>
        <p:txBody>
          <a:bodyPr wrap="square" anchor="t" anchorCtr="0">
            <a:spAutoFit/>
          </a:bodyPr>
          <a:lstStyle/>
          <a:p>
            <a:pPr lvl="0" algn="just" rtl="1">
              <a:spcAft>
                <a:spcPts val="1200"/>
              </a:spcAft>
            </a:pPr>
            <a:r>
              <a:rPr lang="ar-AE" sz="4000" b="1" dirty="0">
                <a:solidFill>
                  <a:prstClr val="black"/>
                </a:solidFill>
                <a:latin typeface="Book Antiqua" panose="02040602050305030304" pitchFamily="18" charset="0"/>
              </a:rPr>
              <a:t>يا من اشتد بمنديل وستر كل عري آدم، وأنعم علينا بلباس البنوة الإلهية. نطلب إليك أيها المسيح إلهنا اسمعنا وارحمنا</a:t>
            </a:r>
            <a:endParaRPr lang="fr-FR" sz="4000" b="1" dirty="0">
              <a:solidFill>
                <a:prstClr val="black"/>
              </a:solidFill>
              <a:latin typeface="Book Antiqua" panose="02040602050305030304" pitchFamily="18" charset="0"/>
            </a:endParaRPr>
          </a:p>
        </p:txBody>
      </p:sp>
      <p:graphicFrame>
        <p:nvGraphicFramePr>
          <p:cNvPr id="5" name="Tableau 4">
            <a:extLst>
              <a:ext uri="{FF2B5EF4-FFF2-40B4-BE49-F238E27FC236}">
                <a16:creationId xmlns:a16="http://schemas.microsoft.com/office/drawing/2014/main" id="{355B0E5D-C233-46E9-B48C-8104B51C7EAB}"/>
              </a:ext>
            </a:extLst>
          </p:cNvPr>
          <p:cNvGraphicFramePr>
            <a:graphicFrameLocks noGrp="1"/>
          </p:cNvGraphicFramePr>
          <p:nvPr/>
        </p:nvGraphicFramePr>
        <p:xfrm>
          <a:off x="428493" y="5058299"/>
          <a:ext cx="11305251" cy="1310640"/>
        </p:xfrm>
        <a:graphic>
          <a:graphicData uri="http://schemas.openxmlformats.org/drawingml/2006/table">
            <a:tbl>
              <a:tblPr firstRow="1" bandRow="1">
                <a:tableStyleId>{5C22544A-7EE6-4342-B048-85BDC9FD1C3A}</a:tableStyleId>
              </a:tblPr>
              <a:tblGrid>
                <a:gridCol w="3768417">
                  <a:extLst>
                    <a:ext uri="{9D8B030D-6E8A-4147-A177-3AD203B41FA5}">
                      <a16:colId xmlns:a16="http://schemas.microsoft.com/office/drawing/2014/main" val="173051987"/>
                    </a:ext>
                  </a:extLst>
                </a:gridCol>
                <a:gridCol w="3768417">
                  <a:extLst>
                    <a:ext uri="{9D8B030D-6E8A-4147-A177-3AD203B41FA5}">
                      <a16:colId xmlns:a16="http://schemas.microsoft.com/office/drawing/2014/main" val="1640507691"/>
                    </a:ext>
                  </a:extLst>
                </a:gridCol>
                <a:gridCol w="3768417">
                  <a:extLst>
                    <a:ext uri="{9D8B030D-6E8A-4147-A177-3AD203B41FA5}">
                      <a16:colId xmlns:a16="http://schemas.microsoft.com/office/drawing/2014/main" val="3637683879"/>
                    </a:ext>
                  </a:extLst>
                </a:gridCol>
              </a:tblGrid>
              <a:tr h="375384">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2000" b="1" kern="1200" dirty="0" err="1">
                          <a:solidFill>
                            <a:srgbClr val="C00000"/>
                          </a:solidFill>
                          <a:latin typeface="CS Avva Shenouda" panose="020B7200000000000000" pitchFamily="34" charset="0"/>
                          <a:ea typeface="+mn-ea"/>
                          <a:cs typeface="+mn-cs"/>
                        </a:rPr>
                        <a:t>Pilaoc</a:t>
                      </a:r>
                      <a:endParaRPr lang="fr-FR" sz="2000" b="1" kern="1200" dirty="0">
                        <a:solidFill>
                          <a:srgbClr val="C00000"/>
                        </a:solidFill>
                        <a:latin typeface="CS Avva Shenouda" panose="020B7200000000000000" pitchFamily="34" charset="0"/>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lang="fr-FR" sz="500" b="1" kern="1200" dirty="0">
                        <a:solidFill>
                          <a:srgbClr val="C00000"/>
                        </a:solidFill>
                        <a:latin typeface="CS Avva Shenouda" panose="020B7200000000000000" pitchFamily="34" charset="0"/>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lang="fr-FR" sz="2800" b="1" kern="1200" dirty="0" err="1">
                          <a:solidFill>
                            <a:schemeClr val="tx1"/>
                          </a:solidFill>
                          <a:effectLst/>
                          <a:latin typeface="CS Avva Shenouda" panose="020B7200000000000000" pitchFamily="34" charset="0"/>
                          <a:ea typeface="+mn-ea"/>
                          <a:cs typeface="+mn-cs"/>
                        </a:rPr>
                        <a:t>Kuri`e</a:t>
                      </a:r>
                      <a:r>
                        <a:rPr lang="fr-FR" sz="2800" b="1" kern="1200" dirty="0">
                          <a:solidFill>
                            <a:schemeClr val="tx1"/>
                          </a:solidFill>
                          <a:effectLst/>
                          <a:latin typeface="CS Avva Shenouda" panose="020B7200000000000000" pitchFamily="34" charset="0"/>
                          <a:ea typeface="+mn-ea"/>
                          <a:cs typeface="+mn-cs"/>
                        </a:rPr>
                        <a:t> `</a:t>
                      </a:r>
                      <a:r>
                        <a:rPr lang="fr-FR" sz="2800" b="1" kern="1200" dirty="0" err="1">
                          <a:solidFill>
                            <a:schemeClr val="tx1"/>
                          </a:solidFill>
                          <a:effectLst/>
                          <a:latin typeface="CS Avva Shenouda" panose="020B7200000000000000" pitchFamily="34" charset="0"/>
                          <a:ea typeface="+mn-ea"/>
                          <a:cs typeface="+mn-cs"/>
                        </a:rPr>
                        <a:t>ele`ycon</a:t>
                      </a:r>
                      <a:r>
                        <a:rPr lang="fr-FR" sz="2800" b="1" kern="1200" dirty="0">
                          <a:solidFill>
                            <a:schemeClr val="tx1"/>
                          </a:solidFill>
                          <a:effectLst/>
                          <a:latin typeface="CS Avva Shenouda" panose="020B7200000000000000" pitchFamily="34" charset="0"/>
                          <a:ea typeface="+mn-ea"/>
                          <a:cs typeface="+mn-cs"/>
                        </a:rPr>
                        <a:t> </a:t>
                      </a: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algn="ctr" defTabSz="914400" rtl="0" eaLnBrk="1" latinLnBrk="0" hangingPunct="1"/>
                      <a:r>
                        <a:rPr lang="fr-FR" sz="2000" b="1" kern="1200" dirty="0">
                          <a:solidFill>
                            <a:srgbClr val="C00000"/>
                          </a:solidFill>
                          <a:latin typeface="+mn-lt"/>
                          <a:ea typeface="+mn-ea"/>
                          <a:cs typeface="+mn-cs"/>
                        </a:rPr>
                        <a:t>L’assemblée</a:t>
                      </a:r>
                      <a:endParaRPr lang="fr-FR" sz="2800" b="1" kern="1200" dirty="0">
                        <a:solidFill>
                          <a:srgbClr val="C00000"/>
                        </a:solidFill>
                        <a:latin typeface="+mn-lt"/>
                        <a:ea typeface="+mn-ea"/>
                        <a:cs typeface="+mn-cs"/>
                      </a:endParaRPr>
                    </a:p>
                    <a:p>
                      <a:pPr algn="ctr"/>
                      <a:r>
                        <a:rPr lang="fr-FR" sz="3200" b="1" kern="1200" dirty="0">
                          <a:solidFill>
                            <a:schemeClr val="dk1"/>
                          </a:solidFill>
                          <a:effectLst/>
                          <a:latin typeface="+mn-lt"/>
                          <a:ea typeface="+mn-ea"/>
                          <a:cs typeface="+mn-cs"/>
                        </a:rPr>
                        <a:t>Pitié Seigneur</a:t>
                      </a:r>
                      <a:endParaRPr lang="fr-FR" sz="2800" b="1" dirty="0">
                        <a:solidFill>
                          <a:srgbClr val="C00000"/>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ar-SA" sz="2400" b="1" kern="1200" dirty="0">
                          <a:solidFill>
                            <a:srgbClr val="C00000"/>
                          </a:solidFill>
                          <a:effectLst/>
                          <a:latin typeface="+mn-lt"/>
                          <a:ea typeface="+mn-ea"/>
                          <a:cs typeface="+mn-cs"/>
                        </a:rPr>
                        <a:t>الشعب</a:t>
                      </a:r>
                      <a:endParaRPr lang="fr-FR" sz="2400" b="1" kern="1200" dirty="0">
                        <a:solidFill>
                          <a:srgbClr val="C00000"/>
                        </a:solidFill>
                        <a:effectLst/>
                        <a:latin typeface="+mn-lt"/>
                        <a:ea typeface="+mn-ea"/>
                        <a:cs typeface="+mn-cs"/>
                      </a:endParaRPr>
                    </a:p>
                    <a:p>
                      <a:pPr algn="ctr"/>
                      <a:r>
                        <a:rPr lang="ar-SA" sz="3200" b="1" kern="1200" dirty="0" err="1">
                          <a:solidFill>
                            <a:schemeClr val="dk1"/>
                          </a:solidFill>
                          <a:effectLst/>
                          <a:latin typeface="+mn-lt"/>
                          <a:ea typeface="+mn-ea"/>
                          <a:cs typeface="+mn-cs"/>
                        </a:rPr>
                        <a:t>يارب</a:t>
                      </a:r>
                      <a:r>
                        <a:rPr lang="ar-SA" sz="3200" b="1" kern="1200" dirty="0">
                          <a:solidFill>
                            <a:schemeClr val="dk1"/>
                          </a:solidFill>
                          <a:effectLst/>
                          <a:latin typeface="+mn-lt"/>
                          <a:ea typeface="+mn-ea"/>
                          <a:cs typeface="+mn-cs"/>
                        </a:rPr>
                        <a:t> ارحم</a:t>
                      </a:r>
                      <a:endParaRPr lang="fr-FR" sz="3200" b="1" kern="1200" dirty="0">
                        <a:solidFill>
                          <a:schemeClr val="dk1"/>
                        </a:solidFill>
                        <a:effectLst/>
                        <a:latin typeface="+mn-lt"/>
                        <a:ea typeface="+mn-ea"/>
                        <a:cs typeface="+mn-cs"/>
                      </a:endParaRPr>
                    </a:p>
                    <a:p>
                      <a:pPr algn="ctr"/>
                      <a:endParaRPr lang="fr-FR" sz="2400" b="1" dirty="0">
                        <a:solidFill>
                          <a:srgbClr val="C00000"/>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738159327"/>
                  </a:ext>
                </a:extLst>
              </a:tr>
            </a:tbl>
          </a:graphicData>
        </a:graphic>
      </p:graphicFrame>
      <p:graphicFrame>
        <p:nvGraphicFramePr>
          <p:cNvPr id="6" name="Tableau 5">
            <a:extLst>
              <a:ext uri="{FF2B5EF4-FFF2-40B4-BE49-F238E27FC236}">
                <a16:creationId xmlns:a16="http://schemas.microsoft.com/office/drawing/2014/main" id="{4FF79188-25EB-41E5-AB1D-E25E688F4592}"/>
              </a:ext>
            </a:extLst>
          </p:cNvPr>
          <p:cNvGraphicFramePr>
            <a:graphicFrameLocks noGrp="1"/>
          </p:cNvGraphicFramePr>
          <p:nvPr/>
        </p:nvGraphicFramePr>
        <p:xfrm>
          <a:off x="422177" y="764704"/>
          <a:ext cx="11270888" cy="457200"/>
        </p:xfrm>
        <a:graphic>
          <a:graphicData uri="http://schemas.openxmlformats.org/drawingml/2006/table">
            <a:tbl>
              <a:tblPr firstRow="1" bandRow="1">
                <a:tableStyleId>{5C22544A-7EE6-4342-B048-85BDC9FD1C3A}</a:tableStyleId>
              </a:tblPr>
              <a:tblGrid>
                <a:gridCol w="5635444">
                  <a:extLst>
                    <a:ext uri="{9D8B030D-6E8A-4147-A177-3AD203B41FA5}">
                      <a16:colId xmlns:a16="http://schemas.microsoft.com/office/drawing/2014/main" val="3960078522"/>
                    </a:ext>
                  </a:extLst>
                </a:gridCol>
                <a:gridCol w="5635444">
                  <a:extLst>
                    <a:ext uri="{9D8B030D-6E8A-4147-A177-3AD203B41FA5}">
                      <a16:colId xmlns:a16="http://schemas.microsoft.com/office/drawing/2014/main" val="643635508"/>
                    </a:ext>
                  </a:extLst>
                </a:gridCol>
              </a:tblGrid>
              <a:tr h="370840">
                <a:tc>
                  <a:txBody>
                    <a:bodyPr/>
                    <a:lstStyle/>
                    <a:p>
                      <a:pPr algn="ctr"/>
                      <a:r>
                        <a:rPr lang="fr-FR" sz="2000" dirty="0">
                          <a:solidFill>
                            <a:srgbClr val="C00000"/>
                          </a:solidFill>
                        </a:rPr>
                        <a:t>Le Prêtre</a:t>
                      </a: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ar-SA" sz="2400" b="1" kern="1200" dirty="0">
                          <a:solidFill>
                            <a:srgbClr val="C00000"/>
                          </a:solidFill>
                          <a:effectLst/>
                          <a:latin typeface="+mn-lt"/>
                          <a:ea typeface="+mn-ea"/>
                          <a:cs typeface="+mn-cs"/>
                        </a:rPr>
                        <a:t>الكاهن</a:t>
                      </a:r>
                      <a:endParaRPr lang="fr-FR" sz="2400" dirty="0">
                        <a:solidFill>
                          <a:srgbClr val="C00000"/>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765860686"/>
                  </a:ext>
                </a:extLst>
              </a:tr>
            </a:tbl>
          </a:graphicData>
        </a:graphic>
      </p:graphicFrame>
      <p:sp>
        <p:nvSpPr>
          <p:cNvPr id="13" name="ZoneTexte 12">
            <a:extLst>
              <a:ext uri="{FF2B5EF4-FFF2-40B4-BE49-F238E27FC236}">
                <a16:creationId xmlns:a16="http://schemas.microsoft.com/office/drawing/2014/main" id="{05A4FC9B-1A9D-42D5-9FAD-E42B377222E6}"/>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du </a:t>
            </a:r>
            <a:r>
              <a:rPr lang="fr-FR" sz="1600" b="1" dirty="0" err="1">
                <a:solidFill>
                  <a:schemeClr val="bg1"/>
                </a:solidFill>
              </a:rPr>
              <a:t>Lakkan</a:t>
            </a:r>
            <a:r>
              <a:rPr lang="fr-FR" sz="1600" b="1" dirty="0">
                <a:solidFill>
                  <a:schemeClr val="bg1"/>
                </a:solidFill>
              </a:rPr>
              <a:t> (Lavement des pieds)</a:t>
            </a:r>
          </a:p>
        </p:txBody>
      </p:sp>
      <p:sp>
        <p:nvSpPr>
          <p:cNvPr id="14" name="Rectangle 74">
            <a:extLst>
              <a:ext uri="{FF2B5EF4-FFF2-40B4-BE49-F238E27FC236}">
                <a16:creationId xmlns:a16="http://schemas.microsoft.com/office/drawing/2014/main" id="{BD05071F-25C1-4D1C-A67D-D306A80F1018}"/>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صلاة </a:t>
            </a:r>
            <a:r>
              <a:rPr lang="ar-SA" sz="2000" b="1" dirty="0" err="1">
                <a:solidFill>
                  <a:schemeClr val="bg1"/>
                </a:solidFill>
              </a:rPr>
              <a:t>اللقان</a:t>
            </a:r>
            <a:endParaRPr lang="en-US" altLang="fr-FR" sz="2000" b="1" i="1" dirty="0">
              <a:solidFill>
                <a:schemeClr val="bg1"/>
              </a:solidFill>
            </a:endParaRPr>
          </a:p>
        </p:txBody>
      </p:sp>
    </p:spTree>
    <p:extLst>
      <p:ext uri="{BB962C8B-B14F-4D97-AF65-F5344CB8AC3E}">
        <p14:creationId xmlns:p14="http://schemas.microsoft.com/office/powerpoint/2010/main" val="761608313"/>
      </p:ext>
    </p:extLst>
  </p:cSld>
  <p:clrMapOvr>
    <a:masterClrMapping/>
  </p:clrMapOvr>
</p:sld>
</file>

<file path=ppt/slides/slide6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5306" y="1266276"/>
            <a:ext cx="5406557" cy="4791684"/>
          </a:xfrm>
        </p:spPr>
        <p:txBody>
          <a:bodyPr numCol="1" spcCol="72000" anchor="t">
            <a:noAutofit/>
          </a:bodyPr>
          <a:lstStyle/>
          <a:p>
            <a:pPr marL="0" indent="0" algn="just">
              <a:buNone/>
            </a:pPr>
            <a:r>
              <a:rPr lang="fr-FR" sz="2800" b="1" dirty="0">
                <a:latin typeface="Book Antiqua" panose="02040602050305030304" pitchFamily="18" charset="0"/>
              </a:rPr>
              <a:t>Toi, qui pour son Amour pour les hommes, T'es incarné, et par son Amour pour nous T'es ceint d'un linge et a lavé les souillures de nos péchés, nous T'implorons, ô Christ notre Dieu écoute-nous et aie pitié de nous.</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marL="0" marR="0" lvl="0" indent="0" algn="ctr" defTabSz="914400" rtl="1" eaLnBrk="1" fontAlgn="base" latinLnBrk="0" hangingPunct="1">
              <a:lnSpc>
                <a:spcPct val="100000"/>
              </a:lnSpc>
              <a:spcBef>
                <a:spcPct val="20000"/>
              </a:spcBef>
              <a:spcAft>
                <a:spcPct val="0"/>
              </a:spcAft>
              <a:buClrTx/>
              <a:buSzTx/>
              <a:buFontTx/>
              <a:buNone/>
              <a:tabLst/>
              <a:defRPr/>
            </a:pPr>
            <a:endParaRPr kumimoji="0" lang="ar-SA" altLang="fr-FR" sz="36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 typeface="Arial" pitchFamily="34" charset="0"/>
              <a:buNone/>
              <a:tabLst/>
              <a:defRPr/>
            </a:pPr>
            <a:endParaRPr kumimoji="0" lang="fr-FR" sz="4000" b="1" i="0" u="none" strike="noStrike" kern="1200" cap="none" spc="0" normalizeH="0" baseline="0" noProof="0" dirty="0">
              <a:ln>
                <a:noFill/>
              </a:ln>
              <a:solidFill>
                <a:prstClr val="black"/>
              </a:solidFill>
              <a:effectLst/>
              <a:uLnTx/>
              <a:uFillTx/>
              <a:latin typeface="CS Avva Shenouda" panose="020B7200000000000000" pitchFamily="34" charset="0"/>
              <a:ea typeface="+mn-ea"/>
              <a:cs typeface="+mn-cs"/>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240016" y="1233424"/>
            <a:ext cx="5453049" cy="3170099"/>
          </a:xfrm>
          <a:prstGeom prst="rect">
            <a:avLst/>
          </a:prstGeom>
        </p:spPr>
        <p:txBody>
          <a:bodyPr wrap="square" anchor="t" anchorCtr="0">
            <a:spAutoFit/>
          </a:bodyPr>
          <a:lstStyle/>
          <a:p>
            <a:pPr lvl="0" algn="just" rtl="1">
              <a:spcAft>
                <a:spcPts val="1200"/>
              </a:spcAft>
            </a:pPr>
            <a:r>
              <a:rPr lang="ar-AE" sz="4000" b="1" dirty="0">
                <a:solidFill>
                  <a:prstClr val="black"/>
                </a:solidFill>
                <a:latin typeface="Book Antiqua" panose="02040602050305030304" pitchFamily="18" charset="0"/>
              </a:rPr>
              <a:t>يا مَن </a:t>
            </a:r>
            <a:r>
              <a:rPr lang="ar-AE" sz="4000" b="1" dirty="0" err="1">
                <a:solidFill>
                  <a:prstClr val="black"/>
                </a:solidFill>
                <a:latin typeface="Book Antiqua" panose="02040602050305030304" pitchFamily="18" charset="0"/>
              </a:rPr>
              <a:t>مِن</a:t>
            </a:r>
            <a:r>
              <a:rPr lang="ar-AE" sz="4000" b="1" dirty="0">
                <a:solidFill>
                  <a:prstClr val="black"/>
                </a:solidFill>
                <a:latin typeface="Book Antiqua" panose="02040602050305030304" pitchFamily="18" charset="0"/>
              </a:rPr>
              <a:t> أجل محبته للبشر صار إنساناً وبمحبته لنا اشتد بمنديل وغسل أدناس خطايانا، نسألك أيها المسيح إلهنا أن تسمعنا وترحمنا</a:t>
            </a:r>
            <a:endParaRPr lang="fr-FR" sz="4000" b="1" dirty="0">
              <a:solidFill>
                <a:prstClr val="black"/>
              </a:solidFill>
              <a:latin typeface="Book Antiqua" panose="02040602050305030304" pitchFamily="18" charset="0"/>
            </a:endParaRPr>
          </a:p>
        </p:txBody>
      </p:sp>
      <p:graphicFrame>
        <p:nvGraphicFramePr>
          <p:cNvPr id="5" name="Tableau 4">
            <a:extLst>
              <a:ext uri="{FF2B5EF4-FFF2-40B4-BE49-F238E27FC236}">
                <a16:creationId xmlns:a16="http://schemas.microsoft.com/office/drawing/2014/main" id="{355B0E5D-C233-46E9-B48C-8104B51C7EAB}"/>
              </a:ext>
            </a:extLst>
          </p:cNvPr>
          <p:cNvGraphicFramePr>
            <a:graphicFrameLocks noGrp="1"/>
          </p:cNvGraphicFramePr>
          <p:nvPr/>
        </p:nvGraphicFramePr>
        <p:xfrm>
          <a:off x="428493" y="5058299"/>
          <a:ext cx="11305251" cy="1310640"/>
        </p:xfrm>
        <a:graphic>
          <a:graphicData uri="http://schemas.openxmlformats.org/drawingml/2006/table">
            <a:tbl>
              <a:tblPr firstRow="1" bandRow="1">
                <a:tableStyleId>{5C22544A-7EE6-4342-B048-85BDC9FD1C3A}</a:tableStyleId>
              </a:tblPr>
              <a:tblGrid>
                <a:gridCol w="3768417">
                  <a:extLst>
                    <a:ext uri="{9D8B030D-6E8A-4147-A177-3AD203B41FA5}">
                      <a16:colId xmlns:a16="http://schemas.microsoft.com/office/drawing/2014/main" val="173051987"/>
                    </a:ext>
                  </a:extLst>
                </a:gridCol>
                <a:gridCol w="3768417">
                  <a:extLst>
                    <a:ext uri="{9D8B030D-6E8A-4147-A177-3AD203B41FA5}">
                      <a16:colId xmlns:a16="http://schemas.microsoft.com/office/drawing/2014/main" val="1640507691"/>
                    </a:ext>
                  </a:extLst>
                </a:gridCol>
                <a:gridCol w="3768417">
                  <a:extLst>
                    <a:ext uri="{9D8B030D-6E8A-4147-A177-3AD203B41FA5}">
                      <a16:colId xmlns:a16="http://schemas.microsoft.com/office/drawing/2014/main" val="3637683879"/>
                    </a:ext>
                  </a:extLst>
                </a:gridCol>
              </a:tblGrid>
              <a:tr h="375384">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2000" b="1" kern="1200" dirty="0" err="1">
                          <a:solidFill>
                            <a:srgbClr val="C00000"/>
                          </a:solidFill>
                          <a:latin typeface="CS Avva Shenouda" panose="020B7200000000000000" pitchFamily="34" charset="0"/>
                          <a:ea typeface="+mn-ea"/>
                          <a:cs typeface="+mn-cs"/>
                        </a:rPr>
                        <a:t>Pilaoc</a:t>
                      </a:r>
                      <a:endParaRPr lang="fr-FR" sz="2000" b="1" kern="1200" dirty="0">
                        <a:solidFill>
                          <a:srgbClr val="C00000"/>
                        </a:solidFill>
                        <a:latin typeface="CS Avva Shenouda" panose="020B7200000000000000" pitchFamily="34" charset="0"/>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lang="fr-FR" sz="500" b="1" kern="1200" dirty="0">
                        <a:solidFill>
                          <a:srgbClr val="C00000"/>
                        </a:solidFill>
                        <a:latin typeface="CS Avva Shenouda" panose="020B7200000000000000" pitchFamily="34" charset="0"/>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lang="fr-FR" sz="2800" b="1" kern="1200" dirty="0" err="1">
                          <a:solidFill>
                            <a:schemeClr val="tx1"/>
                          </a:solidFill>
                          <a:effectLst/>
                          <a:latin typeface="CS Avva Shenouda" panose="020B7200000000000000" pitchFamily="34" charset="0"/>
                          <a:ea typeface="+mn-ea"/>
                          <a:cs typeface="+mn-cs"/>
                        </a:rPr>
                        <a:t>Kuri`e</a:t>
                      </a:r>
                      <a:r>
                        <a:rPr lang="fr-FR" sz="2800" b="1" kern="1200" dirty="0">
                          <a:solidFill>
                            <a:schemeClr val="tx1"/>
                          </a:solidFill>
                          <a:effectLst/>
                          <a:latin typeface="CS Avva Shenouda" panose="020B7200000000000000" pitchFamily="34" charset="0"/>
                          <a:ea typeface="+mn-ea"/>
                          <a:cs typeface="+mn-cs"/>
                        </a:rPr>
                        <a:t> `</a:t>
                      </a:r>
                      <a:r>
                        <a:rPr lang="fr-FR" sz="2800" b="1" kern="1200" dirty="0" err="1">
                          <a:solidFill>
                            <a:schemeClr val="tx1"/>
                          </a:solidFill>
                          <a:effectLst/>
                          <a:latin typeface="CS Avva Shenouda" panose="020B7200000000000000" pitchFamily="34" charset="0"/>
                          <a:ea typeface="+mn-ea"/>
                          <a:cs typeface="+mn-cs"/>
                        </a:rPr>
                        <a:t>ele`ycon</a:t>
                      </a:r>
                      <a:r>
                        <a:rPr lang="fr-FR" sz="2800" b="1" kern="1200" dirty="0">
                          <a:solidFill>
                            <a:schemeClr val="tx1"/>
                          </a:solidFill>
                          <a:effectLst/>
                          <a:latin typeface="CS Avva Shenouda" panose="020B7200000000000000" pitchFamily="34" charset="0"/>
                          <a:ea typeface="+mn-ea"/>
                          <a:cs typeface="+mn-cs"/>
                        </a:rPr>
                        <a:t> </a:t>
                      </a: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algn="ctr" defTabSz="914400" rtl="0" eaLnBrk="1" latinLnBrk="0" hangingPunct="1"/>
                      <a:r>
                        <a:rPr lang="fr-FR" sz="2000" b="1" kern="1200" dirty="0">
                          <a:solidFill>
                            <a:srgbClr val="C00000"/>
                          </a:solidFill>
                          <a:latin typeface="+mn-lt"/>
                          <a:ea typeface="+mn-ea"/>
                          <a:cs typeface="+mn-cs"/>
                        </a:rPr>
                        <a:t>L’assemblée</a:t>
                      </a:r>
                      <a:endParaRPr lang="fr-FR" sz="2800" b="1" kern="1200" dirty="0">
                        <a:solidFill>
                          <a:srgbClr val="C00000"/>
                        </a:solidFill>
                        <a:latin typeface="+mn-lt"/>
                        <a:ea typeface="+mn-ea"/>
                        <a:cs typeface="+mn-cs"/>
                      </a:endParaRPr>
                    </a:p>
                    <a:p>
                      <a:pPr algn="ctr"/>
                      <a:r>
                        <a:rPr lang="fr-FR" sz="3200" b="1" kern="1200" dirty="0">
                          <a:solidFill>
                            <a:schemeClr val="dk1"/>
                          </a:solidFill>
                          <a:effectLst/>
                          <a:latin typeface="+mn-lt"/>
                          <a:ea typeface="+mn-ea"/>
                          <a:cs typeface="+mn-cs"/>
                        </a:rPr>
                        <a:t>Pitié Seigneur</a:t>
                      </a:r>
                      <a:endParaRPr lang="fr-FR" sz="2800" b="1" dirty="0">
                        <a:solidFill>
                          <a:srgbClr val="C00000"/>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ar-SA" sz="2400" b="1" kern="1200" dirty="0">
                          <a:solidFill>
                            <a:srgbClr val="C00000"/>
                          </a:solidFill>
                          <a:effectLst/>
                          <a:latin typeface="+mn-lt"/>
                          <a:ea typeface="+mn-ea"/>
                          <a:cs typeface="+mn-cs"/>
                        </a:rPr>
                        <a:t>الشعب</a:t>
                      </a:r>
                      <a:endParaRPr lang="fr-FR" sz="2400" b="1" kern="1200" dirty="0">
                        <a:solidFill>
                          <a:srgbClr val="C00000"/>
                        </a:solidFill>
                        <a:effectLst/>
                        <a:latin typeface="+mn-lt"/>
                        <a:ea typeface="+mn-ea"/>
                        <a:cs typeface="+mn-cs"/>
                      </a:endParaRPr>
                    </a:p>
                    <a:p>
                      <a:pPr algn="ctr"/>
                      <a:r>
                        <a:rPr lang="ar-SA" sz="3200" b="1" kern="1200" dirty="0" err="1">
                          <a:solidFill>
                            <a:schemeClr val="dk1"/>
                          </a:solidFill>
                          <a:effectLst/>
                          <a:latin typeface="+mn-lt"/>
                          <a:ea typeface="+mn-ea"/>
                          <a:cs typeface="+mn-cs"/>
                        </a:rPr>
                        <a:t>يارب</a:t>
                      </a:r>
                      <a:r>
                        <a:rPr lang="ar-SA" sz="3200" b="1" kern="1200" dirty="0">
                          <a:solidFill>
                            <a:schemeClr val="dk1"/>
                          </a:solidFill>
                          <a:effectLst/>
                          <a:latin typeface="+mn-lt"/>
                          <a:ea typeface="+mn-ea"/>
                          <a:cs typeface="+mn-cs"/>
                        </a:rPr>
                        <a:t> ارحم</a:t>
                      </a:r>
                      <a:endParaRPr lang="fr-FR" sz="3200" b="1" kern="1200" dirty="0">
                        <a:solidFill>
                          <a:schemeClr val="dk1"/>
                        </a:solidFill>
                        <a:effectLst/>
                        <a:latin typeface="+mn-lt"/>
                        <a:ea typeface="+mn-ea"/>
                        <a:cs typeface="+mn-cs"/>
                      </a:endParaRPr>
                    </a:p>
                    <a:p>
                      <a:pPr algn="ctr"/>
                      <a:endParaRPr lang="fr-FR" sz="2400" b="1" dirty="0">
                        <a:solidFill>
                          <a:srgbClr val="C00000"/>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738159327"/>
                  </a:ext>
                </a:extLst>
              </a:tr>
            </a:tbl>
          </a:graphicData>
        </a:graphic>
      </p:graphicFrame>
      <p:graphicFrame>
        <p:nvGraphicFramePr>
          <p:cNvPr id="6" name="Tableau 5">
            <a:extLst>
              <a:ext uri="{FF2B5EF4-FFF2-40B4-BE49-F238E27FC236}">
                <a16:creationId xmlns:a16="http://schemas.microsoft.com/office/drawing/2014/main" id="{4FF79188-25EB-41E5-AB1D-E25E688F4592}"/>
              </a:ext>
            </a:extLst>
          </p:cNvPr>
          <p:cNvGraphicFramePr>
            <a:graphicFrameLocks noGrp="1"/>
          </p:cNvGraphicFramePr>
          <p:nvPr/>
        </p:nvGraphicFramePr>
        <p:xfrm>
          <a:off x="422177" y="764704"/>
          <a:ext cx="11270888" cy="457200"/>
        </p:xfrm>
        <a:graphic>
          <a:graphicData uri="http://schemas.openxmlformats.org/drawingml/2006/table">
            <a:tbl>
              <a:tblPr firstRow="1" bandRow="1">
                <a:tableStyleId>{5C22544A-7EE6-4342-B048-85BDC9FD1C3A}</a:tableStyleId>
              </a:tblPr>
              <a:tblGrid>
                <a:gridCol w="5635444">
                  <a:extLst>
                    <a:ext uri="{9D8B030D-6E8A-4147-A177-3AD203B41FA5}">
                      <a16:colId xmlns:a16="http://schemas.microsoft.com/office/drawing/2014/main" val="3960078522"/>
                    </a:ext>
                  </a:extLst>
                </a:gridCol>
                <a:gridCol w="5635444">
                  <a:extLst>
                    <a:ext uri="{9D8B030D-6E8A-4147-A177-3AD203B41FA5}">
                      <a16:colId xmlns:a16="http://schemas.microsoft.com/office/drawing/2014/main" val="643635508"/>
                    </a:ext>
                  </a:extLst>
                </a:gridCol>
              </a:tblGrid>
              <a:tr h="370840">
                <a:tc>
                  <a:txBody>
                    <a:bodyPr/>
                    <a:lstStyle/>
                    <a:p>
                      <a:pPr algn="ctr"/>
                      <a:r>
                        <a:rPr lang="fr-FR" sz="2000" dirty="0">
                          <a:solidFill>
                            <a:srgbClr val="C00000"/>
                          </a:solidFill>
                        </a:rPr>
                        <a:t>Le Prêtre</a:t>
                      </a: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ar-SA" sz="2400" b="1" kern="1200" dirty="0">
                          <a:solidFill>
                            <a:srgbClr val="C00000"/>
                          </a:solidFill>
                          <a:effectLst/>
                          <a:latin typeface="+mn-lt"/>
                          <a:ea typeface="+mn-ea"/>
                          <a:cs typeface="+mn-cs"/>
                        </a:rPr>
                        <a:t>الكاهن</a:t>
                      </a:r>
                      <a:endParaRPr lang="fr-FR" sz="2400" dirty="0">
                        <a:solidFill>
                          <a:srgbClr val="C00000"/>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765860686"/>
                  </a:ext>
                </a:extLst>
              </a:tr>
            </a:tbl>
          </a:graphicData>
        </a:graphic>
      </p:graphicFrame>
      <p:sp>
        <p:nvSpPr>
          <p:cNvPr id="11" name="ZoneTexte 10">
            <a:extLst>
              <a:ext uri="{FF2B5EF4-FFF2-40B4-BE49-F238E27FC236}">
                <a16:creationId xmlns:a16="http://schemas.microsoft.com/office/drawing/2014/main" id="{CDEFA8E5-5FD6-4C90-BB79-5F8648D7B4F6}"/>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du </a:t>
            </a:r>
            <a:r>
              <a:rPr lang="fr-FR" sz="1600" b="1" dirty="0" err="1">
                <a:solidFill>
                  <a:schemeClr val="bg1"/>
                </a:solidFill>
              </a:rPr>
              <a:t>Lakkan</a:t>
            </a:r>
            <a:r>
              <a:rPr lang="fr-FR" sz="1600" b="1" dirty="0">
                <a:solidFill>
                  <a:schemeClr val="bg1"/>
                </a:solidFill>
              </a:rPr>
              <a:t> (Lavement des pieds)</a:t>
            </a:r>
          </a:p>
        </p:txBody>
      </p:sp>
      <p:sp>
        <p:nvSpPr>
          <p:cNvPr id="13" name="Rectangle 74">
            <a:extLst>
              <a:ext uri="{FF2B5EF4-FFF2-40B4-BE49-F238E27FC236}">
                <a16:creationId xmlns:a16="http://schemas.microsoft.com/office/drawing/2014/main" id="{EDE89E19-120C-4386-9326-98CCB8332458}"/>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صلاة </a:t>
            </a:r>
            <a:r>
              <a:rPr lang="ar-SA" sz="2000" b="1" dirty="0" err="1">
                <a:solidFill>
                  <a:schemeClr val="bg1"/>
                </a:solidFill>
              </a:rPr>
              <a:t>اللقان</a:t>
            </a:r>
            <a:endParaRPr lang="en-US" altLang="fr-FR" sz="2000" b="1" i="1" dirty="0">
              <a:solidFill>
                <a:schemeClr val="bg1"/>
              </a:solidFill>
            </a:endParaRPr>
          </a:p>
        </p:txBody>
      </p:sp>
    </p:spTree>
    <p:extLst>
      <p:ext uri="{BB962C8B-B14F-4D97-AF65-F5344CB8AC3E}">
        <p14:creationId xmlns:p14="http://schemas.microsoft.com/office/powerpoint/2010/main" val="3999082282"/>
      </p:ext>
    </p:extLst>
  </p:cSld>
  <p:clrMapOvr>
    <a:masterClrMapping/>
  </p:clrMapOvr>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7369" y="404664"/>
            <a:ext cx="5616624" cy="5832648"/>
          </a:xfrm>
        </p:spPr>
        <p:txBody>
          <a:bodyPr>
            <a:noAutofit/>
          </a:bodyPr>
          <a:lstStyle/>
          <a:p>
            <a:pPr marL="0" indent="0" algn="just">
              <a:buNone/>
            </a:pPr>
            <a:r>
              <a:rPr lang="fr-FR" sz="2800" b="1" dirty="0"/>
              <a:t>J’étais pécheur dès le sein de ma mère. Mais Tu veux au fond de moi la vérité ; dans le secret Tu m'apprends la sagesse. Purifies-moi avec l'hysope et je serai pur ; </a:t>
            </a:r>
            <a:r>
              <a:rPr lang="fr-FR" sz="2800" b="1" dirty="0" err="1"/>
              <a:t>lave-moi</a:t>
            </a:r>
            <a:r>
              <a:rPr lang="fr-FR" sz="2800" b="1" dirty="0"/>
              <a:t> et je serai blanc, plus que la neige. Fais que j'entende les chants et la fête : ils danseront les os que Tu broyais. Détourne Ta Face de mes fautes, enlève tous mes péchés. Crée en moi un cœur pur ô mon Dieu, renouvelle et raffermis au fond de moi mon esprit. Ne me chasse pas loin de Ta Face, ne me</a:t>
            </a:r>
            <a:endParaRPr lang="fr-FR" sz="2800" b="1" dirty="0">
              <a:solidFill>
                <a:srgbClr val="C00000"/>
              </a:solidFill>
            </a:endParaRPr>
          </a:p>
        </p:txBody>
      </p:sp>
      <p:sp>
        <p:nvSpPr>
          <p:cNvPr id="4" name="Rectangle 3">
            <a:extLst>
              <a:ext uri="{FF2B5EF4-FFF2-40B4-BE49-F238E27FC236}">
                <a16:creationId xmlns:a16="http://schemas.microsoft.com/office/drawing/2014/main" id="{91243CA8-04CE-43A8-A980-AAAC9EEED9CA}"/>
              </a:ext>
            </a:extLst>
          </p:cNvPr>
          <p:cNvSpPr/>
          <p:nvPr/>
        </p:nvSpPr>
        <p:spPr>
          <a:xfrm>
            <a:off x="6240016" y="476672"/>
            <a:ext cx="5472608" cy="5798393"/>
          </a:xfrm>
          <a:prstGeom prst="rect">
            <a:avLst/>
          </a:prstGeom>
        </p:spPr>
        <p:txBody>
          <a:bodyPr wrap="square">
            <a:normAutofit fontScale="92500" lnSpcReduction="10000"/>
          </a:bodyPr>
          <a:lstStyle/>
          <a:p>
            <a:pPr algn="just" rtl="1"/>
            <a:r>
              <a:rPr lang="ar-AE" sz="4000" b="1" dirty="0"/>
              <a:t>وبالخطايا ولدتني أمي. لأنك هكذا قد أحببت الحق، إذ أوضحت لي غوامض حكمتك ومستوراتها. تنضح على بزوفاك فأطهر، تغسلني فأبيض أكثر من الثلج. تسمعني سرورا وفرحا، فتبتهج عظامي المنسحقة. اصرف وجهك عن خطاياي، وامح كل آثامي. قلبا نقيا اخلق في يا الله، وروحا مستقيما جدده في أحشائي. لا تطرحني من قدام وجهك</a:t>
            </a:r>
            <a:endParaRPr lang="ar-SA" altLang="fr-FR" sz="4000" b="1" dirty="0">
              <a:solidFill>
                <a:srgbClr val="C00000"/>
              </a:solidFill>
              <a:latin typeface="Times New Roman" panose="02020603050405020304" pitchFamily="18" charset="0"/>
              <a:cs typeface="Arial" panose="020B0604020202020204" pitchFamily="34" charset="0"/>
            </a:endParaRPr>
          </a:p>
        </p:txBody>
      </p:sp>
      <p:sp>
        <p:nvSpPr>
          <p:cNvPr id="7" name="ZoneTexte 6">
            <a:extLst>
              <a:ext uri="{FF2B5EF4-FFF2-40B4-BE49-F238E27FC236}">
                <a16:creationId xmlns:a16="http://schemas.microsoft.com/office/drawing/2014/main" id="{E3ECA162-65B7-4821-9087-AE82E2AD5D56}"/>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de l’aube </a:t>
            </a:r>
            <a:r>
              <a:rPr lang="fr-FR" sz="1600" b="1" i="1" dirty="0">
                <a:solidFill>
                  <a:schemeClr val="bg1"/>
                </a:solidFill>
              </a:rPr>
              <a:t>du Jeudi Saint</a:t>
            </a:r>
            <a:endParaRPr lang="fr-FR" sz="1600" b="1" dirty="0">
              <a:solidFill>
                <a:schemeClr val="bg1"/>
              </a:solidFill>
            </a:endParaRPr>
          </a:p>
        </p:txBody>
      </p:sp>
      <p:sp>
        <p:nvSpPr>
          <p:cNvPr id="8" name="Rectangle 74">
            <a:extLst>
              <a:ext uri="{FF2B5EF4-FFF2-40B4-BE49-F238E27FC236}">
                <a16:creationId xmlns:a16="http://schemas.microsoft.com/office/drawing/2014/main" id="{CDBDA561-5524-40B2-8706-498FB030918E}"/>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باكر يوم الخميس</a:t>
            </a:r>
            <a:endParaRPr lang="en-US" altLang="fr-FR" sz="2000" b="1" i="1" dirty="0">
              <a:solidFill>
                <a:schemeClr val="bg1"/>
              </a:solidFill>
            </a:endParaRPr>
          </a:p>
        </p:txBody>
      </p:sp>
    </p:spTree>
    <p:extLst>
      <p:ext uri="{BB962C8B-B14F-4D97-AF65-F5344CB8AC3E}">
        <p14:creationId xmlns:p14="http://schemas.microsoft.com/office/powerpoint/2010/main" val="533486418"/>
      </p:ext>
    </p:extLst>
  </p:cSld>
  <p:clrMapOvr>
    <a:masterClrMapping/>
  </p:clrMapOvr>
</p:sld>
</file>

<file path=ppt/slides/slide6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5306" y="1266276"/>
            <a:ext cx="5406557" cy="4791684"/>
          </a:xfrm>
        </p:spPr>
        <p:txBody>
          <a:bodyPr numCol="1" spcCol="72000" anchor="t">
            <a:noAutofit/>
          </a:bodyPr>
          <a:lstStyle/>
          <a:p>
            <a:pPr marL="0" indent="0" algn="just">
              <a:buNone/>
            </a:pPr>
            <a:r>
              <a:rPr lang="fr-FR" sz="2800" b="1" dirty="0">
                <a:latin typeface="Book Antiqua" panose="02040602050305030304" pitchFamily="18" charset="0"/>
              </a:rPr>
              <a:t>Toi, qui nous a préparé le chemin de la vie par le lavement des pieds des saints apôtres qu'il a choisis, nous T'implorons, ô Christ notre Dieu écoute-nous et aie pitié de nous.</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marL="0" marR="0" lvl="0" indent="0" algn="ctr" defTabSz="914400" rtl="1" eaLnBrk="1" fontAlgn="base" latinLnBrk="0" hangingPunct="1">
              <a:lnSpc>
                <a:spcPct val="100000"/>
              </a:lnSpc>
              <a:spcBef>
                <a:spcPct val="20000"/>
              </a:spcBef>
              <a:spcAft>
                <a:spcPct val="0"/>
              </a:spcAft>
              <a:buClrTx/>
              <a:buSzTx/>
              <a:buFontTx/>
              <a:buNone/>
              <a:tabLst/>
              <a:defRPr/>
            </a:pPr>
            <a:endParaRPr kumimoji="0" lang="ar-SA" altLang="fr-FR" sz="36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 typeface="Arial" pitchFamily="34" charset="0"/>
              <a:buNone/>
              <a:tabLst/>
              <a:defRPr/>
            </a:pPr>
            <a:endParaRPr kumimoji="0" lang="fr-FR" sz="4000" b="1" i="0" u="none" strike="noStrike" kern="1200" cap="none" spc="0" normalizeH="0" baseline="0" noProof="0" dirty="0">
              <a:ln>
                <a:noFill/>
              </a:ln>
              <a:solidFill>
                <a:prstClr val="black"/>
              </a:solidFill>
              <a:effectLst/>
              <a:uLnTx/>
              <a:uFillTx/>
              <a:latin typeface="CS Avva Shenouda" panose="020B7200000000000000" pitchFamily="34" charset="0"/>
              <a:ea typeface="+mn-ea"/>
              <a:cs typeface="+mn-cs"/>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240016" y="1233424"/>
            <a:ext cx="5453049" cy="2554545"/>
          </a:xfrm>
          <a:prstGeom prst="rect">
            <a:avLst/>
          </a:prstGeom>
        </p:spPr>
        <p:txBody>
          <a:bodyPr wrap="square" anchor="t" anchorCtr="0">
            <a:spAutoFit/>
          </a:bodyPr>
          <a:lstStyle/>
          <a:p>
            <a:pPr lvl="0" algn="just" rtl="1">
              <a:spcAft>
                <a:spcPts val="1200"/>
              </a:spcAft>
            </a:pPr>
            <a:r>
              <a:rPr lang="ar-AE" sz="4000" b="1" dirty="0">
                <a:solidFill>
                  <a:prstClr val="black"/>
                </a:solidFill>
                <a:latin typeface="Book Antiqua" panose="02040602050305030304" pitchFamily="18" charset="0"/>
              </a:rPr>
              <a:t>يا من أعد لنا طريق الحياة بواسطة غسل أرجل رسله المختارين الأطهار، نسألك ايها المسيح إلهنا اسمعنا وارحمنا</a:t>
            </a:r>
            <a:endParaRPr lang="fr-FR" sz="4000" b="1" dirty="0">
              <a:solidFill>
                <a:prstClr val="black"/>
              </a:solidFill>
              <a:latin typeface="Book Antiqua" panose="02040602050305030304" pitchFamily="18" charset="0"/>
            </a:endParaRPr>
          </a:p>
        </p:txBody>
      </p:sp>
      <p:graphicFrame>
        <p:nvGraphicFramePr>
          <p:cNvPr id="5" name="Tableau 4">
            <a:extLst>
              <a:ext uri="{FF2B5EF4-FFF2-40B4-BE49-F238E27FC236}">
                <a16:creationId xmlns:a16="http://schemas.microsoft.com/office/drawing/2014/main" id="{355B0E5D-C233-46E9-B48C-8104B51C7EAB}"/>
              </a:ext>
            </a:extLst>
          </p:cNvPr>
          <p:cNvGraphicFramePr>
            <a:graphicFrameLocks noGrp="1"/>
          </p:cNvGraphicFramePr>
          <p:nvPr/>
        </p:nvGraphicFramePr>
        <p:xfrm>
          <a:off x="428493" y="5058299"/>
          <a:ext cx="11305251" cy="1310640"/>
        </p:xfrm>
        <a:graphic>
          <a:graphicData uri="http://schemas.openxmlformats.org/drawingml/2006/table">
            <a:tbl>
              <a:tblPr firstRow="1" bandRow="1">
                <a:tableStyleId>{5C22544A-7EE6-4342-B048-85BDC9FD1C3A}</a:tableStyleId>
              </a:tblPr>
              <a:tblGrid>
                <a:gridCol w="3768417">
                  <a:extLst>
                    <a:ext uri="{9D8B030D-6E8A-4147-A177-3AD203B41FA5}">
                      <a16:colId xmlns:a16="http://schemas.microsoft.com/office/drawing/2014/main" val="173051987"/>
                    </a:ext>
                  </a:extLst>
                </a:gridCol>
                <a:gridCol w="3768417">
                  <a:extLst>
                    <a:ext uri="{9D8B030D-6E8A-4147-A177-3AD203B41FA5}">
                      <a16:colId xmlns:a16="http://schemas.microsoft.com/office/drawing/2014/main" val="1640507691"/>
                    </a:ext>
                  </a:extLst>
                </a:gridCol>
                <a:gridCol w="3768417">
                  <a:extLst>
                    <a:ext uri="{9D8B030D-6E8A-4147-A177-3AD203B41FA5}">
                      <a16:colId xmlns:a16="http://schemas.microsoft.com/office/drawing/2014/main" val="3637683879"/>
                    </a:ext>
                  </a:extLst>
                </a:gridCol>
              </a:tblGrid>
              <a:tr h="375384">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2000" b="1" kern="1200" dirty="0" err="1">
                          <a:solidFill>
                            <a:srgbClr val="C00000"/>
                          </a:solidFill>
                          <a:latin typeface="CS Avva Shenouda" panose="020B7200000000000000" pitchFamily="34" charset="0"/>
                          <a:ea typeface="+mn-ea"/>
                          <a:cs typeface="+mn-cs"/>
                        </a:rPr>
                        <a:t>Pilaoc</a:t>
                      </a:r>
                      <a:endParaRPr lang="fr-FR" sz="2000" b="1" kern="1200" dirty="0">
                        <a:solidFill>
                          <a:srgbClr val="C00000"/>
                        </a:solidFill>
                        <a:latin typeface="CS Avva Shenouda" panose="020B7200000000000000" pitchFamily="34" charset="0"/>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lang="fr-FR" sz="500" b="1" kern="1200" dirty="0">
                        <a:solidFill>
                          <a:srgbClr val="C00000"/>
                        </a:solidFill>
                        <a:latin typeface="CS Avva Shenouda" panose="020B7200000000000000" pitchFamily="34" charset="0"/>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lang="fr-FR" sz="2800" b="1" kern="1200" dirty="0" err="1">
                          <a:solidFill>
                            <a:schemeClr val="tx1"/>
                          </a:solidFill>
                          <a:effectLst/>
                          <a:latin typeface="CS Avva Shenouda" panose="020B7200000000000000" pitchFamily="34" charset="0"/>
                          <a:ea typeface="+mn-ea"/>
                          <a:cs typeface="+mn-cs"/>
                        </a:rPr>
                        <a:t>Kuri`e</a:t>
                      </a:r>
                      <a:r>
                        <a:rPr lang="fr-FR" sz="2800" b="1" kern="1200" dirty="0">
                          <a:solidFill>
                            <a:schemeClr val="tx1"/>
                          </a:solidFill>
                          <a:effectLst/>
                          <a:latin typeface="CS Avva Shenouda" panose="020B7200000000000000" pitchFamily="34" charset="0"/>
                          <a:ea typeface="+mn-ea"/>
                          <a:cs typeface="+mn-cs"/>
                        </a:rPr>
                        <a:t> `</a:t>
                      </a:r>
                      <a:r>
                        <a:rPr lang="fr-FR" sz="2800" b="1" kern="1200" dirty="0" err="1">
                          <a:solidFill>
                            <a:schemeClr val="tx1"/>
                          </a:solidFill>
                          <a:effectLst/>
                          <a:latin typeface="CS Avva Shenouda" panose="020B7200000000000000" pitchFamily="34" charset="0"/>
                          <a:ea typeface="+mn-ea"/>
                          <a:cs typeface="+mn-cs"/>
                        </a:rPr>
                        <a:t>ele`ycon</a:t>
                      </a:r>
                      <a:r>
                        <a:rPr lang="fr-FR" sz="2800" b="1" kern="1200" dirty="0">
                          <a:solidFill>
                            <a:schemeClr val="tx1"/>
                          </a:solidFill>
                          <a:effectLst/>
                          <a:latin typeface="CS Avva Shenouda" panose="020B7200000000000000" pitchFamily="34" charset="0"/>
                          <a:ea typeface="+mn-ea"/>
                          <a:cs typeface="+mn-cs"/>
                        </a:rPr>
                        <a:t> </a:t>
                      </a: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algn="ctr" defTabSz="914400" rtl="0" eaLnBrk="1" latinLnBrk="0" hangingPunct="1"/>
                      <a:r>
                        <a:rPr lang="fr-FR" sz="2000" b="1" kern="1200" dirty="0">
                          <a:solidFill>
                            <a:srgbClr val="C00000"/>
                          </a:solidFill>
                          <a:latin typeface="+mn-lt"/>
                          <a:ea typeface="+mn-ea"/>
                          <a:cs typeface="+mn-cs"/>
                        </a:rPr>
                        <a:t>L’assemblée</a:t>
                      </a:r>
                      <a:endParaRPr lang="fr-FR" sz="2800" b="1" kern="1200" dirty="0">
                        <a:solidFill>
                          <a:srgbClr val="C00000"/>
                        </a:solidFill>
                        <a:latin typeface="+mn-lt"/>
                        <a:ea typeface="+mn-ea"/>
                        <a:cs typeface="+mn-cs"/>
                      </a:endParaRPr>
                    </a:p>
                    <a:p>
                      <a:pPr algn="ctr"/>
                      <a:r>
                        <a:rPr lang="fr-FR" sz="3200" b="1" kern="1200" dirty="0">
                          <a:solidFill>
                            <a:schemeClr val="dk1"/>
                          </a:solidFill>
                          <a:effectLst/>
                          <a:latin typeface="+mn-lt"/>
                          <a:ea typeface="+mn-ea"/>
                          <a:cs typeface="+mn-cs"/>
                        </a:rPr>
                        <a:t>Pitié Seigneur</a:t>
                      </a:r>
                      <a:endParaRPr lang="fr-FR" sz="2800" b="1" dirty="0">
                        <a:solidFill>
                          <a:srgbClr val="C00000"/>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ar-SA" sz="2400" b="1" kern="1200" dirty="0">
                          <a:solidFill>
                            <a:srgbClr val="C00000"/>
                          </a:solidFill>
                          <a:effectLst/>
                          <a:latin typeface="+mn-lt"/>
                          <a:ea typeface="+mn-ea"/>
                          <a:cs typeface="+mn-cs"/>
                        </a:rPr>
                        <a:t>الشعب</a:t>
                      </a:r>
                      <a:endParaRPr lang="fr-FR" sz="2400" b="1" kern="1200" dirty="0">
                        <a:solidFill>
                          <a:srgbClr val="C00000"/>
                        </a:solidFill>
                        <a:effectLst/>
                        <a:latin typeface="+mn-lt"/>
                        <a:ea typeface="+mn-ea"/>
                        <a:cs typeface="+mn-cs"/>
                      </a:endParaRPr>
                    </a:p>
                    <a:p>
                      <a:pPr algn="ctr"/>
                      <a:r>
                        <a:rPr lang="ar-SA" sz="3200" b="1" kern="1200" dirty="0" err="1">
                          <a:solidFill>
                            <a:schemeClr val="dk1"/>
                          </a:solidFill>
                          <a:effectLst/>
                          <a:latin typeface="+mn-lt"/>
                          <a:ea typeface="+mn-ea"/>
                          <a:cs typeface="+mn-cs"/>
                        </a:rPr>
                        <a:t>يارب</a:t>
                      </a:r>
                      <a:r>
                        <a:rPr lang="ar-SA" sz="3200" b="1" kern="1200" dirty="0">
                          <a:solidFill>
                            <a:schemeClr val="dk1"/>
                          </a:solidFill>
                          <a:effectLst/>
                          <a:latin typeface="+mn-lt"/>
                          <a:ea typeface="+mn-ea"/>
                          <a:cs typeface="+mn-cs"/>
                        </a:rPr>
                        <a:t> ارحم</a:t>
                      </a:r>
                      <a:endParaRPr lang="fr-FR" sz="3200" b="1" kern="1200" dirty="0">
                        <a:solidFill>
                          <a:schemeClr val="dk1"/>
                        </a:solidFill>
                        <a:effectLst/>
                        <a:latin typeface="+mn-lt"/>
                        <a:ea typeface="+mn-ea"/>
                        <a:cs typeface="+mn-cs"/>
                      </a:endParaRPr>
                    </a:p>
                    <a:p>
                      <a:pPr algn="ctr"/>
                      <a:endParaRPr lang="fr-FR" sz="2400" b="1" dirty="0">
                        <a:solidFill>
                          <a:srgbClr val="C00000"/>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738159327"/>
                  </a:ext>
                </a:extLst>
              </a:tr>
            </a:tbl>
          </a:graphicData>
        </a:graphic>
      </p:graphicFrame>
      <p:graphicFrame>
        <p:nvGraphicFramePr>
          <p:cNvPr id="6" name="Tableau 5">
            <a:extLst>
              <a:ext uri="{FF2B5EF4-FFF2-40B4-BE49-F238E27FC236}">
                <a16:creationId xmlns:a16="http://schemas.microsoft.com/office/drawing/2014/main" id="{4FF79188-25EB-41E5-AB1D-E25E688F4592}"/>
              </a:ext>
            </a:extLst>
          </p:cNvPr>
          <p:cNvGraphicFramePr>
            <a:graphicFrameLocks noGrp="1"/>
          </p:cNvGraphicFramePr>
          <p:nvPr/>
        </p:nvGraphicFramePr>
        <p:xfrm>
          <a:off x="422177" y="764704"/>
          <a:ext cx="11270888" cy="457200"/>
        </p:xfrm>
        <a:graphic>
          <a:graphicData uri="http://schemas.openxmlformats.org/drawingml/2006/table">
            <a:tbl>
              <a:tblPr firstRow="1" bandRow="1">
                <a:tableStyleId>{5C22544A-7EE6-4342-B048-85BDC9FD1C3A}</a:tableStyleId>
              </a:tblPr>
              <a:tblGrid>
                <a:gridCol w="5635444">
                  <a:extLst>
                    <a:ext uri="{9D8B030D-6E8A-4147-A177-3AD203B41FA5}">
                      <a16:colId xmlns:a16="http://schemas.microsoft.com/office/drawing/2014/main" val="3960078522"/>
                    </a:ext>
                  </a:extLst>
                </a:gridCol>
                <a:gridCol w="5635444">
                  <a:extLst>
                    <a:ext uri="{9D8B030D-6E8A-4147-A177-3AD203B41FA5}">
                      <a16:colId xmlns:a16="http://schemas.microsoft.com/office/drawing/2014/main" val="643635508"/>
                    </a:ext>
                  </a:extLst>
                </a:gridCol>
              </a:tblGrid>
              <a:tr h="370840">
                <a:tc>
                  <a:txBody>
                    <a:bodyPr/>
                    <a:lstStyle/>
                    <a:p>
                      <a:pPr algn="ctr"/>
                      <a:r>
                        <a:rPr lang="fr-FR" sz="2000" dirty="0">
                          <a:solidFill>
                            <a:srgbClr val="C00000"/>
                          </a:solidFill>
                        </a:rPr>
                        <a:t>Le Prêtre</a:t>
                      </a: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ar-SA" sz="2400" b="1" kern="1200" dirty="0">
                          <a:solidFill>
                            <a:srgbClr val="C00000"/>
                          </a:solidFill>
                          <a:effectLst/>
                          <a:latin typeface="+mn-lt"/>
                          <a:ea typeface="+mn-ea"/>
                          <a:cs typeface="+mn-cs"/>
                        </a:rPr>
                        <a:t>الكاهن</a:t>
                      </a:r>
                      <a:endParaRPr lang="fr-FR" sz="2400" dirty="0">
                        <a:solidFill>
                          <a:srgbClr val="C00000"/>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765860686"/>
                  </a:ext>
                </a:extLst>
              </a:tr>
            </a:tbl>
          </a:graphicData>
        </a:graphic>
      </p:graphicFrame>
      <p:sp>
        <p:nvSpPr>
          <p:cNvPr id="11" name="ZoneTexte 10">
            <a:extLst>
              <a:ext uri="{FF2B5EF4-FFF2-40B4-BE49-F238E27FC236}">
                <a16:creationId xmlns:a16="http://schemas.microsoft.com/office/drawing/2014/main" id="{AF3ED0E5-3B7A-405D-B393-ED8D2ED9F1CF}"/>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du </a:t>
            </a:r>
            <a:r>
              <a:rPr lang="fr-FR" sz="1600" b="1" dirty="0" err="1">
                <a:solidFill>
                  <a:schemeClr val="bg1"/>
                </a:solidFill>
              </a:rPr>
              <a:t>Lakkan</a:t>
            </a:r>
            <a:r>
              <a:rPr lang="fr-FR" sz="1600" b="1" dirty="0">
                <a:solidFill>
                  <a:schemeClr val="bg1"/>
                </a:solidFill>
              </a:rPr>
              <a:t> (Lavement des pieds)</a:t>
            </a:r>
          </a:p>
        </p:txBody>
      </p:sp>
      <p:sp>
        <p:nvSpPr>
          <p:cNvPr id="13" name="Rectangle 74">
            <a:extLst>
              <a:ext uri="{FF2B5EF4-FFF2-40B4-BE49-F238E27FC236}">
                <a16:creationId xmlns:a16="http://schemas.microsoft.com/office/drawing/2014/main" id="{07FB78EA-C543-4F61-B286-0CE0EE68B1BA}"/>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صلاة </a:t>
            </a:r>
            <a:r>
              <a:rPr lang="ar-SA" sz="2000" b="1" dirty="0" err="1">
                <a:solidFill>
                  <a:schemeClr val="bg1"/>
                </a:solidFill>
              </a:rPr>
              <a:t>اللقان</a:t>
            </a:r>
            <a:endParaRPr lang="en-US" altLang="fr-FR" sz="2000" b="1" i="1" dirty="0">
              <a:solidFill>
                <a:schemeClr val="bg1"/>
              </a:solidFill>
            </a:endParaRPr>
          </a:p>
        </p:txBody>
      </p:sp>
    </p:spTree>
    <p:extLst>
      <p:ext uri="{BB962C8B-B14F-4D97-AF65-F5344CB8AC3E}">
        <p14:creationId xmlns:p14="http://schemas.microsoft.com/office/powerpoint/2010/main" val="401369146"/>
      </p:ext>
    </p:extLst>
  </p:cSld>
  <p:clrMapOvr>
    <a:masterClrMapping/>
  </p:clrMapOvr>
</p:sld>
</file>

<file path=ppt/slides/slide6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5306" y="1266276"/>
            <a:ext cx="5406557" cy="4791684"/>
          </a:xfrm>
        </p:spPr>
        <p:txBody>
          <a:bodyPr numCol="1" spcCol="72000" anchor="t">
            <a:noAutofit/>
          </a:bodyPr>
          <a:lstStyle/>
          <a:p>
            <a:pPr marL="0" indent="0" algn="just">
              <a:buNone/>
            </a:pPr>
            <a:r>
              <a:rPr lang="fr-FR" sz="2800" b="1" dirty="0">
                <a:latin typeface="Book Antiqua" panose="02040602050305030304" pitchFamily="18" charset="0"/>
              </a:rPr>
              <a:t>Ô Christ notre Dieu, Toi qui as marché sur l'eau, et par ton Amour pour le genre humain as lavé les pieds de Ses apôtres, nous T'implorons, ô Christ notre Dieu écoute-nous et aie pitié de nous.</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marL="0" marR="0" lvl="0" indent="0" algn="ctr" defTabSz="914400" rtl="1" eaLnBrk="1" fontAlgn="base" latinLnBrk="0" hangingPunct="1">
              <a:lnSpc>
                <a:spcPct val="100000"/>
              </a:lnSpc>
              <a:spcBef>
                <a:spcPct val="20000"/>
              </a:spcBef>
              <a:spcAft>
                <a:spcPct val="0"/>
              </a:spcAft>
              <a:buClrTx/>
              <a:buSzTx/>
              <a:buFontTx/>
              <a:buNone/>
              <a:tabLst/>
              <a:defRPr/>
            </a:pPr>
            <a:endParaRPr kumimoji="0" lang="ar-SA" altLang="fr-FR" sz="36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 typeface="Arial" pitchFamily="34" charset="0"/>
              <a:buNone/>
              <a:tabLst/>
              <a:defRPr/>
            </a:pPr>
            <a:endParaRPr kumimoji="0" lang="fr-FR" sz="4000" b="1" i="0" u="none" strike="noStrike" kern="1200" cap="none" spc="0" normalizeH="0" baseline="0" noProof="0" dirty="0">
              <a:ln>
                <a:noFill/>
              </a:ln>
              <a:solidFill>
                <a:prstClr val="black"/>
              </a:solidFill>
              <a:effectLst/>
              <a:uLnTx/>
              <a:uFillTx/>
              <a:latin typeface="CS Avva Shenouda" panose="020B7200000000000000" pitchFamily="34" charset="0"/>
              <a:ea typeface="+mn-ea"/>
              <a:cs typeface="+mn-cs"/>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240016" y="1233424"/>
            <a:ext cx="5453049" cy="3170099"/>
          </a:xfrm>
          <a:prstGeom prst="rect">
            <a:avLst/>
          </a:prstGeom>
        </p:spPr>
        <p:txBody>
          <a:bodyPr wrap="square" anchor="t" anchorCtr="0">
            <a:spAutoFit/>
          </a:bodyPr>
          <a:lstStyle/>
          <a:p>
            <a:pPr lvl="0" algn="just" rtl="1">
              <a:spcAft>
                <a:spcPts val="1200"/>
              </a:spcAft>
            </a:pPr>
            <a:r>
              <a:rPr lang="ar-AE" sz="4000" b="1" dirty="0">
                <a:solidFill>
                  <a:prstClr val="black"/>
                </a:solidFill>
                <a:latin typeface="Book Antiqua" panose="02040602050305030304" pitchFamily="18" charset="0"/>
              </a:rPr>
              <a:t>أيها المسيح إلهنا يا من جعل مشيه على المياه وبمحبته للبشر غسل أرجل تلاميذه نطلب إليك أيها المسيح إلهنا اسمعنا وارحمنا </a:t>
            </a:r>
            <a:endParaRPr lang="fr-FR" sz="4000" b="1" dirty="0">
              <a:solidFill>
                <a:prstClr val="black"/>
              </a:solidFill>
              <a:latin typeface="Book Antiqua" panose="02040602050305030304" pitchFamily="18" charset="0"/>
            </a:endParaRPr>
          </a:p>
        </p:txBody>
      </p:sp>
      <p:graphicFrame>
        <p:nvGraphicFramePr>
          <p:cNvPr id="5" name="Tableau 4">
            <a:extLst>
              <a:ext uri="{FF2B5EF4-FFF2-40B4-BE49-F238E27FC236}">
                <a16:creationId xmlns:a16="http://schemas.microsoft.com/office/drawing/2014/main" id="{355B0E5D-C233-46E9-B48C-8104B51C7EAB}"/>
              </a:ext>
            </a:extLst>
          </p:cNvPr>
          <p:cNvGraphicFramePr>
            <a:graphicFrameLocks noGrp="1"/>
          </p:cNvGraphicFramePr>
          <p:nvPr/>
        </p:nvGraphicFramePr>
        <p:xfrm>
          <a:off x="428493" y="5058299"/>
          <a:ext cx="11305251" cy="1310640"/>
        </p:xfrm>
        <a:graphic>
          <a:graphicData uri="http://schemas.openxmlformats.org/drawingml/2006/table">
            <a:tbl>
              <a:tblPr firstRow="1" bandRow="1">
                <a:tableStyleId>{5C22544A-7EE6-4342-B048-85BDC9FD1C3A}</a:tableStyleId>
              </a:tblPr>
              <a:tblGrid>
                <a:gridCol w="3768417">
                  <a:extLst>
                    <a:ext uri="{9D8B030D-6E8A-4147-A177-3AD203B41FA5}">
                      <a16:colId xmlns:a16="http://schemas.microsoft.com/office/drawing/2014/main" val="173051987"/>
                    </a:ext>
                  </a:extLst>
                </a:gridCol>
                <a:gridCol w="3768417">
                  <a:extLst>
                    <a:ext uri="{9D8B030D-6E8A-4147-A177-3AD203B41FA5}">
                      <a16:colId xmlns:a16="http://schemas.microsoft.com/office/drawing/2014/main" val="1640507691"/>
                    </a:ext>
                  </a:extLst>
                </a:gridCol>
                <a:gridCol w="3768417">
                  <a:extLst>
                    <a:ext uri="{9D8B030D-6E8A-4147-A177-3AD203B41FA5}">
                      <a16:colId xmlns:a16="http://schemas.microsoft.com/office/drawing/2014/main" val="3637683879"/>
                    </a:ext>
                  </a:extLst>
                </a:gridCol>
              </a:tblGrid>
              <a:tr h="375384">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2000" b="1" kern="1200" dirty="0" err="1">
                          <a:solidFill>
                            <a:srgbClr val="C00000"/>
                          </a:solidFill>
                          <a:latin typeface="CS Avva Shenouda" panose="020B7200000000000000" pitchFamily="34" charset="0"/>
                          <a:ea typeface="+mn-ea"/>
                          <a:cs typeface="+mn-cs"/>
                        </a:rPr>
                        <a:t>Pilaoc</a:t>
                      </a:r>
                      <a:endParaRPr lang="fr-FR" sz="2000" b="1" kern="1200" dirty="0">
                        <a:solidFill>
                          <a:srgbClr val="C00000"/>
                        </a:solidFill>
                        <a:latin typeface="CS Avva Shenouda" panose="020B7200000000000000" pitchFamily="34" charset="0"/>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lang="fr-FR" sz="500" b="1" kern="1200" dirty="0">
                        <a:solidFill>
                          <a:srgbClr val="C00000"/>
                        </a:solidFill>
                        <a:latin typeface="CS Avva Shenouda" panose="020B7200000000000000" pitchFamily="34" charset="0"/>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lang="fr-FR" sz="2800" b="1" kern="1200" dirty="0" err="1">
                          <a:solidFill>
                            <a:schemeClr val="tx1"/>
                          </a:solidFill>
                          <a:effectLst/>
                          <a:latin typeface="CS Avva Shenouda" panose="020B7200000000000000" pitchFamily="34" charset="0"/>
                          <a:ea typeface="+mn-ea"/>
                          <a:cs typeface="+mn-cs"/>
                        </a:rPr>
                        <a:t>Kuri`e</a:t>
                      </a:r>
                      <a:r>
                        <a:rPr lang="fr-FR" sz="2800" b="1" kern="1200" dirty="0">
                          <a:solidFill>
                            <a:schemeClr val="tx1"/>
                          </a:solidFill>
                          <a:effectLst/>
                          <a:latin typeface="CS Avva Shenouda" panose="020B7200000000000000" pitchFamily="34" charset="0"/>
                          <a:ea typeface="+mn-ea"/>
                          <a:cs typeface="+mn-cs"/>
                        </a:rPr>
                        <a:t> `</a:t>
                      </a:r>
                      <a:r>
                        <a:rPr lang="fr-FR" sz="2800" b="1" kern="1200" dirty="0" err="1">
                          <a:solidFill>
                            <a:schemeClr val="tx1"/>
                          </a:solidFill>
                          <a:effectLst/>
                          <a:latin typeface="CS Avva Shenouda" panose="020B7200000000000000" pitchFamily="34" charset="0"/>
                          <a:ea typeface="+mn-ea"/>
                          <a:cs typeface="+mn-cs"/>
                        </a:rPr>
                        <a:t>ele`ycon</a:t>
                      </a:r>
                      <a:r>
                        <a:rPr lang="fr-FR" sz="2800" b="1" kern="1200" dirty="0">
                          <a:solidFill>
                            <a:schemeClr val="tx1"/>
                          </a:solidFill>
                          <a:effectLst/>
                          <a:latin typeface="CS Avva Shenouda" panose="020B7200000000000000" pitchFamily="34" charset="0"/>
                          <a:ea typeface="+mn-ea"/>
                          <a:cs typeface="+mn-cs"/>
                        </a:rPr>
                        <a:t> </a:t>
                      </a: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algn="ctr" defTabSz="914400" rtl="0" eaLnBrk="1" latinLnBrk="0" hangingPunct="1"/>
                      <a:r>
                        <a:rPr lang="fr-FR" sz="2000" b="1" kern="1200" dirty="0">
                          <a:solidFill>
                            <a:srgbClr val="C00000"/>
                          </a:solidFill>
                          <a:latin typeface="+mn-lt"/>
                          <a:ea typeface="+mn-ea"/>
                          <a:cs typeface="+mn-cs"/>
                        </a:rPr>
                        <a:t>L’assemblée</a:t>
                      </a:r>
                      <a:endParaRPr lang="fr-FR" sz="2800" b="1" kern="1200" dirty="0">
                        <a:solidFill>
                          <a:srgbClr val="C00000"/>
                        </a:solidFill>
                        <a:latin typeface="+mn-lt"/>
                        <a:ea typeface="+mn-ea"/>
                        <a:cs typeface="+mn-cs"/>
                      </a:endParaRPr>
                    </a:p>
                    <a:p>
                      <a:pPr algn="ctr"/>
                      <a:r>
                        <a:rPr lang="fr-FR" sz="3200" b="1" kern="1200" dirty="0">
                          <a:solidFill>
                            <a:schemeClr val="dk1"/>
                          </a:solidFill>
                          <a:effectLst/>
                          <a:latin typeface="+mn-lt"/>
                          <a:ea typeface="+mn-ea"/>
                          <a:cs typeface="+mn-cs"/>
                        </a:rPr>
                        <a:t>Pitié Seigneur</a:t>
                      </a:r>
                      <a:endParaRPr lang="fr-FR" sz="2800" b="1" dirty="0">
                        <a:solidFill>
                          <a:srgbClr val="C00000"/>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ar-SA" sz="2400" b="1" kern="1200" dirty="0">
                          <a:solidFill>
                            <a:srgbClr val="C00000"/>
                          </a:solidFill>
                          <a:effectLst/>
                          <a:latin typeface="+mn-lt"/>
                          <a:ea typeface="+mn-ea"/>
                          <a:cs typeface="+mn-cs"/>
                        </a:rPr>
                        <a:t>الشعب</a:t>
                      </a:r>
                      <a:endParaRPr lang="fr-FR" sz="2400" b="1" kern="1200" dirty="0">
                        <a:solidFill>
                          <a:srgbClr val="C00000"/>
                        </a:solidFill>
                        <a:effectLst/>
                        <a:latin typeface="+mn-lt"/>
                        <a:ea typeface="+mn-ea"/>
                        <a:cs typeface="+mn-cs"/>
                      </a:endParaRPr>
                    </a:p>
                    <a:p>
                      <a:pPr algn="ctr"/>
                      <a:r>
                        <a:rPr lang="ar-SA" sz="3200" b="1" kern="1200" dirty="0" err="1">
                          <a:solidFill>
                            <a:schemeClr val="dk1"/>
                          </a:solidFill>
                          <a:effectLst/>
                          <a:latin typeface="+mn-lt"/>
                          <a:ea typeface="+mn-ea"/>
                          <a:cs typeface="+mn-cs"/>
                        </a:rPr>
                        <a:t>يارب</a:t>
                      </a:r>
                      <a:r>
                        <a:rPr lang="ar-SA" sz="3200" b="1" kern="1200" dirty="0">
                          <a:solidFill>
                            <a:schemeClr val="dk1"/>
                          </a:solidFill>
                          <a:effectLst/>
                          <a:latin typeface="+mn-lt"/>
                          <a:ea typeface="+mn-ea"/>
                          <a:cs typeface="+mn-cs"/>
                        </a:rPr>
                        <a:t> ارحم</a:t>
                      </a:r>
                      <a:endParaRPr lang="fr-FR" sz="3200" b="1" kern="1200" dirty="0">
                        <a:solidFill>
                          <a:schemeClr val="dk1"/>
                        </a:solidFill>
                        <a:effectLst/>
                        <a:latin typeface="+mn-lt"/>
                        <a:ea typeface="+mn-ea"/>
                        <a:cs typeface="+mn-cs"/>
                      </a:endParaRPr>
                    </a:p>
                    <a:p>
                      <a:pPr algn="ctr"/>
                      <a:endParaRPr lang="fr-FR" sz="2400" b="1" dirty="0">
                        <a:solidFill>
                          <a:srgbClr val="C00000"/>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738159327"/>
                  </a:ext>
                </a:extLst>
              </a:tr>
            </a:tbl>
          </a:graphicData>
        </a:graphic>
      </p:graphicFrame>
      <p:graphicFrame>
        <p:nvGraphicFramePr>
          <p:cNvPr id="6" name="Tableau 5">
            <a:extLst>
              <a:ext uri="{FF2B5EF4-FFF2-40B4-BE49-F238E27FC236}">
                <a16:creationId xmlns:a16="http://schemas.microsoft.com/office/drawing/2014/main" id="{4FF79188-25EB-41E5-AB1D-E25E688F4592}"/>
              </a:ext>
            </a:extLst>
          </p:cNvPr>
          <p:cNvGraphicFramePr>
            <a:graphicFrameLocks noGrp="1"/>
          </p:cNvGraphicFramePr>
          <p:nvPr/>
        </p:nvGraphicFramePr>
        <p:xfrm>
          <a:off x="422177" y="764704"/>
          <a:ext cx="11270888" cy="457200"/>
        </p:xfrm>
        <a:graphic>
          <a:graphicData uri="http://schemas.openxmlformats.org/drawingml/2006/table">
            <a:tbl>
              <a:tblPr firstRow="1" bandRow="1">
                <a:tableStyleId>{5C22544A-7EE6-4342-B048-85BDC9FD1C3A}</a:tableStyleId>
              </a:tblPr>
              <a:tblGrid>
                <a:gridCol w="5635444">
                  <a:extLst>
                    <a:ext uri="{9D8B030D-6E8A-4147-A177-3AD203B41FA5}">
                      <a16:colId xmlns:a16="http://schemas.microsoft.com/office/drawing/2014/main" val="3960078522"/>
                    </a:ext>
                  </a:extLst>
                </a:gridCol>
                <a:gridCol w="5635444">
                  <a:extLst>
                    <a:ext uri="{9D8B030D-6E8A-4147-A177-3AD203B41FA5}">
                      <a16:colId xmlns:a16="http://schemas.microsoft.com/office/drawing/2014/main" val="643635508"/>
                    </a:ext>
                  </a:extLst>
                </a:gridCol>
              </a:tblGrid>
              <a:tr h="370840">
                <a:tc>
                  <a:txBody>
                    <a:bodyPr/>
                    <a:lstStyle/>
                    <a:p>
                      <a:pPr algn="ctr"/>
                      <a:r>
                        <a:rPr lang="fr-FR" sz="2000" dirty="0">
                          <a:solidFill>
                            <a:srgbClr val="C00000"/>
                          </a:solidFill>
                        </a:rPr>
                        <a:t>Le Prêtre</a:t>
                      </a: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ar-SA" sz="2400" b="1" kern="1200" dirty="0">
                          <a:solidFill>
                            <a:srgbClr val="C00000"/>
                          </a:solidFill>
                          <a:effectLst/>
                          <a:latin typeface="+mn-lt"/>
                          <a:ea typeface="+mn-ea"/>
                          <a:cs typeface="+mn-cs"/>
                        </a:rPr>
                        <a:t>الكاهن</a:t>
                      </a:r>
                      <a:endParaRPr lang="fr-FR" sz="2400" dirty="0">
                        <a:solidFill>
                          <a:srgbClr val="C00000"/>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765860686"/>
                  </a:ext>
                </a:extLst>
              </a:tr>
            </a:tbl>
          </a:graphicData>
        </a:graphic>
      </p:graphicFrame>
      <p:sp>
        <p:nvSpPr>
          <p:cNvPr id="11" name="ZoneTexte 10">
            <a:extLst>
              <a:ext uri="{FF2B5EF4-FFF2-40B4-BE49-F238E27FC236}">
                <a16:creationId xmlns:a16="http://schemas.microsoft.com/office/drawing/2014/main" id="{3E10732C-CF43-42F1-9C13-A789ADF26FF7}"/>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du </a:t>
            </a:r>
            <a:r>
              <a:rPr lang="fr-FR" sz="1600" b="1" dirty="0" err="1">
                <a:solidFill>
                  <a:schemeClr val="bg1"/>
                </a:solidFill>
              </a:rPr>
              <a:t>Lakkan</a:t>
            </a:r>
            <a:r>
              <a:rPr lang="fr-FR" sz="1600" b="1" dirty="0">
                <a:solidFill>
                  <a:schemeClr val="bg1"/>
                </a:solidFill>
              </a:rPr>
              <a:t> (Lavement des pieds)</a:t>
            </a:r>
          </a:p>
        </p:txBody>
      </p:sp>
      <p:sp>
        <p:nvSpPr>
          <p:cNvPr id="13" name="Rectangle 74">
            <a:extLst>
              <a:ext uri="{FF2B5EF4-FFF2-40B4-BE49-F238E27FC236}">
                <a16:creationId xmlns:a16="http://schemas.microsoft.com/office/drawing/2014/main" id="{18915B7C-E0D9-4625-814F-8A7099A72CC8}"/>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صلاة </a:t>
            </a:r>
            <a:r>
              <a:rPr lang="ar-SA" sz="2000" b="1" dirty="0" err="1">
                <a:solidFill>
                  <a:schemeClr val="bg1"/>
                </a:solidFill>
              </a:rPr>
              <a:t>اللقان</a:t>
            </a:r>
            <a:endParaRPr lang="en-US" altLang="fr-FR" sz="2000" b="1" i="1" dirty="0">
              <a:solidFill>
                <a:schemeClr val="bg1"/>
              </a:solidFill>
            </a:endParaRPr>
          </a:p>
        </p:txBody>
      </p:sp>
    </p:spTree>
    <p:extLst>
      <p:ext uri="{BB962C8B-B14F-4D97-AF65-F5344CB8AC3E}">
        <p14:creationId xmlns:p14="http://schemas.microsoft.com/office/powerpoint/2010/main" val="4029657809"/>
      </p:ext>
    </p:extLst>
  </p:cSld>
  <p:clrMapOvr>
    <a:masterClrMapping/>
  </p:clrMapOvr>
</p:sld>
</file>

<file path=ppt/slides/slide6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5306" y="1266276"/>
            <a:ext cx="5406557" cy="4791684"/>
          </a:xfrm>
        </p:spPr>
        <p:txBody>
          <a:bodyPr numCol="1" spcCol="72000" anchor="t">
            <a:noAutofit/>
          </a:bodyPr>
          <a:lstStyle/>
          <a:p>
            <a:pPr marL="0" indent="0" algn="just">
              <a:buNone/>
            </a:pPr>
            <a:r>
              <a:rPr lang="fr-FR" sz="2800" b="1" dirty="0">
                <a:latin typeface="Book Antiqua" panose="02040602050305030304" pitchFamily="18" charset="0"/>
              </a:rPr>
              <a:t>Toi qui T'es revêtu de lumière, T'es ceint d'un linge et as lavé les pieds de Ses apôtres et les as essuyés, nous T'implorons, ô Christ notre Dieu écoute-nous et aie pitié de nous.</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marL="0" marR="0" lvl="0" indent="0" algn="ctr" defTabSz="914400" rtl="1" eaLnBrk="1" fontAlgn="base" latinLnBrk="0" hangingPunct="1">
              <a:lnSpc>
                <a:spcPct val="100000"/>
              </a:lnSpc>
              <a:spcBef>
                <a:spcPct val="20000"/>
              </a:spcBef>
              <a:spcAft>
                <a:spcPct val="0"/>
              </a:spcAft>
              <a:buClrTx/>
              <a:buSzTx/>
              <a:buFontTx/>
              <a:buNone/>
              <a:tabLst/>
              <a:defRPr/>
            </a:pPr>
            <a:endParaRPr kumimoji="0" lang="ar-SA" altLang="fr-FR" sz="36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 typeface="Arial" pitchFamily="34" charset="0"/>
              <a:buNone/>
              <a:tabLst/>
              <a:defRPr/>
            </a:pPr>
            <a:endParaRPr kumimoji="0" lang="fr-FR" sz="4000" b="1" i="0" u="none" strike="noStrike" kern="1200" cap="none" spc="0" normalizeH="0" baseline="0" noProof="0" dirty="0">
              <a:ln>
                <a:noFill/>
              </a:ln>
              <a:solidFill>
                <a:prstClr val="black"/>
              </a:solidFill>
              <a:effectLst/>
              <a:uLnTx/>
              <a:uFillTx/>
              <a:latin typeface="CS Avva Shenouda" panose="020B7200000000000000" pitchFamily="34" charset="0"/>
              <a:ea typeface="+mn-ea"/>
              <a:cs typeface="+mn-cs"/>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240016" y="1233424"/>
            <a:ext cx="5453049" cy="2554545"/>
          </a:xfrm>
          <a:prstGeom prst="rect">
            <a:avLst/>
          </a:prstGeom>
        </p:spPr>
        <p:txBody>
          <a:bodyPr wrap="square" anchor="t" anchorCtr="0">
            <a:spAutoFit/>
          </a:bodyPr>
          <a:lstStyle/>
          <a:p>
            <a:pPr lvl="0" algn="just" rtl="1">
              <a:spcAft>
                <a:spcPts val="1200"/>
              </a:spcAft>
            </a:pPr>
            <a:r>
              <a:rPr lang="ar-AE" sz="4000" b="1" dirty="0">
                <a:solidFill>
                  <a:prstClr val="black"/>
                </a:solidFill>
                <a:latin typeface="Book Antiqua" panose="02040602050305030304" pitchFamily="18" charset="0"/>
              </a:rPr>
              <a:t>يا من التحف بالنور كالثوب واشتد بمئزرة وغسل أرجل تلاميذه ومسحها، نسألك أيها المسيح الهنا اسمعنا وارحمنا.</a:t>
            </a:r>
            <a:endParaRPr lang="fr-FR" sz="4000" b="1" dirty="0">
              <a:solidFill>
                <a:prstClr val="black"/>
              </a:solidFill>
              <a:latin typeface="Book Antiqua" panose="02040602050305030304" pitchFamily="18" charset="0"/>
            </a:endParaRPr>
          </a:p>
        </p:txBody>
      </p:sp>
      <p:graphicFrame>
        <p:nvGraphicFramePr>
          <p:cNvPr id="5" name="Tableau 4">
            <a:extLst>
              <a:ext uri="{FF2B5EF4-FFF2-40B4-BE49-F238E27FC236}">
                <a16:creationId xmlns:a16="http://schemas.microsoft.com/office/drawing/2014/main" id="{355B0E5D-C233-46E9-B48C-8104B51C7EAB}"/>
              </a:ext>
            </a:extLst>
          </p:cNvPr>
          <p:cNvGraphicFramePr>
            <a:graphicFrameLocks noGrp="1"/>
          </p:cNvGraphicFramePr>
          <p:nvPr/>
        </p:nvGraphicFramePr>
        <p:xfrm>
          <a:off x="428493" y="5058299"/>
          <a:ext cx="11305251" cy="1310640"/>
        </p:xfrm>
        <a:graphic>
          <a:graphicData uri="http://schemas.openxmlformats.org/drawingml/2006/table">
            <a:tbl>
              <a:tblPr firstRow="1" bandRow="1">
                <a:tableStyleId>{5C22544A-7EE6-4342-B048-85BDC9FD1C3A}</a:tableStyleId>
              </a:tblPr>
              <a:tblGrid>
                <a:gridCol w="3768417">
                  <a:extLst>
                    <a:ext uri="{9D8B030D-6E8A-4147-A177-3AD203B41FA5}">
                      <a16:colId xmlns:a16="http://schemas.microsoft.com/office/drawing/2014/main" val="173051987"/>
                    </a:ext>
                  </a:extLst>
                </a:gridCol>
                <a:gridCol w="3768417">
                  <a:extLst>
                    <a:ext uri="{9D8B030D-6E8A-4147-A177-3AD203B41FA5}">
                      <a16:colId xmlns:a16="http://schemas.microsoft.com/office/drawing/2014/main" val="1640507691"/>
                    </a:ext>
                  </a:extLst>
                </a:gridCol>
                <a:gridCol w="3768417">
                  <a:extLst>
                    <a:ext uri="{9D8B030D-6E8A-4147-A177-3AD203B41FA5}">
                      <a16:colId xmlns:a16="http://schemas.microsoft.com/office/drawing/2014/main" val="3637683879"/>
                    </a:ext>
                  </a:extLst>
                </a:gridCol>
              </a:tblGrid>
              <a:tr h="375384">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2000" b="1" kern="1200" dirty="0" err="1">
                          <a:solidFill>
                            <a:srgbClr val="C00000"/>
                          </a:solidFill>
                          <a:latin typeface="CS Avva Shenouda" panose="020B7200000000000000" pitchFamily="34" charset="0"/>
                          <a:ea typeface="+mn-ea"/>
                          <a:cs typeface="+mn-cs"/>
                        </a:rPr>
                        <a:t>Pilaoc</a:t>
                      </a:r>
                      <a:endParaRPr lang="fr-FR" sz="2000" b="1" kern="1200" dirty="0">
                        <a:solidFill>
                          <a:srgbClr val="C00000"/>
                        </a:solidFill>
                        <a:latin typeface="CS Avva Shenouda" panose="020B7200000000000000" pitchFamily="34" charset="0"/>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lang="fr-FR" sz="500" b="1" kern="1200" dirty="0">
                        <a:solidFill>
                          <a:srgbClr val="C00000"/>
                        </a:solidFill>
                        <a:latin typeface="CS Avva Shenouda" panose="020B7200000000000000" pitchFamily="34" charset="0"/>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lang="fr-FR" sz="2800" b="1" kern="1200" dirty="0" err="1">
                          <a:solidFill>
                            <a:schemeClr val="tx1"/>
                          </a:solidFill>
                          <a:effectLst/>
                          <a:latin typeface="CS Avva Shenouda" panose="020B7200000000000000" pitchFamily="34" charset="0"/>
                          <a:ea typeface="+mn-ea"/>
                          <a:cs typeface="+mn-cs"/>
                        </a:rPr>
                        <a:t>Kuri`e</a:t>
                      </a:r>
                      <a:r>
                        <a:rPr lang="fr-FR" sz="2800" b="1" kern="1200" dirty="0">
                          <a:solidFill>
                            <a:schemeClr val="tx1"/>
                          </a:solidFill>
                          <a:effectLst/>
                          <a:latin typeface="CS Avva Shenouda" panose="020B7200000000000000" pitchFamily="34" charset="0"/>
                          <a:ea typeface="+mn-ea"/>
                          <a:cs typeface="+mn-cs"/>
                        </a:rPr>
                        <a:t> `</a:t>
                      </a:r>
                      <a:r>
                        <a:rPr lang="fr-FR" sz="2800" b="1" kern="1200" dirty="0" err="1">
                          <a:solidFill>
                            <a:schemeClr val="tx1"/>
                          </a:solidFill>
                          <a:effectLst/>
                          <a:latin typeface="CS Avva Shenouda" panose="020B7200000000000000" pitchFamily="34" charset="0"/>
                          <a:ea typeface="+mn-ea"/>
                          <a:cs typeface="+mn-cs"/>
                        </a:rPr>
                        <a:t>ele`ycon</a:t>
                      </a:r>
                      <a:r>
                        <a:rPr lang="fr-FR" sz="2800" b="1" kern="1200" dirty="0">
                          <a:solidFill>
                            <a:schemeClr val="tx1"/>
                          </a:solidFill>
                          <a:effectLst/>
                          <a:latin typeface="CS Avva Shenouda" panose="020B7200000000000000" pitchFamily="34" charset="0"/>
                          <a:ea typeface="+mn-ea"/>
                          <a:cs typeface="+mn-cs"/>
                        </a:rPr>
                        <a:t> </a:t>
                      </a: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algn="ctr" defTabSz="914400" rtl="0" eaLnBrk="1" latinLnBrk="0" hangingPunct="1"/>
                      <a:r>
                        <a:rPr lang="fr-FR" sz="2000" b="1" kern="1200" dirty="0">
                          <a:solidFill>
                            <a:srgbClr val="C00000"/>
                          </a:solidFill>
                          <a:latin typeface="+mn-lt"/>
                          <a:ea typeface="+mn-ea"/>
                          <a:cs typeface="+mn-cs"/>
                        </a:rPr>
                        <a:t>L’assemblée</a:t>
                      </a:r>
                      <a:endParaRPr lang="fr-FR" sz="2800" b="1" kern="1200" dirty="0">
                        <a:solidFill>
                          <a:srgbClr val="C00000"/>
                        </a:solidFill>
                        <a:latin typeface="+mn-lt"/>
                        <a:ea typeface="+mn-ea"/>
                        <a:cs typeface="+mn-cs"/>
                      </a:endParaRPr>
                    </a:p>
                    <a:p>
                      <a:pPr algn="ctr"/>
                      <a:r>
                        <a:rPr lang="fr-FR" sz="3200" b="1" kern="1200" dirty="0">
                          <a:solidFill>
                            <a:schemeClr val="dk1"/>
                          </a:solidFill>
                          <a:effectLst/>
                          <a:latin typeface="+mn-lt"/>
                          <a:ea typeface="+mn-ea"/>
                          <a:cs typeface="+mn-cs"/>
                        </a:rPr>
                        <a:t>Pitié Seigneur</a:t>
                      </a:r>
                      <a:endParaRPr lang="fr-FR" sz="2800" b="1" dirty="0">
                        <a:solidFill>
                          <a:srgbClr val="C00000"/>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ar-SA" sz="2400" b="1" kern="1200" dirty="0">
                          <a:solidFill>
                            <a:srgbClr val="C00000"/>
                          </a:solidFill>
                          <a:effectLst/>
                          <a:latin typeface="+mn-lt"/>
                          <a:ea typeface="+mn-ea"/>
                          <a:cs typeface="+mn-cs"/>
                        </a:rPr>
                        <a:t>الشعب</a:t>
                      </a:r>
                      <a:endParaRPr lang="fr-FR" sz="2400" b="1" kern="1200" dirty="0">
                        <a:solidFill>
                          <a:srgbClr val="C00000"/>
                        </a:solidFill>
                        <a:effectLst/>
                        <a:latin typeface="+mn-lt"/>
                        <a:ea typeface="+mn-ea"/>
                        <a:cs typeface="+mn-cs"/>
                      </a:endParaRPr>
                    </a:p>
                    <a:p>
                      <a:pPr algn="ctr"/>
                      <a:r>
                        <a:rPr lang="ar-SA" sz="3200" b="1" kern="1200" dirty="0" err="1">
                          <a:solidFill>
                            <a:schemeClr val="dk1"/>
                          </a:solidFill>
                          <a:effectLst/>
                          <a:latin typeface="+mn-lt"/>
                          <a:ea typeface="+mn-ea"/>
                          <a:cs typeface="+mn-cs"/>
                        </a:rPr>
                        <a:t>يارب</a:t>
                      </a:r>
                      <a:r>
                        <a:rPr lang="ar-SA" sz="3200" b="1" kern="1200" dirty="0">
                          <a:solidFill>
                            <a:schemeClr val="dk1"/>
                          </a:solidFill>
                          <a:effectLst/>
                          <a:latin typeface="+mn-lt"/>
                          <a:ea typeface="+mn-ea"/>
                          <a:cs typeface="+mn-cs"/>
                        </a:rPr>
                        <a:t> ارحم</a:t>
                      </a:r>
                      <a:endParaRPr lang="fr-FR" sz="3200" b="1" kern="1200" dirty="0">
                        <a:solidFill>
                          <a:schemeClr val="dk1"/>
                        </a:solidFill>
                        <a:effectLst/>
                        <a:latin typeface="+mn-lt"/>
                        <a:ea typeface="+mn-ea"/>
                        <a:cs typeface="+mn-cs"/>
                      </a:endParaRPr>
                    </a:p>
                    <a:p>
                      <a:pPr algn="ctr"/>
                      <a:endParaRPr lang="fr-FR" sz="2400" b="1" dirty="0">
                        <a:solidFill>
                          <a:srgbClr val="C00000"/>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738159327"/>
                  </a:ext>
                </a:extLst>
              </a:tr>
            </a:tbl>
          </a:graphicData>
        </a:graphic>
      </p:graphicFrame>
      <p:graphicFrame>
        <p:nvGraphicFramePr>
          <p:cNvPr id="6" name="Tableau 5">
            <a:extLst>
              <a:ext uri="{FF2B5EF4-FFF2-40B4-BE49-F238E27FC236}">
                <a16:creationId xmlns:a16="http://schemas.microsoft.com/office/drawing/2014/main" id="{4FF79188-25EB-41E5-AB1D-E25E688F4592}"/>
              </a:ext>
            </a:extLst>
          </p:cNvPr>
          <p:cNvGraphicFramePr>
            <a:graphicFrameLocks noGrp="1"/>
          </p:cNvGraphicFramePr>
          <p:nvPr/>
        </p:nvGraphicFramePr>
        <p:xfrm>
          <a:off x="422177" y="764704"/>
          <a:ext cx="11270888" cy="457200"/>
        </p:xfrm>
        <a:graphic>
          <a:graphicData uri="http://schemas.openxmlformats.org/drawingml/2006/table">
            <a:tbl>
              <a:tblPr firstRow="1" bandRow="1">
                <a:tableStyleId>{5C22544A-7EE6-4342-B048-85BDC9FD1C3A}</a:tableStyleId>
              </a:tblPr>
              <a:tblGrid>
                <a:gridCol w="5635444">
                  <a:extLst>
                    <a:ext uri="{9D8B030D-6E8A-4147-A177-3AD203B41FA5}">
                      <a16:colId xmlns:a16="http://schemas.microsoft.com/office/drawing/2014/main" val="3960078522"/>
                    </a:ext>
                  </a:extLst>
                </a:gridCol>
                <a:gridCol w="5635444">
                  <a:extLst>
                    <a:ext uri="{9D8B030D-6E8A-4147-A177-3AD203B41FA5}">
                      <a16:colId xmlns:a16="http://schemas.microsoft.com/office/drawing/2014/main" val="643635508"/>
                    </a:ext>
                  </a:extLst>
                </a:gridCol>
              </a:tblGrid>
              <a:tr h="370840">
                <a:tc>
                  <a:txBody>
                    <a:bodyPr/>
                    <a:lstStyle/>
                    <a:p>
                      <a:pPr algn="ctr"/>
                      <a:r>
                        <a:rPr lang="fr-FR" sz="2000" dirty="0">
                          <a:solidFill>
                            <a:srgbClr val="C00000"/>
                          </a:solidFill>
                        </a:rPr>
                        <a:t>Le Prêtre</a:t>
                      </a: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ar-SA" sz="2400" b="1" kern="1200" dirty="0">
                          <a:solidFill>
                            <a:srgbClr val="C00000"/>
                          </a:solidFill>
                          <a:effectLst/>
                          <a:latin typeface="+mn-lt"/>
                          <a:ea typeface="+mn-ea"/>
                          <a:cs typeface="+mn-cs"/>
                        </a:rPr>
                        <a:t>الكاهن</a:t>
                      </a:r>
                      <a:endParaRPr lang="fr-FR" sz="2400" dirty="0">
                        <a:solidFill>
                          <a:srgbClr val="C00000"/>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765860686"/>
                  </a:ext>
                </a:extLst>
              </a:tr>
            </a:tbl>
          </a:graphicData>
        </a:graphic>
      </p:graphicFrame>
      <p:sp>
        <p:nvSpPr>
          <p:cNvPr id="11" name="ZoneTexte 10">
            <a:extLst>
              <a:ext uri="{FF2B5EF4-FFF2-40B4-BE49-F238E27FC236}">
                <a16:creationId xmlns:a16="http://schemas.microsoft.com/office/drawing/2014/main" id="{F51E8761-480B-4995-9503-38ED4E283B55}"/>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du </a:t>
            </a:r>
            <a:r>
              <a:rPr lang="fr-FR" sz="1600" b="1" dirty="0" err="1">
                <a:solidFill>
                  <a:schemeClr val="bg1"/>
                </a:solidFill>
              </a:rPr>
              <a:t>Lakkan</a:t>
            </a:r>
            <a:r>
              <a:rPr lang="fr-FR" sz="1600" b="1" dirty="0">
                <a:solidFill>
                  <a:schemeClr val="bg1"/>
                </a:solidFill>
              </a:rPr>
              <a:t> (Lavement des pieds)</a:t>
            </a:r>
          </a:p>
        </p:txBody>
      </p:sp>
      <p:sp>
        <p:nvSpPr>
          <p:cNvPr id="13" name="Rectangle 74">
            <a:extLst>
              <a:ext uri="{FF2B5EF4-FFF2-40B4-BE49-F238E27FC236}">
                <a16:creationId xmlns:a16="http://schemas.microsoft.com/office/drawing/2014/main" id="{24549B16-47FE-4BC9-9D38-438B2983E1B4}"/>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صلاة </a:t>
            </a:r>
            <a:r>
              <a:rPr lang="ar-SA" sz="2000" b="1" dirty="0" err="1">
                <a:solidFill>
                  <a:schemeClr val="bg1"/>
                </a:solidFill>
              </a:rPr>
              <a:t>اللقان</a:t>
            </a:r>
            <a:endParaRPr lang="en-US" altLang="fr-FR" sz="2000" b="1" i="1" dirty="0">
              <a:solidFill>
                <a:schemeClr val="bg1"/>
              </a:solidFill>
            </a:endParaRPr>
          </a:p>
        </p:txBody>
      </p:sp>
    </p:spTree>
    <p:extLst>
      <p:ext uri="{BB962C8B-B14F-4D97-AF65-F5344CB8AC3E}">
        <p14:creationId xmlns:p14="http://schemas.microsoft.com/office/powerpoint/2010/main" val="3631521345"/>
      </p:ext>
    </p:extLst>
  </p:cSld>
  <p:clrMapOvr>
    <a:masterClrMapping/>
  </p:clrMapOvr>
</p:sld>
</file>

<file path=ppt/slides/slide6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5306" y="1266276"/>
            <a:ext cx="5406557" cy="4791684"/>
          </a:xfrm>
        </p:spPr>
        <p:txBody>
          <a:bodyPr numCol="1" spcCol="72000" anchor="t">
            <a:noAutofit/>
          </a:bodyPr>
          <a:lstStyle/>
          <a:p>
            <a:pPr marL="0" indent="0" algn="just">
              <a:buNone/>
            </a:pPr>
            <a:r>
              <a:rPr lang="fr-FR" sz="2800" b="1" dirty="0">
                <a:latin typeface="Book Antiqua" panose="02040602050305030304" pitchFamily="18" charset="0"/>
              </a:rPr>
              <a:t>Dieu aie pitié de nous tous, selon Ta grande miséricorde. Nous implorons Ta bonté, Seigneur notre Dieu, écoute nous et aie pitié de nous.</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marL="0" marR="0" lvl="0" indent="0" algn="ctr" defTabSz="914400" rtl="1" eaLnBrk="1" fontAlgn="base" latinLnBrk="0" hangingPunct="1">
              <a:lnSpc>
                <a:spcPct val="100000"/>
              </a:lnSpc>
              <a:spcBef>
                <a:spcPct val="20000"/>
              </a:spcBef>
              <a:spcAft>
                <a:spcPct val="0"/>
              </a:spcAft>
              <a:buClrTx/>
              <a:buSzTx/>
              <a:buFontTx/>
              <a:buNone/>
              <a:tabLst/>
              <a:defRPr/>
            </a:pPr>
            <a:endParaRPr kumimoji="0" lang="ar-SA" altLang="fr-FR" sz="36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 typeface="Arial" pitchFamily="34" charset="0"/>
              <a:buNone/>
              <a:tabLst/>
              <a:defRPr/>
            </a:pPr>
            <a:endParaRPr kumimoji="0" lang="fr-FR" sz="4000" b="1" i="0" u="none" strike="noStrike" kern="1200" cap="none" spc="0" normalizeH="0" baseline="0" noProof="0" dirty="0">
              <a:ln>
                <a:noFill/>
              </a:ln>
              <a:solidFill>
                <a:prstClr val="black"/>
              </a:solidFill>
              <a:effectLst/>
              <a:uLnTx/>
              <a:uFillTx/>
              <a:latin typeface="CS Avva Shenouda" panose="020B7200000000000000" pitchFamily="34" charset="0"/>
              <a:ea typeface="+mn-ea"/>
              <a:cs typeface="+mn-cs"/>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240016" y="1233424"/>
            <a:ext cx="5453049" cy="2554545"/>
          </a:xfrm>
          <a:prstGeom prst="rect">
            <a:avLst/>
          </a:prstGeom>
        </p:spPr>
        <p:txBody>
          <a:bodyPr wrap="square" anchor="t" anchorCtr="0">
            <a:spAutoFit/>
          </a:bodyPr>
          <a:lstStyle/>
          <a:p>
            <a:pPr lvl="0" algn="just" rtl="1">
              <a:spcAft>
                <a:spcPts val="1200"/>
              </a:spcAft>
            </a:pPr>
            <a:r>
              <a:rPr lang="ar-AE" sz="4000" b="1" dirty="0">
                <a:solidFill>
                  <a:prstClr val="black"/>
                </a:solidFill>
                <a:latin typeface="Book Antiqua" panose="02040602050305030304" pitchFamily="18" charset="0"/>
              </a:rPr>
              <a:t>اللهم ارحمنا جميعاً كعظيم رحمتك، ونطلب من صلاحك أيها الرب إلهنا أن تستجيب لنا وترحمنا.</a:t>
            </a:r>
            <a:endParaRPr lang="fr-FR" sz="4000" b="1" dirty="0">
              <a:solidFill>
                <a:prstClr val="black"/>
              </a:solidFill>
              <a:latin typeface="Book Antiqua" panose="02040602050305030304" pitchFamily="18" charset="0"/>
            </a:endParaRPr>
          </a:p>
        </p:txBody>
      </p:sp>
      <p:graphicFrame>
        <p:nvGraphicFramePr>
          <p:cNvPr id="5" name="Tableau 4">
            <a:extLst>
              <a:ext uri="{FF2B5EF4-FFF2-40B4-BE49-F238E27FC236}">
                <a16:creationId xmlns:a16="http://schemas.microsoft.com/office/drawing/2014/main" id="{355B0E5D-C233-46E9-B48C-8104B51C7EAB}"/>
              </a:ext>
            </a:extLst>
          </p:cNvPr>
          <p:cNvGraphicFramePr>
            <a:graphicFrameLocks noGrp="1"/>
          </p:cNvGraphicFramePr>
          <p:nvPr/>
        </p:nvGraphicFramePr>
        <p:xfrm>
          <a:off x="428493" y="5058299"/>
          <a:ext cx="11305251" cy="1310640"/>
        </p:xfrm>
        <a:graphic>
          <a:graphicData uri="http://schemas.openxmlformats.org/drawingml/2006/table">
            <a:tbl>
              <a:tblPr firstRow="1" bandRow="1">
                <a:tableStyleId>{5C22544A-7EE6-4342-B048-85BDC9FD1C3A}</a:tableStyleId>
              </a:tblPr>
              <a:tblGrid>
                <a:gridCol w="3768417">
                  <a:extLst>
                    <a:ext uri="{9D8B030D-6E8A-4147-A177-3AD203B41FA5}">
                      <a16:colId xmlns:a16="http://schemas.microsoft.com/office/drawing/2014/main" val="173051987"/>
                    </a:ext>
                  </a:extLst>
                </a:gridCol>
                <a:gridCol w="3768417">
                  <a:extLst>
                    <a:ext uri="{9D8B030D-6E8A-4147-A177-3AD203B41FA5}">
                      <a16:colId xmlns:a16="http://schemas.microsoft.com/office/drawing/2014/main" val="1640507691"/>
                    </a:ext>
                  </a:extLst>
                </a:gridCol>
                <a:gridCol w="3768417">
                  <a:extLst>
                    <a:ext uri="{9D8B030D-6E8A-4147-A177-3AD203B41FA5}">
                      <a16:colId xmlns:a16="http://schemas.microsoft.com/office/drawing/2014/main" val="3637683879"/>
                    </a:ext>
                  </a:extLst>
                </a:gridCol>
              </a:tblGrid>
              <a:tr h="375384">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2000" b="1" kern="1200" dirty="0" err="1">
                          <a:solidFill>
                            <a:srgbClr val="C00000"/>
                          </a:solidFill>
                          <a:latin typeface="CS Avva Shenouda" panose="020B7200000000000000" pitchFamily="34" charset="0"/>
                          <a:ea typeface="+mn-ea"/>
                          <a:cs typeface="+mn-cs"/>
                        </a:rPr>
                        <a:t>Pilaoc</a:t>
                      </a:r>
                      <a:endParaRPr lang="fr-FR" sz="2000" b="1" kern="1200" dirty="0">
                        <a:solidFill>
                          <a:srgbClr val="C00000"/>
                        </a:solidFill>
                        <a:latin typeface="CS Avva Shenouda" panose="020B7200000000000000" pitchFamily="34" charset="0"/>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lang="fr-FR" sz="500" b="1" kern="1200" dirty="0">
                        <a:solidFill>
                          <a:srgbClr val="C00000"/>
                        </a:solidFill>
                        <a:latin typeface="CS Avva Shenouda" panose="020B7200000000000000" pitchFamily="34" charset="0"/>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lang="fr-FR" sz="2800" b="1" kern="1200" dirty="0" err="1">
                          <a:solidFill>
                            <a:schemeClr val="tx1"/>
                          </a:solidFill>
                          <a:effectLst/>
                          <a:latin typeface="CS Avva Shenouda" panose="020B7200000000000000" pitchFamily="34" charset="0"/>
                          <a:ea typeface="+mn-ea"/>
                          <a:cs typeface="+mn-cs"/>
                        </a:rPr>
                        <a:t>Kuri`e</a:t>
                      </a:r>
                      <a:r>
                        <a:rPr lang="fr-FR" sz="2800" b="1" kern="1200" dirty="0">
                          <a:solidFill>
                            <a:schemeClr val="tx1"/>
                          </a:solidFill>
                          <a:effectLst/>
                          <a:latin typeface="CS Avva Shenouda" panose="020B7200000000000000" pitchFamily="34" charset="0"/>
                          <a:ea typeface="+mn-ea"/>
                          <a:cs typeface="+mn-cs"/>
                        </a:rPr>
                        <a:t> `</a:t>
                      </a:r>
                      <a:r>
                        <a:rPr lang="fr-FR" sz="2800" b="1" kern="1200" dirty="0" err="1">
                          <a:solidFill>
                            <a:schemeClr val="tx1"/>
                          </a:solidFill>
                          <a:effectLst/>
                          <a:latin typeface="CS Avva Shenouda" panose="020B7200000000000000" pitchFamily="34" charset="0"/>
                          <a:ea typeface="+mn-ea"/>
                          <a:cs typeface="+mn-cs"/>
                        </a:rPr>
                        <a:t>ele`ycon</a:t>
                      </a:r>
                      <a:r>
                        <a:rPr lang="fr-FR" sz="2800" b="1" kern="1200" dirty="0">
                          <a:solidFill>
                            <a:schemeClr val="tx1"/>
                          </a:solidFill>
                          <a:effectLst/>
                          <a:latin typeface="CS Avva Shenouda" panose="020B7200000000000000" pitchFamily="34" charset="0"/>
                          <a:ea typeface="+mn-ea"/>
                          <a:cs typeface="+mn-cs"/>
                        </a:rPr>
                        <a:t> </a:t>
                      </a: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algn="ctr" defTabSz="914400" rtl="0" eaLnBrk="1" latinLnBrk="0" hangingPunct="1"/>
                      <a:r>
                        <a:rPr lang="fr-FR" sz="2000" b="1" kern="1200" dirty="0">
                          <a:solidFill>
                            <a:srgbClr val="C00000"/>
                          </a:solidFill>
                          <a:latin typeface="+mn-lt"/>
                          <a:ea typeface="+mn-ea"/>
                          <a:cs typeface="+mn-cs"/>
                        </a:rPr>
                        <a:t>L’assemblée</a:t>
                      </a:r>
                      <a:endParaRPr lang="fr-FR" sz="2800" b="1" kern="1200" dirty="0">
                        <a:solidFill>
                          <a:srgbClr val="C00000"/>
                        </a:solidFill>
                        <a:latin typeface="+mn-lt"/>
                        <a:ea typeface="+mn-ea"/>
                        <a:cs typeface="+mn-cs"/>
                      </a:endParaRPr>
                    </a:p>
                    <a:p>
                      <a:pPr algn="ctr"/>
                      <a:r>
                        <a:rPr lang="fr-FR" sz="3200" b="1" kern="1200" dirty="0">
                          <a:solidFill>
                            <a:schemeClr val="dk1"/>
                          </a:solidFill>
                          <a:effectLst/>
                          <a:latin typeface="+mn-lt"/>
                          <a:ea typeface="+mn-ea"/>
                          <a:cs typeface="+mn-cs"/>
                        </a:rPr>
                        <a:t>Pitié Seigneur</a:t>
                      </a:r>
                      <a:endParaRPr lang="fr-FR" sz="2800" b="1" dirty="0">
                        <a:solidFill>
                          <a:srgbClr val="C00000"/>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ar-SA" sz="2400" b="1" kern="1200" dirty="0">
                          <a:solidFill>
                            <a:srgbClr val="C00000"/>
                          </a:solidFill>
                          <a:effectLst/>
                          <a:latin typeface="+mn-lt"/>
                          <a:ea typeface="+mn-ea"/>
                          <a:cs typeface="+mn-cs"/>
                        </a:rPr>
                        <a:t>الشعب</a:t>
                      </a:r>
                      <a:endParaRPr lang="fr-FR" sz="2400" b="1" kern="1200" dirty="0">
                        <a:solidFill>
                          <a:srgbClr val="C00000"/>
                        </a:solidFill>
                        <a:effectLst/>
                        <a:latin typeface="+mn-lt"/>
                        <a:ea typeface="+mn-ea"/>
                        <a:cs typeface="+mn-cs"/>
                      </a:endParaRPr>
                    </a:p>
                    <a:p>
                      <a:pPr algn="ctr"/>
                      <a:r>
                        <a:rPr lang="ar-SA" sz="3200" b="1" kern="1200" dirty="0" err="1">
                          <a:solidFill>
                            <a:schemeClr val="dk1"/>
                          </a:solidFill>
                          <a:effectLst/>
                          <a:latin typeface="+mn-lt"/>
                          <a:ea typeface="+mn-ea"/>
                          <a:cs typeface="+mn-cs"/>
                        </a:rPr>
                        <a:t>يارب</a:t>
                      </a:r>
                      <a:r>
                        <a:rPr lang="ar-SA" sz="3200" b="1" kern="1200" dirty="0">
                          <a:solidFill>
                            <a:schemeClr val="dk1"/>
                          </a:solidFill>
                          <a:effectLst/>
                          <a:latin typeface="+mn-lt"/>
                          <a:ea typeface="+mn-ea"/>
                          <a:cs typeface="+mn-cs"/>
                        </a:rPr>
                        <a:t> ارحم</a:t>
                      </a:r>
                      <a:endParaRPr lang="fr-FR" sz="3200" b="1" kern="1200" dirty="0">
                        <a:solidFill>
                          <a:schemeClr val="dk1"/>
                        </a:solidFill>
                        <a:effectLst/>
                        <a:latin typeface="+mn-lt"/>
                        <a:ea typeface="+mn-ea"/>
                        <a:cs typeface="+mn-cs"/>
                      </a:endParaRPr>
                    </a:p>
                    <a:p>
                      <a:pPr algn="ctr"/>
                      <a:endParaRPr lang="fr-FR" sz="2400" b="1" dirty="0">
                        <a:solidFill>
                          <a:srgbClr val="C00000"/>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738159327"/>
                  </a:ext>
                </a:extLst>
              </a:tr>
            </a:tbl>
          </a:graphicData>
        </a:graphic>
      </p:graphicFrame>
      <p:graphicFrame>
        <p:nvGraphicFramePr>
          <p:cNvPr id="6" name="Tableau 5">
            <a:extLst>
              <a:ext uri="{FF2B5EF4-FFF2-40B4-BE49-F238E27FC236}">
                <a16:creationId xmlns:a16="http://schemas.microsoft.com/office/drawing/2014/main" id="{4FF79188-25EB-41E5-AB1D-E25E688F4592}"/>
              </a:ext>
            </a:extLst>
          </p:cNvPr>
          <p:cNvGraphicFramePr>
            <a:graphicFrameLocks noGrp="1"/>
          </p:cNvGraphicFramePr>
          <p:nvPr/>
        </p:nvGraphicFramePr>
        <p:xfrm>
          <a:off x="422177" y="764704"/>
          <a:ext cx="11270888" cy="457200"/>
        </p:xfrm>
        <a:graphic>
          <a:graphicData uri="http://schemas.openxmlformats.org/drawingml/2006/table">
            <a:tbl>
              <a:tblPr firstRow="1" bandRow="1">
                <a:tableStyleId>{5C22544A-7EE6-4342-B048-85BDC9FD1C3A}</a:tableStyleId>
              </a:tblPr>
              <a:tblGrid>
                <a:gridCol w="5635444">
                  <a:extLst>
                    <a:ext uri="{9D8B030D-6E8A-4147-A177-3AD203B41FA5}">
                      <a16:colId xmlns:a16="http://schemas.microsoft.com/office/drawing/2014/main" val="3960078522"/>
                    </a:ext>
                  </a:extLst>
                </a:gridCol>
                <a:gridCol w="5635444">
                  <a:extLst>
                    <a:ext uri="{9D8B030D-6E8A-4147-A177-3AD203B41FA5}">
                      <a16:colId xmlns:a16="http://schemas.microsoft.com/office/drawing/2014/main" val="643635508"/>
                    </a:ext>
                  </a:extLst>
                </a:gridCol>
              </a:tblGrid>
              <a:tr h="370840">
                <a:tc>
                  <a:txBody>
                    <a:bodyPr/>
                    <a:lstStyle/>
                    <a:p>
                      <a:pPr algn="ctr"/>
                      <a:r>
                        <a:rPr lang="fr-FR" sz="2000" dirty="0">
                          <a:solidFill>
                            <a:srgbClr val="C00000"/>
                          </a:solidFill>
                        </a:rPr>
                        <a:t>Le Prêtre</a:t>
                      </a: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ar-SA" sz="2400" b="1" kern="1200" dirty="0">
                          <a:solidFill>
                            <a:srgbClr val="C00000"/>
                          </a:solidFill>
                          <a:effectLst/>
                          <a:latin typeface="+mn-lt"/>
                          <a:ea typeface="+mn-ea"/>
                          <a:cs typeface="+mn-cs"/>
                        </a:rPr>
                        <a:t>الكاهن</a:t>
                      </a:r>
                      <a:endParaRPr lang="fr-FR" sz="2400" dirty="0">
                        <a:solidFill>
                          <a:srgbClr val="C00000"/>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765860686"/>
                  </a:ext>
                </a:extLst>
              </a:tr>
            </a:tbl>
          </a:graphicData>
        </a:graphic>
      </p:graphicFrame>
      <p:sp>
        <p:nvSpPr>
          <p:cNvPr id="11" name="ZoneTexte 10">
            <a:extLst>
              <a:ext uri="{FF2B5EF4-FFF2-40B4-BE49-F238E27FC236}">
                <a16:creationId xmlns:a16="http://schemas.microsoft.com/office/drawing/2014/main" id="{2E46DA55-A905-43F6-A966-01FBA9DBD423}"/>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du </a:t>
            </a:r>
            <a:r>
              <a:rPr lang="fr-FR" sz="1600" b="1" dirty="0" err="1">
                <a:solidFill>
                  <a:schemeClr val="bg1"/>
                </a:solidFill>
              </a:rPr>
              <a:t>Lakkan</a:t>
            </a:r>
            <a:r>
              <a:rPr lang="fr-FR" sz="1600" b="1" dirty="0">
                <a:solidFill>
                  <a:schemeClr val="bg1"/>
                </a:solidFill>
              </a:rPr>
              <a:t> (Lavement des pieds)</a:t>
            </a:r>
          </a:p>
        </p:txBody>
      </p:sp>
      <p:sp>
        <p:nvSpPr>
          <p:cNvPr id="13" name="Rectangle 74">
            <a:extLst>
              <a:ext uri="{FF2B5EF4-FFF2-40B4-BE49-F238E27FC236}">
                <a16:creationId xmlns:a16="http://schemas.microsoft.com/office/drawing/2014/main" id="{B8265D96-842B-420D-A538-98434DDC4888}"/>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صلاة </a:t>
            </a:r>
            <a:r>
              <a:rPr lang="ar-SA" sz="2000" b="1" dirty="0" err="1">
                <a:solidFill>
                  <a:schemeClr val="bg1"/>
                </a:solidFill>
              </a:rPr>
              <a:t>اللقان</a:t>
            </a:r>
            <a:endParaRPr lang="en-US" altLang="fr-FR" sz="2000" b="1" i="1" dirty="0">
              <a:solidFill>
                <a:schemeClr val="bg1"/>
              </a:solidFill>
            </a:endParaRPr>
          </a:p>
        </p:txBody>
      </p:sp>
    </p:spTree>
    <p:extLst>
      <p:ext uri="{BB962C8B-B14F-4D97-AF65-F5344CB8AC3E}">
        <p14:creationId xmlns:p14="http://schemas.microsoft.com/office/powerpoint/2010/main" val="965065601"/>
      </p:ext>
    </p:extLst>
  </p:cSld>
  <p:clrMapOvr>
    <a:masterClrMapping/>
  </p:clrMapOvr>
</p:sld>
</file>

<file path=ppt/slides/slide6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5306" y="1266276"/>
            <a:ext cx="5406557" cy="4791684"/>
          </a:xfrm>
        </p:spPr>
        <p:txBody>
          <a:bodyPr numCol="1" spcCol="72000" anchor="t">
            <a:noAutofit/>
          </a:bodyPr>
          <a:lstStyle/>
          <a:p>
            <a:pPr marL="0" indent="0" algn="just">
              <a:buNone/>
            </a:pPr>
            <a:r>
              <a:rPr lang="fr-FR" sz="2600" b="1" dirty="0">
                <a:latin typeface="Book Antiqua" panose="02040602050305030304" pitchFamily="18" charset="0"/>
              </a:rPr>
              <a:t>Ô Seigneur le Christ, notre Dieu, tout puissant, dispensateur des dons divins à ceux qui servent Ton Saint Nom, Tu les fais grandir, et les éduque tous et subviens à leurs besoins, Tu les nourris par Ta bonté. Nous T'implorons, ô Christ notre Dieu écoute-nous et aie pitié de nous.</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marL="0" marR="0" lvl="0" indent="0" algn="ctr" defTabSz="914400" rtl="1" eaLnBrk="1" fontAlgn="base" latinLnBrk="0" hangingPunct="1">
              <a:lnSpc>
                <a:spcPct val="100000"/>
              </a:lnSpc>
              <a:spcBef>
                <a:spcPct val="20000"/>
              </a:spcBef>
              <a:spcAft>
                <a:spcPct val="0"/>
              </a:spcAft>
              <a:buClrTx/>
              <a:buSzTx/>
              <a:buFontTx/>
              <a:buNone/>
              <a:tabLst/>
              <a:defRPr/>
            </a:pPr>
            <a:endParaRPr kumimoji="0" lang="ar-SA" altLang="fr-FR" sz="36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 typeface="Arial" pitchFamily="34" charset="0"/>
              <a:buNone/>
              <a:tabLst/>
              <a:defRPr/>
            </a:pPr>
            <a:endParaRPr kumimoji="0" lang="fr-FR" sz="4000" b="1" i="0" u="none" strike="noStrike" kern="1200" cap="none" spc="0" normalizeH="0" baseline="0" noProof="0" dirty="0">
              <a:ln>
                <a:noFill/>
              </a:ln>
              <a:solidFill>
                <a:prstClr val="black"/>
              </a:solidFill>
              <a:effectLst/>
              <a:uLnTx/>
              <a:uFillTx/>
              <a:latin typeface="CS Avva Shenouda" panose="020B7200000000000000" pitchFamily="34" charset="0"/>
              <a:ea typeface="+mn-ea"/>
              <a:cs typeface="+mn-cs"/>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240016" y="1233424"/>
            <a:ext cx="5453049" cy="3600986"/>
          </a:xfrm>
          <a:prstGeom prst="rect">
            <a:avLst/>
          </a:prstGeom>
        </p:spPr>
        <p:txBody>
          <a:bodyPr wrap="square" anchor="t" anchorCtr="0">
            <a:spAutoFit/>
          </a:bodyPr>
          <a:lstStyle/>
          <a:p>
            <a:pPr lvl="0" algn="just" rtl="1">
              <a:spcAft>
                <a:spcPts val="1200"/>
              </a:spcAft>
            </a:pPr>
            <a:r>
              <a:rPr lang="ar-AE" sz="3800" b="1" dirty="0">
                <a:solidFill>
                  <a:prstClr val="black"/>
                </a:solidFill>
                <a:latin typeface="Book Antiqua" panose="02040602050305030304" pitchFamily="18" charset="0"/>
              </a:rPr>
              <a:t>أيها المسيح الرب الهنا الضابط الكل، الرازق المواهب الالهية للذين يخدمون اسمك القدوس، الذي ينمى ويربى ويعول الكل، ويقويهم بمحبته، نطلب اليك أيها المسيح الهنا استجب لنا وارحمنا.</a:t>
            </a:r>
            <a:endParaRPr lang="fr-FR" sz="3800" b="1" dirty="0">
              <a:solidFill>
                <a:prstClr val="black"/>
              </a:solidFill>
              <a:latin typeface="Book Antiqua" panose="02040602050305030304" pitchFamily="18" charset="0"/>
            </a:endParaRPr>
          </a:p>
        </p:txBody>
      </p:sp>
      <p:graphicFrame>
        <p:nvGraphicFramePr>
          <p:cNvPr id="5" name="Tableau 4">
            <a:extLst>
              <a:ext uri="{FF2B5EF4-FFF2-40B4-BE49-F238E27FC236}">
                <a16:creationId xmlns:a16="http://schemas.microsoft.com/office/drawing/2014/main" id="{355B0E5D-C233-46E9-B48C-8104B51C7EAB}"/>
              </a:ext>
            </a:extLst>
          </p:cNvPr>
          <p:cNvGraphicFramePr>
            <a:graphicFrameLocks noGrp="1"/>
          </p:cNvGraphicFramePr>
          <p:nvPr/>
        </p:nvGraphicFramePr>
        <p:xfrm>
          <a:off x="428493" y="5058299"/>
          <a:ext cx="11305251" cy="1310640"/>
        </p:xfrm>
        <a:graphic>
          <a:graphicData uri="http://schemas.openxmlformats.org/drawingml/2006/table">
            <a:tbl>
              <a:tblPr firstRow="1" bandRow="1">
                <a:tableStyleId>{5C22544A-7EE6-4342-B048-85BDC9FD1C3A}</a:tableStyleId>
              </a:tblPr>
              <a:tblGrid>
                <a:gridCol w="3768417">
                  <a:extLst>
                    <a:ext uri="{9D8B030D-6E8A-4147-A177-3AD203B41FA5}">
                      <a16:colId xmlns:a16="http://schemas.microsoft.com/office/drawing/2014/main" val="173051987"/>
                    </a:ext>
                  </a:extLst>
                </a:gridCol>
                <a:gridCol w="3768417">
                  <a:extLst>
                    <a:ext uri="{9D8B030D-6E8A-4147-A177-3AD203B41FA5}">
                      <a16:colId xmlns:a16="http://schemas.microsoft.com/office/drawing/2014/main" val="1640507691"/>
                    </a:ext>
                  </a:extLst>
                </a:gridCol>
                <a:gridCol w="3768417">
                  <a:extLst>
                    <a:ext uri="{9D8B030D-6E8A-4147-A177-3AD203B41FA5}">
                      <a16:colId xmlns:a16="http://schemas.microsoft.com/office/drawing/2014/main" val="3637683879"/>
                    </a:ext>
                  </a:extLst>
                </a:gridCol>
              </a:tblGrid>
              <a:tr h="375384">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2000" b="1" kern="1200" dirty="0" err="1">
                          <a:solidFill>
                            <a:srgbClr val="C00000"/>
                          </a:solidFill>
                          <a:latin typeface="CS Avva Shenouda" panose="020B7200000000000000" pitchFamily="34" charset="0"/>
                          <a:ea typeface="+mn-ea"/>
                          <a:cs typeface="+mn-cs"/>
                        </a:rPr>
                        <a:t>Pilaoc</a:t>
                      </a:r>
                      <a:endParaRPr lang="fr-FR" sz="2000" b="1" kern="1200" dirty="0">
                        <a:solidFill>
                          <a:srgbClr val="C00000"/>
                        </a:solidFill>
                        <a:latin typeface="CS Avva Shenouda" panose="020B7200000000000000" pitchFamily="34" charset="0"/>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lang="fr-FR" sz="500" b="1" kern="1200" dirty="0">
                        <a:solidFill>
                          <a:srgbClr val="C00000"/>
                        </a:solidFill>
                        <a:latin typeface="CS Avva Shenouda" panose="020B7200000000000000" pitchFamily="34" charset="0"/>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lang="fr-FR" sz="2800" b="1" kern="1200" dirty="0" err="1">
                          <a:solidFill>
                            <a:schemeClr val="tx1"/>
                          </a:solidFill>
                          <a:effectLst/>
                          <a:latin typeface="CS Avva Shenouda" panose="020B7200000000000000" pitchFamily="34" charset="0"/>
                          <a:ea typeface="+mn-ea"/>
                          <a:cs typeface="+mn-cs"/>
                        </a:rPr>
                        <a:t>Kuri`e</a:t>
                      </a:r>
                      <a:r>
                        <a:rPr lang="fr-FR" sz="2800" b="1" kern="1200" dirty="0">
                          <a:solidFill>
                            <a:schemeClr val="tx1"/>
                          </a:solidFill>
                          <a:effectLst/>
                          <a:latin typeface="CS Avva Shenouda" panose="020B7200000000000000" pitchFamily="34" charset="0"/>
                          <a:ea typeface="+mn-ea"/>
                          <a:cs typeface="+mn-cs"/>
                        </a:rPr>
                        <a:t> `</a:t>
                      </a:r>
                      <a:r>
                        <a:rPr lang="fr-FR" sz="2800" b="1" kern="1200" dirty="0" err="1">
                          <a:solidFill>
                            <a:schemeClr val="tx1"/>
                          </a:solidFill>
                          <a:effectLst/>
                          <a:latin typeface="CS Avva Shenouda" panose="020B7200000000000000" pitchFamily="34" charset="0"/>
                          <a:ea typeface="+mn-ea"/>
                          <a:cs typeface="+mn-cs"/>
                        </a:rPr>
                        <a:t>ele`ycon</a:t>
                      </a:r>
                      <a:r>
                        <a:rPr lang="fr-FR" sz="2800" b="1" kern="1200" dirty="0">
                          <a:solidFill>
                            <a:schemeClr val="tx1"/>
                          </a:solidFill>
                          <a:effectLst/>
                          <a:latin typeface="CS Avva Shenouda" panose="020B7200000000000000" pitchFamily="34" charset="0"/>
                          <a:ea typeface="+mn-ea"/>
                          <a:cs typeface="+mn-cs"/>
                        </a:rPr>
                        <a:t> </a:t>
                      </a: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algn="ctr" defTabSz="914400" rtl="0" eaLnBrk="1" latinLnBrk="0" hangingPunct="1"/>
                      <a:r>
                        <a:rPr lang="fr-FR" sz="2000" b="1" kern="1200" dirty="0">
                          <a:solidFill>
                            <a:srgbClr val="C00000"/>
                          </a:solidFill>
                          <a:latin typeface="+mn-lt"/>
                          <a:ea typeface="+mn-ea"/>
                          <a:cs typeface="+mn-cs"/>
                        </a:rPr>
                        <a:t>L’assemblée</a:t>
                      </a:r>
                      <a:endParaRPr lang="fr-FR" sz="2800" b="1" kern="1200" dirty="0">
                        <a:solidFill>
                          <a:srgbClr val="C00000"/>
                        </a:solidFill>
                        <a:latin typeface="+mn-lt"/>
                        <a:ea typeface="+mn-ea"/>
                        <a:cs typeface="+mn-cs"/>
                      </a:endParaRPr>
                    </a:p>
                    <a:p>
                      <a:pPr algn="ctr"/>
                      <a:r>
                        <a:rPr lang="fr-FR" sz="3200" b="1" kern="1200" dirty="0">
                          <a:solidFill>
                            <a:schemeClr val="dk1"/>
                          </a:solidFill>
                          <a:effectLst/>
                          <a:latin typeface="+mn-lt"/>
                          <a:ea typeface="+mn-ea"/>
                          <a:cs typeface="+mn-cs"/>
                        </a:rPr>
                        <a:t>Pitié Seigneur</a:t>
                      </a:r>
                      <a:endParaRPr lang="fr-FR" sz="2800" b="1" dirty="0">
                        <a:solidFill>
                          <a:srgbClr val="C00000"/>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ar-SA" sz="2400" b="1" kern="1200" dirty="0">
                          <a:solidFill>
                            <a:srgbClr val="C00000"/>
                          </a:solidFill>
                          <a:effectLst/>
                          <a:latin typeface="+mn-lt"/>
                          <a:ea typeface="+mn-ea"/>
                          <a:cs typeface="+mn-cs"/>
                        </a:rPr>
                        <a:t>الشعب</a:t>
                      </a:r>
                      <a:endParaRPr lang="fr-FR" sz="2400" b="1" kern="1200" dirty="0">
                        <a:solidFill>
                          <a:srgbClr val="C00000"/>
                        </a:solidFill>
                        <a:effectLst/>
                        <a:latin typeface="+mn-lt"/>
                        <a:ea typeface="+mn-ea"/>
                        <a:cs typeface="+mn-cs"/>
                      </a:endParaRPr>
                    </a:p>
                    <a:p>
                      <a:pPr algn="ctr"/>
                      <a:r>
                        <a:rPr lang="ar-SA" sz="3200" b="1" kern="1200" dirty="0" err="1">
                          <a:solidFill>
                            <a:schemeClr val="dk1"/>
                          </a:solidFill>
                          <a:effectLst/>
                          <a:latin typeface="+mn-lt"/>
                          <a:ea typeface="+mn-ea"/>
                          <a:cs typeface="+mn-cs"/>
                        </a:rPr>
                        <a:t>يارب</a:t>
                      </a:r>
                      <a:r>
                        <a:rPr lang="ar-SA" sz="3200" b="1" kern="1200" dirty="0">
                          <a:solidFill>
                            <a:schemeClr val="dk1"/>
                          </a:solidFill>
                          <a:effectLst/>
                          <a:latin typeface="+mn-lt"/>
                          <a:ea typeface="+mn-ea"/>
                          <a:cs typeface="+mn-cs"/>
                        </a:rPr>
                        <a:t> ارحم</a:t>
                      </a:r>
                      <a:endParaRPr lang="fr-FR" sz="3200" b="1" kern="1200" dirty="0">
                        <a:solidFill>
                          <a:schemeClr val="dk1"/>
                        </a:solidFill>
                        <a:effectLst/>
                        <a:latin typeface="+mn-lt"/>
                        <a:ea typeface="+mn-ea"/>
                        <a:cs typeface="+mn-cs"/>
                      </a:endParaRPr>
                    </a:p>
                    <a:p>
                      <a:pPr algn="ctr"/>
                      <a:endParaRPr lang="fr-FR" sz="2400" b="1" dirty="0">
                        <a:solidFill>
                          <a:srgbClr val="C00000"/>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738159327"/>
                  </a:ext>
                </a:extLst>
              </a:tr>
            </a:tbl>
          </a:graphicData>
        </a:graphic>
      </p:graphicFrame>
      <p:graphicFrame>
        <p:nvGraphicFramePr>
          <p:cNvPr id="6" name="Tableau 5">
            <a:extLst>
              <a:ext uri="{FF2B5EF4-FFF2-40B4-BE49-F238E27FC236}">
                <a16:creationId xmlns:a16="http://schemas.microsoft.com/office/drawing/2014/main" id="{4FF79188-25EB-41E5-AB1D-E25E688F4592}"/>
              </a:ext>
            </a:extLst>
          </p:cNvPr>
          <p:cNvGraphicFramePr>
            <a:graphicFrameLocks noGrp="1"/>
          </p:cNvGraphicFramePr>
          <p:nvPr/>
        </p:nvGraphicFramePr>
        <p:xfrm>
          <a:off x="422177" y="764704"/>
          <a:ext cx="11270888" cy="457200"/>
        </p:xfrm>
        <a:graphic>
          <a:graphicData uri="http://schemas.openxmlformats.org/drawingml/2006/table">
            <a:tbl>
              <a:tblPr firstRow="1" bandRow="1">
                <a:tableStyleId>{5C22544A-7EE6-4342-B048-85BDC9FD1C3A}</a:tableStyleId>
              </a:tblPr>
              <a:tblGrid>
                <a:gridCol w="5635444">
                  <a:extLst>
                    <a:ext uri="{9D8B030D-6E8A-4147-A177-3AD203B41FA5}">
                      <a16:colId xmlns:a16="http://schemas.microsoft.com/office/drawing/2014/main" val="3960078522"/>
                    </a:ext>
                  </a:extLst>
                </a:gridCol>
                <a:gridCol w="5635444">
                  <a:extLst>
                    <a:ext uri="{9D8B030D-6E8A-4147-A177-3AD203B41FA5}">
                      <a16:colId xmlns:a16="http://schemas.microsoft.com/office/drawing/2014/main" val="643635508"/>
                    </a:ext>
                  </a:extLst>
                </a:gridCol>
              </a:tblGrid>
              <a:tr h="370840">
                <a:tc>
                  <a:txBody>
                    <a:bodyPr/>
                    <a:lstStyle/>
                    <a:p>
                      <a:pPr algn="ctr"/>
                      <a:r>
                        <a:rPr lang="fr-FR" sz="2000" dirty="0">
                          <a:solidFill>
                            <a:srgbClr val="C00000"/>
                          </a:solidFill>
                        </a:rPr>
                        <a:t>Le Prêtre</a:t>
                      </a: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ar-SA" sz="2400" b="1" kern="1200" dirty="0">
                          <a:solidFill>
                            <a:srgbClr val="C00000"/>
                          </a:solidFill>
                          <a:effectLst/>
                          <a:latin typeface="+mn-lt"/>
                          <a:ea typeface="+mn-ea"/>
                          <a:cs typeface="+mn-cs"/>
                        </a:rPr>
                        <a:t>الكاهن</a:t>
                      </a:r>
                      <a:endParaRPr lang="fr-FR" sz="2400" dirty="0">
                        <a:solidFill>
                          <a:srgbClr val="C00000"/>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765860686"/>
                  </a:ext>
                </a:extLst>
              </a:tr>
            </a:tbl>
          </a:graphicData>
        </a:graphic>
      </p:graphicFrame>
      <p:sp>
        <p:nvSpPr>
          <p:cNvPr id="11" name="ZoneTexte 10">
            <a:extLst>
              <a:ext uri="{FF2B5EF4-FFF2-40B4-BE49-F238E27FC236}">
                <a16:creationId xmlns:a16="http://schemas.microsoft.com/office/drawing/2014/main" id="{355DEF22-B0A6-41DA-97A0-A573DE52CA4E}"/>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du </a:t>
            </a:r>
            <a:r>
              <a:rPr lang="fr-FR" sz="1600" b="1" dirty="0" err="1">
                <a:solidFill>
                  <a:schemeClr val="bg1"/>
                </a:solidFill>
              </a:rPr>
              <a:t>Lakkan</a:t>
            </a:r>
            <a:r>
              <a:rPr lang="fr-FR" sz="1600" b="1" dirty="0">
                <a:solidFill>
                  <a:schemeClr val="bg1"/>
                </a:solidFill>
              </a:rPr>
              <a:t> (Lavement des pieds)</a:t>
            </a:r>
          </a:p>
        </p:txBody>
      </p:sp>
      <p:sp>
        <p:nvSpPr>
          <p:cNvPr id="13" name="Rectangle 74">
            <a:extLst>
              <a:ext uri="{FF2B5EF4-FFF2-40B4-BE49-F238E27FC236}">
                <a16:creationId xmlns:a16="http://schemas.microsoft.com/office/drawing/2014/main" id="{9C774693-16AB-4EEF-A7C4-F686666CF02C}"/>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صلاة </a:t>
            </a:r>
            <a:r>
              <a:rPr lang="ar-SA" sz="2000" b="1" dirty="0" err="1">
                <a:solidFill>
                  <a:schemeClr val="bg1"/>
                </a:solidFill>
              </a:rPr>
              <a:t>اللقان</a:t>
            </a:r>
            <a:endParaRPr lang="en-US" altLang="fr-FR" sz="2000" b="1" i="1" dirty="0">
              <a:solidFill>
                <a:schemeClr val="bg1"/>
              </a:solidFill>
            </a:endParaRPr>
          </a:p>
        </p:txBody>
      </p:sp>
    </p:spTree>
    <p:extLst>
      <p:ext uri="{BB962C8B-B14F-4D97-AF65-F5344CB8AC3E}">
        <p14:creationId xmlns:p14="http://schemas.microsoft.com/office/powerpoint/2010/main" val="493844761"/>
      </p:ext>
    </p:extLst>
  </p:cSld>
  <p:clrMapOvr>
    <a:masterClrMapping/>
  </p:clrMapOvr>
</p:sld>
</file>

<file path=ppt/slides/slide6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5306" y="1266276"/>
            <a:ext cx="5406557" cy="4791684"/>
          </a:xfrm>
        </p:spPr>
        <p:txBody>
          <a:bodyPr numCol="1" spcCol="72000" anchor="t">
            <a:noAutofit/>
          </a:bodyPr>
          <a:lstStyle/>
          <a:p>
            <a:pPr marL="0" indent="0" algn="just">
              <a:buNone/>
            </a:pPr>
            <a:r>
              <a:rPr lang="fr-FR" sz="2800" b="1" dirty="0">
                <a:latin typeface="Book Antiqua" panose="02040602050305030304" pitchFamily="18" charset="0"/>
              </a:rPr>
              <a:t>Toi qui as rassemblé les eaux en un seul lieu, et leur as posé une limite, nous T'implorons, ô Christ notre Dieu écoute-nous et aie pitié de nous.</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marL="0" marR="0" lvl="0" indent="0" algn="ctr" defTabSz="914400" rtl="1" eaLnBrk="1" fontAlgn="base" latinLnBrk="0" hangingPunct="1">
              <a:lnSpc>
                <a:spcPct val="100000"/>
              </a:lnSpc>
              <a:spcBef>
                <a:spcPct val="20000"/>
              </a:spcBef>
              <a:spcAft>
                <a:spcPct val="0"/>
              </a:spcAft>
              <a:buClrTx/>
              <a:buSzTx/>
              <a:buFontTx/>
              <a:buNone/>
              <a:tabLst/>
              <a:defRPr/>
            </a:pPr>
            <a:endParaRPr kumimoji="0" lang="ar-SA" altLang="fr-FR" sz="36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 typeface="Arial" pitchFamily="34" charset="0"/>
              <a:buNone/>
              <a:tabLst/>
              <a:defRPr/>
            </a:pPr>
            <a:endParaRPr kumimoji="0" lang="fr-FR" sz="4000" b="1" i="0" u="none" strike="noStrike" kern="1200" cap="none" spc="0" normalizeH="0" baseline="0" noProof="0" dirty="0">
              <a:ln>
                <a:noFill/>
              </a:ln>
              <a:solidFill>
                <a:prstClr val="black"/>
              </a:solidFill>
              <a:effectLst/>
              <a:uLnTx/>
              <a:uFillTx/>
              <a:latin typeface="CS Avva Shenouda" panose="020B7200000000000000" pitchFamily="34" charset="0"/>
              <a:ea typeface="+mn-ea"/>
              <a:cs typeface="+mn-cs"/>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240016" y="1233424"/>
            <a:ext cx="5453049" cy="3170099"/>
          </a:xfrm>
          <a:prstGeom prst="rect">
            <a:avLst/>
          </a:prstGeom>
        </p:spPr>
        <p:txBody>
          <a:bodyPr wrap="square" anchor="t" anchorCtr="0">
            <a:spAutoFit/>
          </a:bodyPr>
          <a:lstStyle/>
          <a:p>
            <a:pPr lvl="0" algn="just" rtl="1">
              <a:spcAft>
                <a:spcPts val="1200"/>
              </a:spcAft>
            </a:pPr>
            <a:r>
              <a:rPr lang="ar-AE" sz="4000" b="1" dirty="0">
                <a:solidFill>
                  <a:prstClr val="black"/>
                </a:solidFill>
                <a:latin typeface="Book Antiqua" panose="02040602050305030304" pitchFamily="18" charset="0"/>
              </a:rPr>
              <a:t>يا من جمع المياه إلى مجمع واحد، وجعل لها حداً فوق السماوات، نطلب اليك أيها المسيح الهنا استجب لنا وارحمنا.</a:t>
            </a:r>
            <a:endParaRPr lang="fr-FR" sz="4000" b="1" dirty="0">
              <a:solidFill>
                <a:prstClr val="black"/>
              </a:solidFill>
              <a:latin typeface="Book Antiqua" panose="02040602050305030304" pitchFamily="18" charset="0"/>
            </a:endParaRPr>
          </a:p>
        </p:txBody>
      </p:sp>
      <p:graphicFrame>
        <p:nvGraphicFramePr>
          <p:cNvPr id="5" name="Tableau 4">
            <a:extLst>
              <a:ext uri="{FF2B5EF4-FFF2-40B4-BE49-F238E27FC236}">
                <a16:creationId xmlns:a16="http://schemas.microsoft.com/office/drawing/2014/main" id="{355B0E5D-C233-46E9-B48C-8104B51C7EAB}"/>
              </a:ext>
            </a:extLst>
          </p:cNvPr>
          <p:cNvGraphicFramePr>
            <a:graphicFrameLocks noGrp="1"/>
          </p:cNvGraphicFramePr>
          <p:nvPr/>
        </p:nvGraphicFramePr>
        <p:xfrm>
          <a:off x="428493" y="5058299"/>
          <a:ext cx="11305251" cy="1310640"/>
        </p:xfrm>
        <a:graphic>
          <a:graphicData uri="http://schemas.openxmlformats.org/drawingml/2006/table">
            <a:tbl>
              <a:tblPr firstRow="1" bandRow="1">
                <a:tableStyleId>{5C22544A-7EE6-4342-B048-85BDC9FD1C3A}</a:tableStyleId>
              </a:tblPr>
              <a:tblGrid>
                <a:gridCol w="3768417">
                  <a:extLst>
                    <a:ext uri="{9D8B030D-6E8A-4147-A177-3AD203B41FA5}">
                      <a16:colId xmlns:a16="http://schemas.microsoft.com/office/drawing/2014/main" val="173051987"/>
                    </a:ext>
                  </a:extLst>
                </a:gridCol>
                <a:gridCol w="3768417">
                  <a:extLst>
                    <a:ext uri="{9D8B030D-6E8A-4147-A177-3AD203B41FA5}">
                      <a16:colId xmlns:a16="http://schemas.microsoft.com/office/drawing/2014/main" val="1640507691"/>
                    </a:ext>
                  </a:extLst>
                </a:gridCol>
                <a:gridCol w="3768417">
                  <a:extLst>
                    <a:ext uri="{9D8B030D-6E8A-4147-A177-3AD203B41FA5}">
                      <a16:colId xmlns:a16="http://schemas.microsoft.com/office/drawing/2014/main" val="3637683879"/>
                    </a:ext>
                  </a:extLst>
                </a:gridCol>
              </a:tblGrid>
              <a:tr h="375384">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2000" b="1" kern="1200" dirty="0" err="1">
                          <a:solidFill>
                            <a:srgbClr val="C00000"/>
                          </a:solidFill>
                          <a:latin typeface="CS Avva Shenouda" panose="020B7200000000000000" pitchFamily="34" charset="0"/>
                          <a:ea typeface="+mn-ea"/>
                          <a:cs typeface="+mn-cs"/>
                        </a:rPr>
                        <a:t>Pilaoc</a:t>
                      </a:r>
                      <a:endParaRPr lang="fr-FR" sz="2000" b="1" kern="1200" dirty="0">
                        <a:solidFill>
                          <a:srgbClr val="C00000"/>
                        </a:solidFill>
                        <a:latin typeface="CS Avva Shenouda" panose="020B7200000000000000" pitchFamily="34" charset="0"/>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lang="fr-FR" sz="500" b="1" kern="1200" dirty="0">
                        <a:solidFill>
                          <a:srgbClr val="C00000"/>
                        </a:solidFill>
                        <a:latin typeface="CS Avva Shenouda" panose="020B7200000000000000" pitchFamily="34" charset="0"/>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lang="fr-FR" sz="2800" b="1" kern="1200" dirty="0" err="1">
                          <a:solidFill>
                            <a:schemeClr val="tx1"/>
                          </a:solidFill>
                          <a:effectLst/>
                          <a:latin typeface="CS Avva Shenouda" panose="020B7200000000000000" pitchFamily="34" charset="0"/>
                          <a:ea typeface="+mn-ea"/>
                          <a:cs typeface="+mn-cs"/>
                        </a:rPr>
                        <a:t>Kuri`e</a:t>
                      </a:r>
                      <a:r>
                        <a:rPr lang="fr-FR" sz="2800" b="1" kern="1200" dirty="0">
                          <a:solidFill>
                            <a:schemeClr val="tx1"/>
                          </a:solidFill>
                          <a:effectLst/>
                          <a:latin typeface="CS Avva Shenouda" panose="020B7200000000000000" pitchFamily="34" charset="0"/>
                          <a:ea typeface="+mn-ea"/>
                          <a:cs typeface="+mn-cs"/>
                        </a:rPr>
                        <a:t> `</a:t>
                      </a:r>
                      <a:r>
                        <a:rPr lang="fr-FR" sz="2800" b="1" kern="1200" dirty="0" err="1">
                          <a:solidFill>
                            <a:schemeClr val="tx1"/>
                          </a:solidFill>
                          <a:effectLst/>
                          <a:latin typeface="CS Avva Shenouda" panose="020B7200000000000000" pitchFamily="34" charset="0"/>
                          <a:ea typeface="+mn-ea"/>
                          <a:cs typeface="+mn-cs"/>
                        </a:rPr>
                        <a:t>ele`ycon</a:t>
                      </a:r>
                      <a:r>
                        <a:rPr lang="fr-FR" sz="2800" b="1" kern="1200" dirty="0">
                          <a:solidFill>
                            <a:schemeClr val="tx1"/>
                          </a:solidFill>
                          <a:effectLst/>
                          <a:latin typeface="CS Avva Shenouda" panose="020B7200000000000000" pitchFamily="34" charset="0"/>
                          <a:ea typeface="+mn-ea"/>
                          <a:cs typeface="+mn-cs"/>
                        </a:rPr>
                        <a:t> </a:t>
                      </a: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algn="ctr" defTabSz="914400" rtl="0" eaLnBrk="1" latinLnBrk="0" hangingPunct="1"/>
                      <a:r>
                        <a:rPr lang="fr-FR" sz="2000" b="1" kern="1200" dirty="0">
                          <a:solidFill>
                            <a:srgbClr val="C00000"/>
                          </a:solidFill>
                          <a:latin typeface="+mn-lt"/>
                          <a:ea typeface="+mn-ea"/>
                          <a:cs typeface="+mn-cs"/>
                        </a:rPr>
                        <a:t>L’assemblée</a:t>
                      </a:r>
                      <a:endParaRPr lang="fr-FR" sz="2800" b="1" kern="1200" dirty="0">
                        <a:solidFill>
                          <a:srgbClr val="C00000"/>
                        </a:solidFill>
                        <a:latin typeface="+mn-lt"/>
                        <a:ea typeface="+mn-ea"/>
                        <a:cs typeface="+mn-cs"/>
                      </a:endParaRPr>
                    </a:p>
                    <a:p>
                      <a:pPr algn="ctr"/>
                      <a:r>
                        <a:rPr lang="fr-FR" sz="3200" b="1" kern="1200" dirty="0">
                          <a:solidFill>
                            <a:schemeClr val="dk1"/>
                          </a:solidFill>
                          <a:effectLst/>
                          <a:latin typeface="+mn-lt"/>
                          <a:ea typeface="+mn-ea"/>
                          <a:cs typeface="+mn-cs"/>
                        </a:rPr>
                        <a:t>Pitié Seigneur</a:t>
                      </a:r>
                      <a:endParaRPr lang="fr-FR" sz="2800" b="1" dirty="0">
                        <a:solidFill>
                          <a:srgbClr val="C00000"/>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ar-SA" sz="2400" b="1" kern="1200" dirty="0">
                          <a:solidFill>
                            <a:srgbClr val="C00000"/>
                          </a:solidFill>
                          <a:effectLst/>
                          <a:latin typeface="+mn-lt"/>
                          <a:ea typeface="+mn-ea"/>
                          <a:cs typeface="+mn-cs"/>
                        </a:rPr>
                        <a:t>الشعب</a:t>
                      </a:r>
                      <a:endParaRPr lang="fr-FR" sz="2400" b="1" kern="1200" dirty="0">
                        <a:solidFill>
                          <a:srgbClr val="C00000"/>
                        </a:solidFill>
                        <a:effectLst/>
                        <a:latin typeface="+mn-lt"/>
                        <a:ea typeface="+mn-ea"/>
                        <a:cs typeface="+mn-cs"/>
                      </a:endParaRPr>
                    </a:p>
                    <a:p>
                      <a:pPr algn="ctr"/>
                      <a:r>
                        <a:rPr lang="ar-SA" sz="3200" b="1" kern="1200" dirty="0" err="1">
                          <a:solidFill>
                            <a:schemeClr val="dk1"/>
                          </a:solidFill>
                          <a:effectLst/>
                          <a:latin typeface="+mn-lt"/>
                          <a:ea typeface="+mn-ea"/>
                          <a:cs typeface="+mn-cs"/>
                        </a:rPr>
                        <a:t>يارب</a:t>
                      </a:r>
                      <a:r>
                        <a:rPr lang="ar-SA" sz="3200" b="1" kern="1200" dirty="0">
                          <a:solidFill>
                            <a:schemeClr val="dk1"/>
                          </a:solidFill>
                          <a:effectLst/>
                          <a:latin typeface="+mn-lt"/>
                          <a:ea typeface="+mn-ea"/>
                          <a:cs typeface="+mn-cs"/>
                        </a:rPr>
                        <a:t> ارحم</a:t>
                      </a:r>
                      <a:endParaRPr lang="fr-FR" sz="3200" b="1" kern="1200" dirty="0">
                        <a:solidFill>
                          <a:schemeClr val="dk1"/>
                        </a:solidFill>
                        <a:effectLst/>
                        <a:latin typeface="+mn-lt"/>
                        <a:ea typeface="+mn-ea"/>
                        <a:cs typeface="+mn-cs"/>
                      </a:endParaRPr>
                    </a:p>
                    <a:p>
                      <a:pPr algn="ctr"/>
                      <a:endParaRPr lang="fr-FR" sz="2400" b="1" dirty="0">
                        <a:solidFill>
                          <a:srgbClr val="C00000"/>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738159327"/>
                  </a:ext>
                </a:extLst>
              </a:tr>
            </a:tbl>
          </a:graphicData>
        </a:graphic>
      </p:graphicFrame>
      <p:graphicFrame>
        <p:nvGraphicFramePr>
          <p:cNvPr id="6" name="Tableau 5">
            <a:extLst>
              <a:ext uri="{FF2B5EF4-FFF2-40B4-BE49-F238E27FC236}">
                <a16:creationId xmlns:a16="http://schemas.microsoft.com/office/drawing/2014/main" id="{4FF79188-25EB-41E5-AB1D-E25E688F4592}"/>
              </a:ext>
            </a:extLst>
          </p:cNvPr>
          <p:cNvGraphicFramePr>
            <a:graphicFrameLocks noGrp="1"/>
          </p:cNvGraphicFramePr>
          <p:nvPr/>
        </p:nvGraphicFramePr>
        <p:xfrm>
          <a:off x="422177" y="764704"/>
          <a:ext cx="11270888" cy="457200"/>
        </p:xfrm>
        <a:graphic>
          <a:graphicData uri="http://schemas.openxmlformats.org/drawingml/2006/table">
            <a:tbl>
              <a:tblPr firstRow="1" bandRow="1">
                <a:tableStyleId>{5C22544A-7EE6-4342-B048-85BDC9FD1C3A}</a:tableStyleId>
              </a:tblPr>
              <a:tblGrid>
                <a:gridCol w="5635444">
                  <a:extLst>
                    <a:ext uri="{9D8B030D-6E8A-4147-A177-3AD203B41FA5}">
                      <a16:colId xmlns:a16="http://schemas.microsoft.com/office/drawing/2014/main" val="3960078522"/>
                    </a:ext>
                  </a:extLst>
                </a:gridCol>
                <a:gridCol w="5635444">
                  <a:extLst>
                    <a:ext uri="{9D8B030D-6E8A-4147-A177-3AD203B41FA5}">
                      <a16:colId xmlns:a16="http://schemas.microsoft.com/office/drawing/2014/main" val="643635508"/>
                    </a:ext>
                  </a:extLst>
                </a:gridCol>
              </a:tblGrid>
              <a:tr h="370840">
                <a:tc>
                  <a:txBody>
                    <a:bodyPr/>
                    <a:lstStyle/>
                    <a:p>
                      <a:pPr algn="ctr"/>
                      <a:r>
                        <a:rPr lang="fr-FR" sz="2000" dirty="0">
                          <a:solidFill>
                            <a:srgbClr val="C00000"/>
                          </a:solidFill>
                        </a:rPr>
                        <a:t>Le Prêtre</a:t>
                      </a: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ar-SA" sz="2400" b="1" kern="1200" dirty="0">
                          <a:solidFill>
                            <a:srgbClr val="C00000"/>
                          </a:solidFill>
                          <a:effectLst/>
                          <a:latin typeface="+mn-lt"/>
                          <a:ea typeface="+mn-ea"/>
                          <a:cs typeface="+mn-cs"/>
                        </a:rPr>
                        <a:t>الكاهن</a:t>
                      </a:r>
                      <a:endParaRPr lang="fr-FR" sz="2400" dirty="0">
                        <a:solidFill>
                          <a:srgbClr val="C00000"/>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765860686"/>
                  </a:ext>
                </a:extLst>
              </a:tr>
            </a:tbl>
          </a:graphicData>
        </a:graphic>
      </p:graphicFrame>
      <p:sp>
        <p:nvSpPr>
          <p:cNvPr id="11" name="ZoneTexte 10">
            <a:extLst>
              <a:ext uri="{FF2B5EF4-FFF2-40B4-BE49-F238E27FC236}">
                <a16:creationId xmlns:a16="http://schemas.microsoft.com/office/drawing/2014/main" id="{79F83E43-1043-441E-B248-F69659CB7ECE}"/>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du </a:t>
            </a:r>
            <a:r>
              <a:rPr lang="fr-FR" sz="1600" b="1" dirty="0" err="1">
                <a:solidFill>
                  <a:schemeClr val="bg1"/>
                </a:solidFill>
              </a:rPr>
              <a:t>Lakkan</a:t>
            </a:r>
            <a:r>
              <a:rPr lang="fr-FR" sz="1600" b="1" dirty="0">
                <a:solidFill>
                  <a:schemeClr val="bg1"/>
                </a:solidFill>
              </a:rPr>
              <a:t> (Lavement des pieds)</a:t>
            </a:r>
          </a:p>
        </p:txBody>
      </p:sp>
      <p:sp>
        <p:nvSpPr>
          <p:cNvPr id="13" name="Rectangle 74">
            <a:extLst>
              <a:ext uri="{FF2B5EF4-FFF2-40B4-BE49-F238E27FC236}">
                <a16:creationId xmlns:a16="http://schemas.microsoft.com/office/drawing/2014/main" id="{3B407688-5892-4796-93B8-BE806CF9C0DF}"/>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صلاة </a:t>
            </a:r>
            <a:r>
              <a:rPr lang="ar-SA" sz="2000" b="1" dirty="0" err="1">
                <a:solidFill>
                  <a:schemeClr val="bg1"/>
                </a:solidFill>
              </a:rPr>
              <a:t>اللقان</a:t>
            </a:r>
            <a:endParaRPr lang="en-US" altLang="fr-FR" sz="2000" b="1" i="1" dirty="0">
              <a:solidFill>
                <a:schemeClr val="bg1"/>
              </a:solidFill>
            </a:endParaRPr>
          </a:p>
        </p:txBody>
      </p:sp>
    </p:spTree>
    <p:extLst>
      <p:ext uri="{BB962C8B-B14F-4D97-AF65-F5344CB8AC3E}">
        <p14:creationId xmlns:p14="http://schemas.microsoft.com/office/powerpoint/2010/main" val="1643699113"/>
      </p:ext>
    </p:extLst>
  </p:cSld>
  <p:clrMapOvr>
    <a:masterClrMapping/>
  </p:clrMapOvr>
</p:sld>
</file>

<file path=ppt/slides/slide6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5306" y="1266276"/>
            <a:ext cx="5406557" cy="4791684"/>
          </a:xfrm>
        </p:spPr>
        <p:txBody>
          <a:bodyPr numCol="1" spcCol="72000" anchor="t">
            <a:noAutofit/>
          </a:bodyPr>
          <a:lstStyle/>
          <a:p>
            <a:pPr marL="0" indent="0" algn="just">
              <a:buNone/>
            </a:pPr>
            <a:r>
              <a:rPr lang="fr-FR" sz="2800" b="1" dirty="0">
                <a:latin typeface="Book Antiqua" panose="02040602050305030304" pitchFamily="18" charset="0"/>
              </a:rPr>
              <a:t>Toi dont la main peut contenir l'eau, qui mesure la dimension du ciel et qui a toute la terre dans sa poigne, nous T'implorons, ô Christ notre Dieu écoute-nous et aie pitié de nous.</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marL="0" marR="0" lvl="0" indent="0" algn="ctr" defTabSz="914400" rtl="1" eaLnBrk="1" fontAlgn="base" latinLnBrk="0" hangingPunct="1">
              <a:lnSpc>
                <a:spcPct val="100000"/>
              </a:lnSpc>
              <a:spcBef>
                <a:spcPct val="20000"/>
              </a:spcBef>
              <a:spcAft>
                <a:spcPct val="0"/>
              </a:spcAft>
              <a:buClrTx/>
              <a:buSzTx/>
              <a:buFontTx/>
              <a:buNone/>
              <a:tabLst/>
              <a:defRPr/>
            </a:pPr>
            <a:endParaRPr kumimoji="0" lang="ar-SA" altLang="fr-FR" sz="36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 typeface="Arial" pitchFamily="34" charset="0"/>
              <a:buNone/>
              <a:tabLst/>
              <a:defRPr/>
            </a:pPr>
            <a:endParaRPr kumimoji="0" lang="fr-FR" sz="4000" b="1" i="0" u="none" strike="noStrike" kern="1200" cap="none" spc="0" normalizeH="0" baseline="0" noProof="0" dirty="0">
              <a:ln>
                <a:noFill/>
              </a:ln>
              <a:solidFill>
                <a:prstClr val="black"/>
              </a:solidFill>
              <a:effectLst/>
              <a:uLnTx/>
              <a:uFillTx/>
              <a:latin typeface="CS Avva Shenouda" panose="020B7200000000000000" pitchFamily="34" charset="0"/>
              <a:ea typeface="+mn-ea"/>
              <a:cs typeface="+mn-cs"/>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240016" y="1233424"/>
            <a:ext cx="5453049" cy="2554545"/>
          </a:xfrm>
          <a:prstGeom prst="rect">
            <a:avLst/>
          </a:prstGeom>
        </p:spPr>
        <p:txBody>
          <a:bodyPr wrap="square" anchor="t" anchorCtr="0">
            <a:spAutoFit/>
          </a:bodyPr>
          <a:lstStyle/>
          <a:p>
            <a:pPr lvl="0" algn="just" rtl="1">
              <a:spcAft>
                <a:spcPts val="1200"/>
              </a:spcAft>
            </a:pPr>
            <a:r>
              <a:rPr lang="ar-AE" sz="4000" b="1" dirty="0">
                <a:solidFill>
                  <a:prstClr val="black"/>
                </a:solidFill>
                <a:latin typeface="Book Antiqua" panose="02040602050305030304" pitchFamily="18" charset="0"/>
              </a:rPr>
              <a:t>الذى كال المياه بيده والسماء بشبره، والأرض كلها بقبضته، نسألك أيها المسيح الهنا استجب لنا وارحمنا.</a:t>
            </a:r>
            <a:endParaRPr lang="fr-FR" sz="4000" b="1" dirty="0">
              <a:solidFill>
                <a:prstClr val="black"/>
              </a:solidFill>
              <a:latin typeface="Book Antiqua" panose="02040602050305030304" pitchFamily="18" charset="0"/>
            </a:endParaRPr>
          </a:p>
        </p:txBody>
      </p:sp>
      <p:graphicFrame>
        <p:nvGraphicFramePr>
          <p:cNvPr id="5" name="Tableau 4">
            <a:extLst>
              <a:ext uri="{FF2B5EF4-FFF2-40B4-BE49-F238E27FC236}">
                <a16:creationId xmlns:a16="http://schemas.microsoft.com/office/drawing/2014/main" id="{355B0E5D-C233-46E9-B48C-8104B51C7EAB}"/>
              </a:ext>
            </a:extLst>
          </p:cNvPr>
          <p:cNvGraphicFramePr>
            <a:graphicFrameLocks noGrp="1"/>
          </p:cNvGraphicFramePr>
          <p:nvPr/>
        </p:nvGraphicFramePr>
        <p:xfrm>
          <a:off x="428493" y="5058299"/>
          <a:ext cx="11305251" cy="1310640"/>
        </p:xfrm>
        <a:graphic>
          <a:graphicData uri="http://schemas.openxmlformats.org/drawingml/2006/table">
            <a:tbl>
              <a:tblPr firstRow="1" bandRow="1">
                <a:tableStyleId>{5C22544A-7EE6-4342-B048-85BDC9FD1C3A}</a:tableStyleId>
              </a:tblPr>
              <a:tblGrid>
                <a:gridCol w="3768417">
                  <a:extLst>
                    <a:ext uri="{9D8B030D-6E8A-4147-A177-3AD203B41FA5}">
                      <a16:colId xmlns:a16="http://schemas.microsoft.com/office/drawing/2014/main" val="173051987"/>
                    </a:ext>
                  </a:extLst>
                </a:gridCol>
                <a:gridCol w="3768417">
                  <a:extLst>
                    <a:ext uri="{9D8B030D-6E8A-4147-A177-3AD203B41FA5}">
                      <a16:colId xmlns:a16="http://schemas.microsoft.com/office/drawing/2014/main" val="1640507691"/>
                    </a:ext>
                  </a:extLst>
                </a:gridCol>
                <a:gridCol w="3768417">
                  <a:extLst>
                    <a:ext uri="{9D8B030D-6E8A-4147-A177-3AD203B41FA5}">
                      <a16:colId xmlns:a16="http://schemas.microsoft.com/office/drawing/2014/main" val="3637683879"/>
                    </a:ext>
                  </a:extLst>
                </a:gridCol>
              </a:tblGrid>
              <a:tr h="375384">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2000" b="1" kern="1200" dirty="0" err="1">
                          <a:solidFill>
                            <a:srgbClr val="C00000"/>
                          </a:solidFill>
                          <a:latin typeface="CS Avva Shenouda" panose="020B7200000000000000" pitchFamily="34" charset="0"/>
                          <a:ea typeface="+mn-ea"/>
                          <a:cs typeface="+mn-cs"/>
                        </a:rPr>
                        <a:t>Pilaoc</a:t>
                      </a:r>
                      <a:endParaRPr lang="fr-FR" sz="2000" b="1" kern="1200" dirty="0">
                        <a:solidFill>
                          <a:srgbClr val="C00000"/>
                        </a:solidFill>
                        <a:latin typeface="CS Avva Shenouda" panose="020B7200000000000000" pitchFamily="34" charset="0"/>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lang="fr-FR" sz="500" b="1" kern="1200" dirty="0">
                        <a:solidFill>
                          <a:srgbClr val="C00000"/>
                        </a:solidFill>
                        <a:latin typeface="CS Avva Shenouda" panose="020B7200000000000000" pitchFamily="34" charset="0"/>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lang="fr-FR" sz="2800" b="1" kern="1200" dirty="0" err="1">
                          <a:solidFill>
                            <a:schemeClr val="tx1"/>
                          </a:solidFill>
                          <a:effectLst/>
                          <a:latin typeface="CS Avva Shenouda" panose="020B7200000000000000" pitchFamily="34" charset="0"/>
                          <a:ea typeface="+mn-ea"/>
                          <a:cs typeface="+mn-cs"/>
                        </a:rPr>
                        <a:t>Kuri`e</a:t>
                      </a:r>
                      <a:r>
                        <a:rPr lang="fr-FR" sz="2800" b="1" kern="1200" dirty="0">
                          <a:solidFill>
                            <a:schemeClr val="tx1"/>
                          </a:solidFill>
                          <a:effectLst/>
                          <a:latin typeface="CS Avva Shenouda" panose="020B7200000000000000" pitchFamily="34" charset="0"/>
                          <a:ea typeface="+mn-ea"/>
                          <a:cs typeface="+mn-cs"/>
                        </a:rPr>
                        <a:t> `</a:t>
                      </a:r>
                      <a:r>
                        <a:rPr lang="fr-FR" sz="2800" b="1" kern="1200" dirty="0" err="1">
                          <a:solidFill>
                            <a:schemeClr val="tx1"/>
                          </a:solidFill>
                          <a:effectLst/>
                          <a:latin typeface="CS Avva Shenouda" panose="020B7200000000000000" pitchFamily="34" charset="0"/>
                          <a:ea typeface="+mn-ea"/>
                          <a:cs typeface="+mn-cs"/>
                        </a:rPr>
                        <a:t>ele`ycon</a:t>
                      </a:r>
                      <a:r>
                        <a:rPr lang="fr-FR" sz="2800" b="1" kern="1200" dirty="0">
                          <a:solidFill>
                            <a:schemeClr val="tx1"/>
                          </a:solidFill>
                          <a:effectLst/>
                          <a:latin typeface="CS Avva Shenouda" panose="020B7200000000000000" pitchFamily="34" charset="0"/>
                          <a:ea typeface="+mn-ea"/>
                          <a:cs typeface="+mn-cs"/>
                        </a:rPr>
                        <a:t> </a:t>
                      </a: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algn="ctr" defTabSz="914400" rtl="0" eaLnBrk="1" latinLnBrk="0" hangingPunct="1"/>
                      <a:r>
                        <a:rPr lang="fr-FR" sz="2000" b="1" kern="1200" dirty="0">
                          <a:solidFill>
                            <a:srgbClr val="C00000"/>
                          </a:solidFill>
                          <a:latin typeface="+mn-lt"/>
                          <a:ea typeface="+mn-ea"/>
                          <a:cs typeface="+mn-cs"/>
                        </a:rPr>
                        <a:t>L’assemblée</a:t>
                      </a:r>
                      <a:endParaRPr lang="fr-FR" sz="2800" b="1" kern="1200" dirty="0">
                        <a:solidFill>
                          <a:srgbClr val="C00000"/>
                        </a:solidFill>
                        <a:latin typeface="+mn-lt"/>
                        <a:ea typeface="+mn-ea"/>
                        <a:cs typeface="+mn-cs"/>
                      </a:endParaRPr>
                    </a:p>
                    <a:p>
                      <a:pPr algn="ctr"/>
                      <a:r>
                        <a:rPr lang="fr-FR" sz="3200" b="1" kern="1200" dirty="0">
                          <a:solidFill>
                            <a:schemeClr val="dk1"/>
                          </a:solidFill>
                          <a:effectLst/>
                          <a:latin typeface="+mn-lt"/>
                          <a:ea typeface="+mn-ea"/>
                          <a:cs typeface="+mn-cs"/>
                        </a:rPr>
                        <a:t>Pitié Seigneur</a:t>
                      </a:r>
                      <a:endParaRPr lang="fr-FR" sz="2800" b="1" dirty="0">
                        <a:solidFill>
                          <a:srgbClr val="C00000"/>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ar-SA" sz="2400" b="1" kern="1200" dirty="0">
                          <a:solidFill>
                            <a:srgbClr val="C00000"/>
                          </a:solidFill>
                          <a:effectLst/>
                          <a:latin typeface="+mn-lt"/>
                          <a:ea typeface="+mn-ea"/>
                          <a:cs typeface="+mn-cs"/>
                        </a:rPr>
                        <a:t>الشعب</a:t>
                      </a:r>
                      <a:endParaRPr lang="fr-FR" sz="2400" b="1" kern="1200" dirty="0">
                        <a:solidFill>
                          <a:srgbClr val="C00000"/>
                        </a:solidFill>
                        <a:effectLst/>
                        <a:latin typeface="+mn-lt"/>
                        <a:ea typeface="+mn-ea"/>
                        <a:cs typeface="+mn-cs"/>
                      </a:endParaRPr>
                    </a:p>
                    <a:p>
                      <a:pPr algn="ctr"/>
                      <a:r>
                        <a:rPr lang="ar-SA" sz="3200" b="1" kern="1200" dirty="0" err="1">
                          <a:solidFill>
                            <a:schemeClr val="dk1"/>
                          </a:solidFill>
                          <a:effectLst/>
                          <a:latin typeface="+mn-lt"/>
                          <a:ea typeface="+mn-ea"/>
                          <a:cs typeface="+mn-cs"/>
                        </a:rPr>
                        <a:t>يارب</a:t>
                      </a:r>
                      <a:r>
                        <a:rPr lang="ar-SA" sz="3200" b="1" kern="1200" dirty="0">
                          <a:solidFill>
                            <a:schemeClr val="dk1"/>
                          </a:solidFill>
                          <a:effectLst/>
                          <a:latin typeface="+mn-lt"/>
                          <a:ea typeface="+mn-ea"/>
                          <a:cs typeface="+mn-cs"/>
                        </a:rPr>
                        <a:t> ارحم</a:t>
                      </a:r>
                      <a:endParaRPr lang="fr-FR" sz="3200" b="1" kern="1200" dirty="0">
                        <a:solidFill>
                          <a:schemeClr val="dk1"/>
                        </a:solidFill>
                        <a:effectLst/>
                        <a:latin typeface="+mn-lt"/>
                        <a:ea typeface="+mn-ea"/>
                        <a:cs typeface="+mn-cs"/>
                      </a:endParaRPr>
                    </a:p>
                    <a:p>
                      <a:pPr algn="ctr"/>
                      <a:endParaRPr lang="fr-FR" sz="2400" b="1" dirty="0">
                        <a:solidFill>
                          <a:srgbClr val="C00000"/>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738159327"/>
                  </a:ext>
                </a:extLst>
              </a:tr>
            </a:tbl>
          </a:graphicData>
        </a:graphic>
      </p:graphicFrame>
      <p:graphicFrame>
        <p:nvGraphicFramePr>
          <p:cNvPr id="6" name="Tableau 5">
            <a:extLst>
              <a:ext uri="{FF2B5EF4-FFF2-40B4-BE49-F238E27FC236}">
                <a16:creationId xmlns:a16="http://schemas.microsoft.com/office/drawing/2014/main" id="{4FF79188-25EB-41E5-AB1D-E25E688F4592}"/>
              </a:ext>
            </a:extLst>
          </p:cNvPr>
          <p:cNvGraphicFramePr>
            <a:graphicFrameLocks noGrp="1"/>
          </p:cNvGraphicFramePr>
          <p:nvPr/>
        </p:nvGraphicFramePr>
        <p:xfrm>
          <a:off x="422177" y="764704"/>
          <a:ext cx="11270888" cy="457200"/>
        </p:xfrm>
        <a:graphic>
          <a:graphicData uri="http://schemas.openxmlformats.org/drawingml/2006/table">
            <a:tbl>
              <a:tblPr firstRow="1" bandRow="1">
                <a:tableStyleId>{5C22544A-7EE6-4342-B048-85BDC9FD1C3A}</a:tableStyleId>
              </a:tblPr>
              <a:tblGrid>
                <a:gridCol w="5635444">
                  <a:extLst>
                    <a:ext uri="{9D8B030D-6E8A-4147-A177-3AD203B41FA5}">
                      <a16:colId xmlns:a16="http://schemas.microsoft.com/office/drawing/2014/main" val="3960078522"/>
                    </a:ext>
                  </a:extLst>
                </a:gridCol>
                <a:gridCol w="5635444">
                  <a:extLst>
                    <a:ext uri="{9D8B030D-6E8A-4147-A177-3AD203B41FA5}">
                      <a16:colId xmlns:a16="http://schemas.microsoft.com/office/drawing/2014/main" val="643635508"/>
                    </a:ext>
                  </a:extLst>
                </a:gridCol>
              </a:tblGrid>
              <a:tr h="370840">
                <a:tc>
                  <a:txBody>
                    <a:bodyPr/>
                    <a:lstStyle/>
                    <a:p>
                      <a:pPr algn="ctr"/>
                      <a:r>
                        <a:rPr lang="fr-FR" sz="2000" dirty="0">
                          <a:solidFill>
                            <a:srgbClr val="C00000"/>
                          </a:solidFill>
                        </a:rPr>
                        <a:t>Le Prêtre</a:t>
                      </a: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ar-SA" sz="2400" b="1" kern="1200" dirty="0">
                          <a:solidFill>
                            <a:srgbClr val="C00000"/>
                          </a:solidFill>
                          <a:effectLst/>
                          <a:latin typeface="+mn-lt"/>
                          <a:ea typeface="+mn-ea"/>
                          <a:cs typeface="+mn-cs"/>
                        </a:rPr>
                        <a:t>الكاهن</a:t>
                      </a:r>
                      <a:endParaRPr lang="fr-FR" sz="2400" dirty="0">
                        <a:solidFill>
                          <a:srgbClr val="C00000"/>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765860686"/>
                  </a:ext>
                </a:extLst>
              </a:tr>
            </a:tbl>
          </a:graphicData>
        </a:graphic>
      </p:graphicFrame>
      <p:sp>
        <p:nvSpPr>
          <p:cNvPr id="11" name="ZoneTexte 10">
            <a:extLst>
              <a:ext uri="{FF2B5EF4-FFF2-40B4-BE49-F238E27FC236}">
                <a16:creationId xmlns:a16="http://schemas.microsoft.com/office/drawing/2014/main" id="{13D02D12-5066-4F85-BB3D-F5A768E5CF0C}"/>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du </a:t>
            </a:r>
            <a:r>
              <a:rPr lang="fr-FR" sz="1600" b="1" dirty="0" err="1">
                <a:solidFill>
                  <a:schemeClr val="bg1"/>
                </a:solidFill>
              </a:rPr>
              <a:t>Lakkan</a:t>
            </a:r>
            <a:r>
              <a:rPr lang="fr-FR" sz="1600" b="1" dirty="0">
                <a:solidFill>
                  <a:schemeClr val="bg1"/>
                </a:solidFill>
              </a:rPr>
              <a:t> (Lavement des pieds)</a:t>
            </a:r>
          </a:p>
        </p:txBody>
      </p:sp>
      <p:sp>
        <p:nvSpPr>
          <p:cNvPr id="13" name="Rectangle 74">
            <a:extLst>
              <a:ext uri="{FF2B5EF4-FFF2-40B4-BE49-F238E27FC236}">
                <a16:creationId xmlns:a16="http://schemas.microsoft.com/office/drawing/2014/main" id="{61BBE170-25AB-4457-9050-6F050FB80B95}"/>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صلاة </a:t>
            </a:r>
            <a:r>
              <a:rPr lang="ar-SA" sz="2000" b="1" dirty="0" err="1">
                <a:solidFill>
                  <a:schemeClr val="bg1"/>
                </a:solidFill>
              </a:rPr>
              <a:t>اللقان</a:t>
            </a:r>
            <a:endParaRPr lang="en-US" altLang="fr-FR" sz="2000" b="1" i="1" dirty="0">
              <a:solidFill>
                <a:schemeClr val="bg1"/>
              </a:solidFill>
            </a:endParaRPr>
          </a:p>
        </p:txBody>
      </p:sp>
    </p:spTree>
    <p:extLst>
      <p:ext uri="{BB962C8B-B14F-4D97-AF65-F5344CB8AC3E}">
        <p14:creationId xmlns:p14="http://schemas.microsoft.com/office/powerpoint/2010/main" val="1496136896"/>
      </p:ext>
    </p:extLst>
  </p:cSld>
  <p:clrMapOvr>
    <a:masterClrMapping/>
  </p:clrMapOvr>
</p:sld>
</file>

<file path=ppt/slides/slide6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5306" y="1266276"/>
            <a:ext cx="5406557" cy="4791684"/>
          </a:xfrm>
        </p:spPr>
        <p:txBody>
          <a:bodyPr numCol="1" spcCol="72000" anchor="t">
            <a:noAutofit/>
          </a:bodyPr>
          <a:lstStyle/>
          <a:p>
            <a:pPr marL="0" indent="0" algn="just">
              <a:buNone/>
            </a:pPr>
            <a:r>
              <a:rPr lang="fr-FR" sz="2600" b="1" dirty="0">
                <a:latin typeface="Book Antiqua" panose="02040602050305030304" pitchFamily="18" charset="0"/>
              </a:rPr>
              <a:t>Toi, qui fit couler les sources en fleuves par Sa sainte volonté et par sa bonté incompréhensible pour les hommes, Tu as tout préparé pour notre service, as tout créé du néant, nous T'implorons, ô Christ notre Dieu écoute-nous et aie pitié de nous.</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marL="0" marR="0" lvl="0" indent="0" algn="ctr" defTabSz="914400" rtl="1" eaLnBrk="1" fontAlgn="base" latinLnBrk="0" hangingPunct="1">
              <a:lnSpc>
                <a:spcPct val="100000"/>
              </a:lnSpc>
              <a:spcBef>
                <a:spcPct val="20000"/>
              </a:spcBef>
              <a:spcAft>
                <a:spcPct val="0"/>
              </a:spcAft>
              <a:buClrTx/>
              <a:buSzTx/>
              <a:buFontTx/>
              <a:buNone/>
              <a:tabLst/>
              <a:defRPr/>
            </a:pPr>
            <a:endParaRPr kumimoji="0" lang="ar-SA" altLang="fr-FR" sz="36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 typeface="Arial" pitchFamily="34" charset="0"/>
              <a:buNone/>
              <a:tabLst/>
              <a:defRPr/>
            </a:pPr>
            <a:endParaRPr kumimoji="0" lang="fr-FR" sz="4000" b="1" i="0" u="none" strike="noStrike" kern="1200" cap="none" spc="0" normalizeH="0" baseline="0" noProof="0" dirty="0">
              <a:ln>
                <a:noFill/>
              </a:ln>
              <a:solidFill>
                <a:prstClr val="black"/>
              </a:solidFill>
              <a:effectLst/>
              <a:uLnTx/>
              <a:uFillTx/>
              <a:latin typeface="CS Avva Shenouda" panose="020B7200000000000000" pitchFamily="34" charset="0"/>
              <a:ea typeface="+mn-ea"/>
              <a:cs typeface="+mn-cs"/>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240016" y="1233424"/>
            <a:ext cx="5453049" cy="3600986"/>
          </a:xfrm>
          <a:prstGeom prst="rect">
            <a:avLst/>
          </a:prstGeom>
        </p:spPr>
        <p:txBody>
          <a:bodyPr wrap="square" anchor="t" anchorCtr="0">
            <a:spAutoFit/>
          </a:bodyPr>
          <a:lstStyle/>
          <a:p>
            <a:pPr lvl="0" algn="just" rtl="1">
              <a:spcAft>
                <a:spcPts val="1200"/>
              </a:spcAft>
            </a:pPr>
            <a:r>
              <a:rPr lang="ar-AE" sz="3800" b="1" dirty="0">
                <a:solidFill>
                  <a:prstClr val="black"/>
                </a:solidFill>
                <a:latin typeface="Book Antiqua" panose="02040602050305030304" pitchFamily="18" charset="0"/>
              </a:rPr>
              <a:t>الذي صير ينابيع الأودية أنهاراً بإرادته المقدسة، وبمحبتك غير المدركة للبشر أعددت لنا كل شيء لخدمتنا، وخلقت الكل من لا شيء، نطلب اليك أيها المسيح الهنا استجب لنا وارحمنا</a:t>
            </a:r>
            <a:endParaRPr lang="fr-FR" sz="3800" b="1" dirty="0">
              <a:solidFill>
                <a:prstClr val="black"/>
              </a:solidFill>
              <a:latin typeface="Book Antiqua" panose="02040602050305030304" pitchFamily="18" charset="0"/>
            </a:endParaRPr>
          </a:p>
        </p:txBody>
      </p:sp>
      <p:graphicFrame>
        <p:nvGraphicFramePr>
          <p:cNvPr id="5" name="Tableau 4">
            <a:extLst>
              <a:ext uri="{FF2B5EF4-FFF2-40B4-BE49-F238E27FC236}">
                <a16:creationId xmlns:a16="http://schemas.microsoft.com/office/drawing/2014/main" id="{355B0E5D-C233-46E9-B48C-8104B51C7EAB}"/>
              </a:ext>
            </a:extLst>
          </p:cNvPr>
          <p:cNvGraphicFramePr>
            <a:graphicFrameLocks noGrp="1"/>
          </p:cNvGraphicFramePr>
          <p:nvPr/>
        </p:nvGraphicFramePr>
        <p:xfrm>
          <a:off x="428493" y="5058299"/>
          <a:ext cx="11305251" cy="1310640"/>
        </p:xfrm>
        <a:graphic>
          <a:graphicData uri="http://schemas.openxmlformats.org/drawingml/2006/table">
            <a:tbl>
              <a:tblPr firstRow="1" bandRow="1">
                <a:tableStyleId>{5C22544A-7EE6-4342-B048-85BDC9FD1C3A}</a:tableStyleId>
              </a:tblPr>
              <a:tblGrid>
                <a:gridCol w="3768417">
                  <a:extLst>
                    <a:ext uri="{9D8B030D-6E8A-4147-A177-3AD203B41FA5}">
                      <a16:colId xmlns:a16="http://schemas.microsoft.com/office/drawing/2014/main" val="173051987"/>
                    </a:ext>
                  </a:extLst>
                </a:gridCol>
                <a:gridCol w="3768417">
                  <a:extLst>
                    <a:ext uri="{9D8B030D-6E8A-4147-A177-3AD203B41FA5}">
                      <a16:colId xmlns:a16="http://schemas.microsoft.com/office/drawing/2014/main" val="1640507691"/>
                    </a:ext>
                  </a:extLst>
                </a:gridCol>
                <a:gridCol w="3768417">
                  <a:extLst>
                    <a:ext uri="{9D8B030D-6E8A-4147-A177-3AD203B41FA5}">
                      <a16:colId xmlns:a16="http://schemas.microsoft.com/office/drawing/2014/main" val="3637683879"/>
                    </a:ext>
                  </a:extLst>
                </a:gridCol>
              </a:tblGrid>
              <a:tr h="375384">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2000" b="1" kern="1200" dirty="0" err="1">
                          <a:solidFill>
                            <a:srgbClr val="C00000"/>
                          </a:solidFill>
                          <a:latin typeface="CS Avva Shenouda" panose="020B7200000000000000" pitchFamily="34" charset="0"/>
                          <a:ea typeface="+mn-ea"/>
                          <a:cs typeface="+mn-cs"/>
                        </a:rPr>
                        <a:t>Pilaoc</a:t>
                      </a:r>
                      <a:endParaRPr lang="fr-FR" sz="2000" b="1" kern="1200" dirty="0">
                        <a:solidFill>
                          <a:srgbClr val="C00000"/>
                        </a:solidFill>
                        <a:latin typeface="CS Avva Shenouda" panose="020B7200000000000000" pitchFamily="34" charset="0"/>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lang="fr-FR" sz="500" b="1" kern="1200" dirty="0">
                        <a:solidFill>
                          <a:srgbClr val="C00000"/>
                        </a:solidFill>
                        <a:latin typeface="CS Avva Shenouda" panose="020B7200000000000000" pitchFamily="34" charset="0"/>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lang="fr-FR" sz="2800" b="1" kern="1200" dirty="0" err="1">
                          <a:solidFill>
                            <a:schemeClr val="tx1"/>
                          </a:solidFill>
                          <a:effectLst/>
                          <a:latin typeface="CS Avva Shenouda" panose="020B7200000000000000" pitchFamily="34" charset="0"/>
                          <a:ea typeface="+mn-ea"/>
                          <a:cs typeface="+mn-cs"/>
                        </a:rPr>
                        <a:t>Kuri`e</a:t>
                      </a:r>
                      <a:r>
                        <a:rPr lang="fr-FR" sz="2800" b="1" kern="1200" dirty="0">
                          <a:solidFill>
                            <a:schemeClr val="tx1"/>
                          </a:solidFill>
                          <a:effectLst/>
                          <a:latin typeface="CS Avva Shenouda" panose="020B7200000000000000" pitchFamily="34" charset="0"/>
                          <a:ea typeface="+mn-ea"/>
                          <a:cs typeface="+mn-cs"/>
                        </a:rPr>
                        <a:t> `</a:t>
                      </a:r>
                      <a:r>
                        <a:rPr lang="fr-FR" sz="2800" b="1" kern="1200" dirty="0" err="1">
                          <a:solidFill>
                            <a:schemeClr val="tx1"/>
                          </a:solidFill>
                          <a:effectLst/>
                          <a:latin typeface="CS Avva Shenouda" panose="020B7200000000000000" pitchFamily="34" charset="0"/>
                          <a:ea typeface="+mn-ea"/>
                          <a:cs typeface="+mn-cs"/>
                        </a:rPr>
                        <a:t>ele`ycon</a:t>
                      </a:r>
                      <a:r>
                        <a:rPr lang="fr-FR" sz="2800" b="1" kern="1200" dirty="0">
                          <a:solidFill>
                            <a:schemeClr val="tx1"/>
                          </a:solidFill>
                          <a:effectLst/>
                          <a:latin typeface="CS Avva Shenouda" panose="020B7200000000000000" pitchFamily="34" charset="0"/>
                          <a:ea typeface="+mn-ea"/>
                          <a:cs typeface="+mn-cs"/>
                        </a:rPr>
                        <a:t> </a:t>
                      </a: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algn="ctr" defTabSz="914400" rtl="0" eaLnBrk="1" latinLnBrk="0" hangingPunct="1"/>
                      <a:r>
                        <a:rPr lang="fr-FR" sz="2000" b="1" kern="1200" dirty="0">
                          <a:solidFill>
                            <a:srgbClr val="C00000"/>
                          </a:solidFill>
                          <a:latin typeface="+mn-lt"/>
                          <a:ea typeface="+mn-ea"/>
                          <a:cs typeface="+mn-cs"/>
                        </a:rPr>
                        <a:t>L’assemblée</a:t>
                      </a:r>
                      <a:endParaRPr lang="fr-FR" sz="2800" b="1" kern="1200" dirty="0">
                        <a:solidFill>
                          <a:srgbClr val="C00000"/>
                        </a:solidFill>
                        <a:latin typeface="+mn-lt"/>
                        <a:ea typeface="+mn-ea"/>
                        <a:cs typeface="+mn-cs"/>
                      </a:endParaRPr>
                    </a:p>
                    <a:p>
                      <a:pPr algn="ctr"/>
                      <a:r>
                        <a:rPr lang="fr-FR" sz="3200" b="1" kern="1200" dirty="0">
                          <a:solidFill>
                            <a:schemeClr val="dk1"/>
                          </a:solidFill>
                          <a:effectLst/>
                          <a:latin typeface="+mn-lt"/>
                          <a:ea typeface="+mn-ea"/>
                          <a:cs typeface="+mn-cs"/>
                        </a:rPr>
                        <a:t>Pitié Seigneur</a:t>
                      </a:r>
                      <a:endParaRPr lang="fr-FR" sz="2800" b="1" dirty="0">
                        <a:solidFill>
                          <a:srgbClr val="C00000"/>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ar-SA" sz="2400" b="1" kern="1200" dirty="0">
                          <a:solidFill>
                            <a:srgbClr val="C00000"/>
                          </a:solidFill>
                          <a:effectLst/>
                          <a:latin typeface="+mn-lt"/>
                          <a:ea typeface="+mn-ea"/>
                          <a:cs typeface="+mn-cs"/>
                        </a:rPr>
                        <a:t>الشعب</a:t>
                      </a:r>
                      <a:endParaRPr lang="fr-FR" sz="2400" b="1" kern="1200" dirty="0">
                        <a:solidFill>
                          <a:srgbClr val="C00000"/>
                        </a:solidFill>
                        <a:effectLst/>
                        <a:latin typeface="+mn-lt"/>
                        <a:ea typeface="+mn-ea"/>
                        <a:cs typeface="+mn-cs"/>
                      </a:endParaRPr>
                    </a:p>
                    <a:p>
                      <a:pPr algn="ctr"/>
                      <a:r>
                        <a:rPr lang="ar-SA" sz="3200" b="1" kern="1200" dirty="0" err="1">
                          <a:solidFill>
                            <a:schemeClr val="dk1"/>
                          </a:solidFill>
                          <a:effectLst/>
                          <a:latin typeface="+mn-lt"/>
                          <a:ea typeface="+mn-ea"/>
                          <a:cs typeface="+mn-cs"/>
                        </a:rPr>
                        <a:t>يارب</a:t>
                      </a:r>
                      <a:r>
                        <a:rPr lang="ar-SA" sz="3200" b="1" kern="1200" dirty="0">
                          <a:solidFill>
                            <a:schemeClr val="dk1"/>
                          </a:solidFill>
                          <a:effectLst/>
                          <a:latin typeface="+mn-lt"/>
                          <a:ea typeface="+mn-ea"/>
                          <a:cs typeface="+mn-cs"/>
                        </a:rPr>
                        <a:t> ارحم</a:t>
                      </a:r>
                      <a:endParaRPr lang="fr-FR" sz="3200" b="1" kern="1200" dirty="0">
                        <a:solidFill>
                          <a:schemeClr val="dk1"/>
                        </a:solidFill>
                        <a:effectLst/>
                        <a:latin typeface="+mn-lt"/>
                        <a:ea typeface="+mn-ea"/>
                        <a:cs typeface="+mn-cs"/>
                      </a:endParaRPr>
                    </a:p>
                    <a:p>
                      <a:pPr algn="ctr"/>
                      <a:endParaRPr lang="fr-FR" sz="2400" b="1" dirty="0">
                        <a:solidFill>
                          <a:srgbClr val="C00000"/>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738159327"/>
                  </a:ext>
                </a:extLst>
              </a:tr>
            </a:tbl>
          </a:graphicData>
        </a:graphic>
      </p:graphicFrame>
      <p:graphicFrame>
        <p:nvGraphicFramePr>
          <p:cNvPr id="6" name="Tableau 5">
            <a:extLst>
              <a:ext uri="{FF2B5EF4-FFF2-40B4-BE49-F238E27FC236}">
                <a16:creationId xmlns:a16="http://schemas.microsoft.com/office/drawing/2014/main" id="{4FF79188-25EB-41E5-AB1D-E25E688F4592}"/>
              </a:ext>
            </a:extLst>
          </p:cNvPr>
          <p:cNvGraphicFramePr>
            <a:graphicFrameLocks noGrp="1"/>
          </p:cNvGraphicFramePr>
          <p:nvPr/>
        </p:nvGraphicFramePr>
        <p:xfrm>
          <a:off x="422177" y="764704"/>
          <a:ext cx="11270888" cy="457200"/>
        </p:xfrm>
        <a:graphic>
          <a:graphicData uri="http://schemas.openxmlformats.org/drawingml/2006/table">
            <a:tbl>
              <a:tblPr firstRow="1" bandRow="1">
                <a:tableStyleId>{5C22544A-7EE6-4342-B048-85BDC9FD1C3A}</a:tableStyleId>
              </a:tblPr>
              <a:tblGrid>
                <a:gridCol w="5635444">
                  <a:extLst>
                    <a:ext uri="{9D8B030D-6E8A-4147-A177-3AD203B41FA5}">
                      <a16:colId xmlns:a16="http://schemas.microsoft.com/office/drawing/2014/main" val="3960078522"/>
                    </a:ext>
                  </a:extLst>
                </a:gridCol>
                <a:gridCol w="5635444">
                  <a:extLst>
                    <a:ext uri="{9D8B030D-6E8A-4147-A177-3AD203B41FA5}">
                      <a16:colId xmlns:a16="http://schemas.microsoft.com/office/drawing/2014/main" val="643635508"/>
                    </a:ext>
                  </a:extLst>
                </a:gridCol>
              </a:tblGrid>
              <a:tr h="370840">
                <a:tc>
                  <a:txBody>
                    <a:bodyPr/>
                    <a:lstStyle/>
                    <a:p>
                      <a:pPr algn="ctr"/>
                      <a:r>
                        <a:rPr lang="fr-FR" sz="2000" dirty="0">
                          <a:solidFill>
                            <a:srgbClr val="C00000"/>
                          </a:solidFill>
                        </a:rPr>
                        <a:t>Le Prêtre</a:t>
                      </a: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ar-SA" sz="2400" b="1" kern="1200" dirty="0">
                          <a:solidFill>
                            <a:srgbClr val="C00000"/>
                          </a:solidFill>
                          <a:effectLst/>
                          <a:latin typeface="+mn-lt"/>
                          <a:ea typeface="+mn-ea"/>
                          <a:cs typeface="+mn-cs"/>
                        </a:rPr>
                        <a:t>الكاهن</a:t>
                      </a:r>
                      <a:endParaRPr lang="fr-FR" sz="2400" dirty="0">
                        <a:solidFill>
                          <a:srgbClr val="C00000"/>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765860686"/>
                  </a:ext>
                </a:extLst>
              </a:tr>
            </a:tbl>
          </a:graphicData>
        </a:graphic>
      </p:graphicFrame>
      <p:sp>
        <p:nvSpPr>
          <p:cNvPr id="11" name="ZoneTexte 10">
            <a:extLst>
              <a:ext uri="{FF2B5EF4-FFF2-40B4-BE49-F238E27FC236}">
                <a16:creationId xmlns:a16="http://schemas.microsoft.com/office/drawing/2014/main" id="{F02FA8C0-C08B-4DEF-A0FD-6028BBC7609A}"/>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du </a:t>
            </a:r>
            <a:r>
              <a:rPr lang="fr-FR" sz="1600" b="1" dirty="0" err="1">
                <a:solidFill>
                  <a:schemeClr val="bg1"/>
                </a:solidFill>
              </a:rPr>
              <a:t>Lakkan</a:t>
            </a:r>
            <a:r>
              <a:rPr lang="fr-FR" sz="1600" b="1" dirty="0">
                <a:solidFill>
                  <a:schemeClr val="bg1"/>
                </a:solidFill>
              </a:rPr>
              <a:t> (Lavement des pieds)</a:t>
            </a:r>
          </a:p>
        </p:txBody>
      </p:sp>
      <p:sp>
        <p:nvSpPr>
          <p:cNvPr id="13" name="Rectangle 74">
            <a:extLst>
              <a:ext uri="{FF2B5EF4-FFF2-40B4-BE49-F238E27FC236}">
                <a16:creationId xmlns:a16="http://schemas.microsoft.com/office/drawing/2014/main" id="{A5DC61E0-72A8-4EF9-B4E3-54B4C5660A2E}"/>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صلاة </a:t>
            </a:r>
            <a:r>
              <a:rPr lang="ar-SA" sz="2000" b="1" dirty="0" err="1">
                <a:solidFill>
                  <a:schemeClr val="bg1"/>
                </a:solidFill>
              </a:rPr>
              <a:t>اللقان</a:t>
            </a:r>
            <a:endParaRPr lang="en-US" altLang="fr-FR" sz="2000" b="1" i="1" dirty="0">
              <a:solidFill>
                <a:schemeClr val="bg1"/>
              </a:solidFill>
            </a:endParaRPr>
          </a:p>
        </p:txBody>
      </p:sp>
    </p:spTree>
    <p:extLst>
      <p:ext uri="{BB962C8B-B14F-4D97-AF65-F5344CB8AC3E}">
        <p14:creationId xmlns:p14="http://schemas.microsoft.com/office/powerpoint/2010/main" val="3723059489"/>
      </p:ext>
    </p:extLst>
  </p:cSld>
  <p:clrMapOvr>
    <a:masterClrMapping/>
  </p:clrMapOvr>
</p:sld>
</file>

<file path=ppt/slides/slide6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5306" y="1266276"/>
            <a:ext cx="5406557" cy="4791684"/>
          </a:xfrm>
        </p:spPr>
        <p:txBody>
          <a:bodyPr numCol="1" spcCol="72000" anchor="t">
            <a:noAutofit/>
          </a:bodyPr>
          <a:lstStyle/>
          <a:p>
            <a:pPr marL="0" indent="0" algn="just">
              <a:buNone/>
            </a:pPr>
            <a:r>
              <a:rPr lang="fr-FR" sz="2600" b="1" dirty="0">
                <a:latin typeface="Book Antiqua" panose="02040602050305030304" pitchFamily="18" charset="0"/>
              </a:rPr>
              <a:t>Ainsi donc, Toi qui accordes la justice, la grande richesse, et l'amour des hommes, Dieu de miséricorde, visite la terre, irrigue-la par la montée des eaux des fleuves et elle donnera de bons fruits. Nous T'implorons, ô Christ notre Dieu écoute nous et aie pitié de nous.</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marL="0" marR="0" lvl="0" indent="0" algn="ctr" defTabSz="914400" rtl="1" eaLnBrk="1" fontAlgn="base" latinLnBrk="0" hangingPunct="1">
              <a:lnSpc>
                <a:spcPct val="100000"/>
              </a:lnSpc>
              <a:spcBef>
                <a:spcPct val="20000"/>
              </a:spcBef>
              <a:spcAft>
                <a:spcPct val="0"/>
              </a:spcAft>
              <a:buClrTx/>
              <a:buSzTx/>
              <a:buFontTx/>
              <a:buNone/>
              <a:tabLst/>
              <a:defRPr/>
            </a:pPr>
            <a:endParaRPr kumimoji="0" lang="ar-SA" altLang="fr-FR" sz="36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 typeface="Arial" pitchFamily="34" charset="0"/>
              <a:buNone/>
              <a:tabLst/>
              <a:defRPr/>
            </a:pPr>
            <a:endParaRPr kumimoji="0" lang="fr-FR" sz="4000" b="1" i="0" u="none" strike="noStrike" kern="1200" cap="none" spc="0" normalizeH="0" baseline="0" noProof="0" dirty="0">
              <a:ln>
                <a:noFill/>
              </a:ln>
              <a:solidFill>
                <a:prstClr val="black"/>
              </a:solidFill>
              <a:effectLst/>
              <a:uLnTx/>
              <a:uFillTx/>
              <a:latin typeface="CS Avva Shenouda" panose="020B7200000000000000" pitchFamily="34" charset="0"/>
              <a:ea typeface="+mn-ea"/>
              <a:cs typeface="+mn-cs"/>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240016" y="1233424"/>
            <a:ext cx="5453049" cy="3600986"/>
          </a:xfrm>
          <a:prstGeom prst="rect">
            <a:avLst/>
          </a:prstGeom>
        </p:spPr>
        <p:txBody>
          <a:bodyPr wrap="square" anchor="t" anchorCtr="0">
            <a:spAutoFit/>
          </a:bodyPr>
          <a:lstStyle/>
          <a:p>
            <a:pPr lvl="0" algn="just" rtl="1">
              <a:spcAft>
                <a:spcPts val="1200"/>
              </a:spcAft>
            </a:pPr>
            <a:r>
              <a:rPr lang="ar-AE" sz="3800" b="1" dirty="0">
                <a:solidFill>
                  <a:prstClr val="black"/>
                </a:solidFill>
                <a:latin typeface="Book Antiqua" panose="02040602050305030304" pitchFamily="18" charset="0"/>
              </a:rPr>
              <a:t>هكذا أيضاً أيها المعطى الحق، وعظم الغنى، ومحبة البشر، يا إله الرحمة: افتقد الأرض، واروها بصعود النهر فتثمر حسناً، نطلب اليك أيها المسيح الهنا استجب لنا وارحمنا.</a:t>
            </a:r>
            <a:endParaRPr lang="fr-FR" sz="3800" b="1" dirty="0">
              <a:solidFill>
                <a:prstClr val="black"/>
              </a:solidFill>
              <a:latin typeface="Book Antiqua" panose="02040602050305030304" pitchFamily="18" charset="0"/>
            </a:endParaRPr>
          </a:p>
        </p:txBody>
      </p:sp>
      <p:graphicFrame>
        <p:nvGraphicFramePr>
          <p:cNvPr id="5" name="Tableau 4">
            <a:extLst>
              <a:ext uri="{FF2B5EF4-FFF2-40B4-BE49-F238E27FC236}">
                <a16:creationId xmlns:a16="http://schemas.microsoft.com/office/drawing/2014/main" id="{355B0E5D-C233-46E9-B48C-8104B51C7EAB}"/>
              </a:ext>
            </a:extLst>
          </p:cNvPr>
          <p:cNvGraphicFramePr>
            <a:graphicFrameLocks noGrp="1"/>
          </p:cNvGraphicFramePr>
          <p:nvPr/>
        </p:nvGraphicFramePr>
        <p:xfrm>
          <a:off x="428493" y="5058299"/>
          <a:ext cx="11305251" cy="1310640"/>
        </p:xfrm>
        <a:graphic>
          <a:graphicData uri="http://schemas.openxmlformats.org/drawingml/2006/table">
            <a:tbl>
              <a:tblPr firstRow="1" bandRow="1">
                <a:tableStyleId>{5C22544A-7EE6-4342-B048-85BDC9FD1C3A}</a:tableStyleId>
              </a:tblPr>
              <a:tblGrid>
                <a:gridCol w="3768417">
                  <a:extLst>
                    <a:ext uri="{9D8B030D-6E8A-4147-A177-3AD203B41FA5}">
                      <a16:colId xmlns:a16="http://schemas.microsoft.com/office/drawing/2014/main" val="173051987"/>
                    </a:ext>
                  </a:extLst>
                </a:gridCol>
                <a:gridCol w="3768417">
                  <a:extLst>
                    <a:ext uri="{9D8B030D-6E8A-4147-A177-3AD203B41FA5}">
                      <a16:colId xmlns:a16="http://schemas.microsoft.com/office/drawing/2014/main" val="1640507691"/>
                    </a:ext>
                  </a:extLst>
                </a:gridCol>
                <a:gridCol w="3768417">
                  <a:extLst>
                    <a:ext uri="{9D8B030D-6E8A-4147-A177-3AD203B41FA5}">
                      <a16:colId xmlns:a16="http://schemas.microsoft.com/office/drawing/2014/main" val="3637683879"/>
                    </a:ext>
                  </a:extLst>
                </a:gridCol>
              </a:tblGrid>
              <a:tr h="375384">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2000" b="1" kern="1200" dirty="0" err="1">
                          <a:solidFill>
                            <a:srgbClr val="C00000"/>
                          </a:solidFill>
                          <a:latin typeface="CS Avva Shenouda" panose="020B7200000000000000" pitchFamily="34" charset="0"/>
                          <a:ea typeface="+mn-ea"/>
                          <a:cs typeface="+mn-cs"/>
                        </a:rPr>
                        <a:t>Pilaoc</a:t>
                      </a:r>
                      <a:endParaRPr lang="fr-FR" sz="2000" b="1" kern="1200" dirty="0">
                        <a:solidFill>
                          <a:srgbClr val="C00000"/>
                        </a:solidFill>
                        <a:latin typeface="CS Avva Shenouda" panose="020B7200000000000000" pitchFamily="34" charset="0"/>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lang="fr-FR" sz="500" b="1" kern="1200" dirty="0">
                        <a:solidFill>
                          <a:srgbClr val="C00000"/>
                        </a:solidFill>
                        <a:latin typeface="CS Avva Shenouda" panose="020B7200000000000000" pitchFamily="34" charset="0"/>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lang="fr-FR" sz="2800" b="1" kern="1200" dirty="0" err="1">
                          <a:solidFill>
                            <a:schemeClr val="tx1"/>
                          </a:solidFill>
                          <a:effectLst/>
                          <a:latin typeface="CS Avva Shenouda" panose="020B7200000000000000" pitchFamily="34" charset="0"/>
                          <a:ea typeface="+mn-ea"/>
                          <a:cs typeface="+mn-cs"/>
                        </a:rPr>
                        <a:t>Kuri`e</a:t>
                      </a:r>
                      <a:r>
                        <a:rPr lang="fr-FR" sz="2800" b="1" kern="1200" dirty="0">
                          <a:solidFill>
                            <a:schemeClr val="tx1"/>
                          </a:solidFill>
                          <a:effectLst/>
                          <a:latin typeface="CS Avva Shenouda" panose="020B7200000000000000" pitchFamily="34" charset="0"/>
                          <a:ea typeface="+mn-ea"/>
                          <a:cs typeface="+mn-cs"/>
                        </a:rPr>
                        <a:t> `</a:t>
                      </a:r>
                      <a:r>
                        <a:rPr lang="fr-FR" sz="2800" b="1" kern="1200" dirty="0" err="1">
                          <a:solidFill>
                            <a:schemeClr val="tx1"/>
                          </a:solidFill>
                          <a:effectLst/>
                          <a:latin typeface="CS Avva Shenouda" panose="020B7200000000000000" pitchFamily="34" charset="0"/>
                          <a:ea typeface="+mn-ea"/>
                          <a:cs typeface="+mn-cs"/>
                        </a:rPr>
                        <a:t>ele`ycon</a:t>
                      </a:r>
                      <a:r>
                        <a:rPr lang="fr-FR" sz="2800" b="1" kern="1200" dirty="0">
                          <a:solidFill>
                            <a:schemeClr val="tx1"/>
                          </a:solidFill>
                          <a:effectLst/>
                          <a:latin typeface="CS Avva Shenouda" panose="020B7200000000000000" pitchFamily="34" charset="0"/>
                          <a:ea typeface="+mn-ea"/>
                          <a:cs typeface="+mn-cs"/>
                        </a:rPr>
                        <a:t> </a:t>
                      </a: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algn="ctr" defTabSz="914400" rtl="0" eaLnBrk="1" latinLnBrk="0" hangingPunct="1"/>
                      <a:r>
                        <a:rPr lang="fr-FR" sz="2000" b="1" kern="1200" dirty="0">
                          <a:solidFill>
                            <a:srgbClr val="C00000"/>
                          </a:solidFill>
                          <a:latin typeface="+mn-lt"/>
                          <a:ea typeface="+mn-ea"/>
                          <a:cs typeface="+mn-cs"/>
                        </a:rPr>
                        <a:t>L’assemblée</a:t>
                      </a:r>
                      <a:endParaRPr lang="fr-FR" sz="2800" b="1" kern="1200" dirty="0">
                        <a:solidFill>
                          <a:srgbClr val="C00000"/>
                        </a:solidFill>
                        <a:latin typeface="+mn-lt"/>
                        <a:ea typeface="+mn-ea"/>
                        <a:cs typeface="+mn-cs"/>
                      </a:endParaRPr>
                    </a:p>
                    <a:p>
                      <a:pPr algn="ctr"/>
                      <a:r>
                        <a:rPr lang="fr-FR" sz="3200" b="1" kern="1200" dirty="0">
                          <a:solidFill>
                            <a:schemeClr val="dk1"/>
                          </a:solidFill>
                          <a:effectLst/>
                          <a:latin typeface="+mn-lt"/>
                          <a:ea typeface="+mn-ea"/>
                          <a:cs typeface="+mn-cs"/>
                        </a:rPr>
                        <a:t>Pitié Seigneur</a:t>
                      </a:r>
                      <a:endParaRPr lang="fr-FR" sz="2800" b="1" dirty="0">
                        <a:solidFill>
                          <a:srgbClr val="C00000"/>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ar-SA" sz="2400" b="1" kern="1200" dirty="0">
                          <a:solidFill>
                            <a:srgbClr val="C00000"/>
                          </a:solidFill>
                          <a:effectLst/>
                          <a:latin typeface="+mn-lt"/>
                          <a:ea typeface="+mn-ea"/>
                          <a:cs typeface="+mn-cs"/>
                        </a:rPr>
                        <a:t>الشعب</a:t>
                      </a:r>
                      <a:endParaRPr lang="fr-FR" sz="2400" b="1" kern="1200" dirty="0">
                        <a:solidFill>
                          <a:srgbClr val="C00000"/>
                        </a:solidFill>
                        <a:effectLst/>
                        <a:latin typeface="+mn-lt"/>
                        <a:ea typeface="+mn-ea"/>
                        <a:cs typeface="+mn-cs"/>
                      </a:endParaRPr>
                    </a:p>
                    <a:p>
                      <a:pPr algn="ctr"/>
                      <a:r>
                        <a:rPr lang="ar-SA" sz="3200" b="1" kern="1200" dirty="0" err="1">
                          <a:solidFill>
                            <a:schemeClr val="dk1"/>
                          </a:solidFill>
                          <a:effectLst/>
                          <a:latin typeface="+mn-lt"/>
                          <a:ea typeface="+mn-ea"/>
                          <a:cs typeface="+mn-cs"/>
                        </a:rPr>
                        <a:t>يارب</a:t>
                      </a:r>
                      <a:r>
                        <a:rPr lang="ar-SA" sz="3200" b="1" kern="1200" dirty="0">
                          <a:solidFill>
                            <a:schemeClr val="dk1"/>
                          </a:solidFill>
                          <a:effectLst/>
                          <a:latin typeface="+mn-lt"/>
                          <a:ea typeface="+mn-ea"/>
                          <a:cs typeface="+mn-cs"/>
                        </a:rPr>
                        <a:t> ارحم</a:t>
                      </a:r>
                      <a:endParaRPr lang="fr-FR" sz="3200" b="1" kern="1200" dirty="0">
                        <a:solidFill>
                          <a:schemeClr val="dk1"/>
                        </a:solidFill>
                        <a:effectLst/>
                        <a:latin typeface="+mn-lt"/>
                        <a:ea typeface="+mn-ea"/>
                        <a:cs typeface="+mn-cs"/>
                      </a:endParaRPr>
                    </a:p>
                    <a:p>
                      <a:pPr algn="ctr"/>
                      <a:endParaRPr lang="fr-FR" sz="2400" b="1" dirty="0">
                        <a:solidFill>
                          <a:srgbClr val="C00000"/>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738159327"/>
                  </a:ext>
                </a:extLst>
              </a:tr>
            </a:tbl>
          </a:graphicData>
        </a:graphic>
      </p:graphicFrame>
      <p:graphicFrame>
        <p:nvGraphicFramePr>
          <p:cNvPr id="6" name="Tableau 5">
            <a:extLst>
              <a:ext uri="{FF2B5EF4-FFF2-40B4-BE49-F238E27FC236}">
                <a16:creationId xmlns:a16="http://schemas.microsoft.com/office/drawing/2014/main" id="{4FF79188-25EB-41E5-AB1D-E25E688F4592}"/>
              </a:ext>
            </a:extLst>
          </p:cNvPr>
          <p:cNvGraphicFramePr>
            <a:graphicFrameLocks noGrp="1"/>
          </p:cNvGraphicFramePr>
          <p:nvPr/>
        </p:nvGraphicFramePr>
        <p:xfrm>
          <a:off x="422177" y="764704"/>
          <a:ext cx="11270888" cy="457200"/>
        </p:xfrm>
        <a:graphic>
          <a:graphicData uri="http://schemas.openxmlformats.org/drawingml/2006/table">
            <a:tbl>
              <a:tblPr firstRow="1" bandRow="1">
                <a:tableStyleId>{5C22544A-7EE6-4342-B048-85BDC9FD1C3A}</a:tableStyleId>
              </a:tblPr>
              <a:tblGrid>
                <a:gridCol w="5635444">
                  <a:extLst>
                    <a:ext uri="{9D8B030D-6E8A-4147-A177-3AD203B41FA5}">
                      <a16:colId xmlns:a16="http://schemas.microsoft.com/office/drawing/2014/main" val="3960078522"/>
                    </a:ext>
                  </a:extLst>
                </a:gridCol>
                <a:gridCol w="5635444">
                  <a:extLst>
                    <a:ext uri="{9D8B030D-6E8A-4147-A177-3AD203B41FA5}">
                      <a16:colId xmlns:a16="http://schemas.microsoft.com/office/drawing/2014/main" val="643635508"/>
                    </a:ext>
                  </a:extLst>
                </a:gridCol>
              </a:tblGrid>
              <a:tr h="370840">
                <a:tc>
                  <a:txBody>
                    <a:bodyPr/>
                    <a:lstStyle/>
                    <a:p>
                      <a:pPr algn="ctr"/>
                      <a:r>
                        <a:rPr lang="fr-FR" sz="2000" dirty="0">
                          <a:solidFill>
                            <a:srgbClr val="C00000"/>
                          </a:solidFill>
                        </a:rPr>
                        <a:t>Le Prêtre</a:t>
                      </a: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ar-SA" sz="2400" b="1" kern="1200" dirty="0">
                          <a:solidFill>
                            <a:srgbClr val="C00000"/>
                          </a:solidFill>
                          <a:effectLst/>
                          <a:latin typeface="+mn-lt"/>
                          <a:ea typeface="+mn-ea"/>
                          <a:cs typeface="+mn-cs"/>
                        </a:rPr>
                        <a:t>الكاهن</a:t>
                      </a:r>
                      <a:endParaRPr lang="fr-FR" sz="2400" dirty="0">
                        <a:solidFill>
                          <a:srgbClr val="C00000"/>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765860686"/>
                  </a:ext>
                </a:extLst>
              </a:tr>
            </a:tbl>
          </a:graphicData>
        </a:graphic>
      </p:graphicFrame>
      <p:sp>
        <p:nvSpPr>
          <p:cNvPr id="11" name="ZoneTexte 10">
            <a:extLst>
              <a:ext uri="{FF2B5EF4-FFF2-40B4-BE49-F238E27FC236}">
                <a16:creationId xmlns:a16="http://schemas.microsoft.com/office/drawing/2014/main" id="{BF35CE6A-F8D9-4245-BC01-D55936DAF619}"/>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du </a:t>
            </a:r>
            <a:r>
              <a:rPr lang="fr-FR" sz="1600" b="1" dirty="0" err="1">
                <a:solidFill>
                  <a:schemeClr val="bg1"/>
                </a:solidFill>
              </a:rPr>
              <a:t>Lakkan</a:t>
            </a:r>
            <a:r>
              <a:rPr lang="fr-FR" sz="1600" b="1" dirty="0">
                <a:solidFill>
                  <a:schemeClr val="bg1"/>
                </a:solidFill>
              </a:rPr>
              <a:t> (Lavement des pieds)</a:t>
            </a:r>
          </a:p>
        </p:txBody>
      </p:sp>
      <p:sp>
        <p:nvSpPr>
          <p:cNvPr id="13" name="Rectangle 74">
            <a:extLst>
              <a:ext uri="{FF2B5EF4-FFF2-40B4-BE49-F238E27FC236}">
                <a16:creationId xmlns:a16="http://schemas.microsoft.com/office/drawing/2014/main" id="{CD37618D-206B-4B14-B1BF-88432E962848}"/>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صلاة </a:t>
            </a:r>
            <a:r>
              <a:rPr lang="ar-SA" sz="2000" b="1" dirty="0" err="1">
                <a:solidFill>
                  <a:schemeClr val="bg1"/>
                </a:solidFill>
              </a:rPr>
              <a:t>اللقان</a:t>
            </a:r>
            <a:endParaRPr lang="en-US" altLang="fr-FR" sz="2000" b="1" i="1" dirty="0">
              <a:solidFill>
                <a:schemeClr val="bg1"/>
              </a:solidFill>
            </a:endParaRPr>
          </a:p>
        </p:txBody>
      </p:sp>
    </p:spTree>
    <p:extLst>
      <p:ext uri="{BB962C8B-B14F-4D97-AF65-F5344CB8AC3E}">
        <p14:creationId xmlns:p14="http://schemas.microsoft.com/office/powerpoint/2010/main" val="1153261345"/>
      </p:ext>
    </p:extLst>
  </p:cSld>
  <p:clrMapOvr>
    <a:masterClrMapping/>
  </p:clrMapOvr>
</p:sld>
</file>

<file path=ppt/slides/slide6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5306" y="1266276"/>
            <a:ext cx="5406557" cy="4791684"/>
          </a:xfrm>
        </p:spPr>
        <p:txBody>
          <a:bodyPr numCol="1" spcCol="72000" anchor="t">
            <a:noAutofit/>
          </a:bodyPr>
          <a:lstStyle/>
          <a:p>
            <a:pPr marL="0" indent="0" algn="just">
              <a:buNone/>
            </a:pPr>
            <a:r>
              <a:rPr lang="fr-FR" sz="2600" b="1" dirty="0">
                <a:latin typeface="Book Antiqua" panose="02040602050305030304" pitchFamily="18" charset="0"/>
              </a:rPr>
              <a:t>Que ses sillons soient irrigués, ses fruits multipliés par Ta bonté. Nous T'implorons, ô Christ notre Dieu écoute-nous et aie pitié de nous.</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marL="0" marR="0" lvl="0" indent="0" algn="ctr" defTabSz="914400" rtl="1" eaLnBrk="1" fontAlgn="base" latinLnBrk="0" hangingPunct="1">
              <a:lnSpc>
                <a:spcPct val="100000"/>
              </a:lnSpc>
              <a:spcBef>
                <a:spcPct val="20000"/>
              </a:spcBef>
              <a:spcAft>
                <a:spcPct val="0"/>
              </a:spcAft>
              <a:buClrTx/>
              <a:buSzTx/>
              <a:buFontTx/>
              <a:buNone/>
              <a:tabLst/>
              <a:defRPr/>
            </a:pPr>
            <a:endParaRPr kumimoji="0" lang="ar-SA" altLang="fr-FR" sz="36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 typeface="Arial" pitchFamily="34" charset="0"/>
              <a:buNone/>
              <a:tabLst/>
              <a:defRPr/>
            </a:pPr>
            <a:endParaRPr kumimoji="0" lang="fr-FR" sz="4000" b="1" i="0" u="none" strike="noStrike" kern="1200" cap="none" spc="0" normalizeH="0" baseline="0" noProof="0" dirty="0">
              <a:ln>
                <a:noFill/>
              </a:ln>
              <a:solidFill>
                <a:prstClr val="black"/>
              </a:solidFill>
              <a:effectLst/>
              <a:uLnTx/>
              <a:uFillTx/>
              <a:latin typeface="CS Avva Shenouda" panose="020B7200000000000000" pitchFamily="34" charset="0"/>
              <a:ea typeface="+mn-ea"/>
              <a:cs typeface="+mn-cs"/>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240016" y="1233424"/>
            <a:ext cx="5453049" cy="1846659"/>
          </a:xfrm>
          <a:prstGeom prst="rect">
            <a:avLst/>
          </a:prstGeom>
        </p:spPr>
        <p:txBody>
          <a:bodyPr wrap="square" anchor="t" anchorCtr="0">
            <a:spAutoFit/>
          </a:bodyPr>
          <a:lstStyle/>
          <a:p>
            <a:pPr lvl="0" algn="just" rtl="1">
              <a:spcAft>
                <a:spcPts val="1200"/>
              </a:spcAft>
            </a:pPr>
            <a:r>
              <a:rPr lang="ar-AE" sz="3800" b="1" dirty="0" err="1">
                <a:solidFill>
                  <a:prstClr val="black"/>
                </a:solidFill>
                <a:latin typeface="Book Antiqua" panose="02040602050305030304" pitchFamily="18" charset="0"/>
              </a:rPr>
              <a:t>ليروى</a:t>
            </a:r>
            <a:r>
              <a:rPr lang="ar-AE" sz="3800" b="1" dirty="0">
                <a:solidFill>
                  <a:prstClr val="black"/>
                </a:solidFill>
                <a:latin typeface="Book Antiqua" panose="02040602050305030304" pitchFamily="18" charset="0"/>
              </a:rPr>
              <a:t> حرثها ولتكثر ثمارها بصلاحك، نسألك أيها المسيح الهنا استجب لنا وارحمنا.</a:t>
            </a:r>
            <a:endParaRPr lang="fr-FR" sz="3800" b="1" dirty="0">
              <a:solidFill>
                <a:prstClr val="black"/>
              </a:solidFill>
              <a:latin typeface="Book Antiqua" panose="02040602050305030304" pitchFamily="18" charset="0"/>
            </a:endParaRPr>
          </a:p>
        </p:txBody>
      </p:sp>
      <p:graphicFrame>
        <p:nvGraphicFramePr>
          <p:cNvPr id="5" name="Tableau 4">
            <a:extLst>
              <a:ext uri="{FF2B5EF4-FFF2-40B4-BE49-F238E27FC236}">
                <a16:creationId xmlns:a16="http://schemas.microsoft.com/office/drawing/2014/main" id="{355B0E5D-C233-46E9-B48C-8104B51C7EAB}"/>
              </a:ext>
            </a:extLst>
          </p:cNvPr>
          <p:cNvGraphicFramePr>
            <a:graphicFrameLocks noGrp="1"/>
          </p:cNvGraphicFramePr>
          <p:nvPr/>
        </p:nvGraphicFramePr>
        <p:xfrm>
          <a:off x="428493" y="5058299"/>
          <a:ext cx="11305251" cy="1310640"/>
        </p:xfrm>
        <a:graphic>
          <a:graphicData uri="http://schemas.openxmlformats.org/drawingml/2006/table">
            <a:tbl>
              <a:tblPr firstRow="1" bandRow="1">
                <a:tableStyleId>{5C22544A-7EE6-4342-B048-85BDC9FD1C3A}</a:tableStyleId>
              </a:tblPr>
              <a:tblGrid>
                <a:gridCol w="3768417">
                  <a:extLst>
                    <a:ext uri="{9D8B030D-6E8A-4147-A177-3AD203B41FA5}">
                      <a16:colId xmlns:a16="http://schemas.microsoft.com/office/drawing/2014/main" val="173051987"/>
                    </a:ext>
                  </a:extLst>
                </a:gridCol>
                <a:gridCol w="3768417">
                  <a:extLst>
                    <a:ext uri="{9D8B030D-6E8A-4147-A177-3AD203B41FA5}">
                      <a16:colId xmlns:a16="http://schemas.microsoft.com/office/drawing/2014/main" val="1640507691"/>
                    </a:ext>
                  </a:extLst>
                </a:gridCol>
                <a:gridCol w="3768417">
                  <a:extLst>
                    <a:ext uri="{9D8B030D-6E8A-4147-A177-3AD203B41FA5}">
                      <a16:colId xmlns:a16="http://schemas.microsoft.com/office/drawing/2014/main" val="3637683879"/>
                    </a:ext>
                  </a:extLst>
                </a:gridCol>
              </a:tblGrid>
              <a:tr h="375384">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2000" b="1" kern="1200" dirty="0" err="1">
                          <a:solidFill>
                            <a:srgbClr val="C00000"/>
                          </a:solidFill>
                          <a:latin typeface="CS Avva Shenouda" panose="020B7200000000000000" pitchFamily="34" charset="0"/>
                          <a:ea typeface="+mn-ea"/>
                          <a:cs typeface="+mn-cs"/>
                        </a:rPr>
                        <a:t>Pilaoc</a:t>
                      </a:r>
                      <a:endParaRPr lang="fr-FR" sz="2000" b="1" kern="1200" dirty="0">
                        <a:solidFill>
                          <a:srgbClr val="C00000"/>
                        </a:solidFill>
                        <a:latin typeface="CS Avva Shenouda" panose="020B7200000000000000" pitchFamily="34" charset="0"/>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lang="fr-FR" sz="500" b="1" kern="1200" dirty="0">
                        <a:solidFill>
                          <a:srgbClr val="C00000"/>
                        </a:solidFill>
                        <a:latin typeface="CS Avva Shenouda" panose="020B7200000000000000" pitchFamily="34" charset="0"/>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lang="fr-FR" sz="2800" b="1" kern="1200" dirty="0" err="1">
                          <a:solidFill>
                            <a:schemeClr val="tx1"/>
                          </a:solidFill>
                          <a:effectLst/>
                          <a:latin typeface="CS Avva Shenouda" panose="020B7200000000000000" pitchFamily="34" charset="0"/>
                          <a:ea typeface="+mn-ea"/>
                          <a:cs typeface="+mn-cs"/>
                        </a:rPr>
                        <a:t>Kuri`e</a:t>
                      </a:r>
                      <a:r>
                        <a:rPr lang="fr-FR" sz="2800" b="1" kern="1200" dirty="0">
                          <a:solidFill>
                            <a:schemeClr val="tx1"/>
                          </a:solidFill>
                          <a:effectLst/>
                          <a:latin typeface="CS Avva Shenouda" panose="020B7200000000000000" pitchFamily="34" charset="0"/>
                          <a:ea typeface="+mn-ea"/>
                          <a:cs typeface="+mn-cs"/>
                        </a:rPr>
                        <a:t> `</a:t>
                      </a:r>
                      <a:r>
                        <a:rPr lang="fr-FR" sz="2800" b="1" kern="1200" dirty="0" err="1">
                          <a:solidFill>
                            <a:schemeClr val="tx1"/>
                          </a:solidFill>
                          <a:effectLst/>
                          <a:latin typeface="CS Avva Shenouda" panose="020B7200000000000000" pitchFamily="34" charset="0"/>
                          <a:ea typeface="+mn-ea"/>
                          <a:cs typeface="+mn-cs"/>
                        </a:rPr>
                        <a:t>ele`ycon</a:t>
                      </a:r>
                      <a:r>
                        <a:rPr lang="fr-FR" sz="2800" b="1" kern="1200" dirty="0">
                          <a:solidFill>
                            <a:schemeClr val="tx1"/>
                          </a:solidFill>
                          <a:effectLst/>
                          <a:latin typeface="CS Avva Shenouda" panose="020B7200000000000000" pitchFamily="34" charset="0"/>
                          <a:ea typeface="+mn-ea"/>
                          <a:cs typeface="+mn-cs"/>
                        </a:rPr>
                        <a:t> </a:t>
                      </a: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algn="ctr" defTabSz="914400" rtl="0" eaLnBrk="1" latinLnBrk="0" hangingPunct="1"/>
                      <a:r>
                        <a:rPr lang="fr-FR" sz="2000" b="1" kern="1200" dirty="0">
                          <a:solidFill>
                            <a:srgbClr val="C00000"/>
                          </a:solidFill>
                          <a:latin typeface="+mn-lt"/>
                          <a:ea typeface="+mn-ea"/>
                          <a:cs typeface="+mn-cs"/>
                        </a:rPr>
                        <a:t>L’assemblée</a:t>
                      </a:r>
                      <a:endParaRPr lang="fr-FR" sz="2800" b="1" kern="1200" dirty="0">
                        <a:solidFill>
                          <a:srgbClr val="C00000"/>
                        </a:solidFill>
                        <a:latin typeface="+mn-lt"/>
                        <a:ea typeface="+mn-ea"/>
                        <a:cs typeface="+mn-cs"/>
                      </a:endParaRPr>
                    </a:p>
                    <a:p>
                      <a:pPr algn="ctr"/>
                      <a:r>
                        <a:rPr lang="fr-FR" sz="3200" b="1" kern="1200" dirty="0">
                          <a:solidFill>
                            <a:schemeClr val="dk1"/>
                          </a:solidFill>
                          <a:effectLst/>
                          <a:latin typeface="+mn-lt"/>
                          <a:ea typeface="+mn-ea"/>
                          <a:cs typeface="+mn-cs"/>
                        </a:rPr>
                        <a:t>Pitié Seigneur</a:t>
                      </a:r>
                      <a:endParaRPr lang="fr-FR" sz="2800" b="1" dirty="0">
                        <a:solidFill>
                          <a:srgbClr val="C00000"/>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ar-SA" sz="2400" b="1" kern="1200" dirty="0">
                          <a:solidFill>
                            <a:srgbClr val="C00000"/>
                          </a:solidFill>
                          <a:effectLst/>
                          <a:latin typeface="+mn-lt"/>
                          <a:ea typeface="+mn-ea"/>
                          <a:cs typeface="+mn-cs"/>
                        </a:rPr>
                        <a:t>الشعب</a:t>
                      </a:r>
                      <a:endParaRPr lang="fr-FR" sz="2400" b="1" kern="1200" dirty="0">
                        <a:solidFill>
                          <a:srgbClr val="C00000"/>
                        </a:solidFill>
                        <a:effectLst/>
                        <a:latin typeface="+mn-lt"/>
                        <a:ea typeface="+mn-ea"/>
                        <a:cs typeface="+mn-cs"/>
                      </a:endParaRPr>
                    </a:p>
                    <a:p>
                      <a:pPr algn="ctr"/>
                      <a:r>
                        <a:rPr lang="ar-SA" sz="3200" b="1" kern="1200" dirty="0" err="1">
                          <a:solidFill>
                            <a:schemeClr val="dk1"/>
                          </a:solidFill>
                          <a:effectLst/>
                          <a:latin typeface="+mn-lt"/>
                          <a:ea typeface="+mn-ea"/>
                          <a:cs typeface="+mn-cs"/>
                        </a:rPr>
                        <a:t>يارب</a:t>
                      </a:r>
                      <a:r>
                        <a:rPr lang="ar-SA" sz="3200" b="1" kern="1200" dirty="0">
                          <a:solidFill>
                            <a:schemeClr val="dk1"/>
                          </a:solidFill>
                          <a:effectLst/>
                          <a:latin typeface="+mn-lt"/>
                          <a:ea typeface="+mn-ea"/>
                          <a:cs typeface="+mn-cs"/>
                        </a:rPr>
                        <a:t> ارحم</a:t>
                      </a:r>
                      <a:endParaRPr lang="fr-FR" sz="3200" b="1" kern="1200" dirty="0">
                        <a:solidFill>
                          <a:schemeClr val="dk1"/>
                        </a:solidFill>
                        <a:effectLst/>
                        <a:latin typeface="+mn-lt"/>
                        <a:ea typeface="+mn-ea"/>
                        <a:cs typeface="+mn-cs"/>
                      </a:endParaRPr>
                    </a:p>
                    <a:p>
                      <a:pPr algn="ctr"/>
                      <a:endParaRPr lang="fr-FR" sz="2400" b="1" dirty="0">
                        <a:solidFill>
                          <a:srgbClr val="C00000"/>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738159327"/>
                  </a:ext>
                </a:extLst>
              </a:tr>
            </a:tbl>
          </a:graphicData>
        </a:graphic>
      </p:graphicFrame>
      <p:graphicFrame>
        <p:nvGraphicFramePr>
          <p:cNvPr id="6" name="Tableau 5">
            <a:extLst>
              <a:ext uri="{FF2B5EF4-FFF2-40B4-BE49-F238E27FC236}">
                <a16:creationId xmlns:a16="http://schemas.microsoft.com/office/drawing/2014/main" id="{4FF79188-25EB-41E5-AB1D-E25E688F4592}"/>
              </a:ext>
            </a:extLst>
          </p:cNvPr>
          <p:cNvGraphicFramePr>
            <a:graphicFrameLocks noGrp="1"/>
          </p:cNvGraphicFramePr>
          <p:nvPr/>
        </p:nvGraphicFramePr>
        <p:xfrm>
          <a:off x="422177" y="764704"/>
          <a:ext cx="11270888" cy="457200"/>
        </p:xfrm>
        <a:graphic>
          <a:graphicData uri="http://schemas.openxmlformats.org/drawingml/2006/table">
            <a:tbl>
              <a:tblPr firstRow="1" bandRow="1">
                <a:tableStyleId>{5C22544A-7EE6-4342-B048-85BDC9FD1C3A}</a:tableStyleId>
              </a:tblPr>
              <a:tblGrid>
                <a:gridCol w="5635444">
                  <a:extLst>
                    <a:ext uri="{9D8B030D-6E8A-4147-A177-3AD203B41FA5}">
                      <a16:colId xmlns:a16="http://schemas.microsoft.com/office/drawing/2014/main" val="3960078522"/>
                    </a:ext>
                  </a:extLst>
                </a:gridCol>
                <a:gridCol w="5635444">
                  <a:extLst>
                    <a:ext uri="{9D8B030D-6E8A-4147-A177-3AD203B41FA5}">
                      <a16:colId xmlns:a16="http://schemas.microsoft.com/office/drawing/2014/main" val="643635508"/>
                    </a:ext>
                  </a:extLst>
                </a:gridCol>
              </a:tblGrid>
              <a:tr h="370840">
                <a:tc>
                  <a:txBody>
                    <a:bodyPr/>
                    <a:lstStyle/>
                    <a:p>
                      <a:pPr algn="ctr"/>
                      <a:r>
                        <a:rPr lang="fr-FR" sz="2000" dirty="0">
                          <a:solidFill>
                            <a:srgbClr val="C00000"/>
                          </a:solidFill>
                        </a:rPr>
                        <a:t>Le Prêtre</a:t>
                      </a: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ar-SA" sz="2400" b="1" kern="1200" dirty="0">
                          <a:solidFill>
                            <a:srgbClr val="C00000"/>
                          </a:solidFill>
                          <a:effectLst/>
                          <a:latin typeface="+mn-lt"/>
                          <a:ea typeface="+mn-ea"/>
                          <a:cs typeface="+mn-cs"/>
                        </a:rPr>
                        <a:t>الكاهن</a:t>
                      </a:r>
                      <a:endParaRPr lang="fr-FR" sz="2400" dirty="0">
                        <a:solidFill>
                          <a:srgbClr val="C00000"/>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765860686"/>
                  </a:ext>
                </a:extLst>
              </a:tr>
            </a:tbl>
          </a:graphicData>
        </a:graphic>
      </p:graphicFrame>
      <p:sp>
        <p:nvSpPr>
          <p:cNvPr id="11" name="ZoneTexte 10">
            <a:extLst>
              <a:ext uri="{FF2B5EF4-FFF2-40B4-BE49-F238E27FC236}">
                <a16:creationId xmlns:a16="http://schemas.microsoft.com/office/drawing/2014/main" id="{54B346A1-98D0-4ACC-BD90-1871AF162ECD}"/>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du </a:t>
            </a:r>
            <a:r>
              <a:rPr lang="fr-FR" sz="1600" b="1" dirty="0" err="1">
                <a:solidFill>
                  <a:schemeClr val="bg1"/>
                </a:solidFill>
              </a:rPr>
              <a:t>Lakkan</a:t>
            </a:r>
            <a:r>
              <a:rPr lang="fr-FR" sz="1600" b="1" dirty="0">
                <a:solidFill>
                  <a:schemeClr val="bg1"/>
                </a:solidFill>
              </a:rPr>
              <a:t> (Lavement des pieds)</a:t>
            </a:r>
          </a:p>
        </p:txBody>
      </p:sp>
      <p:sp>
        <p:nvSpPr>
          <p:cNvPr id="13" name="Rectangle 74">
            <a:extLst>
              <a:ext uri="{FF2B5EF4-FFF2-40B4-BE49-F238E27FC236}">
                <a16:creationId xmlns:a16="http://schemas.microsoft.com/office/drawing/2014/main" id="{0E7065D7-C020-480B-985A-9CA0A5E66A39}"/>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صلاة </a:t>
            </a:r>
            <a:r>
              <a:rPr lang="ar-SA" sz="2000" b="1" dirty="0" err="1">
                <a:solidFill>
                  <a:schemeClr val="bg1"/>
                </a:solidFill>
              </a:rPr>
              <a:t>اللقان</a:t>
            </a:r>
            <a:endParaRPr lang="en-US" altLang="fr-FR" sz="2000" b="1" i="1" dirty="0">
              <a:solidFill>
                <a:schemeClr val="bg1"/>
              </a:solidFill>
            </a:endParaRPr>
          </a:p>
        </p:txBody>
      </p:sp>
    </p:spTree>
    <p:extLst>
      <p:ext uri="{BB962C8B-B14F-4D97-AF65-F5344CB8AC3E}">
        <p14:creationId xmlns:p14="http://schemas.microsoft.com/office/powerpoint/2010/main" val="2919341506"/>
      </p:ext>
    </p:extLst>
  </p:cSld>
  <p:clrMapOvr>
    <a:masterClrMapping/>
  </p:clrMapOvr>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7369" y="404664"/>
            <a:ext cx="5616624" cy="5832648"/>
          </a:xfrm>
        </p:spPr>
        <p:txBody>
          <a:bodyPr>
            <a:noAutofit/>
          </a:bodyPr>
          <a:lstStyle/>
          <a:p>
            <a:pPr marL="0" indent="0" algn="just">
              <a:buNone/>
            </a:pPr>
            <a:r>
              <a:rPr lang="fr-FR" sz="2800" b="1" dirty="0"/>
              <a:t>reprends pas Ton Esprit Saint. Rends-moi la joie d’être sauvé ; que l'esprit généreux me soutienne. Aux pécheurs j'enseignerai Tes chemins ; vers Toi, reviendront les égarés. Libère-moi du sang versé, Dieu, mon Dieu sauveur, et ma langue acclamera Ta justice ! Seigneur, ouvre mes lèvres, et ma bouche proclamera Ta louange. Si j’offre un sacrifice, tu n’en veux pas, Tu n'acceptes pas d'holocauste. Le sacrifice qui plaît à Dieu, c'est un esprit brisé ; Tu ne repousses pas</a:t>
            </a:r>
            <a:endParaRPr lang="fr-FR" sz="2800" b="1" dirty="0">
              <a:solidFill>
                <a:srgbClr val="C00000"/>
              </a:solidFill>
            </a:endParaRPr>
          </a:p>
        </p:txBody>
      </p:sp>
      <p:sp>
        <p:nvSpPr>
          <p:cNvPr id="4" name="Rectangle 3">
            <a:extLst>
              <a:ext uri="{FF2B5EF4-FFF2-40B4-BE49-F238E27FC236}">
                <a16:creationId xmlns:a16="http://schemas.microsoft.com/office/drawing/2014/main" id="{91243CA8-04CE-43A8-A980-AAAC9EEED9CA}"/>
              </a:ext>
            </a:extLst>
          </p:cNvPr>
          <p:cNvSpPr/>
          <p:nvPr/>
        </p:nvSpPr>
        <p:spPr>
          <a:xfrm>
            <a:off x="6240016" y="476672"/>
            <a:ext cx="5472608" cy="5798393"/>
          </a:xfrm>
          <a:prstGeom prst="rect">
            <a:avLst/>
          </a:prstGeom>
        </p:spPr>
        <p:txBody>
          <a:bodyPr wrap="square">
            <a:normAutofit fontScale="92500"/>
          </a:bodyPr>
          <a:lstStyle/>
          <a:p>
            <a:pPr algn="just" rtl="1"/>
            <a:r>
              <a:rPr lang="ar-AE" sz="4000" b="1" dirty="0"/>
              <a:t>وروحك القدوس لا تنزعه منى. امنحني بهجة خلاصك، وبروح رئاسي عضدني فأعلم الأثمة طرقك والمنافقون إليك يرجعون، نجني من الدماء يا الله إله خلاصي، فيبتهج لساني بعدلك. يا رب افتح شفتي، فيخبر فمي بتسبيحك. لأنك لو آثرت الذبيحة لكنت الآن أعطي، ولكنك لا تسر بالمحرقات، فالذبيحة لله روح منسحق. </a:t>
            </a:r>
            <a:endParaRPr lang="ar-SA" altLang="fr-FR" sz="4000" b="1" dirty="0">
              <a:solidFill>
                <a:srgbClr val="C00000"/>
              </a:solidFill>
              <a:latin typeface="Times New Roman" panose="02020603050405020304" pitchFamily="18" charset="0"/>
              <a:cs typeface="Arial" panose="020B0604020202020204" pitchFamily="34" charset="0"/>
            </a:endParaRPr>
          </a:p>
        </p:txBody>
      </p:sp>
      <p:sp>
        <p:nvSpPr>
          <p:cNvPr id="7" name="ZoneTexte 6">
            <a:extLst>
              <a:ext uri="{FF2B5EF4-FFF2-40B4-BE49-F238E27FC236}">
                <a16:creationId xmlns:a16="http://schemas.microsoft.com/office/drawing/2014/main" id="{388D155D-8E91-46D5-B05C-39A5FCC5D10C}"/>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de l’aube </a:t>
            </a:r>
            <a:r>
              <a:rPr lang="fr-FR" sz="1600" b="1" i="1" dirty="0">
                <a:solidFill>
                  <a:schemeClr val="bg1"/>
                </a:solidFill>
              </a:rPr>
              <a:t>du Jeudi Saint</a:t>
            </a:r>
            <a:endParaRPr lang="fr-FR" sz="1600" b="1" dirty="0">
              <a:solidFill>
                <a:schemeClr val="bg1"/>
              </a:solidFill>
            </a:endParaRPr>
          </a:p>
        </p:txBody>
      </p:sp>
      <p:sp>
        <p:nvSpPr>
          <p:cNvPr id="8" name="Rectangle 74">
            <a:extLst>
              <a:ext uri="{FF2B5EF4-FFF2-40B4-BE49-F238E27FC236}">
                <a16:creationId xmlns:a16="http://schemas.microsoft.com/office/drawing/2014/main" id="{8F4A4300-44D6-478B-AA65-9EBBE49B1953}"/>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باكر يوم الخميس</a:t>
            </a:r>
            <a:endParaRPr lang="en-US" altLang="fr-FR" sz="2000" b="1" i="1" dirty="0">
              <a:solidFill>
                <a:schemeClr val="bg1"/>
              </a:solidFill>
            </a:endParaRPr>
          </a:p>
        </p:txBody>
      </p:sp>
    </p:spTree>
    <p:extLst>
      <p:ext uri="{BB962C8B-B14F-4D97-AF65-F5344CB8AC3E}">
        <p14:creationId xmlns:p14="http://schemas.microsoft.com/office/powerpoint/2010/main" val="1115080024"/>
      </p:ext>
    </p:extLst>
  </p:cSld>
  <p:clrMapOvr>
    <a:masterClrMapping/>
  </p:clrMapOvr>
</p:sld>
</file>

<file path=ppt/slides/slide6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5306" y="1266276"/>
            <a:ext cx="5406557" cy="4791684"/>
          </a:xfrm>
        </p:spPr>
        <p:txBody>
          <a:bodyPr numCol="1" spcCol="72000" anchor="t">
            <a:noAutofit/>
          </a:bodyPr>
          <a:lstStyle/>
          <a:p>
            <a:pPr marL="0" indent="0" algn="just">
              <a:buNone/>
            </a:pPr>
            <a:r>
              <a:rPr lang="fr-FR" sz="2600" b="1" dirty="0">
                <a:latin typeface="Book Antiqua" panose="02040602050305030304" pitchFamily="18" charset="0"/>
              </a:rPr>
              <a:t>Réjouis la face de la terre, renouvelle-la encore une fois, Fais monter les eaux des fleuves comme il convient. Nous T'implorons, ô Christ notre Dieu écoute-nous et aie pitié de nous.</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marL="0" marR="0" lvl="0" indent="0" algn="ctr" defTabSz="914400" rtl="1" eaLnBrk="1" fontAlgn="base" latinLnBrk="0" hangingPunct="1">
              <a:lnSpc>
                <a:spcPct val="100000"/>
              </a:lnSpc>
              <a:spcBef>
                <a:spcPct val="20000"/>
              </a:spcBef>
              <a:spcAft>
                <a:spcPct val="0"/>
              </a:spcAft>
              <a:buClrTx/>
              <a:buSzTx/>
              <a:buFontTx/>
              <a:buNone/>
              <a:tabLst/>
              <a:defRPr/>
            </a:pPr>
            <a:endParaRPr kumimoji="0" lang="ar-SA" altLang="fr-FR" sz="36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 typeface="Arial" pitchFamily="34" charset="0"/>
              <a:buNone/>
              <a:tabLst/>
              <a:defRPr/>
            </a:pPr>
            <a:endParaRPr kumimoji="0" lang="fr-FR" sz="4000" b="1" i="0" u="none" strike="noStrike" kern="1200" cap="none" spc="0" normalizeH="0" baseline="0" noProof="0" dirty="0">
              <a:ln>
                <a:noFill/>
              </a:ln>
              <a:solidFill>
                <a:prstClr val="black"/>
              </a:solidFill>
              <a:effectLst/>
              <a:uLnTx/>
              <a:uFillTx/>
              <a:latin typeface="CS Avva Shenouda" panose="020B7200000000000000" pitchFamily="34" charset="0"/>
              <a:ea typeface="+mn-ea"/>
              <a:cs typeface="+mn-cs"/>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240016" y="1233424"/>
            <a:ext cx="5453049" cy="2431435"/>
          </a:xfrm>
          <a:prstGeom prst="rect">
            <a:avLst/>
          </a:prstGeom>
        </p:spPr>
        <p:txBody>
          <a:bodyPr wrap="square" anchor="t" anchorCtr="0">
            <a:spAutoFit/>
          </a:bodyPr>
          <a:lstStyle/>
          <a:p>
            <a:pPr lvl="0" algn="just" rtl="1">
              <a:spcAft>
                <a:spcPts val="1200"/>
              </a:spcAft>
            </a:pPr>
            <a:r>
              <a:rPr lang="ar-AE" sz="3800" b="1" dirty="0">
                <a:solidFill>
                  <a:prstClr val="black"/>
                </a:solidFill>
                <a:latin typeface="Book Antiqua" panose="02040602050305030304" pitchFamily="18" charset="0"/>
              </a:rPr>
              <a:t>فرح وجه الأرض، جددها دفعة أخرى، أصعد مياه الأنهار كمقداره، نطلب اليك أيها المسيح الهنا استجب لنا وارحمنا.</a:t>
            </a:r>
            <a:endParaRPr lang="fr-FR" sz="3800" b="1" dirty="0">
              <a:solidFill>
                <a:prstClr val="black"/>
              </a:solidFill>
              <a:latin typeface="Book Antiqua" panose="02040602050305030304" pitchFamily="18" charset="0"/>
            </a:endParaRPr>
          </a:p>
        </p:txBody>
      </p:sp>
      <p:graphicFrame>
        <p:nvGraphicFramePr>
          <p:cNvPr id="5" name="Tableau 4">
            <a:extLst>
              <a:ext uri="{FF2B5EF4-FFF2-40B4-BE49-F238E27FC236}">
                <a16:creationId xmlns:a16="http://schemas.microsoft.com/office/drawing/2014/main" id="{355B0E5D-C233-46E9-B48C-8104B51C7EAB}"/>
              </a:ext>
            </a:extLst>
          </p:cNvPr>
          <p:cNvGraphicFramePr>
            <a:graphicFrameLocks noGrp="1"/>
          </p:cNvGraphicFramePr>
          <p:nvPr/>
        </p:nvGraphicFramePr>
        <p:xfrm>
          <a:off x="428493" y="5058299"/>
          <a:ext cx="11305251" cy="1310640"/>
        </p:xfrm>
        <a:graphic>
          <a:graphicData uri="http://schemas.openxmlformats.org/drawingml/2006/table">
            <a:tbl>
              <a:tblPr firstRow="1" bandRow="1">
                <a:tableStyleId>{5C22544A-7EE6-4342-B048-85BDC9FD1C3A}</a:tableStyleId>
              </a:tblPr>
              <a:tblGrid>
                <a:gridCol w="3768417">
                  <a:extLst>
                    <a:ext uri="{9D8B030D-6E8A-4147-A177-3AD203B41FA5}">
                      <a16:colId xmlns:a16="http://schemas.microsoft.com/office/drawing/2014/main" val="173051987"/>
                    </a:ext>
                  </a:extLst>
                </a:gridCol>
                <a:gridCol w="3768417">
                  <a:extLst>
                    <a:ext uri="{9D8B030D-6E8A-4147-A177-3AD203B41FA5}">
                      <a16:colId xmlns:a16="http://schemas.microsoft.com/office/drawing/2014/main" val="1640507691"/>
                    </a:ext>
                  </a:extLst>
                </a:gridCol>
                <a:gridCol w="3768417">
                  <a:extLst>
                    <a:ext uri="{9D8B030D-6E8A-4147-A177-3AD203B41FA5}">
                      <a16:colId xmlns:a16="http://schemas.microsoft.com/office/drawing/2014/main" val="3637683879"/>
                    </a:ext>
                  </a:extLst>
                </a:gridCol>
              </a:tblGrid>
              <a:tr h="375384">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2000" b="1" kern="1200" dirty="0" err="1">
                          <a:solidFill>
                            <a:srgbClr val="C00000"/>
                          </a:solidFill>
                          <a:latin typeface="CS Avva Shenouda" panose="020B7200000000000000" pitchFamily="34" charset="0"/>
                          <a:ea typeface="+mn-ea"/>
                          <a:cs typeface="+mn-cs"/>
                        </a:rPr>
                        <a:t>Pilaoc</a:t>
                      </a:r>
                      <a:endParaRPr lang="fr-FR" sz="2000" b="1" kern="1200" dirty="0">
                        <a:solidFill>
                          <a:srgbClr val="C00000"/>
                        </a:solidFill>
                        <a:latin typeface="CS Avva Shenouda" panose="020B7200000000000000" pitchFamily="34" charset="0"/>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lang="fr-FR" sz="500" b="1" kern="1200" dirty="0">
                        <a:solidFill>
                          <a:srgbClr val="C00000"/>
                        </a:solidFill>
                        <a:latin typeface="CS Avva Shenouda" panose="020B7200000000000000" pitchFamily="34" charset="0"/>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lang="fr-FR" sz="2800" b="1" kern="1200" dirty="0" err="1">
                          <a:solidFill>
                            <a:schemeClr val="tx1"/>
                          </a:solidFill>
                          <a:effectLst/>
                          <a:latin typeface="CS Avva Shenouda" panose="020B7200000000000000" pitchFamily="34" charset="0"/>
                          <a:ea typeface="+mn-ea"/>
                          <a:cs typeface="+mn-cs"/>
                        </a:rPr>
                        <a:t>Kuri`e</a:t>
                      </a:r>
                      <a:r>
                        <a:rPr lang="fr-FR" sz="2800" b="1" kern="1200" dirty="0">
                          <a:solidFill>
                            <a:schemeClr val="tx1"/>
                          </a:solidFill>
                          <a:effectLst/>
                          <a:latin typeface="CS Avva Shenouda" panose="020B7200000000000000" pitchFamily="34" charset="0"/>
                          <a:ea typeface="+mn-ea"/>
                          <a:cs typeface="+mn-cs"/>
                        </a:rPr>
                        <a:t> `</a:t>
                      </a:r>
                      <a:r>
                        <a:rPr lang="fr-FR" sz="2800" b="1" kern="1200" dirty="0" err="1">
                          <a:solidFill>
                            <a:schemeClr val="tx1"/>
                          </a:solidFill>
                          <a:effectLst/>
                          <a:latin typeface="CS Avva Shenouda" panose="020B7200000000000000" pitchFamily="34" charset="0"/>
                          <a:ea typeface="+mn-ea"/>
                          <a:cs typeface="+mn-cs"/>
                        </a:rPr>
                        <a:t>ele`ycon</a:t>
                      </a:r>
                      <a:r>
                        <a:rPr lang="fr-FR" sz="2800" b="1" kern="1200" dirty="0">
                          <a:solidFill>
                            <a:schemeClr val="tx1"/>
                          </a:solidFill>
                          <a:effectLst/>
                          <a:latin typeface="CS Avva Shenouda" panose="020B7200000000000000" pitchFamily="34" charset="0"/>
                          <a:ea typeface="+mn-ea"/>
                          <a:cs typeface="+mn-cs"/>
                        </a:rPr>
                        <a:t> </a:t>
                      </a: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algn="ctr" defTabSz="914400" rtl="0" eaLnBrk="1" latinLnBrk="0" hangingPunct="1"/>
                      <a:r>
                        <a:rPr lang="fr-FR" sz="2000" b="1" kern="1200" dirty="0">
                          <a:solidFill>
                            <a:srgbClr val="C00000"/>
                          </a:solidFill>
                          <a:latin typeface="+mn-lt"/>
                          <a:ea typeface="+mn-ea"/>
                          <a:cs typeface="+mn-cs"/>
                        </a:rPr>
                        <a:t>L’assemblée</a:t>
                      </a:r>
                      <a:endParaRPr lang="fr-FR" sz="2800" b="1" kern="1200" dirty="0">
                        <a:solidFill>
                          <a:srgbClr val="C00000"/>
                        </a:solidFill>
                        <a:latin typeface="+mn-lt"/>
                        <a:ea typeface="+mn-ea"/>
                        <a:cs typeface="+mn-cs"/>
                      </a:endParaRPr>
                    </a:p>
                    <a:p>
                      <a:pPr algn="ctr"/>
                      <a:r>
                        <a:rPr lang="fr-FR" sz="3200" b="1" kern="1200" dirty="0">
                          <a:solidFill>
                            <a:schemeClr val="dk1"/>
                          </a:solidFill>
                          <a:effectLst/>
                          <a:latin typeface="+mn-lt"/>
                          <a:ea typeface="+mn-ea"/>
                          <a:cs typeface="+mn-cs"/>
                        </a:rPr>
                        <a:t>Pitié Seigneur</a:t>
                      </a:r>
                      <a:endParaRPr lang="fr-FR" sz="2800" b="1" dirty="0">
                        <a:solidFill>
                          <a:srgbClr val="C00000"/>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ar-SA" sz="2400" b="1" kern="1200" dirty="0">
                          <a:solidFill>
                            <a:srgbClr val="C00000"/>
                          </a:solidFill>
                          <a:effectLst/>
                          <a:latin typeface="+mn-lt"/>
                          <a:ea typeface="+mn-ea"/>
                          <a:cs typeface="+mn-cs"/>
                        </a:rPr>
                        <a:t>الشعب</a:t>
                      </a:r>
                      <a:endParaRPr lang="fr-FR" sz="2400" b="1" kern="1200" dirty="0">
                        <a:solidFill>
                          <a:srgbClr val="C00000"/>
                        </a:solidFill>
                        <a:effectLst/>
                        <a:latin typeface="+mn-lt"/>
                        <a:ea typeface="+mn-ea"/>
                        <a:cs typeface="+mn-cs"/>
                      </a:endParaRPr>
                    </a:p>
                    <a:p>
                      <a:pPr algn="ctr"/>
                      <a:r>
                        <a:rPr lang="ar-SA" sz="3200" b="1" kern="1200" dirty="0" err="1">
                          <a:solidFill>
                            <a:schemeClr val="dk1"/>
                          </a:solidFill>
                          <a:effectLst/>
                          <a:latin typeface="+mn-lt"/>
                          <a:ea typeface="+mn-ea"/>
                          <a:cs typeface="+mn-cs"/>
                        </a:rPr>
                        <a:t>يارب</a:t>
                      </a:r>
                      <a:r>
                        <a:rPr lang="ar-SA" sz="3200" b="1" kern="1200" dirty="0">
                          <a:solidFill>
                            <a:schemeClr val="dk1"/>
                          </a:solidFill>
                          <a:effectLst/>
                          <a:latin typeface="+mn-lt"/>
                          <a:ea typeface="+mn-ea"/>
                          <a:cs typeface="+mn-cs"/>
                        </a:rPr>
                        <a:t> ارحم</a:t>
                      </a:r>
                      <a:endParaRPr lang="fr-FR" sz="3200" b="1" kern="1200" dirty="0">
                        <a:solidFill>
                          <a:schemeClr val="dk1"/>
                        </a:solidFill>
                        <a:effectLst/>
                        <a:latin typeface="+mn-lt"/>
                        <a:ea typeface="+mn-ea"/>
                        <a:cs typeface="+mn-cs"/>
                      </a:endParaRPr>
                    </a:p>
                    <a:p>
                      <a:pPr algn="ctr"/>
                      <a:endParaRPr lang="fr-FR" sz="2400" b="1" dirty="0">
                        <a:solidFill>
                          <a:srgbClr val="C00000"/>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738159327"/>
                  </a:ext>
                </a:extLst>
              </a:tr>
            </a:tbl>
          </a:graphicData>
        </a:graphic>
      </p:graphicFrame>
      <p:graphicFrame>
        <p:nvGraphicFramePr>
          <p:cNvPr id="6" name="Tableau 5">
            <a:extLst>
              <a:ext uri="{FF2B5EF4-FFF2-40B4-BE49-F238E27FC236}">
                <a16:creationId xmlns:a16="http://schemas.microsoft.com/office/drawing/2014/main" id="{4FF79188-25EB-41E5-AB1D-E25E688F4592}"/>
              </a:ext>
            </a:extLst>
          </p:cNvPr>
          <p:cNvGraphicFramePr>
            <a:graphicFrameLocks noGrp="1"/>
          </p:cNvGraphicFramePr>
          <p:nvPr/>
        </p:nvGraphicFramePr>
        <p:xfrm>
          <a:off x="422177" y="764704"/>
          <a:ext cx="11270888" cy="457200"/>
        </p:xfrm>
        <a:graphic>
          <a:graphicData uri="http://schemas.openxmlformats.org/drawingml/2006/table">
            <a:tbl>
              <a:tblPr firstRow="1" bandRow="1">
                <a:tableStyleId>{5C22544A-7EE6-4342-B048-85BDC9FD1C3A}</a:tableStyleId>
              </a:tblPr>
              <a:tblGrid>
                <a:gridCol w="5635444">
                  <a:extLst>
                    <a:ext uri="{9D8B030D-6E8A-4147-A177-3AD203B41FA5}">
                      <a16:colId xmlns:a16="http://schemas.microsoft.com/office/drawing/2014/main" val="3960078522"/>
                    </a:ext>
                  </a:extLst>
                </a:gridCol>
                <a:gridCol w="5635444">
                  <a:extLst>
                    <a:ext uri="{9D8B030D-6E8A-4147-A177-3AD203B41FA5}">
                      <a16:colId xmlns:a16="http://schemas.microsoft.com/office/drawing/2014/main" val="643635508"/>
                    </a:ext>
                  </a:extLst>
                </a:gridCol>
              </a:tblGrid>
              <a:tr h="370840">
                <a:tc>
                  <a:txBody>
                    <a:bodyPr/>
                    <a:lstStyle/>
                    <a:p>
                      <a:pPr algn="ctr"/>
                      <a:r>
                        <a:rPr lang="fr-FR" sz="2000" dirty="0">
                          <a:solidFill>
                            <a:srgbClr val="C00000"/>
                          </a:solidFill>
                        </a:rPr>
                        <a:t>Le Prêtre</a:t>
                      </a: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ar-SA" sz="2400" b="1" kern="1200" dirty="0">
                          <a:solidFill>
                            <a:srgbClr val="C00000"/>
                          </a:solidFill>
                          <a:effectLst/>
                          <a:latin typeface="+mn-lt"/>
                          <a:ea typeface="+mn-ea"/>
                          <a:cs typeface="+mn-cs"/>
                        </a:rPr>
                        <a:t>الكاهن</a:t>
                      </a:r>
                      <a:endParaRPr lang="fr-FR" sz="2400" dirty="0">
                        <a:solidFill>
                          <a:srgbClr val="C00000"/>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765860686"/>
                  </a:ext>
                </a:extLst>
              </a:tr>
            </a:tbl>
          </a:graphicData>
        </a:graphic>
      </p:graphicFrame>
      <p:sp>
        <p:nvSpPr>
          <p:cNvPr id="11" name="ZoneTexte 10">
            <a:extLst>
              <a:ext uri="{FF2B5EF4-FFF2-40B4-BE49-F238E27FC236}">
                <a16:creationId xmlns:a16="http://schemas.microsoft.com/office/drawing/2014/main" id="{331E7DCC-A6E7-4DCA-9282-74CB498FA51B}"/>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du </a:t>
            </a:r>
            <a:r>
              <a:rPr lang="fr-FR" sz="1600" b="1" dirty="0" err="1">
                <a:solidFill>
                  <a:schemeClr val="bg1"/>
                </a:solidFill>
              </a:rPr>
              <a:t>Lakkan</a:t>
            </a:r>
            <a:r>
              <a:rPr lang="fr-FR" sz="1600" b="1" dirty="0">
                <a:solidFill>
                  <a:schemeClr val="bg1"/>
                </a:solidFill>
              </a:rPr>
              <a:t> (Lavement des pieds)</a:t>
            </a:r>
          </a:p>
        </p:txBody>
      </p:sp>
      <p:sp>
        <p:nvSpPr>
          <p:cNvPr id="13" name="Rectangle 74">
            <a:extLst>
              <a:ext uri="{FF2B5EF4-FFF2-40B4-BE49-F238E27FC236}">
                <a16:creationId xmlns:a16="http://schemas.microsoft.com/office/drawing/2014/main" id="{4002952C-9F72-4CBE-932F-06A238C38704}"/>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صلاة </a:t>
            </a:r>
            <a:r>
              <a:rPr lang="ar-SA" sz="2000" b="1" dirty="0" err="1">
                <a:solidFill>
                  <a:schemeClr val="bg1"/>
                </a:solidFill>
              </a:rPr>
              <a:t>اللقان</a:t>
            </a:r>
            <a:endParaRPr lang="en-US" altLang="fr-FR" sz="2000" b="1" i="1" dirty="0">
              <a:solidFill>
                <a:schemeClr val="bg1"/>
              </a:solidFill>
            </a:endParaRPr>
          </a:p>
        </p:txBody>
      </p:sp>
    </p:spTree>
    <p:extLst>
      <p:ext uri="{BB962C8B-B14F-4D97-AF65-F5344CB8AC3E}">
        <p14:creationId xmlns:p14="http://schemas.microsoft.com/office/powerpoint/2010/main" val="2824069766"/>
      </p:ext>
    </p:extLst>
  </p:cSld>
  <p:clrMapOvr>
    <a:masterClrMapping/>
  </p:clrMapOvr>
</p:sld>
</file>

<file path=ppt/slides/slide6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5306" y="1266276"/>
            <a:ext cx="5406557" cy="4791684"/>
          </a:xfrm>
        </p:spPr>
        <p:txBody>
          <a:bodyPr numCol="1" spcCol="72000" anchor="t">
            <a:noAutofit/>
          </a:bodyPr>
          <a:lstStyle/>
          <a:p>
            <a:pPr marL="0" indent="0" algn="just">
              <a:buNone/>
            </a:pPr>
            <a:r>
              <a:rPr lang="fr-FR" sz="2600" b="1" dirty="0">
                <a:latin typeface="Book Antiqua" panose="02040602050305030304" pitchFamily="18" charset="0"/>
              </a:rPr>
              <a:t>Par Ta bonté bénis le couronnement de l'année, que toutes les régions soient remplies à profusion : que leurs sillons soient multipliés, et leurs fruits bénis. Nous T'implorons, ô Christ notre Dieu écoute-nous et aie pitié de nous.</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marL="0" marR="0" lvl="0" indent="0" algn="ctr" defTabSz="914400" rtl="1" eaLnBrk="1" fontAlgn="base" latinLnBrk="0" hangingPunct="1">
              <a:lnSpc>
                <a:spcPct val="100000"/>
              </a:lnSpc>
              <a:spcBef>
                <a:spcPct val="20000"/>
              </a:spcBef>
              <a:spcAft>
                <a:spcPct val="0"/>
              </a:spcAft>
              <a:buClrTx/>
              <a:buSzTx/>
              <a:buFontTx/>
              <a:buNone/>
              <a:tabLst/>
              <a:defRPr/>
            </a:pPr>
            <a:endParaRPr kumimoji="0" lang="ar-SA" altLang="fr-FR" sz="36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 typeface="Arial" pitchFamily="34" charset="0"/>
              <a:buNone/>
              <a:tabLst/>
              <a:defRPr/>
            </a:pPr>
            <a:endParaRPr kumimoji="0" lang="fr-FR" sz="4000" b="1" i="0" u="none" strike="noStrike" kern="1200" cap="none" spc="0" normalizeH="0" baseline="0" noProof="0" dirty="0">
              <a:ln>
                <a:noFill/>
              </a:ln>
              <a:solidFill>
                <a:prstClr val="black"/>
              </a:solidFill>
              <a:effectLst/>
              <a:uLnTx/>
              <a:uFillTx/>
              <a:latin typeface="CS Avva Shenouda" panose="020B7200000000000000" pitchFamily="34" charset="0"/>
              <a:ea typeface="+mn-ea"/>
              <a:cs typeface="+mn-cs"/>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240016" y="1233424"/>
            <a:ext cx="5453049" cy="3016210"/>
          </a:xfrm>
          <a:prstGeom prst="rect">
            <a:avLst/>
          </a:prstGeom>
        </p:spPr>
        <p:txBody>
          <a:bodyPr wrap="square" anchor="t" anchorCtr="0">
            <a:spAutoFit/>
          </a:bodyPr>
          <a:lstStyle/>
          <a:p>
            <a:pPr lvl="0" algn="just" rtl="1">
              <a:spcAft>
                <a:spcPts val="1200"/>
              </a:spcAft>
            </a:pPr>
            <a:r>
              <a:rPr lang="ar-AE" sz="3800" b="1" dirty="0">
                <a:solidFill>
                  <a:prstClr val="black"/>
                </a:solidFill>
                <a:latin typeface="Book Antiqua" panose="02040602050305030304" pitchFamily="18" charset="0"/>
              </a:rPr>
              <a:t>بارك إكليل السنة بصلاحك، بقاع مصر املأها من الخير. ليكثر حرثها، وتتبارك ثمارها، نطلب اليك أيها المسيح الهنا استجب لنا وارحمنا.</a:t>
            </a:r>
            <a:endParaRPr lang="fr-FR" sz="3800" b="1" dirty="0">
              <a:solidFill>
                <a:prstClr val="black"/>
              </a:solidFill>
              <a:latin typeface="Book Antiqua" panose="02040602050305030304" pitchFamily="18" charset="0"/>
            </a:endParaRPr>
          </a:p>
        </p:txBody>
      </p:sp>
      <p:graphicFrame>
        <p:nvGraphicFramePr>
          <p:cNvPr id="5" name="Tableau 4">
            <a:extLst>
              <a:ext uri="{FF2B5EF4-FFF2-40B4-BE49-F238E27FC236}">
                <a16:creationId xmlns:a16="http://schemas.microsoft.com/office/drawing/2014/main" id="{355B0E5D-C233-46E9-B48C-8104B51C7EAB}"/>
              </a:ext>
            </a:extLst>
          </p:cNvPr>
          <p:cNvGraphicFramePr>
            <a:graphicFrameLocks noGrp="1"/>
          </p:cNvGraphicFramePr>
          <p:nvPr/>
        </p:nvGraphicFramePr>
        <p:xfrm>
          <a:off x="428493" y="5058299"/>
          <a:ext cx="11305251" cy="1310640"/>
        </p:xfrm>
        <a:graphic>
          <a:graphicData uri="http://schemas.openxmlformats.org/drawingml/2006/table">
            <a:tbl>
              <a:tblPr firstRow="1" bandRow="1">
                <a:tableStyleId>{5C22544A-7EE6-4342-B048-85BDC9FD1C3A}</a:tableStyleId>
              </a:tblPr>
              <a:tblGrid>
                <a:gridCol w="3768417">
                  <a:extLst>
                    <a:ext uri="{9D8B030D-6E8A-4147-A177-3AD203B41FA5}">
                      <a16:colId xmlns:a16="http://schemas.microsoft.com/office/drawing/2014/main" val="173051987"/>
                    </a:ext>
                  </a:extLst>
                </a:gridCol>
                <a:gridCol w="3768417">
                  <a:extLst>
                    <a:ext uri="{9D8B030D-6E8A-4147-A177-3AD203B41FA5}">
                      <a16:colId xmlns:a16="http://schemas.microsoft.com/office/drawing/2014/main" val="1640507691"/>
                    </a:ext>
                  </a:extLst>
                </a:gridCol>
                <a:gridCol w="3768417">
                  <a:extLst>
                    <a:ext uri="{9D8B030D-6E8A-4147-A177-3AD203B41FA5}">
                      <a16:colId xmlns:a16="http://schemas.microsoft.com/office/drawing/2014/main" val="3637683879"/>
                    </a:ext>
                  </a:extLst>
                </a:gridCol>
              </a:tblGrid>
              <a:tr h="375384">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2000" b="1" kern="1200" dirty="0" err="1">
                          <a:solidFill>
                            <a:srgbClr val="C00000"/>
                          </a:solidFill>
                          <a:latin typeface="CS Avva Shenouda" panose="020B7200000000000000" pitchFamily="34" charset="0"/>
                          <a:ea typeface="+mn-ea"/>
                          <a:cs typeface="+mn-cs"/>
                        </a:rPr>
                        <a:t>Pilaoc</a:t>
                      </a:r>
                      <a:endParaRPr lang="fr-FR" sz="2000" b="1" kern="1200" dirty="0">
                        <a:solidFill>
                          <a:srgbClr val="C00000"/>
                        </a:solidFill>
                        <a:latin typeface="CS Avva Shenouda" panose="020B7200000000000000" pitchFamily="34" charset="0"/>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lang="fr-FR" sz="500" b="1" kern="1200" dirty="0">
                        <a:solidFill>
                          <a:srgbClr val="C00000"/>
                        </a:solidFill>
                        <a:latin typeface="CS Avva Shenouda" panose="020B7200000000000000" pitchFamily="34" charset="0"/>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lang="fr-FR" sz="2800" b="1" kern="1200" dirty="0" err="1">
                          <a:solidFill>
                            <a:schemeClr val="tx1"/>
                          </a:solidFill>
                          <a:effectLst/>
                          <a:latin typeface="CS Avva Shenouda" panose="020B7200000000000000" pitchFamily="34" charset="0"/>
                          <a:ea typeface="+mn-ea"/>
                          <a:cs typeface="+mn-cs"/>
                        </a:rPr>
                        <a:t>Kuri`e</a:t>
                      </a:r>
                      <a:r>
                        <a:rPr lang="fr-FR" sz="2800" b="1" kern="1200" dirty="0">
                          <a:solidFill>
                            <a:schemeClr val="tx1"/>
                          </a:solidFill>
                          <a:effectLst/>
                          <a:latin typeface="CS Avva Shenouda" panose="020B7200000000000000" pitchFamily="34" charset="0"/>
                          <a:ea typeface="+mn-ea"/>
                          <a:cs typeface="+mn-cs"/>
                        </a:rPr>
                        <a:t> `</a:t>
                      </a:r>
                      <a:r>
                        <a:rPr lang="fr-FR" sz="2800" b="1" kern="1200" dirty="0" err="1">
                          <a:solidFill>
                            <a:schemeClr val="tx1"/>
                          </a:solidFill>
                          <a:effectLst/>
                          <a:latin typeface="CS Avva Shenouda" panose="020B7200000000000000" pitchFamily="34" charset="0"/>
                          <a:ea typeface="+mn-ea"/>
                          <a:cs typeface="+mn-cs"/>
                        </a:rPr>
                        <a:t>ele`ycon</a:t>
                      </a:r>
                      <a:r>
                        <a:rPr lang="fr-FR" sz="2800" b="1" kern="1200" dirty="0">
                          <a:solidFill>
                            <a:schemeClr val="tx1"/>
                          </a:solidFill>
                          <a:effectLst/>
                          <a:latin typeface="CS Avva Shenouda" panose="020B7200000000000000" pitchFamily="34" charset="0"/>
                          <a:ea typeface="+mn-ea"/>
                          <a:cs typeface="+mn-cs"/>
                        </a:rPr>
                        <a:t> </a:t>
                      </a: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algn="ctr" defTabSz="914400" rtl="0" eaLnBrk="1" latinLnBrk="0" hangingPunct="1"/>
                      <a:r>
                        <a:rPr lang="fr-FR" sz="2000" b="1" kern="1200" dirty="0">
                          <a:solidFill>
                            <a:srgbClr val="C00000"/>
                          </a:solidFill>
                          <a:latin typeface="+mn-lt"/>
                          <a:ea typeface="+mn-ea"/>
                          <a:cs typeface="+mn-cs"/>
                        </a:rPr>
                        <a:t>L’assemblée</a:t>
                      </a:r>
                      <a:endParaRPr lang="fr-FR" sz="2800" b="1" kern="1200" dirty="0">
                        <a:solidFill>
                          <a:srgbClr val="C00000"/>
                        </a:solidFill>
                        <a:latin typeface="+mn-lt"/>
                        <a:ea typeface="+mn-ea"/>
                        <a:cs typeface="+mn-cs"/>
                      </a:endParaRPr>
                    </a:p>
                    <a:p>
                      <a:pPr algn="ctr"/>
                      <a:r>
                        <a:rPr lang="fr-FR" sz="3200" b="1" kern="1200" dirty="0">
                          <a:solidFill>
                            <a:schemeClr val="dk1"/>
                          </a:solidFill>
                          <a:effectLst/>
                          <a:latin typeface="+mn-lt"/>
                          <a:ea typeface="+mn-ea"/>
                          <a:cs typeface="+mn-cs"/>
                        </a:rPr>
                        <a:t>Pitié Seigneur</a:t>
                      </a:r>
                      <a:endParaRPr lang="fr-FR" sz="2800" b="1" dirty="0">
                        <a:solidFill>
                          <a:srgbClr val="C00000"/>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ar-SA" sz="2400" b="1" kern="1200" dirty="0">
                          <a:solidFill>
                            <a:srgbClr val="C00000"/>
                          </a:solidFill>
                          <a:effectLst/>
                          <a:latin typeface="+mn-lt"/>
                          <a:ea typeface="+mn-ea"/>
                          <a:cs typeface="+mn-cs"/>
                        </a:rPr>
                        <a:t>الشعب</a:t>
                      </a:r>
                      <a:endParaRPr lang="fr-FR" sz="2400" b="1" kern="1200" dirty="0">
                        <a:solidFill>
                          <a:srgbClr val="C00000"/>
                        </a:solidFill>
                        <a:effectLst/>
                        <a:latin typeface="+mn-lt"/>
                        <a:ea typeface="+mn-ea"/>
                        <a:cs typeface="+mn-cs"/>
                      </a:endParaRPr>
                    </a:p>
                    <a:p>
                      <a:pPr algn="ctr"/>
                      <a:r>
                        <a:rPr lang="ar-SA" sz="3200" b="1" kern="1200" dirty="0" err="1">
                          <a:solidFill>
                            <a:schemeClr val="dk1"/>
                          </a:solidFill>
                          <a:effectLst/>
                          <a:latin typeface="+mn-lt"/>
                          <a:ea typeface="+mn-ea"/>
                          <a:cs typeface="+mn-cs"/>
                        </a:rPr>
                        <a:t>يارب</a:t>
                      </a:r>
                      <a:r>
                        <a:rPr lang="ar-SA" sz="3200" b="1" kern="1200" dirty="0">
                          <a:solidFill>
                            <a:schemeClr val="dk1"/>
                          </a:solidFill>
                          <a:effectLst/>
                          <a:latin typeface="+mn-lt"/>
                          <a:ea typeface="+mn-ea"/>
                          <a:cs typeface="+mn-cs"/>
                        </a:rPr>
                        <a:t> ارحم</a:t>
                      </a:r>
                      <a:endParaRPr lang="fr-FR" sz="3200" b="1" kern="1200" dirty="0">
                        <a:solidFill>
                          <a:schemeClr val="dk1"/>
                        </a:solidFill>
                        <a:effectLst/>
                        <a:latin typeface="+mn-lt"/>
                        <a:ea typeface="+mn-ea"/>
                        <a:cs typeface="+mn-cs"/>
                      </a:endParaRPr>
                    </a:p>
                    <a:p>
                      <a:pPr algn="ctr"/>
                      <a:endParaRPr lang="fr-FR" sz="2400" b="1" dirty="0">
                        <a:solidFill>
                          <a:srgbClr val="C00000"/>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738159327"/>
                  </a:ext>
                </a:extLst>
              </a:tr>
            </a:tbl>
          </a:graphicData>
        </a:graphic>
      </p:graphicFrame>
      <p:graphicFrame>
        <p:nvGraphicFramePr>
          <p:cNvPr id="6" name="Tableau 5">
            <a:extLst>
              <a:ext uri="{FF2B5EF4-FFF2-40B4-BE49-F238E27FC236}">
                <a16:creationId xmlns:a16="http://schemas.microsoft.com/office/drawing/2014/main" id="{4FF79188-25EB-41E5-AB1D-E25E688F4592}"/>
              </a:ext>
            </a:extLst>
          </p:cNvPr>
          <p:cNvGraphicFramePr>
            <a:graphicFrameLocks noGrp="1"/>
          </p:cNvGraphicFramePr>
          <p:nvPr/>
        </p:nvGraphicFramePr>
        <p:xfrm>
          <a:off x="422177" y="764704"/>
          <a:ext cx="11270888" cy="457200"/>
        </p:xfrm>
        <a:graphic>
          <a:graphicData uri="http://schemas.openxmlformats.org/drawingml/2006/table">
            <a:tbl>
              <a:tblPr firstRow="1" bandRow="1">
                <a:tableStyleId>{5C22544A-7EE6-4342-B048-85BDC9FD1C3A}</a:tableStyleId>
              </a:tblPr>
              <a:tblGrid>
                <a:gridCol w="5635444">
                  <a:extLst>
                    <a:ext uri="{9D8B030D-6E8A-4147-A177-3AD203B41FA5}">
                      <a16:colId xmlns:a16="http://schemas.microsoft.com/office/drawing/2014/main" val="3960078522"/>
                    </a:ext>
                  </a:extLst>
                </a:gridCol>
                <a:gridCol w="5635444">
                  <a:extLst>
                    <a:ext uri="{9D8B030D-6E8A-4147-A177-3AD203B41FA5}">
                      <a16:colId xmlns:a16="http://schemas.microsoft.com/office/drawing/2014/main" val="643635508"/>
                    </a:ext>
                  </a:extLst>
                </a:gridCol>
              </a:tblGrid>
              <a:tr h="370840">
                <a:tc>
                  <a:txBody>
                    <a:bodyPr/>
                    <a:lstStyle/>
                    <a:p>
                      <a:pPr algn="ctr"/>
                      <a:r>
                        <a:rPr lang="fr-FR" sz="2000" dirty="0">
                          <a:solidFill>
                            <a:srgbClr val="C00000"/>
                          </a:solidFill>
                        </a:rPr>
                        <a:t>Le Prêtre</a:t>
                      </a: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ar-SA" sz="2400" b="1" kern="1200" dirty="0">
                          <a:solidFill>
                            <a:srgbClr val="C00000"/>
                          </a:solidFill>
                          <a:effectLst/>
                          <a:latin typeface="+mn-lt"/>
                          <a:ea typeface="+mn-ea"/>
                          <a:cs typeface="+mn-cs"/>
                        </a:rPr>
                        <a:t>الكاهن</a:t>
                      </a:r>
                      <a:endParaRPr lang="fr-FR" sz="2400" dirty="0">
                        <a:solidFill>
                          <a:srgbClr val="C00000"/>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765860686"/>
                  </a:ext>
                </a:extLst>
              </a:tr>
            </a:tbl>
          </a:graphicData>
        </a:graphic>
      </p:graphicFrame>
      <p:sp>
        <p:nvSpPr>
          <p:cNvPr id="11" name="ZoneTexte 10">
            <a:extLst>
              <a:ext uri="{FF2B5EF4-FFF2-40B4-BE49-F238E27FC236}">
                <a16:creationId xmlns:a16="http://schemas.microsoft.com/office/drawing/2014/main" id="{3D452B78-FD92-48B7-9750-087EA4EDEAA1}"/>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du </a:t>
            </a:r>
            <a:r>
              <a:rPr lang="fr-FR" sz="1600" b="1" dirty="0" err="1">
                <a:solidFill>
                  <a:schemeClr val="bg1"/>
                </a:solidFill>
              </a:rPr>
              <a:t>Lakkan</a:t>
            </a:r>
            <a:r>
              <a:rPr lang="fr-FR" sz="1600" b="1" dirty="0">
                <a:solidFill>
                  <a:schemeClr val="bg1"/>
                </a:solidFill>
              </a:rPr>
              <a:t> (Lavement des pieds)</a:t>
            </a:r>
          </a:p>
        </p:txBody>
      </p:sp>
      <p:sp>
        <p:nvSpPr>
          <p:cNvPr id="13" name="Rectangle 74">
            <a:extLst>
              <a:ext uri="{FF2B5EF4-FFF2-40B4-BE49-F238E27FC236}">
                <a16:creationId xmlns:a16="http://schemas.microsoft.com/office/drawing/2014/main" id="{9AC32C12-59CB-4A94-9FA7-90D813F21B3A}"/>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صلاة </a:t>
            </a:r>
            <a:r>
              <a:rPr lang="ar-SA" sz="2000" b="1" dirty="0" err="1">
                <a:solidFill>
                  <a:schemeClr val="bg1"/>
                </a:solidFill>
              </a:rPr>
              <a:t>اللقان</a:t>
            </a:r>
            <a:endParaRPr lang="en-US" altLang="fr-FR" sz="2000" b="1" i="1" dirty="0">
              <a:solidFill>
                <a:schemeClr val="bg1"/>
              </a:solidFill>
            </a:endParaRPr>
          </a:p>
        </p:txBody>
      </p:sp>
    </p:spTree>
    <p:extLst>
      <p:ext uri="{BB962C8B-B14F-4D97-AF65-F5344CB8AC3E}">
        <p14:creationId xmlns:p14="http://schemas.microsoft.com/office/powerpoint/2010/main" val="2695475184"/>
      </p:ext>
    </p:extLst>
  </p:cSld>
  <p:clrMapOvr>
    <a:masterClrMapping/>
  </p:clrMapOvr>
</p:sld>
</file>

<file path=ppt/slides/slide6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5306" y="1266276"/>
            <a:ext cx="5406557" cy="4791684"/>
          </a:xfrm>
        </p:spPr>
        <p:txBody>
          <a:bodyPr numCol="1" spcCol="72000" anchor="t">
            <a:noAutofit/>
          </a:bodyPr>
          <a:lstStyle/>
          <a:p>
            <a:pPr marL="0" indent="0" algn="just">
              <a:buNone/>
            </a:pPr>
            <a:r>
              <a:rPr lang="fr-FR" sz="2600" b="1" dirty="0">
                <a:latin typeface="Book Antiqua" panose="02040602050305030304" pitchFamily="18" charset="0"/>
              </a:rPr>
              <a:t>Que les limites de nos contrées se réjouissent et que chantent de joie les collines par Ta bonté. Nous T'implorons, ô Christ notre Dieu écoute-nous et aie pitié de nous.</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marL="0" marR="0" lvl="0" indent="0" algn="ctr" defTabSz="914400" rtl="1" eaLnBrk="1" fontAlgn="base" latinLnBrk="0" hangingPunct="1">
              <a:lnSpc>
                <a:spcPct val="100000"/>
              </a:lnSpc>
              <a:spcBef>
                <a:spcPct val="20000"/>
              </a:spcBef>
              <a:spcAft>
                <a:spcPct val="0"/>
              </a:spcAft>
              <a:buClrTx/>
              <a:buSzTx/>
              <a:buFontTx/>
              <a:buNone/>
              <a:tabLst/>
              <a:defRPr/>
            </a:pPr>
            <a:endParaRPr kumimoji="0" lang="ar-SA" altLang="fr-FR" sz="36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 typeface="Arial" pitchFamily="34" charset="0"/>
              <a:buNone/>
              <a:tabLst/>
              <a:defRPr/>
            </a:pPr>
            <a:endParaRPr kumimoji="0" lang="fr-FR" sz="4000" b="1" i="0" u="none" strike="noStrike" kern="1200" cap="none" spc="0" normalizeH="0" baseline="0" noProof="0" dirty="0">
              <a:ln>
                <a:noFill/>
              </a:ln>
              <a:solidFill>
                <a:prstClr val="black"/>
              </a:solidFill>
              <a:effectLst/>
              <a:uLnTx/>
              <a:uFillTx/>
              <a:latin typeface="CS Avva Shenouda" panose="020B7200000000000000" pitchFamily="34" charset="0"/>
              <a:ea typeface="+mn-ea"/>
              <a:cs typeface="+mn-cs"/>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240016" y="1233424"/>
            <a:ext cx="5453049" cy="2431435"/>
          </a:xfrm>
          <a:prstGeom prst="rect">
            <a:avLst/>
          </a:prstGeom>
        </p:spPr>
        <p:txBody>
          <a:bodyPr wrap="square" anchor="t" anchorCtr="0">
            <a:spAutoFit/>
          </a:bodyPr>
          <a:lstStyle/>
          <a:p>
            <a:pPr lvl="0" algn="just" rtl="1">
              <a:spcAft>
                <a:spcPts val="1200"/>
              </a:spcAft>
            </a:pPr>
            <a:r>
              <a:rPr lang="ar-AE" sz="3800" b="1" dirty="0">
                <a:solidFill>
                  <a:prstClr val="black"/>
                </a:solidFill>
                <a:latin typeface="Book Antiqua" panose="02040602050305030304" pitchFamily="18" charset="0"/>
              </a:rPr>
              <a:t>لتفرح حدود  بلادنا، ولتتهلل الآكام بفرح من قبل صلاحك، نطلب اليك أيها المسيح الهنا استجب لنا وارحمنا.</a:t>
            </a:r>
            <a:endParaRPr lang="fr-FR" sz="3800" b="1" dirty="0">
              <a:solidFill>
                <a:prstClr val="black"/>
              </a:solidFill>
              <a:latin typeface="Book Antiqua" panose="02040602050305030304" pitchFamily="18" charset="0"/>
            </a:endParaRPr>
          </a:p>
        </p:txBody>
      </p:sp>
      <p:graphicFrame>
        <p:nvGraphicFramePr>
          <p:cNvPr id="5" name="Tableau 4">
            <a:extLst>
              <a:ext uri="{FF2B5EF4-FFF2-40B4-BE49-F238E27FC236}">
                <a16:creationId xmlns:a16="http://schemas.microsoft.com/office/drawing/2014/main" id="{355B0E5D-C233-46E9-B48C-8104B51C7EAB}"/>
              </a:ext>
            </a:extLst>
          </p:cNvPr>
          <p:cNvGraphicFramePr>
            <a:graphicFrameLocks noGrp="1"/>
          </p:cNvGraphicFramePr>
          <p:nvPr/>
        </p:nvGraphicFramePr>
        <p:xfrm>
          <a:off x="428493" y="5058299"/>
          <a:ext cx="11305251" cy="1310640"/>
        </p:xfrm>
        <a:graphic>
          <a:graphicData uri="http://schemas.openxmlformats.org/drawingml/2006/table">
            <a:tbl>
              <a:tblPr firstRow="1" bandRow="1">
                <a:tableStyleId>{5C22544A-7EE6-4342-B048-85BDC9FD1C3A}</a:tableStyleId>
              </a:tblPr>
              <a:tblGrid>
                <a:gridCol w="3768417">
                  <a:extLst>
                    <a:ext uri="{9D8B030D-6E8A-4147-A177-3AD203B41FA5}">
                      <a16:colId xmlns:a16="http://schemas.microsoft.com/office/drawing/2014/main" val="173051987"/>
                    </a:ext>
                  </a:extLst>
                </a:gridCol>
                <a:gridCol w="3768417">
                  <a:extLst>
                    <a:ext uri="{9D8B030D-6E8A-4147-A177-3AD203B41FA5}">
                      <a16:colId xmlns:a16="http://schemas.microsoft.com/office/drawing/2014/main" val="1640507691"/>
                    </a:ext>
                  </a:extLst>
                </a:gridCol>
                <a:gridCol w="3768417">
                  <a:extLst>
                    <a:ext uri="{9D8B030D-6E8A-4147-A177-3AD203B41FA5}">
                      <a16:colId xmlns:a16="http://schemas.microsoft.com/office/drawing/2014/main" val="3637683879"/>
                    </a:ext>
                  </a:extLst>
                </a:gridCol>
              </a:tblGrid>
              <a:tr h="375384">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2000" b="1" kern="1200" dirty="0" err="1">
                          <a:solidFill>
                            <a:srgbClr val="C00000"/>
                          </a:solidFill>
                          <a:latin typeface="CS Avva Shenouda" panose="020B7200000000000000" pitchFamily="34" charset="0"/>
                          <a:ea typeface="+mn-ea"/>
                          <a:cs typeface="+mn-cs"/>
                        </a:rPr>
                        <a:t>Pilaoc</a:t>
                      </a:r>
                      <a:endParaRPr lang="fr-FR" sz="2000" b="1" kern="1200" dirty="0">
                        <a:solidFill>
                          <a:srgbClr val="C00000"/>
                        </a:solidFill>
                        <a:latin typeface="CS Avva Shenouda" panose="020B7200000000000000" pitchFamily="34" charset="0"/>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lang="fr-FR" sz="500" b="1" kern="1200" dirty="0">
                        <a:solidFill>
                          <a:srgbClr val="C00000"/>
                        </a:solidFill>
                        <a:latin typeface="CS Avva Shenouda" panose="020B7200000000000000" pitchFamily="34" charset="0"/>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lang="fr-FR" sz="2800" b="1" kern="1200" dirty="0" err="1">
                          <a:solidFill>
                            <a:schemeClr val="tx1"/>
                          </a:solidFill>
                          <a:effectLst/>
                          <a:latin typeface="CS Avva Shenouda" panose="020B7200000000000000" pitchFamily="34" charset="0"/>
                          <a:ea typeface="+mn-ea"/>
                          <a:cs typeface="+mn-cs"/>
                        </a:rPr>
                        <a:t>Kuri`e</a:t>
                      </a:r>
                      <a:r>
                        <a:rPr lang="fr-FR" sz="2800" b="1" kern="1200" dirty="0">
                          <a:solidFill>
                            <a:schemeClr val="tx1"/>
                          </a:solidFill>
                          <a:effectLst/>
                          <a:latin typeface="CS Avva Shenouda" panose="020B7200000000000000" pitchFamily="34" charset="0"/>
                          <a:ea typeface="+mn-ea"/>
                          <a:cs typeface="+mn-cs"/>
                        </a:rPr>
                        <a:t> `</a:t>
                      </a:r>
                      <a:r>
                        <a:rPr lang="fr-FR" sz="2800" b="1" kern="1200" dirty="0" err="1">
                          <a:solidFill>
                            <a:schemeClr val="tx1"/>
                          </a:solidFill>
                          <a:effectLst/>
                          <a:latin typeface="CS Avva Shenouda" panose="020B7200000000000000" pitchFamily="34" charset="0"/>
                          <a:ea typeface="+mn-ea"/>
                          <a:cs typeface="+mn-cs"/>
                        </a:rPr>
                        <a:t>ele`ycon</a:t>
                      </a:r>
                      <a:r>
                        <a:rPr lang="fr-FR" sz="2800" b="1" kern="1200" dirty="0">
                          <a:solidFill>
                            <a:schemeClr val="tx1"/>
                          </a:solidFill>
                          <a:effectLst/>
                          <a:latin typeface="CS Avva Shenouda" panose="020B7200000000000000" pitchFamily="34" charset="0"/>
                          <a:ea typeface="+mn-ea"/>
                          <a:cs typeface="+mn-cs"/>
                        </a:rPr>
                        <a:t> </a:t>
                      </a: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algn="ctr" defTabSz="914400" rtl="0" eaLnBrk="1" latinLnBrk="0" hangingPunct="1"/>
                      <a:r>
                        <a:rPr lang="fr-FR" sz="2000" b="1" kern="1200" dirty="0">
                          <a:solidFill>
                            <a:srgbClr val="C00000"/>
                          </a:solidFill>
                          <a:latin typeface="+mn-lt"/>
                          <a:ea typeface="+mn-ea"/>
                          <a:cs typeface="+mn-cs"/>
                        </a:rPr>
                        <a:t>L’assemblée</a:t>
                      </a:r>
                      <a:endParaRPr lang="fr-FR" sz="2800" b="1" kern="1200" dirty="0">
                        <a:solidFill>
                          <a:srgbClr val="C00000"/>
                        </a:solidFill>
                        <a:latin typeface="+mn-lt"/>
                        <a:ea typeface="+mn-ea"/>
                        <a:cs typeface="+mn-cs"/>
                      </a:endParaRPr>
                    </a:p>
                    <a:p>
                      <a:pPr algn="ctr"/>
                      <a:r>
                        <a:rPr lang="fr-FR" sz="3200" b="1" kern="1200" dirty="0">
                          <a:solidFill>
                            <a:schemeClr val="dk1"/>
                          </a:solidFill>
                          <a:effectLst/>
                          <a:latin typeface="+mn-lt"/>
                          <a:ea typeface="+mn-ea"/>
                          <a:cs typeface="+mn-cs"/>
                        </a:rPr>
                        <a:t>Pitié Seigneur</a:t>
                      </a:r>
                      <a:endParaRPr lang="fr-FR" sz="2800" b="1" dirty="0">
                        <a:solidFill>
                          <a:srgbClr val="C00000"/>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ar-SA" sz="2400" b="1" kern="1200" dirty="0">
                          <a:solidFill>
                            <a:srgbClr val="C00000"/>
                          </a:solidFill>
                          <a:effectLst/>
                          <a:latin typeface="+mn-lt"/>
                          <a:ea typeface="+mn-ea"/>
                          <a:cs typeface="+mn-cs"/>
                        </a:rPr>
                        <a:t>الشعب</a:t>
                      </a:r>
                      <a:endParaRPr lang="fr-FR" sz="2400" b="1" kern="1200" dirty="0">
                        <a:solidFill>
                          <a:srgbClr val="C00000"/>
                        </a:solidFill>
                        <a:effectLst/>
                        <a:latin typeface="+mn-lt"/>
                        <a:ea typeface="+mn-ea"/>
                        <a:cs typeface="+mn-cs"/>
                      </a:endParaRPr>
                    </a:p>
                    <a:p>
                      <a:pPr algn="ctr"/>
                      <a:r>
                        <a:rPr lang="ar-SA" sz="3200" b="1" kern="1200" dirty="0" err="1">
                          <a:solidFill>
                            <a:schemeClr val="dk1"/>
                          </a:solidFill>
                          <a:effectLst/>
                          <a:latin typeface="+mn-lt"/>
                          <a:ea typeface="+mn-ea"/>
                          <a:cs typeface="+mn-cs"/>
                        </a:rPr>
                        <a:t>يارب</a:t>
                      </a:r>
                      <a:r>
                        <a:rPr lang="ar-SA" sz="3200" b="1" kern="1200" dirty="0">
                          <a:solidFill>
                            <a:schemeClr val="dk1"/>
                          </a:solidFill>
                          <a:effectLst/>
                          <a:latin typeface="+mn-lt"/>
                          <a:ea typeface="+mn-ea"/>
                          <a:cs typeface="+mn-cs"/>
                        </a:rPr>
                        <a:t> ارحم</a:t>
                      </a:r>
                      <a:endParaRPr lang="fr-FR" sz="3200" b="1" kern="1200" dirty="0">
                        <a:solidFill>
                          <a:schemeClr val="dk1"/>
                        </a:solidFill>
                        <a:effectLst/>
                        <a:latin typeface="+mn-lt"/>
                        <a:ea typeface="+mn-ea"/>
                        <a:cs typeface="+mn-cs"/>
                      </a:endParaRPr>
                    </a:p>
                    <a:p>
                      <a:pPr algn="ctr"/>
                      <a:endParaRPr lang="fr-FR" sz="2400" b="1" dirty="0">
                        <a:solidFill>
                          <a:srgbClr val="C00000"/>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738159327"/>
                  </a:ext>
                </a:extLst>
              </a:tr>
            </a:tbl>
          </a:graphicData>
        </a:graphic>
      </p:graphicFrame>
      <p:graphicFrame>
        <p:nvGraphicFramePr>
          <p:cNvPr id="6" name="Tableau 5">
            <a:extLst>
              <a:ext uri="{FF2B5EF4-FFF2-40B4-BE49-F238E27FC236}">
                <a16:creationId xmlns:a16="http://schemas.microsoft.com/office/drawing/2014/main" id="{4FF79188-25EB-41E5-AB1D-E25E688F4592}"/>
              </a:ext>
            </a:extLst>
          </p:cNvPr>
          <p:cNvGraphicFramePr>
            <a:graphicFrameLocks noGrp="1"/>
          </p:cNvGraphicFramePr>
          <p:nvPr/>
        </p:nvGraphicFramePr>
        <p:xfrm>
          <a:off x="422177" y="764704"/>
          <a:ext cx="11270888" cy="457200"/>
        </p:xfrm>
        <a:graphic>
          <a:graphicData uri="http://schemas.openxmlformats.org/drawingml/2006/table">
            <a:tbl>
              <a:tblPr firstRow="1" bandRow="1">
                <a:tableStyleId>{5C22544A-7EE6-4342-B048-85BDC9FD1C3A}</a:tableStyleId>
              </a:tblPr>
              <a:tblGrid>
                <a:gridCol w="5635444">
                  <a:extLst>
                    <a:ext uri="{9D8B030D-6E8A-4147-A177-3AD203B41FA5}">
                      <a16:colId xmlns:a16="http://schemas.microsoft.com/office/drawing/2014/main" val="3960078522"/>
                    </a:ext>
                  </a:extLst>
                </a:gridCol>
                <a:gridCol w="5635444">
                  <a:extLst>
                    <a:ext uri="{9D8B030D-6E8A-4147-A177-3AD203B41FA5}">
                      <a16:colId xmlns:a16="http://schemas.microsoft.com/office/drawing/2014/main" val="643635508"/>
                    </a:ext>
                  </a:extLst>
                </a:gridCol>
              </a:tblGrid>
              <a:tr h="370840">
                <a:tc>
                  <a:txBody>
                    <a:bodyPr/>
                    <a:lstStyle/>
                    <a:p>
                      <a:pPr algn="ctr"/>
                      <a:r>
                        <a:rPr lang="fr-FR" sz="2000" dirty="0">
                          <a:solidFill>
                            <a:srgbClr val="C00000"/>
                          </a:solidFill>
                        </a:rPr>
                        <a:t>Le Prêtre</a:t>
                      </a: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ar-SA" sz="2400" b="1" kern="1200" dirty="0">
                          <a:solidFill>
                            <a:srgbClr val="C00000"/>
                          </a:solidFill>
                          <a:effectLst/>
                          <a:latin typeface="+mn-lt"/>
                          <a:ea typeface="+mn-ea"/>
                          <a:cs typeface="+mn-cs"/>
                        </a:rPr>
                        <a:t>الكاهن</a:t>
                      </a:r>
                      <a:endParaRPr lang="fr-FR" sz="2400" dirty="0">
                        <a:solidFill>
                          <a:srgbClr val="C00000"/>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765860686"/>
                  </a:ext>
                </a:extLst>
              </a:tr>
            </a:tbl>
          </a:graphicData>
        </a:graphic>
      </p:graphicFrame>
      <p:sp>
        <p:nvSpPr>
          <p:cNvPr id="11" name="ZoneTexte 10">
            <a:extLst>
              <a:ext uri="{FF2B5EF4-FFF2-40B4-BE49-F238E27FC236}">
                <a16:creationId xmlns:a16="http://schemas.microsoft.com/office/drawing/2014/main" id="{44C8B7BE-E683-4A6E-8C5E-CD1729992404}"/>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du </a:t>
            </a:r>
            <a:r>
              <a:rPr lang="fr-FR" sz="1600" b="1" dirty="0" err="1">
                <a:solidFill>
                  <a:schemeClr val="bg1"/>
                </a:solidFill>
              </a:rPr>
              <a:t>Lakkan</a:t>
            </a:r>
            <a:r>
              <a:rPr lang="fr-FR" sz="1600" b="1" dirty="0">
                <a:solidFill>
                  <a:schemeClr val="bg1"/>
                </a:solidFill>
              </a:rPr>
              <a:t> (Lavement des pieds)</a:t>
            </a:r>
          </a:p>
        </p:txBody>
      </p:sp>
      <p:sp>
        <p:nvSpPr>
          <p:cNvPr id="13" name="Rectangle 74">
            <a:extLst>
              <a:ext uri="{FF2B5EF4-FFF2-40B4-BE49-F238E27FC236}">
                <a16:creationId xmlns:a16="http://schemas.microsoft.com/office/drawing/2014/main" id="{C00A30AC-94D2-4F13-B8FB-6F476477E4C1}"/>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صلاة </a:t>
            </a:r>
            <a:r>
              <a:rPr lang="ar-SA" sz="2000" b="1" dirty="0" err="1">
                <a:solidFill>
                  <a:schemeClr val="bg1"/>
                </a:solidFill>
              </a:rPr>
              <a:t>اللقان</a:t>
            </a:r>
            <a:endParaRPr lang="en-US" altLang="fr-FR" sz="2000" b="1" i="1" dirty="0">
              <a:solidFill>
                <a:schemeClr val="bg1"/>
              </a:solidFill>
            </a:endParaRPr>
          </a:p>
        </p:txBody>
      </p:sp>
    </p:spTree>
    <p:extLst>
      <p:ext uri="{BB962C8B-B14F-4D97-AF65-F5344CB8AC3E}">
        <p14:creationId xmlns:p14="http://schemas.microsoft.com/office/powerpoint/2010/main" val="196803908"/>
      </p:ext>
    </p:extLst>
  </p:cSld>
  <p:clrMapOvr>
    <a:masterClrMapping/>
  </p:clrMapOvr>
</p:sld>
</file>

<file path=ppt/slides/slide6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5306" y="1266276"/>
            <a:ext cx="5406557" cy="4791684"/>
          </a:xfrm>
        </p:spPr>
        <p:txBody>
          <a:bodyPr numCol="1" spcCol="72000" anchor="t">
            <a:noAutofit/>
          </a:bodyPr>
          <a:lstStyle/>
          <a:p>
            <a:pPr marL="0" indent="0" algn="just">
              <a:buNone/>
            </a:pPr>
            <a:r>
              <a:rPr lang="fr-FR" sz="2600" b="1" dirty="0">
                <a:latin typeface="Book Antiqua" panose="02040602050305030304" pitchFamily="18" charset="0"/>
              </a:rPr>
              <a:t>Dieu sauve ton peuple, bénis ton héritage, accorde au monde entier Ta miséricorde et Ta compassion, élève le prestige des chrétiens par la puissance de Ta Croix vivifiante. Nous T'implorons, ô Christ notre Dieu écoute-nous et aie pitié de nous.</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marL="0" marR="0" lvl="0" indent="0" algn="ctr" defTabSz="914400" rtl="1" eaLnBrk="1" fontAlgn="base" latinLnBrk="0" hangingPunct="1">
              <a:lnSpc>
                <a:spcPct val="100000"/>
              </a:lnSpc>
              <a:spcBef>
                <a:spcPct val="20000"/>
              </a:spcBef>
              <a:spcAft>
                <a:spcPct val="0"/>
              </a:spcAft>
              <a:buClrTx/>
              <a:buSzTx/>
              <a:buFontTx/>
              <a:buNone/>
              <a:tabLst/>
              <a:defRPr/>
            </a:pPr>
            <a:endParaRPr kumimoji="0" lang="ar-SA" altLang="fr-FR" sz="36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 typeface="Arial" pitchFamily="34" charset="0"/>
              <a:buNone/>
              <a:tabLst/>
              <a:defRPr/>
            </a:pPr>
            <a:endParaRPr kumimoji="0" lang="fr-FR" sz="4000" b="1" i="0" u="none" strike="noStrike" kern="1200" cap="none" spc="0" normalizeH="0" baseline="0" noProof="0" dirty="0">
              <a:ln>
                <a:noFill/>
              </a:ln>
              <a:solidFill>
                <a:prstClr val="black"/>
              </a:solidFill>
              <a:effectLst/>
              <a:uLnTx/>
              <a:uFillTx/>
              <a:latin typeface="CS Avva Shenouda" panose="020B7200000000000000" pitchFamily="34" charset="0"/>
              <a:ea typeface="+mn-ea"/>
              <a:cs typeface="+mn-cs"/>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240016" y="1233424"/>
            <a:ext cx="5453049" cy="3600986"/>
          </a:xfrm>
          <a:prstGeom prst="rect">
            <a:avLst/>
          </a:prstGeom>
        </p:spPr>
        <p:txBody>
          <a:bodyPr wrap="square" anchor="t" anchorCtr="0">
            <a:spAutoFit/>
          </a:bodyPr>
          <a:lstStyle/>
          <a:p>
            <a:pPr lvl="0" algn="just" rtl="1">
              <a:spcAft>
                <a:spcPts val="1200"/>
              </a:spcAft>
            </a:pPr>
            <a:r>
              <a:rPr lang="ar-AE" sz="3800" b="1" dirty="0">
                <a:solidFill>
                  <a:prstClr val="black"/>
                </a:solidFill>
                <a:latin typeface="Book Antiqua" panose="02040602050305030304" pitchFamily="18" charset="0"/>
              </a:rPr>
              <a:t>اللهم خلص شعبك، بارك ميراثك، افتقد العالم أجمع بالمراحم </a:t>
            </a:r>
            <a:r>
              <a:rPr lang="ar-AE" sz="3800" b="1" dirty="0" err="1">
                <a:solidFill>
                  <a:prstClr val="black"/>
                </a:solidFill>
                <a:latin typeface="Book Antiqua" panose="02040602050305030304" pitchFamily="18" charset="0"/>
              </a:rPr>
              <a:t>والرأفات</a:t>
            </a:r>
            <a:r>
              <a:rPr lang="ar-AE" sz="3800" b="1" dirty="0">
                <a:solidFill>
                  <a:prstClr val="black"/>
                </a:solidFill>
                <a:latin typeface="Book Antiqua" panose="02040602050305030304" pitchFamily="18" charset="0"/>
              </a:rPr>
              <a:t>، ارفع شأن المسيحيين بقوة صليبك المحيي، نطلب اليك أيها المسيح الهنا استجب لنا وارحمنا.</a:t>
            </a:r>
            <a:endParaRPr lang="fr-FR" sz="3800" b="1" dirty="0">
              <a:solidFill>
                <a:prstClr val="black"/>
              </a:solidFill>
              <a:latin typeface="Book Antiqua" panose="02040602050305030304" pitchFamily="18" charset="0"/>
            </a:endParaRPr>
          </a:p>
        </p:txBody>
      </p:sp>
      <p:graphicFrame>
        <p:nvGraphicFramePr>
          <p:cNvPr id="5" name="Tableau 4">
            <a:extLst>
              <a:ext uri="{FF2B5EF4-FFF2-40B4-BE49-F238E27FC236}">
                <a16:creationId xmlns:a16="http://schemas.microsoft.com/office/drawing/2014/main" id="{355B0E5D-C233-46E9-B48C-8104B51C7EAB}"/>
              </a:ext>
            </a:extLst>
          </p:cNvPr>
          <p:cNvGraphicFramePr>
            <a:graphicFrameLocks noGrp="1"/>
          </p:cNvGraphicFramePr>
          <p:nvPr/>
        </p:nvGraphicFramePr>
        <p:xfrm>
          <a:off x="428493" y="5058299"/>
          <a:ext cx="11305251" cy="1310640"/>
        </p:xfrm>
        <a:graphic>
          <a:graphicData uri="http://schemas.openxmlformats.org/drawingml/2006/table">
            <a:tbl>
              <a:tblPr firstRow="1" bandRow="1">
                <a:tableStyleId>{5C22544A-7EE6-4342-B048-85BDC9FD1C3A}</a:tableStyleId>
              </a:tblPr>
              <a:tblGrid>
                <a:gridCol w="3768417">
                  <a:extLst>
                    <a:ext uri="{9D8B030D-6E8A-4147-A177-3AD203B41FA5}">
                      <a16:colId xmlns:a16="http://schemas.microsoft.com/office/drawing/2014/main" val="173051987"/>
                    </a:ext>
                  </a:extLst>
                </a:gridCol>
                <a:gridCol w="3768417">
                  <a:extLst>
                    <a:ext uri="{9D8B030D-6E8A-4147-A177-3AD203B41FA5}">
                      <a16:colId xmlns:a16="http://schemas.microsoft.com/office/drawing/2014/main" val="1640507691"/>
                    </a:ext>
                  </a:extLst>
                </a:gridCol>
                <a:gridCol w="3768417">
                  <a:extLst>
                    <a:ext uri="{9D8B030D-6E8A-4147-A177-3AD203B41FA5}">
                      <a16:colId xmlns:a16="http://schemas.microsoft.com/office/drawing/2014/main" val="3637683879"/>
                    </a:ext>
                  </a:extLst>
                </a:gridCol>
              </a:tblGrid>
              <a:tr h="375384">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2000" b="1" kern="1200" dirty="0" err="1">
                          <a:solidFill>
                            <a:srgbClr val="C00000"/>
                          </a:solidFill>
                          <a:latin typeface="CS Avva Shenouda" panose="020B7200000000000000" pitchFamily="34" charset="0"/>
                          <a:ea typeface="+mn-ea"/>
                          <a:cs typeface="+mn-cs"/>
                        </a:rPr>
                        <a:t>Pilaoc</a:t>
                      </a:r>
                      <a:endParaRPr lang="fr-FR" sz="2000" b="1" kern="1200" dirty="0">
                        <a:solidFill>
                          <a:srgbClr val="C00000"/>
                        </a:solidFill>
                        <a:latin typeface="CS Avva Shenouda" panose="020B7200000000000000" pitchFamily="34" charset="0"/>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lang="fr-FR" sz="500" b="1" kern="1200" dirty="0">
                        <a:solidFill>
                          <a:srgbClr val="C00000"/>
                        </a:solidFill>
                        <a:latin typeface="CS Avva Shenouda" panose="020B7200000000000000" pitchFamily="34" charset="0"/>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lang="fr-FR" sz="2800" b="1" kern="1200" dirty="0" err="1">
                          <a:solidFill>
                            <a:schemeClr val="tx1"/>
                          </a:solidFill>
                          <a:effectLst/>
                          <a:latin typeface="CS Avva Shenouda" panose="020B7200000000000000" pitchFamily="34" charset="0"/>
                          <a:ea typeface="+mn-ea"/>
                          <a:cs typeface="+mn-cs"/>
                        </a:rPr>
                        <a:t>Kuri`e</a:t>
                      </a:r>
                      <a:r>
                        <a:rPr lang="fr-FR" sz="2800" b="1" kern="1200" dirty="0">
                          <a:solidFill>
                            <a:schemeClr val="tx1"/>
                          </a:solidFill>
                          <a:effectLst/>
                          <a:latin typeface="CS Avva Shenouda" panose="020B7200000000000000" pitchFamily="34" charset="0"/>
                          <a:ea typeface="+mn-ea"/>
                          <a:cs typeface="+mn-cs"/>
                        </a:rPr>
                        <a:t> `</a:t>
                      </a:r>
                      <a:r>
                        <a:rPr lang="fr-FR" sz="2800" b="1" kern="1200" dirty="0" err="1">
                          <a:solidFill>
                            <a:schemeClr val="tx1"/>
                          </a:solidFill>
                          <a:effectLst/>
                          <a:latin typeface="CS Avva Shenouda" panose="020B7200000000000000" pitchFamily="34" charset="0"/>
                          <a:ea typeface="+mn-ea"/>
                          <a:cs typeface="+mn-cs"/>
                        </a:rPr>
                        <a:t>ele`ycon</a:t>
                      </a:r>
                      <a:r>
                        <a:rPr lang="fr-FR" sz="2800" b="1" kern="1200" dirty="0">
                          <a:solidFill>
                            <a:schemeClr val="tx1"/>
                          </a:solidFill>
                          <a:effectLst/>
                          <a:latin typeface="CS Avva Shenouda" panose="020B7200000000000000" pitchFamily="34" charset="0"/>
                          <a:ea typeface="+mn-ea"/>
                          <a:cs typeface="+mn-cs"/>
                        </a:rPr>
                        <a:t> </a:t>
                      </a: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algn="ctr" defTabSz="914400" rtl="0" eaLnBrk="1" latinLnBrk="0" hangingPunct="1"/>
                      <a:r>
                        <a:rPr lang="fr-FR" sz="2000" b="1" kern="1200" dirty="0">
                          <a:solidFill>
                            <a:srgbClr val="C00000"/>
                          </a:solidFill>
                          <a:latin typeface="+mn-lt"/>
                          <a:ea typeface="+mn-ea"/>
                          <a:cs typeface="+mn-cs"/>
                        </a:rPr>
                        <a:t>L’assemblée</a:t>
                      </a:r>
                      <a:endParaRPr lang="fr-FR" sz="2800" b="1" kern="1200" dirty="0">
                        <a:solidFill>
                          <a:srgbClr val="C00000"/>
                        </a:solidFill>
                        <a:latin typeface="+mn-lt"/>
                        <a:ea typeface="+mn-ea"/>
                        <a:cs typeface="+mn-cs"/>
                      </a:endParaRPr>
                    </a:p>
                    <a:p>
                      <a:pPr algn="ctr"/>
                      <a:r>
                        <a:rPr lang="fr-FR" sz="3200" b="1" kern="1200" dirty="0">
                          <a:solidFill>
                            <a:schemeClr val="dk1"/>
                          </a:solidFill>
                          <a:effectLst/>
                          <a:latin typeface="+mn-lt"/>
                          <a:ea typeface="+mn-ea"/>
                          <a:cs typeface="+mn-cs"/>
                        </a:rPr>
                        <a:t>Pitié Seigneur</a:t>
                      </a:r>
                      <a:endParaRPr lang="fr-FR" sz="2800" b="1" dirty="0">
                        <a:solidFill>
                          <a:srgbClr val="C00000"/>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ar-SA" sz="2400" b="1" kern="1200" dirty="0">
                          <a:solidFill>
                            <a:srgbClr val="C00000"/>
                          </a:solidFill>
                          <a:effectLst/>
                          <a:latin typeface="+mn-lt"/>
                          <a:ea typeface="+mn-ea"/>
                          <a:cs typeface="+mn-cs"/>
                        </a:rPr>
                        <a:t>الشعب</a:t>
                      </a:r>
                      <a:endParaRPr lang="fr-FR" sz="2400" b="1" kern="1200" dirty="0">
                        <a:solidFill>
                          <a:srgbClr val="C00000"/>
                        </a:solidFill>
                        <a:effectLst/>
                        <a:latin typeface="+mn-lt"/>
                        <a:ea typeface="+mn-ea"/>
                        <a:cs typeface="+mn-cs"/>
                      </a:endParaRPr>
                    </a:p>
                    <a:p>
                      <a:pPr algn="ctr"/>
                      <a:r>
                        <a:rPr lang="ar-SA" sz="3200" b="1" kern="1200" dirty="0" err="1">
                          <a:solidFill>
                            <a:schemeClr val="dk1"/>
                          </a:solidFill>
                          <a:effectLst/>
                          <a:latin typeface="+mn-lt"/>
                          <a:ea typeface="+mn-ea"/>
                          <a:cs typeface="+mn-cs"/>
                        </a:rPr>
                        <a:t>يارب</a:t>
                      </a:r>
                      <a:r>
                        <a:rPr lang="ar-SA" sz="3200" b="1" kern="1200" dirty="0">
                          <a:solidFill>
                            <a:schemeClr val="dk1"/>
                          </a:solidFill>
                          <a:effectLst/>
                          <a:latin typeface="+mn-lt"/>
                          <a:ea typeface="+mn-ea"/>
                          <a:cs typeface="+mn-cs"/>
                        </a:rPr>
                        <a:t> ارحم</a:t>
                      </a:r>
                      <a:endParaRPr lang="fr-FR" sz="3200" b="1" kern="1200" dirty="0">
                        <a:solidFill>
                          <a:schemeClr val="dk1"/>
                        </a:solidFill>
                        <a:effectLst/>
                        <a:latin typeface="+mn-lt"/>
                        <a:ea typeface="+mn-ea"/>
                        <a:cs typeface="+mn-cs"/>
                      </a:endParaRPr>
                    </a:p>
                    <a:p>
                      <a:pPr algn="ctr"/>
                      <a:endParaRPr lang="fr-FR" sz="2400" b="1" dirty="0">
                        <a:solidFill>
                          <a:srgbClr val="C00000"/>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738159327"/>
                  </a:ext>
                </a:extLst>
              </a:tr>
            </a:tbl>
          </a:graphicData>
        </a:graphic>
      </p:graphicFrame>
      <p:graphicFrame>
        <p:nvGraphicFramePr>
          <p:cNvPr id="6" name="Tableau 5">
            <a:extLst>
              <a:ext uri="{FF2B5EF4-FFF2-40B4-BE49-F238E27FC236}">
                <a16:creationId xmlns:a16="http://schemas.microsoft.com/office/drawing/2014/main" id="{4FF79188-25EB-41E5-AB1D-E25E688F4592}"/>
              </a:ext>
            </a:extLst>
          </p:cNvPr>
          <p:cNvGraphicFramePr>
            <a:graphicFrameLocks noGrp="1"/>
          </p:cNvGraphicFramePr>
          <p:nvPr/>
        </p:nvGraphicFramePr>
        <p:xfrm>
          <a:off x="422177" y="764704"/>
          <a:ext cx="11270888" cy="457200"/>
        </p:xfrm>
        <a:graphic>
          <a:graphicData uri="http://schemas.openxmlformats.org/drawingml/2006/table">
            <a:tbl>
              <a:tblPr firstRow="1" bandRow="1">
                <a:tableStyleId>{5C22544A-7EE6-4342-B048-85BDC9FD1C3A}</a:tableStyleId>
              </a:tblPr>
              <a:tblGrid>
                <a:gridCol w="5635444">
                  <a:extLst>
                    <a:ext uri="{9D8B030D-6E8A-4147-A177-3AD203B41FA5}">
                      <a16:colId xmlns:a16="http://schemas.microsoft.com/office/drawing/2014/main" val="3960078522"/>
                    </a:ext>
                  </a:extLst>
                </a:gridCol>
                <a:gridCol w="5635444">
                  <a:extLst>
                    <a:ext uri="{9D8B030D-6E8A-4147-A177-3AD203B41FA5}">
                      <a16:colId xmlns:a16="http://schemas.microsoft.com/office/drawing/2014/main" val="643635508"/>
                    </a:ext>
                  </a:extLst>
                </a:gridCol>
              </a:tblGrid>
              <a:tr h="370840">
                <a:tc>
                  <a:txBody>
                    <a:bodyPr/>
                    <a:lstStyle/>
                    <a:p>
                      <a:pPr algn="ctr"/>
                      <a:r>
                        <a:rPr lang="fr-FR" sz="2000" dirty="0">
                          <a:solidFill>
                            <a:srgbClr val="C00000"/>
                          </a:solidFill>
                        </a:rPr>
                        <a:t>Le Prêtre</a:t>
                      </a: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ar-SA" sz="2400" b="1" kern="1200" dirty="0">
                          <a:solidFill>
                            <a:srgbClr val="C00000"/>
                          </a:solidFill>
                          <a:effectLst/>
                          <a:latin typeface="+mn-lt"/>
                          <a:ea typeface="+mn-ea"/>
                          <a:cs typeface="+mn-cs"/>
                        </a:rPr>
                        <a:t>الكاهن</a:t>
                      </a:r>
                      <a:endParaRPr lang="fr-FR" sz="2400" dirty="0">
                        <a:solidFill>
                          <a:srgbClr val="C00000"/>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765860686"/>
                  </a:ext>
                </a:extLst>
              </a:tr>
            </a:tbl>
          </a:graphicData>
        </a:graphic>
      </p:graphicFrame>
      <p:sp>
        <p:nvSpPr>
          <p:cNvPr id="11" name="ZoneTexte 10">
            <a:extLst>
              <a:ext uri="{FF2B5EF4-FFF2-40B4-BE49-F238E27FC236}">
                <a16:creationId xmlns:a16="http://schemas.microsoft.com/office/drawing/2014/main" id="{38CF414D-C9F8-4777-AC84-DE305088DBA0}"/>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du </a:t>
            </a:r>
            <a:r>
              <a:rPr lang="fr-FR" sz="1600" b="1" dirty="0" err="1">
                <a:solidFill>
                  <a:schemeClr val="bg1"/>
                </a:solidFill>
              </a:rPr>
              <a:t>Lakkan</a:t>
            </a:r>
            <a:r>
              <a:rPr lang="fr-FR" sz="1600" b="1" dirty="0">
                <a:solidFill>
                  <a:schemeClr val="bg1"/>
                </a:solidFill>
              </a:rPr>
              <a:t> (Lavement des pieds)</a:t>
            </a:r>
          </a:p>
        </p:txBody>
      </p:sp>
      <p:sp>
        <p:nvSpPr>
          <p:cNvPr id="13" name="Rectangle 74">
            <a:extLst>
              <a:ext uri="{FF2B5EF4-FFF2-40B4-BE49-F238E27FC236}">
                <a16:creationId xmlns:a16="http://schemas.microsoft.com/office/drawing/2014/main" id="{FE0B5EFC-7C78-42BF-9F13-3D71295ABA0F}"/>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صلاة </a:t>
            </a:r>
            <a:r>
              <a:rPr lang="ar-SA" sz="2000" b="1" dirty="0" err="1">
                <a:solidFill>
                  <a:schemeClr val="bg1"/>
                </a:solidFill>
              </a:rPr>
              <a:t>اللقان</a:t>
            </a:r>
            <a:endParaRPr lang="en-US" altLang="fr-FR" sz="2000" b="1" i="1" dirty="0">
              <a:solidFill>
                <a:schemeClr val="bg1"/>
              </a:solidFill>
            </a:endParaRPr>
          </a:p>
        </p:txBody>
      </p:sp>
    </p:spTree>
    <p:extLst>
      <p:ext uri="{BB962C8B-B14F-4D97-AF65-F5344CB8AC3E}">
        <p14:creationId xmlns:p14="http://schemas.microsoft.com/office/powerpoint/2010/main" val="520567494"/>
      </p:ext>
    </p:extLst>
  </p:cSld>
  <p:clrMapOvr>
    <a:masterClrMapping/>
  </p:clrMapOvr>
</p:sld>
</file>

<file path=ppt/slides/slide6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5306" y="1266276"/>
            <a:ext cx="5406557" cy="4791684"/>
          </a:xfrm>
        </p:spPr>
        <p:txBody>
          <a:bodyPr numCol="1" spcCol="72000" anchor="t">
            <a:noAutofit/>
          </a:bodyPr>
          <a:lstStyle/>
          <a:p>
            <a:pPr marL="0" indent="0" algn="just">
              <a:buNone/>
            </a:pPr>
            <a:r>
              <a:rPr lang="fr-FR" sz="2600" b="1" dirty="0">
                <a:latin typeface="Book Antiqua" panose="02040602050305030304" pitchFamily="18" charset="0"/>
              </a:rPr>
              <a:t>Rassure, stabilise et accorde la paix aux peuples. Par Ta bonté accorde-nous la fertilité. Que Ta miséricorde parvienne à tous les pauvres de Ton peuple et que nos cœurs se réjouissent. Par les intercessions de Ta mère, la Sainte Vierge Marie, de saint Jean le Baptiste, et de tous nos pères les apôtres, nous T'implorons, ô Christ notre Dieu écoute-nous et aie pitié de nous.</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marL="0" marR="0" lvl="0" indent="0" algn="ctr" defTabSz="914400" rtl="1" eaLnBrk="1" fontAlgn="base" latinLnBrk="0" hangingPunct="1">
              <a:lnSpc>
                <a:spcPct val="100000"/>
              </a:lnSpc>
              <a:spcBef>
                <a:spcPct val="20000"/>
              </a:spcBef>
              <a:spcAft>
                <a:spcPct val="0"/>
              </a:spcAft>
              <a:buClrTx/>
              <a:buSzTx/>
              <a:buFontTx/>
              <a:buNone/>
              <a:tabLst/>
              <a:defRPr/>
            </a:pPr>
            <a:endParaRPr kumimoji="0" lang="ar-SA" altLang="fr-FR" sz="36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 typeface="Arial" pitchFamily="34" charset="0"/>
              <a:buNone/>
              <a:tabLst/>
              <a:defRPr/>
            </a:pPr>
            <a:endParaRPr kumimoji="0" lang="fr-FR" sz="4000" b="1" i="0" u="none" strike="noStrike" kern="1200" cap="none" spc="0" normalizeH="0" baseline="0" noProof="0" dirty="0">
              <a:ln>
                <a:noFill/>
              </a:ln>
              <a:solidFill>
                <a:prstClr val="black"/>
              </a:solidFill>
              <a:effectLst/>
              <a:uLnTx/>
              <a:uFillTx/>
              <a:latin typeface="CS Avva Shenouda" panose="020B7200000000000000" pitchFamily="34" charset="0"/>
              <a:ea typeface="+mn-ea"/>
              <a:cs typeface="+mn-cs"/>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240016" y="1233424"/>
            <a:ext cx="5453049" cy="5355312"/>
          </a:xfrm>
          <a:prstGeom prst="rect">
            <a:avLst/>
          </a:prstGeom>
        </p:spPr>
        <p:txBody>
          <a:bodyPr wrap="square" anchor="t" anchorCtr="0">
            <a:spAutoFit/>
          </a:bodyPr>
          <a:lstStyle/>
          <a:p>
            <a:pPr lvl="0" algn="just" rtl="1">
              <a:spcAft>
                <a:spcPts val="1200"/>
              </a:spcAft>
            </a:pPr>
            <a:r>
              <a:rPr lang="ar-AE" sz="3800" b="1" dirty="0">
                <a:solidFill>
                  <a:prstClr val="black"/>
                </a:solidFill>
                <a:latin typeface="Book Antiqua" panose="02040602050305030304" pitchFamily="18" charset="0"/>
              </a:rPr>
              <a:t>أعط طمأنينة وثباتاً وسلاماً للممالك بصلاحك، وأنعم علينا بالخصب، وبمراحمك لسائر فقراء شعبك، ولتبتهج قلوبنا، بطلبات أمك العذراء الطاهرة مريم والقديس يوحنا المعمدان، وكافة آبائنا الرسل الأطهار، نطلب اليك أيها المسيح الهنا استجب لنا وارحمنا.</a:t>
            </a:r>
            <a:endParaRPr lang="fr-FR" sz="3800" b="1" dirty="0">
              <a:solidFill>
                <a:prstClr val="black"/>
              </a:solidFill>
              <a:latin typeface="Book Antiqua" panose="02040602050305030304" pitchFamily="18" charset="0"/>
            </a:endParaRPr>
          </a:p>
        </p:txBody>
      </p:sp>
      <p:graphicFrame>
        <p:nvGraphicFramePr>
          <p:cNvPr id="6" name="Tableau 5">
            <a:extLst>
              <a:ext uri="{FF2B5EF4-FFF2-40B4-BE49-F238E27FC236}">
                <a16:creationId xmlns:a16="http://schemas.microsoft.com/office/drawing/2014/main" id="{4FF79188-25EB-41E5-AB1D-E25E688F4592}"/>
              </a:ext>
            </a:extLst>
          </p:cNvPr>
          <p:cNvGraphicFramePr>
            <a:graphicFrameLocks noGrp="1"/>
          </p:cNvGraphicFramePr>
          <p:nvPr/>
        </p:nvGraphicFramePr>
        <p:xfrm>
          <a:off x="422177" y="764704"/>
          <a:ext cx="11270888" cy="457200"/>
        </p:xfrm>
        <a:graphic>
          <a:graphicData uri="http://schemas.openxmlformats.org/drawingml/2006/table">
            <a:tbl>
              <a:tblPr firstRow="1" bandRow="1">
                <a:tableStyleId>{5C22544A-7EE6-4342-B048-85BDC9FD1C3A}</a:tableStyleId>
              </a:tblPr>
              <a:tblGrid>
                <a:gridCol w="5635444">
                  <a:extLst>
                    <a:ext uri="{9D8B030D-6E8A-4147-A177-3AD203B41FA5}">
                      <a16:colId xmlns:a16="http://schemas.microsoft.com/office/drawing/2014/main" val="3960078522"/>
                    </a:ext>
                  </a:extLst>
                </a:gridCol>
                <a:gridCol w="5635444">
                  <a:extLst>
                    <a:ext uri="{9D8B030D-6E8A-4147-A177-3AD203B41FA5}">
                      <a16:colId xmlns:a16="http://schemas.microsoft.com/office/drawing/2014/main" val="643635508"/>
                    </a:ext>
                  </a:extLst>
                </a:gridCol>
              </a:tblGrid>
              <a:tr h="370840">
                <a:tc>
                  <a:txBody>
                    <a:bodyPr/>
                    <a:lstStyle/>
                    <a:p>
                      <a:pPr algn="ctr"/>
                      <a:r>
                        <a:rPr lang="fr-FR" sz="2000" dirty="0">
                          <a:solidFill>
                            <a:srgbClr val="C00000"/>
                          </a:solidFill>
                        </a:rPr>
                        <a:t>Le Prêtre</a:t>
                      </a: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ar-SA" sz="2400" b="1" kern="1200" dirty="0">
                          <a:solidFill>
                            <a:srgbClr val="C00000"/>
                          </a:solidFill>
                          <a:effectLst/>
                          <a:latin typeface="+mn-lt"/>
                          <a:ea typeface="+mn-ea"/>
                          <a:cs typeface="+mn-cs"/>
                        </a:rPr>
                        <a:t>الكاهن</a:t>
                      </a:r>
                      <a:endParaRPr lang="fr-FR" sz="2400" dirty="0">
                        <a:solidFill>
                          <a:srgbClr val="C00000"/>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765860686"/>
                  </a:ext>
                </a:extLst>
              </a:tr>
            </a:tbl>
          </a:graphicData>
        </a:graphic>
      </p:graphicFrame>
      <p:sp>
        <p:nvSpPr>
          <p:cNvPr id="11" name="ZoneTexte 10">
            <a:extLst>
              <a:ext uri="{FF2B5EF4-FFF2-40B4-BE49-F238E27FC236}">
                <a16:creationId xmlns:a16="http://schemas.microsoft.com/office/drawing/2014/main" id="{4CEBBCDC-DF61-401A-8BE6-F9F7CF8AD5AD}"/>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du </a:t>
            </a:r>
            <a:r>
              <a:rPr lang="fr-FR" sz="1600" b="1" dirty="0" err="1">
                <a:solidFill>
                  <a:schemeClr val="bg1"/>
                </a:solidFill>
              </a:rPr>
              <a:t>Lakkan</a:t>
            </a:r>
            <a:r>
              <a:rPr lang="fr-FR" sz="1600" b="1" dirty="0">
                <a:solidFill>
                  <a:schemeClr val="bg1"/>
                </a:solidFill>
              </a:rPr>
              <a:t> (Lavement des pieds)</a:t>
            </a:r>
          </a:p>
        </p:txBody>
      </p:sp>
      <p:sp>
        <p:nvSpPr>
          <p:cNvPr id="13" name="Rectangle 74">
            <a:extLst>
              <a:ext uri="{FF2B5EF4-FFF2-40B4-BE49-F238E27FC236}">
                <a16:creationId xmlns:a16="http://schemas.microsoft.com/office/drawing/2014/main" id="{3A333654-37E6-4854-9D40-D42D8A4E8CAC}"/>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صلاة </a:t>
            </a:r>
            <a:r>
              <a:rPr lang="ar-SA" sz="2000" b="1" dirty="0" err="1">
                <a:solidFill>
                  <a:schemeClr val="bg1"/>
                </a:solidFill>
              </a:rPr>
              <a:t>اللقان</a:t>
            </a:r>
            <a:endParaRPr lang="en-US" altLang="fr-FR" sz="2000" b="1" i="1" dirty="0">
              <a:solidFill>
                <a:schemeClr val="bg1"/>
              </a:solidFill>
            </a:endParaRPr>
          </a:p>
        </p:txBody>
      </p:sp>
    </p:spTree>
    <p:extLst>
      <p:ext uri="{BB962C8B-B14F-4D97-AF65-F5344CB8AC3E}">
        <p14:creationId xmlns:p14="http://schemas.microsoft.com/office/powerpoint/2010/main" val="3617788481"/>
      </p:ext>
    </p:extLst>
  </p:cSld>
  <p:clrMapOvr>
    <a:masterClrMapping/>
  </p:clrMapOvr>
</p:sld>
</file>

<file path=ppt/slides/slide6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1847528" y="618978"/>
            <a:ext cx="8496944" cy="5416062"/>
          </a:xfrm>
        </p:spPr>
        <p:txBody>
          <a:bodyPr>
            <a:noAutofit/>
          </a:bodyPr>
          <a:lstStyle/>
          <a:p>
            <a:pPr marL="0" indent="0">
              <a:buNone/>
            </a:pPr>
            <a:endParaRPr lang="fr-FR" sz="4800" b="1" dirty="0">
              <a:latin typeface="CS Avva Shenouda" panose="020B7200000000000000" pitchFamily="34" charset="0"/>
            </a:endParaRPr>
          </a:p>
          <a:p>
            <a:pPr marL="0" indent="0">
              <a:buNone/>
            </a:pPr>
            <a:endParaRPr lang="fr-FR" sz="4800" b="1" dirty="0">
              <a:latin typeface="CS Avva Shenouda" panose="020B7200000000000000" pitchFamily="34" charset="0"/>
            </a:endParaRPr>
          </a:p>
          <a:p>
            <a:pPr marL="0" indent="0" algn="ctr">
              <a:buNone/>
            </a:pPr>
            <a:r>
              <a:rPr lang="fr-FR" sz="4800" b="1" dirty="0">
                <a:latin typeface="CS Avva Shenouda" panose="020B7200000000000000" pitchFamily="34" charset="0"/>
              </a:rPr>
              <a:t>(</a:t>
            </a:r>
            <a:r>
              <a:rPr lang="fr-FR" sz="4800" b="1" dirty="0" err="1">
                <a:latin typeface="CS Avva Shenouda" panose="020B7200000000000000" pitchFamily="34" charset="0"/>
              </a:rPr>
              <a:t>Kuri``e</a:t>
            </a:r>
            <a:r>
              <a:rPr lang="fr-FR" sz="4800" b="1" dirty="0">
                <a:latin typeface="CS Avva Shenouda" panose="020B7200000000000000" pitchFamily="34" charset="0"/>
              </a:rPr>
              <a:t> ``</a:t>
            </a:r>
            <a:r>
              <a:rPr lang="fr-FR" sz="4800" b="1" dirty="0" err="1">
                <a:latin typeface="CS Avva Shenouda" panose="020B7200000000000000" pitchFamily="34" charset="0"/>
              </a:rPr>
              <a:t>ele</a:t>
            </a:r>
            <a:r>
              <a:rPr lang="fr-FR" sz="4800" b="1" dirty="0">
                <a:latin typeface="CS Avva Shenouda" panose="020B7200000000000000" pitchFamily="34" charset="0"/>
              </a:rPr>
              <a:t>``</a:t>
            </a:r>
            <a:r>
              <a:rPr lang="fr-FR" sz="4800" b="1" dirty="0" err="1">
                <a:latin typeface="CS Avva Shenouda" panose="020B7200000000000000" pitchFamily="34" charset="0"/>
              </a:rPr>
              <a:t>ycon</a:t>
            </a:r>
            <a:r>
              <a:rPr lang="fr-FR" sz="4800" b="1" dirty="0">
                <a:latin typeface="CS Avva Shenouda" panose="020B7200000000000000" pitchFamily="34" charset="0"/>
              </a:rPr>
              <a:t>)</a:t>
            </a:r>
            <a:r>
              <a:rPr lang="fr-FR" sz="4800" b="1" baseline="30000" dirty="0">
                <a:latin typeface="+mj-lt"/>
              </a:rPr>
              <a:t>100</a:t>
            </a:r>
            <a:endParaRPr lang="fr-FR" sz="4800" b="1" baseline="30000" dirty="0">
              <a:latin typeface="CS Avva Shenouda" panose="020B7200000000000000" pitchFamily="34" charset="0"/>
            </a:endParaRPr>
          </a:p>
          <a:p>
            <a:pPr marL="0" indent="0" algn="ctr">
              <a:buNone/>
            </a:pPr>
            <a:endParaRPr lang="fr-FR" sz="4800" b="1" dirty="0">
              <a:latin typeface="CS Avva Shenouda" panose="020B7200000000000000" pitchFamily="34" charset="0"/>
            </a:endParaRPr>
          </a:p>
        </p:txBody>
      </p:sp>
      <p:sp>
        <p:nvSpPr>
          <p:cNvPr id="4" name="ZoneTexte 3">
            <a:extLst>
              <a:ext uri="{FF2B5EF4-FFF2-40B4-BE49-F238E27FC236}">
                <a16:creationId xmlns:a16="http://schemas.microsoft.com/office/drawing/2014/main" id="{594D24F9-A27B-4511-8796-E986BF1113F7}"/>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du </a:t>
            </a:r>
            <a:r>
              <a:rPr lang="fr-FR" sz="1600" b="1" dirty="0" err="1">
                <a:solidFill>
                  <a:schemeClr val="bg1"/>
                </a:solidFill>
              </a:rPr>
              <a:t>Lakkan</a:t>
            </a:r>
            <a:r>
              <a:rPr lang="fr-FR" sz="1600" b="1" dirty="0">
                <a:solidFill>
                  <a:schemeClr val="bg1"/>
                </a:solidFill>
              </a:rPr>
              <a:t> (Lavement des pieds)</a:t>
            </a:r>
          </a:p>
        </p:txBody>
      </p:sp>
      <p:sp>
        <p:nvSpPr>
          <p:cNvPr id="5" name="Rectangle 74">
            <a:extLst>
              <a:ext uri="{FF2B5EF4-FFF2-40B4-BE49-F238E27FC236}">
                <a16:creationId xmlns:a16="http://schemas.microsoft.com/office/drawing/2014/main" id="{365B8FA2-0EE4-4DF3-9E05-056C9D71B033}"/>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صلاة </a:t>
            </a:r>
            <a:r>
              <a:rPr lang="ar-SA" sz="2000" b="1" dirty="0" err="1">
                <a:solidFill>
                  <a:schemeClr val="bg1"/>
                </a:solidFill>
              </a:rPr>
              <a:t>اللقان</a:t>
            </a:r>
            <a:endParaRPr lang="en-US" altLang="fr-FR" sz="2000" b="1" i="1" dirty="0">
              <a:solidFill>
                <a:schemeClr val="bg1"/>
              </a:solidFill>
            </a:endParaRPr>
          </a:p>
        </p:txBody>
      </p:sp>
      <p:sp>
        <p:nvSpPr>
          <p:cNvPr id="2" name="Rectangle 1">
            <a:hlinkClick r:id="rId3" action="ppaction://hlinksldjump"/>
          </p:cNvPr>
          <p:cNvSpPr/>
          <p:nvPr/>
        </p:nvSpPr>
        <p:spPr>
          <a:xfrm>
            <a:off x="9408368" y="5661248"/>
            <a:ext cx="1512168" cy="504056"/>
          </a:xfrm>
          <a:prstGeom prst="rect">
            <a:avLst/>
          </a:prstGeom>
        </p:spPr>
        <p:style>
          <a:lnRef idx="1">
            <a:schemeClr val="accent2"/>
          </a:lnRef>
          <a:fillRef idx="2">
            <a:schemeClr val="accent2"/>
          </a:fillRef>
          <a:effectRef idx="1">
            <a:schemeClr val="accent2"/>
          </a:effectRef>
          <a:fontRef idx="minor">
            <a:schemeClr val="dk1"/>
          </a:fontRef>
        </p:style>
        <p:txBody>
          <a:bodyPr rtlCol="0" anchor="ctr"/>
          <a:lstStyle/>
          <a:p>
            <a:pPr algn="ctr"/>
            <a:r>
              <a:rPr lang="fr-FR" sz="1400" dirty="0">
                <a:latin typeface="Book Antiqua" panose="02040602050305030304" pitchFamily="18" charset="0"/>
              </a:rPr>
              <a:t>Sauter vers le Crédo</a:t>
            </a:r>
          </a:p>
        </p:txBody>
      </p:sp>
    </p:spTree>
    <p:extLst>
      <p:ext uri="{BB962C8B-B14F-4D97-AF65-F5344CB8AC3E}">
        <p14:creationId xmlns:p14="http://schemas.microsoft.com/office/powerpoint/2010/main" val="3113526878"/>
      </p:ext>
    </p:extLst>
  </p:cSld>
  <p:clrMapOvr>
    <a:masterClrMapping/>
  </p:clrMapOvr>
</p:sld>
</file>

<file path=ppt/slides/slide6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5" name="Connecteur droit 4">
            <a:extLst>
              <a:ext uri="{FF2B5EF4-FFF2-40B4-BE49-F238E27FC236}">
                <a16:creationId xmlns:a16="http://schemas.microsoft.com/office/drawing/2014/main" id="{126B1987-611D-41BD-9F08-E35F26AD5672}"/>
              </a:ext>
            </a:extLst>
          </p:cNvPr>
          <p:cNvCxnSpPr>
            <a:cxnSpLocks/>
          </p:cNvCxnSpPr>
          <p:nvPr/>
        </p:nvCxnSpPr>
        <p:spPr>
          <a:xfrm flipV="1">
            <a:off x="4151784" y="548680"/>
            <a:ext cx="0" cy="5832648"/>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7" name="Connecteur droit 6">
            <a:extLst>
              <a:ext uri="{FF2B5EF4-FFF2-40B4-BE49-F238E27FC236}">
                <a16:creationId xmlns:a16="http://schemas.microsoft.com/office/drawing/2014/main" id="{6FCAE597-4702-47B1-A0B0-F545200A3E96}"/>
              </a:ext>
            </a:extLst>
          </p:cNvPr>
          <p:cNvCxnSpPr>
            <a:cxnSpLocks/>
          </p:cNvCxnSpPr>
          <p:nvPr/>
        </p:nvCxnSpPr>
        <p:spPr>
          <a:xfrm>
            <a:off x="7932204" y="548680"/>
            <a:ext cx="0" cy="5832648"/>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aphicFrame>
        <p:nvGraphicFramePr>
          <p:cNvPr id="11" name="Tableau 10">
            <a:extLst>
              <a:ext uri="{FF2B5EF4-FFF2-40B4-BE49-F238E27FC236}">
                <a16:creationId xmlns:a16="http://schemas.microsoft.com/office/drawing/2014/main" id="{064030C8-D926-485C-8E3C-04B79300FA76}"/>
              </a:ext>
            </a:extLst>
          </p:cNvPr>
          <p:cNvGraphicFramePr>
            <a:graphicFrameLocks noGrp="1"/>
          </p:cNvGraphicFramePr>
          <p:nvPr/>
        </p:nvGraphicFramePr>
        <p:xfrm>
          <a:off x="407368" y="548680"/>
          <a:ext cx="11305251" cy="4876800"/>
        </p:xfrm>
        <a:graphic>
          <a:graphicData uri="http://schemas.openxmlformats.org/drawingml/2006/table">
            <a:tbl>
              <a:tblPr firstRow="1" bandRow="1">
                <a:tableStyleId>{5C22544A-7EE6-4342-B048-85BDC9FD1C3A}</a:tableStyleId>
              </a:tblPr>
              <a:tblGrid>
                <a:gridCol w="3768417">
                  <a:extLst>
                    <a:ext uri="{9D8B030D-6E8A-4147-A177-3AD203B41FA5}">
                      <a16:colId xmlns:a16="http://schemas.microsoft.com/office/drawing/2014/main" val="643898362"/>
                    </a:ext>
                  </a:extLst>
                </a:gridCol>
                <a:gridCol w="3768417">
                  <a:extLst>
                    <a:ext uri="{9D8B030D-6E8A-4147-A177-3AD203B41FA5}">
                      <a16:colId xmlns:a16="http://schemas.microsoft.com/office/drawing/2014/main" val="928857037"/>
                    </a:ext>
                  </a:extLst>
                </a:gridCol>
                <a:gridCol w="3768417">
                  <a:extLst>
                    <a:ext uri="{9D8B030D-6E8A-4147-A177-3AD203B41FA5}">
                      <a16:colId xmlns:a16="http://schemas.microsoft.com/office/drawing/2014/main" val="2709813572"/>
                    </a:ext>
                  </a:extLst>
                </a:gridCol>
              </a:tblGrid>
              <a:tr h="370840">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2000" b="1" dirty="0" err="1">
                          <a:solidFill>
                            <a:srgbClr val="C00000"/>
                          </a:solidFill>
                          <a:latin typeface="CS Avva Shenouda" panose="020B7200000000000000" pitchFamily="34" charset="0"/>
                        </a:rPr>
                        <a:t>Piouyb</a:t>
                      </a:r>
                      <a:endParaRPr lang="fr-FR" sz="2800" b="1" dirty="0">
                        <a:solidFill>
                          <a:srgbClr val="C00000"/>
                        </a:solidFill>
                        <a:latin typeface="CS Avva Shenouda" panose="020B7200000000000000" pitchFamily="34" charset="0"/>
                      </a:endParaRPr>
                    </a:p>
                    <a:p>
                      <a:pPr marL="0" marR="0" lvl="0" indent="0" algn="ctr" defTabSz="914400" rtl="0" eaLnBrk="1" fontAlgn="auto" latinLnBrk="0" hangingPunct="1">
                        <a:lnSpc>
                          <a:spcPct val="100000"/>
                        </a:lnSpc>
                        <a:spcBef>
                          <a:spcPts val="0"/>
                        </a:spcBef>
                        <a:spcAft>
                          <a:spcPts val="0"/>
                        </a:spcAft>
                        <a:buClrTx/>
                        <a:buSzTx/>
                        <a:buFontTx/>
                        <a:buNone/>
                        <a:tabLst/>
                        <a:defRPr/>
                      </a:pPr>
                      <a:r>
                        <a:rPr lang="fr-FR" sz="2400" b="1" kern="1200" dirty="0" err="1">
                          <a:solidFill>
                            <a:schemeClr val="tx1"/>
                          </a:solidFill>
                          <a:effectLst/>
                          <a:latin typeface="CS Avva Shenouda" panose="020B7200000000000000" pitchFamily="34" charset="0"/>
                          <a:ea typeface="+mn-ea"/>
                          <a:cs typeface="+mn-cs"/>
                        </a:rPr>
                        <a:t>ÉSlyl</a:t>
                      </a:r>
                      <a:endParaRPr lang="fr-FR" sz="2800" b="1" kern="1200" dirty="0">
                        <a:solidFill>
                          <a:schemeClr val="tx1"/>
                        </a:solidFill>
                        <a:effectLst/>
                        <a:latin typeface="CS Avva Shenouda" panose="020B7200000000000000" pitchFamily="34" charset="0"/>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lang="fr-FR" sz="2000" b="1" kern="1200" dirty="0">
                          <a:solidFill>
                            <a:schemeClr val="tx1"/>
                          </a:solidFill>
                          <a:effectLst/>
                          <a:latin typeface="CS Avva Shenouda" panose="020B7200000000000000" pitchFamily="34" charset="0"/>
                          <a:ea typeface="+mn-ea"/>
                          <a:cs typeface="+mn-cs"/>
                        </a:rPr>
                        <a:t> </a:t>
                      </a: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fr-FR" sz="2000" dirty="0">
                          <a:solidFill>
                            <a:srgbClr val="C00000"/>
                          </a:solidFill>
                        </a:rPr>
                        <a:t>Le Prêtre</a:t>
                      </a:r>
                    </a:p>
                    <a:p>
                      <a:pPr algn="ctr"/>
                      <a:r>
                        <a:rPr lang="fr-FR" sz="2800" b="1" kern="1200" dirty="0">
                          <a:solidFill>
                            <a:schemeClr val="tx1"/>
                          </a:solidFill>
                          <a:effectLst/>
                          <a:latin typeface="+mn-lt"/>
                          <a:ea typeface="+mn-ea"/>
                          <a:cs typeface="+mn-cs"/>
                        </a:rPr>
                        <a:t>Prions</a:t>
                      </a:r>
                    </a:p>
                    <a:p>
                      <a:pPr algn="ctr"/>
                      <a:endParaRPr lang="fr-FR" sz="2400" dirty="0">
                        <a:solidFill>
                          <a:schemeClr val="tx1"/>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ar-SA" sz="2400" b="1" kern="1200" dirty="0">
                          <a:solidFill>
                            <a:srgbClr val="C00000"/>
                          </a:solidFill>
                          <a:effectLst/>
                          <a:latin typeface="+mn-lt"/>
                          <a:ea typeface="+mn-ea"/>
                          <a:cs typeface="+mn-cs"/>
                        </a:rPr>
                        <a:t>الكاهن</a:t>
                      </a:r>
                      <a:endParaRPr lang="fr-FR" sz="3000" b="1" kern="1200" dirty="0">
                        <a:solidFill>
                          <a:srgbClr val="C00000"/>
                        </a:solidFill>
                        <a:effectLst/>
                        <a:latin typeface="+mn-lt"/>
                        <a:ea typeface="+mn-ea"/>
                        <a:cs typeface="+mn-cs"/>
                      </a:endParaRPr>
                    </a:p>
                    <a:p>
                      <a:pPr algn="ctr"/>
                      <a:r>
                        <a:rPr lang="ar-SA" sz="2800" b="1" kern="1200" dirty="0">
                          <a:solidFill>
                            <a:schemeClr val="tx1"/>
                          </a:solidFill>
                          <a:effectLst/>
                          <a:latin typeface="+mn-lt"/>
                          <a:ea typeface="+mn-ea"/>
                          <a:cs typeface="+mn-cs"/>
                        </a:rPr>
                        <a:t>صل</a:t>
                      </a:r>
                      <a:endParaRPr lang="fr-FR" b="1" dirty="0">
                        <a:solidFill>
                          <a:schemeClr val="tx1"/>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760832106"/>
                  </a:ext>
                </a:extLst>
              </a:tr>
              <a:tr h="370840">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2000" b="1" kern="1200" dirty="0" err="1">
                          <a:solidFill>
                            <a:srgbClr val="C00000"/>
                          </a:solidFill>
                          <a:latin typeface="CS Avva Shenouda" panose="020B7200000000000000" pitchFamily="34" charset="0"/>
                          <a:ea typeface="+mn-ea"/>
                          <a:cs typeface="+mn-cs"/>
                        </a:rPr>
                        <a:t>Pidi`akwn</a:t>
                      </a:r>
                      <a:endParaRPr lang="fr-FR" sz="2000" b="1" kern="1200" dirty="0">
                        <a:solidFill>
                          <a:srgbClr val="C00000"/>
                        </a:solidFill>
                        <a:latin typeface="CS Avva Shenouda" panose="020B7200000000000000" pitchFamily="34" charset="0"/>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lang="fr-FR" sz="2400" b="1" kern="1200" dirty="0" err="1">
                          <a:solidFill>
                            <a:schemeClr val="dk1"/>
                          </a:solidFill>
                          <a:effectLst/>
                          <a:latin typeface="CS Avva Shenouda" panose="020B7200000000000000" pitchFamily="34" charset="0"/>
                          <a:ea typeface="+mn-ea"/>
                          <a:cs typeface="+mn-cs"/>
                        </a:rPr>
                        <a:t>ÉEpi</a:t>
                      </a:r>
                      <a:r>
                        <a:rPr lang="fr-FR" sz="2400" b="1" kern="1200" dirty="0">
                          <a:solidFill>
                            <a:schemeClr val="dk1"/>
                          </a:solidFill>
                          <a:effectLst/>
                          <a:latin typeface="CS Avva Shenouda" panose="020B7200000000000000" pitchFamily="34" charset="0"/>
                          <a:ea typeface="+mn-ea"/>
                          <a:cs typeface="+mn-cs"/>
                        </a:rPr>
                        <a:t> `</a:t>
                      </a:r>
                      <a:r>
                        <a:rPr lang="fr-FR" sz="2400" b="1" kern="1200" dirty="0" err="1">
                          <a:solidFill>
                            <a:schemeClr val="dk1"/>
                          </a:solidFill>
                          <a:effectLst/>
                          <a:latin typeface="CS Avva Shenouda" panose="020B7200000000000000" pitchFamily="34" charset="0"/>
                          <a:ea typeface="+mn-ea"/>
                          <a:cs typeface="+mn-cs"/>
                        </a:rPr>
                        <a:t>proceu,y</a:t>
                      </a:r>
                      <a:r>
                        <a:rPr lang="fr-FR" sz="2400" b="1" kern="1200" dirty="0">
                          <a:solidFill>
                            <a:schemeClr val="dk1"/>
                          </a:solidFill>
                          <a:effectLst/>
                          <a:latin typeface="CS Avva Shenouda" panose="020B7200000000000000" pitchFamily="34" charset="0"/>
                          <a:ea typeface="+mn-ea"/>
                          <a:cs typeface="+mn-cs"/>
                        </a:rPr>
                        <a:t> `</a:t>
                      </a:r>
                      <a:r>
                        <a:rPr lang="fr-FR" sz="2400" b="1" kern="1200" dirty="0" err="1">
                          <a:solidFill>
                            <a:schemeClr val="dk1"/>
                          </a:solidFill>
                          <a:effectLst/>
                          <a:latin typeface="CS Avva Shenouda" panose="020B7200000000000000" pitchFamily="34" charset="0"/>
                          <a:ea typeface="+mn-ea"/>
                          <a:cs typeface="+mn-cs"/>
                        </a:rPr>
                        <a:t>cta;yte</a:t>
                      </a:r>
                      <a:endParaRPr lang="fr-FR" sz="2400" b="1" kern="1200" dirty="0">
                        <a:solidFill>
                          <a:schemeClr val="dk1"/>
                        </a:solidFill>
                        <a:effectLst/>
                        <a:latin typeface="CS Avva Shenouda" panose="020B7200000000000000" pitchFamily="34" charset="0"/>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lang="fr-FR" sz="2800" b="1" kern="1200" dirty="0">
                        <a:solidFill>
                          <a:srgbClr val="C00000"/>
                        </a:solidFill>
                        <a:latin typeface="CS Avva Shenouda" panose="020B7200000000000000" pitchFamily="34" charset="0"/>
                        <a:ea typeface="+mn-ea"/>
                        <a:cs typeface="+mn-cs"/>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fr-FR" sz="2000" b="1" kern="1200" dirty="0">
                          <a:solidFill>
                            <a:srgbClr val="C00000"/>
                          </a:solidFill>
                          <a:latin typeface="+mn-lt"/>
                          <a:ea typeface="+mn-ea"/>
                          <a:cs typeface="+mn-cs"/>
                        </a:rPr>
                        <a:t>Le diacre</a:t>
                      </a:r>
                    </a:p>
                    <a:p>
                      <a:pPr marL="0" marR="0" lvl="0" indent="0" algn="ctr" defTabSz="914400" rtl="0" eaLnBrk="1" fontAlgn="auto" latinLnBrk="0" hangingPunct="1">
                        <a:lnSpc>
                          <a:spcPct val="100000"/>
                        </a:lnSpc>
                        <a:spcBef>
                          <a:spcPts val="0"/>
                        </a:spcBef>
                        <a:spcAft>
                          <a:spcPts val="0"/>
                        </a:spcAft>
                        <a:buClrTx/>
                        <a:buSzTx/>
                        <a:buFontTx/>
                        <a:buNone/>
                        <a:tabLst/>
                        <a:defRPr/>
                      </a:pPr>
                      <a:r>
                        <a:rPr lang="fr-FR" sz="2800" b="1" kern="1200" dirty="0">
                          <a:solidFill>
                            <a:schemeClr val="tx1"/>
                          </a:solidFill>
                          <a:effectLst/>
                          <a:latin typeface="+mn-lt"/>
                          <a:ea typeface="+mn-ea"/>
                          <a:cs typeface="+mn-cs"/>
                        </a:rPr>
                        <a:t>Pour la prière levons-nous</a:t>
                      </a:r>
                      <a:r>
                        <a:rPr lang="fr-FR" sz="2800" b="1" kern="1200" dirty="0">
                          <a:solidFill>
                            <a:schemeClr val="tx1"/>
                          </a:solidFill>
                          <a:effectLst/>
                          <a:latin typeface="CS Avva Shenouda" panose="020B7200000000000000" pitchFamily="34" charset="0"/>
                          <a:ea typeface="+mn-ea"/>
                          <a:cs typeface="+mn-cs"/>
                        </a:rPr>
                        <a:t> </a:t>
                      </a:r>
                    </a:p>
                    <a:p>
                      <a:pPr algn="ctr"/>
                      <a:endParaRPr lang="fr-FR" sz="2000" b="1" kern="1200" dirty="0">
                        <a:solidFill>
                          <a:schemeClr val="tx1"/>
                        </a:solidFill>
                        <a:effectLst/>
                        <a:latin typeface="+mn-lt"/>
                        <a:ea typeface="+mn-ea"/>
                        <a:cs typeface="+mn-cs"/>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ar-SA" sz="2400" b="1" kern="1200" dirty="0">
                          <a:solidFill>
                            <a:srgbClr val="C00000"/>
                          </a:solidFill>
                          <a:effectLst/>
                          <a:latin typeface="+mn-lt"/>
                          <a:ea typeface="+mn-ea"/>
                          <a:cs typeface="+mn-cs"/>
                        </a:rPr>
                        <a:t>الشماس</a:t>
                      </a:r>
                      <a:endParaRPr lang="fr-FR" sz="3000" b="1" kern="1200" dirty="0">
                        <a:solidFill>
                          <a:srgbClr val="C00000"/>
                        </a:solidFill>
                        <a:effectLst/>
                        <a:latin typeface="+mn-lt"/>
                        <a:ea typeface="+mn-ea"/>
                        <a:cs typeface="+mn-cs"/>
                      </a:endParaRPr>
                    </a:p>
                    <a:p>
                      <a:pPr algn="ctr"/>
                      <a:r>
                        <a:rPr lang="ar-SA" sz="2800" b="1" kern="1200" dirty="0">
                          <a:solidFill>
                            <a:schemeClr val="dk1"/>
                          </a:solidFill>
                          <a:effectLst/>
                          <a:latin typeface="+mn-lt"/>
                          <a:ea typeface="+mn-ea"/>
                          <a:cs typeface="+mn-cs"/>
                        </a:rPr>
                        <a:t>للصلاة قفوا</a:t>
                      </a:r>
                      <a:endParaRPr lang="fr-FR" sz="2800" b="1" dirty="0">
                        <a:solidFill>
                          <a:srgbClr val="C00000"/>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759317180"/>
                  </a:ext>
                </a:extLst>
              </a:tr>
              <a:tr h="370840">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2000" b="1">
                          <a:solidFill>
                            <a:srgbClr val="C00000"/>
                          </a:solidFill>
                          <a:latin typeface="CS Avva Shenouda" panose="020B7200000000000000" pitchFamily="34" charset="0"/>
                        </a:rPr>
                        <a:t>Piouyb</a:t>
                      </a:r>
                    </a:p>
                    <a:p>
                      <a:pPr marL="0" marR="0" lvl="0" indent="0" algn="ctr" defTabSz="914400" rtl="0" eaLnBrk="1" fontAlgn="auto" latinLnBrk="0" hangingPunct="1">
                        <a:lnSpc>
                          <a:spcPct val="100000"/>
                        </a:lnSpc>
                        <a:spcBef>
                          <a:spcPts val="0"/>
                        </a:spcBef>
                        <a:spcAft>
                          <a:spcPts val="0"/>
                        </a:spcAft>
                        <a:buClrTx/>
                        <a:buSzTx/>
                        <a:buFontTx/>
                        <a:buNone/>
                        <a:tabLst/>
                        <a:defRPr/>
                      </a:pPr>
                      <a:r>
                        <a:rPr lang="fr-FR" sz="2400" b="1" kern="1200">
                          <a:solidFill>
                            <a:schemeClr val="dk1"/>
                          </a:solidFill>
                          <a:effectLst/>
                          <a:latin typeface="CS Avva Shenouda" panose="020B7200000000000000" pitchFamily="34" charset="0"/>
                          <a:ea typeface="+mn-ea"/>
                          <a:cs typeface="+mn-cs"/>
                        </a:rPr>
                        <a:t>Iryny paci</a:t>
                      </a:r>
                    </a:p>
                    <a:p>
                      <a:pPr marL="0" marR="0" lvl="0" indent="0" algn="ctr" defTabSz="914400" rtl="0" eaLnBrk="1" fontAlgn="auto" latinLnBrk="0" hangingPunct="1">
                        <a:lnSpc>
                          <a:spcPct val="100000"/>
                        </a:lnSpc>
                        <a:spcBef>
                          <a:spcPts val="0"/>
                        </a:spcBef>
                        <a:spcAft>
                          <a:spcPts val="0"/>
                        </a:spcAft>
                        <a:buClrTx/>
                        <a:buSzTx/>
                        <a:buFontTx/>
                        <a:buNone/>
                        <a:tabLst/>
                        <a:defRPr/>
                      </a:pPr>
                      <a:endParaRPr lang="fr-FR" sz="2800" b="1" dirty="0">
                        <a:solidFill>
                          <a:srgbClr val="C00000"/>
                        </a:solidFill>
                        <a:latin typeface="CS Avva Shenouda" panose="020B7200000000000000" pitchFamily="34" charset="0"/>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fr-FR" sz="2000" b="1">
                          <a:solidFill>
                            <a:srgbClr val="C00000"/>
                          </a:solidFill>
                        </a:rPr>
                        <a:t>Le Prêtre</a:t>
                      </a:r>
                    </a:p>
                    <a:p>
                      <a:pPr algn="ctr"/>
                      <a:r>
                        <a:rPr lang="fr-FR" sz="2800" b="1" kern="1200">
                          <a:solidFill>
                            <a:schemeClr val="dk1"/>
                          </a:solidFill>
                          <a:effectLst/>
                          <a:latin typeface="+mn-lt"/>
                          <a:ea typeface="+mn-ea"/>
                          <a:cs typeface="+mn-cs"/>
                        </a:rPr>
                        <a:t>La Paix soit avec vous</a:t>
                      </a:r>
                    </a:p>
                    <a:p>
                      <a:pPr algn="ctr"/>
                      <a:endParaRPr lang="fr-FR" sz="2400" b="1" dirty="0">
                        <a:solidFill>
                          <a:srgbClr val="C00000"/>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ar-SA" sz="2400" b="1" kern="1200">
                          <a:solidFill>
                            <a:srgbClr val="C00000"/>
                          </a:solidFill>
                          <a:effectLst/>
                          <a:latin typeface="+mn-lt"/>
                          <a:ea typeface="+mn-ea"/>
                          <a:cs typeface="+mn-cs"/>
                        </a:rPr>
                        <a:t>الكاهن</a:t>
                      </a:r>
                      <a:endParaRPr lang="fr-FR" sz="3000" b="1" kern="1200">
                        <a:solidFill>
                          <a:srgbClr val="C00000"/>
                        </a:solidFill>
                        <a:effectLst/>
                        <a:latin typeface="+mn-lt"/>
                        <a:ea typeface="+mn-ea"/>
                        <a:cs typeface="+mn-cs"/>
                      </a:endParaRPr>
                    </a:p>
                    <a:p>
                      <a:pPr algn="ctr"/>
                      <a:r>
                        <a:rPr lang="ar-SA" sz="3200" b="1" kern="1200">
                          <a:solidFill>
                            <a:schemeClr val="dk1"/>
                          </a:solidFill>
                          <a:effectLst/>
                          <a:latin typeface="+mn-lt"/>
                          <a:ea typeface="+mn-ea"/>
                          <a:cs typeface="+mn-cs"/>
                        </a:rPr>
                        <a:t>السلام لجميعكم</a:t>
                      </a:r>
                      <a:endParaRPr lang="fr-FR" sz="3200" b="1" dirty="0">
                        <a:solidFill>
                          <a:srgbClr val="C00000"/>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880199284"/>
                  </a:ext>
                </a:extLst>
              </a:tr>
              <a:tr h="370840">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2000" b="1" kern="1200" dirty="0" err="1">
                          <a:solidFill>
                            <a:srgbClr val="C00000"/>
                          </a:solidFill>
                          <a:latin typeface="CS Avva Shenouda" panose="020B7200000000000000" pitchFamily="34" charset="0"/>
                          <a:ea typeface="+mn-ea"/>
                          <a:cs typeface="+mn-cs"/>
                        </a:rPr>
                        <a:t>Pilaoc</a:t>
                      </a:r>
                      <a:endParaRPr lang="fr-FR" sz="2800" b="1" kern="1200" dirty="0">
                        <a:solidFill>
                          <a:srgbClr val="C00000"/>
                        </a:solidFill>
                        <a:latin typeface="CS Avva Shenouda" panose="020B7200000000000000" pitchFamily="34" charset="0"/>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lang="fr-FR" sz="2400" b="1" kern="1200" dirty="0" err="1">
                          <a:solidFill>
                            <a:schemeClr val="dk1"/>
                          </a:solidFill>
                          <a:effectLst/>
                          <a:latin typeface="CS Avva Shenouda" panose="020B7200000000000000" pitchFamily="34" charset="0"/>
                          <a:ea typeface="+mn-ea"/>
                          <a:cs typeface="+mn-cs"/>
                        </a:rPr>
                        <a:t>Ke</a:t>
                      </a:r>
                      <a:r>
                        <a:rPr lang="fr-FR" sz="2400" b="1" kern="1200" dirty="0">
                          <a:solidFill>
                            <a:schemeClr val="dk1"/>
                          </a:solidFill>
                          <a:effectLst/>
                          <a:latin typeface="CS Avva Shenouda" panose="020B7200000000000000" pitchFamily="34" charset="0"/>
                          <a:ea typeface="+mn-ea"/>
                          <a:cs typeface="+mn-cs"/>
                        </a:rPr>
                        <a:t> </a:t>
                      </a:r>
                      <a:r>
                        <a:rPr lang="fr-FR" sz="2400" b="1" kern="1200" dirty="0" err="1">
                          <a:solidFill>
                            <a:schemeClr val="dk1"/>
                          </a:solidFill>
                          <a:effectLst/>
                          <a:latin typeface="CS Avva Shenouda" panose="020B7200000000000000" pitchFamily="34" charset="0"/>
                          <a:ea typeface="+mn-ea"/>
                          <a:cs typeface="+mn-cs"/>
                        </a:rPr>
                        <a:t>tw</a:t>
                      </a:r>
                      <a:r>
                        <a:rPr lang="fr-FR" sz="2400" b="1" kern="1200" dirty="0">
                          <a:solidFill>
                            <a:schemeClr val="dk1"/>
                          </a:solidFill>
                          <a:effectLst/>
                          <a:latin typeface="CS Avva Shenouda" panose="020B7200000000000000" pitchFamily="34" charset="0"/>
                          <a:ea typeface="+mn-ea"/>
                          <a:cs typeface="+mn-cs"/>
                        </a:rPr>
                        <a:t> `</a:t>
                      </a:r>
                      <a:r>
                        <a:rPr lang="fr-FR" sz="2400" b="1" kern="1200" dirty="0" err="1">
                          <a:solidFill>
                            <a:schemeClr val="dk1"/>
                          </a:solidFill>
                          <a:effectLst/>
                          <a:latin typeface="CS Avva Shenouda" panose="020B7200000000000000" pitchFamily="34" charset="0"/>
                          <a:ea typeface="+mn-ea"/>
                          <a:cs typeface="+mn-cs"/>
                        </a:rPr>
                        <a:t>pneumati</a:t>
                      </a:r>
                      <a:r>
                        <a:rPr lang="fr-FR" sz="2400" b="1" kern="1200" dirty="0">
                          <a:solidFill>
                            <a:schemeClr val="dk1"/>
                          </a:solidFill>
                          <a:effectLst/>
                          <a:latin typeface="CS Avva Shenouda" panose="020B7200000000000000" pitchFamily="34" charset="0"/>
                          <a:ea typeface="+mn-ea"/>
                          <a:cs typeface="+mn-cs"/>
                        </a:rPr>
                        <a:t> cou</a:t>
                      </a:r>
                      <a:endParaRPr lang="fr-FR" sz="3600" b="1" dirty="0">
                        <a:solidFill>
                          <a:srgbClr val="C00000"/>
                        </a:solidFill>
                        <a:latin typeface="CS Avva Shenouda" panose="020B7200000000000000" pitchFamily="34" charset="0"/>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algn="ctr" defTabSz="914400" rtl="0" eaLnBrk="1" latinLnBrk="0" hangingPunct="1"/>
                      <a:r>
                        <a:rPr lang="fr-FR" sz="2000" b="1" kern="1200" dirty="0">
                          <a:solidFill>
                            <a:srgbClr val="C00000"/>
                          </a:solidFill>
                          <a:latin typeface="+mn-lt"/>
                          <a:ea typeface="+mn-ea"/>
                          <a:cs typeface="+mn-cs"/>
                        </a:rPr>
                        <a:t>L’assemblée</a:t>
                      </a:r>
                      <a:endParaRPr lang="fr-FR" sz="2800" b="1" kern="1200" dirty="0">
                        <a:solidFill>
                          <a:srgbClr val="C00000"/>
                        </a:solidFill>
                        <a:latin typeface="+mn-lt"/>
                        <a:ea typeface="+mn-ea"/>
                        <a:cs typeface="+mn-cs"/>
                      </a:endParaRPr>
                    </a:p>
                    <a:p>
                      <a:pPr algn="ctr"/>
                      <a:r>
                        <a:rPr lang="fr-FR" sz="2800" b="1" kern="1200" dirty="0">
                          <a:solidFill>
                            <a:schemeClr val="dk1"/>
                          </a:solidFill>
                          <a:effectLst/>
                          <a:latin typeface="+mn-lt"/>
                          <a:ea typeface="+mn-ea"/>
                          <a:cs typeface="+mn-cs"/>
                        </a:rPr>
                        <a:t>Et avec votre esprit</a:t>
                      </a:r>
                      <a:endParaRPr lang="fr-FR" sz="4000" b="1" dirty="0">
                        <a:solidFill>
                          <a:srgbClr val="C00000"/>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ar-SA" sz="2400" b="1" kern="1200" dirty="0">
                          <a:solidFill>
                            <a:srgbClr val="C00000"/>
                          </a:solidFill>
                          <a:effectLst/>
                          <a:latin typeface="+mn-lt"/>
                          <a:ea typeface="+mn-ea"/>
                          <a:cs typeface="+mn-cs"/>
                        </a:rPr>
                        <a:t>الشعب</a:t>
                      </a:r>
                      <a:endParaRPr lang="fr-FR" sz="3000" b="1" kern="1200" dirty="0">
                        <a:solidFill>
                          <a:srgbClr val="C00000"/>
                        </a:solidFill>
                        <a:effectLst/>
                        <a:latin typeface="+mn-lt"/>
                        <a:ea typeface="+mn-ea"/>
                        <a:cs typeface="+mn-cs"/>
                      </a:endParaRPr>
                    </a:p>
                    <a:p>
                      <a:pPr algn="ctr"/>
                      <a:r>
                        <a:rPr lang="ar-SA" sz="3200" b="1" kern="1200" dirty="0">
                          <a:solidFill>
                            <a:schemeClr val="dk1"/>
                          </a:solidFill>
                          <a:effectLst/>
                          <a:latin typeface="+mn-lt"/>
                          <a:ea typeface="+mn-ea"/>
                          <a:cs typeface="+mn-cs"/>
                        </a:rPr>
                        <a:t>ولروحك أيضا</a:t>
                      </a:r>
                      <a:endParaRPr lang="fr-FR" sz="3200" b="1" dirty="0">
                        <a:solidFill>
                          <a:srgbClr val="C00000"/>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000468116"/>
                  </a:ext>
                </a:extLst>
              </a:tr>
            </a:tbl>
          </a:graphicData>
        </a:graphic>
      </p:graphicFrame>
      <p:sp>
        <p:nvSpPr>
          <p:cNvPr id="6" name="ZoneTexte 5">
            <a:extLst>
              <a:ext uri="{FF2B5EF4-FFF2-40B4-BE49-F238E27FC236}">
                <a16:creationId xmlns:a16="http://schemas.microsoft.com/office/drawing/2014/main" id="{1C226462-8FB9-4CB9-BA8C-7E2336F2AC27}"/>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du </a:t>
            </a:r>
            <a:r>
              <a:rPr lang="fr-FR" sz="1600" b="1" dirty="0" err="1">
                <a:solidFill>
                  <a:schemeClr val="bg1"/>
                </a:solidFill>
              </a:rPr>
              <a:t>Lakkan</a:t>
            </a:r>
            <a:r>
              <a:rPr lang="fr-FR" sz="1600" b="1" dirty="0">
                <a:solidFill>
                  <a:schemeClr val="bg1"/>
                </a:solidFill>
              </a:rPr>
              <a:t> (Lavement des pieds)</a:t>
            </a:r>
          </a:p>
        </p:txBody>
      </p:sp>
      <p:sp>
        <p:nvSpPr>
          <p:cNvPr id="8" name="Rectangle 74">
            <a:extLst>
              <a:ext uri="{FF2B5EF4-FFF2-40B4-BE49-F238E27FC236}">
                <a16:creationId xmlns:a16="http://schemas.microsoft.com/office/drawing/2014/main" id="{C17DD014-DC85-4225-A3C5-DE4F896811E9}"/>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صلاة </a:t>
            </a:r>
            <a:r>
              <a:rPr lang="ar-SA" sz="2000" b="1" dirty="0" err="1">
                <a:solidFill>
                  <a:schemeClr val="bg1"/>
                </a:solidFill>
              </a:rPr>
              <a:t>اللقان</a:t>
            </a:r>
            <a:endParaRPr lang="en-US" altLang="fr-FR" sz="2000" b="1" i="1" dirty="0">
              <a:solidFill>
                <a:schemeClr val="bg1"/>
              </a:solidFill>
            </a:endParaRPr>
          </a:p>
        </p:txBody>
      </p:sp>
    </p:spTree>
    <p:extLst>
      <p:ext uri="{BB962C8B-B14F-4D97-AF65-F5344CB8AC3E}">
        <p14:creationId xmlns:p14="http://schemas.microsoft.com/office/powerpoint/2010/main" val="78761529"/>
      </p:ext>
    </p:extLst>
  </p:cSld>
  <p:clrMapOvr>
    <a:masterClrMapping/>
  </p:clrMapOvr>
</p:sld>
</file>

<file path=ppt/slides/slide6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5" name="Connecteur droit 4">
            <a:extLst>
              <a:ext uri="{FF2B5EF4-FFF2-40B4-BE49-F238E27FC236}">
                <a16:creationId xmlns:a16="http://schemas.microsoft.com/office/drawing/2014/main" id="{126B1987-611D-41BD-9F08-E35F26AD5672}"/>
              </a:ext>
            </a:extLst>
          </p:cNvPr>
          <p:cNvCxnSpPr>
            <a:cxnSpLocks/>
          </p:cNvCxnSpPr>
          <p:nvPr/>
        </p:nvCxnSpPr>
        <p:spPr>
          <a:xfrm flipV="1">
            <a:off x="4151784" y="548680"/>
            <a:ext cx="0" cy="5832648"/>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7" name="Connecteur droit 6">
            <a:extLst>
              <a:ext uri="{FF2B5EF4-FFF2-40B4-BE49-F238E27FC236}">
                <a16:creationId xmlns:a16="http://schemas.microsoft.com/office/drawing/2014/main" id="{6FCAE597-4702-47B1-A0B0-F545200A3E96}"/>
              </a:ext>
            </a:extLst>
          </p:cNvPr>
          <p:cNvCxnSpPr>
            <a:cxnSpLocks/>
          </p:cNvCxnSpPr>
          <p:nvPr/>
        </p:nvCxnSpPr>
        <p:spPr>
          <a:xfrm>
            <a:off x="7932204" y="548680"/>
            <a:ext cx="0" cy="5832648"/>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aphicFrame>
        <p:nvGraphicFramePr>
          <p:cNvPr id="11" name="Tableau 10">
            <a:extLst>
              <a:ext uri="{FF2B5EF4-FFF2-40B4-BE49-F238E27FC236}">
                <a16:creationId xmlns:a16="http://schemas.microsoft.com/office/drawing/2014/main" id="{064030C8-D926-485C-8E3C-04B79300FA76}"/>
              </a:ext>
            </a:extLst>
          </p:cNvPr>
          <p:cNvGraphicFramePr>
            <a:graphicFrameLocks noGrp="1"/>
          </p:cNvGraphicFramePr>
          <p:nvPr/>
        </p:nvGraphicFramePr>
        <p:xfrm>
          <a:off x="407368" y="548680"/>
          <a:ext cx="11305251" cy="396240"/>
        </p:xfrm>
        <a:graphic>
          <a:graphicData uri="http://schemas.openxmlformats.org/drawingml/2006/table">
            <a:tbl>
              <a:tblPr firstRow="1" bandRow="1">
                <a:tableStyleId>{5C22544A-7EE6-4342-B048-85BDC9FD1C3A}</a:tableStyleId>
              </a:tblPr>
              <a:tblGrid>
                <a:gridCol w="3768417">
                  <a:extLst>
                    <a:ext uri="{9D8B030D-6E8A-4147-A177-3AD203B41FA5}">
                      <a16:colId xmlns:a16="http://schemas.microsoft.com/office/drawing/2014/main" val="643898362"/>
                    </a:ext>
                  </a:extLst>
                </a:gridCol>
                <a:gridCol w="3768417">
                  <a:extLst>
                    <a:ext uri="{9D8B030D-6E8A-4147-A177-3AD203B41FA5}">
                      <a16:colId xmlns:a16="http://schemas.microsoft.com/office/drawing/2014/main" val="928857037"/>
                    </a:ext>
                  </a:extLst>
                </a:gridCol>
                <a:gridCol w="3768417">
                  <a:extLst>
                    <a:ext uri="{9D8B030D-6E8A-4147-A177-3AD203B41FA5}">
                      <a16:colId xmlns:a16="http://schemas.microsoft.com/office/drawing/2014/main" val="2709813572"/>
                    </a:ext>
                  </a:extLst>
                </a:gridCol>
              </a:tblGrid>
              <a:tr h="370840">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2000" b="1" dirty="0" err="1">
                          <a:solidFill>
                            <a:srgbClr val="C00000"/>
                          </a:solidFill>
                          <a:latin typeface="CS Avva Shenouda" panose="020B7200000000000000" pitchFamily="34" charset="0"/>
                        </a:rPr>
                        <a:t>Piouyb</a:t>
                      </a:r>
                      <a:endParaRPr lang="fr-FR" sz="2800" b="1" dirty="0">
                        <a:solidFill>
                          <a:srgbClr val="C00000"/>
                        </a:solidFill>
                        <a:latin typeface="CS Avva Shenouda" panose="020B7200000000000000" pitchFamily="34" charset="0"/>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fr-FR" sz="2000" dirty="0">
                          <a:solidFill>
                            <a:srgbClr val="C00000"/>
                          </a:solidFill>
                        </a:rPr>
                        <a:t>Le Prêtre</a:t>
                      </a: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ar-SA" sz="2000" b="1" kern="1200" dirty="0">
                          <a:solidFill>
                            <a:srgbClr val="C00000"/>
                          </a:solidFill>
                          <a:effectLst/>
                          <a:latin typeface="+mn-lt"/>
                          <a:ea typeface="+mn-ea"/>
                          <a:cs typeface="+mn-cs"/>
                        </a:rPr>
                        <a:t>الكاهن</a:t>
                      </a:r>
                      <a:endParaRPr lang="fr-FR" dirty="0">
                        <a:solidFill>
                          <a:srgbClr val="C00000"/>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880199284"/>
                  </a:ext>
                </a:extLst>
              </a:tr>
            </a:tbl>
          </a:graphicData>
        </a:graphic>
      </p:graphicFrame>
      <p:graphicFrame>
        <p:nvGraphicFramePr>
          <p:cNvPr id="12" name="Tableau 11">
            <a:extLst>
              <a:ext uri="{FF2B5EF4-FFF2-40B4-BE49-F238E27FC236}">
                <a16:creationId xmlns:a16="http://schemas.microsoft.com/office/drawing/2014/main" id="{23B5C5BD-6EB6-4F33-9C21-03AB01B882EA}"/>
              </a:ext>
            </a:extLst>
          </p:cNvPr>
          <p:cNvGraphicFramePr>
            <a:graphicFrameLocks noGrp="1"/>
          </p:cNvGraphicFramePr>
          <p:nvPr/>
        </p:nvGraphicFramePr>
        <p:xfrm>
          <a:off x="435402" y="1052736"/>
          <a:ext cx="11277213" cy="5472608"/>
        </p:xfrm>
        <a:graphic>
          <a:graphicData uri="http://schemas.openxmlformats.org/drawingml/2006/table">
            <a:tbl>
              <a:tblPr firstRow="1" bandRow="1">
                <a:tableStyleId>{5C22544A-7EE6-4342-B048-85BDC9FD1C3A}</a:tableStyleId>
              </a:tblPr>
              <a:tblGrid>
                <a:gridCol w="3759071">
                  <a:extLst>
                    <a:ext uri="{9D8B030D-6E8A-4147-A177-3AD203B41FA5}">
                      <a16:colId xmlns:a16="http://schemas.microsoft.com/office/drawing/2014/main" val="4000093288"/>
                    </a:ext>
                  </a:extLst>
                </a:gridCol>
                <a:gridCol w="3759071">
                  <a:extLst>
                    <a:ext uri="{9D8B030D-6E8A-4147-A177-3AD203B41FA5}">
                      <a16:colId xmlns:a16="http://schemas.microsoft.com/office/drawing/2014/main" val="4164998953"/>
                    </a:ext>
                  </a:extLst>
                </a:gridCol>
                <a:gridCol w="3759071">
                  <a:extLst>
                    <a:ext uri="{9D8B030D-6E8A-4147-A177-3AD203B41FA5}">
                      <a16:colId xmlns:a16="http://schemas.microsoft.com/office/drawing/2014/main" val="3812654652"/>
                    </a:ext>
                  </a:extLst>
                </a:gridCol>
              </a:tblGrid>
              <a:tr h="5472608">
                <a:tc>
                  <a:txBody>
                    <a:bodyPr/>
                    <a:lstStyle/>
                    <a:p>
                      <a:pPr algn="just">
                        <a:lnSpc>
                          <a:spcPct val="115000"/>
                        </a:lnSpc>
                        <a:spcAft>
                          <a:spcPts val="1200"/>
                        </a:spcAft>
                      </a:pP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Palin on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maren</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]ho `eV}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pipantokratwr</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ÉViwt</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mPen</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ouoh</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Pennou</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ouoh</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Pen=c=w=r I=y=c P=,=c</a:t>
                      </a:r>
                    </a:p>
                    <a:p>
                      <a:pPr algn="just">
                        <a:lnSpc>
                          <a:spcPct val="115000"/>
                        </a:lnSpc>
                        <a:spcAft>
                          <a:spcPts val="1200"/>
                        </a:spcAft>
                      </a:pPr>
                      <a:endParaRPr lang="fr-FR" sz="20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endParaRPr>
                    </a:p>
                    <a:p>
                      <a:pPr algn="just">
                        <a:lnSpc>
                          <a:spcPct val="115000"/>
                        </a:lnSpc>
                        <a:spcAft>
                          <a:spcPts val="1200"/>
                        </a:spcAft>
                      </a:pPr>
                      <a:r>
                        <a:rPr lang="fr-FR" sz="2000" b="1" kern="12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Ten</a:t>
                      </a:r>
                      <a:r>
                        <a:rPr lang="fr-FR" sz="20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]ho </a:t>
                      </a:r>
                      <a:r>
                        <a:rPr lang="fr-FR" sz="2000" b="1" kern="12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ouoh</a:t>
                      </a:r>
                      <a:r>
                        <a:rPr lang="fr-FR" sz="20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b="1" kern="12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tentwbh</a:t>
                      </a:r>
                      <a:r>
                        <a:rPr lang="fr-FR" sz="20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b="1" kern="12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ntekmet`aga;oc</a:t>
                      </a:r>
                      <a:r>
                        <a:rPr lang="fr-FR" sz="20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b="1" kern="12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pimairwmi</a:t>
                      </a:r>
                      <a:r>
                        <a:rPr lang="fr-FR" sz="20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a:t>
                      </a:r>
                    </a:p>
                    <a:p>
                      <a:pPr algn="just">
                        <a:lnSpc>
                          <a:spcPct val="115000"/>
                        </a:lnSpc>
                        <a:spcAft>
                          <a:spcPts val="1200"/>
                        </a:spcAft>
                      </a:pPr>
                      <a:endParaRPr lang="fr-FR" sz="20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endParaRPr>
                    </a:p>
                    <a:p>
                      <a:pPr algn="just">
                        <a:lnSpc>
                          <a:spcPct val="115000"/>
                        </a:lnSpc>
                        <a:spcAft>
                          <a:spcPts val="1200"/>
                        </a:spcAft>
                      </a:pPr>
                      <a:r>
                        <a:rPr lang="fr-FR" sz="2000" b="1" kern="12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ÉAri`vmeu`i</a:t>
                      </a:r>
                      <a:r>
                        <a:rPr lang="fr-FR" sz="20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P=[=c `n]</a:t>
                      </a:r>
                      <a:r>
                        <a:rPr lang="fr-FR" sz="2000" b="1" kern="12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hiryny</a:t>
                      </a:r>
                      <a:r>
                        <a:rPr lang="fr-FR" sz="20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b="1" kern="12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nte</a:t>
                      </a:r>
                      <a:r>
                        <a:rPr lang="fr-FR" sz="20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b="1" kern="12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tekou`i</a:t>
                      </a:r>
                      <a:r>
                        <a:rPr lang="fr-FR" sz="20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b="1" kern="12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mmauatc</a:t>
                      </a:r>
                      <a:r>
                        <a:rPr lang="fr-FR" sz="20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=e=;=u `</a:t>
                      </a:r>
                      <a:r>
                        <a:rPr lang="fr-FR" sz="2000" b="1" kern="12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nka;oliky</a:t>
                      </a:r>
                      <a:r>
                        <a:rPr lang="fr-FR" sz="20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`n`</a:t>
                      </a:r>
                      <a:r>
                        <a:rPr lang="fr-FR" sz="2000" b="1" kern="12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apoctoliky</a:t>
                      </a:r>
                      <a:r>
                        <a:rPr lang="fr-FR" sz="20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b="1" kern="12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nek`klyci`a</a:t>
                      </a:r>
                      <a:endParaRPr lang="fr-FR" sz="20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endParaRPr>
                    </a:p>
                  </a:txBody>
                  <a:tcPr marL="68580" marR="68580" marT="0"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just">
                        <a:lnSpc>
                          <a:spcPct val="115000"/>
                        </a:lnSpc>
                        <a:spcAft>
                          <a:spcPts val="1200"/>
                        </a:spcAft>
                      </a:pPr>
                      <a:r>
                        <a:rPr lang="fr-FR" sz="2000" dirty="0">
                          <a:solidFill>
                            <a:schemeClr val="tx1"/>
                          </a:solidFill>
                          <a:effectLst/>
                          <a:latin typeface="Book Antiqua" panose="02040602050305030304" pitchFamily="18" charset="0"/>
                          <a:ea typeface="Times New Roman" panose="02020603050405020304" pitchFamily="18" charset="0"/>
                          <a:cs typeface="Arial" panose="020B0604020202020204" pitchFamily="34" charset="0"/>
                        </a:rPr>
                        <a:t>Implorons encore Dieu Tout-Puissant, Père de notre Seigneur, Dieu et Sauveur Jésus-Christ,</a:t>
                      </a:r>
                    </a:p>
                    <a:p>
                      <a:pPr algn="just">
                        <a:lnSpc>
                          <a:spcPct val="115000"/>
                        </a:lnSpc>
                        <a:spcAft>
                          <a:spcPts val="1200"/>
                        </a:spcAft>
                      </a:pPr>
                      <a:endParaRPr lang="fr-FR" sz="2000" dirty="0">
                        <a:solidFill>
                          <a:schemeClr val="tx1"/>
                        </a:solidFill>
                        <a:effectLst/>
                        <a:latin typeface="Book Antiqua" panose="02040602050305030304" pitchFamily="18" charset="0"/>
                        <a:ea typeface="Times New Roman" panose="02020603050405020304" pitchFamily="18" charset="0"/>
                        <a:cs typeface="Arial" panose="020B0604020202020204" pitchFamily="34" charset="0"/>
                      </a:endParaRPr>
                    </a:p>
                    <a:p>
                      <a:pPr algn="just">
                        <a:lnSpc>
                          <a:spcPct val="115000"/>
                        </a:lnSpc>
                        <a:spcAft>
                          <a:spcPts val="1200"/>
                        </a:spcAft>
                      </a:pPr>
                      <a:r>
                        <a:rPr lang="fr-FR" sz="2000" dirty="0">
                          <a:solidFill>
                            <a:schemeClr val="tx1"/>
                          </a:solidFill>
                          <a:effectLst/>
                          <a:latin typeface="Book Antiqua" panose="02040602050305030304" pitchFamily="18" charset="0"/>
                          <a:ea typeface="Times New Roman" panose="02020603050405020304" pitchFamily="18" charset="0"/>
                          <a:cs typeface="Arial" panose="020B0604020202020204" pitchFamily="34" charset="0"/>
                        </a:rPr>
                        <a:t>Nous invoquons et nous supplions Ta bonté ô Ami du genre humain,</a:t>
                      </a:r>
                    </a:p>
                    <a:p>
                      <a:pPr algn="just">
                        <a:lnSpc>
                          <a:spcPct val="115000"/>
                        </a:lnSpc>
                        <a:spcAft>
                          <a:spcPts val="1200"/>
                        </a:spcAft>
                      </a:pPr>
                      <a:endParaRPr lang="fr-FR" sz="2000" dirty="0">
                        <a:solidFill>
                          <a:schemeClr val="tx1"/>
                        </a:solidFill>
                        <a:effectLst/>
                        <a:latin typeface="Book Antiqua" panose="02040602050305030304" pitchFamily="18" charset="0"/>
                        <a:ea typeface="Times New Roman" panose="02020603050405020304" pitchFamily="18" charset="0"/>
                        <a:cs typeface="Arial" panose="020B0604020202020204" pitchFamily="34" charset="0"/>
                      </a:endParaRPr>
                    </a:p>
                    <a:p>
                      <a:pPr algn="just">
                        <a:lnSpc>
                          <a:spcPct val="115000"/>
                        </a:lnSpc>
                        <a:spcAft>
                          <a:spcPts val="1200"/>
                        </a:spcAft>
                      </a:pPr>
                      <a:r>
                        <a:rPr lang="fr-FR" sz="2000" dirty="0">
                          <a:solidFill>
                            <a:schemeClr val="tx1"/>
                          </a:solidFill>
                          <a:effectLst/>
                          <a:latin typeface="Book Antiqua" panose="02040602050305030304" pitchFamily="18" charset="0"/>
                          <a:ea typeface="Times New Roman" panose="02020603050405020304" pitchFamily="18" charset="0"/>
                          <a:cs typeface="Arial" panose="020B0604020202020204" pitchFamily="34" charset="0"/>
                        </a:rPr>
                        <a:t>Souviens-Toi Seigneur de la paix de Ton Eglise, Une, unique, Sainte, universelle et Apostolique.</a:t>
                      </a:r>
                    </a:p>
                  </a:txBody>
                  <a:tcPr marL="68580" marR="68580" marT="0"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justLow" rtl="1">
                        <a:lnSpc>
                          <a:spcPct val="115000"/>
                        </a:lnSpc>
                        <a:spcAft>
                          <a:spcPts val="1000"/>
                        </a:spcAft>
                      </a:pPr>
                      <a:r>
                        <a:rPr lang="ar-SA" sz="24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وأيضاً فلنسأل الله ضابط الكل أبا ربنا وإلهنا و مخلصنا يسوع المسيح</a:t>
                      </a:r>
                      <a:endParaRPr lang="fr-FR" sz="24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endParaRPr>
                    </a:p>
                    <a:p>
                      <a:pPr algn="justLow" rtl="1">
                        <a:lnSpc>
                          <a:spcPct val="115000"/>
                        </a:lnSpc>
                        <a:spcAft>
                          <a:spcPts val="1000"/>
                        </a:spcAft>
                      </a:pPr>
                      <a:endParaRPr lang="fr-FR" sz="24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endParaRPr>
                    </a:p>
                    <a:p>
                      <a:pPr algn="justLow" rtl="1">
                        <a:lnSpc>
                          <a:spcPct val="115000"/>
                        </a:lnSpc>
                        <a:spcAft>
                          <a:spcPts val="1000"/>
                        </a:spcAft>
                      </a:pPr>
                      <a:r>
                        <a:rPr lang="ar-SA" sz="24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نسأل ونطلب من صلاحك يا محب البشر</a:t>
                      </a:r>
                      <a:endParaRPr lang="fr-FR" sz="24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endParaRPr>
                    </a:p>
                    <a:p>
                      <a:pPr algn="justLow" rtl="1">
                        <a:lnSpc>
                          <a:spcPct val="115000"/>
                        </a:lnSpc>
                        <a:spcAft>
                          <a:spcPts val="1000"/>
                        </a:spcAft>
                      </a:pPr>
                      <a:endParaRPr lang="fr-FR" sz="24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endParaRPr>
                    </a:p>
                    <a:p>
                      <a:pPr algn="justLow" rtl="1">
                        <a:lnSpc>
                          <a:spcPct val="115000"/>
                        </a:lnSpc>
                        <a:spcAft>
                          <a:spcPts val="1000"/>
                        </a:spcAft>
                      </a:pPr>
                      <a:r>
                        <a:rPr lang="ar-AE" sz="24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أذكر </a:t>
                      </a:r>
                      <a:r>
                        <a:rPr lang="ar-AE" sz="2400" b="0" dirty="0" err="1">
                          <a:solidFill>
                            <a:schemeClr val="tx1"/>
                          </a:solidFill>
                          <a:effectLst/>
                          <a:latin typeface="Book Antiqua" panose="02040602050305030304" pitchFamily="18" charset="0"/>
                          <a:ea typeface="Calibri" panose="020F0502020204030204" pitchFamily="34" charset="0"/>
                          <a:cs typeface="Tahoma" panose="020B0604030504040204" pitchFamily="34" charset="0"/>
                        </a:rPr>
                        <a:t>يارب</a:t>
                      </a:r>
                      <a:r>
                        <a:rPr lang="ar-AE" sz="24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 سلام كنيستك الواحدة الوحيدة المقدسة الجامعة الرسولية</a:t>
                      </a:r>
                      <a:endParaRPr lang="fr-FR" sz="24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endParaRPr>
                    </a:p>
                  </a:txBody>
                  <a:tcPr marL="68580" marR="68580" marT="0"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984232855"/>
                  </a:ext>
                </a:extLst>
              </a:tr>
            </a:tbl>
          </a:graphicData>
        </a:graphic>
      </p:graphicFrame>
      <p:sp>
        <p:nvSpPr>
          <p:cNvPr id="6" name="ZoneTexte 5">
            <a:extLst>
              <a:ext uri="{FF2B5EF4-FFF2-40B4-BE49-F238E27FC236}">
                <a16:creationId xmlns:a16="http://schemas.microsoft.com/office/drawing/2014/main" id="{4FF626DA-6A01-430E-B796-30F6AE5E4DEE}"/>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du </a:t>
            </a:r>
            <a:r>
              <a:rPr lang="fr-FR" sz="1600" b="1" dirty="0" err="1">
                <a:solidFill>
                  <a:schemeClr val="bg1"/>
                </a:solidFill>
              </a:rPr>
              <a:t>Lakkan</a:t>
            </a:r>
            <a:r>
              <a:rPr lang="fr-FR" sz="1600" b="1" dirty="0">
                <a:solidFill>
                  <a:schemeClr val="bg1"/>
                </a:solidFill>
              </a:rPr>
              <a:t> (Lavement des pieds)</a:t>
            </a:r>
          </a:p>
        </p:txBody>
      </p:sp>
      <p:sp>
        <p:nvSpPr>
          <p:cNvPr id="8" name="Rectangle 74">
            <a:extLst>
              <a:ext uri="{FF2B5EF4-FFF2-40B4-BE49-F238E27FC236}">
                <a16:creationId xmlns:a16="http://schemas.microsoft.com/office/drawing/2014/main" id="{D52F21FD-8CD5-47B9-BFB4-497B21E7C5E7}"/>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صلاة </a:t>
            </a:r>
            <a:r>
              <a:rPr lang="ar-SA" sz="2000" b="1" dirty="0" err="1">
                <a:solidFill>
                  <a:schemeClr val="bg1"/>
                </a:solidFill>
              </a:rPr>
              <a:t>اللقان</a:t>
            </a:r>
            <a:endParaRPr lang="en-US" altLang="fr-FR" sz="2000" b="1" i="1" dirty="0">
              <a:solidFill>
                <a:schemeClr val="bg1"/>
              </a:solidFill>
            </a:endParaRPr>
          </a:p>
        </p:txBody>
      </p:sp>
    </p:spTree>
    <p:extLst>
      <p:ext uri="{BB962C8B-B14F-4D97-AF65-F5344CB8AC3E}">
        <p14:creationId xmlns:p14="http://schemas.microsoft.com/office/powerpoint/2010/main" val="2751964787"/>
      </p:ext>
    </p:extLst>
  </p:cSld>
  <p:clrMapOvr>
    <a:masterClrMapping/>
  </p:clrMapOvr>
</p:sld>
</file>

<file path=ppt/slides/slide6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5" name="Connecteur droit 4">
            <a:extLst>
              <a:ext uri="{FF2B5EF4-FFF2-40B4-BE49-F238E27FC236}">
                <a16:creationId xmlns:a16="http://schemas.microsoft.com/office/drawing/2014/main" id="{126B1987-611D-41BD-9F08-E35F26AD5672}"/>
              </a:ext>
            </a:extLst>
          </p:cNvPr>
          <p:cNvCxnSpPr>
            <a:cxnSpLocks/>
          </p:cNvCxnSpPr>
          <p:nvPr/>
        </p:nvCxnSpPr>
        <p:spPr>
          <a:xfrm flipV="1">
            <a:off x="4151784" y="548680"/>
            <a:ext cx="0" cy="5832648"/>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7" name="Connecteur droit 6">
            <a:extLst>
              <a:ext uri="{FF2B5EF4-FFF2-40B4-BE49-F238E27FC236}">
                <a16:creationId xmlns:a16="http://schemas.microsoft.com/office/drawing/2014/main" id="{6FCAE597-4702-47B1-A0B0-F545200A3E96}"/>
              </a:ext>
            </a:extLst>
          </p:cNvPr>
          <p:cNvCxnSpPr>
            <a:cxnSpLocks/>
          </p:cNvCxnSpPr>
          <p:nvPr/>
        </p:nvCxnSpPr>
        <p:spPr>
          <a:xfrm>
            <a:off x="7932204" y="548680"/>
            <a:ext cx="0" cy="5832648"/>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aphicFrame>
        <p:nvGraphicFramePr>
          <p:cNvPr id="11" name="Tableau 10">
            <a:extLst>
              <a:ext uri="{FF2B5EF4-FFF2-40B4-BE49-F238E27FC236}">
                <a16:creationId xmlns:a16="http://schemas.microsoft.com/office/drawing/2014/main" id="{064030C8-D926-485C-8E3C-04B79300FA76}"/>
              </a:ext>
            </a:extLst>
          </p:cNvPr>
          <p:cNvGraphicFramePr>
            <a:graphicFrameLocks noGrp="1"/>
          </p:cNvGraphicFramePr>
          <p:nvPr/>
        </p:nvGraphicFramePr>
        <p:xfrm>
          <a:off x="407368" y="548681"/>
          <a:ext cx="11305251" cy="6010229"/>
        </p:xfrm>
        <a:graphic>
          <a:graphicData uri="http://schemas.openxmlformats.org/drawingml/2006/table">
            <a:tbl>
              <a:tblPr firstRow="1" bandRow="1">
                <a:tableStyleId>{5C22544A-7EE6-4342-B048-85BDC9FD1C3A}</a:tableStyleId>
              </a:tblPr>
              <a:tblGrid>
                <a:gridCol w="3768417">
                  <a:extLst>
                    <a:ext uri="{9D8B030D-6E8A-4147-A177-3AD203B41FA5}">
                      <a16:colId xmlns:a16="http://schemas.microsoft.com/office/drawing/2014/main" val="643898362"/>
                    </a:ext>
                  </a:extLst>
                </a:gridCol>
                <a:gridCol w="3768417">
                  <a:extLst>
                    <a:ext uri="{9D8B030D-6E8A-4147-A177-3AD203B41FA5}">
                      <a16:colId xmlns:a16="http://schemas.microsoft.com/office/drawing/2014/main" val="928857037"/>
                    </a:ext>
                  </a:extLst>
                </a:gridCol>
                <a:gridCol w="3768417">
                  <a:extLst>
                    <a:ext uri="{9D8B030D-6E8A-4147-A177-3AD203B41FA5}">
                      <a16:colId xmlns:a16="http://schemas.microsoft.com/office/drawing/2014/main" val="2709813572"/>
                    </a:ext>
                  </a:extLst>
                </a:gridCol>
              </a:tblGrid>
              <a:tr h="1478601">
                <a:tc>
                  <a:txBody>
                    <a:bodyPr/>
                    <a:lstStyle/>
                    <a:p>
                      <a:pPr marL="0" marR="0" lvl="0" indent="0" algn="ctr" defTabSz="914400" rtl="0" eaLnBrk="1" fontAlgn="auto" latinLnBrk="0" hangingPunct="1">
                        <a:lnSpc>
                          <a:spcPct val="115000"/>
                        </a:lnSpc>
                        <a:spcBef>
                          <a:spcPts val="0"/>
                        </a:spcBef>
                        <a:spcAft>
                          <a:spcPts val="0"/>
                        </a:spcAft>
                        <a:buClrTx/>
                        <a:buSzTx/>
                        <a:buFontTx/>
                        <a:buNone/>
                        <a:tabLst/>
                        <a:defRPr/>
                      </a:pPr>
                      <a:r>
                        <a:rPr lang="fr-FR" sz="1800" b="1" kern="1200" dirty="0" err="1">
                          <a:solidFill>
                            <a:srgbClr val="C00000"/>
                          </a:solidFill>
                          <a:latin typeface="CS Avva Shenouda" panose="020B7200000000000000" pitchFamily="34" charset="0"/>
                          <a:ea typeface="+mn-ea"/>
                          <a:cs typeface="+mn-cs"/>
                        </a:rPr>
                        <a:t>Pidi`akwn</a:t>
                      </a:r>
                      <a:endParaRPr lang="fr-FR" sz="1800" b="1" kern="1200" dirty="0">
                        <a:solidFill>
                          <a:srgbClr val="C00000"/>
                        </a:solidFill>
                        <a:latin typeface="CS Avva Shenouda" panose="020B7200000000000000" pitchFamily="34" charset="0"/>
                        <a:ea typeface="+mn-ea"/>
                        <a:cs typeface="+mn-cs"/>
                      </a:endParaRPr>
                    </a:p>
                    <a:p>
                      <a:pPr marL="0" marR="0" lvl="0" indent="0" algn="ctr" defTabSz="914400" rtl="0" eaLnBrk="1" fontAlgn="auto" latinLnBrk="0" hangingPunct="1">
                        <a:lnSpc>
                          <a:spcPct val="115000"/>
                        </a:lnSpc>
                        <a:spcBef>
                          <a:spcPts val="0"/>
                        </a:spcBef>
                        <a:spcAft>
                          <a:spcPts val="0"/>
                        </a:spcAft>
                        <a:buClrTx/>
                        <a:buSzTx/>
                        <a:buFontTx/>
                        <a:buNone/>
                        <a:tabLst/>
                        <a:defRPr/>
                      </a:pPr>
                      <a:endParaRPr lang="fr-FR" sz="1050" b="1" kern="1200" dirty="0">
                        <a:solidFill>
                          <a:srgbClr val="C00000"/>
                        </a:solidFill>
                        <a:latin typeface="CS Avva Shenouda" panose="020B7200000000000000" pitchFamily="34" charset="0"/>
                        <a:ea typeface="+mn-ea"/>
                        <a:cs typeface="+mn-cs"/>
                      </a:endParaRPr>
                    </a:p>
                    <a:p>
                      <a:pPr marL="0" marR="0" lvl="0" indent="0" algn="ctr" defTabSz="914400" rtl="0" eaLnBrk="1" fontAlgn="auto" latinLnBrk="0" hangingPunct="1">
                        <a:lnSpc>
                          <a:spcPct val="115000"/>
                        </a:lnSpc>
                        <a:spcBef>
                          <a:spcPts val="0"/>
                        </a:spcBef>
                        <a:spcAft>
                          <a:spcPts val="0"/>
                        </a:spcAft>
                        <a:buClrTx/>
                        <a:buSzTx/>
                        <a:buFontTx/>
                        <a:buNone/>
                        <a:tabLst/>
                        <a:defRPr/>
                      </a:pPr>
                      <a:endParaRPr lang="fr-FR" sz="1050" b="1" kern="1200" dirty="0">
                        <a:solidFill>
                          <a:srgbClr val="C00000"/>
                        </a:solidFill>
                        <a:latin typeface="CS Avva Shenouda" panose="020B7200000000000000" pitchFamily="34" charset="0"/>
                        <a:ea typeface="+mn-ea"/>
                        <a:cs typeface="+mn-cs"/>
                      </a:endParaRPr>
                    </a:p>
                    <a:p>
                      <a:pPr algn="just">
                        <a:lnSpc>
                          <a:spcPct val="115000"/>
                        </a:lnSpc>
                        <a:spcAft>
                          <a:spcPts val="0"/>
                        </a:spcAft>
                      </a:pP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ÉProceuxac;e</a:t>
                      </a: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a:t>
                      </a: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uper</a:t>
                      </a: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a:t>
                      </a: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tyc</a:t>
                      </a: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a:t>
                      </a: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irynyc</a:t>
                      </a: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a:t>
                      </a: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tyc</a:t>
                      </a: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a:t>
                      </a: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agiac</a:t>
                      </a: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a:t>
                      </a: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monyc</a:t>
                      </a: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a:t>
                      </a: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ka;olikyc</a:t>
                      </a: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a:t>
                      </a: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ke</a:t>
                      </a: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a:t>
                      </a: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apoctolikyc</a:t>
                      </a: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a:t>
                      </a: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or;odoxou</a:t>
                      </a: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a:t>
                      </a: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tou</a:t>
                      </a: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a:t>
                      </a: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eou</a:t>
                      </a: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a:t>
                      </a: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ek`klyciac</a:t>
                      </a:r>
                      <a:endPar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endParaRPr>
                    </a:p>
                    <a:p>
                      <a:pPr algn="just">
                        <a:lnSpc>
                          <a:spcPct val="115000"/>
                        </a:lnSpc>
                        <a:spcAft>
                          <a:spcPts val="0"/>
                        </a:spcAft>
                      </a:pPr>
                      <a:endPar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endParaRPr>
                    </a:p>
                    <a:p>
                      <a:pPr algn="just">
                        <a:lnSpc>
                          <a:spcPct val="115000"/>
                        </a:lnSpc>
                        <a:spcAft>
                          <a:spcPts val="0"/>
                        </a:spcAft>
                      </a:pPr>
                      <a:endPar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endParaRPr>
                    </a:p>
                  </a:txBody>
                  <a:tcPr marL="68580" marR="68580" marT="0"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15000"/>
                        </a:lnSpc>
                        <a:spcBef>
                          <a:spcPts val="0"/>
                        </a:spcBef>
                        <a:spcAft>
                          <a:spcPts val="1200"/>
                        </a:spcAft>
                        <a:buClrTx/>
                        <a:buSzTx/>
                        <a:buFontTx/>
                        <a:buNone/>
                        <a:tabLst/>
                        <a:defRPr/>
                      </a:pPr>
                      <a:r>
                        <a:rPr lang="fr-FR" sz="2000" b="1" kern="1200" dirty="0">
                          <a:solidFill>
                            <a:srgbClr val="C00000"/>
                          </a:solidFill>
                          <a:latin typeface="+mn-lt"/>
                          <a:ea typeface="+mn-ea"/>
                          <a:cs typeface="+mn-cs"/>
                        </a:rPr>
                        <a:t>Le diacre</a:t>
                      </a:r>
                    </a:p>
                    <a:p>
                      <a:pPr algn="just">
                        <a:lnSpc>
                          <a:spcPct val="115000"/>
                        </a:lnSpc>
                        <a:spcAft>
                          <a:spcPts val="1200"/>
                        </a:spcAft>
                      </a:pPr>
                      <a:r>
                        <a:rPr kumimoji="0" lang="fr-FR" sz="2000" b="1" i="0" u="none" strike="noStrike" kern="1200" cap="none" spc="0" normalizeH="0" baseline="0" dirty="0">
                          <a:ln>
                            <a:noFill/>
                          </a:ln>
                          <a:solidFill>
                            <a:prstClr val="black"/>
                          </a:solidFill>
                          <a:effectLst/>
                          <a:uLnTx/>
                          <a:uFillTx/>
                          <a:latin typeface="Book Antiqua" panose="02040602050305030304" pitchFamily="18" charset="0"/>
                          <a:ea typeface="Times New Roman" panose="02020603050405020304" pitchFamily="18" charset="0"/>
                          <a:cs typeface="Arial" panose="020B0604020202020204" pitchFamily="34" charset="0"/>
                        </a:rPr>
                        <a:t>Priez pour la paix de l’Eglise orthodoxe de Dieu : Une, Sainte, universelle et Apostolique.</a:t>
                      </a:r>
                    </a:p>
                  </a:txBody>
                  <a:tcPr marL="68580" marR="68580" marT="0"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ar-SA" sz="2400" b="1" kern="1200" dirty="0">
                          <a:solidFill>
                            <a:srgbClr val="C00000"/>
                          </a:solidFill>
                          <a:effectLst/>
                          <a:latin typeface="+mn-lt"/>
                          <a:ea typeface="+mn-ea"/>
                          <a:cs typeface="+mn-cs"/>
                        </a:rPr>
                        <a:t>الشماس</a:t>
                      </a:r>
                      <a:endParaRPr lang="fr-FR" sz="3000" b="1" kern="1200" dirty="0">
                        <a:solidFill>
                          <a:srgbClr val="C00000"/>
                        </a:solidFill>
                        <a:effectLst/>
                        <a:latin typeface="+mn-lt"/>
                        <a:ea typeface="+mn-ea"/>
                        <a:cs typeface="+mn-cs"/>
                      </a:endParaRPr>
                    </a:p>
                    <a:p>
                      <a:pPr marL="0" marR="0" lvl="0" indent="0" algn="justLow" defTabSz="914400" rtl="1" eaLnBrk="1" fontAlgn="auto" latinLnBrk="0" hangingPunct="1">
                        <a:lnSpc>
                          <a:spcPct val="115000"/>
                        </a:lnSpc>
                        <a:spcBef>
                          <a:spcPts val="0"/>
                        </a:spcBef>
                        <a:spcAft>
                          <a:spcPts val="1000"/>
                        </a:spcAft>
                        <a:buClrTx/>
                        <a:buSzTx/>
                        <a:buFontTx/>
                        <a:buNone/>
                        <a:tabLst/>
                        <a:defRPr/>
                      </a:pPr>
                      <a:r>
                        <a:rPr kumimoji="0" lang="ar-SA" sz="2200" b="0" i="0" u="none" strike="noStrike" kern="1200" cap="none" spc="0" normalizeH="0" baseline="0" dirty="0">
                          <a:ln>
                            <a:noFill/>
                          </a:ln>
                          <a:solidFill>
                            <a:prstClr val="black"/>
                          </a:solidFill>
                          <a:effectLst/>
                          <a:uLnTx/>
                          <a:uFillTx/>
                          <a:latin typeface="Book Antiqua" panose="02040602050305030304" pitchFamily="18" charset="0"/>
                          <a:ea typeface="+mn-ea"/>
                          <a:cs typeface="Tahoma" panose="020B0604030504040204" pitchFamily="34" charset="0"/>
                        </a:rPr>
                        <a:t>صلوا من أجل سلامة الواحدة المقدسة الجامعة الرسولية كنيسة الله الأرثوذكسية.</a:t>
                      </a:r>
                      <a:endParaRPr kumimoji="0" lang="fr-FR" sz="2200" b="0" i="0" u="none" strike="noStrike" kern="1200" cap="none" spc="0" normalizeH="0" baseline="0" dirty="0">
                        <a:ln>
                          <a:noFill/>
                        </a:ln>
                        <a:solidFill>
                          <a:prstClr val="black"/>
                        </a:solidFill>
                        <a:effectLst/>
                        <a:uLnTx/>
                        <a:uFillTx/>
                        <a:latin typeface="Book Antiqua" panose="02040602050305030304" pitchFamily="18" charset="0"/>
                        <a:ea typeface="+mn-ea"/>
                        <a:cs typeface="Tahoma" panose="020B0604030504040204" pitchFamily="34" charset="0"/>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444789710"/>
                  </a:ext>
                </a:extLst>
              </a:tr>
              <a:tr h="1168093">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2000" b="1" kern="1200" dirty="0" err="1">
                          <a:solidFill>
                            <a:srgbClr val="C00000"/>
                          </a:solidFill>
                          <a:latin typeface="CS Avva Shenouda" panose="020B7200000000000000" pitchFamily="34" charset="0"/>
                          <a:ea typeface="+mn-ea"/>
                          <a:cs typeface="+mn-cs"/>
                        </a:rPr>
                        <a:t>Pilaoc</a:t>
                      </a:r>
                      <a:endParaRPr lang="fr-FR" sz="2800" b="1" kern="1200" dirty="0">
                        <a:solidFill>
                          <a:srgbClr val="C00000"/>
                        </a:solidFill>
                        <a:latin typeface="CS Avva Shenouda" panose="020B7200000000000000" pitchFamily="34" charset="0"/>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lang="fr-FR" sz="1800" b="1" kern="1200" dirty="0" err="1">
                          <a:solidFill>
                            <a:schemeClr val="tx1"/>
                          </a:solidFill>
                          <a:effectLst/>
                          <a:latin typeface="CS Avva Shenouda" panose="020B7200000000000000" pitchFamily="34" charset="0"/>
                          <a:ea typeface="+mn-ea"/>
                          <a:cs typeface="+mn-cs"/>
                        </a:rPr>
                        <a:t>Kuri`e</a:t>
                      </a:r>
                      <a:r>
                        <a:rPr lang="fr-FR" sz="1800" b="1" kern="1200" dirty="0">
                          <a:solidFill>
                            <a:schemeClr val="tx1"/>
                          </a:solidFill>
                          <a:effectLst/>
                          <a:latin typeface="CS Avva Shenouda" panose="020B7200000000000000" pitchFamily="34" charset="0"/>
                          <a:ea typeface="+mn-ea"/>
                          <a:cs typeface="+mn-cs"/>
                        </a:rPr>
                        <a:t> `</a:t>
                      </a:r>
                      <a:r>
                        <a:rPr lang="fr-FR" sz="1800" b="1" kern="1200" dirty="0" err="1">
                          <a:solidFill>
                            <a:schemeClr val="tx1"/>
                          </a:solidFill>
                          <a:effectLst/>
                          <a:latin typeface="CS Avva Shenouda" panose="020B7200000000000000" pitchFamily="34" charset="0"/>
                          <a:ea typeface="+mn-ea"/>
                          <a:cs typeface="+mn-cs"/>
                        </a:rPr>
                        <a:t>ele`ycon</a:t>
                      </a:r>
                      <a:endParaRPr lang="fr-FR" sz="1800" b="1" kern="1200" dirty="0">
                        <a:solidFill>
                          <a:schemeClr val="tx1"/>
                        </a:solidFill>
                        <a:effectLst/>
                        <a:latin typeface="CS Avva Shenouda" panose="020B7200000000000000" pitchFamily="34" charset="0"/>
                        <a:ea typeface="+mn-ea"/>
                        <a:cs typeface="+mn-cs"/>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algn="ctr" defTabSz="914400" rtl="0" eaLnBrk="1" latinLnBrk="0" hangingPunct="1"/>
                      <a:r>
                        <a:rPr lang="fr-FR" sz="2000" b="1" kern="1200" dirty="0">
                          <a:solidFill>
                            <a:srgbClr val="C00000"/>
                          </a:solidFill>
                          <a:latin typeface="+mn-lt"/>
                          <a:ea typeface="+mn-ea"/>
                          <a:cs typeface="+mn-cs"/>
                        </a:rPr>
                        <a:t>L’assemblée</a:t>
                      </a:r>
                      <a:endParaRPr lang="fr-FR" sz="2800" b="1" kern="1200" dirty="0">
                        <a:solidFill>
                          <a:srgbClr val="C00000"/>
                        </a:solidFill>
                        <a:latin typeface="+mn-lt"/>
                        <a:ea typeface="+mn-ea"/>
                        <a:cs typeface="+mn-cs"/>
                      </a:endParaRPr>
                    </a:p>
                    <a:p>
                      <a:pPr algn="ctr"/>
                      <a:r>
                        <a:rPr lang="fr-FR" sz="2000" b="1" kern="1200" dirty="0">
                          <a:solidFill>
                            <a:schemeClr val="dk1"/>
                          </a:solidFill>
                          <a:effectLst/>
                          <a:latin typeface="+mn-lt"/>
                          <a:ea typeface="+mn-ea"/>
                          <a:cs typeface="+mn-cs"/>
                        </a:rPr>
                        <a:t>Pitié Seigneur</a:t>
                      </a: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ar-SA" sz="2400" b="1" kern="1200" dirty="0">
                          <a:solidFill>
                            <a:srgbClr val="C00000"/>
                          </a:solidFill>
                          <a:effectLst/>
                          <a:latin typeface="+mn-lt"/>
                          <a:ea typeface="+mn-ea"/>
                          <a:cs typeface="+mn-cs"/>
                        </a:rPr>
                        <a:t>الشعب</a:t>
                      </a:r>
                      <a:endParaRPr lang="fr-FR" sz="2400" b="1" kern="1200" dirty="0">
                        <a:solidFill>
                          <a:srgbClr val="C00000"/>
                        </a:solidFill>
                        <a:effectLst/>
                        <a:latin typeface="+mn-lt"/>
                        <a:ea typeface="+mn-ea"/>
                        <a:cs typeface="+mn-cs"/>
                      </a:endParaRPr>
                    </a:p>
                    <a:p>
                      <a:pPr algn="ctr"/>
                      <a:r>
                        <a:rPr lang="ar-SA" sz="2400" b="0" kern="1200" dirty="0" err="1">
                          <a:solidFill>
                            <a:schemeClr val="dk1"/>
                          </a:solidFill>
                          <a:effectLst/>
                          <a:latin typeface="+mn-lt"/>
                          <a:ea typeface="+mn-ea"/>
                          <a:cs typeface="+mn-cs"/>
                        </a:rPr>
                        <a:t>يارب</a:t>
                      </a:r>
                      <a:r>
                        <a:rPr lang="ar-SA" sz="2400" b="0" kern="1200" dirty="0">
                          <a:solidFill>
                            <a:schemeClr val="dk1"/>
                          </a:solidFill>
                          <a:effectLst/>
                          <a:latin typeface="+mn-lt"/>
                          <a:ea typeface="+mn-ea"/>
                          <a:cs typeface="+mn-cs"/>
                        </a:rPr>
                        <a:t> ارحم</a:t>
                      </a:r>
                      <a:endParaRPr lang="fr-FR" sz="2400" b="0" dirty="0">
                        <a:solidFill>
                          <a:srgbClr val="C00000"/>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726883314"/>
                  </a:ext>
                </a:extLst>
              </a:tr>
              <a:tr h="2265814">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2000" b="1" dirty="0" err="1">
                          <a:solidFill>
                            <a:srgbClr val="C00000"/>
                          </a:solidFill>
                          <a:latin typeface="CS Avva Shenouda" panose="020B7200000000000000" pitchFamily="34" charset="0"/>
                        </a:rPr>
                        <a:t>Piouyb</a:t>
                      </a:r>
                      <a:endParaRPr lang="fr-FR" sz="2000" b="1" dirty="0">
                        <a:solidFill>
                          <a:srgbClr val="C00000"/>
                        </a:solidFill>
                        <a:latin typeface="CS Avva Shenouda" panose="020B7200000000000000" pitchFamily="34" charset="0"/>
                      </a:endParaRPr>
                    </a:p>
                    <a:p>
                      <a:pPr marL="0" marR="0" lvl="0" indent="0" algn="just" defTabSz="914400" rtl="0" eaLnBrk="1" fontAlgn="auto" latinLnBrk="0" hangingPunct="1">
                        <a:lnSpc>
                          <a:spcPct val="100000"/>
                        </a:lnSpc>
                        <a:spcBef>
                          <a:spcPts val="0"/>
                        </a:spcBef>
                        <a:spcAft>
                          <a:spcPts val="0"/>
                        </a:spcAft>
                        <a:buClrTx/>
                        <a:buSzTx/>
                        <a:buFontTx/>
                        <a:buNone/>
                        <a:tabLst/>
                        <a:defRPr/>
                      </a:pPr>
                      <a:r>
                        <a:rPr lang="fr-FR" sz="1800" b="1" kern="1200" dirty="0">
                          <a:solidFill>
                            <a:schemeClr val="tx1"/>
                          </a:solidFill>
                          <a:effectLst/>
                          <a:latin typeface="CS Avva Shenouda" panose="020B7200000000000000" pitchFamily="34" charset="0"/>
                          <a:ea typeface="+mn-ea"/>
                          <a:cs typeface="+mn-cs"/>
                        </a:rPr>
                        <a:t>:ai </a:t>
                      </a:r>
                      <a:r>
                        <a:rPr lang="fr-FR" sz="1800" b="1" kern="1200" dirty="0" err="1">
                          <a:solidFill>
                            <a:schemeClr val="tx1"/>
                          </a:solidFill>
                          <a:effectLst/>
                          <a:latin typeface="CS Avva Shenouda" panose="020B7200000000000000" pitchFamily="34" charset="0"/>
                          <a:ea typeface="+mn-ea"/>
                          <a:cs typeface="+mn-cs"/>
                        </a:rPr>
                        <a:t>etsop</a:t>
                      </a:r>
                      <a:r>
                        <a:rPr lang="fr-FR" sz="1800" b="1" kern="1200" dirty="0">
                          <a:solidFill>
                            <a:schemeClr val="tx1"/>
                          </a:solidFill>
                          <a:effectLst/>
                          <a:latin typeface="CS Avva Shenouda" panose="020B7200000000000000" pitchFamily="34" charset="0"/>
                          <a:ea typeface="+mn-ea"/>
                          <a:cs typeface="+mn-cs"/>
                        </a:rPr>
                        <a:t> </a:t>
                      </a:r>
                      <a:r>
                        <a:rPr lang="fr-FR" sz="1800" b="1" kern="1200" dirty="0" err="1">
                          <a:solidFill>
                            <a:schemeClr val="tx1"/>
                          </a:solidFill>
                          <a:effectLst/>
                          <a:latin typeface="CS Avva Shenouda" panose="020B7200000000000000" pitchFamily="34" charset="0"/>
                          <a:ea typeface="+mn-ea"/>
                          <a:cs typeface="+mn-cs"/>
                        </a:rPr>
                        <a:t>icjen</a:t>
                      </a:r>
                      <a:r>
                        <a:rPr lang="fr-FR" sz="1800" b="1" kern="1200" dirty="0">
                          <a:solidFill>
                            <a:schemeClr val="tx1"/>
                          </a:solidFill>
                          <a:effectLst/>
                          <a:latin typeface="CS Avva Shenouda" panose="020B7200000000000000" pitchFamily="34" charset="0"/>
                          <a:ea typeface="+mn-ea"/>
                          <a:cs typeface="+mn-cs"/>
                        </a:rPr>
                        <a:t> </a:t>
                      </a:r>
                      <a:r>
                        <a:rPr lang="fr-FR" sz="1800" b="1" kern="1200" dirty="0" err="1">
                          <a:solidFill>
                            <a:schemeClr val="tx1"/>
                          </a:solidFill>
                          <a:effectLst/>
                          <a:latin typeface="CS Avva Shenouda" panose="020B7200000000000000" pitchFamily="34" charset="0"/>
                          <a:ea typeface="+mn-ea"/>
                          <a:cs typeface="+mn-cs"/>
                        </a:rPr>
                        <a:t>auryjc</a:t>
                      </a:r>
                      <a:r>
                        <a:rPr lang="fr-FR" sz="1800" b="1" kern="1200" dirty="0">
                          <a:solidFill>
                            <a:schemeClr val="tx1"/>
                          </a:solidFill>
                          <a:effectLst/>
                          <a:latin typeface="CS Avva Shenouda" panose="020B7200000000000000" pitchFamily="34" charset="0"/>
                          <a:ea typeface="+mn-ea"/>
                          <a:cs typeface="+mn-cs"/>
                        </a:rPr>
                        <a:t> `n]</a:t>
                      </a:r>
                      <a:r>
                        <a:rPr lang="fr-FR" sz="1800" b="1" kern="1200" dirty="0" err="1">
                          <a:solidFill>
                            <a:schemeClr val="tx1"/>
                          </a:solidFill>
                          <a:effectLst/>
                          <a:latin typeface="CS Avva Shenouda" panose="020B7200000000000000" pitchFamily="34" charset="0"/>
                          <a:ea typeface="+mn-ea"/>
                          <a:cs typeface="+mn-cs"/>
                        </a:rPr>
                        <a:t>oikoumeny</a:t>
                      </a:r>
                      <a:r>
                        <a:rPr lang="fr-FR" sz="1800" b="1" kern="1200" dirty="0">
                          <a:solidFill>
                            <a:schemeClr val="tx1"/>
                          </a:solidFill>
                          <a:effectLst/>
                          <a:latin typeface="CS Avva Shenouda" panose="020B7200000000000000" pitchFamily="34" charset="0"/>
                          <a:ea typeface="+mn-ea"/>
                          <a:cs typeface="+mn-cs"/>
                        </a:rPr>
                        <a:t> sa </a:t>
                      </a:r>
                      <a:r>
                        <a:rPr lang="fr-FR" sz="1800" b="1" kern="1200" dirty="0" err="1">
                          <a:solidFill>
                            <a:schemeClr val="tx1"/>
                          </a:solidFill>
                          <a:effectLst/>
                          <a:latin typeface="CS Avva Shenouda" panose="020B7200000000000000" pitchFamily="34" charset="0"/>
                          <a:ea typeface="+mn-ea"/>
                          <a:cs typeface="+mn-cs"/>
                        </a:rPr>
                        <a:t>auryjc</a:t>
                      </a:r>
                      <a:r>
                        <a:rPr lang="fr-FR" sz="1800" b="1" kern="1200" dirty="0">
                          <a:solidFill>
                            <a:schemeClr val="tx1"/>
                          </a:solidFill>
                          <a:effectLst/>
                          <a:latin typeface="CS Avva Shenouda" panose="020B7200000000000000" pitchFamily="34" charset="0"/>
                          <a:ea typeface="+mn-ea"/>
                          <a:cs typeface="+mn-cs"/>
                        </a:rPr>
                        <a:t> @</a:t>
                      </a: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fr-FR" sz="2000" b="1" kern="1200" dirty="0">
                          <a:solidFill>
                            <a:srgbClr val="C00000"/>
                          </a:solidFill>
                          <a:latin typeface="+mn-lt"/>
                          <a:ea typeface="+mn-ea"/>
                          <a:cs typeface="+mn-cs"/>
                        </a:rPr>
                        <a:t>Le Prêtre</a:t>
                      </a:r>
                    </a:p>
                    <a:p>
                      <a:pPr algn="just"/>
                      <a:r>
                        <a:rPr kumimoji="0" lang="fr-FR" sz="2000" b="1" i="0" u="none" strike="noStrike" kern="1200" cap="none" spc="0" normalizeH="0" baseline="0" dirty="0">
                          <a:ln>
                            <a:noFill/>
                          </a:ln>
                          <a:solidFill>
                            <a:prstClr val="black"/>
                          </a:solidFill>
                          <a:effectLst/>
                          <a:uLnTx/>
                          <a:uFillTx/>
                          <a:latin typeface="Book Antiqua" panose="02040602050305030304" pitchFamily="18" charset="0"/>
                          <a:ea typeface="+mn-ea"/>
                          <a:cs typeface="Arial" panose="020B0604020202020204" pitchFamily="34" charset="0"/>
                        </a:rPr>
                        <a:t>Elle qui s’étend d’une extrémité de l’univers à l’autre.</a:t>
                      </a: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ar-SA" sz="2000" b="1" kern="1200" dirty="0">
                          <a:solidFill>
                            <a:srgbClr val="C00000"/>
                          </a:solidFill>
                          <a:effectLst/>
                          <a:latin typeface="+mn-lt"/>
                          <a:ea typeface="+mn-ea"/>
                          <a:cs typeface="+mn-cs"/>
                        </a:rPr>
                        <a:t>الكاهن</a:t>
                      </a:r>
                      <a:endParaRPr lang="fr-FR" sz="2000" b="1" kern="1200" dirty="0">
                        <a:solidFill>
                          <a:srgbClr val="C00000"/>
                        </a:solidFill>
                        <a:effectLst/>
                        <a:latin typeface="+mn-lt"/>
                        <a:ea typeface="+mn-ea"/>
                        <a:cs typeface="+mn-cs"/>
                      </a:endParaRPr>
                    </a:p>
                    <a:p>
                      <a:pPr marL="0" marR="0" lvl="0" indent="0" algn="justLow" defTabSz="914400" rtl="1" eaLnBrk="1" fontAlgn="auto" latinLnBrk="0" hangingPunct="1">
                        <a:lnSpc>
                          <a:spcPct val="115000"/>
                        </a:lnSpc>
                        <a:spcBef>
                          <a:spcPts val="0"/>
                        </a:spcBef>
                        <a:spcAft>
                          <a:spcPts val="1000"/>
                        </a:spcAft>
                        <a:buClrTx/>
                        <a:buSzTx/>
                        <a:buFontTx/>
                        <a:buNone/>
                        <a:tabLst/>
                        <a:defRPr/>
                      </a:pPr>
                      <a:r>
                        <a:rPr kumimoji="0" lang="ar-SA" sz="2200" b="0" i="0" u="none" strike="noStrike" kern="1200" cap="none" spc="0" normalizeH="0" baseline="0" dirty="0">
                          <a:ln>
                            <a:noFill/>
                          </a:ln>
                          <a:solidFill>
                            <a:prstClr val="black"/>
                          </a:solidFill>
                          <a:effectLst/>
                          <a:uLnTx/>
                          <a:uFillTx/>
                          <a:latin typeface="Book Antiqua" panose="02040602050305030304" pitchFamily="18" charset="0"/>
                          <a:ea typeface="+mn-ea"/>
                          <a:cs typeface="Tahoma" panose="020B0604030504040204" pitchFamily="34" charset="0"/>
                        </a:rPr>
                        <a:t>هذه الكائنة من أقاصي المسكونة إلى </a:t>
                      </a:r>
                      <a:r>
                        <a:rPr kumimoji="0" lang="ar-SA" sz="2200" b="0" i="0" u="none" strike="noStrike" kern="1200" cap="none" spc="0" normalizeH="0" baseline="0" dirty="0" err="1">
                          <a:ln>
                            <a:noFill/>
                          </a:ln>
                          <a:solidFill>
                            <a:prstClr val="black"/>
                          </a:solidFill>
                          <a:effectLst/>
                          <a:uLnTx/>
                          <a:uFillTx/>
                          <a:latin typeface="Book Antiqua" panose="02040602050305030304" pitchFamily="18" charset="0"/>
                          <a:ea typeface="+mn-ea"/>
                          <a:cs typeface="Tahoma" panose="020B0604030504040204" pitchFamily="34" charset="0"/>
                        </a:rPr>
                        <a:t>أقاصيها</a:t>
                      </a:r>
                      <a:r>
                        <a:rPr kumimoji="0" lang="ar-SA" sz="2200" b="0" i="0" u="none" strike="noStrike" kern="1200" cap="none" spc="0" normalizeH="0" baseline="0" dirty="0">
                          <a:ln>
                            <a:noFill/>
                          </a:ln>
                          <a:solidFill>
                            <a:prstClr val="black"/>
                          </a:solidFill>
                          <a:effectLst/>
                          <a:uLnTx/>
                          <a:uFillTx/>
                          <a:latin typeface="Book Antiqua" panose="02040602050305030304" pitchFamily="18" charset="0"/>
                          <a:ea typeface="+mn-ea"/>
                          <a:cs typeface="Tahoma" panose="020B0604030504040204" pitchFamily="34" charset="0"/>
                        </a:rPr>
                        <a:t> </a:t>
                      </a:r>
                      <a:endParaRPr kumimoji="0" lang="fr-FR" sz="2200" b="0" i="0" u="none" strike="noStrike" kern="1200" cap="none" spc="0" normalizeH="0" baseline="0" dirty="0">
                        <a:ln>
                          <a:noFill/>
                        </a:ln>
                        <a:solidFill>
                          <a:prstClr val="black"/>
                        </a:solidFill>
                        <a:effectLst/>
                        <a:uLnTx/>
                        <a:uFillTx/>
                        <a:latin typeface="Book Antiqua" panose="02040602050305030304" pitchFamily="18" charset="0"/>
                        <a:ea typeface="+mn-ea"/>
                        <a:cs typeface="Tahoma" panose="020B0604030504040204" pitchFamily="34" charset="0"/>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375928323"/>
                  </a:ext>
                </a:extLst>
              </a:tr>
            </a:tbl>
          </a:graphicData>
        </a:graphic>
      </p:graphicFrame>
      <p:sp>
        <p:nvSpPr>
          <p:cNvPr id="6" name="ZoneTexte 5">
            <a:extLst>
              <a:ext uri="{FF2B5EF4-FFF2-40B4-BE49-F238E27FC236}">
                <a16:creationId xmlns:a16="http://schemas.microsoft.com/office/drawing/2014/main" id="{8014C5B3-522C-4636-BC04-2C6F0E035003}"/>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du </a:t>
            </a:r>
            <a:r>
              <a:rPr lang="fr-FR" sz="1600" b="1" dirty="0" err="1">
                <a:solidFill>
                  <a:schemeClr val="bg1"/>
                </a:solidFill>
              </a:rPr>
              <a:t>Lakkan</a:t>
            </a:r>
            <a:r>
              <a:rPr lang="fr-FR" sz="1600" b="1" dirty="0">
                <a:solidFill>
                  <a:schemeClr val="bg1"/>
                </a:solidFill>
              </a:rPr>
              <a:t> (Lavement des pieds)</a:t>
            </a:r>
          </a:p>
        </p:txBody>
      </p:sp>
      <p:sp>
        <p:nvSpPr>
          <p:cNvPr id="8" name="Rectangle 74">
            <a:extLst>
              <a:ext uri="{FF2B5EF4-FFF2-40B4-BE49-F238E27FC236}">
                <a16:creationId xmlns:a16="http://schemas.microsoft.com/office/drawing/2014/main" id="{A7D81BE5-65DE-4A87-B157-25BED73448DC}"/>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صلاة </a:t>
            </a:r>
            <a:r>
              <a:rPr lang="ar-SA" sz="2000" b="1" dirty="0" err="1">
                <a:solidFill>
                  <a:schemeClr val="bg1"/>
                </a:solidFill>
              </a:rPr>
              <a:t>اللقان</a:t>
            </a:r>
            <a:endParaRPr lang="en-US" altLang="fr-FR" sz="2000" b="1" i="1" dirty="0">
              <a:solidFill>
                <a:schemeClr val="bg1"/>
              </a:solidFill>
            </a:endParaRPr>
          </a:p>
        </p:txBody>
      </p:sp>
    </p:spTree>
    <p:extLst>
      <p:ext uri="{BB962C8B-B14F-4D97-AF65-F5344CB8AC3E}">
        <p14:creationId xmlns:p14="http://schemas.microsoft.com/office/powerpoint/2010/main" val="3858676813"/>
      </p:ext>
    </p:extLst>
  </p:cSld>
  <p:clrMapOvr>
    <a:masterClrMapping/>
  </p:clrMapOvr>
</p:sld>
</file>

<file path=ppt/slides/slide6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5" name="Connecteur droit 4">
            <a:extLst>
              <a:ext uri="{FF2B5EF4-FFF2-40B4-BE49-F238E27FC236}">
                <a16:creationId xmlns:a16="http://schemas.microsoft.com/office/drawing/2014/main" id="{126B1987-611D-41BD-9F08-E35F26AD5672}"/>
              </a:ext>
            </a:extLst>
          </p:cNvPr>
          <p:cNvCxnSpPr>
            <a:cxnSpLocks/>
          </p:cNvCxnSpPr>
          <p:nvPr/>
        </p:nvCxnSpPr>
        <p:spPr>
          <a:xfrm flipV="1">
            <a:off x="4151784" y="548680"/>
            <a:ext cx="0" cy="5832648"/>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7" name="Connecteur droit 6">
            <a:extLst>
              <a:ext uri="{FF2B5EF4-FFF2-40B4-BE49-F238E27FC236}">
                <a16:creationId xmlns:a16="http://schemas.microsoft.com/office/drawing/2014/main" id="{6FCAE597-4702-47B1-A0B0-F545200A3E96}"/>
              </a:ext>
            </a:extLst>
          </p:cNvPr>
          <p:cNvCxnSpPr>
            <a:cxnSpLocks/>
          </p:cNvCxnSpPr>
          <p:nvPr/>
        </p:nvCxnSpPr>
        <p:spPr>
          <a:xfrm>
            <a:off x="7932204" y="548680"/>
            <a:ext cx="0" cy="5832648"/>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aphicFrame>
        <p:nvGraphicFramePr>
          <p:cNvPr id="12" name="Tableau 11">
            <a:extLst>
              <a:ext uri="{FF2B5EF4-FFF2-40B4-BE49-F238E27FC236}">
                <a16:creationId xmlns:a16="http://schemas.microsoft.com/office/drawing/2014/main" id="{23B5C5BD-6EB6-4F33-9C21-03AB01B882EA}"/>
              </a:ext>
            </a:extLst>
          </p:cNvPr>
          <p:cNvGraphicFramePr>
            <a:graphicFrameLocks noGrp="1"/>
          </p:cNvGraphicFramePr>
          <p:nvPr/>
        </p:nvGraphicFramePr>
        <p:xfrm>
          <a:off x="435402" y="548681"/>
          <a:ext cx="11277213" cy="5948681"/>
        </p:xfrm>
        <a:graphic>
          <a:graphicData uri="http://schemas.openxmlformats.org/drawingml/2006/table">
            <a:tbl>
              <a:tblPr firstRow="1" bandRow="1">
                <a:tableStyleId>{5C22544A-7EE6-4342-B048-85BDC9FD1C3A}</a:tableStyleId>
              </a:tblPr>
              <a:tblGrid>
                <a:gridCol w="3759071">
                  <a:extLst>
                    <a:ext uri="{9D8B030D-6E8A-4147-A177-3AD203B41FA5}">
                      <a16:colId xmlns:a16="http://schemas.microsoft.com/office/drawing/2014/main" val="4000093288"/>
                    </a:ext>
                  </a:extLst>
                </a:gridCol>
                <a:gridCol w="3759071">
                  <a:extLst>
                    <a:ext uri="{9D8B030D-6E8A-4147-A177-3AD203B41FA5}">
                      <a16:colId xmlns:a16="http://schemas.microsoft.com/office/drawing/2014/main" val="4164998953"/>
                    </a:ext>
                  </a:extLst>
                </a:gridCol>
                <a:gridCol w="3759071">
                  <a:extLst>
                    <a:ext uri="{9D8B030D-6E8A-4147-A177-3AD203B41FA5}">
                      <a16:colId xmlns:a16="http://schemas.microsoft.com/office/drawing/2014/main" val="3812654652"/>
                    </a:ext>
                  </a:extLst>
                </a:gridCol>
              </a:tblGrid>
              <a:tr h="2382947">
                <a:tc>
                  <a:txBody>
                    <a:bodyPr/>
                    <a:lstStyle/>
                    <a:p>
                      <a:pPr algn="just">
                        <a:lnSpc>
                          <a:spcPct val="115000"/>
                        </a:lnSpc>
                        <a:spcAft>
                          <a:spcPts val="1200"/>
                        </a:spcAft>
                      </a:pPr>
                      <a:r>
                        <a:rPr lang="sv-SE"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ÉAri`vmeu`i P=[=c `mpenpatriar,yc @ `niwt ettai`yout @ `nar,y`ereuc papa abba (...) </a:t>
                      </a:r>
                      <a:r>
                        <a:rPr lang="fr-FR" sz="20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Nem </a:t>
                      </a:r>
                      <a:r>
                        <a:rPr lang="fr-FR" sz="2000" b="1" kern="12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pefke`svyr</a:t>
                      </a:r>
                      <a:r>
                        <a:rPr lang="fr-FR" sz="20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b="1" kern="12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nlutorgoc</a:t>
                      </a:r>
                      <a:r>
                        <a:rPr lang="fr-FR" sz="20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b="1" kern="12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peniwt</a:t>
                      </a:r>
                      <a:r>
                        <a:rPr lang="fr-FR" sz="20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``n`</a:t>
                      </a:r>
                      <a:r>
                        <a:rPr lang="fr-FR" sz="2000" b="1" kern="12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epickopoc</a:t>
                      </a:r>
                      <a:r>
                        <a:rPr lang="fr-FR" sz="20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b="1" kern="12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abba</a:t>
                      </a:r>
                      <a:r>
                        <a:rPr lang="fr-FR" sz="20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p>
                  </a:txBody>
                  <a:tcPr marL="68580" marR="68580" marT="0"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just">
                        <a:lnSpc>
                          <a:spcPct val="115000"/>
                        </a:lnSpc>
                        <a:spcAft>
                          <a:spcPts val="1200"/>
                        </a:spcAft>
                      </a:pPr>
                      <a:r>
                        <a:rPr lang="fr-FR" sz="2000" dirty="0">
                          <a:solidFill>
                            <a:schemeClr val="tx1"/>
                          </a:solidFill>
                          <a:effectLst/>
                          <a:latin typeface="Book Antiqua" panose="02040602050305030304" pitchFamily="18" charset="0"/>
                          <a:ea typeface="Times New Roman" panose="02020603050405020304" pitchFamily="18" charset="0"/>
                          <a:cs typeface="Arial" panose="020B0604020202020204" pitchFamily="34" charset="0"/>
                        </a:rPr>
                        <a:t>Souviens-Toi  Seigneur  de notre patriarche, le saint père, le grand prêtre le pape </a:t>
                      </a:r>
                      <a:r>
                        <a:rPr lang="fr-FR" sz="2000" dirty="0" err="1">
                          <a:solidFill>
                            <a:schemeClr val="tx1"/>
                          </a:solidFill>
                          <a:effectLst/>
                          <a:latin typeface="Book Antiqua" panose="02040602050305030304" pitchFamily="18" charset="0"/>
                          <a:ea typeface="Times New Roman" panose="02020603050405020304" pitchFamily="18" charset="0"/>
                          <a:cs typeface="Arial" panose="020B0604020202020204" pitchFamily="34" charset="0"/>
                        </a:rPr>
                        <a:t>abba</a:t>
                      </a:r>
                      <a:r>
                        <a:rPr lang="fr-FR" sz="2000" dirty="0">
                          <a:solidFill>
                            <a:schemeClr val="tx1"/>
                          </a:solidFill>
                          <a:effectLst/>
                          <a:latin typeface="Book Antiqua" panose="02040602050305030304" pitchFamily="18" charset="0"/>
                          <a:ea typeface="Times New Roman" panose="02020603050405020304" pitchFamily="18" charset="0"/>
                          <a:cs typeface="Arial" panose="020B0604020202020204" pitchFamily="34" charset="0"/>
                        </a:rPr>
                        <a:t> (…) ainsi que son confrère dans le ministère notre père l’évêque </a:t>
                      </a:r>
                      <a:r>
                        <a:rPr lang="fr-FR" sz="2000" dirty="0" err="1">
                          <a:solidFill>
                            <a:schemeClr val="tx1"/>
                          </a:solidFill>
                          <a:effectLst/>
                          <a:latin typeface="Book Antiqua" panose="02040602050305030304" pitchFamily="18" charset="0"/>
                          <a:ea typeface="Times New Roman" panose="02020603050405020304" pitchFamily="18" charset="0"/>
                          <a:cs typeface="Arial" panose="020B0604020202020204" pitchFamily="34" charset="0"/>
                        </a:rPr>
                        <a:t>abba</a:t>
                      </a:r>
                      <a:r>
                        <a:rPr lang="fr-FR" sz="2000" dirty="0">
                          <a:solidFill>
                            <a:schemeClr val="tx1"/>
                          </a:solidFill>
                          <a:effectLst/>
                          <a:latin typeface="Book Antiqua" panose="02040602050305030304" pitchFamily="18" charset="0"/>
                          <a:ea typeface="Times New Roman" panose="02020603050405020304" pitchFamily="18" charset="0"/>
                          <a:cs typeface="Arial" panose="020B0604020202020204" pitchFamily="34" charset="0"/>
                        </a:rPr>
                        <a:t> (…)</a:t>
                      </a:r>
                    </a:p>
                    <a:p>
                      <a:pPr algn="just">
                        <a:lnSpc>
                          <a:spcPct val="115000"/>
                        </a:lnSpc>
                        <a:spcAft>
                          <a:spcPts val="1200"/>
                        </a:spcAft>
                      </a:pPr>
                      <a:endParaRPr lang="fr-FR" sz="1800" dirty="0">
                        <a:solidFill>
                          <a:schemeClr val="tx1"/>
                        </a:solidFill>
                        <a:effectLst/>
                        <a:latin typeface="Book Antiqua" panose="02040602050305030304" pitchFamily="18" charset="0"/>
                        <a:ea typeface="Times New Roman" panose="02020603050405020304" pitchFamily="18" charset="0"/>
                        <a:cs typeface="Arial" panose="020B0604020202020204" pitchFamily="34" charset="0"/>
                      </a:endParaRPr>
                    </a:p>
                  </a:txBody>
                  <a:tcPr marL="68580" marR="68580" marT="0"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justLow" rtl="1">
                        <a:lnSpc>
                          <a:spcPct val="115000"/>
                        </a:lnSpc>
                        <a:spcAft>
                          <a:spcPts val="1000"/>
                        </a:spcAft>
                      </a:pPr>
                      <a:r>
                        <a:rPr lang="ar-SA" sz="24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أذكر </a:t>
                      </a:r>
                      <a:r>
                        <a:rPr lang="ar-SA" sz="2400" b="0" dirty="0" err="1">
                          <a:solidFill>
                            <a:schemeClr val="tx1"/>
                          </a:solidFill>
                          <a:effectLst/>
                          <a:latin typeface="Book Antiqua" panose="02040602050305030304" pitchFamily="18" charset="0"/>
                          <a:ea typeface="Calibri" panose="020F0502020204030204" pitchFamily="34" charset="0"/>
                          <a:cs typeface="Tahoma" panose="020B0604030504040204" pitchFamily="34" charset="0"/>
                        </a:rPr>
                        <a:t>يارب</a:t>
                      </a:r>
                      <a:r>
                        <a:rPr lang="ar-SA" sz="24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 بطريركنا الأب المُكرّم رئيس الكهنة البابا أنبا (...)</a:t>
                      </a:r>
                      <a:endParaRPr lang="fr-FR" sz="24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endParaRPr>
                    </a:p>
                    <a:p>
                      <a:pPr algn="justLow" rtl="1">
                        <a:lnSpc>
                          <a:spcPct val="115000"/>
                        </a:lnSpc>
                        <a:spcAft>
                          <a:spcPts val="1000"/>
                        </a:spcAft>
                      </a:pPr>
                      <a:r>
                        <a:rPr lang="ar-AE" sz="24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وشريكَه </a:t>
                      </a:r>
                      <a:r>
                        <a:rPr lang="ar-AE" sz="2400" b="0" dirty="0" err="1">
                          <a:solidFill>
                            <a:schemeClr val="tx1"/>
                          </a:solidFill>
                          <a:effectLst/>
                          <a:latin typeface="Book Antiqua" panose="02040602050305030304" pitchFamily="18" charset="0"/>
                          <a:ea typeface="Calibri" panose="020F0502020204030204" pitchFamily="34" charset="0"/>
                          <a:cs typeface="Tahoma" panose="020B0604030504040204" pitchFamily="34" charset="0"/>
                        </a:rPr>
                        <a:t>فى</a:t>
                      </a:r>
                      <a:r>
                        <a:rPr lang="ar-AE" sz="24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 الخدمة </a:t>
                      </a:r>
                      <a:r>
                        <a:rPr lang="ar-AE" sz="2400" b="0" dirty="0" err="1">
                          <a:solidFill>
                            <a:schemeClr val="tx1"/>
                          </a:solidFill>
                          <a:effectLst/>
                          <a:latin typeface="Book Antiqua" panose="02040602050305030304" pitchFamily="18" charset="0"/>
                          <a:ea typeface="Calibri" panose="020F0502020204030204" pitchFamily="34" charset="0"/>
                          <a:cs typeface="Tahoma" panose="020B0604030504040204" pitchFamily="34" charset="0"/>
                        </a:rPr>
                        <a:t>ﺃﺒﺎﻨﺎ</a:t>
                      </a:r>
                      <a:r>
                        <a:rPr lang="ar-AE" sz="24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 الأسقف</a:t>
                      </a:r>
                      <a:r>
                        <a:rPr lang="fr-FR" sz="24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 </a:t>
                      </a:r>
                      <a:r>
                        <a:rPr lang="ar-AE" sz="24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 الأنبا (...)</a:t>
                      </a:r>
                      <a:endParaRPr lang="fr-FR" sz="24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endParaRPr>
                    </a:p>
                  </a:txBody>
                  <a:tcPr marL="68580" marR="68580" marT="0"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984232855"/>
                  </a:ext>
                </a:extLst>
              </a:tr>
              <a:tr h="3377693">
                <a:tc>
                  <a:txBody>
                    <a:bodyPr/>
                    <a:lstStyle/>
                    <a:p>
                      <a:pPr marL="0" marR="0" lvl="0" indent="0" algn="ctr" defTabSz="914400" rtl="0" eaLnBrk="1" fontAlgn="auto" latinLnBrk="0" hangingPunct="1">
                        <a:lnSpc>
                          <a:spcPct val="115000"/>
                        </a:lnSpc>
                        <a:spcBef>
                          <a:spcPts val="0"/>
                        </a:spcBef>
                        <a:spcAft>
                          <a:spcPts val="0"/>
                        </a:spcAft>
                        <a:buClrTx/>
                        <a:buSzTx/>
                        <a:buFontTx/>
                        <a:buNone/>
                        <a:tabLst/>
                        <a:defRPr/>
                      </a:pPr>
                      <a:r>
                        <a:rPr lang="fr-FR" sz="1800" b="1" kern="1200" dirty="0" err="1">
                          <a:solidFill>
                            <a:srgbClr val="C00000"/>
                          </a:solidFill>
                          <a:latin typeface="CS Avva Shenouda" panose="020B7200000000000000" pitchFamily="34" charset="0"/>
                          <a:ea typeface="+mn-ea"/>
                          <a:cs typeface="+mn-cs"/>
                        </a:rPr>
                        <a:t>Pidi`akwn</a:t>
                      </a:r>
                      <a:endParaRPr lang="fr-FR" sz="1800" b="1" kern="1200" dirty="0">
                        <a:solidFill>
                          <a:srgbClr val="C00000"/>
                        </a:solidFill>
                        <a:latin typeface="CS Avva Shenouda" panose="020B7200000000000000" pitchFamily="34" charset="0"/>
                        <a:ea typeface="+mn-ea"/>
                        <a:cs typeface="+mn-cs"/>
                      </a:endParaRPr>
                    </a:p>
                    <a:p>
                      <a:pPr marL="0" marR="0" lvl="0" indent="0" algn="ctr" defTabSz="914400" rtl="0" eaLnBrk="1" fontAlgn="auto" latinLnBrk="0" hangingPunct="1">
                        <a:lnSpc>
                          <a:spcPct val="115000"/>
                        </a:lnSpc>
                        <a:spcBef>
                          <a:spcPts val="0"/>
                        </a:spcBef>
                        <a:spcAft>
                          <a:spcPts val="0"/>
                        </a:spcAft>
                        <a:buClrTx/>
                        <a:buSzTx/>
                        <a:buFontTx/>
                        <a:buNone/>
                        <a:tabLst/>
                        <a:defRPr/>
                      </a:pPr>
                      <a:endParaRPr lang="fr-FR" sz="1050" b="1" kern="1200" dirty="0">
                        <a:solidFill>
                          <a:srgbClr val="C00000"/>
                        </a:solidFill>
                        <a:latin typeface="CS Avva Shenouda" panose="020B7200000000000000" pitchFamily="34" charset="0"/>
                        <a:ea typeface="+mn-ea"/>
                        <a:cs typeface="+mn-cs"/>
                      </a:endParaRPr>
                    </a:p>
                    <a:p>
                      <a:pPr algn="just">
                        <a:lnSpc>
                          <a:spcPct val="115000"/>
                        </a:lnSpc>
                        <a:spcAft>
                          <a:spcPts val="0"/>
                        </a:spcAft>
                      </a:pPr>
                      <a:r>
                        <a:rPr lang="fr-FR" sz="2000" b="1" kern="12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ÉProceuxac;e</a:t>
                      </a:r>
                      <a:r>
                        <a:rPr lang="fr-FR" sz="20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b="1" kern="12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uper</a:t>
                      </a:r>
                      <a:r>
                        <a:rPr lang="fr-FR" sz="20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b="1" kern="12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tou</a:t>
                      </a:r>
                      <a:r>
                        <a:rPr lang="fr-FR" sz="20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b="1" kern="12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ar,i`erewc</a:t>
                      </a:r>
                      <a:r>
                        <a:rPr lang="fr-FR" sz="20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b="1" kern="12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ymwn</a:t>
                      </a:r>
                      <a:r>
                        <a:rPr lang="fr-FR" sz="20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papa </a:t>
                      </a:r>
                      <a:r>
                        <a:rPr lang="fr-FR" sz="2000" b="1" kern="12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abba</a:t>
                      </a:r>
                      <a:r>
                        <a:rPr lang="fr-FR" sz="20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 @ papa </a:t>
                      </a:r>
                      <a:r>
                        <a:rPr lang="fr-FR" sz="2000" b="1" kern="12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ke</a:t>
                      </a:r>
                      <a:r>
                        <a:rPr lang="fr-FR" sz="20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b="1" kern="12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patriar,ou</a:t>
                      </a:r>
                      <a:r>
                        <a:rPr lang="fr-FR" sz="20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b="1" kern="12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ke</a:t>
                      </a:r>
                      <a:r>
                        <a:rPr lang="fr-FR" sz="20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b="1" kern="12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ar,i`epickopou</a:t>
                      </a:r>
                      <a:r>
                        <a:rPr lang="fr-FR" sz="20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b="1" kern="12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tyc</a:t>
                      </a:r>
                      <a:r>
                        <a:rPr lang="fr-FR" sz="20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b="1" kern="12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megalo</a:t>
                      </a:r>
                      <a:r>
                        <a:rPr lang="fr-FR" sz="20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b="1" kern="12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polewc</a:t>
                      </a:r>
                      <a:r>
                        <a:rPr lang="fr-FR" sz="20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b="1" kern="12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Alexandriac</a:t>
                      </a:r>
                      <a:r>
                        <a:rPr lang="fr-FR" sz="20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kumimoji="0" lang="pt-BR" sz="2000" b="1" i="0" u="none" strike="noStrike" kern="1200" cap="none" spc="0" normalizeH="0" baseline="0" dirty="0">
                          <a:ln>
                            <a:noFill/>
                          </a:ln>
                          <a:solidFill>
                            <a:schemeClr val="tx1"/>
                          </a:solidFill>
                          <a:effectLst/>
                          <a:uLnTx/>
                          <a:uFillTx/>
                          <a:latin typeface="CS Avva Shenouda" panose="020B7200000000000000" pitchFamily="34" charset="0"/>
                          <a:ea typeface="Calibri" panose="020F0502020204030204" pitchFamily="34" charset="0"/>
                          <a:cs typeface="Arial" panose="020B0604020202020204" pitchFamily="34" charset="0"/>
                        </a:rPr>
                        <a:t>Ke tou patroc `ymwn tou ``epickopou abba (...) Ke twn or;odoxwn `ymwn `epickopwn.</a:t>
                      </a:r>
                      <a:endParaRPr kumimoji="0" lang="fr-FR" sz="1800" b="1" i="0" u="none" strike="noStrike" kern="1200" cap="none" spc="0" normalizeH="0" baseline="0" dirty="0">
                        <a:ln>
                          <a:noFill/>
                        </a:ln>
                        <a:solidFill>
                          <a:prstClr val="black"/>
                        </a:solidFill>
                        <a:effectLst/>
                        <a:uLnTx/>
                        <a:uFillTx/>
                        <a:latin typeface="Athanasius" pitchFamily="2" charset="0"/>
                        <a:ea typeface="Calibri" panose="020F0502020204030204" pitchFamily="34" charset="0"/>
                        <a:cs typeface="Arial" panose="020B0604020202020204" pitchFamily="34" charset="0"/>
                      </a:endParaRPr>
                    </a:p>
                  </a:txBody>
                  <a:tcPr marL="68580" marR="68580" marT="0"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15000"/>
                        </a:lnSpc>
                        <a:spcBef>
                          <a:spcPts val="0"/>
                        </a:spcBef>
                        <a:spcAft>
                          <a:spcPts val="1200"/>
                        </a:spcAft>
                        <a:buClrTx/>
                        <a:buSzTx/>
                        <a:buFontTx/>
                        <a:buNone/>
                        <a:tabLst/>
                        <a:defRPr/>
                      </a:pPr>
                      <a:r>
                        <a:rPr lang="fr-FR" sz="2000" b="1" kern="1200" dirty="0">
                          <a:solidFill>
                            <a:srgbClr val="C00000"/>
                          </a:solidFill>
                          <a:latin typeface="+mn-lt"/>
                          <a:ea typeface="+mn-ea"/>
                          <a:cs typeface="+mn-cs"/>
                        </a:rPr>
                        <a:t>Le diacre</a:t>
                      </a:r>
                    </a:p>
                    <a:p>
                      <a:pPr algn="just">
                        <a:lnSpc>
                          <a:spcPct val="115000"/>
                        </a:lnSpc>
                        <a:spcAft>
                          <a:spcPts val="1200"/>
                        </a:spcAft>
                      </a:pPr>
                      <a:r>
                        <a:rPr kumimoji="0" lang="fr-FR" sz="2000" b="1" i="0" u="none" strike="noStrike" kern="1200" cap="none" spc="0" normalizeH="0" baseline="0" dirty="0">
                          <a:ln>
                            <a:noFill/>
                          </a:ln>
                          <a:solidFill>
                            <a:prstClr val="black"/>
                          </a:solidFill>
                          <a:effectLst/>
                          <a:uLnTx/>
                          <a:uFillTx/>
                          <a:latin typeface="Book Antiqua" panose="02040602050305030304" pitchFamily="18" charset="0"/>
                          <a:ea typeface="Times New Roman" panose="02020603050405020304" pitchFamily="18" charset="0"/>
                          <a:cs typeface="Arial" panose="020B0604020202020204" pitchFamily="34" charset="0"/>
                        </a:rPr>
                        <a:t>Priez pour notre grand-prêtre, le pape </a:t>
                      </a:r>
                      <a:r>
                        <a:rPr kumimoji="0" lang="fr-FR" sz="2000" b="1" i="0" u="none" strike="noStrike" kern="1200" cap="none" spc="0" normalizeH="0" baseline="0" dirty="0" err="1">
                          <a:ln>
                            <a:noFill/>
                          </a:ln>
                          <a:solidFill>
                            <a:prstClr val="black"/>
                          </a:solidFill>
                          <a:effectLst/>
                          <a:uLnTx/>
                          <a:uFillTx/>
                          <a:latin typeface="Book Antiqua" panose="02040602050305030304" pitchFamily="18" charset="0"/>
                          <a:ea typeface="Times New Roman" panose="02020603050405020304" pitchFamily="18" charset="0"/>
                          <a:cs typeface="Arial" panose="020B0604020202020204" pitchFamily="34" charset="0"/>
                        </a:rPr>
                        <a:t>abba</a:t>
                      </a:r>
                      <a:r>
                        <a:rPr kumimoji="0" lang="fr-FR" sz="2000" b="1" i="0" u="none" strike="noStrike" kern="1200" cap="none" spc="0" normalizeH="0" baseline="0" dirty="0">
                          <a:ln>
                            <a:noFill/>
                          </a:ln>
                          <a:solidFill>
                            <a:prstClr val="black"/>
                          </a:solidFill>
                          <a:effectLst/>
                          <a:uLnTx/>
                          <a:uFillTx/>
                          <a:latin typeface="Book Antiqua" panose="02040602050305030304" pitchFamily="18" charset="0"/>
                          <a:ea typeface="Times New Roman" panose="02020603050405020304" pitchFamily="18" charset="0"/>
                          <a:cs typeface="Arial" panose="020B0604020202020204" pitchFamily="34" charset="0"/>
                        </a:rPr>
                        <a:t> (…), Pape, patriarche et archevêque de la mégalopole d’Alexandrie, Et notre père l’évêque </a:t>
                      </a:r>
                      <a:r>
                        <a:rPr kumimoji="0" lang="fr-FR" sz="2000" b="1" i="0" u="none" strike="noStrike" kern="1200" cap="none" spc="0" normalizeH="0" baseline="0" dirty="0" err="1">
                          <a:ln>
                            <a:noFill/>
                          </a:ln>
                          <a:solidFill>
                            <a:prstClr val="black"/>
                          </a:solidFill>
                          <a:effectLst/>
                          <a:uLnTx/>
                          <a:uFillTx/>
                          <a:latin typeface="Book Antiqua" panose="02040602050305030304" pitchFamily="18" charset="0"/>
                          <a:ea typeface="Times New Roman" panose="02020603050405020304" pitchFamily="18" charset="0"/>
                          <a:cs typeface="Arial" panose="020B0604020202020204" pitchFamily="34" charset="0"/>
                        </a:rPr>
                        <a:t>abba</a:t>
                      </a:r>
                      <a:r>
                        <a:rPr kumimoji="0" lang="fr-FR" sz="2000" b="1" i="0" u="none" strike="noStrike" kern="1200" cap="none" spc="0" normalizeH="0" baseline="0" dirty="0">
                          <a:ln>
                            <a:noFill/>
                          </a:ln>
                          <a:solidFill>
                            <a:prstClr val="black"/>
                          </a:solidFill>
                          <a:effectLst/>
                          <a:uLnTx/>
                          <a:uFillTx/>
                          <a:latin typeface="Book Antiqua" panose="02040602050305030304" pitchFamily="18" charset="0"/>
                          <a:ea typeface="Times New Roman" panose="02020603050405020304" pitchFamily="18" charset="0"/>
                          <a:cs typeface="Arial" panose="020B0604020202020204" pitchFamily="34" charset="0"/>
                        </a:rPr>
                        <a:t> (…) et tous nos évêques orthodoxes</a:t>
                      </a:r>
                      <a:endParaRPr kumimoji="0" lang="fr-FR" sz="1800" b="1" i="0" u="none" strike="noStrike" kern="1200" cap="none" spc="0" normalizeH="0" baseline="0" dirty="0">
                        <a:ln>
                          <a:noFill/>
                        </a:ln>
                        <a:solidFill>
                          <a:prstClr val="black"/>
                        </a:solidFill>
                        <a:effectLst/>
                        <a:uLnTx/>
                        <a:uFillTx/>
                        <a:latin typeface="Book Antiqua" panose="02040602050305030304" pitchFamily="18" charset="0"/>
                        <a:ea typeface="Times New Roman" panose="02020603050405020304" pitchFamily="18" charset="0"/>
                        <a:cs typeface="Arial" panose="020B0604020202020204" pitchFamily="34" charset="0"/>
                      </a:endParaRPr>
                    </a:p>
                  </a:txBody>
                  <a:tcPr marL="68580" marR="68580" marT="0"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ar-SA" sz="2400" b="1" kern="1200" dirty="0">
                          <a:solidFill>
                            <a:srgbClr val="C00000"/>
                          </a:solidFill>
                          <a:effectLst/>
                          <a:latin typeface="+mn-lt"/>
                          <a:ea typeface="+mn-ea"/>
                          <a:cs typeface="+mn-cs"/>
                        </a:rPr>
                        <a:t>الشماس</a:t>
                      </a:r>
                      <a:endParaRPr lang="fr-FR" sz="3000" b="1" kern="1200" dirty="0">
                        <a:solidFill>
                          <a:srgbClr val="C00000"/>
                        </a:solidFill>
                        <a:effectLst/>
                        <a:latin typeface="+mn-lt"/>
                        <a:ea typeface="+mn-ea"/>
                        <a:cs typeface="+mn-cs"/>
                      </a:endParaRPr>
                    </a:p>
                    <a:p>
                      <a:pPr marL="0" marR="0" lvl="0" indent="0" algn="justLow" defTabSz="914400" rtl="1" eaLnBrk="1" fontAlgn="auto" latinLnBrk="0" hangingPunct="1">
                        <a:lnSpc>
                          <a:spcPct val="115000"/>
                        </a:lnSpc>
                        <a:spcBef>
                          <a:spcPts val="0"/>
                        </a:spcBef>
                        <a:spcAft>
                          <a:spcPts val="1000"/>
                        </a:spcAft>
                        <a:buClrTx/>
                        <a:buSzTx/>
                        <a:buFontTx/>
                        <a:buNone/>
                        <a:tabLst/>
                        <a:defRPr/>
                      </a:pPr>
                      <a:r>
                        <a:rPr kumimoji="0" lang="ar-SA" sz="2200" b="0" i="0" u="none" strike="noStrike" kern="1200" cap="none" spc="0" normalizeH="0" baseline="0" dirty="0">
                          <a:ln>
                            <a:noFill/>
                          </a:ln>
                          <a:solidFill>
                            <a:prstClr val="black"/>
                          </a:solidFill>
                          <a:effectLst/>
                          <a:uLnTx/>
                          <a:uFillTx/>
                          <a:latin typeface="Book Antiqua" panose="02040602050305030304" pitchFamily="18" charset="0"/>
                          <a:ea typeface="+mn-ea"/>
                          <a:cs typeface="Tahoma" panose="020B0604030504040204" pitchFamily="34" charset="0"/>
                        </a:rPr>
                        <a:t>صلوا من أجل رئيس كهنتنا البابا أنبا (...) بابا وبطريرك ورَئيس أساقفة المدينة </a:t>
                      </a:r>
                      <a:r>
                        <a:rPr kumimoji="0" lang="ar-SA" sz="2200" b="0" i="0" u="none" strike="noStrike" kern="1200" cap="none" spc="0" normalizeH="0" baseline="0" dirty="0" err="1">
                          <a:ln>
                            <a:noFill/>
                          </a:ln>
                          <a:solidFill>
                            <a:prstClr val="black"/>
                          </a:solidFill>
                          <a:effectLst/>
                          <a:uLnTx/>
                          <a:uFillTx/>
                          <a:latin typeface="Book Antiqua" panose="02040602050305030304" pitchFamily="18" charset="0"/>
                          <a:ea typeface="+mn-ea"/>
                          <a:cs typeface="Tahoma" panose="020B0604030504040204" pitchFamily="34" charset="0"/>
                        </a:rPr>
                        <a:t>اﻟﻌﻅﻤﯽ</a:t>
                      </a:r>
                      <a:r>
                        <a:rPr kumimoji="0" lang="ar-SA" sz="2200" b="0" i="0" u="none" strike="noStrike" kern="1200" cap="none" spc="0" normalizeH="0" baseline="0" dirty="0">
                          <a:ln>
                            <a:noFill/>
                          </a:ln>
                          <a:solidFill>
                            <a:prstClr val="black"/>
                          </a:solidFill>
                          <a:effectLst/>
                          <a:uLnTx/>
                          <a:uFillTx/>
                          <a:latin typeface="Book Antiqua" panose="02040602050305030304" pitchFamily="18" charset="0"/>
                          <a:ea typeface="+mn-ea"/>
                          <a:cs typeface="Tahoma" panose="020B0604030504040204" pitchFamily="34" charset="0"/>
                        </a:rPr>
                        <a:t> الإسكندرية وشريكَه </a:t>
                      </a:r>
                      <a:r>
                        <a:rPr kumimoji="0" lang="ar-SA" sz="2200" b="0" i="0" u="none" strike="noStrike" kern="1200" cap="none" spc="0" normalizeH="0" baseline="0" dirty="0" err="1">
                          <a:ln>
                            <a:noFill/>
                          </a:ln>
                          <a:solidFill>
                            <a:prstClr val="black"/>
                          </a:solidFill>
                          <a:effectLst/>
                          <a:uLnTx/>
                          <a:uFillTx/>
                          <a:latin typeface="Book Antiqua" panose="02040602050305030304" pitchFamily="18" charset="0"/>
                          <a:ea typeface="+mn-ea"/>
                          <a:cs typeface="Tahoma" panose="020B0604030504040204" pitchFamily="34" charset="0"/>
                        </a:rPr>
                        <a:t>فى</a:t>
                      </a:r>
                      <a:r>
                        <a:rPr kumimoji="0" lang="ar-SA" sz="2200" b="0" i="0" u="none" strike="noStrike" kern="1200" cap="none" spc="0" normalizeH="0" baseline="0" dirty="0">
                          <a:ln>
                            <a:noFill/>
                          </a:ln>
                          <a:solidFill>
                            <a:prstClr val="black"/>
                          </a:solidFill>
                          <a:effectLst/>
                          <a:uLnTx/>
                          <a:uFillTx/>
                          <a:latin typeface="Book Antiqua" panose="02040602050305030304" pitchFamily="18" charset="0"/>
                          <a:ea typeface="+mn-ea"/>
                          <a:cs typeface="Tahoma" panose="020B0604030504040204" pitchFamily="34" charset="0"/>
                        </a:rPr>
                        <a:t> الخدمة </a:t>
                      </a:r>
                      <a:r>
                        <a:rPr kumimoji="0" lang="ar-SA" sz="2200" b="0" i="0" u="none" strike="noStrike" kern="1200" cap="none" spc="0" normalizeH="0" baseline="0" dirty="0" err="1">
                          <a:ln>
                            <a:noFill/>
                          </a:ln>
                          <a:solidFill>
                            <a:prstClr val="black"/>
                          </a:solidFill>
                          <a:effectLst/>
                          <a:uLnTx/>
                          <a:uFillTx/>
                          <a:latin typeface="Book Antiqua" panose="02040602050305030304" pitchFamily="18" charset="0"/>
                          <a:ea typeface="+mn-ea"/>
                          <a:cs typeface="Tahoma" panose="020B0604030504040204" pitchFamily="34" charset="0"/>
                        </a:rPr>
                        <a:t>ﺃﺒﺎﻨﺎ</a:t>
                      </a:r>
                      <a:r>
                        <a:rPr kumimoji="0" lang="ar-SA" sz="2200" b="0" i="0" u="none" strike="noStrike" kern="1200" cap="none" spc="0" normalizeH="0" baseline="0" dirty="0">
                          <a:ln>
                            <a:noFill/>
                          </a:ln>
                          <a:solidFill>
                            <a:prstClr val="black"/>
                          </a:solidFill>
                          <a:effectLst/>
                          <a:uLnTx/>
                          <a:uFillTx/>
                          <a:latin typeface="Book Antiqua" panose="02040602050305030304" pitchFamily="18" charset="0"/>
                          <a:ea typeface="+mn-ea"/>
                          <a:cs typeface="Tahoma" panose="020B0604030504040204" pitchFamily="34" charset="0"/>
                        </a:rPr>
                        <a:t> الأسقف  الأنبا (...)</a:t>
                      </a:r>
                      <a:r>
                        <a:rPr kumimoji="0" lang="fr-FR" sz="2200" b="0" i="0" u="none" strike="noStrike" kern="1200" cap="none" spc="0" normalizeH="0" baseline="0" dirty="0">
                          <a:ln>
                            <a:noFill/>
                          </a:ln>
                          <a:solidFill>
                            <a:prstClr val="black"/>
                          </a:solidFill>
                          <a:effectLst/>
                          <a:uLnTx/>
                          <a:uFillTx/>
                          <a:latin typeface="Book Antiqua" panose="02040602050305030304" pitchFamily="18" charset="0"/>
                          <a:ea typeface="+mn-ea"/>
                          <a:cs typeface="Tahoma" panose="020B0604030504040204" pitchFamily="34" charset="0"/>
                        </a:rPr>
                        <a:t> </a:t>
                      </a:r>
                      <a:r>
                        <a:rPr kumimoji="0" lang="ar-AE" sz="2200" b="0" i="0" u="none" strike="noStrike" kern="1200" cap="none" spc="0" normalizeH="0" baseline="0" dirty="0">
                          <a:ln>
                            <a:noFill/>
                          </a:ln>
                          <a:solidFill>
                            <a:prstClr val="black"/>
                          </a:solidFill>
                          <a:effectLst/>
                          <a:uLnTx/>
                          <a:uFillTx/>
                          <a:latin typeface="Book Antiqua" panose="02040602050305030304" pitchFamily="18" charset="0"/>
                          <a:ea typeface="+mn-ea"/>
                          <a:cs typeface="Tahoma" panose="020B0604030504040204" pitchFamily="34" charset="0"/>
                        </a:rPr>
                        <a:t>وسائر أساقفتنا الأرثوذكسيين.</a:t>
                      </a:r>
                      <a:endParaRPr kumimoji="0" lang="fr-FR" sz="2200" b="0" i="0" u="none" strike="noStrike" kern="1200" cap="none" spc="0" normalizeH="0" baseline="0" noProof="0" dirty="0">
                        <a:ln>
                          <a:noFill/>
                        </a:ln>
                        <a:solidFill>
                          <a:prstClr val="black"/>
                        </a:solidFill>
                        <a:effectLst/>
                        <a:uLnTx/>
                        <a:uFillTx/>
                        <a:latin typeface="Book Antiqua" panose="02040602050305030304" pitchFamily="18" charset="0"/>
                        <a:ea typeface="Calibri" panose="020F0502020204030204" pitchFamily="34" charset="0"/>
                        <a:cs typeface="Tahoma" panose="020B0604030504040204" pitchFamily="34" charset="0"/>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4186940033"/>
                  </a:ext>
                </a:extLst>
              </a:tr>
            </a:tbl>
          </a:graphicData>
        </a:graphic>
      </p:graphicFrame>
      <p:sp>
        <p:nvSpPr>
          <p:cNvPr id="6" name="ZoneTexte 5">
            <a:extLst>
              <a:ext uri="{FF2B5EF4-FFF2-40B4-BE49-F238E27FC236}">
                <a16:creationId xmlns:a16="http://schemas.microsoft.com/office/drawing/2014/main" id="{4FF626DA-6A01-430E-B796-30F6AE5E4DEE}"/>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du </a:t>
            </a:r>
            <a:r>
              <a:rPr lang="fr-FR" sz="1600" b="1" dirty="0" err="1">
                <a:solidFill>
                  <a:schemeClr val="bg1"/>
                </a:solidFill>
              </a:rPr>
              <a:t>Lakkan</a:t>
            </a:r>
            <a:r>
              <a:rPr lang="fr-FR" sz="1600" b="1" dirty="0">
                <a:solidFill>
                  <a:schemeClr val="bg1"/>
                </a:solidFill>
              </a:rPr>
              <a:t> (Lavement des pieds)</a:t>
            </a:r>
          </a:p>
        </p:txBody>
      </p:sp>
      <p:sp>
        <p:nvSpPr>
          <p:cNvPr id="8" name="Rectangle 74">
            <a:extLst>
              <a:ext uri="{FF2B5EF4-FFF2-40B4-BE49-F238E27FC236}">
                <a16:creationId xmlns:a16="http://schemas.microsoft.com/office/drawing/2014/main" id="{D52F21FD-8CD5-47B9-BFB4-497B21E7C5E7}"/>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صلاة </a:t>
            </a:r>
            <a:r>
              <a:rPr lang="ar-SA" sz="2000" b="1" dirty="0" err="1">
                <a:solidFill>
                  <a:schemeClr val="bg1"/>
                </a:solidFill>
              </a:rPr>
              <a:t>اللقان</a:t>
            </a:r>
            <a:endParaRPr lang="en-US" altLang="fr-FR" sz="2000" b="1" i="1" dirty="0">
              <a:solidFill>
                <a:schemeClr val="bg1"/>
              </a:solidFill>
            </a:endParaRPr>
          </a:p>
        </p:txBody>
      </p:sp>
    </p:spTree>
    <p:extLst>
      <p:ext uri="{BB962C8B-B14F-4D97-AF65-F5344CB8AC3E}">
        <p14:creationId xmlns:p14="http://schemas.microsoft.com/office/powerpoint/2010/main" val="4268073885"/>
      </p:ext>
    </p:extLst>
  </p:cSld>
  <p:clrMapOvr>
    <a:masterClrMapping/>
  </p:clrMapOvr>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7369" y="404664"/>
            <a:ext cx="5616624" cy="5832648"/>
          </a:xfrm>
        </p:spPr>
        <p:txBody>
          <a:bodyPr>
            <a:noAutofit/>
          </a:bodyPr>
          <a:lstStyle/>
          <a:p>
            <a:pPr marL="0" indent="0" algn="just">
              <a:buNone/>
            </a:pPr>
            <a:r>
              <a:rPr lang="fr-FR" sz="2800" b="1" dirty="0"/>
              <a:t>ô mon Dieu, un cœur brisé et broyé.</a:t>
            </a:r>
            <a:r>
              <a:rPr lang="fr-FR" sz="2800" b="1" dirty="0">
                <a:solidFill>
                  <a:srgbClr val="C00000"/>
                </a:solidFill>
              </a:rPr>
              <a:t> </a:t>
            </a:r>
            <a:r>
              <a:rPr lang="fr-FR" sz="2800" b="1" dirty="0"/>
              <a:t>Accorde à Sion le bonheur, relève les murs de Jérusalem. Alors Tu accepteras de justes sacrifices, oblations et holocaustes ; alors on offrira des taureaux sur Ton autel</a:t>
            </a:r>
          </a:p>
          <a:p>
            <a:pPr marL="0" indent="0" algn="just">
              <a:buNone/>
            </a:pPr>
            <a:endParaRPr lang="fr-FR" sz="2800" b="1" dirty="0"/>
          </a:p>
          <a:p>
            <a:pPr marL="0" indent="0" algn="just">
              <a:buNone/>
            </a:pPr>
            <a:endParaRPr lang="fr-FR" sz="2800" b="1" dirty="0"/>
          </a:p>
          <a:p>
            <a:pPr marL="0" indent="0" algn="just">
              <a:buNone/>
            </a:pPr>
            <a:endParaRPr lang="fr-FR" sz="2800" b="1" dirty="0"/>
          </a:p>
          <a:p>
            <a:pPr marL="0" indent="0" algn="just">
              <a:buNone/>
            </a:pPr>
            <a:endParaRPr lang="fr-FR" sz="2800" b="1" dirty="0"/>
          </a:p>
          <a:p>
            <a:pPr marL="0" indent="0" algn="just">
              <a:buNone/>
            </a:pPr>
            <a:r>
              <a:rPr lang="fr-FR" sz="2800" b="1" dirty="0"/>
              <a:t>Alléluia Gloire à notre Dieu</a:t>
            </a:r>
          </a:p>
        </p:txBody>
      </p:sp>
      <p:sp>
        <p:nvSpPr>
          <p:cNvPr id="4" name="Rectangle 3">
            <a:extLst>
              <a:ext uri="{FF2B5EF4-FFF2-40B4-BE49-F238E27FC236}">
                <a16:creationId xmlns:a16="http://schemas.microsoft.com/office/drawing/2014/main" id="{91243CA8-04CE-43A8-A980-AAAC9EEED9CA}"/>
              </a:ext>
            </a:extLst>
          </p:cNvPr>
          <p:cNvSpPr/>
          <p:nvPr/>
        </p:nvSpPr>
        <p:spPr>
          <a:xfrm>
            <a:off x="6240016" y="476672"/>
            <a:ext cx="5472608" cy="5798393"/>
          </a:xfrm>
          <a:prstGeom prst="rect">
            <a:avLst/>
          </a:prstGeom>
        </p:spPr>
        <p:txBody>
          <a:bodyPr wrap="square">
            <a:normAutofit/>
          </a:bodyPr>
          <a:lstStyle/>
          <a:p>
            <a:pPr algn="just" rtl="1"/>
            <a:r>
              <a:rPr lang="fr-FR" sz="3400" b="1" dirty="0"/>
              <a:t> </a:t>
            </a:r>
            <a:r>
              <a:rPr lang="ar-AE" sz="3400" b="1" dirty="0"/>
              <a:t>القلب المنكسر والمتواضع لا يرذله الله، أنعم يا رب بمسرتك على صهيون، ولتبن أسوار أورشليم. حينئذ تسر بذبائح البر قربانا ومحرقات ويقربون على مذابحك العجول</a:t>
            </a:r>
            <a:endParaRPr lang="fr-FR" sz="3400" b="1" dirty="0"/>
          </a:p>
          <a:p>
            <a:pPr algn="just" rtl="1"/>
            <a:endParaRPr lang="fr-FR" sz="3400" b="1" dirty="0"/>
          </a:p>
          <a:p>
            <a:pPr algn="just" rtl="1"/>
            <a:endParaRPr lang="fr-FR" sz="3400" b="1" dirty="0"/>
          </a:p>
          <a:p>
            <a:pPr algn="just" rtl="1"/>
            <a:endParaRPr lang="fr-FR" sz="3400" b="1" dirty="0"/>
          </a:p>
          <a:p>
            <a:pPr algn="just" rtl="1"/>
            <a:endParaRPr lang="fr-FR" sz="2800" b="1" dirty="0"/>
          </a:p>
          <a:p>
            <a:pPr algn="just" rtl="1"/>
            <a:r>
              <a:rPr lang="ar-AE" sz="3400" b="1" dirty="0" err="1"/>
              <a:t>الليلويا</a:t>
            </a:r>
            <a:r>
              <a:rPr lang="ar-AE" sz="3400" b="1" dirty="0"/>
              <a:t> المجد لإلهنا</a:t>
            </a:r>
            <a:endParaRPr lang="fr-FR" sz="3400" b="1" dirty="0"/>
          </a:p>
        </p:txBody>
      </p:sp>
      <p:sp>
        <p:nvSpPr>
          <p:cNvPr id="5" name="Google Shape;1403;p212"/>
          <p:cNvSpPr txBox="1"/>
          <p:nvPr/>
        </p:nvSpPr>
        <p:spPr>
          <a:xfrm>
            <a:off x="695400" y="4005064"/>
            <a:ext cx="11017224" cy="923289"/>
          </a:xfrm>
          <a:prstGeom prst="rect">
            <a:avLst/>
          </a:prstGeom>
          <a:noFill/>
          <a:ln>
            <a:noFill/>
          </a:ln>
        </p:spPr>
        <p:txBody>
          <a:bodyPr spcFirstLastPara="1" wrap="square" lIns="91425" tIns="45700" rIns="91425" bIns="45700" anchor="t" anchorCtr="0">
            <a:spAutoFit/>
          </a:bodyPr>
          <a:lstStyle/>
          <a:p>
            <a:pPr lvl="0" algn="ctr">
              <a:buClr>
                <a:srgbClr val="FFFFFF"/>
              </a:buClr>
              <a:buSzPts val="4000"/>
            </a:pPr>
            <a:r>
              <a:rPr lang="en-US" sz="5400" b="1" dirty="0" err="1">
                <a:solidFill>
                  <a:srgbClr val="C00000"/>
                </a:solidFill>
                <a:latin typeface="Avva_Marcos" panose="04020500000000000000" pitchFamily="82" charset="0"/>
                <a:ea typeface="Arial"/>
                <a:cs typeface="Arial"/>
                <a:sym typeface="Arial"/>
              </a:rPr>
              <a:t>A</a:t>
            </a:r>
            <a:r>
              <a:rPr lang="en-US" sz="5400" b="1" dirty="0" err="1">
                <a:solidFill>
                  <a:srgbClr val="C00000"/>
                </a:solidFill>
                <a:latin typeface="Athanasius" pitchFamily="2" charset="0"/>
                <a:ea typeface="Arial"/>
                <a:cs typeface="Arial"/>
                <a:sym typeface="Arial"/>
              </a:rPr>
              <a:t>llhlouia</a:t>
            </a:r>
            <a:r>
              <a:rPr lang="en-US" sz="5400" b="1" dirty="0">
                <a:solidFill>
                  <a:srgbClr val="C00000"/>
                </a:solidFill>
                <a:latin typeface="Athanasius" pitchFamily="2" charset="0"/>
                <a:ea typeface="Arial"/>
                <a:cs typeface="Arial"/>
                <a:sym typeface="Arial"/>
              </a:rPr>
              <a:t>   Do[a   ci   `</a:t>
            </a:r>
            <a:r>
              <a:rPr lang="en-US" sz="5400" b="1" dirty="0" err="1">
                <a:solidFill>
                  <a:srgbClr val="C00000"/>
                </a:solidFill>
                <a:latin typeface="Athanasius" pitchFamily="2" charset="0"/>
                <a:ea typeface="Arial"/>
                <a:cs typeface="Arial"/>
                <a:sym typeface="Arial"/>
              </a:rPr>
              <a:t>èoQeoc</a:t>
            </a:r>
            <a:r>
              <a:rPr lang="en-US" sz="5400" b="1" dirty="0">
                <a:solidFill>
                  <a:srgbClr val="C00000"/>
                </a:solidFill>
                <a:latin typeface="Athanasius" pitchFamily="2" charset="0"/>
                <a:ea typeface="Arial"/>
                <a:cs typeface="Arial"/>
                <a:sym typeface="Arial"/>
              </a:rPr>
              <a:t>   `</a:t>
            </a:r>
            <a:r>
              <a:rPr lang="en-US" sz="5400" b="1" dirty="0" err="1">
                <a:solidFill>
                  <a:srgbClr val="C00000"/>
                </a:solidFill>
                <a:latin typeface="Athanasius" pitchFamily="2" charset="0"/>
                <a:ea typeface="Arial"/>
                <a:cs typeface="Arial"/>
                <a:sym typeface="Arial"/>
              </a:rPr>
              <a:t>èhmwn</a:t>
            </a:r>
            <a:r>
              <a:rPr lang="en-US" sz="5400" b="1" dirty="0">
                <a:solidFill>
                  <a:srgbClr val="C00000"/>
                </a:solidFill>
                <a:latin typeface="Athanasius" pitchFamily="2" charset="0"/>
                <a:ea typeface="Arial"/>
                <a:cs typeface="Arial"/>
                <a:sym typeface="Arial"/>
              </a:rPr>
              <a:t>.</a:t>
            </a:r>
            <a:endParaRPr sz="2800" b="1" dirty="0">
              <a:solidFill>
                <a:srgbClr val="C00000"/>
              </a:solidFill>
              <a:latin typeface="Athanasius" pitchFamily="2" charset="0"/>
            </a:endParaRPr>
          </a:p>
        </p:txBody>
      </p:sp>
      <p:sp>
        <p:nvSpPr>
          <p:cNvPr id="8" name="ZoneTexte 7">
            <a:extLst>
              <a:ext uri="{FF2B5EF4-FFF2-40B4-BE49-F238E27FC236}">
                <a16:creationId xmlns:a16="http://schemas.microsoft.com/office/drawing/2014/main" id="{FAD33C2E-F8A5-4B36-BE51-293D86D40C68}"/>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de l’aube </a:t>
            </a:r>
            <a:r>
              <a:rPr lang="fr-FR" sz="1600" b="1" i="1" dirty="0">
                <a:solidFill>
                  <a:schemeClr val="bg1"/>
                </a:solidFill>
              </a:rPr>
              <a:t>du Jeudi Saint</a:t>
            </a:r>
            <a:endParaRPr lang="fr-FR" sz="1600" b="1" dirty="0">
              <a:solidFill>
                <a:schemeClr val="bg1"/>
              </a:solidFill>
            </a:endParaRPr>
          </a:p>
        </p:txBody>
      </p:sp>
      <p:sp>
        <p:nvSpPr>
          <p:cNvPr id="9" name="Rectangle 74">
            <a:extLst>
              <a:ext uri="{FF2B5EF4-FFF2-40B4-BE49-F238E27FC236}">
                <a16:creationId xmlns:a16="http://schemas.microsoft.com/office/drawing/2014/main" id="{444C76DD-3E4D-4D4E-B6C8-B42EC03A4EE2}"/>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باكر يوم الخميس</a:t>
            </a:r>
            <a:endParaRPr lang="en-US" altLang="fr-FR" sz="2000" b="1" i="1" dirty="0">
              <a:solidFill>
                <a:schemeClr val="bg1"/>
              </a:solidFill>
            </a:endParaRPr>
          </a:p>
        </p:txBody>
      </p:sp>
    </p:spTree>
    <p:extLst>
      <p:ext uri="{BB962C8B-B14F-4D97-AF65-F5344CB8AC3E}">
        <p14:creationId xmlns:p14="http://schemas.microsoft.com/office/powerpoint/2010/main" val="3351352644"/>
      </p:ext>
    </p:extLst>
  </p:cSld>
  <p:clrMapOvr>
    <a:masterClrMapping/>
  </p:clrMapOvr>
</p:sld>
</file>

<file path=ppt/slides/slide6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5" name="Connecteur droit 4">
            <a:extLst>
              <a:ext uri="{FF2B5EF4-FFF2-40B4-BE49-F238E27FC236}">
                <a16:creationId xmlns:a16="http://schemas.microsoft.com/office/drawing/2014/main" id="{126B1987-611D-41BD-9F08-E35F26AD5672}"/>
              </a:ext>
            </a:extLst>
          </p:cNvPr>
          <p:cNvCxnSpPr>
            <a:cxnSpLocks/>
          </p:cNvCxnSpPr>
          <p:nvPr/>
        </p:nvCxnSpPr>
        <p:spPr>
          <a:xfrm flipV="1">
            <a:off x="4151784" y="548680"/>
            <a:ext cx="0" cy="5832648"/>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7" name="Connecteur droit 6">
            <a:extLst>
              <a:ext uri="{FF2B5EF4-FFF2-40B4-BE49-F238E27FC236}">
                <a16:creationId xmlns:a16="http://schemas.microsoft.com/office/drawing/2014/main" id="{6FCAE597-4702-47B1-A0B0-F545200A3E96}"/>
              </a:ext>
            </a:extLst>
          </p:cNvPr>
          <p:cNvCxnSpPr>
            <a:cxnSpLocks/>
          </p:cNvCxnSpPr>
          <p:nvPr/>
        </p:nvCxnSpPr>
        <p:spPr>
          <a:xfrm>
            <a:off x="7932204" y="548680"/>
            <a:ext cx="0" cy="5832648"/>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aphicFrame>
        <p:nvGraphicFramePr>
          <p:cNvPr id="11" name="Tableau 10">
            <a:extLst>
              <a:ext uri="{FF2B5EF4-FFF2-40B4-BE49-F238E27FC236}">
                <a16:creationId xmlns:a16="http://schemas.microsoft.com/office/drawing/2014/main" id="{064030C8-D926-485C-8E3C-04B79300FA76}"/>
              </a:ext>
            </a:extLst>
          </p:cNvPr>
          <p:cNvGraphicFramePr>
            <a:graphicFrameLocks noGrp="1"/>
          </p:cNvGraphicFramePr>
          <p:nvPr/>
        </p:nvGraphicFramePr>
        <p:xfrm>
          <a:off x="407368" y="548681"/>
          <a:ext cx="11305251" cy="5699721"/>
        </p:xfrm>
        <a:graphic>
          <a:graphicData uri="http://schemas.openxmlformats.org/drawingml/2006/table">
            <a:tbl>
              <a:tblPr firstRow="1" bandRow="1">
                <a:tableStyleId>{5C22544A-7EE6-4342-B048-85BDC9FD1C3A}</a:tableStyleId>
              </a:tblPr>
              <a:tblGrid>
                <a:gridCol w="3768417">
                  <a:extLst>
                    <a:ext uri="{9D8B030D-6E8A-4147-A177-3AD203B41FA5}">
                      <a16:colId xmlns:a16="http://schemas.microsoft.com/office/drawing/2014/main" val="643898362"/>
                    </a:ext>
                  </a:extLst>
                </a:gridCol>
                <a:gridCol w="3768417">
                  <a:extLst>
                    <a:ext uri="{9D8B030D-6E8A-4147-A177-3AD203B41FA5}">
                      <a16:colId xmlns:a16="http://schemas.microsoft.com/office/drawing/2014/main" val="928857037"/>
                    </a:ext>
                  </a:extLst>
                </a:gridCol>
                <a:gridCol w="3768417">
                  <a:extLst>
                    <a:ext uri="{9D8B030D-6E8A-4147-A177-3AD203B41FA5}">
                      <a16:colId xmlns:a16="http://schemas.microsoft.com/office/drawing/2014/main" val="2709813572"/>
                    </a:ext>
                  </a:extLst>
                </a:gridCol>
              </a:tblGrid>
              <a:tr h="1168093">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2000" b="1" kern="1200" dirty="0" err="1">
                          <a:solidFill>
                            <a:srgbClr val="C00000"/>
                          </a:solidFill>
                          <a:latin typeface="CS Avva Shenouda" panose="020B7200000000000000" pitchFamily="34" charset="0"/>
                          <a:ea typeface="+mn-ea"/>
                          <a:cs typeface="+mn-cs"/>
                        </a:rPr>
                        <a:t>Pilaoc</a:t>
                      </a:r>
                      <a:endParaRPr lang="fr-FR" sz="2800" b="1" kern="1200" dirty="0">
                        <a:solidFill>
                          <a:srgbClr val="C00000"/>
                        </a:solidFill>
                        <a:latin typeface="CS Avva Shenouda" panose="020B7200000000000000" pitchFamily="34" charset="0"/>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lang="fr-FR" sz="1800" b="1" kern="1200" dirty="0" err="1">
                          <a:solidFill>
                            <a:schemeClr val="tx1"/>
                          </a:solidFill>
                          <a:effectLst/>
                          <a:latin typeface="CS Avva Shenouda" panose="020B7200000000000000" pitchFamily="34" charset="0"/>
                          <a:ea typeface="+mn-ea"/>
                          <a:cs typeface="+mn-cs"/>
                        </a:rPr>
                        <a:t>Kuri`e</a:t>
                      </a:r>
                      <a:r>
                        <a:rPr lang="fr-FR" sz="1800" b="1" kern="1200" dirty="0">
                          <a:solidFill>
                            <a:schemeClr val="tx1"/>
                          </a:solidFill>
                          <a:effectLst/>
                          <a:latin typeface="CS Avva Shenouda" panose="020B7200000000000000" pitchFamily="34" charset="0"/>
                          <a:ea typeface="+mn-ea"/>
                          <a:cs typeface="+mn-cs"/>
                        </a:rPr>
                        <a:t> `</a:t>
                      </a:r>
                      <a:r>
                        <a:rPr lang="fr-FR" sz="1800" b="1" kern="1200" dirty="0" err="1">
                          <a:solidFill>
                            <a:schemeClr val="tx1"/>
                          </a:solidFill>
                          <a:effectLst/>
                          <a:latin typeface="CS Avva Shenouda" panose="020B7200000000000000" pitchFamily="34" charset="0"/>
                          <a:ea typeface="+mn-ea"/>
                          <a:cs typeface="+mn-cs"/>
                        </a:rPr>
                        <a:t>ele`ycon</a:t>
                      </a:r>
                      <a:endParaRPr lang="fr-FR" sz="1800" b="1" kern="1200" dirty="0">
                        <a:solidFill>
                          <a:schemeClr val="tx1"/>
                        </a:solidFill>
                        <a:effectLst/>
                        <a:latin typeface="CS Avva Shenouda" panose="020B7200000000000000" pitchFamily="34" charset="0"/>
                        <a:ea typeface="+mn-ea"/>
                        <a:cs typeface="+mn-cs"/>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algn="ctr" defTabSz="914400" rtl="0" eaLnBrk="1" latinLnBrk="0" hangingPunct="1"/>
                      <a:r>
                        <a:rPr lang="fr-FR" sz="2000" b="1" kern="1200" dirty="0">
                          <a:solidFill>
                            <a:srgbClr val="C00000"/>
                          </a:solidFill>
                          <a:latin typeface="+mn-lt"/>
                          <a:ea typeface="+mn-ea"/>
                          <a:cs typeface="+mn-cs"/>
                        </a:rPr>
                        <a:t>L’assemblée</a:t>
                      </a:r>
                      <a:endParaRPr lang="fr-FR" sz="2800" b="1" kern="1200" dirty="0">
                        <a:solidFill>
                          <a:srgbClr val="C00000"/>
                        </a:solidFill>
                        <a:latin typeface="+mn-lt"/>
                        <a:ea typeface="+mn-ea"/>
                        <a:cs typeface="+mn-cs"/>
                      </a:endParaRPr>
                    </a:p>
                    <a:p>
                      <a:pPr algn="ctr"/>
                      <a:r>
                        <a:rPr lang="fr-FR" sz="2000" b="1" kern="1200" dirty="0">
                          <a:solidFill>
                            <a:schemeClr val="dk1"/>
                          </a:solidFill>
                          <a:effectLst/>
                          <a:latin typeface="+mn-lt"/>
                          <a:ea typeface="+mn-ea"/>
                          <a:cs typeface="+mn-cs"/>
                        </a:rPr>
                        <a:t>Pitié Seigneur</a:t>
                      </a: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ar-SA" sz="2400" b="1" kern="1200" dirty="0">
                          <a:solidFill>
                            <a:srgbClr val="C00000"/>
                          </a:solidFill>
                          <a:effectLst/>
                          <a:latin typeface="+mn-lt"/>
                          <a:ea typeface="+mn-ea"/>
                          <a:cs typeface="+mn-cs"/>
                        </a:rPr>
                        <a:t>الشعب</a:t>
                      </a:r>
                      <a:endParaRPr lang="fr-FR" sz="2400" b="1" kern="1200" dirty="0">
                        <a:solidFill>
                          <a:srgbClr val="C00000"/>
                        </a:solidFill>
                        <a:effectLst/>
                        <a:latin typeface="+mn-lt"/>
                        <a:ea typeface="+mn-ea"/>
                        <a:cs typeface="+mn-cs"/>
                      </a:endParaRPr>
                    </a:p>
                    <a:p>
                      <a:pPr algn="ctr"/>
                      <a:r>
                        <a:rPr lang="ar-SA" sz="2400" b="0" kern="1200" dirty="0" err="1">
                          <a:solidFill>
                            <a:schemeClr val="dk1"/>
                          </a:solidFill>
                          <a:effectLst/>
                          <a:latin typeface="+mn-lt"/>
                          <a:ea typeface="+mn-ea"/>
                          <a:cs typeface="+mn-cs"/>
                        </a:rPr>
                        <a:t>يارب</a:t>
                      </a:r>
                      <a:r>
                        <a:rPr lang="ar-SA" sz="2400" b="0" kern="1200" dirty="0">
                          <a:solidFill>
                            <a:schemeClr val="dk1"/>
                          </a:solidFill>
                          <a:effectLst/>
                          <a:latin typeface="+mn-lt"/>
                          <a:ea typeface="+mn-ea"/>
                          <a:cs typeface="+mn-cs"/>
                        </a:rPr>
                        <a:t> ارحم</a:t>
                      </a:r>
                      <a:endParaRPr lang="fr-FR" sz="2400" b="0" dirty="0">
                        <a:solidFill>
                          <a:srgbClr val="C00000"/>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726883314"/>
                  </a:ext>
                </a:extLst>
              </a:tr>
              <a:tr h="2265814">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2000" b="1" dirty="0" err="1">
                          <a:solidFill>
                            <a:srgbClr val="C00000"/>
                          </a:solidFill>
                          <a:latin typeface="CS Avva Shenouda" panose="020B7200000000000000" pitchFamily="34" charset="0"/>
                        </a:rPr>
                        <a:t>Piouyb</a:t>
                      </a:r>
                      <a:endParaRPr lang="fr-FR" sz="2000" b="1" dirty="0">
                        <a:solidFill>
                          <a:srgbClr val="C00000"/>
                        </a:solidFill>
                        <a:latin typeface="CS Avva Shenouda" panose="020B7200000000000000" pitchFamily="34" charset="0"/>
                      </a:endParaRPr>
                    </a:p>
                    <a:p>
                      <a:pPr marL="0" marR="0" lvl="0" indent="0" algn="just" defTabSz="914400" rtl="0" eaLnBrk="1" fontAlgn="auto" latinLnBrk="0" hangingPunct="1">
                        <a:lnSpc>
                          <a:spcPct val="100000"/>
                        </a:lnSpc>
                        <a:spcBef>
                          <a:spcPts val="0"/>
                        </a:spcBef>
                        <a:spcAft>
                          <a:spcPts val="0"/>
                        </a:spcAft>
                        <a:buClrTx/>
                        <a:buSzTx/>
                        <a:buFontTx/>
                        <a:buNone/>
                        <a:tabLst/>
                        <a:defRPr/>
                      </a:pPr>
                      <a:r>
                        <a:rPr lang="fr-FR" sz="1800" b="1" kern="1200" dirty="0" err="1">
                          <a:solidFill>
                            <a:schemeClr val="tx1"/>
                          </a:solidFill>
                          <a:effectLst/>
                          <a:latin typeface="CS Avva Shenouda" panose="020B7200000000000000" pitchFamily="34" charset="0"/>
                          <a:ea typeface="+mn-ea"/>
                          <a:cs typeface="+mn-cs"/>
                        </a:rPr>
                        <a:t>Qen</a:t>
                      </a:r>
                      <a:r>
                        <a:rPr lang="fr-FR" sz="1800" b="1" kern="1200" dirty="0">
                          <a:solidFill>
                            <a:schemeClr val="tx1"/>
                          </a:solidFill>
                          <a:effectLst/>
                          <a:latin typeface="CS Avva Shenouda" panose="020B7200000000000000" pitchFamily="34" charset="0"/>
                          <a:ea typeface="+mn-ea"/>
                          <a:cs typeface="+mn-cs"/>
                        </a:rPr>
                        <a:t> </a:t>
                      </a:r>
                      <a:r>
                        <a:rPr lang="fr-FR" sz="1800" b="1" kern="1200" dirty="0" err="1">
                          <a:solidFill>
                            <a:schemeClr val="tx1"/>
                          </a:solidFill>
                          <a:effectLst/>
                          <a:latin typeface="CS Avva Shenouda" panose="020B7200000000000000" pitchFamily="34" charset="0"/>
                          <a:ea typeface="+mn-ea"/>
                          <a:cs typeface="+mn-cs"/>
                        </a:rPr>
                        <a:t>ou`areh</a:t>
                      </a:r>
                      <a:r>
                        <a:rPr lang="fr-FR" sz="1800" b="1" kern="1200" dirty="0">
                          <a:solidFill>
                            <a:schemeClr val="tx1"/>
                          </a:solidFill>
                          <a:effectLst/>
                          <a:latin typeface="CS Avva Shenouda" panose="020B7200000000000000" pitchFamily="34" charset="0"/>
                          <a:ea typeface="+mn-ea"/>
                          <a:cs typeface="+mn-cs"/>
                        </a:rPr>
                        <a:t> `</a:t>
                      </a:r>
                      <a:r>
                        <a:rPr lang="fr-FR" sz="1800" b="1" kern="1200" dirty="0" err="1">
                          <a:solidFill>
                            <a:schemeClr val="tx1"/>
                          </a:solidFill>
                          <a:effectLst/>
                          <a:latin typeface="CS Avva Shenouda" panose="020B7200000000000000" pitchFamily="34" charset="0"/>
                          <a:ea typeface="+mn-ea"/>
                          <a:cs typeface="+mn-cs"/>
                        </a:rPr>
                        <a:t>areh</a:t>
                      </a:r>
                      <a:r>
                        <a:rPr lang="fr-FR" sz="1800" b="1" kern="1200" dirty="0">
                          <a:solidFill>
                            <a:schemeClr val="tx1"/>
                          </a:solidFill>
                          <a:effectLst/>
                          <a:latin typeface="CS Avva Shenouda" panose="020B7200000000000000" pitchFamily="34" charset="0"/>
                          <a:ea typeface="+mn-ea"/>
                          <a:cs typeface="+mn-cs"/>
                        </a:rPr>
                        <a:t> `</a:t>
                      </a:r>
                      <a:r>
                        <a:rPr lang="fr-FR" sz="1800" b="1" kern="1200" dirty="0" err="1">
                          <a:solidFill>
                            <a:schemeClr val="tx1"/>
                          </a:solidFill>
                          <a:effectLst/>
                          <a:latin typeface="CS Avva Shenouda" panose="020B7200000000000000" pitchFamily="34" charset="0"/>
                          <a:ea typeface="+mn-ea"/>
                          <a:cs typeface="+mn-cs"/>
                        </a:rPr>
                        <a:t>erof</a:t>
                      </a:r>
                      <a:r>
                        <a:rPr lang="fr-FR" sz="1800" b="1" kern="1200" dirty="0">
                          <a:solidFill>
                            <a:schemeClr val="tx1"/>
                          </a:solidFill>
                          <a:effectLst/>
                          <a:latin typeface="CS Avva Shenouda" panose="020B7200000000000000" pitchFamily="34" charset="0"/>
                          <a:ea typeface="+mn-ea"/>
                          <a:cs typeface="+mn-cs"/>
                        </a:rPr>
                        <a:t> nan @ `</a:t>
                      </a:r>
                      <a:r>
                        <a:rPr lang="fr-FR" sz="1800" b="1" kern="1200" dirty="0" err="1">
                          <a:solidFill>
                            <a:schemeClr val="tx1"/>
                          </a:solidFill>
                          <a:effectLst/>
                          <a:latin typeface="CS Avva Shenouda" panose="020B7200000000000000" pitchFamily="34" charset="0"/>
                          <a:ea typeface="+mn-ea"/>
                          <a:cs typeface="+mn-cs"/>
                        </a:rPr>
                        <a:t>nhanmys</a:t>
                      </a:r>
                      <a:r>
                        <a:rPr lang="fr-FR" sz="1800" b="1" kern="1200" dirty="0">
                          <a:solidFill>
                            <a:schemeClr val="tx1"/>
                          </a:solidFill>
                          <a:effectLst/>
                          <a:latin typeface="CS Avva Shenouda" panose="020B7200000000000000" pitchFamily="34" charset="0"/>
                          <a:ea typeface="+mn-ea"/>
                          <a:cs typeface="+mn-cs"/>
                        </a:rPr>
                        <a:t> `</a:t>
                      </a:r>
                      <a:r>
                        <a:rPr lang="fr-FR" sz="1800" b="1" kern="1200" dirty="0" err="1">
                          <a:solidFill>
                            <a:schemeClr val="tx1"/>
                          </a:solidFill>
                          <a:effectLst/>
                          <a:latin typeface="CS Avva Shenouda" panose="020B7200000000000000" pitchFamily="34" charset="0"/>
                          <a:ea typeface="+mn-ea"/>
                          <a:cs typeface="+mn-cs"/>
                        </a:rPr>
                        <a:t>nrompi</a:t>
                      </a:r>
                      <a:r>
                        <a:rPr lang="fr-FR" sz="1800" b="1" kern="1200" dirty="0">
                          <a:solidFill>
                            <a:schemeClr val="tx1"/>
                          </a:solidFill>
                          <a:effectLst/>
                          <a:latin typeface="CS Avva Shenouda" panose="020B7200000000000000" pitchFamily="34" charset="0"/>
                          <a:ea typeface="+mn-ea"/>
                          <a:cs typeface="+mn-cs"/>
                        </a:rPr>
                        <a:t> nem </a:t>
                      </a:r>
                      <a:r>
                        <a:rPr lang="fr-FR" sz="1800" b="1" kern="1200" dirty="0" err="1">
                          <a:solidFill>
                            <a:schemeClr val="tx1"/>
                          </a:solidFill>
                          <a:effectLst/>
                          <a:latin typeface="CS Avva Shenouda" panose="020B7200000000000000" pitchFamily="34" charset="0"/>
                          <a:ea typeface="+mn-ea"/>
                          <a:cs typeface="+mn-cs"/>
                        </a:rPr>
                        <a:t>hancyou</a:t>
                      </a:r>
                      <a:r>
                        <a:rPr lang="fr-FR" sz="1800" b="1" kern="1200" dirty="0">
                          <a:solidFill>
                            <a:schemeClr val="tx1"/>
                          </a:solidFill>
                          <a:effectLst/>
                          <a:latin typeface="CS Avva Shenouda" panose="020B7200000000000000" pitchFamily="34" charset="0"/>
                          <a:ea typeface="+mn-ea"/>
                          <a:cs typeface="+mn-cs"/>
                        </a:rPr>
                        <a:t> `</a:t>
                      </a:r>
                      <a:r>
                        <a:rPr lang="fr-FR" sz="1800" b="1" kern="1200" dirty="0" err="1">
                          <a:solidFill>
                            <a:schemeClr val="tx1"/>
                          </a:solidFill>
                          <a:effectLst/>
                          <a:latin typeface="CS Avva Shenouda" panose="020B7200000000000000" pitchFamily="34" charset="0"/>
                          <a:ea typeface="+mn-ea"/>
                          <a:cs typeface="+mn-cs"/>
                        </a:rPr>
                        <a:t>nhirynikon</a:t>
                      </a:r>
                      <a:endParaRPr lang="fr-FR" sz="1800" b="1" kern="1200" dirty="0">
                        <a:solidFill>
                          <a:schemeClr val="tx1"/>
                        </a:solidFill>
                        <a:effectLst/>
                        <a:latin typeface="CS Avva Shenouda" panose="020B7200000000000000" pitchFamily="34" charset="0"/>
                        <a:ea typeface="+mn-ea"/>
                        <a:cs typeface="+mn-cs"/>
                      </a:endParaRPr>
                    </a:p>
                    <a:p>
                      <a:pPr marL="0" marR="0" lvl="0" indent="0" algn="just" defTabSz="914400" rtl="0" eaLnBrk="1" fontAlgn="auto" latinLnBrk="0" hangingPunct="1">
                        <a:lnSpc>
                          <a:spcPct val="100000"/>
                        </a:lnSpc>
                        <a:spcBef>
                          <a:spcPts val="0"/>
                        </a:spcBef>
                        <a:spcAft>
                          <a:spcPts val="0"/>
                        </a:spcAft>
                        <a:buClrTx/>
                        <a:buSzTx/>
                        <a:buFontTx/>
                        <a:buNone/>
                        <a:tabLst/>
                        <a:defRPr/>
                      </a:pPr>
                      <a:endParaRPr lang="fr-FR" sz="1800" b="1" kern="1200" dirty="0">
                        <a:solidFill>
                          <a:schemeClr val="tx1"/>
                        </a:solidFill>
                        <a:effectLst/>
                        <a:latin typeface="CS Avva Shenouda" panose="020B7200000000000000" pitchFamily="34" charset="0"/>
                        <a:ea typeface="+mn-ea"/>
                        <a:cs typeface="+mn-cs"/>
                      </a:endParaRPr>
                    </a:p>
                    <a:p>
                      <a:pPr marL="0" marR="0" lvl="0" indent="0" algn="just" defTabSz="914400" rtl="0" eaLnBrk="1" fontAlgn="auto" latinLnBrk="0" hangingPunct="1">
                        <a:lnSpc>
                          <a:spcPct val="100000"/>
                        </a:lnSpc>
                        <a:spcBef>
                          <a:spcPts val="0"/>
                        </a:spcBef>
                        <a:spcAft>
                          <a:spcPts val="0"/>
                        </a:spcAft>
                        <a:buClrTx/>
                        <a:buSzTx/>
                        <a:buFontTx/>
                        <a:buNone/>
                        <a:tabLst/>
                        <a:defRPr/>
                      </a:pPr>
                      <a:r>
                        <a:rPr lang="fr-FR" sz="1800" b="1" kern="1200" dirty="0" err="1">
                          <a:solidFill>
                            <a:schemeClr val="tx1"/>
                          </a:solidFill>
                          <a:effectLst/>
                          <a:latin typeface="CS Avva Shenouda" panose="020B7200000000000000" pitchFamily="34" charset="0"/>
                          <a:ea typeface="+mn-ea"/>
                          <a:cs typeface="+mn-cs"/>
                        </a:rPr>
                        <a:t>ÉAri`vmeu`i</a:t>
                      </a:r>
                      <a:r>
                        <a:rPr lang="fr-FR" sz="1800" b="1" kern="1200" dirty="0">
                          <a:solidFill>
                            <a:schemeClr val="tx1"/>
                          </a:solidFill>
                          <a:effectLst/>
                          <a:latin typeface="CS Avva Shenouda" panose="020B7200000000000000" pitchFamily="34" charset="0"/>
                          <a:ea typeface="+mn-ea"/>
                          <a:cs typeface="+mn-cs"/>
                        </a:rPr>
                        <a:t> ÉP[</a:t>
                      </a:r>
                      <a:r>
                        <a:rPr lang="fr-FR" sz="1800" b="1" kern="1200" dirty="0" err="1">
                          <a:solidFill>
                            <a:schemeClr val="tx1"/>
                          </a:solidFill>
                          <a:effectLst/>
                          <a:latin typeface="CS Avva Shenouda" panose="020B7200000000000000" pitchFamily="34" charset="0"/>
                          <a:ea typeface="+mn-ea"/>
                          <a:cs typeface="+mn-cs"/>
                        </a:rPr>
                        <a:t>oic</a:t>
                      </a:r>
                      <a:r>
                        <a:rPr lang="fr-FR" sz="1800" b="1" kern="1200" dirty="0">
                          <a:solidFill>
                            <a:schemeClr val="tx1"/>
                          </a:solidFill>
                          <a:effectLst/>
                          <a:latin typeface="CS Avva Shenouda" panose="020B7200000000000000" pitchFamily="34" charset="0"/>
                          <a:ea typeface="+mn-ea"/>
                          <a:cs typeface="+mn-cs"/>
                        </a:rPr>
                        <a:t> `</a:t>
                      </a:r>
                      <a:r>
                        <a:rPr lang="fr-FR" sz="1800" b="1" kern="1200" dirty="0" err="1">
                          <a:solidFill>
                            <a:schemeClr val="tx1"/>
                          </a:solidFill>
                          <a:effectLst/>
                          <a:latin typeface="CS Avva Shenouda" panose="020B7200000000000000" pitchFamily="34" charset="0"/>
                          <a:ea typeface="+mn-ea"/>
                          <a:cs typeface="+mn-cs"/>
                        </a:rPr>
                        <a:t>nnenjin;wou</a:t>
                      </a:r>
                      <a:r>
                        <a:rPr lang="fr-FR" sz="1800" b="1" kern="1200" dirty="0">
                          <a:solidFill>
                            <a:schemeClr val="tx1"/>
                          </a:solidFill>
                          <a:effectLst/>
                          <a:latin typeface="CS Avva Shenouda" panose="020B7200000000000000" pitchFamily="34" charset="0"/>
                          <a:ea typeface="+mn-ea"/>
                          <a:cs typeface="+mn-cs"/>
                        </a:rPr>
                        <a:t>] </a:t>
                      </a:r>
                      <a:r>
                        <a:rPr lang="fr-FR" sz="1800" b="1" kern="1200" dirty="0" err="1">
                          <a:solidFill>
                            <a:schemeClr val="tx1"/>
                          </a:solidFill>
                          <a:effectLst/>
                          <a:latin typeface="CS Avva Shenouda" panose="020B7200000000000000" pitchFamily="34" charset="0"/>
                          <a:ea typeface="+mn-ea"/>
                          <a:cs typeface="+mn-cs"/>
                        </a:rPr>
                        <a:t>cmou</a:t>
                      </a:r>
                      <a:r>
                        <a:rPr lang="fr-FR" sz="1800" b="1" kern="1200" dirty="0">
                          <a:solidFill>
                            <a:schemeClr val="tx1"/>
                          </a:solidFill>
                          <a:effectLst/>
                          <a:latin typeface="CS Avva Shenouda" panose="020B7200000000000000" pitchFamily="34" charset="0"/>
                          <a:ea typeface="+mn-ea"/>
                          <a:cs typeface="+mn-cs"/>
                        </a:rPr>
                        <a:t> `</a:t>
                      </a:r>
                      <a:r>
                        <a:rPr lang="fr-FR" sz="1800" b="1" kern="1200" dirty="0" err="1">
                          <a:solidFill>
                            <a:schemeClr val="tx1"/>
                          </a:solidFill>
                          <a:effectLst/>
                          <a:latin typeface="CS Avva Shenouda" panose="020B7200000000000000" pitchFamily="34" charset="0"/>
                          <a:ea typeface="+mn-ea"/>
                          <a:cs typeface="+mn-cs"/>
                        </a:rPr>
                        <a:t>erwou</a:t>
                      </a:r>
                      <a:endParaRPr lang="fr-FR" sz="1800" b="1" kern="1200" dirty="0">
                        <a:solidFill>
                          <a:schemeClr val="tx1"/>
                        </a:solidFill>
                        <a:effectLst/>
                        <a:latin typeface="CS Avva Shenouda" panose="020B7200000000000000" pitchFamily="34" charset="0"/>
                        <a:ea typeface="+mn-ea"/>
                        <a:cs typeface="+mn-cs"/>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fr-FR" sz="2000" b="1" kern="1200" dirty="0">
                          <a:solidFill>
                            <a:srgbClr val="C00000"/>
                          </a:solidFill>
                          <a:latin typeface="+mn-lt"/>
                          <a:ea typeface="+mn-ea"/>
                          <a:cs typeface="+mn-cs"/>
                        </a:rPr>
                        <a:t>Le Prêtre</a:t>
                      </a:r>
                    </a:p>
                    <a:p>
                      <a:pPr algn="just"/>
                      <a:r>
                        <a:rPr kumimoji="0" lang="fr-FR" sz="2000" b="1" i="0" u="none" strike="noStrike" kern="1200" cap="none" spc="0" normalizeH="0" baseline="0" dirty="0">
                          <a:ln>
                            <a:noFill/>
                          </a:ln>
                          <a:solidFill>
                            <a:prstClr val="black"/>
                          </a:solidFill>
                          <a:effectLst/>
                          <a:uLnTx/>
                          <a:uFillTx/>
                          <a:latin typeface="Book Antiqua" panose="02040602050305030304" pitchFamily="18" charset="0"/>
                          <a:ea typeface="+mn-ea"/>
                          <a:cs typeface="Arial" panose="020B0604020202020204" pitchFamily="34" charset="0"/>
                        </a:rPr>
                        <a:t>Protège-le et préserve-le de longues années paisibles</a:t>
                      </a:r>
                    </a:p>
                    <a:p>
                      <a:pPr algn="just"/>
                      <a:endParaRPr kumimoji="0" lang="fr-FR" sz="2000" b="1" i="0" u="none" strike="noStrike" kern="1200" cap="none" spc="0" normalizeH="0" baseline="0" dirty="0">
                        <a:ln>
                          <a:noFill/>
                        </a:ln>
                        <a:solidFill>
                          <a:prstClr val="black"/>
                        </a:solidFill>
                        <a:effectLst/>
                        <a:uLnTx/>
                        <a:uFillTx/>
                        <a:latin typeface="Book Antiqua" panose="02040602050305030304" pitchFamily="18" charset="0"/>
                        <a:ea typeface="+mn-ea"/>
                        <a:cs typeface="Arial" panose="020B0604020202020204" pitchFamily="34" charset="0"/>
                      </a:endParaRPr>
                    </a:p>
                    <a:p>
                      <a:pPr algn="just"/>
                      <a:r>
                        <a:rPr kumimoji="0" lang="fr-FR" sz="2000" b="1" i="0" u="none" strike="noStrike" kern="1200" cap="none" spc="0" normalizeH="0" baseline="0" dirty="0">
                          <a:ln>
                            <a:noFill/>
                          </a:ln>
                          <a:solidFill>
                            <a:prstClr val="black"/>
                          </a:solidFill>
                          <a:effectLst/>
                          <a:uLnTx/>
                          <a:uFillTx/>
                          <a:latin typeface="Book Antiqua" panose="02040602050305030304" pitchFamily="18" charset="0"/>
                          <a:ea typeface="+mn-ea"/>
                          <a:cs typeface="Arial" panose="020B0604020202020204" pitchFamily="34" charset="0"/>
                        </a:rPr>
                        <a:t>Souviens-Toi Seigneur de nos assemblées, bénis-les</a:t>
                      </a: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ar-SA" sz="2000" b="1" kern="1200" dirty="0">
                          <a:solidFill>
                            <a:srgbClr val="C00000"/>
                          </a:solidFill>
                          <a:effectLst/>
                          <a:latin typeface="+mn-lt"/>
                          <a:ea typeface="+mn-ea"/>
                          <a:cs typeface="+mn-cs"/>
                        </a:rPr>
                        <a:t>الكاهن</a:t>
                      </a:r>
                      <a:endParaRPr lang="fr-FR" sz="2000" b="1" kern="1200" dirty="0">
                        <a:solidFill>
                          <a:srgbClr val="C00000"/>
                        </a:solidFill>
                        <a:effectLst/>
                        <a:latin typeface="+mn-lt"/>
                        <a:ea typeface="+mn-ea"/>
                        <a:cs typeface="+mn-cs"/>
                      </a:endParaRPr>
                    </a:p>
                    <a:p>
                      <a:pPr marL="0" marR="0" lvl="0" indent="0" algn="justLow" defTabSz="914400" rtl="1" eaLnBrk="1" fontAlgn="auto" latinLnBrk="0" hangingPunct="1">
                        <a:lnSpc>
                          <a:spcPct val="115000"/>
                        </a:lnSpc>
                        <a:spcBef>
                          <a:spcPts val="0"/>
                        </a:spcBef>
                        <a:spcAft>
                          <a:spcPts val="1000"/>
                        </a:spcAft>
                        <a:buClrTx/>
                        <a:buSzTx/>
                        <a:buFontTx/>
                        <a:buNone/>
                        <a:tabLst/>
                        <a:defRPr/>
                      </a:pPr>
                      <a:r>
                        <a:rPr kumimoji="0" lang="ar-SA" sz="2200" b="0" i="0" u="none" strike="noStrike" kern="1200" cap="none" spc="0" normalizeH="0" baseline="0" dirty="0">
                          <a:ln>
                            <a:noFill/>
                          </a:ln>
                          <a:solidFill>
                            <a:prstClr val="black"/>
                          </a:solidFill>
                          <a:effectLst/>
                          <a:uLnTx/>
                          <a:uFillTx/>
                          <a:latin typeface="Book Antiqua" panose="02040602050305030304" pitchFamily="18" charset="0"/>
                          <a:ea typeface="+mn-ea"/>
                          <a:cs typeface="Tahoma" panose="020B0604030504040204" pitchFamily="34" charset="0"/>
                        </a:rPr>
                        <a:t>حفظا احفظه لنا سنين كثيرة وأزمنة سالمة</a:t>
                      </a:r>
                      <a:endParaRPr kumimoji="0" lang="fr-FR" sz="2200" b="0" i="0" u="none" strike="noStrike" kern="1200" cap="none" spc="0" normalizeH="0" baseline="0" dirty="0">
                        <a:ln>
                          <a:noFill/>
                        </a:ln>
                        <a:solidFill>
                          <a:prstClr val="black"/>
                        </a:solidFill>
                        <a:effectLst/>
                        <a:uLnTx/>
                        <a:uFillTx/>
                        <a:latin typeface="Book Antiqua" panose="02040602050305030304" pitchFamily="18" charset="0"/>
                        <a:ea typeface="+mn-ea"/>
                        <a:cs typeface="Tahoma" panose="020B0604030504040204" pitchFamily="34" charset="0"/>
                      </a:endParaRPr>
                    </a:p>
                    <a:p>
                      <a:pPr marL="0" marR="0" lvl="0" indent="0" algn="justLow" defTabSz="914400" rtl="1" eaLnBrk="1" fontAlgn="auto" latinLnBrk="0" hangingPunct="1">
                        <a:lnSpc>
                          <a:spcPct val="115000"/>
                        </a:lnSpc>
                        <a:spcBef>
                          <a:spcPts val="0"/>
                        </a:spcBef>
                        <a:spcAft>
                          <a:spcPts val="1000"/>
                        </a:spcAft>
                        <a:buClrTx/>
                        <a:buSzTx/>
                        <a:buFontTx/>
                        <a:buNone/>
                        <a:tabLst/>
                        <a:defRPr/>
                      </a:pPr>
                      <a:r>
                        <a:rPr kumimoji="0" lang="ar-AE" sz="2200" b="0" i="0" u="none" strike="noStrike" kern="1200" cap="none" spc="0" normalizeH="0" baseline="0" dirty="0">
                          <a:ln>
                            <a:noFill/>
                          </a:ln>
                          <a:solidFill>
                            <a:prstClr val="black"/>
                          </a:solidFill>
                          <a:effectLst/>
                          <a:uLnTx/>
                          <a:uFillTx/>
                          <a:latin typeface="Book Antiqua" panose="02040602050305030304" pitchFamily="18" charset="0"/>
                          <a:ea typeface="+mn-ea"/>
                          <a:cs typeface="Tahoma" panose="020B0604030504040204" pitchFamily="34" charset="0"/>
                        </a:rPr>
                        <a:t>أذكر </a:t>
                      </a:r>
                      <a:r>
                        <a:rPr kumimoji="0" lang="ar-AE" sz="2200" b="0" i="0" u="none" strike="noStrike" kern="1200" cap="none" spc="0" normalizeH="0" baseline="0" dirty="0" err="1">
                          <a:ln>
                            <a:noFill/>
                          </a:ln>
                          <a:solidFill>
                            <a:prstClr val="black"/>
                          </a:solidFill>
                          <a:effectLst/>
                          <a:uLnTx/>
                          <a:uFillTx/>
                          <a:latin typeface="Book Antiqua" panose="02040602050305030304" pitchFamily="18" charset="0"/>
                          <a:ea typeface="+mn-ea"/>
                          <a:cs typeface="Tahoma" panose="020B0604030504040204" pitchFamily="34" charset="0"/>
                        </a:rPr>
                        <a:t>يارب</a:t>
                      </a:r>
                      <a:r>
                        <a:rPr kumimoji="0" lang="ar-AE" sz="2200" b="0" i="0" u="none" strike="noStrike" kern="1200" cap="none" spc="0" normalizeH="0" baseline="0" dirty="0">
                          <a:ln>
                            <a:noFill/>
                          </a:ln>
                          <a:solidFill>
                            <a:prstClr val="black"/>
                          </a:solidFill>
                          <a:effectLst/>
                          <a:uLnTx/>
                          <a:uFillTx/>
                          <a:latin typeface="Book Antiqua" panose="02040602050305030304" pitchFamily="18" charset="0"/>
                          <a:ea typeface="+mn-ea"/>
                          <a:cs typeface="Tahoma" panose="020B0604030504040204" pitchFamily="34" charset="0"/>
                        </a:rPr>
                        <a:t> اجتماعاتنا</a:t>
                      </a:r>
                      <a:r>
                        <a:rPr kumimoji="0" lang="fr-FR" sz="2200" b="0" i="0" u="none" strike="noStrike" kern="1200" cap="none" spc="0" normalizeH="0" baseline="0" dirty="0">
                          <a:ln>
                            <a:noFill/>
                          </a:ln>
                          <a:solidFill>
                            <a:prstClr val="black"/>
                          </a:solidFill>
                          <a:effectLst/>
                          <a:uLnTx/>
                          <a:uFillTx/>
                          <a:latin typeface="Book Antiqua" panose="02040602050305030304" pitchFamily="18" charset="0"/>
                          <a:ea typeface="+mn-ea"/>
                          <a:cs typeface="Tahoma" panose="020B0604030504040204" pitchFamily="34" charset="0"/>
                        </a:rPr>
                        <a:t> </a:t>
                      </a:r>
                      <a:r>
                        <a:rPr kumimoji="0" lang="ar-AE" sz="2200" b="0" i="0" u="none" strike="noStrike" kern="1200" cap="none" spc="0" normalizeH="0" baseline="0" dirty="0">
                          <a:ln>
                            <a:noFill/>
                          </a:ln>
                          <a:solidFill>
                            <a:prstClr val="black"/>
                          </a:solidFill>
                          <a:effectLst/>
                          <a:uLnTx/>
                          <a:uFillTx/>
                          <a:latin typeface="Book Antiqua" panose="02040602050305030304" pitchFamily="18" charset="0"/>
                          <a:ea typeface="+mn-ea"/>
                          <a:cs typeface="Tahoma" panose="020B0604030504040204" pitchFamily="34" charset="0"/>
                        </a:rPr>
                        <a:t>باركها</a:t>
                      </a:r>
                      <a:endParaRPr kumimoji="0" lang="fr-FR" sz="2200" b="0" i="0" u="none" strike="noStrike" kern="1200" cap="none" spc="0" normalizeH="0" baseline="0" dirty="0">
                        <a:ln>
                          <a:noFill/>
                        </a:ln>
                        <a:solidFill>
                          <a:prstClr val="black"/>
                        </a:solidFill>
                        <a:effectLst/>
                        <a:uLnTx/>
                        <a:uFillTx/>
                        <a:latin typeface="Book Antiqua" panose="02040602050305030304" pitchFamily="18" charset="0"/>
                        <a:ea typeface="+mn-ea"/>
                        <a:cs typeface="Tahoma" panose="020B0604030504040204" pitchFamily="34" charset="0"/>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375928323"/>
                  </a:ext>
                </a:extLst>
              </a:tr>
              <a:tr h="2265814">
                <a:tc>
                  <a:txBody>
                    <a:bodyPr/>
                    <a:lstStyle/>
                    <a:p>
                      <a:pPr marL="0" marR="0" lvl="0" indent="0" algn="ctr" defTabSz="914400" rtl="0" eaLnBrk="1" fontAlgn="auto" latinLnBrk="0" hangingPunct="1">
                        <a:lnSpc>
                          <a:spcPct val="115000"/>
                        </a:lnSpc>
                        <a:spcBef>
                          <a:spcPts val="0"/>
                        </a:spcBef>
                        <a:spcAft>
                          <a:spcPts val="0"/>
                        </a:spcAft>
                        <a:buClrTx/>
                        <a:buSzTx/>
                        <a:buFontTx/>
                        <a:buNone/>
                        <a:tabLst/>
                        <a:defRPr/>
                      </a:pPr>
                      <a:r>
                        <a:rPr lang="fr-FR" sz="1800" b="1" kern="1200" dirty="0" err="1">
                          <a:solidFill>
                            <a:srgbClr val="C00000"/>
                          </a:solidFill>
                          <a:latin typeface="CS Avva Shenouda" panose="020B7200000000000000" pitchFamily="34" charset="0"/>
                          <a:ea typeface="+mn-ea"/>
                          <a:cs typeface="+mn-cs"/>
                        </a:rPr>
                        <a:t>Pidi`akwn</a:t>
                      </a:r>
                      <a:endParaRPr lang="fr-FR" sz="1800" b="1" kern="1200" dirty="0">
                        <a:solidFill>
                          <a:srgbClr val="C00000"/>
                        </a:solidFill>
                        <a:latin typeface="CS Avva Shenouda" panose="020B7200000000000000" pitchFamily="34" charset="0"/>
                        <a:ea typeface="+mn-ea"/>
                        <a:cs typeface="+mn-cs"/>
                      </a:endParaRPr>
                    </a:p>
                    <a:p>
                      <a:pPr marL="0" marR="0" lvl="0" indent="0" algn="ctr" defTabSz="914400" rtl="0" eaLnBrk="1" fontAlgn="auto" latinLnBrk="0" hangingPunct="1">
                        <a:lnSpc>
                          <a:spcPct val="115000"/>
                        </a:lnSpc>
                        <a:spcBef>
                          <a:spcPts val="0"/>
                        </a:spcBef>
                        <a:spcAft>
                          <a:spcPts val="0"/>
                        </a:spcAft>
                        <a:buClrTx/>
                        <a:buSzTx/>
                        <a:buFontTx/>
                        <a:buNone/>
                        <a:tabLst/>
                        <a:defRPr/>
                      </a:pPr>
                      <a:endParaRPr lang="fr-FR" sz="1050" b="1" kern="1200" dirty="0">
                        <a:solidFill>
                          <a:srgbClr val="C00000"/>
                        </a:solidFill>
                        <a:latin typeface="CS Avva Shenouda" panose="020B7200000000000000" pitchFamily="34" charset="0"/>
                        <a:ea typeface="+mn-ea"/>
                        <a:cs typeface="+mn-cs"/>
                      </a:endParaRPr>
                    </a:p>
                    <a:p>
                      <a:pPr algn="just">
                        <a:lnSpc>
                          <a:spcPct val="115000"/>
                        </a:lnSpc>
                        <a:spcAft>
                          <a:spcPts val="0"/>
                        </a:spcAft>
                      </a:pPr>
                      <a:r>
                        <a:rPr lang="fr-FR" sz="2000" b="1" kern="12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ÉProeuxac;e</a:t>
                      </a:r>
                      <a:r>
                        <a:rPr lang="fr-FR" sz="20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b="1" kern="12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uper</a:t>
                      </a:r>
                      <a:r>
                        <a:rPr lang="fr-FR" sz="20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b="1" kern="12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tyc</a:t>
                      </a:r>
                      <a:r>
                        <a:rPr lang="fr-FR" sz="20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b="1" kern="12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agiac</a:t>
                      </a:r>
                      <a:r>
                        <a:rPr lang="fr-FR" sz="20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b="1" kern="12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ek`klyciac</a:t>
                      </a:r>
                      <a:r>
                        <a:rPr lang="fr-FR" sz="20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b="1" kern="12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tautyc</a:t>
                      </a:r>
                      <a:r>
                        <a:rPr lang="fr-FR" sz="20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b="1" kern="12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ke</a:t>
                      </a:r>
                      <a:r>
                        <a:rPr lang="fr-FR" sz="20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b="1" kern="12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twn</a:t>
                      </a:r>
                      <a:r>
                        <a:rPr lang="fr-FR" sz="20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b="1" kern="12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cun`eleucewn</a:t>
                      </a:r>
                      <a:r>
                        <a:rPr lang="fr-FR" sz="20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b="1" kern="12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ymwn</a:t>
                      </a:r>
                      <a:r>
                        <a:rPr lang="fr-FR" sz="20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a:t>
                      </a:r>
                      <a:endParaRPr kumimoji="0" lang="fr-FR" sz="1800" b="1" i="0" u="none" strike="noStrike" kern="1200" cap="none" spc="0" normalizeH="0" baseline="0" dirty="0">
                        <a:ln>
                          <a:noFill/>
                        </a:ln>
                        <a:solidFill>
                          <a:prstClr val="black"/>
                        </a:solidFill>
                        <a:effectLst/>
                        <a:uLnTx/>
                        <a:uFillTx/>
                        <a:latin typeface="Athanasius" pitchFamily="2" charset="0"/>
                        <a:ea typeface="Calibri" panose="020F0502020204030204" pitchFamily="34" charset="0"/>
                        <a:cs typeface="Arial" panose="020B0604020202020204" pitchFamily="34" charset="0"/>
                      </a:endParaRPr>
                    </a:p>
                  </a:txBody>
                  <a:tcPr marL="68580" marR="68580" marT="0"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15000"/>
                        </a:lnSpc>
                        <a:spcBef>
                          <a:spcPts val="0"/>
                        </a:spcBef>
                        <a:spcAft>
                          <a:spcPts val="1200"/>
                        </a:spcAft>
                        <a:buClrTx/>
                        <a:buSzTx/>
                        <a:buFontTx/>
                        <a:buNone/>
                        <a:tabLst/>
                        <a:defRPr/>
                      </a:pPr>
                      <a:r>
                        <a:rPr lang="fr-FR" sz="2000" b="1" kern="1200" dirty="0">
                          <a:solidFill>
                            <a:srgbClr val="C00000"/>
                          </a:solidFill>
                          <a:latin typeface="+mn-lt"/>
                          <a:ea typeface="+mn-ea"/>
                          <a:cs typeface="+mn-cs"/>
                        </a:rPr>
                        <a:t>Le diacre</a:t>
                      </a:r>
                    </a:p>
                    <a:p>
                      <a:pPr algn="just">
                        <a:lnSpc>
                          <a:spcPct val="115000"/>
                        </a:lnSpc>
                        <a:spcAft>
                          <a:spcPts val="1200"/>
                        </a:spcAft>
                      </a:pPr>
                      <a:r>
                        <a:rPr kumimoji="0" lang="fr-FR" sz="2000" b="1" i="0" u="none" strike="noStrike" kern="1200" cap="none" spc="0" normalizeH="0" baseline="0" dirty="0">
                          <a:ln>
                            <a:noFill/>
                          </a:ln>
                          <a:solidFill>
                            <a:prstClr val="black"/>
                          </a:solidFill>
                          <a:effectLst/>
                          <a:uLnTx/>
                          <a:uFillTx/>
                          <a:latin typeface="Book Antiqua" panose="02040602050305030304" pitchFamily="18" charset="0"/>
                          <a:ea typeface="Times New Roman" panose="02020603050405020304" pitchFamily="18" charset="0"/>
                          <a:cs typeface="Arial" panose="020B0604020202020204" pitchFamily="34" charset="0"/>
                        </a:rPr>
                        <a:t>Priez pour cette sainte église et pour nos assemblées</a:t>
                      </a:r>
                      <a:endParaRPr kumimoji="0" lang="fr-FR" sz="1800" b="1" i="0" u="none" strike="noStrike" kern="1200" cap="none" spc="0" normalizeH="0" baseline="0" dirty="0">
                        <a:ln>
                          <a:noFill/>
                        </a:ln>
                        <a:solidFill>
                          <a:prstClr val="black"/>
                        </a:solidFill>
                        <a:effectLst/>
                        <a:uLnTx/>
                        <a:uFillTx/>
                        <a:latin typeface="Book Antiqua" panose="02040602050305030304" pitchFamily="18" charset="0"/>
                        <a:ea typeface="Times New Roman" panose="02020603050405020304" pitchFamily="18" charset="0"/>
                        <a:cs typeface="Arial" panose="020B0604020202020204" pitchFamily="34" charset="0"/>
                      </a:endParaRPr>
                    </a:p>
                  </a:txBody>
                  <a:tcPr marL="68580" marR="68580" marT="0"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ar-SA" sz="2400" b="1" kern="1200" dirty="0">
                          <a:solidFill>
                            <a:srgbClr val="C00000"/>
                          </a:solidFill>
                          <a:effectLst/>
                          <a:latin typeface="+mn-lt"/>
                          <a:ea typeface="+mn-ea"/>
                          <a:cs typeface="+mn-cs"/>
                        </a:rPr>
                        <a:t>الشماس</a:t>
                      </a:r>
                      <a:endParaRPr lang="fr-FR" sz="3000" b="1" kern="1200" dirty="0">
                        <a:solidFill>
                          <a:srgbClr val="C00000"/>
                        </a:solidFill>
                        <a:effectLst/>
                        <a:latin typeface="+mn-lt"/>
                        <a:ea typeface="+mn-ea"/>
                        <a:cs typeface="+mn-cs"/>
                      </a:endParaRPr>
                    </a:p>
                    <a:p>
                      <a:pPr marL="0" marR="0" lvl="0" indent="0" algn="justLow" defTabSz="914400" rtl="1" eaLnBrk="1" fontAlgn="auto" latinLnBrk="0" hangingPunct="1">
                        <a:lnSpc>
                          <a:spcPct val="115000"/>
                        </a:lnSpc>
                        <a:spcBef>
                          <a:spcPts val="0"/>
                        </a:spcBef>
                        <a:spcAft>
                          <a:spcPts val="1000"/>
                        </a:spcAft>
                        <a:buClrTx/>
                        <a:buSzTx/>
                        <a:buFontTx/>
                        <a:buNone/>
                        <a:tabLst/>
                        <a:defRPr/>
                      </a:pPr>
                      <a:r>
                        <a:rPr kumimoji="0" lang="ar-SA" sz="2200" b="0" i="0" u="none" strike="noStrike" kern="1200" cap="none" spc="0" normalizeH="0" baseline="0" dirty="0">
                          <a:ln>
                            <a:noFill/>
                          </a:ln>
                          <a:solidFill>
                            <a:prstClr val="black"/>
                          </a:solidFill>
                          <a:effectLst/>
                          <a:uLnTx/>
                          <a:uFillTx/>
                          <a:latin typeface="Book Antiqua" panose="02040602050305030304" pitchFamily="18" charset="0"/>
                          <a:ea typeface="+mn-ea"/>
                          <a:cs typeface="Tahoma" panose="020B0604030504040204" pitchFamily="34" charset="0"/>
                        </a:rPr>
                        <a:t>صلوا من أجل هذه الكنيسَة المقدسة واجتماعاتنا.</a:t>
                      </a:r>
                      <a:endParaRPr kumimoji="0" lang="fr-FR" sz="2200" b="0" i="0" u="none" strike="noStrike" kern="1200" cap="none" spc="0" normalizeH="0" baseline="0" noProof="0" dirty="0">
                        <a:ln>
                          <a:noFill/>
                        </a:ln>
                        <a:solidFill>
                          <a:prstClr val="black"/>
                        </a:solidFill>
                        <a:effectLst/>
                        <a:uLnTx/>
                        <a:uFillTx/>
                        <a:latin typeface="Book Antiqua" panose="02040602050305030304" pitchFamily="18" charset="0"/>
                        <a:ea typeface="Calibri" panose="020F0502020204030204" pitchFamily="34" charset="0"/>
                        <a:cs typeface="Tahoma" panose="020B0604030504040204" pitchFamily="34" charset="0"/>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501606394"/>
                  </a:ext>
                </a:extLst>
              </a:tr>
            </a:tbl>
          </a:graphicData>
        </a:graphic>
      </p:graphicFrame>
      <p:sp>
        <p:nvSpPr>
          <p:cNvPr id="6" name="ZoneTexte 5">
            <a:extLst>
              <a:ext uri="{FF2B5EF4-FFF2-40B4-BE49-F238E27FC236}">
                <a16:creationId xmlns:a16="http://schemas.microsoft.com/office/drawing/2014/main" id="{8014C5B3-522C-4636-BC04-2C6F0E035003}"/>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du </a:t>
            </a:r>
            <a:r>
              <a:rPr lang="fr-FR" sz="1600" b="1" dirty="0" err="1">
                <a:solidFill>
                  <a:schemeClr val="bg1"/>
                </a:solidFill>
              </a:rPr>
              <a:t>Lakkan</a:t>
            </a:r>
            <a:r>
              <a:rPr lang="fr-FR" sz="1600" b="1" dirty="0">
                <a:solidFill>
                  <a:schemeClr val="bg1"/>
                </a:solidFill>
              </a:rPr>
              <a:t> (Lavement des pieds)</a:t>
            </a:r>
          </a:p>
        </p:txBody>
      </p:sp>
      <p:sp>
        <p:nvSpPr>
          <p:cNvPr id="8" name="Rectangle 74">
            <a:extLst>
              <a:ext uri="{FF2B5EF4-FFF2-40B4-BE49-F238E27FC236}">
                <a16:creationId xmlns:a16="http://schemas.microsoft.com/office/drawing/2014/main" id="{A7D81BE5-65DE-4A87-B157-25BED73448DC}"/>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صلاة </a:t>
            </a:r>
            <a:r>
              <a:rPr lang="ar-SA" sz="2000" b="1" dirty="0" err="1">
                <a:solidFill>
                  <a:schemeClr val="bg1"/>
                </a:solidFill>
              </a:rPr>
              <a:t>اللقان</a:t>
            </a:r>
            <a:endParaRPr lang="en-US" altLang="fr-FR" sz="2000" b="1" i="1" dirty="0">
              <a:solidFill>
                <a:schemeClr val="bg1"/>
              </a:solidFill>
            </a:endParaRPr>
          </a:p>
        </p:txBody>
      </p:sp>
    </p:spTree>
    <p:extLst>
      <p:ext uri="{BB962C8B-B14F-4D97-AF65-F5344CB8AC3E}">
        <p14:creationId xmlns:p14="http://schemas.microsoft.com/office/powerpoint/2010/main" val="896043806"/>
      </p:ext>
    </p:extLst>
  </p:cSld>
  <p:clrMapOvr>
    <a:masterClrMapping/>
  </p:clrMapOvr>
</p:sld>
</file>

<file path=ppt/slides/slide6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5" name="Connecteur droit 4">
            <a:extLst>
              <a:ext uri="{FF2B5EF4-FFF2-40B4-BE49-F238E27FC236}">
                <a16:creationId xmlns:a16="http://schemas.microsoft.com/office/drawing/2014/main" id="{126B1987-611D-41BD-9F08-E35F26AD5672}"/>
              </a:ext>
            </a:extLst>
          </p:cNvPr>
          <p:cNvCxnSpPr>
            <a:cxnSpLocks/>
          </p:cNvCxnSpPr>
          <p:nvPr/>
        </p:nvCxnSpPr>
        <p:spPr>
          <a:xfrm flipV="1">
            <a:off x="4151784" y="548680"/>
            <a:ext cx="0" cy="5832648"/>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7" name="Connecteur droit 6">
            <a:extLst>
              <a:ext uri="{FF2B5EF4-FFF2-40B4-BE49-F238E27FC236}">
                <a16:creationId xmlns:a16="http://schemas.microsoft.com/office/drawing/2014/main" id="{6FCAE597-4702-47B1-A0B0-F545200A3E96}"/>
              </a:ext>
            </a:extLst>
          </p:cNvPr>
          <p:cNvCxnSpPr>
            <a:cxnSpLocks/>
          </p:cNvCxnSpPr>
          <p:nvPr/>
        </p:nvCxnSpPr>
        <p:spPr>
          <a:xfrm>
            <a:off x="7932204" y="548680"/>
            <a:ext cx="0" cy="5832648"/>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aphicFrame>
        <p:nvGraphicFramePr>
          <p:cNvPr id="11" name="Tableau 10">
            <a:extLst>
              <a:ext uri="{FF2B5EF4-FFF2-40B4-BE49-F238E27FC236}">
                <a16:creationId xmlns:a16="http://schemas.microsoft.com/office/drawing/2014/main" id="{064030C8-D926-485C-8E3C-04B79300FA76}"/>
              </a:ext>
            </a:extLst>
          </p:cNvPr>
          <p:cNvGraphicFramePr>
            <a:graphicFrameLocks noGrp="1"/>
          </p:cNvGraphicFramePr>
          <p:nvPr/>
        </p:nvGraphicFramePr>
        <p:xfrm>
          <a:off x="407368" y="548681"/>
          <a:ext cx="11305251" cy="5976351"/>
        </p:xfrm>
        <a:graphic>
          <a:graphicData uri="http://schemas.openxmlformats.org/drawingml/2006/table">
            <a:tbl>
              <a:tblPr firstRow="1" bandRow="1">
                <a:tableStyleId>{5C22544A-7EE6-4342-B048-85BDC9FD1C3A}</a:tableStyleId>
              </a:tblPr>
              <a:tblGrid>
                <a:gridCol w="3768417">
                  <a:extLst>
                    <a:ext uri="{9D8B030D-6E8A-4147-A177-3AD203B41FA5}">
                      <a16:colId xmlns:a16="http://schemas.microsoft.com/office/drawing/2014/main" val="643898362"/>
                    </a:ext>
                  </a:extLst>
                </a:gridCol>
                <a:gridCol w="3768417">
                  <a:extLst>
                    <a:ext uri="{9D8B030D-6E8A-4147-A177-3AD203B41FA5}">
                      <a16:colId xmlns:a16="http://schemas.microsoft.com/office/drawing/2014/main" val="928857037"/>
                    </a:ext>
                  </a:extLst>
                </a:gridCol>
                <a:gridCol w="3768417">
                  <a:extLst>
                    <a:ext uri="{9D8B030D-6E8A-4147-A177-3AD203B41FA5}">
                      <a16:colId xmlns:a16="http://schemas.microsoft.com/office/drawing/2014/main" val="2709813572"/>
                    </a:ext>
                  </a:extLst>
                </a:gridCol>
              </a:tblGrid>
              <a:tr h="1008111">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2000" b="1" kern="1200" dirty="0" err="1">
                          <a:solidFill>
                            <a:srgbClr val="C00000"/>
                          </a:solidFill>
                          <a:latin typeface="CS Avva Shenouda" panose="020B7200000000000000" pitchFamily="34" charset="0"/>
                          <a:ea typeface="+mn-ea"/>
                          <a:cs typeface="+mn-cs"/>
                        </a:rPr>
                        <a:t>Pilaoc</a:t>
                      </a:r>
                      <a:endParaRPr lang="fr-FR" sz="2800" b="1" kern="1200" dirty="0">
                        <a:solidFill>
                          <a:srgbClr val="C00000"/>
                        </a:solidFill>
                        <a:latin typeface="CS Avva Shenouda" panose="020B7200000000000000" pitchFamily="34" charset="0"/>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lang="fr-FR" sz="1800" b="1" kern="1200" dirty="0" err="1">
                          <a:solidFill>
                            <a:schemeClr val="tx1"/>
                          </a:solidFill>
                          <a:effectLst/>
                          <a:latin typeface="CS Avva Shenouda" panose="020B7200000000000000" pitchFamily="34" charset="0"/>
                          <a:ea typeface="+mn-ea"/>
                          <a:cs typeface="+mn-cs"/>
                        </a:rPr>
                        <a:t>Kuri`e</a:t>
                      </a:r>
                      <a:r>
                        <a:rPr lang="fr-FR" sz="1800" b="1" kern="1200" dirty="0">
                          <a:solidFill>
                            <a:schemeClr val="tx1"/>
                          </a:solidFill>
                          <a:effectLst/>
                          <a:latin typeface="CS Avva Shenouda" panose="020B7200000000000000" pitchFamily="34" charset="0"/>
                          <a:ea typeface="+mn-ea"/>
                          <a:cs typeface="+mn-cs"/>
                        </a:rPr>
                        <a:t> `</a:t>
                      </a:r>
                      <a:r>
                        <a:rPr lang="fr-FR" sz="1800" b="1" kern="1200" dirty="0" err="1">
                          <a:solidFill>
                            <a:schemeClr val="tx1"/>
                          </a:solidFill>
                          <a:effectLst/>
                          <a:latin typeface="CS Avva Shenouda" panose="020B7200000000000000" pitchFamily="34" charset="0"/>
                          <a:ea typeface="+mn-ea"/>
                          <a:cs typeface="+mn-cs"/>
                        </a:rPr>
                        <a:t>ele`ycon</a:t>
                      </a:r>
                      <a:endParaRPr lang="fr-FR" sz="1800" b="1" kern="1200" dirty="0">
                        <a:solidFill>
                          <a:schemeClr val="tx1"/>
                        </a:solidFill>
                        <a:effectLst/>
                        <a:latin typeface="CS Avva Shenouda" panose="020B7200000000000000" pitchFamily="34" charset="0"/>
                        <a:ea typeface="+mn-ea"/>
                        <a:cs typeface="+mn-cs"/>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algn="ctr" defTabSz="914400" rtl="0" eaLnBrk="1" latinLnBrk="0" hangingPunct="1"/>
                      <a:r>
                        <a:rPr lang="fr-FR" sz="2000" b="1" kern="1200" dirty="0">
                          <a:solidFill>
                            <a:srgbClr val="C00000"/>
                          </a:solidFill>
                          <a:latin typeface="+mn-lt"/>
                          <a:ea typeface="+mn-ea"/>
                          <a:cs typeface="+mn-cs"/>
                        </a:rPr>
                        <a:t>L’assemblée</a:t>
                      </a:r>
                      <a:endParaRPr lang="fr-FR" sz="2800" b="1" kern="1200" dirty="0">
                        <a:solidFill>
                          <a:srgbClr val="C00000"/>
                        </a:solidFill>
                        <a:latin typeface="+mn-lt"/>
                        <a:ea typeface="+mn-ea"/>
                        <a:cs typeface="+mn-cs"/>
                      </a:endParaRPr>
                    </a:p>
                    <a:p>
                      <a:pPr algn="ctr"/>
                      <a:r>
                        <a:rPr lang="fr-FR" sz="2000" b="1" kern="1200" dirty="0">
                          <a:solidFill>
                            <a:schemeClr val="dk1"/>
                          </a:solidFill>
                          <a:effectLst/>
                          <a:latin typeface="+mn-lt"/>
                          <a:ea typeface="+mn-ea"/>
                          <a:cs typeface="+mn-cs"/>
                        </a:rPr>
                        <a:t>Pitié Seigneur</a:t>
                      </a: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ar-SA" sz="2400" b="1" kern="1200" dirty="0">
                          <a:solidFill>
                            <a:srgbClr val="C00000"/>
                          </a:solidFill>
                          <a:effectLst/>
                          <a:latin typeface="+mn-lt"/>
                          <a:ea typeface="+mn-ea"/>
                          <a:cs typeface="+mn-cs"/>
                        </a:rPr>
                        <a:t>الشعب</a:t>
                      </a:r>
                      <a:endParaRPr lang="fr-FR" sz="2400" b="1" kern="1200" dirty="0">
                        <a:solidFill>
                          <a:srgbClr val="C00000"/>
                        </a:solidFill>
                        <a:effectLst/>
                        <a:latin typeface="+mn-lt"/>
                        <a:ea typeface="+mn-ea"/>
                        <a:cs typeface="+mn-cs"/>
                      </a:endParaRPr>
                    </a:p>
                    <a:p>
                      <a:pPr algn="ctr"/>
                      <a:r>
                        <a:rPr lang="ar-SA" sz="2400" b="0" kern="1200" dirty="0" err="1">
                          <a:solidFill>
                            <a:schemeClr val="dk1"/>
                          </a:solidFill>
                          <a:effectLst/>
                          <a:latin typeface="+mn-lt"/>
                          <a:ea typeface="+mn-ea"/>
                          <a:cs typeface="+mn-cs"/>
                        </a:rPr>
                        <a:t>يارب</a:t>
                      </a:r>
                      <a:r>
                        <a:rPr lang="ar-SA" sz="2400" b="0" kern="1200" dirty="0">
                          <a:solidFill>
                            <a:schemeClr val="dk1"/>
                          </a:solidFill>
                          <a:effectLst/>
                          <a:latin typeface="+mn-lt"/>
                          <a:ea typeface="+mn-ea"/>
                          <a:cs typeface="+mn-cs"/>
                        </a:rPr>
                        <a:t> ارحم</a:t>
                      </a:r>
                      <a:endParaRPr lang="fr-FR" sz="2400" b="0" dirty="0">
                        <a:solidFill>
                          <a:srgbClr val="C00000"/>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726883314"/>
                  </a:ext>
                </a:extLst>
              </a:tr>
              <a:tr h="2265814">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2000" b="1" dirty="0" err="1">
                          <a:solidFill>
                            <a:srgbClr val="C00000"/>
                          </a:solidFill>
                          <a:latin typeface="CS Avva Shenouda" panose="020B7200000000000000" pitchFamily="34" charset="0"/>
                        </a:rPr>
                        <a:t>Piouyb</a:t>
                      </a:r>
                      <a:endParaRPr lang="fr-FR" sz="2000" b="1" dirty="0">
                        <a:solidFill>
                          <a:srgbClr val="C00000"/>
                        </a:solidFill>
                        <a:latin typeface="CS Avva Shenouda" panose="020B7200000000000000" pitchFamily="34" charset="0"/>
                      </a:endParaRPr>
                    </a:p>
                    <a:p>
                      <a:pPr marL="0" marR="0" lvl="0" indent="0" algn="just" defTabSz="914400" rtl="0" eaLnBrk="1" fontAlgn="auto" latinLnBrk="0" hangingPunct="1">
                        <a:lnSpc>
                          <a:spcPct val="100000"/>
                        </a:lnSpc>
                        <a:spcBef>
                          <a:spcPts val="0"/>
                        </a:spcBef>
                        <a:spcAft>
                          <a:spcPts val="0"/>
                        </a:spcAft>
                        <a:buClrTx/>
                        <a:buSzTx/>
                        <a:buFontTx/>
                        <a:buNone/>
                        <a:tabLst/>
                        <a:defRPr/>
                      </a:pPr>
                      <a:r>
                        <a:rPr lang="fr-FR" sz="2000" b="1" kern="1200" dirty="0" err="1">
                          <a:solidFill>
                            <a:schemeClr val="tx1"/>
                          </a:solidFill>
                          <a:effectLst/>
                          <a:latin typeface="CS Avva Shenouda" panose="020B7200000000000000" pitchFamily="34" charset="0"/>
                          <a:ea typeface="+mn-ea"/>
                          <a:cs typeface="+mn-cs"/>
                        </a:rPr>
                        <a:t>Myic</a:t>
                      </a:r>
                      <a:r>
                        <a:rPr lang="fr-FR" sz="2000" b="1" kern="1200" dirty="0">
                          <a:solidFill>
                            <a:schemeClr val="tx1"/>
                          </a:solidFill>
                          <a:effectLst/>
                          <a:latin typeface="CS Avva Shenouda" panose="020B7200000000000000" pitchFamily="34" charset="0"/>
                          <a:ea typeface="+mn-ea"/>
                          <a:cs typeface="+mn-cs"/>
                        </a:rPr>
                        <a:t> </a:t>
                      </a:r>
                      <a:r>
                        <a:rPr lang="fr-FR" sz="2000" b="1" kern="1200" dirty="0" err="1">
                          <a:solidFill>
                            <a:schemeClr val="tx1"/>
                          </a:solidFill>
                          <a:effectLst/>
                          <a:latin typeface="CS Avva Shenouda" panose="020B7200000000000000" pitchFamily="34" charset="0"/>
                          <a:ea typeface="+mn-ea"/>
                          <a:cs typeface="+mn-cs"/>
                        </a:rPr>
                        <a:t>e;rouswpi</a:t>
                      </a:r>
                      <a:r>
                        <a:rPr lang="fr-FR" sz="2000" b="1" kern="1200" dirty="0">
                          <a:solidFill>
                            <a:schemeClr val="tx1"/>
                          </a:solidFill>
                          <a:effectLst/>
                          <a:latin typeface="CS Avva Shenouda" panose="020B7200000000000000" pitchFamily="34" charset="0"/>
                          <a:ea typeface="+mn-ea"/>
                          <a:cs typeface="+mn-cs"/>
                        </a:rPr>
                        <a:t> nan `</a:t>
                      </a:r>
                      <a:r>
                        <a:rPr lang="fr-FR" sz="2000" b="1" kern="1200" dirty="0" err="1">
                          <a:solidFill>
                            <a:schemeClr val="tx1"/>
                          </a:solidFill>
                          <a:effectLst/>
                          <a:latin typeface="CS Avva Shenouda" panose="020B7200000000000000" pitchFamily="34" charset="0"/>
                          <a:ea typeface="+mn-ea"/>
                          <a:cs typeface="+mn-cs"/>
                        </a:rPr>
                        <a:t>naterkwlin</a:t>
                      </a:r>
                      <a:r>
                        <a:rPr lang="fr-FR" sz="2000" b="1" kern="1200" dirty="0">
                          <a:solidFill>
                            <a:schemeClr val="tx1"/>
                          </a:solidFill>
                          <a:effectLst/>
                          <a:latin typeface="CS Avva Shenouda" panose="020B7200000000000000" pitchFamily="34" charset="0"/>
                          <a:ea typeface="+mn-ea"/>
                          <a:cs typeface="+mn-cs"/>
                        </a:rPr>
                        <a:t> `</a:t>
                      </a:r>
                      <a:r>
                        <a:rPr lang="fr-FR" sz="2000" b="1" kern="1200" dirty="0" err="1">
                          <a:solidFill>
                            <a:schemeClr val="tx1"/>
                          </a:solidFill>
                          <a:effectLst/>
                          <a:latin typeface="CS Avva Shenouda" panose="020B7200000000000000" pitchFamily="34" charset="0"/>
                          <a:ea typeface="+mn-ea"/>
                          <a:cs typeface="+mn-cs"/>
                        </a:rPr>
                        <a:t>nattahno</a:t>
                      </a:r>
                      <a:r>
                        <a:rPr lang="fr-FR" sz="2000" b="1" kern="1200" dirty="0">
                          <a:solidFill>
                            <a:schemeClr val="tx1"/>
                          </a:solidFill>
                          <a:effectLst/>
                          <a:latin typeface="CS Avva Shenouda" panose="020B7200000000000000" pitchFamily="34" charset="0"/>
                          <a:ea typeface="+mn-ea"/>
                          <a:cs typeface="+mn-cs"/>
                        </a:rPr>
                        <a:t> @ </a:t>
                      </a:r>
                      <a:r>
                        <a:rPr lang="fr-FR" sz="2000" b="1" kern="1200" dirty="0" err="1">
                          <a:solidFill>
                            <a:schemeClr val="tx1"/>
                          </a:solidFill>
                          <a:effectLst/>
                          <a:latin typeface="CS Avva Shenouda" panose="020B7200000000000000" pitchFamily="34" charset="0"/>
                          <a:ea typeface="+mn-ea"/>
                          <a:cs typeface="+mn-cs"/>
                        </a:rPr>
                        <a:t>e;renaitou</a:t>
                      </a:r>
                      <a:r>
                        <a:rPr lang="fr-FR" sz="2000" b="1" kern="1200" dirty="0">
                          <a:solidFill>
                            <a:schemeClr val="tx1"/>
                          </a:solidFill>
                          <a:effectLst/>
                          <a:latin typeface="CS Avva Shenouda" panose="020B7200000000000000" pitchFamily="34" charset="0"/>
                          <a:ea typeface="+mn-ea"/>
                          <a:cs typeface="+mn-cs"/>
                        </a:rPr>
                        <a:t> kata </a:t>
                      </a:r>
                      <a:r>
                        <a:rPr lang="fr-FR" sz="2000" b="1" kern="1200" dirty="0" err="1">
                          <a:solidFill>
                            <a:schemeClr val="tx1"/>
                          </a:solidFill>
                          <a:effectLst/>
                          <a:latin typeface="CS Avva Shenouda" panose="020B7200000000000000" pitchFamily="34" charset="0"/>
                          <a:ea typeface="+mn-ea"/>
                          <a:cs typeface="+mn-cs"/>
                        </a:rPr>
                        <a:t>pekouws</a:t>
                      </a:r>
                      <a:r>
                        <a:rPr lang="fr-FR" sz="2000" b="1" kern="1200" dirty="0">
                          <a:solidFill>
                            <a:schemeClr val="tx1"/>
                          </a:solidFill>
                          <a:effectLst/>
                          <a:latin typeface="CS Avva Shenouda" panose="020B7200000000000000" pitchFamily="34" charset="0"/>
                          <a:ea typeface="+mn-ea"/>
                          <a:cs typeface="+mn-cs"/>
                        </a:rPr>
                        <a:t> `</a:t>
                      </a:r>
                      <a:r>
                        <a:rPr lang="fr-FR" sz="2000" b="1" kern="1200" dirty="0" err="1">
                          <a:solidFill>
                            <a:schemeClr val="tx1"/>
                          </a:solidFill>
                          <a:effectLst/>
                          <a:latin typeface="CS Avva Shenouda" panose="020B7200000000000000" pitchFamily="34" charset="0"/>
                          <a:ea typeface="+mn-ea"/>
                          <a:cs typeface="+mn-cs"/>
                        </a:rPr>
                        <a:t>e;ouab</a:t>
                      </a:r>
                      <a:r>
                        <a:rPr lang="fr-FR" sz="2000" b="1" kern="1200" dirty="0">
                          <a:solidFill>
                            <a:schemeClr val="tx1"/>
                          </a:solidFill>
                          <a:effectLst/>
                          <a:latin typeface="CS Avva Shenouda" panose="020B7200000000000000" pitchFamily="34" charset="0"/>
                          <a:ea typeface="+mn-ea"/>
                          <a:cs typeface="+mn-cs"/>
                        </a:rPr>
                        <a:t> </a:t>
                      </a:r>
                      <a:r>
                        <a:rPr lang="fr-FR" sz="2000" b="1" kern="1200" dirty="0" err="1">
                          <a:solidFill>
                            <a:schemeClr val="tx1"/>
                          </a:solidFill>
                          <a:effectLst/>
                          <a:latin typeface="CS Avva Shenouda" panose="020B7200000000000000" pitchFamily="34" charset="0"/>
                          <a:ea typeface="+mn-ea"/>
                          <a:cs typeface="+mn-cs"/>
                        </a:rPr>
                        <a:t>ouoh</a:t>
                      </a:r>
                      <a:r>
                        <a:rPr lang="fr-FR" sz="2000" b="1" kern="1200" dirty="0">
                          <a:solidFill>
                            <a:schemeClr val="tx1"/>
                          </a:solidFill>
                          <a:effectLst/>
                          <a:latin typeface="CS Avva Shenouda" panose="020B7200000000000000" pitchFamily="34" charset="0"/>
                          <a:ea typeface="+mn-ea"/>
                          <a:cs typeface="+mn-cs"/>
                        </a:rPr>
                        <a:t> `</a:t>
                      </a:r>
                      <a:r>
                        <a:rPr lang="fr-FR" sz="2000" b="1" kern="1200" dirty="0" err="1">
                          <a:solidFill>
                            <a:schemeClr val="tx1"/>
                          </a:solidFill>
                          <a:effectLst/>
                          <a:latin typeface="CS Avva Shenouda" panose="020B7200000000000000" pitchFamily="34" charset="0"/>
                          <a:ea typeface="+mn-ea"/>
                          <a:cs typeface="+mn-cs"/>
                        </a:rPr>
                        <a:t>mmakarion</a:t>
                      </a:r>
                      <a:r>
                        <a:rPr lang="fr-FR" sz="2000" b="1" kern="1200" dirty="0">
                          <a:solidFill>
                            <a:schemeClr val="tx1"/>
                          </a:solidFill>
                          <a:effectLst/>
                          <a:latin typeface="CS Avva Shenouda" panose="020B7200000000000000" pitchFamily="34" charset="0"/>
                          <a:ea typeface="+mn-ea"/>
                          <a:cs typeface="+mn-cs"/>
                        </a:rPr>
                        <a:t>. </a:t>
                      </a:r>
                    </a:p>
                    <a:p>
                      <a:pPr marL="0" marR="0" lvl="0" indent="0" algn="just" defTabSz="914400" rtl="0" eaLnBrk="1" fontAlgn="auto" latinLnBrk="0" hangingPunct="1">
                        <a:lnSpc>
                          <a:spcPct val="100000"/>
                        </a:lnSpc>
                        <a:spcBef>
                          <a:spcPts val="0"/>
                        </a:spcBef>
                        <a:spcAft>
                          <a:spcPts val="0"/>
                        </a:spcAft>
                        <a:buClrTx/>
                        <a:buSzTx/>
                        <a:buFontTx/>
                        <a:buNone/>
                        <a:tabLst/>
                        <a:defRPr/>
                      </a:pPr>
                      <a:r>
                        <a:rPr lang="fr-FR" sz="2000" b="1" kern="1200" dirty="0" err="1">
                          <a:solidFill>
                            <a:schemeClr val="tx1"/>
                          </a:solidFill>
                          <a:effectLst/>
                          <a:latin typeface="CS Avva Shenouda" panose="020B7200000000000000" pitchFamily="34" charset="0"/>
                          <a:ea typeface="+mn-ea"/>
                          <a:cs typeface="+mn-cs"/>
                        </a:rPr>
                        <a:t>Han`yi</a:t>
                      </a:r>
                      <a:r>
                        <a:rPr lang="fr-FR" sz="2000" b="1" kern="1200" dirty="0">
                          <a:solidFill>
                            <a:schemeClr val="tx1"/>
                          </a:solidFill>
                          <a:effectLst/>
                          <a:latin typeface="CS Avva Shenouda" panose="020B7200000000000000" pitchFamily="34" charset="0"/>
                          <a:ea typeface="+mn-ea"/>
                          <a:cs typeface="+mn-cs"/>
                        </a:rPr>
                        <a:t> `</a:t>
                      </a:r>
                      <a:r>
                        <a:rPr lang="fr-FR" sz="2000" b="1" kern="1200" dirty="0" err="1">
                          <a:solidFill>
                            <a:schemeClr val="tx1"/>
                          </a:solidFill>
                          <a:effectLst/>
                          <a:latin typeface="CS Avva Shenouda" panose="020B7200000000000000" pitchFamily="34" charset="0"/>
                          <a:ea typeface="+mn-ea"/>
                          <a:cs typeface="+mn-cs"/>
                        </a:rPr>
                        <a:t>neu,y</a:t>
                      </a:r>
                      <a:r>
                        <a:rPr lang="fr-FR" sz="2000" b="1" kern="1200" dirty="0">
                          <a:solidFill>
                            <a:schemeClr val="tx1"/>
                          </a:solidFill>
                          <a:effectLst/>
                          <a:latin typeface="CS Avva Shenouda" panose="020B7200000000000000" pitchFamily="34" charset="0"/>
                          <a:ea typeface="+mn-ea"/>
                          <a:cs typeface="+mn-cs"/>
                        </a:rPr>
                        <a:t> @ </a:t>
                      </a:r>
                      <a:r>
                        <a:rPr lang="fr-FR" sz="2000" b="1" kern="1200" dirty="0" err="1">
                          <a:solidFill>
                            <a:schemeClr val="tx1"/>
                          </a:solidFill>
                          <a:effectLst/>
                          <a:latin typeface="CS Avva Shenouda" panose="020B7200000000000000" pitchFamily="34" charset="0"/>
                          <a:ea typeface="+mn-ea"/>
                          <a:cs typeface="+mn-cs"/>
                        </a:rPr>
                        <a:t>han`yi</a:t>
                      </a:r>
                      <a:r>
                        <a:rPr lang="fr-FR" sz="2000" b="1" kern="1200" dirty="0">
                          <a:solidFill>
                            <a:schemeClr val="tx1"/>
                          </a:solidFill>
                          <a:effectLst/>
                          <a:latin typeface="CS Avva Shenouda" panose="020B7200000000000000" pitchFamily="34" charset="0"/>
                          <a:ea typeface="+mn-ea"/>
                          <a:cs typeface="+mn-cs"/>
                        </a:rPr>
                        <a:t> `</a:t>
                      </a:r>
                      <a:r>
                        <a:rPr lang="fr-FR" sz="2000" b="1" kern="1200" dirty="0" err="1">
                          <a:solidFill>
                            <a:schemeClr val="tx1"/>
                          </a:solidFill>
                          <a:effectLst/>
                          <a:latin typeface="CS Avva Shenouda" panose="020B7200000000000000" pitchFamily="34" charset="0"/>
                          <a:ea typeface="+mn-ea"/>
                          <a:cs typeface="+mn-cs"/>
                        </a:rPr>
                        <a:t>ntoubo</a:t>
                      </a:r>
                      <a:r>
                        <a:rPr lang="fr-FR" sz="2000" b="1" kern="1200" dirty="0">
                          <a:solidFill>
                            <a:schemeClr val="tx1"/>
                          </a:solidFill>
                          <a:effectLst/>
                          <a:latin typeface="CS Avva Shenouda" panose="020B7200000000000000" pitchFamily="34" charset="0"/>
                          <a:ea typeface="+mn-ea"/>
                          <a:cs typeface="+mn-cs"/>
                        </a:rPr>
                        <a:t> @ </a:t>
                      </a:r>
                      <a:r>
                        <a:rPr lang="fr-FR" sz="2000" b="1" kern="1200" dirty="0" err="1">
                          <a:solidFill>
                            <a:schemeClr val="tx1"/>
                          </a:solidFill>
                          <a:effectLst/>
                          <a:latin typeface="CS Avva Shenouda" panose="020B7200000000000000" pitchFamily="34" charset="0"/>
                          <a:ea typeface="+mn-ea"/>
                          <a:cs typeface="+mn-cs"/>
                        </a:rPr>
                        <a:t>han`yi</a:t>
                      </a:r>
                      <a:r>
                        <a:rPr lang="fr-FR" sz="2000" b="1" kern="1200" dirty="0">
                          <a:solidFill>
                            <a:schemeClr val="tx1"/>
                          </a:solidFill>
                          <a:effectLst/>
                          <a:latin typeface="CS Avva Shenouda" panose="020B7200000000000000" pitchFamily="34" charset="0"/>
                          <a:ea typeface="+mn-ea"/>
                          <a:cs typeface="+mn-cs"/>
                        </a:rPr>
                        <a:t> `n`</a:t>
                      </a:r>
                      <a:r>
                        <a:rPr lang="fr-FR" sz="2000" b="1" kern="1200" dirty="0" err="1">
                          <a:solidFill>
                            <a:schemeClr val="tx1"/>
                          </a:solidFill>
                          <a:effectLst/>
                          <a:latin typeface="CS Avva Shenouda" panose="020B7200000000000000" pitchFamily="34" charset="0"/>
                          <a:ea typeface="+mn-ea"/>
                          <a:cs typeface="+mn-cs"/>
                        </a:rPr>
                        <a:t>cmou</a:t>
                      </a:r>
                      <a:r>
                        <a:rPr lang="fr-FR" sz="2000" b="1" kern="1200" dirty="0">
                          <a:solidFill>
                            <a:schemeClr val="tx1"/>
                          </a:solidFill>
                          <a:effectLst/>
                          <a:latin typeface="CS Avva Shenouda" panose="020B7200000000000000" pitchFamily="34" charset="0"/>
                          <a:ea typeface="+mn-ea"/>
                          <a:cs typeface="+mn-cs"/>
                        </a:rPr>
                        <a:t> @ </a:t>
                      </a:r>
                      <a:r>
                        <a:rPr lang="fr-FR" sz="2000" b="1" kern="1200" dirty="0" err="1">
                          <a:solidFill>
                            <a:schemeClr val="tx1"/>
                          </a:solidFill>
                          <a:effectLst/>
                          <a:latin typeface="CS Avva Shenouda" panose="020B7200000000000000" pitchFamily="34" charset="0"/>
                          <a:ea typeface="+mn-ea"/>
                          <a:cs typeface="+mn-cs"/>
                        </a:rPr>
                        <a:t>ari,arizec;e</a:t>
                      </a:r>
                      <a:r>
                        <a:rPr lang="fr-FR" sz="2000" b="1" kern="1200" dirty="0">
                          <a:solidFill>
                            <a:schemeClr val="tx1"/>
                          </a:solidFill>
                          <a:effectLst/>
                          <a:latin typeface="CS Avva Shenouda" panose="020B7200000000000000" pitchFamily="34" charset="0"/>
                          <a:ea typeface="+mn-ea"/>
                          <a:cs typeface="+mn-cs"/>
                        </a:rPr>
                        <a:t> `</a:t>
                      </a:r>
                      <a:r>
                        <a:rPr lang="fr-FR" sz="2000" b="1" kern="1200" dirty="0" err="1">
                          <a:solidFill>
                            <a:schemeClr val="tx1"/>
                          </a:solidFill>
                          <a:effectLst/>
                          <a:latin typeface="CS Avva Shenouda" panose="020B7200000000000000" pitchFamily="34" charset="0"/>
                          <a:ea typeface="+mn-ea"/>
                          <a:cs typeface="+mn-cs"/>
                        </a:rPr>
                        <a:t>mmwou</a:t>
                      </a:r>
                      <a:r>
                        <a:rPr lang="fr-FR" sz="2000" b="1" kern="1200" dirty="0">
                          <a:solidFill>
                            <a:schemeClr val="tx1"/>
                          </a:solidFill>
                          <a:effectLst/>
                          <a:latin typeface="CS Avva Shenouda" panose="020B7200000000000000" pitchFamily="34" charset="0"/>
                          <a:ea typeface="+mn-ea"/>
                          <a:cs typeface="+mn-cs"/>
                        </a:rPr>
                        <a:t> nan ÉP[</a:t>
                      </a:r>
                      <a:r>
                        <a:rPr lang="fr-FR" sz="2000" b="1" kern="1200" dirty="0" err="1">
                          <a:solidFill>
                            <a:schemeClr val="tx1"/>
                          </a:solidFill>
                          <a:effectLst/>
                          <a:latin typeface="CS Avva Shenouda" panose="020B7200000000000000" pitchFamily="34" charset="0"/>
                          <a:ea typeface="+mn-ea"/>
                          <a:cs typeface="+mn-cs"/>
                        </a:rPr>
                        <a:t>oic</a:t>
                      </a:r>
                      <a:r>
                        <a:rPr lang="fr-FR" sz="2000" b="1" kern="1200" dirty="0">
                          <a:solidFill>
                            <a:schemeClr val="tx1"/>
                          </a:solidFill>
                          <a:effectLst/>
                          <a:latin typeface="CS Avva Shenouda" panose="020B7200000000000000" pitchFamily="34" charset="0"/>
                          <a:ea typeface="+mn-ea"/>
                          <a:cs typeface="+mn-cs"/>
                        </a:rPr>
                        <a:t> @ nem </a:t>
                      </a:r>
                      <a:r>
                        <a:rPr lang="fr-FR" sz="2000" b="1" kern="1200" dirty="0" err="1">
                          <a:solidFill>
                            <a:schemeClr val="tx1"/>
                          </a:solidFill>
                          <a:effectLst/>
                          <a:latin typeface="CS Avva Shenouda" panose="020B7200000000000000" pitchFamily="34" charset="0"/>
                          <a:ea typeface="+mn-ea"/>
                          <a:cs typeface="+mn-cs"/>
                        </a:rPr>
                        <a:t>nek`ebiaik</a:t>
                      </a:r>
                      <a:r>
                        <a:rPr lang="fr-FR" sz="2000" b="1" kern="1200" dirty="0">
                          <a:solidFill>
                            <a:schemeClr val="tx1"/>
                          </a:solidFill>
                          <a:effectLst/>
                          <a:latin typeface="CS Avva Shenouda" panose="020B7200000000000000" pitchFamily="34" charset="0"/>
                          <a:ea typeface="+mn-ea"/>
                          <a:cs typeface="+mn-cs"/>
                        </a:rPr>
                        <a:t> </a:t>
                      </a:r>
                      <a:r>
                        <a:rPr lang="fr-FR" sz="2000" b="1" kern="1200" dirty="0" err="1">
                          <a:solidFill>
                            <a:schemeClr val="tx1"/>
                          </a:solidFill>
                          <a:effectLst/>
                          <a:latin typeface="CS Avva Shenouda" panose="020B7200000000000000" pitchFamily="34" charset="0"/>
                          <a:ea typeface="+mn-ea"/>
                          <a:cs typeface="+mn-cs"/>
                        </a:rPr>
                        <a:t>e;nyou</a:t>
                      </a:r>
                      <a:r>
                        <a:rPr lang="fr-FR" sz="2000" b="1" kern="1200" dirty="0">
                          <a:solidFill>
                            <a:schemeClr val="tx1"/>
                          </a:solidFill>
                          <a:effectLst/>
                          <a:latin typeface="CS Avva Shenouda" panose="020B7200000000000000" pitchFamily="34" charset="0"/>
                          <a:ea typeface="+mn-ea"/>
                          <a:cs typeface="+mn-cs"/>
                        </a:rPr>
                        <a:t> </a:t>
                      </a:r>
                      <a:r>
                        <a:rPr lang="fr-FR" sz="2000" b="1" kern="1200" dirty="0" err="1">
                          <a:solidFill>
                            <a:schemeClr val="tx1"/>
                          </a:solidFill>
                          <a:effectLst/>
                          <a:latin typeface="CS Avva Shenouda" panose="020B7200000000000000" pitchFamily="34" charset="0"/>
                          <a:ea typeface="+mn-ea"/>
                          <a:cs typeface="+mn-cs"/>
                        </a:rPr>
                        <a:t>menencwn</a:t>
                      </a:r>
                      <a:r>
                        <a:rPr lang="fr-FR" sz="2000" b="1" kern="1200" dirty="0">
                          <a:solidFill>
                            <a:schemeClr val="tx1"/>
                          </a:solidFill>
                          <a:effectLst/>
                          <a:latin typeface="CS Avva Shenouda" panose="020B7200000000000000" pitchFamily="34" charset="0"/>
                          <a:ea typeface="+mn-ea"/>
                          <a:cs typeface="+mn-cs"/>
                        </a:rPr>
                        <a:t> sa `</a:t>
                      </a:r>
                      <a:r>
                        <a:rPr lang="fr-FR" sz="2000" b="1" kern="1200" dirty="0" err="1">
                          <a:solidFill>
                            <a:schemeClr val="tx1"/>
                          </a:solidFill>
                          <a:effectLst/>
                          <a:latin typeface="CS Avva Shenouda" panose="020B7200000000000000" pitchFamily="34" charset="0"/>
                          <a:ea typeface="+mn-ea"/>
                          <a:cs typeface="+mn-cs"/>
                        </a:rPr>
                        <a:t>eneh</a:t>
                      </a:r>
                      <a:r>
                        <a:rPr lang="fr-FR" sz="2000" b="1" kern="1200" dirty="0">
                          <a:solidFill>
                            <a:schemeClr val="tx1"/>
                          </a:solidFill>
                          <a:effectLst/>
                          <a:latin typeface="CS Avva Shenouda" panose="020B7200000000000000" pitchFamily="34" charset="0"/>
                          <a:ea typeface="+mn-ea"/>
                          <a:cs typeface="+mn-cs"/>
                        </a:rPr>
                        <a:t>. </a:t>
                      </a:r>
                      <a:r>
                        <a:rPr lang="fr-FR" sz="2000" b="1" kern="1200" dirty="0" err="1">
                          <a:solidFill>
                            <a:schemeClr val="tx1"/>
                          </a:solidFill>
                          <a:effectLst/>
                          <a:latin typeface="CS Avva Shenouda" panose="020B7200000000000000" pitchFamily="34" charset="0"/>
                          <a:ea typeface="+mn-ea"/>
                          <a:cs typeface="+mn-cs"/>
                        </a:rPr>
                        <a:t>Twnk</a:t>
                      </a:r>
                      <a:r>
                        <a:rPr lang="fr-FR" sz="2000" b="1" kern="1200" dirty="0">
                          <a:solidFill>
                            <a:schemeClr val="tx1"/>
                          </a:solidFill>
                          <a:effectLst/>
                          <a:latin typeface="CS Avva Shenouda" panose="020B7200000000000000" pitchFamily="34" charset="0"/>
                          <a:ea typeface="+mn-ea"/>
                          <a:cs typeface="+mn-cs"/>
                        </a:rPr>
                        <a:t> P¡ V} @ </a:t>
                      </a:r>
                      <a:r>
                        <a:rPr lang="fr-FR" sz="2000" b="1" kern="1200" dirty="0" err="1">
                          <a:solidFill>
                            <a:schemeClr val="tx1"/>
                          </a:solidFill>
                          <a:effectLst/>
                          <a:latin typeface="CS Avva Shenouda" panose="020B7200000000000000" pitchFamily="34" charset="0"/>
                          <a:ea typeface="+mn-ea"/>
                          <a:cs typeface="+mn-cs"/>
                        </a:rPr>
                        <a:t>maroujwr</a:t>
                      </a:r>
                      <a:r>
                        <a:rPr lang="fr-FR" sz="2000" b="1" kern="1200" dirty="0">
                          <a:solidFill>
                            <a:schemeClr val="tx1"/>
                          </a:solidFill>
                          <a:effectLst/>
                          <a:latin typeface="CS Avva Shenouda" panose="020B7200000000000000" pitchFamily="34" charset="0"/>
                          <a:ea typeface="+mn-ea"/>
                          <a:cs typeface="+mn-cs"/>
                        </a:rPr>
                        <a:t> `</a:t>
                      </a:r>
                      <a:r>
                        <a:rPr lang="fr-FR" sz="2000" b="1" kern="1200" dirty="0" err="1">
                          <a:solidFill>
                            <a:schemeClr val="tx1"/>
                          </a:solidFill>
                          <a:effectLst/>
                          <a:latin typeface="CS Avva Shenouda" panose="020B7200000000000000" pitchFamily="34" charset="0"/>
                          <a:ea typeface="+mn-ea"/>
                          <a:cs typeface="+mn-cs"/>
                        </a:rPr>
                        <a:t>ebol</a:t>
                      </a:r>
                      <a:r>
                        <a:rPr lang="fr-FR" sz="2000" b="1" kern="1200" dirty="0">
                          <a:solidFill>
                            <a:schemeClr val="tx1"/>
                          </a:solidFill>
                          <a:effectLst/>
                          <a:latin typeface="CS Avva Shenouda" panose="020B7200000000000000" pitchFamily="34" charset="0"/>
                          <a:ea typeface="+mn-ea"/>
                          <a:cs typeface="+mn-cs"/>
                        </a:rPr>
                        <a:t> `</a:t>
                      </a:r>
                      <a:r>
                        <a:rPr lang="fr-FR" sz="2000" b="1" kern="1200" dirty="0" err="1">
                          <a:solidFill>
                            <a:schemeClr val="tx1"/>
                          </a:solidFill>
                          <a:effectLst/>
                          <a:latin typeface="CS Avva Shenouda" panose="020B7200000000000000" pitchFamily="34" charset="0"/>
                          <a:ea typeface="+mn-ea"/>
                          <a:cs typeface="+mn-cs"/>
                        </a:rPr>
                        <a:t>nje</a:t>
                      </a:r>
                      <a:r>
                        <a:rPr lang="fr-FR" sz="2000" b="1" kern="1200" dirty="0">
                          <a:solidFill>
                            <a:schemeClr val="tx1"/>
                          </a:solidFill>
                          <a:effectLst/>
                          <a:latin typeface="CS Avva Shenouda" panose="020B7200000000000000" pitchFamily="34" charset="0"/>
                          <a:ea typeface="+mn-ea"/>
                          <a:cs typeface="+mn-cs"/>
                        </a:rPr>
                        <a:t> </a:t>
                      </a:r>
                      <a:r>
                        <a:rPr lang="fr-FR" sz="2000" b="1" kern="1200" dirty="0" err="1">
                          <a:solidFill>
                            <a:schemeClr val="tx1"/>
                          </a:solidFill>
                          <a:effectLst/>
                          <a:latin typeface="CS Avva Shenouda" panose="020B7200000000000000" pitchFamily="34" charset="0"/>
                          <a:ea typeface="+mn-ea"/>
                          <a:cs typeface="+mn-cs"/>
                        </a:rPr>
                        <a:t>nekjaji</a:t>
                      </a:r>
                      <a:r>
                        <a:rPr lang="fr-FR" sz="2000" b="1" kern="1200" dirty="0">
                          <a:solidFill>
                            <a:schemeClr val="tx1"/>
                          </a:solidFill>
                          <a:effectLst/>
                          <a:latin typeface="CS Avva Shenouda" panose="020B7200000000000000" pitchFamily="34" charset="0"/>
                          <a:ea typeface="+mn-ea"/>
                          <a:cs typeface="+mn-cs"/>
                        </a:rPr>
                        <a:t> </a:t>
                      </a:r>
                      <a:r>
                        <a:rPr lang="fr-FR" sz="2000" b="1" kern="1200" dirty="0" err="1">
                          <a:solidFill>
                            <a:schemeClr val="tx1"/>
                          </a:solidFill>
                          <a:effectLst/>
                          <a:latin typeface="CS Avva Shenouda" panose="020B7200000000000000" pitchFamily="34" charset="0"/>
                          <a:ea typeface="+mn-ea"/>
                          <a:cs typeface="+mn-cs"/>
                        </a:rPr>
                        <a:t>tyrou</a:t>
                      </a:r>
                      <a:r>
                        <a:rPr lang="fr-FR" sz="2000" b="1" kern="1200" dirty="0">
                          <a:solidFill>
                            <a:schemeClr val="tx1"/>
                          </a:solidFill>
                          <a:effectLst/>
                          <a:latin typeface="CS Avva Shenouda" panose="020B7200000000000000" pitchFamily="34" charset="0"/>
                          <a:ea typeface="+mn-ea"/>
                          <a:cs typeface="+mn-cs"/>
                        </a:rPr>
                        <a:t> @ </a:t>
                      </a:r>
                      <a:r>
                        <a:rPr lang="fr-FR" sz="2000" b="1" kern="1200" dirty="0" err="1">
                          <a:solidFill>
                            <a:schemeClr val="tx1"/>
                          </a:solidFill>
                          <a:effectLst/>
                          <a:latin typeface="CS Avva Shenouda" panose="020B7200000000000000" pitchFamily="34" charset="0"/>
                          <a:ea typeface="+mn-ea"/>
                          <a:cs typeface="+mn-cs"/>
                        </a:rPr>
                        <a:t>marouvwt</a:t>
                      </a:r>
                      <a:r>
                        <a:rPr lang="fr-FR" sz="2000" b="1" kern="1200" dirty="0">
                          <a:solidFill>
                            <a:schemeClr val="tx1"/>
                          </a:solidFill>
                          <a:effectLst/>
                          <a:latin typeface="CS Avva Shenouda" panose="020B7200000000000000" pitchFamily="34" charset="0"/>
                          <a:ea typeface="+mn-ea"/>
                          <a:cs typeface="+mn-cs"/>
                        </a:rPr>
                        <a:t> `</a:t>
                      </a:r>
                      <a:r>
                        <a:rPr lang="fr-FR" sz="2000" b="1" kern="1200" dirty="0" err="1">
                          <a:solidFill>
                            <a:schemeClr val="tx1"/>
                          </a:solidFill>
                          <a:effectLst/>
                          <a:latin typeface="CS Avva Shenouda" panose="020B7200000000000000" pitchFamily="34" charset="0"/>
                          <a:ea typeface="+mn-ea"/>
                          <a:cs typeface="+mn-cs"/>
                        </a:rPr>
                        <a:t>ebol</a:t>
                      </a:r>
                      <a:r>
                        <a:rPr lang="fr-FR" sz="2000" b="1" kern="1200" dirty="0">
                          <a:solidFill>
                            <a:schemeClr val="tx1"/>
                          </a:solidFill>
                          <a:effectLst/>
                          <a:latin typeface="CS Avva Shenouda" panose="020B7200000000000000" pitchFamily="34" charset="0"/>
                          <a:ea typeface="+mn-ea"/>
                          <a:cs typeface="+mn-cs"/>
                        </a:rPr>
                        <a:t> </a:t>
                      </a:r>
                      <a:r>
                        <a:rPr lang="fr-FR" sz="2000" b="1" kern="1200" dirty="0" err="1">
                          <a:solidFill>
                            <a:schemeClr val="tx1"/>
                          </a:solidFill>
                          <a:effectLst/>
                          <a:latin typeface="CS Avva Shenouda" panose="020B7200000000000000" pitchFamily="34" charset="0"/>
                          <a:ea typeface="+mn-ea"/>
                          <a:cs typeface="+mn-cs"/>
                        </a:rPr>
                        <a:t>qa`thy</a:t>
                      </a:r>
                      <a:r>
                        <a:rPr lang="fr-FR" sz="2000" b="1" kern="1200" dirty="0">
                          <a:solidFill>
                            <a:schemeClr val="tx1"/>
                          </a:solidFill>
                          <a:effectLst/>
                          <a:latin typeface="CS Avva Shenouda" panose="020B7200000000000000" pitchFamily="34" charset="0"/>
                          <a:ea typeface="+mn-ea"/>
                          <a:cs typeface="+mn-cs"/>
                        </a:rPr>
                        <a:t> `</a:t>
                      </a:r>
                      <a:r>
                        <a:rPr lang="fr-FR" sz="2000" b="1" kern="1200" dirty="0" err="1">
                          <a:solidFill>
                            <a:schemeClr val="tx1"/>
                          </a:solidFill>
                          <a:effectLst/>
                          <a:latin typeface="CS Avva Shenouda" panose="020B7200000000000000" pitchFamily="34" charset="0"/>
                          <a:ea typeface="+mn-ea"/>
                          <a:cs typeface="+mn-cs"/>
                        </a:rPr>
                        <a:t>mpekho</a:t>
                      </a:r>
                      <a:r>
                        <a:rPr lang="fr-FR" sz="2000" b="1" kern="1200" dirty="0">
                          <a:solidFill>
                            <a:schemeClr val="tx1"/>
                          </a:solidFill>
                          <a:effectLst/>
                          <a:latin typeface="CS Avva Shenouda" panose="020B7200000000000000" pitchFamily="34" charset="0"/>
                          <a:ea typeface="+mn-ea"/>
                          <a:cs typeface="+mn-cs"/>
                        </a:rPr>
                        <a:t> `</a:t>
                      </a:r>
                      <a:r>
                        <a:rPr lang="fr-FR" sz="2000" b="1" kern="1200" dirty="0" err="1">
                          <a:solidFill>
                            <a:schemeClr val="tx1"/>
                          </a:solidFill>
                          <a:effectLst/>
                          <a:latin typeface="CS Avva Shenouda" panose="020B7200000000000000" pitchFamily="34" charset="0"/>
                          <a:ea typeface="+mn-ea"/>
                          <a:cs typeface="+mn-cs"/>
                        </a:rPr>
                        <a:t>nje</a:t>
                      </a:r>
                      <a:r>
                        <a:rPr lang="fr-FR" sz="2000" b="1" kern="1200" dirty="0">
                          <a:solidFill>
                            <a:schemeClr val="tx1"/>
                          </a:solidFill>
                          <a:effectLst/>
                          <a:latin typeface="CS Avva Shenouda" panose="020B7200000000000000" pitchFamily="34" charset="0"/>
                          <a:ea typeface="+mn-ea"/>
                          <a:cs typeface="+mn-cs"/>
                        </a:rPr>
                        <a:t> </a:t>
                      </a:r>
                      <a:r>
                        <a:rPr lang="fr-FR" sz="2000" b="1" kern="1200" dirty="0" err="1">
                          <a:solidFill>
                            <a:schemeClr val="tx1"/>
                          </a:solidFill>
                          <a:effectLst/>
                          <a:latin typeface="CS Avva Shenouda" panose="020B7200000000000000" pitchFamily="34" charset="0"/>
                          <a:ea typeface="+mn-ea"/>
                          <a:cs typeface="+mn-cs"/>
                        </a:rPr>
                        <a:t>ouon</a:t>
                      </a:r>
                      <a:r>
                        <a:rPr lang="fr-FR" sz="2000" b="1" kern="1200" dirty="0">
                          <a:solidFill>
                            <a:schemeClr val="tx1"/>
                          </a:solidFill>
                          <a:effectLst/>
                          <a:latin typeface="CS Avva Shenouda" panose="020B7200000000000000" pitchFamily="34" charset="0"/>
                          <a:ea typeface="+mn-ea"/>
                          <a:cs typeface="+mn-cs"/>
                        </a:rPr>
                        <a:t> </a:t>
                      </a:r>
                      <a:r>
                        <a:rPr lang="fr-FR" sz="2000" b="1" kern="1200" dirty="0" err="1">
                          <a:solidFill>
                            <a:schemeClr val="tx1"/>
                          </a:solidFill>
                          <a:effectLst/>
                          <a:latin typeface="CS Avva Shenouda" panose="020B7200000000000000" pitchFamily="34" charset="0"/>
                          <a:ea typeface="+mn-ea"/>
                          <a:cs typeface="+mn-cs"/>
                        </a:rPr>
                        <a:t>niben</a:t>
                      </a:r>
                      <a:r>
                        <a:rPr lang="fr-FR" sz="2000" b="1" kern="1200" dirty="0">
                          <a:solidFill>
                            <a:schemeClr val="tx1"/>
                          </a:solidFill>
                          <a:effectLst/>
                          <a:latin typeface="CS Avva Shenouda" panose="020B7200000000000000" pitchFamily="34" charset="0"/>
                          <a:ea typeface="+mn-ea"/>
                          <a:cs typeface="+mn-cs"/>
                        </a:rPr>
                        <a:t> </a:t>
                      </a:r>
                      <a:r>
                        <a:rPr lang="fr-FR" sz="2000" b="1" kern="1200" dirty="0" err="1">
                          <a:solidFill>
                            <a:schemeClr val="tx1"/>
                          </a:solidFill>
                          <a:effectLst/>
                          <a:latin typeface="CS Avva Shenouda" panose="020B7200000000000000" pitchFamily="34" charset="0"/>
                          <a:ea typeface="+mn-ea"/>
                          <a:cs typeface="+mn-cs"/>
                        </a:rPr>
                        <a:t>e;moc</a:t>
                      </a:r>
                      <a:r>
                        <a:rPr lang="fr-FR" sz="2000" b="1" kern="1200" dirty="0">
                          <a:solidFill>
                            <a:schemeClr val="tx1"/>
                          </a:solidFill>
                          <a:effectLst/>
                          <a:latin typeface="CS Avva Shenouda" panose="020B7200000000000000" pitchFamily="34" charset="0"/>
                          <a:ea typeface="+mn-ea"/>
                          <a:cs typeface="+mn-cs"/>
                        </a:rPr>
                        <a:t>] `</a:t>
                      </a:r>
                      <a:r>
                        <a:rPr lang="fr-FR" sz="2000" b="1" kern="1200" dirty="0" err="1">
                          <a:solidFill>
                            <a:schemeClr val="tx1"/>
                          </a:solidFill>
                          <a:effectLst/>
                          <a:latin typeface="CS Avva Shenouda" panose="020B7200000000000000" pitchFamily="34" charset="0"/>
                          <a:ea typeface="+mn-ea"/>
                          <a:cs typeface="+mn-cs"/>
                        </a:rPr>
                        <a:t>mpekran</a:t>
                      </a:r>
                      <a:r>
                        <a:rPr lang="fr-FR" sz="2000" b="1" kern="1200" dirty="0">
                          <a:solidFill>
                            <a:schemeClr val="tx1"/>
                          </a:solidFill>
                          <a:effectLst/>
                          <a:latin typeface="CS Avva Shenouda" panose="020B7200000000000000" pitchFamily="34" charset="0"/>
                          <a:ea typeface="+mn-ea"/>
                          <a:cs typeface="+mn-cs"/>
                        </a:rPr>
                        <a:t> =e=;=u</a:t>
                      </a: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fr-FR" sz="2000" b="1" kern="1200" dirty="0">
                          <a:solidFill>
                            <a:srgbClr val="C00000"/>
                          </a:solidFill>
                          <a:latin typeface="+mn-lt"/>
                          <a:ea typeface="+mn-ea"/>
                          <a:cs typeface="+mn-cs"/>
                        </a:rPr>
                        <a:t>Le Prêtre</a:t>
                      </a:r>
                    </a:p>
                    <a:p>
                      <a:pPr algn="just"/>
                      <a:r>
                        <a:rPr kumimoji="0" lang="fr-FR" sz="2000" b="1" i="0" u="none" strike="noStrike" kern="1200" cap="none" spc="0" normalizeH="0" baseline="0" dirty="0">
                          <a:ln>
                            <a:noFill/>
                          </a:ln>
                          <a:solidFill>
                            <a:prstClr val="black"/>
                          </a:solidFill>
                          <a:effectLst/>
                          <a:uLnTx/>
                          <a:uFillTx/>
                          <a:latin typeface="Book Antiqua" panose="02040602050305030304" pitchFamily="18" charset="0"/>
                          <a:ea typeface="+mn-ea"/>
                          <a:cs typeface="Arial" panose="020B0604020202020204" pitchFamily="34" charset="0"/>
                        </a:rPr>
                        <a:t>Fais qu’elles soient pour nous sans encombre ni obstacle afin qu’elles deviennent, selon Ta sainte et bienheureuse volonté, des maisons de prière, des maisons de pureté, des maisons de bénédiction. Accorde-les nous Seigneur, ainsi qu’à Tes serviteurs qui nous succèderont jusqu’à la fin des temps. Lève-toi Seigneur Dieu. Que tous Tes ennemis soient dispersés. Que fuient devant Toi tous ceux qui haïssent Ton Saint Nom.</a:t>
                      </a: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ar-SA" sz="2000" b="1" kern="1200" dirty="0">
                          <a:solidFill>
                            <a:srgbClr val="C00000"/>
                          </a:solidFill>
                          <a:effectLst/>
                          <a:latin typeface="+mn-lt"/>
                          <a:ea typeface="+mn-ea"/>
                          <a:cs typeface="+mn-cs"/>
                        </a:rPr>
                        <a:t>الكاهن</a:t>
                      </a:r>
                      <a:endParaRPr lang="fr-FR" sz="2000" b="1" kern="1200" dirty="0">
                        <a:solidFill>
                          <a:srgbClr val="C00000"/>
                        </a:solidFill>
                        <a:effectLst/>
                        <a:latin typeface="+mn-lt"/>
                        <a:ea typeface="+mn-ea"/>
                        <a:cs typeface="+mn-cs"/>
                      </a:endParaRPr>
                    </a:p>
                    <a:p>
                      <a:pPr marL="0" marR="0" lvl="0" indent="0" algn="justLow" defTabSz="914400" rtl="1" eaLnBrk="1" fontAlgn="auto" latinLnBrk="0" hangingPunct="1">
                        <a:lnSpc>
                          <a:spcPct val="115000"/>
                        </a:lnSpc>
                        <a:spcBef>
                          <a:spcPts val="0"/>
                        </a:spcBef>
                        <a:spcAft>
                          <a:spcPts val="1000"/>
                        </a:spcAft>
                        <a:buClrTx/>
                        <a:buSzTx/>
                        <a:buFontTx/>
                        <a:buNone/>
                        <a:tabLst/>
                        <a:defRPr/>
                      </a:pPr>
                      <a:r>
                        <a:rPr kumimoji="0" lang="ar-SA" sz="2200" b="0" i="0" u="none" strike="noStrike" kern="1200" cap="none" spc="0" normalizeH="0" baseline="0" dirty="0">
                          <a:ln>
                            <a:noFill/>
                          </a:ln>
                          <a:solidFill>
                            <a:prstClr val="black"/>
                          </a:solidFill>
                          <a:effectLst/>
                          <a:uLnTx/>
                          <a:uFillTx/>
                          <a:latin typeface="Book Antiqua" panose="02040602050305030304" pitchFamily="18" charset="0"/>
                          <a:ea typeface="+mn-ea"/>
                          <a:cs typeface="Tahoma" panose="020B0604030504040204" pitchFamily="34" charset="0"/>
                        </a:rPr>
                        <a:t>اجعلها أن تكون لنا بغير مانع </a:t>
                      </a:r>
                      <a:r>
                        <a:rPr kumimoji="0" lang="ar-SA" sz="2200" b="0" i="0" u="none" strike="noStrike" kern="1200" cap="none" spc="0" normalizeH="0" baseline="0" dirty="0" err="1">
                          <a:ln>
                            <a:noFill/>
                          </a:ln>
                          <a:solidFill>
                            <a:prstClr val="black"/>
                          </a:solidFill>
                          <a:effectLst/>
                          <a:uLnTx/>
                          <a:uFillTx/>
                          <a:latin typeface="Book Antiqua" panose="02040602050305030304" pitchFamily="18" charset="0"/>
                          <a:ea typeface="+mn-ea"/>
                          <a:cs typeface="Tahoma" panose="020B0604030504040204" pitchFamily="34" charset="0"/>
                        </a:rPr>
                        <a:t>ولاعائق</a:t>
                      </a:r>
                      <a:r>
                        <a:rPr kumimoji="0" lang="ar-SA" sz="2200" b="0" i="0" u="none" strike="noStrike" kern="1200" cap="none" spc="0" normalizeH="0" baseline="0" dirty="0">
                          <a:ln>
                            <a:noFill/>
                          </a:ln>
                          <a:solidFill>
                            <a:prstClr val="black"/>
                          </a:solidFill>
                          <a:effectLst/>
                          <a:uLnTx/>
                          <a:uFillTx/>
                          <a:latin typeface="Book Antiqua" panose="02040602050305030304" pitchFamily="18" charset="0"/>
                          <a:ea typeface="+mn-ea"/>
                          <a:cs typeface="Tahoma" panose="020B0604030504040204" pitchFamily="34" charset="0"/>
                        </a:rPr>
                        <a:t> لنصنعها كمشيئتك المقدسة الطوباوية </a:t>
                      </a:r>
                      <a:r>
                        <a:rPr kumimoji="0" lang="ar-AE" sz="2200" b="0" i="0" u="none" strike="noStrike" kern="1200" cap="none" spc="0" normalizeH="0" baseline="0" dirty="0">
                          <a:ln>
                            <a:noFill/>
                          </a:ln>
                          <a:solidFill>
                            <a:prstClr val="black"/>
                          </a:solidFill>
                          <a:effectLst/>
                          <a:uLnTx/>
                          <a:uFillTx/>
                          <a:latin typeface="Book Antiqua" panose="02040602050305030304" pitchFamily="18" charset="0"/>
                          <a:ea typeface="+mn-ea"/>
                          <a:cs typeface="Tahoma" panose="020B0604030504040204" pitchFamily="34" charset="0"/>
                        </a:rPr>
                        <a:t>بيوت صلاة بيوت طهارة بيوت بركة، أنعم بها علينا </a:t>
                      </a:r>
                      <a:r>
                        <a:rPr kumimoji="0" lang="ar-AE" sz="2200" b="0" i="0" u="none" strike="noStrike" kern="1200" cap="none" spc="0" normalizeH="0" baseline="0" dirty="0" err="1">
                          <a:ln>
                            <a:noFill/>
                          </a:ln>
                          <a:solidFill>
                            <a:prstClr val="black"/>
                          </a:solidFill>
                          <a:effectLst/>
                          <a:uLnTx/>
                          <a:uFillTx/>
                          <a:latin typeface="Book Antiqua" panose="02040602050305030304" pitchFamily="18" charset="0"/>
                          <a:ea typeface="+mn-ea"/>
                          <a:cs typeface="Tahoma" panose="020B0604030504040204" pitchFamily="34" charset="0"/>
                        </a:rPr>
                        <a:t>يارب</a:t>
                      </a:r>
                      <a:r>
                        <a:rPr kumimoji="0" lang="ar-AE" sz="2200" b="0" i="0" u="none" strike="noStrike" kern="1200" cap="none" spc="0" normalizeH="0" baseline="0" dirty="0">
                          <a:ln>
                            <a:noFill/>
                          </a:ln>
                          <a:solidFill>
                            <a:prstClr val="black"/>
                          </a:solidFill>
                          <a:effectLst/>
                          <a:uLnTx/>
                          <a:uFillTx/>
                          <a:latin typeface="Book Antiqua" panose="02040602050305030304" pitchFamily="18" charset="0"/>
                          <a:ea typeface="+mn-ea"/>
                          <a:cs typeface="Tahoma" panose="020B0604030504040204" pitchFamily="34" charset="0"/>
                        </a:rPr>
                        <a:t> وعلى عبيدك الآتين بعدنا الى الأبد قم أيها الرب الإله وليتفرق جميع أعدائك وليهرب من قدام وجهك كل مبغضي اسمك القدوس </a:t>
                      </a:r>
                      <a:endParaRPr kumimoji="0" lang="fr-FR" sz="2200" b="0" i="0" u="none" strike="noStrike" kern="1200" cap="none" spc="0" normalizeH="0" baseline="0" dirty="0">
                        <a:ln>
                          <a:noFill/>
                        </a:ln>
                        <a:solidFill>
                          <a:prstClr val="black"/>
                        </a:solidFill>
                        <a:effectLst/>
                        <a:uLnTx/>
                        <a:uFillTx/>
                        <a:latin typeface="Book Antiqua" panose="02040602050305030304" pitchFamily="18" charset="0"/>
                        <a:ea typeface="+mn-ea"/>
                        <a:cs typeface="Tahoma" panose="020B0604030504040204" pitchFamily="34" charset="0"/>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375928323"/>
                  </a:ext>
                </a:extLst>
              </a:tr>
            </a:tbl>
          </a:graphicData>
        </a:graphic>
      </p:graphicFrame>
      <p:sp>
        <p:nvSpPr>
          <p:cNvPr id="6" name="ZoneTexte 5">
            <a:extLst>
              <a:ext uri="{FF2B5EF4-FFF2-40B4-BE49-F238E27FC236}">
                <a16:creationId xmlns:a16="http://schemas.microsoft.com/office/drawing/2014/main" id="{8014C5B3-522C-4636-BC04-2C6F0E035003}"/>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du </a:t>
            </a:r>
            <a:r>
              <a:rPr lang="fr-FR" sz="1600" b="1" dirty="0" err="1">
                <a:solidFill>
                  <a:schemeClr val="bg1"/>
                </a:solidFill>
              </a:rPr>
              <a:t>Lakkan</a:t>
            </a:r>
            <a:r>
              <a:rPr lang="fr-FR" sz="1600" b="1" dirty="0">
                <a:solidFill>
                  <a:schemeClr val="bg1"/>
                </a:solidFill>
              </a:rPr>
              <a:t> (Lavement des pieds)</a:t>
            </a:r>
          </a:p>
        </p:txBody>
      </p:sp>
      <p:sp>
        <p:nvSpPr>
          <p:cNvPr id="8" name="Rectangle 74">
            <a:extLst>
              <a:ext uri="{FF2B5EF4-FFF2-40B4-BE49-F238E27FC236}">
                <a16:creationId xmlns:a16="http://schemas.microsoft.com/office/drawing/2014/main" id="{A7D81BE5-65DE-4A87-B157-25BED73448DC}"/>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صلاة </a:t>
            </a:r>
            <a:r>
              <a:rPr lang="ar-SA" sz="2000" b="1" dirty="0" err="1">
                <a:solidFill>
                  <a:schemeClr val="bg1"/>
                </a:solidFill>
              </a:rPr>
              <a:t>اللقان</a:t>
            </a:r>
            <a:endParaRPr lang="en-US" altLang="fr-FR" sz="2000" b="1" i="1" dirty="0">
              <a:solidFill>
                <a:schemeClr val="bg1"/>
              </a:solidFill>
            </a:endParaRPr>
          </a:p>
        </p:txBody>
      </p:sp>
    </p:spTree>
    <p:extLst>
      <p:ext uri="{BB962C8B-B14F-4D97-AF65-F5344CB8AC3E}">
        <p14:creationId xmlns:p14="http://schemas.microsoft.com/office/powerpoint/2010/main" val="2470318665"/>
      </p:ext>
    </p:extLst>
  </p:cSld>
  <p:clrMapOvr>
    <a:masterClrMapping/>
  </p:clrMapOvr>
</p:sld>
</file>

<file path=ppt/slides/slide6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5" name="Connecteur droit 4">
            <a:extLst>
              <a:ext uri="{FF2B5EF4-FFF2-40B4-BE49-F238E27FC236}">
                <a16:creationId xmlns:a16="http://schemas.microsoft.com/office/drawing/2014/main" id="{126B1987-611D-41BD-9F08-E35F26AD5672}"/>
              </a:ext>
            </a:extLst>
          </p:cNvPr>
          <p:cNvCxnSpPr>
            <a:cxnSpLocks/>
          </p:cNvCxnSpPr>
          <p:nvPr/>
        </p:nvCxnSpPr>
        <p:spPr>
          <a:xfrm flipV="1">
            <a:off x="4151784" y="548680"/>
            <a:ext cx="0" cy="5832648"/>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7" name="Connecteur droit 6">
            <a:extLst>
              <a:ext uri="{FF2B5EF4-FFF2-40B4-BE49-F238E27FC236}">
                <a16:creationId xmlns:a16="http://schemas.microsoft.com/office/drawing/2014/main" id="{6FCAE597-4702-47B1-A0B0-F545200A3E96}"/>
              </a:ext>
            </a:extLst>
          </p:cNvPr>
          <p:cNvCxnSpPr>
            <a:cxnSpLocks/>
          </p:cNvCxnSpPr>
          <p:nvPr/>
        </p:nvCxnSpPr>
        <p:spPr>
          <a:xfrm>
            <a:off x="7932204" y="548680"/>
            <a:ext cx="0" cy="5832648"/>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aphicFrame>
        <p:nvGraphicFramePr>
          <p:cNvPr id="12" name="Tableau 11">
            <a:extLst>
              <a:ext uri="{FF2B5EF4-FFF2-40B4-BE49-F238E27FC236}">
                <a16:creationId xmlns:a16="http://schemas.microsoft.com/office/drawing/2014/main" id="{23B5C5BD-6EB6-4F33-9C21-03AB01B882EA}"/>
              </a:ext>
            </a:extLst>
          </p:cNvPr>
          <p:cNvGraphicFramePr>
            <a:graphicFrameLocks noGrp="1"/>
          </p:cNvGraphicFramePr>
          <p:nvPr/>
        </p:nvGraphicFramePr>
        <p:xfrm>
          <a:off x="435402" y="562600"/>
          <a:ext cx="11277213" cy="5962744"/>
        </p:xfrm>
        <a:graphic>
          <a:graphicData uri="http://schemas.openxmlformats.org/drawingml/2006/table">
            <a:tbl>
              <a:tblPr firstRow="1" bandRow="1">
                <a:tableStyleId>{5C22544A-7EE6-4342-B048-85BDC9FD1C3A}</a:tableStyleId>
              </a:tblPr>
              <a:tblGrid>
                <a:gridCol w="3759071">
                  <a:extLst>
                    <a:ext uri="{9D8B030D-6E8A-4147-A177-3AD203B41FA5}">
                      <a16:colId xmlns:a16="http://schemas.microsoft.com/office/drawing/2014/main" val="4000093288"/>
                    </a:ext>
                  </a:extLst>
                </a:gridCol>
                <a:gridCol w="3759071">
                  <a:extLst>
                    <a:ext uri="{9D8B030D-6E8A-4147-A177-3AD203B41FA5}">
                      <a16:colId xmlns:a16="http://schemas.microsoft.com/office/drawing/2014/main" val="4164998953"/>
                    </a:ext>
                  </a:extLst>
                </a:gridCol>
                <a:gridCol w="3759071">
                  <a:extLst>
                    <a:ext uri="{9D8B030D-6E8A-4147-A177-3AD203B41FA5}">
                      <a16:colId xmlns:a16="http://schemas.microsoft.com/office/drawing/2014/main" val="3812654652"/>
                    </a:ext>
                  </a:extLst>
                </a:gridCol>
              </a:tblGrid>
              <a:tr h="5962744">
                <a:tc>
                  <a:txBody>
                    <a:bodyPr/>
                    <a:lstStyle/>
                    <a:p>
                      <a:pPr algn="just">
                        <a:lnSpc>
                          <a:spcPct val="115000"/>
                        </a:lnSpc>
                        <a:spcAft>
                          <a:spcPts val="1200"/>
                        </a:spcAft>
                      </a:pP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Peklaoc</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de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marefswpi</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qen</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pi`cmou</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ehananso</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nso</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nem han`;</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ba</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`n`;</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ba</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eu`iri</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mpekouws</a:t>
                      </a:r>
                      <a:endPar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endParaRPr>
                    </a:p>
                    <a:p>
                      <a:pPr algn="just">
                        <a:lnSpc>
                          <a:spcPct val="115000"/>
                        </a:lnSpc>
                        <a:spcAft>
                          <a:spcPts val="1200"/>
                        </a:spcAft>
                      </a:pP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Qen</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pi`hmot</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nem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nimetsenhyt</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nem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metmairwmi</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nte</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pekmonogenyc</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nsyri</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 Pen¡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ouoh</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Pennou</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ouoh</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Pen=c=w=r I=y=c P=,=c. Vai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ete</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ebolhitotf</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ere</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pi`wou</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nem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pitai`o</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nem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pi`amahi</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nem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prockunycic</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er`prepi</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nak</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nemaf</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 nem pi=p=n=a =e=;=u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nreftanqo</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ouoh</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`n`</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omooucioc</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nemak</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nou</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nem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ncyou</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niben</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nem sa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eneh</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nte</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ni`eneh</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tyrou</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amyn</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a:t>
                      </a:r>
                    </a:p>
                  </a:txBody>
                  <a:tcPr marL="68580" marR="68580" marT="0"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just">
                        <a:lnSpc>
                          <a:spcPct val="115000"/>
                        </a:lnSpc>
                        <a:spcAft>
                          <a:spcPts val="1200"/>
                        </a:spcAft>
                      </a:pPr>
                      <a:r>
                        <a:rPr lang="fr-FR" sz="2000" dirty="0">
                          <a:solidFill>
                            <a:schemeClr val="tx1"/>
                          </a:solidFill>
                          <a:effectLst/>
                          <a:latin typeface="Book Antiqua" panose="02040602050305030304" pitchFamily="18" charset="0"/>
                          <a:ea typeface="Times New Roman" panose="02020603050405020304" pitchFamily="18" charset="0"/>
                          <a:cs typeface="Arial" panose="020B0604020202020204" pitchFamily="34" charset="0"/>
                        </a:rPr>
                        <a:t>Par Ta bénédiction multiplie Ton peuple par milliers et par myriades qui agissent selon Ta Volonté. Par la grâce, la compassion et l’amour du genre humain de Ton Fils unique notre Seigneur, notre Dieu et notre Sauveur Jésus-Christ par Qui la gloire, l’honneur, la magnificence et la prosternation Te sont dus avec Lui et le Saint-Esprit vivifiant et consubstantiel à Toi Maintenant et toujours et pour les siècles des siècles. Amen</a:t>
                      </a:r>
                    </a:p>
                  </a:txBody>
                  <a:tcPr marL="68580" marR="68580" marT="0"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justLow" rtl="1">
                        <a:lnSpc>
                          <a:spcPct val="115000"/>
                        </a:lnSpc>
                        <a:spcAft>
                          <a:spcPts val="1000"/>
                        </a:spcAft>
                      </a:pPr>
                      <a:r>
                        <a:rPr lang="ar-SA" sz="2400" b="0" kern="1200" dirty="0">
                          <a:solidFill>
                            <a:schemeClr val="tx1"/>
                          </a:solidFill>
                          <a:effectLst/>
                          <a:latin typeface="Book Antiqua" panose="02040602050305030304" pitchFamily="18" charset="0"/>
                          <a:ea typeface="+mn-ea"/>
                          <a:cs typeface="Tahoma" panose="020B0604030504040204" pitchFamily="34" charset="0"/>
                        </a:rPr>
                        <a:t>وأما شعبك فليكن بالبركة ألوف </a:t>
                      </a:r>
                      <a:r>
                        <a:rPr lang="ar-SA" sz="2400" b="0" kern="1200" dirty="0" err="1">
                          <a:solidFill>
                            <a:schemeClr val="tx1"/>
                          </a:solidFill>
                          <a:effectLst/>
                          <a:latin typeface="Book Antiqua" panose="02040602050305030304" pitchFamily="18" charset="0"/>
                          <a:ea typeface="+mn-ea"/>
                          <a:cs typeface="Tahoma" panose="020B0604030504040204" pitchFamily="34" charset="0"/>
                        </a:rPr>
                        <a:t>ألوف</a:t>
                      </a:r>
                      <a:r>
                        <a:rPr lang="ar-SA" sz="2400" b="0" kern="1200" dirty="0">
                          <a:solidFill>
                            <a:schemeClr val="tx1"/>
                          </a:solidFill>
                          <a:effectLst/>
                          <a:latin typeface="Book Antiqua" panose="02040602050305030304" pitchFamily="18" charset="0"/>
                          <a:ea typeface="+mn-ea"/>
                          <a:cs typeface="Tahoma" panose="020B0604030504040204" pitchFamily="34" charset="0"/>
                        </a:rPr>
                        <a:t> وربوات ربوات يصنعون إرادتك</a:t>
                      </a:r>
                      <a:endParaRPr lang="fr-FR" sz="2400" b="0" kern="1200" dirty="0">
                        <a:solidFill>
                          <a:schemeClr val="tx1"/>
                        </a:solidFill>
                        <a:effectLst/>
                        <a:latin typeface="Book Antiqua" panose="02040602050305030304" pitchFamily="18" charset="0"/>
                        <a:ea typeface="+mn-ea"/>
                        <a:cs typeface="Tahoma" panose="020B0604030504040204" pitchFamily="34" charset="0"/>
                      </a:endParaRPr>
                    </a:p>
                    <a:p>
                      <a:pPr algn="justLow" rtl="1">
                        <a:lnSpc>
                          <a:spcPct val="115000"/>
                        </a:lnSpc>
                        <a:spcAft>
                          <a:spcPts val="1000"/>
                        </a:spcAft>
                      </a:pPr>
                      <a:r>
                        <a:rPr lang="ar-SA" sz="24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بالنعمة </a:t>
                      </a:r>
                      <a:r>
                        <a:rPr lang="ar-SA" sz="2400" b="0" dirty="0" err="1">
                          <a:solidFill>
                            <a:schemeClr val="tx1"/>
                          </a:solidFill>
                          <a:effectLst/>
                          <a:latin typeface="Book Antiqua" panose="02040602050305030304" pitchFamily="18" charset="0"/>
                          <a:ea typeface="Calibri" panose="020F0502020204030204" pitchFamily="34" charset="0"/>
                          <a:cs typeface="Tahoma" panose="020B0604030504040204" pitchFamily="34" charset="0"/>
                        </a:rPr>
                        <a:t>والرآفات</a:t>
                      </a:r>
                      <a:r>
                        <a:rPr lang="ar-SA" sz="24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 ومحبة البشر اللواتي لابنك الوحيد الجنس ربنا والهنا ومخلصنا يسوع المسيح </a:t>
                      </a:r>
                      <a:endParaRPr lang="fr-FR" sz="24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endParaRPr>
                    </a:p>
                    <a:p>
                      <a:pPr algn="justLow" rtl="1">
                        <a:lnSpc>
                          <a:spcPct val="115000"/>
                        </a:lnSpc>
                        <a:spcAft>
                          <a:spcPts val="1000"/>
                        </a:spcAft>
                      </a:pPr>
                      <a:r>
                        <a:rPr lang="ar-SA" sz="24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هذا الذي من قبله المجد والكرامة والعزة والسجود تليق بك معه ومع الروح القدس المحيي المساوي لك الآن وكل أوان والى دهر الدهور آمين</a:t>
                      </a:r>
                    </a:p>
                  </a:txBody>
                  <a:tcPr marL="68580" marR="68580" marT="0"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984232855"/>
                  </a:ext>
                </a:extLst>
              </a:tr>
            </a:tbl>
          </a:graphicData>
        </a:graphic>
      </p:graphicFrame>
      <p:sp>
        <p:nvSpPr>
          <p:cNvPr id="6" name="ZoneTexte 5">
            <a:extLst>
              <a:ext uri="{FF2B5EF4-FFF2-40B4-BE49-F238E27FC236}">
                <a16:creationId xmlns:a16="http://schemas.microsoft.com/office/drawing/2014/main" id="{4FF626DA-6A01-430E-B796-30F6AE5E4DEE}"/>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du </a:t>
            </a:r>
            <a:r>
              <a:rPr lang="fr-FR" sz="1600" b="1" dirty="0" err="1">
                <a:solidFill>
                  <a:schemeClr val="bg1"/>
                </a:solidFill>
              </a:rPr>
              <a:t>Lakkan</a:t>
            </a:r>
            <a:r>
              <a:rPr lang="fr-FR" sz="1600" b="1" dirty="0">
                <a:solidFill>
                  <a:schemeClr val="bg1"/>
                </a:solidFill>
              </a:rPr>
              <a:t> (Lavement des pieds)</a:t>
            </a:r>
          </a:p>
        </p:txBody>
      </p:sp>
      <p:sp>
        <p:nvSpPr>
          <p:cNvPr id="8" name="Rectangle 74">
            <a:extLst>
              <a:ext uri="{FF2B5EF4-FFF2-40B4-BE49-F238E27FC236}">
                <a16:creationId xmlns:a16="http://schemas.microsoft.com/office/drawing/2014/main" id="{D52F21FD-8CD5-47B9-BFB4-497B21E7C5E7}"/>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صلاة </a:t>
            </a:r>
            <a:r>
              <a:rPr lang="ar-SA" sz="2000" b="1" dirty="0" err="1">
                <a:solidFill>
                  <a:schemeClr val="bg1"/>
                </a:solidFill>
              </a:rPr>
              <a:t>اللقان</a:t>
            </a:r>
            <a:endParaRPr lang="en-US" altLang="fr-FR" sz="2000" b="1" i="1" dirty="0">
              <a:solidFill>
                <a:schemeClr val="bg1"/>
              </a:solidFill>
            </a:endParaRPr>
          </a:p>
        </p:txBody>
      </p:sp>
    </p:spTree>
    <p:extLst>
      <p:ext uri="{BB962C8B-B14F-4D97-AF65-F5344CB8AC3E}">
        <p14:creationId xmlns:p14="http://schemas.microsoft.com/office/powerpoint/2010/main" val="1413623445"/>
      </p:ext>
    </p:extLst>
  </p:cSld>
  <p:clrMapOvr>
    <a:masterClrMapping/>
  </p:clrMapOvr>
</p:sld>
</file>

<file path=ppt/slides/slide6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5" name="Connecteur droit 4">
            <a:extLst>
              <a:ext uri="{FF2B5EF4-FFF2-40B4-BE49-F238E27FC236}">
                <a16:creationId xmlns:a16="http://schemas.microsoft.com/office/drawing/2014/main" id="{126B1987-611D-41BD-9F08-E35F26AD5672}"/>
              </a:ext>
            </a:extLst>
          </p:cNvPr>
          <p:cNvCxnSpPr>
            <a:cxnSpLocks/>
          </p:cNvCxnSpPr>
          <p:nvPr/>
        </p:nvCxnSpPr>
        <p:spPr>
          <a:xfrm flipV="1">
            <a:off x="4151784" y="548680"/>
            <a:ext cx="0" cy="5832648"/>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7" name="Connecteur droit 6">
            <a:extLst>
              <a:ext uri="{FF2B5EF4-FFF2-40B4-BE49-F238E27FC236}">
                <a16:creationId xmlns:a16="http://schemas.microsoft.com/office/drawing/2014/main" id="{6FCAE597-4702-47B1-A0B0-F545200A3E96}"/>
              </a:ext>
            </a:extLst>
          </p:cNvPr>
          <p:cNvCxnSpPr>
            <a:cxnSpLocks/>
          </p:cNvCxnSpPr>
          <p:nvPr/>
        </p:nvCxnSpPr>
        <p:spPr>
          <a:xfrm>
            <a:off x="7932204" y="548680"/>
            <a:ext cx="0" cy="5832648"/>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aphicFrame>
        <p:nvGraphicFramePr>
          <p:cNvPr id="11" name="Tableau 10">
            <a:extLst>
              <a:ext uri="{FF2B5EF4-FFF2-40B4-BE49-F238E27FC236}">
                <a16:creationId xmlns:a16="http://schemas.microsoft.com/office/drawing/2014/main" id="{064030C8-D926-485C-8E3C-04B79300FA76}"/>
              </a:ext>
            </a:extLst>
          </p:cNvPr>
          <p:cNvGraphicFramePr>
            <a:graphicFrameLocks noGrp="1"/>
          </p:cNvGraphicFramePr>
          <p:nvPr/>
        </p:nvGraphicFramePr>
        <p:xfrm>
          <a:off x="407368" y="548681"/>
          <a:ext cx="11305251" cy="2265814"/>
        </p:xfrm>
        <a:graphic>
          <a:graphicData uri="http://schemas.openxmlformats.org/drawingml/2006/table">
            <a:tbl>
              <a:tblPr firstRow="1" bandRow="1">
                <a:tableStyleId>{5C22544A-7EE6-4342-B048-85BDC9FD1C3A}</a:tableStyleId>
              </a:tblPr>
              <a:tblGrid>
                <a:gridCol w="3768417">
                  <a:extLst>
                    <a:ext uri="{9D8B030D-6E8A-4147-A177-3AD203B41FA5}">
                      <a16:colId xmlns:a16="http://schemas.microsoft.com/office/drawing/2014/main" val="643898362"/>
                    </a:ext>
                  </a:extLst>
                </a:gridCol>
                <a:gridCol w="3768417">
                  <a:extLst>
                    <a:ext uri="{9D8B030D-6E8A-4147-A177-3AD203B41FA5}">
                      <a16:colId xmlns:a16="http://schemas.microsoft.com/office/drawing/2014/main" val="928857037"/>
                    </a:ext>
                  </a:extLst>
                </a:gridCol>
                <a:gridCol w="3768417">
                  <a:extLst>
                    <a:ext uri="{9D8B030D-6E8A-4147-A177-3AD203B41FA5}">
                      <a16:colId xmlns:a16="http://schemas.microsoft.com/office/drawing/2014/main" val="2709813572"/>
                    </a:ext>
                  </a:extLst>
                </a:gridCol>
              </a:tblGrid>
              <a:tr h="2265814">
                <a:tc>
                  <a:txBody>
                    <a:bodyPr/>
                    <a:lstStyle/>
                    <a:p>
                      <a:pPr marL="0" marR="0" lvl="0" indent="0" algn="ctr" defTabSz="914400" rtl="0" eaLnBrk="1" fontAlgn="auto" latinLnBrk="0" hangingPunct="1">
                        <a:lnSpc>
                          <a:spcPct val="115000"/>
                        </a:lnSpc>
                        <a:spcBef>
                          <a:spcPts val="0"/>
                        </a:spcBef>
                        <a:spcAft>
                          <a:spcPts val="0"/>
                        </a:spcAft>
                        <a:buClrTx/>
                        <a:buSzTx/>
                        <a:buFontTx/>
                        <a:buNone/>
                        <a:tabLst/>
                        <a:defRPr/>
                      </a:pPr>
                      <a:r>
                        <a:rPr lang="fr-FR" sz="1800" b="1" kern="1200" dirty="0" err="1">
                          <a:solidFill>
                            <a:srgbClr val="C00000"/>
                          </a:solidFill>
                          <a:latin typeface="CS Avva Shenouda" panose="020B7200000000000000" pitchFamily="34" charset="0"/>
                          <a:ea typeface="+mn-ea"/>
                          <a:cs typeface="+mn-cs"/>
                        </a:rPr>
                        <a:t>Pidi`akwn</a:t>
                      </a:r>
                      <a:endParaRPr lang="fr-FR" sz="1800" b="1" kern="1200" dirty="0">
                        <a:solidFill>
                          <a:srgbClr val="C00000"/>
                        </a:solidFill>
                        <a:latin typeface="CS Avva Shenouda" panose="020B7200000000000000" pitchFamily="34" charset="0"/>
                        <a:ea typeface="+mn-ea"/>
                        <a:cs typeface="+mn-cs"/>
                      </a:endParaRPr>
                    </a:p>
                    <a:p>
                      <a:pPr marL="0" marR="0" lvl="0" indent="0" algn="ctr" defTabSz="914400" rtl="0" eaLnBrk="1" fontAlgn="auto" latinLnBrk="0" hangingPunct="1">
                        <a:lnSpc>
                          <a:spcPct val="115000"/>
                        </a:lnSpc>
                        <a:spcBef>
                          <a:spcPts val="0"/>
                        </a:spcBef>
                        <a:spcAft>
                          <a:spcPts val="0"/>
                        </a:spcAft>
                        <a:buClrTx/>
                        <a:buSzTx/>
                        <a:buFontTx/>
                        <a:buNone/>
                        <a:tabLst/>
                        <a:defRPr/>
                      </a:pPr>
                      <a:endParaRPr lang="fr-FR" sz="1050" b="1" kern="1200" dirty="0">
                        <a:solidFill>
                          <a:srgbClr val="C00000"/>
                        </a:solidFill>
                        <a:latin typeface="CS Avva Shenouda" panose="020B7200000000000000" pitchFamily="34" charset="0"/>
                        <a:ea typeface="+mn-ea"/>
                        <a:cs typeface="+mn-cs"/>
                      </a:endParaRPr>
                    </a:p>
                    <a:p>
                      <a:pPr marL="0" marR="0" lvl="0" indent="0" algn="just" defTabSz="914400" rtl="0" eaLnBrk="1" fontAlgn="base" latinLnBrk="0" hangingPunct="1">
                        <a:lnSpc>
                          <a:spcPct val="100000"/>
                        </a:lnSpc>
                        <a:spcBef>
                          <a:spcPct val="20000"/>
                        </a:spcBef>
                        <a:spcAft>
                          <a:spcPct val="0"/>
                        </a:spcAft>
                        <a:buClrTx/>
                        <a:buSzTx/>
                        <a:buFontTx/>
                        <a:buNone/>
                        <a:tabLst/>
                      </a:pPr>
                      <a:r>
                        <a:rPr kumimoji="0" lang="en-US" sz="2400" b="0" i="0" u="none" strike="noStrike" cap="none" normalizeH="0" baseline="0" dirty="0" err="1">
                          <a:ln>
                            <a:noFill/>
                          </a:ln>
                          <a:solidFill>
                            <a:schemeClr val="tx1"/>
                          </a:solidFill>
                          <a:effectLst/>
                          <a:latin typeface="Coptic1" pitchFamily="2" charset="0"/>
                          <a:cs typeface="Times New Roman" pitchFamily="18" charset="0"/>
                        </a:rPr>
                        <a:t>Encovia</a:t>
                      </a:r>
                      <a:r>
                        <a:rPr kumimoji="0" lang="en-US" sz="2400" b="0" i="0" u="none" strike="noStrike" cap="none" normalizeH="0" baseline="0" dirty="0">
                          <a:ln>
                            <a:noFill/>
                          </a:ln>
                          <a:solidFill>
                            <a:schemeClr val="tx1"/>
                          </a:solidFill>
                          <a:effectLst/>
                          <a:latin typeface="Coptic1" pitchFamily="2" charset="0"/>
                          <a:cs typeface="Times New Roman" pitchFamily="18" charset="0"/>
                        </a:rPr>
                        <a:t> </a:t>
                      </a:r>
                      <a:r>
                        <a:rPr kumimoji="0" lang="en-US" sz="2400" b="0" i="0" u="none" strike="noStrike" cap="none" normalizeH="0" baseline="0" dirty="0" err="1">
                          <a:ln>
                            <a:noFill/>
                          </a:ln>
                          <a:solidFill>
                            <a:schemeClr val="tx1"/>
                          </a:solidFill>
                          <a:effectLst/>
                          <a:latin typeface="Coptic1" pitchFamily="2" charset="0"/>
                          <a:cs typeface="Times New Roman" pitchFamily="18" charset="0"/>
                        </a:rPr>
                        <a:t>Yeou</a:t>
                      </a:r>
                      <a:r>
                        <a:rPr kumimoji="0" lang="en-US" sz="2400" b="0" i="0" u="none" strike="noStrike" cap="none" normalizeH="0" baseline="0" dirty="0">
                          <a:ln>
                            <a:noFill/>
                          </a:ln>
                          <a:solidFill>
                            <a:schemeClr val="tx1"/>
                          </a:solidFill>
                          <a:effectLst/>
                          <a:latin typeface="Coptic1" pitchFamily="2" charset="0"/>
                          <a:cs typeface="Times New Roman" pitchFamily="18" charset="0"/>
                        </a:rPr>
                        <a:t> </a:t>
                      </a:r>
                      <a:r>
                        <a:rPr kumimoji="0" lang="en-US" sz="2400" b="0" i="0" u="none" strike="noStrike" cap="none" normalizeH="0" baseline="0" dirty="0" err="1">
                          <a:ln>
                            <a:noFill/>
                          </a:ln>
                          <a:solidFill>
                            <a:schemeClr val="tx1"/>
                          </a:solidFill>
                          <a:effectLst/>
                          <a:latin typeface="Coptic1" pitchFamily="2" charset="0"/>
                          <a:cs typeface="Times New Roman" pitchFamily="18" charset="0"/>
                        </a:rPr>
                        <a:t>p~roc,wmen</a:t>
                      </a:r>
                      <a:r>
                        <a:rPr kumimoji="0" lang="en-US" sz="2400" b="0" i="0" u="none" strike="noStrike" cap="none" normalizeH="0" baseline="0" dirty="0">
                          <a:ln>
                            <a:noFill/>
                          </a:ln>
                          <a:solidFill>
                            <a:schemeClr val="tx1"/>
                          </a:solidFill>
                          <a:effectLst/>
                          <a:latin typeface="Coptic1" pitchFamily="2" charset="0"/>
                          <a:cs typeface="Times New Roman" pitchFamily="18" charset="0"/>
                        </a:rPr>
                        <a:t>: </a:t>
                      </a:r>
                      <a:r>
                        <a:rPr kumimoji="0" lang="en-US" sz="2400" b="0" i="0" u="none" strike="noStrike" cap="none" normalizeH="0" baseline="0" dirty="0" err="1">
                          <a:ln>
                            <a:noFill/>
                          </a:ln>
                          <a:solidFill>
                            <a:schemeClr val="tx1"/>
                          </a:solidFill>
                          <a:effectLst/>
                          <a:latin typeface="Coptic1" pitchFamily="2" charset="0"/>
                          <a:cs typeface="Times New Roman" pitchFamily="18" charset="0"/>
                        </a:rPr>
                        <a:t>Kurie</a:t>
                      </a:r>
                      <a:r>
                        <a:rPr kumimoji="0" lang="en-US" sz="2400" b="0" i="0" u="none" strike="noStrike" cap="none" normalizeH="0" baseline="0" dirty="0">
                          <a:ln>
                            <a:noFill/>
                          </a:ln>
                          <a:solidFill>
                            <a:schemeClr val="tx1"/>
                          </a:solidFill>
                          <a:effectLst/>
                          <a:latin typeface="Coptic1" pitchFamily="2" charset="0"/>
                          <a:cs typeface="Times New Roman" pitchFamily="18" charset="0"/>
                        </a:rPr>
                        <a:t> </a:t>
                      </a:r>
                      <a:r>
                        <a:rPr kumimoji="0" lang="en-US" sz="2400" b="0" i="0" u="none" strike="noStrike" cap="none" normalizeH="0" baseline="0" dirty="0" err="1">
                          <a:ln>
                            <a:noFill/>
                          </a:ln>
                          <a:solidFill>
                            <a:schemeClr val="tx1"/>
                          </a:solidFill>
                          <a:effectLst/>
                          <a:latin typeface="Coptic1" pitchFamily="2" charset="0"/>
                          <a:cs typeface="Times New Roman" pitchFamily="18" charset="0"/>
                        </a:rPr>
                        <a:t>e~le</a:t>
                      </a:r>
                      <a:r>
                        <a:rPr kumimoji="0" lang="en-US" sz="2400" b="0" i="0" u="none" strike="noStrike" cap="none" normalizeH="0" baseline="0" dirty="0">
                          <a:ln>
                            <a:noFill/>
                          </a:ln>
                          <a:solidFill>
                            <a:schemeClr val="tx1"/>
                          </a:solidFill>
                          <a:effectLst/>
                          <a:latin typeface="Coptic1" pitchFamily="2" charset="0"/>
                          <a:cs typeface="Times New Roman" pitchFamily="18" charset="0"/>
                        </a:rPr>
                        <a:t>/~con: </a:t>
                      </a:r>
                      <a:r>
                        <a:rPr kumimoji="0" lang="en-US" sz="2400" b="0" i="0" u="none" strike="noStrike" cap="none" normalizeH="0" baseline="0" dirty="0" err="1">
                          <a:ln>
                            <a:noFill/>
                          </a:ln>
                          <a:solidFill>
                            <a:schemeClr val="tx1"/>
                          </a:solidFill>
                          <a:effectLst/>
                          <a:latin typeface="Coptic1" pitchFamily="2" charset="0"/>
                          <a:cs typeface="Times New Roman" pitchFamily="18" charset="0"/>
                        </a:rPr>
                        <a:t>Kurie</a:t>
                      </a:r>
                      <a:r>
                        <a:rPr kumimoji="0" lang="en-US" sz="2400" b="0" i="0" u="none" strike="noStrike" cap="none" normalizeH="0" baseline="0" dirty="0">
                          <a:ln>
                            <a:noFill/>
                          </a:ln>
                          <a:solidFill>
                            <a:schemeClr val="tx1"/>
                          </a:solidFill>
                          <a:effectLst/>
                          <a:latin typeface="Coptic1" pitchFamily="2" charset="0"/>
                          <a:cs typeface="Times New Roman" pitchFamily="18" charset="0"/>
                        </a:rPr>
                        <a:t> </a:t>
                      </a:r>
                      <a:r>
                        <a:rPr kumimoji="0" lang="en-US" sz="2400" b="0" i="0" u="none" strike="noStrike" cap="none" normalizeH="0" baseline="0" dirty="0" err="1">
                          <a:ln>
                            <a:noFill/>
                          </a:ln>
                          <a:solidFill>
                            <a:schemeClr val="tx1"/>
                          </a:solidFill>
                          <a:effectLst/>
                          <a:latin typeface="Coptic1" pitchFamily="2" charset="0"/>
                          <a:cs typeface="Times New Roman" pitchFamily="18" charset="0"/>
                        </a:rPr>
                        <a:t>e~le</a:t>
                      </a:r>
                      <a:r>
                        <a:rPr kumimoji="0" lang="en-US" sz="2400" b="0" i="0" u="none" strike="noStrike" cap="none" normalizeH="0" baseline="0" dirty="0">
                          <a:ln>
                            <a:noFill/>
                          </a:ln>
                          <a:solidFill>
                            <a:schemeClr val="tx1"/>
                          </a:solidFill>
                          <a:effectLst/>
                          <a:latin typeface="Coptic1" pitchFamily="2" charset="0"/>
                          <a:cs typeface="Times New Roman" pitchFamily="18" charset="0"/>
                        </a:rPr>
                        <a:t>/~con: </a:t>
                      </a:r>
                      <a:r>
                        <a:rPr kumimoji="0" lang="en-US" sz="2400" b="0" i="0" u="none" strike="noStrike" cap="none" normalizeH="0" baseline="0" dirty="0" err="1">
                          <a:ln>
                            <a:noFill/>
                          </a:ln>
                          <a:solidFill>
                            <a:schemeClr val="tx1"/>
                          </a:solidFill>
                          <a:effectLst/>
                          <a:latin typeface="Coptic1" pitchFamily="2" charset="0"/>
                          <a:cs typeface="Times New Roman" pitchFamily="18" charset="0"/>
                        </a:rPr>
                        <a:t>qen</a:t>
                      </a:r>
                      <a:r>
                        <a:rPr kumimoji="0" lang="en-US" sz="2400" b="0" i="0" u="none" strike="noStrike" cap="none" normalizeH="0" baseline="0" dirty="0">
                          <a:ln>
                            <a:noFill/>
                          </a:ln>
                          <a:solidFill>
                            <a:schemeClr val="tx1"/>
                          </a:solidFill>
                          <a:effectLst/>
                          <a:latin typeface="Coptic1" pitchFamily="2" charset="0"/>
                          <a:cs typeface="Times New Roman" pitchFamily="18" charset="0"/>
                        </a:rPr>
                        <a:t> </a:t>
                      </a:r>
                      <a:r>
                        <a:rPr kumimoji="0" lang="en-US" sz="2400" b="0" i="0" u="none" strike="noStrike" cap="none" normalizeH="0" baseline="0" dirty="0" err="1">
                          <a:ln>
                            <a:noFill/>
                          </a:ln>
                          <a:solidFill>
                            <a:schemeClr val="tx1"/>
                          </a:solidFill>
                          <a:effectLst/>
                          <a:latin typeface="Coptic1" pitchFamily="2" charset="0"/>
                          <a:cs typeface="Times New Roman" pitchFamily="18" charset="0"/>
                        </a:rPr>
                        <a:t>oumeym</a:t>
                      </a:r>
                      <a:r>
                        <a:rPr kumimoji="0" lang="en-US" sz="2400" b="0" i="0" u="none" strike="noStrike" cap="none" normalizeH="0" baseline="0" dirty="0">
                          <a:ln>
                            <a:noFill/>
                          </a:ln>
                          <a:solidFill>
                            <a:schemeClr val="tx1"/>
                          </a:solidFill>
                          <a:effectLst/>
                          <a:latin typeface="Coptic1" pitchFamily="2" charset="0"/>
                          <a:cs typeface="Times New Roman" pitchFamily="18" charset="0"/>
                        </a:rPr>
                        <a:t>/</a:t>
                      </a:r>
                      <a:r>
                        <a:rPr kumimoji="0" lang="en-US" sz="2400" b="0" i="0" u="none" strike="noStrike" cap="none" normalizeH="0" baseline="0" dirty="0" err="1">
                          <a:ln>
                            <a:noFill/>
                          </a:ln>
                          <a:solidFill>
                            <a:schemeClr val="tx1"/>
                          </a:solidFill>
                          <a:effectLst/>
                          <a:latin typeface="Coptic1" pitchFamily="2" charset="0"/>
                          <a:cs typeface="Times New Roman" pitchFamily="18" charset="0"/>
                        </a:rPr>
                        <a:t>i</a:t>
                      </a:r>
                      <a:endParaRPr kumimoji="0" lang="en-US" sz="2400" b="0" i="0" u="none" strike="noStrike" cap="none" normalizeH="0" baseline="0" dirty="0">
                        <a:ln>
                          <a:noFill/>
                        </a:ln>
                        <a:solidFill>
                          <a:schemeClr val="tx1"/>
                        </a:solidFill>
                        <a:effectLst/>
                        <a:latin typeface="Coptic1" pitchFamily="2" charset="0"/>
                        <a:cs typeface="Times New Roman" pitchFamily="18" charset="0"/>
                      </a:endParaRPr>
                    </a:p>
                  </a:txBody>
                  <a:tcPr marL="68580" marR="68580" marT="0"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15000"/>
                        </a:lnSpc>
                        <a:spcBef>
                          <a:spcPts val="0"/>
                        </a:spcBef>
                        <a:spcAft>
                          <a:spcPts val="1200"/>
                        </a:spcAft>
                        <a:buClrTx/>
                        <a:buSzTx/>
                        <a:buFontTx/>
                        <a:buNone/>
                        <a:tabLst/>
                        <a:defRPr/>
                      </a:pPr>
                      <a:r>
                        <a:rPr lang="fr-FR" sz="2000" b="1" kern="1200" dirty="0">
                          <a:solidFill>
                            <a:srgbClr val="C00000"/>
                          </a:solidFill>
                          <a:latin typeface="+mn-lt"/>
                          <a:ea typeface="+mn-ea"/>
                          <a:cs typeface="+mn-cs"/>
                        </a:rPr>
                        <a:t>Le diacre</a:t>
                      </a:r>
                    </a:p>
                    <a:p>
                      <a:pPr algn="just">
                        <a:lnSpc>
                          <a:spcPct val="115000"/>
                        </a:lnSpc>
                        <a:spcAft>
                          <a:spcPts val="1200"/>
                        </a:spcAft>
                      </a:pPr>
                      <a:r>
                        <a:rPr kumimoji="0" lang="fr-FR" sz="2000" b="1" i="0" u="none" strike="noStrike" kern="1200" cap="none" spc="0" normalizeH="0" baseline="0" dirty="0">
                          <a:ln>
                            <a:noFill/>
                          </a:ln>
                          <a:solidFill>
                            <a:prstClr val="black"/>
                          </a:solidFill>
                          <a:effectLst/>
                          <a:uLnTx/>
                          <a:uFillTx/>
                          <a:latin typeface="Book Antiqua" panose="02040602050305030304" pitchFamily="18" charset="0"/>
                          <a:ea typeface="Times New Roman" panose="02020603050405020304" pitchFamily="18" charset="0"/>
                          <a:cs typeface="Arial" panose="020B0604020202020204" pitchFamily="34" charset="0"/>
                        </a:rPr>
                        <a:t>Avec la sagesse de Dieu, soyons attentifs.  Seigneur aie  pitié Seigneur aie  pitié. En vérité</a:t>
                      </a:r>
                    </a:p>
                  </a:txBody>
                  <a:tcPr marL="68580" marR="68580" marT="0"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ar-SA" sz="2400" b="1" kern="1200" dirty="0">
                          <a:solidFill>
                            <a:srgbClr val="C00000"/>
                          </a:solidFill>
                          <a:effectLst/>
                          <a:latin typeface="+mn-lt"/>
                          <a:ea typeface="+mn-ea"/>
                          <a:cs typeface="+mn-cs"/>
                        </a:rPr>
                        <a:t>الشماس</a:t>
                      </a:r>
                      <a:endParaRPr lang="fr-FR" sz="3000" b="1" kern="1200" dirty="0">
                        <a:solidFill>
                          <a:srgbClr val="C00000"/>
                        </a:solidFill>
                        <a:effectLst/>
                        <a:latin typeface="+mn-lt"/>
                        <a:ea typeface="+mn-ea"/>
                        <a:cs typeface="+mn-cs"/>
                      </a:endParaRPr>
                    </a:p>
                    <a:p>
                      <a:pPr marL="0" marR="0" lvl="0" indent="0" algn="justLow" defTabSz="914400" rtl="1" eaLnBrk="1" fontAlgn="auto" latinLnBrk="0" hangingPunct="1">
                        <a:lnSpc>
                          <a:spcPct val="115000"/>
                        </a:lnSpc>
                        <a:spcBef>
                          <a:spcPts val="0"/>
                        </a:spcBef>
                        <a:spcAft>
                          <a:spcPts val="1000"/>
                        </a:spcAft>
                        <a:buClrTx/>
                        <a:buSzTx/>
                        <a:buFontTx/>
                        <a:buNone/>
                        <a:tabLst/>
                        <a:defRPr/>
                      </a:pPr>
                      <a:r>
                        <a:rPr kumimoji="0" lang="ar-SA" sz="2200" b="0" i="0" u="none" strike="noStrike" kern="1200" cap="none" spc="0" normalizeH="0" baseline="0" dirty="0">
                          <a:ln>
                            <a:noFill/>
                          </a:ln>
                          <a:solidFill>
                            <a:prstClr val="black"/>
                          </a:solidFill>
                          <a:effectLst/>
                          <a:uLnTx/>
                          <a:uFillTx/>
                          <a:latin typeface="Book Antiqua" panose="02040602050305030304" pitchFamily="18" charset="0"/>
                          <a:ea typeface="+mn-ea"/>
                          <a:cs typeface="Tahoma" panose="020B0604030504040204" pitchFamily="34" charset="0"/>
                        </a:rPr>
                        <a:t>انصتوا بحكمة الله يا ربُ ارحم. </a:t>
                      </a:r>
                    </a:p>
                    <a:p>
                      <a:pPr marL="0" marR="0" lvl="0" indent="0" algn="justLow" defTabSz="914400" rtl="1" eaLnBrk="1" fontAlgn="auto" latinLnBrk="0" hangingPunct="1">
                        <a:lnSpc>
                          <a:spcPct val="115000"/>
                        </a:lnSpc>
                        <a:spcBef>
                          <a:spcPts val="0"/>
                        </a:spcBef>
                        <a:spcAft>
                          <a:spcPts val="1000"/>
                        </a:spcAft>
                        <a:buClrTx/>
                        <a:buSzTx/>
                        <a:buFontTx/>
                        <a:buNone/>
                        <a:tabLst/>
                        <a:defRPr/>
                      </a:pPr>
                      <a:r>
                        <a:rPr kumimoji="0" lang="ar-SA" sz="2200" b="0" i="0" u="none" strike="noStrike" kern="1200" cap="none" spc="0" normalizeH="0" baseline="0" dirty="0">
                          <a:ln>
                            <a:noFill/>
                          </a:ln>
                          <a:solidFill>
                            <a:prstClr val="black"/>
                          </a:solidFill>
                          <a:effectLst/>
                          <a:uLnTx/>
                          <a:uFillTx/>
                          <a:latin typeface="Book Antiqua" panose="02040602050305030304" pitchFamily="18" charset="0"/>
                          <a:ea typeface="+mn-ea"/>
                          <a:cs typeface="Tahoma" panose="020B0604030504040204" pitchFamily="34" charset="0"/>
                        </a:rPr>
                        <a:t> يا ربُ ارحم.  بالحقيقة.</a:t>
                      </a: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501606394"/>
                  </a:ext>
                </a:extLst>
              </a:tr>
            </a:tbl>
          </a:graphicData>
        </a:graphic>
      </p:graphicFrame>
      <p:sp>
        <p:nvSpPr>
          <p:cNvPr id="6" name="ZoneTexte 5">
            <a:extLst>
              <a:ext uri="{FF2B5EF4-FFF2-40B4-BE49-F238E27FC236}">
                <a16:creationId xmlns:a16="http://schemas.microsoft.com/office/drawing/2014/main" id="{8014C5B3-522C-4636-BC04-2C6F0E035003}"/>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du </a:t>
            </a:r>
            <a:r>
              <a:rPr lang="fr-FR" sz="1600" b="1" dirty="0" err="1">
                <a:solidFill>
                  <a:schemeClr val="bg1"/>
                </a:solidFill>
              </a:rPr>
              <a:t>Lakkan</a:t>
            </a:r>
            <a:r>
              <a:rPr lang="fr-FR" sz="1600" b="1" dirty="0">
                <a:solidFill>
                  <a:schemeClr val="bg1"/>
                </a:solidFill>
              </a:rPr>
              <a:t> (Lavement des pieds)</a:t>
            </a:r>
          </a:p>
        </p:txBody>
      </p:sp>
      <p:sp>
        <p:nvSpPr>
          <p:cNvPr id="8" name="Rectangle 74">
            <a:extLst>
              <a:ext uri="{FF2B5EF4-FFF2-40B4-BE49-F238E27FC236}">
                <a16:creationId xmlns:a16="http://schemas.microsoft.com/office/drawing/2014/main" id="{A7D81BE5-65DE-4A87-B157-25BED73448DC}"/>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صلاة </a:t>
            </a:r>
            <a:r>
              <a:rPr lang="ar-SA" sz="2000" b="1" dirty="0" err="1">
                <a:solidFill>
                  <a:schemeClr val="bg1"/>
                </a:solidFill>
              </a:rPr>
              <a:t>اللقان</a:t>
            </a:r>
            <a:endParaRPr lang="en-US" altLang="fr-FR" sz="2000" b="1" i="1" dirty="0">
              <a:solidFill>
                <a:schemeClr val="bg1"/>
              </a:solidFill>
            </a:endParaRPr>
          </a:p>
        </p:txBody>
      </p:sp>
    </p:spTree>
    <p:extLst>
      <p:ext uri="{BB962C8B-B14F-4D97-AF65-F5344CB8AC3E}">
        <p14:creationId xmlns:p14="http://schemas.microsoft.com/office/powerpoint/2010/main" val="3800187088"/>
      </p:ext>
    </p:extLst>
  </p:cSld>
  <p:clrMapOvr>
    <a:masterClrMapping/>
  </p:clrMapOvr>
</p:sld>
</file>

<file path=ppt/slides/slide6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2184590" name="Group 14"/>
          <p:cNvGraphicFramePr>
            <a:graphicFrameLocks noGrp="1"/>
          </p:cNvGraphicFramePr>
          <p:nvPr/>
        </p:nvGraphicFramePr>
        <p:xfrm>
          <a:off x="695400" y="836712"/>
          <a:ext cx="10873208" cy="5259288"/>
        </p:xfrm>
        <a:graphic>
          <a:graphicData uri="http://schemas.openxmlformats.org/drawingml/2006/table">
            <a:tbl>
              <a:tblPr/>
              <a:tblGrid>
                <a:gridCol w="6329181">
                  <a:extLst>
                    <a:ext uri="{9D8B030D-6E8A-4147-A177-3AD203B41FA5}">
                      <a16:colId xmlns:a16="http://schemas.microsoft.com/office/drawing/2014/main" val="20000"/>
                    </a:ext>
                  </a:extLst>
                </a:gridCol>
                <a:gridCol w="4544027">
                  <a:extLst>
                    <a:ext uri="{9D8B030D-6E8A-4147-A177-3AD203B41FA5}">
                      <a16:colId xmlns:a16="http://schemas.microsoft.com/office/drawing/2014/main" val="20001"/>
                    </a:ext>
                  </a:extLst>
                </a:gridCol>
              </a:tblGrid>
              <a:tr h="5259288">
                <a:tc>
                  <a:txBody>
                    <a:bodyPr/>
                    <a:lstStyle/>
                    <a:p>
                      <a:pPr marL="0" marR="0" lvl="0" indent="0" algn="just" defTabSz="914400" rtl="0" eaLnBrk="1" fontAlgn="base" latinLnBrk="0" hangingPunct="1">
                        <a:lnSpc>
                          <a:spcPct val="100000"/>
                        </a:lnSpc>
                        <a:spcBef>
                          <a:spcPct val="20000"/>
                        </a:spcBef>
                        <a:spcAft>
                          <a:spcPct val="0"/>
                        </a:spcAft>
                        <a:buClrTx/>
                        <a:buSzTx/>
                        <a:buFontTx/>
                        <a:buNone/>
                        <a:tabLst/>
                        <a:defRPr/>
                      </a:pPr>
                      <a:r>
                        <a:rPr kumimoji="0" lang="fr-CA" sz="3200" b="0" i="0" u="none" strike="noStrike" cap="none" normalizeH="0" baseline="0" dirty="0">
                          <a:ln>
                            <a:noFill/>
                          </a:ln>
                          <a:solidFill>
                            <a:schemeClr val="tx1"/>
                          </a:solidFill>
                          <a:effectLst/>
                          <a:latin typeface="Arial" charset="0"/>
                          <a:cs typeface="Arial" charset="0"/>
                        </a:rPr>
                        <a:t>En vérité je crois en Un seul Dieu, le Père Tout Puissant Créateur du ciel et de la terre , de toutes les choses visibles et invisibles .</a:t>
                      </a:r>
                    </a:p>
                    <a:p>
                      <a:pPr marL="0" marR="0" lvl="0" indent="0" algn="just" defTabSz="914400" rtl="0" eaLnBrk="1" fontAlgn="base" latinLnBrk="0" hangingPunct="1">
                        <a:lnSpc>
                          <a:spcPct val="100000"/>
                        </a:lnSpc>
                        <a:spcBef>
                          <a:spcPct val="20000"/>
                        </a:spcBef>
                        <a:spcAft>
                          <a:spcPct val="0"/>
                        </a:spcAft>
                        <a:buClrTx/>
                        <a:buSzTx/>
                        <a:buFontTx/>
                        <a:buNone/>
                        <a:tabLst/>
                        <a:defRPr/>
                      </a:pPr>
                      <a:r>
                        <a:rPr kumimoji="0" lang="fr-CA" sz="3200" b="0" i="0" u="none" strike="noStrike" cap="none" normalizeH="0" baseline="0" dirty="0">
                          <a:ln>
                            <a:noFill/>
                          </a:ln>
                          <a:solidFill>
                            <a:schemeClr val="tx1"/>
                          </a:solidFill>
                          <a:effectLst/>
                          <a:latin typeface="Arial" charset="0"/>
                          <a:cs typeface="Arial" charset="0"/>
                        </a:rPr>
                        <a:t>Je crois en Un seul Seigneur Jésus Christ le Fils unique de Dieu né du Père avant tous les siècles .</a:t>
                      </a:r>
                    </a:p>
                  </a:txBody>
                  <a:tcPr horzOverflow="overflow">
                    <a:lnL>
                      <a:noFill/>
                    </a:lnL>
                    <a:lnR>
                      <a:noFill/>
                    </a:lnR>
                    <a:lnT cap="flat">
                      <a:noFill/>
                    </a:lnT>
                    <a:lnB cap="flat">
                      <a:noFill/>
                    </a:lnB>
                    <a:lnTlToBr>
                      <a:noFill/>
                    </a:lnTlToBr>
                    <a:lnBlToTr>
                      <a:noFill/>
                    </a:lnBlToTr>
                    <a:noFill/>
                  </a:tcPr>
                </a:tc>
                <a:tc>
                  <a:txBody>
                    <a:bodyPr/>
                    <a:lstStyle/>
                    <a:p>
                      <a:pPr marL="0" marR="0" lvl="0" indent="0" algn="just" defTabSz="914400" rtl="1" eaLnBrk="1" fontAlgn="base" latinLnBrk="0" hangingPunct="1">
                        <a:lnSpc>
                          <a:spcPct val="100000"/>
                        </a:lnSpc>
                        <a:spcBef>
                          <a:spcPct val="20000"/>
                        </a:spcBef>
                        <a:spcAft>
                          <a:spcPct val="0"/>
                        </a:spcAft>
                        <a:buClrTx/>
                        <a:buSzTx/>
                        <a:buFontTx/>
                        <a:buNone/>
                        <a:tabLst/>
                      </a:pPr>
                      <a:r>
                        <a:rPr kumimoji="0" lang="ar-SA" sz="3600" b="0" i="0" u="none" strike="noStrike" cap="none" normalizeH="0" baseline="0" dirty="0">
                          <a:ln>
                            <a:noFill/>
                          </a:ln>
                          <a:solidFill>
                            <a:schemeClr val="tx1"/>
                          </a:solidFill>
                          <a:effectLst/>
                          <a:latin typeface="Arial" charset="0"/>
                          <a:cs typeface="Arial" charset="0"/>
                        </a:rPr>
                        <a:t>بالحقيقة نؤمن بإله واحد،</a:t>
                      </a:r>
                      <a:r>
                        <a:rPr kumimoji="0" lang="en-CA" sz="3600" b="0" i="0" u="none" strike="noStrike" cap="none" normalizeH="0" baseline="0" dirty="0">
                          <a:ln>
                            <a:noFill/>
                          </a:ln>
                          <a:solidFill>
                            <a:schemeClr val="tx1"/>
                          </a:solidFill>
                          <a:effectLst/>
                          <a:latin typeface="Arial" charset="0"/>
                          <a:cs typeface="Arial" charset="0"/>
                        </a:rPr>
                        <a:t> </a:t>
                      </a:r>
                      <a:r>
                        <a:rPr kumimoji="0" lang="ar-SA" sz="3600" b="0" i="0" u="none" strike="noStrike" cap="none" normalizeH="0" baseline="0" dirty="0">
                          <a:ln>
                            <a:noFill/>
                          </a:ln>
                          <a:solidFill>
                            <a:schemeClr val="tx1"/>
                          </a:solidFill>
                          <a:effectLst/>
                          <a:latin typeface="Arial" charset="0"/>
                          <a:cs typeface="Arial" charset="0"/>
                        </a:rPr>
                        <a:t> الله </a:t>
                      </a:r>
                      <a:r>
                        <a:rPr kumimoji="0" lang="ar-SA" sz="3600" b="0" i="0" u="none" strike="noStrike" cap="none" normalizeH="0" baseline="0" dirty="0" err="1">
                          <a:ln>
                            <a:noFill/>
                          </a:ln>
                          <a:solidFill>
                            <a:schemeClr val="tx1"/>
                          </a:solidFill>
                          <a:effectLst/>
                          <a:latin typeface="Arial" charset="0"/>
                          <a:cs typeface="Arial" charset="0"/>
                        </a:rPr>
                        <a:t>الآب</a:t>
                      </a:r>
                      <a:r>
                        <a:rPr kumimoji="0" lang="ar-SA" sz="3600" b="0" i="0" u="none" strike="noStrike" cap="none" normalizeH="0" baseline="0" dirty="0">
                          <a:ln>
                            <a:noFill/>
                          </a:ln>
                          <a:solidFill>
                            <a:schemeClr val="tx1"/>
                          </a:solidFill>
                          <a:effectLst/>
                          <a:latin typeface="Arial" charset="0"/>
                          <a:cs typeface="Arial" charset="0"/>
                        </a:rPr>
                        <a:t> ضابط الكل،</a:t>
                      </a:r>
                      <a:r>
                        <a:rPr kumimoji="0" lang="en-CA" sz="3600" b="0" i="0" u="none" strike="noStrike" cap="none" normalizeH="0" baseline="0" dirty="0">
                          <a:ln>
                            <a:noFill/>
                          </a:ln>
                          <a:solidFill>
                            <a:schemeClr val="tx1"/>
                          </a:solidFill>
                          <a:effectLst/>
                          <a:latin typeface="Arial" charset="0"/>
                          <a:cs typeface="Arial" charset="0"/>
                        </a:rPr>
                        <a:t> </a:t>
                      </a:r>
                      <a:r>
                        <a:rPr kumimoji="0" lang="ar-SA" sz="3600" b="0" i="0" u="none" strike="noStrike" cap="none" normalizeH="0" baseline="0" dirty="0">
                          <a:ln>
                            <a:noFill/>
                          </a:ln>
                          <a:solidFill>
                            <a:schemeClr val="tx1"/>
                          </a:solidFill>
                          <a:effectLst/>
                          <a:latin typeface="Arial" charset="0"/>
                          <a:cs typeface="Arial" charset="0"/>
                        </a:rPr>
                        <a:t>خالق السماء والأرض،</a:t>
                      </a:r>
                      <a:r>
                        <a:rPr kumimoji="0" lang="en-CA" sz="3600" b="0" i="0" u="none" strike="noStrike" cap="none" normalizeH="0" baseline="0" dirty="0">
                          <a:ln>
                            <a:noFill/>
                          </a:ln>
                          <a:solidFill>
                            <a:schemeClr val="tx1"/>
                          </a:solidFill>
                          <a:effectLst/>
                          <a:latin typeface="Arial" charset="0"/>
                          <a:cs typeface="Arial" charset="0"/>
                        </a:rPr>
                        <a:t> </a:t>
                      </a:r>
                      <a:r>
                        <a:rPr kumimoji="0" lang="ar-SA" sz="3600" b="0" i="0" u="none" strike="noStrike" cap="none" normalizeH="0" baseline="0" dirty="0">
                          <a:ln>
                            <a:noFill/>
                          </a:ln>
                          <a:solidFill>
                            <a:schemeClr val="tx1"/>
                          </a:solidFill>
                          <a:effectLst/>
                          <a:latin typeface="Arial" charset="0"/>
                          <a:cs typeface="Arial" charset="0"/>
                        </a:rPr>
                        <a:t> ما يُرَى وما لا يُرَى. نؤمن بربٍ واحد، يسوع المسيح، ابن الله الوحيد، المولود من </a:t>
                      </a:r>
                      <a:r>
                        <a:rPr kumimoji="0" lang="ar-SA" sz="3600" b="0" i="0" u="none" strike="noStrike" cap="none" normalizeH="0" baseline="0" dirty="0" err="1">
                          <a:ln>
                            <a:noFill/>
                          </a:ln>
                          <a:solidFill>
                            <a:schemeClr val="tx1"/>
                          </a:solidFill>
                          <a:effectLst/>
                          <a:latin typeface="Arial" charset="0"/>
                          <a:cs typeface="Arial" charset="0"/>
                        </a:rPr>
                        <a:t>الآب</a:t>
                      </a:r>
                      <a:r>
                        <a:rPr kumimoji="0" lang="ar-SA" sz="3600" b="0" i="0" u="none" strike="noStrike" cap="none" normalizeH="0" baseline="0" dirty="0">
                          <a:ln>
                            <a:noFill/>
                          </a:ln>
                          <a:solidFill>
                            <a:schemeClr val="tx1"/>
                          </a:solidFill>
                          <a:effectLst/>
                          <a:latin typeface="Arial" charset="0"/>
                          <a:cs typeface="Arial" charset="0"/>
                        </a:rPr>
                        <a:t> قبل كل الدهور</a:t>
                      </a:r>
                      <a:r>
                        <a:rPr kumimoji="0" lang="ar-EG" sz="3600" b="0" i="0" u="none" strike="noStrike" cap="none" normalizeH="0" baseline="0" dirty="0">
                          <a:ln>
                            <a:noFill/>
                          </a:ln>
                          <a:solidFill>
                            <a:schemeClr val="tx1"/>
                          </a:solidFill>
                          <a:effectLst/>
                          <a:latin typeface="Arial" charset="0"/>
                          <a:cs typeface="Arial" charset="0"/>
                        </a:rPr>
                        <a:t>،</a:t>
                      </a:r>
                      <a:r>
                        <a:rPr kumimoji="0" lang="en-US" sz="3600" b="0" i="0" u="none" strike="noStrike" cap="none" normalizeH="0" baseline="0" dirty="0">
                          <a:ln>
                            <a:noFill/>
                          </a:ln>
                          <a:solidFill>
                            <a:schemeClr val="tx1"/>
                          </a:solidFill>
                          <a:effectLst/>
                          <a:latin typeface="Arial" charset="0"/>
                          <a:cs typeface="Arial" charset="0"/>
                        </a:rPr>
                        <a:t> </a:t>
                      </a:r>
                    </a:p>
                  </a:txBody>
                  <a:tcPr horzOverflow="overflow">
                    <a:lnL>
                      <a:noFill/>
                    </a:lnL>
                    <a:lnR cap="flat">
                      <a:noFill/>
                    </a:lnR>
                    <a:lnT cap="flat">
                      <a:noFill/>
                    </a:lnT>
                    <a:lnB cap="flat">
                      <a:noFill/>
                    </a:lnB>
                    <a:lnTlToBr>
                      <a:noFill/>
                    </a:lnTlToBr>
                    <a:lnBlToTr>
                      <a:noFill/>
                    </a:lnBlToTr>
                    <a:noFill/>
                  </a:tcPr>
                </a:tc>
                <a:extLst>
                  <a:ext uri="{0D108BD9-81ED-4DB2-BD59-A6C34878D82A}">
                    <a16:rowId xmlns:a16="http://schemas.microsoft.com/office/drawing/2014/main" val="10000"/>
                  </a:ext>
                </a:extLst>
              </a:tr>
            </a:tbl>
          </a:graphicData>
        </a:graphic>
      </p:graphicFrame>
      <p:sp>
        <p:nvSpPr>
          <p:cNvPr id="6" name="ZoneTexte 5">
            <a:extLst>
              <a:ext uri="{FF2B5EF4-FFF2-40B4-BE49-F238E27FC236}">
                <a16:creationId xmlns:a16="http://schemas.microsoft.com/office/drawing/2014/main" id="{2CCE33D0-DBAE-4F88-99E1-DEDF2201F335}"/>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du </a:t>
            </a:r>
            <a:r>
              <a:rPr lang="fr-FR" sz="1600" b="1" dirty="0" err="1">
                <a:solidFill>
                  <a:schemeClr val="bg1"/>
                </a:solidFill>
              </a:rPr>
              <a:t>Lakkan</a:t>
            </a:r>
            <a:r>
              <a:rPr lang="fr-FR" sz="1600" b="1" dirty="0">
                <a:solidFill>
                  <a:schemeClr val="bg1"/>
                </a:solidFill>
              </a:rPr>
              <a:t> (Lavement des pieds)</a:t>
            </a:r>
          </a:p>
        </p:txBody>
      </p:sp>
      <p:sp>
        <p:nvSpPr>
          <p:cNvPr id="7" name="Rectangle 74">
            <a:extLst>
              <a:ext uri="{FF2B5EF4-FFF2-40B4-BE49-F238E27FC236}">
                <a16:creationId xmlns:a16="http://schemas.microsoft.com/office/drawing/2014/main" id="{57110C6C-98FD-47CF-AB88-DD34F681E600}"/>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صلاة </a:t>
            </a:r>
            <a:r>
              <a:rPr lang="ar-SA" sz="2000" b="1" dirty="0" err="1">
                <a:solidFill>
                  <a:schemeClr val="bg1"/>
                </a:solidFill>
              </a:rPr>
              <a:t>اللقان</a:t>
            </a:r>
            <a:endParaRPr lang="en-US" altLang="fr-FR" sz="2000" b="1" i="1" dirty="0">
              <a:solidFill>
                <a:schemeClr val="bg1"/>
              </a:solidFill>
            </a:endParaRPr>
          </a:p>
        </p:txBody>
      </p:sp>
    </p:spTree>
  </p:cSld>
  <p:clrMapOvr>
    <a:masterClrMapping/>
  </p:clrMapOvr>
  <p:transition/>
</p:sld>
</file>

<file path=ppt/slides/slide6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2469250" name="Group 2"/>
          <p:cNvGraphicFramePr>
            <a:graphicFrameLocks noGrp="1"/>
          </p:cNvGraphicFramePr>
          <p:nvPr>
            <p:ph/>
          </p:nvPr>
        </p:nvGraphicFramePr>
        <p:xfrm>
          <a:off x="767408" y="646176"/>
          <a:ext cx="10585176" cy="5555704"/>
        </p:xfrm>
        <a:graphic>
          <a:graphicData uri="http://schemas.openxmlformats.org/drawingml/2006/table">
            <a:tbl>
              <a:tblPr/>
              <a:tblGrid>
                <a:gridCol w="5721717">
                  <a:extLst>
                    <a:ext uri="{9D8B030D-6E8A-4147-A177-3AD203B41FA5}">
                      <a16:colId xmlns:a16="http://schemas.microsoft.com/office/drawing/2014/main" val="20000"/>
                    </a:ext>
                  </a:extLst>
                </a:gridCol>
                <a:gridCol w="4863459">
                  <a:extLst>
                    <a:ext uri="{9D8B030D-6E8A-4147-A177-3AD203B41FA5}">
                      <a16:colId xmlns:a16="http://schemas.microsoft.com/office/drawing/2014/main" val="20001"/>
                    </a:ext>
                  </a:extLst>
                </a:gridCol>
              </a:tblGrid>
              <a:tr h="5555704">
                <a:tc>
                  <a:txBody>
                    <a:bodyPr/>
                    <a:lstStyle/>
                    <a:p>
                      <a:pPr marL="0" marR="0" lvl="0" indent="0" algn="just" defTabSz="914400" rtl="0" eaLnBrk="1" fontAlgn="base" latinLnBrk="0" hangingPunct="1">
                        <a:lnSpc>
                          <a:spcPct val="100000"/>
                        </a:lnSpc>
                        <a:spcBef>
                          <a:spcPct val="20000"/>
                        </a:spcBef>
                        <a:spcAft>
                          <a:spcPct val="0"/>
                        </a:spcAft>
                        <a:buClrTx/>
                        <a:buSzTx/>
                        <a:buFontTx/>
                        <a:buNone/>
                        <a:tabLst/>
                        <a:defRPr/>
                      </a:pPr>
                      <a:r>
                        <a:rPr kumimoji="0" lang="fr-CA" sz="2800" b="0" i="0" u="none" strike="noStrike" cap="none" normalizeH="0" baseline="0" dirty="0">
                          <a:ln>
                            <a:noFill/>
                          </a:ln>
                          <a:solidFill>
                            <a:schemeClr val="tx1"/>
                          </a:solidFill>
                          <a:effectLst/>
                          <a:latin typeface="Arial" charset="0"/>
                          <a:cs typeface="Arial" charset="0"/>
                        </a:rPr>
                        <a:t>Lumière née de la Lumière, Vrai Dieu né du Vrai Dieu, engendré, non pas créé,</a:t>
                      </a:r>
                      <a:endParaRPr kumimoji="0" lang="en-US" sz="2800" b="0" i="0" u="none" strike="noStrike" cap="none" normalizeH="0" baseline="0" dirty="0">
                        <a:ln>
                          <a:noFill/>
                        </a:ln>
                        <a:solidFill>
                          <a:schemeClr val="tx1"/>
                        </a:solidFill>
                        <a:effectLst/>
                        <a:latin typeface="Arial" charset="0"/>
                        <a:cs typeface="Arial" charset="0"/>
                      </a:endParaRPr>
                    </a:p>
                    <a:p>
                      <a:pPr marL="0" marR="0" lvl="0" indent="0" algn="just" defTabSz="914400" rtl="0" eaLnBrk="1" fontAlgn="base" latinLnBrk="0" hangingPunct="1">
                        <a:lnSpc>
                          <a:spcPct val="100000"/>
                        </a:lnSpc>
                        <a:spcBef>
                          <a:spcPct val="20000"/>
                        </a:spcBef>
                        <a:spcAft>
                          <a:spcPct val="0"/>
                        </a:spcAft>
                        <a:buClrTx/>
                        <a:buSzTx/>
                        <a:buFontTx/>
                        <a:buNone/>
                        <a:tabLst/>
                      </a:pPr>
                      <a:r>
                        <a:rPr kumimoji="0" lang="fr-CA" sz="2900" b="0" i="0" u="none" strike="noStrike" cap="none" normalizeH="0" baseline="0" dirty="0">
                          <a:ln>
                            <a:noFill/>
                          </a:ln>
                          <a:solidFill>
                            <a:schemeClr val="tx1"/>
                          </a:solidFill>
                          <a:effectLst/>
                          <a:latin typeface="Arial" charset="0"/>
                          <a:cs typeface="Arial" charset="0"/>
                        </a:rPr>
                        <a:t>consubstantiel au Père, Par qui tout a été fait, qui pour nous, les hommes, et pour notre salut, est descendu du ciel . Par l’Esprit Saint il a pris chair de la Vierge Marie et s’est fait homme . </a:t>
                      </a:r>
                      <a:endParaRPr kumimoji="0" lang="en-US" sz="2900" b="0" i="0" u="none" strike="noStrike" cap="none" normalizeH="0" baseline="0" dirty="0">
                        <a:ln>
                          <a:noFill/>
                        </a:ln>
                        <a:solidFill>
                          <a:schemeClr val="tx1"/>
                        </a:solidFill>
                        <a:effectLst/>
                        <a:latin typeface="Arial" charset="0"/>
                        <a:cs typeface="Arial" charset="0"/>
                      </a:endParaRPr>
                    </a:p>
                  </a:txBody>
                  <a:tcPr marL="180000" marR="180000" marT="46800" marB="46800" horzOverflow="overflow">
                    <a:lnL>
                      <a:noFill/>
                    </a:lnL>
                    <a:lnR>
                      <a:noFill/>
                    </a:lnR>
                    <a:lnT cap="flat">
                      <a:noFill/>
                    </a:lnT>
                    <a:lnB cap="flat">
                      <a:noFill/>
                    </a:lnB>
                    <a:lnTlToBr>
                      <a:noFill/>
                    </a:lnTlToBr>
                    <a:lnBlToTr>
                      <a:noFill/>
                    </a:lnBlToTr>
                    <a:noFill/>
                  </a:tcPr>
                </a:tc>
                <a:tc>
                  <a:txBody>
                    <a:bodyPr/>
                    <a:lstStyle/>
                    <a:p>
                      <a:pPr marL="0" marR="0" lvl="0" indent="0" algn="just" defTabSz="914400" rtl="1" eaLnBrk="1" fontAlgn="base" latinLnBrk="0" hangingPunct="1">
                        <a:lnSpc>
                          <a:spcPct val="100000"/>
                        </a:lnSpc>
                        <a:spcBef>
                          <a:spcPct val="20000"/>
                        </a:spcBef>
                        <a:spcAft>
                          <a:spcPct val="0"/>
                        </a:spcAft>
                        <a:buClrTx/>
                        <a:buSzTx/>
                        <a:buFontTx/>
                        <a:buNone/>
                        <a:tabLst/>
                        <a:defRPr/>
                      </a:pPr>
                      <a:r>
                        <a:rPr kumimoji="0" lang="ar-SA" sz="3600" b="0" i="0" u="none" strike="noStrike" cap="none" normalizeH="0" baseline="0" dirty="0">
                          <a:ln>
                            <a:noFill/>
                          </a:ln>
                          <a:solidFill>
                            <a:schemeClr val="tx1"/>
                          </a:solidFill>
                          <a:effectLst/>
                          <a:latin typeface="Arial" charset="0"/>
                          <a:cs typeface="Arial" charset="0"/>
                        </a:rPr>
                        <a:t>نور من نور، إله حق من إله حق، مولود غير مخلوق،</a:t>
                      </a:r>
                      <a:r>
                        <a:rPr kumimoji="0" lang="en-US" sz="3600" b="0" i="0" u="none" strike="noStrike" cap="none" normalizeH="0" baseline="0" dirty="0">
                          <a:ln>
                            <a:noFill/>
                          </a:ln>
                          <a:solidFill>
                            <a:schemeClr val="tx1"/>
                          </a:solidFill>
                          <a:effectLst/>
                          <a:latin typeface="Arial" charset="0"/>
                          <a:cs typeface="Arial" charset="0"/>
                        </a:rPr>
                        <a:t> </a:t>
                      </a:r>
                    </a:p>
                    <a:p>
                      <a:pPr marL="0" marR="0" lvl="0" indent="0" algn="just" defTabSz="914400" rtl="1" eaLnBrk="1" fontAlgn="base" latinLnBrk="0" hangingPunct="1">
                        <a:lnSpc>
                          <a:spcPct val="100000"/>
                        </a:lnSpc>
                        <a:spcBef>
                          <a:spcPct val="20000"/>
                        </a:spcBef>
                        <a:spcAft>
                          <a:spcPct val="0"/>
                        </a:spcAft>
                        <a:buClrTx/>
                        <a:buSzTx/>
                        <a:buFontTx/>
                        <a:buNone/>
                        <a:tabLst/>
                      </a:pPr>
                      <a:r>
                        <a:rPr kumimoji="0" lang="ar-EG" sz="3400" b="0" i="0" u="none" strike="noStrike" cap="none" normalizeH="0" baseline="0" dirty="0" err="1">
                          <a:ln>
                            <a:noFill/>
                          </a:ln>
                          <a:solidFill>
                            <a:schemeClr val="tx1"/>
                          </a:solidFill>
                          <a:effectLst/>
                          <a:latin typeface="Arial" charset="0"/>
                          <a:cs typeface="Arial" charset="0"/>
                        </a:rPr>
                        <a:t>مساوى</a:t>
                      </a:r>
                      <a:r>
                        <a:rPr kumimoji="0" lang="ar-SA" sz="3400" b="0" i="0" u="none" strike="noStrike" cap="none" normalizeH="0" baseline="0" dirty="0">
                          <a:ln>
                            <a:noFill/>
                          </a:ln>
                          <a:solidFill>
                            <a:schemeClr val="tx1"/>
                          </a:solidFill>
                          <a:effectLst/>
                          <a:latin typeface="Arial" charset="0"/>
                          <a:cs typeface="Arial" charset="0"/>
                        </a:rPr>
                        <a:t> </a:t>
                      </a:r>
                      <a:r>
                        <a:rPr kumimoji="0" lang="ar-EG" sz="3400" b="0" i="0" u="none" strike="noStrike" cap="none" normalizeH="0" baseline="0" dirty="0">
                          <a:ln>
                            <a:noFill/>
                          </a:ln>
                          <a:solidFill>
                            <a:schemeClr val="tx1"/>
                          </a:solidFill>
                          <a:effectLst/>
                          <a:latin typeface="Arial" charset="0"/>
                          <a:cs typeface="Arial" charset="0"/>
                        </a:rPr>
                        <a:t>ل</a:t>
                      </a:r>
                      <a:r>
                        <a:rPr kumimoji="0" lang="ar-SA" sz="3400" b="0" i="0" u="none" strike="noStrike" cap="none" normalizeH="0" baseline="0" dirty="0">
                          <a:ln>
                            <a:noFill/>
                          </a:ln>
                          <a:solidFill>
                            <a:schemeClr val="tx1"/>
                          </a:solidFill>
                          <a:effectLst/>
                          <a:latin typeface="Arial" charset="0"/>
                          <a:cs typeface="Arial" charset="0"/>
                        </a:rPr>
                        <a:t>لآب </a:t>
                      </a:r>
                      <a:r>
                        <a:rPr kumimoji="0" lang="ar-SA" sz="3400" b="0" i="0" u="none" strike="noStrike" cap="none" normalizeH="0" baseline="0" dirty="0" err="1">
                          <a:ln>
                            <a:noFill/>
                          </a:ln>
                          <a:solidFill>
                            <a:schemeClr val="tx1"/>
                          </a:solidFill>
                          <a:effectLst/>
                          <a:latin typeface="Arial" charset="0"/>
                          <a:cs typeface="Arial" charset="0"/>
                        </a:rPr>
                        <a:t>فى</a:t>
                      </a:r>
                      <a:r>
                        <a:rPr kumimoji="0" lang="ar-SA" sz="3400" b="0" i="0" u="none" strike="noStrike" cap="none" normalizeH="0" baseline="0" dirty="0">
                          <a:ln>
                            <a:noFill/>
                          </a:ln>
                          <a:solidFill>
                            <a:schemeClr val="tx1"/>
                          </a:solidFill>
                          <a:effectLst/>
                          <a:latin typeface="Arial" charset="0"/>
                          <a:cs typeface="Arial" charset="0"/>
                        </a:rPr>
                        <a:t> الجوهر، </a:t>
                      </a:r>
                      <a:r>
                        <a:rPr kumimoji="0" lang="ar-SA" sz="3400" b="0" i="0" u="none" strike="noStrike" cap="none" normalizeH="0" baseline="0" dirty="0" err="1">
                          <a:ln>
                            <a:noFill/>
                          </a:ln>
                          <a:solidFill>
                            <a:schemeClr val="tx1"/>
                          </a:solidFill>
                          <a:effectLst/>
                          <a:latin typeface="Arial" charset="0"/>
                          <a:cs typeface="Arial" charset="0"/>
                        </a:rPr>
                        <a:t>الذى</a:t>
                      </a:r>
                      <a:r>
                        <a:rPr kumimoji="0" lang="ar-SA" sz="3400" b="0" i="0" u="none" strike="noStrike" cap="none" normalizeH="0" baseline="0" dirty="0">
                          <a:ln>
                            <a:noFill/>
                          </a:ln>
                          <a:solidFill>
                            <a:schemeClr val="tx1"/>
                          </a:solidFill>
                          <a:effectLst/>
                          <a:latin typeface="Arial" charset="0"/>
                          <a:cs typeface="Arial" charset="0"/>
                        </a:rPr>
                        <a:t> </a:t>
                      </a:r>
                      <a:r>
                        <a:rPr kumimoji="0" lang="ar-SA" sz="3400" b="0" i="0" u="none" strike="noStrike" cap="none" normalizeH="0" baseline="0" dirty="0" err="1">
                          <a:ln>
                            <a:noFill/>
                          </a:ln>
                          <a:solidFill>
                            <a:schemeClr val="tx1"/>
                          </a:solidFill>
                          <a:effectLst/>
                          <a:latin typeface="Arial" charset="0"/>
                          <a:cs typeface="Arial" charset="0"/>
                        </a:rPr>
                        <a:t>به</a:t>
                      </a:r>
                      <a:r>
                        <a:rPr kumimoji="0" lang="ar-SA" sz="3400" b="0" i="0" u="none" strike="noStrike" cap="none" normalizeH="0" baseline="0" dirty="0">
                          <a:ln>
                            <a:noFill/>
                          </a:ln>
                          <a:solidFill>
                            <a:schemeClr val="tx1"/>
                          </a:solidFill>
                          <a:effectLst/>
                          <a:latin typeface="Arial" charset="0"/>
                          <a:cs typeface="Arial" charset="0"/>
                        </a:rPr>
                        <a:t> كان كل </a:t>
                      </a:r>
                      <a:r>
                        <a:rPr kumimoji="0" lang="ar-SA" sz="3400" b="0" i="0" u="none" strike="noStrike" cap="none" normalizeH="0" baseline="0" dirty="0" err="1">
                          <a:ln>
                            <a:noFill/>
                          </a:ln>
                          <a:solidFill>
                            <a:schemeClr val="tx1"/>
                          </a:solidFill>
                          <a:effectLst/>
                          <a:latin typeface="Arial" charset="0"/>
                          <a:cs typeface="Arial" charset="0"/>
                        </a:rPr>
                        <a:t>شىء</a:t>
                      </a:r>
                      <a:r>
                        <a:rPr kumimoji="0" lang="ar-SA" sz="3400" b="0" i="0" u="none" strike="noStrike" cap="none" normalizeH="0" baseline="0" dirty="0">
                          <a:ln>
                            <a:noFill/>
                          </a:ln>
                          <a:solidFill>
                            <a:schemeClr val="tx1"/>
                          </a:solidFill>
                          <a:effectLst/>
                          <a:latin typeface="Arial" charset="0"/>
                          <a:cs typeface="Arial" charset="0"/>
                        </a:rPr>
                        <a:t>.</a:t>
                      </a:r>
                    </a:p>
                    <a:p>
                      <a:pPr marL="0" marR="0" lvl="0" indent="0" algn="just" defTabSz="914400" rtl="1" eaLnBrk="1" fontAlgn="base" latinLnBrk="0" hangingPunct="1">
                        <a:lnSpc>
                          <a:spcPct val="100000"/>
                        </a:lnSpc>
                        <a:spcBef>
                          <a:spcPct val="20000"/>
                        </a:spcBef>
                        <a:spcAft>
                          <a:spcPct val="0"/>
                        </a:spcAft>
                        <a:buClrTx/>
                        <a:buSzTx/>
                        <a:buFontTx/>
                        <a:buNone/>
                        <a:tabLst/>
                      </a:pPr>
                      <a:r>
                        <a:rPr kumimoji="0" lang="ar-SA" sz="3400" b="0" i="0" u="none" strike="noStrike" cap="none" normalizeH="0" baseline="0" dirty="0">
                          <a:ln>
                            <a:noFill/>
                          </a:ln>
                          <a:solidFill>
                            <a:schemeClr val="tx1"/>
                          </a:solidFill>
                          <a:effectLst/>
                          <a:latin typeface="Arial" charset="0"/>
                          <a:cs typeface="Arial" charset="0"/>
                        </a:rPr>
                        <a:t>هذا </a:t>
                      </a:r>
                      <a:r>
                        <a:rPr kumimoji="0" lang="ar-SA" sz="3400" b="0" i="0" u="none" strike="noStrike" cap="none" normalizeH="0" baseline="0" dirty="0" err="1">
                          <a:ln>
                            <a:noFill/>
                          </a:ln>
                          <a:solidFill>
                            <a:schemeClr val="tx1"/>
                          </a:solidFill>
                          <a:effectLst/>
                          <a:latin typeface="Arial" charset="0"/>
                          <a:cs typeface="Arial" charset="0"/>
                        </a:rPr>
                        <a:t>الذى</a:t>
                      </a:r>
                      <a:r>
                        <a:rPr kumimoji="0" lang="ar-SA" sz="3400" b="0" i="0" u="none" strike="noStrike" cap="none" normalizeH="0" baseline="0" dirty="0">
                          <a:ln>
                            <a:noFill/>
                          </a:ln>
                          <a:solidFill>
                            <a:schemeClr val="tx1"/>
                          </a:solidFill>
                          <a:effectLst/>
                          <a:latin typeface="Arial" charset="0"/>
                          <a:cs typeface="Arial" charset="0"/>
                        </a:rPr>
                        <a:t> من أجلنا نحنُ البشر، ومن أجل خلاصنا، نَزَلَ من السماء، وتجسدَ من الروح القدس ومن مريم العذراء.  وتأنس</a:t>
                      </a:r>
                      <a:r>
                        <a:rPr kumimoji="0" lang="en-US" sz="3600" b="0" i="0" u="none" strike="noStrike" cap="none" normalizeH="0" baseline="0" dirty="0">
                          <a:ln>
                            <a:noFill/>
                          </a:ln>
                          <a:solidFill>
                            <a:schemeClr val="tx1"/>
                          </a:solidFill>
                          <a:effectLst/>
                          <a:latin typeface="Arial" charset="0"/>
                          <a:cs typeface="Arial" charset="0"/>
                        </a:rPr>
                        <a:t> </a:t>
                      </a:r>
                    </a:p>
                  </a:txBody>
                  <a:tcPr horzOverflow="overflow">
                    <a:lnL>
                      <a:noFill/>
                    </a:lnL>
                    <a:lnR cap="flat">
                      <a:noFill/>
                    </a:lnR>
                    <a:lnT cap="flat">
                      <a:noFill/>
                    </a:lnT>
                    <a:lnB cap="flat">
                      <a:noFill/>
                    </a:lnB>
                    <a:lnTlToBr>
                      <a:noFill/>
                    </a:lnTlToBr>
                    <a:lnBlToTr>
                      <a:noFill/>
                    </a:lnBlToTr>
                    <a:noFill/>
                  </a:tcPr>
                </a:tc>
                <a:extLst>
                  <a:ext uri="{0D108BD9-81ED-4DB2-BD59-A6C34878D82A}">
                    <a16:rowId xmlns:a16="http://schemas.microsoft.com/office/drawing/2014/main" val="10000"/>
                  </a:ext>
                </a:extLst>
              </a:tr>
            </a:tbl>
          </a:graphicData>
        </a:graphic>
      </p:graphicFrame>
      <p:sp>
        <p:nvSpPr>
          <p:cNvPr id="5" name="ZoneTexte 4">
            <a:extLst>
              <a:ext uri="{FF2B5EF4-FFF2-40B4-BE49-F238E27FC236}">
                <a16:creationId xmlns:a16="http://schemas.microsoft.com/office/drawing/2014/main" id="{8032A961-9B6C-4D5B-8816-7B23E57E82C9}"/>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du </a:t>
            </a:r>
            <a:r>
              <a:rPr lang="fr-FR" sz="1600" b="1" dirty="0" err="1">
                <a:solidFill>
                  <a:schemeClr val="bg1"/>
                </a:solidFill>
              </a:rPr>
              <a:t>Lakkan</a:t>
            </a:r>
            <a:r>
              <a:rPr lang="fr-FR" sz="1600" b="1" dirty="0">
                <a:solidFill>
                  <a:schemeClr val="bg1"/>
                </a:solidFill>
              </a:rPr>
              <a:t> (Lavement des pieds)</a:t>
            </a:r>
          </a:p>
        </p:txBody>
      </p:sp>
      <p:sp>
        <p:nvSpPr>
          <p:cNvPr id="6" name="Rectangle 74">
            <a:extLst>
              <a:ext uri="{FF2B5EF4-FFF2-40B4-BE49-F238E27FC236}">
                <a16:creationId xmlns:a16="http://schemas.microsoft.com/office/drawing/2014/main" id="{B4C8D42C-E05E-467A-8CC6-D8127570DFED}"/>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صلاة </a:t>
            </a:r>
            <a:r>
              <a:rPr lang="ar-SA" sz="2000" b="1" dirty="0" err="1">
                <a:solidFill>
                  <a:schemeClr val="bg1"/>
                </a:solidFill>
              </a:rPr>
              <a:t>اللقان</a:t>
            </a:r>
            <a:endParaRPr lang="en-US" altLang="fr-FR" sz="2000" b="1" i="1" dirty="0">
              <a:solidFill>
                <a:schemeClr val="bg1"/>
              </a:solidFill>
            </a:endParaRPr>
          </a:p>
        </p:txBody>
      </p:sp>
    </p:spTree>
  </p:cSld>
  <p:clrMapOvr>
    <a:masterClrMapping/>
  </p:clrMapOvr>
  <p:transition/>
</p:sld>
</file>

<file path=ppt/slides/slide6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2188674" name="Group 2"/>
          <p:cNvGraphicFramePr>
            <a:graphicFrameLocks noGrp="1"/>
          </p:cNvGraphicFramePr>
          <p:nvPr>
            <p:ph/>
          </p:nvPr>
        </p:nvGraphicFramePr>
        <p:xfrm>
          <a:off x="623392" y="692696"/>
          <a:ext cx="10873208" cy="5882728"/>
        </p:xfrm>
        <a:graphic>
          <a:graphicData uri="http://schemas.openxmlformats.org/drawingml/2006/table">
            <a:tbl>
              <a:tblPr/>
              <a:tblGrid>
                <a:gridCol w="6677422">
                  <a:extLst>
                    <a:ext uri="{9D8B030D-6E8A-4147-A177-3AD203B41FA5}">
                      <a16:colId xmlns:a16="http://schemas.microsoft.com/office/drawing/2014/main" val="20000"/>
                    </a:ext>
                  </a:extLst>
                </a:gridCol>
                <a:gridCol w="4195786">
                  <a:extLst>
                    <a:ext uri="{9D8B030D-6E8A-4147-A177-3AD203B41FA5}">
                      <a16:colId xmlns:a16="http://schemas.microsoft.com/office/drawing/2014/main" val="20001"/>
                    </a:ext>
                  </a:extLst>
                </a:gridCol>
              </a:tblGrid>
              <a:tr h="5882728">
                <a:tc>
                  <a:txBody>
                    <a:bodyPr/>
                    <a:lstStyle/>
                    <a:p>
                      <a:pPr marL="0" marR="0" lvl="0" indent="0" algn="just" defTabSz="914400" rtl="0" eaLnBrk="1" fontAlgn="base" latinLnBrk="0" hangingPunct="1">
                        <a:lnSpc>
                          <a:spcPct val="100000"/>
                        </a:lnSpc>
                        <a:spcBef>
                          <a:spcPct val="20000"/>
                        </a:spcBef>
                        <a:spcAft>
                          <a:spcPct val="0"/>
                        </a:spcAft>
                        <a:buClrTx/>
                        <a:buSzTx/>
                        <a:buFontTx/>
                        <a:buNone/>
                        <a:tabLst/>
                      </a:pPr>
                      <a:r>
                        <a:rPr kumimoji="0" lang="fr-CA" sz="2800" b="0" i="0" u="none" strike="noStrike" cap="none" normalizeH="0" baseline="0" dirty="0">
                          <a:ln>
                            <a:noFill/>
                          </a:ln>
                          <a:solidFill>
                            <a:schemeClr val="tx1"/>
                          </a:solidFill>
                          <a:effectLst/>
                          <a:latin typeface="Arial" charset="0"/>
                          <a:cs typeface="Arial" charset="0"/>
                        </a:rPr>
                        <a:t>Il a été crucifié pour nous sous Ponce Pilate , a souffert et a été enseveli . Il est ressuscité le troisième jour conformément aux écritures . Il est monté au ciel et s’est assis à la droite du Père d’où Il reviendra dans Sa gloire pour juger les vivants et les morts et son règne n’aura pas de fin . </a:t>
                      </a:r>
                    </a:p>
                    <a:p>
                      <a:pPr marL="0" marR="0" lvl="0" indent="0" algn="just" defTabSz="914400" rtl="0" eaLnBrk="1" fontAlgn="base" latinLnBrk="0" hangingPunct="1">
                        <a:lnSpc>
                          <a:spcPct val="100000"/>
                        </a:lnSpc>
                        <a:spcBef>
                          <a:spcPct val="20000"/>
                        </a:spcBef>
                        <a:spcAft>
                          <a:spcPct val="0"/>
                        </a:spcAft>
                        <a:buClrTx/>
                        <a:buSzTx/>
                        <a:buFontTx/>
                        <a:buNone/>
                        <a:tabLst/>
                      </a:pPr>
                      <a:endParaRPr kumimoji="0" lang="fr-CA" sz="2800" b="0" i="0" u="none" strike="noStrike" cap="none" normalizeH="0" baseline="0" dirty="0">
                        <a:ln>
                          <a:noFill/>
                        </a:ln>
                        <a:solidFill>
                          <a:schemeClr val="tx1"/>
                        </a:solidFill>
                        <a:effectLst/>
                        <a:latin typeface="Arial" charset="0"/>
                        <a:cs typeface="Arial" charset="0"/>
                      </a:endParaRPr>
                    </a:p>
                    <a:p>
                      <a:pPr marL="0" marR="0" lvl="0" indent="0" algn="just" defTabSz="914400" rtl="0" eaLnBrk="1" fontAlgn="base" latinLnBrk="0" hangingPunct="1">
                        <a:lnSpc>
                          <a:spcPct val="100000"/>
                        </a:lnSpc>
                        <a:spcBef>
                          <a:spcPct val="20000"/>
                        </a:spcBef>
                        <a:spcAft>
                          <a:spcPct val="0"/>
                        </a:spcAft>
                        <a:buClrTx/>
                        <a:buSzTx/>
                        <a:buFontTx/>
                        <a:buNone/>
                        <a:tabLst/>
                      </a:pPr>
                      <a:r>
                        <a:rPr kumimoji="0" lang="fr-CA" sz="2800" b="0" i="0" u="none" strike="noStrike" cap="none" normalizeH="0" baseline="0" dirty="0">
                          <a:ln>
                            <a:noFill/>
                          </a:ln>
                          <a:solidFill>
                            <a:schemeClr val="tx1"/>
                          </a:solidFill>
                          <a:effectLst/>
                          <a:latin typeface="Arial" charset="0"/>
                          <a:cs typeface="Arial" charset="0"/>
                        </a:rPr>
                        <a:t>Je crois en l’Esprit Saint qui est Seigneur et qui donne la vie ; il procède du Père . </a:t>
                      </a:r>
                      <a:endParaRPr kumimoji="0" lang="en-US" sz="2800" b="0" i="0" u="none" strike="noStrike" cap="none" normalizeH="0" baseline="0" dirty="0">
                        <a:ln>
                          <a:noFill/>
                        </a:ln>
                        <a:solidFill>
                          <a:schemeClr val="tx1"/>
                        </a:solidFill>
                        <a:effectLst/>
                        <a:latin typeface="Arial" charset="0"/>
                        <a:cs typeface="Arial" charset="0"/>
                      </a:endParaRPr>
                    </a:p>
                  </a:txBody>
                  <a:tcPr marL="216000" marR="216000" marT="46800" marB="46800" horzOverflow="overflow">
                    <a:lnL>
                      <a:noFill/>
                    </a:lnL>
                    <a:lnR>
                      <a:noFill/>
                    </a:lnR>
                    <a:lnT cap="flat">
                      <a:noFill/>
                    </a:lnT>
                    <a:lnB cap="flat">
                      <a:noFill/>
                    </a:lnB>
                    <a:lnTlToBr>
                      <a:noFill/>
                    </a:lnTlToBr>
                    <a:lnBlToTr>
                      <a:noFill/>
                    </a:lnBlToTr>
                    <a:noFill/>
                  </a:tcPr>
                </a:tc>
                <a:tc>
                  <a:txBody>
                    <a:bodyPr/>
                    <a:lstStyle/>
                    <a:p>
                      <a:pPr marL="0" marR="0" lvl="0" indent="0" algn="just" defTabSz="914400" rtl="1" eaLnBrk="1" fontAlgn="base" latinLnBrk="0" hangingPunct="1">
                        <a:lnSpc>
                          <a:spcPct val="110000"/>
                        </a:lnSpc>
                        <a:spcBef>
                          <a:spcPct val="60000"/>
                        </a:spcBef>
                        <a:spcAft>
                          <a:spcPct val="0"/>
                        </a:spcAft>
                        <a:buClrTx/>
                        <a:buSzTx/>
                        <a:buFontTx/>
                        <a:buNone/>
                        <a:tabLst/>
                      </a:pPr>
                      <a:r>
                        <a:rPr kumimoji="0" lang="ar-SA" sz="3200" b="0" i="0" u="none" strike="noStrike" cap="none" normalizeH="0" baseline="0" dirty="0">
                          <a:ln>
                            <a:noFill/>
                          </a:ln>
                          <a:solidFill>
                            <a:schemeClr val="tx1"/>
                          </a:solidFill>
                          <a:effectLst/>
                          <a:latin typeface="Arial" charset="0"/>
                          <a:cs typeface="Arial" charset="0"/>
                        </a:rPr>
                        <a:t>وصُلِبَ عنا على عهد </a:t>
                      </a:r>
                      <a:r>
                        <a:rPr kumimoji="0" lang="ar-SA" sz="3200" b="0" i="0" u="none" strike="noStrike" cap="none" normalizeH="0" baseline="0" dirty="0" err="1">
                          <a:ln>
                            <a:noFill/>
                          </a:ln>
                          <a:solidFill>
                            <a:schemeClr val="tx1"/>
                          </a:solidFill>
                          <a:effectLst/>
                          <a:latin typeface="Arial" charset="0"/>
                          <a:cs typeface="Arial" charset="0"/>
                        </a:rPr>
                        <a:t>بيلاطس</a:t>
                      </a:r>
                      <a:r>
                        <a:rPr kumimoji="0" lang="ar-SA" sz="3200" b="0" i="0" u="none" strike="noStrike" cap="none" normalizeH="0" baseline="0" dirty="0">
                          <a:ln>
                            <a:noFill/>
                          </a:ln>
                          <a:solidFill>
                            <a:schemeClr val="tx1"/>
                          </a:solidFill>
                          <a:effectLst/>
                          <a:latin typeface="Arial" charset="0"/>
                          <a:cs typeface="Arial" charset="0"/>
                        </a:rPr>
                        <a:t> </a:t>
                      </a:r>
                      <a:r>
                        <a:rPr kumimoji="0" lang="ar-SA" sz="3200" b="0" i="0" u="none" strike="noStrike" cap="none" normalizeH="0" baseline="0" dirty="0" err="1">
                          <a:ln>
                            <a:noFill/>
                          </a:ln>
                          <a:solidFill>
                            <a:schemeClr val="tx1"/>
                          </a:solidFill>
                          <a:effectLst/>
                          <a:latin typeface="Arial" charset="0"/>
                          <a:cs typeface="Arial" charset="0"/>
                        </a:rPr>
                        <a:t>البنطى</a:t>
                      </a:r>
                      <a:r>
                        <a:rPr kumimoji="0" lang="ar-SA" sz="3200" b="0" i="0" u="none" strike="noStrike" cap="none" normalizeH="0" baseline="0" dirty="0">
                          <a:ln>
                            <a:noFill/>
                          </a:ln>
                          <a:solidFill>
                            <a:schemeClr val="tx1"/>
                          </a:solidFill>
                          <a:effectLst/>
                          <a:latin typeface="Arial" charset="0"/>
                          <a:cs typeface="Arial" charset="0"/>
                        </a:rPr>
                        <a:t>.  تألمَ وقبرَ وقامَ من الأموات </a:t>
                      </a:r>
                      <a:r>
                        <a:rPr kumimoji="0" lang="ar-SA" sz="3200" b="0" i="0" u="none" strike="noStrike" cap="none" normalizeH="0" baseline="0" dirty="0" err="1">
                          <a:ln>
                            <a:noFill/>
                          </a:ln>
                          <a:solidFill>
                            <a:schemeClr val="tx1"/>
                          </a:solidFill>
                          <a:effectLst/>
                          <a:latin typeface="Arial" charset="0"/>
                          <a:cs typeface="Arial" charset="0"/>
                        </a:rPr>
                        <a:t>فى</a:t>
                      </a:r>
                      <a:r>
                        <a:rPr kumimoji="0" lang="ar-SA" sz="3200" b="0" i="0" u="none" strike="noStrike" cap="none" normalizeH="0" baseline="0" dirty="0">
                          <a:ln>
                            <a:noFill/>
                          </a:ln>
                          <a:solidFill>
                            <a:schemeClr val="tx1"/>
                          </a:solidFill>
                          <a:effectLst/>
                          <a:latin typeface="Arial" charset="0"/>
                          <a:cs typeface="Arial" charset="0"/>
                        </a:rPr>
                        <a:t> اليوم الثالث، كما </a:t>
                      </a:r>
                      <a:r>
                        <a:rPr kumimoji="0" lang="ar-SA" sz="3200" b="0" i="0" u="none" strike="noStrike" cap="none" normalizeH="0" baseline="0" dirty="0" err="1">
                          <a:ln>
                            <a:noFill/>
                          </a:ln>
                          <a:solidFill>
                            <a:schemeClr val="tx1"/>
                          </a:solidFill>
                          <a:effectLst/>
                          <a:latin typeface="Arial" charset="0"/>
                          <a:cs typeface="Arial" charset="0"/>
                        </a:rPr>
                        <a:t>فى</a:t>
                      </a:r>
                      <a:r>
                        <a:rPr kumimoji="0" lang="ar-SA" sz="3200" b="0" i="0" u="none" strike="noStrike" cap="none" normalizeH="0" baseline="0" dirty="0">
                          <a:ln>
                            <a:noFill/>
                          </a:ln>
                          <a:solidFill>
                            <a:schemeClr val="tx1"/>
                          </a:solidFill>
                          <a:effectLst/>
                          <a:latin typeface="Arial" charset="0"/>
                          <a:cs typeface="Arial" charset="0"/>
                        </a:rPr>
                        <a:t> الكتب. </a:t>
                      </a:r>
                      <a:r>
                        <a:rPr kumimoji="0" lang="ar-SA" sz="2800" b="0" i="0" u="none" strike="noStrike" cap="none" normalizeH="0" baseline="0" dirty="0">
                          <a:ln>
                            <a:noFill/>
                          </a:ln>
                          <a:solidFill>
                            <a:schemeClr val="tx1"/>
                          </a:solidFill>
                          <a:effectLst/>
                          <a:latin typeface="Arial" charset="0"/>
                          <a:cs typeface="Arial" charset="0"/>
                        </a:rPr>
                        <a:t>وصَعِدَ إلى السموات،</a:t>
                      </a:r>
                      <a:r>
                        <a:rPr kumimoji="0" lang="en-US" sz="2800" b="0" i="0" u="none" strike="noStrike" cap="none" normalizeH="0" baseline="0" dirty="0">
                          <a:ln>
                            <a:noFill/>
                          </a:ln>
                          <a:solidFill>
                            <a:schemeClr val="tx1"/>
                          </a:solidFill>
                          <a:effectLst/>
                          <a:latin typeface="Arial" charset="0"/>
                          <a:cs typeface="Arial" charset="0"/>
                        </a:rPr>
                        <a:t> </a:t>
                      </a:r>
                      <a:r>
                        <a:rPr kumimoji="0" lang="ar-SA" sz="3200" b="0" i="0" u="none" strike="noStrike" cap="none" normalizeH="0" baseline="0" dirty="0">
                          <a:ln>
                            <a:noFill/>
                          </a:ln>
                          <a:solidFill>
                            <a:schemeClr val="tx1"/>
                          </a:solidFill>
                          <a:effectLst/>
                          <a:latin typeface="Arial" charset="0"/>
                          <a:cs typeface="Arial" charset="0"/>
                        </a:rPr>
                        <a:t>وجَلسَ عن يمين أبيه.  وأيضاً </a:t>
                      </a:r>
                      <a:r>
                        <a:rPr kumimoji="0" lang="ar-SA" sz="3200" b="0" i="0" u="none" strike="noStrike" cap="none" normalizeH="0" baseline="0" dirty="0" err="1">
                          <a:ln>
                            <a:noFill/>
                          </a:ln>
                          <a:solidFill>
                            <a:schemeClr val="tx1"/>
                          </a:solidFill>
                          <a:effectLst/>
                          <a:latin typeface="Arial" charset="0"/>
                          <a:cs typeface="Arial" charset="0"/>
                        </a:rPr>
                        <a:t>يأتى</a:t>
                      </a:r>
                      <a:r>
                        <a:rPr kumimoji="0" lang="ar-SA" sz="3200" b="0" i="0" u="none" strike="noStrike" cap="none" normalizeH="0" baseline="0" dirty="0">
                          <a:ln>
                            <a:noFill/>
                          </a:ln>
                          <a:solidFill>
                            <a:schemeClr val="tx1"/>
                          </a:solidFill>
                          <a:effectLst/>
                          <a:latin typeface="Arial" charset="0"/>
                          <a:cs typeface="Arial" charset="0"/>
                        </a:rPr>
                        <a:t> </a:t>
                      </a:r>
                      <a:r>
                        <a:rPr kumimoji="0" lang="ar-SA" sz="3200" b="0" i="0" u="none" strike="noStrike" cap="none" normalizeH="0" baseline="0" dirty="0" err="1">
                          <a:ln>
                            <a:noFill/>
                          </a:ln>
                          <a:solidFill>
                            <a:schemeClr val="tx1"/>
                          </a:solidFill>
                          <a:effectLst/>
                          <a:latin typeface="Arial" charset="0"/>
                          <a:cs typeface="Arial" charset="0"/>
                        </a:rPr>
                        <a:t>فى</a:t>
                      </a:r>
                      <a:r>
                        <a:rPr kumimoji="0" lang="ar-SA" sz="3200" b="0" i="0" u="none" strike="noStrike" cap="none" normalizeH="0" baseline="0" dirty="0">
                          <a:ln>
                            <a:noFill/>
                          </a:ln>
                          <a:solidFill>
                            <a:schemeClr val="tx1"/>
                          </a:solidFill>
                          <a:effectLst/>
                          <a:latin typeface="Arial" charset="0"/>
                          <a:cs typeface="Arial" charset="0"/>
                        </a:rPr>
                        <a:t> مجدهِ ليَدينَ الأحياءَ والأموات، </a:t>
                      </a:r>
                      <a:r>
                        <a:rPr kumimoji="0" lang="ar-SA" sz="3200" b="0" i="0" u="none" strike="noStrike" cap="none" normalizeH="0" baseline="0" dirty="0" err="1">
                          <a:ln>
                            <a:noFill/>
                          </a:ln>
                          <a:solidFill>
                            <a:schemeClr val="tx1"/>
                          </a:solidFill>
                          <a:effectLst/>
                          <a:latin typeface="Arial" charset="0"/>
                          <a:cs typeface="Arial" charset="0"/>
                        </a:rPr>
                        <a:t>الذى</a:t>
                      </a:r>
                      <a:r>
                        <a:rPr kumimoji="0" lang="ar-SA" sz="3200" b="0" i="0" u="none" strike="noStrike" cap="none" normalizeH="0" baseline="0" dirty="0">
                          <a:ln>
                            <a:noFill/>
                          </a:ln>
                          <a:solidFill>
                            <a:schemeClr val="tx1"/>
                          </a:solidFill>
                          <a:effectLst/>
                          <a:latin typeface="Arial" charset="0"/>
                          <a:cs typeface="Arial" charset="0"/>
                        </a:rPr>
                        <a:t> ليس لملكِهِ انقضاء.</a:t>
                      </a:r>
                    </a:p>
                    <a:p>
                      <a:pPr marL="0" marR="0" lvl="0" indent="0" algn="just" defTabSz="914400" rtl="1" eaLnBrk="1" fontAlgn="base" latinLnBrk="0" hangingPunct="1">
                        <a:lnSpc>
                          <a:spcPct val="100000"/>
                        </a:lnSpc>
                        <a:spcBef>
                          <a:spcPct val="20000"/>
                        </a:spcBef>
                        <a:spcAft>
                          <a:spcPct val="0"/>
                        </a:spcAft>
                        <a:buClrTx/>
                        <a:buSzTx/>
                        <a:buFontTx/>
                        <a:buNone/>
                        <a:tabLst/>
                      </a:pPr>
                      <a:r>
                        <a:rPr kumimoji="0" lang="ar-SA" sz="3200" b="0" i="0" u="none" strike="noStrike" cap="none" normalizeH="0" baseline="0" dirty="0">
                          <a:ln>
                            <a:noFill/>
                          </a:ln>
                          <a:solidFill>
                            <a:schemeClr val="tx1"/>
                          </a:solidFill>
                          <a:effectLst/>
                          <a:latin typeface="Arial" charset="0"/>
                          <a:cs typeface="Arial" charset="0"/>
                        </a:rPr>
                        <a:t>نعم نؤمن بالروح القدس، الرب المحيى</a:t>
                      </a:r>
                      <a:endParaRPr kumimoji="0" lang="en-US" sz="3200" b="0" i="0" u="none" strike="noStrike" cap="none" normalizeH="0" baseline="0" dirty="0">
                        <a:ln>
                          <a:noFill/>
                        </a:ln>
                        <a:solidFill>
                          <a:schemeClr val="tx1"/>
                        </a:solidFill>
                        <a:effectLst/>
                        <a:latin typeface="Arial" charset="0"/>
                        <a:cs typeface="Arial" charset="0"/>
                      </a:endParaRPr>
                    </a:p>
                  </a:txBody>
                  <a:tcPr marL="144000" marR="144000" marT="46800" marB="46800" horzOverflow="overflow">
                    <a:lnL>
                      <a:noFill/>
                    </a:lnL>
                    <a:lnR cap="flat">
                      <a:noFill/>
                    </a:lnR>
                    <a:lnT cap="flat">
                      <a:noFill/>
                    </a:lnT>
                    <a:lnB cap="flat">
                      <a:noFill/>
                    </a:lnB>
                    <a:lnTlToBr>
                      <a:noFill/>
                    </a:lnTlToBr>
                    <a:lnBlToTr>
                      <a:noFill/>
                    </a:lnBlToTr>
                    <a:noFill/>
                  </a:tcPr>
                </a:tc>
                <a:extLst>
                  <a:ext uri="{0D108BD9-81ED-4DB2-BD59-A6C34878D82A}">
                    <a16:rowId xmlns:a16="http://schemas.microsoft.com/office/drawing/2014/main" val="10000"/>
                  </a:ext>
                </a:extLst>
              </a:tr>
            </a:tbl>
          </a:graphicData>
        </a:graphic>
      </p:graphicFrame>
      <p:sp>
        <p:nvSpPr>
          <p:cNvPr id="5" name="ZoneTexte 4">
            <a:extLst>
              <a:ext uri="{FF2B5EF4-FFF2-40B4-BE49-F238E27FC236}">
                <a16:creationId xmlns:a16="http://schemas.microsoft.com/office/drawing/2014/main" id="{86F2789B-65FD-43D2-9C48-E0462A0140C8}"/>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du </a:t>
            </a:r>
            <a:r>
              <a:rPr lang="fr-FR" sz="1600" b="1" dirty="0" err="1">
                <a:solidFill>
                  <a:schemeClr val="bg1"/>
                </a:solidFill>
              </a:rPr>
              <a:t>Lakkan</a:t>
            </a:r>
            <a:r>
              <a:rPr lang="fr-FR" sz="1600" b="1" dirty="0">
                <a:solidFill>
                  <a:schemeClr val="bg1"/>
                </a:solidFill>
              </a:rPr>
              <a:t> (Lavement des pieds)</a:t>
            </a:r>
          </a:p>
        </p:txBody>
      </p:sp>
      <p:sp>
        <p:nvSpPr>
          <p:cNvPr id="6" name="Rectangle 74">
            <a:extLst>
              <a:ext uri="{FF2B5EF4-FFF2-40B4-BE49-F238E27FC236}">
                <a16:creationId xmlns:a16="http://schemas.microsoft.com/office/drawing/2014/main" id="{E3A5D261-07E6-4E3B-BA84-D5AD41E370BC}"/>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صلاة </a:t>
            </a:r>
            <a:r>
              <a:rPr lang="ar-SA" sz="2000" b="1" dirty="0" err="1">
                <a:solidFill>
                  <a:schemeClr val="bg1"/>
                </a:solidFill>
              </a:rPr>
              <a:t>اللقان</a:t>
            </a:r>
            <a:endParaRPr lang="en-US" altLang="fr-FR" sz="2000" b="1" i="1" dirty="0">
              <a:solidFill>
                <a:schemeClr val="bg1"/>
              </a:solidFill>
            </a:endParaRPr>
          </a:p>
        </p:txBody>
      </p:sp>
    </p:spTree>
  </p:cSld>
  <p:clrMapOvr>
    <a:masterClrMapping/>
  </p:clrMapOvr>
  <p:transition/>
</p:sld>
</file>

<file path=ppt/slides/slide6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2189698" name="Group 2"/>
          <p:cNvGraphicFramePr>
            <a:graphicFrameLocks noGrp="1"/>
          </p:cNvGraphicFramePr>
          <p:nvPr>
            <p:ph/>
          </p:nvPr>
        </p:nvGraphicFramePr>
        <p:xfrm>
          <a:off x="767408" y="980728"/>
          <a:ext cx="10657184" cy="5267672"/>
        </p:xfrm>
        <a:graphic>
          <a:graphicData uri="http://schemas.openxmlformats.org/drawingml/2006/table">
            <a:tbl>
              <a:tblPr/>
              <a:tblGrid>
                <a:gridCol w="6604452">
                  <a:extLst>
                    <a:ext uri="{9D8B030D-6E8A-4147-A177-3AD203B41FA5}">
                      <a16:colId xmlns:a16="http://schemas.microsoft.com/office/drawing/2014/main" val="20000"/>
                    </a:ext>
                  </a:extLst>
                </a:gridCol>
                <a:gridCol w="4052732">
                  <a:extLst>
                    <a:ext uri="{9D8B030D-6E8A-4147-A177-3AD203B41FA5}">
                      <a16:colId xmlns:a16="http://schemas.microsoft.com/office/drawing/2014/main" val="20001"/>
                    </a:ext>
                  </a:extLst>
                </a:gridCol>
              </a:tblGrid>
              <a:tr h="5267672">
                <a:tc>
                  <a:txBody>
                    <a:bodyPr/>
                    <a:lstStyle/>
                    <a:p>
                      <a:pPr marL="0" marR="0" lvl="0" indent="0" algn="just" defTabSz="914400" rtl="0" eaLnBrk="1" fontAlgn="base" latinLnBrk="0" hangingPunct="1">
                        <a:lnSpc>
                          <a:spcPct val="100000"/>
                        </a:lnSpc>
                        <a:spcBef>
                          <a:spcPct val="20000"/>
                        </a:spcBef>
                        <a:spcAft>
                          <a:spcPct val="0"/>
                        </a:spcAft>
                        <a:buClrTx/>
                        <a:buSzTx/>
                        <a:buFontTx/>
                        <a:buNone/>
                        <a:tabLst/>
                      </a:pPr>
                      <a:r>
                        <a:rPr kumimoji="0" lang="fr-CA" sz="3200" b="0" i="0" u="none" strike="noStrike" cap="none" normalizeH="0" baseline="0" dirty="0">
                          <a:ln>
                            <a:noFill/>
                          </a:ln>
                          <a:solidFill>
                            <a:schemeClr val="tx1"/>
                          </a:solidFill>
                          <a:effectLst/>
                          <a:latin typeface="Arial" charset="0"/>
                          <a:cs typeface="Arial" charset="0"/>
                        </a:rPr>
                        <a:t>Avec le Père et le Fils , Il reçoit même adoration et même gloire . Il a parlé par les prophètes . </a:t>
                      </a:r>
                    </a:p>
                    <a:p>
                      <a:pPr marL="0" marR="0" lvl="0" indent="0" algn="just" defTabSz="914400" rtl="0" eaLnBrk="1" fontAlgn="base" latinLnBrk="0" hangingPunct="1">
                        <a:lnSpc>
                          <a:spcPct val="100000"/>
                        </a:lnSpc>
                        <a:spcBef>
                          <a:spcPct val="20000"/>
                        </a:spcBef>
                        <a:spcAft>
                          <a:spcPct val="0"/>
                        </a:spcAft>
                        <a:buClrTx/>
                        <a:buSzTx/>
                        <a:buFontTx/>
                        <a:buNone/>
                        <a:tabLst/>
                      </a:pPr>
                      <a:endParaRPr kumimoji="0" lang="fr-CA" sz="3200" b="0" i="0" u="none" strike="noStrike" cap="none" normalizeH="0" baseline="0" dirty="0">
                        <a:ln>
                          <a:noFill/>
                        </a:ln>
                        <a:solidFill>
                          <a:schemeClr val="tx1"/>
                        </a:solidFill>
                        <a:effectLst/>
                        <a:latin typeface="Arial" charset="0"/>
                        <a:cs typeface="Arial" charset="0"/>
                      </a:endParaRPr>
                    </a:p>
                    <a:p>
                      <a:pPr marL="0" marR="0" lvl="0" indent="0" algn="just" defTabSz="914400" rtl="0" eaLnBrk="1" fontAlgn="base" latinLnBrk="0" hangingPunct="1">
                        <a:lnSpc>
                          <a:spcPct val="100000"/>
                        </a:lnSpc>
                        <a:spcBef>
                          <a:spcPct val="20000"/>
                        </a:spcBef>
                        <a:spcAft>
                          <a:spcPct val="0"/>
                        </a:spcAft>
                        <a:buClrTx/>
                        <a:buSzTx/>
                        <a:buFontTx/>
                        <a:buNone/>
                        <a:tabLst/>
                      </a:pPr>
                      <a:r>
                        <a:rPr kumimoji="0" lang="fr-CA" sz="3200" b="0" i="0" u="none" strike="noStrike" cap="none" normalizeH="0" baseline="0" dirty="0">
                          <a:ln>
                            <a:noFill/>
                          </a:ln>
                          <a:solidFill>
                            <a:schemeClr val="tx1"/>
                          </a:solidFill>
                          <a:effectLst/>
                          <a:latin typeface="Arial" charset="0"/>
                          <a:cs typeface="Arial" charset="0"/>
                        </a:rPr>
                        <a:t>Je crois en  l’Église, Une, Sainte, Universelle et Apostolique. Je reconnais un seul baptême pour le pardon des péchés .</a:t>
                      </a:r>
                      <a:endParaRPr kumimoji="0" lang="en-US" sz="3200" b="0" i="0" u="none" strike="noStrike" cap="none" normalizeH="0" baseline="0" dirty="0">
                        <a:ln>
                          <a:noFill/>
                        </a:ln>
                        <a:solidFill>
                          <a:schemeClr val="tx1"/>
                        </a:solidFill>
                        <a:effectLst/>
                        <a:latin typeface="Arial" charset="0"/>
                        <a:cs typeface="Arial" charset="0"/>
                      </a:endParaRPr>
                    </a:p>
                  </a:txBody>
                  <a:tcPr horzOverflow="overflow">
                    <a:lnL>
                      <a:noFill/>
                    </a:lnL>
                    <a:lnR>
                      <a:noFill/>
                    </a:lnR>
                    <a:lnT cap="flat">
                      <a:noFill/>
                    </a:lnT>
                    <a:lnB cap="flat">
                      <a:noFill/>
                    </a:lnB>
                    <a:lnTlToBr>
                      <a:noFill/>
                    </a:lnTlToBr>
                    <a:lnBlToTr>
                      <a:noFill/>
                    </a:lnBlToTr>
                    <a:noFill/>
                  </a:tcPr>
                </a:tc>
                <a:tc>
                  <a:txBody>
                    <a:bodyPr/>
                    <a:lstStyle/>
                    <a:p>
                      <a:pPr marL="0" marR="0" lvl="0" indent="0" algn="just" defTabSz="914400" rtl="1" eaLnBrk="1" fontAlgn="base" latinLnBrk="0" hangingPunct="1">
                        <a:lnSpc>
                          <a:spcPct val="110000"/>
                        </a:lnSpc>
                        <a:spcBef>
                          <a:spcPct val="60000"/>
                        </a:spcBef>
                        <a:spcAft>
                          <a:spcPct val="0"/>
                        </a:spcAft>
                        <a:buClrTx/>
                        <a:buSzTx/>
                        <a:buFontTx/>
                        <a:buNone/>
                        <a:tabLst/>
                        <a:defRPr/>
                      </a:pPr>
                      <a:r>
                        <a:rPr kumimoji="0" lang="ar-EG" sz="3600" b="0" i="0" u="none" strike="noStrike" cap="none" normalizeH="0" baseline="0" dirty="0">
                          <a:ln>
                            <a:noFill/>
                          </a:ln>
                          <a:solidFill>
                            <a:schemeClr val="tx1"/>
                          </a:solidFill>
                          <a:effectLst/>
                          <a:latin typeface="Arial" charset="0"/>
                          <a:cs typeface="Arial" charset="0"/>
                        </a:rPr>
                        <a:t>المنبثق من </a:t>
                      </a:r>
                      <a:r>
                        <a:rPr kumimoji="0" lang="ar-EG" sz="3600" b="0" i="0" u="none" strike="noStrike" cap="none" normalizeH="0" baseline="0" dirty="0" err="1">
                          <a:ln>
                            <a:noFill/>
                          </a:ln>
                          <a:solidFill>
                            <a:schemeClr val="tx1"/>
                          </a:solidFill>
                          <a:effectLst/>
                          <a:latin typeface="Arial" charset="0"/>
                          <a:cs typeface="Arial" charset="0"/>
                        </a:rPr>
                        <a:t>الآب</a:t>
                      </a:r>
                      <a:r>
                        <a:rPr kumimoji="0" lang="ar-EG" sz="3600" b="0" i="0" u="none" strike="noStrike" cap="none" normalizeH="0" baseline="0" dirty="0">
                          <a:ln>
                            <a:noFill/>
                          </a:ln>
                          <a:solidFill>
                            <a:schemeClr val="tx1"/>
                          </a:solidFill>
                          <a:effectLst/>
                          <a:latin typeface="Arial" charset="0"/>
                          <a:cs typeface="Arial" charset="0"/>
                        </a:rPr>
                        <a:t>    </a:t>
                      </a:r>
                      <a:r>
                        <a:rPr kumimoji="0" lang="ar-SA" sz="3600" b="0" i="0" u="none" strike="noStrike" cap="none" normalizeH="0" baseline="0" dirty="0">
                          <a:ln>
                            <a:noFill/>
                          </a:ln>
                          <a:solidFill>
                            <a:schemeClr val="tx1"/>
                          </a:solidFill>
                          <a:effectLst/>
                          <a:latin typeface="Arial" charset="0"/>
                          <a:cs typeface="Arial" charset="0"/>
                        </a:rPr>
                        <a:t>نسجدُ لهُ ونمجّدَهُ مع </a:t>
                      </a:r>
                      <a:r>
                        <a:rPr kumimoji="0" lang="ar-SA" sz="3600" b="0" i="0" u="none" strike="noStrike" cap="none" normalizeH="0" baseline="0" dirty="0" err="1">
                          <a:ln>
                            <a:noFill/>
                          </a:ln>
                          <a:solidFill>
                            <a:schemeClr val="tx1"/>
                          </a:solidFill>
                          <a:effectLst/>
                          <a:latin typeface="Arial" charset="0"/>
                          <a:cs typeface="Arial" charset="0"/>
                        </a:rPr>
                        <a:t>الآب</a:t>
                      </a:r>
                      <a:r>
                        <a:rPr kumimoji="0" lang="ar-SA" sz="3600" b="0" i="0" u="none" strike="noStrike" cap="none" normalizeH="0" baseline="0" dirty="0">
                          <a:ln>
                            <a:noFill/>
                          </a:ln>
                          <a:solidFill>
                            <a:schemeClr val="tx1"/>
                          </a:solidFill>
                          <a:effectLst/>
                          <a:latin typeface="Arial" charset="0"/>
                          <a:cs typeface="Arial" charset="0"/>
                        </a:rPr>
                        <a:t> والابن، الناطق </a:t>
                      </a:r>
                      <a:r>
                        <a:rPr kumimoji="0" lang="ar-SA" sz="3600" b="0" i="0" u="none" strike="noStrike" cap="none" normalizeH="0" baseline="0" dirty="0" err="1">
                          <a:ln>
                            <a:noFill/>
                          </a:ln>
                          <a:solidFill>
                            <a:schemeClr val="tx1"/>
                          </a:solidFill>
                          <a:effectLst/>
                          <a:latin typeface="Arial" charset="0"/>
                          <a:cs typeface="Arial" charset="0"/>
                        </a:rPr>
                        <a:t>فى</a:t>
                      </a:r>
                      <a:r>
                        <a:rPr kumimoji="0" lang="ar-SA" sz="3600" b="0" i="0" u="none" strike="noStrike" cap="none" normalizeH="0" baseline="0" dirty="0">
                          <a:ln>
                            <a:noFill/>
                          </a:ln>
                          <a:solidFill>
                            <a:schemeClr val="tx1"/>
                          </a:solidFill>
                          <a:effectLst/>
                          <a:latin typeface="Arial" charset="0"/>
                          <a:cs typeface="Arial" charset="0"/>
                        </a:rPr>
                        <a:t> الأنبياء.  وبكنيسة واحدة مُقدسة جامعة </a:t>
                      </a:r>
                      <a:r>
                        <a:rPr kumimoji="0" lang="ar-SA" sz="3600" b="0" i="0" u="none" strike="noStrike" cap="none" normalizeH="0" baseline="0" dirty="0" err="1">
                          <a:ln>
                            <a:noFill/>
                          </a:ln>
                          <a:solidFill>
                            <a:schemeClr val="tx1"/>
                          </a:solidFill>
                          <a:effectLst/>
                          <a:latin typeface="Arial" charset="0"/>
                          <a:cs typeface="Arial" charset="0"/>
                        </a:rPr>
                        <a:t>رسولية</a:t>
                      </a:r>
                      <a:r>
                        <a:rPr kumimoji="0" lang="ar-SA" sz="3600" b="0" i="0" u="none" strike="noStrike" cap="none" normalizeH="0" baseline="0" dirty="0">
                          <a:ln>
                            <a:noFill/>
                          </a:ln>
                          <a:solidFill>
                            <a:schemeClr val="tx1"/>
                          </a:solidFill>
                          <a:effectLst/>
                          <a:latin typeface="Arial" charset="0"/>
                          <a:cs typeface="Arial" charset="0"/>
                        </a:rPr>
                        <a:t>. ونعترف بمعمودية واحدة لمغفرة الخطايا.</a:t>
                      </a:r>
                      <a:endParaRPr kumimoji="0" lang="ar-EG" sz="3600" b="0" i="0" u="none" strike="noStrike" cap="none" normalizeH="0" baseline="0" dirty="0">
                        <a:ln>
                          <a:noFill/>
                        </a:ln>
                        <a:solidFill>
                          <a:schemeClr val="tx1"/>
                        </a:solidFill>
                        <a:effectLst/>
                        <a:latin typeface="Arial" charset="0"/>
                        <a:cs typeface="Arial" charset="0"/>
                      </a:endParaRPr>
                    </a:p>
                  </a:txBody>
                  <a:tcPr horzOverflow="overflow">
                    <a:lnL>
                      <a:noFill/>
                    </a:lnL>
                    <a:lnR cap="flat">
                      <a:noFill/>
                    </a:lnR>
                    <a:lnT cap="flat">
                      <a:noFill/>
                    </a:lnT>
                    <a:lnB cap="flat">
                      <a:noFill/>
                    </a:lnB>
                    <a:lnTlToBr>
                      <a:noFill/>
                    </a:lnTlToBr>
                    <a:lnBlToTr>
                      <a:noFill/>
                    </a:lnBlToTr>
                    <a:noFill/>
                  </a:tcPr>
                </a:tc>
                <a:extLst>
                  <a:ext uri="{0D108BD9-81ED-4DB2-BD59-A6C34878D82A}">
                    <a16:rowId xmlns:a16="http://schemas.microsoft.com/office/drawing/2014/main" val="10000"/>
                  </a:ext>
                </a:extLst>
              </a:tr>
            </a:tbl>
          </a:graphicData>
        </a:graphic>
      </p:graphicFrame>
      <p:sp>
        <p:nvSpPr>
          <p:cNvPr id="5" name="ZoneTexte 4">
            <a:extLst>
              <a:ext uri="{FF2B5EF4-FFF2-40B4-BE49-F238E27FC236}">
                <a16:creationId xmlns:a16="http://schemas.microsoft.com/office/drawing/2014/main" id="{EC601BE0-0DCE-416D-B99C-E24C9E0E3F2E}"/>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du </a:t>
            </a:r>
            <a:r>
              <a:rPr lang="fr-FR" sz="1600" b="1" dirty="0" err="1">
                <a:solidFill>
                  <a:schemeClr val="bg1"/>
                </a:solidFill>
              </a:rPr>
              <a:t>Lakkan</a:t>
            </a:r>
            <a:r>
              <a:rPr lang="fr-FR" sz="1600" b="1" dirty="0">
                <a:solidFill>
                  <a:schemeClr val="bg1"/>
                </a:solidFill>
              </a:rPr>
              <a:t> (Lavement des pieds)</a:t>
            </a:r>
          </a:p>
        </p:txBody>
      </p:sp>
      <p:sp>
        <p:nvSpPr>
          <p:cNvPr id="6" name="Rectangle 74">
            <a:extLst>
              <a:ext uri="{FF2B5EF4-FFF2-40B4-BE49-F238E27FC236}">
                <a16:creationId xmlns:a16="http://schemas.microsoft.com/office/drawing/2014/main" id="{A123B201-10B3-436E-9E83-003328DB0C8C}"/>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صلاة </a:t>
            </a:r>
            <a:r>
              <a:rPr lang="ar-SA" sz="2000" b="1" dirty="0" err="1">
                <a:solidFill>
                  <a:schemeClr val="bg1"/>
                </a:solidFill>
              </a:rPr>
              <a:t>اللقان</a:t>
            </a:r>
            <a:endParaRPr lang="en-US" altLang="fr-FR" sz="2000" b="1" i="1" dirty="0">
              <a:solidFill>
                <a:schemeClr val="bg1"/>
              </a:solidFill>
            </a:endParaRPr>
          </a:p>
        </p:txBody>
      </p:sp>
    </p:spTree>
  </p:cSld>
  <p:clrMapOvr>
    <a:masterClrMapping/>
  </p:clrMapOvr>
  <p:transition/>
</p:sld>
</file>

<file path=ppt/slides/slide6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1859" name="Text Box 2"/>
          <p:cNvSpPr txBox="1">
            <a:spLocks noChangeArrowheads="1"/>
          </p:cNvSpPr>
          <p:nvPr/>
        </p:nvSpPr>
        <p:spPr bwMode="auto">
          <a:xfrm>
            <a:off x="4860925" y="498475"/>
            <a:ext cx="184150" cy="457200"/>
          </a:xfrm>
          <a:prstGeom prst="rect">
            <a:avLst/>
          </a:prstGeom>
          <a:noFill/>
          <a:ln w="9525">
            <a:noFill/>
            <a:miter lim="800000"/>
            <a:headEnd/>
            <a:tailEnd/>
          </a:ln>
        </p:spPr>
        <p:txBody>
          <a:bodyPr wrap="none">
            <a:spAutoFit/>
          </a:bodyPr>
          <a:lstStyle/>
          <a:p>
            <a:pPr>
              <a:spcBef>
                <a:spcPct val="0"/>
              </a:spcBef>
            </a:pPr>
            <a:endParaRPr lang="en-CA" sz="2400" dirty="0">
              <a:latin typeface="Arial" pitchFamily="34" charset="0"/>
            </a:endParaRPr>
          </a:p>
        </p:txBody>
      </p:sp>
      <p:graphicFrame>
        <p:nvGraphicFramePr>
          <p:cNvPr id="12190723" name="Group 3"/>
          <p:cNvGraphicFramePr>
            <a:graphicFrameLocks noGrp="1"/>
          </p:cNvGraphicFramePr>
          <p:nvPr>
            <p:ph/>
          </p:nvPr>
        </p:nvGraphicFramePr>
        <p:xfrm>
          <a:off x="551384" y="753968"/>
          <a:ext cx="11017224" cy="4907280"/>
        </p:xfrm>
        <a:graphic>
          <a:graphicData uri="http://schemas.openxmlformats.org/drawingml/2006/table">
            <a:tbl>
              <a:tblPr/>
              <a:tblGrid>
                <a:gridCol w="4032448">
                  <a:extLst>
                    <a:ext uri="{9D8B030D-6E8A-4147-A177-3AD203B41FA5}">
                      <a16:colId xmlns:a16="http://schemas.microsoft.com/office/drawing/2014/main" val="20000"/>
                    </a:ext>
                  </a:extLst>
                </a:gridCol>
                <a:gridCol w="3999575">
                  <a:extLst>
                    <a:ext uri="{9D8B030D-6E8A-4147-A177-3AD203B41FA5}">
                      <a16:colId xmlns:a16="http://schemas.microsoft.com/office/drawing/2014/main" val="20001"/>
                    </a:ext>
                  </a:extLst>
                </a:gridCol>
                <a:gridCol w="2985201">
                  <a:extLst>
                    <a:ext uri="{9D8B030D-6E8A-4147-A177-3AD203B41FA5}">
                      <a16:colId xmlns:a16="http://schemas.microsoft.com/office/drawing/2014/main" val="20002"/>
                    </a:ext>
                  </a:extLst>
                </a:gridCol>
              </a:tblGrid>
              <a:tr h="4495800">
                <a:tc>
                  <a:txBody>
                    <a:bodyPr/>
                    <a:lstStyle/>
                    <a:p>
                      <a:pPr marL="0" marR="0" lvl="0" indent="0" algn="just" defTabSz="914400" rtl="0" eaLnBrk="1" fontAlgn="base" latinLnBrk="0" hangingPunct="1">
                        <a:lnSpc>
                          <a:spcPct val="100000"/>
                        </a:lnSpc>
                        <a:spcBef>
                          <a:spcPct val="20000"/>
                        </a:spcBef>
                        <a:spcAft>
                          <a:spcPct val="0"/>
                        </a:spcAft>
                        <a:buClrTx/>
                        <a:buSzTx/>
                        <a:buFontTx/>
                        <a:buNone/>
                        <a:tabLst/>
                      </a:pPr>
                      <a:r>
                        <a:rPr kumimoji="0" lang="en-US" sz="4000" b="0" i="0" u="none" strike="noStrike" cap="none" normalizeH="0" baseline="0" dirty="0" err="1">
                          <a:ln>
                            <a:noFill/>
                          </a:ln>
                          <a:solidFill>
                            <a:schemeClr val="tx1"/>
                          </a:solidFill>
                          <a:effectLst/>
                          <a:latin typeface="Coptic1" pitchFamily="2" charset="0"/>
                          <a:cs typeface="Arial" pitchFamily="34" charset="0"/>
                        </a:rPr>
                        <a:t>Tenjoust</a:t>
                      </a:r>
                      <a:r>
                        <a:rPr kumimoji="0" lang="en-US" sz="4000" b="0" i="0" u="none" strike="noStrike" cap="none" normalizeH="0" baseline="0" dirty="0">
                          <a:ln>
                            <a:noFill/>
                          </a:ln>
                          <a:solidFill>
                            <a:schemeClr val="tx1"/>
                          </a:solidFill>
                          <a:effectLst/>
                          <a:latin typeface="Coptic1" pitchFamily="2" charset="0"/>
                          <a:cs typeface="Arial" pitchFamily="34" charset="0"/>
                        </a:rPr>
                        <a:t> </a:t>
                      </a:r>
                      <a:r>
                        <a:rPr kumimoji="0" lang="en-US" sz="4000" b="0" i="0" u="none" strike="noStrike" cap="none" normalizeH="0" baseline="0" dirty="0" err="1">
                          <a:ln>
                            <a:noFill/>
                          </a:ln>
                          <a:solidFill>
                            <a:schemeClr val="tx1"/>
                          </a:solidFill>
                          <a:effectLst/>
                          <a:latin typeface="Coptic1" pitchFamily="2" charset="0"/>
                          <a:cs typeface="Arial" pitchFamily="34" charset="0"/>
                        </a:rPr>
                        <a:t>e~bol</a:t>
                      </a:r>
                      <a:r>
                        <a:rPr kumimoji="0" lang="en-US" sz="4000" b="0" i="0" u="none" strike="noStrike" cap="none" normalizeH="0" baseline="0" dirty="0">
                          <a:ln>
                            <a:noFill/>
                          </a:ln>
                          <a:solidFill>
                            <a:schemeClr val="tx1"/>
                          </a:solidFill>
                          <a:effectLst/>
                          <a:latin typeface="Coptic1" pitchFamily="2" charset="0"/>
                          <a:cs typeface="Arial" pitchFamily="34" charset="0"/>
                        </a:rPr>
                        <a:t> </a:t>
                      </a:r>
                      <a:r>
                        <a:rPr kumimoji="0" lang="en-US" sz="4000" b="0" i="0" u="none" strike="noStrike" cap="none" normalizeH="0" baseline="0" dirty="0" err="1">
                          <a:ln>
                            <a:noFill/>
                          </a:ln>
                          <a:solidFill>
                            <a:schemeClr val="tx1"/>
                          </a:solidFill>
                          <a:effectLst/>
                          <a:latin typeface="Coptic1" pitchFamily="2" charset="0"/>
                          <a:cs typeface="Arial" pitchFamily="34" charset="0"/>
                        </a:rPr>
                        <a:t>qat~h</a:t>
                      </a:r>
                      <a:r>
                        <a:rPr kumimoji="0" lang="en-US" sz="4000" b="0" i="0" u="none" strike="noStrike" cap="none" normalizeH="0" baseline="0" dirty="0">
                          <a:ln>
                            <a:noFill/>
                          </a:ln>
                          <a:solidFill>
                            <a:schemeClr val="tx1"/>
                          </a:solidFill>
                          <a:effectLst/>
                          <a:latin typeface="Coptic1" pitchFamily="2" charset="0"/>
                          <a:cs typeface="Arial" pitchFamily="34" charset="0"/>
                        </a:rPr>
                        <a:t>/ n~]</a:t>
                      </a:r>
                      <a:r>
                        <a:rPr kumimoji="0" lang="en-US" sz="4000" b="0" i="0" u="none" strike="noStrike" cap="none" normalizeH="0" baseline="0" dirty="0" err="1">
                          <a:ln>
                            <a:noFill/>
                          </a:ln>
                          <a:solidFill>
                            <a:schemeClr val="tx1"/>
                          </a:solidFill>
                          <a:effectLst/>
                          <a:latin typeface="Coptic1" pitchFamily="2" charset="0"/>
                          <a:cs typeface="Arial" pitchFamily="34" charset="0"/>
                        </a:rPr>
                        <a:t>a~nactacic</a:t>
                      </a:r>
                      <a:r>
                        <a:rPr kumimoji="0" lang="en-US" sz="4000" b="0" i="0" u="none" strike="noStrike" cap="none" normalizeH="0" baseline="0" dirty="0">
                          <a:ln>
                            <a:noFill/>
                          </a:ln>
                          <a:solidFill>
                            <a:schemeClr val="tx1"/>
                          </a:solidFill>
                          <a:effectLst/>
                          <a:latin typeface="Coptic1" pitchFamily="2" charset="0"/>
                          <a:cs typeface="Arial" pitchFamily="34" charset="0"/>
                        </a:rPr>
                        <a:t> </a:t>
                      </a:r>
                      <a:r>
                        <a:rPr kumimoji="0" lang="en-US" sz="4000" b="0" i="0" u="none" strike="noStrike" cap="none" normalizeH="0" baseline="0" dirty="0" err="1">
                          <a:ln>
                            <a:noFill/>
                          </a:ln>
                          <a:solidFill>
                            <a:schemeClr val="tx1"/>
                          </a:solidFill>
                          <a:effectLst/>
                          <a:latin typeface="Coptic1" pitchFamily="2" charset="0"/>
                          <a:cs typeface="Arial" pitchFamily="34" charset="0"/>
                        </a:rPr>
                        <a:t>n~te</a:t>
                      </a:r>
                      <a:r>
                        <a:rPr kumimoji="0" lang="en-US" sz="4000" b="0" i="0" u="none" strike="noStrike" cap="none" normalizeH="0" baseline="0" dirty="0">
                          <a:ln>
                            <a:noFill/>
                          </a:ln>
                          <a:solidFill>
                            <a:schemeClr val="tx1"/>
                          </a:solidFill>
                          <a:effectLst/>
                          <a:latin typeface="Coptic1" pitchFamily="2" charset="0"/>
                          <a:cs typeface="Arial" pitchFamily="34" charset="0"/>
                        </a:rPr>
                        <a:t> </a:t>
                      </a:r>
                      <a:r>
                        <a:rPr kumimoji="0" lang="en-US" sz="4000" b="0" i="0" u="none" strike="noStrike" cap="none" normalizeH="0" baseline="0" dirty="0" err="1">
                          <a:ln>
                            <a:noFill/>
                          </a:ln>
                          <a:solidFill>
                            <a:schemeClr val="tx1"/>
                          </a:solidFill>
                          <a:effectLst/>
                          <a:latin typeface="Coptic1" pitchFamily="2" charset="0"/>
                          <a:cs typeface="Arial" pitchFamily="34" charset="0"/>
                        </a:rPr>
                        <a:t>nirefmwout</a:t>
                      </a:r>
                      <a:r>
                        <a:rPr kumimoji="0" lang="en-US" sz="4000" b="0" i="0" u="none" strike="noStrike" cap="none" normalizeH="0" baseline="0" dirty="0">
                          <a:ln>
                            <a:noFill/>
                          </a:ln>
                          <a:solidFill>
                            <a:schemeClr val="tx1"/>
                          </a:solidFill>
                          <a:effectLst/>
                          <a:latin typeface="Coptic1" pitchFamily="2" charset="0"/>
                          <a:cs typeface="Arial" pitchFamily="34" charset="0"/>
                        </a:rPr>
                        <a:t>: </a:t>
                      </a:r>
                      <a:r>
                        <a:rPr kumimoji="0" lang="en-US" sz="4000" b="0" i="0" u="none" strike="noStrike" cap="none" normalizeH="0" baseline="0" dirty="0" err="1">
                          <a:ln>
                            <a:noFill/>
                          </a:ln>
                          <a:solidFill>
                            <a:schemeClr val="tx1"/>
                          </a:solidFill>
                          <a:effectLst/>
                          <a:latin typeface="Coptic1" pitchFamily="2" charset="0"/>
                          <a:cs typeface="Arial" pitchFamily="34" charset="0"/>
                        </a:rPr>
                        <a:t>nem</a:t>
                      </a:r>
                      <a:r>
                        <a:rPr kumimoji="0" lang="en-US" sz="4000" b="0" i="0" u="none" strike="noStrike" cap="none" normalizeH="0" baseline="0" dirty="0">
                          <a:ln>
                            <a:noFill/>
                          </a:ln>
                          <a:solidFill>
                            <a:schemeClr val="tx1"/>
                          </a:solidFill>
                          <a:effectLst/>
                          <a:latin typeface="Coptic1" pitchFamily="2" charset="0"/>
                          <a:cs typeface="Arial" pitchFamily="34" charset="0"/>
                        </a:rPr>
                        <a:t> </a:t>
                      </a:r>
                      <a:r>
                        <a:rPr kumimoji="0" lang="en-US" sz="4000" b="0" i="0" u="none" strike="noStrike" cap="none" normalizeH="0" baseline="0" dirty="0" err="1">
                          <a:ln>
                            <a:noFill/>
                          </a:ln>
                          <a:solidFill>
                            <a:schemeClr val="tx1"/>
                          </a:solidFill>
                          <a:effectLst/>
                          <a:latin typeface="Coptic1" pitchFamily="2" charset="0"/>
                          <a:cs typeface="Arial" pitchFamily="34" charset="0"/>
                        </a:rPr>
                        <a:t>piwnq</a:t>
                      </a:r>
                      <a:r>
                        <a:rPr kumimoji="0" lang="en-US" sz="4000" b="0" i="0" u="none" strike="noStrike" cap="none" normalizeH="0" baseline="0" dirty="0">
                          <a:ln>
                            <a:noFill/>
                          </a:ln>
                          <a:solidFill>
                            <a:schemeClr val="tx1"/>
                          </a:solidFill>
                          <a:effectLst/>
                          <a:latin typeface="Coptic1" pitchFamily="2" charset="0"/>
                          <a:cs typeface="Arial" pitchFamily="34" charset="0"/>
                        </a:rPr>
                        <a:t> </a:t>
                      </a:r>
                      <a:r>
                        <a:rPr kumimoji="0" lang="en-US" sz="4000" b="0" i="0" u="none" strike="noStrike" cap="none" normalizeH="0" baseline="0" dirty="0" err="1">
                          <a:ln>
                            <a:noFill/>
                          </a:ln>
                          <a:solidFill>
                            <a:schemeClr val="tx1"/>
                          </a:solidFill>
                          <a:effectLst/>
                          <a:latin typeface="Coptic1" pitchFamily="2" charset="0"/>
                          <a:cs typeface="Arial" pitchFamily="34" charset="0"/>
                        </a:rPr>
                        <a:t>n~te</a:t>
                      </a:r>
                      <a:r>
                        <a:rPr kumimoji="0" lang="en-US" sz="4000" b="0" i="0" u="none" strike="noStrike" cap="none" normalizeH="0" baseline="0" dirty="0">
                          <a:ln>
                            <a:noFill/>
                          </a:ln>
                          <a:solidFill>
                            <a:schemeClr val="tx1"/>
                          </a:solidFill>
                          <a:effectLst/>
                          <a:latin typeface="Coptic1" pitchFamily="2" charset="0"/>
                          <a:cs typeface="Arial" pitchFamily="34" charset="0"/>
                        </a:rPr>
                        <a:t> </a:t>
                      </a:r>
                      <a:r>
                        <a:rPr kumimoji="0" lang="en-US" sz="4000" b="0" i="0" u="none" strike="noStrike" cap="none" normalizeH="0" baseline="0" dirty="0" err="1">
                          <a:ln>
                            <a:noFill/>
                          </a:ln>
                          <a:solidFill>
                            <a:schemeClr val="tx1"/>
                          </a:solidFill>
                          <a:effectLst/>
                          <a:latin typeface="Coptic1" pitchFamily="2" charset="0"/>
                          <a:cs typeface="Arial" pitchFamily="34" charset="0"/>
                        </a:rPr>
                        <a:t>pie~wn</a:t>
                      </a:r>
                      <a:r>
                        <a:rPr kumimoji="0" lang="en-US" sz="4000" b="0" i="0" u="none" strike="noStrike" cap="none" normalizeH="0" baseline="0" dirty="0">
                          <a:ln>
                            <a:noFill/>
                          </a:ln>
                          <a:solidFill>
                            <a:schemeClr val="tx1"/>
                          </a:solidFill>
                          <a:effectLst/>
                          <a:latin typeface="Coptic1" pitchFamily="2" charset="0"/>
                          <a:cs typeface="Arial" pitchFamily="34" charset="0"/>
                        </a:rPr>
                        <a:t> </a:t>
                      </a:r>
                      <a:r>
                        <a:rPr kumimoji="0" lang="en-US" sz="4000" b="0" i="0" u="none" strike="noStrike" cap="none" normalizeH="0" baseline="0" dirty="0" err="1">
                          <a:ln>
                            <a:noFill/>
                          </a:ln>
                          <a:solidFill>
                            <a:schemeClr val="tx1"/>
                          </a:solidFill>
                          <a:effectLst/>
                          <a:latin typeface="Coptic1" pitchFamily="2" charset="0"/>
                          <a:cs typeface="Arial" pitchFamily="34" charset="0"/>
                        </a:rPr>
                        <a:t>eyn</a:t>
                      </a:r>
                      <a:r>
                        <a:rPr kumimoji="0" lang="en-US" sz="4000" b="0" i="0" u="none" strike="noStrike" cap="none" normalizeH="0" baseline="0" dirty="0">
                          <a:ln>
                            <a:noFill/>
                          </a:ln>
                          <a:solidFill>
                            <a:schemeClr val="tx1"/>
                          </a:solidFill>
                          <a:effectLst/>
                          <a:latin typeface="Coptic1" pitchFamily="2" charset="0"/>
                          <a:cs typeface="Arial" pitchFamily="34" charset="0"/>
                        </a:rPr>
                        <a:t>/</a:t>
                      </a:r>
                      <a:r>
                        <a:rPr kumimoji="0" lang="en-US" sz="4000" b="0" i="0" u="none" strike="noStrike" cap="none" normalizeH="0" baseline="0" dirty="0" err="1">
                          <a:ln>
                            <a:noFill/>
                          </a:ln>
                          <a:solidFill>
                            <a:schemeClr val="tx1"/>
                          </a:solidFill>
                          <a:effectLst/>
                          <a:latin typeface="Coptic1" pitchFamily="2" charset="0"/>
                          <a:cs typeface="Arial" pitchFamily="34" charset="0"/>
                        </a:rPr>
                        <a:t>ou</a:t>
                      </a:r>
                      <a:r>
                        <a:rPr kumimoji="0" lang="en-US" sz="4000" b="0" i="0" u="none" strike="noStrike" cap="none" normalizeH="0" baseline="0" dirty="0">
                          <a:ln>
                            <a:noFill/>
                          </a:ln>
                          <a:solidFill>
                            <a:schemeClr val="tx1"/>
                          </a:solidFill>
                          <a:effectLst/>
                          <a:latin typeface="Coptic1" pitchFamily="2" charset="0"/>
                          <a:cs typeface="Arial" pitchFamily="34" charset="0"/>
                        </a:rPr>
                        <a:t>: </a:t>
                      </a:r>
                      <a:r>
                        <a:rPr kumimoji="0" lang="en-US" sz="3600" b="0" i="0" u="none" strike="noStrike" cap="none" normalizeH="0" baseline="0" dirty="0">
                          <a:ln>
                            <a:noFill/>
                          </a:ln>
                          <a:solidFill>
                            <a:schemeClr val="tx1"/>
                          </a:solidFill>
                          <a:effectLst/>
                          <a:latin typeface="Coptic1" pitchFamily="2" charset="0"/>
                          <a:cs typeface="Arial" pitchFamily="34" charset="0"/>
                        </a:rPr>
                        <a:t>Am/n</a:t>
                      </a:r>
                      <a:endParaRPr kumimoji="0" lang="en-US" sz="4400" b="0" i="0" u="none" strike="noStrike" cap="none" normalizeH="0" baseline="0" dirty="0">
                        <a:ln>
                          <a:noFill/>
                        </a:ln>
                        <a:solidFill>
                          <a:schemeClr val="tx1"/>
                        </a:solidFill>
                        <a:effectLst/>
                        <a:latin typeface="Arial" charset="0"/>
                        <a:cs typeface="Arial" charset="0"/>
                      </a:endParaRPr>
                    </a:p>
                  </a:txBody>
                  <a:tcPr horzOverflow="overflow">
                    <a:lnL>
                      <a:noFill/>
                    </a:lnL>
                    <a:lnR>
                      <a:noFill/>
                    </a:lnR>
                    <a:lnT>
                      <a:noFill/>
                    </a:lnT>
                    <a:lnB cap="flat">
                      <a:noFill/>
                    </a:lnB>
                    <a:lnTlToBr>
                      <a:noFill/>
                    </a:lnTlToBr>
                    <a:lnBlToTr>
                      <a:noFill/>
                    </a:lnBlToTr>
                    <a:noFill/>
                  </a:tcPr>
                </a:tc>
                <a:tc>
                  <a:txBody>
                    <a:bodyPr/>
                    <a:lstStyle/>
                    <a:p>
                      <a:pPr marL="0" marR="0" lvl="0" indent="0" algn="just" defTabSz="914400" rtl="0" eaLnBrk="1" fontAlgn="base" latinLnBrk="0" hangingPunct="1">
                        <a:lnSpc>
                          <a:spcPct val="100000"/>
                        </a:lnSpc>
                        <a:spcBef>
                          <a:spcPct val="20000"/>
                        </a:spcBef>
                        <a:spcAft>
                          <a:spcPct val="0"/>
                        </a:spcAft>
                        <a:buClrTx/>
                        <a:buSzTx/>
                        <a:buFontTx/>
                        <a:buNone/>
                        <a:tabLst/>
                      </a:pPr>
                      <a:r>
                        <a:rPr kumimoji="0" lang="fr-CA" sz="4000" b="0" i="0" u="none" strike="noStrike" cap="none" normalizeH="0" baseline="0" dirty="0">
                          <a:ln>
                            <a:noFill/>
                          </a:ln>
                          <a:solidFill>
                            <a:schemeClr val="tx1"/>
                          </a:solidFill>
                          <a:effectLst/>
                          <a:latin typeface="Arial" charset="0"/>
                          <a:cs typeface="Arial" charset="0"/>
                        </a:rPr>
                        <a:t>J’attends la résurrection des morts et la vie du monde à venir .  Amen.</a:t>
                      </a:r>
                      <a:endParaRPr kumimoji="0" lang="en-US" sz="3200" b="0" i="0" u="none" strike="noStrike" cap="none" normalizeH="0" baseline="0" dirty="0">
                        <a:ln>
                          <a:noFill/>
                        </a:ln>
                        <a:solidFill>
                          <a:schemeClr val="tx1"/>
                        </a:solidFill>
                        <a:effectLst/>
                        <a:latin typeface="Arial" charset="0"/>
                        <a:cs typeface="Arial" charset="0"/>
                      </a:endParaRPr>
                    </a:p>
                  </a:txBody>
                  <a:tcPr horzOverflow="overflow">
                    <a:lnL>
                      <a:noFill/>
                    </a:lnL>
                    <a:lnR>
                      <a:noFill/>
                    </a:lnR>
                    <a:lnT>
                      <a:noFill/>
                    </a:lnT>
                    <a:lnB cap="flat">
                      <a:noFill/>
                    </a:lnB>
                    <a:lnTlToBr>
                      <a:noFill/>
                    </a:lnTlToBr>
                    <a:lnBlToTr>
                      <a:noFill/>
                    </a:lnBlToTr>
                    <a:noFill/>
                  </a:tcPr>
                </a:tc>
                <a:tc>
                  <a:txBody>
                    <a:bodyPr/>
                    <a:lstStyle/>
                    <a:p>
                      <a:pPr marL="0" marR="0" lvl="0" indent="0" algn="r" defTabSz="914400" rtl="1" eaLnBrk="1" fontAlgn="base" latinLnBrk="0" hangingPunct="1">
                        <a:lnSpc>
                          <a:spcPct val="100000"/>
                        </a:lnSpc>
                        <a:spcBef>
                          <a:spcPct val="20000"/>
                        </a:spcBef>
                        <a:spcAft>
                          <a:spcPct val="0"/>
                        </a:spcAft>
                        <a:buClrTx/>
                        <a:buSzTx/>
                        <a:buFontTx/>
                        <a:buNone/>
                        <a:tabLst/>
                      </a:pPr>
                      <a:r>
                        <a:rPr kumimoji="0" lang="ar-SA" sz="4800" b="0" i="0" u="none" strike="noStrike" cap="none" normalizeH="0" baseline="0" dirty="0">
                          <a:ln>
                            <a:noFill/>
                          </a:ln>
                          <a:solidFill>
                            <a:schemeClr val="tx1"/>
                          </a:solidFill>
                          <a:effectLst/>
                          <a:latin typeface="Arial" charset="0"/>
                          <a:cs typeface="Arial" charset="0"/>
                        </a:rPr>
                        <a:t>وننتظر قيامَةَ الأموات وحياة الدهر </a:t>
                      </a:r>
                      <a:r>
                        <a:rPr kumimoji="0" lang="ar-SA" sz="4800" b="0" i="0" u="none" strike="noStrike" cap="none" normalizeH="0" baseline="0" dirty="0" err="1">
                          <a:ln>
                            <a:noFill/>
                          </a:ln>
                          <a:solidFill>
                            <a:schemeClr val="tx1"/>
                          </a:solidFill>
                          <a:effectLst/>
                          <a:latin typeface="Arial" charset="0"/>
                          <a:cs typeface="Arial" charset="0"/>
                        </a:rPr>
                        <a:t>الآتى</a:t>
                      </a:r>
                      <a:endParaRPr kumimoji="0" lang="ar-EG" sz="4800" b="0" i="0" u="none" strike="noStrike" cap="none" normalizeH="0" baseline="0" dirty="0">
                        <a:ln>
                          <a:noFill/>
                        </a:ln>
                        <a:solidFill>
                          <a:schemeClr val="tx1"/>
                        </a:solidFill>
                        <a:effectLst/>
                        <a:latin typeface="Arial" charset="0"/>
                        <a:cs typeface="Arial" charset="0"/>
                      </a:endParaRPr>
                    </a:p>
                    <a:p>
                      <a:pPr marL="0" marR="0" lvl="0" indent="0" algn="r" defTabSz="914400" rtl="1" eaLnBrk="1" fontAlgn="base" latinLnBrk="0" hangingPunct="1">
                        <a:lnSpc>
                          <a:spcPct val="100000"/>
                        </a:lnSpc>
                        <a:spcBef>
                          <a:spcPct val="20000"/>
                        </a:spcBef>
                        <a:spcAft>
                          <a:spcPct val="0"/>
                        </a:spcAft>
                        <a:buClrTx/>
                        <a:buSzTx/>
                        <a:buFontTx/>
                        <a:buNone/>
                        <a:tabLst/>
                      </a:pPr>
                      <a:r>
                        <a:rPr kumimoji="0" lang="ar-SA" sz="4800" b="0" i="0" u="none" strike="noStrike" cap="none" normalizeH="0" baseline="0" dirty="0">
                          <a:ln>
                            <a:noFill/>
                          </a:ln>
                          <a:solidFill>
                            <a:schemeClr val="tx1"/>
                          </a:solidFill>
                          <a:effectLst/>
                          <a:latin typeface="Arial" charset="0"/>
                          <a:cs typeface="Arial" charset="0"/>
                        </a:rPr>
                        <a:t>آمين</a:t>
                      </a:r>
                      <a:r>
                        <a:rPr kumimoji="0" lang="ar-SA" sz="4400" b="0" i="0" u="none" strike="noStrike" cap="none" normalizeH="0" baseline="0" dirty="0">
                          <a:ln>
                            <a:noFill/>
                          </a:ln>
                          <a:solidFill>
                            <a:schemeClr val="tx1"/>
                          </a:solidFill>
                          <a:effectLst/>
                          <a:latin typeface="Arial" charset="0"/>
                          <a:cs typeface="Arial" charset="0"/>
                        </a:rPr>
                        <a:t>.</a:t>
                      </a:r>
                      <a:endParaRPr kumimoji="0" lang="en-US" sz="4400" b="0" i="0" u="none" strike="noStrike" cap="none" normalizeH="0" baseline="0" dirty="0">
                        <a:ln>
                          <a:noFill/>
                        </a:ln>
                        <a:solidFill>
                          <a:schemeClr val="tx1"/>
                        </a:solidFill>
                        <a:effectLst/>
                        <a:latin typeface="Arial" charset="0"/>
                        <a:cs typeface="Arial" charset="0"/>
                      </a:endParaRPr>
                    </a:p>
                  </a:txBody>
                  <a:tcPr horzOverflow="overflow">
                    <a:lnL>
                      <a:noFill/>
                    </a:lnL>
                    <a:lnR cap="flat">
                      <a:noFill/>
                    </a:lnR>
                    <a:lnT>
                      <a:noFill/>
                    </a:lnT>
                    <a:lnB cap="flat">
                      <a:noFill/>
                    </a:lnB>
                    <a:lnTlToBr>
                      <a:noFill/>
                    </a:lnTlToBr>
                    <a:lnBlToTr>
                      <a:noFill/>
                    </a:lnBlToTr>
                    <a:noFill/>
                  </a:tcPr>
                </a:tc>
                <a:extLst>
                  <a:ext uri="{0D108BD9-81ED-4DB2-BD59-A6C34878D82A}">
                    <a16:rowId xmlns:a16="http://schemas.microsoft.com/office/drawing/2014/main" val="10000"/>
                  </a:ext>
                </a:extLst>
              </a:tr>
            </a:tbl>
          </a:graphicData>
        </a:graphic>
      </p:graphicFrame>
      <p:sp>
        <p:nvSpPr>
          <p:cNvPr id="8" name="ZoneTexte 7">
            <a:extLst>
              <a:ext uri="{FF2B5EF4-FFF2-40B4-BE49-F238E27FC236}">
                <a16:creationId xmlns:a16="http://schemas.microsoft.com/office/drawing/2014/main" id="{4122827C-EAD5-4B12-A422-16E66036464C}"/>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du </a:t>
            </a:r>
            <a:r>
              <a:rPr lang="fr-FR" sz="1600" b="1" dirty="0" err="1">
                <a:solidFill>
                  <a:schemeClr val="bg1"/>
                </a:solidFill>
              </a:rPr>
              <a:t>Lakkan</a:t>
            </a:r>
            <a:r>
              <a:rPr lang="fr-FR" sz="1600" b="1" dirty="0">
                <a:solidFill>
                  <a:schemeClr val="bg1"/>
                </a:solidFill>
              </a:rPr>
              <a:t> (Lavement des pieds)</a:t>
            </a:r>
          </a:p>
        </p:txBody>
      </p:sp>
      <p:sp>
        <p:nvSpPr>
          <p:cNvPr id="9" name="Rectangle 74">
            <a:extLst>
              <a:ext uri="{FF2B5EF4-FFF2-40B4-BE49-F238E27FC236}">
                <a16:creationId xmlns:a16="http://schemas.microsoft.com/office/drawing/2014/main" id="{CD4FDEB1-10EE-403C-B262-6EB32104ED35}"/>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صلاة </a:t>
            </a:r>
            <a:r>
              <a:rPr lang="ar-SA" sz="2000" b="1" dirty="0" err="1">
                <a:solidFill>
                  <a:schemeClr val="bg1"/>
                </a:solidFill>
              </a:rPr>
              <a:t>اللقان</a:t>
            </a:r>
            <a:endParaRPr lang="en-US" altLang="fr-FR" sz="2000" b="1" i="1" dirty="0">
              <a:solidFill>
                <a:schemeClr val="bg1"/>
              </a:solidFill>
            </a:endParaRPr>
          </a:p>
        </p:txBody>
      </p:sp>
      <p:sp>
        <p:nvSpPr>
          <p:cNvPr id="6" name="Rectangle 5">
            <a:hlinkClick r:id="rId2" action="ppaction://hlinksldjump"/>
          </p:cNvPr>
          <p:cNvSpPr/>
          <p:nvPr/>
        </p:nvSpPr>
        <p:spPr>
          <a:xfrm>
            <a:off x="9768408" y="5733256"/>
            <a:ext cx="1512168" cy="504056"/>
          </a:xfrm>
          <a:prstGeom prst="rect">
            <a:avLst/>
          </a:prstGeom>
        </p:spPr>
        <p:style>
          <a:lnRef idx="1">
            <a:schemeClr val="accent2"/>
          </a:lnRef>
          <a:fillRef idx="2">
            <a:schemeClr val="accent2"/>
          </a:fillRef>
          <a:effectRef idx="1">
            <a:schemeClr val="accent2"/>
          </a:effectRef>
          <a:fontRef idx="minor">
            <a:schemeClr val="dk1"/>
          </a:fontRef>
        </p:style>
        <p:txBody>
          <a:bodyPr rtlCol="0" anchor="ctr"/>
          <a:lstStyle/>
          <a:p>
            <a:pPr algn="ctr"/>
            <a:r>
              <a:rPr lang="fr-FR" sz="1400" dirty="0" err="1">
                <a:latin typeface="Book Antiqua" panose="02040602050305030304" pitchFamily="18" charset="0"/>
              </a:rPr>
              <a:t>Aspasmos</a:t>
            </a:r>
            <a:endParaRPr lang="fr-FR" sz="1400" dirty="0">
              <a:latin typeface="Book Antiqua" panose="02040602050305030304" pitchFamily="18" charset="0"/>
            </a:endParaRPr>
          </a:p>
        </p:txBody>
      </p:sp>
    </p:spTree>
  </p:cSld>
  <p:clrMapOvr>
    <a:masterClrMapping/>
  </p:clrMapOvr>
  <p:transition/>
</p:sld>
</file>

<file path=ppt/slides/slide68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 name="Rectangle 4"/>
          <p:cNvSpPr/>
          <p:nvPr/>
        </p:nvSpPr>
        <p:spPr>
          <a:xfrm>
            <a:off x="698048" y="3718773"/>
            <a:ext cx="10795901" cy="646331"/>
          </a:xfrm>
          <a:prstGeom prst="rect">
            <a:avLst/>
          </a:prstGeom>
        </p:spPr>
        <p:txBody>
          <a:bodyPr wrap="square">
            <a:spAutoFit/>
          </a:bodyPr>
          <a:lstStyle/>
          <a:p>
            <a:pPr algn="ctr" rtl="1"/>
            <a:r>
              <a:rPr lang="ar-AE" sz="3600" b="1" dirty="0"/>
              <a:t>افرحوا وتهللوا يا جنس البشر، لأنه هكذا أحب الله العالم</a:t>
            </a:r>
          </a:p>
        </p:txBody>
      </p:sp>
      <p:sp>
        <p:nvSpPr>
          <p:cNvPr id="6" name="Rectangle 5"/>
          <p:cNvSpPr/>
          <p:nvPr/>
        </p:nvSpPr>
        <p:spPr>
          <a:xfrm>
            <a:off x="698049" y="1988840"/>
            <a:ext cx="10795901" cy="1446550"/>
          </a:xfrm>
          <a:prstGeom prst="rect">
            <a:avLst/>
          </a:prstGeom>
        </p:spPr>
        <p:txBody>
          <a:bodyPr wrap="square">
            <a:spAutoFit/>
          </a:bodyPr>
          <a:lstStyle/>
          <a:p>
            <a:pPr algn="ctr"/>
            <a:r>
              <a:rPr lang="it-IT" sz="4400" b="1" dirty="0">
                <a:latin typeface="Athanasius" pitchFamily="2" charset="0"/>
              </a:rPr>
              <a:t>Ra]i ouo\ qelhl `w `pgenoc `nnirwmi &gt; je pairh; `aV; menre pikocmoc.</a:t>
            </a:r>
          </a:p>
        </p:txBody>
      </p:sp>
      <p:sp>
        <p:nvSpPr>
          <p:cNvPr id="7" name="Rectangle 6"/>
          <p:cNvSpPr/>
          <p:nvPr/>
        </p:nvSpPr>
        <p:spPr>
          <a:xfrm>
            <a:off x="551384" y="4563125"/>
            <a:ext cx="11161240" cy="954107"/>
          </a:xfrm>
          <a:prstGeom prst="rect">
            <a:avLst/>
          </a:prstGeom>
        </p:spPr>
        <p:txBody>
          <a:bodyPr wrap="square">
            <a:spAutoFit/>
          </a:bodyPr>
          <a:lstStyle/>
          <a:p>
            <a:pPr algn="ctr"/>
            <a:r>
              <a:rPr lang="fr-FR" sz="2800" b="1" dirty="0">
                <a:latin typeface="Book Antiqua" pitchFamily="18" charset="0"/>
              </a:rPr>
              <a:t>Réjouissez-vous et soyez dans l’allégresse, ô genre humain, car c’est ainsi que Dieu a tant aimé le monde,</a:t>
            </a:r>
          </a:p>
        </p:txBody>
      </p:sp>
      <p:sp>
        <p:nvSpPr>
          <p:cNvPr id="8" name="ZoneTexte 7">
            <a:extLst>
              <a:ext uri="{FF2B5EF4-FFF2-40B4-BE49-F238E27FC236}">
                <a16:creationId xmlns:a16="http://schemas.microsoft.com/office/drawing/2014/main" id="{2744B2A6-BB1A-4709-B504-A52F6D2BE373}"/>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du </a:t>
            </a:r>
            <a:r>
              <a:rPr lang="fr-FR" sz="1600" b="1" dirty="0" err="1">
                <a:solidFill>
                  <a:schemeClr val="bg1"/>
                </a:solidFill>
              </a:rPr>
              <a:t>Lakkan</a:t>
            </a:r>
            <a:r>
              <a:rPr lang="fr-FR" sz="1600" b="1" dirty="0">
                <a:solidFill>
                  <a:schemeClr val="bg1"/>
                </a:solidFill>
              </a:rPr>
              <a:t> (Lavement des pieds)</a:t>
            </a:r>
          </a:p>
        </p:txBody>
      </p:sp>
      <p:sp>
        <p:nvSpPr>
          <p:cNvPr id="9" name="Rectangle 74">
            <a:extLst>
              <a:ext uri="{FF2B5EF4-FFF2-40B4-BE49-F238E27FC236}">
                <a16:creationId xmlns:a16="http://schemas.microsoft.com/office/drawing/2014/main" id="{59AAFEAF-2FD0-4B98-A590-D66696127E95}"/>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صلاة </a:t>
            </a:r>
            <a:r>
              <a:rPr lang="ar-SA" sz="2000" b="1" dirty="0" err="1">
                <a:solidFill>
                  <a:schemeClr val="bg1"/>
                </a:solidFill>
              </a:rPr>
              <a:t>اللقان</a:t>
            </a:r>
            <a:endParaRPr lang="en-US" altLang="fr-FR" sz="2000" b="1" i="1" dirty="0">
              <a:solidFill>
                <a:schemeClr val="bg1"/>
              </a:solidFill>
            </a:endParaRPr>
          </a:p>
        </p:txBody>
      </p:sp>
      <p:graphicFrame>
        <p:nvGraphicFramePr>
          <p:cNvPr id="3" name="Tableau 2">
            <a:extLst>
              <a:ext uri="{FF2B5EF4-FFF2-40B4-BE49-F238E27FC236}">
                <a16:creationId xmlns:a16="http://schemas.microsoft.com/office/drawing/2014/main" id="{C88B8500-5C52-48CB-8E8E-1455E09D227A}"/>
              </a:ext>
            </a:extLst>
          </p:cNvPr>
          <p:cNvGraphicFramePr>
            <a:graphicFrameLocks noGrp="1"/>
          </p:cNvGraphicFramePr>
          <p:nvPr>
            <p:extLst>
              <p:ext uri="{D42A27DB-BD31-4B8C-83A1-F6EECF244321}">
                <p14:modId xmlns:p14="http://schemas.microsoft.com/office/powerpoint/2010/main" val="752240631"/>
              </p:ext>
            </p:extLst>
          </p:nvPr>
        </p:nvGraphicFramePr>
        <p:xfrm>
          <a:off x="609600" y="620688"/>
          <a:ext cx="11305251" cy="2265814"/>
        </p:xfrm>
        <a:graphic>
          <a:graphicData uri="http://schemas.openxmlformats.org/drawingml/2006/table">
            <a:tbl>
              <a:tblPr firstRow="1" bandRow="1">
                <a:tableStyleId>{5C22544A-7EE6-4342-B048-85BDC9FD1C3A}</a:tableStyleId>
              </a:tblPr>
              <a:tblGrid>
                <a:gridCol w="3768417">
                  <a:extLst>
                    <a:ext uri="{9D8B030D-6E8A-4147-A177-3AD203B41FA5}">
                      <a16:colId xmlns:a16="http://schemas.microsoft.com/office/drawing/2014/main" val="3243370029"/>
                    </a:ext>
                  </a:extLst>
                </a:gridCol>
                <a:gridCol w="3768417">
                  <a:extLst>
                    <a:ext uri="{9D8B030D-6E8A-4147-A177-3AD203B41FA5}">
                      <a16:colId xmlns:a16="http://schemas.microsoft.com/office/drawing/2014/main" val="264057605"/>
                    </a:ext>
                  </a:extLst>
                </a:gridCol>
                <a:gridCol w="3768417">
                  <a:extLst>
                    <a:ext uri="{9D8B030D-6E8A-4147-A177-3AD203B41FA5}">
                      <a16:colId xmlns:a16="http://schemas.microsoft.com/office/drawing/2014/main" val="3909774"/>
                    </a:ext>
                  </a:extLst>
                </a:gridCol>
              </a:tblGrid>
              <a:tr h="2265814">
                <a:tc>
                  <a:txBody>
                    <a:bodyPr/>
                    <a:lstStyle/>
                    <a:p>
                      <a:pPr marL="0" marR="0" lvl="0" indent="0" algn="ctr" defTabSz="914400" rtl="0" eaLnBrk="1" fontAlgn="auto" latinLnBrk="0" hangingPunct="1">
                        <a:lnSpc>
                          <a:spcPct val="115000"/>
                        </a:lnSpc>
                        <a:spcBef>
                          <a:spcPts val="0"/>
                        </a:spcBef>
                        <a:spcAft>
                          <a:spcPts val="0"/>
                        </a:spcAft>
                        <a:buClrTx/>
                        <a:buSzTx/>
                        <a:buFontTx/>
                        <a:buNone/>
                        <a:tabLst/>
                        <a:defRPr/>
                      </a:pPr>
                      <a:endParaRPr lang="fr-FR" sz="1050" b="1" kern="1200" dirty="0">
                        <a:solidFill>
                          <a:srgbClr val="C00000"/>
                        </a:solidFill>
                        <a:latin typeface="CS Avva Shenouda" panose="020B7200000000000000" pitchFamily="34" charset="0"/>
                        <a:ea typeface="+mn-ea"/>
                        <a:cs typeface="+mn-cs"/>
                      </a:endParaRPr>
                    </a:p>
                  </a:txBody>
                  <a:tcPr marL="68580" marR="68580" marT="0"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15000"/>
                        </a:lnSpc>
                        <a:spcBef>
                          <a:spcPts val="0"/>
                        </a:spcBef>
                        <a:spcAft>
                          <a:spcPts val="1200"/>
                        </a:spcAft>
                        <a:buClrTx/>
                        <a:buSzTx/>
                        <a:buFontTx/>
                        <a:buNone/>
                        <a:tabLst/>
                        <a:defRPr/>
                      </a:pPr>
                      <a:r>
                        <a:rPr lang="fr-FR" sz="3600" b="1" kern="1200" dirty="0" err="1">
                          <a:solidFill>
                            <a:srgbClr val="C00000"/>
                          </a:solidFill>
                          <a:latin typeface="+mn-lt"/>
                          <a:ea typeface="+mn-ea"/>
                          <a:cs typeface="+mn-cs"/>
                        </a:rPr>
                        <a:t>Aspasmos</a:t>
                      </a:r>
                      <a:r>
                        <a:rPr lang="fr-FR" sz="3600" b="1" kern="1200" dirty="0">
                          <a:solidFill>
                            <a:srgbClr val="C00000"/>
                          </a:solidFill>
                          <a:latin typeface="+mn-lt"/>
                          <a:ea typeface="+mn-ea"/>
                          <a:cs typeface="+mn-cs"/>
                        </a:rPr>
                        <a:t> Adam</a:t>
                      </a:r>
                    </a:p>
                  </a:txBody>
                  <a:tcPr marL="68580" marR="68580" marT="0"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endParaRPr lang="fr-FR" sz="3000" b="1" kern="1200" dirty="0">
                        <a:solidFill>
                          <a:srgbClr val="C00000"/>
                        </a:solidFill>
                        <a:effectLst/>
                        <a:latin typeface="+mn-lt"/>
                        <a:ea typeface="+mn-ea"/>
                        <a:cs typeface="+mn-cs"/>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344210884"/>
                  </a:ext>
                </a:extLst>
              </a:tr>
            </a:tbl>
          </a:graphicData>
        </a:graphic>
      </p:graphicFrame>
    </p:spTree>
    <p:extLst>
      <p:ext uri="{BB962C8B-B14F-4D97-AF65-F5344CB8AC3E}">
        <p14:creationId xmlns:p14="http://schemas.microsoft.com/office/powerpoint/2010/main" val="858771473"/>
      </p:ext>
    </p:extLst>
  </p:cSld>
  <p:clrMapOvr>
    <a:masterClrMapping/>
  </p:clrMapOvr>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5" name="Connecteur droit 4">
            <a:extLst>
              <a:ext uri="{FF2B5EF4-FFF2-40B4-BE49-F238E27FC236}">
                <a16:creationId xmlns:a16="http://schemas.microsoft.com/office/drawing/2014/main" id="{126B1987-611D-41BD-9F08-E35F26AD5672}"/>
              </a:ext>
            </a:extLst>
          </p:cNvPr>
          <p:cNvCxnSpPr>
            <a:cxnSpLocks/>
          </p:cNvCxnSpPr>
          <p:nvPr/>
        </p:nvCxnSpPr>
        <p:spPr>
          <a:xfrm flipV="1">
            <a:off x="4151784" y="548680"/>
            <a:ext cx="0" cy="5832648"/>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7" name="Connecteur droit 6">
            <a:extLst>
              <a:ext uri="{FF2B5EF4-FFF2-40B4-BE49-F238E27FC236}">
                <a16:creationId xmlns:a16="http://schemas.microsoft.com/office/drawing/2014/main" id="{6FCAE597-4702-47B1-A0B0-F545200A3E96}"/>
              </a:ext>
            </a:extLst>
          </p:cNvPr>
          <p:cNvCxnSpPr>
            <a:cxnSpLocks/>
          </p:cNvCxnSpPr>
          <p:nvPr/>
        </p:nvCxnSpPr>
        <p:spPr>
          <a:xfrm>
            <a:off x="7932204" y="548680"/>
            <a:ext cx="0" cy="5832648"/>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aphicFrame>
        <p:nvGraphicFramePr>
          <p:cNvPr id="11" name="Tableau 10">
            <a:extLst>
              <a:ext uri="{FF2B5EF4-FFF2-40B4-BE49-F238E27FC236}">
                <a16:creationId xmlns:a16="http://schemas.microsoft.com/office/drawing/2014/main" id="{064030C8-D926-485C-8E3C-04B79300FA76}"/>
              </a:ext>
            </a:extLst>
          </p:cNvPr>
          <p:cNvGraphicFramePr>
            <a:graphicFrameLocks noGrp="1"/>
          </p:cNvGraphicFramePr>
          <p:nvPr/>
        </p:nvGraphicFramePr>
        <p:xfrm>
          <a:off x="407368" y="548680"/>
          <a:ext cx="11305251" cy="4876800"/>
        </p:xfrm>
        <a:graphic>
          <a:graphicData uri="http://schemas.openxmlformats.org/drawingml/2006/table">
            <a:tbl>
              <a:tblPr firstRow="1" bandRow="1">
                <a:tableStyleId>{5C22544A-7EE6-4342-B048-85BDC9FD1C3A}</a:tableStyleId>
              </a:tblPr>
              <a:tblGrid>
                <a:gridCol w="3768417">
                  <a:extLst>
                    <a:ext uri="{9D8B030D-6E8A-4147-A177-3AD203B41FA5}">
                      <a16:colId xmlns:a16="http://schemas.microsoft.com/office/drawing/2014/main" val="643898362"/>
                    </a:ext>
                  </a:extLst>
                </a:gridCol>
                <a:gridCol w="3768417">
                  <a:extLst>
                    <a:ext uri="{9D8B030D-6E8A-4147-A177-3AD203B41FA5}">
                      <a16:colId xmlns:a16="http://schemas.microsoft.com/office/drawing/2014/main" val="928857037"/>
                    </a:ext>
                  </a:extLst>
                </a:gridCol>
                <a:gridCol w="3768417">
                  <a:extLst>
                    <a:ext uri="{9D8B030D-6E8A-4147-A177-3AD203B41FA5}">
                      <a16:colId xmlns:a16="http://schemas.microsoft.com/office/drawing/2014/main" val="2709813572"/>
                    </a:ext>
                  </a:extLst>
                </a:gridCol>
              </a:tblGrid>
              <a:tr h="370840">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2000" b="1" dirty="0" err="1">
                          <a:solidFill>
                            <a:srgbClr val="C00000"/>
                          </a:solidFill>
                          <a:latin typeface="CS Avva Shenouda" panose="020B7200000000000000" pitchFamily="34" charset="0"/>
                        </a:rPr>
                        <a:t>Piouyb</a:t>
                      </a:r>
                      <a:endParaRPr lang="fr-FR" sz="2800" b="1" dirty="0">
                        <a:solidFill>
                          <a:srgbClr val="C00000"/>
                        </a:solidFill>
                        <a:latin typeface="CS Avva Shenouda" panose="020B7200000000000000" pitchFamily="34" charset="0"/>
                      </a:endParaRPr>
                    </a:p>
                    <a:p>
                      <a:pPr marL="0" marR="0" lvl="0" indent="0" algn="ctr" defTabSz="914400" rtl="0" eaLnBrk="1" fontAlgn="auto" latinLnBrk="0" hangingPunct="1">
                        <a:lnSpc>
                          <a:spcPct val="100000"/>
                        </a:lnSpc>
                        <a:spcBef>
                          <a:spcPts val="0"/>
                        </a:spcBef>
                        <a:spcAft>
                          <a:spcPts val="0"/>
                        </a:spcAft>
                        <a:buClrTx/>
                        <a:buSzTx/>
                        <a:buFontTx/>
                        <a:buNone/>
                        <a:tabLst/>
                        <a:defRPr/>
                      </a:pPr>
                      <a:r>
                        <a:rPr lang="fr-FR" sz="2400" b="1" kern="1200" dirty="0" err="1">
                          <a:solidFill>
                            <a:schemeClr val="tx1"/>
                          </a:solidFill>
                          <a:effectLst/>
                          <a:latin typeface="CS Avva Shenouda" panose="020B7200000000000000" pitchFamily="34" charset="0"/>
                          <a:ea typeface="+mn-ea"/>
                          <a:cs typeface="+mn-cs"/>
                        </a:rPr>
                        <a:t>ÉSlyl</a:t>
                      </a:r>
                      <a:endParaRPr lang="fr-FR" sz="2800" b="1" kern="1200" dirty="0">
                        <a:solidFill>
                          <a:schemeClr val="tx1"/>
                        </a:solidFill>
                        <a:effectLst/>
                        <a:latin typeface="CS Avva Shenouda" panose="020B7200000000000000" pitchFamily="34" charset="0"/>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lang="fr-FR" sz="2000" b="1" kern="1200" dirty="0">
                          <a:solidFill>
                            <a:schemeClr val="tx1"/>
                          </a:solidFill>
                          <a:effectLst/>
                          <a:latin typeface="CS Avva Shenouda" panose="020B7200000000000000" pitchFamily="34" charset="0"/>
                          <a:ea typeface="+mn-ea"/>
                          <a:cs typeface="+mn-cs"/>
                        </a:rPr>
                        <a:t> </a:t>
                      </a: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fr-FR" sz="2000" dirty="0">
                          <a:solidFill>
                            <a:srgbClr val="C00000"/>
                          </a:solidFill>
                        </a:rPr>
                        <a:t>Le Prêtre</a:t>
                      </a:r>
                    </a:p>
                    <a:p>
                      <a:pPr algn="ctr"/>
                      <a:r>
                        <a:rPr lang="fr-FR" sz="2800" b="1" kern="1200" dirty="0">
                          <a:solidFill>
                            <a:schemeClr val="tx1"/>
                          </a:solidFill>
                          <a:effectLst/>
                          <a:latin typeface="+mn-lt"/>
                          <a:ea typeface="+mn-ea"/>
                          <a:cs typeface="+mn-cs"/>
                        </a:rPr>
                        <a:t>Prions</a:t>
                      </a:r>
                    </a:p>
                    <a:p>
                      <a:pPr algn="ctr"/>
                      <a:endParaRPr lang="fr-FR" sz="2400" dirty="0">
                        <a:solidFill>
                          <a:schemeClr val="tx1"/>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ar-SA" sz="2400" b="1" kern="1200" dirty="0">
                          <a:solidFill>
                            <a:srgbClr val="C00000"/>
                          </a:solidFill>
                          <a:effectLst/>
                          <a:latin typeface="+mn-lt"/>
                          <a:ea typeface="+mn-ea"/>
                          <a:cs typeface="+mn-cs"/>
                        </a:rPr>
                        <a:t>الكاهن</a:t>
                      </a:r>
                      <a:endParaRPr lang="fr-FR" sz="3000" b="1" kern="1200" dirty="0">
                        <a:solidFill>
                          <a:srgbClr val="C00000"/>
                        </a:solidFill>
                        <a:effectLst/>
                        <a:latin typeface="+mn-lt"/>
                        <a:ea typeface="+mn-ea"/>
                        <a:cs typeface="+mn-cs"/>
                      </a:endParaRPr>
                    </a:p>
                    <a:p>
                      <a:pPr algn="ctr"/>
                      <a:r>
                        <a:rPr lang="ar-SA" sz="2800" b="1" kern="1200" dirty="0">
                          <a:solidFill>
                            <a:schemeClr val="tx1"/>
                          </a:solidFill>
                          <a:effectLst/>
                          <a:latin typeface="+mn-lt"/>
                          <a:ea typeface="+mn-ea"/>
                          <a:cs typeface="+mn-cs"/>
                        </a:rPr>
                        <a:t>صل</a:t>
                      </a:r>
                      <a:endParaRPr lang="fr-FR" b="1" dirty="0">
                        <a:solidFill>
                          <a:schemeClr val="tx1"/>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760832106"/>
                  </a:ext>
                </a:extLst>
              </a:tr>
              <a:tr h="370840">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2000" b="1" kern="1200" dirty="0" err="1">
                          <a:solidFill>
                            <a:srgbClr val="C00000"/>
                          </a:solidFill>
                          <a:latin typeface="CS Avva Shenouda" panose="020B7200000000000000" pitchFamily="34" charset="0"/>
                          <a:ea typeface="+mn-ea"/>
                          <a:cs typeface="+mn-cs"/>
                        </a:rPr>
                        <a:t>Pidi`akwn</a:t>
                      </a:r>
                      <a:endParaRPr lang="fr-FR" sz="2000" b="1" kern="1200" dirty="0">
                        <a:solidFill>
                          <a:srgbClr val="C00000"/>
                        </a:solidFill>
                        <a:latin typeface="CS Avva Shenouda" panose="020B7200000000000000" pitchFamily="34" charset="0"/>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lang="fr-FR" sz="2400" b="1" kern="1200" dirty="0" err="1">
                          <a:solidFill>
                            <a:schemeClr val="dk1"/>
                          </a:solidFill>
                          <a:effectLst/>
                          <a:latin typeface="CS Avva Shenouda" panose="020B7200000000000000" pitchFamily="34" charset="0"/>
                          <a:ea typeface="+mn-ea"/>
                          <a:cs typeface="+mn-cs"/>
                        </a:rPr>
                        <a:t>ÉEpi</a:t>
                      </a:r>
                      <a:r>
                        <a:rPr lang="fr-FR" sz="2400" b="1" kern="1200" dirty="0">
                          <a:solidFill>
                            <a:schemeClr val="dk1"/>
                          </a:solidFill>
                          <a:effectLst/>
                          <a:latin typeface="CS Avva Shenouda" panose="020B7200000000000000" pitchFamily="34" charset="0"/>
                          <a:ea typeface="+mn-ea"/>
                          <a:cs typeface="+mn-cs"/>
                        </a:rPr>
                        <a:t> `</a:t>
                      </a:r>
                      <a:r>
                        <a:rPr lang="fr-FR" sz="2400" b="1" kern="1200" dirty="0" err="1">
                          <a:solidFill>
                            <a:schemeClr val="dk1"/>
                          </a:solidFill>
                          <a:effectLst/>
                          <a:latin typeface="CS Avva Shenouda" panose="020B7200000000000000" pitchFamily="34" charset="0"/>
                          <a:ea typeface="+mn-ea"/>
                          <a:cs typeface="+mn-cs"/>
                        </a:rPr>
                        <a:t>proceu,y</a:t>
                      </a:r>
                      <a:r>
                        <a:rPr lang="fr-FR" sz="2400" b="1" kern="1200" dirty="0">
                          <a:solidFill>
                            <a:schemeClr val="dk1"/>
                          </a:solidFill>
                          <a:effectLst/>
                          <a:latin typeface="CS Avva Shenouda" panose="020B7200000000000000" pitchFamily="34" charset="0"/>
                          <a:ea typeface="+mn-ea"/>
                          <a:cs typeface="+mn-cs"/>
                        </a:rPr>
                        <a:t> `</a:t>
                      </a:r>
                      <a:r>
                        <a:rPr lang="fr-FR" sz="2400" b="1" kern="1200" dirty="0" err="1">
                          <a:solidFill>
                            <a:schemeClr val="dk1"/>
                          </a:solidFill>
                          <a:effectLst/>
                          <a:latin typeface="CS Avva Shenouda" panose="020B7200000000000000" pitchFamily="34" charset="0"/>
                          <a:ea typeface="+mn-ea"/>
                          <a:cs typeface="+mn-cs"/>
                        </a:rPr>
                        <a:t>cta;yte</a:t>
                      </a:r>
                      <a:endParaRPr lang="fr-FR" sz="2400" b="1" kern="1200" dirty="0">
                        <a:solidFill>
                          <a:schemeClr val="dk1"/>
                        </a:solidFill>
                        <a:effectLst/>
                        <a:latin typeface="CS Avva Shenouda" panose="020B7200000000000000" pitchFamily="34" charset="0"/>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lang="fr-FR" sz="2800" b="1" kern="1200" dirty="0">
                        <a:solidFill>
                          <a:srgbClr val="C00000"/>
                        </a:solidFill>
                        <a:latin typeface="CS Avva Shenouda" panose="020B7200000000000000" pitchFamily="34" charset="0"/>
                        <a:ea typeface="+mn-ea"/>
                        <a:cs typeface="+mn-cs"/>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fr-FR" sz="2000" b="1" kern="1200" dirty="0">
                          <a:solidFill>
                            <a:srgbClr val="C00000"/>
                          </a:solidFill>
                          <a:latin typeface="+mn-lt"/>
                          <a:ea typeface="+mn-ea"/>
                          <a:cs typeface="+mn-cs"/>
                        </a:rPr>
                        <a:t>Le diacre</a:t>
                      </a:r>
                    </a:p>
                    <a:p>
                      <a:pPr marL="0" marR="0" lvl="0" indent="0" algn="ctr" defTabSz="914400" rtl="0" eaLnBrk="1" fontAlgn="auto" latinLnBrk="0" hangingPunct="1">
                        <a:lnSpc>
                          <a:spcPct val="100000"/>
                        </a:lnSpc>
                        <a:spcBef>
                          <a:spcPts val="0"/>
                        </a:spcBef>
                        <a:spcAft>
                          <a:spcPts val="0"/>
                        </a:spcAft>
                        <a:buClrTx/>
                        <a:buSzTx/>
                        <a:buFontTx/>
                        <a:buNone/>
                        <a:tabLst/>
                        <a:defRPr/>
                      </a:pPr>
                      <a:r>
                        <a:rPr lang="fr-FR" sz="2800" b="1" kern="1200" dirty="0">
                          <a:solidFill>
                            <a:schemeClr val="tx1"/>
                          </a:solidFill>
                          <a:effectLst/>
                          <a:latin typeface="+mn-lt"/>
                          <a:ea typeface="+mn-ea"/>
                          <a:cs typeface="+mn-cs"/>
                        </a:rPr>
                        <a:t>Pour la prière levons-nous</a:t>
                      </a:r>
                      <a:r>
                        <a:rPr lang="fr-FR" sz="2800" b="1" kern="1200" dirty="0">
                          <a:solidFill>
                            <a:schemeClr val="tx1"/>
                          </a:solidFill>
                          <a:effectLst/>
                          <a:latin typeface="CS Avva Shenouda" panose="020B7200000000000000" pitchFamily="34" charset="0"/>
                          <a:ea typeface="+mn-ea"/>
                          <a:cs typeface="+mn-cs"/>
                        </a:rPr>
                        <a:t> </a:t>
                      </a:r>
                    </a:p>
                    <a:p>
                      <a:pPr algn="ctr"/>
                      <a:endParaRPr lang="fr-FR" sz="2000" b="1" kern="1200" dirty="0">
                        <a:solidFill>
                          <a:schemeClr val="tx1"/>
                        </a:solidFill>
                        <a:effectLst/>
                        <a:latin typeface="+mn-lt"/>
                        <a:ea typeface="+mn-ea"/>
                        <a:cs typeface="+mn-cs"/>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ar-SA" sz="2400" b="1" kern="1200" dirty="0">
                          <a:solidFill>
                            <a:srgbClr val="C00000"/>
                          </a:solidFill>
                          <a:effectLst/>
                          <a:latin typeface="+mn-lt"/>
                          <a:ea typeface="+mn-ea"/>
                          <a:cs typeface="+mn-cs"/>
                        </a:rPr>
                        <a:t>الشماس</a:t>
                      </a:r>
                      <a:endParaRPr lang="fr-FR" sz="3000" b="1" kern="1200" dirty="0">
                        <a:solidFill>
                          <a:srgbClr val="C00000"/>
                        </a:solidFill>
                        <a:effectLst/>
                        <a:latin typeface="+mn-lt"/>
                        <a:ea typeface="+mn-ea"/>
                        <a:cs typeface="+mn-cs"/>
                      </a:endParaRPr>
                    </a:p>
                    <a:p>
                      <a:pPr algn="ctr"/>
                      <a:r>
                        <a:rPr lang="ar-SA" sz="2800" b="1" kern="1200" dirty="0">
                          <a:solidFill>
                            <a:schemeClr val="dk1"/>
                          </a:solidFill>
                          <a:effectLst/>
                          <a:latin typeface="+mn-lt"/>
                          <a:ea typeface="+mn-ea"/>
                          <a:cs typeface="+mn-cs"/>
                        </a:rPr>
                        <a:t>للصلاة قفوا</a:t>
                      </a:r>
                      <a:endParaRPr lang="fr-FR" sz="2800" b="1" dirty="0">
                        <a:solidFill>
                          <a:srgbClr val="C00000"/>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759317180"/>
                  </a:ext>
                </a:extLst>
              </a:tr>
              <a:tr h="370840">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2000" b="1">
                          <a:solidFill>
                            <a:srgbClr val="C00000"/>
                          </a:solidFill>
                          <a:latin typeface="CS Avva Shenouda" panose="020B7200000000000000" pitchFamily="34" charset="0"/>
                        </a:rPr>
                        <a:t>Piouyb</a:t>
                      </a:r>
                    </a:p>
                    <a:p>
                      <a:pPr marL="0" marR="0" lvl="0" indent="0" algn="ctr" defTabSz="914400" rtl="0" eaLnBrk="1" fontAlgn="auto" latinLnBrk="0" hangingPunct="1">
                        <a:lnSpc>
                          <a:spcPct val="100000"/>
                        </a:lnSpc>
                        <a:spcBef>
                          <a:spcPts val="0"/>
                        </a:spcBef>
                        <a:spcAft>
                          <a:spcPts val="0"/>
                        </a:spcAft>
                        <a:buClrTx/>
                        <a:buSzTx/>
                        <a:buFontTx/>
                        <a:buNone/>
                        <a:tabLst/>
                        <a:defRPr/>
                      </a:pPr>
                      <a:r>
                        <a:rPr lang="fr-FR" sz="2400" b="1" kern="1200">
                          <a:solidFill>
                            <a:schemeClr val="dk1"/>
                          </a:solidFill>
                          <a:effectLst/>
                          <a:latin typeface="CS Avva Shenouda" panose="020B7200000000000000" pitchFamily="34" charset="0"/>
                          <a:ea typeface="+mn-ea"/>
                          <a:cs typeface="+mn-cs"/>
                        </a:rPr>
                        <a:t>Iryny paci</a:t>
                      </a:r>
                    </a:p>
                    <a:p>
                      <a:pPr marL="0" marR="0" lvl="0" indent="0" algn="ctr" defTabSz="914400" rtl="0" eaLnBrk="1" fontAlgn="auto" latinLnBrk="0" hangingPunct="1">
                        <a:lnSpc>
                          <a:spcPct val="100000"/>
                        </a:lnSpc>
                        <a:spcBef>
                          <a:spcPts val="0"/>
                        </a:spcBef>
                        <a:spcAft>
                          <a:spcPts val="0"/>
                        </a:spcAft>
                        <a:buClrTx/>
                        <a:buSzTx/>
                        <a:buFontTx/>
                        <a:buNone/>
                        <a:tabLst/>
                        <a:defRPr/>
                      </a:pPr>
                      <a:endParaRPr lang="fr-FR" sz="2800" b="1" dirty="0">
                        <a:solidFill>
                          <a:srgbClr val="C00000"/>
                        </a:solidFill>
                        <a:latin typeface="CS Avva Shenouda" panose="020B7200000000000000" pitchFamily="34" charset="0"/>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fr-FR" sz="2000" b="1">
                          <a:solidFill>
                            <a:srgbClr val="C00000"/>
                          </a:solidFill>
                        </a:rPr>
                        <a:t>Le Prêtre</a:t>
                      </a:r>
                    </a:p>
                    <a:p>
                      <a:pPr algn="ctr"/>
                      <a:r>
                        <a:rPr lang="fr-FR" sz="2800" b="1" kern="1200">
                          <a:solidFill>
                            <a:schemeClr val="dk1"/>
                          </a:solidFill>
                          <a:effectLst/>
                          <a:latin typeface="+mn-lt"/>
                          <a:ea typeface="+mn-ea"/>
                          <a:cs typeface="+mn-cs"/>
                        </a:rPr>
                        <a:t>La Paix soit avec vous</a:t>
                      </a:r>
                    </a:p>
                    <a:p>
                      <a:pPr algn="ctr"/>
                      <a:endParaRPr lang="fr-FR" sz="2400" b="1" dirty="0">
                        <a:solidFill>
                          <a:srgbClr val="C00000"/>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ar-SA" sz="2400" b="1" kern="1200">
                          <a:solidFill>
                            <a:srgbClr val="C00000"/>
                          </a:solidFill>
                          <a:effectLst/>
                          <a:latin typeface="+mn-lt"/>
                          <a:ea typeface="+mn-ea"/>
                          <a:cs typeface="+mn-cs"/>
                        </a:rPr>
                        <a:t>الكاهن</a:t>
                      </a:r>
                      <a:endParaRPr lang="fr-FR" sz="3000" b="1" kern="1200">
                        <a:solidFill>
                          <a:srgbClr val="C00000"/>
                        </a:solidFill>
                        <a:effectLst/>
                        <a:latin typeface="+mn-lt"/>
                        <a:ea typeface="+mn-ea"/>
                        <a:cs typeface="+mn-cs"/>
                      </a:endParaRPr>
                    </a:p>
                    <a:p>
                      <a:pPr algn="ctr"/>
                      <a:r>
                        <a:rPr lang="ar-SA" sz="3200" b="1" kern="1200">
                          <a:solidFill>
                            <a:schemeClr val="dk1"/>
                          </a:solidFill>
                          <a:effectLst/>
                          <a:latin typeface="+mn-lt"/>
                          <a:ea typeface="+mn-ea"/>
                          <a:cs typeface="+mn-cs"/>
                        </a:rPr>
                        <a:t>السلام لجميعكم</a:t>
                      </a:r>
                      <a:endParaRPr lang="fr-FR" sz="3200" b="1" dirty="0">
                        <a:solidFill>
                          <a:srgbClr val="C00000"/>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880199284"/>
                  </a:ext>
                </a:extLst>
              </a:tr>
              <a:tr h="370840">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2000" b="1" kern="1200" dirty="0" err="1">
                          <a:solidFill>
                            <a:srgbClr val="C00000"/>
                          </a:solidFill>
                          <a:latin typeface="CS Avva Shenouda" panose="020B7200000000000000" pitchFamily="34" charset="0"/>
                          <a:ea typeface="+mn-ea"/>
                          <a:cs typeface="+mn-cs"/>
                        </a:rPr>
                        <a:t>Pilaoc</a:t>
                      </a:r>
                      <a:endParaRPr lang="fr-FR" sz="2800" b="1" kern="1200" dirty="0">
                        <a:solidFill>
                          <a:srgbClr val="C00000"/>
                        </a:solidFill>
                        <a:latin typeface="CS Avva Shenouda" panose="020B7200000000000000" pitchFamily="34" charset="0"/>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lang="fr-FR" sz="2400" b="1" kern="1200" dirty="0" err="1">
                          <a:solidFill>
                            <a:schemeClr val="dk1"/>
                          </a:solidFill>
                          <a:effectLst/>
                          <a:latin typeface="CS Avva Shenouda" panose="020B7200000000000000" pitchFamily="34" charset="0"/>
                          <a:ea typeface="+mn-ea"/>
                          <a:cs typeface="+mn-cs"/>
                        </a:rPr>
                        <a:t>Ke</a:t>
                      </a:r>
                      <a:r>
                        <a:rPr lang="fr-FR" sz="2400" b="1" kern="1200" dirty="0">
                          <a:solidFill>
                            <a:schemeClr val="dk1"/>
                          </a:solidFill>
                          <a:effectLst/>
                          <a:latin typeface="CS Avva Shenouda" panose="020B7200000000000000" pitchFamily="34" charset="0"/>
                          <a:ea typeface="+mn-ea"/>
                          <a:cs typeface="+mn-cs"/>
                        </a:rPr>
                        <a:t> </a:t>
                      </a:r>
                      <a:r>
                        <a:rPr lang="fr-FR" sz="2400" b="1" kern="1200" dirty="0" err="1">
                          <a:solidFill>
                            <a:schemeClr val="dk1"/>
                          </a:solidFill>
                          <a:effectLst/>
                          <a:latin typeface="CS Avva Shenouda" panose="020B7200000000000000" pitchFamily="34" charset="0"/>
                          <a:ea typeface="+mn-ea"/>
                          <a:cs typeface="+mn-cs"/>
                        </a:rPr>
                        <a:t>tw</a:t>
                      </a:r>
                      <a:r>
                        <a:rPr lang="fr-FR" sz="2400" b="1" kern="1200" dirty="0">
                          <a:solidFill>
                            <a:schemeClr val="dk1"/>
                          </a:solidFill>
                          <a:effectLst/>
                          <a:latin typeface="CS Avva Shenouda" panose="020B7200000000000000" pitchFamily="34" charset="0"/>
                          <a:ea typeface="+mn-ea"/>
                          <a:cs typeface="+mn-cs"/>
                        </a:rPr>
                        <a:t> `</a:t>
                      </a:r>
                      <a:r>
                        <a:rPr lang="fr-FR" sz="2400" b="1" kern="1200" dirty="0" err="1">
                          <a:solidFill>
                            <a:schemeClr val="dk1"/>
                          </a:solidFill>
                          <a:effectLst/>
                          <a:latin typeface="CS Avva Shenouda" panose="020B7200000000000000" pitchFamily="34" charset="0"/>
                          <a:ea typeface="+mn-ea"/>
                          <a:cs typeface="+mn-cs"/>
                        </a:rPr>
                        <a:t>pneumati</a:t>
                      </a:r>
                      <a:r>
                        <a:rPr lang="fr-FR" sz="2400" b="1" kern="1200" dirty="0">
                          <a:solidFill>
                            <a:schemeClr val="dk1"/>
                          </a:solidFill>
                          <a:effectLst/>
                          <a:latin typeface="CS Avva Shenouda" panose="020B7200000000000000" pitchFamily="34" charset="0"/>
                          <a:ea typeface="+mn-ea"/>
                          <a:cs typeface="+mn-cs"/>
                        </a:rPr>
                        <a:t> cou</a:t>
                      </a:r>
                      <a:endParaRPr lang="fr-FR" sz="3600" b="1" dirty="0">
                        <a:solidFill>
                          <a:srgbClr val="C00000"/>
                        </a:solidFill>
                        <a:latin typeface="CS Avva Shenouda" panose="020B7200000000000000" pitchFamily="34" charset="0"/>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algn="ctr" defTabSz="914400" rtl="0" eaLnBrk="1" latinLnBrk="0" hangingPunct="1"/>
                      <a:r>
                        <a:rPr lang="fr-FR" sz="2000" b="1" kern="1200" dirty="0">
                          <a:solidFill>
                            <a:srgbClr val="C00000"/>
                          </a:solidFill>
                          <a:latin typeface="+mn-lt"/>
                          <a:ea typeface="+mn-ea"/>
                          <a:cs typeface="+mn-cs"/>
                        </a:rPr>
                        <a:t>L’assemblée</a:t>
                      </a:r>
                      <a:endParaRPr lang="fr-FR" sz="2800" b="1" kern="1200" dirty="0">
                        <a:solidFill>
                          <a:srgbClr val="C00000"/>
                        </a:solidFill>
                        <a:latin typeface="+mn-lt"/>
                        <a:ea typeface="+mn-ea"/>
                        <a:cs typeface="+mn-cs"/>
                      </a:endParaRPr>
                    </a:p>
                    <a:p>
                      <a:pPr algn="ctr"/>
                      <a:r>
                        <a:rPr lang="fr-FR" sz="2800" b="1" kern="1200" dirty="0">
                          <a:solidFill>
                            <a:schemeClr val="dk1"/>
                          </a:solidFill>
                          <a:effectLst/>
                          <a:latin typeface="+mn-lt"/>
                          <a:ea typeface="+mn-ea"/>
                          <a:cs typeface="+mn-cs"/>
                        </a:rPr>
                        <a:t>Et avec votre esprit</a:t>
                      </a:r>
                      <a:endParaRPr lang="fr-FR" sz="4000" b="1" dirty="0">
                        <a:solidFill>
                          <a:srgbClr val="C00000"/>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ar-SA" sz="2400" b="1" kern="1200" dirty="0">
                          <a:solidFill>
                            <a:srgbClr val="C00000"/>
                          </a:solidFill>
                          <a:effectLst/>
                          <a:latin typeface="+mn-lt"/>
                          <a:ea typeface="+mn-ea"/>
                          <a:cs typeface="+mn-cs"/>
                        </a:rPr>
                        <a:t>الشعب</a:t>
                      </a:r>
                      <a:endParaRPr lang="fr-FR" sz="3000" b="1" kern="1200" dirty="0">
                        <a:solidFill>
                          <a:srgbClr val="C00000"/>
                        </a:solidFill>
                        <a:effectLst/>
                        <a:latin typeface="+mn-lt"/>
                        <a:ea typeface="+mn-ea"/>
                        <a:cs typeface="+mn-cs"/>
                      </a:endParaRPr>
                    </a:p>
                    <a:p>
                      <a:pPr algn="ctr"/>
                      <a:r>
                        <a:rPr lang="ar-SA" sz="3200" b="1" kern="1200" dirty="0">
                          <a:solidFill>
                            <a:schemeClr val="dk1"/>
                          </a:solidFill>
                          <a:effectLst/>
                          <a:latin typeface="+mn-lt"/>
                          <a:ea typeface="+mn-ea"/>
                          <a:cs typeface="+mn-cs"/>
                        </a:rPr>
                        <a:t>ولروحك أيضا</a:t>
                      </a:r>
                      <a:endParaRPr lang="fr-FR" sz="3200" b="1" dirty="0">
                        <a:solidFill>
                          <a:srgbClr val="C00000"/>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000468116"/>
                  </a:ext>
                </a:extLst>
              </a:tr>
            </a:tbl>
          </a:graphicData>
        </a:graphic>
      </p:graphicFrame>
      <p:sp>
        <p:nvSpPr>
          <p:cNvPr id="9" name="ZoneTexte 8">
            <a:extLst>
              <a:ext uri="{FF2B5EF4-FFF2-40B4-BE49-F238E27FC236}">
                <a16:creationId xmlns:a16="http://schemas.microsoft.com/office/drawing/2014/main" id="{B6CCA36F-30C7-4475-B61A-31A400FC2ED3}"/>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de l’aube </a:t>
            </a:r>
            <a:r>
              <a:rPr lang="fr-FR" sz="1600" b="1" i="1" dirty="0">
                <a:solidFill>
                  <a:schemeClr val="bg1"/>
                </a:solidFill>
              </a:rPr>
              <a:t>du Jeudi Saint</a:t>
            </a:r>
            <a:endParaRPr lang="fr-FR" sz="1600" b="1" dirty="0">
              <a:solidFill>
                <a:schemeClr val="bg1"/>
              </a:solidFill>
            </a:endParaRPr>
          </a:p>
        </p:txBody>
      </p:sp>
      <p:sp>
        <p:nvSpPr>
          <p:cNvPr id="10" name="Rectangle 74">
            <a:extLst>
              <a:ext uri="{FF2B5EF4-FFF2-40B4-BE49-F238E27FC236}">
                <a16:creationId xmlns:a16="http://schemas.microsoft.com/office/drawing/2014/main" id="{3E497B2E-6063-4BAA-B039-3CD18ABB3434}"/>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باكر يوم الخميس</a:t>
            </a:r>
            <a:endParaRPr lang="en-US" altLang="fr-FR" sz="2000" b="1" i="1" dirty="0">
              <a:solidFill>
                <a:schemeClr val="bg1"/>
              </a:solidFill>
            </a:endParaRPr>
          </a:p>
        </p:txBody>
      </p:sp>
    </p:spTree>
    <p:extLst>
      <p:ext uri="{BB962C8B-B14F-4D97-AF65-F5344CB8AC3E}">
        <p14:creationId xmlns:p14="http://schemas.microsoft.com/office/powerpoint/2010/main" val="2873453035"/>
      </p:ext>
    </p:extLst>
  </p:cSld>
  <p:clrMapOvr>
    <a:masterClrMapping/>
  </p:clrMapOvr>
</p:sld>
</file>

<file path=ppt/slides/slide69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 name="Rectangle 4"/>
          <p:cNvSpPr/>
          <p:nvPr/>
        </p:nvSpPr>
        <p:spPr>
          <a:xfrm>
            <a:off x="698048" y="3718773"/>
            <a:ext cx="10795901" cy="646331"/>
          </a:xfrm>
          <a:prstGeom prst="rect">
            <a:avLst/>
          </a:prstGeom>
        </p:spPr>
        <p:txBody>
          <a:bodyPr wrap="square">
            <a:spAutoFit/>
          </a:bodyPr>
          <a:lstStyle/>
          <a:p>
            <a:pPr algn="ctr" rtl="1"/>
            <a:r>
              <a:rPr lang="ar-AE" sz="3600" b="1" dirty="0"/>
              <a:t>حتى بذل أبنه الحبيب عن المؤمنين لكى يحيوا إلى الإبد.</a:t>
            </a:r>
          </a:p>
        </p:txBody>
      </p:sp>
      <p:sp>
        <p:nvSpPr>
          <p:cNvPr id="6" name="Rectangle 5"/>
          <p:cNvSpPr/>
          <p:nvPr/>
        </p:nvSpPr>
        <p:spPr>
          <a:xfrm>
            <a:off x="698049" y="1988840"/>
            <a:ext cx="10795901" cy="1446550"/>
          </a:xfrm>
          <a:prstGeom prst="rect">
            <a:avLst/>
          </a:prstGeom>
        </p:spPr>
        <p:txBody>
          <a:bodyPr wrap="square">
            <a:spAutoFit/>
          </a:bodyPr>
          <a:lstStyle/>
          <a:p>
            <a:pPr algn="ctr"/>
            <a:r>
              <a:rPr lang="it-IT" sz="4400" b="1" dirty="0">
                <a:latin typeface="Athanasius" pitchFamily="2" charset="0"/>
              </a:rPr>
              <a:t>|wcte `ntef; `mpef]hri `mmenrit &gt; 'a nheqna\; `erof eqrouwn' ]a `ene\.</a:t>
            </a:r>
          </a:p>
        </p:txBody>
      </p:sp>
      <p:sp>
        <p:nvSpPr>
          <p:cNvPr id="7" name="Rectangle 6"/>
          <p:cNvSpPr/>
          <p:nvPr/>
        </p:nvSpPr>
        <p:spPr>
          <a:xfrm>
            <a:off x="551384" y="4635133"/>
            <a:ext cx="11161240" cy="954107"/>
          </a:xfrm>
          <a:prstGeom prst="rect">
            <a:avLst/>
          </a:prstGeom>
        </p:spPr>
        <p:txBody>
          <a:bodyPr wrap="square">
            <a:spAutoFit/>
          </a:bodyPr>
          <a:lstStyle/>
          <a:p>
            <a:pPr algn="ctr"/>
            <a:r>
              <a:rPr lang="fr-FR" sz="2800" b="1" dirty="0">
                <a:latin typeface="Book Antiqua" pitchFamily="18" charset="0"/>
              </a:rPr>
              <a:t>Qu’il a offert son Fils bien-aimé aux croyants, afin qu’ils vivent éternellement</a:t>
            </a:r>
          </a:p>
        </p:txBody>
      </p:sp>
      <p:sp>
        <p:nvSpPr>
          <p:cNvPr id="8" name="ZoneTexte 7">
            <a:extLst>
              <a:ext uri="{FF2B5EF4-FFF2-40B4-BE49-F238E27FC236}">
                <a16:creationId xmlns:a16="http://schemas.microsoft.com/office/drawing/2014/main" id="{2744B2A6-BB1A-4709-B504-A52F6D2BE373}"/>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du </a:t>
            </a:r>
            <a:r>
              <a:rPr lang="fr-FR" sz="1600" b="1" dirty="0" err="1">
                <a:solidFill>
                  <a:schemeClr val="bg1"/>
                </a:solidFill>
              </a:rPr>
              <a:t>Lakkan</a:t>
            </a:r>
            <a:r>
              <a:rPr lang="fr-FR" sz="1600" b="1" dirty="0">
                <a:solidFill>
                  <a:schemeClr val="bg1"/>
                </a:solidFill>
              </a:rPr>
              <a:t> (Lavement des pieds)</a:t>
            </a:r>
          </a:p>
        </p:txBody>
      </p:sp>
      <p:sp>
        <p:nvSpPr>
          <p:cNvPr id="9" name="Rectangle 74">
            <a:extLst>
              <a:ext uri="{FF2B5EF4-FFF2-40B4-BE49-F238E27FC236}">
                <a16:creationId xmlns:a16="http://schemas.microsoft.com/office/drawing/2014/main" id="{59AAFEAF-2FD0-4B98-A590-D66696127E95}"/>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صلاة </a:t>
            </a:r>
            <a:r>
              <a:rPr lang="ar-SA" sz="2000" b="1" dirty="0" err="1">
                <a:solidFill>
                  <a:schemeClr val="bg1"/>
                </a:solidFill>
              </a:rPr>
              <a:t>اللقان</a:t>
            </a:r>
            <a:endParaRPr lang="en-US" altLang="fr-FR" sz="2000" b="1" i="1" dirty="0">
              <a:solidFill>
                <a:schemeClr val="bg1"/>
              </a:solidFill>
            </a:endParaRPr>
          </a:p>
        </p:txBody>
      </p:sp>
      <p:graphicFrame>
        <p:nvGraphicFramePr>
          <p:cNvPr id="3" name="Tableau 2">
            <a:extLst>
              <a:ext uri="{FF2B5EF4-FFF2-40B4-BE49-F238E27FC236}">
                <a16:creationId xmlns:a16="http://schemas.microsoft.com/office/drawing/2014/main" id="{C88B8500-5C52-48CB-8E8E-1455E09D227A}"/>
              </a:ext>
            </a:extLst>
          </p:cNvPr>
          <p:cNvGraphicFramePr>
            <a:graphicFrameLocks noGrp="1"/>
          </p:cNvGraphicFramePr>
          <p:nvPr/>
        </p:nvGraphicFramePr>
        <p:xfrm>
          <a:off x="609600" y="620688"/>
          <a:ext cx="11305251" cy="2265814"/>
        </p:xfrm>
        <a:graphic>
          <a:graphicData uri="http://schemas.openxmlformats.org/drawingml/2006/table">
            <a:tbl>
              <a:tblPr firstRow="1" bandRow="1">
                <a:tableStyleId>{5C22544A-7EE6-4342-B048-85BDC9FD1C3A}</a:tableStyleId>
              </a:tblPr>
              <a:tblGrid>
                <a:gridCol w="3768417">
                  <a:extLst>
                    <a:ext uri="{9D8B030D-6E8A-4147-A177-3AD203B41FA5}">
                      <a16:colId xmlns:a16="http://schemas.microsoft.com/office/drawing/2014/main" val="3243370029"/>
                    </a:ext>
                  </a:extLst>
                </a:gridCol>
                <a:gridCol w="3768417">
                  <a:extLst>
                    <a:ext uri="{9D8B030D-6E8A-4147-A177-3AD203B41FA5}">
                      <a16:colId xmlns:a16="http://schemas.microsoft.com/office/drawing/2014/main" val="264057605"/>
                    </a:ext>
                  </a:extLst>
                </a:gridCol>
                <a:gridCol w="3768417">
                  <a:extLst>
                    <a:ext uri="{9D8B030D-6E8A-4147-A177-3AD203B41FA5}">
                      <a16:colId xmlns:a16="http://schemas.microsoft.com/office/drawing/2014/main" val="3909774"/>
                    </a:ext>
                  </a:extLst>
                </a:gridCol>
              </a:tblGrid>
              <a:tr h="2265814">
                <a:tc>
                  <a:txBody>
                    <a:bodyPr/>
                    <a:lstStyle/>
                    <a:p>
                      <a:pPr marL="0" marR="0" lvl="0" indent="0" algn="ctr" defTabSz="914400" rtl="0" eaLnBrk="1" fontAlgn="auto" latinLnBrk="0" hangingPunct="1">
                        <a:lnSpc>
                          <a:spcPct val="115000"/>
                        </a:lnSpc>
                        <a:spcBef>
                          <a:spcPts val="0"/>
                        </a:spcBef>
                        <a:spcAft>
                          <a:spcPts val="0"/>
                        </a:spcAft>
                        <a:buClrTx/>
                        <a:buSzTx/>
                        <a:buFontTx/>
                        <a:buNone/>
                        <a:tabLst/>
                        <a:defRPr/>
                      </a:pPr>
                      <a:endParaRPr lang="fr-FR" sz="1050" b="1" kern="1200" dirty="0">
                        <a:solidFill>
                          <a:srgbClr val="C00000"/>
                        </a:solidFill>
                        <a:latin typeface="CS Avva Shenouda" panose="020B7200000000000000" pitchFamily="34" charset="0"/>
                        <a:ea typeface="+mn-ea"/>
                        <a:cs typeface="+mn-cs"/>
                      </a:endParaRPr>
                    </a:p>
                  </a:txBody>
                  <a:tcPr marL="68580" marR="68580" marT="0"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15000"/>
                        </a:lnSpc>
                        <a:spcBef>
                          <a:spcPts val="0"/>
                        </a:spcBef>
                        <a:spcAft>
                          <a:spcPts val="1200"/>
                        </a:spcAft>
                        <a:buClrTx/>
                        <a:buSzTx/>
                        <a:buFontTx/>
                        <a:buNone/>
                        <a:tabLst/>
                        <a:defRPr/>
                      </a:pPr>
                      <a:endParaRPr lang="fr-FR" sz="2000" b="1" kern="1200" dirty="0">
                        <a:solidFill>
                          <a:srgbClr val="C00000"/>
                        </a:solidFill>
                        <a:latin typeface="+mn-lt"/>
                        <a:ea typeface="+mn-ea"/>
                        <a:cs typeface="+mn-cs"/>
                      </a:endParaRPr>
                    </a:p>
                  </a:txBody>
                  <a:tcPr marL="68580" marR="68580" marT="0"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endParaRPr lang="fr-FR" sz="3000" b="1" kern="1200" dirty="0">
                        <a:solidFill>
                          <a:srgbClr val="C00000"/>
                        </a:solidFill>
                        <a:effectLst/>
                        <a:latin typeface="+mn-lt"/>
                        <a:ea typeface="+mn-ea"/>
                        <a:cs typeface="+mn-cs"/>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344210884"/>
                  </a:ext>
                </a:extLst>
              </a:tr>
            </a:tbl>
          </a:graphicData>
        </a:graphic>
      </p:graphicFrame>
    </p:spTree>
    <p:extLst>
      <p:ext uri="{BB962C8B-B14F-4D97-AF65-F5344CB8AC3E}">
        <p14:creationId xmlns:p14="http://schemas.microsoft.com/office/powerpoint/2010/main" val="2002152232"/>
      </p:ext>
    </p:extLst>
  </p:cSld>
  <p:clrMapOvr>
    <a:masterClrMapping/>
  </p:clrMapOvr>
</p:sld>
</file>

<file path=ppt/slides/slide6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5" name="Connecteur droit 4">
            <a:extLst>
              <a:ext uri="{FF2B5EF4-FFF2-40B4-BE49-F238E27FC236}">
                <a16:creationId xmlns:a16="http://schemas.microsoft.com/office/drawing/2014/main" id="{126B1987-611D-41BD-9F08-E35F26AD5672}"/>
              </a:ext>
            </a:extLst>
          </p:cNvPr>
          <p:cNvCxnSpPr>
            <a:cxnSpLocks/>
          </p:cNvCxnSpPr>
          <p:nvPr/>
        </p:nvCxnSpPr>
        <p:spPr>
          <a:xfrm flipV="1">
            <a:off x="4151784" y="548680"/>
            <a:ext cx="0" cy="5832648"/>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7" name="Connecteur droit 6">
            <a:extLst>
              <a:ext uri="{FF2B5EF4-FFF2-40B4-BE49-F238E27FC236}">
                <a16:creationId xmlns:a16="http://schemas.microsoft.com/office/drawing/2014/main" id="{6FCAE597-4702-47B1-A0B0-F545200A3E96}"/>
              </a:ext>
            </a:extLst>
          </p:cNvPr>
          <p:cNvCxnSpPr>
            <a:cxnSpLocks/>
          </p:cNvCxnSpPr>
          <p:nvPr/>
        </p:nvCxnSpPr>
        <p:spPr>
          <a:xfrm>
            <a:off x="7932204" y="548680"/>
            <a:ext cx="0" cy="5832648"/>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aphicFrame>
        <p:nvGraphicFramePr>
          <p:cNvPr id="11" name="Tableau 10">
            <a:extLst>
              <a:ext uri="{FF2B5EF4-FFF2-40B4-BE49-F238E27FC236}">
                <a16:creationId xmlns:a16="http://schemas.microsoft.com/office/drawing/2014/main" id="{064030C8-D926-485C-8E3C-04B79300FA76}"/>
              </a:ext>
            </a:extLst>
          </p:cNvPr>
          <p:cNvGraphicFramePr>
            <a:graphicFrameLocks noGrp="1"/>
          </p:cNvGraphicFramePr>
          <p:nvPr/>
        </p:nvGraphicFramePr>
        <p:xfrm>
          <a:off x="407368" y="548681"/>
          <a:ext cx="11305251" cy="5862031"/>
        </p:xfrm>
        <a:graphic>
          <a:graphicData uri="http://schemas.openxmlformats.org/drawingml/2006/table">
            <a:tbl>
              <a:tblPr firstRow="1" bandRow="1">
                <a:tableStyleId>{5C22544A-7EE6-4342-B048-85BDC9FD1C3A}</a:tableStyleId>
              </a:tblPr>
              <a:tblGrid>
                <a:gridCol w="3768417">
                  <a:extLst>
                    <a:ext uri="{9D8B030D-6E8A-4147-A177-3AD203B41FA5}">
                      <a16:colId xmlns:a16="http://schemas.microsoft.com/office/drawing/2014/main" val="643898362"/>
                    </a:ext>
                  </a:extLst>
                </a:gridCol>
                <a:gridCol w="3768417">
                  <a:extLst>
                    <a:ext uri="{9D8B030D-6E8A-4147-A177-3AD203B41FA5}">
                      <a16:colId xmlns:a16="http://schemas.microsoft.com/office/drawing/2014/main" val="928857037"/>
                    </a:ext>
                  </a:extLst>
                </a:gridCol>
                <a:gridCol w="3768417">
                  <a:extLst>
                    <a:ext uri="{9D8B030D-6E8A-4147-A177-3AD203B41FA5}">
                      <a16:colId xmlns:a16="http://schemas.microsoft.com/office/drawing/2014/main" val="2709813572"/>
                    </a:ext>
                  </a:extLst>
                </a:gridCol>
              </a:tblGrid>
              <a:tr h="2448271">
                <a:tc>
                  <a:txBody>
                    <a:bodyPr/>
                    <a:lstStyle/>
                    <a:p>
                      <a:pPr marL="0" marR="0" lvl="0" indent="0" algn="ctr" defTabSz="914400" rtl="0" eaLnBrk="1" fontAlgn="auto" latinLnBrk="0" hangingPunct="1">
                        <a:lnSpc>
                          <a:spcPct val="115000"/>
                        </a:lnSpc>
                        <a:spcBef>
                          <a:spcPts val="0"/>
                        </a:spcBef>
                        <a:spcAft>
                          <a:spcPts val="0"/>
                        </a:spcAft>
                        <a:buClrTx/>
                        <a:buSzTx/>
                        <a:buFontTx/>
                        <a:buNone/>
                        <a:tabLst/>
                        <a:defRPr/>
                      </a:pPr>
                      <a:r>
                        <a:rPr lang="fr-FR" sz="1800" b="1" kern="1200" dirty="0" err="1">
                          <a:solidFill>
                            <a:srgbClr val="C00000"/>
                          </a:solidFill>
                          <a:latin typeface="CS Avva Shenouda" panose="020B7200000000000000" pitchFamily="34" charset="0"/>
                          <a:ea typeface="+mn-ea"/>
                          <a:cs typeface="+mn-cs"/>
                        </a:rPr>
                        <a:t>Pidi`akwn</a:t>
                      </a:r>
                      <a:endParaRPr lang="fr-FR" sz="1800" b="1" kern="1200" dirty="0">
                        <a:solidFill>
                          <a:srgbClr val="C00000"/>
                        </a:solidFill>
                        <a:latin typeface="CS Avva Shenouda" panose="020B7200000000000000" pitchFamily="34" charset="0"/>
                        <a:ea typeface="+mn-ea"/>
                        <a:cs typeface="+mn-cs"/>
                      </a:endParaRPr>
                    </a:p>
                    <a:p>
                      <a:pPr marL="0" marR="0" lvl="0" indent="0" algn="ctr" defTabSz="914400" rtl="0" eaLnBrk="1" fontAlgn="auto" latinLnBrk="0" hangingPunct="1">
                        <a:lnSpc>
                          <a:spcPct val="115000"/>
                        </a:lnSpc>
                        <a:spcBef>
                          <a:spcPts val="0"/>
                        </a:spcBef>
                        <a:spcAft>
                          <a:spcPts val="0"/>
                        </a:spcAft>
                        <a:buClrTx/>
                        <a:buSzTx/>
                        <a:buFontTx/>
                        <a:buNone/>
                        <a:tabLst/>
                        <a:defRPr/>
                      </a:pPr>
                      <a:endParaRPr lang="fr-FR" sz="1050" b="1" kern="1200" dirty="0">
                        <a:solidFill>
                          <a:srgbClr val="C00000"/>
                        </a:solidFill>
                        <a:latin typeface="CS Avva Shenouda" panose="020B7200000000000000" pitchFamily="34" charset="0"/>
                        <a:ea typeface="+mn-ea"/>
                        <a:cs typeface="+mn-cs"/>
                      </a:endParaRPr>
                    </a:p>
                    <a:p>
                      <a:pPr marL="0" marR="0" lvl="0" indent="0" algn="just" defTabSz="914400" rtl="0" eaLnBrk="1" fontAlgn="base" latinLnBrk="0" hangingPunct="1">
                        <a:lnSpc>
                          <a:spcPct val="100000"/>
                        </a:lnSpc>
                        <a:spcBef>
                          <a:spcPct val="20000"/>
                        </a:spcBef>
                        <a:spcAft>
                          <a:spcPct val="0"/>
                        </a:spcAft>
                        <a:buClrTx/>
                        <a:buSzTx/>
                        <a:buFontTx/>
                        <a:buNone/>
                        <a:tabLst/>
                      </a:pPr>
                      <a:r>
                        <a:rPr kumimoji="0" lang="en-US" sz="2200" b="0" i="0" u="none" strike="noStrike" cap="none" normalizeH="0" baseline="0" dirty="0" err="1">
                          <a:ln>
                            <a:noFill/>
                          </a:ln>
                          <a:solidFill>
                            <a:schemeClr val="tx1"/>
                          </a:solidFill>
                          <a:effectLst/>
                          <a:latin typeface="Athanasius" pitchFamily="2" charset="0"/>
                          <a:cs typeface="Times New Roman" pitchFamily="18" charset="0"/>
                        </a:rPr>
                        <a:t>Procverin</a:t>
                      </a:r>
                      <a:r>
                        <a:rPr kumimoji="0" lang="en-US" sz="2200" b="0" i="0" u="none" strike="noStrike" cap="none" normalizeH="0" baseline="0" dirty="0">
                          <a:ln>
                            <a:noFill/>
                          </a:ln>
                          <a:solidFill>
                            <a:schemeClr val="tx1"/>
                          </a:solidFill>
                          <a:effectLst/>
                          <a:latin typeface="Athanasius" pitchFamily="2" charset="0"/>
                          <a:cs typeface="Times New Roman" pitchFamily="18" charset="0"/>
                        </a:rPr>
                        <a:t> kata `</a:t>
                      </a:r>
                      <a:r>
                        <a:rPr kumimoji="0" lang="en-US" sz="2200" b="0" i="0" u="none" strike="noStrike" cap="none" normalizeH="0" baseline="0" dirty="0" err="1">
                          <a:ln>
                            <a:noFill/>
                          </a:ln>
                          <a:solidFill>
                            <a:schemeClr val="tx1"/>
                          </a:solidFill>
                          <a:effectLst/>
                          <a:latin typeface="Athanasius" pitchFamily="2" charset="0"/>
                          <a:cs typeface="Times New Roman" pitchFamily="18" charset="0"/>
                        </a:rPr>
                        <a:t>tropon</a:t>
                      </a:r>
                      <a:r>
                        <a:rPr kumimoji="0" lang="en-US" sz="2200" b="0" i="0" u="none" strike="noStrike" cap="none" normalizeH="0" baseline="0" dirty="0">
                          <a:ln>
                            <a:noFill/>
                          </a:ln>
                          <a:solidFill>
                            <a:schemeClr val="tx1"/>
                          </a:solidFill>
                          <a:effectLst/>
                          <a:latin typeface="Athanasius" pitchFamily="2" charset="0"/>
                          <a:cs typeface="Times New Roman" pitchFamily="18" charset="0"/>
                        </a:rPr>
                        <a:t>&gt; `</a:t>
                      </a:r>
                      <a:r>
                        <a:rPr kumimoji="0" lang="en-US" sz="2200" b="0" i="0" u="none" strike="noStrike" cap="none" normalizeH="0" baseline="0" dirty="0" err="1">
                          <a:ln>
                            <a:noFill/>
                          </a:ln>
                          <a:solidFill>
                            <a:schemeClr val="tx1"/>
                          </a:solidFill>
                          <a:effectLst/>
                          <a:latin typeface="Athanasius" pitchFamily="2" charset="0"/>
                          <a:cs typeface="Times New Roman" pitchFamily="18" charset="0"/>
                        </a:rPr>
                        <a:t>ctaqhte</a:t>
                      </a:r>
                      <a:r>
                        <a:rPr kumimoji="0" lang="en-US" sz="2200" b="0" i="0" u="none" strike="noStrike" cap="none" normalizeH="0" baseline="0" dirty="0">
                          <a:ln>
                            <a:noFill/>
                          </a:ln>
                          <a:solidFill>
                            <a:schemeClr val="tx1"/>
                          </a:solidFill>
                          <a:effectLst/>
                          <a:latin typeface="Athanasius" pitchFamily="2" charset="0"/>
                          <a:cs typeface="Times New Roman" pitchFamily="18" charset="0"/>
                        </a:rPr>
                        <a:t> kata `</a:t>
                      </a:r>
                      <a:r>
                        <a:rPr kumimoji="0" lang="en-US" sz="2200" b="0" i="0" u="none" strike="noStrike" cap="none" normalizeH="0" baseline="0" dirty="0" err="1">
                          <a:ln>
                            <a:noFill/>
                          </a:ln>
                          <a:solidFill>
                            <a:schemeClr val="tx1"/>
                          </a:solidFill>
                          <a:effectLst/>
                          <a:latin typeface="Athanasius" pitchFamily="2" charset="0"/>
                          <a:cs typeface="Times New Roman" pitchFamily="18" charset="0"/>
                        </a:rPr>
                        <a:t>tromou</a:t>
                      </a:r>
                      <a:r>
                        <a:rPr kumimoji="0" lang="en-US" sz="2200" b="0" i="0" u="none" strike="noStrike" cap="none" normalizeH="0" baseline="0" dirty="0">
                          <a:ln>
                            <a:noFill/>
                          </a:ln>
                          <a:solidFill>
                            <a:schemeClr val="tx1"/>
                          </a:solidFill>
                          <a:effectLst/>
                          <a:latin typeface="Athanasius" pitchFamily="2" charset="0"/>
                          <a:cs typeface="Times New Roman" pitchFamily="18" charset="0"/>
                        </a:rPr>
                        <a:t>&gt; </a:t>
                      </a:r>
                      <a:r>
                        <a:rPr kumimoji="0" lang="en-US" sz="2200" b="0" i="0" u="none" strike="noStrike" cap="none" normalizeH="0" baseline="0" dirty="0" err="1">
                          <a:ln>
                            <a:noFill/>
                          </a:ln>
                          <a:solidFill>
                            <a:schemeClr val="tx1"/>
                          </a:solidFill>
                          <a:effectLst/>
                          <a:latin typeface="Athanasius" pitchFamily="2" charset="0"/>
                          <a:cs typeface="Times New Roman" pitchFamily="18" charset="0"/>
                        </a:rPr>
                        <a:t>ic</a:t>
                      </a:r>
                      <a:r>
                        <a:rPr kumimoji="0" lang="en-US" sz="2200" b="0" i="0" u="none" strike="noStrike" cap="none" normalizeH="0" baseline="0" dirty="0">
                          <a:ln>
                            <a:noFill/>
                          </a:ln>
                          <a:solidFill>
                            <a:schemeClr val="tx1"/>
                          </a:solidFill>
                          <a:effectLst/>
                          <a:latin typeface="Athanasius" pitchFamily="2" charset="0"/>
                          <a:cs typeface="Times New Roman" pitchFamily="18" charset="0"/>
                        </a:rPr>
                        <a:t> `</a:t>
                      </a:r>
                      <a:r>
                        <a:rPr kumimoji="0" lang="en-US" sz="2200" b="0" i="0" u="none" strike="noStrike" cap="none" normalizeH="0" baseline="0" dirty="0" err="1">
                          <a:ln>
                            <a:noFill/>
                          </a:ln>
                          <a:solidFill>
                            <a:schemeClr val="tx1"/>
                          </a:solidFill>
                          <a:effectLst/>
                          <a:latin typeface="Athanasius" pitchFamily="2" charset="0"/>
                          <a:cs typeface="Times New Roman" pitchFamily="18" charset="0"/>
                        </a:rPr>
                        <a:t>anatolac</a:t>
                      </a:r>
                      <a:r>
                        <a:rPr kumimoji="0" lang="en-US" sz="2200" b="0" i="0" u="none" strike="noStrike" cap="none" normalizeH="0" baseline="0" dirty="0">
                          <a:ln>
                            <a:noFill/>
                          </a:ln>
                          <a:solidFill>
                            <a:schemeClr val="tx1"/>
                          </a:solidFill>
                          <a:effectLst/>
                          <a:latin typeface="Athanasius" pitchFamily="2" charset="0"/>
                          <a:cs typeface="Times New Roman" pitchFamily="18" charset="0"/>
                        </a:rPr>
                        <a:t> `</a:t>
                      </a:r>
                      <a:r>
                        <a:rPr kumimoji="0" lang="en-US" sz="2200" b="0" i="0" u="none" strike="noStrike" cap="none" normalizeH="0" baseline="0" dirty="0" err="1">
                          <a:ln>
                            <a:noFill/>
                          </a:ln>
                          <a:solidFill>
                            <a:schemeClr val="tx1"/>
                          </a:solidFill>
                          <a:effectLst/>
                          <a:latin typeface="Athanasius" pitchFamily="2" charset="0"/>
                          <a:cs typeface="Times New Roman" pitchFamily="18" charset="0"/>
                        </a:rPr>
                        <a:t>bleyate</a:t>
                      </a:r>
                      <a:r>
                        <a:rPr kumimoji="0" lang="en-US" sz="2200" b="0" i="0" u="none" strike="noStrike" cap="none" normalizeH="0" baseline="0" dirty="0">
                          <a:ln>
                            <a:noFill/>
                          </a:ln>
                          <a:solidFill>
                            <a:schemeClr val="tx1"/>
                          </a:solidFill>
                          <a:effectLst/>
                          <a:latin typeface="Athanasius" pitchFamily="2" charset="0"/>
                          <a:cs typeface="Times New Roman" pitchFamily="18" charset="0"/>
                        </a:rPr>
                        <a:t> &gt; `</a:t>
                      </a:r>
                      <a:r>
                        <a:rPr kumimoji="0" lang="en-US" sz="2200" b="0" i="0" u="none" strike="noStrike" cap="none" normalizeH="0" baseline="0" dirty="0" err="1">
                          <a:ln>
                            <a:noFill/>
                          </a:ln>
                          <a:solidFill>
                            <a:schemeClr val="tx1"/>
                          </a:solidFill>
                          <a:effectLst/>
                          <a:latin typeface="Athanasius" pitchFamily="2" charset="0"/>
                          <a:cs typeface="Times New Roman" pitchFamily="18" charset="0"/>
                        </a:rPr>
                        <a:t>procxwmen</a:t>
                      </a:r>
                      <a:r>
                        <a:rPr kumimoji="0" lang="en-US" sz="2200" b="0" i="0" u="none" strike="noStrike" cap="none" normalizeH="0" baseline="0" dirty="0">
                          <a:ln>
                            <a:noFill/>
                          </a:ln>
                          <a:solidFill>
                            <a:schemeClr val="tx1"/>
                          </a:solidFill>
                          <a:effectLst/>
                          <a:latin typeface="Athanasius" pitchFamily="2" charset="0"/>
                          <a:cs typeface="Times New Roman" pitchFamily="18" charset="0"/>
                        </a:rPr>
                        <a:t>.</a:t>
                      </a:r>
                    </a:p>
                  </a:txBody>
                  <a:tcPr marL="68580" marR="68580" marT="0"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15000"/>
                        </a:lnSpc>
                        <a:spcBef>
                          <a:spcPts val="0"/>
                        </a:spcBef>
                        <a:spcAft>
                          <a:spcPts val="1200"/>
                        </a:spcAft>
                        <a:buClrTx/>
                        <a:buSzTx/>
                        <a:buFontTx/>
                        <a:buNone/>
                        <a:tabLst/>
                        <a:defRPr/>
                      </a:pPr>
                      <a:r>
                        <a:rPr lang="fr-FR" sz="2000" b="1" kern="1200" dirty="0">
                          <a:solidFill>
                            <a:srgbClr val="C00000"/>
                          </a:solidFill>
                          <a:latin typeface="+mn-lt"/>
                          <a:ea typeface="+mn-ea"/>
                          <a:cs typeface="+mn-cs"/>
                        </a:rPr>
                        <a:t>Le diacre</a:t>
                      </a:r>
                    </a:p>
                    <a:p>
                      <a:pPr algn="just">
                        <a:lnSpc>
                          <a:spcPct val="115000"/>
                        </a:lnSpc>
                        <a:spcAft>
                          <a:spcPts val="1200"/>
                        </a:spcAft>
                      </a:pPr>
                      <a:r>
                        <a:rPr kumimoji="0" lang="fr-FR" sz="2000" b="1" i="0" u="none" strike="noStrike" kern="1200" cap="none" spc="0" normalizeH="0" baseline="0" dirty="0">
                          <a:ln>
                            <a:noFill/>
                          </a:ln>
                          <a:solidFill>
                            <a:prstClr val="black"/>
                          </a:solidFill>
                          <a:effectLst/>
                          <a:uLnTx/>
                          <a:uFillTx/>
                          <a:latin typeface="Book Antiqua" panose="02040602050305030304" pitchFamily="18" charset="0"/>
                          <a:ea typeface="Times New Roman" panose="02020603050405020304" pitchFamily="18" charset="0"/>
                          <a:cs typeface="Arial" panose="020B0604020202020204" pitchFamily="34" charset="0"/>
                        </a:rPr>
                        <a:t>Offrez, selon l'ordre. Levez-vous avec crainte. Regardez vers l'orient. Soyons attentifs.</a:t>
                      </a:r>
                    </a:p>
                  </a:txBody>
                  <a:tcPr marL="68580" marR="68580" marT="0"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ar-SA" sz="2400" b="1" kern="1200" dirty="0">
                          <a:solidFill>
                            <a:srgbClr val="C00000"/>
                          </a:solidFill>
                          <a:effectLst/>
                          <a:latin typeface="+mn-lt"/>
                          <a:ea typeface="+mn-ea"/>
                          <a:cs typeface="+mn-cs"/>
                        </a:rPr>
                        <a:t>الشماس</a:t>
                      </a:r>
                      <a:endParaRPr lang="fr-FR" sz="3000" b="1" kern="1200" dirty="0">
                        <a:solidFill>
                          <a:srgbClr val="C00000"/>
                        </a:solidFill>
                        <a:effectLst/>
                        <a:latin typeface="+mn-lt"/>
                        <a:ea typeface="+mn-ea"/>
                        <a:cs typeface="+mn-cs"/>
                      </a:endParaRPr>
                    </a:p>
                    <a:p>
                      <a:pPr marL="0" marR="0" lvl="0" indent="0" algn="justLow" defTabSz="914400" rtl="1" eaLnBrk="1" fontAlgn="auto" latinLnBrk="0" hangingPunct="1">
                        <a:lnSpc>
                          <a:spcPct val="115000"/>
                        </a:lnSpc>
                        <a:spcBef>
                          <a:spcPts val="0"/>
                        </a:spcBef>
                        <a:spcAft>
                          <a:spcPts val="1000"/>
                        </a:spcAft>
                        <a:buClrTx/>
                        <a:buSzTx/>
                        <a:buFontTx/>
                        <a:buNone/>
                        <a:tabLst/>
                        <a:defRPr/>
                      </a:pPr>
                      <a:r>
                        <a:rPr kumimoji="0" lang="ar-SA" sz="2200" b="0" i="0" u="none" strike="noStrike" kern="1200" cap="none" spc="0" normalizeH="0" baseline="0" dirty="0">
                          <a:ln>
                            <a:noFill/>
                          </a:ln>
                          <a:solidFill>
                            <a:prstClr val="black"/>
                          </a:solidFill>
                          <a:effectLst/>
                          <a:uLnTx/>
                          <a:uFillTx/>
                          <a:latin typeface="Book Antiqua" panose="02040602050305030304" pitchFamily="18" charset="0"/>
                          <a:ea typeface="+mn-ea"/>
                          <a:cs typeface="Tahoma" panose="020B0604030504040204" pitchFamily="34" charset="0"/>
                        </a:rPr>
                        <a:t>قدموا على الرسم. قفوا برعدة وإلى الشرق أنظروا. ننصت.</a:t>
                      </a: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501606394"/>
                  </a:ext>
                </a:extLst>
              </a:tr>
              <a:tr h="2265814">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2000" b="1" kern="1200" dirty="0" err="1">
                          <a:solidFill>
                            <a:srgbClr val="C00000"/>
                          </a:solidFill>
                          <a:latin typeface="CS Avva Shenouda" panose="020B7200000000000000" pitchFamily="34" charset="0"/>
                          <a:ea typeface="+mn-ea"/>
                          <a:cs typeface="+mn-cs"/>
                        </a:rPr>
                        <a:t>Pilaoc</a:t>
                      </a:r>
                      <a:endParaRPr lang="fr-FR" sz="2800" b="1" kern="1200" dirty="0">
                        <a:solidFill>
                          <a:srgbClr val="C00000"/>
                        </a:solidFill>
                        <a:latin typeface="CS Avva Shenouda" panose="020B7200000000000000" pitchFamily="34" charset="0"/>
                        <a:ea typeface="+mn-ea"/>
                        <a:cs typeface="+mn-cs"/>
                      </a:endParaRPr>
                    </a:p>
                    <a:p>
                      <a:pPr marL="0" marR="0" lvl="0" indent="0" algn="just" defTabSz="914400" rtl="0" eaLnBrk="1" fontAlgn="auto" latinLnBrk="0" hangingPunct="1">
                        <a:lnSpc>
                          <a:spcPct val="100000"/>
                        </a:lnSpc>
                        <a:spcBef>
                          <a:spcPts val="0"/>
                        </a:spcBef>
                        <a:spcAft>
                          <a:spcPts val="0"/>
                        </a:spcAft>
                        <a:buClrTx/>
                        <a:buSzTx/>
                        <a:buFontTx/>
                        <a:buNone/>
                        <a:tabLst/>
                        <a:defRPr/>
                      </a:pPr>
                      <a:r>
                        <a:rPr lang="fr-FR" sz="2200" b="0" kern="1200" dirty="0">
                          <a:solidFill>
                            <a:schemeClr val="tx1"/>
                          </a:solidFill>
                          <a:effectLst/>
                          <a:latin typeface="Athanasius" pitchFamily="2" charset="0"/>
                          <a:ea typeface="+mn-ea"/>
                          <a:cs typeface="+mn-cs"/>
                        </a:rPr>
                        <a:t>|</a:t>
                      </a:r>
                      <a:r>
                        <a:rPr lang="fr-FR" sz="2200" b="0" kern="1200" dirty="0" err="1">
                          <a:solidFill>
                            <a:schemeClr val="tx1"/>
                          </a:solidFill>
                          <a:effectLst/>
                          <a:latin typeface="Athanasius" pitchFamily="2" charset="0"/>
                          <a:ea typeface="+mn-ea"/>
                          <a:cs typeface="+mn-cs"/>
                        </a:rPr>
                        <a:t>iten</a:t>
                      </a:r>
                      <a:r>
                        <a:rPr lang="fr-FR" sz="2200" b="0" kern="1200" dirty="0">
                          <a:solidFill>
                            <a:schemeClr val="tx1"/>
                          </a:solidFill>
                          <a:effectLst/>
                          <a:latin typeface="Athanasius" pitchFamily="2" charset="0"/>
                          <a:ea typeface="+mn-ea"/>
                          <a:cs typeface="+mn-cs"/>
                        </a:rPr>
                        <a:t> </a:t>
                      </a:r>
                      <a:r>
                        <a:rPr lang="fr-FR" sz="2200" b="0" kern="1200" dirty="0" err="1">
                          <a:solidFill>
                            <a:schemeClr val="tx1"/>
                          </a:solidFill>
                          <a:effectLst/>
                          <a:latin typeface="Athanasius" pitchFamily="2" charset="0"/>
                          <a:ea typeface="+mn-ea"/>
                          <a:cs typeface="+mn-cs"/>
                        </a:rPr>
                        <a:t>ni`precbi`a</a:t>
                      </a:r>
                      <a:r>
                        <a:rPr lang="fr-FR" sz="2200" b="0" kern="1200" dirty="0">
                          <a:solidFill>
                            <a:schemeClr val="tx1"/>
                          </a:solidFill>
                          <a:effectLst/>
                          <a:latin typeface="Athanasius" pitchFamily="2" charset="0"/>
                          <a:ea typeface="+mn-ea"/>
                          <a:cs typeface="+mn-cs"/>
                        </a:rPr>
                        <a:t> `</a:t>
                      </a:r>
                      <a:r>
                        <a:rPr lang="fr-FR" sz="2200" b="0" kern="1200" dirty="0" err="1">
                          <a:solidFill>
                            <a:schemeClr val="tx1"/>
                          </a:solidFill>
                          <a:effectLst/>
                          <a:latin typeface="Athanasius" pitchFamily="2" charset="0"/>
                          <a:ea typeface="+mn-ea"/>
                          <a:cs typeface="+mn-cs"/>
                        </a:rPr>
                        <a:t>nte</a:t>
                      </a:r>
                      <a:r>
                        <a:rPr lang="fr-FR" sz="2200" b="0" kern="1200" dirty="0">
                          <a:solidFill>
                            <a:schemeClr val="tx1"/>
                          </a:solidFill>
                          <a:effectLst/>
                          <a:latin typeface="Athanasius" pitchFamily="2" charset="0"/>
                          <a:ea typeface="+mn-ea"/>
                          <a:cs typeface="+mn-cs"/>
                        </a:rPr>
                        <a:t> ;</a:t>
                      </a:r>
                      <a:r>
                        <a:rPr lang="fr-FR" sz="2200" b="0" kern="1200" dirty="0" err="1">
                          <a:solidFill>
                            <a:schemeClr val="tx1"/>
                          </a:solidFill>
                          <a:effectLst/>
                          <a:latin typeface="Athanasius" pitchFamily="2" charset="0"/>
                          <a:ea typeface="+mn-ea"/>
                          <a:cs typeface="+mn-cs"/>
                        </a:rPr>
                        <a:t>qe`otokoc</a:t>
                      </a:r>
                      <a:r>
                        <a:rPr lang="fr-FR" sz="2200" b="0" kern="1200" dirty="0">
                          <a:solidFill>
                            <a:schemeClr val="tx1"/>
                          </a:solidFill>
                          <a:effectLst/>
                          <a:latin typeface="Athanasius" pitchFamily="2" charset="0"/>
                          <a:ea typeface="+mn-ea"/>
                          <a:cs typeface="+mn-cs"/>
                        </a:rPr>
                        <a:t> `</a:t>
                      </a:r>
                      <a:r>
                        <a:rPr lang="fr-FR" sz="2200" b="0" kern="1200" dirty="0" err="1">
                          <a:solidFill>
                            <a:schemeClr val="tx1"/>
                          </a:solidFill>
                          <a:effectLst/>
                          <a:latin typeface="Athanasius" pitchFamily="2" charset="0"/>
                          <a:ea typeface="+mn-ea"/>
                          <a:cs typeface="+mn-cs"/>
                        </a:rPr>
                        <a:t>eqouab</a:t>
                      </a:r>
                      <a:r>
                        <a:rPr lang="fr-FR" sz="2200" b="0" kern="1200" dirty="0">
                          <a:solidFill>
                            <a:schemeClr val="tx1"/>
                          </a:solidFill>
                          <a:effectLst/>
                          <a:latin typeface="Athanasius" pitchFamily="2" charset="0"/>
                          <a:ea typeface="+mn-ea"/>
                          <a:cs typeface="+mn-cs"/>
                        </a:rPr>
                        <a:t> </a:t>
                      </a:r>
                      <a:r>
                        <a:rPr lang="fr-FR" sz="2200" b="0" kern="1200" dirty="0" err="1">
                          <a:solidFill>
                            <a:schemeClr val="tx1"/>
                          </a:solidFill>
                          <a:effectLst/>
                          <a:latin typeface="Athanasius" pitchFamily="2" charset="0"/>
                          <a:ea typeface="+mn-ea"/>
                          <a:cs typeface="+mn-cs"/>
                        </a:rPr>
                        <a:t>Mari`a</a:t>
                      </a:r>
                      <a:r>
                        <a:rPr lang="fr-FR" sz="2200" b="0" kern="1200" dirty="0">
                          <a:solidFill>
                            <a:schemeClr val="tx1"/>
                          </a:solidFill>
                          <a:effectLst/>
                          <a:latin typeface="Athanasius" pitchFamily="2" charset="0"/>
                          <a:ea typeface="+mn-ea"/>
                          <a:cs typeface="+mn-cs"/>
                        </a:rPr>
                        <a:t>&gt; ~P_ `</a:t>
                      </a:r>
                      <a:r>
                        <a:rPr lang="fr-FR" sz="2200" b="0" kern="1200" dirty="0" err="1">
                          <a:solidFill>
                            <a:schemeClr val="tx1"/>
                          </a:solidFill>
                          <a:effectLst/>
                          <a:latin typeface="Athanasius" pitchFamily="2" charset="0"/>
                          <a:ea typeface="+mn-ea"/>
                          <a:cs typeface="+mn-cs"/>
                        </a:rPr>
                        <a:t>ari</a:t>
                      </a:r>
                      <a:r>
                        <a:rPr lang="fr-FR" sz="2200" b="0" kern="1200" dirty="0">
                          <a:solidFill>
                            <a:schemeClr val="tx1"/>
                          </a:solidFill>
                          <a:effectLst/>
                          <a:latin typeface="Athanasius" pitchFamily="2" charset="0"/>
                          <a:ea typeface="+mn-ea"/>
                          <a:cs typeface="+mn-cs"/>
                        </a:rPr>
                        <a:t>`\mot nan&gt; `</a:t>
                      </a:r>
                      <a:r>
                        <a:rPr lang="fr-FR" sz="2200" b="0" kern="1200" dirty="0" err="1">
                          <a:solidFill>
                            <a:schemeClr val="tx1"/>
                          </a:solidFill>
                          <a:effectLst/>
                          <a:latin typeface="Athanasius" pitchFamily="2" charset="0"/>
                          <a:ea typeface="+mn-ea"/>
                          <a:cs typeface="+mn-cs"/>
                        </a:rPr>
                        <a:t>mpixw</a:t>
                      </a:r>
                      <a:r>
                        <a:rPr lang="fr-FR" sz="2200" b="0" kern="1200" dirty="0">
                          <a:solidFill>
                            <a:schemeClr val="tx1"/>
                          </a:solidFill>
                          <a:effectLst/>
                          <a:latin typeface="Athanasius" pitchFamily="2" charset="0"/>
                          <a:ea typeface="+mn-ea"/>
                          <a:cs typeface="+mn-cs"/>
                        </a:rPr>
                        <a:t> `</a:t>
                      </a:r>
                      <a:r>
                        <a:rPr lang="fr-FR" sz="2200" b="0" kern="1200" dirty="0" err="1">
                          <a:solidFill>
                            <a:schemeClr val="tx1"/>
                          </a:solidFill>
                          <a:effectLst/>
                          <a:latin typeface="Athanasius" pitchFamily="2" charset="0"/>
                          <a:ea typeface="+mn-ea"/>
                          <a:cs typeface="+mn-cs"/>
                        </a:rPr>
                        <a:t>ebol</a:t>
                      </a:r>
                      <a:r>
                        <a:rPr lang="fr-FR" sz="2200" b="0" kern="1200" dirty="0">
                          <a:solidFill>
                            <a:schemeClr val="tx1"/>
                          </a:solidFill>
                          <a:effectLst/>
                          <a:latin typeface="Athanasius" pitchFamily="2" charset="0"/>
                          <a:ea typeface="+mn-ea"/>
                          <a:cs typeface="+mn-cs"/>
                        </a:rPr>
                        <a:t> `</a:t>
                      </a:r>
                      <a:r>
                        <a:rPr lang="fr-FR" sz="2200" b="0" kern="1200" dirty="0" err="1">
                          <a:solidFill>
                            <a:schemeClr val="tx1"/>
                          </a:solidFill>
                          <a:effectLst/>
                          <a:latin typeface="Athanasius" pitchFamily="2" charset="0"/>
                          <a:ea typeface="+mn-ea"/>
                          <a:cs typeface="+mn-cs"/>
                        </a:rPr>
                        <a:t>nte</a:t>
                      </a:r>
                      <a:r>
                        <a:rPr lang="fr-FR" sz="2200" b="0" kern="1200" dirty="0">
                          <a:solidFill>
                            <a:schemeClr val="tx1"/>
                          </a:solidFill>
                          <a:effectLst/>
                          <a:latin typeface="Athanasius" pitchFamily="2" charset="0"/>
                          <a:ea typeface="+mn-ea"/>
                          <a:cs typeface="+mn-cs"/>
                        </a:rPr>
                        <a:t> </a:t>
                      </a:r>
                      <a:r>
                        <a:rPr lang="fr-FR" sz="2200" b="0" kern="1200" dirty="0" err="1">
                          <a:solidFill>
                            <a:schemeClr val="tx1"/>
                          </a:solidFill>
                          <a:effectLst/>
                          <a:latin typeface="Athanasius" pitchFamily="2" charset="0"/>
                          <a:ea typeface="+mn-ea"/>
                          <a:cs typeface="+mn-cs"/>
                        </a:rPr>
                        <a:t>nennobi</a:t>
                      </a:r>
                      <a:r>
                        <a:rPr lang="fr-FR" sz="2200" b="0" kern="1200" dirty="0">
                          <a:solidFill>
                            <a:schemeClr val="tx1"/>
                          </a:solidFill>
                          <a:effectLst/>
                          <a:latin typeface="Athanasius" pitchFamily="2" charset="0"/>
                          <a:ea typeface="+mn-ea"/>
                          <a:cs typeface="+mn-cs"/>
                        </a:rPr>
                        <a:t>. </a:t>
                      </a:r>
                      <a:r>
                        <a:rPr lang="fr-FR" sz="2200" b="0" kern="1200" dirty="0" err="1">
                          <a:solidFill>
                            <a:schemeClr val="tx1"/>
                          </a:solidFill>
                          <a:effectLst/>
                          <a:latin typeface="Athanasius" pitchFamily="2" charset="0"/>
                          <a:ea typeface="+mn-ea"/>
                          <a:cs typeface="+mn-cs"/>
                        </a:rPr>
                        <a:t>Tenouw</a:t>
                      </a:r>
                      <a:r>
                        <a:rPr lang="fr-FR" sz="2200" b="0" kern="1200" dirty="0">
                          <a:solidFill>
                            <a:schemeClr val="tx1"/>
                          </a:solidFill>
                          <a:effectLst/>
                          <a:latin typeface="Athanasius" pitchFamily="2" charset="0"/>
                          <a:ea typeface="+mn-ea"/>
                          <a:cs typeface="+mn-cs"/>
                        </a:rPr>
                        <a:t>]t `</a:t>
                      </a:r>
                      <a:r>
                        <a:rPr lang="fr-FR" sz="2200" b="0" kern="1200" dirty="0" err="1">
                          <a:solidFill>
                            <a:schemeClr val="tx1"/>
                          </a:solidFill>
                          <a:effectLst/>
                          <a:latin typeface="Athanasius" pitchFamily="2" charset="0"/>
                          <a:ea typeface="+mn-ea"/>
                          <a:cs typeface="+mn-cs"/>
                        </a:rPr>
                        <a:t>mmok</a:t>
                      </a:r>
                      <a:r>
                        <a:rPr lang="fr-FR" sz="2200" b="0" kern="1200" dirty="0">
                          <a:solidFill>
                            <a:schemeClr val="tx1"/>
                          </a:solidFill>
                          <a:effectLst/>
                          <a:latin typeface="Athanasius" pitchFamily="2" charset="0"/>
                          <a:ea typeface="+mn-ea"/>
                          <a:cs typeface="+mn-cs"/>
                        </a:rPr>
                        <a:t> `w </a:t>
                      </a:r>
                      <a:r>
                        <a:rPr lang="fr-FR" sz="2200" b="0" kern="1200" dirty="0" err="1">
                          <a:solidFill>
                            <a:schemeClr val="tx1"/>
                          </a:solidFill>
                          <a:effectLst/>
                          <a:latin typeface="Athanasius" pitchFamily="2" charset="0"/>
                          <a:ea typeface="+mn-ea"/>
                          <a:cs typeface="+mn-cs"/>
                        </a:rPr>
                        <a:t>Pi`xrictoc</a:t>
                      </a:r>
                      <a:r>
                        <a:rPr lang="fr-FR" sz="2200" b="0" kern="1200" dirty="0">
                          <a:solidFill>
                            <a:schemeClr val="tx1"/>
                          </a:solidFill>
                          <a:effectLst/>
                          <a:latin typeface="Athanasius" pitchFamily="2" charset="0"/>
                          <a:ea typeface="+mn-ea"/>
                          <a:cs typeface="+mn-cs"/>
                        </a:rPr>
                        <a:t> nem </a:t>
                      </a:r>
                      <a:r>
                        <a:rPr lang="fr-FR" sz="2200" b="0" kern="1200" dirty="0" err="1">
                          <a:solidFill>
                            <a:schemeClr val="tx1"/>
                          </a:solidFill>
                          <a:effectLst/>
                          <a:latin typeface="Athanasius" pitchFamily="2" charset="0"/>
                          <a:ea typeface="+mn-ea"/>
                          <a:cs typeface="+mn-cs"/>
                        </a:rPr>
                        <a:t>Pekiwt</a:t>
                      </a:r>
                      <a:r>
                        <a:rPr lang="fr-FR" sz="2200" b="0" kern="1200" dirty="0">
                          <a:solidFill>
                            <a:schemeClr val="tx1"/>
                          </a:solidFill>
                          <a:effectLst/>
                          <a:latin typeface="Athanasius" pitchFamily="2" charset="0"/>
                          <a:ea typeface="+mn-ea"/>
                          <a:cs typeface="+mn-cs"/>
                        </a:rPr>
                        <a:t> `n`</a:t>
                      </a:r>
                      <a:r>
                        <a:rPr lang="fr-FR" sz="2200" b="0" kern="1200" dirty="0" err="1">
                          <a:solidFill>
                            <a:schemeClr val="tx1"/>
                          </a:solidFill>
                          <a:effectLst/>
                          <a:latin typeface="Athanasius" pitchFamily="2" charset="0"/>
                          <a:ea typeface="+mn-ea"/>
                          <a:cs typeface="+mn-cs"/>
                        </a:rPr>
                        <a:t>agaqoc</a:t>
                      </a:r>
                      <a:r>
                        <a:rPr lang="fr-FR" sz="2200" b="0" kern="1200" dirty="0">
                          <a:solidFill>
                            <a:schemeClr val="tx1"/>
                          </a:solidFill>
                          <a:effectLst/>
                          <a:latin typeface="Athanasius" pitchFamily="2" charset="0"/>
                          <a:ea typeface="+mn-ea"/>
                          <a:cs typeface="+mn-cs"/>
                        </a:rPr>
                        <a:t> nem </a:t>
                      </a:r>
                      <a:r>
                        <a:rPr lang="fr-FR" sz="2200" b="0" kern="1200" dirty="0" err="1">
                          <a:solidFill>
                            <a:schemeClr val="tx1"/>
                          </a:solidFill>
                          <a:effectLst/>
                          <a:latin typeface="Athanasius" pitchFamily="2" charset="0"/>
                          <a:ea typeface="+mn-ea"/>
                          <a:cs typeface="+mn-cs"/>
                        </a:rPr>
                        <a:t>Pi`pneuma</a:t>
                      </a:r>
                      <a:r>
                        <a:rPr lang="fr-FR" sz="2200" b="0" kern="1200" dirty="0">
                          <a:solidFill>
                            <a:schemeClr val="tx1"/>
                          </a:solidFill>
                          <a:effectLst/>
                          <a:latin typeface="Athanasius" pitchFamily="2" charset="0"/>
                          <a:ea typeface="+mn-ea"/>
                          <a:cs typeface="+mn-cs"/>
                        </a:rPr>
                        <a:t> `</a:t>
                      </a:r>
                      <a:r>
                        <a:rPr lang="fr-FR" sz="2200" b="0" kern="1200" dirty="0" err="1">
                          <a:solidFill>
                            <a:schemeClr val="tx1"/>
                          </a:solidFill>
                          <a:effectLst/>
                          <a:latin typeface="Athanasius" pitchFamily="2" charset="0"/>
                          <a:ea typeface="+mn-ea"/>
                          <a:cs typeface="+mn-cs"/>
                        </a:rPr>
                        <a:t>eqouab</a:t>
                      </a:r>
                      <a:r>
                        <a:rPr lang="fr-FR" sz="2200" b="0" kern="1200" dirty="0">
                          <a:solidFill>
                            <a:schemeClr val="tx1"/>
                          </a:solidFill>
                          <a:effectLst/>
                          <a:latin typeface="Athanasius" pitchFamily="2" charset="0"/>
                          <a:ea typeface="+mn-ea"/>
                          <a:cs typeface="+mn-cs"/>
                        </a:rPr>
                        <a:t>&gt; je </a:t>
                      </a:r>
                      <a:r>
                        <a:rPr lang="fr-FR" sz="2200" b="0" kern="1200" dirty="0" err="1">
                          <a:solidFill>
                            <a:schemeClr val="tx1"/>
                          </a:solidFill>
                          <a:effectLst/>
                          <a:latin typeface="Athanasius" pitchFamily="2" charset="0"/>
                          <a:ea typeface="+mn-ea"/>
                          <a:cs typeface="+mn-cs"/>
                        </a:rPr>
                        <a:t>aua</a:t>
                      </a:r>
                      <a:r>
                        <a:rPr lang="fr-FR" sz="2200" b="0" kern="1200" dirty="0">
                          <a:solidFill>
                            <a:schemeClr val="tx1"/>
                          </a:solidFill>
                          <a:effectLst/>
                          <a:latin typeface="Athanasius" pitchFamily="2" charset="0"/>
                          <a:ea typeface="+mn-ea"/>
                          <a:cs typeface="+mn-cs"/>
                        </a:rPr>
                        <a:t>]k </a:t>
                      </a:r>
                      <a:r>
                        <a:rPr lang="fr-FR" sz="2200" b="0" kern="1200" dirty="0" err="1">
                          <a:solidFill>
                            <a:schemeClr val="tx1"/>
                          </a:solidFill>
                          <a:effectLst/>
                          <a:latin typeface="Athanasius" pitchFamily="2" charset="0"/>
                          <a:ea typeface="+mn-ea"/>
                          <a:cs typeface="+mn-cs"/>
                        </a:rPr>
                        <a:t>akcw</a:t>
                      </a:r>
                      <a:r>
                        <a:rPr lang="fr-FR" sz="2200" b="0" kern="1200" dirty="0">
                          <a:solidFill>
                            <a:schemeClr val="tx1"/>
                          </a:solidFill>
                          <a:effectLst/>
                          <a:latin typeface="Athanasius" pitchFamily="2" charset="0"/>
                          <a:ea typeface="+mn-ea"/>
                          <a:cs typeface="+mn-cs"/>
                        </a:rPr>
                        <a:t>; `</a:t>
                      </a:r>
                      <a:r>
                        <a:rPr lang="fr-FR" sz="2200" b="0" kern="1200" dirty="0" err="1">
                          <a:solidFill>
                            <a:schemeClr val="tx1"/>
                          </a:solidFill>
                          <a:effectLst/>
                          <a:latin typeface="Athanasius" pitchFamily="2" charset="0"/>
                          <a:ea typeface="+mn-ea"/>
                          <a:cs typeface="+mn-cs"/>
                        </a:rPr>
                        <a:t>mmon</a:t>
                      </a:r>
                      <a:r>
                        <a:rPr lang="fr-FR" sz="2200" b="0" kern="1200" dirty="0">
                          <a:solidFill>
                            <a:schemeClr val="tx1"/>
                          </a:solidFill>
                          <a:effectLst/>
                          <a:latin typeface="Athanasius" pitchFamily="2" charset="0"/>
                          <a:ea typeface="+mn-ea"/>
                          <a:cs typeface="+mn-cs"/>
                        </a:rPr>
                        <a:t>. </a:t>
                      </a:r>
                      <a:r>
                        <a:rPr lang="fr-FR" sz="2200" b="0" kern="1200" dirty="0" err="1">
                          <a:solidFill>
                            <a:schemeClr val="tx1"/>
                          </a:solidFill>
                          <a:effectLst/>
                          <a:latin typeface="Athanasius" pitchFamily="2" charset="0"/>
                          <a:ea typeface="+mn-ea"/>
                          <a:cs typeface="+mn-cs"/>
                        </a:rPr>
                        <a:t>Eleoc</a:t>
                      </a:r>
                      <a:r>
                        <a:rPr lang="fr-FR" sz="2200" b="0" kern="1200" dirty="0">
                          <a:solidFill>
                            <a:schemeClr val="tx1"/>
                          </a:solidFill>
                          <a:effectLst/>
                          <a:latin typeface="Athanasius" pitchFamily="2" charset="0"/>
                          <a:ea typeface="+mn-ea"/>
                          <a:cs typeface="+mn-cs"/>
                        </a:rPr>
                        <a:t> `</a:t>
                      </a:r>
                      <a:r>
                        <a:rPr lang="fr-FR" sz="2200" b="0" kern="1200" dirty="0" err="1">
                          <a:solidFill>
                            <a:schemeClr val="tx1"/>
                          </a:solidFill>
                          <a:effectLst/>
                          <a:latin typeface="Athanasius" pitchFamily="2" charset="0"/>
                          <a:ea typeface="+mn-ea"/>
                          <a:cs typeface="+mn-cs"/>
                        </a:rPr>
                        <a:t>irhnhc</a:t>
                      </a:r>
                      <a:r>
                        <a:rPr lang="fr-FR" sz="2200" b="0" kern="1200" dirty="0">
                          <a:solidFill>
                            <a:schemeClr val="tx1"/>
                          </a:solidFill>
                          <a:effectLst/>
                          <a:latin typeface="Athanasius" pitchFamily="2" charset="0"/>
                          <a:ea typeface="+mn-ea"/>
                          <a:cs typeface="+mn-cs"/>
                        </a:rPr>
                        <a:t> </a:t>
                      </a:r>
                      <a:r>
                        <a:rPr lang="fr-FR" sz="2200" b="0" kern="1200" dirty="0" err="1">
                          <a:solidFill>
                            <a:schemeClr val="tx1"/>
                          </a:solidFill>
                          <a:effectLst/>
                          <a:latin typeface="Athanasius" pitchFamily="2" charset="0"/>
                          <a:ea typeface="+mn-ea"/>
                          <a:cs typeface="+mn-cs"/>
                        </a:rPr>
                        <a:t>qucia</a:t>
                      </a:r>
                      <a:r>
                        <a:rPr lang="fr-FR" sz="2200" b="0" kern="1200" dirty="0">
                          <a:solidFill>
                            <a:schemeClr val="tx1"/>
                          </a:solidFill>
                          <a:effectLst/>
                          <a:latin typeface="Athanasius" pitchFamily="2" charset="0"/>
                          <a:ea typeface="+mn-ea"/>
                          <a:cs typeface="+mn-cs"/>
                        </a:rPr>
                        <a:t> `</a:t>
                      </a:r>
                      <a:r>
                        <a:rPr lang="fr-FR" sz="2200" b="0" kern="1200" dirty="0" err="1">
                          <a:solidFill>
                            <a:schemeClr val="tx1"/>
                          </a:solidFill>
                          <a:effectLst/>
                          <a:latin typeface="Athanasius" pitchFamily="2" charset="0"/>
                          <a:ea typeface="+mn-ea"/>
                          <a:cs typeface="+mn-cs"/>
                        </a:rPr>
                        <a:t>enecewc</a:t>
                      </a:r>
                      <a:endParaRPr lang="fr-FR" sz="2200" b="0" kern="1200" dirty="0">
                        <a:solidFill>
                          <a:schemeClr val="tx1"/>
                        </a:solidFill>
                        <a:effectLst/>
                        <a:latin typeface="Athanasius" pitchFamily="2" charset="0"/>
                        <a:ea typeface="+mn-ea"/>
                        <a:cs typeface="+mn-cs"/>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algn="ctr" defTabSz="914400" rtl="0" eaLnBrk="1" latinLnBrk="0" hangingPunct="1"/>
                      <a:r>
                        <a:rPr lang="fr-FR" sz="2000" b="1" kern="1200" dirty="0">
                          <a:solidFill>
                            <a:srgbClr val="C00000"/>
                          </a:solidFill>
                          <a:latin typeface="+mn-lt"/>
                          <a:ea typeface="+mn-ea"/>
                          <a:cs typeface="+mn-cs"/>
                        </a:rPr>
                        <a:t>L’assemblée</a:t>
                      </a:r>
                      <a:endParaRPr lang="fr-FR" sz="2800" b="1" kern="1200" dirty="0">
                        <a:solidFill>
                          <a:srgbClr val="C00000"/>
                        </a:solidFill>
                        <a:latin typeface="+mn-lt"/>
                        <a:ea typeface="+mn-ea"/>
                        <a:cs typeface="+mn-cs"/>
                      </a:endParaRPr>
                    </a:p>
                    <a:p>
                      <a:pPr algn="just"/>
                      <a:r>
                        <a:rPr lang="fr-FR" sz="2000" b="1" kern="1200" dirty="0">
                          <a:solidFill>
                            <a:schemeClr val="dk1"/>
                          </a:solidFill>
                          <a:effectLst/>
                          <a:latin typeface="+mn-lt"/>
                          <a:ea typeface="+mn-ea"/>
                          <a:cs typeface="+mn-cs"/>
                        </a:rPr>
                        <a:t>Par les intercessions de la mère de Dieu la très sainte Vierge Marie, Seigneur accorde nous la rémission de nos péchés. Nous T’adorons au </a:t>
                      </a:r>
                      <a:r>
                        <a:rPr lang="fr-FR" sz="2000" b="1" kern="1200" dirty="0" err="1">
                          <a:solidFill>
                            <a:schemeClr val="dk1"/>
                          </a:solidFill>
                          <a:effectLst/>
                          <a:latin typeface="+mn-lt"/>
                          <a:ea typeface="+mn-ea"/>
                          <a:cs typeface="+mn-cs"/>
                        </a:rPr>
                        <a:t>Chist</a:t>
                      </a:r>
                      <a:r>
                        <a:rPr lang="fr-FR" sz="2000" b="1" kern="1200" dirty="0">
                          <a:solidFill>
                            <a:schemeClr val="dk1"/>
                          </a:solidFill>
                          <a:effectLst/>
                          <a:latin typeface="+mn-lt"/>
                          <a:ea typeface="+mn-ea"/>
                          <a:cs typeface="+mn-cs"/>
                        </a:rPr>
                        <a:t>, avec Ton Père Très Bon et le Saint-Esprit, car Tu fus crucifié et Tu nous as sauvés. Miséricorde de paix, Sacrifice de louange.</a:t>
                      </a: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ar-SA" sz="2400" b="1" kern="1200" dirty="0">
                          <a:solidFill>
                            <a:srgbClr val="C00000"/>
                          </a:solidFill>
                          <a:effectLst/>
                          <a:latin typeface="+mn-lt"/>
                          <a:ea typeface="+mn-ea"/>
                          <a:cs typeface="+mn-cs"/>
                        </a:rPr>
                        <a:t>الشعب</a:t>
                      </a:r>
                      <a:endParaRPr lang="fr-FR" sz="2400" b="1" kern="1200" dirty="0">
                        <a:solidFill>
                          <a:srgbClr val="C00000"/>
                        </a:solidFill>
                        <a:effectLst/>
                        <a:latin typeface="+mn-lt"/>
                        <a:ea typeface="+mn-ea"/>
                        <a:cs typeface="+mn-cs"/>
                      </a:endParaRPr>
                    </a:p>
                    <a:p>
                      <a:pPr marL="0" marR="0" lvl="0" indent="0" algn="justLow" defTabSz="914400" rtl="1" eaLnBrk="1" fontAlgn="auto" latinLnBrk="0" hangingPunct="1">
                        <a:lnSpc>
                          <a:spcPct val="115000"/>
                        </a:lnSpc>
                        <a:spcBef>
                          <a:spcPts val="0"/>
                        </a:spcBef>
                        <a:spcAft>
                          <a:spcPts val="1000"/>
                        </a:spcAft>
                        <a:buClrTx/>
                        <a:buSzTx/>
                        <a:buFontTx/>
                        <a:buNone/>
                        <a:tabLst/>
                        <a:defRPr/>
                      </a:pPr>
                      <a:r>
                        <a:rPr kumimoji="0" lang="ar-SA" sz="2400" b="0" i="0" u="none" strike="noStrike" kern="1200" cap="none" spc="0" normalizeH="0" baseline="0" dirty="0">
                          <a:ln>
                            <a:noFill/>
                          </a:ln>
                          <a:solidFill>
                            <a:prstClr val="black"/>
                          </a:solidFill>
                          <a:effectLst/>
                          <a:uLnTx/>
                          <a:uFillTx/>
                          <a:latin typeface="Book Antiqua" panose="02040602050305030304" pitchFamily="18" charset="0"/>
                          <a:ea typeface="+mn-ea"/>
                          <a:cs typeface="Tahoma" panose="020B0604030504040204" pitchFamily="34" charset="0"/>
                        </a:rPr>
                        <a:t>بشفاعات والدة الإله القديسة مريم </a:t>
                      </a:r>
                      <a:r>
                        <a:rPr kumimoji="0" lang="ar-SA" sz="2400" b="0" i="0" u="none" strike="noStrike" kern="1200" cap="none" spc="0" normalizeH="0" baseline="0" dirty="0" err="1">
                          <a:ln>
                            <a:noFill/>
                          </a:ln>
                          <a:solidFill>
                            <a:prstClr val="black"/>
                          </a:solidFill>
                          <a:effectLst/>
                          <a:uLnTx/>
                          <a:uFillTx/>
                          <a:latin typeface="Book Antiqua" panose="02040602050305030304" pitchFamily="18" charset="0"/>
                          <a:ea typeface="+mn-ea"/>
                          <a:cs typeface="Tahoma" panose="020B0604030504040204" pitchFamily="34" charset="0"/>
                        </a:rPr>
                        <a:t>يارب</a:t>
                      </a:r>
                      <a:r>
                        <a:rPr kumimoji="0" lang="ar-SA" sz="2400" b="0" i="0" u="none" strike="noStrike" kern="1200" cap="none" spc="0" normalizeH="0" baseline="0" dirty="0">
                          <a:ln>
                            <a:noFill/>
                          </a:ln>
                          <a:solidFill>
                            <a:prstClr val="black"/>
                          </a:solidFill>
                          <a:effectLst/>
                          <a:uLnTx/>
                          <a:uFillTx/>
                          <a:latin typeface="Book Antiqua" panose="02040602050305030304" pitchFamily="18" charset="0"/>
                          <a:ea typeface="+mn-ea"/>
                          <a:cs typeface="Tahoma" panose="020B0604030504040204" pitchFamily="34" charset="0"/>
                        </a:rPr>
                        <a:t> أنعم علينا بمغفرة خطايانا.</a:t>
                      </a:r>
                      <a:r>
                        <a:rPr kumimoji="0" lang="fr-FR" sz="2400" b="0" i="0" u="none" strike="noStrike" kern="1200" cap="none" spc="0" normalizeH="0" baseline="0" dirty="0">
                          <a:ln>
                            <a:noFill/>
                          </a:ln>
                          <a:solidFill>
                            <a:prstClr val="black"/>
                          </a:solidFill>
                          <a:effectLst/>
                          <a:uLnTx/>
                          <a:uFillTx/>
                          <a:latin typeface="Book Antiqua" panose="02040602050305030304" pitchFamily="18" charset="0"/>
                          <a:ea typeface="+mn-ea"/>
                          <a:cs typeface="Tahoma" panose="020B0604030504040204" pitchFamily="34" charset="0"/>
                        </a:rPr>
                        <a:t> </a:t>
                      </a:r>
                      <a:r>
                        <a:rPr kumimoji="0" lang="ar-AE" sz="2400" b="0" i="0" u="none" strike="noStrike" kern="1200" cap="none" spc="0" normalizeH="0" baseline="0" dirty="0">
                          <a:ln>
                            <a:noFill/>
                          </a:ln>
                          <a:solidFill>
                            <a:prstClr val="black"/>
                          </a:solidFill>
                          <a:effectLst/>
                          <a:uLnTx/>
                          <a:uFillTx/>
                          <a:latin typeface="Book Antiqua" panose="02040602050305030304" pitchFamily="18" charset="0"/>
                          <a:ea typeface="+mn-ea"/>
                          <a:cs typeface="Tahoma" panose="020B0604030504040204" pitchFamily="34" charset="0"/>
                        </a:rPr>
                        <a:t>نسجد لك أيها المسيح مع أبيك الصالح والروح القدس لأنك صُلبت وخلصتنا.</a:t>
                      </a:r>
                      <a:r>
                        <a:rPr kumimoji="0" lang="fr-FR" sz="2400" b="0" i="0" u="none" strike="noStrike" kern="1200" cap="none" spc="0" normalizeH="0" baseline="0" dirty="0">
                          <a:ln>
                            <a:noFill/>
                          </a:ln>
                          <a:solidFill>
                            <a:prstClr val="black"/>
                          </a:solidFill>
                          <a:effectLst/>
                          <a:uLnTx/>
                          <a:uFillTx/>
                          <a:latin typeface="Book Antiqua" panose="02040602050305030304" pitchFamily="18" charset="0"/>
                          <a:ea typeface="+mn-ea"/>
                          <a:cs typeface="Tahoma" panose="020B0604030504040204" pitchFamily="34" charset="0"/>
                        </a:rPr>
                        <a:t> </a:t>
                      </a:r>
                      <a:r>
                        <a:rPr kumimoji="0" lang="ar-AE" sz="2400" b="0" i="0" u="none" strike="noStrike" kern="1200" cap="none" spc="0" normalizeH="0" baseline="0" dirty="0">
                          <a:ln>
                            <a:noFill/>
                          </a:ln>
                          <a:solidFill>
                            <a:prstClr val="black"/>
                          </a:solidFill>
                          <a:effectLst/>
                          <a:uLnTx/>
                          <a:uFillTx/>
                          <a:latin typeface="Book Antiqua" panose="02040602050305030304" pitchFamily="18" charset="0"/>
                          <a:ea typeface="+mn-ea"/>
                          <a:cs typeface="Tahoma" panose="020B0604030504040204" pitchFamily="34" charset="0"/>
                        </a:rPr>
                        <a:t>رحمة السلام، ذبيحة التسبيح.</a:t>
                      </a:r>
                      <a:endParaRPr kumimoji="0" lang="ar-SA" sz="2400" b="0" i="0" u="none" strike="noStrike" kern="1200" cap="none" spc="0" normalizeH="0" baseline="0" dirty="0">
                        <a:ln>
                          <a:noFill/>
                        </a:ln>
                        <a:solidFill>
                          <a:prstClr val="black"/>
                        </a:solidFill>
                        <a:effectLst/>
                        <a:uLnTx/>
                        <a:uFillTx/>
                        <a:latin typeface="Book Antiqua" panose="02040602050305030304" pitchFamily="18" charset="0"/>
                        <a:ea typeface="+mn-ea"/>
                        <a:cs typeface="Tahoma" panose="020B0604030504040204" pitchFamily="34" charset="0"/>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506822179"/>
                  </a:ext>
                </a:extLst>
              </a:tr>
            </a:tbl>
          </a:graphicData>
        </a:graphic>
      </p:graphicFrame>
      <p:sp>
        <p:nvSpPr>
          <p:cNvPr id="6" name="ZoneTexte 5">
            <a:extLst>
              <a:ext uri="{FF2B5EF4-FFF2-40B4-BE49-F238E27FC236}">
                <a16:creationId xmlns:a16="http://schemas.microsoft.com/office/drawing/2014/main" id="{8014C5B3-522C-4636-BC04-2C6F0E035003}"/>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du </a:t>
            </a:r>
            <a:r>
              <a:rPr lang="fr-FR" sz="1600" b="1" dirty="0" err="1">
                <a:solidFill>
                  <a:schemeClr val="bg1"/>
                </a:solidFill>
              </a:rPr>
              <a:t>Lakkan</a:t>
            </a:r>
            <a:r>
              <a:rPr lang="fr-FR" sz="1600" b="1" dirty="0">
                <a:solidFill>
                  <a:schemeClr val="bg1"/>
                </a:solidFill>
              </a:rPr>
              <a:t> (Lavement des pieds)</a:t>
            </a:r>
          </a:p>
        </p:txBody>
      </p:sp>
      <p:sp>
        <p:nvSpPr>
          <p:cNvPr id="8" name="Rectangle 74">
            <a:extLst>
              <a:ext uri="{FF2B5EF4-FFF2-40B4-BE49-F238E27FC236}">
                <a16:creationId xmlns:a16="http://schemas.microsoft.com/office/drawing/2014/main" id="{A7D81BE5-65DE-4A87-B157-25BED73448DC}"/>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صلاة </a:t>
            </a:r>
            <a:r>
              <a:rPr lang="ar-SA" sz="2000" b="1" dirty="0" err="1">
                <a:solidFill>
                  <a:schemeClr val="bg1"/>
                </a:solidFill>
              </a:rPr>
              <a:t>اللقان</a:t>
            </a:r>
            <a:endParaRPr lang="en-US" altLang="fr-FR" sz="2000" b="1" i="1" dirty="0">
              <a:solidFill>
                <a:schemeClr val="bg1"/>
              </a:solidFill>
            </a:endParaRPr>
          </a:p>
        </p:txBody>
      </p:sp>
    </p:spTree>
    <p:extLst>
      <p:ext uri="{BB962C8B-B14F-4D97-AF65-F5344CB8AC3E}">
        <p14:creationId xmlns:p14="http://schemas.microsoft.com/office/powerpoint/2010/main" val="3067614334"/>
      </p:ext>
    </p:extLst>
  </p:cSld>
  <p:clrMapOvr>
    <a:masterClrMapping/>
  </p:clrMapOvr>
</p:sld>
</file>

<file path=ppt/slides/slide6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5" name="Connecteur droit 4">
            <a:extLst>
              <a:ext uri="{FF2B5EF4-FFF2-40B4-BE49-F238E27FC236}">
                <a16:creationId xmlns:a16="http://schemas.microsoft.com/office/drawing/2014/main" id="{126B1987-611D-41BD-9F08-E35F26AD5672}"/>
              </a:ext>
            </a:extLst>
          </p:cNvPr>
          <p:cNvCxnSpPr>
            <a:cxnSpLocks/>
          </p:cNvCxnSpPr>
          <p:nvPr/>
        </p:nvCxnSpPr>
        <p:spPr>
          <a:xfrm flipV="1">
            <a:off x="4151784" y="548680"/>
            <a:ext cx="0" cy="5832648"/>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7" name="Connecteur droit 6">
            <a:extLst>
              <a:ext uri="{FF2B5EF4-FFF2-40B4-BE49-F238E27FC236}">
                <a16:creationId xmlns:a16="http://schemas.microsoft.com/office/drawing/2014/main" id="{6FCAE597-4702-47B1-A0B0-F545200A3E96}"/>
              </a:ext>
            </a:extLst>
          </p:cNvPr>
          <p:cNvCxnSpPr>
            <a:cxnSpLocks/>
          </p:cNvCxnSpPr>
          <p:nvPr/>
        </p:nvCxnSpPr>
        <p:spPr>
          <a:xfrm>
            <a:off x="7932204" y="548680"/>
            <a:ext cx="0" cy="5832648"/>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aphicFrame>
        <p:nvGraphicFramePr>
          <p:cNvPr id="11" name="Tableau 10">
            <a:extLst>
              <a:ext uri="{FF2B5EF4-FFF2-40B4-BE49-F238E27FC236}">
                <a16:creationId xmlns:a16="http://schemas.microsoft.com/office/drawing/2014/main" id="{064030C8-D926-485C-8E3C-04B79300FA76}"/>
              </a:ext>
            </a:extLst>
          </p:cNvPr>
          <p:cNvGraphicFramePr>
            <a:graphicFrameLocks noGrp="1"/>
          </p:cNvGraphicFramePr>
          <p:nvPr/>
        </p:nvGraphicFramePr>
        <p:xfrm>
          <a:off x="407368" y="548681"/>
          <a:ext cx="11305251" cy="6743185"/>
        </p:xfrm>
        <a:graphic>
          <a:graphicData uri="http://schemas.openxmlformats.org/drawingml/2006/table">
            <a:tbl>
              <a:tblPr firstRow="1" bandRow="1">
                <a:tableStyleId>{5C22544A-7EE6-4342-B048-85BDC9FD1C3A}</a:tableStyleId>
              </a:tblPr>
              <a:tblGrid>
                <a:gridCol w="3768417">
                  <a:extLst>
                    <a:ext uri="{9D8B030D-6E8A-4147-A177-3AD203B41FA5}">
                      <a16:colId xmlns:a16="http://schemas.microsoft.com/office/drawing/2014/main" val="643898362"/>
                    </a:ext>
                  </a:extLst>
                </a:gridCol>
                <a:gridCol w="3768417">
                  <a:extLst>
                    <a:ext uri="{9D8B030D-6E8A-4147-A177-3AD203B41FA5}">
                      <a16:colId xmlns:a16="http://schemas.microsoft.com/office/drawing/2014/main" val="928857037"/>
                    </a:ext>
                  </a:extLst>
                </a:gridCol>
                <a:gridCol w="3768417">
                  <a:extLst>
                    <a:ext uri="{9D8B030D-6E8A-4147-A177-3AD203B41FA5}">
                      <a16:colId xmlns:a16="http://schemas.microsoft.com/office/drawing/2014/main" val="2709813572"/>
                    </a:ext>
                  </a:extLst>
                </a:gridCol>
              </a:tblGrid>
              <a:tr h="3116116">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2000" b="1" dirty="0" err="1">
                          <a:solidFill>
                            <a:srgbClr val="C00000"/>
                          </a:solidFill>
                          <a:latin typeface="CS Avva Shenouda" panose="020B7200000000000000" pitchFamily="34" charset="0"/>
                        </a:rPr>
                        <a:t>Piouyb</a:t>
                      </a:r>
                      <a:endParaRPr lang="fr-FR" sz="2000" b="1" dirty="0">
                        <a:solidFill>
                          <a:srgbClr val="C00000"/>
                        </a:solidFill>
                        <a:latin typeface="CS Avva Shenouda" panose="020B7200000000000000" pitchFamily="34" charset="0"/>
                      </a:endParaRPr>
                    </a:p>
                    <a:p>
                      <a:pPr marL="0" marR="0" lvl="0" indent="0" algn="just" defTabSz="914400" rtl="0" eaLnBrk="1" fontAlgn="auto" latinLnBrk="0" hangingPunct="1">
                        <a:lnSpc>
                          <a:spcPct val="100000"/>
                        </a:lnSpc>
                        <a:spcBef>
                          <a:spcPts val="0"/>
                        </a:spcBef>
                        <a:spcAft>
                          <a:spcPts val="0"/>
                        </a:spcAft>
                        <a:buClrTx/>
                        <a:buSzTx/>
                        <a:buFontTx/>
                        <a:buNone/>
                        <a:tabLst/>
                        <a:defRPr/>
                      </a:pPr>
                      <a:r>
                        <a:rPr lang="fr-FR" sz="2200" b="0" kern="1200" dirty="0">
                          <a:solidFill>
                            <a:schemeClr val="tx1"/>
                          </a:solidFill>
                          <a:effectLst/>
                          <a:latin typeface="Avva_Marcos" panose="04020500000000000000" pitchFamily="82" charset="0"/>
                          <a:ea typeface="+mn-ea"/>
                          <a:cs typeface="+mn-cs"/>
                        </a:rPr>
                        <a:t>3</a:t>
                      </a:r>
                      <a:r>
                        <a:rPr lang="fr-FR" sz="2200" b="0" kern="1200" dirty="0">
                          <a:solidFill>
                            <a:schemeClr val="tx1"/>
                          </a:solidFill>
                          <a:effectLst/>
                          <a:latin typeface="Athanasius" pitchFamily="2" charset="0"/>
                          <a:ea typeface="+mn-ea"/>
                          <a:cs typeface="+mn-cs"/>
                        </a:rPr>
                        <a:t>agaph </a:t>
                      </a:r>
                      <a:r>
                        <a:rPr lang="fr-FR" sz="2200" b="0" kern="1200" dirty="0" err="1">
                          <a:solidFill>
                            <a:schemeClr val="tx1"/>
                          </a:solidFill>
                          <a:effectLst/>
                          <a:latin typeface="Athanasius" pitchFamily="2" charset="0"/>
                          <a:ea typeface="+mn-ea"/>
                          <a:cs typeface="+mn-cs"/>
                        </a:rPr>
                        <a:t>tou</a:t>
                      </a:r>
                      <a:r>
                        <a:rPr lang="fr-FR" sz="2200" b="0" kern="1200" dirty="0">
                          <a:solidFill>
                            <a:schemeClr val="tx1"/>
                          </a:solidFill>
                          <a:effectLst/>
                          <a:latin typeface="Athanasius" pitchFamily="2" charset="0"/>
                          <a:ea typeface="+mn-ea"/>
                          <a:cs typeface="+mn-cs"/>
                        </a:rPr>
                        <a:t> </a:t>
                      </a:r>
                      <a:r>
                        <a:rPr lang="fr-FR" sz="2200" b="0" kern="1200" dirty="0" err="1">
                          <a:solidFill>
                            <a:schemeClr val="tx1"/>
                          </a:solidFill>
                          <a:effectLst/>
                          <a:latin typeface="Athanasius" pitchFamily="2" charset="0"/>
                          <a:ea typeface="+mn-ea"/>
                          <a:cs typeface="+mn-cs"/>
                        </a:rPr>
                        <a:t>Qeou</a:t>
                      </a:r>
                      <a:r>
                        <a:rPr lang="fr-FR" sz="2200" b="0" kern="1200" dirty="0">
                          <a:solidFill>
                            <a:schemeClr val="tx1"/>
                          </a:solidFill>
                          <a:effectLst/>
                          <a:latin typeface="Athanasius" pitchFamily="2" charset="0"/>
                          <a:ea typeface="+mn-ea"/>
                          <a:cs typeface="+mn-cs"/>
                        </a:rPr>
                        <a:t> </a:t>
                      </a:r>
                      <a:r>
                        <a:rPr lang="fr-FR" sz="2200" b="0" kern="1200" dirty="0" err="1">
                          <a:solidFill>
                            <a:schemeClr val="tx1"/>
                          </a:solidFill>
                          <a:effectLst/>
                          <a:latin typeface="Athanasius" pitchFamily="2" charset="0"/>
                          <a:ea typeface="+mn-ea"/>
                          <a:cs typeface="+mn-cs"/>
                        </a:rPr>
                        <a:t>Patroc</a:t>
                      </a:r>
                      <a:r>
                        <a:rPr lang="fr-FR" sz="2200" b="0" kern="1200" dirty="0">
                          <a:solidFill>
                            <a:schemeClr val="tx1"/>
                          </a:solidFill>
                          <a:effectLst/>
                          <a:latin typeface="Athanasius" pitchFamily="2" charset="0"/>
                          <a:ea typeface="+mn-ea"/>
                          <a:cs typeface="+mn-cs"/>
                        </a:rPr>
                        <a:t>&gt; </a:t>
                      </a:r>
                      <a:r>
                        <a:rPr lang="fr-FR" sz="2200" b="0" kern="1200" dirty="0" err="1">
                          <a:solidFill>
                            <a:schemeClr val="tx1"/>
                          </a:solidFill>
                          <a:effectLst/>
                          <a:latin typeface="Athanasius" pitchFamily="2" charset="0"/>
                          <a:ea typeface="+mn-ea"/>
                          <a:cs typeface="+mn-cs"/>
                        </a:rPr>
                        <a:t>ke</a:t>
                      </a:r>
                      <a:r>
                        <a:rPr lang="fr-FR" sz="2200" b="0" kern="1200" dirty="0">
                          <a:solidFill>
                            <a:schemeClr val="tx1"/>
                          </a:solidFill>
                          <a:effectLst/>
                          <a:latin typeface="Athanasius" pitchFamily="2" charset="0"/>
                          <a:ea typeface="+mn-ea"/>
                          <a:cs typeface="+mn-cs"/>
                        </a:rPr>
                        <a:t> `h </a:t>
                      </a:r>
                      <a:r>
                        <a:rPr lang="fr-FR" sz="2200" b="0" kern="1200" dirty="0" err="1">
                          <a:solidFill>
                            <a:schemeClr val="tx1"/>
                          </a:solidFill>
                          <a:effectLst/>
                          <a:latin typeface="Athanasius" pitchFamily="2" charset="0"/>
                          <a:ea typeface="+mn-ea"/>
                          <a:cs typeface="+mn-cs"/>
                        </a:rPr>
                        <a:t>xaric</a:t>
                      </a:r>
                      <a:r>
                        <a:rPr lang="fr-FR" sz="2200" b="0" kern="1200" dirty="0">
                          <a:solidFill>
                            <a:schemeClr val="tx1"/>
                          </a:solidFill>
                          <a:effectLst/>
                          <a:latin typeface="Athanasius" pitchFamily="2" charset="0"/>
                          <a:ea typeface="+mn-ea"/>
                          <a:cs typeface="+mn-cs"/>
                        </a:rPr>
                        <a:t> </a:t>
                      </a:r>
                      <a:r>
                        <a:rPr lang="fr-FR" sz="2200" b="0" kern="1200" dirty="0" err="1">
                          <a:solidFill>
                            <a:schemeClr val="tx1"/>
                          </a:solidFill>
                          <a:effectLst/>
                          <a:latin typeface="Athanasius" pitchFamily="2" charset="0"/>
                          <a:ea typeface="+mn-ea"/>
                          <a:cs typeface="+mn-cs"/>
                        </a:rPr>
                        <a:t>tou</a:t>
                      </a:r>
                      <a:r>
                        <a:rPr lang="fr-FR" sz="2200" b="0" kern="1200" dirty="0">
                          <a:solidFill>
                            <a:schemeClr val="tx1"/>
                          </a:solidFill>
                          <a:effectLst/>
                          <a:latin typeface="Athanasius" pitchFamily="2" charset="0"/>
                          <a:ea typeface="+mn-ea"/>
                          <a:cs typeface="+mn-cs"/>
                        </a:rPr>
                        <a:t> </a:t>
                      </a:r>
                      <a:r>
                        <a:rPr lang="fr-FR" sz="2200" b="0" kern="1200" dirty="0" err="1">
                          <a:solidFill>
                            <a:schemeClr val="tx1"/>
                          </a:solidFill>
                          <a:effectLst/>
                          <a:latin typeface="Athanasius" pitchFamily="2" charset="0"/>
                          <a:ea typeface="+mn-ea"/>
                          <a:cs typeface="+mn-cs"/>
                        </a:rPr>
                        <a:t>monogenouc</a:t>
                      </a:r>
                      <a:r>
                        <a:rPr lang="fr-FR" sz="2200" b="0" kern="1200" dirty="0">
                          <a:solidFill>
                            <a:schemeClr val="tx1"/>
                          </a:solidFill>
                          <a:effectLst/>
                          <a:latin typeface="Athanasius" pitchFamily="2" charset="0"/>
                          <a:ea typeface="+mn-ea"/>
                          <a:cs typeface="+mn-cs"/>
                        </a:rPr>
                        <a:t> </a:t>
                      </a:r>
                      <a:r>
                        <a:rPr lang="fr-FR" sz="2200" b="0" kern="1200" dirty="0" err="1">
                          <a:solidFill>
                            <a:schemeClr val="tx1"/>
                          </a:solidFill>
                          <a:effectLst/>
                          <a:latin typeface="Athanasius" pitchFamily="2" charset="0"/>
                          <a:ea typeface="+mn-ea"/>
                          <a:cs typeface="+mn-cs"/>
                        </a:rPr>
                        <a:t>Uiou</a:t>
                      </a:r>
                      <a:r>
                        <a:rPr lang="fr-FR" sz="2200" b="0" kern="1200" dirty="0">
                          <a:solidFill>
                            <a:schemeClr val="tx1"/>
                          </a:solidFill>
                          <a:effectLst/>
                          <a:latin typeface="Athanasius" pitchFamily="2" charset="0"/>
                          <a:ea typeface="+mn-ea"/>
                          <a:cs typeface="+mn-cs"/>
                        </a:rPr>
                        <a:t> </a:t>
                      </a:r>
                      <a:r>
                        <a:rPr lang="fr-FR" sz="2200" b="0" kern="1200" dirty="0" err="1">
                          <a:solidFill>
                            <a:schemeClr val="tx1"/>
                          </a:solidFill>
                          <a:effectLst/>
                          <a:latin typeface="Athanasius" pitchFamily="2" charset="0"/>
                          <a:ea typeface="+mn-ea"/>
                          <a:cs typeface="+mn-cs"/>
                        </a:rPr>
                        <a:t>Kuriou</a:t>
                      </a:r>
                      <a:r>
                        <a:rPr lang="fr-FR" sz="2200" b="0" kern="1200" dirty="0">
                          <a:solidFill>
                            <a:schemeClr val="tx1"/>
                          </a:solidFill>
                          <a:effectLst/>
                          <a:latin typeface="Athanasius" pitchFamily="2" charset="0"/>
                          <a:ea typeface="+mn-ea"/>
                          <a:cs typeface="+mn-cs"/>
                        </a:rPr>
                        <a:t> de </a:t>
                      </a:r>
                      <a:r>
                        <a:rPr lang="fr-FR" sz="2200" b="0" kern="1200" dirty="0" err="1">
                          <a:solidFill>
                            <a:schemeClr val="tx1"/>
                          </a:solidFill>
                          <a:effectLst/>
                          <a:latin typeface="Athanasius" pitchFamily="2" charset="0"/>
                          <a:ea typeface="+mn-ea"/>
                          <a:cs typeface="+mn-cs"/>
                        </a:rPr>
                        <a:t>ke</a:t>
                      </a:r>
                      <a:r>
                        <a:rPr lang="fr-FR" sz="2200" b="0" kern="1200" dirty="0">
                          <a:solidFill>
                            <a:schemeClr val="tx1"/>
                          </a:solidFill>
                          <a:effectLst/>
                          <a:latin typeface="Athanasius" pitchFamily="2" charset="0"/>
                          <a:ea typeface="+mn-ea"/>
                          <a:cs typeface="+mn-cs"/>
                        </a:rPr>
                        <a:t> </a:t>
                      </a:r>
                      <a:r>
                        <a:rPr lang="fr-FR" sz="2200" b="0" kern="1200" dirty="0" err="1">
                          <a:solidFill>
                            <a:schemeClr val="tx1"/>
                          </a:solidFill>
                          <a:effectLst/>
                          <a:latin typeface="Athanasius" pitchFamily="2" charset="0"/>
                          <a:ea typeface="+mn-ea"/>
                          <a:cs typeface="+mn-cs"/>
                        </a:rPr>
                        <a:t>Qeou</a:t>
                      </a:r>
                      <a:r>
                        <a:rPr lang="fr-FR" sz="2200" b="0" kern="1200" dirty="0">
                          <a:solidFill>
                            <a:schemeClr val="tx1"/>
                          </a:solidFill>
                          <a:effectLst/>
                          <a:latin typeface="Athanasius" pitchFamily="2" charset="0"/>
                          <a:ea typeface="+mn-ea"/>
                          <a:cs typeface="+mn-cs"/>
                        </a:rPr>
                        <a:t> </a:t>
                      </a:r>
                      <a:r>
                        <a:rPr lang="fr-FR" sz="2200" b="0" kern="1200" dirty="0" err="1">
                          <a:solidFill>
                            <a:schemeClr val="tx1"/>
                          </a:solidFill>
                          <a:effectLst/>
                          <a:latin typeface="Athanasius" pitchFamily="2" charset="0"/>
                          <a:ea typeface="+mn-ea"/>
                          <a:cs typeface="+mn-cs"/>
                        </a:rPr>
                        <a:t>ke</a:t>
                      </a:r>
                      <a:r>
                        <a:rPr lang="fr-FR" sz="2200" b="0" kern="1200" dirty="0">
                          <a:solidFill>
                            <a:schemeClr val="tx1"/>
                          </a:solidFill>
                          <a:effectLst/>
                          <a:latin typeface="Athanasius" pitchFamily="2" charset="0"/>
                          <a:ea typeface="+mn-ea"/>
                          <a:cs typeface="+mn-cs"/>
                        </a:rPr>
                        <a:t> </a:t>
                      </a:r>
                      <a:r>
                        <a:rPr lang="fr-FR" sz="2200" b="0" kern="1200" dirty="0" err="1">
                          <a:solidFill>
                            <a:schemeClr val="tx1"/>
                          </a:solidFill>
                          <a:effectLst/>
                          <a:latin typeface="Athanasius" pitchFamily="2" charset="0"/>
                          <a:ea typeface="+mn-ea"/>
                          <a:cs typeface="+mn-cs"/>
                        </a:rPr>
                        <a:t>cwthroc</a:t>
                      </a:r>
                      <a:r>
                        <a:rPr lang="fr-FR" sz="2200" b="0" kern="1200" dirty="0">
                          <a:solidFill>
                            <a:schemeClr val="tx1"/>
                          </a:solidFill>
                          <a:effectLst/>
                          <a:latin typeface="Athanasius" pitchFamily="2" charset="0"/>
                          <a:ea typeface="+mn-ea"/>
                          <a:cs typeface="+mn-cs"/>
                        </a:rPr>
                        <a:t> `</a:t>
                      </a:r>
                      <a:r>
                        <a:rPr lang="fr-FR" sz="2200" b="0" kern="1200" dirty="0" err="1">
                          <a:solidFill>
                            <a:schemeClr val="tx1"/>
                          </a:solidFill>
                          <a:effectLst/>
                          <a:latin typeface="Athanasius" pitchFamily="2" charset="0"/>
                          <a:ea typeface="+mn-ea"/>
                          <a:cs typeface="+mn-cs"/>
                        </a:rPr>
                        <a:t>hmwn</a:t>
                      </a:r>
                      <a:r>
                        <a:rPr lang="fr-FR" sz="2200" b="0" kern="1200" dirty="0">
                          <a:solidFill>
                            <a:schemeClr val="tx1"/>
                          </a:solidFill>
                          <a:effectLst/>
                          <a:latin typeface="Athanasius" pitchFamily="2" charset="0"/>
                          <a:ea typeface="+mn-ea"/>
                          <a:cs typeface="+mn-cs"/>
                        </a:rPr>
                        <a:t> </a:t>
                      </a:r>
                      <a:r>
                        <a:rPr lang="fr-FR" sz="2200" b="0" kern="1200" dirty="0" err="1">
                          <a:solidFill>
                            <a:schemeClr val="tx1"/>
                          </a:solidFill>
                          <a:effectLst/>
                          <a:latin typeface="Athanasius" pitchFamily="2" charset="0"/>
                          <a:ea typeface="+mn-ea"/>
                          <a:cs typeface="+mn-cs"/>
                        </a:rPr>
                        <a:t>Ihcou</a:t>
                      </a:r>
                      <a:r>
                        <a:rPr lang="fr-FR" sz="2200" b="0" kern="1200" dirty="0">
                          <a:solidFill>
                            <a:schemeClr val="tx1"/>
                          </a:solidFill>
                          <a:effectLst/>
                          <a:latin typeface="Athanasius" pitchFamily="2" charset="0"/>
                          <a:ea typeface="+mn-ea"/>
                          <a:cs typeface="+mn-cs"/>
                        </a:rPr>
                        <a:t> ~</a:t>
                      </a:r>
                      <a:r>
                        <a:rPr lang="fr-FR" sz="2200" b="0" kern="1200" dirty="0" err="1">
                          <a:solidFill>
                            <a:schemeClr val="tx1"/>
                          </a:solidFill>
                          <a:effectLst/>
                          <a:latin typeface="Athanasius" pitchFamily="2" charset="0"/>
                          <a:ea typeface="+mn-ea"/>
                          <a:cs typeface="+mn-cs"/>
                        </a:rPr>
                        <a:t>Xrictou</a:t>
                      </a:r>
                      <a:r>
                        <a:rPr lang="fr-FR" sz="2200" b="0" kern="1200" dirty="0">
                          <a:solidFill>
                            <a:schemeClr val="tx1"/>
                          </a:solidFill>
                          <a:effectLst/>
                          <a:latin typeface="Athanasius" pitchFamily="2" charset="0"/>
                          <a:ea typeface="+mn-ea"/>
                          <a:cs typeface="+mn-cs"/>
                        </a:rPr>
                        <a:t>&gt; </a:t>
                      </a:r>
                      <a:r>
                        <a:rPr lang="fr-FR" sz="2200" b="0" kern="1200" dirty="0" err="1">
                          <a:solidFill>
                            <a:schemeClr val="tx1"/>
                          </a:solidFill>
                          <a:effectLst/>
                          <a:latin typeface="Athanasius" pitchFamily="2" charset="0"/>
                          <a:ea typeface="+mn-ea"/>
                          <a:cs typeface="+mn-cs"/>
                        </a:rPr>
                        <a:t>ke</a:t>
                      </a:r>
                      <a:r>
                        <a:rPr lang="fr-FR" sz="2200" b="0" kern="1200" dirty="0">
                          <a:solidFill>
                            <a:schemeClr val="tx1"/>
                          </a:solidFill>
                          <a:effectLst/>
                          <a:latin typeface="Athanasius" pitchFamily="2" charset="0"/>
                          <a:ea typeface="+mn-ea"/>
                          <a:cs typeface="+mn-cs"/>
                        </a:rPr>
                        <a:t> `h </a:t>
                      </a:r>
                      <a:r>
                        <a:rPr lang="fr-FR" sz="2200" b="0" kern="1200" dirty="0" err="1">
                          <a:solidFill>
                            <a:schemeClr val="tx1"/>
                          </a:solidFill>
                          <a:effectLst/>
                          <a:latin typeface="Athanasius" pitchFamily="2" charset="0"/>
                          <a:ea typeface="+mn-ea"/>
                          <a:cs typeface="+mn-cs"/>
                        </a:rPr>
                        <a:t>koinwni`a</a:t>
                      </a:r>
                      <a:r>
                        <a:rPr lang="fr-FR" sz="2200" b="0" kern="1200" dirty="0">
                          <a:solidFill>
                            <a:schemeClr val="tx1"/>
                          </a:solidFill>
                          <a:effectLst/>
                          <a:latin typeface="Athanasius" pitchFamily="2" charset="0"/>
                          <a:ea typeface="+mn-ea"/>
                          <a:cs typeface="+mn-cs"/>
                        </a:rPr>
                        <a:t> </a:t>
                      </a:r>
                      <a:r>
                        <a:rPr lang="fr-FR" sz="2200" b="0" kern="1200" dirty="0" err="1">
                          <a:solidFill>
                            <a:schemeClr val="tx1"/>
                          </a:solidFill>
                          <a:effectLst/>
                          <a:latin typeface="Athanasius" pitchFamily="2" charset="0"/>
                          <a:ea typeface="+mn-ea"/>
                          <a:cs typeface="+mn-cs"/>
                        </a:rPr>
                        <a:t>ke</a:t>
                      </a:r>
                      <a:r>
                        <a:rPr lang="fr-FR" sz="2200" b="0" kern="1200" dirty="0">
                          <a:solidFill>
                            <a:schemeClr val="tx1"/>
                          </a:solidFill>
                          <a:effectLst/>
                          <a:latin typeface="Athanasius" pitchFamily="2" charset="0"/>
                          <a:ea typeface="+mn-ea"/>
                          <a:cs typeface="+mn-cs"/>
                        </a:rPr>
                        <a:t> `h </a:t>
                      </a:r>
                      <a:r>
                        <a:rPr lang="fr-FR" sz="2200" b="0" kern="1200" dirty="0" err="1">
                          <a:solidFill>
                            <a:schemeClr val="tx1"/>
                          </a:solidFill>
                          <a:effectLst/>
                          <a:latin typeface="Athanasius" pitchFamily="2" charset="0"/>
                          <a:ea typeface="+mn-ea"/>
                          <a:cs typeface="+mn-cs"/>
                        </a:rPr>
                        <a:t>dwre`a</a:t>
                      </a:r>
                      <a:r>
                        <a:rPr lang="fr-FR" sz="2200" b="0" kern="1200" dirty="0">
                          <a:solidFill>
                            <a:schemeClr val="tx1"/>
                          </a:solidFill>
                          <a:effectLst/>
                          <a:latin typeface="Athanasius" pitchFamily="2" charset="0"/>
                          <a:ea typeface="+mn-ea"/>
                          <a:cs typeface="+mn-cs"/>
                        </a:rPr>
                        <a:t> </a:t>
                      </a:r>
                      <a:r>
                        <a:rPr lang="fr-FR" sz="2200" b="0" kern="1200" dirty="0" err="1">
                          <a:solidFill>
                            <a:schemeClr val="tx1"/>
                          </a:solidFill>
                          <a:effectLst/>
                          <a:latin typeface="Athanasius" pitchFamily="2" charset="0"/>
                          <a:ea typeface="+mn-ea"/>
                          <a:cs typeface="+mn-cs"/>
                        </a:rPr>
                        <a:t>tou</a:t>
                      </a:r>
                      <a:r>
                        <a:rPr lang="fr-FR" sz="2200" b="0" kern="1200" dirty="0">
                          <a:solidFill>
                            <a:schemeClr val="tx1"/>
                          </a:solidFill>
                          <a:effectLst/>
                          <a:latin typeface="Athanasius" pitchFamily="2" charset="0"/>
                          <a:ea typeface="+mn-ea"/>
                          <a:cs typeface="+mn-cs"/>
                        </a:rPr>
                        <a:t> `</a:t>
                      </a:r>
                      <a:r>
                        <a:rPr lang="fr-FR" sz="2200" b="0" kern="1200" dirty="0" err="1">
                          <a:solidFill>
                            <a:schemeClr val="tx1"/>
                          </a:solidFill>
                          <a:effectLst/>
                          <a:latin typeface="Athanasius" pitchFamily="2" charset="0"/>
                          <a:ea typeface="+mn-ea"/>
                          <a:cs typeface="+mn-cs"/>
                        </a:rPr>
                        <a:t>agiou</a:t>
                      </a:r>
                      <a:r>
                        <a:rPr lang="fr-FR" sz="2200" b="0" kern="1200" dirty="0">
                          <a:solidFill>
                            <a:schemeClr val="tx1"/>
                          </a:solidFill>
                          <a:effectLst/>
                          <a:latin typeface="Athanasius" pitchFamily="2" charset="0"/>
                          <a:ea typeface="+mn-ea"/>
                          <a:cs typeface="+mn-cs"/>
                        </a:rPr>
                        <a:t> </a:t>
                      </a:r>
                      <a:r>
                        <a:rPr lang="fr-FR" sz="2200" b="0" kern="1200" dirty="0" err="1">
                          <a:solidFill>
                            <a:schemeClr val="tx1"/>
                          </a:solidFill>
                          <a:effectLst/>
                          <a:latin typeface="Athanasius" pitchFamily="2" charset="0"/>
                          <a:ea typeface="+mn-ea"/>
                          <a:cs typeface="+mn-cs"/>
                        </a:rPr>
                        <a:t>Pneumatoc</a:t>
                      </a:r>
                      <a:r>
                        <a:rPr lang="fr-FR" sz="2200" b="0" kern="1200" dirty="0">
                          <a:solidFill>
                            <a:schemeClr val="tx1"/>
                          </a:solidFill>
                          <a:effectLst/>
                          <a:latin typeface="Athanasius" pitchFamily="2" charset="0"/>
                          <a:ea typeface="+mn-ea"/>
                          <a:cs typeface="+mn-cs"/>
                        </a:rPr>
                        <a:t>&gt; `</a:t>
                      </a:r>
                      <a:r>
                        <a:rPr lang="fr-FR" sz="2200" b="0" kern="1200" dirty="0" err="1">
                          <a:solidFill>
                            <a:schemeClr val="tx1"/>
                          </a:solidFill>
                          <a:effectLst/>
                          <a:latin typeface="Athanasius" pitchFamily="2" charset="0"/>
                          <a:ea typeface="+mn-ea"/>
                          <a:cs typeface="+mn-cs"/>
                        </a:rPr>
                        <a:t>i`h</a:t>
                      </a:r>
                      <a:r>
                        <a:rPr lang="fr-FR" sz="2200" b="0" kern="1200" dirty="0">
                          <a:solidFill>
                            <a:schemeClr val="tx1"/>
                          </a:solidFill>
                          <a:effectLst/>
                          <a:latin typeface="Athanasius" pitchFamily="2" charset="0"/>
                          <a:ea typeface="+mn-ea"/>
                          <a:cs typeface="+mn-cs"/>
                        </a:rPr>
                        <a:t> </a:t>
                      </a:r>
                      <a:r>
                        <a:rPr lang="fr-FR" sz="2200" b="0" kern="1200" dirty="0" err="1">
                          <a:solidFill>
                            <a:schemeClr val="tx1"/>
                          </a:solidFill>
                          <a:effectLst/>
                          <a:latin typeface="Athanasius" pitchFamily="2" charset="0"/>
                          <a:ea typeface="+mn-ea"/>
                          <a:cs typeface="+mn-cs"/>
                        </a:rPr>
                        <a:t>meta</a:t>
                      </a:r>
                      <a:r>
                        <a:rPr lang="fr-FR" sz="2200" b="0" kern="1200" dirty="0">
                          <a:solidFill>
                            <a:schemeClr val="tx1"/>
                          </a:solidFill>
                          <a:effectLst/>
                          <a:latin typeface="Athanasius" pitchFamily="2" charset="0"/>
                          <a:ea typeface="+mn-ea"/>
                          <a:cs typeface="+mn-cs"/>
                        </a:rPr>
                        <a:t> </a:t>
                      </a:r>
                      <a:r>
                        <a:rPr lang="fr-FR" sz="2200" b="0" kern="1200" dirty="0" err="1">
                          <a:solidFill>
                            <a:schemeClr val="tx1"/>
                          </a:solidFill>
                          <a:effectLst/>
                          <a:latin typeface="Athanasius" pitchFamily="2" charset="0"/>
                          <a:ea typeface="+mn-ea"/>
                          <a:cs typeface="+mn-cs"/>
                        </a:rPr>
                        <a:t>pantwn</a:t>
                      </a:r>
                      <a:r>
                        <a:rPr lang="fr-FR" sz="2200" b="0" kern="1200" dirty="0">
                          <a:solidFill>
                            <a:schemeClr val="tx1"/>
                          </a:solidFill>
                          <a:effectLst/>
                          <a:latin typeface="Athanasius" pitchFamily="2" charset="0"/>
                          <a:ea typeface="+mn-ea"/>
                          <a:cs typeface="+mn-cs"/>
                        </a:rPr>
                        <a:t> `</a:t>
                      </a:r>
                      <a:r>
                        <a:rPr lang="fr-FR" sz="2200" b="0" kern="1200" dirty="0" err="1">
                          <a:solidFill>
                            <a:schemeClr val="tx1"/>
                          </a:solidFill>
                          <a:effectLst/>
                          <a:latin typeface="Athanasius" pitchFamily="2" charset="0"/>
                          <a:ea typeface="+mn-ea"/>
                          <a:cs typeface="+mn-cs"/>
                        </a:rPr>
                        <a:t>umwn</a:t>
                      </a:r>
                      <a:r>
                        <a:rPr lang="fr-FR" sz="2200" b="0" kern="1200" dirty="0">
                          <a:solidFill>
                            <a:schemeClr val="tx1"/>
                          </a:solidFill>
                          <a:effectLst/>
                          <a:latin typeface="Athanasius" pitchFamily="2" charset="0"/>
                          <a:ea typeface="+mn-ea"/>
                          <a:cs typeface="+mn-cs"/>
                        </a:rPr>
                        <a:t>.</a:t>
                      </a: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fr-FR" sz="2000" b="1" kern="1200" dirty="0">
                          <a:solidFill>
                            <a:srgbClr val="C00000"/>
                          </a:solidFill>
                          <a:latin typeface="+mn-lt"/>
                          <a:ea typeface="+mn-ea"/>
                          <a:cs typeface="+mn-cs"/>
                        </a:rPr>
                        <a:t>Le Prêtre</a:t>
                      </a:r>
                    </a:p>
                    <a:p>
                      <a:pPr algn="just"/>
                      <a:r>
                        <a:rPr kumimoji="0" lang="fr-FR" sz="2000" b="1" i="0" u="none" strike="noStrike" kern="1200" cap="none" spc="0" normalizeH="0" baseline="0" dirty="0">
                          <a:ln>
                            <a:noFill/>
                          </a:ln>
                          <a:solidFill>
                            <a:prstClr val="black"/>
                          </a:solidFill>
                          <a:effectLst/>
                          <a:uLnTx/>
                          <a:uFillTx/>
                          <a:latin typeface="Book Antiqua" panose="02040602050305030304" pitchFamily="18" charset="0"/>
                          <a:ea typeface="+mn-ea"/>
                          <a:cs typeface="Arial" panose="020B0604020202020204" pitchFamily="34" charset="0"/>
                        </a:rPr>
                        <a:t>L'amour de Dieu le Père, la grâce du Fils unique notre Seigneur, Dieu et Sauveur Jésus Christ, la communion et le don du Saint Esprit soient avec vous tous.</a:t>
                      </a: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ar-SA" sz="2000" b="1" kern="1200" dirty="0">
                          <a:solidFill>
                            <a:srgbClr val="C00000"/>
                          </a:solidFill>
                          <a:effectLst/>
                          <a:latin typeface="+mn-lt"/>
                          <a:ea typeface="+mn-ea"/>
                          <a:cs typeface="+mn-cs"/>
                        </a:rPr>
                        <a:t>الكاهن</a:t>
                      </a:r>
                      <a:endParaRPr lang="fr-FR" sz="2000" b="1" kern="1200" dirty="0">
                        <a:solidFill>
                          <a:srgbClr val="C00000"/>
                        </a:solidFill>
                        <a:effectLst/>
                        <a:latin typeface="+mn-lt"/>
                        <a:ea typeface="+mn-ea"/>
                        <a:cs typeface="+mn-cs"/>
                      </a:endParaRPr>
                    </a:p>
                    <a:p>
                      <a:pPr marL="0" marR="0" lvl="0" indent="0" algn="justLow" defTabSz="914400" rtl="1" eaLnBrk="1" fontAlgn="auto" latinLnBrk="0" hangingPunct="1">
                        <a:lnSpc>
                          <a:spcPct val="115000"/>
                        </a:lnSpc>
                        <a:spcBef>
                          <a:spcPts val="0"/>
                        </a:spcBef>
                        <a:spcAft>
                          <a:spcPts val="1000"/>
                        </a:spcAft>
                        <a:buClrTx/>
                        <a:buSzTx/>
                        <a:buFontTx/>
                        <a:buNone/>
                        <a:tabLst/>
                        <a:defRPr/>
                      </a:pPr>
                      <a:r>
                        <a:rPr kumimoji="0" lang="ar-SA" sz="2200" b="0" i="0" u="none" strike="noStrike" kern="1200" cap="none" spc="0" normalizeH="0" baseline="0" dirty="0">
                          <a:ln>
                            <a:noFill/>
                          </a:ln>
                          <a:solidFill>
                            <a:prstClr val="black"/>
                          </a:solidFill>
                          <a:effectLst/>
                          <a:uLnTx/>
                          <a:uFillTx/>
                          <a:latin typeface="Book Antiqua" panose="02040602050305030304" pitchFamily="18" charset="0"/>
                          <a:ea typeface="+mn-ea"/>
                          <a:cs typeface="Tahoma" panose="020B0604030504040204" pitchFamily="34" charset="0"/>
                        </a:rPr>
                        <a:t>محبة الله الآب ونعمة الابن الوحيد ربنا وإلهنا ومخلصنا يسوع المسيح. وشركة وموهبة الروح القدس تكون مع جميعكم.</a:t>
                      </a:r>
                      <a:endParaRPr kumimoji="0" lang="fr-FR" sz="2200" b="0" i="0" u="none" strike="noStrike" kern="1200" cap="none" spc="0" normalizeH="0" baseline="0" dirty="0">
                        <a:ln>
                          <a:noFill/>
                        </a:ln>
                        <a:solidFill>
                          <a:prstClr val="black"/>
                        </a:solidFill>
                        <a:effectLst/>
                        <a:uLnTx/>
                        <a:uFillTx/>
                        <a:latin typeface="Book Antiqua" panose="02040602050305030304" pitchFamily="18" charset="0"/>
                        <a:ea typeface="+mn-ea"/>
                        <a:cs typeface="Tahoma" panose="020B0604030504040204" pitchFamily="34" charset="0"/>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375928323"/>
                  </a:ext>
                </a:extLst>
              </a:tr>
              <a:tr h="1361255">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2000" b="1" kern="1200" dirty="0" err="1">
                          <a:solidFill>
                            <a:srgbClr val="C00000"/>
                          </a:solidFill>
                          <a:latin typeface="CS Avva Shenouda" panose="020B7200000000000000" pitchFamily="34" charset="0"/>
                          <a:ea typeface="+mn-ea"/>
                          <a:cs typeface="+mn-cs"/>
                        </a:rPr>
                        <a:t>Pilaoc</a:t>
                      </a:r>
                      <a:endParaRPr lang="fr-FR" sz="2800" b="1" kern="1200" dirty="0">
                        <a:solidFill>
                          <a:srgbClr val="C00000"/>
                        </a:solidFill>
                        <a:latin typeface="CS Avva Shenouda" panose="020B7200000000000000" pitchFamily="34" charset="0"/>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lang="pt-BR" sz="2400" b="1" kern="1200" dirty="0">
                          <a:solidFill>
                            <a:schemeClr val="tx1"/>
                          </a:solidFill>
                          <a:effectLst/>
                          <a:latin typeface="CS Avva Shenouda" panose="020B7200000000000000" pitchFamily="34" charset="0"/>
                          <a:ea typeface="+mn-ea"/>
                          <a:cs typeface="+mn-cs"/>
                        </a:rPr>
                        <a:t>Ke meta tou `penumatoc cou</a:t>
                      </a:r>
                      <a:endParaRPr lang="fr-FR" sz="2400" b="1" kern="1200" dirty="0">
                        <a:solidFill>
                          <a:schemeClr val="tx1"/>
                        </a:solidFill>
                        <a:effectLst/>
                        <a:latin typeface="CS Avva Shenouda" panose="020B7200000000000000" pitchFamily="34" charset="0"/>
                        <a:ea typeface="+mn-ea"/>
                        <a:cs typeface="+mn-cs"/>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algn="ctr" defTabSz="914400" rtl="0" eaLnBrk="1" latinLnBrk="0" hangingPunct="1"/>
                      <a:r>
                        <a:rPr lang="fr-FR" sz="2000" b="1" kern="1200" dirty="0">
                          <a:solidFill>
                            <a:srgbClr val="C00000"/>
                          </a:solidFill>
                          <a:latin typeface="+mn-lt"/>
                          <a:ea typeface="+mn-ea"/>
                          <a:cs typeface="+mn-cs"/>
                        </a:rPr>
                        <a:t>L’assemblée</a:t>
                      </a:r>
                      <a:endParaRPr lang="fr-FR" sz="2800" b="1" kern="1200" dirty="0">
                        <a:solidFill>
                          <a:srgbClr val="C00000"/>
                        </a:solidFill>
                        <a:latin typeface="+mn-lt"/>
                        <a:ea typeface="+mn-ea"/>
                        <a:cs typeface="+mn-cs"/>
                      </a:endParaRPr>
                    </a:p>
                    <a:p>
                      <a:pPr algn="ctr"/>
                      <a:r>
                        <a:rPr lang="fr-FR" sz="2000" b="1" kern="1200" dirty="0">
                          <a:solidFill>
                            <a:schemeClr val="dk1"/>
                          </a:solidFill>
                          <a:effectLst/>
                          <a:latin typeface="+mn-lt"/>
                          <a:ea typeface="+mn-ea"/>
                          <a:cs typeface="+mn-cs"/>
                        </a:rPr>
                        <a:t>Et avec votre esprit</a:t>
                      </a: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ar-SA" sz="2400" b="1" kern="1200" dirty="0">
                          <a:solidFill>
                            <a:srgbClr val="C00000"/>
                          </a:solidFill>
                          <a:effectLst/>
                          <a:latin typeface="+mn-lt"/>
                          <a:ea typeface="+mn-ea"/>
                          <a:cs typeface="+mn-cs"/>
                        </a:rPr>
                        <a:t>الشعب</a:t>
                      </a:r>
                      <a:endParaRPr lang="fr-FR" sz="2400" b="1" kern="1200" dirty="0">
                        <a:solidFill>
                          <a:srgbClr val="C00000"/>
                        </a:solidFill>
                        <a:effectLst/>
                        <a:latin typeface="+mn-lt"/>
                        <a:ea typeface="+mn-ea"/>
                        <a:cs typeface="+mn-cs"/>
                      </a:endParaRPr>
                    </a:p>
                    <a:p>
                      <a:pPr algn="ctr"/>
                      <a:r>
                        <a:rPr lang="ar-SA" sz="2400" b="0" kern="1200" dirty="0">
                          <a:solidFill>
                            <a:schemeClr val="dk1"/>
                          </a:solidFill>
                          <a:effectLst/>
                          <a:latin typeface="+mn-lt"/>
                          <a:ea typeface="+mn-ea"/>
                          <a:cs typeface="+mn-cs"/>
                        </a:rPr>
                        <a:t>ومع روحك أيضا</a:t>
                      </a:r>
                      <a:endParaRPr lang="fr-FR" sz="2400" b="0" dirty="0">
                        <a:solidFill>
                          <a:srgbClr val="C00000"/>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501606394"/>
                  </a:ext>
                </a:extLst>
              </a:tr>
              <a:tr h="2265814">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2000" b="1" dirty="0" err="1">
                          <a:solidFill>
                            <a:srgbClr val="C00000"/>
                          </a:solidFill>
                          <a:latin typeface="CS Avva Shenouda" panose="020B7200000000000000" pitchFamily="34" charset="0"/>
                        </a:rPr>
                        <a:t>Piouyb</a:t>
                      </a:r>
                      <a:endParaRPr lang="fr-FR" sz="2000" b="1" dirty="0">
                        <a:solidFill>
                          <a:srgbClr val="C00000"/>
                        </a:solidFill>
                        <a:latin typeface="CS Avva Shenouda" panose="020B7200000000000000" pitchFamily="34" charset="0"/>
                      </a:endParaRPr>
                    </a:p>
                    <a:p>
                      <a:pPr marL="0" marR="0" lvl="0" indent="0" algn="ctr" defTabSz="914400" rtl="0" eaLnBrk="1" fontAlgn="auto" latinLnBrk="0" hangingPunct="1">
                        <a:lnSpc>
                          <a:spcPct val="100000"/>
                        </a:lnSpc>
                        <a:spcBef>
                          <a:spcPts val="0"/>
                        </a:spcBef>
                        <a:spcAft>
                          <a:spcPts val="0"/>
                        </a:spcAft>
                        <a:buClrTx/>
                        <a:buSzTx/>
                        <a:buFontTx/>
                        <a:buNone/>
                        <a:tabLst/>
                        <a:defRPr/>
                      </a:pPr>
                      <a:r>
                        <a:rPr lang="fr-FR" sz="2400" b="1" kern="1200" dirty="0" err="1">
                          <a:solidFill>
                            <a:schemeClr val="tx1"/>
                          </a:solidFill>
                          <a:effectLst/>
                          <a:latin typeface="Athanasius" pitchFamily="2" charset="0"/>
                          <a:ea typeface="+mn-ea"/>
                          <a:cs typeface="+mn-cs"/>
                        </a:rPr>
                        <a:t>Anw</a:t>
                      </a:r>
                      <a:r>
                        <a:rPr lang="fr-FR" sz="2400" b="1" kern="1200" dirty="0">
                          <a:solidFill>
                            <a:schemeClr val="tx1"/>
                          </a:solidFill>
                          <a:effectLst/>
                          <a:latin typeface="Athanasius" pitchFamily="2" charset="0"/>
                          <a:ea typeface="+mn-ea"/>
                          <a:cs typeface="+mn-cs"/>
                        </a:rPr>
                        <a:t> `</a:t>
                      </a:r>
                      <a:r>
                        <a:rPr lang="fr-FR" sz="2400" b="1" kern="1200" dirty="0" err="1">
                          <a:solidFill>
                            <a:schemeClr val="tx1"/>
                          </a:solidFill>
                          <a:effectLst/>
                          <a:latin typeface="Athanasius" pitchFamily="2" charset="0"/>
                          <a:ea typeface="+mn-ea"/>
                          <a:cs typeface="+mn-cs"/>
                        </a:rPr>
                        <a:t>umwn</a:t>
                      </a:r>
                      <a:r>
                        <a:rPr lang="fr-FR" sz="2400" b="1" kern="1200" dirty="0">
                          <a:solidFill>
                            <a:schemeClr val="tx1"/>
                          </a:solidFill>
                          <a:effectLst/>
                          <a:latin typeface="Athanasius" pitchFamily="2" charset="0"/>
                          <a:ea typeface="+mn-ea"/>
                          <a:cs typeface="+mn-cs"/>
                        </a:rPr>
                        <a:t> tac </a:t>
                      </a:r>
                      <a:r>
                        <a:rPr lang="fr-FR" sz="2400" b="1" kern="1200" dirty="0" err="1">
                          <a:solidFill>
                            <a:schemeClr val="tx1"/>
                          </a:solidFill>
                          <a:effectLst/>
                          <a:latin typeface="Athanasius" pitchFamily="2" charset="0"/>
                          <a:ea typeface="+mn-ea"/>
                          <a:cs typeface="+mn-cs"/>
                        </a:rPr>
                        <a:t>kardiac</a:t>
                      </a:r>
                      <a:endParaRPr lang="fr-FR" sz="2400" b="1" kern="1200" dirty="0">
                        <a:solidFill>
                          <a:schemeClr val="tx1"/>
                        </a:solidFill>
                        <a:effectLst/>
                        <a:latin typeface="Athanasius" pitchFamily="2" charset="0"/>
                        <a:ea typeface="+mn-ea"/>
                        <a:cs typeface="+mn-cs"/>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fr-FR" sz="2000" b="1" kern="1200" dirty="0">
                          <a:solidFill>
                            <a:srgbClr val="C00000"/>
                          </a:solidFill>
                          <a:latin typeface="+mn-lt"/>
                          <a:ea typeface="+mn-ea"/>
                          <a:cs typeface="+mn-cs"/>
                        </a:rPr>
                        <a:t>Le Prêtre</a:t>
                      </a:r>
                    </a:p>
                    <a:p>
                      <a:pPr algn="ctr"/>
                      <a:r>
                        <a:rPr kumimoji="0" lang="fr-FR" sz="2000" b="1" i="0" u="none" strike="noStrike" kern="1200" cap="none" spc="0" normalizeH="0" baseline="0" dirty="0">
                          <a:ln>
                            <a:noFill/>
                          </a:ln>
                          <a:solidFill>
                            <a:prstClr val="black"/>
                          </a:solidFill>
                          <a:effectLst/>
                          <a:uLnTx/>
                          <a:uFillTx/>
                          <a:latin typeface="Book Antiqua" panose="02040602050305030304" pitchFamily="18" charset="0"/>
                          <a:ea typeface="+mn-ea"/>
                          <a:cs typeface="Arial" panose="020B0604020202020204" pitchFamily="34" charset="0"/>
                        </a:rPr>
                        <a:t>Elevez vos </a:t>
                      </a:r>
                      <a:r>
                        <a:rPr kumimoji="0" lang="fr-FR" sz="2000" b="1" i="0" u="none" strike="noStrike" kern="1200" cap="none" spc="0" normalizeH="0" baseline="0" dirty="0" err="1">
                          <a:ln>
                            <a:noFill/>
                          </a:ln>
                          <a:solidFill>
                            <a:prstClr val="black"/>
                          </a:solidFill>
                          <a:effectLst/>
                          <a:uLnTx/>
                          <a:uFillTx/>
                          <a:latin typeface="Book Antiqua" panose="02040602050305030304" pitchFamily="18" charset="0"/>
                          <a:ea typeface="+mn-ea"/>
                          <a:cs typeface="Arial" panose="020B0604020202020204" pitchFamily="34" charset="0"/>
                        </a:rPr>
                        <a:t>coeurs</a:t>
                      </a:r>
                      <a:endParaRPr kumimoji="0" lang="fr-FR" sz="2000" b="1" i="0" u="none" strike="noStrike" kern="1200" cap="none" spc="0" normalizeH="0" baseline="0" dirty="0">
                        <a:ln>
                          <a:noFill/>
                        </a:ln>
                        <a:solidFill>
                          <a:prstClr val="black"/>
                        </a:solidFill>
                        <a:effectLst/>
                        <a:uLnTx/>
                        <a:uFillTx/>
                        <a:latin typeface="Book Antiqua" panose="02040602050305030304" pitchFamily="18" charset="0"/>
                        <a:ea typeface="+mn-ea"/>
                        <a:cs typeface="Arial" panose="020B0604020202020204" pitchFamily="34" charset="0"/>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ar-SA" sz="2000" b="1" kern="1200" dirty="0">
                          <a:solidFill>
                            <a:srgbClr val="C00000"/>
                          </a:solidFill>
                          <a:effectLst/>
                          <a:latin typeface="+mn-lt"/>
                          <a:ea typeface="+mn-ea"/>
                          <a:cs typeface="+mn-cs"/>
                        </a:rPr>
                        <a:t>الكاهن</a:t>
                      </a:r>
                      <a:endParaRPr lang="fr-FR" sz="2000" b="1" kern="1200" dirty="0">
                        <a:solidFill>
                          <a:srgbClr val="C00000"/>
                        </a:solidFill>
                        <a:effectLst/>
                        <a:latin typeface="+mn-lt"/>
                        <a:ea typeface="+mn-ea"/>
                        <a:cs typeface="+mn-cs"/>
                      </a:endParaRPr>
                    </a:p>
                    <a:p>
                      <a:pPr marL="0" marR="0" lvl="0" indent="0" algn="ctr" defTabSz="914400" rtl="1" eaLnBrk="1" fontAlgn="auto" latinLnBrk="0" hangingPunct="1">
                        <a:lnSpc>
                          <a:spcPct val="115000"/>
                        </a:lnSpc>
                        <a:spcBef>
                          <a:spcPts val="0"/>
                        </a:spcBef>
                        <a:spcAft>
                          <a:spcPts val="1000"/>
                        </a:spcAft>
                        <a:buClrTx/>
                        <a:buSzTx/>
                        <a:buFontTx/>
                        <a:buNone/>
                        <a:tabLst/>
                        <a:defRPr/>
                      </a:pPr>
                      <a:r>
                        <a:rPr kumimoji="0" lang="ar-SA" sz="2200" b="0" i="0" u="none" strike="noStrike" kern="1200" cap="none" spc="0" normalizeH="0" baseline="0" dirty="0">
                          <a:ln>
                            <a:noFill/>
                          </a:ln>
                          <a:solidFill>
                            <a:prstClr val="black"/>
                          </a:solidFill>
                          <a:effectLst/>
                          <a:uLnTx/>
                          <a:uFillTx/>
                          <a:latin typeface="Book Antiqua" panose="02040602050305030304" pitchFamily="18" charset="0"/>
                          <a:ea typeface="+mn-ea"/>
                          <a:cs typeface="Tahoma" panose="020B0604030504040204" pitchFamily="34" charset="0"/>
                        </a:rPr>
                        <a:t>ارفعوا قلوبكم</a:t>
                      </a:r>
                      <a:endParaRPr kumimoji="0" lang="fr-FR" sz="2200" b="0" i="0" u="none" strike="noStrike" kern="1200" cap="none" spc="0" normalizeH="0" baseline="0" dirty="0">
                        <a:ln>
                          <a:noFill/>
                        </a:ln>
                        <a:solidFill>
                          <a:prstClr val="black"/>
                        </a:solidFill>
                        <a:effectLst/>
                        <a:uLnTx/>
                        <a:uFillTx/>
                        <a:latin typeface="Book Antiqua" panose="02040602050305030304" pitchFamily="18" charset="0"/>
                        <a:ea typeface="+mn-ea"/>
                        <a:cs typeface="Tahoma" panose="020B0604030504040204" pitchFamily="34" charset="0"/>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98653459"/>
                  </a:ext>
                </a:extLst>
              </a:tr>
            </a:tbl>
          </a:graphicData>
        </a:graphic>
      </p:graphicFrame>
      <p:sp>
        <p:nvSpPr>
          <p:cNvPr id="6" name="ZoneTexte 5">
            <a:extLst>
              <a:ext uri="{FF2B5EF4-FFF2-40B4-BE49-F238E27FC236}">
                <a16:creationId xmlns:a16="http://schemas.microsoft.com/office/drawing/2014/main" id="{8014C5B3-522C-4636-BC04-2C6F0E035003}"/>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du </a:t>
            </a:r>
            <a:r>
              <a:rPr lang="fr-FR" sz="1600" b="1" dirty="0" err="1">
                <a:solidFill>
                  <a:schemeClr val="bg1"/>
                </a:solidFill>
              </a:rPr>
              <a:t>Lakkan</a:t>
            </a:r>
            <a:r>
              <a:rPr lang="fr-FR" sz="1600" b="1" dirty="0">
                <a:solidFill>
                  <a:schemeClr val="bg1"/>
                </a:solidFill>
              </a:rPr>
              <a:t> (Lavement des pieds)</a:t>
            </a:r>
          </a:p>
        </p:txBody>
      </p:sp>
      <p:sp>
        <p:nvSpPr>
          <p:cNvPr id="8" name="Rectangle 74">
            <a:extLst>
              <a:ext uri="{FF2B5EF4-FFF2-40B4-BE49-F238E27FC236}">
                <a16:creationId xmlns:a16="http://schemas.microsoft.com/office/drawing/2014/main" id="{A7D81BE5-65DE-4A87-B157-25BED73448DC}"/>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صلاة </a:t>
            </a:r>
            <a:r>
              <a:rPr lang="ar-SA" sz="2000" b="1" dirty="0" err="1">
                <a:solidFill>
                  <a:schemeClr val="bg1"/>
                </a:solidFill>
              </a:rPr>
              <a:t>اللقان</a:t>
            </a:r>
            <a:endParaRPr lang="en-US" altLang="fr-FR" sz="2000" b="1" i="1" dirty="0">
              <a:solidFill>
                <a:schemeClr val="bg1"/>
              </a:solidFill>
            </a:endParaRPr>
          </a:p>
        </p:txBody>
      </p:sp>
    </p:spTree>
    <p:extLst>
      <p:ext uri="{BB962C8B-B14F-4D97-AF65-F5344CB8AC3E}">
        <p14:creationId xmlns:p14="http://schemas.microsoft.com/office/powerpoint/2010/main" val="2378804896"/>
      </p:ext>
    </p:extLst>
  </p:cSld>
  <p:clrMapOvr>
    <a:masterClrMapping/>
  </p:clrMapOvr>
</p:sld>
</file>

<file path=ppt/slides/slide6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5" name="Connecteur droit 4">
            <a:extLst>
              <a:ext uri="{FF2B5EF4-FFF2-40B4-BE49-F238E27FC236}">
                <a16:creationId xmlns:a16="http://schemas.microsoft.com/office/drawing/2014/main" id="{126B1987-611D-41BD-9F08-E35F26AD5672}"/>
              </a:ext>
            </a:extLst>
          </p:cNvPr>
          <p:cNvCxnSpPr>
            <a:cxnSpLocks/>
          </p:cNvCxnSpPr>
          <p:nvPr/>
        </p:nvCxnSpPr>
        <p:spPr>
          <a:xfrm flipV="1">
            <a:off x="4151784" y="548680"/>
            <a:ext cx="0" cy="5832648"/>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7" name="Connecteur droit 6">
            <a:extLst>
              <a:ext uri="{FF2B5EF4-FFF2-40B4-BE49-F238E27FC236}">
                <a16:creationId xmlns:a16="http://schemas.microsoft.com/office/drawing/2014/main" id="{6FCAE597-4702-47B1-A0B0-F545200A3E96}"/>
              </a:ext>
            </a:extLst>
          </p:cNvPr>
          <p:cNvCxnSpPr>
            <a:cxnSpLocks/>
          </p:cNvCxnSpPr>
          <p:nvPr/>
        </p:nvCxnSpPr>
        <p:spPr>
          <a:xfrm>
            <a:off x="7932204" y="548680"/>
            <a:ext cx="0" cy="5832648"/>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aphicFrame>
        <p:nvGraphicFramePr>
          <p:cNvPr id="11" name="Tableau 10">
            <a:extLst>
              <a:ext uri="{FF2B5EF4-FFF2-40B4-BE49-F238E27FC236}">
                <a16:creationId xmlns:a16="http://schemas.microsoft.com/office/drawing/2014/main" id="{064030C8-D926-485C-8E3C-04B79300FA76}"/>
              </a:ext>
            </a:extLst>
          </p:cNvPr>
          <p:cNvGraphicFramePr>
            <a:graphicFrameLocks noGrp="1"/>
          </p:cNvGraphicFramePr>
          <p:nvPr/>
        </p:nvGraphicFramePr>
        <p:xfrm>
          <a:off x="407368" y="548681"/>
          <a:ext cx="11305251" cy="5002117"/>
        </p:xfrm>
        <a:graphic>
          <a:graphicData uri="http://schemas.openxmlformats.org/drawingml/2006/table">
            <a:tbl>
              <a:tblPr firstRow="1" bandRow="1">
                <a:tableStyleId>{5C22544A-7EE6-4342-B048-85BDC9FD1C3A}</a:tableStyleId>
              </a:tblPr>
              <a:tblGrid>
                <a:gridCol w="3768417">
                  <a:extLst>
                    <a:ext uri="{9D8B030D-6E8A-4147-A177-3AD203B41FA5}">
                      <a16:colId xmlns:a16="http://schemas.microsoft.com/office/drawing/2014/main" val="643898362"/>
                    </a:ext>
                  </a:extLst>
                </a:gridCol>
                <a:gridCol w="3768417">
                  <a:extLst>
                    <a:ext uri="{9D8B030D-6E8A-4147-A177-3AD203B41FA5}">
                      <a16:colId xmlns:a16="http://schemas.microsoft.com/office/drawing/2014/main" val="928857037"/>
                    </a:ext>
                  </a:extLst>
                </a:gridCol>
                <a:gridCol w="3768417">
                  <a:extLst>
                    <a:ext uri="{9D8B030D-6E8A-4147-A177-3AD203B41FA5}">
                      <a16:colId xmlns:a16="http://schemas.microsoft.com/office/drawing/2014/main" val="2709813572"/>
                    </a:ext>
                  </a:extLst>
                </a:gridCol>
              </a:tblGrid>
              <a:tr h="1361255">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2000" b="1" kern="1200" dirty="0" err="1">
                          <a:solidFill>
                            <a:srgbClr val="C00000"/>
                          </a:solidFill>
                          <a:latin typeface="CS Avva Shenouda" panose="020B7200000000000000" pitchFamily="34" charset="0"/>
                          <a:ea typeface="+mn-ea"/>
                          <a:cs typeface="+mn-cs"/>
                        </a:rPr>
                        <a:t>Pilaoc</a:t>
                      </a:r>
                      <a:endParaRPr lang="fr-FR" sz="2800" b="1" kern="1200" dirty="0">
                        <a:solidFill>
                          <a:srgbClr val="C00000"/>
                        </a:solidFill>
                        <a:latin typeface="CS Avva Shenouda" panose="020B7200000000000000" pitchFamily="34" charset="0"/>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lang="pt-BR" sz="2400" b="1" kern="1200" dirty="0">
                          <a:solidFill>
                            <a:schemeClr val="tx1"/>
                          </a:solidFill>
                          <a:effectLst/>
                          <a:latin typeface="Athanasius" pitchFamily="2" charset="0"/>
                          <a:ea typeface="+mn-ea"/>
                          <a:cs typeface="+mn-cs"/>
                        </a:rPr>
                        <a:t>Exomen `proc ton Kurion</a:t>
                      </a:r>
                      <a:endParaRPr lang="fr-FR" sz="2400" b="1" kern="1200" dirty="0">
                        <a:solidFill>
                          <a:schemeClr val="tx1"/>
                        </a:solidFill>
                        <a:effectLst/>
                        <a:latin typeface="Athanasius" pitchFamily="2" charset="0"/>
                        <a:ea typeface="+mn-ea"/>
                        <a:cs typeface="+mn-cs"/>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algn="ctr" defTabSz="914400" rtl="0" eaLnBrk="1" latinLnBrk="0" hangingPunct="1"/>
                      <a:r>
                        <a:rPr lang="fr-FR" sz="2000" b="1" kern="1200" dirty="0">
                          <a:solidFill>
                            <a:srgbClr val="C00000"/>
                          </a:solidFill>
                          <a:latin typeface="+mn-lt"/>
                          <a:ea typeface="+mn-ea"/>
                          <a:cs typeface="+mn-cs"/>
                        </a:rPr>
                        <a:t>L’assemblée</a:t>
                      </a:r>
                      <a:endParaRPr lang="fr-FR" sz="2800" b="1" kern="1200" dirty="0">
                        <a:solidFill>
                          <a:srgbClr val="C00000"/>
                        </a:solidFill>
                        <a:latin typeface="+mn-lt"/>
                        <a:ea typeface="+mn-ea"/>
                        <a:cs typeface="+mn-cs"/>
                      </a:endParaRPr>
                    </a:p>
                    <a:p>
                      <a:pPr algn="ctr"/>
                      <a:r>
                        <a:rPr lang="fr-FR" sz="2000" b="1" kern="1200" dirty="0">
                          <a:solidFill>
                            <a:schemeClr val="dk1"/>
                          </a:solidFill>
                          <a:effectLst/>
                          <a:latin typeface="+mn-lt"/>
                          <a:ea typeface="+mn-ea"/>
                          <a:cs typeface="+mn-cs"/>
                        </a:rPr>
                        <a:t>Nous les tournons vers le Seigneur</a:t>
                      </a: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ar-SA" sz="2400" b="1" kern="1200" dirty="0">
                          <a:solidFill>
                            <a:srgbClr val="C00000"/>
                          </a:solidFill>
                          <a:effectLst/>
                          <a:latin typeface="+mn-lt"/>
                          <a:ea typeface="+mn-ea"/>
                          <a:cs typeface="+mn-cs"/>
                        </a:rPr>
                        <a:t>الشعب</a:t>
                      </a:r>
                      <a:endParaRPr lang="fr-FR" sz="2400" b="1" kern="1200" dirty="0">
                        <a:solidFill>
                          <a:srgbClr val="C00000"/>
                        </a:solidFill>
                        <a:effectLst/>
                        <a:latin typeface="+mn-lt"/>
                        <a:ea typeface="+mn-ea"/>
                        <a:cs typeface="+mn-cs"/>
                      </a:endParaRPr>
                    </a:p>
                    <a:p>
                      <a:pPr algn="ctr"/>
                      <a:r>
                        <a:rPr lang="ar-SA" sz="2400" b="1" kern="1200" dirty="0">
                          <a:solidFill>
                            <a:schemeClr val="dk1"/>
                          </a:solidFill>
                          <a:effectLst/>
                          <a:latin typeface="+mn-lt"/>
                          <a:ea typeface="+mn-ea"/>
                          <a:cs typeface="+mn-cs"/>
                        </a:rPr>
                        <a:t>هي عند الرب</a:t>
                      </a:r>
                      <a:endParaRPr lang="fr-FR" sz="2400" b="1" dirty="0">
                        <a:solidFill>
                          <a:srgbClr val="C00000"/>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501606394"/>
                  </a:ext>
                </a:extLst>
              </a:tr>
              <a:tr h="1375048">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2000" b="1" dirty="0" err="1">
                          <a:solidFill>
                            <a:srgbClr val="C00000"/>
                          </a:solidFill>
                          <a:latin typeface="CS Avva Shenouda" panose="020B7200000000000000" pitchFamily="34" charset="0"/>
                        </a:rPr>
                        <a:t>Piouyb</a:t>
                      </a:r>
                      <a:endParaRPr lang="fr-FR" sz="2000" b="1" dirty="0">
                        <a:solidFill>
                          <a:srgbClr val="C00000"/>
                        </a:solidFill>
                        <a:latin typeface="CS Avva Shenouda" panose="020B7200000000000000" pitchFamily="34" charset="0"/>
                      </a:endParaRPr>
                    </a:p>
                    <a:p>
                      <a:pPr marL="0" marR="0" lvl="0" indent="0" algn="ctr" defTabSz="914400" rtl="0" eaLnBrk="1" fontAlgn="auto" latinLnBrk="0" hangingPunct="1">
                        <a:lnSpc>
                          <a:spcPct val="100000"/>
                        </a:lnSpc>
                        <a:spcBef>
                          <a:spcPts val="0"/>
                        </a:spcBef>
                        <a:spcAft>
                          <a:spcPts val="0"/>
                        </a:spcAft>
                        <a:buClrTx/>
                        <a:buSzTx/>
                        <a:buFontTx/>
                        <a:buNone/>
                        <a:tabLst/>
                        <a:defRPr/>
                      </a:pPr>
                      <a:r>
                        <a:rPr lang="fr-FR" sz="2400" b="1" kern="1200" dirty="0" err="1">
                          <a:solidFill>
                            <a:schemeClr val="tx1"/>
                          </a:solidFill>
                          <a:effectLst/>
                          <a:latin typeface="Athanasius" pitchFamily="2" charset="0"/>
                          <a:ea typeface="+mn-ea"/>
                          <a:cs typeface="+mn-cs"/>
                        </a:rPr>
                        <a:t>Euxaricthcwmen</a:t>
                      </a:r>
                      <a:r>
                        <a:rPr lang="fr-FR" sz="2400" b="1" kern="1200" dirty="0">
                          <a:solidFill>
                            <a:schemeClr val="tx1"/>
                          </a:solidFill>
                          <a:effectLst/>
                          <a:latin typeface="Athanasius" pitchFamily="2" charset="0"/>
                          <a:ea typeface="+mn-ea"/>
                          <a:cs typeface="+mn-cs"/>
                        </a:rPr>
                        <a:t> </a:t>
                      </a:r>
                      <a:r>
                        <a:rPr lang="fr-FR" sz="2400" b="1" kern="1200" dirty="0" err="1">
                          <a:solidFill>
                            <a:schemeClr val="tx1"/>
                          </a:solidFill>
                          <a:effectLst/>
                          <a:latin typeface="Athanasius" pitchFamily="2" charset="0"/>
                          <a:ea typeface="+mn-ea"/>
                          <a:cs typeface="+mn-cs"/>
                        </a:rPr>
                        <a:t>tw</a:t>
                      </a:r>
                      <a:r>
                        <a:rPr lang="fr-FR" sz="2400" b="1" kern="1200" dirty="0">
                          <a:solidFill>
                            <a:schemeClr val="tx1"/>
                          </a:solidFill>
                          <a:effectLst/>
                          <a:latin typeface="Athanasius" pitchFamily="2" charset="0"/>
                          <a:ea typeface="+mn-ea"/>
                          <a:cs typeface="+mn-cs"/>
                        </a:rPr>
                        <a:t> </a:t>
                      </a:r>
                      <a:r>
                        <a:rPr lang="fr-FR" sz="2400" b="1" kern="1200" dirty="0" err="1">
                          <a:solidFill>
                            <a:schemeClr val="tx1"/>
                          </a:solidFill>
                          <a:effectLst/>
                          <a:latin typeface="Athanasius" pitchFamily="2" charset="0"/>
                          <a:ea typeface="+mn-ea"/>
                          <a:cs typeface="+mn-cs"/>
                        </a:rPr>
                        <a:t>Kuri`w</a:t>
                      </a:r>
                      <a:endParaRPr lang="fr-FR" sz="2400" b="1" kern="1200" dirty="0">
                        <a:solidFill>
                          <a:schemeClr val="tx1"/>
                        </a:solidFill>
                        <a:effectLst/>
                        <a:latin typeface="Athanasius" pitchFamily="2" charset="0"/>
                        <a:ea typeface="+mn-ea"/>
                        <a:cs typeface="+mn-cs"/>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fr-FR" sz="2000" b="1" kern="1200" dirty="0">
                          <a:solidFill>
                            <a:srgbClr val="C00000"/>
                          </a:solidFill>
                          <a:latin typeface="+mn-lt"/>
                          <a:ea typeface="+mn-ea"/>
                          <a:cs typeface="+mn-cs"/>
                        </a:rPr>
                        <a:t>Le Prêtre</a:t>
                      </a:r>
                    </a:p>
                    <a:p>
                      <a:pPr algn="ctr"/>
                      <a:r>
                        <a:rPr kumimoji="0" lang="fr-FR" sz="2000" b="1" i="0" u="none" strike="noStrike" kern="1200" cap="none" spc="0" normalizeH="0" baseline="0" dirty="0">
                          <a:ln>
                            <a:noFill/>
                          </a:ln>
                          <a:solidFill>
                            <a:prstClr val="black"/>
                          </a:solidFill>
                          <a:effectLst/>
                          <a:uLnTx/>
                          <a:uFillTx/>
                          <a:latin typeface="Book Antiqua" panose="02040602050305030304" pitchFamily="18" charset="0"/>
                          <a:ea typeface="+mn-ea"/>
                          <a:cs typeface="Arial" panose="020B0604020202020204" pitchFamily="34" charset="0"/>
                        </a:rPr>
                        <a:t>Rendons grâce au Seigneur</a:t>
                      </a: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ar-SA" sz="2000" b="1" kern="1200" dirty="0">
                          <a:solidFill>
                            <a:srgbClr val="C00000"/>
                          </a:solidFill>
                          <a:effectLst/>
                          <a:latin typeface="+mn-lt"/>
                          <a:ea typeface="+mn-ea"/>
                          <a:cs typeface="+mn-cs"/>
                        </a:rPr>
                        <a:t>الكاهن</a:t>
                      </a:r>
                      <a:endParaRPr lang="fr-FR" sz="2000" b="1" kern="1200" dirty="0">
                        <a:solidFill>
                          <a:srgbClr val="C00000"/>
                        </a:solidFill>
                        <a:effectLst/>
                        <a:latin typeface="+mn-lt"/>
                        <a:ea typeface="+mn-ea"/>
                        <a:cs typeface="+mn-cs"/>
                      </a:endParaRPr>
                    </a:p>
                    <a:p>
                      <a:pPr marL="0" marR="0" lvl="0" indent="0" algn="ctr" defTabSz="914400" rtl="1" eaLnBrk="1" fontAlgn="auto" latinLnBrk="0" hangingPunct="1">
                        <a:lnSpc>
                          <a:spcPct val="115000"/>
                        </a:lnSpc>
                        <a:spcBef>
                          <a:spcPts val="0"/>
                        </a:spcBef>
                        <a:spcAft>
                          <a:spcPts val="1000"/>
                        </a:spcAft>
                        <a:buClrTx/>
                        <a:buSzTx/>
                        <a:buFontTx/>
                        <a:buNone/>
                        <a:tabLst/>
                        <a:defRPr/>
                      </a:pPr>
                      <a:r>
                        <a:rPr kumimoji="0" lang="ar-SA" sz="2200" b="0" i="0" u="none" strike="noStrike" kern="1200" cap="none" spc="0" normalizeH="0" baseline="0" dirty="0">
                          <a:ln>
                            <a:noFill/>
                          </a:ln>
                          <a:solidFill>
                            <a:prstClr val="black"/>
                          </a:solidFill>
                          <a:effectLst/>
                          <a:uLnTx/>
                          <a:uFillTx/>
                          <a:latin typeface="Book Antiqua" panose="02040602050305030304" pitchFamily="18" charset="0"/>
                          <a:ea typeface="+mn-ea"/>
                          <a:cs typeface="Tahoma" panose="020B0604030504040204" pitchFamily="34" charset="0"/>
                        </a:rPr>
                        <a:t>فلنشكر الرب</a:t>
                      </a:r>
                      <a:endParaRPr kumimoji="0" lang="fr-FR" sz="2200" b="0" i="0" u="none" strike="noStrike" kern="1200" cap="none" spc="0" normalizeH="0" baseline="0" dirty="0">
                        <a:ln>
                          <a:noFill/>
                        </a:ln>
                        <a:solidFill>
                          <a:prstClr val="black"/>
                        </a:solidFill>
                        <a:effectLst/>
                        <a:uLnTx/>
                        <a:uFillTx/>
                        <a:latin typeface="Book Antiqua" panose="02040602050305030304" pitchFamily="18" charset="0"/>
                        <a:ea typeface="+mn-ea"/>
                        <a:cs typeface="Tahoma" panose="020B0604030504040204" pitchFamily="34" charset="0"/>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98653459"/>
                  </a:ext>
                </a:extLst>
              </a:tr>
              <a:tr h="2265814">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2000" b="1" kern="1200" dirty="0" err="1">
                          <a:solidFill>
                            <a:srgbClr val="C00000"/>
                          </a:solidFill>
                          <a:latin typeface="CS Avva Shenouda" panose="020B7200000000000000" pitchFamily="34" charset="0"/>
                          <a:ea typeface="+mn-ea"/>
                          <a:cs typeface="+mn-cs"/>
                        </a:rPr>
                        <a:t>Pilaoc</a:t>
                      </a:r>
                      <a:endParaRPr lang="fr-FR" sz="2800" b="1" kern="1200" dirty="0">
                        <a:solidFill>
                          <a:srgbClr val="C00000"/>
                        </a:solidFill>
                        <a:latin typeface="CS Avva Shenouda" panose="020B7200000000000000" pitchFamily="34" charset="0"/>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lang="pt-BR" sz="2400" b="1" kern="1200" dirty="0">
                          <a:solidFill>
                            <a:schemeClr val="tx1"/>
                          </a:solidFill>
                          <a:effectLst/>
                          <a:latin typeface="Athanasius" pitchFamily="2" charset="0"/>
                          <a:ea typeface="+mn-ea"/>
                          <a:cs typeface="+mn-cs"/>
                        </a:rPr>
                        <a:t>A[ion ke dikeon.</a:t>
                      </a:r>
                      <a:endParaRPr lang="fr-FR" sz="2400" b="1" kern="1200" dirty="0">
                        <a:solidFill>
                          <a:schemeClr val="tx1"/>
                        </a:solidFill>
                        <a:effectLst/>
                        <a:latin typeface="Athanasius" pitchFamily="2" charset="0"/>
                        <a:ea typeface="+mn-ea"/>
                        <a:cs typeface="+mn-cs"/>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algn="ctr" defTabSz="914400" rtl="0" eaLnBrk="1" latinLnBrk="0" hangingPunct="1"/>
                      <a:r>
                        <a:rPr lang="fr-FR" sz="2000" b="1" kern="1200" dirty="0">
                          <a:solidFill>
                            <a:srgbClr val="C00000"/>
                          </a:solidFill>
                          <a:latin typeface="+mn-lt"/>
                          <a:ea typeface="+mn-ea"/>
                          <a:cs typeface="+mn-cs"/>
                        </a:rPr>
                        <a:t>L’assemblée</a:t>
                      </a:r>
                      <a:endParaRPr lang="fr-FR" sz="2800" b="1" kern="1200" dirty="0">
                        <a:solidFill>
                          <a:srgbClr val="C00000"/>
                        </a:solidFill>
                        <a:latin typeface="+mn-lt"/>
                        <a:ea typeface="+mn-ea"/>
                        <a:cs typeface="+mn-cs"/>
                      </a:endParaRPr>
                    </a:p>
                    <a:p>
                      <a:pPr algn="ctr"/>
                      <a:r>
                        <a:rPr lang="fr-FR" sz="2000" b="1" kern="1200" dirty="0">
                          <a:solidFill>
                            <a:schemeClr val="dk1"/>
                          </a:solidFill>
                          <a:effectLst/>
                          <a:latin typeface="+mn-lt"/>
                          <a:ea typeface="+mn-ea"/>
                          <a:cs typeface="+mn-cs"/>
                        </a:rPr>
                        <a:t>Cela est digne et juste</a:t>
                      </a: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ar-SA" sz="2400" b="1" kern="1200" dirty="0">
                          <a:solidFill>
                            <a:srgbClr val="C00000"/>
                          </a:solidFill>
                          <a:effectLst/>
                          <a:latin typeface="+mn-lt"/>
                          <a:ea typeface="+mn-ea"/>
                          <a:cs typeface="+mn-cs"/>
                        </a:rPr>
                        <a:t>الشعب</a:t>
                      </a:r>
                      <a:endParaRPr lang="fr-FR" sz="2400" b="1" kern="1200" dirty="0">
                        <a:solidFill>
                          <a:srgbClr val="C00000"/>
                        </a:solidFill>
                        <a:effectLst/>
                        <a:latin typeface="+mn-lt"/>
                        <a:ea typeface="+mn-ea"/>
                        <a:cs typeface="+mn-cs"/>
                      </a:endParaRPr>
                    </a:p>
                    <a:p>
                      <a:pPr algn="ctr"/>
                      <a:r>
                        <a:rPr lang="ar-SA" sz="2400" b="0" kern="1200" dirty="0">
                          <a:solidFill>
                            <a:schemeClr val="dk1"/>
                          </a:solidFill>
                          <a:effectLst/>
                          <a:latin typeface="+mn-lt"/>
                          <a:ea typeface="+mn-ea"/>
                          <a:cs typeface="+mn-cs"/>
                        </a:rPr>
                        <a:t>مستحقٌ وعادل.</a:t>
                      </a:r>
                      <a:endParaRPr lang="fr-FR" sz="2400" b="0" dirty="0">
                        <a:solidFill>
                          <a:srgbClr val="C00000"/>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4039096952"/>
                  </a:ext>
                </a:extLst>
              </a:tr>
            </a:tbl>
          </a:graphicData>
        </a:graphic>
      </p:graphicFrame>
      <p:sp>
        <p:nvSpPr>
          <p:cNvPr id="6" name="ZoneTexte 5">
            <a:extLst>
              <a:ext uri="{FF2B5EF4-FFF2-40B4-BE49-F238E27FC236}">
                <a16:creationId xmlns:a16="http://schemas.microsoft.com/office/drawing/2014/main" id="{8014C5B3-522C-4636-BC04-2C6F0E035003}"/>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du </a:t>
            </a:r>
            <a:r>
              <a:rPr lang="fr-FR" sz="1600" b="1" dirty="0" err="1">
                <a:solidFill>
                  <a:schemeClr val="bg1"/>
                </a:solidFill>
              </a:rPr>
              <a:t>Lakkan</a:t>
            </a:r>
            <a:r>
              <a:rPr lang="fr-FR" sz="1600" b="1" dirty="0">
                <a:solidFill>
                  <a:schemeClr val="bg1"/>
                </a:solidFill>
              </a:rPr>
              <a:t> (Lavement des pieds)</a:t>
            </a:r>
          </a:p>
        </p:txBody>
      </p:sp>
      <p:sp>
        <p:nvSpPr>
          <p:cNvPr id="8" name="Rectangle 74">
            <a:extLst>
              <a:ext uri="{FF2B5EF4-FFF2-40B4-BE49-F238E27FC236}">
                <a16:creationId xmlns:a16="http://schemas.microsoft.com/office/drawing/2014/main" id="{A7D81BE5-65DE-4A87-B157-25BED73448DC}"/>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صلاة </a:t>
            </a:r>
            <a:r>
              <a:rPr lang="ar-SA" sz="2000" b="1" dirty="0" err="1">
                <a:solidFill>
                  <a:schemeClr val="bg1"/>
                </a:solidFill>
              </a:rPr>
              <a:t>اللقان</a:t>
            </a:r>
            <a:endParaRPr lang="en-US" altLang="fr-FR" sz="2000" b="1" i="1" dirty="0">
              <a:solidFill>
                <a:schemeClr val="bg1"/>
              </a:solidFill>
            </a:endParaRPr>
          </a:p>
        </p:txBody>
      </p:sp>
    </p:spTree>
    <p:extLst>
      <p:ext uri="{BB962C8B-B14F-4D97-AF65-F5344CB8AC3E}">
        <p14:creationId xmlns:p14="http://schemas.microsoft.com/office/powerpoint/2010/main" val="4178744531"/>
      </p:ext>
    </p:extLst>
  </p:cSld>
  <p:clrMapOvr>
    <a:masterClrMapping/>
  </p:clrMapOvr>
</p:sld>
</file>

<file path=ppt/slides/slide6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5" name="Connecteur droit 4">
            <a:extLst>
              <a:ext uri="{FF2B5EF4-FFF2-40B4-BE49-F238E27FC236}">
                <a16:creationId xmlns:a16="http://schemas.microsoft.com/office/drawing/2014/main" id="{126B1987-611D-41BD-9F08-E35F26AD5672}"/>
              </a:ext>
            </a:extLst>
          </p:cNvPr>
          <p:cNvCxnSpPr>
            <a:cxnSpLocks/>
          </p:cNvCxnSpPr>
          <p:nvPr/>
        </p:nvCxnSpPr>
        <p:spPr>
          <a:xfrm flipV="1">
            <a:off x="6023992" y="548680"/>
            <a:ext cx="0" cy="5832648"/>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aphicFrame>
        <p:nvGraphicFramePr>
          <p:cNvPr id="11" name="Tableau 10">
            <a:extLst>
              <a:ext uri="{FF2B5EF4-FFF2-40B4-BE49-F238E27FC236}">
                <a16:creationId xmlns:a16="http://schemas.microsoft.com/office/drawing/2014/main" id="{064030C8-D926-485C-8E3C-04B79300FA76}"/>
              </a:ext>
            </a:extLst>
          </p:cNvPr>
          <p:cNvGraphicFramePr>
            <a:graphicFrameLocks noGrp="1"/>
          </p:cNvGraphicFramePr>
          <p:nvPr/>
        </p:nvGraphicFramePr>
        <p:xfrm>
          <a:off x="407367" y="548680"/>
          <a:ext cx="11161240" cy="7167738"/>
        </p:xfrm>
        <a:graphic>
          <a:graphicData uri="http://schemas.openxmlformats.org/drawingml/2006/table">
            <a:tbl>
              <a:tblPr firstRow="1" bandRow="1">
                <a:tableStyleId>{5C22544A-7EE6-4342-B048-85BDC9FD1C3A}</a:tableStyleId>
              </a:tblPr>
              <a:tblGrid>
                <a:gridCol w="5580620">
                  <a:extLst>
                    <a:ext uri="{9D8B030D-6E8A-4147-A177-3AD203B41FA5}">
                      <a16:colId xmlns:a16="http://schemas.microsoft.com/office/drawing/2014/main" val="928857037"/>
                    </a:ext>
                  </a:extLst>
                </a:gridCol>
                <a:gridCol w="5580620">
                  <a:extLst>
                    <a:ext uri="{9D8B030D-6E8A-4147-A177-3AD203B41FA5}">
                      <a16:colId xmlns:a16="http://schemas.microsoft.com/office/drawing/2014/main" val="2709813572"/>
                    </a:ext>
                  </a:extLst>
                </a:gridCol>
              </a:tblGrid>
              <a:tr h="3722238">
                <a:tc>
                  <a:txBody>
                    <a:bodyPr/>
                    <a:lstStyle/>
                    <a:p>
                      <a:pPr algn="ctr"/>
                      <a:r>
                        <a:rPr lang="fr-FR" sz="2000" b="1" kern="1200" dirty="0">
                          <a:solidFill>
                            <a:srgbClr val="C00000"/>
                          </a:solidFill>
                          <a:latin typeface="+mn-lt"/>
                          <a:ea typeface="+mn-ea"/>
                          <a:cs typeface="+mn-cs"/>
                        </a:rPr>
                        <a:t>Le Prêtre</a:t>
                      </a:r>
                    </a:p>
                    <a:p>
                      <a:pPr algn="just"/>
                      <a:r>
                        <a:rPr kumimoji="0" lang="fr-FR" sz="2000" b="1" i="0" u="none" strike="noStrike" kern="1200" cap="none" spc="0" normalizeH="0" baseline="0" dirty="0">
                          <a:ln>
                            <a:noFill/>
                          </a:ln>
                          <a:solidFill>
                            <a:prstClr val="black"/>
                          </a:solidFill>
                          <a:effectLst/>
                          <a:uLnTx/>
                          <a:uFillTx/>
                          <a:latin typeface="Book Antiqua" panose="02040602050305030304" pitchFamily="18" charset="0"/>
                          <a:ea typeface="+mn-ea"/>
                          <a:cs typeface="Arial" panose="020B0604020202020204" pitchFamily="34" charset="0"/>
                        </a:rPr>
                        <a:t>Tu es digne et juste, Tu es digne et juste, Tu es vraiment digne et juste.</a:t>
                      </a:r>
                    </a:p>
                    <a:p>
                      <a:pPr algn="just"/>
                      <a:r>
                        <a:rPr kumimoji="0" lang="fr-FR" sz="2000" b="1" i="0" u="none" strike="noStrike" kern="1200" cap="none" spc="0" normalizeH="0" baseline="0" dirty="0">
                          <a:ln>
                            <a:noFill/>
                          </a:ln>
                          <a:solidFill>
                            <a:prstClr val="black"/>
                          </a:solidFill>
                          <a:effectLst/>
                          <a:uLnTx/>
                          <a:uFillTx/>
                          <a:latin typeface="Book Antiqua" panose="02040602050305030304" pitchFamily="18" charset="0"/>
                          <a:ea typeface="+mn-ea"/>
                          <a:cs typeface="Arial" panose="020B0604020202020204" pitchFamily="34" charset="0"/>
                        </a:rPr>
                        <a:t>Je T’honore, je T'exalte, je Te bénis, je Te glorifie, je me prosterne devant Toi et je Te rends grâce en tout temps pour les bontés que Tu as faites pour nous. Tu es seul le Dieu véritable. Tu es depuis le commencement et tu as fait exister l'eau dans les hauteurs. Tu as multiplié les eaux dans les orbites célestes. Elles bénissent Ton Saint Nom, Toi le Roi de toute la création. Ô Jésus Christ, nous T'adorons Toi qui sièges sur le trône de Sa gloire ; Toi devant qui se prosternent toutes les puissances sacrées.</a:t>
                      </a:r>
                    </a:p>
                    <a:p>
                      <a:pPr algn="just"/>
                      <a:endParaRPr kumimoji="0" lang="fr-FR" sz="2000" b="1" i="0" u="none" strike="noStrike" kern="1200" cap="none" spc="0" normalizeH="0" baseline="0" dirty="0">
                        <a:ln>
                          <a:noFill/>
                        </a:ln>
                        <a:solidFill>
                          <a:prstClr val="black"/>
                        </a:solidFill>
                        <a:effectLst/>
                        <a:uLnTx/>
                        <a:uFillTx/>
                        <a:latin typeface="Book Antiqua" panose="02040602050305030304" pitchFamily="18" charset="0"/>
                        <a:ea typeface="+mn-ea"/>
                        <a:cs typeface="Arial" panose="020B0604020202020204" pitchFamily="34" charset="0"/>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ar-SA" sz="2000" b="1" kern="1200" dirty="0">
                          <a:solidFill>
                            <a:srgbClr val="C00000"/>
                          </a:solidFill>
                          <a:effectLst/>
                          <a:latin typeface="+mn-lt"/>
                          <a:ea typeface="+mn-ea"/>
                          <a:cs typeface="+mn-cs"/>
                        </a:rPr>
                        <a:t>الكاهن</a:t>
                      </a:r>
                      <a:endParaRPr lang="fr-FR" sz="2000" b="1" kern="1200" dirty="0">
                        <a:solidFill>
                          <a:srgbClr val="C00000"/>
                        </a:solidFill>
                        <a:effectLst/>
                        <a:latin typeface="+mn-lt"/>
                        <a:ea typeface="+mn-ea"/>
                        <a:cs typeface="+mn-cs"/>
                      </a:endParaRPr>
                    </a:p>
                    <a:p>
                      <a:pPr marL="0" marR="0" lvl="0" indent="0" algn="justLow" defTabSz="914400" rtl="1" eaLnBrk="1" fontAlgn="auto" latinLnBrk="0" hangingPunct="1">
                        <a:lnSpc>
                          <a:spcPct val="115000"/>
                        </a:lnSpc>
                        <a:spcBef>
                          <a:spcPts val="0"/>
                        </a:spcBef>
                        <a:spcAft>
                          <a:spcPts val="1000"/>
                        </a:spcAft>
                        <a:buClrTx/>
                        <a:buSzTx/>
                        <a:buFontTx/>
                        <a:buNone/>
                        <a:tabLst/>
                        <a:defRPr/>
                      </a:pPr>
                      <a:r>
                        <a:rPr kumimoji="0" lang="ar-SA" sz="2200" b="0" i="0" u="none" strike="noStrike" kern="1200" cap="none" spc="0" normalizeH="0" baseline="0" dirty="0">
                          <a:ln>
                            <a:noFill/>
                          </a:ln>
                          <a:solidFill>
                            <a:prstClr val="black"/>
                          </a:solidFill>
                          <a:effectLst/>
                          <a:uLnTx/>
                          <a:uFillTx/>
                          <a:latin typeface="Book Antiqua" panose="02040602050305030304" pitchFamily="18" charset="0"/>
                          <a:ea typeface="+mn-ea"/>
                          <a:cs typeface="Tahoma" panose="020B0604030504040204" pitchFamily="34" charset="0"/>
                        </a:rPr>
                        <a:t>مستحق ومستوجب، مستحق ومستوجب، مستحق ومستوجب، لأنك بالحقيقة مستحق وعادل، أكرمك، أرفعك، أباركك، أمجدك، أسجد لك، أشكرك في كل زمان، لأجل الخيرات التي صنعتها معنا، أنت الاله الحقيقي وحدك، الكائن منذ البدء، الذي أظهر المياه في علوه، الذي جعل المياه الكثيرة في فلك السماء، هذه تبارك اسمك القدوس، يا ملك الخليقة كلها، يا يسوع المسيح نسجد لك، أيها الجالس على عرش مجده، المسجود له من جميع القوات المقدسة.</a:t>
                      </a:r>
                      <a:endParaRPr kumimoji="0" lang="fr-FR" sz="2200" b="0" i="0" u="none" strike="noStrike" kern="1200" cap="none" spc="0" normalizeH="0" baseline="0" dirty="0">
                        <a:ln>
                          <a:noFill/>
                        </a:ln>
                        <a:solidFill>
                          <a:prstClr val="black"/>
                        </a:solidFill>
                        <a:effectLst/>
                        <a:uLnTx/>
                        <a:uFillTx/>
                        <a:latin typeface="Book Antiqua" panose="02040602050305030304" pitchFamily="18" charset="0"/>
                        <a:ea typeface="+mn-ea"/>
                        <a:cs typeface="Tahoma" panose="020B0604030504040204" pitchFamily="34" charset="0"/>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375928323"/>
                  </a:ext>
                </a:extLst>
              </a:tr>
              <a:tr h="2199498">
                <a:tc>
                  <a:txBody>
                    <a:bodyPr/>
                    <a:lstStyle/>
                    <a:p>
                      <a:pPr algn="ctr"/>
                      <a:r>
                        <a:rPr lang="fr-FR" sz="2000" b="1" kern="1200" dirty="0">
                          <a:solidFill>
                            <a:srgbClr val="C00000"/>
                          </a:solidFill>
                          <a:latin typeface="+mn-lt"/>
                          <a:ea typeface="+mn-ea"/>
                          <a:cs typeface="+mn-cs"/>
                        </a:rPr>
                        <a:t>Le diacre</a:t>
                      </a:r>
                    </a:p>
                    <a:p>
                      <a:pPr algn="ctr"/>
                      <a:r>
                        <a:rPr kumimoji="0" lang="fr-FR" sz="2000" b="1" i="0" u="none" strike="noStrike" kern="1200" cap="none" spc="0" normalizeH="0" baseline="0" dirty="0">
                          <a:ln>
                            <a:noFill/>
                          </a:ln>
                          <a:solidFill>
                            <a:prstClr val="black"/>
                          </a:solidFill>
                          <a:effectLst/>
                          <a:uLnTx/>
                          <a:uFillTx/>
                          <a:latin typeface="Book Antiqua" panose="02040602050305030304" pitchFamily="18" charset="0"/>
                          <a:ea typeface="+mn-ea"/>
                          <a:cs typeface="Arial" panose="020B0604020202020204" pitchFamily="34" charset="0"/>
                        </a:rPr>
                        <a:t>Vous qui êtes assis, levez-vous</a:t>
                      </a: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ar-SA" sz="2000" b="1" kern="1200" dirty="0">
                          <a:solidFill>
                            <a:srgbClr val="C00000"/>
                          </a:solidFill>
                          <a:effectLst/>
                          <a:latin typeface="+mn-lt"/>
                          <a:ea typeface="+mn-ea"/>
                          <a:cs typeface="+mn-cs"/>
                        </a:rPr>
                        <a:t>الشماس</a:t>
                      </a:r>
                      <a:endParaRPr lang="fr-FR" sz="2800" b="1" kern="1200" dirty="0">
                        <a:solidFill>
                          <a:srgbClr val="C00000"/>
                        </a:solidFill>
                        <a:effectLst/>
                        <a:latin typeface="+mn-lt"/>
                        <a:ea typeface="+mn-ea"/>
                        <a:cs typeface="+mn-cs"/>
                      </a:endParaRPr>
                    </a:p>
                    <a:p>
                      <a:pPr marL="0" marR="0" lvl="0" indent="0" algn="ctr" defTabSz="914400" rtl="1" eaLnBrk="1" fontAlgn="auto" latinLnBrk="0" hangingPunct="1">
                        <a:lnSpc>
                          <a:spcPct val="115000"/>
                        </a:lnSpc>
                        <a:spcBef>
                          <a:spcPts val="0"/>
                        </a:spcBef>
                        <a:spcAft>
                          <a:spcPts val="1000"/>
                        </a:spcAft>
                        <a:buClrTx/>
                        <a:buSzTx/>
                        <a:buFontTx/>
                        <a:buNone/>
                        <a:tabLst/>
                        <a:defRPr/>
                      </a:pPr>
                      <a:r>
                        <a:rPr kumimoji="0" lang="ar-SA" sz="2200" b="0" i="0" u="none" strike="noStrike" kern="1200" cap="none" spc="0" normalizeH="0" baseline="0" dirty="0">
                          <a:ln>
                            <a:noFill/>
                          </a:ln>
                          <a:solidFill>
                            <a:prstClr val="black"/>
                          </a:solidFill>
                          <a:effectLst/>
                          <a:uLnTx/>
                          <a:uFillTx/>
                          <a:latin typeface="Book Antiqua" panose="02040602050305030304" pitchFamily="18" charset="0"/>
                          <a:ea typeface="+mn-ea"/>
                          <a:cs typeface="Tahoma" panose="020B0604030504040204" pitchFamily="34" charset="0"/>
                        </a:rPr>
                        <a:t>أيها الجلوس قفوا</a:t>
                      </a:r>
                      <a:endParaRPr kumimoji="0" lang="fr-FR" sz="2200" b="0" i="0" u="none" strike="noStrike" kern="1200" cap="none" spc="0" normalizeH="0" baseline="0" dirty="0">
                        <a:ln>
                          <a:noFill/>
                        </a:ln>
                        <a:solidFill>
                          <a:prstClr val="black"/>
                        </a:solidFill>
                        <a:effectLst/>
                        <a:uLnTx/>
                        <a:uFillTx/>
                        <a:latin typeface="Book Antiqua" panose="02040602050305030304" pitchFamily="18" charset="0"/>
                        <a:ea typeface="+mn-ea"/>
                        <a:cs typeface="Tahoma" panose="020B0604030504040204" pitchFamily="34" charset="0"/>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690015065"/>
                  </a:ext>
                </a:extLst>
              </a:tr>
            </a:tbl>
          </a:graphicData>
        </a:graphic>
      </p:graphicFrame>
      <p:sp>
        <p:nvSpPr>
          <p:cNvPr id="6" name="ZoneTexte 5">
            <a:extLst>
              <a:ext uri="{FF2B5EF4-FFF2-40B4-BE49-F238E27FC236}">
                <a16:creationId xmlns:a16="http://schemas.microsoft.com/office/drawing/2014/main" id="{8014C5B3-522C-4636-BC04-2C6F0E035003}"/>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du </a:t>
            </a:r>
            <a:r>
              <a:rPr lang="fr-FR" sz="1600" b="1" dirty="0" err="1">
                <a:solidFill>
                  <a:schemeClr val="bg1"/>
                </a:solidFill>
              </a:rPr>
              <a:t>Lakkan</a:t>
            </a:r>
            <a:r>
              <a:rPr lang="fr-FR" sz="1600" b="1" dirty="0">
                <a:solidFill>
                  <a:schemeClr val="bg1"/>
                </a:solidFill>
              </a:rPr>
              <a:t> (Lavement des pieds)</a:t>
            </a:r>
          </a:p>
        </p:txBody>
      </p:sp>
      <p:sp>
        <p:nvSpPr>
          <p:cNvPr id="8" name="Rectangle 74">
            <a:extLst>
              <a:ext uri="{FF2B5EF4-FFF2-40B4-BE49-F238E27FC236}">
                <a16:creationId xmlns:a16="http://schemas.microsoft.com/office/drawing/2014/main" id="{A7D81BE5-65DE-4A87-B157-25BED73448DC}"/>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صلاة </a:t>
            </a:r>
            <a:r>
              <a:rPr lang="ar-SA" sz="2000" b="1" dirty="0" err="1">
                <a:solidFill>
                  <a:schemeClr val="bg1"/>
                </a:solidFill>
              </a:rPr>
              <a:t>اللقان</a:t>
            </a:r>
            <a:endParaRPr lang="en-US" altLang="fr-FR" sz="2000" b="1" i="1" dirty="0">
              <a:solidFill>
                <a:schemeClr val="bg1"/>
              </a:solidFill>
            </a:endParaRPr>
          </a:p>
        </p:txBody>
      </p:sp>
    </p:spTree>
    <p:extLst>
      <p:ext uri="{BB962C8B-B14F-4D97-AF65-F5344CB8AC3E}">
        <p14:creationId xmlns:p14="http://schemas.microsoft.com/office/powerpoint/2010/main" val="2968889329"/>
      </p:ext>
    </p:extLst>
  </p:cSld>
  <p:clrMapOvr>
    <a:masterClrMapping/>
  </p:clrMapOvr>
</p:sld>
</file>

<file path=ppt/slides/slide6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5" name="Connecteur droit 4">
            <a:extLst>
              <a:ext uri="{FF2B5EF4-FFF2-40B4-BE49-F238E27FC236}">
                <a16:creationId xmlns:a16="http://schemas.microsoft.com/office/drawing/2014/main" id="{126B1987-611D-41BD-9F08-E35F26AD5672}"/>
              </a:ext>
            </a:extLst>
          </p:cNvPr>
          <p:cNvCxnSpPr>
            <a:cxnSpLocks/>
          </p:cNvCxnSpPr>
          <p:nvPr/>
        </p:nvCxnSpPr>
        <p:spPr>
          <a:xfrm flipV="1">
            <a:off x="6023992" y="548680"/>
            <a:ext cx="0" cy="5832648"/>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aphicFrame>
        <p:nvGraphicFramePr>
          <p:cNvPr id="11" name="Tableau 10">
            <a:extLst>
              <a:ext uri="{FF2B5EF4-FFF2-40B4-BE49-F238E27FC236}">
                <a16:creationId xmlns:a16="http://schemas.microsoft.com/office/drawing/2014/main" id="{064030C8-D926-485C-8E3C-04B79300FA76}"/>
              </a:ext>
            </a:extLst>
          </p:cNvPr>
          <p:cNvGraphicFramePr>
            <a:graphicFrameLocks noGrp="1"/>
          </p:cNvGraphicFramePr>
          <p:nvPr/>
        </p:nvGraphicFramePr>
        <p:xfrm>
          <a:off x="407367" y="548680"/>
          <a:ext cx="11161240" cy="4719778"/>
        </p:xfrm>
        <a:graphic>
          <a:graphicData uri="http://schemas.openxmlformats.org/drawingml/2006/table">
            <a:tbl>
              <a:tblPr firstRow="1" bandRow="1">
                <a:tableStyleId>{5C22544A-7EE6-4342-B048-85BDC9FD1C3A}</a:tableStyleId>
              </a:tblPr>
              <a:tblGrid>
                <a:gridCol w="5580620">
                  <a:extLst>
                    <a:ext uri="{9D8B030D-6E8A-4147-A177-3AD203B41FA5}">
                      <a16:colId xmlns:a16="http://schemas.microsoft.com/office/drawing/2014/main" val="928857037"/>
                    </a:ext>
                  </a:extLst>
                </a:gridCol>
                <a:gridCol w="5580620">
                  <a:extLst>
                    <a:ext uri="{9D8B030D-6E8A-4147-A177-3AD203B41FA5}">
                      <a16:colId xmlns:a16="http://schemas.microsoft.com/office/drawing/2014/main" val="2709813572"/>
                    </a:ext>
                  </a:extLst>
                </a:gridCol>
              </a:tblGrid>
              <a:tr h="2520280">
                <a:tc>
                  <a:txBody>
                    <a:bodyPr/>
                    <a:lstStyle/>
                    <a:p>
                      <a:pPr algn="ctr"/>
                      <a:r>
                        <a:rPr lang="fr-FR" sz="2000" b="1" kern="1200" dirty="0">
                          <a:solidFill>
                            <a:srgbClr val="C00000"/>
                          </a:solidFill>
                          <a:latin typeface="+mn-lt"/>
                          <a:ea typeface="+mn-ea"/>
                          <a:cs typeface="+mn-cs"/>
                        </a:rPr>
                        <a:t>Le Prêtre</a:t>
                      </a:r>
                    </a:p>
                    <a:p>
                      <a:pPr algn="just"/>
                      <a:r>
                        <a:rPr kumimoji="0" lang="fr-FR" sz="2000" b="1" i="0" u="none" strike="noStrike" kern="1200" cap="none" spc="0" normalizeH="0" baseline="0" dirty="0">
                          <a:ln>
                            <a:noFill/>
                          </a:ln>
                          <a:solidFill>
                            <a:prstClr val="black"/>
                          </a:solidFill>
                          <a:effectLst/>
                          <a:uLnTx/>
                          <a:uFillTx/>
                          <a:latin typeface="Book Antiqua" panose="02040602050305030304" pitchFamily="18" charset="0"/>
                          <a:ea typeface="+mn-ea"/>
                          <a:cs typeface="Arial" panose="020B0604020202020204" pitchFamily="34" charset="0"/>
                        </a:rPr>
                        <a:t>Les Anges, les Archanges, les Principautés, les Dominations, les Trônes, les Seigneuries et tous les esprits qui Te servent et les foules innombrables des anges se tiennent devant Toi avec crainte et tremblement et louent Ta grandeur.</a:t>
                      </a: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ar-SA" sz="2000" b="1" kern="1200" dirty="0">
                          <a:solidFill>
                            <a:srgbClr val="C00000"/>
                          </a:solidFill>
                          <a:effectLst/>
                          <a:latin typeface="+mn-lt"/>
                          <a:ea typeface="+mn-ea"/>
                          <a:cs typeface="+mn-cs"/>
                        </a:rPr>
                        <a:t>الكاهن</a:t>
                      </a:r>
                      <a:endParaRPr lang="fr-FR" sz="2000" b="1" kern="1200" dirty="0">
                        <a:solidFill>
                          <a:srgbClr val="C00000"/>
                        </a:solidFill>
                        <a:effectLst/>
                        <a:latin typeface="+mn-lt"/>
                        <a:ea typeface="+mn-ea"/>
                        <a:cs typeface="+mn-cs"/>
                      </a:endParaRPr>
                    </a:p>
                    <a:p>
                      <a:pPr marL="0" marR="0" lvl="0" indent="0" algn="justLow" defTabSz="914400" rtl="1" eaLnBrk="1" fontAlgn="auto" latinLnBrk="0" hangingPunct="1">
                        <a:lnSpc>
                          <a:spcPct val="115000"/>
                        </a:lnSpc>
                        <a:spcBef>
                          <a:spcPts val="0"/>
                        </a:spcBef>
                        <a:spcAft>
                          <a:spcPts val="1000"/>
                        </a:spcAft>
                        <a:buClrTx/>
                        <a:buSzTx/>
                        <a:buFontTx/>
                        <a:buNone/>
                        <a:tabLst/>
                        <a:defRPr/>
                      </a:pPr>
                      <a:r>
                        <a:rPr kumimoji="0" lang="ar-SA" sz="2200" b="0" i="0" u="none" strike="noStrike" kern="1200" cap="none" spc="0" normalizeH="0" baseline="0" dirty="0">
                          <a:ln>
                            <a:noFill/>
                          </a:ln>
                          <a:solidFill>
                            <a:prstClr val="black"/>
                          </a:solidFill>
                          <a:effectLst/>
                          <a:uLnTx/>
                          <a:uFillTx/>
                          <a:latin typeface="Book Antiqua" panose="02040602050305030304" pitchFamily="18" charset="0"/>
                          <a:ea typeface="+mn-ea"/>
                          <a:cs typeface="Tahoma" panose="020B0604030504040204" pitchFamily="34" charset="0"/>
                        </a:rPr>
                        <a:t>إن الملائكة ورؤساء الملائكة والرئاسات والسلطات والكراسي </a:t>
                      </a:r>
                      <a:r>
                        <a:rPr kumimoji="0" lang="ar-SA" sz="2200" b="0" i="0" u="none" strike="noStrike" kern="1200" cap="none" spc="0" normalizeH="0" baseline="0" dirty="0" err="1">
                          <a:ln>
                            <a:noFill/>
                          </a:ln>
                          <a:solidFill>
                            <a:prstClr val="black"/>
                          </a:solidFill>
                          <a:effectLst/>
                          <a:uLnTx/>
                          <a:uFillTx/>
                          <a:latin typeface="Book Antiqua" panose="02040602050305030304" pitchFamily="18" charset="0"/>
                          <a:ea typeface="+mn-ea"/>
                          <a:cs typeface="Tahoma" panose="020B0604030504040204" pitchFamily="34" charset="0"/>
                        </a:rPr>
                        <a:t>والربوبيات</a:t>
                      </a:r>
                      <a:r>
                        <a:rPr kumimoji="0" lang="ar-SA" sz="2200" b="0" i="0" u="none" strike="noStrike" kern="1200" cap="none" spc="0" normalizeH="0" baseline="0" dirty="0">
                          <a:ln>
                            <a:noFill/>
                          </a:ln>
                          <a:solidFill>
                            <a:prstClr val="black"/>
                          </a:solidFill>
                          <a:effectLst/>
                          <a:uLnTx/>
                          <a:uFillTx/>
                          <a:latin typeface="Book Antiqua" panose="02040602050305030304" pitchFamily="18" charset="0"/>
                          <a:ea typeface="+mn-ea"/>
                          <a:cs typeface="Tahoma" panose="020B0604030504040204" pitchFamily="34" charset="0"/>
                        </a:rPr>
                        <a:t>، وكل الأرواح الخادمة، وكل الجمع الغير </a:t>
                      </a:r>
                      <a:r>
                        <a:rPr kumimoji="0" lang="ar-SA" sz="2200" b="0" i="0" u="none" strike="noStrike" kern="1200" cap="none" spc="0" normalizeH="0" baseline="0" dirty="0" err="1">
                          <a:ln>
                            <a:noFill/>
                          </a:ln>
                          <a:solidFill>
                            <a:prstClr val="black"/>
                          </a:solidFill>
                          <a:effectLst/>
                          <a:uLnTx/>
                          <a:uFillTx/>
                          <a:latin typeface="Book Antiqua" panose="02040602050305030304" pitchFamily="18" charset="0"/>
                          <a:ea typeface="+mn-ea"/>
                          <a:cs typeface="Tahoma" panose="020B0604030504040204" pitchFamily="34" charset="0"/>
                        </a:rPr>
                        <a:t>المحصى</a:t>
                      </a:r>
                      <a:r>
                        <a:rPr kumimoji="0" lang="ar-SA" sz="2200" b="0" i="0" u="none" strike="noStrike" kern="1200" cap="none" spc="0" normalizeH="0" baseline="0" dirty="0">
                          <a:ln>
                            <a:noFill/>
                          </a:ln>
                          <a:solidFill>
                            <a:prstClr val="black"/>
                          </a:solidFill>
                          <a:effectLst/>
                          <a:uLnTx/>
                          <a:uFillTx/>
                          <a:latin typeface="Book Antiqua" panose="02040602050305030304" pitchFamily="18" charset="0"/>
                          <a:ea typeface="+mn-ea"/>
                          <a:cs typeface="Tahoma" panose="020B0604030504040204" pitchFamily="34" charset="0"/>
                        </a:rPr>
                        <a:t> من القوات الملائكية هؤلاء القيام أمامك بخوف ورعدة يسبحون عظمتك.</a:t>
                      </a:r>
                      <a:endParaRPr kumimoji="0" lang="fr-FR" sz="2200" b="0" i="0" u="none" strike="noStrike" kern="1200" cap="none" spc="0" normalizeH="0" baseline="0" dirty="0">
                        <a:ln>
                          <a:noFill/>
                        </a:ln>
                        <a:solidFill>
                          <a:prstClr val="black"/>
                        </a:solidFill>
                        <a:effectLst/>
                        <a:uLnTx/>
                        <a:uFillTx/>
                        <a:latin typeface="Book Antiqua" panose="02040602050305030304" pitchFamily="18" charset="0"/>
                        <a:ea typeface="+mn-ea"/>
                        <a:cs typeface="Tahoma" panose="020B0604030504040204" pitchFamily="34" charset="0"/>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375928323"/>
                  </a:ext>
                </a:extLst>
              </a:tr>
              <a:tr h="2199498">
                <a:tc>
                  <a:txBody>
                    <a:bodyPr/>
                    <a:lstStyle/>
                    <a:p>
                      <a:pPr algn="ctr"/>
                      <a:r>
                        <a:rPr lang="fr-FR" sz="2000" b="1" kern="1200" dirty="0">
                          <a:solidFill>
                            <a:srgbClr val="C00000"/>
                          </a:solidFill>
                          <a:latin typeface="+mn-lt"/>
                          <a:ea typeface="+mn-ea"/>
                          <a:cs typeface="+mn-cs"/>
                        </a:rPr>
                        <a:t>Le diacre</a:t>
                      </a:r>
                    </a:p>
                    <a:p>
                      <a:pPr algn="ctr"/>
                      <a:r>
                        <a:rPr kumimoji="0" lang="fr-FR" sz="2000" b="1" i="0" u="none" strike="noStrike" kern="1200" cap="none" spc="0" normalizeH="0" baseline="0" dirty="0">
                          <a:ln>
                            <a:noFill/>
                          </a:ln>
                          <a:solidFill>
                            <a:prstClr val="black"/>
                          </a:solidFill>
                          <a:effectLst/>
                          <a:uLnTx/>
                          <a:uFillTx/>
                          <a:latin typeface="Book Antiqua" panose="02040602050305030304" pitchFamily="18" charset="0"/>
                          <a:ea typeface="+mn-ea"/>
                          <a:cs typeface="Arial" panose="020B0604020202020204" pitchFamily="34" charset="0"/>
                        </a:rPr>
                        <a:t>Regardez vers l’orient</a:t>
                      </a: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ar-SA" sz="2000" b="1" kern="1200" dirty="0">
                          <a:solidFill>
                            <a:srgbClr val="C00000"/>
                          </a:solidFill>
                          <a:effectLst/>
                          <a:latin typeface="+mn-lt"/>
                          <a:ea typeface="+mn-ea"/>
                          <a:cs typeface="+mn-cs"/>
                        </a:rPr>
                        <a:t>الشماس</a:t>
                      </a:r>
                      <a:endParaRPr lang="fr-FR" sz="2800" b="1" kern="1200" dirty="0">
                        <a:solidFill>
                          <a:srgbClr val="C00000"/>
                        </a:solidFill>
                        <a:effectLst/>
                        <a:latin typeface="+mn-lt"/>
                        <a:ea typeface="+mn-ea"/>
                        <a:cs typeface="+mn-cs"/>
                      </a:endParaRPr>
                    </a:p>
                    <a:p>
                      <a:pPr marL="0" marR="0" lvl="0" indent="0" algn="ctr" defTabSz="914400" rtl="1" eaLnBrk="1" fontAlgn="auto" latinLnBrk="0" hangingPunct="1">
                        <a:lnSpc>
                          <a:spcPct val="115000"/>
                        </a:lnSpc>
                        <a:spcBef>
                          <a:spcPts val="0"/>
                        </a:spcBef>
                        <a:spcAft>
                          <a:spcPts val="1000"/>
                        </a:spcAft>
                        <a:buClrTx/>
                        <a:buSzTx/>
                        <a:buFontTx/>
                        <a:buNone/>
                        <a:tabLst/>
                        <a:defRPr/>
                      </a:pPr>
                      <a:r>
                        <a:rPr kumimoji="0" lang="ar-SA" sz="2200" b="0" i="0" u="none" strike="noStrike" kern="1200" cap="none" spc="0" normalizeH="0" baseline="0" dirty="0">
                          <a:ln>
                            <a:noFill/>
                          </a:ln>
                          <a:solidFill>
                            <a:prstClr val="black"/>
                          </a:solidFill>
                          <a:effectLst/>
                          <a:uLnTx/>
                          <a:uFillTx/>
                          <a:latin typeface="Book Antiqua" panose="02040602050305030304" pitchFamily="18" charset="0"/>
                          <a:ea typeface="+mn-ea"/>
                          <a:cs typeface="Tahoma" panose="020B0604030504040204" pitchFamily="34" charset="0"/>
                        </a:rPr>
                        <a:t>وإلى الشرق انظروا.</a:t>
                      </a:r>
                      <a:endParaRPr kumimoji="0" lang="fr-FR" sz="2200" b="0" i="0" u="none" strike="noStrike" kern="1200" cap="none" spc="0" normalizeH="0" baseline="0" dirty="0">
                        <a:ln>
                          <a:noFill/>
                        </a:ln>
                        <a:solidFill>
                          <a:prstClr val="black"/>
                        </a:solidFill>
                        <a:effectLst/>
                        <a:uLnTx/>
                        <a:uFillTx/>
                        <a:latin typeface="Book Antiqua" panose="02040602050305030304" pitchFamily="18" charset="0"/>
                        <a:ea typeface="+mn-ea"/>
                        <a:cs typeface="Tahoma" panose="020B0604030504040204" pitchFamily="34" charset="0"/>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690015065"/>
                  </a:ext>
                </a:extLst>
              </a:tr>
            </a:tbl>
          </a:graphicData>
        </a:graphic>
      </p:graphicFrame>
      <p:sp>
        <p:nvSpPr>
          <p:cNvPr id="6" name="ZoneTexte 5">
            <a:extLst>
              <a:ext uri="{FF2B5EF4-FFF2-40B4-BE49-F238E27FC236}">
                <a16:creationId xmlns:a16="http://schemas.microsoft.com/office/drawing/2014/main" id="{8014C5B3-522C-4636-BC04-2C6F0E035003}"/>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du </a:t>
            </a:r>
            <a:r>
              <a:rPr lang="fr-FR" sz="1600" b="1" dirty="0" err="1">
                <a:solidFill>
                  <a:schemeClr val="bg1"/>
                </a:solidFill>
              </a:rPr>
              <a:t>Lakkan</a:t>
            </a:r>
            <a:r>
              <a:rPr lang="fr-FR" sz="1600" b="1" dirty="0">
                <a:solidFill>
                  <a:schemeClr val="bg1"/>
                </a:solidFill>
              </a:rPr>
              <a:t> (Lavement des pieds)</a:t>
            </a:r>
          </a:p>
        </p:txBody>
      </p:sp>
      <p:sp>
        <p:nvSpPr>
          <p:cNvPr id="8" name="Rectangle 74">
            <a:extLst>
              <a:ext uri="{FF2B5EF4-FFF2-40B4-BE49-F238E27FC236}">
                <a16:creationId xmlns:a16="http://schemas.microsoft.com/office/drawing/2014/main" id="{A7D81BE5-65DE-4A87-B157-25BED73448DC}"/>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صلاة </a:t>
            </a:r>
            <a:r>
              <a:rPr lang="ar-SA" sz="2000" b="1" dirty="0" err="1">
                <a:solidFill>
                  <a:schemeClr val="bg1"/>
                </a:solidFill>
              </a:rPr>
              <a:t>اللقان</a:t>
            </a:r>
            <a:endParaRPr lang="en-US" altLang="fr-FR" sz="2000" b="1" i="1" dirty="0">
              <a:solidFill>
                <a:schemeClr val="bg1"/>
              </a:solidFill>
            </a:endParaRPr>
          </a:p>
        </p:txBody>
      </p:sp>
    </p:spTree>
    <p:extLst>
      <p:ext uri="{BB962C8B-B14F-4D97-AF65-F5344CB8AC3E}">
        <p14:creationId xmlns:p14="http://schemas.microsoft.com/office/powerpoint/2010/main" val="1615951130"/>
      </p:ext>
    </p:extLst>
  </p:cSld>
  <p:clrMapOvr>
    <a:masterClrMapping/>
  </p:clrMapOvr>
</p:sld>
</file>

<file path=ppt/slides/slide6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5" name="Connecteur droit 4">
            <a:extLst>
              <a:ext uri="{FF2B5EF4-FFF2-40B4-BE49-F238E27FC236}">
                <a16:creationId xmlns:a16="http://schemas.microsoft.com/office/drawing/2014/main" id="{126B1987-611D-41BD-9F08-E35F26AD5672}"/>
              </a:ext>
            </a:extLst>
          </p:cNvPr>
          <p:cNvCxnSpPr>
            <a:cxnSpLocks/>
            <a:stCxn id="2" idx="0"/>
          </p:cNvCxnSpPr>
          <p:nvPr/>
        </p:nvCxnSpPr>
        <p:spPr>
          <a:xfrm flipH="1" flipV="1">
            <a:off x="6023992" y="444644"/>
            <a:ext cx="36000" cy="3488412"/>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aphicFrame>
        <p:nvGraphicFramePr>
          <p:cNvPr id="11" name="Tableau 10">
            <a:extLst>
              <a:ext uri="{FF2B5EF4-FFF2-40B4-BE49-F238E27FC236}">
                <a16:creationId xmlns:a16="http://schemas.microsoft.com/office/drawing/2014/main" id="{064030C8-D926-485C-8E3C-04B79300FA76}"/>
              </a:ext>
            </a:extLst>
          </p:cNvPr>
          <p:cNvGraphicFramePr>
            <a:graphicFrameLocks noGrp="1"/>
          </p:cNvGraphicFramePr>
          <p:nvPr/>
        </p:nvGraphicFramePr>
        <p:xfrm>
          <a:off x="407367" y="548680"/>
          <a:ext cx="11161240" cy="4647770"/>
        </p:xfrm>
        <a:graphic>
          <a:graphicData uri="http://schemas.openxmlformats.org/drawingml/2006/table">
            <a:tbl>
              <a:tblPr firstRow="1" bandRow="1">
                <a:tableStyleId>{5C22544A-7EE6-4342-B048-85BDC9FD1C3A}</a:tableStyleId>
              </a:tblPr>
              <a:tblGrid>
                <a:gridCol w="5580620">
                  <a:extLst>
                    <a:ext uri="{9D8B030D-6E8A-4147-A177-3AD203B41FA5}">
                      <a16:colId xmlns:a16="http://schemas.microsoft.com/office/drawing/2014/main" val="928857037"/>
                    </a:ext>
                  </a:extLst>
                </a:gridCol>
                <a:gridCol w="5580620">
                  <a:extLst>
                    <a:ext uri="{9D8B030D-6E8A-4147-A177-3AD203B41FA5}">
                      <a16:colId xmlns:a16="http://schemas.microsoft.com/office/drawing/2014/main" val="2709813572"/>
                    </a:ext>
                  </a:extLst>
                </a:gridCol>
              </a:tblGrid>
              <a:tr h="2448272">
                <a:tc>
                  <a:txBody>
                    <a:bodyPr/>
                    <a:lstStyle/>
                    <a:p>
                      <a:pPr algn="ctr"/>
                      <a:r>
                        <a:rPr lang="fr-FR" sz="2000" b="1" kern="1200" dirty="0">
                          <a:solidFill>
                            <a:srgbClr val="C00000"/>
                          </a:solidFill>
                          <a:latin typeface="+mn-lt"/>
                          <a:ea typeface="+mn-ea"/>
                          <a:cs typeface="+mn-cs"/>
                        </a:rPr>
                        <a:t>Le Prêtre</a:t>
                      </a:r>
                    </a:p>
                    <a:p>
                      <a:pPr algn="just"/>
                      <a:r>
                        <a:rPr kumimoji="0" lang="fr-FR" sz="2000" b="1" i="0" u="none" strike="noStrike" kern="1200" cap="none" spc="0" normalizeH="0" baseline="0" dirty="0">
                          <a:ln>
                            <a:noFill/>
                          </a:ln>
                          <a:solidFill>
                            <a:prstClr val="black"/>
                          </a:solidFill>
                          <a:effectLst/>
                          <a:uLnTx/>
                          <a:uFillTx/>
                          <a:latin typeface="Book Antiqua" panose="02040602050305030304" pitchFamily="18" charset="0"/>
                          <a:ea typeface="+mn-ea"/>
                          <a:cs typeface="Arial" panose="020B0604020202020204" pitchFamily="34" charset="0"/>
                        </a:rPr>
                        <a:t>Tu es Celui autour de qui se tiennent les puissances bienheureuses : les chérubins et les séraphins, qui Te sanctifient 3 fois en tout temps. Nous aussi rends-nous dignes de Te louer avec eux, de Te bénir et de Te glorifier en disant :</a:t>
                      </a: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ar-SA" sz="2000" b="1" kern="1200" dirty="0">
                          <a:solidFill>
                            <a:srgbClr val="C00000"/>
                          </a:solidFill>
                          <a:effectLst/>
                          <a:latin typeface="+mn-lt"/>
                          <a:ea typeface="+mn-ea"/>
                          <a:cs typeface="+mn-cs"/>
                        </a:rPr>
                        <a:t>الكاهن</a:t>
                      </a:r>
                      <a:endParaRPr lang="fr-FR" sz="2000" b="1" kern="1200" dirty="0">
                        <a:solidFill>
                          <a:srgbClr val="C00000"/>
                        </a:solidFill>
                        <a:effectLst/>
                        <a:latin typeface="+mn-lt"/>
                        <a:ea typeface="+mn-ea"/>
                        <a:cs typeface="+mn-cs"/>
                      </a:endParaRPr>
                    </a:p>
                    <a:p>
                      <a:pPr marL="0" marR="0" lvl="0" indent="0" algn="justLow" defTabSz="914400" rtl="1" eaLnBrk="1" fontAlgn="auto" latinLnBrk="0" hangingPunct="1">
                        <a:lnSpc>
                          <a:spcPct val="115000"/>
                        </a:lnSpc>
                        <a:spcBef>
                          <a:spcPts val="0"/>
                        </a:spcBef>
                        <a:spcAft>
                          <a:spcPts val="1000"/>
                        </a:spcAft>
                        <a:buClrTx/>
                        <a:buSzTx/>
                        <a:buFontTx/>
                        <a:buNone/>
                        <a:tabLst/>
                        <a:defRPr/>
                      </a:pPr>
                      <a:r>
                        <a:rPr kumimoji="0" lang="ar-SA" sz="2200" b="0" i="0" u="none" strike="noStrike" kern="1200" cap="none" spc="0" normalizeH="0" baseline="0" dirty="0">
                          <a:ln>
                            <a:noFill/>
                          </a:ln>
                          <a:solidFill>
                            <a:prstClr val="black"/>
                          </a:solidFill>
                          <a:effectLst/>
                          <a:uLnTx/>
                          <a:uFillTx/>
                          <a:latin typeface="Book Antiqua" panose="02040602050305030304" pitchFamily="18" charset="0"/>
                          <a:ea typeface="+mn-ea"/>
                          <a:cs typeface="Tahoma" panose="020B0604030504040204" pitchFamily="34" charset="0"/>
                        </a:rPr>
                        <a:t>أنت هو الذي يقف حولك القوَّاد الطوباويون، </a:t>
                      </a:r>
                      <a:r>
                        <a:rPr kumimoji="0" lang="ar-SA" sz="2200" b="0" i="0" u="none" strike="noStrike" kern="1200" cap="none" spc="0" normalizeH="0" baseline="0" dirty="0" err="1">
                          <a:ln>
                            <a:noFill/>
                          </a:ln>
                          <a:solidFill>
                            <a:prstClr val="black"/>
                          </a:solidFill>
                          <a:effectLst/>
                          <a:uLnTx/>
                          <a:uFillTx/>
                          <a:latin typeface="Book Antiqua" panose="02040602050305030304" pitchFamily="18" charset="0"/>
                          <a:ea typeface="+mn-ea"/>
                          <a:cs typeface="Tahoma" panose="020B0604030504040204" pitchFamily="34" charset="0"/>
                        </a:rPr>
                        <a:t>الشاروبيم</a:t>
                      </a:r>
                      <a:r>
                        <a:rPr kumimoji="0" lang="ar-SA" sz="2200" b="0" i="0" u="none" strike="noStrike" kern="1200" cap="none" spc="0" normalizeH="0" baseline="0" dirty="0">
                          <a:ln>
                            <a:noFill/>
                          </a:ln>
                          <a:solidFill>
                            <a:prstClr val="black"/>
                          </a:solidFill>
                          <a:effectLst/>
                          <a:uLnTx/>
                          <a:uFillTx/>
                          <a:latin typeface="Book Antiqua" panose="02040602050305030304" pitchFamily="18" charset="0"/>
                          <a:ea typeface="+mn-ea"/>
                          <a:cs typeface="Tahoma" panose="020B0604030504040204" pitchFamily="34" charset="0"/>
                        </a:rPr>
                        <a:t> </a:t>
                      </a:r>
                      <a:r>
                        <a:rPr kumimoji="0" lang="ar-SA" sz="2200" b="0" i="0" u="none" strike="noStrike" kern="1200" cap="none" spc="0" normalizeH="0" baseline="0" dirty="0" err="1">
                          <a:ln>
                            <a:noFill/>
                          </a:ln>
                          <a:solidFill>
                            <a:prstClr val="black"/>
                          </a:solidFill>
                          <a:effectLst/>
                          <a:uLnTx/>
                          <a:uFillTx/>
                          <a:latin typeface="Book Antiqua" panose="02040602050305030304" pitchFamily="18" charset="0"/>
                          <a:ea typeface="+mn-ea"/>
                          <a:cs typeface="Tahoma" panose="020B0604030504040204" pitchFamily="34" charset="0"/>
                        </a:rPr>
                        <a:t>والسيرافيم</a:t>
                      </a:r>
                      <a:r>
                        <a:rPr kumimoji="0" lang="ar-SA" sz="2200" b="0" i="0" u="none" strike="noStrike" kern="1200" cap="none" spc="0" normalizeH="0" baseline="0" dirty="0">
                          <a:ln>
                            <a:noFill/>
                          </a:ln>
                          <a:solidFill>
                            <a:prstClr val="black"/>
                          </a:solidFill>
                          <a:effectLst/>
                          <a:uLnTx/>
                          <a:uFillTx/>
                          <a:latin typeface="Book Antiqua" panose="02040602050305030304" pitchFamily="18" charset="0"/>
                          <a:ea typeface="+mn-ea"/>
                          <a:cs typeface="Tahoma" panose="020B0604030504040204" pitchFamily="34" charset="0"/>
                        </a:rPr>
                        <a:t>، هؤلاء يقدسونك ثلاث مرات كل حين. ونحن أيضاً اجعلنا مستحقين أن نسبحك معهم ونباركك بأصوات المجد قائلين:</a:t>
                      </a:r>
                      <a:endParaRPr kumimoji="0" lang="fr-FR" sz="2200" b="0" i="0" u="none" strike="noStrike" kern="1200" cap="none" spc="0" normalizeH="0" baseline="0" dirty="0">
                        <a:ln>
                          <a:noFill/>
                        </a:ln>
                        <a:solidFill>
                          <a:prstClr val="black"/>
                        </a:solidFill>
                        <a:effectLst/>
                        <a:uLnTx/>
                        <a:uFillTx/>
                        <a:latin typeface="Book Antiqua" panose="02040602050305030304" pitchFamily="18" charset="0"/>
                        <a:ea typeface="+mn-ea"/>
                        <a:cs typeface="Tahoma" panose="020B0604030504040204" pitchFamily="34" charset="0"/>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375928323"/>
                  </a:ext>
                </a:extLst>
              </a:tr>
              <a:tr h="2199498">
                <a:tc>
                  <a:txBody>
                    <a:bodyPr/>
                    <a:lstStyle/>
                    <a:p>
                      <a:pPr algn="ctr"/>
                      <a:r>
                        <a:rPr lang="fr-FR" sz="2000" b="1" kern="1200" dirty="0">
                          <a:solidFill>
                            <a:srgbClr val="C00000"/>
                          </a:solidFill>
                          <a:latin typeface="+mn-lt"/>
                          <a:ea typeface="+mn-ea"/>
                          <a:cs typeface="+mn-cs"/>
                        </a:rPr>
                        <a:t>Le diacre</a:t>
                      </a:r>
                    </a:p>
                    <a:p>
                      <a:pPr algn="ctr"/>
                      <a:r>
                        <a:rPr kumimoji="0" lang="fr-FR" sz="2000" b="1" i="0" u="none" strike="noStrike" kern="1200" cap="none" spc="0" normalizeH="0" baseline="0" dirty="0">
                          <a:ln>
                            <a:noFill/>
                          </a:ln>
                          <a:solidFill>
                            <a:prstClr val="black"/>
                          </a:solidFill>
                          <a:effectLst/>
                          <a:uLnTx/>
                          <a:uFillTx/>
                          <a:latin typeface="Book Antiqua" panose="02040602050305030304" pitchFamily="18" charset="0"/>
                          <a:ea typeface="+mn-ea"/>
                          <a:cs typeface="Arial" panose="020B0604020202020204" pitchFamily="34" charset="0"/>
                        </a:rPr>
                        <a:t>Soyons attentifs</a:t>
                      </a: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ar-SA" sz="2000" b="1" kern="1200" dirty="0">
                          <a:solidFill>
                            <a:srgbClr val="C00000"/>
                          </a:solidFill>
                          <a:effectLst/>
                          <a:latin typeface="+mn-lt"/>
                          <a:ea typeface="+mn-ea"/>
                          <a:cs typeface="+mn-cs"/>
                        </a:rPr>
                        <a:t>الشماس</a:t>
                      </a:r>
                      <a:endParaRPr lang="fr-FR" sz="2800" b="1" kern="1200" dirty="0">
                        <a:solidFill>
                          <a:srgbClr val="C00000"/>
                        </a:solidFill>
                        <a:effectLst/>
                        <a:latin typeface="+mn-lt"/>
                        <a:ea typeface="+mn-ea"/>
                        <a:cs typeface="+mn-cs"/>
                      </a:endParaRPr>
                    </a:p>
                    <a:p>
                      <a:pPr marL="0" marR="0" lvl="0" indent="0" algn="ctr" defTabSz="914400" rtl="1" eaLnBrk="1" fontAlgn="auto" latinLnBrk="0" hangingPunct="1">
                        <a:lnSpc>
                          <a:spcPct val="115000"/>
                        </a:lnSpc>
                        <a:spcBef>
                          <a:spcPts val="0"/>
                        </a:spcBef>
                        <a:spcAft>
                          <a:spcPts val="1000"/>
                        </a:spcAft>
                        <a:buClrTx/>
                        <a:buSzTx/>
                        <a:buFontTx/>
                        <a:buNone/>
                        <a:tabLst/>
                        <a:defRPr/>
                      </a:pPr>
                      <a:r>
                        <a:rPr kumimoji="0" lang="ar-SA" sz="2200" b="0" i="0" u="none" strike="noStrike" kern="1200" cap="none" spc="0" normalizeH="0" baseline="0" dirty="0">
                          <a:ln>
                            <a:noFill/>
                          </a:ln>
                          <a:solidFill>
                            <a:prstClr val="black"/>
                          </a:solidFill>
                          <a:effectLst/>
                          <a:uLnTx/>
                          <a:uFillTx/>
                          <a:latin typeface="Book Antiqua" panose="02040602050305030304" pitchFamily="18" charset="0"/>
                          <a:ea typeface="+mn-ea"/>
                          <a:cs typeface="Tahoma" panose="020B0604030504040204" pitchFamily="34" charset="0"/>
                        </a:rPr>
                        <a:t>ننصت</a:t>
                      </a:r>
                      <a:endParaRPr kumimoji="0" lang="fr-FR" sz="2200" b="0" i="0" u="none" strike="noStrike" kern="1200" cap="none" spc="0" normalizeH="0" baseline="0" dirty="0">
                        <a:ln>
                          <a:noFill/>
                        </a:ln>
                        <a:solidFill>
                          <a:prstClr val="black"/>
                        </a:solidFill>
                        <a:effectLst/>
                        <a:uLnTx/>
                        <a:uFillTx/>
                        <a:latin typeface="Book Antiqua" panose="02040602050305030304" pitchFamily="18" charset="0"/>
                        <a:ea typeface="+mn-ea"/>
                        <a:cs typeface="Tahoma" panose="020B0604030504040204" pitchFamily="34" charset="0"/>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690015065"/>
                  </a:ext>
                </a:extLst>
              </a:tr>
            </a:tbl>
          </a:graphicData>
        </a:graphic>
      </p:graphicFrame>
      <p:sp>
        <p:nvSpPr>
          <p:cNvPr id="6" name="ZoneTexte 5">
            <a:extLst>
              <a:ext uri="{FF2B5EF4-FFF2-40B4-BE49-F238E27FC236}">
                <a16:creationId xmlns:a16="http://schemas.microsoft.com/office/drawing/2014/main" id="{8014C5B3-522C-4636-BC04-2C6F0E035003}"/>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du </a:t>
            </a:r>
            <a:r>
              <a:rPr lang="fr-FR" sz="1600" b="1" dirty="0" err="1">
                <a:solidFill>
                  <a:schemeClr val="bg1"/>
                </a:solidFill>
              </a:rPr>
              <a:t>Lakkan</a:t>
            </a:r>
            <a:r>
              <a:rPr lang="fr-FR" sz="1600" b="1" dirty="0">
                <a:solidFill>
                  <a:schemeClr val="bg1"/>
                </a:solidFill>
              </a:rPr>
              <a:t> (Lavement des pieds)</a:t>
            </a:r>
          </a:p>
        </p:txBody>
      </p:sp>
      <p:sp>
        <p:nvSpPr>
          <p:cNvPr id="8" name="Rectangle 74">
            <a:extLst>
              <a:ext uri="{FF2B5EF4-FFF2-40B4-BE49-F238E27FC236}">
                <a16:creationId xmlns:a16="http://schemas.microsoft.com/office/drawing/2014/main" id="{A7D81BE5-65DE-4A87-B157-25BED73448DC}"/>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صلاة </a:t>
            </a:r>
            <a:r>
              <a:rPr lang="ar-SA" sz="2000" b="1" dirty="0" err="1">
                <a:solidFill>
                  <a:schemeClr val="bg1"/>
                </a:solidFill>
              </a:rPr>
              <a:t>اللقان</a:t>
            </a:r>
            <a:endParaRPr lang="en-US" altLang="fr-FR" sz="2000" b="1" i="1" dirty="0">
              <a:solidFill>
                <a:schemeClr val="bg1"/>
              </a:solidFill>
            </a:endParaRPr>
          </a:p>
        </p:txBody>
      </p:sp>
      <p:graphicFrame>
        <p:nvGraphicFramePr>
          <p:cNvPr id="2" name="Tableau 1">
            <a:extLst>
              <a:ext uri="{FF2B5EF4-FFF2-40B4-BE49-F238E27FC236}">
                <a16:creationId xmlns:a16="http://schemas.microsoft.com/office/drawing/2014/main" id="{74C8CA0C-1341-48A3-A909-D23FB2B1E912}"/>
              </a:ext>
            </a:extLst>
          </p:cNvPr>
          <p:cNvGraphicFramePr>
            <a:graphicFrameLocks noGrp="1"/>
          </p:cNvGraphicFramePr>
          <p:nvPr/>
        </p:nvGraphicFramePr>
        <p:xfrm>
          <a:off x="407367" y="3933056"/>
          <a:ext cx="11305251" cy="2590800"/>
        </p:xfrm>
        <a:graphic>
          <a:graphicData uri="http://schemas.openxmlformats.org/drawingml/2006/table">
            <a:tbl>
              <a:tblPr firstRow="1" bandRow="1">
                <a:tableStyleId>{5C22544A-7EE6-4342-B048-85BDC9FD1C3A}</a:tableStyleId>
              </a:tblPr>
              <a:tblGrid>
                <a:gridCol w="3768417">
                  <a:extLst>
                    <a:ext uri="{9D8B030D-6E8A-4147-A177-3AD203B41FA5}">
                      <a16:colId xmlns:a16="http://schemas.microsoft.com/office/drawing/2014/main" val="2057329323"/>
                    </a:ext>
                  </a:extLst>
                </a:gridCol>
                <a:gridCol w="3768417">
                  <a:extLst>
                    <a:ext uri="{9D8B030D-6E8A-4147-A177-3AD203B41FA5}">
                      <a16:colId xmlns:a16="http://schemas.microsoft.com/office/drawing/2014/main" val="3859850450"/>
                    </a:ext>
                  </a:extLst>
                </a:gridCol>
                <a:gridCol w="3768417">
                  <a:extLst>
                    <a:ext uri="{9D8B030D-6E8A-4147-A177-3AD203B41FA5}">
                      <a16:colId xmlns:a16="http://schemas.microsoft.com/office/drawing/2014/main" val="3119446210"/>
                    </a:ext>
                  </a:extLst>
                </a:gridCol>
              </a:tblGrid>
              <a:tr h="1840180">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2000" b="1" kern="1200" dirty="0" err="1">
                          <a:solidFill>
                            <a:srgbClr val="C00000"/>
                          </a:solidFill>
                          <a:latin typeface="CS Avva Shenouda" panose="020B7200000000000000" pitchFamily="34" charset="0"/>
                          <a:ea typeface="+mn-ea"/>
                          <a:cs typeface="+mn-cs"/>
                        </a:rPr>
                        <a:t>Pilaoc</a:t>
                      </a:r>
                      <a:endParaRPr lang="fr-FR" sz="2800" b="1" kern="1200" dirty="0">
                        <a:solidFill>
                          <a:srgbClr val="C00000"/>
                        </a:solidFill>
                        <a:latin typeface="CS Avva Shenouda" panose="020B7200000000000000" pitchFamily="34" charset="0"/>
                        <a:ea typeface="+mn-ea"/>
                        <a:cs typeface="+mn-cs"/>
                      </a:endParaRPr>
                    </a:p>
                    <a:p>
                      <a:pPr marL="0" marR="0" lvl="0" indent="0" algn="just" defTabSz="914400" rtl="0" eaLnBrk="1" fontAlgn="auto" latinLnBrk="0" hangingPunct="1">
                        <a:lnSpc>
                          <a:spcPct val="100000"/>
                        </a:lnSpc>
                        <a:spcBef>
                          <a:spcPts val="0"/>
                        </a:spcBef>
                        <a:spcAft>
                          <a:spcPts val="0"/>
                        </a:spcAft>
                        <a:buClrTx/>
                        <a:buSzTx/>
                        <a:buFontTx/>
                        <a:buNone/>
                        <a:tabLst/>
                        <a:defRPr/>
                      </a:pPr>
                      <a:r>
                        <a:rPr lang="pt-BR" sz="2400" b="1" kern="1200" dirty="0">
                          <a:solidFill>
                            <a:schemeClr val="tx1"/>
                          </a:solidFill>
                          <a:effectLst/>
                          <a:latin typeface="Athanasius" pitchFamily="2" charset="0"/>
                          <a:ea typeface="+mn-ea"/>
                          <a:cs typeface="+mn-cs"/>
                        </a:rPr>
                        <a:t>Nixeroubim ceouw]t `mmok &gt; nem Niceravim ce;`wou nak &gt; euw] `ebol eujw `mmoc. Agioc `agioc `agioc &gt; Kurioc cabawq &gt; `plhrhc `o ouranoc ke `h gh &gt; thc `agiac cou do [hc.</a:t>
                      </a:r>
                      <a:endParaRPr lang="fr-FR" sz="2400" b="1" kern="1200" dirty="0">
                        <a:solidFill>
                          <a:schemeClr val="tx1"/>
                        </a:solidFill>
                        <a:effectLst/>
                        <a:latin typeface="Athanasius" pitchFamily="2" charset="0"/>
                        <a:ea typeface="+mn-ea"/>
                        <a:cs typeface="+mn-cs"/>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algn="ctr" defTabSz="914400" rtl="0" eaLnBrk="1" latinLnBrk="0" hangingPunct="1"/>
                      <a:r>
                        <a:rPr lang="fr-FR" sz="2000" b="1" kern="1200" dirty="0">
                          <a:solidFill>
                            <a:srgbClr val="C00000"/>
                          </a:solidFill>
                          <a:latin typeface="+mn-lt"/>
                          <a:ea typeface="+mn-ea"/>
                          <a:cs typeface="+mn-cs"/>
                        </a:rPr>
                        <a:t>L’assemblée</a:t>
                      </a:r>
                      <a:endParaRPr lang="fr-FR" sz="2800" b="1" kern="1200" dirty="0">
                        <a:solidFill>
                          <a:srgbClr val="C00000"/>
                        </a:solidFill>
                        <a:latin typeface="+mn-lt"/>
                        <a:ea typeface="+mn-ea"/>
                        <a:cs typeface="+mn-cs"/>
                      </a:endParaRPr>
                    </a:p>
                    <a:p>
                      <a:pPr algn="just"/>
                      <a:r>
                        <a:rPr lang="fr-FR" sz="2000" b="1" kern="1200" dirty="0">
                          <a:solidFill>
                            <a:schemeClr val="dk1"/>
                          </a:solidFill>
                          <a:effectLst/>
                          <a:latin typeface="+mn-lt"/>
                          <a:ea typeface="+mn-ea"/>
                          <a:cs typeface="+mn-cs"/>
                        </a:rPr>
                        <a:t>Les chérubins T'adorent et les séraphins Te glorifient en proclamant et en disant : SAINT, SAINT, SAINT Seigneur Sabaoth, ciel et terre sont remplis de Ta Sainte Gloire.</a:t>
                      </a: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ar-SA" sz="2400" b="1" kern="1200" dirty="0">
                          <a:solidFill>
                            <a:srgbClr val="C00000"/>
                          </a:solidFill>
                          <a:effectLst/>
                          <a:latin typeface="+mn-lt"/>
                          <a:ea typeface="+mn-ea"/>
                          <a:cs typeface="+mn-cs"/>
                        </a:rPr>
                        <a:t>الشعب</a:t>
                      </a:r>
                      <a:endParaRPr lang="fr-FR" sz="2400" b="1" kern="1200" dirty="0">
                        <a:solidFill>
                          <a:srgbClr val="C00000"/>
                        </a:solidFill>
                        <a:effectLst/>
                        <a:latin typeface="+mn-lt"/>
                        <a:ea typeface="+mn-ea"/>
                        <a:cs typeface="+mn-cs"/>
                      </a:endParaRPr>
                    </a:p>
                    <a:p>
                      <a:pPr marL="0" marR="0" lvl="0" indent="0" algn="justLow" defTabSz="914400" rtl="1" eaLnBrk="1" fontAlgn="auto" latinLnBrk="0" hangingPunct="1">
                        <a:lnSpc>
                          <a:spcPct val="115000"/>
                        </a:lnSpc>
                        <a:spcBef>
                          <a:spcPts val="0"/>
                        </a:spcBef>
                        <a:spcAft>
                          <a:spcPts val="1000"/>
                        </a:spcAft>
                        <a:buClrTx/>
                        <a:buSzTx/>
                        <a:buFontTx/>
                        <a:buNone/>
                        <a:tabLst/>
                        <a:defRPr/>
                      </a:pPr>
                      <a:r>
                        <a:rPr kumimoji="0" lang="ar-SA" sz="2000" b="0" i="0" u="none" strike="noStrike" kern="1200" cap="none" spc="0" normalizeH="0" baseline="0" dirty="0" err="1">
                          <a:ln>
                            <a:noFill/>
                          </a:ln>
                          <a:solidFill>
                            <a:prstClr val="black"/>
                          </a:solidFill>
                          <a:effectLst/>
                          <a:uLnTx/>
                          <a:uFillTx/>
                          <a:latin typeface="Book Antiqua" panose="02040602050305030304" pitchFamily="18" charset="0"/>
                          <a:ea typeface="+mn-ea"/>
                          <a:cs typeface="Tahoma" panose="020B0604030504040204" pitchFamily="34" charset="0"/>
                        </a:rPr>
                        <a:t>الشاروبيم</a:t>
                      </a:r>
                      <a:r>
                        <a:rPr kumimoji="0" lang="ar-SA" sz="2000" b="0" i="0" u="none" strike="noStrike" kern="1200" cap="none" spc="0" normalizeH="0" baseline="0" dirty="0">
                          <a:ln>
                            <a:noFill/>
                          </a:ln>
                          <a:solidFill>
                            <a:prstClr val="black"/>
                          </a:solidFill>
                          <a:effectLst/>
                          <a:uLnTx/>
                          <a:uFillTx/>
                          <a:latin typeface="Book Antiqua" panose="02040602050305030304" pitchFamily="18" charset="0"/>
                          <a:ea typeface="+mn-ea"/>
                          <a:cs typeface="Tahoma" panose="020B0604030504040204" pitchFamily="34" charset="0"/>
                        </a:rPr>
                        <a:t> يسجدون لك، </a:t>
                      </a:r>
                      <a:r>
                        <a:rPr kumimoji="0" lang="ar-SA" sz="2000" b="0" i="0" u="none" strike="noStrike" kern="1200" cap="none" spc="0" normalizeH="0" baseline="0" dirty="0" err="1">
                          <a:ln>
                            <a:noFill/>
                          </a:ln>
                          <a:solidFill>
                            <a:prstClr val="black"/>
                          </a:solidFill>
                          <a:effectLst/>
                          <a:uLnTx/>
                          <a:uFillTx/>
                          <a:latin typeface="Book Antiqua" panose="02040602050305030304" pitchFamily="18" charset="0"/>
                          <a:ea typeface="+mn-ea"/>
                          <a:cs typeface="Tahoma" panose="020B0604030504040204" pitchFamily="34" charset="0"/>
                        </a:rPr>
                        <a:t>والسيرافيم</a:t>
                      </a:r>
                      <a:r>
                        <a:rPr kumimoji="0" lang="ar-SA" sz="2000" b="0" i="0" u="none" strike="noStrike" kern="1200" cap="none" spc="0" normalizeH="0" baseline="0" dirty="0">
                          <a:ln>
                            <a:noFill/>
                          </a:ln>
                          <a:solidFill>
                            <a:prstClr val="black"/>
                          </a:solidFill>
                          <a:effectLst/>
                          <a:uLnTx/>
                          <a:uFillTx/>
                          <a:latin typeface="Book Antiqua" panose="02040602050305030304" pitchFamily="18" charset="0"/>
                          <a:ea typeface="+mn-ea"/>
                          <a:cs typeface="Tahoma" panose="020B0604030504040204" pitchFamily="34" charset="0"/>
                        </a:rPr>
                        <a:t> يمجدونك صارخين قائلين:</a:t>
                      </a:r>
                      <a:r>
                        <a:rPr kumimoji="0" lang="fr-FR" sz="2000" b="0" i="0" u="none" strike="noStrike" kern="1200" cap="none" spc="0" normalizeH="0" baseline="0" dirty="0">
                          <a:ln>
                            <a:noFill/>
                          </a:ln>
                          <a:solidFill>
                            <a:prstClr val="black"/>
                          </a:solidFill>
                          <a:effectLst/>
                          <a:uLnTx/>
                          <a:uFillTx/>
                          <a:latin typeface="Book Antiqua" panose="02040602050305030304" pitchFamily="18" charset="0"/>
                          <a:ea typeface="+mn-ea"/>
                          <a:cs typeface="Tahoma" panose="020B0604030504040204" pitchFamily="34" charset="0"/>
                        </a:rPr>
                        <a:t> </a:t>
                      </a:r>
                      <a:r>
                        <a:rPr kumimoji="0" lang="ar-AE" sz="2000" b="0" i="0" u="none" strike="noStrike" kern="1200" cap="none" spc="0" normalizeH="0" baseline="0" dirty="0">
                          <a:ln>
                            <a:noFill/>
                          </a:ln>
                          <a:solidFill>
                            <a:prstClr val="black"/>
                          </a:solidFill>
                          <a:effectLst/>
                          <a:uLnTx/>
                          <a:uFillTx/>
                          <a:latin typeface="Book Antiqua" panose="02040602050305030304" pitchFamily="18" charset="0"/>
                          <a:ea typeface="+mn-ea"/>
                          <a:cs typeface="Tahoma" panose="020B0604030504040204" pitchFamily="34" charset="0"/>
                        </a:rPr>
                        <a:t>قدوس </a:t>
                      </a:r>
                      <a:r>
                        <a:rPr kumimoji="0" lang="ar-AE" sz="2000" b="0" i="0" u="none" strike="noStrike" kern="1200" cap="none" spc="0" normalizeH="0" baseline="0" dirty="0" err="1">
                          <a:ln>
                            <a:noFill/>
                          </a:ln>
                          <a:solidFill>
                            <a:prstClr val="black"/>
                          </a:solidFill>
                          <a:effectLst/>
                          <a:uLnTx/>
                          <a:uFillTx/>
                          <a:latin typeface="Book Antiqua" panose="02040602050305030304" pitchFamily="18" charset="0"/>
                          <a:ea typeface="+mn-ea"/>
                          <a:cs typeface="Tahoma" panose="020B0604030504040204" pitchFamily="34" charset="0"/>
                        </a:rPr>
                        <a:t>قدوس</a:t>
                      </a:r>
                      <a:r>
                        <a:rPr kumimoji="0" lang="ar-AE" sz="2000" b="0" i="0" u="none" strike="noStrike" kern="1200" cap="none" spc="0" normalizeH="0" baseline="0" dirty="0">
                          <a:ln>
                            <a:noFill/>
                          </a:ln>
                          <a:solidFill>
                            <a:prstClr val="black"/>
                          </a:solidFill>
                          <a:effectLst/>
                          <a:uLnTx/>
                          <a:uFillTx/>
                          <a:latin typeface="Book Antiqua" panose="02040602050305030304" pitchFamily="18" charset="0"/>
                          <a:ea typeface="+mn-ea"/>
                          <a:cs typeface="Tahoma" panose="020B0604030504040204" pitchFamily="34" charset="0"/>
                        </a:rPr>
                        <a:t> </a:t>
                      </a:r>
                      <a:r>
                        <a:rPr kumimoji="0" lang="ar-AE" sz="2000" b="0" i="0" u="none" strike="noStrike" kern="1200" cap="none" spc="0" normalizeH="0" baseline="0" dirty="0" err="1">
                          <a:ln>
                            <a:noFill/>
                          </a:ln>
                          <a:solidFill>
                            <a:prstClr val="black"/>
                          </a:solidFill>
                          <a:effectLst/>
                          <a:uLnTx/>
                          <a:uFillTx/>
                          <a:latin typeface="Book Antiqua" panose="02040602050305030304" pitchFamily="18" charset="0"/>
                          <a:ea typeface="+mn-ea"/>
                          <a:cs typeface="Tahoma" panose="020B0604030504040204" pitchFamily="34" charset="0"/>
                        </a:rPr>
                        <a:t>قدوس</a:t>
                      </a:r>
                      <a:r>
                        <a:rPr kumimoji="0" lang="ar-AE" sz="2000" b="0" i="0" u="none" strike="noStrike" kern="1200" cap="none" spc="0" normalizeH="0" baseline="0" dirty="0">
                          <a:ln>
                            <a:noFill/>
                          </a:ln>
                          <a:solidFill>
                            <a:prstClr val="black"/>
                          </a:solidFill>
                          <a:effectLst/>
                          <a:uLnTx/>
                          <a:uFillTx/>
                          <a:latin typeface="Book Antiqua" panose="02040602050305030304" pitchFamily="18" charset="0"/>
                          <a:ea typeface="+mn-ea"/>
                          <a:cs typeface="Tahoma" panose="020B0604030504040204" pitchFamily="34" charset="0"/>
                        </a:rPr>
                        <a:t>، رب </a:t>
                      </a:r>
                      <a:r>
                        <a:rPr kumimoji="0" lang="ar-AE" sz="2000" b="0" i="0" u="none" strike="noStrike" kern="1200" cap="none" spc="0" normalizeH="0" baseline="0" dirty="0" err="1">
                          <a:ln>
                            <a:noFill/>
                          </a:ln>
                          <a:solidFill>
                            <a:prstClr val="black"/>
                          </a:solidFill>
                          <a:effectLst/>
                          <a:uLnTx/>
                          <a:uFillTx/>
                          <a:latin typeface="Book Antiqua" panose="02040602050305030304" pitchFamily="18" charset="0"/>
                          <a:ea typeface="+mn-ea"/>
                          <a:cs typeface="Tahoma" panose="020B0604030504040204" pitchFamily="34" charset="0"/>
                        </a:rPr>
                        <a:t>الصباؤوت</a:t>
                      </a:r>
                      <a:r>
                        <a:rPr kumimoji="0" lang="ar-AE" sz="2000" b="0" i="0" u="none" strike="noStrike" kern="1200" cap="none" spc="0" normalizeH="0" baseline="0" dirty="0">
                          <a:ln>
                            <a:noFill/>
                          </a:ln>
                          <a:solidFill>
                            <a:prstClr val="black"/>
                          </a:solidFill>
                          <a:effectLst/>
                          <a:uLnTx/>
                          <a:uFillTx/>
                          <a:latin typeface="Book Antiqua" panose="02040602050305030304" pitchFamily="18" charset="0"/>
                          <a:ea typeface="+mn-ea"/>
                          <a:cs typeface="Tahoma" panose="020B0604030504040204" pitchFamily="34" charset="0"/>
                        </a:rPr>
                        <a:t>، السماء والأرض مملوءتان من مجدك الأقدس.</a:t>
                      </a:r>
                      <a:endParaRPr kumimoji="0" lang="fr-FR" sz="2000" b="0" i="0" u="none" strike="noStrike" kern="1200" cap="none" spc="0" normalizeH="0" baseline="0" dirty="0">
                        <a:ln>
                          <a:noFill/>
                        </a:ln>
                        <a:solidFill>
                          <a:prstClr val="black"/>
                        </a:solidFill>
                        <a:effectLst/>
                        <a:uLnTx/>
                        <a:uFillTx/>
                        <a:latin typeface="Book Antiqua" panose="02040602050305030304" pitchFamily="18" charset="0"/>
                        <a:ea typeface="+mn-ea"/>
                        <a:cs typeface="Tahoma" panose="020B0604030504040204" pitchFamily="34" charset="0"/>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506913585"/>
                  </a:ext>
                </a:extLst>
              </a:tr>
            </a:tbl>
          </a:graphicData>
        </a:graphic>
      </p:graphicFrame>
    </p:spTree>
    <p:extLst>
      <p:ext uri="{BB962C8B-B14F-4D97-AF65-F5344CB8AC3E}">
        <p14:creationId xmlns:p14="http://schemas.microsoft.com/office/powerpoint/2010/main" val="2831364566"/>
      </p:ext>
    </p:extLst>
  </p:cSld>
  <p:clrMapOvr>
    <a:masterClrMapping/>
  </p:clrMapOvr>
</p:sld>
</file>

<file path=ppt/slides/slide6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5" name="Connecteur droit 4">
            <a:extLst>
              <a:ext uri="{FF2B5EF4-FFF2-40B4-BE49-F238E27FC236}">
                <a16:creationId xmlns:a16="http://schemas.microsoft.com/office/drawing/2014/main" id="{126B1987-611D-41BD-9F08-E35F26AD5672}"/>
              </a:ext>
            </a:extLst>
          </p:cNvPr>
          <p:cNvCxnSpPr>
            <a:cxnSpLocks/>
          </p:cNvCxnSpPr>
          <p:nvPr/>
        </p:nvCxnSpPr>
        <p:spPr>
          <a:xfrm flipV="1">
            <a:off x="6023992" y="548680"/>
            <a:ext cx="0" cy="5832648"/>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aphicFrame>
        <p:nvGraphicFramePr>
          <p:cNvPr id="11" name="Tableau 10">
            <a:extLst>
              <a:ext uri="{FF2B5EF4-FFF2-40B4-BE49-F238E27FC236}">
                <a16:creationId xmlns:a16="http://schemas.microsoft.com/office/drawing/2014/main" id="{064030C8-D926-485C-8E3C-04B79300FA76}"/>
              </a:ext>
            </a:extLst>
          </p:cNvPr>
          <p:cNvGraphicFramePr>
            <a:graphicFrameLocks noGrp="1"/>
          </p:cNvGraphicFramePr>
          <p:nvPr/>
        </p:nvGraphicFramePr>
        <p:xfrm>
          <a:off x="407366" y="548680"/>
          <a:ext cx="11305254" cy="5577840"/>
        </p:xfrm>
        <a:graphic>
          <a:graphicData uri="http://schemas.openxmlformats.org/drawingml/2006/table">
            <a:tbl>
              <a:tblPr firstRow="1" bandRow="1">
                <a:tableStyleId>{5C22544A-7EE6-4342-B048-85BDC9FD1C3A}</a:tableStyleId>
              </a:tblPr>
              <a:tblGrid>
                <a:gridCol w="5652627">
                  <a:extLst>
                    <a:ext uri="{9D8B030D-6E8A-4147-A177-3AD203B41FA5}">
                      <a16:colId xmlns:a16="http://schemas.microsoft.com/office/drawing/2014/main" val="928857037"/>
                    </a:ext>
                  </a:extLst>
                </a:gridCol>
                <a:gridCol w="5652627">
                  <a:extLst>
                    <a:ext uri="{9D8B030D-6E8A-4147-A177-3AD203B41FA5}">
                      <a16:colId xmlns:a16="http://schemas.microsoft.com/office/drawing/2014/main" val="2709813572"/>
                    </a:ext>
                  </a:extLst>
                </a:gridCol>
              </a:tblGrid>
              <a:tr h="3722238">
                <a:tc>
                  <a:txBody>
                    <a:bodyPr/>
                    <a:lstStyle/>
                    <a:p>
                      <a:pPr algn="ctr"/>
                      <a:r>
                        <a:rPr lang="fr-FR" sz="2000" b="1" kern="1200" dirty="0">
                          <a:solidFill>
                            <a:srgbClr val="C00000"/>
                          </a:solidFill>
                          <a:latin typeface="+mn-lt"/>
                          <a:ea typeface="+mn-ea"/>
                          <a:cs typeface="+mn-cs"/>
                        </a:rPr>
                        <a:t>Le Prêtre</a:t>
                      </a:r>
                    </a:p>
                    <a:p>
                      <a:pPr algn="just"/>
                      <a:r>
                        <a:rPr lang="fr-FR" sz="1800" b="1" kern="1200" dirty="0" err="1">
                          <a:solidFill>
                            <a:schemeClr val="tx1"/>
                          </a:solidFill>
                          <a:effectLst/>
                          <a:latin typeface="CS Avva Shenouda" panose="020B7200000000000000" pitchFamily="34" charset="0"/>
                          <a:ea typeface="+mn-ea"/>
                          <a:cs typeface="+mn-cs"/>
                        </a:rPr>
                        <a:t>Agioc</a:t>
                      </a:r>
                      <a:r>
                        <a:rPr lang="fr-FR" sz="1800" b="1" kern="1200" dirty="0">
                          <a:solidFill>
                            <a:schemeClr val="tx1"/>
                          </a:solidFill>
                          <a:effectLst/>
                          <a:latin typeface="CS Avva Shenouda" panose="020B7200000000000000" pitchFamily="34" charset="0"/>
                          <a:ea typeface="+mn-ea"/>
                          <a:cs typeface="+mn-cs"/>
                        </a:rPr>
                        <a:t> </a:t>
                      </a:r>
                      <a:r>
                        <a:rPr lang="fr-FR" sz="1800" b="1" kern="1200" dirty="0" err="1">
                          <a:solidFill>
                            <a:schemeClr val="tx1"/>
                          </a:solidFill>
                          <a:effectLst/>
                          <a:latin typeface="CS Avva Shenouda" panose="020B7200000000000000" pitchFamily="34" charset="0"/>
                          <a:ea typeface="+mn-ea"/>
                          <a:cs typeface="+mn-cs"/>
                        </a:rPr>
                        <a:t>Agioc</a:t>
                      </a:r>
                      <a:r>
                        <a:rPr lang="fr-FR" sz="1800" b="1" kern="1200" dirty="0">
                          <a:solidFill>
                            <a:schemeClr val="tx1"/>
                          </a:solidFill>
                          <a:effectLst/>
                          <a:latin typeface="CS Avva Shenouda" panose="020B7200000000000000" pitchFamily="34" charset="0"/>
                          <a:ea typeface="+mn-ea"/>
                          <a:cs typeface="+mn-cs"/>
                        </a:rPr>
                        <a:t> </a:t>
                      </a:r>
                      <a:r>
                        <a:rPr lang="fr-FR" sz="1800" b="1" kern="1200" dirty="0" err="1">
                          <a:solidFill>
                            <a:schemeClr val="tx1"/>
                          </a:solidFill>
                          <a:effectLst/>
                          <a:latin typeface="CS Avva Shenouda" panose="020B7200000000000000" pitchFamily="34" charset="0"/>
                          <a:ea typeface="+mn-ea"/>
                          <a:cs typeface="+mn-cs"/>
                        </a:rPr>
                        <a:t>Agioc</a:t>
                      </a:r>
                      <a:r>
                        <a:rPr lang="fr-FR" sz="1800" b="1" kern="1200" dirty="0">
                          <a:solidFill>
                            <a:schemeClr val="tx1"/>
                          </a:solidFill>
                          <a:effectLst/>
                          <a:latin typeface="CS Avva Shenouda" panose="020B7200000000000000" pitchFamily="34" charset="0"/>
                          <a:ea typeface="+mn-ea"/>
                          <a:cs typeface="+mn-cs"/>
                        </a:rPr>
                        <a:t> </a:t>
                      </a:r>
                      <a:r>
                        <a:rPr kumimoji="0" lang="fr-FR" sz="2000" b="1" i="0" u="none" strike="noStrike" kern="1200" cap="none" spc="0" normalizeH="0" baseline="0" dirty="0">
                          <a:ln>
                            <a:noFill/>
                          </a:ln>
                          <a:solidFill>
                            <a:prstClr val="black"/>
                          </a:solidFill>
                          <a:effectLst/>
                          <a:uLnTx/>
                          <a:uFillTx/>
                          <a:latin typeface="Book Antiqua" panose="02040602050305030304" pitchFamily="18" charset="0"/>
                          <a:ea typeface="+mn-ea"/>
                          <a:cs typeface="Arial" panose="020B0604020202020204" pitchFamily="34" charset="0"/>
                        </a:rPr>
                        <a:t>Saint, Saint, es-tu ô Seigneur ; Tu es Saint en toute chose. Car Tu es Dieu, le vrai Saint, Jésus Christ, le Fils, né avant toute création. Tu es dans la gloire de Ta grandeur et personne ne connaît la plénitude de Ta divinité qui T'habite corporellement. Tu n'as pas jugé bon de revendiquer Ton droit d'être traité égal à Ton Père. Mais, par Ta propre Volonté, Tu as pris la condition du serviteur. Tu T'es fait homme en vérité. Tu T'es incarné dans le sein de celle qui est sans souillure, la Mère de Dieu, Sainte Marie. Tu t’es revêtu de la pureté et n'as jamais péché. Tu as été à la sainte croix pour notre salut. Tu nous as donné cet exemple : Tu t'es levé de table. Tu as pris un linge et T'es ceint avec. Tu versas de l'eau dans un bassin. </a:t>
                      </a: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ar-SA" sz="2000" b="1" kern="1200" dirty="0">
                          <a:solidFill>
                            <a:srgbClr val="C00000"/>
                          </a:solidFill>
                          <a:effectLst/>
                          <a:latin typeface="+mn-lt"/>
                          <a:ea typeface="+mn-ea"/>
                          <a:cs typeface="+mn-cs"/>
                        </a:rPr>
                        <a:t>الكاهن</a:t>
                      </a:r>
                      <a:endParaRPr lang="fr-FR" sz="2000" b="1" kern="1200" dirty="0">
                        <a:solidFill>
                          <a:srgbClr val="C00000"/>
                        </a:solidFill>
                        <a:effectLst/>
                        <a:latin typeface="+mn-lt"/>
                        <a:ea typeface="+mn-ea"/>
                        <a:cs typeface="+mn-cs"/>
                      </a:endParaRPr>
                    </a:p>
                    <a:p>
                      <a:pPr marL="0" marR="0" lvl="0" indent="0" algn="justLow" defTabSz="914400" rtl="1" eaLnBrk="1" fontAlgn="auto" latinLnBrk="0" hangingPunct="1">
                        <a:lnSpc>
                          <a:spcPct val="115000"/>
                        </a:lnSpc>
                        <a:spcBef>
                          <a:spcPts val="0"/>
                        </a:spcBef>
                        <a:spcAft>
                          <a:spcPts val="1000"/>
                        </a:spcAft>
                        <a:buClrTx/>
                        <a:buSzTx/>
                        <a:buFontTx/>
                        <a:buNone/>
                        <a:tabLst/>
                        <a:defRPr/>
                      </a:pPr>
                      <a:r>
                        <a:rPr lang="fr-FR" sz="2400" b="1" kern="1200" dirty="0">
                          <a:solidFill>
                            <a:schemeClr val="tx1"/>
                          </a:solidFill>
                          <a:effectLst/>
                          <a:latin typeface="CS Avva Shenouda" panose="020B7200000000000000" pitchFamily="34" charset="0"/>
                          <a:ea typeface="+mn-ea"/>
                          <a:cs typeface="+mn-cs"/>
                        </a:rPr>
                        <a:t> </a:t>
                      </a:r>
                      <a:r>
                        <a:rPr lang="fr-FR" sz="2400" b="1" kern="1200" dirty="0" err="1">
                          <a:solidFill>
                            <a:schemeClr val="tx1"/>
                          </a:solidFill>
                          <a:effectLst/>
                          <a:latin typeface="CS Avva Shenouda" panose="020B7200000000000000" pitchFamily="34" charset="0"/>
                          <a:ea typeface="+mn-ea"/>
                          <a:cs typeface="+mn-cs"/>
                        </a:rPr>
                        <a:t>Agioc</a:t>
                      </a:r>
                      <a:r>
                        <a:rPr lang="fr-FR" sz="2400" b="1" kern="1200" dirty="0">
                          <a:solidFill>
                            <a:schemeClr val="tx1"/>
                          </a:solidFill>
                          <a:effectLst/>
                          <a:latin typeface="CS Avva Shenouda" panose="020B7200000000000000" pitchFamily="34" charset="0"/>
                          <a:ea typeface="+mn-ea"/>
                          <a:cs typeface="+mn-cs"/>
                        </a:rPr>
                        <a:t> </a:t>
                      </a:r>
                      <a:r>
                        <a:rPr lang="fr-FR" sz="2400" b="1" kern="1200" dirty="0" err="1">
                          <a:solidFill>
                            <a:schemeClr val="tx1"/>
                          </a:solidFill>
                          <a:effectLst/>
                          <a:latin typeface="CS Avva Shenouda" panose="020B7200000000000000" pitchFamily="34" charset="0"/>
                          <a:ea typeface="+mn-ea"/>
                          <a:cs typeface="+mn-cs"/>
                        </a:rPr>
                        <a:t>Agioc</a:t>
                      </a:r>
                      <a:r>
                        <a:rPr lang="fr-FR" sz="2400" b="1" kern="1200" dirty="0">
                          <a:solidFill>
                            <a:schemeClr val="tx1"/>
                          </a:solidFill>
                          <a:effectLst/>
                          <a:latin typeface="CS Avva Shenouda" panose="020B7200000000000000" pitchFamily="34" charset="0"/>
                          <a:ea typeface="+mn-ea"/>
                          <a:cs typeface="+mn-cs"/>
                        </a:rPr>
                        <a:t> </a:t>
                      </a:r>
                      <a:r>
                        <a:rPr lang="fr-FR" sz="2400" b="1" kern="1200" dirty="0" err="1">
                          <a:solidFill>
                            <a:schemeClr val="tx1"/>
                          </a:solidFill>
                          <a:effectLst/>
                          <a:latin typeface="CS Avva Shenouda" panose="020B7200000000000000" pitchFamily="34" charset="0"/>
                          <a:ea typeface="+mn-ea"/>
                          <a:cs typeface="+mn-cs"/>
                        </a:rPr>
                        <a:t>Agioc</a:t>
                      </a:r>
                      <a:r>
                        <a:rPr lang="ar-AE" sz="2400" b="1" kern="1200" dirty="0">
                          <a:solidFill>
                            <a:schemeClr val="tx1"/>
                          </a:solidFill>
                          <a:effectLst/>
                          <a:latin typeface="CS Avva Shenouda" panose="020B7200000000000000" pitchFamily="34" charset="0"/>
                          <a:ea typeface="+mn-ea"/>
                          <a:cs typeface="+mn-cs"/>
                        </a:rPr>
                        <a:t>قدوس </a:t>
                      </a:r>
                      <a:r>
                        <a:rPr lang="ar-AE" sz="2400" b="1" kern="1200" dirty="0" err="1">
                          <a:solidFill>
                            <a:schemeClr val="tx1"/>
                          </a:solidFill>
                          <a:effectLst/>
                          <a:latin typeface="CS Avva Shenouda" panose="020B7200000000000000" pitchFamily="34" charset="0"/>
                          <a:ea typeface="+mn-ea"/>
                          <a:cs typeface="+mn-cs"/>
                        </a:rPr>
                        <a:t>قدوس</a:t>
                      </a:r>
                      <a:r>
                        <a:rPr lang="ar-AE" sz="2400" b="1" kern="1200" dirty="0">
                          <a:solidFill>
                            <a:schemeClr val="tx1"/>
                          </a:solidFill>
                          <a:effectLst/>
                          <a:latin typeface="CS Avva Shenouda" panose="020B7200000000000000" pitchFamily="34" charset="0"/>
                          <a:ea typeface="+mn-ea"/>
                          <a:cs typeface="+mn-cs"/>
                        </a:rPr>
                        <a:t> أيها الرب وقدوس أنت في كل شيء، لأنك أنت الاله القدوس الحقيقي، يسوع المسيح الابن، المولود قبل كل الخليقة. الكائن في مجد عظمته، الذي لا يعرف أحد كمال لاهوته الحال فيه جسدياً. ليس هو اختطافاً أن تكون مساوياً لله أبيك. لكن بإرادتك وحدك أخذت شكل العبد، وصرت إنساناً بالحقيقة تجسدت في بطن غير الدنسة والدة الاله القديسة مريم. أنت الذى لبست الطهارة ولم تخطئ أبداً، ودفعت ذاتك إلى الصليب المقدس من أجل خلاصنا. وضعت لنا هذا المثال، إذ قمت من العشاء وأخذت منديلاً، اشتددت به وصببت ماء في لقان، </a:t>
                      </a:r>
                      <a:endParaRPr kumimoji="0" lang="fr-FR" sz="2200" b="0" i="0" u="none" strike="noStrike" kern="1200" cap="none" spc="0" normalizeH="0" baseline="0" dirty="0">
                        <a:ln>
                          <a:noFill/>
                        </a:ln>
                        <a:solidFill>
                          <a:prstClr val="black"/>
                        </a:solidFill>
                        <a:effectLst/>
                        <a:uLnTx/>
                        <a:uFillTx/>
                        <a:latin typeface="Book Antiqua" panose="02040602050305030304" pitchFamily="18" charset="0"/>
                        <a:ea typeface="+mn-ea"/>
                        <a:cs typeface="Tahoma" panose="020B0604030504040204" pitchFamily="34" charset="0"/>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375928323"/>
                  </a:ext>
                </a:extLst>
              </a:tr>
            </a:tbl>
          </a:graphicData>
        </a:graphic>
      </p:graphicFrame>
      <p:sp>
        <p:nvSpPr>
          <p:cNvPr id="6" name="ZoneTexte 5">
            <a:extLst>
              <a:ext uri="{FF2B5EF4-FFF2-40B4-BE49-F238E27FC236}">
                <a16:creationId xmlns:a16="http://schemas.microsoft.com/office/drawing/2014/main" id="{8014C5B3-522C-4636-BC04-2C6F0E035003}"/>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du </a:t>
            </a:r>
            <a:r>
              <a:rPr lang="fr-FR" sz="1600" b="1" dirty="0" err="1">
                <a:solidFill>
                  <a:schemeClr val="bg1"/>
                </a:solidFill>
              </a:rPr>
              <a:t>Lakkan</a:t>
            </a:r>
            <a:r>
              <a:rPr lang="fr-FR" sz="1600" b="1" dirty="0">
                <a:solidFill>
                  <a:schemeClr val="bg1"/>
                </a:solidFill>
              </a:rPr>
              <a:t> (Lavement des pieds)</a:t>
            </a:r>
          </a:p>
        </p:txBody>
      </p:sp>
      <p:sp>
        <p:nvSpPr>
          <p:cNvPr id="8" name="Rectangle 74">
            <a:extLst>
              <a:ext uri="{FF2B5EF4-FFF2-40B4-BE49-F238E27FC236}">
                <a16:creationId xmlns:a16="http://schemas.microsoft.com/office/drawing/2014/main" id="{A7D81BE5-65DE-4A87-B157-25BED73448DC}"/>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صلاة </a:t>
            </a:r>
            <a:r>
              <a:rPr lang="ar-SA" sz="2000" b="1" dirty="0" err="1">
                <a:solidFill>
                  <a:schemeClr val="bg1"/>
                </a:solidFill>
              </a:rPr>
              <a:t>اللقان</a:t>
            </a:r>
            <a:endParaRPr lang="en-US" altLang="fr-FR" sz="2000" b="1" i="1" dirty="0">
              <a:solidFill>
                <a:schemeClr val="bg1"/>
              </a:solidFill>
            </a:endParaRPr>
          </a:p>
        </p:txBody>
      </p:sp>
    </p:spTree>
    <p:extLst>
      <p:ext uri="{BB962C8B-B14F-4D97-AF65-F5344CB8AC3E}">
        <p14:creationId xmlns:p14="http://schemas.microsoft.com/office/powerpoint/2010/main" val="1467261651"/>
      </p:ext>
    </p:extLst>
  </p:cSld>
  <p:clrMapOvr>
    <a:masterClrMapping/>
  </p:clrMapOvr>
</p:sld>
</file>

<file path=ppt/slides/slide6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5" name="Connecteur droit 4">
            <a:extLst>
              <a:ext uri="{FF2B5EF4-FFF2-40B4-BE49-F238E27FC236}">
                <a16:creationId xmlns:a16="http://schemas.microsoft.com/office/drawing/2014/main" id="{126B1987-611D-41BD-9F08-E35F26AD5672}"/>
              </a:ext>
            </a:extLst>
          </p:cNvPr>
          <p:cNvCxnSpPr>
            <a:cxnSpLocks/>
          </p:cNvCxnSpPr>
          <p:nvPr/>
        </p:nvCxnSpPr>
        <p:spPr>
          <a:xfrm flipV="1">
            <a:off x="6023992" y="548680"/>
            <a:ext cx="0" cy="5832648"/>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aphicFrame>
        <p:nvGraphicFramePr>
          <p:cNvPr id="11" name="Tableau 10">
            <a:extLst>
              <a:ext uri="{FF2B5EF4-FFF2-40B4-BE49-F238E27FC236}">
                <a16:creationId xmlns:a16="http://schemas.microsoft.com/office/drawing/2014/main" id="{064030C8-D926-485C-8E3C-04B79300FA76}"/>
              </a:ext>
            </a:extLst>
          </p:cNvPr>
          <p:cNvGraphicFramePr>
            <a:graphicFrameLocks noGrp="1"/>
          </p:cNvGraphicFramePr>
          <p:nvPr/>
        </p:nvGraphicFramePr>
        <p:xfrm>
          <a:off x="407366" y="548680"/>
          <a:ext cx="11305254" cy="5882640"/>
        </p:xfrm>
        <a:graphic>
          <a:graphicData uri="http://schemas.openxmlformats.org/drawingml/2006/table">
            <a:tbl>
              <a:tblPr firstRow="1" bandRow="1">
                <a:tableStyleId>{5C22544A-7EE6-4342-B048-85BDC9FD1C3A}</a:tableStyleId>
              </a:tblPr>
              <a:tblGrid>
                <a:gridCol w="5652627">
                  <a:extLst>
                    <a:ext uri="{9D8B030D-6E8A-4147-A177-3AD203B41FA5}">
                      <a16:colId xmlns:a16="http://schemas.microsoft.com/office/drawing/2014/main" val="928857037"/>
                    </a:ext>
                  </a:extLst>
                </a:gridCol>
                <a:gridCol w="5652627">
                  <a:extLst>
                    <a:ext uri="{9D8B030D-6E8A-4147-A177-3AD203B41FA5}">
                      <a16:colId xmlns:a16="http://schemas.microsoft.com/office/drawing/2014/main" val="2709813572"/>
                    </a:ext>
                  </a:extLst>
                </a:gridCol>
              </a:tblGrid>
              <a:tr h="3722238">
                <a:tc>
                  <a:txBody>
                    <a:bodyPr/>
                    <a:lstStyle/>
                    <a:p>
                      <a:pPr algn="just"/>
                      <a:r>
                        <a:rPr kumimoji="0" lang="fr-FR" sz="2000" b="1" i="0" u="none" strike="noStrike" kern="1200" cap="none" spc="0" normalizeH="0" baseline="0" dirty="0">
                          <a:ln>
                            <a:noFill/>
                          </a:ln>
                          <a:solidFill>
                            <a:prstClr val="black"/>
                          </a:solidFill>
                          <a:effectLst/>
                          <a:uLnTx/>
                          <a:uFillTx/>
                          <a:latin typeface="Book Antiqua" panose="02040602050305030304" pitchFamily="18" charset="0"/>
                          <a:ea typeface="+mn-ea"/>
                          <a:cs typeface="Arial" panose="020B0604020202020204" pitchFamily="34" charset="0"/>
                        </a:rPr>
                        <a:t>Tu T'es mis à laver les pieds de Tes disciples et à les essuyer avec le linge dont Tu étais ceint. Tu leur as donné le signe de l'amour et de l'humilité et le souvenir de Ton amour pour le genre humain en leur disant : "Si donc je vous ai lavé les pieds, moi le Seigneur et le Maître, vous aussi vous devez vous laver les pieds les uns aux autres. Car c'est un exemple que je vous ai donné, pour que vous fassiez, vous aussi, comme moi j'ai fait pour vous." </a:t>
                      </a:r>
                    </a:p>
                    <a:p>
                      <a:pPr algn="just"/>
                      <a:endParaRPr kumimoji="0" lang="fr-FR" sz="2000" b="1" i="0" u="none" strike="noStrike" kern="1200" cap="none" spc="0" normalizeH="0" baseline="0" dirty="0">
                        <a:ln>
                          <a:noFill/>
                        </a:ln>
                        <a:solidFill>
                          <a:prstClr val="black"/>
                        </a:solidFill>
                        <a:effectLst/>
                        <a:uLnTx/>
                        <a:uFillTx/>
                        <a:latin typeface="Book Antiqua" panose="02040602050305030304" pitchFamily="18" charset="0"/>
                        <a:ea typeface="+mn-ea"/>
                        <a:cs typeface="Arial" panose="020B0604020202020204" pitchFamily="34" charset="0"/>
                      </a:endParaRPr>
                    </a:p>
                    <a:p>
                      <a:pPr algn="just"/>
                      <a:r>
                        <a:rPr kumimoji="0" lang="fr-FR" sz="2000" b="1" i="0" u="none" strike="noStrike" kern="1200" cap="none" spc="0" normalizeH="0" baseline="0" dirty="0">
                          <a:ln>
                            <a:noFill/>
                          </a:ln>
                          <a:solidFill>
                            <a:prstClr val="black"/>
                          </a:solidFill>
                          <a:effectLst/>
                          <a:uLnTx/>
                          <a:uFillTx/>
                          <a:latin typeface="Book Antiqua" panose="02040602050305030304" pitchFamily="18" charset="0"/>
                          <a:ea typeface="+mn-ea"/>
                          <a:cs typeface="Arial" panose="020B0604020202020204" pitchFamily="34" charset="0"/>
                        </a:rPr>
                        <a:t>Tu leur as donné Tes commandements et Tes injonctions en leur disant : "Aimez-vous les uns les autres". Tous les hommes sauront que vous êtes mes disciples si vous vous aimez les uns les autres. Tu nous as enseigné l'amour et l'unité. Tu nous as réconciliés avec Ton Père par le lavement des pieds de Tes disciples et la pureté de ce véritable exemple. </a:t>
                      </a: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justLow" rtl="1">
                        <a:lnSpc>
                          <a:spcPct val="115000"/>
                        </a:lnSpc>
                        <a:spcAft>
                          <a:spcPts val="1000"/>
                        </a:spcAft>
                      </a:pPr>
                      <a:r>
                        <a:rPr lang="ar-AE" sz="2400" b="1" kern="1200" dirty="0">
                          <a:solidFill>
                            <a:schemeClr val="tx1"/>
                          </a:solidFill>
                          <a:effectLst/>
                          <a:latin typeface="CS Avva Shenouda" panose="020B7200000000000000" pitchFamily="34" charset="0"/>
                          <a:ea typeface="+mn-ea"/>
                          <a:cs typeface="+mn-cs"/>
                        </a:rPr>
                        <a:t>وابتدأت تغسل أرجل تلاميذك وتنشفها بالمنديل الذي كنت متزراً به، وأعطيتهم رسم المحبة، وترتيب التواضع، وتذكار محبتك للبشر، إذ قلت لهم: أنا غسلت أقدامكم وأنا المعلم والرب فيجب عليكم أن يغسل بعضكم أقدام بعض مثالاً لما صنعت بكم، وكما صنعت بكم أصنعوا أنتم أيضاً ببعضكم البعض.</a:t>
                      </a:r>
                      <a:endParaRPr lang="fr-FR" sz="2400" b="1" kern="1200" dirty="0">
                        <a:solidFill>
                          <a:schemeClr val="tx1"/>
                        </a:solidFill>
                        <a:effectLst/>
                        <a:latin typeface="CS Avva Shenouda" panose="020B7200000000000000" pitchFamily="34" charset="0"/>
                        <a:ea typeface="+mn-ea"/>
                        <a:cs typeface="+mn-cs"/>
                      </a:endParaRPr>
                    </a:p>
                    <a:p>
                      <a:pPr algn="justLow" rtl="1">
                        <a:lnSpc>
                          <a:spcPct val="115000"/>
                        </a:lnSpc>
                        <a:spcAft>
                          <a:spcPts val="1000"/>
                        </a:spcAft>
                      </a:pPr>
                      <a:endParaRPr lang="fr-FR" sz="2400" b="1" kern="1200" dirty="0">
                        <a:solidFill>
                          <a:schemeClr val="tx1"/>
                        </a:solidFill>
                        <a:effectLst/>
                        <a:latin typeface="CS Avva Shenouda" panose="020B7200000000000000" pitchFamily="34" charset="0"/>
                        <a:ea typeface="+mn-ea"/>
                        <a:cs typeface="+mn-cs"/>
                      </a:endParaRPr>
                    </a:p>
                    <a:p>
                      <a:pPr algn="justLow" rtl="1">
                        <a:lnSpc>
                          <a:spcPct val="115000"/>
                        </a:lnSpc>
                        <a:spcAft>
                          <a:spcPts val="1000"/>
                        </a:spcAft>
                      </a:pPr>
                      <a:r>
                        <a:rPr lang="ar-AE" sz="2400" b="1" kern="1200" dirty="0">
                          <a:solidFill>
                            <a:schemeClr val="tx1"/>
                          </a:solidFill>
                          <a:effectLst/>
                          <a:latin typeface="CS Avva Shenouda" panose="020B7200000000000000" pitchFamily="34" charset="0"/>
                          <a:ea typeface="+mn-ea"/>
                          <a:cs typeface="+mn-cs"/>
                        </a:rPr>
                        <a:t>وأمرتهم بالعمل بوصاياك وأوامرك، إذ قلت لهم: أحبوا بعضكم بعضاً كما أحببتكم، وبهذا يعلم كل واحد أنكم تلاميذي إذا أحببتم بعضكم بعضاً، وعلمتنا نحن أيضاً المحبة والوحدانية وأصلحتنا مع أبيك. من جهة غسل أرجل تلاميذك، ونقاوة هذا المثال الحقيقي، </a:t>
                      </a:r>
                      <a:endParaRPr lang="fr-FR" sz="2400" b="1" kern="1200" dirty="0">
                        <a:solidFill>
                          <a:schemeClr val="tx1"/>
                        </a:solidFill>
                        <a:effectLst/>
                        <a:latin typeface="CS Avva Shenouda" panose="020B7200000000000000" pitchFamily="34" charset="0"/>
                        <a:ea typeface="+mn-ea"/>
                        <a:cs typeface="+mn-cs"/>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375928323"/>
                  </a:ext>
                </a:extLst>
              </a:tr>
            </a:tbl>
          </a:graphicData>
        </a:graphic>
      </p:graphicFrame>
      <p:sp>
        <p:nvSpPr>
          <p:cNvPr id="6" name="ZoneTexte 5">
            <a:extLst>
              <a:ext uri="{FF2B5EF4-FFF2-40B4-BE49-F238E27FC236}">
                <a16:creationId xmlns:a16="http://schemas.microsoft.com/office/drawing/2014/main" id="{8014C5B3-522C-4636-BC04-2C6F0E035003}"/>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du </a:t>
            </a:r>
            <a:r>
              <a:rPr lang="fr-FR" sz="1600" b="1" dirty="0" err="1">
                <a:solidFill>
                  <a:schemeClr val="bg1"/>
                </a:solidFill>
              </a:rPr>
              <a:t>Lakkan</a:t>
            </a:r>
            <a:r>
              <a:rPr lang="fr-FR" sz="1600" b="1" dirty="0">
                <a:solidFill>
                  <a:schemeClr val="bg1"/>
                </a:solidFill>
              </a:rPr>
              <a:t> (Lavement des pieds)</a:t>
            </a:r>
          </a:p>
        </p:txBody>
      </p:sp>
      <p:sp>
        <p:nvSpPr>
          <p:cNvPr id="8" name="Rectangle 74">
            <a:extLst>
              <a:ext uri="{FF2B5EF4-FFF2-40B4-BE49-F238E27FC236}">
                <a16:creationId xmlns:a16="http://schemas.microsoft.com/office/drawing/2014/main" id="{A7D81BE5-65DE-4A87-B157-25BED73448DC}"/>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صلاة </a:t>
            </a:r>
            <a:r>
              <a:rPr lang="ar-SA" sz="2000" b="1" dirty="0" err="1">
                <a:solidFill>
                  <a:schemeClr val="bg1"/>
                </a:solidFill>
              </a:rPr>
              <a:t>اللقان</a:t>
            </a:r>
            <a:endParaRPr lang="en-US" altLang="fr-FR" sz="2000" b="1" i="1" dirty="0">
              <a:solidFill>
                <a:schemeClr val="bg1"/>
              </a:solidFill>
            </a:endParaRPr>
          </a:p>
        </p:txBody>
      </p:sp>
    </p:spTree>
    <p:extLst>
      <p:ext uri="{BB962C8B-B14F-4D97-AF65-F5344CB8AC3E}">
        <p14:creationId xmlns:p14="http://schemas.microsoft.com/office/powerpoint/2010/main" val="521813995"/>
      </p:ext>
    </p:extLst>
  </p:cSld>
  <p:clrMapOvr>
    <a:masterClrMapping/>
  </p:clrMapOvr>
</p:sld>
</file>

<file path=ppt/slides/slide6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5" name="Connecteur droit 4">
            <a:extLst>
              <a:ext uri="{FF2B5EF4-FFF2-40B4-BE49-F238E27FC236}">
                <a16:creationId xmlns:a16="http://schemas.microsoft.com/office/drawing/2014/main" id="{126B1987-611D-41BD-9F08-E35F26AD5672}"/>
              </a:ext>
            </a:extLst>
          </p:cNvPr>
          <p:cNvCxnSpPr>
            <a:cxnSpLocks/>
          </p:cNvCxnSpPr>
          <p:nvPr/>
        </p:nvCxnSpPr>
        <p:spPr>
          <a:xfrm flipV="1">
            <a:off x="6023992" y="548680"/>
            <a:ext cx="0" cy="5832648"/>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aphicFrame>
        <p:nvGraphicFramePr>
          <p:cNvPr id="11" name="Tableau 10">
            <a:extLst>
              <a:ext uri="{FF2B5EF4-FFF2-40B4-BE49-F238E27FC236}">
                <a16:creationId xmlns:a16="http://schemas.microsoft.com/office/drawing/2014/main" id="{064030C8-D926-485C-8E3C-04B79300FA76}"/>
              </a:ext>
            </a:extLst>
          </p:cNvPr>
          <p:cNvGraphicFramePr>
            <a:graphicFrameLocks noGrp="1"/>
          </p:cNvGraphicFramePr>
          <p:nvPr/>
        </p:nvGraphicFramePr>
        <p:xfrm>
          <a:off x="407366" y="548680"/>
          <a:ext cx="11305254" cy="5882640"/>
        </p:xfrm>
        <a:graphic>
          <a:graphicData uri="http://schemas.openxmlformats.org/drawingml/2006/table">
            <a:tbl>
              <a:tblPr firstRow="1" bandRow="1">
                <a:tableStyleId>{5C22544A-7EE6-4342-B048-85BDC9FD1C3A}</a:tableStyleId>
              </a:tblPr>
              <a:tblGrid>
                <a:gridCol w="5652627">
                  <a:extLst>
                    <a:ext uri="{9D8B030D-6E8A-4147-A177-3AD203B41FA5}">
                      <a16:colId xmlns:a16="http://schemas.microsoft.com/office/drawing/2014/main" val="928857037"/>
                    </a:ext>
                  </a:extLst>
                </a:gridCol>
                <a:gridCol w="5652627">
                  <a:extLst>
                    <a:ext uri="{9D8B030D-6E8A-4147-A177-3AD203B41FA5}">
                      <a16:colId xmlns:a16="http://schemas.microsoft.com/office/drawing/2014/main" val="2709813572"/>
                    </a:ext>
                  </a:extLst>
                </a:gridCol>
              </a:tblGrid>
              <a:tr h="3722238">
                <a:tc>
                  <a:txBody>
                    <a:bodyPr/>
                    <a:lstStyle/>
                    <a:p>
                      <a:pPr algn="just"/>
                      <a:r>
                        <a:rPr kumimoji="0" lang="fr-FR" sz="2000" b="1" i="0" u="none" strike="noStrike" kern="1200" cap="none" spc="0" normalizeH="0" baseline="0" dirty="0">
                          <a:ln>
                            <a:noFill/>
                          </a:ln>
                          <a:solidFill>
                            <a:prstClr val="black"/>
                          </a:solidFill>
                          <a:effectLst/>
                          <a:uLnTx/>
                          <a:uFillTx/>
                          <a:latin typeface="Book Antiqua" panose="02040602050305030304" pitchFamily="18" charset="0"/>
                          <a:ea typeface="+mn-ea"/>
                          <a:cs typeface="Arial" panose="020B0604020202020204" pitchFamily="34" charset="0"/>
                        </a:rPr>
                        <a:t>Par Ton affection et Ton amour pour les hommes Tu as accompli notre liberté lorsque Pierre devant la grandeur de Ta Divinité s'est refusé en disant : "Non, Tu ne me laveras pas les pieds, jamais !" Alors, Il a entendu le vrai jugement : "Si je ne te lave pas, tu n'as pas de part avec moi." Par sa fidélité, il s'est alors écrié : « "Seigneur, pas seulement les pieds mais aussi les mains et la tête." Sanctifie-moi entièrement. » Il entendit encore Ta Voix Divine et sincère lui dire : "Qui s'est baigné n'a pas besoin de se laver - sinon les pieds - il est pur tout entier.« </a:t>
                      </a:r>
                    </a:p>
                    <a:p>
                      <a:pPr algn="just"/>
                      <a:endParaRPr kumimoji="0" lang="fr-FR" sz="2000" b="1" i="0" u="none" strike="noStrike" kern="1200" cap="none" spc="0" normalizeH="0" baseline="0" dirty="0">
                        <a:ln>
                          <a:noFill/>
                        </a:ln>
                        <a:solidFill>
                          <a:prstClr val="black"/>
                        </a:solidFill>
                        <a:effectLst/>
                        <a:uLnTx/>
                        <a:uFillTx/>
                        <a:latin typeface="Book Antiqua" panose="02040602050305030304" pitchFamily="18" charset="0"/>
                        <a:ea typeface="+mn-ea"/>
                        <a:cs typeface="Arial" panose="020B0604020202020204" pitchFamily="34" charset="0"/>
                      </a:endParaRPr>
                    </a:p>
                    <a:p>
                      <a:pPr algn="just"/>
                      <a:r>
                        <a:rPr kumimoji="0" lang="fr-FR" sz="2000" b="1" i="0" u="none" strike="noStrike" kern="1200" cap="none" spc="0" normalizeH="0" baseline="0" dirty="0">
                          <a:ln>
                            <a:noFill/>
                          </a:ln>
                          <a:solidFill>
                            <a:prstClr val="black"/>
                          </a:solidFill>
                          <a:effectLst/>
                          <a:uLnTx/>
                          <a:uFillTx/>
                          <a:latin typeface="Book Antiqua" panose="02040602050305030304" pitchFamily="18" charset="0"/>
                          <a:ea typeface="+mn-ea"/>
                          <a:cs typeface="Arial" panose="020B0604020202020204" pitchFamily="34" charset="0"/>
                        </a:rPr>
                        <a:t>Pour cela nous Te supplions et nous T'implorons notre Seigneur Jésus Christ, Rends-nous dignes et viens au milieu de nous maintenant comme Tu étais avec Tes disciples les saints apôtres.</a:t>
                      </a: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justLow" rtl="1">
                        <a:lnSpc>
                          <a:spcPct val="115000"/>
                        </a:lnSpc>
                        <a:spcAft>
                          <a:spcPts val="1000"/>
                        </a:spcAft>
                      </a:pPr>
                      <a:r>
                        <a:rPr lang="ar-AE" sz="2600" b="1" kern="1200" dirty="0">
                          <a:solidFill>
                            <a:schemeClr val="tx1"/>
                          </a:solidFill>
                          <a:effectLst/>
                          <a:latin typeface="CS Avva Shenouda" panose="020B7200000000000000" pitchFamily="34" charset="0"/>
                          <a:ea typeface="+mn-ea"/>
                          <a:cs typeface="+mn-cs"/>
                        </a:rPr>
                        <a:t>ومن قبل تعطفك ومحبتك للبشر، صنعت كمال حريتنا. وعندما استعظم بطرس </a:t>
                      </a:r>
                      <a:r>
                        <a:rPr lang="ar-AE" sz="2600" b="1" kern="1200" dirty="0" err="1">
                          <a:solidFill>
                            <a:schemeClr val="tx1"/>
                          </a:solidFill>
                          <a:effectLst/>
                          <a:latin typeface="CS Avva Shenouda" panose="020B7200000000000000" pitchFamily="34" charset="0"/>
                          <a:ea typeface="+mn-ea"/>
                          <a:cs typeface="+mn-cs"/>
                        </a:rPr>
                        <a:t>لاهوتك</a:t>
                      </a:r>
                      <a:r>
                        <a:rPr lang="ar-AE" sz="2600" b="1" kern="1200" dirty="0">
                          <a:solidFill>
                            <a:schemeClr val="tx1"/>
                          </a:solidFill>
                          <a:effectLst/>
                          <a:latin typeface="CS Avva Shenouda" panose="020B7200000000000000" pitchFamily="34" charset="0"/>
                          <a:ea typeface="+mn-ea"/>
                          <a:cs typeface="+mn-cs"/>
                        </a:rPr>
                        <a:t> وامتنع قائلاً: لا تغسل رجلي إلى الأبد، سمع القضية الحقيقية: ان لم أغسل قدميك فليس لك معي نصيب، أما هو فبأمانته صرخ قائلاً: يا سيدي ليس رجلي فقط بل ويدي أيضاً ورأسي، قدسني بالكلية. فسمع أيضاً صوتك الإلهي غير الكاذب، ان الذي اغتسل لا يحتاج إلا إلى غسل قدميه، لكنه كله نقى. من أجل هذا نسأل ونطلب منك يا ربنا يسوع المسيح أجعلنا مستحقين أن تحل في وسطنا الآن كما كنت مع تلاميذك الرسل القديسين.</a:t>
                      </a:r>
                      <a:endParaRPr lang="fr-FR" sz="2600" b="1" kern="1200" dirty="0">
                        <a:solidFill>
                          <a:schemeClr val="tx1"/>
                        </a:solidFill>
                        <a:effectLst/>
                        <a:latin typeface="CS Avva Shenouda" panose="020B7200000000000000" pitchFamily="34" charset="0"/>
                        <a:ea typeface="+mn-ea"/>
                        <a:cs typeface="+mn-cs"/>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375928323"/>
                  </a:ext>
                </a:extLst>
              </a:tr>
            </a:tbl>
          </a:graphicData>
        </a:graphic>
      </p:graphicFrame>
      <p:sp>
        <p:nvSpPr>
          <p:cNvPr id="6" name="ZoneTexte 5">
            <a:extLst>
              <a:ext uri="{FF2B5EF4-FFF2-40B4-BE49-F238E27FC236}">
                <a16:creationId xmlns:a16="http://schemas.microsoft.com/office/drawing/2014/main" id="{8014C5B3-522C-4636-BC04-2C6F0E035003}"/>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du </a:t>
            </a:r>
            <a:r>
              <a:rPr lang="fr-FR" sz="1600" b="1" dirty="0" err="1">
                <a:solidFill>
                  <a:schemeClr val="bg1"/>
                </a:solidFill>
              </a:rPr>
              <a:t>Lakkan</a:t>
            </a:r>
            <a:r>
              <a:rPr lang="fr-FR" sz="1600" b="1" dirty="0">
                <a:solidFill>
                  <a:schemeClr val="bg1"/>
                </a:solidFill>
              </a:rPr>
              <a:t> (Lavement des pieds)</a:t>
            </a:r>
          </a:p>
        </p:txBody>
      </p:sp>
      <p:sp>
        <p:nvSpPr>
          <p:cNvPr id="8" name="Rectangle 74">
            <a:extLst>
              <a:ext uri="{FF2B5EF4-FFF2-40B4-BE49-F238E27FC236}">
                <a16:creationId xmlns:a16="http://schemas.microsoft.com/office/drawing/2014/main" id="{A7D81BE5-65DE-4A87-B157-25BED73448DC}"/>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صلاة </a:t>
            </a:r>
            <a:r>
              <a:rPr lang="ar-SA" sz="2000" b="1" dirty="0" err="1">
                <a:solidFill>
                  <a:schemeClr val="bg1"/>
                </a:solidFill>
              </a:rPr>
              <a:t>اللقان</a:t>
            </a:r>
            <a:endParaRPr lang="en-US" altLang="fr-FR" sz="2000" b="1" i="1" dirty="0">
              <a:solidFill>
                <a:schemeClr val="bg1"/>
              </a:solidFill>
            </a:endParaRPr>
          </a:p>
        </p:txBody>
      </p:sp>
    </p:spTree>
    <p:extLst>
      <p:ext uri="{BB962C8B-B14F-4D97-AF65-F5344CB8AC3E}">
        <p14:creationId xmlns:p14="http://schemas.microsoft.com/office/powerpoint/2010/main" val="1022066581"/>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7369" y="548680"/>
            <a:ext cx="5616624" cy="5832648"/>
          </a:xfrm>
        </p:spPr>
        <p:txBody>
          <a:bodyPr>
            <a:noAutofit/>
          </a:bodyPr>
          <a:lstStyle/>
          <a:p>
            <a:pPr marL="0" indent="0" algn="just">
              <a:buNone/>
            </a:pPr>
            <a:r>
              <a:rPr lang="fr-FR" sz="2800" b="1" dirty="0"/>
              <a:t>et dit: «Puisqu'une main s'est levée contre le trône du Seigneur, c'est la guerre entre le Seigneur et </a:t>
            </a:r>
            <a:r>
              <a:rPr lang="fr-FR" sz="2800" b="1" dirty="0" err="1"/>
              <a:t>Amalek</a:t>
            </a:r>
            <a:r>
              <a:rPr lang="fr-FR" sz="2800" b="1" dirty="0"/>
              <a:t> d'âge en âge!»</a:t>
            </a:r>
          </a:p>
          <a:p>
            <a:pPr marL="0" indent="0" algn="just">
              <a:buNone/>
            </a:pPr>
            <a:endParaRPr lang="fr-FR" sz="2800" b="1" dirty="0"/>
          </a:p>
          <a:p>
            <a:pPr marL="0" indent="0" algn="just">
              <a:buNone/>
            </a:pPr>
            <a:r>
              <a:rPr lang="fr-FR" sz="2800" b="1" i="1" dirty="0">
                <a:solidFill>
                  <a:srgbClr val="C00000"/>
                </a:solidFill>
              </a:rPr>
              <a:t>Gloire à la sainte Trinité notre Dieu.</a:t>
            </a:r>
            <a:endParaRPr lang="fr-FR" sz="2800" b="1" dirty="0">
              <a:solidFill>
                <a:srgbClr val="C00000"/>
              </a:solidFill>
            </a:endParaRPr>
          </a:p>
        </p:txBody>
      </p:sp>
      <p:sp>
        <p:nvSpPr>
          <p:cNvPr id="4" name="Rectangle 3">
            <a:extLst>
              <a:ext uri="{FF2B5EF4-FFF2-40B4-BE49-F238E27FC236}">
                <a16:creationId xmlns:a16="http://schemas.microsoft.com/office/drawing/2014/main" id="{91243CA8-04CE-43A8-A980-AAAC9EEED9CA}"/>
              </a:ext>
            </a:extLst>
          </p:cNvPr>
          <p:cNvSpPr/>
          <p:nvPr/>
        </p:nvSpPr>
        <p:spPr>
          <a:xfrm>
            <a:off x="6240016" y="582935"/>
            <a:ext cx="5472608" cy="5798393"/>
          </a:xfrm>
          <a:prstGeom prst="rect">
            <a:avLst/>
          </a:prstGeom>
        </p:spPr>
        <p:txBody>
          <a:bodyPr wrap="square">
            <a:normAutofit/>
          </a:bodyPr>
          <a:lstStyle/>
          <a:p>
            <a:pPr algn="just" rtl="1"/>
            <a:r>
              <a:rPr lang="ar-SA" sz="3600" b="1" dirty="0"/>
              <a:t>لأنه بيد خفية يحارب الرب عماليق من جيل الى جيل.</a:t>
            </a:r>
            <a:endParaRPr lang="fr-FR" sz="3600" b="1" dirty="0"/>
          </a:p>
          <a:p>
            <a:pPr algn="just" rtl="1"/>
            <a:endParaRPr lang="fr-FR" sz="3600" b="1" i="1" dirty="0">
              <a:latin typeface="Times New Roman" panose="02020603050405020304" pitchFamily="18" charset="0"/>
            </a:endParaRPr>
          </a:p>
          <a:p>
            <a:pPr algn="just" rtl="1"/>
            <a:r>
              <a:rPr lang="ar-SA" sz="3600" b="1" i="1" dirty="0">
                <a:solidFill>
                  <a:srgbClr val="C00000"/>
                </a:solidFill>
              </a:rPr>
              <a:t>مج</a:t>
            </a:r>
            <a:r>
              <a:rPr lang="ar-EG" sz="3600" b="1" i="1" dirty="0">
                <a:solidFill>
                  <a:srgbClr val="C00000"/>
                </a:solidFill>
              </a:rPr>
              <a:t>د</a:t>
            </a:r>
            <a:r>
              <a:rPr lang="ar-SA" sz="3600" b="1" i="1" dirty="0">
                <a:solidFill>
                  <a:srgbClr val="C00000"/>
                </a:solidFill>
              </a:rPr>
              <a:t>ا</a:t>
            </a:r>
            <a:r>
              <a:rPr lang="ar-EG" sz="3600" b="1" i="1" dirty="0">
                <a:solidFill>
                  <a:srgbClr val="C00000"/>
                </a:solidFill>
              </a:rPr>
              <a:t>ً</a:t>
            </a:r>
            <a:r>
              <a:rPr lang="ar-SA" sz="3600" b="1" i="1" dirty="0">
                <a:solidFill>
                  <a:srgbClr val="C00000"/>
                </a:solidFill>
              </a:rPr>
              <a:t> للثالوث الأقدس إلهنا آمين.</a:t>
            </a:r>
            <a:endParaRPr lang="fr-FR" sz="3600" b="1" i="1" dirty="0">
              <a:solidFill>
                <a:srgbClr val="C00000"/>
              </a:solidFill>
              <a:latin typeface="Times New Roman" panose="02020603050405020304" pitchFamily="18" charset="0"/>
            </a:endParaRPr>
          </a:p>
        </p:txBody>
      </p:sp>
      <p:sp>
        <p:nvSpPr>
          <p:cNvPr id="8" name="ZoneTexte 7">
            <a:extLst>
              <a:ext uri="{FF2B5EF4-FFF2-40B4-BE49-F238E27FC236}">
                <a16:creationId xmlns:a16="http://schemas.microsoft.com/office/drawing/2014/main" id="{17EB9E0E-099C-42F2-A2D3-CB82BBB219EC}"/>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de l’aube </a:t>
            </a:r>
            <a:r>
              <a:rPr lang="fr-FR" sz="1600" b="1" i="1" dirty="0">
                <a:solidFill>
                  <a:schemeClr val="bg1"/>
                </a:solidFill>
              </a:rPr>
              <a:t>du Jeudi Saint</a:t>
            </a:r>
            <a:endParaRPr lang="fr-FR" sz="1600" b="1" dirty="0">
              <a:solidFill>
                <a:schemeClr val="bg1"/>
              </a:solidFill>
            </a:endParaRPr>
          </a:p>
        </p:txBody>
      </p:sp>
      <p:sp>
        <p:nvSpPr>
          <p:cNvPr id="9" name="Rectangle 74">
            <a:extLst>
              <a:ext uri="{FF2B5EF4-FFF2-40B4-BE49-F238E27FC236}">
                <a16:creationId xmlns:a16="http://schemas.microsoft.com/office/drawing/2014/main" id="{EFA9D6ED-5B92-45D5-B2B3-49501FAAB2D5}"/>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باكر يوم الخميس الكبير</a:t>
            </a:r>
            <a:r>
              <a:rPr lang="fr-FR" sz="2000" b="1" dirty="0">
                <a:solidFill>
                  <a:schemeClr val="bg1"/>
                </a:solidFill>
              </a:rPr>
              <a:t> </a:t>
            </a:r>
            <a:endParaRPr lang="en-US" altLang="fr-FR" sz="2000" b="1" i="1" dirty="0">
              <a:solidFill>
                <a:schemeClr val="bg1"/>
              </a:solidFill>
            </a:endParaRPr>
          </a:p>
        </p:txBody>
      </p:sp>
    </p:spTree>
    <p:extLst>
      <p:ext uri="{BB962C8B-B14F-4D97-AF65-F5344CB8AC3E}">
        <p14:creationId xmlns:p14="http://schemas.microsoft.com/office/powerpoint/2010/main" val="3403409398"/>
      </p:ext>
    </p:extLst>
  </p:cSld>
  <p:clrMapOvr>
    <a:masterClrMapping/>
  </p:clrMapOvr>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5" name="Connecteur droit 4">
            <a:extLst>
              <a:ext uri="{FF2B5EF4-FFF2-40B4-BE49-F238E27FC236}">
                <a16:creationId xmlns:a16="http://schemas.microsoft.com/office/drawing/2014/main" id="{126B1987-611D-41BD-9F08-E35F26AD5672}"/>
              </a:ext>
            </a:extLst>
          </p:cNvPr>
          <p:cNvCxnSpPr>
            <a:cxnSpLocks/>
          </p:cNvCxnSpPr>
          <p:nvPr/>
        </p:nvCxnSpPr>
        <p:spPr>
          <a:xfrm flipV="1">
            <a:off x="4151784" y="548680"/>
            <a:ext cx="0" cy="5832648"/>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7" name="Connecteur droit 6">
            <a:extLst>
              <a:ext uri="{FF2B5EF4-FFF2-40B4-BE49-F238E27FC236}">
                <a16:creationId xmlns:a16="http://schemas.microsoft.com/office/drawing/2014/main" id="{6FCAE597-4702-47B1-A0B0-F545200A3E96}"/>
              </a:ext>
            </a:extLst>
          </p:cNvPr>
          <p:cNvCxnSpPr>
            <a:cxnSpLocks/>
          </p:cNvCxnSpPr>
          <p:nvPr/>
        </p:nvCxnSpPr>
        <p:spPr>
          <a:xfrm>
            <a:off x="7932204" y="548680"/>
            <a:ext cx="0" cy="5832648"/>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aphicFrame>
        <p:nvGraphicFramePr>
          <p:cNvPr id="11" name="Tableau 10">
            <a:extLst>
              <a:ext uri="{FF2B5EF4-FFF2-40B4-BE49-F238E27FC236}">
                <a16:creationId xmlns:a16="http://schemas.microsoft.com/office/drawing/2014/main" id="{064030C8-D926-485C-8E3C-04B79300FA76}"/>
              </a:ext>
            </a:extLst>
          </p:cNvPr>
          <p:cNvGraphicFramePr>
            <a:graphicFrameLocks noGrp="1"/>
          </p:cNvGraphicFramePr>
          <p:nvPr/>
        </p:nvGraphicFramePr>
        <p:xfrm>
          <a:off x="407368" y="548680"/>
          <a:ext cx="11305251" cy="396240"/>
        </p:xfrm>
        <a:graphic>
          <a:graphicData uri="http://schemas.openxmlformats.org/drawingml/2006/table">
            <a:tbl>
              <a:tblPr firstRow="1" bandRow="1">
                <a:tableStyleId>{5C22544A-7EE6-4342-B048-85BDC9FD1C3A}</a:tableStyleId>
              </a:tblPr>
              <a:tblGrid>
                <a:gridCol w="3768417">
                  <a:extLst>
                    <a:ext uri="{9D8B030D-6E8A-4147-A177-3AD203B41FA5}">
                      <a16:colId xmlns:a16="http://schemas.microsoft.com/office/drawing/2014/main" val="643898362"/>
                    </a:ext>
                  </a:extLst>
                </a:gridCol>
                <a:gridCol w="3768417">
                  <a:extLst>
                    <a:ext uri="{9D8B030D-6E8A-4147-A177-3AD203B41FA5}">
                      <a16:colId xmlns:a16="http://schemas.microsoft.com/office/drawing/2014/main" val="928857037"/>
                    </a:ext>
                  </a:extLst>
                </a:gridCol>
                <a:gridCol w="3768417">
                  <a:extLst>
                    <a:ext uri="{9D8B030D-6E8A-4147-A177-3AD203B41FA5}">
                      <a16:colId xmlns:a16="http://schemas.microsoft.com/office/drawing/2014/main" val="2709813572"/>
                    </a:ext>
                  </a:extLst>
                </a:gridCol>
              </a:tblGrid>
              <a:tr h="370840">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2000" b="1" dirty="0" err="1">
                          <a:solidFill>
                            <a:srgbClr val="C00000"/>
                          </a:solidFill>
                          <a:latin typeface="CS Avva Shenouda" panose="020B7200000000000000" pitchFamily="34" charset="0"/>
                        </a:rPr>
                        <a:t>Piouyb</a:t>
                      </a:r>
                      <a:endParaRPr lang="fr-FR" sz="2800" b="1" dirty="0">
                        <a:solidFill>
                          <a:srgbClr val="C00000"/>
                        </a:solidFill>
                        <a:latin typeface="CS Avva Shenouda" panose="020B7200000000000000" pitchFamily="34" charset="0"/>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fr-FR" sz="2000" dirty="0">
                          <a:solidFill>
                            <a:srgbClr val="C00000"/>
                          </a:solidFill>
                        </a:rPr>
                        <a:t>Le Prêtre</a:t>
                      </a: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ar-SA" sz="2000" b="1" kern="1200" dirty="0">
                          <a:solidFill>
                            <a:srgbClr val="C00000"/>
                          </a:solidFill>
                          <a:effectLst/>
                          <a:latin typeface="+mn-lt"/>
                          <a:ea typeface="+mn-ea"/>
                          <a:cs typeface="+mn-cs"/>
                        </a:rPr>
                        <a:t>الكاهن</a:t>
                      </a:r>
                      <a:endParaRPr lang="fr-FR" dirty="0">
                        <a:solidFill>
                          <a:srgbClr val="C00000"/>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880199284"/>
                  </a:ext>
                </a:extLst>
              </a:tr>
            </a:tbl>
          </a:graphicData>
        </a:graphic>
      </p:graphicFrame>
      <p:graphicFrame>
        <p:nvGraphicFramePr>
          <p:cNvPr id="12" name="Tableau 11">
            <a:extLst>
              <a:ext uri="{FF2B5EF4-FFF2-40B4-BE49-F238E27FC236}">
                <a16:creationId xmlns:a16="http://schemas.microsoft.com/office/drawing/2014/main" id="{23B5C5BD-6EB6-4F33-9C21-03AB01B882EA}"/>
              </a:ext>
            </a:extLst>
          </p:cNvPr>
          <p:cNvGraphicFramePr>
            <a:graphicFrameLocks noGrp="1"/>
          </p:cNvGraphicFramePr>
          <p:nvPr/>
        </p:nvGraphicFramePr>
        <p:xfrm>
          <a:off x="435402" y="1052736"/>
          <a:ext cx="11277213" cy="5472608"/>
        </p:xfrm>
        <a:graphic>
          <a:graphicData uri="http://schemas.openxmlformats.org/drawingml/2006/table">
            <a:tbl>
              <a:tblPr firstRow="1" bandRow="1">
                <a:tableStyleId>{5C22544A-7EE6-4342-B048-85BDC9FD1C3A}</a:tableStyleId>
              </a:tblPr>
              <a:tblGrid>
                <a:gridCol w="3759071">
                  <a:extLst>
                    <a:ext uri="{9D8B030D-6E8A-4147-A177-3AD203B41FA5}">
                      <a16:colId xmlns:a16="http://schemas.microsoft.com/office/drawing/2014/main" val="4000093288"/>
                    </a:ext>
                  </a:extLst>
                </a:gridCol>
                <a:gridCol w="3759071">
                  <a:extLst>
                    <a:ext uri="{9D8B030D-6E8A-4147-A177-3AD203B41FA5}">
                      <a16:colId xmlns:a16="http://schemas.microsoft.com/office/drawing/2014/main" val="4164998953"/>
                    </a:ext>
                  </a:extLst>
                </a:gridCol>
                <a:gridCol w="3759071">
                  <a:extLst>
                    <a:ext uri="{9D8B030D-6E8A-4147-A177-3AD203B41FA5}">
                      <a16:colId xmlns:a16="http://schemas.microsoft.com/office/drawing/2014/main" val="3812654652"/>
                    </a:ext>
                  </a:extLst>
                </a:gridCol>
              </a:tblGrid>
              <a:tr h="5472608">
                <a:tc>
                  <a:txBody>
                    <a:bodyPr/>
                    <a:lstStyle/>
                    <a:p>
                      <a:pPr algn="just">
                        <a:lnSpc>
                          <a:spcPct val="115000"/>
                        </a:lnSpc>
                        <a:spcAft>
                          <a:spcPts val="1200"/>
                        </a:spcAft>
                      </a:pP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Palin on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maren</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]ho `eV}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pipantokratwr</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ÉViwt</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mPen</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ouoh</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Pennou</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ouoh</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Pen=c=w=r I=y=c P=,=c</a:t>
                      </a:r>
                    </a:p>
                    <a:p>
                      <a:pPr algn="just">
                        <a:lnSpc>
                          <a:spcPct val="115000"/>
                        </a:lnSpc>
                        <a:spcAft>
                          <a:spcPts val="1200"/>
                        </a:spcAft>
                      </a:pPr>
                      <a:endParaRPr lang="fr-FR" sz="20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endParaRPr>
                    </a:p>
                    <a:p>
                      <a:pPr algn="just">
                        <a:lnSpc>
                          <a:spcPct val="115000"/>
                        </a:lnSpc>
                        <a:spcAft>
                          <a:spcPts val="1200"/>
                        </a:spcAft>
                      </a:pPr>
                      <a:r>
                        <a:rPr lang="fr-FR" sz="2000" b="1" kern="12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Ten</a:t>
                      </a:r>
                      <a:r>
                        <a:rPr lang="fr-FR" sz="20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]ho </a:t>
                      </a:r>
                      <a:r>
                        <a:rPr lang="fr-FR" sz="2000" b="1" kern="12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ouoh</a:t>
                      </a:r>
                      <a:r>
                        <a:rPr lang="fr-FR" sz="20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b="1" kern="12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tentwbh</a:t>
                      </a:r>
                      <a:r>
                        <a:rPr lang="fr-FR" sz="20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b="1" kern="12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ntekmet`aga;oc</a:t>
                      </a:r>
                      <a:r>
                        <a:rPr lang="fr-FR" sz="20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b="1" kern="12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pimairwmi</a:t>
                      </a:r>
                      <a:r>
                        <a:rPr lang="fr-FR" sz="20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a:t>
                      </a:r>
                    </a:p>
                    <a:p>
                      <a:pPr algn="just">
                        <a:lnSpc>
                          <a:spcPct val="115000"/>
                        </a:lnSpc>
                        <a:spcAft>
                          <a:spcPts val="1200"/>
                        </a:spcAft>
                      </a:pPr>
                      <a:endParaRPr lang="fr-FR" sz="20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endParaRPr>
                    </a:p>
                    <a:p>
                      <a:pPr algn="just">
                        <a:lnSpc>
                          <a:spcPct val="115000"/>
                        </a:lnSpc>
                        <a:spcAft>
                          <a:spcPts val="1200"/>
                        </a:spcAft>
                      </a:pPr>
                      <a:r>
                        <a:rPr lang="fr-FR" sz="2000" b="1" kern="12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ÉAri`vmeu`i</a:t>
                      </a:r>
                      <a:r>
                        <a:rPr lang="fr-FR" sz="20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P¡ `</a:t>
                      </a:r>
                      <a:r>
                        <a:rPr lang="fr-FR" sz="2000" b="1" kern="12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nnyetswni</a:t>
                      </a:r>
                      <a:r>
                        <a:rPr lang="fr-FR" sz="20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b="1" kern="12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nte</a:t>
                      </a:r>
                      <a:r>
                        <a:rPr lang="fr-FR" sz="20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b="1" kern="12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peklaoc</a:t>
                      </a:r>
                      <a:endParaRPr lang="fr-FR" sz="20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endParaRPr>
                    </a:p>
                  </a:txBody>
                  <a:tcPr marL="68580" marR="68580" marT="0"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just">
                        <a:lnSpc>
                          <a:spcPct val="115000"/>
                        </a:lnSpc>
                        <a:spcAft>
                          <a:spcPts val="1200"/>
                        </a:spcAft>
                      </a:pPr>
                      <a:r>
                        <a:rPr lang="fr-FR" sz="2000" dirty="0">
                          <a:solidFill>
                            <a:schemeClr val="tx1"/>
                          </a:solidFill>
                          <a:effectLst/>
                          <a:latin typeface="Book Antiqua" panose="02040602050305030304" pitchFamily="18" charset="0"/>
                          <a:ea typeface="Times New Roman" panose="02020603050405020304" pitchFamily="18" charset="0"/>
                          <a:cs typeface="Arial" panose="020B0604020202020204" pitchFamily="34" charset="0"/>
                        </a:rPr>
                        <a:t>Implorons encore Dieu Tout-Puissant, Père de notre Seigneur, Dieu et Sauveur Jésus-Christ,</a:t>
                      </a:r>
                    </a:p>
                    <a:p>
                      <a:pPr algn="just">
                        <a:lnSpc>
                          <a:spcPct val="115000"/>
                        </a:lnSpc>
                        <a:spcAft>
                          <a:spcPts val="1200"/>
                        </a:spcAft>
                      </a:pPr>
                      <a:endParaRPr lang="fr-FR" sz="2000" dirty="0">
                        <a:solidFill>
                          <a:schemeClr val="tx1"/>
                        </a:solidFill>
                        <a:effectLst/>
                        <a:latin typeface="Book Antiqua" panose="02040602050305030304" pitchFamily="18" charset="0"/>
                        <a:ea typeface="Times New Roman" panose="02020603050405020304" pitchFamily="18" charset="0"/>
                        <a:cs typeface="Arial" panose="020B0604020202020204" pitchFamily="34" charset="0"/>
                      </a:endParaRPr>
                    </a:p>
                    <a:p>
                      <a:pPr algn="just">
                        <a:lnSpc>
                          <a:spcPct val="115000"/>
                        </a:lnSpc>
                        <a:spcAft>
                          <a:spcPts val="1200"/>
                        </a:spcAft>
                      </a:pPr>
                      <a:r>
                        <a:rPr lang="fr-FR" sz="2000" dirty="0">
                          <a:solidFill>
                            <a:schemeClr val="tx1"/>
                          </a:solidFill>
                          <a:effectLst/>
                          <a:latin typeface="Book Antiqua" panose="02040602050305030304" pitchFamily="18" charset="0"/>
                          <a:ea typeface="Times New Roman" panose="02020603050405020304" pitchFamily="18" charset="0"/>
                          <a:cs typeface="Arial" panose="020B0604020202020204" pitchFamily="34" charset="0"/>
                        </a:rPr>
                        <a:t>Nous invoquons et nous supplions Ta bonté ô Ami du genre humain,</a:t>
                      </a:r>
                    </a:p>
                    <a:p>
                      <a:pPr algn="just">
                        <a:lnSpc>
                          <a:spcPct val="115000"/>
                        </a:lnSpc>
                        <a:spcAft>
                          <a:spcPts val="1200"/>
                        </a:spcAft>
                      </a:pPr>
                      <a:endParaRPr lang="fr-FR" sz="2000" dirty="0">
                        <a:solidFill>
                          <a:schemeClr val="tx1"/>
                        </a:solidFill>
                        <a:effectLst/>
                        <a:latin typeface="Book Antiqua" panose="02040602050305030304" pitchFamily="18" charset="0"/>
                        <a:ea typeface="Times New Roman" panose="02020603050405020304" pitchFamily="18" charset="0"/>
                        <a:cs typeface="Arial" panose="020B0604020202020204" pitchFamily="34" charset="0"/>
                      </a:endParaRPr>
                    </a:p>
                    <a:p>
                      <a:pPr algn="just">
                        <a:lnSpc>
                          <a:spcPct val="115000"/>
                        </a:lnSpc>
                        <a:spcAft>
                          <a:spcPts val="1200"/>
                        </a:spcAft>
                      </a:pPr>
                      <a:r>
                        <a:rPr lang="fr-FR" sz="2000" dirty="0">
                          <a:solidFill>
                            <a:schemeClr val="tx1"/>
                          </a:solidFill>
                          <a:effectLst/>
                          <a:latin typeface="Book Antiqua" panose="02040602050305030304" pitchFamily="18" charset="0"/>
                          <a:ea typeface="Times New Roman" panose="02020603050405020304" pitchFamily="18" charset="0"/>
                          <a:cs typeface="Arial" panose="020B0604020202020204" pitchFamily="34" charset="0"/>
                        </a:rPr>
                        <a:t>Souviens-Toi Seigneur, des malades de Ton peuple.</a:t>
                      </a:r>
                    </a:p>
                  </a:txBody>
                  <a:tcPr marL="68580" marR="68580" marT="0"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justLow" rtl="1">
                        <a:lnSpc>
                          <a:spcPct val="115000"/>
                        </a:lnSpc>
                        <a:spcAft>
                          <a:spcPts val="1000"/>
                        </a:spcAft>
                      </a:pPr>
                      <a:r>
                        <a:rPr lang="ar-SA" sz="24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وأيضاً فلنسأل الله ضابط الكل أبا ربنا وإلهنا و مخلصنا يسوع المسيح</a:t>
                      </a:r>
                      <a:endParaRPr lang="fr-FR" sz="24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endParaRPr>
                    </a:p>
                    <a:p>
                      <a:pPr algn="justLow" rtl="1">
                        <a:lnSpc>
                          <a:spcPct val="115000"/>
                        </a:lnSpc>
                        <a:spcAft>
                          <a:spcPts val="1000"/>
                        </a:spcAft>
                      </a:pPr>
                      <a:endParaRPr lang="fr-FR" sz="24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endParaRPr>
                    </a:p>
                    <a:p>
                      <a:pPr algn="justLow" rtl="1">
                        <a:lnSpc>
                          <a:spcPct val="115000"/>
                        </a:lnSpc>
                        <a:spcAft>
                          <a:spcPts val="1000"/>
                        </a:spcAft>
                      </a:pPr>
                      <a:r>
                        <a:rPr lang="ar-SA" sz="24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نسأل ونطلب من صلاحك يا محب البشر</a:t>
                      </a:r>
                      <a:endParaRPr lang="fr-FR" sz="24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endParaRPr>
                    </a:p>
                    <a:p>
                      <a:pPr algn="justLow" rtl="1">
                        <a:lnSpc>
                          <a:spcPct val="115000"/>
                        </a:lnSpc>
                        <a:spcAft>
                          <a:spcPts val="1000"/>
                        </a:spcAft>
                      </a:pPr>
                      <a:endParaRPr lang="fr-FR" sz="24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endParaRPr>
                    </a:p>
                    <a:p>
                      <a:pPr algn="justLow" rtl="1">
                        <a:lnSpc>
                          <a:spcPct val="115000"/>
                        </a:lnSpc>
                        <a:spcAft>
                          <a:spcPts val="1000"/>
                        </a:spcAft>
                      </a:pPr>
                      <a:r>
                        <a:rPr lang="ar-AE" sz="24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أذكر </a:t>
                      </a:r>
                      <a:r>
                        <a:rPr lang="ar-AE" sz="2400" b="0" dirty="0" err="1">
                          <a:solidFill>
                            <a:schemeClr val="tx1"/>
                          </a:solidFill>
                          <a:effectLst/>
                          <a:latin typeface="Book Antiqua" panose="02040602050305030304" pitchFamily="18" charset="0"/>
                          <a:ea typeface="Calibri" panose="020F0502020204030204" pitchFamily="34" charset="0"/>
                          <a:cs typeface="Tahoma" panose="020B0604030504040204" pitchFamily="34" charset="0"/>
                        </a:rPr>
                        <a:t>يارب</a:t>
                      </a:r>
                      <a:r>
                        <a:rPr lang="ar-AE" sz="24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 مرضى شعبك</a:t>
                      </a:r>
                      <a:endParaRPr lang="fr-FR" sz="24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endParaRPr>
                    </a:p>
                  </a:txBody>
                  <a:tcPr marL="68580" marR="68580" marT="0"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984232855"/>
                  </a:ext>
                </a:extLst>
              </a:tr>
            </a:tbl>
          </a:graphicData>
        </a:graphic>
      </p:graphicFrame>
      <p:sp>
        <p:nvSpPr>
          <p:cNvPr id="9" name="ZoneTexte 8">
            <a:extLst>
              <a:ext uri="{FF2B5EF4-FFF2-40B4-BE49-F238E27FC236}">
                <a16:creationId xmlns:a16="http://schemas.microsoft.com/office/drawing/2014/main" id="{FA4195AC-94ED-424C-8CBF-D3FAA2366A73}"/>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de l’aube </a:t>
            </a:r>
            <a:r>
              <a:rPr lang="fr-FR" sz="1600" b="1" i="1" dirty="0">
                <a:solidFill>
                  <a:schemeClr val="bg1"/>
                </a:solidFill>
              </a:rPr>
              <a:t>du Jeudi Saint</a:t>
            </a:r>
            <a:endParaRPr lang="fr-FR" sz="1600" b="1" dirty="0">
              <a:solidFill>
                <a:schemeClr val="bg1"/>
              </a:solidFill>
            </a:endParaRPr>
          </a:p>
        </p:txBody>
      </p:sp>
      <p:sp>
        <p:nvSpPr>
          <p:cNvPr id="10" name="Rectangle 74">
            <a:extLst>
              <a:ext uri="{FF2B5EF4-FFF2-40B4-BE49-F238E27FC236}">
                <a16:creationId xmlns:a16="http://schemas.microsoft.com/office/drawing/2014/main" id="{7EDEC9EB-8C6E-49B0-899B-07A1C8E06030}"/>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باكر يوم الخميس</a:t>
            </a:r>
            <a:endParaRPr lang="en-US" altLang="fr-FR" sz="2000" b="1" i="1" dirty="0">
              <a:solidFill>
                <a:schemeClr val="bg1"/>
              </a:solidFill>
            </a:endParaRPr>
          </a:p>
        </p:txBody>
      </p:sp>
    </p:spTree>
    <p:extLst>
      <p:ext uri="{BB962C8B-B14F-4D97-AF65-F5344CB8AC3E}">
        <p14:creationId xmlns:p14="http://schemas.microsoft.com/office/powerpoint/2010/main" val="1636811676"/>
      </p:ext>
    </p:extLst>
  </p:cSld>
  <p:clrMapOvr>
    <a:masterClrMapping/>
  </p:clrMapOvr>
</p:sld>
</file>

<file path=ppt/slides/slide7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5306" y="1266276"/>
            <a:ext cx="5406557" cy="4791684"/>
          </a:xfrm>
        </p:spPr>
        <p:txBody>
          <a:bodyPr numCol="1" spcCol="72000" anchor="t">
            <a:noAutofit/>
          </a:bodyPr>
          <a:lstStyle/>
          <a:p>
            <a:pPr marL="0" indent="0" algn="ctr">
              <a:buNone/>
            </a:pPr>
            <a:r>
              <a:rPr lang="fr-FR" sz="3000" b="1" dirty="0">
                <a:latin typeface="Book Antiqua" panose="02040602050305030304" pitchFamily="18" charset="0"/>
              </a:rPr>
              <a:t>Comme Tu as béni en ce temps-là, bénis maintenant ! Amen</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marL="0" marR="0" lvl="0" indent="0" algn="ctr" defTabSz="914400" rtl="1" eaLnBrk="1" fontAlgn="base" latinLnBrk="0" hangingPunct="1">
              <a:lnSpc>
                <a:spcPct val="100000"/>
              </a:lnSpc>
              <a:spcBef>
                <a:spcPct val="20000"/>
              </a:spcBef>
              <a:spcAft>
                <a:spcPct val="0"/>
              </a:spcAft>
              <a:buClrTx/>
              <a:buSzTx/>
              <a:buFontTx/>
              <a:buNone/>
              <a:tabLst/>
              <a:defRPr/>
            </a:pPr>
            <a:endParaRPr kumimoji="0" lang="ar-SA" altLang="fr-FR" sz="36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 typeface="Arial" pitchFamily="34" charset="0"/>
              <a:buNone/>
              <a:tabLst/>
              <a:defRPr/>
            </a:pPr>
            <a:endParaRPr kumimoji="0" lang="fr-FR" sz="4000" b="1" i="0" u="none" strike="noStrike" kern="1200" cap="none" spc="0" normalizeH="0" baseline="0" noProof="0" dirty="0">
              <a:ln>
                <a:noFill/>
              </a:ln>
              <a:solidFill>
                <a:prstClr val="black"/>
              </a:solidFill>
              <a:effectLst/>
              <a:uLnTx/>
              <a:uFillTx/>
              <a:latin typeface="CS Avva Shenouda" panose="020B7200000000000000" pitchFamily="34" charset="0"/>
              <a:ea typeface="+mn-ea"/>
              <a:cs typeface="+mn-cs"/>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240016" y="1233424"/>
            <a:ext cx="5453049" cy="1323439"/>
          </a:xfrm>
          <a:prstGeom prst="rect">
            <a:avLst/>
          </a:prstGeom>
        </p:spPr>
        <p:txBody>
          <a:bodyPr wrap="square" anchor="t" anchorCtr="0">
            <a:spAutoFit/>
          </a:bodyPr>
          <a:lstStyle/>
          <a:p>
            <a:pPr lvl="0" algn="ctr" rtl="1">
              <a:spcAft>
                <a:spcPts val="1200"/>
              </a:spcAft>
            </a:pPr>
            <a:r>
              <a:rPr lang="ar-AE" sz="4000" b="1" dirty="0">
                <a:solidFill>
                  <a:prstClr val="black"/>
                </a:solidFill>
                <a:latin typeface="Book Antiqua" panose="02040602050305030304" pitchFamily="18" charset="0"/>
              </a:rPr>
              <a:t>وكما باركت في ذلك الزمان بارك </a:t>
            </a:r>
            <a:r>
              <a:rPr lang="ar-AE" sz="4000" b="1" dirty="0" err="1">
                <a:solidFill>
                  <a:prstClr val="black"/>
                </a:solidFill>
                <a:latin typeface="Book Antiqua" panose="02040602050305030304" pitchFamily="18" charset="0"/>
              </a:rPr>
              <a:t>الأن</a:t>
            </a:r>
            <a:r>
              <a:rPr lang="ar-AE" sz="4000" b="1" dirty="0">
                <a:solidFill>
                  <a:prstClr val="black"/>
                </a:solidFill>
                <a:latin typeface="Book Antiqua" panose="02040602050305030304" pitchFamily="18" charset="0"/>
              </a:rPr>
              <a:t> أمين</a:t>
            </a:r>
            <a:endParaRPr lang="fr-FR" sz="4000" b="1" dirty="0">
              <a:solidFill>
                <a:prstClr val="black"/>
              </a:solidFill>
              <a:latin typeface="Book Antiqua" panose="02040602050305030304" pitchFamily="18" charset="0"/>
            </a:endParaRPr>
          </a:p>
        </p:txBody>
      </p:sp>
      <p:graphicFrame>
        <p:nvGraphicFramePr>
          <p:cNvPr id="6" name="Tableau 5">
            <a:extLst>
              <a:ext uri="{FF2B5EF4-FFF2-40B4-BE49-F238E27FC236}">
                <a16:creationId xmlns:a16="http://schemas.microsoft.com/office/drawing/2014/main" id="{4FF79188-25EB-41E5-AB1D-E25E688F4592}"/>
              </a:ext>
            </a:extLst>
          </p:cNvPr>
          <p:cNvGraphicFramePr>
            <a:graphicFrameLocks noGrp="1"/>
          </p:cNvGraphicFramePr>
          <p:nvPr/>
        </p:nvGraphicFramePr>
        <p:xfrm>
          <a:off x="422177" y="764704"/>
          <a:ext cx="11270888" cy="457200"/>
        </p:xfrm>
        <a:graphic>
          <a:graphicData uri="http://schemas.openxmlformats.org/drawingml/2006/table">
            <a:tbl>
              <a:tblPr firstRow="1" bandRow="1">
                <a:tableStyleId>{5C22544A-7EE6-4342-B048-85BDC9FD1C3A}</a:tableStyleId>
              </a:tblPr>
              <a:tblGrid>
                <a:gridCol w="5635444">
                  <a:extLst>
                    <a:ext uri="{9D8B030D-6E8A-4147-A177-3AD203B41FA5}">
                      <a16:colId xmlns:a16="http://schemas.microsoft.com/office/drawing/2014/main" val="3960078522"/>
                    </a:ext>
                  </a:extLst>
                </a:gridCol>
                <a:gridCol w="5635444">
                  <a:extLst>
                    <a:ext uri="{9D8B030D-6E8A-4147-A177-3AD203B41FA5}">
                      <a16:colId xmlns:a16="http://schemas.microsoft.com/office/drawing/2014/main" val="643635508"/>
                    </a:ext>
                  </a:extLst>
                </a:gridCol>
              </a:tblGrid>
              <a:tr h="370840">
                <a:tc>
                  <a:txBody>
                    <a:bodyPr/>
                    <a:lstStyle/>
                    <a:p>
                      <a:pPr algn="ctr"/>
                      <a:r>
                        <a:rPr lang="fr-FR" sz="2000" dirty="0">
                          <a:solidFill>
                            <a:srgbClr val="C00000"/>
                          </a:solidFill>
                        </a:rPr>
                        <a:t>Le Prêtre</a:t>
                      </a: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ar-SA" sz="2400" b="1" kern="1200" dirty="0">
                          <a:solidFill>
                            <a:srgbClr val="C00000"/>
                          </a:solidFill>
                          <a:effectLst/>
                          <a:latin typeface="+mn-lt"/>
                          <a:ea typeface="+mn-ea"/>
                          <a:cs typeface="+mn-cs"/>
                        </a:rPr>
                        <a:t>الكاهن</a:t>
                      </a:r>
                      <a:endParaRPr lang="fr-FR" sz="2400" dirty="0">
                        <a:solidFill>
                          <a:srgbClr val="C00000"/>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765860686"/>
                  </a:ext>
                </a:extLst>
              </a:tr>
            </a:tbl>
          </a:graphicData>
        </a:graphic>
      </p:graphicFrame>
      <p:graphicFrame>
        <p:nvGraphicFramePr>
          <p:cNvPr id="19" name="Tableau 18">
            <a:extLst>
              <a:ext uri="{FF2B5EF4-FFF2-40B4-BE49-F238E27FC236}">
                <a16:creationId xmlns:a16="http://schemas.microsoft.com/office/drawing/2014/main" id="{D2F9F76F-6226-477C-8F5D-6CAE3840B533}"/>
              </a:ext>
            </a:extLst>
          </p:cNvPr>
          <p:cNvGraphicFramePr>
            <a:graphicFrameLocks noGrp="1"/>
          </p:cNvGraphicFramePr>
          <p:nvPr/>
        </p:nvGraphicFramePr>
        <p:xfrm>
          <a:off x="428493" y="4057248"/>
          <a:ext cx="11305251" cy="883920"/>
        </p:xfrm>
        <a:graphic>
          <a:graphicData uri="http://schemas.openxmlformats.org/drawingml/2006/table">
            <a:tbl>
              <a:tblPr firstRow="1" bandRow="1">
                <a:tableStyleId>{5C22544A-7EE6-4342-B048-85BDC9FD1C3A}</a:tableStyleId>
              </a:tblPr>
              <a:tblGrid>
                <a:gridCol w="3768417">
                  <a:extLst>
                    <a:ext uri="{9D8B030D-6E8A-4147-A177-3AD203B41FA5}">
                      <a16:colId xmlns:a16="http://schemas.microsoft.com/office/drawing/2014/main" val="173051987"/>
                    </a:ext>
                  </a:extLst>
                </a:gridCol>
                <a:gridCol w="3768417">
                  <a:extLst>
                    <a:ext uri="{9D8B030D-6E8A-4147-A177-3AD203B41FA5}">
                      <a16:colId xmlns:a16="http://schemas.microsoft.com/office/drawing/2014/main" val="1640507691"/>
                    </a:ext>
                  </a:extLst>
                </a:gridCol>
                <a:gridCol w="3768417">
                  <a:extLst>
                    <a:ext uri="{9D8B030D-6E8A-4147-A177-3AD203B41FA5}">
                      <a16:colId xmlns:a16="http://schemas.microsoft.com/office/drawing/2014/main" val="3637683879"/>
                    </a:ext>
                  </a:extLst>
                </a:gridCol>
              </a:tblGrid>
              <a:tr h="375384">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2000" b="1" kern="1200" dirty="0" err="1">
                          <a:solidFill>
                            <a:srgbClr val="C00000"/>
                          </a:solidFill>
                          <a:latin typeface="CS Avva Shenouda" panose="020B7200000000000000" pitchFamily="34" charset="0"/>
                          <a:ea typeface="+mn-ea"/>
                          <a:cs typeface="+mn-cs"/>
                        </a:rPr>
                        <a:t>Pilaoc</a:t>
                      </a:r>
                      <a:endParaRPr lang="fr-FR" sz="2000" b="1" kern="1200" dirty="0">
                        <a:solidFill>
                          <a:srgbClr val="C00000"/>
                        </a:solidFill>
                        <a:latin typeface="CS Avva Shenouda" panose="020B7200000000000000" pitchFamily="34" charset="0"/>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lang="fr-FR" sz="500" b="1" kern="1200" dirty="0">
                        <a:solidFill>
                          <a:srgbClr val="C00000"/>
                        </a:solidFill>
                        <a:latin typeface="CS Avva Shenouda" panose="020B7200000000000000" pitchFamily="34" charset="0"/>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lang="fr-FR" sz="2000" b="1" kern="1200" dirty="0" err="1">
                          <a:solidFill>
                            <a:schemeClr val="tx1"/>
                          </a:solidFill>
                          <a:effectLst/>
                          <a:latin typeface="CS Avva Shenouda" panose="020B7200000000000000" pitchFamily="34" charset="0"/>
                          <a:ea typeface="+mn-ea"/>
                          <a:cs typeface="+mn-cs"/>
                        </a:rPr>
                        <a:t>Amyn</a:t>
                      </a:r>
                      <a:endParaRPr lang="fr-FR" sz="2000" b="1" kern="1200" dirty="0">
                        <a:solidFill>
                          <a:schemeClr val="tx1"/>
                        </a:solidFill>
                        <a:effectLst/>
                        <a:latin typeface="CS Avva Shenouda" panose="020B7200000000000000" pitchFamily="34" charset="0"/>
                        <a:ea typeface="+mn-ea"/>
                        <a:cs typeface="+mn-cs"/>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algn="ctr" defTabSz="914400" rtl="0" eaLnBrk="1" latinLnBrk="0" hangingPunct="1"/>
                      <a:r>
                        <a:rPr lang="fr-FR" sz="2000" b="1" kern="1200" dirty="0">
                          <a:solidFill>
                            <a:srgbClr val="C00000"/>
                          </a:solidFill>
                          <a:latin typeface="+mn-lt"/>
                          <a:ea typeface="+mn-ea"/>
                          <a:cs typeface="+mn-cs"/>
                        </a:rPr>
                        <a:t>L’assemblée</a:t>
                      </a:r>
                      <a:endParaRPr lang="fr-FR" sz="2800" b="1" kern="1200" dirty="0">
                        <a:solidFill>
                          <a:srgbClr val="C00000"/>
                        </a:solidFill>
                        <a:latin typeface="+mn-lt"/>
                        <a:ea typeface="+mn-ea"/>
                        <a:cs typeface="+mn-cs"/>
                      </a:endParaRPr>
                    </a:p>
                    <a:p>
                      <a:pPr algn="ctr"/>
                      <a:r>
                        <a:rPr lang="fr-FR" sz="2400" b="1" kern="1200" dirty="0">
                          <a:solidFill>
                            <a:schemeClr val="dk1"/>
                          </a:solidFill>
                          <a:effectLst/>
                          <a:latin typeface="+mn-lt"/>
                          <a:ea typeface="+mn-ea"/>
                          <a:cs typeface="+mn-cs"/>
                        </a:rPr>
                        <a:t>Amen</a:t>
                      </a:r>
                      <a:endParaRPr lang="fr-FR" sz="2800" b="1" dirty="0">
                        <a:solidFill>
                          <a:srgbClr val="C00000"/>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ar-SA" sz="2400" b="1" kern="1200" dirty="0">
                          <a:solidFill>
                            <a:srgbClr val="C00000"/>
                          </a:solidFill>
                          <a:effectLst/>
                          <a:latin typeface="+mn-lt"/>
                          <a:ea typeface="+mn-ea"/>
                          <a:cs typeface="+mn-cs"/>
                        </a:rPr>
                        <a:t>الشعب</a:t>
                      </a:r>
                      <a:endParaRPr lang="fr-FR" sz="2400" b="1" kern="1200" dirty="0">
                        <a:solidFill>
                          <a:srgbClr val="C00000"/>
                        </a:solidFill>
                        <a:effectLst/>
                        <a:latin typeface="+mn-lt"/>
                        <a:ea typeface="+mn-ea"/>
                        <a:cs typeface="+mn-cs"/>
                      </a:endParaRPr>
                    </a:p>
                    <a:p>
                      <a:pPr algn="ctr"/>
                      <a:r>
                        <a:rPr lang="ar-SA" sz="2800" b="1" kern="1200" dirty="0">
                          <a:solidFill>
                            <a:schemeClr val="dk1"/>
                          </a:solidFill>
                          <a:effectLst/>
                          <a:latin typeface="+mn-lt"/>
                          <a:ea typeface="+mn-ea"/>
                          <a:cs typeface="+mn-cs"/>
                        </a:rPr>
                        <a:t>أمين</a:t>
                      </a:r>
                      <a:endParaRPr lang="fr-FR" sz="2000" b="1" dirty="0">
                        <a:solidFill>
                          <a:srgbClr val="C00000"/>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738159327"/>
                  </a:ext>
                </a:extLst>
              </a:tr>
            </a:tbl>
          </a:graphicData>
        </a:graphic>
      </p:graphicFrame>
      <p:sp>
        <p:nvSpPr>
          <p:cNvPr id="20" name="ZoneTexte 19">
            <a:extLst>
              <a:ext uri="{FF2B5EF4-FFF2-40B4-BE49-F238E27FC236}">
                <a16:creationId xmlns:a16="http://schemas.microsoft.com/office/drawing/2014/main" id="{EDB4AB58-5AFA-4B3C-8129-06D9A761322A}"/>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du </a:t>
            </a:r>
            <a:r>
              <a:rPr lang="fr-FR" sz="1600" b="1" dirty="0" err="1">
                <a:solidFill>
                  <a:schemeClr val="bg1"/>
                </a:solidFill>
              </a:rPr>
              <a:t>Lakkan</a:t>
            </a:r>
            <a:r>
              <a:rPr lang="fr-FR" sz="1600" b="1" dirty="0">
                <a:solidFill>
                  <a:schemeClr val="bg1"/>
                </a:solidFill>
              </a:rPr>
              <a:t> (Lavement des pieds)</a:t>
            </a:r>
          </a:p>
        </p:txBody>
      </p:sp>
      <p:sp>
        <p:nvSpPr>
          <p:cNvPr id="22" name="Rectangle 74">
            <a:extLst>
              <a:ext uri="{FF2B5EF4-FFF2-40B4-BE49-F238E27FC236}">
                <a16:creationId xmlns:a16="http://schemas.microsoft.com/office/drawing/2014/main" id="{7DFB096B-0517-4C44-92A5-18E0CEDD6313}"/>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صلاة </a:t>
            </a:r>
            <a:r>
              <a:rPr lang="ar-SA" sz="2000" b="1" dirty="0" err="1">
                <a:solidFill>
                  <a:schemeClr val="bg1"/>
                </a:solidFill>
              </a:rPr>
              <a:t>اللقان</a:t>
            </a:r>
            <a:endParaRPr lang="en-US" altLang="fr-FR" sz="2000" b="1" i="1" dirty="0">
              <a:solidFill>
                <a:schemeClr val="bg1"/>
              </a:solidFill>
            </a:endParaRPr>
          </a:p>
        </p:txBody>
      </p:sp>
    </p:spTree>
    <p:extLst>
      <p:ext uri="{BB962C8B-B14F-4D97-AF65-F5344CB8AC3E}">
        <p14:creationId xmlns:p14="http://schemas.microsoft.com/office/powerpoint/2010/main" val="3098674374"/>
      </p:ext>
    </p:extLst>
  </p:cSld>
  <p:clrMapOvr>
    <a:masterClrMapping/>
  </p:clrMapOvr>
</p:sld>
</file>

<file path=ppt/slides/slide7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5306" y="1266276"/>
            <a:ext cx="5406557" cy="4791684"/>
          </a:xfrm>
        </p:spPr>
        <p:txBody>
          <a:bodyPr numCol="1" spcCol="72000" anchor="t">
            <a:noAutofit/>
          </a:bodyPr>
          <a:lstStyle/>
          <a:p>
            <a:pPr marL="0" indent="0" algn="ctr">
              <a:buNone/>
            </a:pPr>
            <a:r>
              <a:rPr lang="fr-FR" sz="3000" b="1" dirty="0">
                <a:latin typeface="Book Antiqua" panose="02040602050305030304" pitchFamily="18" charset="0"/>
              </a:rPr>
              <a:t>Purifie cette eau, pour qu'elle devienne eau de guérison Amen</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marL="0" marR="0" lvl="0" indent="0" algn="ctr" defTabSz="914400" rtl="1" eaLnBrk="1" fontAlgn="base" latinLnBrk="0" hangingPunct="1">
              <a:lnSpc>
                <a:spcPct val="100000"/>
              </a:lnSpc>
              <a:spcBef>
                <a:spcPct val="20000"/>
              </a:spcBef>
              <a:spcAft>
                <a:spcPct val="0"/>
              </a:spcAft>
              <a:buClrTx/>
              <a:buSzTx/>
              <a:buFontTx/>
              <a:buNone/>
              <a:tabLst/>
              <a:defRPr/>
            </a:pPr>
            <a:endParaRPr kumimoji="0" lang="ar-SA" altLang="fr-FR" sz="36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 typeface="Arial" pitchFamily="34" charset="0"/>
              <a:buNone/>
              <a:tabLst/>
              <a:defRPr/>
            </a:pPr>
            <a:endParaRPr kumimoji="0" lang="fr-FR" sz="4000" b="1" i="0" u="none" strike="noStrike" kern="1200" cap="none" spc="0" normalizeH="0" baseline="0" noProof="0" dirty="0">
              <a:ln>
                <a:noFill/>
              </a:ln>
              <a:solidFill>
                <a:prstClr val="black"/>
              </a:solidFill>
              <a:effectLst/>
              <a:uLnTx/>
              <a:uFillTx/>
              <a:latin typeface="CS Avva Shenouda" panose="020B7200000000000000" pitchFamily="34" charset="0"/>
              <a:ea typeface="+mn-ea"/>
              <a:cs typeface="+mn-cs"/>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240016" y="1233424"/>
            <a:ext cx="5453049" cy="707886"/>
          </a:xfrm>
          <a:prstGeom prst="rect">
            <a:avLst/>
          </a:prstGeom>
        </p:spPr>
        <p:txBody>
          <a:bodyPr wrap="square" anchor="t" anchorCtr="0">
            <a:spAutoFit/>
          </a:bodyPr>
          <a:lstStyle/>
          <a:p>
            <a:pPr lvl="0" algn="ctr" rtl="1">
              <a:spcAft>
                <a:spcPts val="1200"/>
              </a:spcAft>
            </a:pPr>
            <a:r>
              <a:rPr lang="ar-AE" sz="4000" b="1" dirty="0">
                <a:solidFill>
                  <a:prstClr val="black"/>
                </a:solidFill>
                <a:latin typeface="Book Antiqua" panose="02040602050305030304" pitchFamily="18" charset="0"/>
              </a:rPr>
              <a:t>طهر هذا ليكن ماء شفاء. آمين</a:t>
            </a:r>
            <a:endParaRPr lang="fr-FR" sz="4000" b="1" dirty="0">
              <a:solidFill>
                <a:prstClr val="black"/>
              </a:solidFill>
              <a:latin typeface="Book Antiqua" panose="02040602050305030304" pitchFamily="18" charset="0"/>
            </a:endParaRPr>
          </a:p>
        </p:txBody>
      </p:sp>
      <p:graphicFrame>
        <p:nvGraphicFramePr>
          <p:cNvPr id="5" name="Tableau 4">
            <a:extLst>
              <a:ext uri="{FF2B5EF4-FFF2-40B4-BE49-F238E27FC236}">
                <a16:creationId xmlns:a16="http://schemas.microsoft.com/office/drawing/2014/main" id="{355B0E5D-C233-46E9-B48C-8104B51C7EAB}"/>
              </a:ext>
            </a:extLst>
          </p:cNvPr>
          <p:cNvGraphicFramePr>
            <a:graphicFrameLocks noGrp="1"/>
          </p:cNvGraphicFramePr>
          <p:nvPr/>
        </p:nvGraphicFramePr>
        <p:xfrm>
          <a:off x="428493" y="4057248"/>
          <a:ext cx="11305251" cy="883920"/>
        </p:xfrm>
        <a:graphic>
          <a:graphicData uri="http://schemas.openxmlformats.org/drawingml/2006/table">
            <a:tbl>
              <a:tblPr firstRow="1" bandRow="1">
                <a:tableStyleId>{5C22544A-7EE6-4342-B048-85BDC9FD1C3A}</a:tableStyleId>
              </a:tblPr>
              <a:tblGrid>
                <a:gridCol w="3768417">
                  <a:extLst>
                    <a:ext uri="{9D8B030D-6E8A-4147-A177-3AD203B41FA5}">
                      <a16:colId xmlns:a16="http://schemas.microsoft.com/office/drawing/2014/main" val="173051987"/>
                    </a:ext>
                  </a:extLst>
                </a:gridCol>
                <a:gridCol w="3768417">
                  <a:extLst>
                    <a:ext uri="{9D8B030D-6E8A-4147-A177-3AD203B41FA5}">
                      <a16:colId xmlns:a16="http://schemas.microsoft.com/office/drawing/2014/main" val="1640507691"/>
                    </a:ext>
                  </a:extLst>
                </a:gridCol>
                <a:gridCol w="3768417">
                  <a:extLst>
                    <a:ext uri="{9D8B030D-6E8A-4147-A177-3AD203B41FA5}">
                      <a16:colId xmlns:a16="http://schemas.microsoft.com/office/drawing/2014/main" val="3637683879"/>
                    </a:ext>
                  </a:extLst>
                </a:gridCol>
              </a:tblGrid>
              <a:tr h="375384">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2000" b="1" kern="1200" dirty="0" err="1">
                          <a:solidFill>
                            <a:srgbClr val="C00000"/>
                          </a:solidFill>
                          <a:latin typeface="CS Avva Shenouda" panose="020B7200000000000000" pitchFamily="34" charset="0"/>
                          <a:ea typeface="+mn-ea"/>
                          <a:cs typeface="+mn-cs"/>
                        </a:rPr>
                        <a:t>Pilaoc</a:t>
                      </a:r>
                      <a:endParaRPr lang="fr-FR" sz="2000" b="1" kern="1200" dirty="0">
                        <a:solidFill>
                          <a:srgbClr val="C00000"/>
                        </a:solidFill>
                        <a:latin typeface="CS Avva Shenouda" panose="020B7200000000000000" pitchFamily="34" charset="0"/>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lang="fr-FR" sz="500" b="1" kern="1200" dirty="0">
                        <a:solidFill>
                          <a:srgbClr val="C00000"/>
                        </a:solidFill>
                        <a:latin typeface="CS Avva Shenouda" panose="020B7200000000000000" pitchFamily="34" charset="0"/>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lang="fr-FR" sz="2000" b="1" kern="1200" dirty="0" err="1">
                          <a:solidFill>
                            <a:schemeClr val="tx1"/>
                          </a:solidFill>
                          <a:effectLst/>
                          <a:latin typeface="CS Avva Shenouda" panose="020B7200000000000000" pitchFamily="34" charset="0"/>
                          <a:ea typeface="+mn-ea"/>
                          <a:cs typeface="+mn-cs"/>
                        </a:rPr>
                        <a:t>Amyn</a:t>
                      </a:r>
                      <a:endParaRPr lang="fr-FR" sz="2000" b="1" kern="1200" dirty="0">
                        <a:solidFill>
                          <a:schemeClr val="tx1"/>
                        </a:solidFill>
                        <a:effectLst/>
                        <a:latin typeface="CS Avva Shenouda" panose="020B7200000000000000" pitchFamily="34" charset="0"/>
                        <a:ea typeface="+mn-ea"/>
                        <a:cs typeface="+mn-cs"/>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algn="ctr" defTabSz="914400" rtl="0" eaLnBrk="1" latinLnBrk="0" hangingPunct="1"/>
                      <a:r>
                        <a:rPr lang="fr-FR" sz="2000" b="1" kern="1200" dirty="0">
                          <a:solidFill>
                            <a:srgbClr val="C00000"/>
                          </a:solidFill>
                          <a:latin typeface="+mn-lt"/>
                          <a:ea typeface="+mn-ea"/>
                          <a:cs typeface="+mn-cs"/>
                        </a:rPr>
                        <a:t>L’assemblée</a:t>
                      </a:r>
                      <a:endParaRPr lang="fr-FR" sz="2800" b="1" kern="1200" dirty="0">
                        <a:solidFill>
                          <a:srgbClr val="C00000"/>
                        </a:solidFill>
                        <a:latin typeface="+mn-lt"/>
                        <a:ea typeface="+mn-ea"/>
                        <a:cs typeface="+mn-cs"/>
                      </a:endParaRPr>
                    </a:p>
                    <a:p>
                      <a:pPr algn="ctr"/>
                      <a:r>
                        <a:rPr lang="fr-FR" sz="2400" b="1" kern="1200" dirty="0">
                          <a:solidFill>
                            <a:schemeClr val="dk1"/>
                          </a:solidFill>
                          <a:effectLst/>
                          <a:latin typeface="+mn-lt"/>
                          <a:ea typeface="+mn-ea"/>
                          <a:cs typeface="+mn-cs"/>
                        </a:rPr>
                        <a:t>Amen</a:t>
                      </a:r>
                      <a:endParaRPr lang="fr-FR" sz="2800" b="1" dirty="0">
                        <a:solidFill>
                          <a:srgbClr val="C00000"/>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ar-SA" sz="2400" b="1" kern="1200" dirty="0">
                          <a:solidFill>
                            <a:srgbClr val="C00000"/>
                          </a:solidFill>
                          <a:effectLst/>
                          <a:latin typeface="+mn-lt"/>
                          <a:ea typeface="+mn-ea"/>
                          <a:cs typeface="+mn-cs"/>
                        </a:rPr>
                        <a:t>الشعب</a:t>
                      </a:r>
                      <a:endParaRPr lang="fr-FR" sz="2400" b="1" kern="1200" dirty="0">
                        <a:solidFill>
                          <a:srgbClr val="C00000"/>
                        </a:solidFill>
                        <a:effectLst/>
                        <a:latin typeface="+mn-lt"/>
                        <a:ea typeface="+mn-ea"/>
                        <a:cs typeface="+mn-cs"/>
                      </a:endParaRPr>
                    </a:p>
                    <a:p>
                      <a:pPr algn="ctr"/>
                      <a:r>
                        <a:rPr lang="ar-SA" sz="2800" b="1" kern="1200" dirty="0">
                          <a:solidFill>
                            <a:schemeClr val="dk1"/>
                          </a:solidFill>
                          <a:effectLst/>
                          <a:latin typeface="+mn-lt"/>
                          <a:ea typeface="+mn-ea"/>
                          <a:cs typeface="+mn-cs"/>
                        </a:rPr>
                        <a:t>أمين</a:t>
                      </a:r>
                      <a:endParaRPr lang="fr-FR" sz="2000" b="1" dirty="0">
                        <a:solidFill>
                          <a:srgbClr val="C00000"/>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738159327"/>
                  </a:ext>
                </a:extLst>
              </a:tr>
            </a:tbl>
          </a:graphicData>
        </a:graphic>
      </p:graphicFrame>
      <p:graphicFrame>
        <p:nvGraphicFramePr>
          <p:cNvPr id="6" name="Tableau 5">
            <a:extLst>
              <a:ext uri="{FF2B5EF4-FFF2-40B4-BE49-F238E27FC236}">
                <a16:creationId xmlns:a16="http://schemas.microsoft.com/office/drawing/2014/main" id="{4FF79188-25EB-41E5-AB1D-E25E688F4592}"/>
              </a:ext>
            </a:extLst>
          </p:cNvPr>
          <p:cNvGraphicFramePr>
            <a:graphicFrameLocks noGrp="1"/>
          </p:cNvGraphicFramePr>
          <p:nvPr/>
        </p:nvGraphicFramePr>
        <p:xfrm>
          <a:off x="422177" y="764704"/>
          <a:ext cx="11270888" cy="457200"/>
        </p:xfrm>
        <a:graphic>
          <a:graphicData uri="http://schemas.openxmlformats.org/drawingml/2006/table">
            <a:tbl>
              <a:tblPr firstRow="1" bandRow="1">
                <a:tableStyleId>{5C22544A-7EE6-4342-B048-85BDC9FD1C3A}</a:tableStyleId>
              </a:tblPr>
              <a:tblGrid>
                <a:gridCol w="5635444">
                  <a:extLst>
                    <a:ext uri="{9D8B030D-6E8A-4147-A177-3AD203B41FA5}">
                      <a16:colId xmlns:a16="http://schemas.microsoft.com/office/drawing/2014/main" val="3960078522"/>
                    </a:ext>
                  </a:extLst>
                </a:gridCol>
                <a:gridCol w="5635444">
                  <a:extLst>
                    <a:ext uri="{9D8B030D-6E8A-4147-A177-3AD203B41FA5}">
                      <a16:colId xmlns:a16="http://schemas.microsoft.com/office/drawing/2014/main" val="643635508"/>
                    </a:ext>
                  </a:extLst>
                </a:gridCol>
              </a:tblGrid>
              <a:tr h="370840">
                <a:tc>
                  <a:txBody>
                    <a:bodyPr/>
                    <a:lstStyle/>
                    <a:p>
                      <a:pPr algn="ctr"/>
                      <a:r>
                        <a:rPr lang="fr-FR" sz="2000" dirty="0">
                          <a:solidFill>
                            <a:srgbClr val="C00000"/>
                          </a:solidFill>
                        </a:rPr>
                        <a:t>Le Prêtre</a:t>
                      </a: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ar-SA" sz="2400" b="1" kern="1200" dirty="0">
                          <a:solidFill>
                            <a:srgbClr val="C00000"/>
                          </a:solidFill>
                          <a:effectLst/>
                          <a:latin typeface="+mn-lt"/>
                          <a:ea typeface="+mn-ea"/>
                          <a:cs typeface="+mn-cs"/>
                        </a:rPr>
                        <a:t>الكاهن</a:t>
                      </a:r>
                      <a:endParaRPr lang="fr-FR" sz="2400" dirty="0">
                        <a:solidFill>
                          <a:srgbClr val="C00000"/>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765860686"/>
                  </a:ext>
                </a:extLst>
              </a:tr>
            </a:tbl>
          </a:graphicData>
        </a:graphic>
      </p:graphicFrame>
      <p:sp>
        <p:nvSpPr>
          <p:cNvPr id="11" name="ZoneTexte 10">
            <a:extLst>
              <a:ext uri="{FF2B5EF4-FFF2-40B4-BE49-F238E27FC236}">
                <a16:creationId xmlns:a16="http://schemas.microsoft.com/office/drawing/2014/main" id="{A36D66FF-DDE7-44B3-A5B4-3A4E04061D75}"/>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du </a:t>
            </a:r>
            <a:r>
              <a:rPr lang="fr-FR" sz="1600" b="1" dirty="0" err="1">
                <a:solidFill>
                  <a:schemeClr val="bg1"/>
                </a:solidFill>
              </a:rPr>
              <a:t>Lakkan</a:t>
            </a:r>
            <a:r>
              <a:rPr lang="fr-FR" sz="1600" b="1" dirty="0">
                <a:solidFill>
                  <a:schemeClr val="bg1"/>
                </a:solidFill>
              </a:rPr>
              <a:t> (Lavement des pieds)</a:t>
            </a:r>
          </a:p>
        </p:txBody>
      </p:sp>
      <p:sp>
        <p:nvSpPr>
          <p:cNvPr id="13" name="Rectangle 74">
            <a:extLst>
              <a:ext uri="{FF2B5EF4-FFF2-40B4-BE49-F238E27FC236}">
                <a16:creationId xmlns:a16="http://schemas.microsoft.com/office/drawing/2014/main" id="{108FE582-A106-4AED-AE3F-D292B7054357}"/>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صلاة </a:t>
            </a:r>
            <a:r>
              <a:rPr lang="ar-SA" sz="2000" b="1" dirty="0" err="1">
                <a:solidFill>
                  <a:schemeClr val="bg1"/>
                </a:solidFill>
              </a:rPr>
              <a:t>اللقان</a:t>
            </a:r>
            <a:endParaRPr lang="en-US" altLang="fr-FR" sz="2000" b="1" i="1" dirty="0">
              <a:solidFill>
                <a:schemeClr val="bg1"/>
              </a:solidFill>
            </a:endParaRPr>
          </a:p>
        </p:txBody>
      </p:sp>
    </p:spTree>
    <p:extLst>
      <p:ext uri="{BB962C8B-B14F-4D97-AF65-F5344CB8AC3E}">
        <p14:creationId xmlns:p14="http://schemas.microsoft.com/office/powerpoint/2010/main" val="1507274102"/>
      </p:ext>
    </p:extLst>
  </p:cSld>
  <p:clrMapOvr>
    <a:masterClrMapping/>
  </p:clrMapOvr>
</p:sld>
</file>

<file path=ppt/slides/slide7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5306" y="1266276"/>
            <a:ext cx="5406557" cy="4791684"/>
          </a:xfrm>
        </p:spPr>
        <p:txBody>
          <a:bodyPr numCol="1" spcCol="72000" anchor="t">
            <a:noAutofit/>
          </a:bodyPr>
          <a:lstStyle/>
          <a:p>
            <a:pPr marL="0" indent="0" algn="ctr">
              <a:buNone/>
            </a:pPr>
            <a:r>
              <a:rPr lang="fr-FR" sz="3000" b="1" dirty="0">
                <a:latin typeface="Book Antiqua" panose="02040602050305030304" pitchFamily="18" charset="0"/>
              </a:rPr>
              <a:t>Eau sainte. Amen</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marL="0" marR="0" lvl="0" indent="0" algn="ctr" defTabSz="914400" rtl="1" eaLnBrk="1" fontAlgn="base" latinLnBrk="0" hangingPunct="1">
              <a:lnSpc>
                <a:spcPct val="100000"/>
              </a:lnSpc>
              <a:spcBef>
                <a:spcPct val="20000"/>
              </a:spcBef>
              <a:spcAft>
                <a:spcPct val="0"/>
              </a:spcAft>
              <a:buClrTx/>
              <a:buSzTx/>
              <a:buFontTx/>
              <a:buNone/>
              <a:tabLst/>
              <a:defRPr/>
            </a:pPr>
            <a:endParaRPr kumimoji="0" lang="ar-SA" altLang="fr-FR" sz="36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 typeface="Arial" pitchFamily="34" charset="0"/>
              <a:buNone/>
              <a:tabLst/>
              <a:defRPr/>
            </a:pPr>
            <a:endParaRPr kumimoji="0" lang="fr-FR" sz="4000" b="1" i="0" u="none" strike="noStrike" kern="1200" cap="none" spc="0" normalizeH="0" baseline="0" noProof="0" dirty="0">
              <a:ln>
                <a:noFill/>
              </a:ln>
              <a:solidFill>
                <a:prstClr val="black"/>
              </a:solidFill>
              <a:effectLst/>
              <a:uLnTx/>
              <a:uFillTx/>
              <a:latin typeface="CS Avva Shenouda" panose="020B7200000000000000" pitchFamily="34" charset="0"/>
              <a:ea typeface="+mn-ea"/>
              <a:cs typeface="+mn-cs"/>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240016" y="1233424"/>
            <a:ext cx="5453049" cy="707886"/>
          </a:xfrm>
          <a:prstGeom prst="rect">
            <a:avLst/>
          </a:prstGeom>
        </p:spPr>
        <p:txBody>
          <a:bodyPr wrap="square" anchor="t" anchorCtr="0">
            <a:spAutoFit/>
          </a:bodyPr>
          <a:lstStyle/>
          <a:p>
            <a:pPr lvl="0" algn="ctr" rtl="1">
              <a:spcAft>
                <a:spcPts val="1200"/>
              </a:spcAft>
            </a:pPr>
            <a:r>
              <a:rPr lang="ar-AE" sz="4000" b="1" dirty="0">
                <a:solidFill>
                  <a:prstClr val="black"/>
                </a:solidFill>
                <a:latin typeface="Book Antiqua" panose="02040602050305030304" pitchFamily="18" charset="0"/>
              </a:rPr>
              <a:t>ماء مقدساً آمين.</a:t>
            </a:r>
            <a:endParaRPr lang="fr-FR" sz="4000" b="1" dirty="0">
              <a:solidFill>
                <a:prstClr val="black"/>
              </a:solidFill>
              <a:latin typeface="Book Antiqua" panose="02040602050305030304" pitchFamily="18" charset="0"/>
            </a:endParaRPr>
          </a:p>
        </p:txBody>
      </p:sp>
      <p:graphicFrame>
        <p:nvGraphicFramePr>
          <p:cNvPr id="5" name="Tableau 4">
            <a:extLst>
              <a:ext uri="{FF2B5EF4-FFF2-40B4-BE49-F238E27FC236}">
                <a16:creationId xmlns:a16="http://schemas.microsoft.com/office/drawing/2014/main" id="{355B0E5D-C233-46E9-B48C-8104B51C7EAB}"/>
              </a:ext>
            </a:extLst>
          </p:cNvPr>
          <p:cNvGraphicFramePr>
            <a:graphicFrameLocks noGrp="1"/>
          </p:cNvGraphicFramePr>
          <p:nvPr/>
        </p:nvGraphicFramePr>
        <p:xfrm>
          <a:off x="428493" y="4057248"/>
          <a:ext cx="11305251" cy="883920"/>
        </p:xfrm>
        <a:graphic>
          <a:graphicData uri="http://schemas.openxmlformats.org/drawingml/2006/table">
            <a:tbl>
              <a:tblPr firstRow="1" bandRow="1">
                <a:tableStyleId>{5C22544A-7EE6-4342-B048-85BDC9FD1C3A}</a:tableStyleId>
              </a:tblPr>
              <a:tblGrid>
                <a:gridCol w="3768417">
                  <a:extLst>
                    <a:ext uri="{9D8B030D-6E8A-4147-A177-3AD203B41FA5}">
                      <a16:colId xmlns:a16="http://schemas.microsoft.com/office/drawing/2014/main" val="173051987"/>
                    </a:ext>
                  </a:extLst>
                </a:gridCol>
                <a:gridCol w="3768417">
                  <a:extLst>
                    <a:ext uri="{9D8B030D-6E8A-4147-A177-3AD203B41FA5}">
                      <a16:colId xmlns:a16="http://schemas.microsoft.com/office/drawing/2014/main" val="1640507691"/>
                    </a:ext>
                  </a:extLst>
                </a:gridCol>
                <a:gridCol w="3768417">
                  <a:extLst>
                    <a:ext uri="{9D8B030D-6E8A-4147-A177-3AD203B41FA5}">
                      <a16:colId xmlns:a16="http://schemas.microsoft.com/office/drawing/2014/main" val="3637683879"/>
                    </a:ext>
                  </a:extLst>
                </a:gridCol>
              </a:tblGrid>
              <a:tr h="375384">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2000" b="1" kern="1200" dirty="0" err="1">
                          <a:solidFill>
                            <a:srgbClr val="C00000"/>
                          </a:solidFill>
                          <a:latin typeface="CS Avva Shenouda" panose="020B7200000000000000" pitchFamily="34" charset="0"/>
                          <a:ea typeface="+mn-ea"/>
                          <a:cs typeface="+mn-cs"/>
                        </a:rPr>
                        <a:t>Pilaoc</a:t>
                      </a:r>
                      <a:endParaRPr lang="fr-FR" sz="2000" b="1" kern="1200" dirty="0">
                        <a:solidFill>
                          <a:srgbClr val="C00000"/>
                        </a:solidFill>
                        <a:latin typeface="CS Avva Shenouda" panose="020B7200000000000000" pitchFamily="34" charset="0"/>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lang="fr-FR" sz="500" b="1" kern="1200" dirty="0">
                        <a:solidFill>
                          <a:srgbClr val="C00000"/>
                        </a:solidFill>
                        <a:latin typeface="CS Avva Shenouda" panose="020B7200000000000000" pitchFamily="34" charset="0"/>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lang="fr-FR" sz="2000" b="1" kern="1200" dirty="0" err="1">
                          <a:solidFill>
                            <a:schemeClr val="tx1"/>
                          </a:solidFill>
                          <a:effectLst/>
                          <a:latin typeface="CS Avva Shenouda" panose="020B7200000000000000" pitchFamily="34" charset="0"/>
                          <a:ea typeface="+mn-ea"/>
                          <a:cs typeface="+mn-cs"/>
                        </a:rPr>
                        <a:t>Amyn</a:t>
                      </a:r>
                      <a:endParaRPr lang="fr-FR" sz="2000" b="1" kern="1200" dirty="0">
                        <a:solidFill>
                          <a:schemeClr val="tx1"/>
                        </a:solidFill>
                        <a:effectLst/>
                        <a:latin typeface="CS Avva Shenouda" panose="020B7200000000000000" pitchFamily="34" charset="0"/>
                        <a:ea typeface="+mn-ea"/>
                        <a:cs typeface="+mn-cs"/>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algn="ctr" defTabSz="914400" rtl="0" eaLnBrk="1" latinLnBrk="0" hangingPunct="1"/>
                      <a:r>
                        <a:rPr lang="fr-FR" sz="2000" b="1" kern="1200" dirty="0">
                          <a:solidFill>
                            <a:srgbClr val="C00000"/>
                          </a:solidFill>
                          <a:latin typeface="+mn-lt"/>
                          <a:ea typeface="+mn-ea"/>
                          <a:cs typeface="+mn-cs"/>
                        </a:rPr>
                        <a:t>L’assemblée</a:t>
                      </a:r>
                      <a:endParaRPr lang="fr-FR" sz="2800" b="1" kern="1200" dirty="0">
                        <a:solidFill>
                          <a:srgbClr val="C00000"/>
                        </a:solidFill>
                        <a:latin typeface="+mn-lt"/>
                        <a:ea typeface="+mn-ea"/>
                        <a:cs typeface="+mn-cs"/>
                      </a:endParaRPr>
                    </a:p>
                    <a:p>
                      <a:pPr algn="ctr"/>
                      <a:r>
                        <a:rPr lang="fr-FR" sz="2400" b="1" kern="1200" dirty="0">
                          <a:solidFill>
                            <a:schemeClr val="dk1"/>
                          </a:solidFill>
                          <a:effectLst/>
                          <a:latin typeface="+mn-lt"/>
                          <a:ea typeface="+mn-ea"/>
                          <a:cs typeface="+mn-cs"/>
                        </a:rPr>
                        <a:t>Amen</a:t>
                      </a:r>
                      <a:endParaRPr lang="fr-FR" sz="2800" b="1" dirty="0">
                        <a:solidFill>
                          <a:srgbClr val="C00000"/>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ar-SA" sz="2400" b="1" kern="1200" dirty="0">
                          <a:solidFill>
                            <a:srgbClr val="C00000"/>
                          </a:solidFill>
                          <a:effectLst/>
                          <a:latin typeface="+mn-lt"/>
                          <a:ea typeface="+mn-ea"/>
                          <a:cs typeface="+mn-cs"/>
                        </a:rPr>
                        <a:t>الشعب</a:t>
                      </a:r>
                      <a:endParaRPr lang="fr-FR" sz="2400" b="1" kern="1200" dirty="0">
                        <a:solidFill>
                          <a:srgbClr val="C00000"/>
                        </a:solidFill>
                        <a:effectLst/>
                        <a:latin typeface="+mn-lt"/>
                        <a:ea typeface="+mn-ea"/>
                        <a:cs typeface="+mn-cs"/>
                      </a:endParaRPr>
                    </a:p>
                    <a:p>
                      <a:pPr algn="ctr"/>
                      <a:r>
                        <a:rPr lang="ar-SA" sz="2800" b="1" kern="1200" dirty="0">
                          <a:solidFill>
                            <a:schemeClr val="dk1"/>
                          </a:solidFill>
                          <a:effectLst/>
                          <a:latin typeface="+mn-lt"/>
                          <a:ea typeface="+mn-ea"/>
                          <a:cs typeface="+mn-cs"/>
                        </a:rPr>
                        <a:t>أمين</a:t>
                      </a:r>
                      <a:endParaRPr lang="fr-FR" sz="2000" b="1" dirty="0">
                        <a:solidFill>
                          <a:srgbClr val="C00000"/>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738159327"/>
                  </a:ext>
                </a:extLst>
              </a:tr>
            </a:tbl>
          </a:graphicData>
        </a:graphic>
      </p:graphicFrame>
      <p:graphicFrame>
        <p:nvGraphicFramePr>
          <p:cNvPr id="6" name="Tableau 5">
            <a:extLst>
              <a:ext uri="{FF2B5EF4-FFF2-40B4-BE49-F238E27FC236}">
                <a16:creationId xmlns:a16="http://schemas.microsoft.com/office/drawing/2014/main" id="{4FF79188-25EB-41E5-AB1D-E25E688F4592}"/>
              </a:ext>
            </a:extLst>
          </p:cNvPr>
          <p:cNvGraphicFramePr>
            <a:graphicFrameLocks noGrp="1"/>
          </p:cNvGraphicFramePr>
          <p:nvPr/>
        </p:nvGraphicFramePr>
        <p:xfrm>
          <a:off x="422177" y="764704"/>
          <a:ext cx="11270888" cy="457200"/>
        </p:xfrm>
        <a:graphic>
          <a:graphicData uri="http://schemas.openxmlformats.org/drawingml/2006/table">
            <a:tbl>
              <a:tblPr firstRow="1" bandRow="1">
                <a:tableStyleId>{5C22544A-7EE6-4342-B048-85BDC9FD1C3A}</a:tableStyleId>
              </a:tblPr>
              <a:tblGrid>
                <a:gridCol w="5635444">
                  <a:extLst>
                    <a:ext uri="{9D8B030D-6E8A-4147-A177-3AD203B41FA5}">
                      <a16:colId xmlns:a16="http://schemas.microsoft.com/office/drawing/2014/main" val="3960078522"/>
                    </a:ext>
                  </a:extLst>
                </a:gridCol>
                <a:gridCol w="5635444">
                  <a:extLst>
                    <a:ext uri="{9D8B030D-6E8A-4147-A177-3AD203B41FA5}">
                      <a16:colId xmlns:a16="http://schemas.microsoft.com/office/drawing/2014/main" val="643635508"/>
                    </a:ext>
                  </a:extLst>
                </a:gridCol>
              </a:tblGrid>
              <a:tr h="370840">
                <a:tc>
                  <a:txBody>
                    <a:bodyPr/>
                    <a:lstStyle/>
                    <a:p>
                      <a:pPr algn="ctr"/>
                      <a:r>
                        <a:rPr lang="fr-FR" sz="2000" dirty="0">
                          <a:solidFill>
                            <a:srgbClr val="C00000"/>
                          </a:solidFill>
                        </a:rPr>
                        <a:t>Le Prêtre</a:t>
                      </a: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ar-SA" sz="2400" b="1" kern="1200" dirty="0">
                          <a:solidFill>
                            <a:srgbClr val="C00000"/>
                          </a:solidFill>
                          <a:effectLst/>
                          <a:latin typeface="+mn-lt"/>
                          <a:ea typeface="+mn-ea"/>
                          <a:cs typeface="+mn-cs"/>
                        </a:rPr>
                        <a:t>الكاهن</a:t>
                      </a:r>
                      <a:endParaRPr lang="fr-FR" sz="2400" dirty="0">
                        <a:solidFill>
                          <a:srgbClr val="C00000"/>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765860686"/>
                  </a:ext>
                </a:extLst>
              </a:tr>
            </a:tbl>
          </a:graphicData>
        </a:graphic>
      </p:graphicFrame>
      <p:sp>
        <p:nvSpPr>
          <p:cNvPr id="11" name="ZoneTexte 10">
            <a:extLst>
              <a:ext uri="{FF2B5EF4-FFF2-40B4-BE49-F238E27FC236}">
                <a16:creationId xmlns:a16="http://schemas.microsoft.com/office/drawing/2014/main" id="{4CFD0E88-74AD-4891-B14E-41E24EA57F2F}"/>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du </a:t>
            </a:r>
            <a:r>
              <a:rPr lang="fr-FR" sz="1600" b="1" dirty="0" err="1">
                <a:solidFill>
                  <a:schemeClr val="bg1"/>
                </a:solidFill>
              </a:rPr>
              <a:t>Lakkan</a:t>
            </a:r>
            <a:r>
              <a:rPr lang="fr-FR" sz="1600" b="1" dirty="0">
                <a:solidFill>
                  <a:schemeClr val="bg1"/>
                </a:solidFill>
              </a:rPr>
              <a:t> (Lavement des pieds)</a:t>
            </a:r>
          </a:p>
        </p:txBody>
      </p:sp>
      <p:sp>
        <p:nvSpPr>
          <p:cNvPr id="13" name="Rectangle 74">
            <a:extLst>
              <a:ext uri="{FF2B5EF4-FFF2-40B4-BE49-F238E27FC236}">
                <a16:creationId xmlns:a16="http://schemas.microsoft.com/office/drawing/2014/main" id="{B351F1DC-B129-45C9-90B2-1E68EB5A4C35}"/>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صلاة </a:t>
            </a:r>
            <a:r>
              <a:rPr lang="ar-SA" sz="2000" b="1" dirty="0" err="1">
                <a:solidFill>
                  <a:schemeClr val="bg1"/>
                </a:solidFill>
              </a:rPr>
              <a:t>اللقان</a:t>
            </a:r>
            <a:endParaRPr lang="en-US" altLang="fr-FR" sz="2000" b="1" i="1" dirty="0">
              <a:solidFill>
                <a:schemeClr val="bg1"/>
              </a:solidFill>
            </a:endParaRPr>
          </a:p>
        </p:txBody>
      </p:sp>
    </p:spTree>
    <p:extLst>
      <p:ext uri="{BB962C8B-B14F-4D97-AF65-F5344CB8AC3E}">
        <p14:creationId xmlns:p14="http://schemas.microsoft.com/office/powerpoint/2010/main" val="4133025270"/>
      </p:ext>
    </p:extLst>
  </p:cSld>
  <p:clrMapOvr>
    <a:masterClrMapping/>
  </p:clrMapOvr>
</p:sld>
</file>

<file path=ppt/slides/slide7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5306" y="1266276"/>
            <a:ext cx="5406557" cy="4791684"/>
          </a:xfrm>
        </p:spPr>
        <p:txBody>
          <a:bodyPr numCol="1" spcCol="72000" anchor="t">
            <a:noAutofit/>
          </a:bodyPr>
          <a:lstStyle/>
          <a:p>
            <a:pPr marL="0" indent="0" algn="ctr">
              <a:buNone/>
            </a:pPr>
            <a:r>
              <a:rPr lang="fr-FR" sz="3000" b="1" dirty="0">
                <a:latin typeface="Book Antiqua" panose="02040602050305030304" pitchFamily="18" charset="0"/>
              </a:rPr>
              <a:t>Eau pour la rémission des péchés. Amen </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marL="0" marR="0" lvl="0" indent="0" algn="ctr" defTabSz="914400" rtl="1" eaLnBrk="1" fontAlgn="base" latinLnBrk="0" hangingPunct="1">
              <a:lnSpc>
                <a:spcPct val="100000"/>
              </a:lnSpc>
              <a:spcBef>
                <a:spcPct val="20000"/>
              </a:spcBef>
              <a:spcAft>
                <a:spcPct val="0"/>
              </a:spcAft>
              <a:buClrTx/>
              <a:buSzTx/>
              <a:buFontTx/>
              <a:buNone/>
              <a:tabLst/>
              <a:defRPr/>
            </a:pPr>
            <a:endParaRPr kumimoji="0" lang="ar-SA" altLang="fr-FR" sz="36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 typeface="Arial" pitchFamily="34" charset="0"/>
              <a:buNone/>
              <a:tabLst/>
              <a:defRPr/>
            </a:pPr>
            <a:endParaRPr kumimoji="0" lang="fr-FR" sz="4000" b="1" i="0" u="none" strike="noStrike" kern="1200" cap="none" spc="0" normalizeH="0" baseline="0" noProof="0" dirty="0">
              <a:ln>
                <a:noFill/>
              </a:ln>
              <a:solidFill>
                <a:prstClr val="black"/>
              </a:solidFill>
              <a:effectLst/>
              <a:uLnTx/>
              <a:uFillTx/>
              <a:latin typeface="CS Avva Shenouda" panose="020B7200000000000000" pitchFamily="34" charset="0"/>
              <a:ea typeface="+mn-ea"/>
              <a:cs typeface="+mn-cs"/>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240016" y="1233424"/>
            <a:ext cx="5453049" cy="707886"/>
          </a:xfrm>
          <a:prstGeom prst="rect">
            <a:avLst/>
          </a:prstGeom>
        </p:spPr>
        <p:txBody>
          <a:bodyPr wrap="square" anchor="t" anchorCtr="0">
            <a:spAutoFit/>
          </a:bodyPr>
          <a:lstStyle/>
          <a:p>
            <a:pPr lvl="0" algn="ctr" rtl="1">
              <a:spcAft>
                <a:spcPts val="1200"/>
              </a:spcAft>
            </a:pPr>
            <a:r>
              <a:rPr lang="ar-AE" sz="4000" b="1" dirty="0">
                <a:solidFill>
                  <a:prstClr val="black"/>
                </a:solidFill>
                <a:latin typeface="Book Antiqua" panose="02040602050305030304" pitchFamily="18" charset="0"/>
              </a:rPr>
              <a:t>ماء لغفران الخطايا آمين</a:t>
            </a:r>
            <a:endParaRPr lang="fr-FR" sz="4000" b="1" dirty="0">
              <a:solidFill>
                <a:prstClr val="black"/>
              </a:solidFill>
              <a:latin typeface="Book Antiqua" panose="02040602050305030304" pitchFamily="18" charset="0"/>
            </a:endParaRPr>
          </a:p>
        </p:txBody>
      </p:sp>
      <p:graphicFrame>
        <p:nvGraphicFramePr>
          <p:cNvPr id="5" name="Tableau 4">
            <a:extLst>
              <a:ext uri="{FF2B5EF4-FFF2-40B4-BE49-F238E27FC236}">
                <a16:creationId xmlns:a16="http://schemas.microsoft.com/office/drawing/2014/main" id="{355B0E5D-C233-46E9-B48C-8104B51C7EAB}"/>
              </a:ext>
            </a:extLst>
          </p:cNvPr>
          <p:cNvGraphicFramePr>
            <a:graphicFrameLocks noGrp="1"/>
          </p:cNvGraphicFramePr>
          <p:nvPr/>
        </p:nvGraphicFramePr>
        <p:xfrm>
          <a:off x="428493" y="4057248"/>
          <a:ext cx="11305251" cy="883920"/>
        </p:xfrm>
        <a:graphic>
          <a:graphicData uri="http://schemas.openxmlformats.org/drawingml/2006/table">
            <a:tbl>
              <a:tblPr firstRow="1" bandRow="1">
                <a:tableStyleId>{5C22544A-7EE6-4342-B048-85BDC9FD1C3A}</a:tableStyleId>
              </a:tblPr>
              <a:tblGrid>
                <a:gridCol w="3768417">
                  <a:extLst>
                    <a:ext uri="{9D8B030D-6E8A-4147-A177-3AD203B41FA5}">
                      <a16:colId xmlns:a16="http://schemas.microsoft.com/office/drawing/2014/main" val="173051987"/>
                    </a:ext>
                  </a:extLst>
                </a:gridCol>
                <a:gridCol w="3768417">
                  <a:extLst>
                    <a:ext uri="{9D8B030D-6E8A-4147-A177-3AD203B41FA5}">
                      <a16:colId xmlns:a16="http://schemas.microsoft.com/office/drawing/2014/main" val="1640507691"/>
                    </a:ext>
                  </a:extLst>
                </a:gridCol>
                <a:gridCol w="3768417">
                  <a:extLst>
                    <a:ext uri="{9D8B030D-6E8A-4147-A177-3AD203B41FA5}">
                      <a16:colId xmlns:a16="http://schemas.microsoft.com/office/drawing/2014/main" val="3637683879"/>
                    </a:ext>
                  </a:extLst>
                </a:gridCol>
              </a:tblGrid>
              <a:tr h="375384">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2000" b="1" kern="1200" dirty="0" err="1">
                          <a:solidFill>
                            <a:srgbClr val="C00000"/>
                          </a:solidFill>
                          <a:latin typeface="CS Avva Shenouda" panose="020B7200000000000000" pitchFamily="34" charset="0"/>
                          <a:ea typeface="+mn-ea"/>
                          <a:cs typeface="+mn-cs"/>
                        </a:rPr>
                        <a:t>Pilaoc</a:t>
                      </a:r>
                      <a:endParaRPr lang="fr-FR" sz="2000" b="1" kern="1200" dirty="0">
                        <a:solidFill>
                          <a:srgbClr val="C00000"/>
                        </a:solidFill>
                        <a:latin typeface="CS Avva Shenouda" panose="020B7200000000000000" pitchFamily="34" charset="0"/>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lang="fr-FR" sz="500" b="1" kern="1200" dirty="0">
                        <a:solidFill>
                          <a:srgbClr val="C00000"/>
                        </a:solidFill>
                        <a:latin typeface="CS Avva Shenouda" panose="020B7200000000000000" pitchFamily="34" charset="0"/>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lang="fr-FR" sz="2000" b="1" kern="1200" dirty="0" err="1">
                          <a:solidFill>
                            <a:schemeClr val="tx1"/>
                          </a:solidFill>
                          <a:effectLst/>
                          <a:latin typeface="CS Avva Shenouda" panose="020B7200000000000000" pitchFamily="34" charset="0"/>
                          <a:ea typeface="+mn-ea"/>
                          <a:cs typeface="+mn-cs"/>
                        </a:rPr>
                        <a:t>Amyn</a:t>
                      </a:r>
                      <a:endParaRPr lang="fr-FR" sz="2000" b="1" kern="1200" dirty="0">
                        <a:solidFill>
                          <a:schemeClr val="tx1"/>
                        </a:solidFill>
                        <a:effectLst/>
                        <a:latin typeface="CS Avva Shenouda" panose="020B7200000000000000" pitchFamily="34" charset="0"/>
                        <a:ea typeface="+mn-ea"/>
                        <a:cs typeface="+mn-cs"/>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algn="ctr" defTabSz="914400" rtl="0" eaLnBrk="1" latinLnBrk="0" hangingPunct="1"/>
                      <a:r>
                        <a:rPr lang="fr-FR" sz="2000" b="1" kern="1200" dirty="0">
                          <a:solidFill>
                            <a:srgbClr val="C00000"/>
                          </a:solidFill>
                          <a:latin typeface="+mn-lt"/>
                          <a:ea typeface="+mn-ea"/>
                          <a:cs typeface="+mn-cs"/>
                        </a:rPr>
                        <a:t>L’assemblée</a:t>
                      </a:r>
                      <a:endParaRPr lang="fr-FR" sz="2800" b="1" kern="1200" dirty="0">
                        <a:solidFill>
                          <a:srgbClr val="C00000"/>
                        </a:solidFill>
                        <a:latin typeface="+mn-lt"/>
                        <a:ea typeface="+mn-ea"/>
                        <a:cs typeface="+mn-cs"/>
                      </a:endParaRPr>
                    </a:p>
                    <a:p>
                      <a:pPr algn="ctr"/>
                      <a:r>
                        <a:rPr lang="fr-FR" sz="2400" b="1" kern="1200" dirty="0">
                          <a:solidFill>
                            <a:schemeClr val="dk1"/>
                          </a:solidFill>
                          <a:effectLst/>
                          <a:latin typeface="+mn-lt"/>
                          <a:ea typeface="+mn-ea"/>
                          <a:cs typeface="+mn-cs"/>
                        </a:rPr>
                        <a:t>Amen</a:t>
                      </a:r>
                      <a:endParaRPr lang="fr-FR" sz="2800" b="1" dirty="0">
                        <a:solidFill>
                          <a:srgbClr val="C00000"/>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ar-SA" sz="2400" b="1" kern="1200" dirty="0">
                          <a:solidFill>
                            <a:srgbClr val="C00000"/>
                          </a:solidFill>
                          <a:effectLst/>
                          <a:latin typeface="+mn-lt"/>
                          <a:ea typeface="+mn-ea"/>
                          <a:cs typeface="+mn-cs"/>
                        </a:rPr>
                        <a:t>الشعب</a:t>
                      </a:r>
                      <a:endParaRPr lang="fr-FR" sz="2400" b="1" kern="1200" dirty="0">
                        <a:solidFill>
                          <a:srgbClr val="C00000"/>
                        </a:solidFill>
                        <a:effectLst/>
                        <a:latin typeface="+mn-lt"/>
                        <a:ea typeface="+mn-ea"/>
                        <a:cs typeface="+mn-cs"/>
                      </a:endParaRPr>
                    </a:p>
                    <a:p>
                      <a:pPr algn="ctr"/>
                      <a:r>
                        <a:rPr lang="ar-SA" sz="2800" b="1" kern="1200" dirty="0">
                          <a:solidFill>
                            <a:schemeClr val="dk1"/>
                          </a:solidFill>
                          <a:effectLst/>
                          <a:latin typeface="+mn-lt"/>
                          <a:ea typeface="+mn-ea"/>
                          <a:cs typeface="+mn-cs"/>
                        </a:rPr>
                        <a:t>أمين</a:t>
                      </a:r>
                      <a:endParaRPr lang="fr-FR" sz="2000" b="1" dirty="0">
                        <a:solidFill>
                          <a:srgbClr val="C00000"/>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738159327"/>
                  </a:ext>
                </a:extLst>
              </a:tr>
            </a:tbl>
          </a:graphicData>
        </a:graphic>
      </p:graphicFrame>
      <p:graphicFrame>
        <p:nvGraphicFramePr>
          <p:cNvPr id="6" name="Tableau 5">
            <a:extLst>
              <a:ext uri="{FF2B5EF4-FFF2-40B4-BE49-F238E27FC236}">
                <a16:creationId xmlns:a16="http://schemas.microsoft.com/office/drawing/2014/main" id="{4FF79188-25EB-41E5-AB1D-E25E688F4592}"/>
              </a:ext>
            </a:extLst>
          </p:cNvPr>
          <p:cNvGraphicFramePr>
            <a:graphicFrameLocks noGrp="1"/>
          </p:cNvGraphicFramePr>
          <p:nvPr/>
        </p:nvGraphicFramePr>
        <p:xfrm>
          <a:off x="422177" y="764704"/>
          <a:ext cx="11270888" cy="457200"/>
        </p:xfrm>
        <a:graphic>
          <a:graphicData uri="http://schemas.openxmlformats.org/drawingml/2006/table">
            <a:tbl>
              <a:tblPr firstRow="1" bandRow="1">
                <a:tableStyleId>{5C22544A-7EE6-4342-B048-85BDC9FD1C3A}</a:tableStyleId>
              </a:tblPr>
              <a:tblGrid>
                <a:gridCol w="5635444">
                  <a:extLst>
                    <a:ext uri="{9D8B030D-6E8A-4147-A177-3AD203B41FA5}">
                      <a16:colId xmlns:a16="http://schemas.microsoft.com/office/drawing/2014/main" val="3960078522"/>
                    </a:ext>
                  </a:extLst>
                </a:gridCol>
                <a:gridCol w="5635444">
                  <a:extLst>
                    <a:ext uri="{9D8B030D-6E8A-4147-A177-3AD203B41FA5}">
                      <a16:colId xmlns:a16="http://schemas.microsoft.com/office/drawing/2014/main" val="643635508"/>
                    </a:ext>
                  </a:extLst>
                </a:gridCol>
              </a:tblGrid>
              <a:tr h="370840">
                <a:tc>
                  <a:txBody>
                    <a:bodyPr/>
                    <a:lstStyle/>
                    <a:p>
                      <a:pPr algn="ctr"/>
                      <a:r>
                        <a:rPr lang="fr-FR" sz="2000" dirty="0">
                          <a:solidFill>
                            <a:srgbClr val="C00000"/>
                          </a:solidFill>
                        </a:rPr>
                        <a:t>Le Prêtre</a:t>
                      </a: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ar-SA" sz="2400" b="1" kern="1200" dirty="0">
                          <a:solidFill>
                            <a:srgbClr val="C00000"/>
                          </a:solidFill>
                          <a:effectLst/>
                          <a:latin typeface="+mn-lt"/>
                          <a:ea typeface="+mn-ea"/>
                          <a:cs typeface="+mn-cs"/>
                        </a:rPr>
                        <a:t>الكاهن</a:t>
                      </a:r>
                      <a:endParaRPr lang="fr-FR" sz="2400" dirty="0">
                        <a:solidFill>
                          <a:srgbClr val="C00000"/>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765860686"/>
                  </a:ext>
                </a:extLst>
              </a:tr>
            </a:tbl>
          </a:graphicData>
        </a:graphic>
      </p:graphicFrame>
      <p:sp>
        <p:nvSpPr>
          <p:cNvPr id="11" name="ZoneTexte 10">
            <a:extLst>
              <a:ext uri="{FF2B5EF4-FFF2-40B4-BE49-F238E27FC236}">
                <a16:creationId xmlns:a16="http://schemas.microsoft.com/office/drawing/2014/main" id="{FFCC32C9-2FB7-4E74-8528-9B3320915B9D}"/>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du </a:t>
            </a:r>
            <a:r>
              <a:rPr lang="fr-FR" sz="1600" b="1" dirty="0" err="1">
                <a:solidFill>
                  <a:schemeClr val="bg1"/>
                </a:solidFill>
              </a:rPr>
              <a:t>Lakkan</a:t>
            </a:r>
            <a:r>
              <a:rPr lang="fr-FR" sz="1600" b="1" dirty="0">
                <a:solidFill>
                  <a:schemeClr val="bg1"/>
                </a:solidFill>
              </a:rPr>
              <a:t> (Lavement des pieds)</a:t>
            </a:r>
          </a:p>
        </p:txBody>
      </p:sp>
      <p:sp>
        <p:nvSpPr>
          <p:cNvPr id="13" name="Rectangle 74">
            <a:extLst>
              <a:ext uri="{FF2B5EF4-FFF2-40B4-BE49-F238E27FC236}">
                <a16:creationId xmlns:a16="http://schemas.microsoft.com/office/drawing/2014/main" id="{831A12D1-4036-4256-B958-185E950A9AFE}"/>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صلاة </a:t>
            </a:r>
            <a:r>
              <a:rPr lang="ar-SA" sz="2000" b="1" dirty="0" err="1">
                <a:solidFill>
                  <a:schemeClr val="bg1"/>
                </a:solidFill>
              </a:rPr>
              <a:t>اللقان</a:t>
            </a:r>
            <a:endParaRPr lang="en-US" altLang="fr-FR" sz="2000" b="1" i="1" dirty="0">
              <a:solidFill>
                <a:schemeClr val="bg1"/>
              </a:solidFill>
            </a:endParaRPr>
          </a:p>
        </p:txBody>
      </p:sp>
    </p:spTree>
    <p:extLst>
      <p:ext uri="{BB962C8B-B14F-4D97-AF65-F5344CB8AC3E}">
        <p14:creationId xmlns:p14="http://schemas.microsoft.com/office/powerpoint/2010/main" val="3038223468"/>
      </p:ext>
    </p:extLst>
  </p:cSld>
  <p:clrMapOvr>
    <a:masterClrMapping/>
  </p:clrMapOvr>
</p:sld>
</file>

<file path=ppt/slides/slide7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5306" y="1266276"/>
            <a:ext cx="5406557" cy="4791684"/>
          </a:xfrm>
        </p:spPr>
        <p:txBody>
          <a:bodyPr numCol="1" spcCol="72000" anchor="t">
            <a:noAutofit/>
          </a:bodyPr>
          <a:lstStyle/>
          <a:p>
            <a:pPr marL="0" indent="0" algn="ctr">
              <a:buNone/>
            </a:pPr>
            <a:r>
              <a:rPr lang="fr-FR" sz="3000" b="1" dirty="0">
                <a:latin typeface="Book Antiqua" panose="02040602050305030304" pitchFamily="18" charset="0"/>
              </a:rPr>
              <a:t>Eau de pureté. Amen</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marL="0" marR="0" lvl="0" indent="0" algn="ctr" defTabSz="914400" rtl="1" eaLnBrk="1" fontAlgn="base" latinLnBrk="0" hangingPunct="1">
              <a:lnSpc>
                <a:spcPct val="100000"/>
              </a:lnSpc>
              <a:spcBef>
                <a:spcPct val="20000"/>
              </a:spcBef>
              <a:spcAft>
                <a:spcPct val="0"/>
              </a:spcAft>
              <a:buClrTx/>
              <a:buSzTx/>
              <a:buFontTx/>
              <a:buNone/>
              <a:tabLst/>
              <a:defRPr/>
            </a:pPr>
            <a:endParaRPr kumimoji="0" lang="ar-SA" altLang="fr-FR" sz="36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 typeface="Arial" pitchFamily="34" charset="0"/>
              <a:buNone/>
              <a:tabLst/>
              <a:defRPr/>
            </a:pPr>
            <a:endParaRPr kumimoji="0" lang="fr-FR" sz="4000" b="1" i="0" u="none" strike="noStrike" kern="1200" cap="none" spc="0" normalizeH="0" baseline="0" noProof="0" dirty="0">
              <a:ln>
                <a:noFill/>
              </a:ln>
              <a:solidFill>
                <a:prstClr val="black"/>
              </a:solidFill>
              <a:effectLst/>
              <a:uLnTx/>
              <a:uFillTx/>
              <a:latin typeface="CS Avva Shenouda" panose="020B7200000000000000" pitchFamily="34" charset="0"/>
              <a:ea typeface="+mn-ea"/>
              <a:cs typeface="+mn-cs"/>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240016" y="1233424"/>
            <a:ext cx="5453049" cy="707886"/>
          </a:xfrm>
          <a:prstGeom prst="rect">
            <a:avLst/>
          </a:prstGeom>
        </p:spPr>
        <p:txBody>
          <a:bodyPr wrap="square" anchor="t" anchorCtr="0">
            <a:spAutoFit/>
          </a:bodyPr>
          <a:lstStyle/>
          <a:p>
            <a:pPr lvl="0" algn="ctr" rtl="1">
              <a:spcAft>
                <a:spcPts val="1200"/>
              </a:spcAft>
            </a:pPr>
            <a:r>
              <a:rPr lang="ar-AE" sz="4000" b="1" dirty="0">
                <a:solidFill>
                  <a:prstClr val="black"/>
                </a:solidFill>
                <a:latin typeface="Book Antiqua" panose="02040602050305030304" pitchFamily="18" charset="0"/>
              </a:rPr>
              <a:t>ماء الطهارة آمين.</a:t>
            </a:r>
            <a:endParaRPr lang="fr-FR" sz="4000" b="1" dirty="0">
              <a:solidFill>
                <a:prstClr val="black"/>
              </a:solidFill>
              <a:latin typeface="Book Antiqua" panose="02040602050305030304" pitchFamily="18" charset="0"/>
            </a:endParaRPr>
          </a:p>
        </p:txBody>
      </p:sp>
      <p:graphicFrame>
        <p:nvGraphicFramePr>
          <p:cNvPr id="5" name="Tableau 4">
            <a:extLst>
              <a:ext uri="{FF2B5EF4-FFF2-40B4-BE49-F238E27FC236}">
                <a16:creationId xmlns:a16="http://schemas.microsoft.com/office/drawing/2014/main" id="{355B0E5D-C233-46E9-B48C-8104B51C7EAB}"/>
              </a:ext>
            </a:extLst>
          </p:cNvPr>
          <p:cNvGraphicFramePr>
            <a:graphicFrameLocks noGrp="1"/>
          </p:cNvGraphicFramePr>
          <p:nvPr/>
        </p:nvGraphicFramePr>
        <p:xfrm>
          <a:off x="428493" y="4057248"/>
          <a:ext cx="11305251" cy="883920"/>
        </p:xfrm>
        <a:graphic>
          <a:graphicData uri="http://schemas.openxmlformats.org/drawingml/2006/table">
            <a:tbl>
              <a:tblPr firstRow="1" bandRow="1">
                <a:tableStyleId>{5C22544A-7EE6-4342-B048-85BDC9FD1C3A}</a:tableStyleId>
              </a:tblPr>
              <a:tblGrid>
                <a:gridCol w="3768417">
                  <a:extLst>
                    <a:ext uri="{9D8B030D-6E8A-4147-A177-3AD203B41FA5}">
                      <a16:colId xmlns:a16="http://schemas.microsoft.com/office/drawing/2014/main" val="173051987"/>
                    </a:ext>
                  </a:extLst>
                </a:gridCol>
                <a:gridCol w="3768417">
                  <a:extLst>
                    <a:ext uri="{9D8B030D-6E8A-4147-A177-3AD203B41FA5}">
                      <a16:colId xmlns:a16="http://schemas.microsoft.com/office/drawing/2014/main" val="1640507691"/>
                    </a:ext>
                  </a:extLst>
                </a:gridCol>
                <a:gridCol w="3768417">
                  <a:extLst>
                    <a:ext uri="{9D8B030D-6E8A-4147-A177-3AD203B41FA5}">
                      <a16:colId xmlns:a16="http://schemas.microsoft.com/office/drawing/2014/main" val="3637683879"/>
                    </a:ext>
                  </a:extLst>
                </a:gridCol>
              </a:tblGrid>
              <a:tr h="375384">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2000" b="1" kern="1200" dirty="0" err="1">
                          <a:solidFill>
                            <a:srgbClr val="C00000"/>
                          </a:solidFill>
                          <a:latin typeface="CS Avva Shenouda" panose="020B7200000000000000" pitchFamily="34" charset="0"/>
                          <a:ea typeface="+mn-ea"/>
                          <a:cs typeface="+mn-cs"/>
                        </a:rPr>
                        <a:t>Pilaoc</a:t>
                      </a:r>
                      <a:endParaRPr lang="fr-FR" sz="2000" b="1" kern="1200" dirty="0">
                        <a:solidFill>
                          <a:srgbClr val="C00000"/>
                        </a:solidFill>
                        <a:latin typeface="CS Avva Shenouda" panose="020B7200000000000000" pitchFamily="34" charset="0"/>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lang="fr-FR" sz="500" b="1" kern="1200" dirty="0">
                        <a:solidFill>
                          <a:srgbClr val="C00000"/>
                        </a:solidFill>
                        <a:latin typeface="CS Avva Shenouda" panose="020B7200000000000000" pitchFamily="34" charset="0"/>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lang="fr-FR" sz="2000" b="1" kern="1200" dirty="0" err="1">
                          <a:solidFill>
                            <a:schemeClr val="tx1"/>
                          </a:solidFill>
                          <a:effectLst/>
                          <a:latin typeface="CS Avva Shenouda" panose="020B7200000000000000" pitchFamily="34" charset="0"/>
                          <a:ea typeface="+mn-ea"/>
                          <a:cs typeface="+mn-cs"/>
                        </a:rPr>
                        <a:t>Amyn</a:t>
                      </a:r>
                      <a:endParaRPr lang="fr-FR" sz="2000" b="1" kern="1200" dirty="0">
                        <a:solidFill>
                          <a:schemeClr val="tx1"/>
                        </a:solidFill>
                        <a:effectLst/>
                        <a:latin typeface="CS Avva Shenouda" panose="020B7200000000000000" pitchFamily="34" charset="0"/>
                        <a:ea typeface="+mn-ea"/>
                        <a:cs typeface="+mn-cs"/>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algn="ctr" defTabSz="914400" rtl="0" eaLnBrk="1" latinLnBrk="0" hangingPunct="1"/>
                      <a:r>
                        <a:rPr lang="fr-FR" sz="2000" b="1" kern="1200" dirty="0">
                          <a:solidFill>
                            <a:srgbClr val="C00000"/>
                          </a:solidFill>
                          <a:latin typeface="+mn-lt"/>
                          <a:ea typeface="+mn-ea"/>
                          <a:cs typeface="+mn-cs"/>
                        </a:rPr>
                        <a:t>L’assemblée</a:t>
                      </a:r>
                      <a:endParaRPr lang="fr-FR" sz="2800" b="1" kern="1200" dirty="0">
                        <a:solidFill>
                          <a:srgbClr val="C00000"/>
                        </a:solidFill>
                        <a:latin typeface="+mn-lt"/>
                        <a:ea typeface="+mn-ea"/>
                        <a:cs typeface="+mn-cs"/>
                      </a:endParaRPr>
                    </a:p>
                    <a:p>
                      <a:pPr algn="ctr"/>
                      <a:r>
                        <a:rPr lang="fr-FR" sz="2400" b="1" kern="1200" dirty="0">
                          <a:solidFill>
                            <a:schemeClr val="dk1"/>
                          </a:solidFill>
                          <a:effectLst/>
                          <a:latin typeface="+mn-lt"/>
                          <a:ea typeface="+mn-ea"/>
                          <a:cs typeface="+mn-cs"/>
                        </a:rPr>
                        <a:t>Amen</a:t>
                      </a:r>
                      <a:endParaRPr lang="fr-FR" sz="2800" b="1" dirty="0">
                        <a:solidFill>
                          <a:srgbClr val="C00000"/>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ar-SA" sz="2400" b="1" kern="1200" dirty="0">
                          <a:solidFill>
                            <a:srgbClr val="C00000"/>
                          </a:solidFill>
                          <a:effectLst/>
                          <a:latin typeface="+mn-lt"/>
                          <a:ea typeface="+mn-ea"/>
                          <a:cs typeface="+mn-cs"/>
                        </a:rPr>
                        <a:t>الشعب</a:t>
                      </a:r>
                      <a:endParaRPr lang="fr-FR" sz="2400" b="1" kern="1200" dirty="0">
                        <a:solidFill>
                          <a:srgbClr val="C00000"/>
                        </a:solidFill>
                        <a:effectLst/>
                        <a:latin typeface="+mn-lt"/>
                        <a:ea typeface="+mn-ea"/>
                        <a:cs typeface="+mn-cs"/>
                      </a:endParaRPr>
                    </a:p>
                    <a:p>
                      <a:pPr algn="ctr"/>
                      <a:r>
                        <a:rPr lang="ar-SA" sz="2800" b="1" kern="1200" dirty="0">
                          <a:solidFill>
                            <a:schemeClr val="dk1"/>
                          </a:solidFill>
                          <a:effectLst/>
                          <a:latin typeface="+mn-lt"/>
                          <a:ea typeface="+mn-ea"/>
                          <a:cs typeface="+mn-cs"/>
                        </a:rPr>
                        <a:t>أمين</a:t>
                      </a:r>
                      <a:endParaRPr lang="fr-FR" sz="2000" b="1" dirty="0">
                        <a:solidFill>
                          <a:srgbClr val="C00000"/>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738159327"/>
                  </a:ext>
                </a:extLst>
              </a:tr>
            </a:tbl>
          </a:graphicData>
        </a:graphic>
      </p:graphicFrame>
      <p:graphicFrame>
        <p:nvGraphicFramePr>
          <p:cNvPr id="6" name="Tableau 5">
            <a:extLst>
              <a:ext uri="{FF2B5EF4-FFF2-40B4-BE49-F238E27FC236}">
                <a16:creationId xmlns:a16="http://schemas.microsoft.com/office/drawing/2014/main" id="{4FF79188-25EB-41E5-AB1D-E25E688F4592}"/>
              </a:ext>
            </a:extLst>
          </p:cNvPr>
          <p:cNvGraphicFramePr>
            <a:graphicFrameLocks noGrp="1"/>
          </p:cNvGraphicFramePr>
          <p:nvPr/>
        </p:nvGraphicFramePr>
        <p:xfrm>
          <a:off x="422177" y="764704"/>
          <a:ext cx="11270888" cy="457200"/>
        </p:xfrm>
        <a:graphic>
          <a:graphicData uri="http://schemas.openxmlformats.org/drawingml/2006/table">
            <a:tbl>
              <a:tblPr firstRow="1" bandRow="1">
                <a:tableStyleId>{5C22544A-7EE6-4342-B048-85BDC9FD1C3A}</a:tableStyleId>
              </a:tblPr>
              <a:tblGrid>
                <a:gridCol w="5635444">
                  <a:extLst>
                    <a:ext uri="{9D8B030D-6E8A-4147-A177-3AD203B41FA5}">
                      <a16:colId xmlns:a16="http://schemas.microsoft.com/office/drawing/2014/main" val="3960078522"/>
                    </a:ext>
                  </a:extLst>
                </a:gridCol>
                <a:gridCol w="5635444">
                  <a:extLst>
                    <a:ext uri="{9D8B030D-6E8A-4147-A177-3AD203B41FA5}">
                      <a16:colId xmlns:a16="http://schemas.microsoft.com/office/drawing/2014/main" val="643635508"/>
                    </a:ext>
                  </a:extLst>
                </a:gridCol>
              </a:tblGrid>
              <a:tr h="370840">
                <a:tc>
                  <a:txBody>
                    <a:bodyPr/>
                    <a:lstStyle/>
                    <a:p>
                      <a:pPr algn="ctr"/>
                      <a:r>
                        <a:rPr lang="fr-FR" sz="2000" dirty="0">
                          <a:solidFill>
                            <a:srgbClr val="C00000"/>
                          </a:solidFill>
                        </a:rPr>
                        <a:t>Le Prêtre</a:t>
                      </a: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ar-SA" sz="2400" b="1" kern="1200" dirty="0">
                          <a:solidFill>
                            <a:srgbClr val="C00000"/>
                          </a:solidFill>
                          <a:effectLst/>
                          <a:latin typeface="+mn-lt"/>
                          <a:ea typeface="+mn-ea"/>
                          <a:cs typeface="+mn-cs"/>
                        </a:rPr>
                        <a:t>الكاهن</a:t>
                      </a:r>
                      <a:endParaRPr lang="fr-FR" sz="2400" dirty="0">
                        <a:solidFill>
                          <a:srgbClr val="C00000"/>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765860686"/>
                  </a:ext>
                </a:extLst>
              </a:tr>
            </a:tbl>
          </a:graphicData>
        </a:graphic>
      </p:graphicFrame>
      <p:sp>
        <p:nvSpPr>
          <p:cNvPr id="11" name="ZoneTexte 10">
            <a:extLst>
              <a:ext uri="{FF2B5EF4-FFF2-40B4-BE49-F238E27FC236}">
                <a16:creationId xmlns:a16="http://schemas.microsoft.com/office/drawing/2014/main" id="{E22B18CC-6421-4CA1-A276-2E71700C0880}"/>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du </a:t>
            </a:r>
            <a:r>
              <a:rPr lang="fr-FR" sz="1600" b="1" dirty="0" err="1">
                <a:solidFill>
                  <a:schemeClr val="bg1"/>
                </a:solidFill>
              </a:rPr>
              <a:t>Lakkan</a:t>
            </a:r>
            <a:r>
              <a:rPr lang="fr-FR" sz="1600" b="1" dirty="0">
                <a:solidFill>
                  <a:schemeClr val="bg1"/>
                </a:solidFill>
              </a:rPr>
              <a:t> (Lavement des pieds)</a:t>
            </a:r>
          </a:p>
        </p:txBody>
      </p:sp>
      <p:sp>
        <p:nvSpPr>
          <p:cNvPr id="13" name="Rectangle 74">
            <a:extLst>
              <a:ext uri="{FF2B5EF4-FFF2-40B4-BE49-F238E27FC236}">
                <a16:creationId xmlns:a16="http://schemas.microsoft.com/office/drawing/2014/main" id="{F48B1581-0674-487A-A085-C201C36D5108}"/>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صلاة </a:t>
            </a:r>
            <a:r>
              <a:rPr lang="ar-SA" sz="2000" b="1" dirty="0" err="1">
                <a:solidFill>
                  <a:schemeClr val="bg1"/>
                </a:solidFill>
              </a:rPr>
              <a:t>اللقان</a:t>
            </a:r>
            <a:endParaRPr lang="en-US" altLang="fr-FR" sz="2000" b="1" i="1" dirty="0">
              <a:solidFill>
                <a:schemeClr val="bg1"/>
              </a:solidFill>
            </a:endParaRPr>
          </a:p>
        </p:txBody>
      </p:sp>
    </p:spTree>
    <p:extLst>
      <p:ext uri="{BB962C8B-B14F-4D97-AF65-F5344CB8AC3E}">
        <p14:creationId xmlns:p14="http://schemas.microsoft.com/office/powerpoint/2010/main" val="2307896025"/>
      </p:ext>
    </p:extLst>
  </p:cSld>
  <p:clrMapOvr>
    <a:masterClrMapping/>
  </p:clrMapOvr>
</p:sld>
</file>

<file path=ppt/slides/slide7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5306" y="1266276"/>
            <a:ext cx="5406557" cy="4791684"/>
          </a:xfrm>
        </p:spPr>
        <p:txBody>
          <a:bodyPr numCol="1" spcCol="72000" anchor="t">
            <a:noAutofit/>
          </a:bodyPr>
          <a:lstStyle/>
          <a:p>
            <a:pPr marL="0" indent="0" algn="ctr">
              <a:buNone/>
            </a:pPr>
            <a:r>
              <a:rPr lang="fr-FR" sz="3000" b="1" dirty="0">
                <a:latin typeface="Book Antiqua" panose="02040602050305030304" pitchFamily="18" charset="0"/>
              </a:rPr>
              <a:t>Salut et santé pour nos âmes, nos corps et nos esprits. Amen</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marL="0" marR="0" lvl="0" indent="0" algn="ctr" defTabSz="914400" rtl="1" eaLnBrk="1" fontAlgn="base" latinLnBrk="0" hangingPunct="1">
              <a:lnSpc>
                <a:spcPct val="100000"/>
              </a:lnSpc>
              <a:spcBef>
                <a:spcPct val="20000"/>
              </a:spcBef>
              <a:spcAft>
                <a:spcPct val="0"/>
              </a:spcAft>
              <a:buClrTx/>
              <a:buSzTx/>
              <a:buFontTx/>
              <a:buNone/>
              <a:tabLst/>
              <a:defRPr/>
            </a:pPr>
            <a:endParaRPr kumimoji="0" lang="ar-SA" altLang="fr-FR" sz="36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 typeface="Arial" pitchFamily="34" charset="0"/>
              <a:buNone/>
              <a:tabLst/>
              <a:defRPr/>
            </a:pPr>
            <a:endParaRPr kumimoji="0" lang="fr-FR" sz="4000" b="1" i="0" u="none" strike="noStrike" kern="1200" cap="none" spc="0" normalizeH="0" baseline="0" noProof="0" dirty="0">
              <a:ln>
                <a:noFill/>
              </a:ln>
              <a:solidFill>
                <a:prstClr val="black"/>
              </a:solidFill>
              <a:effectLst/>
              <a:uLnTx/>
              <a:uFillTx/>
              <a:latin typeface="CS Avva Shenouda" panose="020B7200000000000000" pitchFamily="34" charset="0"/>
              <a:ea typeface="+mn-ea"/>
              <a:cs typeface="+mn-cs"/>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240016" y="1233424"/>
            <a:ext cx="5453049" cy="1323439"/>
          </a:xfrm>
          <a:prstGeom prst="rect">
            <a:avLst/>
          </a:prstGeom>
        </p:spPr>
        <p:txBody>
          <a:bodyPr wrap="square" anchor="t" anchorCtr="0">
            <a:spAutoFit/>
          </a:bodyPr>
          <a:lstStyle/>
          <a:p>
            <a:pPr lvl="0" algn="ctr" rtl="1">
              <a:spcAft>
                <a:spcPts val="1200"/>
              </a:spcAft>
            </a:pPr>
            <a:r>
              <a:rPr lang="ar-AE" sz="4000" b="1" dirty="0">
                <a:solidFill>
                  <a:prstClr val="black"/>
                </a:solidFill>
                <a:latin typeface="Book Antiqua" panose="02040602050305030304" pitchFamily="18" charset="0"/>
              </a:rPr>
              <a:t>خلاصاً وصحة لأنفسنا وأجسادنا وأرواحنا آمين</a:t>
            </a:r>
            <a:endParaRPr lang="fr-FR" sz="4000" b="1" dirty="0">
              <a:solidFill>
                <a:prstClr val="black"/>
              </a:solidFill>
              <a:latin typeface="Book Antiqua" panose="02040602050305030304" pitchFamily="18" charset="0"/>
            </a:endParaRPr>
          </a:p>
        </p:txBody>
      </p:sp>
      <p:graphicFrame>
        <p:nvGraphicFramePr>
          <p:cNvPr id="5" name="Tableau 4">
            <a:extLst>
              <a:ext uri="{FF2B5EF4-FFF2-40B4-BE49-F238E27FC236}">
                <a16:creationId xmlns:a16="http://schemas.microsoft.com/office/drawing/2014/main" id="{355B0E5D-C233-46E9-B48C-8104B51C7EAB}"/>
              </a:ext>
            </a:extLst>
          </p:cNvPr>
          <p:cNvGraphicFramePr>
            <a:graphicFrameLocks noGrp="1"/>
          </p:cNvGraphicFramePr>
          <p:nvPr/>
        </p:nvGraphicFramePr>
        <p:xfrm>
          <a:off x="428493" y="4057248"/>
          <a:ext cx="11305251" cy="883920"/>
        </p:xfrm>
        <a:graphic>
          <a:graphicData uri="http://schemas.openxmlformats.org/drawingml/2006/table">
            <a:tbl>
              <a:tblPr firstRow="1" bandRow="1">
                <a:tableStyleId>{5C22544A-7EE6-4342-B048-85BDC9FD1C3A}</a:tableStyleId>
              </a:tblPr>
              <a:tblGrid>
                <a:gridCol w="3768417">
                  <a:extLst>
                    <a:ext uri="{9D8B030D-6E8A-4147-A177-3AD203B41FA5}">
                      <a16:colId xmlns:a16="http://schemas.microsoft.com/office/drawing/2014/main" val="173051987"/>
                    </a:ext>
                  </a:extLst>
                </a:gridCol>
                <a:gridCol w="3768417">
                  <a:extLst>
                    <a:ext uri="{9D8B030D-6E8A-4147-A177-3AD203B41FA5}">
                      <a16:colId xmlns:a16="http://schemas.microsoft.com/office/drawing/2014/main" val="1640507691"/>
                    </a:ext>
                  </a:extLst>
                </a:gridCol>
                <a:gridCol w="3768417">
                  <a:extLst>
                    <a:ext uri="{9D8B030D-6E8A-4147-A177-3AD203B41FA5}">
                      <a16:colId xmlns:a16="http://schemas.microsoft.com/office/drawing/2014/main" val="3637683879"/>
                    </a:ext>
                  </a:extLst>
                </a:gridCol>
              </a:tblGrid>
              <a:tr h="375384">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2000" b="1" kern="1200" dirty="0" err="1">
                          <a:solidFill>
                            <a:srgbClr val="C00000"/>
                          </a:solidFill>
                          <a:latin typeface="CS Avva Shenouda" panose="020B7200000000000000" pitchFamily="34" charset="0"/>
                          <a:ea typeface="+mn-ea"/>
                          <a:cs typeface="+mn-cs"/>
                        </a:rPr>
                        <a:t>Pilaoc</a:t>
                      </a:r>
                      <a:endParaRPr lang="fr-FR" sz="2000" b="1" kern="1200" dirty="0">
                        <a:solidFill>
                          <a:srgbClr val="C00000"/>
                        </a:solidFill>
                        <a:latin typeface="CS Avva Shenouda" panose="020B7200000000000000" pitchFamily="34" charset="0"/>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lang="fr-FR" sz="500" b="1" kern="1200" dirty="0">
                        <a:solidFill>
                          <a:srgbClr val="C00000"/>
                        </a:solidFill>
                        <a:latin typeface="CS Avva Shenouda" panose="020B7200000000000000" pitchFamily="34" charset="0"/>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lang="fr-FR" sz="2000" b="1" kern="1200" dirty="0" err="1">
                          <a:solidFill>
                            <a:schemeClr val="tx1"/>
                          </a:solidFill>
                          <a:effectLst/>
                          <a:latin typeface="CS Avva Shenouda" panose="020B7200000000000000" pitchFamily="34" charset="0"/>
                          <a:ea typeface="+mn-ea"/>
                          <a:cs typeface="+mn-cs"/>
                        </a:rPr>
                        <a:t>Amyn</a:t>
                      </a:r>
                      <a:endParaRPr lang="fr-FR" sz="2000" b="1" kern="1200" dirty="0">
                        <a:solidFill>
                          <a:schemeClr val="tx1"/>
                        </a:solidFill>
                        <a:effectLst/>
                        <a:latin typeface="CS Avva Shenouda" panose="020B7200000000000000" pitchFamily="34" charset="0"/>
                        <a:ea typeface="+mn-ea"/>
                        <a:cs typeface="+mn-cs"/>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algn="ctr" defTabSz="914400" rtl="0" eaLnBrk="1" latinLnBrk="0" hangingPunct="1"/>
                      <a:r>
                        <a:rPr lang="fr-FR" sz="2000" b="1" kern="1200" dirty="0">
                          <a:solidFill>
                            <a:srgbClr val="C00000"/>
                          </a:solidFill>
                          <a:latin typeface="+mn-lt"/>
                          <a:ea typeface="+mn-ea"/>
                          <a:cs typeface="+mn-cs"/>
                        </a:rPr>
                        <a:t>L’assemblée</a:t>
                      </a:r>
                      <a:endParaRPr lang="fr-FR" sz="2800" b="1" kern="1200" dirty="0">
                        <a:solidFill>
                          <a:srgbClr val="C00000"/>
                        </a:solidFill>
                        <a:latin typeface="+mn-lt"/>
                        <a:ea typeface="+mn-ea"/>
                        <a:cs typeface="+mn-cs"/>
                      </a:endParaRPr>
                    </a:p>
                    <a:p>
                      <a:pPr algn="ctr"/>
                      <a:r>
                        <a:rPr lang="fr-FR" sz="2400" b="1" kern="1200" dirty="0">
                          <a:solidFill>
                            <a:schemeClr val="dk1"/>
                          </a:solidFill>
                          <a:effectLst/>
                          <a:latin typeface="+mn-lt"/>
                          <a:ea typeface="+mn-ea"/>
                          <a:cs typeface="+mn-cs"/>
                        </a:rPr>
                        <a:t>Amen</a:t>
                      </a:r>
                      <a:endParaRPr lang="fr-FR" sz="2800" b="1" dirty="0">
                        <a:solidFill>
                          <a:srgbClr val="C00000"/>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ar-SA" sz="2400" b="1" kern="1200" dirty="0">
                          <a:solidFill>
                            <a:srgbClr val="C00000"/>
                          </a:solidFill>
                          <a:effectLst/>
                          <a:latin typeface="+mn-lt"/>
                          <a:ea typeface="+mn-ea"/>
                          <a:cs typeface="+mn-cs"/>
                        </a:rPr>
                        <a:t>الشعب</a:t>
                      </a:r>
                      <a:endParaRPr lang="fr-FR" sz="2400" b="1" kern="1200" dirty="0">
                        <a:solidFill>
                          <a:srgbClr val="C00000"/>
                        </a:solidFill>
                        <a:effectLst/>
                        <a:latin typeface="+mn-lt"/>
                        <a:ea typeface="+mn-ea"/>
                        <a:cs typeface="+mn-cs"/>
                      </a:endParaRPr>
                    </a:p>
                    <a:p>
                      <a:pPr algn="ctr"/>
                      <a:r>
                        <a:rPr lang="ar-SA" sz="2800" b="1" kern="1200" dirty="0">
                          <a:solidFill>
                            <a:schemeClr val="dk1"/>
                          </a:solidFill>
                          <a:effectLst/>
                          <a:latin typeface="+mn-lt"/>
                          <a:ea typeface="+mn-ea"/>
                          <a:cs typeface="+mn-cs"/>
                        </a:rPr>
                        <a:t>أمين</a:t>
                      </a:r>
                      <a:endParaRPr lang="fr-FR" sz="2000" b="1" dirty="0">
                        <a:solidFill>
                          <a:srgbClr val="C00000"/>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738159327"/>
                  </a:ext>
                </a:extLst>
              </a:tr>
            </a:tbl>
          </a:graphicData>
        </a:graphic>
      </p:graphicFrame>
      <p:graphicFrame>
        <p:nvGraphicFramePr>
          <p:cNvPr id="6" name="Tableau 5">
            <a:extLst>
              <a:ext uri="{FF2B5EF4-FFF2-40B4-BE49-F238E27FC236}">
                <a16:creationId xmlns:a16="http://schemas.microsoft.com/office/drawing/2014/main" id="{4FF79188-25EB-41E5-AB1D-E25E688F4592}"/>
              </a:ext>
            </a:extLst>
          </p:cNvPr>
          <p:cNvGraphicFramePr>
            <a:graphicFrameLocks noGrp="1"/>
          </p:cNvGraphicFramePr>
          <p:nvPr/>
        </p:nvGraphicFramePr>
        <p:xfrm>
          <a:off x="422177" y="764704"/>
          <a:ext cx="11270888" cy="457200"/>
        </p:xfrm>
        <a:graphic>
          <a:graphicData uri="http://schemas.openxmlformats.org/drawingml/2006/table">
            <a:tbl>
              <a:tblPr firstRow="1" bandRow="1">
                <a:tableStyleId>{5C22544A-7EE6-4342-B048-85BDC9FD1C3A}</a:tableStyleId>
              </a:tblPr>
              <a:tblGrid>
                <a:gridCol w="5635444">
                  <a:extLst>
                    <a:ext uri="{9D8B030D-6E8A-4147-A177-3AD203B41FA5}">
                      <a16:colId xmlns:a16="http://schemas.microsoft.com/office/drawing/2014/main" val="3960078522"/>
                    </a:ext>
                  </a:extLst>
                </a:gridCol>
                <a:gridCol w="5635444">
                  <a:extLst>
                    <a:ext uri="{9D8B030D-6E8A-4147-A177-3AD203B41FA5}">
                      <a16:colId xmlns:a16="http://schemas.microsoft.com/office/drawing/2014/main" val="643635508"/>
                    </a:ext>
                  </a:extLst>
                </a:gridCol>
              </a:tblGrid>
              <a:tr h="370840">
                <a:tc>
                  <a:txBody>
                    <a:bodyPr/>
                    <a:lstStyle/>
                    <a:p>
                      <a:pPr algn="ctr"/>
                      <a:r>
                        <a:rPr lang="fr-FR" sz="2000" dirty="0">
                          <a:solidFill>
                            <a:srgbClr val="C00000"/>
                          </a:solidFill>
                        </a:rPr>
                        <a:t>Le Prêtre</a:t>
                      </a: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ar-SA" sz="2400" b="1" kern="1200" dirty="0">
                          <a:solidFill>
                            <a:srgbClr val="C00000"/>
                          </a:solidFill>
                          <a:effectLst/>
                          <a:latin typeface="+mn-lt"/>
                          <a:ea typeface="+mn-ea"/>
                          <a:cs typeface="+mn-cs"/>
                        </a:rPr>
                        <a:t>الكاهن</a:t>
                      </a:r>
                      <a:endParaRPr lang="fr-FR" sz="2400" dirty="0">
                        <a:solidFill>
                          <a:srgbClr val="C00000"/>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765860686"/>
                  </a:ext>
                </a:extLst>
              </a:tr>
            </a:tbl>
          </a:graphicData>
        </a:graphic>
      </p:graphicFrame>
      <p:sp>
        <p:nvSpPr>
          <p:cNvPr id="11" name="ZoneTexte 10">
            <a:extLst>
              <a:ext uri="{FF2B5EF4-FFF2-40B4-BE49-F238E27FC236}">
                <a16:creationId xmlns:a16="http://schemas.microsoft.com/office/drawing/2014/main" id="{B6536F34-1495-46A1-82C5-0FAC50C6AA64}"/>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du </a:t>
            </a:r>
            <a:r>
              <a:rPr lang="fr-FR" sz="1600" b="1" dirty="0" err="1">
                <a:solidFill>
                  <a:schemeClr val="bg1"/>
                </a:solidFill>
              </a:rPr>
              <a:t>Lakkan</a:t>
            </a:r>
            <a:r>
              <a:rPr lang="fr-FR" sz="1600" b="1" dirty="0">
                <a:solidFill>
                  <a:schemeClr val="bg1"/>
                </a:solidFill>
              </a:rPr>
              <a:t> (Lavement des pieds)</a:t>
            </a:r>
          </a:p>
        </p:txBody>
      </p:sp>
      <p:sp>
        <p:nvSpPr>
          <p:cNvPr id="13" name="Rectangle 74">
            <a:extLst>
              <a:ext uri="{FF2B5EF4-FFF2-40B4-BE49-F238E27FC236}">
                <a16:creationId xmlns:a16="http://schemas.microsoft.com/office/drawing/2014/main" id="{EBAFF1CB-3FBA-43E6-A6F0-FDC5AD57CDAB}"/>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صلاة </a:t>
            </a:r>
            <a:r>
              <a:rPr lang="ar-SA" sz="2000" b="1" dirty="0" err="1">
                <a:solidFill>
                  <a:schemeClr val="bg1"/>
                </a:solidFill>
              </a:rPr>
              <a:t>اللقان</a:t>
            </a:r>
            <a:endParaRPr lang="en-US" altLang="fr-FR" sz="2000" b="1" i="1" dirty="0">
              <a:solidFill>
                <a:schemeClr val="bg1"/>
              </a:solidFill>
            </a:endParaRPr>
          </a:p>
        </p:txBody>
      </p:sp>
    </p:spTree>
    <p:extLst>
      <p:ext uri="{BB962C8B-B14F-4D97-AF65-F5344CB8AC3E}">
        <p14:creationId xmlns:p14="http://schemas.microsoft.com/office/powerpoint/2010/main" val="3490039993"/>
      </p:ext>
    </p:extLst>
  </p:cSld>
  <p:clrMapOvr>
    <a:masterClrMapping/>
  </p:clrMapOvr>
</p:sld>
</file>

<file path=ppt/slides/slide7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5306" y="1266276"/>
            <a:ext cx="5406557" cy="4791684"/>
          </a:xfrm>
        </p:spPr>
        <p:txBody>
          <a:bodyPr numCol="1" spcCol="72000" anchor="t">
            <a:noAutofit/>
          </a:bodyPr>
          <a:lstStyle/>
          <a:p>
            <a:pPr marL="0" indent="0" algn="ctr">
              <a:buNone/>
            </a:pPr>
            <a:r>
              <a:rPr lang="fr-FR" sz="3000" b="1" dirty="0">
                <a:latin typeface="Book Antiqua" panose="02040602050305030304" pitchFamily="18" charset="0"/>
              </a:rPr>
              <a:t>Don pur. Amen.</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marL="0" marR="0" lvl="0" indent="0" algn="ctr" defTabSz="914400" rtl="1" eaLnBrk="1" fontAlgn="base" latinLnBrk="0" hangingPunct="1">
              <a:lnSpc>
                <a:spcPct val="100000"/>
              </a:lnSpc>
              <a:spcBef>
                <a:spcPct val="20000"/>
              </a:spcBef>
              <a:spcAft>
                <a:spcPct val="0"/>
              </a:spcAft>
              <a:buClrTx/>
              <a:buSzTx/>
              <a:buFontTx/>
              <a:buNone/>
              <a:tabLst/>
              <a:defRPr/>
            </a:pPr>
            <a:endParaRPr kumimoji="0" lang="ar-SA" altLang="fr-FR" sz="36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 typeface="Arial" pitchFamily="34" charset="0"/>
              <a:buNone/>
              <a:tabLst/>
              <a:defRPr/>
            </a:pPr>
            <a:endParaRPr kumimoji="0" lang="fr-FR" sz="4000" b="1" i="0" u="none" strike="noStrike" kern="1200" cap="none" spc="0" normalizeH="0" baseline="0" noProof="0" dirty="0">
              <a:ln>
                <a:noFill/>
              </a:ln>
              <a:solidFill>
                <a:prstClr val="black"/>
              </a:solidFill>
              <a:effectLst/>
              <a:uLnTx/>
              <a:uFillTx/>
              <a:latin typeface="CS Avva Shenouda" panose="020B7200000000000000" pitchFamily="34" charset="0"/>
              <a:ea typeface="+mn-ea"/>
              <a:cs typeface="+mn-cs"/>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240016" y="1233424"/>
            <a:ext cx="5453049" cy="707886"/>
          </a:xfrm>
          <a:prstGeom prst="rect">
            <a:avLst/>
          </a:prstGeom>
        </p:spPr>
        <p:txBody>
          <a:bodyPr wrap="square" anchor="t" anchorCtr="0">
            <a:spAutoFit/>
          </a:bodyPr>
          <a:lstStyle/>
          <a:p>
            <a:pPr lvl="0" algn="ctr" rtl="1">
              <a:spcAft>
                <a:spcPts val="1200"/>
              </a:spcAft>
            </a:pPr>
            <a:r>
              <a:rPr lang="ar-AE" sz="4000" b="1" dirty="0">
                <a:solidFill>
                  <a:prstClr val="black"/>
                </a:solidFill>
                <a:latin typeface="Book Antiqua" panose="02040602050305030304" pitchFamily="18" charset="0"/>
              </a:rPr>
              <a:t>موهبة طاهرة آمين</a:t>
            </a:r>
            <a:endParaRPr lang="fr-FR" sz="4000" b="1" dirty="0">
              <a:solidFill>
                <a:prstClr val="black"/>
              </a:solidFill>
              <a:latin typeface="Book Antiqua" panose="02040602050305030304" pitchFamily="18" charset="0"/>
            </a:endParaRPr>
          </a:p>
        </p:txBody>
      </p:sp>
      <p:graphicFrame>
        <p:nvGraphicFramePr>
          <p:cNvPr id="5" name="Tableau 4">
            <a:extLst>
              <a:ext uri="{FF2B5EF4-FFF2-40B4-BE49-F238E27FC236}">
                <a16:creationId xmlns:a16="http://schemas.microsoft.com/office/drawing/2014/main" id="{355B0E5D-C233-46E9-B48C-8104B51C7EAB}"/>
              </a:ext>
            </a:extLst>
          </p:cNvPr>
          <p:cNvGraphicFramePr>
            <a:graphicFrameLocks noGrp="1"/>
          </p:cNvGraphicFramePr>
          <p:nvPr/>
        </p:nvGraphicFramePr>
        <p:xfrm>
          <a:off x="428493" y="4057248"/>
          <a:ext cx="11305251" cy="883920"/>
        </p:xfrm>
        <a:graphic>
          <a:graphicData uri="http://schemas.openxmlformats.org/drawingml/2006/table">
            <a:tbl>
              <a:tblPr firstRow="1" bandRow="1">
                <a:tableStyleId>{5C22544A-7EE6-4342-B048-85BDC9FD1C3A}</a:tableStyleId>
              </a:tblPr>
              <a:tblGrid>
                <a:gridCol w="3768417">
                  <a:extLst>
                    <a:ext uri="{9D8B030D-6E8A-4147-A177-3AD203B41FA5}">
                      <a16:colId xmlns:a16="http://schemas.microsoft.com/office/drawing/2014/main" val="173051987"/>
                    </a:ext>
                  </a:extLst>
                </a:gridCol>
                <a:gridCol w="3768417">
                  <a:extLst>
                    <a:ext uri="{9D8B030D-6E8A-4147-A177-3AD203B41FA5}">
                      <a16:colId xmlns:a16="http://schemas.microsoft.com/office/drawing/2014/main" val="1640507691"/>
                    </a:ext>
                  </a:extLst>
                </a:gridCol>
                <a:gridCol w="3768417">
                  <a:extLst>
                    <a:ext uri="{9D8B030D-6E8A-4147-A177-3AD203B41FA5}">
                      <a16:colId xmlns:a16="http://schemas.microsoft.com/office/drawing/2014/main" val="3637683879"/>
                    </a:ext>
                  </a:extLst>
                </a:gridCol>
              </a:tblGrid>
              <a:tr h="375384">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2000" b="1" kern="1200" dirty="0" err="1">
                          <a:solidFill>
                            <a:srgbClr val="C00000"/>
                          </a:solidFill>
                          <a:latin typeface="CS Avva Shenouda" panose="020B7200000000000000" pitchFamily="34" charset="0"/>
                          <a:ea typeface="+mn-ea"/>
                          <a:cs typeface="+mn-cs"/>
                        </a:rPr>
                        <a:t>Pilaoc</a:t>
                      </a:r>
                      <a:endParaRPr lang="fr-FR" sz="2000" b="1" kern="1200" dirty="0">
                        <a:solidFill>
                          <a:srgbClr val="C00000"/>
                        </a:solidFill>
                        <a:latin typeface="CS Avva Shenouda" panose="020B7200000000000000" pitchFamily="34" charset="0"/>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lang="fr-FR" sz="500" b="1" kern="1200" dirty="0">
                        <a:solidFill>
                          <a:srgbClr val="C00000"/>
                        </a:solidFill>
                        <a:latin typeface="CS Avva Shenouda" panose="020B7200000000000000" pitchFamily="34" charset="0"/>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lang="fr-FR" sz="2000" b="1" kern="1200" dirty="0" err="1">
                          <a:solidFill>
                            <a:schemeClr val="tx1"/>
                          </a:solidFill>
                          <a:effectLst/>
                          <a:latin typeface="CS Avva Shenouda" panose="020B7200000000000000" pitchFamily="34" charset="0"/>
                          <a:ea typeface="+mn-ea"/>
                          <a:cs typeface="+mn-cs"/>
                        </a:rPr>
                        <a:t>Amyn</a:t>
                      </a:r>
                      <a:endParaRPr lang="fr-FR" sz="2000" b="1" kern="1200" dirty="0">
                        <a:solidFill>
                          <a:schemeClr val="tx1"/>
                        </a:solidFill>
                        <a:effectLst/>
                        <a:latin typeface="CS Avva Shenouda" panose="020B7200000000000000" pitchFamily="34" charset="0"/>
                        <a:ea typeface="+mn-ea"/>
                        <a:cs typeface="+mn-cs"/>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algn="ctr" defTabSz="914400" rtl="0" eaLnBrk="1" latinLnBrk="0" hangingPunct="1"/>
                      <a:r>
                        <a:rPr lang="fr-FR" sz="2000" b="1" kern="1200" dirty="0">
                          <a:solidFill>
                            <a:srgbClr val="C00000"/>
                          </a:solidFill>
                          <a:latin typeface="+mn-lt"/>
                          <a:ea typeface="+mn-ea"/>
                          <a:cs typeface="+mn-cs"/>
                        </a:rPr>
                        <a:t>L’assemblée</a:t>
                      </a:r>
                      <a:endParaRPr lang="fr-FR" sz="2800" b="1" kern="1200" dirty="0">
                        <a:solidFill>
                          <a:srgbClr val="C00000"/>
                        </a:solidFill>
                        <a:latin typeface="+mn-lt"/>
                        <a:ea typeface="+mn-ea"/>
                        <a:cs typeface="+mn-cs"/>
                      </a:endParaRPr>
                    </a:p>
                    <a:p>
                      <a:pPr algn="ctr"/>
                      <a:r>
                        <a:rPr lang="fr-FR" sz="2400" b="1" kern="1200" dirty="0">
                          <a:solidFill>
                            <a:schemeClr val="dk1"/>
                          </a:solidFill>
                          <a:effectLst/>
                          <a:latin typeface="+mn-lt"/>
                          <a:ea typeface="+mn-ea"/>
                          <a:cs typeface="+mn-cs"/>
                        </a:rPr>
                        <a:t>Amen</a:t>
                      </a:r>
                      <a:endParaRPr lang="fr-FR" sz="2800" b="1" dirty="0">
                        <a:solidFill>
                          <a:srgbClr val="C00000"/>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ar-SA" sz="2400" b="1" kern="1200" dirty="0">
                          <a:solidFill>
                            <a:srgbClr val="C00000"/>
                          </a:solidFill>
                          <a:effectLst/>
                          <a:latin typeface="+mn-lt"/>
                          <a:ea typeface="+mn-ea"/>
                          <a:cs typeface="+mn-cs"/>
                        </a:rPr>
                        <a:t>الشعب</a:t>
                      </a:r>
                      <a:endParaRPr lang="fr-FR" sz="2400" b="1" kern="1200" dirty="0">
                        <a:solidFill>
                          <a:srgbClr val="C00000"/>
                        </a:solidFill>
                        <a:effectLst/>
                        <a:latin typeface="+mn-lt"/>
                        <a:ea typeface="+mn-ea"/>
                        <a:cs typeface="+mn-cs"/>
                      </a:endParaRPr>
                    </a:p>
                    <a:p>
                      <a:pPr algn="ctr"/>
                      <a:r>
                        <a:rPr lang="ar-SA" sz="2800" b="1" kern="1200" dirty="0">
                          <a:solidFill>
                            <a:schemeClr val="dk1"/>
                          </a:solidFill>
                          <a:effectLst/>
                          <a:latin typeface="+mn-lt"/>
                          <a:ea typeface="+mn-ea"/>
                          <a:cs typeface="+mn-cs"/>
                        </a:rPr>
                        <a:t>أمين</a:t>
                      </a:r>
                      <a:endParaRPr lang="fr-FR" sz="2000" b="1" dirty="0">
                        <a:solidFill>
                          <a:srgbClr val="C00000"/>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738159327"/>
                  </a:ext>
                </a:extLst>
              </a:tr>
            </a:tbl>
          </a:graphicData>
        </a:graphic>
      </p:graphicFrame>
      <p:graphicFrame>
        <p:nvGraphicFramePr>
          <p:cNvPr id="6" name="Tableau 5">
            <a:extLst>
              <a:ext uri="{FF2B5EF4-FFF2-40B4-BE49-F238E27FC236}">
                <a16:creationId xmlns:a16="http://schemas.microsoft.com/office/drawing/2014/main" id="{4FF79188-25EB-41E5-AB1D-E25E688F4592}"/>
              </a:ext>
            </a:extLst>
          </p:cNvPr>
          <p:cNvGraphicFramePr>
            <a:graphicFrameLocks noGrp="1"/>
          </p:cNvGraphicFramePr>
          <p:nvPr/>
        </p:nvGraphicFramePr>
        <p:xfrm>
          <a:off x="422177" y="764704"/>
          <a:ext cx="11270888" cy="457200"/>
        </p:xfrm>
        <a:graphic>
          <a:graphicData uri="http://schemas.openxmlformats.org/drawingml/2006/table">
            <a:tbl>
              <a:tblPr firstRow="1" bandRow="1">
                <a:tableStyleId>{5C22544A-7EE6-4342-B048-85BDC9FD1C3A}</a:tableStyleId>
              </a:tblPr>
              <a:tblGrid>
                <a:gridCol w="5635444">
                  <a:extLst>
                    <a:ext uri="{9D8B030D-6E8A-4147-A177-3AD203B41FA5}">
                      <a16:colId xmlns:a16="http://schemas.microsoft.com/office/drawing/2014/main" val="3960078522"/>
                    </a:ext>
                  </a:extLst>
                </a:gridCol>
                <a:gridCol w="5635444">
                  <a:extLst>
                    <a:ext uri="{9D8B030D-6E8A-4147-A177-3AD203B41FA5}">
                      <a16:colId xmlns:a16="http://schemas.microsoft.com/office/drawing/2014/main" val="643635508"/>
                    </a:ext>
                  </a:extLst>
                </a:gridCol>
              </a:tblGrid>
              <a:tr h="370840">
                <a:tc>
                  <a:txBody>
                    <a:bodyPr/>
                    <a:lstStyle/>
                    <a:p>
                      <a:pPr algn="ctr"/>
                      <a:r>
                        <a:rPr lang="fr-FR" sz="2000" dirty="0">
                          <a:solidFill>
                            <a:srgbClr val="C00000"/>
                          </a:solidFill>
                        </a:rPr>
                        <a:t>Le Prêtre</a:t>
                      </a: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ar-SA" sz="2400" b="1" kern="1200" dirty="0">
                          <a:solidFill>
                            <a:srgbClr val="C00000"/>
                          </a:solidFill>
                          <a:effectLst/>
                          <a:latin typeface="+mn-lt"/>
                          <a:ea typeface="+mn-ea"/>
                          <a:cs typeface="+mn-cs"/>
                        </a:rPr>
                        <a:t>الكاهن</a:t>
                      </a:r>
                      <a:endParaRPr lang="fr-FR" sz="2400" dirty="0">
                        <a:solidFill>
                          <a:srgbClr val="C00000"/>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765860686"/>
                  </a:ext>
                </a:extLst>
              </a:tr>
            </a:tbl>
          </a:graphicData>
        </a:graphic>
      </p:graphicFrame>
      <p:sp>
        <p:nvSpPr>
          <p:cNvPr id="11" name="ZoneTexte 10">
            <a:extLst>
              <a:ext uri="{FF2B5EF4-FFF2-40B4-BE49-F238E27FC236}">
                <a16:creationId xmlns:a16="http://schemas.microsoft.com/office/drawing/2014/main" id="{1123E492-6BD9-4AE0-802B-33E557C87237}"/>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du </a:t>
            </a:r>
            <a:r>
              <a:rPr lang="fr-FR" sz="1600" b="1" dirty="0" err="1">
                <a:solidFill>
                  <a:schemeClr val="bg1"/>
                </a:solidFill>
              </a:rPr>
              <a:t>Lakkan</a:t>
            </a:r>
            <a:r>
              <a:rPr lang="fr-FR" sz="1600" b="1" dirty="0">
                <a:solidFill>
                  <a:schemeClr val="bg1"/>
                </a:solidFill>
              </a:rPr>
              <a:t> (Lavement des pieds)</a:t>
            </a:r>
          </a:p>
        </p:txBody>
      </p:sp>
      <p:sp>
        <p:nvSpPr>
          <p:cNvPr id="13" name="Rectangle 74">
            <a:extLst>
              <a:ext uri="{FF2B5EF4-FFF2-40B4-BE49-F238E27FC236}">
                <a16:creationId xmlns:a16="http://schemas.microsoft.com/office/drawing/2014/main" id="{3DF08DF9-5DC9-45F1-BD9D-0E7C5D68DC3B}"/>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صلاة </a:t>
            </a:r>
            <a:r>
              <a:rPr lang="ar-SA" sz="2000" b="1" dirty="0" err="1">
                <a:solidFill>
                  <a:schemeClr val="bg1"/>
                </a:solidFill>
              </a:rPr>
              <a:t>اللقان</a:t>
            </a:r>
            <a:endParaRPr lang="en-US" altLang="fr-FR" sz="2000" b="1" i="1" dirty="0">
              <a:solidFill>
                <a:schemeClr val="bg1"/>
              </a:solidFill>
            </a:endParaRPr>
          </a:p>
        </p:txBody>
      </p:sp>
    </p:spTree>
    <p:extLst>
      <p:ext uri="{BB962C8B-B14F-4D97-AF65-F5344CB8AC3E}">
        <p14:creationId xmlns:p14="http://schemas.microsoft.com/office/powerpoint/2010/main" val="308334475"/>
      </p:ext>
    </p:extLst>
  </p:cSld>
  <p:clrMapOvr>
    <a:masterClrMapping/>
  </p:clrMapOvr>
</p:sld>
</file>

<file path=ppt/slides/slide7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5306" y="1266276"/>
            <a:ext cx="5406557" cy="4791684"/>
          </a:xfrm>
        </p:spPr>
        <p:txBody>
          <a:bodyPr numCol="1" spcCol="72000" anchor="t">
            <a:noAutofit/>
          </a:bodyPr>
          <a:lstStyle/>
          <a:p>
            <a:pPr marL="0" indent="0" algn="ctr">
              <a:buNone/>
            </a:pPr>
            <a:r>
              <a:rPr lang="fr-FR" sz="3000" b="1" dirty="0">
                <a:latin typeface="Book Antiqua" panose="02040602050305030304" pitchFamily="18" charset="0"/>
              </a:rPr>
              <a:t>Amour des uns pour les autres et sens purs. Amen</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marL="0" marR="0" lvl="0" indent="0" algn="ctr" defTabSz="914400" rtl="1" eaLnBrk="1" fontAlgn="base" latinLnBrk="0" hangingPunct="1">
              <a:lnSpc>
                <a:spcPct val="100000"/>
              </a:lnSpc>
              <a:spcBef>
                <a:spcPct val="20000"/>
              </a:spcBef>
              <a:spcAft>
                <a:spcPct val="0"/>
              </a:spcAft>
              <a:buClrTx/>
              <a:buSzTx/>
              <a:buFontTx/>
              <a:buNone/>
              <a:tabLst/>
              <a:defRPr/>
            </a:pPr>
            <a:endParaRPr kumimoji="0" lang="ar-SA" altLang="fr-FR" sz="36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 typeface="Arial" pitchFamily="34" charset="0"/>
              <a:buNone/>
              <a:tabLst/>
              <a:defRPr/>
            </a:pPr>
            <a:endParaRPr kumimoji="0" lang="fr-FR" sz="4000" b="1" i="0" u="none" strike="noStrike" kern="1200" cap="none" spc="0" normalizeH="0" baseline="0" noProof="0" dirty="0">
              <a:ln>
                <a:noFill/>
              </a:ln>
              <a:solidFill>
                <a:prstClr val="black"/>
              </a:solidFill>
              <a:effectLst/>
              <a:uLnTx/>
              <a:uFillTx/>
              <a:latin typeface="CS Avva Shenouda" panose="020B7200000000000000" pitchFamily="34" charset="0"/>
              <a:ea typeface="+mn-ea"/>
              <a:cs typeface="+mn-cs"/>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240016" y="1233424"/>
            <a:ext cx="5453049" cy="1323439"/>
          </a:xfrm>
          <a:prstGeom prst="rect">
            <a:avLst/>
          </a:prstGeom>
        </p:spPr>
        <p:txBody>
          <a:bodyPr wrap="square" anchor="t" anchorCtr="0">
            <a:spAutoFit/>
          </a:bodyPr>
          <a:lstStyle/>
          <a:p>
            <a:pPr lvl="0" algn="ctr" rtl="1">
              <a:spcAft>
                <a:spcPts val="1200"/>
              </a:spcAft>
            </a:pPr>
            <a:r>
              <a:rPr lang="ar-AE" sz="4000" b="1" dirty="0">
                <a:solidFill>
                  <a:prstClr val="black"/>
                </a:solidFill>
                <a:latin typeface="Book Antiqua" panose="02040602050305030304" pitchFamily="18" charset="0"/>
              </a:rPr>
              <a:t>ومحبة لبعضنا بعضاَ، وحواس نقية آمين</a:t>
            </a:r>
            <a:endParaRPr lang="fr-FR" sz="4000" b="1" dirty="0">
              <a:solidFill>
                <a:prstClr val="black"/>
              </a:solidFill>
              <a:latin typeface="Book Antiqua" panose="02040602050305030304" pitchFamily="18" charset="0"/>
            </a:endParaRPr>
          </a:p>
        </p:txBody>
      </p:sp>
      <p:graphicFrame>
        <p:nvGraphicFramePr>
          <p:cNvPr id="5" name="Tableau 4">
            <a:extLst>
              <a:ext uri="{FF2B5EF4-FFF2-40B4-BE49-F238E27FC236}">
                <a16:creationId xmlns:a16="http://schemas.microsoft.com/office/drawing/2014/main" id="{355B0E5D-C233-46E9-B48C-8104B51C7EAB}"/>
              </a:ext>
            </a:extLst>
          </p:cNvPr>
          <p:cNvGraphicFramePr>
            <a:graphicFrameLocks noGrp="1"/>
          </p:cNvGraphicFramePr>
          <p:nvPr/>
        </p:nvGraphicFramePr>
        <p:xfrm>
          <a:off x="428493" y="4057248"/>
          <a:ext cx="11305251" cy="883920"/>
        </p:xfrm>
        <a:graphic>
          <a:graphicData uri="http://schemas.openxmlformats.org/drawingml/2006/table">
            <a:tbl>
              <a:tblPr firstRow="1" bandRow="1">
                <a:tableStyleId>{5C22544A-7EE6-4342-B048-85BDC9FD1C3A}</a:tableStyleId>
              </a:tblPr>
              <a:tblGrid>
                <a:gridCol w="3768417">
                  <a:extLst>
                    <a:ext uri="{9D8B030D-6E8A-4147-A177-3AD203B41FA5}">
                      <a16:colId xmlns:a16="http://schemas.microsoft.com/office/drawing/2014/main" val="173051987"/>
                    </a:ext>
                  </a:extLst>
                </a:gridCol>
                <a:gridCol w="3768417">
                  <a:extLst>
                    <a:ext uri="{9D8B030D-6E8A-4147-A177-3AD203B41FA5}">
                      <a16:colId xmlns:a16="http://schemas.microsoft.com/office/drawing/2014/main" val="1640507691"/>
                    </a:ext>
                  </a:extLst>
                </a:gridCol>
                <a:gridCol w="3768417">
                  <a:extLst>
                    <a:ext uri="{9D8B030D-6E8A-4147-A177-3AD203B41FA5}">
                      <a16:colId xmlns:a16="http://schemas.microsoft.com/office/drawing/2014/main" val="3637683879"/>
                    </a:ext>
                  </a:extLst>
                </a:gridCol>
              </a:tblGrid>
              <a:tr h="375384">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2000" b="1" kern="1200" dirty="0" err="1">
                          <a:solidFill>
                            <a:srgbClr val="C00000"/>
                          </a:solidFill>
                          <a:latin typeface="CS Avva Shenouda" panose="020B7200000000000000" pitchFamily="34" charset="0"/>
                          <a:ea typeface="+mn-ea"/>
                          <a:cs typeface="+mn-cs"/>
                        </a:rPr>
                        <a:t>Pilaoc</a:t>
                      </a:r>
                      <a:endParaRPr lang="fr-FR" sz="2000" b="1" kern="1200" dirty="0">
                        <a:solidFill>
                          <a:srgbClr val="C00000"/>
                        </a:solidFill>
                        <a:latin typeface="CS Avva Shenouda" panose="020B7200000000000000" pitchFamily="34" charset="0"/>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lang="fr-FR" sz="500" b="1" kern="1200" dirty="0">
                        <a:solidFill>
                          <a:srgbClr val="C00000"/>
                        </a:solidFill>
                        <a:latin typeface="CS Avva Shenouda" panose="020B7200000000000000" pitchFamily="34" charset="0"/>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lang="fr-FR" sz="2000" b="1" kern="1200" dirty="0" err="1">
                          <a:solidFill>
                            <a:schemeClr val="tx1"/>
                          </a:solidFill>
                          <a:effectLst/>
                          <a:latin typeface="CS Avva Shenouda" panose="020B7200000000000000" pitchFamily="34" charset="0"/>
                          <a:ea typeface="+mn-ea"/>
                          <a:cs typeface="+mn-cs"/>
                        </a:rPr>
                        <a:t>Amyn</a:t>
                      </a:r>
                      <a:endParaRPr lang="fr-FR" sz="2000" b="1" kern="1200" dirty="0">
                        <a:solidFill>
                          <a:schemeClr val="tx1"/>
                        </a:solidFill>
                        <a:effectLst/>
                        <a:latin typeface="CS Avva Shenouda" panose="020B7200000000000000" pitchFamily="34" charset="0"/>
                        <a:ea typeface="+mn-ea"/>
                        <a:cs typeface="+mn-cs"/>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algn="ctr" defTabSz="914400" rtl="0" eaLnBrk="1" latinLnBrk="0" hangingPunct="1"/>
                      <a:r>
                        <a:rPr lang="fr-FR" sz="2000" b="1" kern="1200" dirty="0">
                          <a:solidFill>
                            <a:srgbClr val="C00000"/>
                          </a:solidFill>
                          <a:latin typeface="+mn-lt"/>
                          <a:ea typeface="+mn-ea"/>
                          <a:cs typeface="+mn-cs"/>
                        </a:rPr>
                        <a:t>L’assemblée</a:t>
                      </a:r>
                      <a:endParaRPr lang="fr-FR" sz="2800" b="1" kern="1200" dirty="0">
                        <a:solidFill>
                          <a:srgbClr val="C00000"/>
                        </a:solidFill>
                        <a:latin typeface="+mn-lt"/>
                        <a:ea typeface="+mn-ea"/>
                        <a:cs typeface="+mn-cs"/>
                      </a:endParaRPr>
                    </a:p>
                    <a:p>
                      <a:pPr algn="ctr"/>
                      <a:r>
                        <a:rPr lang="fr-FR" sz="2400" b="1" kern="1200" dirty="0">
                          <a:solidFill>
                            <a:schemeClr val="dk1"/>
                          </a:solidFill>
                          <a:effectLst/>
                          <a:latin typeface="+mn-lt"/>
                          <a:ea typeface="+mn-ea"/>
                          <a:cs typeface="+mn-cs"/>
                        </a:rPr>
                        <a:t>Amen</a:t>
                      </a:r>
                      <a:endParaRPr lang="fr-FR" sz="2800" b="1" dirty="0">
                        <a:solidFill>
                          <a:srgbClr val="C00000"/>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ar-SA" sz="2400" b="1" kern="1200" dirty="0">
                          <a:solidFill>
                            <a:srgbClr val="C00000"/>
                          </a:solidFill>
                          <a:effectLst/>
                          <a:latin typeface="+mn-lt"/>
                          <a:ea typeface="+mn-ea"/>
                          <a:cs typeface="+mn-cs"/>
                        </a:rPr>
                        <a:t>الشعب</a:t>
                      </a:r>
                      <a:endParaRPr lang="fr-FR" sz="2400" b="1" kern="1200" dirty="0">
                        <a:solidFill>
                          <a:srgbClr val="C00000"/>
                        </a:solidFill>
                        <a:effectLst/>
                        <a:latin typeface="+mn-lt"/>
                        <a:ea typeface="+mn-ea"/>
                        <a:cs typeface="+mn-cs"/>
                      </a:endParaRPr>
                    </a:p>
                    <a:p>
                      <a:pPr algn="ctr"/>
                      <a:r>
                        <a:rPr lang="ar-SA" sz="2800" b="1" kern="1200" dirty="0">
                          <a:solidFill>
                            <a:schemeClr val="dk1"/>
                          </a:solidFill>
                          <a:effectLst/>
                          <a:latin typeface="+mn-lt"/>
                          <a:ea typeface="+mn-ea"/>
                          <a:cs typeface="+mn-cs"/>
                        </a:rPr>
                        <a:t>أمين</a:t>
                      </a:r>
                      <a:endParaRPr lang="fr-FR" sz="2000" b="1" dirty="0">
                        <a:solidFill>
                          <a:srgbClr val="C00000"/>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738159327"/>
                  </a:ext>
                </a:extLst>
              </a:tr>
            </a:tbl>
          </a:graphicData>
        </a:graphic>
      </p:graphicFrame>
      <p:graphicFrame>
        <p:nvGraphicFramePr>
          <p:cNvPr id="6" name="Tableau 5">
            <a:extLst>
              <a:ext uri="{FF2B5EF4-FFF2-40B4-BE49-F238E27FC236}">
                <a16:creationId xmlns:a16="http://schemas.microsoft.com/office/drawing/2014/main" id="{4FF79188-25EB-41E5-AB1D-E25E688F4592}"/>
              </a:ext>
            </a:extLst>
          </p:cNvPr>
          <p:cNvGraphicFramePr>
            <a:graphicFrameLocks noGrp="1"/>
          </p:cNvGraphicFramePr>
          <p:nvPr/>
        </p:nvGraphicFramePr>
        <p:xfrm>
          <a:off x="422177" y="764704"/>
          <a:ext cx="11270888" cy="457200"/>
        </p:xfrm>
        <a:graphic>
          <a:graphicData uri="http://schemas.openxmlformats.org/drawingml/2006/table">
            <a:tbl>
              <a:tblPr firstRow="1" bandRow="1">
                <a:tableStyleId>{5C22544A-7EE6-4342-B048-85BDC9FD1C3A}</a:tableStyleId>
              </a:tblPr>
              <a:tblGrid>
                <a:gridCol w="5635444">
                  <a:extLst>
                    <a:ext uri="{9D8B030D-6E8A-4147-A177-3AD203B41FA5}">
                      <a16:colId xmlns:a16="http://schemas.microsoft.com/office/drawing/2014/main" val="3960078522"/>
                    </a:ext>
                  </a:extLst>
                </a:gridCol>
                <a:gridCol w="5635444">
                  <a:extLst>
                    <a:ext uri="{9D8B030D-6E8A-4147-A177-3AD203B41FA5}">
                      <a16:colId xmlns:a16="http://schemas.microsoft.com/office/drawing/2014/main" val="643635508"/>
                    </a:ext>
                  </a:extLst>
                </a:gridCol>
              </a:tblGrid>
              <a:tr h="370840">
                <a:tc>
                  <a:txBody>
                    <a:bodyPr/>
                    <a:lstStyle/>
                    <a:p>
                      <a:pPr algn="ctr"/>
                      <a:r>
                        <a:rPr lang="fr-FR" sz="2000" dirty="0">
                          <a:solidFill>
                            <a:srgbClr val="C00000"/>
                          </a:solidFill>
                        </a:rPr>
                        <a:t>Le Prêtre</a:t>
                      </a: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ar-SA" sz="2400" b="1" kern="1200" dirty="0">
                          <a:solidFill>
                            <a:srgbClr val="C00000"/>
                          </a:solidFill>
                          <a:effectLst/>
                          <a:latin typeface="+mn-lt"/>
                          <a:ea typeface="+mn-ea"/>
                          <a:cs typeface="+mn-cs"/>
                        </a:rPr>
                        <a:t>الكاهن</a:t>
                      </a:r>
                      <a:endParaRPr lang="fr-FR" sz="2400" dirty="0">
                        <a:solidFill>
                          <a:srgbClr val="C00000"/>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765860686"/>
                  </a:ext>
                </a:extLst>
              </a:tr>
            </a:tbl>
          </a:graphicData>
        </a:graphic>
      </p:graphicFrame>
      <p:sp>
        <p:nvSpPr>
          <p:cNvPr id="11" name="ZoneTexte 10">
            <a:extLst>
              <a:ext uri="{FF2B5EF4-FFF2-40B4-BE49-F238E27FC236}">
                <a16:creationId xmlns:a16="http://schemas.microsoft.com/office/drawing/2014/main" id="{46307E13-3EA4-407C-9390-F1A91AF0EF05}"/>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du </a:t>
            </a:r>
            <a:r>
              <a:rPr lang="fr-FR" sz="1600" b="1" dirty="0" err="1">
                <a:solidFill>
                  <a:schemeClr val="bg1"/>
                </a:solidFill>
              </a:rPr>
              <a:t>Lakkan</a:t>
            </a:r>
            <a:r>
              <a:rPr lang="fr-FR" sz="1600" b="1" dirty="0">
                <a:solidFill>
                  <a:schemeClr val="bg1"/>
                </a:solidFill>
              </a:rPr>
              <a:t> (Lavement des pieds)</a:t>
            </a:r>
          </a:p>
        </p:txBody>
      </p:sp>
      <p:sp>
        <p:nvSpPr>
          <p:cNvPr id="13" name="Rectangle 74">
            <a:extLst>
              <a:ext uri="{FF2B5EF4-FFF2-40B4-BE49-F238E27FC236}">
                <a16:creationId xmlns:a16="http://schemas.microsoft.com/office/drawing/2014/main" id="{16FDA563-DDF3-4FEB-8DA5-9A0725C1E8EE}"/>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صلاة </a:t>
            </a:r>
            <a:r>
              <a:rPr lang="ar-SA" sz="2000" b="1" dirty="0" err="1">
                <a:solidFill>
                  <a:schemeClr val="bg1"/>
                </a:solidFill>
              </a:rPr>
              <a:t>اللقان</a:t>
            </a:r>
            <a:endParaRPr lang="en-US" altLang="fr-FR" sz="2000" b="1" i="1" dirty="0">
              <a:solidFill>
                <a:schemeClr val="bg1"/>
              </a:solidFill>
            </a:endParaRPr>
          </a:p>
        </p:txBody>
      </p:sp>
    </p:spTree>
    <p:extLst>
      <p:ext uri="{BB962C8B-B14F-4D97-AF65-F5344CB8AC3E}">
        <p14:creationId xmlns:p14="http://schemas.microsoft.com/office/powerpoint/2010/main" val="650571327"/>
      </p:ext>
    </p:extLst>
  </p:cSld>
  <p:clrMapOvr>
    <a:masterClrMapping/>
  </p:clrMapOvr>
</p:sld>
</file>

<file path=ppt/slides/slide7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5306" y="1266276"/>
            <a:ext cx="5406557" cy="4791684"/>
          </a:xfrm>
        </p:spPr>
        <p:txBody>
          <a:bodyPr numCol="1" spcCol="72000" anchor="t">
            <a:noAutofit/>
          </a:bodyPr>
          <a:lstStyle/>
          <a:p>
            <a:pPr marL="0" indent="0" algn="ctr">
              <a:buNone/>
            </a:pPr>
            <a:r>
              <a:rPr lang="fr-FR" sz="3000" b="1" dirty="0">
                <a:latin typeface="Book Antiqua" panose="02040602050305030304" pitchFamily="18" charset="0"/>
              </a:rPr>
              <a:t>Afin que nous soyons dignes de ta sainte vertu, enseigne-les-nous par Ton amour pour le genre humain. Amen</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marL="0" marR="0" lvl="0" indent="0" algn="ctr" defTabSz="914400" rtl="1" eaLnBrk="1" fontAlgn="base" latinLnBrk="0" hangingPunct="1">
              <a:lnSpc>
                <a:spcPct val="100000"/>
              </a:lnSpc>
              <a:spcBef>
                <a:spcPct val="20000"/>
              </a:spcBef>
              <a:spcAft>
                <a:spcPct val="0"/>
              </a:spcAft>
              <a:buClrTx/>
              <a:buSzTx/>
              <a:buFontTx/>
              <a:buNone/>
              <a:tabLst/>
              <a:defRPr/>
            </a:pPr>
            <a:endParaRPr kumimoji="0" lang="ar-SA" altLang="fr-FR" sz="36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 typeface="Arial" pitchFamily="34" charset="0"/>
              <a:buNone/>
              <a:tabLst/>
              <a:defRPr/>
            </a:pPr>
            <a:endParaRPr kumimoji="0" lang="fr-FR" sz="4000" b="1" i="0" u="none" strike="noStrike" kern="1200" cap="none" spc="0" normalizeH="0" baseline="0" noProof="0" dirty="0">
              <a:ln>
                <a:noFill/>
              </a:ln>
              <a:solidFill>
                <a:prstClr val="black"/>
              </a:solidFill>
              <a:effectLst/>
              <a:uLnTx/>
              <a:uFillTx/>
              <a:latin typeface="CS Avva Shenouda" panose="020B7200000000000000" pitchFamily="34" charset="0"/>
              <a:ea typeface="+mn-ea"/>
              <a:cs typeface="+mn-cs"/>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240016" y="1233424"/>
            <a:ext cx="5453049" cy="1938992"/>
          </a:xfrm>
          <a:prstGeom prst="rect">
            <a:avLst/>
          </a:prstGeom>
        </p:spPr>
        <p:txBody>
          <a:bodyPr wrap="square" anchor="t" anchorCtr="0">
            <a:spAutoFit/>
          </a:bodyPr>
          <a:lstStyle/>
          <a:p>
            <a:pPr lvl="0" algn="ctr" rtl="1">
              <a:spcAft>
                <a:spcPts val="1200"/>
              </a:spcAft>
            </a:pPr>
            <a:r>
              <a:rPr lang="ar-AE" sz="4000" b="1" dirty="0">
                <a:solidFill>
                  <a:prstClr val="black"/>
                </a:solidFill>
                <a:latin typeface="Book Antiqua" panose="02040602050305030304" pitchFamily="18" charset="0"/>
              </a:rPr>
              <a:t>لكى نستحق فضيلتك المقدسة، علمنا إياها من قبل محبتك للبشر آمين.</a:t>
            </a:r>
            <a:endParaRPr lang="fr-FR" sz="4000" b="1" dirty="0">
              <a:solidFill>
                <a:prstClr val="black"/>
              </a:solidFill>
              <a:latin typeface="Book Antiqua" panose="02040602050305030304" pitchFamily="18" charset="0"/>
            </a:endParaRPr>
          </a:p>
        </p:txBody>
      </p:sp>
      <p:graphicFrame>
        <p:nvGraphicFramePr>
          <p:cNvPr id="5" name="Tableau 4">
            <a:extLst>
              <a:ext uri="{FF2B5EF4-FFF2-40B4-BE49-F238E27FC236}">
                <a16:creationId xmlns:a16="http://schemas.microsoft.com/office/drawing/2014/main" id="{355B0E5D-C233-46E9-B48C-8104B51C7EAB}"/>
              </a:ext>
            </a:extLst>
          </p:cNvPr>
          <p:cNvGraphicFramePr>
            <a:graphicFrameLocks noGrp="1"/>
          </p:cNvGraphicFramePr>
          <p:nvPr/>
        </p:nvGraphicFramePr>
        <p:xfrm>
          <a:off x="428493" y="4057248"/>
          <a:ext cx="11305251" cy="883920"/>
        </p:xfrm>
        <a:graphic>
          <a:graphicData uri="http://schemas.openxmlformats.org/drawingml/2006/table">
            <a:tbl>
              <a:tblPr firstRow="1" bandRow="1">
                <a:tableStyleId>{5C22544A-7EE6-4342-B048-85BDC9FD1C3A}</a:tableStyleId>
              </a:tblPr>
              <a:tblGrid>
                <a:gridCol w="3768417">
                  <a:extLst>
                    <a:ext uri="{9D8B030D-6E8A-4147-A177-3AD203B41FA5}">
                      <a16:colId xmlns:a16="http://schemas.microsoft.com/office/drawing/2014/main" val="173051987"/>
                    </a:ext>
                  </a:extLst>
                </a:gridCol>
                <a:gridCol w="3768417">
                  <a:extLst>
                    <a:ext uri="{9D8B030D-6E8A-4147-A177-3AD203B41FA5}">
                      <a16:colId xmlns:a16="http://schemas.microsoft.com/office/drawing/2014/main" val="1640507691"/>
                    </a:ext>
                  </a:extLst>
                </a:gridCol>
                <a:gridCol w="3768417">
                  <a:extLst>
                    <a:ext uri="{9D8B030D-6E8A-4147-A177-3AD203B41FA5}">
                      <a16:colId xmlns:a16="http://schemas.microsoft.com/office/drawing/2014/main" val="3637683879"/>
                    </a:ext>
                  </a:extLst>
                </a:gridCol>
              </a:tblGrid>
              <a:tr h="375384">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2000" b="1" kern="1200" dirty="0" err="1">
                          <a:solidFill>
                            <a:srgbClr val="C00000"/>
                          </a:solidFill>
                          <a:latin typeface="CS Avva Shenouda" panose="020B7200000000000000" pitchFamily="34" charset="0"/>
                          <a:ea typeface="+mn-ea"/>
                          <a:cs typeface="+mn-cs"/>
                        </a:rPr>
                        <a:t>Pilaoc</a:t>
                      </a:r>
                      <a:endParaRPr lang="fr-FR" sz="2000" b="1" kern="1200" dirty="0">
                        <a:solidFill>
                          <a:srgbClr val="C00000"/>
                        </a:solidFill>
                        <a:latin typeface="CS Avva Shenouda" panose="020B7200000000000000" pitchFamily="34" charset="0"/>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lang="fr-FR" sz="500" b="1" kern="1200" dirty="0">
                        <a:solidFill>
                          <a:srgbClr val="C00000"/>
                        </a:solidFill>
                        <a:latin typeface="CS Avva Shenouda" panose="020B7200000000000000" pitchFamily="34" charset="0"/>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lang="fr-FR" sz="2000" b="1" kern="1200" dirty="0" err="1">
                          <a:solidFill>
                            <a:schemeClr val="tx1"/>
                          </a:solidFill>
                          <a:effectLst/>
                          <a:latin typeface="CS Avva Shenouda" panose="020B7200000000000000" pitchFamily="34" charset="0"/>
                          <a:ea typeface="+mn-ea"/>
                          <a:cs typeface="+mn-cs"/>
                        </a:rPr>
                        <a:t>Amyn</a:t>
                      </a:r>
                      <a:endParaRPr lang="fr-FR" sz="2000" b="1" kern="1200" dirty="0">
                        <a:solidFill>
                          <a:schemeClr val="tx1"/>
                        </a:solidFill>
                        <a:effectLst/>
                        <a:latin typeface="CS Avva Shenouda" panose="020B7200000000000000" pitchFamily="34" charset="0"/>
                        <a:ea typeface="+mn-ea"/>
                        <a:cs typeface="+mn-cs"/>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algn="ctr" defTabSz="914400" rtl="0" eaLnBrk="1" latinLnBrk="0" hangingPunct="1"/>
                      <a:r>
                        <a:rPr lang="fr-FR" sz="2000" b="1" kern="1200" dirty="0">
                          <a:solidFill>
                            <a:srgbClr val="C00000"/>
                          </a:solidFill>
                          <a:latin typeface="+mn-lt"/>
                          <a:ea typeface="+mn-ea"/>
                          <a:cs typeface="+mn-cs"/>
                        </a:rPr>
                        <a:t>L’assemblée</a:t>
                      </a:r>
                      <a:endParaRPr lang="fr-FR" sz="2800" b="1" kern="1200" dirty="0">
                        <a:solidFill>
                          <a:srgbClr val="C00000"/>
                        </a:solidFill>
                        <a:latin typeface="+mn-lt"/>
                        <a:ea typeface="+mn-ea"/>
                        <a:cs typeface="+mn-cs"/>
                      </a:endParaRPr>
                    </a:p>
                    <a:p>
                      <a:pPr algn="ctr"/>
                      <a:r>
                        <a:rPr lang="fr-FR" sz="2400" b="1" kern="1200" dirty="0">
                          <a:solidFill>
                            <a:schemeClr val="dk1"/>
                          </a:solidFill>
                          <a:effectLst/>
                          <a:latin typeface="+mn-lt"/>
                          <a:ea typeface="+mn-ea"/>
                          <a:cs typeface="+mn-cs"/>
                        </a:rPr>
                        <a:t>Amen</a:t>
                      </a:r>
                      <a:endParaRPr lang="fr-FR" sz="2800" b="1" dirty="0">
                        <a:solidFill>
                          <a:srgbClr val="C00000"/>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ar-SA" sz="2400" b="1" kern="1200" dirty="0">
                          <a:solidFill>
                            <a:srgbClr val="C00000"/>
                          </a:solidFill>
                          <a:effectLst/>
                          <a:latin typeface="+mn-lt"/>
                          <a:ea typeface="+mn-ea"/>
                          <a:cs typeface="+mn-cs"/>
                        </a:rPr>
                        <a:t>الشعب</a:t>
                      </a:r>
                      <a:endParaRPr lang="fr-FR" sz="2400" b="1" kern="1200" dirty="0">
                        <a:solidFill>
                          <a:srgbClr val="C00000"/>
                        </a:solidFill>
                        <a:effectLst/>
                        <a:latin typeface="+mn-lt"/>
                        <a:ea typeface="+mn-ea"/>
                        <a:cs typeface="+mn-cs"/>
                      </a:endParaRPr>
                    </a:p>
                    <a:p>
                      <a:pPr algn="ctr"/>
                      <a:r>
                        <a:rPr lang="ar-SA" sz="2800" b="1" kern="1200" dirty="0">
                          <a:solidFill>
                            <a:schemeClr val="dk1"/>
                          </a:solidFill>
                          <a:effectLst/>
                          <a:latin typeface="+mn-lt"/>
                          <a:ea typeface="+mn-ea"/>
                          <a:cs typeface="+mn-cs"/>
                        </a:rPr>
                        <a:t>أمين</a:t>
                      </a:r>
                      <a:endParaRPr lang="fr-FR" sz="2000" b="1" dirty="0">
                        <a:solidFill>
                          <a:srgbClr val="C00000"/>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738159327"/>
                  </a:ext>
                </a:extLst>
              </a:tr>
            </a:tbl>
          </a:graphicData>
        </a:graphic>
      </p:graphicFrame>
      <p:graphicFrame>
        <p:nvGraphicFramePr>
          <p:cNvPr id="6" name="Tableau 5">
            <a:extLst>
              <a:ext uri="{FF2B5EF4-FFF2-40B4-BE49-F238E27FC236}">
                <a16:creationId xmlns:a16="http://schemas.microsoft.com/office/drawing/2014/main" id="{4FF79188-25EB-41E5-AB1D-E25E688F4592}"/>
              </a:ext>
            </a:extLst>
          </p:cNvPr>
          <p:cNvGraphicFramePr>
            <a:graphicFrameLocks noGrp="1"/>
          </p:cNvGraphicFramePr>
          <p:nvPr/>
        </p:nvGraphicFramePr>
        <p:xfrm>
          <a:off x="422177" y="764704"/>
          <a:ext cx="11270888" cy="457200"/>
        </p:xfrm>
        <a:graphic>
          <a:graphicData uri="http://schemas.openxmlformats.org/drawingml/2006/table">
            <a:tbl>
              <a:tblPr firstRow="1" bandRow="1">
                <a:tableStyleId>{5C22544A-7EE6-4342-B048-85BDC9FD1C3A}</a:tableStyleId>
              </a:tblPr>
              <a:tblGrid>
                <a:gridCol w="5635444">
                  <a:extLst>
                    <a:ext uri="{9D8B030D-6E8A-4147-A177-3AD203B41FA5}">
                      <a16:colId xmlns:a16="http://schemas.microsoft.com/office/drawing/2014/main" val="3960078522"/>
                    </a:ext>
                  </a:extLst>
                </a:gridCol>
                <a:gridCol w="5635444">
                  <a:extLst>
                    <a:ext uri="{9D8B030D-6E8A-4147-A177-3AD203B41FA5}">
                      <a16:colId xmlns:a16="http://schemas.microsoft.com/office/drawing/2014/main" val="643635508"/>
                    </a:ext>
                  </a:extLst>
                </a:gridCol>
              </a:tblGrid>
              <a:tr h="370840">
                <a:tc>
                  <a:txBody>
                    <a:bodyPr/>
                    <a:lstStyle/>
                    <a:p>
                      <a:pPr algn="ctr"/>
                      <a:r>
                        <a:rPr lang="fr-FR" sz="2000" dirty="0">
                          <a:solidFill>
                            <a:srgbClr val="C00000"/>
                          </a:solidFill>
                        </a:rPr>
                        <a:t>Le Prêtre</a:t>
                      </a: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ar-SA" sz="2400" b="1" kern="1200" dirty="0">
                          <a:solidFill>
                            <a:srgbClr val="C00000"/>
                          </a:solidFill>
                          <a:effectLst/>
                          <a:latin typeface="+mn-lt"/>
                          <a:ea typeface="+mn-ea"/>
                          <a:cs typeface="+mn-cs"/>
                        </a:rPr>
                        <a:t>الكاهن</a:t>
                      </a:r>
                      <a:endParaRPr lang="fr-FR" sz="2400" dirty="0">
                        <a:solidFill>
                          <a:srgbClr val="C00000"/>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765860686"/>
                  </a:ext>
                </a:extLst>
              </a:tr>
            </a:tbl>
          </a:graphicData>
        </a:graphic>
      </p:graphicFrame>
      <p:sp>
        <p:nvSpPr>
          <p:cNvPr id="11" name="ZoneTexte 10">
            <a:extLst>
              <a:ext uri="{FF2B5EF4-FFF2-40B4-BE49-F238E27FC236}">
                <a16:creationId xmlns:a16="http://schemas.microsoft.com/office/drawing/2014/main" id="{2311507A-D994-492B-A9B3-23ED5130304A}"/>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du </a:t>
            </a:r>
            <a:r>
              <a:rPr lang="fr-FR" sz="1600" b="1" dirty="0" err="1">
                <a:solidFill>
                  <a:schemeClr val="bg1"/>
                </a:solidFill>
              </a:rPr>
              <a:t>Lakkan</a:t>
            </a:r>
            <a:r>
              <a:rPr lang="fr-FR" sz="1600" b="1" dirty="0">
                <a:solidFill>
                  <a:schemeClr val="bg1"/>
                </a:solidFill>
              </a:rPr>
              <a:t> (Lavement des pieds)</a:t>
            </a:r>
          </a:p>
        </p:txBody>
      </p:sp>
      <p:sp>
        <p:nvSpPr>
          <p:cNvPr id="13" name="Rectangle 74">
            <a:extLst>
              <a:ext uri="{FF2B5EF4-FFF2-40B4-BE49-F238E27FC236}">
                <a16:creationId xmlns:a16="http://schemas.microsoft.com/office/drawing/2014/main" id="{AFBBE338-96AF-4963-8BE9-68C29CAE2E64}"/>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صلاة </a:t>
            </a:r>
            <a:r>
              <a:rPr lang="ar-SA" sz="2000" b="1" dirty="0" err="1">
                <a:solidFill>
                  <a:schemeClr val="bg1"/>
                </a:solidFill>
              </a:rPr>
              <a:t>اللقان</a:t>
            </a:r>
            <a:endParaRPr lang="en-US" altLang="fr-FR" sz="2000" b="1" i="1" dirty="0">
              <a:solidFill>
                <a:schemeClr val="bg1"/>
              </a:solidFill>
            </a:endParaRPr>
          </a:p>
        </p:txBody>
      </p:sp>
    </p:spTree>
    <p:extLst>
      <p:ext uri="{BB962C8B-B14F-4D97-AF65-F5344CB8AC3E}">
        <p14:creationId xmlns:p14="http://schemas.microsoft.com/office/powerpoint/2010/main" val="574326846"/>
      </p:ext>
    </p:extLst>
  </p:cSld>
  <p:clrMapOvr>
    <a:masterClrMapping/>
  </p:clrMapOvr>
</p:sld>
</file>

<file path=ppt/slides/slide7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5306" y="1266276"/>
            <a:ext cx="5406557" cy="4791684"/>
          </a:xfrm>
        </p:spPr>
        <p:txBody>
          <a:bodyPr numCol="1" spcCol="72000" anchor="t">
            <a:noAutofit/>
          </a:bodyPr>
          <a:lstStyle/>
          <a:p>
            <a:pPr marL="0" indent="0" algn="ctr">
              <a:buNone/>
            </a:pPr>
            <a:r>
              <a:rPr lang="fr-FR" sz="3000" b="1" dirty="0">
                <a:latin typeface="Book Antiqua" panose="02040602050305030304" pitchFamily="18" charset="0"/>
              </a:rPr>
              <a:t>Lorsque nous nous lavons les pieds les uns aux autres, rends-nous dignes de l'héritage de Tes saints disciples. Amen</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marL="0" marR="0" lvl="0" indent="0" algn="ctr" defTabSz="914400" rtl="1" eaLnBrk="1" fontAlgn="base" latinLnBrk="0" hangingPunct="1">
              <a:lnSpc>
                <a:spcPct val="100000"/>
              </a:lnSpc>
              <a:spcBef>
                <a:spcPct val="20000"/>
              </a:spcBef>
              <a:spcAft>
                <a:spcPct val="0"/>
              </a:spcAft>
              <a:buClrTx/>
              <a:buSzTx/>
              <a:buFontTx/>
              <a:buNone/>
              <a:tabLst/>
              <a:defRPr/>
            </a:pPr>
            <a:endParaRPr kumimoji="0" lang="ar-SA" altLang="fr-FR" sz="36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 typeface="Arial" pitchFamily="34" charset="0"/>
              <a:buNone/>
              <a:tabLst/>
              <a:defRPr/>
            </a:pPr>
            <a:endParaRPr kumimoji="0" lang="fr-FR" sz="4000" b="1" i="0" u="none" strike="noStrike" kern="1200" cap="none" spc="0" normalizeH="0" baseline="0" noProof="0" dirty="0">
              <a:ln>
                <a:noFill/>
              </a:ln>
              <a:solidFill>
                <a:prstClr val="black"/>
              </a:solidFill>
              <a:effectLst/>
              <a:uLnTx/>
              <a:uFillTx/>
              <a:latin typeface="CS Avva Shenouda" panose="020B7200000000000000" pitchFamily="34" charset="0"/>
              <a:ea typeface="+mn-ea"/>
              <a:cs typeface="+mn-cs"/>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240016" y="1233424"/>
            <a:ext cx="5453049" cy="1938992"/>
          </a:xfrm>
          <a:prstGeom prst="rect">
            <a:avLst/>
          </a:prstGeom>
        </p:spPr>
        <p:txBody>
          <a:bodyPr wrap="square" anchor="t" anchorCtr="0">
            <a:spAutoFit/>
          </a:bodyPr>
          <a:lstStyle/>
          <a:p>
            <a:pPr lvl="0" algn="ctr" rtl="1">
              <a:spcAft>
                <a:spcPts val="1200"/>
              </a:spcAft>
            </a:pPr>
            <a:r>
              <a:rPr lang="ar-AE" sz="4000" b="1" dirty="0">
                <a:solidFill>
                  <a:prstClr val="black"/>
                </a:solidFill>
                <a:latin typeface="Book Antiqua" panose="02040602050305030304" pitchFamily="18" charset="0"/>
              </a:rPr>
              <a:t>عندما نغسل أرجل بعضنا بعضاً، لنستحق أن نكون في ميراث تلاميذك الأطهار آمين</a:t>
            </a:r>
            <a:endParaRPr lang="fr-FR" sz="4000" b="1" dirty="0">
              <a:solidFill>
                <a:prstClr val="black"/>
              </a:solidFill>
              <a:latin typeface="Book Antiqua" panose="02040602050305030304" pitchFamily="18" charset="0"/>
            </a:endParaRPr>
          </a:p>
        </p:txBody>
      </p:sp>
      <p:graphicFrame>
        <p:nvGraphicFramePr>
          <p:cNvPr id="5" name="Tableau 4">
            <a:extLst>
              <a:ext uri="{FF2B5EF4-FFF2-40B4-BE49-F238E27FC236}">
                <a16:creationId xmlns:a16="http://schemas.microsoft.com/office/drawing/2014/main" id="{355B0E5D-C233-46E9-B48C-8104B51C7EAB}"/>
              </a:ext>
            </a:extLst>
          </p:cNvPr>
          <p:cNvGraphicFramePr>
            <a:graphicFrameLocks noGrp="1"/>
          </p:cNvGraphicFramePr>
          <p:nvPr/>
        </p:nvGraphicFramePr>
        <p:xfrm>
          <a:off x="428493" y="4057248"/>
          <a:ext cx="11305251" cy="883920"/>
        </p:xfrm>
        <a:graphic>
          <a:graphicData uri="http://schemas.openxmlformats.org/drawingml/2006/table">
            <a:tbl>
              <a:tblPr firstRow="1" bandRow="1">
                <a:tableStyleId>{5C22544A-7EE6-4342-B048-85BDC9FD1C3A}</a:tableStyleId>
              </a:tblPr>
              <a:tblGrid>
                <a:gridCol w="3768417">
                  <a:extLst>
                    <a:ext uri="{9D8B030D-6E8A-4147-A177-3AD203B41FA5}">
                      <a16:colId xmlns:a16="http://schemas.microsoft.com/office/drawing/2014/main" val="173051987"/>
                    </a:ext>
                  </a:extLst>
                </a:gridCol>
                <a:gridCol w="3768417">
                  <a:extLst>
                    <a:ext uri="{9D8B030D-6E8A-4147-A177-3AD203B41FA5}">
                      <a16:colId xmlns:a16="http://schemas.microsoft.com/office/drawing/2014/main" val="1640507691"/>
                    </a:ext>
                  </a:extLst>
                </a:gridCol>
                <a:gridCol w="3768417">
                  <a:extLst>
                    <a:ext uri="{9D8B030D-6E8A-4147-A177-3AD203B41FA5}">
                      <a16:colId xmlns:a16="http://schemas.microsoft.com/office/drawing/2014/main" val="3637683879"/>
                    </a:ext>
                  </a:extLst>
                </a:gridCol>
              </a:tblGrid>
              <a:tr h="375384">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2000" b="1" kern="1200" dirty="0" err="1">
                          <a:solidFill>
                            <a:srgbClr val="C00000"/>
                          </a:solidFill>
                          <a:latin typeface="CS Avva Shenouda" panose="020B7200000000000000" pitchFamily="34" charset="0"/>
                          <a:ea typeface="+mn-ea"/>
                          <a:cs typeface="+mn-cs"/>
                        </a:rPr>
                        <a:t>Pilaoc</a:t>
                      </a:r>
                      <a:endParaRPr lang="fr-FR" sz="2000" b="1" kern="1200" dirty="0">
                        <a:solidFill>
                          <a:srgbClr val="C00000"/>
                        </a:solidFill>
                        <a:latin typeface="CS Avva Shenouda" panose="020B7200000000000000" pitchFamily="34" charset="0"/>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lang="fr-FR" sz="500" b="1" kern="1200" dirty="0">
                        <a:solidFill>
                          <a:srgbClr val="C00000"/>
                        </a:solidFill>
                        <a:latin typeface="CS Avva Shenouda" panose="020B7200000000000000" pitchFamily="34" charset="0"/>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lang="fr-FR" sz="2000" b="1" kern="1200" dirty="0" err="1">
                          <a:solidFill>
                            <a:schemeClr val="tx1"/>
                          </a:solidFill>
                          <a:effectLst/>
                          <a:latin typeface="CS Avva Shenouda" panose="020B7200000000000000" pitchFamily="34" charset="0"/>
                          <a:ea typeface="+mn-ea"/>
                          <a:cs typeface="+mn-cs"/>
                        </a:rPr>
                        <a:t>Amyn</a:t>
                      </a:r>
                      <a:endParaRPr lang="fr-FR" sz="2000" b="1" kern="1200" dirty="0">
                        <a:solidFill>
                          <a:schemeClr val="tx1"/>
                        </a:solidFill>
                        <a:effectLst/>
                        <a:latin typeface="CS Avva Shenouda" panose="020B7200000000000000" pitchFamily="34" charset="0"/>
                        <a:ea typeface="+mn-ea"/>
                        <a:cs typeface="+mn-cs"/>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algn="ctr" defTabSz="914400" rtl="0" eaLnBrk="1" latinLnBrk="0" hangingPunct="1"/>
                      <a:r>
                        <a:rPr lang="fr-FR" sz="2000" b="1" kern="1200" dirty="0">
                          <a:solidFill>
                            <a:srgbClr val="C00000"/>
                          </a:solidFill>
                          <a:latin typeface="+mn-lt"/>
                          <a:ea typeface="+mn-ea"/>
                          <a:cs typeface="+mn-cs"/>
                        </a:rPr>
                        <a:t>L’assemblée</a:t>
                      </a:r>
                      <a:endParaRPr lang="fr-FR" sz="2800" b="1" kern="1200" dirty="0">
                        <a:solidFill>
                          <a:srgbClr val="C00000"/>
                        </a:solidFill>
                        <a:latin typeface="+mn-lt"/>
                        <a:ea typeface="+mn-ea"/>
                        <a:cs typeface="+mn-cs"/>
                      </a:endParaRPr>
                    </a:p>
                    <a:p>
                      <a:pPr algn="ctr"/>
                      <a:r>
                        <a:rPr lang="fr-FR" sz="2400" b="1" kern="1200" dirty="0">
                          <a:solidFill>
                            <a:schemeClr val="dk1"/>
                          </a:solidFill>
                          <a:effectLst/>
                          <a:latin typeface="+mn-lt"/>
                          <a:ea typeface="+mn-ea"/>
                          <a:cs typeface="+mn-cs"/>
                        </a:rPr>
                        <a:t>Amen</a:t>
                      </a:r>
                      <a:endParaRPr lang="fr-FR" sz="2800" b="1" dirty="0">
                        <a:solidFill>
                          <a:srgbClr val="C00000"/>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ar-SA" sz="2400" b="1" kern="1200" dirty="0">
                          <a:solidFill>
                            <a:srgbClr val="C00000"/>
                          </a:solidFill>
                          <a:effectLst/>
                          <a:latin typeface="+mn-lt"/>
                          <a:ea typeface="+mn-ea"/>
                          <a:cs typeface="+mn-cs"/>
                        </a:rPr>
                        <a:t>الشعب</a:t>
                      </a:r>
                      <a:endParaRPr lang="fr-FR" sz="2400" b="1" kern="1200" dirty="0">
                        <a:solidFill>
                          <a:srgbClr val="C00000"/>
                        </a:solidFill>
                        <a:effectLst/>
                        <a:latin typeface="+mn-lt"/>
                        <a:ea typeface="+mn-ea"/>
                        <a:cs typeface="+mn-cs"/>
                      </a:endParaRPr>
                    </a:p>
                    <a:p>
                      <a:pPr algn="ctr"/>
                      <a:r>
                        <a:rPr lang="ar-SA" sz="2800" b="1" kern="1200" dirty="0">
                          <a:solidFill>
                            <a:schemeClr val="dk1"/>
                          </a:solidFill>
                          <a:effectLst/>
                          <a:latin typeface="+mn-lt"/>
                          <a:ea typeface="+mn-ea"/>
                          <a:cs typeface="+mn-cs"/>
                        </a:rPr>
                        <a:t>أمين</a:t>
                      </a:r>
                      <a:endParaRPr lang="fr-FR" sz="2000" b="1" dirty="0">
                        <a:solidFill>
                          <a:srgbClr val="C00000"/>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738159327"/>
                  </a:ext>
                </a:extLst>
              </a:tr>
            </a:tbl>
          </a:graphicData>
        </a:graphic>
      </p:graphicFrame>
      <p:graphicFrame>
        <p:nvGraphicFramePr>
          <p:cNvPr id="6" name="Tableau 5">
            <a:extLst>
              <a:ext uri="{FF2B5EF4-FFF2-40B4-BE49-F238E27FC236}">
                <a16:creationId xmlns:a16="http://schemas.microsoft.com/office/drawing/2014/main" id="{4FF79188-25EB-41E5-AB1D-E25E688F4592}"/>
              </a:ext>
            </a:extLst>
          </p:cNvPr>
          <p:cNvGraphicFramePr>
            <a:graphicFrameLocks noGrp="1"/>
          </p:cNvGraphicFramePr>
          <p:nvPr/>
        </p:nvGraphicFramePr>
        <p:xfrm>
          <a:off x="422177" y="764704"/>
          <a:ext cx="11270888" cy="457200"/>
        </p:xfrm>
        <a:graphic>
          <a:graphicData uri="http://schemas.openxmlformats.org/drawingml/2006/table">
            <a:tbl>
              <a:tblPr firstRow="1" bandRow="1">
                <a:tableStyleId>{5C22544A-7EE6-4342-B048-85BDC9FD1C3A}</a:tableStyleId>
              </a:tblPr>
              <a:tblGrid>
                <a:gridCol w="5635444">
                  <a:extLst>
                    <a:ext uri="{9D8B030D-6E8A-4147-A177-3AD203B41FA5}">
                      <a16:colId xmlns:a16="http://schemas.microsoft.com/office/drawing/2014/main" val="3960078522"/>
                    </a:ext>
                  </a:extLst>
                </a:gridCol>
                <a:gridCol w="5635444">
                  <a:extLst>
                    <a:ext uri="{9D8B030D-6E8A-4147-A177-3AD203B41FA5}">
                      <a16:colId xmlns:a16="http://schemas.microsoft.com/office/drawing/2014/main" val="643635508"/>
                    </a:ext>
                  </a:extLst>
                </a:gridCol>
              </a:tblGrid>
              <a:tr h="370840">
                <a:tc>
                  <a:txBody>
                    <a:bodyPr/>
                    <a:lstStyle/>
                    <a:p>
                      <a:pPr algn="ctr"/>
                      <a:r>
                        <a:rPr lang="fr-FR" sz="2000" dirty="0">
                          <a:solidFill>
                            <a:srgbClr val="C00000"/>
                          </a:solidFill>
                        </a:rPr>
                        <a:t>Le Prêtre</a:t>
                      </a: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ar-SA" sz="2400" b="1" kern="1200" dirty="0">
                          <a:solidFill>
                            <a:srgbClr val="C00000"/>
                          </a:solidFill>
                          <a:effectLst/>
                          <a:latin typeface="+mn-lt"/>
                          <a:ea typeface="+mn-ea"/>
                          <a:cs typeface="+mn-cs"/>
                        </a:rPr>
                        <a:t>الكاهن</a:t>
                      </a:r>
                      <a:endParaRPr lang="fr-FR" sz="2400" dirty="0">
                        <a:solidFill>
                          <a:srgbClr val="C00000"/>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765860686"/>
                  </a:ext>
                </a:extLst>
              </a:tr>
            </a:tbl>
          </a:graphicData>
        </a:graphic>
      </p:graphicFrame>
      <p:sp>
        <p:nvSpPr>
          <p:cNvPr id="11" name="ZoneTexte 10">
            <a:extLst>
              <a:ext uri="{FF2B5EF4-FFF2-40B4-BE49-F238E27FC236}">
                <a16:creationId xmlns:a16="http://schemas.microsoft.com/office/drawing/2014/main" id="{04137E3A-8470-4083-BC19-642C89CAE1B8}"/>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du </a:t>
            </a:r>
            <a:r>
              <a:rPr lang="fr-FR" sz="1600" b="1" dirty="0" err="1">
                <a:solidFill>
                  <a:schemeClr val="bg1"/>
                </a:solidFill>
              </a:rPr>
              <a:t>Lakkan</a:t>
            </a:r>
            <a:r>
              <a:rPr lang="fr-FR" sz="1600" b="1" dirty="0">
                <a:solidFill>
                  <a:schemeClr val="bg1"/>
                </a:solidFill>
              </a:rPr>
              <a:t> (Lavement des pieds)</a:t>
            </a:r>
          </a:p>
        </p:txBody>
      </p:sp>
      <p:sp>
        <p:nvSpPr>
          <p:cNvPr id="13" name="Rectangle 74">
            <a:extLst>
              <a:ext uri="{FF2B5EF4-FFF2-40B4-BE49-F238E27FC236}">
                <a16:creationId xmlns:a16="http://schemas.microsoft.com/office/drawing/2014/main" id="{BF1E26EA-11C0-4FD4-AC2E-A958A27685A6}"/>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صلاة </a:t>
            </a:r>
            <a:r>
              <a:rPr lang="ar-SA" sz="2000" b="1" dirty="0" err="1">
                <a:solidFill>
                  <a:schemeClr val="bg1"/>
                </a:solidFill>
              </a:rPr>
              <a:t>اللقان</a:t>
            </a:r>
            <a:endParaRPr lang="en-US" altLang="fr-FR" sz="2000" b="1" i="1" dirty="0">
              <a:solidFill>
                <a:schemeClr val="bg1"/>
              </a:solidFill>
            </a:endParaRPr>
          </a:p>
        </p:txBody>
      </p:sp>
    </p:spTree>
    <p:extLst>
      <p:ext uri="{BB962C8B-B14F-4D97-AF65-F5344CB8AC3E}">
        <p14:creationId xmlns:p14="http://schemas.microsoft.com/office/powerpoint/2010/main" val="932200271"/>
      </p:ext>
    </p:extLst>
  </p:cSld>
  <p:clrMapOvr>
    <a:masterClrMapping/>
  </p:clrMapOvr>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5" name="Connecteur droit 4">
            <a:extLst>
              <a:ext uri="{FF2B5EF4-FFF2-40B4-BE49-F238E27FC236}">
                <a16:creationId xmlns:a16="http://schemas.microsoft.com/office/drawing/2014/main" id="{126B1987-611D-41BD-9F08-E35F26AD5672}"/>
              </a:ext>
            </a:extLst>
          </p:cNvPr>
          <p:cNvCxnSpPr>
            <a:cxnSpLocks/>
          </p:cNvCxnSpPr>
          <p:nvPr/>
        </p:nvCxnSpPr>
        <p:spPr>
          <a:xfrm flipV="1">
            <a:off x="4151784" y="548680"/>
            <a:ext cx="0" cy="5832648"/>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7" name="Connecteur droit 6">
            <a:extLst>
              <a:ext uri="{FF2B5EF4-FFF2-40B4-BE49-F238E27FC236}">
                <a16:creationId xmlns:a16="http://schemas.microsoft.com/office/drawing/2014/main" id="{6FCAE597-4702-47B1-A0B0-F545200A3E96}"/>
              </a:ext>
            </a:extLst>
          </p:cNvPr>
          <p:cNvCxnSpPr>
            <a:cxnSpLocks/>
          </p:cNvCxnSpPr>
          <p:nvPr/>
        </p:nvCxnSpPr>
        <p:spPr>
          <a:xfrm>
            <a:off x="7932204" y="548680"/>
            <a:ext cx="0" cy="5832648"/>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aphicFrame>
        <p:nvGraphicFramePr>
          <p:cNvPr id="11" name="Tableau 10">
            <a:extLst>
              <a:ext uri="{FF2B5EF4-FFF2-40B4-BE49-F238E27FC236}">
                <a16:creationId xmlns:a16="http://schemas.microsoft.com/office/drawing/2014/main" id="{064030C8-D926-485C-8E3C-04B79300FA76}"/>
              </a:ext>
            </a:extLst>
          </p:cNvPr>
          <p:cNvGraphicFramePr>
            <a:graphicFrameLocks noGrp="1"/>
          </p:cNvGraphicFramePr>
          <p:nvPr/>
        </p:nvGraphicFramePr>
        <p:xfrm>
          <a:off x="407368" y="548681"/>
          <a:ext cx="11305251" cy="8722928"/>
        </p:xfrm>
        <a:graphic>
          <a:graphicData uri="http://schemas.openxmlformats.org/drawingml/2006/table">
            <a:tbl>
              <a:tblPr firstRow="1" bandRow="1">
                <a:tableStyleId>{5C22544A-7EE6-4342-B048-85BDC9FD1C3A}</a:tableStyleId>
              </a:tblPr>
              <a:tblGrid>
                <a:gridCol w="3768417">
                  <a:extLst>
                    <a:ext uri="{9D8B030D-6E8A-4147-A177-3AD203B41FA5}">
                      <a16:colId xmlns:a16="http://schemas.microsoft.com/office/drawing/2014/main" val="643898362"/>
                    </a:ext>
                  </a:extLst>
                </a:gridCol>
                <a:gridCol w="3768417">
                  <a:extLst>
                    <a:ext uri="{9D8B030D-6E8A-4147-A177-3AD203B41FA5}">
                      <a16:colId xmlns:a16="http://schemas.microsoft.com/office/drawing/2014/main" val="928857037"/>
                    </a:ext>
                  </a:extLst>
                </a:gridCol>
                <a:gridCol w="3768417">
                  <a:extLst>
                    <a:ext uri="{9D8B030D-6E8A-4147-A177-3AD203B41FA5}">
                      <a16:colId xmlns:a16="http://schemas.microsoft.com/office/drawing/2014/main" val="2709813572"/>
                    </a:ext>
                  </a:extLst>
                </a:gridCol>
              </a:tblGrid>
              <a:tr h="3972429">
                <a:tc>
                  <a:txBody>
                    <a:bodyPr/>
                    <a:lstStyle/>
                    <a:p>
                      <a:pPr marL="0" marR="0" lvl="0" indent="0" algn="ctr" defTabSz="914400" rtl="0" eaLnBrk="1" fontAlgn="auto" latinLnBrk="0" hangingPunct="1">
                        <a:lnSpc>
                          <a:spcPct val="115000"/>
                        </a:lnSpc>
                        <a:spcBef>
                          <a:spcPts val="0"/>
                        </a:spcBef>
                        <a:spcAft>
                          <a:spcPts val="0"/>
                        </a:spcAft>
                        <a:buClrTx/>
                        <a:buSzTx/>
                        <a:buFontTx/>
                        <a:buNone/>
                        <a:tabLst/>
                        <a:defRPr/>
                      </a:pPr>
                      <a:r>
                        <a:rPr lang="fr-FR" sz="1800" b="1" kern="1200" dirty="0" err="1">
                          <a:solidFill>
                            <a:srgbClr val="C00000"/>
                          </a:solidFill>
                          <a:latin typeface="CS Avva Shenouda" panose="020B7200000000000000" pitchFamily="34" charset="0"/>
                          <a:ea typeface="+mn-ea"/>
                          <a:cs typeface="+mn-cs"/>
                        </a:rPr>
                        <a:t>Pidi`akwn</a:t>
                      </a:r>
                      <a:endParaRPr lang="fr-FR" sz="1800" b="1" kern="1200" dirty="0">
                        <a:solidFill>
                          <a:srgbClr val="C00000"/>
                        </a:solidFill>
                        <a:latin typeface="CS Avva Shenouda" panose="020B7200000000000000" pitchFamily="34" charset="0"/>
                        <a:ea typeface="+mn-ea"/>
                        <a:cs typeface="+mn-cs"/>
                      </a:endParaRPr>
                    </a:p>
                    <a:p>
                      <a:pPr marL="0" marR="0" lvl="0" indent="0" algn="ctr" defTabSz="914400" rtl="0" eaLnBrk="1" fontAlgn="auto" latinLnBrk="0" hangingPunct="1">
                        <a:lnSpc>
                          <a:spcPct val="115000"/>
                        </a:lnSpc>
                        <a:spcBef>
                          <a:spcPts val="0"/>
                        </a:spcBef>
                        <a:spcAft>
                          <a:spcPts val="0"/>
                        </a:spcAft>
                        <a:buClrTx/>
                        <a:buSzTx/>
                        <a:buFontTx/>
                        <a:buNone/>
                        <a:tabLst/>
                        <a:defRPr/>
                      </a:pPr>
                      <a:endParaRPr lang="fr-FR" sz="1050" b="1" kern="1200" dirty="0">
                        <a:solidFill>
                          <a:srgbClr val="C00000"/>
                        </a:solidFill>
                        <a:latin typeface="CS Avva Shenouda" panose="020B7200000000000000" pitchFamily="34" charset="0"/>
                        <a:ea typeface="+mn-ea"/>
                        <a:cs typeface="+mn-cs"/>
                      </a:endParaRPr>
                    </a:p>
                    <a:p>
                      <a:pPr marL="0" marR="0" lvl="0" indent="0" algn="ctr" defTabSz="914400" rtl="0" eaLnBrk="1" fontAlgn="auto" latinLnBrk="0" hangingPunct="1">
                        <a:lnSpc>
                          <a:spcPct val="115000"/>
                        </a:lnSpc>
                        <a:spcBef>
                          <a:spcPts val="0"/>
                        </a:spcBef>
                        <a:spcAft>
                          <a:spcPts val="0"/>
                        </a:spcAft>
                        <a:buClrTx/>
                        <a:buSzTx/>
                        <a:buFontTx/>
                        <a:buNone/>
                        <a:tabLst/>
                        <a:defRPr/>
                      </a:pPr>
                      <a:endParaRPr lang="fr-FR" sz="1050" b="1" kern="1200" dirty="0">
                        <a:solidFill>
                          <a:srgbClr val="C00000"/>
                        </a:solidFill>
                        <a:latin typeface="CS Avva Shenouda" panose="020B7200000000000000" pitchFamily="34" charset="0"/>
                        <a:ea typeface="+mn-ea"/>
                        <a:cs typeface="+mn-cs"/>
                      </a:endParaRPr>
                    </a:p>
                    <a:p>
                      <a:pPr algn="just">
                        <a:lnSpc>
                          <a:spcPct val="115000"/>
                        </a:lnSpc>
                        <a:spcAft>
                          <a:spcPts val="0"/>
                        </a:spcAft>
                      </a:pP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Twbh</a:t>
                      </a: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a:t>
                      </a: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ejen</a:t>
                      </a: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a:t>
                      </a: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nenio</a:t>
                      </a: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nem </a:t>
                      </a: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nen`cnyou</a:t>
                      </a: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a:t>
                      </a: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etswni</a:t>
                      </a: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a:t>
                      </a: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qen</a:t>
                      </a: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a:t>
                      </a: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jinswni</a:t>
                      </a: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a:t>
                      </a: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niben</a:t>
                      </a: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 `ite </a:t>
                      </a: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qen</a:t>
                      </a: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a:t>
                      </a: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paitopoc</a:t>
                      </a: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`ite </a:t>
                      </a: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qen</a:t>
                      </a: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mai </a:t>
                      </a: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niben</a:t>
                      </a: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 </a:t>
                      </a:r>
                    </a:p>
                    <a:p>
                      <a:pPr algn="just">
                        <a:lnSpc>
                          <a:spcPct val="115000"/>
                        </a:lnSpc>
                        <a:spcAft>
                          <a:spcPts val="0"/>
                        </a:spcAft>
                      </a:pPr>
                      <a:endPar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endParaRPr>
                    </a:p>
                    <a:p>
                      <a:pPr algn="just">
                        <a:lnSpc>
                          <a:spcPct val="115000"/>
                        </a:lnSpc>
                        <a:spcAft>
                          <a:spcPts val="0"/>
                        </a:spcAft>
                      </a:pPr>
                      <a:endPar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endParaRPr>
                    </a:p>
                    <a:p>
                      <a:pPr algn="just">
                        <a:lnSpc>
                          <a:spcPct val="115000"/>
                        </a:lnSpc>
                        <a:spcAft>
                          <a:spcPts val="0"/>
                        </a:spcAft>
                      </a:pP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Hina `</a:t>
                      </a: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nte</a:t>
                      </a: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P=,=c </a:t>
                      </a: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Pennou</a:t>
                      </a: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a:t>
                      </a: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er`hmot</a:t>
                      </a: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nan </a:t>
                      </a: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nemwou</a:t>
                      </a: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a:t>
                      </a: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mpioujai</a:t>
                      </a: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nem </a:t>
                      </a: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pital</a:t>
                      </a: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[o@</a:t>
                      </a:r>
                    </a:p>
                    <a:p>
                      <a:pPr algn="just">
                        <a:lnSpc>
                          <a:spcPct val="115000"/>
                        </a:lnSpc>
                        <a:spcAft>
                          <a:spcPts val="0"/>
                        </a:spcAft>
                      </a:pPr>
                      <a:endPar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endParaRPr>
                    </a:p>
                    <a:p>
                      <a:pPr algn="just">
                        <a:lnSpc>
                          <a:spcPct val="115000"/>
                        </a:lnSpc>
                        <a:spcAft>
                          <a:spcPts val="0"/>
                        </a:spcAft>
                      </a:pPr>
                      <a:endPar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endParaRPr>
                    </a:p>
                    <a:p>
                      <a:pPr algn="just">
                        <a:lnSpc>
                          <a:spcPct val="115000"/>
                        </a:lnSpc>
                        <a:spcAft>
                          <a:spcPts val="0"/>
                        </a:spcAft>
                      </a:pP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a:t>
                      </a: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ntef,a</a:t>
                      </a: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a:t>
                      </a: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nennobi</a:t>
                      </a: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nan `</a:t>
                      </a: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ebol</a:t>
                      </a: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a:t>
                      </a:r>
                    </a:p>
                  </a:txBody>
                  <a:tcPr marL="68580" marR="68580" marT="0"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15000"/>
                        </a:lnSpc>
                        <a:spcBef>
                          <a:spcPts val="0"/>
                        </a:spcBef>
                        <a:spcAft>
                          <a:spcPts val="1200"/>
                        </a:spcAft>
                        <a:buClrTx/>
                        <a:buSzTx/>
                        <a:buFontTx/>
                        <a:buNone/>
                        <a:tabLst/>
                        <a:defRPr/>
                      </a:pPr>
                      <a:r>
                        <a:rPr lang="fr-FR" sz="2000" b="1" kern="1200" dirty="0">
                          <a:solidFill>
                            <a:srgbClr val="C00000"/>
                          </a:solidFill>
                          <a:latin typeface="+mn-lt"/>
                          <a:ea typeface="+mn-ea"/>
                          <a:cs typeface="+mn-cs"/>
                        </a:rPr>
                        <a:t>Le diacre</a:t>
                      </a:r>
                    </a:p>
                    <a:p>
                      <a:pPr algn="just">
                        <a:lnSpc>
                          <a:spcPct val="115000"/>
                        </a:lnSpc>
                        <a:spcAft>
                          <a:spcPts val="1200"/>
                        </a:spcAft>
                      </a:pPr>
                      <a:r>
                        <a:rPr kumimoji="0" lang="fr-FR" sz="2000" b="1" i="0" u="none" strike="noStrike" kern="1200" cap="none" spc="0" normalizeH="0" baseline="0" dirty="0">
                          <a:ln>
                            <a:noFill/>
                          </a:ln>
                          <a:solidFill>
                            <a:prstClr val="black"/>
                          </a:solidFill>
                          <a:effectLst/>
                          <a:uLnTx/>
                          <a:uFillTx/>
                          <a:latin typeface="Book Antiqua" panose="02040602050305030304" pitchFamily="18" charset="0"/>
                          <a:ea typeface="Times New Roman" panose="02020603050405020304" pitchFamily="18" charset="0"/>
                          <a:cs typeface="Arial" panose="020B0604020202020204" pitchFamily="34" charset="0"/>
                        </a:rPr>
                        <a:t>Implorez pour nos pères et nos frères les malades de toute maladie, ici et ailleurs</a:t>
                      </a:r>
                    </a:p>
                    <a:p>
                      <a:pPr algn="just">
                        <a:lnSpc>
                          <a:spcPct val="115000"/>
                        </a:lnSpc>
                        <a:spcAft>
                          <a:spcPts val="1200"/>
                        </a:spcAft>
                      </a:pPr>
                      <a:endParaRPr kumimoji="0" lang="fr-FR" sz="2000" b="1" i="0" u="none" strike="noStrike" kern="1200" cap="none" spc="0" normalizeH="0" baseline="0" dirty="0">
                        <a:ln>
                          <a:noFill/>
                        </a:ln>
                        <a:solidFill>
                          <a:prstClr val="black"/>
                        </a:solidFill>
                        <a:effectLst/>
                        <a:uLnTx/>
                        <a:uFillTx/>
                        <a:latin typeface="Book Antiqua" panose="02040602050305030304" pitchFamily="18" charset="0"/>
                        <a:ea typeface="Times New Roman" panose="02020603050405020304" pitchFamily="18" charset="0"/>
                        <a:cs typeface="Arial" panose="020B0604020202020204" pitchFamily="34" charset="0"/>
                      </a:endParaRPr>
                    </a:p>
                    <a:p>
                      <a:pPr algn="just">
                        <a:lnSpc>
                          <a:spcPct val="115000"/>
                        </a:lnSpc>
                        <a:spcAft>
                          <a:spcPts val="1200"/>
                        </a:spcAft>
                      </a:pPr>
                      <a:r>
                        <a:rPr kumimoji="0" lang="fr-FR" sz="2000" b="1" i="0" u="none" strike="noStrike" kern="1200" cap="none" spc="0" normalizeH="0" baseline="0" dirty="0">
                          <a:ln>
                            <a:noFill/>
                          </a:ln>
                          <a:solidFill>
                            <a:prstClr val="black"/>
                          </a:solidFill>
                          <a:effectLst/>
                          <a:uLnTx/>
                          <a:uFillTx/>
                          <a:latin typeface="Book Antiqua" panose="02040602050305030304" pitchFamily="18" charset="0"/>
                          <a:ea typeface="Times New Roman" panose="02020603050405020304" pitchFamily="18" charset="0"/>
                          <a:cs typeface="Arial" panose="020B0604020202020204" pitchFamily="34" charset="0"/>
                        </a:rPr>
                        <a:t>afin que le Christ notre Dieu leur accorde ainsi qu’à nous, la santé et la guérison, </a:t>
                      </a:r>
                    </a:p>
                    <a:p>
                      <a:pPr algn="just">
                        <a:lnSpc>
                          <a:spcPct val="115000"/>
                        </a:lnSpc>
                        <a:spcAft>
                          <a:spcPts val="1200"/>
                        </a:spcAft>
                      </a:pPr>
                      <a:endParaRPr kumimoji="0" lang="fr-FR" sz="2000" b="1" i="0" u="none" strike="noStrike" kern="1200" cap="none" spc="0" normalizeH="0" baseline="0" dirty="0">
                        <a:ln>
                          <a:noFill/>
                        </a:ln>
                        <a:solidFill>
                          <a:prstClr val="black"/>
                        </a:solidFill>
                        <a:effectLst/>
                        <a:uLnTx/>
                        <a:uFillTx/>
                        <a:latin typeface="Book Antiqua" panose="02040602050305030304" pitchFamily="18" charset="0"/>
                        <a:ea typeface="Times New Roman" panose="02020603050405020304" pitchFamily="18" charset="0"/>
                        <a:cs typeface="Arial" panose="020B0604020202020204" pitchFamily="34" charset="0"/>
                      </a:endParaRPr>
                    </a:p>
                    <a:p>
                      <a:pPr algn="just">
                        <a:lnSpc>
                          <a:spcPct val="115000"/>
                        </a:lnSpc>
                        <a:spcAft>
                          <a:spcPts val="1200"/>
                        </a:spcAft>
                      </a:pPr>
                      <a:r>
                        <a:rPr kumimoji="0" lang="fr-FR" sz="2000" b="1" i="0" u="none" strike="noStrike" kern="1200" cap="none" spc="0" normalizeH="0" baseline="0" dirty="0">
                          <a:ln>
                            <a:noFill/>
                          </a:ln>
                          <a:solidFill>
                            <a:prstClr val="black"/>
                          </a:solidFill>
                          <a:effectLst/>
                          <a:uLnTx/>
                          <a:uFillTx/>
                          <a:latin typeface="Book Antiqua" panose="02040602050305030304" pitchFamily="18" charset="0"/>
                          <a:ea typeface="Times New Roman" panose="02020603050405020304" pitchFamily="18" charset="0"/>
                          <a:cs typeface="Arial" panose="020B0604020202020204" pitchFamily="34" charset="0"/>
                        </a:rPr>
                        <a:t>et nous pardonne nos péchés.</a:t>
                      </a:r>
                    </a:p>
                    <a:p>
                      <a:pPr algn="just">
                        <a:lnSpc>
                          <a:spcPct val="115000"/>
                        </a:lnSpc>
                        <a:spcAft>
                          <a:spcPts val="1200"/>
                        </a:spcAft>
                      </a:pPr>
                      <a:endParaRPr kumimoji="0" lang="fr-FR" sz="2000" b="1" i="0" u="none" strike="noStrike" kern="1200" cap="none" spc="0" normalizeH="0" baseline="0" dirty="0">
                        <a:ln>
                          <a:noFill/>
                        </a:ln>
                        <a:solidFill>
                          <a:prstClr val="black"/>
                        </a:solidFill>
                        <a:effectLst/>
                        <a:uLnTx/>
                        <a:uFillTx/>
                        <a:latin typeface="Book Antiqua" panose="02040602050305030304" pitchFamily="18" charset="0"/>
                        <a:ea typeface="Times New Roman" panose="02020603050405020304" pitchFamily="18" charset="0"/>
                        <a:cs typeface="Arial" panose="020B0604020202020204" pitchFamily="34" charset="0"/>
                      </a:endParaRPr>
                    </a:p>
                  </a:txBody>
                  <a:tcPr marL="68580" marR="68580" marT="0"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ar-SA" sz="2400" b="1" kern="1200" dirty="0">
                          <a:solidFill>
                            <a:srgbClr val="C00000"/>
                          </a:solidFill>
                          <a:effectLst/>
                          <a:latin typeface="+mn-lt"/>
                          <a:ea typeface="+mn-ea"/>
                          <a:cs typeface="+mn-cs"/>
                        </a:rPr>
                        <a:t>الشماس</a:t>
                      </a:r>
                      <a:endParaRPr lang="fr-FR" sz="3000" b="1" kern="1200" dirty="0">
                        <a:solidFill>
                          <a:srgbClr val="C00000"/>
                        </a:solidFill>
                        <a:effectLst/>
                        <a:latin typeface="+mn-lt"/>
                        <a:ea typeface="+mn-ea"/>
                        <a:cs typeface="+mn-cs"/>
                      </a:endParaRPr>
                    </a:p>
                    <a:p>
                      <a:pPr marL="0" marR="0" lvl="0" indent="0" algn="justLow" defTabSz="914400" rtl="1" eaLnBrk="1" fontAlgn="auto" latinLnBrk="0" hangingPunct="1">
                        <a:lnSpc>
                          <a:spcPct val="115000"/>
                        </a:lnSpc>
                        <a:spcBef>
                          <a:spcPts val="0"/>
                        </a:spcBef>
                        <a:spcAft>
                          <a:spcPts val="1000"/>
                        </a:spcAft>
                        <a:buClrTx/>
                        <a:buSzTx/>
                        <a:buFontTx/>
                        <a:buNone/>
                        <a:tabLst/>
                        <a:defRPr/>
                      </a:pPr>
                      <a:r>
                        <a:rPr kumimoji="0" lang="ar-SA" sz="2200" b="0" i="0" u="none" strike="noStrike" kern="1200" cap="none" spc="0" normalizeH="0" baseline="0" dirty="0">
                          <a:ln>
                            <a:noFill/>
                          </a:ln>
                          <a:solidFill>
                            <a:prstClr val="black"/>
                          </a:solidFill>
                          <a:effectLst/>
                          <a:uLnTx/>
                          <a:uFillTx/>
                          <a:latin typeface="Book Antiqua" panose="02040602050305030304" pitchFamily="18" charset="0"/>
                          <a:ea typeface="+mn-ea"/>
                          <a:cs typeface="Tahoma" panose="020B0604030504040204" pitchFamily="34" charset="0"/>
                        </a:rPr>
                        <a:t>أطلبوا عن آباءنا و أخوتنا المرضى بكل مرض إن كان في هذا المسكن أو بكل موضع </a:t>
                      </a:r>
                      <a:endParaRPr kumimoji="0" lang="fr-FR" sz="2200" b="0" i="0" u="none" strike="noStrike" kern="1200" cap="none" spc="0" normalizeH="0" baseline="0" dirty="0">
                        <a:ln>
                          <a:noFill/>
                        </a:ln>
                        <a:solidFill>
                          <a:prstClr val="black"/>
                        </a:solidFill>
                        <a:effectLst/>
                        <a:uLnTx/>
                        <a:uFillTx/>
                        <a:latin typeface="Book Antiqua" panose="02040602050305030304" pitchFamily="18" charset="0"/>
                        <a:ea typeface="+mn-ea"/>
                        <a:cs typeface="Tahoma" panose="020B0604030504040204" pitchFamily="34" charset="0"/>
                      </a:endParaRPr>
                    </a:p>
                    <a:p>
                      <a:pPr marL="0" marR="0" lvl="0" indent="0" algn="justLow" defTabSz="914400" rtl="1" eaLnBrk="1" fontAlgn="auto" latinLnBrk="0" hangingPunct="1">
                        <a:lnSpc>
                          <a:spcPct val="115000"/>
                        </a:lnSpc>
                        <a:spcBef>
                          <a:spcPts val="0"/>
                        </a:spcBef>
                        <a:spcAft>
                          <a:spcPts val="1000"/>
                        </a:spcAft>
                        <a:buClrTx/>
                        <a:buSzTx/>
                        <a:buFontTx/>
                        <a:buNone/>
                        <a:tabLst/>
                        <a:defRPr/>
                      </a:pPr>
                      <a:endParaRPr kumimoji="0" lang="fr-FR" sz="2200" b="0" i="0" u="none" strike="noStrike" kern="1200" cap="none" spc="0" normalizeH="0" baseline="0" dirty="0">
                        <a:ln>
                          <a:noFill/>
                        </a:ln>
                        <a:solidFill>
                          <a:prstClr val="black"/>
                        </a:solidFill>
                        <a:effectLst/>
                        <a:uLnTx/>
                        <a:uFillTx/>
                        <a:latin typeface="Book Antiqua" panose="02040602050305030304" pitchFamily="18" charset="0"/>
                        <a:ea typeface="+mn-ea"/>
                        <a:cs typeface="Tahoma" panose="020B0604030504040204" pitchFamily="34" charset="0"/>
                      </a:endParaRPr>
                    </a:p>
                    <a:p>
                      <a:pPr marL="0" marR="0" lvl="0" indent="0" algn="justLow" defTabSz="914400" rtl="1" eaLnBrk="1" fontAlgn="auto" latinLnBrk="0" hangingPunct="1">
                        <a:lnSpc>
                          <a:spcPct val="115000"/>
                        </a:lnSpc>
                        <a:spcBef>
                          <a:spcPts val="0"/>
                        </a:spcBef>
                        <a:spcAft>
                          <a:spcPts val="1000"/>
                        </a:spcAft>
                        <a:buClrTx/>
                        <a:buSzTx/>
                        <a:buFontTx/>
                        <a:buNone/>
                        <a:tabLst/>
                        <a:defRPr/>
                      </a:pPr>
                      <a:r>
                        <a:rPr kumimoji="0" lang="ar-SA" sz="2200" b="0" i="0" u="none" strike="noStrike" kern="1200" cap="none" spc="0" normalizeH="0" baseline="0" dirty="0">
                          <a:ln>
                            <a:noFill/>
                          </a:ln>
                          <a:solidFill>
                            <a:prstClr val="black"/>
                          </a:solidFill>
                          <a:effectLst/>
                          <a:uLnTx/>
                          <a:uFillTx/>
                          <a:latin typeface="Book Antiqua" panose="02040602050305030304" pitchFamily="18" charset="0"/>
                          <a:ea typeface="+mn-ea"/>
                          <a:cs typeface="Tahoma" panose="020B0604030504040204" pitchFamily="34" charset="0"/>
                        </a:rPr>
                        <a:t>لكي المسيح إلهنا ينعم علينا و عليهم بالعافية والشفاء و </a:t>
                      </a:r>
                      <a:endParaRPr kumimoji="0" lang="fr-FR" sz="2200" b="0" i="0" u="none" strike="noStrike" kern="1200" cap="none" spc="0" normalizeH="0" baseline="0" dirty="0">
                        <a:ln>
                          <a:noFill/>
                        </a:ln>
                        <a:solidFill>
                          <a:prstClr val="black"/>
                        </a:solidFill>
                        <a:effectLst/>
                        <a:uLnTx/>
                        <a:uFillTx/>
                        <a:latin typeface="Book Antiqua" panose="02040602050305030304" pitchFamily="18" charset="0"/>
                        <a:ea typeface="+mn-ea"/>
                        <a:cs typeface="Tahoma" panose="020B0604030504040204" pitchFamily="34" charset="0"/>
                      </a:endParaRPr>
                    </a:p>
                    <a:p>
                      <a:pPr marL="0" marR="0" lvl="0" indent="0" algn="justLow" defTabSz="914400" rtl="1" eaLnBrk="1" fontAlgn="auto" latinLnBrk="0" hangingPunct="1">
                        <a:lnSpc>
                          <a:spcPct val="115000"/>
                        </a:lnSpc>
                        <a:spcBef>
                          <a:spcPts val="0"/>
                        </a:spcBef>
                        <a:spcAft>
                          <a:spcPts val="1000"/>
                        </a:spcAft>
                        <a:buClrTx/>
                        <a:buSzTx/>
                        <a:buFontTx/>
                        <a:buNone/>
                        <a:tabLst/>
                        <a:defRPr/>
                      </a:pPr>
                      <a:endParaRPr kumimoji="0" lang="fr-FR" sz="2200" b="0" i="0" u="none" strike="noStrike" kern="1200" cap="none" spc="0" normalizeH="0" baseline="0" dirty="0">
                        <a:ln>
                          <a:noFill/>
                        </a:ln>
                        <a:solidFill>
                          <a:prstClr val="black"/>
                        </a:solidFill>
                        <a:effectLst/>
                        <a:uLnTx/>
                        <a:uFillTx/>
                        <a:latin typeface="Book Antiqua" panose="02040602050305030304" pitchFamily="18" charset="0"/>
                        <a:ea typeface="+mn-ea"/>
                        <a:cs typeface="Tahoma" panose="020B0604030504040204" pitchFamily="34" charset="0"/>
                      </a:endParaRPr>
                    </a:p>
                    <a:p>
                      <a:pPr marL="0" marR="0" lvl="0" indent="0" algn="justLow" defTabSz="914400" rtl="1" eaLnBrk="1" fontAlgn="auto" latinLnBrk="0" hangingPunct="1">
                        <a:lnSpc>
                          <a:spcPct val="115000"/>
                        </a:lnSpc>
                        <a:spcBef>
                          <a:spcPts val="0"/>
                        </a:spcBef>
                        <a:spcAft>
                          <a:spcPts val="1000"/>
                        </a:spcAft>
                        <a:buClrTx/>
                        <a:buSzTx/>
                        <a:buFontTx/>
                        <a:buNone/>
                        <a:tabLst/>
                        <a:defRPr/>
                      </a:pPr>
                      <a:r>
                        <a:rPr kumimoji="0" lang="ar-SA" sz="2200" b="0" i="0" u="none" strike="noStrike" kern="1200" cap="none" spc="0" normalizeH="0" baseline="0" dirty="0">
                          <a:ln>
                            <a:noFill/>
                          </a:ln>
                          <a:solidFill>
                            <a:prstClr val="black"/>
                          </a:solidFill>
                          <a:effectLst/>
                          <a:uLnTx/>
                          <a:uFillTx/>
                          <a:latin typeface="Book Antiqua" panose="02040602050305030304" pitchFamily="18" charset="0"/>
                          <a:ea typeface="+mn-ea"/>
                          <a:cs typeface="Tahoma" panose="020B0604030504040204" pitchFamily="34" charset="0"/>
                        </a:rPr>
                        <a:t>ويغفر لنا خطايانا</a:t>
                      </a:r>
                      <a:endParaRPr kumimoji="0" lang="fr-FR" sz="2200" b="0" i="0" u="none" strike="noStrike" kern="1200" cap="none" spc="0" normalizeH="0" baseline="0" noProof="0" dirty="0">
                        <a:ln>
                          <a:noFill/>
                        </a:ln>
                        <a:solidFill>
                          <a:prstClr val="black"/>
                        </a:solidFill>
                        <a:effectLst/>
                        <a:uLnTx/>
                        <a:uFillTx/>
                        <a:latin typeface="Book Antiqua" panose="02040602050305030304" pitchFamily="18" charset="0"/>
                        <a:ea typeface="Calibri" panose="020F0502020204030204" pitchFamily="34" charset="0"/>
                        <a:cs typeface="Tahoma" panose="020B0604030504040204" pitchFamily="34" charset="0"/>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444789710"/>
                  </a:ext>
                </a:extLst>
              </a:tr>
              <a:tr h="3972429">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2000" b="1" kern="1200" dirty="0" err="1">
                          <a:solidFill>
                            <a:srgbClr val="C00000"/>
                          </a:solidFill>
                          <a:latin typeface="CS Avva Shenouda" panose="020B7200000000000000" pitchFamily="34" charset="0"/>
                          <a:ea typeface="+mn-ea"/>
                          <a:cs typeface="+mn-cs"/>
                        </a:rPr>
                        <a:t>Pilaoc</a:t>
                      </a:r>
                      <a:endParaRPr lang="fr-FR" sz="2800" b="1" kern="1200" dirty="0">
                        <a:solidFill>
                          <a:srgbClr val="C00000"/>
                        </a:solidFill>
                        <a:latin typeface="CS Avva Shenouda" panose="020B7200000000000000" pitchFamily="34" charset="0"/>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lang="fr-FR" sz="1800" b="1" kern="1200" dirty="0" err="1">
                          <a:solidFill>
                            <a:schemeClr val="tx1"/>
                          </a:solidFill>
                          <a:effectLst/>
                          <a:latin typeface="CS Avva Shenouda" panose="020B7200000000000000" pitchFamily="34" charset="0"/>
                          <a:ea typeface="+mn-ea"/>
                          <a:cs typeface="+mn-cs"/>
                        </a:rPr>
                        <a:t>Kuri`e</a:t>
                      </a:r>
                      <a:r>
                        <a:rPr lang="fr-FR" sz="1800" b="1" kern="1200" dirty="0">
                          <a:solidFill>
                            <a:schemeClr val="tx1"/>
                          </a:solidFill>
                          <a:effectLst/>
                          <a:latin typeface="CS Avva Shenouda" panose="020B7200000000000000" pitchFamily="34" charset="0"/>
                          <a:ea typeface="+mn-ea"/>
                          <a:cs typeface="+mn-cs"/>
                        </a:rPr>
                        <a:t> `</a:t>
                      </a:r>
                      <a:r>
                        <a:rPr lang="fr-FR" sz="1800" b="1" kern="1200" dirty="0" err="1">
                          <a:solidFill>
                            <a:schemeClr val="tx1"/>
                          </a:solidFill>
                          <a:effectLst/>
                          <a:latin typeface="CS Avva Shenouda" panose="020B7200000000000000" pitchFamily="34" charset="0"/>
                          <a:ea typeface="+mn-ea"/>
                          <a:cs typeface="+mn-cs"/>
                        </a:rPr>
                        <a:t>ele`ycon</a:t>
                      </a:r>
                      <a:endParaRPr lang="fr-FR" sz="1800" b="1" kern="1200" dirty="0">
                        <a:solidFill>
                          <a:schemeClr val="tx1"/>
                        </a:solidFill>
                        <a:effectLst/>
                        <a:latin typeface="CS Avva Shenouda" panose="020B7200000000000000" pitchFamily="34" charset="0"/>
                        <a:ea typeface="+mn-ea"/>
                        <a:cs typeface="+mn-cs"/>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algn="ctr" defTabSz="914400" rtl="0" eaLnBrk="1" latinLnBrk="0" hangingPunct="1"/>
                      <a:r>
                        <a:rPr lang="fr-FR" sz="2000" b="1" kern="1200" dirty="0">
                          <a:solidFill>
                            <a:srgbClr val="C00000"/>
                          </a:solidFill>
                          <a:latin typeface="+mn-lt"/>
                          <a:ea typeface="+mn-ea"/>
                          <a:cs typeface="+mn-cs"/>
                        </a:rPr>
                        <a:t>L’assemblée</a:t>
                      </a:r>
                      <a:endParaRPr lang="fr-FR" sz="2800" b="1" kern="1200" dirty="0">
                        <a:solidFill>
                          <a:srgbClr val="C00000"/>
                        </a:solidFill>
                        <a:latin typeface="+mn-lt"/>
                        <a:ea typeface="+mn-ea"/>
                        <a:cs typeface="+mn-cs"/>
                      </a:endParaRPr>
                    </a:p>
                    <a:p>
                      <a:pPr algn="ctr"/>
                      <a:r>
                        <a:rPr lang="fr-FR" sz="2000" b="1" kern="1200" dirty="0">
                          <a:solidFill>
                            <a:schemeClr val="dk1"/>
                          </a:solidFill>
                          <a:effectLst/>
                          <a:latin typeface="+mn-lt"/>
                          <a:ea typeface="+mn-ea"/>
                          <a:cs typeface="+mn-cs"/>
                        </a:rPr>
                        <a:t>Pitié Seigneur</a:t>
                      </a: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ar-SA" sz="2400" b="1" kern="1200" dirty="0">
                          <a:solidFill>
                            <a:srgbClr val="C00000"/>
                          </a:solidFill>
                          <a:effectLst/>
                          <a:latin typeface="+mn-lt"/>
                          <a:ea typeface="+mn-ea"/>
                          <a:cs typeface="+mn-cs"/>
                        </a:rPr>
                        <a:t>الشعب</a:t>
                      </a:r>
                      <a:endParaRPr lang="fr-FR" sz="2400" b="1" kern="1200" dirty="0">
                        <a:solidFill>
                          <a:srgbClr val="C00000"/>
                        </a:solidFill>
                        <a:effectLst/>
                        <a:latin typeface="+mn-lt"/>
                        <a:ea typeface="+mn-ea"/>
                        <a:cs typeface="+mn-cs"/>
                      </a:endParaRPr>
                    </a:p>
                    <a:p>
                      <a:pPr algn="ctr"/>
                      <a:r>
                        <a:rPr lang="ar-SA" sz="2400" b="0" kern="1200" dirty="0" err="1">
                          <a:solidFill>
                            <a:schemeClr val="dk1"/>
                          </a:solidFill>
                          <a:effectLst/>
                          <a:latin typeface="+mn-lt"/>
                          <a:ea typeface="+mn-ea"/>
                          <a:cs typeface="+mn-cs"/>
                        </a:rPr>
                        <a:t>يارب</a:t>
                      </a:r>
                      <a:r>
                        <a:rPr lang="ar-SA" sz="2400" b="0" kern="1200" dirty="0">
                          <a:solidFill>
                            <a:schemeClr val="dk1"/>
                          </a:solidFill>
                          <a:effectLst/>
                          <a:latin typeface="+mn-lt"/>
                          <a:ea typeface="+mn-ea"/>
                          <a:cs typeface="+mn-cs"/>
                        </a:rPr>
                        <a:t> ارحم</a:t>
                      </a:r>
                      <a:endParaRPr lang="fr-FR" sz="2400" b="0" dirty="0">
                        <a:solidFill>
                          <a:srgbClr val="C00000"/>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726883314"/>
                  </a:ext>
                </a:extLst>
              </a:tr>
            </a:tbl>
          </a:graphicData>
        </a:graphic>
      </p:graphicFrame>
      <p:sp>
        <p:nvSpPr>
          <p:cNvPr id="9" name="ZoneTexte 8">
            <a:extLst>
              <a:ext uri="{FF2B5EF4-FFF2-40B4-BE49-F238E27FC236}">
                <a16:creationId xmlns:a16="http://schemas.microsoft.com/office/drawing/2014/main" id="{1ACBB564-3579-4B07-B999-D5838581EBF1}"/>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de l’aube </a:t>
            </a:r>
            <a:r>
              <a:rPr lang="fr-FR" sz="1600" b="1" i="1" dirty="0">
                <a:solidFill>
                  <a:schemeClr val="bg1"/>
                </a:solidFill>
              </a:rPr>
              <a:t>du Jeudi Saint</a:t>
            </a:r>
            <a:endParaRPr lang="fr-FR" sz="1600" b="1" dirty="0">
              <a:solidFill>
                <a:schemeClr val="bg1"/>
              </a:solidFill>
            </a:endParaRPr>
          </a:p>
        </p:txBody>
      </p:sp>
      <p:sp>
        <p:nvSpPr>
          <p:cNvPr id="10" name="Rectangle 74">
            <a:extLst>
              <a:ext uri="{FF2B5EF4-FFF2-40B4-BE49-F238E27FC236}">
                <a16:creationId xmlns:a16="http://schemas.microsoft.com/office/drawing/2014/main" id="{3FACBFC1-B189-4DFE-B44E-D8132B39DBDD}"/>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باكر يوم الخميس</a:t>
            </a:r>
            <a:endParaRPr lang="en-US" altLang="fr-FR" sz="2000" b="1" i="1" dirty="0">
              <a:solidFill>
                <a:schemeClr val="bg1"/>
              </a:solidFill>
            </a:endParaRPr>
          </a:p>
        </p:txBody>
      </p:sp>
    </p:spTree>
    <p:extLst>
      <p:ext uri="{BB962C8B-B14F-4D97-AF65-F5344CB8AC3E}">
        <p14:creationId xmlns:p14="http://schemas.microsoft.com/office/powerpoint/2010/main" val="3028314015"/>
      </p:ext>
    </p:extLst>
  </p:cSld>
  <p:clrMapOvr>
    <a:masterClrMapping/>
  </p:clrMapOvr>
</p:sld>
</file>

<file path=ppt/slides/slide7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5306" y="1266276"/>
            <a:ext cx="5406557" cy="4791684"/>
          </a:xfrm>
        </p:spPr>
        <p:txBody>
          <a:bodyPr numCol="1" spcCol="72000" anchor="t">
            <a:noAutofit/>
          </a:bodyPr>
          <a:lstStyle/>
          <a:p>
            <a:pPr marL="0" indent="0" algn="ctr">
              <a:buNone/>
            </a:pPr>
            <a:r>
              <a:rPr lang="fr-FR" sz="3000" b="1" dirty="0">
                <a:latin typeface="Book Antiqua" panose="02040602050305030304" pitchFamily="18" charset="0"/>
              </a:rPr>
              <a:t>Purifie notre intérieur par le fruit de ce mystère. Amen</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marL="0" marR="0" lvl="0" indent="0" algn="ctr" defTabSz="914400" rtl="1" eaLnBrk="1" fontAlgn="base" latinLnBrk="0" hangingPunct="1">
              <a:lnSpc>
                <a:spcPct val="100000"/>
              </a:lnSpc>
              <a:spcBef>
                <a:spcPct val="20000"/>
              </a:spcBef>
              <a:spcAft>
                <a:spcPct val="0"/>
              </a:spcAft>
              <a:buClrTx/>
              <a:buSzTx/>
              <a:buFontTx/>
              <a:buNone/>
              <a:tabLst/>
              <a:defRPr/>
            </a:pPr>
            <a:endParaRPr kumimoji="0" lang="ar-SA" altLang="fr-FR" sz="36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 typeface="Arial" pitchFamily="34" charset="0"/>
              <a:buNone/>
              <a:tabLst/>
              <a:defRPr/>
            </a:pPr>
            <a:endParaRPr kumimoji="0" lang="fr-FR" sz="4000" b="1" i="0" u="none" strike="noStrike" kern="1200" cap="none" spc="0" normalizeH="0" baseline="0" noProof="0" dirty="0">
              <a:ln>
                <a:noFill/>
              </a:ln>
              <a:solidFill>
                <a:prstClr val="black"/>
              </a:solidFill>
              <a:effectLst/>
              <a:uLnTx/>
              <a:uFillTx/>
              <a:latin typeface="CS Avva Shenouda" panose="020B7200000000000000" pitchFamily="34" charset="0"/>
              <a:ea typeface="+mn-ea"/>
              <a:cs typeface="+mn-cs"/>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240016" y="1233424"/>
            <a:ext cx="5453049" cy="1323439"/>
          </a:xfrm>
          <a:prstGeom prst="rect">
            <a:avLst/>
          </a:prstGeom>
        </p:spPr>
        <p:txBody>
          <a:bodyPr wrap="square" anchor="t" anchorCtr="0">
            <a:spAutoFit/>
          </a:bodyPr>
          <a:lstStyle/>
          <a:p>
            <a:pPr lvl="0" algn="ctr" rtl="1">
              <a:spcAft>
                <a:spcPts val="1200"/>
              </a:spcAft>
            </a:pPr>
            <a:r>
              <a:rPr lang="ar-AE" sz="4000" b="1" dirty="0">
                <a:solidFill>
                  <a:prstClr val="black"/>
                </a:solidFill>
                <a:latin typeface="Book Antiqua" panose="02040602050305030304" pitchFamily="18" charset="0"/>
              </a:rPr>
              <a:t>طهر إنساننا الداخلي بثمرة هذا السر آمين.</a:t>
            </a:r>
            <a:endParaRPr lang="fr-FR" sz="4000" b="1" dirty="0">
              <a:solidFill>
                <a:prstClr val="black"/>
              </a:solidFill>
              <a:latin typeface="Book Antiqua" panose="02040602050305030304" pitchFamily="18" charset="0"/>
            </a:endParaRPr>
          </a:p>
        </p:txBody>
      </p:sp>
      <p:graphicFrame>
        <p:nvGraphicFramePr>
          <p:cNvPr id="5" name="Tableau 4">
            <a:extLst>
              <a:ext uri="{FF2B5EF4-FFF2-40B4-BE49-F238E27FC236}">
                <a16:creationId xmlns:a16="http://schemas.microsoft.com/office/drawing/2014/main" id="{355B0E5D-C233-46E9-B48C-8104B51C7EAB}"/>
              </a:ext>
            </a:extLst>
          </p:cNvPr>
          <p:cNvGraphicFramePr>
            <a:graphicFrameLocks noGrp="1"/>
          </p:cNvGraphicFramePr>
          <p:nvPr/>
        </p:nvGraphicFramePr>
        <p:xfrm>
          <a:off x="428493" y="4057248"/>
          <a:ext cx="11305251" cy="883920"/>
        </p:xfrm>
        <a:graphic>
          <a:graphicData uri="http://schemas.openxmlformats.org/drawingml/2006/table">
            <a:tbl>
              <a:tblPr firstRow="1" bandRow="1">
                <a:tableStyleId>{5C22544A-7EE6-4342-B048-85BDC9FD1C3A}</a:tableStyleId>
              </a:tblPr>
              <a:tblGrid>
                <a:gridCol w="3768417">
                  <a:extLst>
                    <a:ext uri="{9D8B030D-6E8A-4147-A177-3AD203B41FA5}">
                      <a16:colId xmlns:a16="http://schemas.microsoft.com/office/drawing/2014/main" val="173051987"/>
                    </a:ext>
                  </a:extLst>
                </a:gridCol>
                <a:gridCol w="3768417">
                  <a:extLst>
                    <a:ext uri="{9D8B030D-6E8A-4147-A177-3AD203B41FA5}">
                      <a16:colId xmlns:a16="http://schemas.microsoft.com/office/drawing/2014/main" val="1640507691"/>
                    </a:ext>
                  </a:extLst>
                </a:gridCol>
                <a:gridCol w="3768417">
                  <a:extLst>
                    <a:ext uri="{9D8B030D-6E8A-4147-A177-3AD203B41FA5}">
                      <a16:colId xmlns:a16="http://schemas.microsoft.com/office/drawing/2014/main" val="3637683879"/>
                    </a:ext>
                  </a:extLst>
                </a:gridCol>
              </a:tblGrid>
              <a:tr h="375384">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2000" b="1" kern="1200" dirty="0" err="1">
                          <a:solidFill>
                            <a:srgbClr val="C00000"/>
                          </a:solidFill>
                          <a:latin typeface="CS Avva Shenouda" panose="020B7200000000000000" pitchFamily="34" charset="0"/>
                          <a:ea typeface="+mn-ea"/>
                          <a:cs typeface="+mn-cs"/>
                        </a:rPr>
                        <a:t>Pilaoc</a:t>
                      </a:r>
                      <a:endParaRPr lang="fr-FR" sz="2000" b="1" kern="1200" dirty="0">
                        <a:solidFill>
                          <a:srgbClr val="C00000"/>
                        </a:solidFill>
                        <a:latin typeface="CS Avva Shenouda" panose="020B7200000000000000" pitchFamily="34" charset="0"/>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lang="fr-FR" sz="500" b="1" kern="1200" dirty="0">
                        <a:solidFill>
                          <a:srgbClr val="C00000"/>
                        </a:solidFill>
                        <a:latin typeface="CS Avva Shenouda" panose="020B7200000000000000" pitchFamily="34" charset="0"/>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lang="fr-FR" sz="2000" b="1" kern="1200" dirty="0" err="1">
                          <a:solidFill>
                            <a:schemeClr val="tx1"/>
                          </a:solidFill>
                          <a:effectLst/>
                          <a:latin typeface="CS Avva Shenouda" panose="020B7200000000000000" pitchFamily="34" charset="0"/>
                          <a:ea typeface="+mn-ea"/>
                          <a:cs typeface="+mn-cs"/>
                        </a:rPr>
                        <a:t>Amyn</a:t>
                      </a:r>
                      <a:endParaRPr lang="fr-FR" sz="2000" b="1" kern="1200" dirty="0">
                        <a:solidFill>
                          <a:schemeClr val="tx1"/>
                        </a:solidFill>
                        <a:effectLst/>
                        <a:latin typeface="CS Avva Shenouda" panose="020B7200000000000000" pitchFamily="34" charset="0"/>
                        <a:ea typeface="+mn-ea"/>
                        <a:cs typeface="+mn-cs"/>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algn="ctr" defTabSz="914400" rtl="0" eaLnBrk="1" latinLnBrk="0" hangingPunct="1"/>
                      <a:r>
                        <a:rPr lang="fr-FR" sz="2000" b="1" kern="1200" dirty="0">
                          <a:solidFill>
                            <a:srgbClr val="C00000"/>
                          </a:solidFill>
                          <a:latin typeface="+mn-lt"/>
                          <a:ea typeface="+mn-ea"/>
                          <a:cs typeface="+mn-cs"/>
                        </a:rPr>
                        <a:t>L’assemblée</a:t>
                      </a:r>
                      <a:endParaRPr lang="fr-FR" sz="2800" b="1" kern="1200" dirty="0">
                        <a:solidFill>
                          <a:srgbClr val="C00000"/>
                        </a:solidFill>
                        <a:latin typeface="+mn-lt"/>
                        <a:ea typeface="+mn-ea"/>
                        <a:cs typeface="+mn-cs"/>
                      </a:endParaRPr>
                    </a:p>
                    <a:p>
                      <a:pPr algn="ctr"/>
                      <a:r>
                        <a:rPr lang="fr-FR" sz="2400" b="1" kern="1200" dirty="0">
                          <a:solidFill>
                            <a:schemeClr val="dk1"/>
                          </a:solidFill>
                          <a:effectLst/>
                          <a:latin typeface="+mn-lt"/>
                          <a:ea typeface="+mn-ea"/>
                          <a:cs typeface="+mn-cs"/>
                        </a:rPr>
                        <a:t>Amen</a:t>
                      </a:r>
                      <a:endParaRPr lang="fr-FR" sz="2800" b="1" dirty="0">
                        <a:solidFill>
                          <a:srgbClr val="C00000"/>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ar-SA" sz="2400" b="1" kern="1200" dirty="0">
                          <a:solidFill>
                            <a:srgbClr val="C00000"/>
                          </a:solidFill>
                          <a:effectLst/>
                          <a:latin typeface="+mn-lt"/>
                          <a:ea typeface="+mn-ea"/>
                          <a:cs typeface="+mn-cs"/>
                        </a:rPr>
                        <a:t>الشعب</a:t>
                      </a:r>
                      <a:endParaRPr lang="fr-FR" sz="2400" b="1" kern="1200" dirty="0">
                        <a:solidFill>
                          <a:srgbClr val="C00000"/>
                        </a:solidFill>
                        <a:effectLst/>
                        <a:latin typeface="+mn-lt"/>
                        <a:ea typeface="+mn-ea"/>
                        <a:cs typeface="+mn-cs"/>
                      </a:endParaRPr>
                    </a:p>
                    <a:p>
                      <a:pPr algn="ctr"/>
                      <a:r>
                        <a:rPr lang="ar-SA" sz="2800" b="1" kern="1200" dirty="0">
                          <a:solidFill>
                            <a:schemeClr val="dk1"/>
                          </a:solidFill>
                          <a:effectLst/>
                          <a:latin typeface="+mn-lt"/>
                          <a:ea typeface="+mn-ea"/>
                          <a:cs typeface="+mn-cs"/>
                        </a:rPr>
                        <a:t>أمين</a:t>
                      </a:r>
                      <a:endParaRPr lang="fr-FR" sz="2000" b="1" dirty="0">
                        <a:solidFill>
                          <a:srgbClr val="C00000"/>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738159327"/>
                  </a:ext>
                </a:extLst>
              </a:tr>
            </a:tbl>
          </a:graphicData>
        </a:graphic>
      </p:graphicFrame>
      <p:graphicFrame>
        <p:nvGraphicFramePr>
          <p:cNvPr id="6" name="Tableau 5">
            <a:extLst>
              <a:ext uri="{FF2B5EF4-FFF2-40B4-BE49-F238E27FC236}">
                <a16:creationId xmlns:a16="http://schemas.microsoft.com/office/drawing/2014/main" id="{4FF79188-25EB-41E5-AB1D-E25E688F4592}"/>
              </a:ext>
            </a:extLst>
          </p:cNvPr>
          <p:cNvGraphicFramePr>
            <a:graphicFrameLocks noGrp="1"/>
          </p:cNvGraphicFramePr>
          <p:nvPr/>
        </p:nvGraphicFramePr>
        <p:xfrm>
          <a:off x="422177" y="764704"/>
          <a:ext cx="11270888" cy="457200"/>
        </p:xfrm>
        <a:graphic>
          <a:graphicData uri="http://schemas.openxmlformats.org/drawingml/2006/table">
            <a:tbl>
              <a:tblPr firstRow="1" bandRow="1">
                <a:tableStyleId>{5C22544A-7EE6-4342-B048-85BDC9FD1C3A}</a:tableStyleId>
              </a:tblPr>
              <a:tblGrid>
                <a:gridCol w="5635444">
                  <a:extLst>
                    <a:ext uri="{9D8B030D-6E8A-4147-A177-3AD203B41FA5}">
                      <a16:colId xmlns:a16="http://schemas.microsoft.com/office/drawing/2014/main" val="3960078522"/>
                    </a:ext>
                  </a:extLst>
                </a:gridCol>
                <a:gridCol w="5635444">
                  <a:extLst>
                    <a:ext uri="{9D8B030D-6E8A-4147-A177-3AD203B41FA5}">
                      <a16:colId xmlns:a16="http://schemas.microsoft.com/office/drawing/2014/main" val="643635508"/>
                    </a:ext>
                  </a:extLst>
                </a:gridCol>
              </a:tblGrid>
              <a:tr h="370840">
                <a:tc>
                  <a:txBody>
                    <a:bodyPr/>
                    <a:lstStyle/>
                    <a:p>
                      <a:pPr algn="ctr"/>
                      <a:r>
                        <a:rPr lang="fr-FR" sz="2000" dirty="0">
                          <a:solidFill>
                            <a:srgbClr val="C00000"/>
                          </a:solidFill>
                        </a:rPr>
                        <a:t>Le Prêtre</a:t>
                      </a: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ar-SA" sz="2400" b="1" kern="1200" dirty="0">
                          <a:solidFill>
                            <a:srgbClr val="C00000"/>
                          </a:solidFill>
                          <a:effectLst/>
                          <a:latin typeface="+mn-lt"/>
                          <a:ea typeface="+mn-ea"/>
                          <a:cs typeface="+mn-cs"/>
                        </a:rPr>
                        <a:t>الكاهن</a:t>
                      </a:r>
                      <a:endParaRPr lang="fr-FR" sz="2400" dirty="0">
                        <a:solidFill>
                          <a:srgbClr val="C00000"/>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765860686"/>
                  </a:ext>
                </a:extLst>
              </a:tr>
            </a:tbl>
          </a:graphicData>
        </a:graphic>
      </p:graphicFrame>
      <p:sp>
        <p:nvSpPr>
          <p:cNvPr id="11" name="ZoneTexte 10">
            <a:extLst>
              <a:ext uri="{FF2B5EF4-FFF2-40B4-BE49-F238E27FC236}">
                <a16:creationId xmlns:a16="http://schemas.microsoft.com/office/drawing/2014/main" id="{D854030D-BA7A-4B7A-99E1-8E10A1F53686}"/>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du </a:t>
            </a:r>
            <a:r>
              <a:rPr lang="fr-FR" sz="1600" b="1" dirty="0" err="1">
                <a:solidFill>
                  <a:schemeClr val="bg1"/>
                </a:solidFill>
              </a:rPr>
              <a:t>Lakkan</a:t>
            </a:r>
            <a:r>
              <a:rPr lang="fr-FR" sz="1600" b="1" dirty="0">
                <a:solidFill>
                  <a:schemeClr val="bg1"/>
                </a:solidFill>
              </a:rPr>
              <a:t> (Lavement des pieds)</a:t>
            </a:r>
          </a:p>
        </p:txBody>
      </p:sp>
      <p:sp>
        <p:nvSpPr>
          <p:cNvPr id="13" name="Rectangle 74">
            <a:extLst>
              <a:ext uri="{FF2B5EF4-FFF2-40B4-BE49-F238E27FC236}">
                <a16:creationId xmlns:a16="http://schemas.microsoft.com/office/drawing/2014/main" id="{DC439025-3743-4E17-8C60-61F647590F58}"/>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صلاة </a:t>
            </a:r>
            <a:r>
              <a:rPr lang="ar-SA" sz="2000" b="1" dirty="0" err="1">
                <a:solidFill>
                  <a:schemeClr val="bg1"/>
                </a:solidFill>
              </a:rPr>
              <a:t>اللقان</a:t>
            </a:r>
            <a:endParaRPr lang="en-US" altLang="fr-FR" sz="2000" b="1" i="1" dirty="0">
              <a:solidFill>
                <a:schemeClr val="bg1"/>
              </a:solidFill>
            </a:endParaRPr>
          </a:p>
        </p:txBody>
      </p:sp>
    </p:spTree>
    <p:extLst>
      <p:ext uri="{BB962C8B-B14F-4D97-AF65-F5344CB8AC3E}">
        <p14:creationId xmlns:p14="http://schemas.microsoft.com/office/powerpoint/2010/main" val="373999542"/>
      </p:ext>
    </p:extLst>
  </p:cSld>
  <p:clrMapOvr>
    <a:masterClrMapping/>
  </p:clrMapOvr>
</p:sld>
</file>

<file path=ppt/slides/slide7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5306" y="1266276"/>
            <a:ext cx="5406557" cy="4791684"/>
          </a:xfrm>
        </p:spPr>
        <p:txBody>
          <a:bodyPr numCol="1" spcCol="72000" anchor="t">
            <a:noAutofit/>
          </a:bodyPr>
          <a:lstStyle/>
          <a:p>
            <a:pPr marL="0" indent="0" algn="just">
              <a:buNone/>
            </a:pPr>
            <a:r>
              <a:rPr lang="fr-FR" sz="3000" b="1" dirty="0">
                <a:latin typeface="Book Antiqua" panose="02040602050305030304" pitchFamily="18" charset="0"/>
              </a:rPr>
              <a:t>Accorde-nous la rémission de nos péchés par l'avènement de Ton Esprit Saint en nous pour qu'Il purifie nos âmes, nos corps et nos esprits de toutes les impuretés du corps, de toute souillure et de tout péché. Amen</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marL="0" marR="0" lvl="0" indent="0" algn="ctr" defTabSz="914400" rtl="1" eaLnBrk="1" fontAlgn="base" latinLnBrk="0" hangingPunct="1">
              <a:lnSpc>
                <a:spcPct val="100000"/>
              </a:lnSpc>
              <a:spcBef>
                <a:spcPct val="20000"/>
              </a:spcBef>
              <a:spcAft>
                <a:spcPct val="0"/>
              </a:spcAft>
              <a:buClrTx/>
              <a:buSzTx/>
              <a:buFontTx/>
              <a:buNone/>
              <a:tabLst/>
              <a:defRPr/>
            </a:pPr>
            <a:endParaRPr kumimoji="0" lang="ar-SA" altLang="fr-FR" sz="36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 typeface="Arial" pitchFamily="34" charset="0"/>
              <a:buNone/>
              <a:tabLst/>
              <a:defRPr/>
            </a:pPr>
            <a:endParaRPr kumimoji="0" lang="fr-FR" sz="4000" b="1" i="0" u="none" strike="noStrike" kern="1200" cap="none" spc="0" normalizeH="0" baseline="0" noProof="0" dirty="0">
              <a:ln>
                <a:noFill/>
              </a:ln>
              <a:solidFill>
                <a:prstClr val="black"/>
              </a:solidFill>
              <a:effectLst/>
              <a:uLnTx/>
              <a:uFillTx/>
              <a:latin typeface="CS Avva Shenouda" panose="020B7200000000000000" pitchFamily="34" charset="0"/>
              <a:ea typeface="+mn-ea"/>
              <a:cs typeface="+mn-cs"/>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240016" y="1233424"/>
            <a:ext cx="5453049" cy="3170099"/>
          </a:xfrm>
          <a:prstGeom prst="rect">
            <a:avLst/>
          </a:prstGeom>
        </p:spPr>
        <p:txBody>
          <a:bodyPr wrap="square" anchor="t" anchorCtr="0">
            <a:spAutoFit/>
          </a:bodyPr>
          <a:lstStyle/>
          <a:p>
            <a:pPr lvl="0" algn="just" rtl="1">
              <a:spcAft>
                <a:spcPts val="1200"/>
              </a:spcAft>
            </a:pPr>
            <a:r>
              <a:rPr lang="ar-AE" sz="4000" b="1" dirty="0">
                <a:solidFill>
                  <a:prstClr val="black"/>
                </a:solidFill>
                <a:latin typeface="Book Antiqua" panose="02040602050305030304" pitchFamily="18" charset="0"/>
              </a:rPr>
              <a:t>وانعم علينا بغفران خطايانا بحلول روحك القدوس علينا، ليطهر نفوسنا وأجسادنا وأرواحنا، من كل دنس الجسد وكل نجاسة وكل خطيئة آمين</a:t>
            </a:r>
            <a:endParaRPr lang="fr-FR" sz="4000" b="1" dirty="0">
              <a:solidFill>
                <a:prstClr val="black"/>
              </a:solidFill>
              <a:latin typeface="Book Antiqua" panose="02040602050305030304" pitchFamily="18" charset="0"/>
            </a:endParaRPr>
          </a:p>
        </p:txBody>
      </p:sp>
      <p:graphicFrame>
        <p:nvGraphicFramePr>
          <p:cNvPr id="5" name="Tableau 4">
            <a:extLst>
              <a:ext uri="{FF2B5EF4-FFF2-40B4-BE49-F238E27FC236}">
                <a16:creationId xmlns:a16="http://schemas.microsoft.com/office/drawing/2014/main" id="{355B0E5D-C233-46E9-B48C-8104B51C7EAB}"/>
              </a:ext>
            </a:extLst>
          </p:cNvPr>
          <p:cNvGraphicFramePr>
            <a:graphicFrameLocks noGrp="1"/>
          </p:cNvGraphicFramePr>
          <p:nvPr/>
        </p:nvGraphicFramePr>
        <p:xfrm>
          <a:off x="428493" y="5353392"/>
          <a:ext cx="11305251" cy="883920"/>
        </p:xfrm>
        <a:graphic>
          <a:graphicData uri="http://schemas.openxmlformats.org/drawingml/2006/table">
            <a:tbl>
              <a:tblPr firstRow="1" bandRow="1">
                <a:tableStyleId>{5C22544A-7EE6-4342-B048-85BDC9FD1C3A}</a:tableStyleId>
              </a:tblPr>
              <a:tblGrid>
                <a:gridCol w="3768417">
                  <a:extLst>
                    <a:ext uri="{9D8B030D-6E8A-4147-A177-3AD203B41FA5}">
                      <a16:colId xmlns:a16="http://schemas.microsoft.com/office/drawing/2014/main" val="173051987"/>
                    </a:ext>
                  </a:extLst>
                </a:gridCol>
                <a:gridCol w="3768417">
                  <a:extLst>
                    <a:ext uri="{9D8B030D-6E8A-4147-A177-3AD203B41FA5}">
                      <a16:colId xmlns:a16="http://schemas.microsoft.com/office/drawing/2014/main" val="1640507691"/>
                    </a:ext>
                  </a:extLst>
                </a:gridCol>
                <a:gridCol w="3768417">
                  <a:extLst>
                    <a:ext uri="{9D8B030D-6E8A-4147-A177-3AD203B41FA5}">
                      <a16:colId xmlns:a16="http://schemas.microsoft.com/office/drawing/2014/main" val="3637683879"/>
                    </a:ext>
                  </a:extLst>
                </a:gridCol>
              </a:tblGrid>
              <a:tr h="375384">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2000" b="1" kern="1200" dirty="0" err="1">
                          <a:solidFill>
                            <a:srgbClr val="C00000"/>
                          </a:solidFill>
                          <a:latin typeface="CS Avva Shenouda" panose="020B7200000000000000" pitchFamily="34" charset="0"/>
                          <a:ea typeface="+mn-ea"/>
                          <a:cs typeface="+mn-cs"/>
                        </a:rPr>
                        <a:t>Pilaoc</a:t>
                      </a:r>
                      <a:endParaRPr lang="fr-FR" sz="2000" b="1" kern="1200" dirty="0">
                        <a:solidFill>
                          <a:srgbClr val="C00000"/>
                        </a:solidFill>
                        <a:latin typeface="CS Avva Shenouda" panose="020B7200000000000000" pitchFamily="34" charset="0"/>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lang="fr-FR" sz="500" b="1" kern="1200" dirty="0">
                        <a:solidFill>
                          <a:srgbClr val="C00000"/>
                        </a:solidFill>
                        <a:latin typeface="CS Avva Shenouda" panose="020B7200000000000000" pitchFamily="34" charset="0"/>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lang="fr-FR" sz="2000" b="1" kern="1200" dirty="0" err="1">
                          <a:solidFill>
                            <a:schemeClr val="tx1"/>
                          </a:solidFill>
                          <a:effectLst/>
                          <a:latin typeface="CS Avva Shenouda" panose="020B7200000000000000" pitchFamily="34" charset="0"/>
                          <a:ea typeface="+mn-ea"/>
                          <a:cs typeface="+mn-cs"/>
                        </a:rPr>
                        <a:t>Amyn</a:t>
                      </a:r>
                      <a:endParaRPr lang="fr-FR" sz="2000" b="1" kern="1200" dirty="0">
                        <a:solidFill>
                          <a:schemeClr val="tx1"/>
                        </a:solidFill>
                        <a:effectLst/>
                        <a:latin typeface="CS Avva Shenouda" panose="020B7200000000000000" pitchFamily="34" charset="0"/>
                        <a:ea typeface="+mn-ea"/>
                        <a:cs typeface="+mn-cs"/>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algn="ctr" defTabSz="914400" rtl="0" eaLnBrk="1" latinLnBrk="0" hangingPunct="1"/>
                      <a:r>
                        <a:rPr lang="fr-FR" sz="2000" b="1" kern="1200" dirty="0">
                          <a:solidFill>
                            <a:srgbClr val="C00000"/>
                          </a:solidFill>
                          <a:latin typeface="+mn-lt"/>
                          <a:ea typeface="+mn-ea"/>
                          <a:cs typeface="+mn-cs"/>
                        </a:rPr>
                        <a:t>L’assemblée</a:t>
                      </a:r>
                      <a:endParaRPr lang="fr-FR" sz="2800" b="1" kern="1200" dirty="0">
                        <a:solidFill>
                          <a:srgbClr val="C00000"/>
                        </a:solidFill>
                        <a:latin typeface="+mn-lt"/>
                        <a:ea typeface="+mn-ea"/>
                        <a:cs typeface="+mn-cs"/>
                      </a:endParaRPr>
                    </a:p>
                    <a:p>
                      <a:pPr algn="ctr"/>
                      <a:r>
                        <a:rPr lang="fr-FR" sz="2400" b="1" kern="1200" dirty="0">
                          <a:solidFill>
                            <a:schemeClr val="dk1"/>
                          </a:solidFill>
                          <a:effectLst/>
                          <a:latin typeface="+mn-lt"/>
                          <a:ea typeface="+mn-ea"/>
                          <a:cs typeface="+mn-cs"/>
                        </a:rPr>
                        <a:t>Amen</a:t>
                      </a:r>
                      <a:endParaRPr lang="fr-FR" sz="2800" b="1" dirty="0">
                        <a:solidFill>
                          <a:srgbClr val="C00000"/>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ar-SA" sz="2400" b="1" kern="1200" dirty="0">
                          <a:solidFill>
                            <a:srgbClr val="C00000"/>
                          </a:solidFill>
                          <a:effectLst/>
                          <a:latin typeface="+mn-lt"/>
                          <a:ea typeface="+mn-ea"/>
                          <a:cs typeface="+mn-cs"/>
                        </a:rPr>
                        <a:t>الشعب</a:t>
                      </a:r>
                      <a:endParaRPr lang="fr-FR" sz="2400" b="1" kern="1200" dirty="0">
                        <a:solidFill>
                          <a:srgbClr val="C00000"/>
                        </a:solidFill>
                        <a:effectLst/>
                        <a:latin typeface="+mn-lt"/>
                        <a:ea typeface="+mn-ea"/>
                        <a:cs typeface="+mn-cs"/>
                      </a:endParaRPr>
                    </a:p>
                    <a:p>
                      <a:pPr algn="ctr"/>
                      <a:r>
                        <a:rPr lang="ar-SA" sz="2800" b="1" kern="1200" dirty="0">
                          <a:solidFill>
                            <a:schemeClr val="dk1"/>
                          </a:solidFill>
                          <a:effectLst/>
                          <a:latin typeface="+mn-lt"/>
                          <a:ea typeface="+mn-ea"/>
                          <a:cs typeface="+mn-cs"/>
                        </a:rPr>
                        <a:t>أمين</a:t>
                      </a:r>
                      <a:endParaRPr lang="fr-FR" sz="2000" b="1" dirty="0">
                        <a:solidFill>
                          <a:srgbClr val="C00000"/>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738159327"/>
                  </a:ext>
                </a:extLst>
              </a:tr>
            </a:tbl>
          </a:graphicData>
        </a:graphic>
      </p:graphicFrame>
      <p:graphicFrame>
        <p:nvGraphicFramePr>
          <p:cNvPr id="6" name="Tableau 5">
            <a:extLst>
              <a:ext uri="{FF2B5EF4-FFF2-40B4-BE49-F238E27FC236}">
                <a16:creationId xmlns:a16="http://schemas.microsoft.com/office/drawing/2014/main" id="{4FF79188-25EB-41E5-AB1D-E25E688F4592}"/>
              </a:ext>
            </a:extLst>
          </p:cNvPr>
          <p:cNvGraphicFramePr>
            <a:graphicFrameLocks noGrp="1"/>
          </p:cNvGraphicFramePr>
          <p:nvPr/>
        </p:nvGraphicFramePr>
        <p:xfrm>
          <a:off x="422177" y="764704"/>
          <a:ext cx="11270888" cy="457200"/>
        </p:xfrm>
        <a:graphic>
          <a:graphicData uri="http://schemas.openxmlformats.org/drawingml/2006/table">
            <a:tbl>
              <a:tblPr firstRow="1" bandRow="1">
                <a:tableStyleId>{5C22544A-7EE6-4342-B048-85BDC9FD1C3A}</a:tableStyleId>
              </a:tblPr>
              <a:tblGrid>
                <a:gridCol w="5635444">
                  <a:extLst>
                    <a:ext uri="{9D8B030D-6E8A-4147-A177-3AD203B41FA5}">
                      <a16:colId xmlns:a16="http://schemas.microsoft.com/office/drawing/2014/main" val="3960078522"/>
                    </a:ext>
                  </a:extLst>
                </a:gridCol>
                <a:gridCol w="5635444">
                  <a:extLst>
                    <a:ext uri="{9D8B030D-6E8A-4147-A177-3AD203B41FA5}">
                      <a16:colId xmlns:a16="http://schemas.microsoft.com/office/drawing/2014/main" val="643635508"/>
                    </a:ext>
                  </a:extLst>
                </a:gridCol>
              </a:tblGrid>
              <a:tr h="370840">
                <a:tc>
                  <a:txBody>
                    <a:bodyPr/>
                    <a:lstStyle/>
                    <a:p>
                      <a:pPr algn="ctr"/>
                      <a:r>
                        <a:rPr lang="fr-FR" sz="2000" dirty="0">
                          <a:solidFill>
                            <a:srgbClr val="C00000"/>
                          </a:solidFill>
                        </a:rPr>
                        <a:t>Le Prêtre</a:t>
                      </a: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ar-SA" sz="2400" b="1" kern="1200" dirty="0">
                          <a:solidFill>
                            <a:srgbClr val="C00000"/>
                          </a:solidFill>
                          <a:effectLst/>
                          <a:latin typeface="+mn-lt"/>
                          <a:ea typeface="+mn-ea"/>
                          <a:cs typeface="+mn-cs"/>
                        </a:rPr>
                        <a:t>الكاهن</a:t>
                      </a:r>
                      <a:endParaRPr lang="fr-FR" sz="2400" dirty="0">
                        <a:solidFill>
                          <a:srgbClr val="C00000"/>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765860686"/>
                  </a:ext>
                </a:extLst>
              </a:tr>
            </a:tbl>
          </a:graphicData>
        </a:graphic>
      </p:graphicFrame>
      <p:sp>
        <p:nvSpPr>
          <p:cNvPr id="11" name="ZoneTexte 10">
            <a:extLst>
              <a:ext uri="{FF2B5EF4-FFF2-40B4-BE49-F238E27FC236}">
                <a16:creationId xmlns:a16="http://schemas.microsoft.com/office/drawing/2014/main" id="{1D114A3D-F23F-497D-874D-7F8BB0DB751E}"/>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du </a:t>
            </a:r>
            <a:r>
              <a:rPr lang="fr-FR" sz="1600" b="1" dirty="0" err="1">
                <a:solidFill>
                  <a:schemeClr val="bg1"/>
                </a:solidFill>
              </a:rPr>
              <a:t>Lakkan</a:t>
            </a:r>
            <a:r>
              <a:rPr lang="fr-FR" sz="1600" b="1" dirty="0">
                <a:solidFill>
                  <a:schemeClr val="bg1"/>
                </a:solidFill>
              </a:rPr>
              <a:t> (Lavement des pieds)</a:t>
            </a:r>
          </a:p>
        </p:txBody>
      </p:sp>
      <p:sp>
        <p:nvSpPr>
          <p:cNvPr id="13" name="Rectangle 74">
            <a:extLst>
              <a:ext uri="{FF2B5EF4-FFF2-40B4-BE49-F238E27FC236}">
                <a16:creationId xmlns:a16="http://schemas.microsoft.com/office/drawing/2014/main" id="{6D67CBF4-E8FD-4C9D-9B4A-7FD21A0BF182}"/>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صلاة </a:t>
            </a:r>
            <a:r>
              <a:rPr lang="ar-SA" sz="2000" b="1" dirty="0" err="1">
                <a:solidFill>
                  <a:schemeClr val="bg1"/>
                </a:solidFill>
              </a:rPr>
              <a:t>اللقان</a:t>
            </a:r>
            <a:endParaRPr lang="en-US" altLang="fr-FR" sz="2000" b="1" i="1" dirty="0">
              <a:solidFill>
                <a:schemeClr val="bg1"/>
              </a:solidFill>
            </a:endParaRPr>
          </a:p>
        </p:txBody>
      </p:sp>
    </p:spTree>
    <p:extLst>
      <p:ext uri="{BB962C8B-B14F-4D97-AF65-F5344CB8AC3E}">
        <p14:creationId xmlns:p14="http://schemas.microsoft.com/office/powerpoint/2010/main" val="4175410855"/>
      </p:ext>
    </p:extLst>
  </p:cSld>
  <p:clrMapOvr>
    <a:masterClrMapping/>
  </p:clrMapOvr>
</p:sld>
</file>

<file path=ppt/slides/slide7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5306" y="1266276"/>
            <a:ext cx="5406557" cy="4791684"/>
          </a:xfrm>
        </p:spPr>
        <p:txBody>
          <a:bodyPr numCol="1" spcCol="72000" anchor="t">
            <a:noAutofit/>
          </a:bodyPr>
          <a:lstStyle/>
          <a:p>
            <a:pPr marL="0" indent="0" algn="just">
              <a:buNone/>
            </a:pPr>
            <a:r>
              <a:rPr lang="fr-FR" sz="2600" b="1" dirty="0">
                <a:latin typeface="Book Antiqua" panose="02040602050305030304" pitchFamily="18" charset="0"/>
              </a:rPr>
              <a:t>Accorde-nous le pouvoir de fouler aux pieds les serpents, les scorpions et toute la puissance de l'ennemi. Ne permets pas au péché de nous soumettre, mais accorde-nous la sagesse des sens, une conduite digne. Pour que nous venions à Toi trouver la miséricorde et la pitié. Amen.</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marL="0" marR="0" lvl="0" indent="0" algn="ctr" defTabSz="914400" rtl="1" eaLnBrk="1" fontAlgn="base" latinLnBrk="0" hangingPunct="1">
              <a:lnSpc>
                <a:spcPct val="100000"/>
              </a:lnSpc>
              <a:spcBef>
                <a:spcPct val="20000"/>
              </a:spcBef>
              <a:spcAft>
                <a:spcPct val="0"/>
              </a:spcAft>
              <a:buClrTx/>
              <a:buSzTx/>
              <a:buFontTx/>
              <a:buNone/>
              <a:tabLst/>
              <a:defRPr/>
            </a:pPr>
            <a:endParaRPr kumimoji="0" lang="ar-SA" altLang="fr-FR" sz="36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 typeface="Arial" pitchFamily="34" charset="0"/>
              <a:buNone/>
              <a:tabLst/>
              <a:defRPr/>
            </a:pPr>
            <a:endParaRPr kumimoji="0" lang="fr-FR" sz="4000" b="1" i="0" u="none" strike="noStrike" kern="1200" cap="none" spc="0" normalizeH="0" baseline="0" noProof="0" dirty="0">
              <a:ln>
                <a:noFill/>
              </a:ln>
              <a:solidFill>
                <a:prstClr val="black"/>
              </a:solidFill>
              <a:effectLst/>
              <a:uLnTx/>
              <a:uFillTx/>
              <a:latin typeface="CS Avva Shenouda" panose="020B7200000000000000" pitchFamily="34" charset="0"/>
              <a:ea typeface="+mn-ea"/>
              <a:cs typeface="+mn-cs"/>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240016" y="1233424"/>
            <a:ext cx="5453049" cy="3416320"/>
          </a:xfrm>
          <a:prstGeom prst="rect">
            <a:avLst/>
          </a:prstGeom>
        </p:spPr>
        <p:txBody>
          <a:bodyPr wrap="square" anchor="t" anchorCtr="0">
            <a:spAutoFit/>
          </a:bodyPr>
          <a:lstStyle/>
          <a:p>
            <a:pPr lvl="0" algn="just" rtl="1">
              <a:spcAft>
                <a:spcPts val="1200"/>
              </a:spcAft>
            </a:pPr>
            <a:r>
              <a:rPr lang="ar-AE" sz="3600" b="1" dirty="0">
                <a:solidFill>
                  <a:prstClr val="black"/>
                </a:solidFill>
                <a:latin typeface="Book Antiqua" panose="02040602050305030304" pitchFamily="18" charset="0"/>
              </a:rPr>
              <a:t>وامنحنا السلطان أن ندوس الحيات والعقارب وكل قوة العدو، ولا تدع شيئاً من الآثام يتسلط علينا، بل أنعم علينا بحواس حكيمة، وسلوك ذي وقار وأمان، لكي نأتي إليك لنجد رحمة أمامك ورأفة آمين</a:t>
            </a:r>
            <a:endParaRPr lang="fr-FR" sz="3600" b="1" dirty="0">
              <a:solidFill>
                <a:prstClr val="black"/>
              </a:solidFill>
              <a:latin typeface="Book Antiqua" panose="02040602050305030304" pitchFamily="18" charset="0"/>
            </a:endParaRPr>
          </a:p>
        </p:txBody>
      </p:sp>
      <p:graphicFrame>
        <p:nvGraphicFramePr>
          <p:cNvPr id="5" name="Tableau 4">
            <a:extLst>
              <a:ext uri="{FF2B5EF4-FFF2-40B4-BE49-F238E27FC236}">
                <a16:creationId xmlns:a16="http://schemas.microsoft.com/office/drawing/2014/main" id="{355B0E5D-C233-46E9-B48C-8104B51C7EAB}"/>
              </a:ext>
            </a:extLst>
          </p:cNvPr>
          <p:cNvGraphicFramePr>
            <a:graphicFrameLocks noGrp="1"/>
          </p:cNvGraphicFramePr>
          <p:nvPr/>
        </p:nvGraphicFramePr>
        <p:xfrm>
          <a:off x="428493" y="5353392"/>
          <a:ext cx="11305251" cy="883920"/>
        </p:xfrm>
        <a:graphic>
          <a:graphicData uri="http://schemas.openxmlformats.org/drawingml/2006/table">
            <a:tbl>
              <a:tblPr firstRow="1" bandRow="1">
                <a:tableStyleId>{5C22544A-7EE6-4342-B048-85BDC9FD1C3A}</a:tableStyleId>
              </a:tblPr>
              <a:tblGrid>
                <a:gridCol w="3768417">
                  <a:extLst>
                    <a:ext uri="{9D8B030D-6E8A-4147-A177-3AD203B41FA5}">
                      <a16:colId xmlns:a16="http://schemas.microsoft.com/office/drawing/2014/main" val="173051987"/>
                    </a:ext>
                  </a:extLst>
                </a:gridCol>
                <a:gridCol w="3768417">
                  <a:extLst>
                    <a:ext uri="{9D8B030D-6E8A-4147-A177-3AD203B41FA5}">
                      <a16:colId xmlns:a16="http://schemas.microsoft.com/office/drawing/2014/main" val="1640507691"/>
                    </a:ext>
                  </a:extLst>
                </a:gridCol>
                <a:gridCol w="3768417">
                  <a:extLst>
                    <a:ext uri="{9D8B030D-6E8A-4147-A177-3AD203B41FA5}">
                      <a16:colId xmlns:a16="http://schemas.microsoft.com/office/drawing/2014/main" val="3637683879"/>
                    </a:ext>
                  </a:extLst>
                </a:gridCol>
              </a:tblGrid>
              <a:tr h="375384">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2000" b="1" kern="1200" dirty="0" err="1">
                          <a:solidFill>
                            <a:srgbClr val="C00000"/>
                          </a:solidFill>
                          <a:latin typeface="CS Avva Shenouda" panose="020B7200000000000000" pitchFamily="34" charset="0"/>
                          <a:ea typeface="+mn-ea"/>
                          <a:cs typeface="+mn-cs"/>
                        </a:rPr>
                        <a:t>Pilaoc</a:t>
                      </a:r>
                      <a:endParaRPr lang="fr-FR" sz="2000" b="1" kern="1200" dirty="0">
                        <a:solidFill>
                          <a:srgbClr val="C00000"/>
                        </a:solidFill>
                        <a:latin typeface="CS Avva Shenouda" panose="020B7200000000000000" pitchFamily="34" charset="0"/>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lang="fr-FR" sz="500" b="1" kern="1200" dirty="0">
                        <a:solidFill>
                          <a:srgbClr val="C00000"/>
                        </a:solidFill>
                        <a:latin typeface="CS Avva Shenouda" panose="020B7200000000000000" pitchFamily="34" charset="0"/>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lang="fr-FR" sz="2000" b="1" kern="1200" dirty="0" err="1">
                          <a:solidFill>
                            <a:schemeClr val="tx1"/>
                          </a:solidFill>
                          <a:effectLst/>
                          <a:latin typeface="CS Avva Shenouda" panose="020B7200000000000000" pitchFamily="34" charset="0"/>
                          <a:ea typeface="+mn-ea"/>
                          <a:cs typeface="+mn-cs"/>
                        </a:rPr>
                        <a:t>Amyn</a:t>
                      </a:r>
                      <a:endParaRPr lang="fr-FR" sz="2000" b="1" kern="1200" dirty="0">
                        <a:solidFill>
                          <a:schemeClr val="tx1"/>
                        </a:solidFill>
                        <a:effectLst/>
                        <a:latin typeface="CS Avva Shenouda" panose="020B7200000000000000" pitchFamily="34" charset="0"/>
                        <a:ea typeface="+mn-ea"/>
                        <a:cs typeface="+mn-cs"/>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algn="ctr" defTabSz="914400" rtl="0" eaLnBrk="1" latinLnBrk="0" hangingPunct="1"/>
                      <a:r>
                        <a:rPr lang="fr-FR" sz="2000" b="1" kern="1200" dirty="0">
                          <a:solidFill>
                            <a:srgbClr val="C00000"/>
                          </a:solidFill>
                          <a:latin typeface="+mn-lt"/>
                          <a:ea typeface="+mn-ea"/>
                          <a:cs typeface="+mn-cs"/>
                        </a:rPr>
                        <a:t>L’assemblée</a:t>
                      </a:r>
                      <a:endParaRPr lang="fr-FR" sz="2800" b="1" kern="1200" dirty="0">
                        <a:solidFill>
                          <a:srgbClr val="C00000"/>
                        </a:solidFill>
                        <a:latin typeface="+mn-lt"/>
                        <a:ea typeface="+mn-ea"/>
                        <a:cs typeface="+mn-cs"/>
                      </a:endParaRPr>
                    </a:p>
                    <a:p>
                      <a:pPr algn="ctr"/>
                      <a:r>
                        <a:rPr lang="fr-FR" sz="2400" b="1" kern="1200" dirty="0">
                          <a:solidFill>
                            <a:schemeClr val="dk1"/>
                          </a:solidFill>
                          <a:effectLst/>
                          <a:latin typeface="+mn-lt"/>
                          <a:ea typeface="+mn-ea"/>
                          <a:cs typeface="+mn-cs"/>
                        </a:rPr>
                        <a:t>Amen</a:t>
                      </a:r>
                      <a:endParaRPr lang="fr-FR" sz="2800" b="1" dirty="0">
                        <a:solidFill>
                          <a:srgbClr val="C00000"/>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ar-SA" sz="2400" b="1" kern="1200" dirty="0">
                          <a:solidFill>
                            <a:srgbClr val="C00000"/>
                          </a:solidFill>
                          <a:effectLst/>
                          <a:latin typeface="+mn-lt"/>
                          <a:ea typeface="+mn-ea"/>
                          <a:cs typeface="+mn-cs"/>
                        </a:rPr>
                        <a:t>الشعب</a:t>
                      </a:r>
                      <a:endParaRPr lang="fr-FR" sz="2400" b="1" kern="1200" dirty="0">
                        <a:solidFill>
                          <a:srgbClr val="C00000"/>
                        </a:solidFill>
                        <a:effectLst/>
                        <a:latin typeface="+mn-lt"/>
                        <a:ea typeface="+mn-ea"/>
                        <a:cs typeface="+mn-cs"/>
                      </a:endParaRPr>
                    </a:p>
                    <a:p>
                      <a:pPr algn="ctr"/>
                      <a:r>
                        <a:rPr lang="ar-SA" sz="2800" b="1" kern="1200" dirty="0">
                          <a:solidFill>
                            <a:schemeClr val="dk1"/>
                          </a:solidFill>
                          <a:effectLst/>
                          <a:latin typeface="+mn-lt"/>
                          <a:ea typeface="+mn-ea"/>
                          <a:cs typeface="+mn-cs"/>
                        </a:rPr>
                        <a:t>أمين</a:t>
                      </a:r>
                      <a:endParaRPr lang="fr-FR" sz="2000" b="1" dirty="0">
                        <a:solidFill>
                          <a:srgbClr val="C00000"/>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738159327"/>
                  </a:ext>
                </a:extLst>
              </a:tr>
            </a:tbl>
          </a:graphicData>
        </a:graphic>
      </p:graphicFrame>
      <p:graphicFrame>
        <p:nvGraphicFramePr>
          <p:cNvPr id="6" name="Tableau 5">
            <a:extLst>
              <a:ext uri="{FF2B5EF4-FFF2-40B4-BE49-F238E27FC236}">
                <a16:creationId xmlns:a16="http://schemas.microsoft.com/office/drawing/2014/main" id="{4FF79188-25EB-41E5-AB1D-E25E688F4592}"/>
              </a:ext>
            </a:extLst>
          </p:cNvPr>
          <p:cNvGraphicFramePr>
            <a:graphicFrameLocks noGrp="1"/>
          </p:cNvGraphicFramePr>
          <p:nvPr/>
        </p:nvGraphicFramePr>
        <p:xfrm>
          <a:off x="422177" y="764704"/>
          <a:ext cx="11270888" cy="457200"/>
        </p:xfrm>
        <a:graphic>
          <a:graphicData uri="http://schemas.openxmlformats.org/drawingml/2006/table">
            <a:tbl>
              <a:tblPr firstRow="1" bandRow="1">
                <a:tableStyleId>{5C22544A-7EE6-4342-B048-85BDC9FD1C3A}</a:tableStyleId>
              </a:tblPr>
              <a:tblGrid>
                <a:gridCol w="5635444">
                  <a:extLst>
                    <a:ext uri="{9D8B030D-6E8A-4147-A177-3AD203B41FA5}">
                      <a16:colId xmlns:a16="http://schemas.microsoft.com/office/drawing/2014/main" val="3960078522"/>
                    </a:ext>
                  </a:extLst>
                </a:gridCol>
                <a:gridCol w="5635444">
                  <a:extLst>
                    <a:ext uri="{9D8B030D-6E8A-4147-A177-3AD203B41FA5}">
                      <a16:colId xmlns:a16="http://schemas.microsoft.com/office/drawing/2014/main" val="643635508"/>
                    </a:ext>
                  </a:extLst>
                </a:gridCol>
              </a:tblGrid>
              <a:tr h="370840">
                <a:tc>
                  <a:txBody>
                    <a:bodyPr/>
                    <a:lstStyle/>
                    <a:p>
                      <a:pPr algn="ctr"/>
                      <a:r>
                        <a:rPr lang="fr-FR" sz="2000" dirty="0">
                          <a:solidFill>
                            <a:srgbClr val="C00000"/>
                          </a:solidFill>
                        </a:rPr>
                        <a:t>Le Prêtre</a:t>
                      </a: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ar-SA" sz="2400" b="1" kern="1200" dirty="0">
                          <a:solidFill>
                            <a:srgbClr val="C00000"/>
                          </a:solidFill>
                          <a:effectLst/>
                          <a:latin typeface="+mn-lt"/>
                          <a:ea typeface="+mn-ea"/>
                          <a:cs typeface="+mn-cs"/>
                        </a:rPr>
                        <a:t>الكاهن</a:t>
                      </a:r>
                      <a:endParaRPr lang="fr-FR" sz="2400" dirty="0">
                        <a:solidFill>
                          <a:srgbClr val="C00000"/>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765860686"/>
                  </a:ext>
                </a:extLst>
              </a:tr>
            </a:tbl>
          </a:graphicData>
        </a:graphic>
      </p:graphicFrame>
      <p:sp>
        <p:nvSpPr>
          <p:cNvPr id="11" name="ZoneTexte 10">
            <a:extLst>
              <a:ext uri="{FF2B5EF4-FFF2-40B4-BE49-F238E27FC236}">
                <a16:creationId xmlns:a16="http://schemas.microsoft.com/office/drawing/2014/main" id="{31F26EA3-0087-4282-A861-06AEA8CA8556}"/>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du </a:t>
            </a:r>
            <a:r>
              <a:rPr lang="fr-FR" sz="1600" b="1" dirty="0" err="1">
                <a:solidFill>
                  <a:schemeClr val="bg1"/>
                </a:solidFill>
              </a:rPr>
              <a:t>Lakkan</a:t>
            </a:r>
            <a:r>
              <a:rPr lang="fr-FR" sz="1600" b="1" dirty="0">
                <a:solidFill>
                  <a:schemeClr val="bg1"/>
                </a:solidFill>
              </a:rPr>
              <a:t> (Lavement des pieds)</a:t>
            </a:r>
          </a:p>
        </p:txBody>
      </p:sp>
      <p:sp>
        <p:nvSpPr>
          <p:cNvPr id="13" name="Rectangle 74">
            <a:extLst>
              <a:ext uri="{FF2B5EF4-FFF2-40B4-BE49-F238E27FC236}">
                <a16:creationId xmlns:a16="http://schemas.microsoft.com/office/drawing/2014/main" id="{12064EFF-BAE7-4D62-BCD5-44D68F806408}"/>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صلاة </a:t>
            </a:r>
            <a:r>
              <a:rPr lang="ar-SA" sz="2000" b="1" dirty="0" err="1">
                <a:solidFill>
                  <a:schemeClr val="bg1"/>
                </a:solidFill>
              </a:rPr>
              <a:t>اللقان</a:t>
            </a:r>
            <a:endParaRPr lang="en-US" altLang="fr-FR" sz="2000" b="1" i="1" dirty="0">
              <a:solidFill>
                <a:schemeClr val="bg1"/>
              </a:solidFill>
            </a:endParaRPr>
          </a:p>
        </p:txBody>
      </p:sp>
    </p:spTree>
    <p:extLst>
      <p:ext uri="{BB962C8B-B14F-4D97-AF65-F5344CB8AC3E}">
        <p14:creationId xmlns:p14="http://schemas.microsoft.com/office/powerpoint/2010/main" val="1670152352"/>
      </p:ext>
    </p:extLst>
  </p:cSld>
  <p:clrMapOvr>
    <a:masterClrMapping/>
  </p:clrMapOvr>
</p:sld>
</file>

<file path=ppt/slides/slide7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5306" y="1266276"/>
            <a:ext cx="5406557" cy="4791684"/>
          </a:xfrm>
        </p:spPr>
        <p:txBody>
          <a:bodyPr numCol="1" spcCol="72000" anchor="t">
            <a:noAutofit/>
          </a:bodyPr>
          <a:lstStyle/>
          <a:p>
            <a:pPr marL="0" indent="0" algn="just">
              <a:buNone/>
            </a:pPr>
            <a:r>
              <a:rPr lang="fr-FR" sz="2600" b="1" dirty="0">
                <a:latin typeface="Book Antiqua" panose="02040602050305030304" pitchFamily="18" charset="0"/>
              </a:rPr>
              <a:t>Nous T'implorons, ô vrai Dieu d'envoyer sur nous et sur cette eau Ton Esprit Saint le Paraclet qui a créé l'eau. Ô créateur de toute chose, Jésus Christ notre Seigneur, Qui a été crucifié pour nous sous Ponce Pilate, Tu as rendu le témoignage en disant : « Je suis le Fils de Dieu.» Nous croyions que Tu es le Fils de Dieu en vérité. </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marL="0" marR="0" lvl="0" indent="0" algn="ctr" defTabSz="914400" rtl="1" eaLnBrk="1" fontAlgn="base" latinLnBrk="0" hangingPunct="1">
              <a:lnSpc>
                <a:spcPct val="100000"/>
              </a:lnSpc>
              <a:spcBef>
                <a:spcPct val="20000"/>
              </a:spcBef>
              <a:spcAft>
                <a:spcPct val="0"/>
              </a:spcAft>
              <a:buClrTx/>
              <a:buSzTx/>
              <a:buFontTx/>
              <a:buNone/>
              <a:tabLst/>
              <a:defRPr/>
            </a:pPr>
            <a:endParaRPr kumimoji="0" lang="ar-SA" altLang="fr-FR" sz="36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 typeface="Arial" pitchFamily="34" charset="0"/>
              <a:buNone/>
              <a:tabLst/>
              <a:defRPr/>
            </a:pPr>
            <a:endParaRPr kumimoji="0" lang="fr-FR" sz="4000" b="1" i="0" u="none" strike="noStrike" kern="1200" cap="none" spc="0" normalizeH="0" baseline="0" noProof="0" dirty="0">
              <a:ln>
                <a:noFill/>
              </a:ln>
              <a:solidFill>
                <a:prstClr val="black"/>
              </a:solidFill>
              <a:effectLst/>
              <a:uLnTx/>
              <a:uFillTx/>
              <a:latin typeface="CS Avva Shenouda" panose="020B7200000000000000" pitchFamily="34" charset="0"/>
              <a:ea typeface="+mn-ea"/>
              <a:cs typeface="+mn-cs"/>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240016" y="1233424"/>
            <a:ext cx="5453049" cy="3416320"/>
          </a:xfrm>
          <a:prstGeom prst="rect">
            <a:avLst/>
          </a:prstGeom>
        </p:spPr>
        <p:txBody>
          <a:bodyPr wrap="square" anchor="t" anchorCtr="0">
            <a:spAutoFit/>
          </a:bodyPr>
          <a:lstStyle/>
          <a:p>
            <a:pPr lvl="0" algn="just" rtl="1">
              <a:spcAft>
                <a:spcPts val="1200"/>
              </a:spcAft>
            </a:pPr>
            <a:r>
              <a:rPr lang="ar-AE" sz="3600" b="1" dirty="0">
                <a:solidFill>
                  <a:prstClr val="black"/>
                </a:solidFill>
                <a:latin typeface="Book Antiqua" panose="02040602050305030304" pitchFamily="18" charset="0"/>
              </a:rPr>
              <a:t>نطلب إليك يا الله الحقيقي لكي ترسل علينا وعلى هذه المياه روحك القدوس </a:t>
            </a:r>
            <a:r>
              <a:rPr lang="ar-AE" sz="3600" b="1" dirty="0" err="1">
                <a:solidFill>
                  <a:prstClr val="black"/>
                </a:solidFill>
                <a:latin typeface="Book Antiqua" panose="02040602050305030304" pitchFamily="18" charset="0"/>
              </a:rPr>
              <a:t>الباراقليط</a:t>
            </a:r>
            <a:r>
              <a:rPr lang="ar-AE" sz="3600" b="1" dirty="0">
                <a:solidFill>
                  <a:prstClr val="black"/>
                </a:solidFill>
                <a:latin typeface="Book Antiqua" panose="02040602050305030304" pitchFamily="18" charset="0"/>
              </a:rPr>
              <a:t> جابل المياه، خالق الكل يسوع المسيح ربنا الذي صلب عنا في عهد بيلاطس </a:t>
            </a:r>
            <a:r>
              <a:rPr lang="ar-AE" sz="3600" b="1" dirty="0" err="1">
                <a:solidFill>
                  <a:prstClr val="black"/>
                </a:solidFill>
                <a:latin typeface="Book Antiqua" panose="02040602050305030304" pitchFamily="18" charset="0"/>
              </a:rPr>
              <a:t>البنطي</a:t>
            </a:r>
            <a:r>
              <a:rPr lang="ar-AE" sz="3600" b="1" dirty="0">
                <a:solidFill>
                  <a:prstClr val="black"/>
                </a:solidFill>
                <a:latin typeface="Book Antiqua" panose="02040602050305030304" pitchFamily="18" charset="0"/>
              </a:rPr>
              <a:t>. واعترفت قائلا: إني أنا هو ابن الله.</a:t>
            </a:r>
            <a:endParaRPr lang="fr-FR" sz="3600" b="1" dirty="0">
              <a:solidFill>
                <a:prstClr val="black"/>
              </a:solidFill>
              <a:latin typeface="Book Antiqua" panose="02040602050305030304" pitchFamily="18" charset="0"/>
            </a:endParaRPr>
          </a:p>
        </p:txBody>
      </p:sp>
      <p:graphicFrame>
        <p:nvGraphicFramePr>
          <p:cNvPr id="6" name="Tableau 5">
            <a:extLst>
              <a:ext uri="{FF2B5EF4-FFF2-40B4-BE49-F238E27FC236}">
                <a16:creationId xmlns:a16="http://schemas.microsoft.com/office/drawing/2014/main" id="{4FF79188-25EB-41E5-AB1D-E25E688F4592}"/>
              </a:ext>
            </a:extLst>
          </p:cNvPr>
          <p:cNvGraphicFramePr>
            <a:graphicFrameLocks noGrp="1"/>
          </p:cNvGraphicFramePr>
          <p:nvPr/>
        </p:nvGraphicFramePr>
        <p:xfrm>
          <a:off x="422177" y="764704"/>
          <a:ext cx="11270888" cy="457200"/>
        </p:xfrm>
        <a:graphic>
          <a:graphicData uri="http://schemas.openxmlformats.org/drawingml/2006/table">
            <a:tbl>
              <a:tblPr firstRow="1" bandRow="1">
                <a:tableStyleId>{5C22544A-7EE6-4342-B048-85BDC9FD1C3A}</a:tableStyleId>
              </a:tblPr>
              <a:tblGrid>
                <a:gridCol w="5635444">
                  <a:extLst>
                    <a:ext uri="{9D8B030D-6E8A-4147-A177-3AD203B41FA5}">
                      <a16:colId xmlns:a16="http://schemas.microsoft.com/office/drawing/2014/main" val="3960078522"/>
                    </a:ext>
                  </a:extLst>
                </a:gridCol>
                <a:gridCol w="5635444">
                  <a:extLst>
                    <a:ext uri="{9D8B030D-6E8A-4147-A177-3AD203B41FA5}">
                      <a16:colId xmlns:a16="http://schemas.microsoft.com/office/drawing/2014/main" val="643635508"/>
                    </a:ext>
                  </a:extLst>
                </a:gridCol>
              </a:tblGrid>
              <a:tr h="370840">
                <a:tc>
                  <a:txBody>
                    <a:bodyPr/>
                    <a:lstStyle/>
                    <a:p>
                      <a:pPr algn="ctr"/>
                      <a:r>
                        <a:rPr lang="fr-FR" sz="2000" dirty="0">
                          <a:solidFill>
                            <a:srgbClr val="C00000"/>
                          </a:solidFill>
                        </a:rPr>
                        <a:t>Le Prêtre</a:t>
                      </a: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ar-SA" sz="2400" b="1" kern="1200" dirty="0">
                          <a:solidFill>
                            <a:srgbClr val="C00000"/>
                          </a:solidFill>
                          <a:effectLst/>
                          <a:latin typeface="+mn-lt"/>
                          <a:ea typeface="+mn-ea"/>
                          <a:cs typeface="+mn-cs"/>
                        </a:rPr>
                        <a:t>الكاهن</a:t>
                      </a:r>
                      <a:endParaRPr lang="fr-FR" sz="2400" dirty="0">
                        <a:solidFill>
                          <a:srgbClr val="C00000"/>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765860686"/>
                  </a:ext>
                </a:extLst>
              </a:tr>
            </a:tbl>
          </a:graphicData>
        </a:graphic>
      </p:graphicFrame>
      <p:sp>
        <p:nvSpPr>
          <p:cNvPr id="11" name="ZoneTexte 10">
            <a:extLst>
              <a:ext uri="{FF2B5EF4-FFF2-40B4-BE49-F238E27FC236}">
                <a16:creationId xmlns:a16="http://schemas.microsoft.com/office/drawing/2014/main" id="{49B5F409-6719-4D60-BD31-93511E4E9C6E}"/>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du </a:t>
            </a:r>
            <a:r>
              <a:rPr lang="fr-FR" sz="1600" b="1" dirty="0" err="1">
                <a:solidFill>
                  <a:schemeClr val="bg1"/>
                </a:solidFill>
              </a:rPr>
              <a:t>Lakkan</a:t>
            </a:r>
            <a:r>
              <a:rPr lang="fr-FR" sz="1600" b="1" dirty="0">
                <a:solidFill>
                  <a:schemeClr val="bg1"/>
                </a:solidFill>
              </a:rPr>
              <a:t> (Lavement des pieds)</a:t>
            </a:r>
          </a:p>
        </p:txBody>
      </p:sp>
      <p:sp>
        <p:nvSpPr>
          <p:cNvPr id="13" name="Rectangle 74">
            <a:extLst>
              <a:ext uri="{FF2B5EF4-FFF2-40B4-BE49-F238E27FC236}">
                <a16:creationId xmlns:a16="http://schemas.microsoft.com/office/drawing/2014/main" id="{EC732252-AEF6-448D-A9AE-1F5B7FC8ED4F}"/>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صلاة </a:t>
            </a:r>
            <a:r>
              <a:rPr lang="ar-SA" sz="2000" b="1" dirty="0" err="1">
                <a:solidFill>
                  <a:schemeClr val="bg1"/>
                </a:solidFill>
              </a:rPr>
              <a:t>اللقان</a:t>
            </a:r>
            <a:endParaRPr lang="en-US" altLang="fr-FR" sz="2000" b="1" i="1" dirty="0">
              <a:solidFill>
                <a:schemeClr val="bg1"/>
              </a:solidFill>
            </a:endParaRPr>
          </a:p>
        </p:txBody>
      </p:sp>
    </p:spTree>
    <p:extLst>
      <p:ext uri="{BB962C8B-B14F-4D97-AF65-F5344CB8AC3E}">
        <p14:creationId xmlns:p14="http://schemas.microsoft.com/office/powerpoint/2010/main" val="2665085696"/>
      </p:ext>
    </p:extLst>
  </p:cSld>
  <p:clrMapOvr>
    <a:masterClrMapping/>
  </p:clrMapOvr>
</p:sld>
</file>

<file path=ppt/slides/slide7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5306" y="1266276"/>
            <a:ext cx="5406557" cy="4791684"/>
          </a:xfrm>
        </p:spPr>
        <p:txBody>
          <a:bodyPr numCol="1" spcCol="72000" anchor="t">
            <a:noAutofit/>
          </a:bodyPr>
          <a:lstStyle/>
          <a:p>
            <a:pPr marL="0" indent="0" algn="just">
              <a:buNone/>
            </a:pPr>
            <a:r>
              <a:rPr lang="fr-FR" sz="2600" b="1" dirty="0">
                <a:latin typeface="Book Antiqua" panose="02040602050305030304" pitchFamily="18" charset="0"/>
              </a:rPr>
              <a:t>Purifie cette eau par la puissance de Ton Esprit Saint, afin qu'Il anéantisse les puissances du mal qui nous attaque. Qu'Il repousse tous les esprits impurs, toute sorcellerie, tout mauvais sort, et toute idolâtrie. Que toute puissance du mal s'éloigne de cette eau par le signe de Ta Sainte Croix, notre Seigneur Jésus-Christ</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marL="0" marR="0" lvl="0" indent="0" algn="ctr" defTabSz="914400" rtl="1" eaLnBrk="1" fontAlgn="base" latinLnBrk="0" hangingPunct="1">
              <a:lnSpc>
                <a:spcPct val="100000"/>
              </a:lnSpc>
              <a:spcBef>
                <a:spcPct val="20000"/>
              </a:spcBef>
              <a:spcAft>
                <a:spcPct val="0"/>
              </a:spcAft>
              <a:buClrTx/>
              <a:buSzTx/>
              <a:buFontTx/>
              <a:buNone/>
              <a:tabLst/>
              <a:defRPr/>
            </a:pPr>
            <a:endParaRPr kumimoji="0" lang="ar-SA" altLang="fr-FR" sz="36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 typeface="Arial" pitchFamily="34" charset="0"/>
              <a:buNone/>
              <a:tabLst/>
              <a:defRPr/>
            </a:pPr>
            <a:endParaRPr kumimoji="0" lang="fr-FR" sz="4000" b="1" i="0" u="none" strike="noStrike" kern="1200" cap="none" spc="0" normalizeH="0" baseline="0" noProof="0" dirty="0">
              <a:ln>
                <a:noFill/>
              </a:ln>
              <a:solidFill>
                <a:prstClr val="black"/>
              </a:solidFill>
              <a:effectLst/>
              <a:uLnTx/>
              <a:uFillTx/>
              <a:latin typeface="CS Avva Shenouda" panose="020B7200000000000000" pitchFamily="34" charset="0"/>
              <a:ea typeface="+mn-ea"/>
              <a:cs typeface="+mn-cs"/>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240016" y="1233424"/>
            <a:ext cx="5453049" cy="4031873"/>
          </a:xfrm>
          <a:prstGeom prst="rect">
            <a:avLst/>
          </a:prstGeom>
        </p:spPr>
        <p:txBody>
          <a:bodyPr wrap="square" anchor="t" anchorCtr="0">
            <a:spAutoFit/>
          </a:bodyPr>
          <a:lstStyle/>
          <a:p>
            <a:pPr lvl="0" algn="just" rtl="1">
              <a:spcAft>
                <a:spcPts val="1200"/>
              </a:spcAft>
            </a:pPr>
            <a:r>
              <a:rPr lang="ar-AE" sz="3200" b="1" dirty="0">
                <a:solidFill>
                  <a:prstClr val="black"/>
                </a:solidFill>
                <a:latin typeface="Book Antiqua" panose="02040602050305030304" pitchFamily="18" charset="0"/>
              </a:rPr>
              <a:t>طهر هذا الماء بقوة روح قدسك لكي يبطل قوات المضاد المقاتل لنا، وينتهر كل الأرواح النجسة، وكل سحر وكل رقية وكل عبادة الأوثان. فلتهرب من هذا الماء كل قوة المضاد بعلامة صلبيك المقدس يا ربنا يسوع المسيح.</a:t>
            </a:r>
            <a:r>
              <a:rPr lang="fr-FR" sz="3200" b="1" dirty="0">
                <a:solidFill>
                  <a:prstClr val="black"/>
                </a:solidFill>
                <a:latin typeface="Book Antiqua" panose="02040602050305030304" pitchFamily="18" charset="0"/>
              </a:rPr>
              <a:t> </a:t>
            </a:r>
            <a:r>
              <a:rPr lang="ar-AE" sz="3200" b="1" dirty="0">
                <a:solidFill>
                  <a:prstClr val="black"/>
                </a:solidFill>
                <a:latin typeface="Book Antiqua" panose="02040602050305030304" pitchFamily="18" charset="0"/>
              </a:rPr>
              <a:t>فلتهرب من هذا الماء كل قوة المضاد بعلامة صلبيك المقدس يا ربنا يسوع المسيح.</a:t>
            </a:r>
            <a:endParaRPr lang="fr-FR" sz="3200" b="1" dirty="0">
              <a:solidFill>
                <a:prstClr val="black"/>
              </a:solidFill>
              <a:latin typeface="Book Antiqua" panose="02040602050305030304" pitchFamily="18" charset="0"/>
            </a:endParaRPr>
          </a:p>
        </p:txBody>
      </p:sp>
      <p:sp>
        <p:nvSpPr>
          <p:cNvPr id="11" name="ZoneTexte 10">
            <a:extLst>
              <a:ext uri="{FF2B5EF4-FFF2-40B4-BE49-F238E27FC236}">
                <a16:creationId xmlns:a16="http://schemas.microsoft.com/office/drawing/2014/main" id="{2C19F49D-FED1-40A2-BE70-FD1F3850003A}"/>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du </a:t>
            </a:r>
            <a:r>
              <a:rPr lang="fr-FR" sz="1600" b="1" dirty="0" err="1">
                <a:solidFill>
                  <a:schemeClr val="bg1"/>
                </a:solidFill>
              </a:rPr>
              <a:t>Lakkan</a:t>
            </a:r>
            <a:r>
              <a:rPr lang="fr-FR" sz="1600" b="1" dirty="0">
                <a:solidFill>
                  <a:schemeClr val="bg1"/>
                </a:solidFill>
              </a:rPr>
              <a:t> (Lavement des pieds)</a:t>
            </a:r>
          </a:p>
        </p:txBody>
      </p:sp>
      <p:sp>
        <p:nvSpPr>
          <p:cNvPr id="13" name="Rectangle 74">
            <a:extLst>
              <a:ext uri="{FF2B5EF4-FFF2-40B4-BE49-F238E27FC236}">
                <a16:creationId xmlns:a16="http://schemas.microsoft.com/office/drawing/2014/main" id="{3F6121F9-699D-4DEA-A367-2CA195A0667A}"/>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صلاة </a:t>
            </a:r>
            <a:r>
              <a:rPr lang="ar-SA" sz="2000" b="1" dirty="0" err="1">
                <a:solidFill>
                  <a:schemeClr val="bg1"/>
                </a:solidFill>
              </a:rPr>
              <a:t>اللقان</a:t>
            </a:r>
            <a:endParaRPr lang="en-US" altLang="fr-FR" sz="2000" b="1" i="1" dirty="0">
              <a:solidFill>
                <a:schemeClr val="bg1"/>
              </a:solidFill>
            </a:endParaRPr>
          </a:p>
        </p:txBody>
      </p:sp>
    </p:spTree>
    <p:extLst>
      <p:ext uri="{BB962C8B-B14F-4D97-AF65-F5344CB8AC3E}">
        <p14:creationId xmlns:p14="http://schemas.microsoft.com/office/powerpoint/2010/main" val="2193480076"/>
      </p:ext>
    </p:extLst>
  </p:cSld>
  <p:clrMapOvr>
    <a:masterClrMapping/>
  </p:clrMapOvr>
</p:sld>
</file>

<file path=ppt/slides/slide7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5306" y="1266276"/>
            <a:ext cx="5406557" cy="4791684"/>
          </a:xfrm>
        </p:spPr>
        <p:txBody>
          <a:bodyPr numCol="1" spcCol="72000" anchor="t">
            <a:noAutofit/>
          </a:bodyPr>
          <a:lstStyle/>
          <a:p>
            <a:pPr marL="0" indent="0" algn="ctr">
              <a:buNone/>
            </a:pPr>
            <a:r>
              <a:rPr lang="fr-FR" sz="2600" b="1" dirty="0">
                <a:latin typeface="Book Antiqua" panose="02040602050305030304" pitchFamily="18" charset="0"/>
              </a:rPr>
              <a:t>Rends-la eau de guérison. Amen</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marL="0" marR="0" lvl="0" indent="0" algn="ctr" defTabSz="914400" rtl="1" eaLnBrk="1" fontAlgn="base" latinLnBrk="0" hangingPunct="1">
              <a:lnSpc>
                <a:spcPct val="100000"/>
              </a:lnSpc>
              <a:spcBef>
                <a:spcPct val="20000"/>
              </a:spcBef>
              <a:spcAft>
                <a:spcPct val="0"/>
              </a:spcAft>
              <a:buClrTx/>
              <a:buSzTx/>
              <a:buFontTx/>
              <a:buNone/>
              <a:tabLst/>
              <a:defRPr/>
            </a:pPr>
            <a:endParaRPr kumimoji="0" lang="ar-SA" altLang="fr-FR" sz="36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 typeface="Arial" pitchFamily="34" charset="0"/>
              <a:buNone/>
              <a:tabLst/>
              <a:defRPr/>
            </a:pPr>
            <a:endParaRPr kumimoji="0" lang="fr-FR" sz="4000" b="1" i="0" u="none" strike="noStrike" kern="1200" cap="none" spc="0" normalizeH="0" baseline="0" noProof="0" dirty="0">
              <a:ln>
                <a:noFill/>
              </a:ln>
              <a:solidFill>
                <a:prstClr val="black"/>
              </a:solidFill>
              <a:effectLst/>
              <a:uLnTx/>
              <a:uFillTx/>
              <a:latin typeface="CS Avva Shenouda" panose="020B7200000000000000" pitchFamily="34" charset="0"/>
              <a:ea typeface="+mn-ea"/>
              <a:cs typeface="+mn-cs"/>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240016" y="1233424"/>
            <a:ext cx="5453049" cy="646331"/>
          </a:xfrm>
          <a:prstGeom prst="rect">
            <a:avLst/>
          </a:prstGeom>
        </p:spPr>
        <p:txBody>
          <a:bodyPr wrap="square" anchor="t" anchorCtr="0">
            <a:spAutoFit/>
          </a:bodyPr>
          <a:lstStyle/>
          <a:p>
            <a:pPr lvl="0" algn="ctr" rtl="1">
              <a:spcAft>
                <a:spcPts val="1200"/>
              </a:spcAft>
            </a:pPr>
            <a:r>
              <a:rPr lang="ar-AE" sz="3600" b="1" dirty="0">
                <a:solidFill>
                  <a:prstClr val="black"/>
                </a:solidFill>
                <a:latin typeface="Book Antiqua" panose="02040602050305030304" pitchFamily="18" charset="0"/>
              </a:rPr>
              <a:t>أظهره ماء الشفاء آمين.</a:t>
            </a:r>
            <a:endParaRPr lang="fr-FR" sz="3600" b="1" dirty="0">
              <a:solidFill>
                <a:prstClr val="black"/>
              </a:solidFill>
              <a:latin typeface="Book Antiqua" panose="02040602050305030304" pitchFamily="18" charset="0"/>
            </a:endParaRPr>
          </a:p>
        </p:txBody>
      </p:sp>
      <p:graphicFrame>
        <p:nvGraphicFramePr>
          <p:cNvPr id="5" name="Tableau 4">
            <a:extLst>
              <a:ext uri="{FF2B5EF4-FFF2-40B4-BE49-F238E27FC236}">
                <a16:creationId xmlns:a16="http://schemas.microsoft.com/office/drawing/2014/main" id="{355B0E5D-C233-46E9-B48C-8104B51C7EAB}"/>
              </a:ext>
            </a:extLst>
          </p:cNvPr>
          <p:cNvGraphicFramePr>
            <a:graphicFrameLocks noGrp="1"/>
          </p:cNvGraphicFramePr>
          <p:nvPr/>
        </p:nvGraphicFramePr>
        <p:xfrm>
          <a:off x="428493" y="3933056"/>
          <a:ext cx="11305251" cy="883920"/>
        </p:xfrm>
        <a:graphic>
          <a:graphicData uri="http://schemas.openxmlformats.org/drawingml/2006/table">
            <a:tbl>
              <a:tblPr firstRow="1" bandRow="1">
                <a:tableStyleId>{5C22544A-7EE6-4342-B048-85BDC9FD1C3A}</a:tableStyleId>
              </a:tblPr>
              <a:tblGrid>
                <a:gridCol w="3768417">
                  <a:extLst>
                    <a:ext uri="{9D8B030D-6E8A-4147-A177-3AD203B41FA5}">
                      <a16:colId xmlns:a16="http://schemas.microsoft.com/office/drawing/2014/main" val="173051987"/>
                    </a:ext>
                  </a:extLst>
                </a:gridCol>
                <a:gridCol w="3768417">
                  <a:extLst>
                    <a:ext uri="{9D8B030D-6E8A-4147-A177-3AD203B41FA5}">
                      <a16:colId xmlns:a16="http://schemas.microsoft.com/office/drawing/2014/main" val="1640507691"/>
                    </a:ext>
                  </a:extLst>
                </a:gridCol>
                <a:gridCol w="3768417">
                  <a:extLst>
                    <a:ext uri="{9D8B030D-6E8A-4147-A177-3AD203B41FA5}">
                      <a16:colId xmlns:a16="http://schemas.microsoft.com/office/drawing/2014/main" val="3637683879"/>
                    </a:ext>
                  </a:extLst>
                </a:gridCol>
              </a:tblGrid>
              <a:tr h="375384">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2000" b="1" kern="1200" dirty="0" err="1">
                          <a:solidFill>
                            <a:srgbClr val="C00000"/>
                          </a:solidFill>
                          <a:latin typeface="CS Avva Shenouda" panose="020B7200000000000000" pitchFamily="34" charset="0"/>
                          <a:ea typeface="+mn-ea"/>
                          <a:cs typeface="+mn-cs"/>
                        </a:rPr>
                        <a:t>Pilaoc</a:t>
                      </a:r>
                      <a:endParaRPr lang="fr-FR" sz="2000" b="1" kern="1200" dirty="0">
                        <a:solidFill>
                          <a:srgbClr val="C00000"/>
                        </a:solidFill>
                        <a:latin typeface="CS Avva Shenouda" panose="020B7200000000000000" pitchFamily="34" charset="0"/>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lang="fr-FR" sz="500" b="1" kern="1200" dirty="0">
                        <a:solidFill>
                          <a:srgbClr val="C00000"/>
                        </a:solidFill>
                        <a:latin typeface="CS Avva Shenouda" panose="020B7200000000000000" pitchFamily="34" charset="0"/>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lang="fr-FR" sz="2000" b="1" kern="1200" dirty="0" err="1">
                          <a:solidFill>
                            <a:schemeClr val="tx1"/>
                          </a:solidFill>
                          <a:effectLst/>
                          <a:latin typeface="CS Avva Shenouda" panose="020B7200000000000000" pitchFamily="34" charset="0"/>
                          <a:ea typeface="+mn-ea"/>
                          <a:cs typeface="+mn-cs"/>
                        </a:rPr>
                        <a:t>Amyn</a:t>
                      </a:r>
                      <a:endParaRPr lang="fr-FR" sz="2000" b="1" kern="1200" dirty="0">
                        <a:solidFill>
                          <a:schemeClr val="tx1"/>
                        </a:solidFill>
                        <a:effectLst/>
                        <a:latin typeface="CS Avva Shenouda" panose="020B7200000000000000" pitchFamily="34" charset="0"/>
                        <a:ea typeface="+mn-ea"/>
                        <a:cs typeface="+mn-cs"/>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algn="ctr" defTabSz="914400" rtl="0" eaLnBrk="1" latinLnBrk="0" hangingPunct="1"/>
                      <a:r>
                        <a:rPr lang="fr-FR" sz="2000" b="1" kern="1200" dirty="0">
                          <a:solidFill>
                            <a:srgbClr val="C00000"/>
                          </a:solidFill>
                          <a:latin typeface="+mn-lt"/>
                          <a:ea typeface="+mn-ea"/>
                          <a:cs typeface="+mn-cs"/>
                        </a:rPr>
                        <a:t>L’assemblée</a:t>
                      </a:r>
                      <a:endParaRPr lang="fr-FR" sz="2800" b="1" kern="1200" dirty="0">
                        <a:solidFill>
                          <a:srgbClr val="C00000"/>
                        </a:solidFill>
                        <a:latin typeface="+mn-lt"/>
                        <a:ea typeface="+mn-ea"/>
                        <a:cs typeface="+mn-cs"/>
                      </a:endParaRPr>
                    </a:p>
                    <a:p>
                      <a:pPr algn="ctr"/>
                      <a:r>
                        <a:rPr lang="fr-FR" sz="2400" b="1" kern="1200" dirty="0">
                          <a:solidFill>
                            <a:schemeClr val="dk1"/>
                          </a:solidFill>
                          <a:effectLst/>
                          <a:latin typeface="+mn-lt"/>
                          <a:ea typeface="+mn-ea"/>
                          <a:cs typeface="+mn-cs"/>
                        </a:rPr>
                        <a:t>Amen</a:t>
                      </a:r>
                      <a:endParaRPr lang="fr-FR" sz="2800" b="1" dirty="0">
                        <a:solidFill>
                          <a:srgbClr val="C00000"/>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ar-SA" sz="2400" b="1" kern="1200" dirty="0">
                          <a:solidFill>
                            <a:srgbClr val="C00000"/>
                          </a:solidFill>
                          <a:effectLst/>
                          <a:latin typeface="+mn-lt"/>
                          <a:ea typeface="+mn-ea"/>
                          <a:cs typeface="+mn-cs"/>
                        </a:rPr>
                        <a:t>الشعب</a:t>
                      </a:r>
                      <a:endParaRPr lang="fr-FR" sz="2400" b="1" kern="1200" dirty="0">
                        <a:solidFill>
                          <a:srgbClr val="C00000"/>
                        </a:solidFill>
                        <a:effectLst/>
                        <a:latin typeface="+mn-lt"/>
                        <a:ea typeface="+mn-ea"/>
                        <a:cs typeface="+mn-cs"/>
                      </a:endParaRPr>
                    </a:p>
                    <a:p>
                      <a:pPr algn="ctr"/>
                      <a:r>
                        <a:rPr lang="ar-SA" sz="2800" b="1" kern="1200" dirty="0">
                          <a:solidFill>
                            <a:schemeClr val="dk1"/>
                          </a:solidFill>
                          <a:effectLst/>
                          <a:latin typeface="+mn-lt"/>
                          <a:ea typeface="+mn-ea"/>
                          <a:cs typeface="+mn-cs"/>
                        </a:rPr>
                        <a:t>أمين</a:t>
                      </a:r>
                      <a:endParaRPr lang="fr-FR" sz="2000" b="1" dirty="0">
                        <a:solidFill>
                          <a:srgbClr val="C00000"/>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738159327"/>
                  </a:ext>
                </a:extLst>
              </a:tr>
            </a:tbl>
          </a:graphicData>
        </a:graphic>
      </p:graphicFrame>
      <p:graphicFrame>
        <p:nvGraphicFramePr>
          <p:cNvPr id="6" name="Tableau 5">
            <a:extLst>
              <a:ext uri="{FF2B5EF4-FFF2-40B4-BE49-F238E27FC236}">
                <a16:creationId xmlns:a16="http://schemas.microsoft.com/office/drawing/2014/main" id="{4FF79188-25EB-41E5-AB1D-E25E688F4592}"/>
              </a:ext>
            </a:extLst>
          </p:cNvPr>
          <p:cNvGraphicFramePr>
            <a:graphicFrameLocks noGrp="1"/>
          </p:cNvGraphicFramePr>
          <p:nvPr/>
        </p:nvGraphicFramePr>
        <p:xfrm>
          <a:off x="422177" y="764704"/>
          <a:ext cx="11270888" cy="457200"/>
        </p:xfrm>
        <a:graphic>
          <a:graphicData uri="http://schemas.openxmlformats.org/drawingml/2006/table">
            <a:tbl>
              <a:tblPr firstRow="1" bandRow="1">
                <a:tableStyleId>{5C22544A-7EE6-4342-B048-85BDC9FD1C3A}</a:tableStyleId>
              </a:tblPr>
              <a:tblGrid>
                <a:gridCol w="5635444">
                  <a:extLst>
                    <a:ext uri="{9D8B030D-6E8A-4147-A177-3AD203B41FA5}">
                      <a16:colId xmlns:a16="http://schemas.microsoft.com/office/drawing/2014/main" val="3960078522"/>
                    </a:ext>
                  </a:extLst>
                </a:gridCol>
                <a:gridCol w="5635444">
                  <a:extLst>
                    <a:ext uri="{9D8B030D-6E8A-4147-A177-3AD203B41FA5}">
                      <a16:colId xmlns:a16="http://schemas.microsoft.com/office/drawing/2014/main" val="643635508"/>
                    </a:ext>
                  </a:extLst>
                </a:gridCol>
              </a:tblGrid>
              <a:tr h="370840">
                <a:tc>
                  <a:txBody>
                    <a:bodyPr/>
                    <a:lstStyle/>
                    <a:p>
                      <a:pPr algn="ctr"/>
                      <a:r>
                        <a:rPr lang="fr-FR" sz="2000" dirty="0">
                          <a:solidFill>
                            <a:srgbClr val="C00000"/>
                          </a:solidFill>
                        </a:rPr>
                        <a:t>Le Prêtre</a:t>
                      </a: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ar-SA" sz="2400" b="1" kern="1200" dirty="0">
                          <a:solidFill>
                            <a:srgbClr val="C00000"/>
                          </a:solidFill>
                          <a:effectLst/>
                          <a:latin typeface="+mn-lt"/>
                          <a:ea typeface="+mn-ea"/>
                          <a:cs typeface="+mn-cs"/>
                        </a:rPr>
                        <a:t>الكاهن</a:t>
                      </a:r>
                      <a:endParaRPr lang="fr-FR" sz="2400" dirty="0">
                        <a:solidFill>
                          <a:srgbClr val="C00000"/>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765860686"/>
                  </a:ext>
                </a:extLst>
              </a:tr>
            </a:tbl>
          </a:graphicData>
        </a:graphic>
      </p:graphicFrame>
      <p:sp>
        <p:nvSpPr>
          <p:cNvPr id="11" name="ZoneTexte 10">
            <a:extLst>
              <a:ext uri="{FF2B5EF4-FFF2-40B4-BE49-F238E27FC236}">
                <a16:creationId xmlns:a16="http://schemas.microsoft.com/office/drawing/2014/main" id="{0AFB3ADF-F50B-4E95-AB75-BA3D3ECED0DD}"/>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du </a:t>
            </a:r>
            <a:r>
              <a:rPr lang="fr-FR" sz="1600" b="1" dirty="0" err="1">
                <a:solidFill>
                  <a:schemeClr val="bg1"/>
                </a:solidFill>
              </a:rPr>
              <a:t>Lakkan</a:t>
            </a:r>
            <a:r>
              <a:rPr lang="fr-FR" sz="1600" b="1" dirty="0">
                <a:solidFill>
                  <a:schemeClr val="bg1"/>
                </a:solidFill>
              </a:rPr>
              <a:t> (Lavement des pieds)</a:t>
            </a:r>
          </a:p>
        </p:txBody>
      </p:sp>
      <p:sp>
        <p:nvSpPr>
          <p:cNvPr id="13" name="Rectangle 74">
            <a:extLst>
              <a:ext uri="{FF2B5EF4-FFF2-40B4-BE49-F238E27FC236}">
                <a16:creationId xmlns:a16="http://schemas.microsoft.com/office/drawing/2014/main" id="{671A4C53-7B48-4FB8-A683-AEF68E17481B}"/>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صلاة </a:t>
            </a:r>
            <a:r>
              <a:rPr lang="ar-SA" sz="2000" b="1" dirty="0" err="1">
                <a:solidFill>
                  <a:schemeClr val="bg1"/>
                </a:solidFill>
              </a:rPr>
              <a:t>اللقان</a:t>
            </a:r>
            <a:endParaRPr lang="en-US" altLang="fr-FR" sz="2000" b="1" i="1" dirty="0">
              <a:solidFill>
                <a:schemeClr val="bg1"/>
              </a:solidFill>
            </a:endParaRPr>
          </a:p>
        </p:txBody>
      </p:sp>
    </p:spTree>
    <p:extLst>
      <p:ext uri="{BB962C8B-B14F-4D97-AF65-F5344CB8AC3E}">
        <p14:creationId xmlns:p14="http://schemas.microsoft.com/office/powerpoint/2010/main" val="820566709"/>
      </p:ext>
    </p:extLst>
  </p:cSld>
  <p:clrMapOvr>
    <a:masterClrMapping/>
  </p:clrMapOvr>
</p:sld>
</file>

<file path=ppt/slides/slide7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5306" y="1266276"/>
            <a:ext cx="5406557" cy="4791684"/>
          </a:xfrm>
        </p:spPr>
        <p:txBody>
          <a:bodyPr numCol="1" spcCol="72000" anchor="t">
            <a:noAutofit/>
          </a:bodyPr>
          <a:lstStyle/>
          <a:p>
            <a:pPr marL="0" indent="0" algn="ctr">
              <a:buNone/>
            </a:pPr>
            <a:r>
              <a:rPr lang="fr-FR" sz="2600" b="1" dirty="0">
                <a:latin typeface="Book Antiqua" panose="02040602050305030304" pitchFamily="18" charset="0"/>
              </a:rPr>
              <a:t>Eau de pureté. Amen</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marL="0" marR="0" lvl="0" indent="0" algn="ctr" defTabSz="914400" rtl="1" eaLnBrk="1" fontAlgn="base" latinLnBrk="0" hangingPunct="1">
              <a:lnSpc>
                <a:spcPct val="100000"/>
              </a:lnSpc>
              <a:spcBef>
                <a:spcPct val="20000"/>
              </a:spcBef>
              <a:spcAft>
                <a:spcPct val="0"/>
              </a:spcAft>
              <a:buClrTx/>
              <a:buSzTx/>
              <a:buFontTx/>
              <a:buNone/>
              <a:tabLst/>
              <a:defRPr/>
            </a:pPr>
            <a:endParaRPr kumimoji="0" lang="ar-SA" altLang="fr-FR" sz="36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 typeface="Arial" pitchFamily="34" charset="0"/>
              <a:buNone/>
              <a:tabLst/>
              <a:defRPr/>
            </a:pPr>
            <a:endParaRPr kumimoji="0" lang="fr-FR" sz="4000" b="1" i="0" u="none" strike="noStrike" kern="1200" cap="none" spc="0" normalizeH="0" baseline="0" noProof="0" dirty="0">
              <a:ln>
                <a:noFill/>
              </a:ln>
              <a:solidFill>
                <a:prstClr val="black"/>
              </a:solidFill>
              <a:effectLst/>
              <a:uLnTx/>
              <a:uFillTx/>
              <a:latin typeface="CS Avva Shenouda" panose="020B7200000000000000" pitchFamily="34" charset="0"/>
              <a:ea typeface="+mn-ea"/>
              <a:cs typeface="+mn-cs"/>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240016" y="1233424"/>
            <a:ext cx="5453049" cy="646331"/>
          </a:xfrm>
          <a:prstGeom prst="rect">
            <a:avLst/>
          </a:prstGeom>
        </p:spPr>
        <p:txBody>
          <a:bodyPr wrap="square" anchor="t" anchorCtr="0">
            <a:spAutoFit/>
          </a:bodyPr>
          <a:lstStyle/>
          <a:p>
            <a:pPr lvl="0" algn="ctr" rtl="1">
              <a:spcAft>
                <a:spcPts val="1200"/>
              </a:spcAft>
            </a:pPr>
            <a:r>
              <a:rPr lang="ar-AE" sz="3600" b="1" dirty="0">
                <a:solidFill>
                  <a:prstClr val="black"/>
                </a:solidFill>
                <a:latin typeface="Book Antiqua" panose="02040602050305030304" pitchFamily="18" charset="0"/>
              </a:rPr>
              <a:t>ماء الطهارة آمين.</a:t>
            </a:r>
            <a:endParaRPr lang="fr-FR" sz="3600" b="1" dirty="0">
              <a:solidFill>
                <a:prstClr val="black"/>
              </a:solidFill>
              <a:latin typeface="Book Antiqua" panose="02040602050305030304" pitchFamily="18" charset="0"/>
            </a:endParaRPr>
          </a:p>
        </p:txBody>
      </p:sp>
      <p:graphicFrame>
        <p:nvGraphicFramePr>
          <p:cNvPr id="5" name="Tableau 4">
            <a:extLst>
              <a:ext uri="{FF2B5EF4-FFF2-40B4-BE49-F238E27FC236}">
                <a16:creationId xmlns:a16="http://schemas.microsoft.com/office/drawing/2014/main" id="{355B0E5D-C233-46E9-B48C-8104B51C7EAB}"/>
              </a:ext>
            </a:extLst>
          </p:cNvPr>
          <p:cNvGraphicFramePr>
            <a:graphicFrameLocks noGrp="1"/>
          </p:cNvGraphicFramePr>
          <p:nvPr/>
        </p:nvGraphicFramePr>
        <p:xfrm>
          <a:off x="428493" y="3933056"/>
          <a:ext cx="11305251" cy="883920"/>
        </p:xfrm>
        <a:graphic>
          <a:graphicData uri="http://schemas.openxmlformats.org/drawingml/2006/table">
            <a:tbl>
              <a:tblPr firstRow="1" bandRow="1">
                <a:tableStyleId>{5C22544A-7EE6-4342-B048-85BDC9FD1C3A}</a:tableStyleId>
              </a:tblPr>
              <a:tblGrid>
                <a:gridCol w="3768417">
                  <a:extLst>
                    <a:ext uri="{9D8B030D-6E8A-4147-A177-3AD203B41FA5}">
                      <a16:colId xmlns:a16="http://schemas.microsoft.com/office/drawing/2014/main" val="173051987"/>
                    </a:ext>
                  </a:extLst>
                </a:gridCol>
                <a:gridCol w="3768417">
                  <a:extLst>
                    <a:ext uri="{9D8B030D-6E8A-4147-A177-3AD203B41FA5}">
                      <a16:colId xmlns:a16="http://schemas.microsoft.com/office/drawing/2014/main" val="1640507691"/>
                    </a:ext>
                  </a:extLst>
                </a:gridCol>
                <a:gridCol w="3768417">
                  <a:extLst>
                    <a:ext uri="{9D8B030D-6E8A-4147-A177-3AD203B41FA5}">
                      <a16:colId xmlns:a16="http://schemas.microsoft.com/office/drawing/2014/main" val="3637683879"/>
                    </a:ext>
                  </a:extLst>
                </a:gridCol>
              </a:tblGrid>
              <a:tr h="375384">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2000" b="1" kern="1200" dirty="0" err="1">
                          <a:solidFill>
                            <a:srgbClr val="C00000"/>
                          </a:solidFill>
                          <a:latin typeface="CS Avva Shenouda" panose="020B7200000000000000" pitchFamily="34" charset="0"/>
                          <a:ea typeface="+mn-ea"/>
                          <a:cs typeface="+mn-cs"/>
                        </a:rPr>
                        <a:t>Pilaoc</a:t>
                      </a:r>
                      <a:endParaRPr lang="fr-FR" sz="2000" b="1" kern="1200" dirty="0">
                        <a:solidFill>
                          <a:srgbClr val="C00000"/>
                        </a:solidFill>
                        <a:latin typeface="CS Avva Shenouda" panose="020B7200000000000000" pitchFamily="34" charset="0"/>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lang="fr-FR" sz="500" b="1" kern="1200" dirty="0">
                        <a:solidFill>
                          <a:srgbClr val="C00000"/>
                        </a:solidFill>
                        <a:latin typeface="CS Avva Shenouda" panose="020B7200000000000000" pitchFamily="34" charset="0"/>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lang="fr-FR" sz="2000" b="1" kern="1200" dirty="0" err="1">
                          <a:solidFill>
                            <a:schemeClr val="tx1"/>
                          </a:solidFill>
                          <a:effectLst/>
                          <a:latin typeface="CS Avva Shenouda" panose="020B7200000000000000" pitchFamily="34" charset="0"/>
                          <a:ea typeface="+mn-ea"/>
                          <a:cs typeface="+mn-cs"/>
                        </a:rPr>
                        <a:t>Amyn</a:t>
                      </a:r>
                      <a:endParaRPr lang="fr-FR" sz="2000" b="1" kern="1200" dirty="0">
                        <a:solidFill>
                          <a:schemeClr val="tx1"/>
                        </a:solidFill>
                        <a:effectLst/>
                        <a:latin typeface="CS Avva Shenouda" panose="020B7200000000000000" pitchFamily="34" charset="0"/>
                        <a:ea typeface="+mn-ea"/>
                        <a:cs typeface="+mn-cs"/>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algn="ctr" defTabSz="914400" rtl="0" eaLnBrk="1" latinLnBrk="0" hangingPunct="1"/>
                      <a:r>
                        <a:rPr lang="fr-FR" sz="2000" b="1" kern="1200" dirty="0">
                          <a:solidFill>
                            <a:srgbClr val="C00000"/>
                          </a:solidFill>
                          <a:latin typeface="+mn-lt"/>
                          <a:ea typeface="+mn-ea"/>
                          <a:cs typeface="+mn-cs"/>
                        </a:rPr>
                        <a:t>L’assemblée</a:t>
                      </a:r>
                      <a:endParaRPr lang="fr-FR" sz="2800" b="1" kern="1200" dirty="0">
                        <a:solidFill>
                          <a:srgbClr val="C00000"/>
                        </a:solidFill>
                        <a:latin typeface="+mn-lt"/>
                        <a:ea typeface="+mn-ea"/>
                        <a:cs typeface="+mn-cs"/>
                      </a:endParaRPr>
                    </a:p>
                    <a:p>
                      <a:pPr algn="ctr"/>
                      <a:r>
                        <a:rPr lang="fr-FR" sz="2400" b="1" kern="1200" dirty="0">
                          <a:solidFill>
                            <a:schemeClr val="dk1"/>
                          </a:solidFill>
                          <a:effectLst/>
                          <a:latin typeface="+mn-lt"/>
                          <a:ea typeface="+mn-ea"/>
                          <a:cs typeface="+mn-cs"/>
                        </a:rPr>
                        <a:t>Amen</a:t>
                      </a:r>
                      <a:endParaRPr lang="fr-FR" sz="2800" b="1" dirty="0">
                        <a:solidFill>
                          <a:srgbClr val="C00000"/>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ar-SA" sz="2400" b="1" kern="1200" dirty="0">
                          <a:solidFill>
                            <a:srgbClr val="C00000"/>
                          </a:solidFill>
                          <a:effectLst/>
                          <a:latin typeface="+mn-lt"/>
                          <a:ea typeface="+mn-ea"/>
                          <a:cs typeface="+mn-cs"/>
                        </a:rPr>
                        <a:t>الشعب</a:t>
                      </a:r>
                      <a:endParaRPr lang="fr-FR" sz="2400" b="1" kern="1200" dirty="0">
                        <a:solidFill>
                          <a:srgbClr val="C00000"/>
                        </a:solidFill>
                        <a:effectLst/>
                        <a:latin typeface="+mn-lt"/>
                        <a:ea typeface="+mn-ea"/>
                        <a:cs typeface="+mn-cs"/>
                      </a:endParaRPr>
                    </a:p>
                    <a:p>
                      <a:pPr algn="ctr"/>
                      <a:r>
                        <a:rPr lang="ar-SA" sz="2800" b="1" kern="1200" dirty="0">
                          <a:solidFill>
                            <a:schemeClr val="dk1"/>
                          </a:solidFill>
                          <a:effectLst/>
                          <a:latin typeface="+mn-lt"/>
                          <a:ea typeface="+mn-ea"/>
                          <a:cs typeface="+mn-cs"/>
                        </a:rPr>
                        <a:t>أمين</a:t>
                      </a:r>
                      <a:endParaRPr lang="fr-FR" sz="2000" b="1" dirty="0">
                        <a:solidFill>
                          <a:srgbClr val="C00000"/>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738159327"/>
                  </a:ext>
                </a:extLst>
              </a:tr>
            </a:tbl>
          </a:graphicData>
        </a:graphic>
      </p:graphicFrame>
      <p:graphicFrame>
        <p:nvGraphicFramePr>
          <p:cNvPr id="6" name="Tableau 5">
            <a:extLst>
              <a:ext uri="{FF2B5EF4-FFF2-40B4-BE49-F238E27FC236}">
                <a16:creationId xmlns:a16="http://schemas.microsoft.com/office/drawing/2014/main" id="{4FF79188-25EB-41E5-AB1D-E25E688F4592}"/>
              </a:ext>
            </a:extLst>
          </p:cNvPr>
          <p:cNvGraphicFramePr>
            <a:graphicFrameLocks noGrp="1"/>
          </p:cNvGraphicFramePr>
          <p:nvPr/>
        </p:nvGraphicFramePr>
        <p:xfrm>
          <a:off x="422177" y="764704"/>
          <a:ext cx="11270888" cy="457200"/>
        </p:xfrm>
        <a:graphic>
          <a:graphicData uri="http://schemas.openxmlformats.org/drawingml/2006/table">
            <a:tbl>
              <a:tblPr firstRow="1" bandRow="1">
                <a:tableStyleId>{5C22544A-7EE6-4342-B048-85BDC9FD1C3A}</a:tableStyleId>
              </a:tblPr>
              <a:tblGrid>
                <a:gridCol w="5635444">
                  <a:extLst>
                    <a:ext uri="{9D8B030D-6E8A-4147-A177-3AD203B41FA5}">
                      <a16:colId xmlns:a16="http://schemas.microsoft.com/office/drawing/2014/main" val="3960078522"/>
                    </a:ext>
                  </a:extLst>
                </a:gridCol>
                <a:gridCol w="5635444">
                  <a:extLst>
                    <a:ext uri="{9D8B030D-6E8A-4147-A177-3AD203B41FA5}">
                      <a16:colId xmlns:a16="http://schemas.microsoft.com/office/drawing/2014/main" val="643635508"/>
                    </a:ext>
                  </a:extLst>
                </a:gridCol>
              </a:tblGrid>
              <a:tr h="370840">
                <a:tc>
                  <a:txBody>
                    <a:bodyPr/>
                    <a:lstStyle/>
                    <a:p>
                      <a:pPr algn="ctr"/>
                      <a:r>
                        <a:rPr lang="fr-FR" sz="2000" dirty="0">
                          <a:solidFill>
                            <a:srgbClr val="C00000"/>
                          </a:solidFill>
                        </a:rPr>
                        <a:t>Le Prêtre</a:t>
                      </a: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ar-SA" sz="2400" b="1" kern="1200" dirty="0">
                          <a:solidFill>
                            <a:srgbClr val="C00000"/>
                          </a:solidFill>
                          <a:effectLst/>
                          <a:latin typeface="+mn-lt"/>
                          <a:ea typeface="+mn-ea"/>
                          <a:cs typeface="+mn-cs"/>
                        </a:rPr>
                        <a:t>الكاهن</a:t>
                      </a:r>
                      <a:endParaRPr lang="fr-FR" sz="2400" dirty="0">
                        <a:solidFill>
                          <a:srgbClr val="C00000"/>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765860686"/>
                  </a:ext>
                </a:extLst>
              </a:tr>
            </a:tbl>
          </a:graphicData>
        </a:graphic>
      </p:graphicFrame>
      <p:sp>
        <p:nvSpPr>
          <p:cNvPr id="11" name="ZoneTexte 10">
            <a:extLst>
              <a:ext uri="{FF2B5EF4-FFF2-40B4-BE49-F238E27FC236}">
                <a16:creationId xmlns:a16="http://schemas.microsoft.com/office/drawing/2014/main" id="{CC410583-8AC9-424B-8896-5692F16FFA3A}"/>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du </a:t>
            </a:r>
            <a:r>
              <a:rPr lang="fr-FR" sz="1600" b="1" dirty="0" err="1">
                <a:solidFill>
                  <a:schemeClr val="bg1"/>
                </a:solidFill>
              </a:rPr>
              <a:t>Lakkan</a:t>
            </a:r>
            <a:r>
              <a:rPr lang="fr-FR" sz="1600" b="1" dirty="0">
                <a:solidFill>
                  <a:schemeClr val="bg1"/>
                </a:solidFill>
              </a:rPr>
              <a:t> (Lavement des pieds)</a:t>
            </a:r>
          </a:p>
        </p:txBody>
      </p:sp>
      <p:sp>
        <p:nvSpPr>
          <p:cNvPr id="13" name="Rectangle 74">
            <a:extLst>
              <a:ext uri="{FF2B5EF4-FFF2-40B4-BE49-F238E27FC236}">
                <a16:creationId xmlns:a16="http://schemas.microsoft.com/office/drawing/2014/main" id="{BDB35C44-B7FD-494D-B46D-C2D03880194F}"/>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صلاة </a:t>
            </a:r>
            <a:r>
              <a:rPr lang="ar-SA" sz="2000" b="1" dirty="0" err="1">
                <a:solidFill>
                  <a:schemeClr val="bg1"/>
                </a:solidFill>
              </a:rPr>
              <a:t>اللقان</a:t>
            </a:r>
            <a:endParaRPr lang="en-US" altLang="fr-FR" sz="2000" b="1" i="1" dirty="0">
              <a:solidFill>
                <a:schemeClr val="bg1"/>
              </a:solidFill>
            </a:endParaRPr>
          </a:p>
        </p:txBody>
      </p:sp>
    </p:spTree>
    <p:extLst>
      <p:ext uri="{BB962C8B-B14F-4D97-AF65-F5344CB8AC3E}">
        <p14:creationId xmlns:p14="http://schemas.microsoft.com/office/powerpoint/2010/main" val="2784987915"/>
      </p:ext>
    </p:extLst>
  </p:cSld>
  <p:clrMapOvr>
    <a:masterClrMapping/>
  </p:clrMapOvr>
</p:sld>
</file>

<file path=ppt/slides/slide7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5306" y="1266276"/>
            <a:ext cx="5406557" cy="4791684"/>
          </a:xfrm>
        </p:spPr>
        <p:txBody>
          <a:bodyPr numCol="1" spcCol="72000" anchor="t">
            <a:noAutofit/>
          </a:bodyPr>
          <a:lstStyle/>
          <a:p>
            <a:pPr marL="0" indent="0" algn="ctr">
              <a:buNone/>
            </a:pPr>
            <a:r>
              <a:rPr lang="fr-FR" sz="2600" b="1" dirty="0">
                <a:latin typeface="Book Antiqua" panose="02040602050305030304" pitchFamily="18" charset="0"/>
              </a:rPr>
              <a:t>Eau pour la rémission des péchés. Amen</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marL="0" marR="0" lvl="0" indent="0" algn="ctr" defTabSz="914400" rtl="1" eaLnBrk="1" fontAlgn="base" latinLnBrk="0" hangingPunct="1">
              <a:lnSpc>
                <a:spcPct val="100000"/>
              </a:lnSpc>
              <a:spcBef>
                <a:spcPct val="20000"/>
              </a:spcBef>
              <a:spcAft>
                <a:spcPct val="0"/>
              </a:spcAft>
              <a:buClrTx/>
              <a:buSzTx/>
              <a:buFontTx/>
              <a:buNone/>
              <a:tabLst/>
              <a:defRPr/>
            </a:pPr>
            <a:endParaRPr kumimoji="0" lang="ar-SA" altLang="fr-FR" sz="36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 typeface="Arial" pitchFamily="34" charset="0"/>
              <a:buNone/>
              <a:tabLst/>
              <a:defRPr/>
            </a:pPr>
            <a:endParaRPr kumimoji="0" lang="fr-FR" sz="4000" b="1" i="0" u="none" strike="noStrike" kern="1200" cap="none" spc="0" normalizeH="0" baseline="0" noProof="0" dirty="0">
              <a:ln>
                <a:noFill/>
              </a:ln>
              <a:solidFill>
                <a:prstClr val="black"/>
              </a:solidFill>
              <a:effectLst/>
              <a:uLnTx/>
              <a:uFillTx/>
              <a:latin typeface="CS Avva Shenouda" panose="020B7200000000000000" pitchFamily="34" charset="0"/>
              <a:ea typeface="+mn-ea"/>
              <a:cs typeface="+mn-cs"/>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240016" y="1233424"/>
            <a:ext cx="5453049" cy="646331"/>
          </a:xfrm>
          <a:prstGeom prst="rect">
            <a:avLst/>
          </a:prstGeom>
        </p:spPr>
        <p:txBody>
          <a:bodyPr wrap="square" anchor="t" anchorCtr="0">
            <a:spAutoFit/>
          </a:bodyPr>
          <a:lstStyle/>
          <a:p>
            <a:pPr lvl="0" algn="ctr" rtl="1">
              <a:spcAft>
                <a:spcPts val="1200"/>
              </a:spcAft>
            </a:pPr>
            <a:r>
              <a:rPr lang="ar-AE" sz="3600" b="1" dirty="0">
                <a:solidFill>
                  <a:prstClr val="black"/>
                </a:solidFill>
                <a:latin typeface="Book Antiqua" panose="02040602050305030304" pitchFamily="18" charset="0"/>
              </a:rPr>
              <a:t>ماء مغفرة الخطايا آمين</a:t>
            </a:r>
            <a:endParaRPr lang="fr-FR" sz="3600" b="1" dirty="0">
              <a:solidFill>
                <a:prstClr val="black"/>
              </a:solidFill>
              <a:latin typeface="Book Antiqua" panose="02040602050305030304" pitchFamily="18" charset="0"/>
            </a:endParaRPr>
          </a:p>
        </p:txBody>
      </p:sp>
      <p:graphicFrame>
        <p:nvGraphicFramePr>
          <p:cNvPr id="5" name="Tableau 4">
            <a:extLst>
              <a:ext uri="{FF2B5EF4-FFF2-40B4-BE49-F238E27FC236}">
                <a16:creationId xmlns:a16="http://schemas.microsoft.com/office/drawing/2014/main" id="{355B0E5D-C233-46E9-B48C-8104B51C7EAB}"/>
              </a:ext>
            </a:extLst>
          </p:cNvPr>
          <p:cNvGraphicFramePr>
            <a:graphicFrameLocks noGrp="1"/>
          </p:cNvGraphicFramePr>
          <p:nvPr/>
        </p:nvGraphicFramePr>
        <p:xfrm>
          <a:off x="428493" y="3933056"/>
          <a:ext cx="11305251" cy="883920"/>
        </p:xfrm>
        <a:graphic>
          <a:graphicData uri="http://schemas.openxmlformats.org/drawingml/2006/table">
            <a:tbl>
              <a:tblPr firstRow="1" bandRow="1">
                <a:tableStyleId>{5C22544A-7EE6-4342-B048-85BDC9FD1C3A}</a:tableStyleId>
              </a:tblPr>
              <a:tblGrid>
                <a:gridCol w="3768417">
                  <a:extLst>
                    <a:ext uri="{9D8B030D-6E8A-4147-A177-3AD203B41FA5}">
                      <a16:colId xmlns:a16="http://schemas.microsoft.com/office/drawing/2014/main" val="173051987"/>
                    </a:ext>
                  </a:extLst>
                </a:gridCol>
                <a:gridCol w="3768417">
                  <a:extLst>
                    <a:ext uri="{9D8B030D-6E8A-4147-A177-3AD203B41FA5}">
                      <a16:colId xmlns:a16="http://schemas.microsoft.com/office/drawing/2014/main" val="1640507691"/>
                    </a:ext>
                  </a:extLst>
                </a:gridCol>
                <a:gridCol w="3768417">
                  <a:extLst>
                    <a:ext uri="{9D8B030D-6E8A-4147-A177-3AD203B41FA5}">
                      <a16:colId xmlns:a16="http://schemas.microsoft.com/office/drawing/2014/main" val="3637683879"/>
                    </a:ext>
                  </a:extLst>
                </a:gridCol>
              </a:tblGrid>
              <a:tr h="375384">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2000" b="1" kern="1200" dirty="0" err="1">
                          <a:solidFill>
                            <a:srgbClr val="C00000"/>
                          </a:solidFill>
                          <a:latin typeface="CS Avva Shenouda" panose="020B7200000000000000" pitchFamily="34" charset="0"/>
                          <a:ea typeface="+mn-ea"/>
                          <a:cs typeface="+mn-cs"/>
                        </a:rPr>
                        <a:t>Pilaoc</a:t>
                      </a:r>
                      <a:endParaRPr lang="fr-FR" sz="2000" b="1" kern="1200" dirty="0">
                        <a:solidFill>
                          <a:srgbClr val="C00000"/>
                        </a:solidFill>
                        <a:latin typeface="CS Avva Shenouda" panose="020B7200000000000000" pitchFamily="34" charset="0"/>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lang="fr-FR" sz="500" b="1" kern="1200" dirty="0">
                        <a:solidFill>
                          <a:srgbClr val="C00000"/>
                        </a:solidFill>
                        <a:latin typeface="CS Avva Shenouda" panose="020B7200000000000000" pitchFamily="34" charset="0"/>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lang="fr-FR" sz="2000" b="1" kern="1200" dirty="0" err="1">
                          <a:solidFill>
                            <a:schemeClr val="tx1"/>
                          </a:solidFill>
                          <a:effectLst/>
                          <a:latin typeface="CS Avva Shenouda" panose="020B7200000000000000" pitchFamily="34" charset="0"/>
                          <a:ea typeface="+mn-ea"/>
                          <a:cs typeface="+mn-cs"/>
                        </a:rPr>
                        <a:t>Amyn</a:t>
                      </a:r>
                      <a:endParaRPr lang="fr-FR" sz="2000" b="1" kern="1200" dirty="0">
                        <a:solidFill>
                          <a:schemeClr val="tx1"/>
                        </a:solidFill>
                        <a:effectLst/>
                        <a:latin typeface="CS Avva Shenouda" panose="020B7200000000000000" pitchFamily="34" charset="0"/>
                        <a:ea typeface="+mn-ea"/>
                        <a:cs typeface="+mn-cs"/>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algn="ctr" defTabSz="914400" rtl="0" eaLnBrk="1" latinLnBrk="0" hangingPunct="1"/>
                      <a:r>
                        <a:rPr lang="fr-FR" sz="2000" b="1" kern="1200" dirty="0">
                          <a:solidFill>
                            <a:srgbClr val="C00000"/>
                          </a:solidFill>
                          <a:latin typeface="+mn-lt"/>
                          <a:ea typeface="+mn-ea"/>
                          <a:cs typeface="+mn-cs"/>
                        </a:rPr>
                        <a:t>L’assemblée</a:t>
                      </a:r>
                      <a:endParaRPr lang="fr-FR" sz="2800" b="1" kern="1200" dirty="0">
                        <a:solidFill>
                          <a:srgbClr val="C00000"/>
                        </a:solidFill>
                        <a:latin typeface="+mn-lt"/>
                        <a:ea typeface="+mn-ea"/>
                        <a:cs typeface="+mn-cs"/>
                      </a:endParaRPr>
                    </a:p>
                    <a:p>
                      <a:pPr algn="ctr"/>
                      <a:r>
                        <a:rPr lang="fr-FR" sz="2400" b="1" kern="1200" dirty="0">
                          <a:solidFill>
                            <a:schemeClr val="dk1"/>
                          </a:solidFill>
                          <a:effectLst/>
                          <a:latin typeface="+mn-lt"/>
                          <a:ea typeface="+mn-ea"/>
                          <a:cs typeface="+mn-cs"/>
                        </a:rPr>
                        <a:t>Amen</a:t>
                      </a:r>
                      <a:endParaRPr lang="fr-FR" sz="2800" b="1" dirty="0">
                        <a:solidFill>
                          <a:srgbClr val="C00000"/>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ar-SA" sz="2400" b="1" kern="1200" dirty="0">
                          <a:solidFill>
                            <a:srgbClr val="C00000"/>
                          </a:solidFill>
                          <a:effectLst/>
                          <a:latin typeface="+mn-lt"/>
                          <a:ea typeface="+mn-ea"/>
                          <a:cs typeface="+mn-cs"/>
                        </a:rPr>
                        <a:t>الشعب</a:t>
                      </a:r>
                      <a:endParaRPr lang="fr-FR" sz="2400" b="1" kern="1200" dirty="0">
                        <a:solidFill>
                          <a:srgbClr val="C00000"/>
                        </a:solidFill>
                        <a:effectLst/>
                        <a:latin typeface="+mn-lt"/>
                        <a:ea typeface="+mn-ea"/>
                        <a:cs typeface="+mn-cs"/>
                      </a:endParaRPr>
                    </a:p>
                    <a:p>
                      <a:pPr algn="ctr"/>
                      <a:r>
                        <a:rPr lang="ar-SA" sz="2800" b="1" kern="1200" dirty="0">
                          <a:solidFill>
                            <a:schemeClr val="dk1"/>
                          </a:solidFill>
                          <a:effectLst/>
                          <a:latin typeface="+mn-lt"/>
                          <a:ea typeface="+mn-ea"/>
                          <a:cs typeface="+mn-cs"/>
                        </a:rPr>
                        <a:t>أمين</a:t>
                      </a:r>
                      <a:endParaRPr lang="fr-FR" sz="2000" b="1" dirty="0">
                        <a:solidFill>
                          <a:srgbClr val="C00000"/>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738159327"/>
                  </a:ext>
                </a:extLst>
              </a:tr>
            </a:tbl>
          </a:graphicData>
        </a:graphic>
      </p:graphicFrame>
      <p:graphicFrame>
        <p:nvGraphicFramePr>
          <p:cNvPr id="6" name="Tableau 5">
            <a:extLst>
              <a:ext uri="{FF2B5EF4-FFF2-40B4-BE49-F238E27FC236}">
                <a16:creationId xmlns:a16="http://schemas.microsoft.com/office/drawing/2014/main" id="{4FF79188-25EB-41E5-AB1D-E25E688F4592}"/>
              </a:ext>
            </a:extLst>
          </p:cNvPr>
          <p:cNvGraphicFramePr>
            <a:graphicFrameLocks noGrp="1"/>
          </p:cNvGraphicFramePr>
          <p:nvPr/>
        </p:nvGraphicFramePr>
        <p:xfrm>
          <a:off x="422177" y="764704"/>
          <a:ext cx="11270888" cy="457200"/>
        </p:xfrm>
        <a:graphic>
          <a:graphicData uri="http://schemas.openxmlformats.org/drawingml/2006/table">
            <a:tbl>
              <a:tblPr firstRow="1" bandRow="1">
                <a:tableStyleId>{5C22544A-7EE6-4342-B048-85BDC9FD1C3A}</a:tableStyleId>
              </a:tblPr>
              <a:tblGrid>
                <a:gridCol w="5635444">
                  <a:extLst>
                    <a:ext uri="{9D8B030D-6E8A-4147-A177-3AD203B41FA5}">
                      <a16:colId xmlns:a16="http://schemas.microsoft.com/office/drawing/2014/main" val="3960078522"/>
                    </a:ext>
                  </a:extLst>
                </a:gridCol>
                <a:gridCol w="5635444">
                  <a:extLst>
                    <a:ext uri="{9D8B030D-6E8A-4147-A177-3AD203B41FA5}">
                      <a16:colId xmlns:a16="http://schemas.microsoft.com/office/drawing/2014/main" val="643635508"/>
                    </a:ext>
                  </a:extLst>
                </a:gridCol>
              </a:tblGrid>
              <a:tr h="370840">
                <a:tc>
                  <a:txBody>
                    <a:bodyPr/>
                    <a:lstStyle/>
                    <a:p>
                      <a:pPr algn="ctr"/>
                      <a:r>
                        <a:rPr lang="fr-FR" sz="2000" dirty="0">
                          <a:solidFill>
                            <a:srgbClr val="C00000"/>
                          </a:solidFill>
                        </a:rPr>
                        <a:t>Le Prêtre</a:t>
                      </a: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ar-SA" sz="2400" b="1" kern="1200" dirty="0">
                          <a:solidFill>
                            <a:srgbClr val="C00000"/>
                          </a:solidFill>
                          <a:effectLst/>
                          <a:latin typeface="+mn-lt"/>
                          <a:ea typeface="+mn-ea"/>
                          <a:cs typeface="+mn-cs"/>
                        </a:rPr>
                        <a:t>الكاهن</a:t>
                      </a:r>
                      <a:endParaRPr lang="fr-FR" sz="2400" dirty="0">
                        <a:solidFill>
                          <a:srgbClr val="C00000"/>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765860686"/>
                  </a:ext>
                </a:extLst>
              </a:tr>
            </a:tbl>
          </a:graphicData>
        </a:graphic>
      </p:graphicFrame>
      <p:sp>
        <p:nvSpPr>
          <p:cNvPr id="11" name="ZoneTexte 10">
            <a:extLst>
              <a:ext uri="{FF2B5EF4-FFF2-40B4-BE49-F238E27FC236}">
                <a16:creationId xmlns:a16="http://schemas.microsoft.com/office/drawing/2014/main" id="{472F06E5-C882-4F50-B4AB-5E142257BDCE}"/>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du </a:t>
            </a:r>
            <a:r>
              <a:rPr lang="fr-FR" sz="1600" b="1" dirty="0" err="1">
                <a:solidFill>
                  <a:schemeClr val="bg1"/>
                </a:solidFill>
              </a:rPr>
              <a:t>Lakkan</a:t>
            </a:r>
            <a:r>
              <a:rPr lang="fr-FR" sz="1600" b="1" dirty="0">
                <a:solidFill>
                  <a:schemeClr val="bg1"/>
                </a:solidFill>
              </a:rPr>
              <a:t> (Lavement des pieds)</a:t>
            </a:r>
          </a:p>
        </p:txBody>
      </p:sp>
      <p:sp>
        <p:nvSpPr>
          <p:cNvPr id="13" name="Rectangle 74">
            <a:extLst>
              <a:ext uri="{FF2B5EF4-FFF2-40B4-BE49-F238E27FC236}">
                <a16:creationId xmlns:a16="http://schemas.microsoft.com/office/drawing/2014/main" id="{E3C91FDC-AAA2-430E-A104-632AED7DD9CE}"/>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صلاة </a:t>
            </a:r>
            <a:r>
              <a:rPr lang="ar-SA" sz="2000" b="1" dirty="0" err="1">
                <a:solidFill>
                  <a:schemeClr val="bg1"/>
                </a:solidFill>
              </a:rPr>
              <a:t>اللقان</a:t>
            </a:r>
            <a:endParaRPr lang="en-US" altLang="fr-FR" sz="2000" b="1" i="1" dirty="0">
              <a:solidFill>
                <a:schemeClr val="bg1"/>
              </a:solidFill>
            </a:endParaRPr>
          </a:p>
        </p:txBody>
      </p:sp>
    </p:spTree>
    <p:extLst>
      <p:ext uri="{BB962C8B-B14F-4D97-AF65-F5344CB8AC3E}">
        <p14:creationId xmlns:p14="http://schemas.microsoft.com/office/powerpoint/2010/main" val="3598026891"/>
      </p:ext>
    </p:extLst>
  </p:cSld>
  <p:clrMapOvr>
    <a:masterClrMapping/>
  </p:clrMapOvr>
</p:sld>
</file>

<file path=ppt/slides/slide7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5306" y="1266276"/>
            <a:ext cx="5406557" cy="4791684"/>
          </a:xfrm>
        </p:spPr>
        <p:txBody>
          <a:bodyPr numCol="1" spcCol="72000" anchor="t">
            <a:noAutofit/>
          </a:bodyPr>
          <a:lstStyle/>
          <a:p>
            <a:pPr marL="0" indent="0" algn="ctr">
              <a:buNone/>
            </a:pPr>
            <a:r>
              <a:rPr lang="fr-FR" sz="2600" b="1" dirty="0">
                <a:latin typeface="Book Antiqua" panose="02040602050305030304" pitchFamily="18" charset="0"/>
              </a:rPr>
              <a:t>Eau du salut. Amen</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marL="0" marR="0" lvl="0" indent="0" algn="ctr" defTabSz="914400" rtl="1" eaLnBrk="1" fontAlgn="base" latinLnBrk="0" hangingPunct="1">
              <a:lnSpc>
                <a:spcPct val="100000"/>
              </a:lnSpc>
              <a:spcBef>
                <a:spcPct val="20000"/>
              </a:spcBef>
              <a:spcAft>
                <a:spcPct val="0"/>
              </a:spcAft>
              <a:buClrTx/>
              <a:buSzTx/>
              <a:buFontTx/>
              <a:buNone/>
              <a:tabLst/>
              <a:defRPr/>
            </a:pPr>
            <a:endParaRPr kumimoji="0" lang="ar-SA" altLang="fr-FR" sz="36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 typeface="Arial" pitchFamily="34" charset="0"/>
              <a:buNone/>
              <a:tabLst/>
              <a:defRPr/>
            </a:pPr>
            <a:endParaRPr kumimoji="0" lang="fr-FR" sz="4000" b="1" i="0" u="none" strike="noStrike" kern="1200" cap="none" spc="0" normalizeH="0" baseline="0" noProof="0" dirty="0">
              <a:ln>
                <a:noFill/>
              </a:ln>
              <a:solidFill>
                <a:prstClr val="black"/>
              </a:solidFill>
              <a:effectLst/>
              <a:uLnTx/>
              <a:uFillTx/>
              <a:latin typeface="CS Avva Shenouda" panose="020B7200000000000000" pitchFamily="34" charset="0"/>
              <a:ea typeface="+mn-ea"/>
              <a:cs typeface="+mn-cs"/>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240016" y="1233424"/>
            <a:ext cx="5453049" cy="646331"/>
          </a:xfrm>
          <a:prstGeom prst="rect">
            <a:avLst/>
          </a:prstGeom>
        </p:spPr>
        <p:txBody>
          <a:bodyPr wrap="square" anchor="t" anchorCtr="0">
            <a:spAutoFit/>
          </a:bodyPr>
          <a:lstStyle/>
          <a:p>
            <a:pPr lvl="0" algn="ctr" rtl="1">
              <a:spcAft>
                <a:spcPts val="1200"/>
              </a:spcAft>
            </a:pPr>
            <a:r>
              <a:rPr lang="ar-AE" sz="3600" b="1" dirty="0">
                <a:solidFill>
                  <a:prstClr val="black"/>
                </a:solidFill>
                <a:latin typeface="Book Antiqua" panose="02040602050305030304" pitchFamily="18" charset="0"/>
              </a:rPr>
              <a:t>ماء الخلاص آمين</a:t>
            </a:r>
            <a:endParaRPr lang="fr-FR" sz="3600" b="1" dirty="0">
              <a:solidFill>
                <a:prstClr val="black"/>
              </a:solidFill>
              <a:latin typeface="Book Antiqua" panose="02040602050305030304" pitchFamily="18" charset="0"/>
            </a:endParaRPr>
          </a:p>
        </p:txBody>
      </p:sp>
      <p:graphicFrame>
        <p:nvGraphicFramePr>
          <p:cNvPr id="5" name="Tableau 4">
            <a:extLst>
              <a:ext uri="{FF2B5EF4-FFF2-40B4-BE49-F238E27FC236}">
                <a16:creationId xmlns:a16="http://schemas.microsoft.com/office/drawing/2014/main" id="{355B0E5D-C233-46E9-B48C-8104B51C7EAB}"/>
              </a:ext>
            </a:extLst>
          </p:cNvPr>
          <p:cNvGraphicFramePr>
            <a:graphicFrameLocks noGrp="1"/>
          </p:cNvGraphicFramePr>
          <p:nvPr/>
        </p:nvGraphicFramePr>
        <p:xfrm>
          <a:off x="428493" y="3933056"/>
          <a:ext cx="11305251" cy="883920"/>
        </p:xfrm>
        <a:graphic>
          <a:graphicData uri="http://schemas.openxmlformats.org/drawingml/2006/table">
            <a:tbl>
              <a:tblPr firstRow="1" bandRow="1">
                <a:tableStyleId>{5C22544A-7EE6-4342-B048-85BDC9FD1C3A}</a:tableStyleId>
              </a:tblPr>
              <a:tblGrid>
                <a:gridCol w="3768417">
                  <a:extLst>
                    <a:ext uri="{9D8B030D-6E8A-4147-A177-3AD203B41FA5}">
                      <a16:colId xmlns:a16="http://schemas.microsoft.com/office/drawing/2014/main" val="173051987"/>
                    </a:ext>
                  </a:extLst>
                </a:gridCol>
                <a:gridCol w="3768417">
                  <a:extLst>
                    <a:ext uri="{9D8B030D-6E8A-4147-A177-3AD203B41FA5}">
                      <a16:colId xmlns:a16="http://schemas.microsoft.com/office/drawing/2014/main" val="1640507691"/>
                    </a:ext>
                  </a:extLst>
                </a:gridCol>
                <a:gridCol w="3768417">
                  <a:extLst>
                    <a:ext uri="{9D8B030D-6E8A-4147-A177-3AD203B41FA5}">
                      <a16:colId xmlns:a16="http://schemas.microsoft.com/office/drawing/2014/main" val="3637683879"/>
                    </a:ext>
                  </a:extLst>
                </a:gridCol>
              </a:tblGrid>
              <a:tr h="375384">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2000" b="1" kern="1200" dirty="0" err="1">
                          <a:solidFill>
                            <a:srgbClr val="C00000"/>
                          </a:solidFill>
                          <a:latin typeface="CS Avva Shenouda" panose="020B7200000000000000" pitchFamily="34" charset="0"/>
                          <a:ea typeface="+mn-ea"/>
                          <a:cs typeface="+mn-cs"/>
                        </a:rPr>
                        <a:t>Pilaoc</a:t>
                      </a:r>
                      <a:endParaRPr lang="fr-FR" sz="2000" b="1" kern="1200" dirty="0">
                        <a:solidFill>
                          <a:srgbClr val="C00000"/>
                        </a:solidFill>
                        <a:latin typeface="CS Avva Shenouda" panose="020B7200000000000000" pitchFamily="34" charset="0"/>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lang="fr-FR" sz="500" b="1" kern="1200" dirty="0">
                        <a:solidFill>
                          <a:srgbClr val="C00000"/>
                        </a:solidFill>
                        <a:latin typeface="CS Avva Shenouda" panose="020B7200000000000000" pitchFamily="34" charset="0"/>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lang="fr-FR" sz="2000" b="1" kern="1200" dirty="0" err="1">
                          <a:solidFill>
                            <a:schemeClr val="tx1"/>
                          </a:solidFill>
                          <a:effectLst/>
                          <a:latin typeface="CS Avva Shenouda" panose="020B7200000000000000" pitchFamily="34" charset="0"/>
                          <a:ea typeface="+mn-ea"/>
                          <a:cs typeface="+mn-cs"/>
                        </a:rPr>
                        <a:t>Amyn</a:t>
                      </a:r>
                      <a:endParaRPr lang="fr-FR" sz="2000" b="1" kern="1200" dirty="0">
                        <a:solidFill>
                          <a:schemeClr val="tx1"/>
                        </a:solidFill>
                        <a:effectLst/>
                        <a:latin typeface="CS Avva Shenouda" panose="020B7200000000000000" pitchFamily="34" charset="0"/>
                        <a:ea typeface="+mn-ea"/>
                        <a:cs typeface="+mn-cs"/>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algn="ctr" defTabSz="914400" rtl="0" eaLnBrk="1" latinLnBrk="0" hangingPunct="1"/>
                      <a:r>
                        <a:rPr lang="fr-FR" sz="2000" b="1" kern="1200" dirty="0">
                          <a:solidFill>
                            <a:srgbClr val="C00000"/>
                          </a:solidFill>
                          <a:latin typeface="+mn-lt"/>
                          <a:ea typeface="+mn-ea"/>
                          <a:cs typeface="+mn-cs"/>
                        </a:rPr>
                        <a:t>L’assemblée</a:t>
                      </a:r>
                      <a:endParaRPr lang="fr-FR" sz="2800" b="1" kern="1200" dirty="0">
                        <a:solidFill>
                          <a:srgbClr val="C00000"/>
                        </a:solidFill>
                        <a:latin typeface="+mn-lt"/>
                        <a:ea typeface="+mn-ea"/>
                        <a:cs typeface="+mn-cs"/>
                      </a:endParaRPr>
                    </a:p>
                    <a:p>
                      <a:pPr algn="ctr"/>
                      <a:r>
                        <a:rPr lang="fr-FR" sz="2400" b="1" kern="1200" dirty="0">
                          <a:solidFill>
                            <a:schemeClr val="dk1"/>
                          </a:solidFill>
                          <a:effectLst/>
                          <a:latin typeface="+mn-lt"/>
                          <a:ea typeface="+mn-ea"/>
                          <a:cs typeface="+mn-cs"/>
                        </a:rPr>
                        <a:t>Amen</a:t>
                      </a:r>
                      <a:endParaRPr lang="fr-FR" sz="2800" b="1" dirty="0">
                        <a:solidFill>
                          <a:srgbClr val="C00000"/>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ar-SA" sz="2400" b="1" kern="1200" dirty="0">
                          <a:solidFill>
                            <a:srgbClr val="C00000"/>
                          </a:solidFill>
                          <a:effectLst/>
                          <a:latin typeface="+mn-lt"/>
                          <a:ea typeface="+mn-ea"/>
                          <a:cs typeface="+mn-cs"/>
                        </a:rPr>
                        <a:t>الشعب</a:t>
                      </a:r>
                      <a:endParaRPr lang="fr-FR" sz="2400" b="1" kern="1200" dirty="0">
                        <a:solidFill>
                          <a:srgbClr val="C00000"/>
                        </a:solidFill>
                        <a:effectLst/>
                        <a:latin typeface="+mn-lt"/>
                        <a:ea typeface="+mn-ea"/>
                        <a:cs typeface="+mn-cs"/>
                      </a:endParaRPr>
                    </a:p>
                    <a:p>
                      <a:pPr algn="ctr"/>
                      <a:r>
                        <a:rPr lang="ar-SA" sz="2800" b="1" kern="1200" dirty="0">
                          <a:solidFill>
                            <a:schemeClr val="dk1"/>
                          </a:solidFill>
                          <a:effectLst/>
                          <a:latin typeface="+mn-lt"/>
                          <a:ea typeface="+mn-ea"/>
                          <a:cs typeface="+mn-cs"/>
                        </a:rPr>
                        <a:t>أمين</a:t>
                      </a:r>
                      <a:endParaRPr lang="fr-FR" sz="2000" b="1" dirty="0">
                        <a:solidFill>
                          <a:srgbClr val="C00000"/>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738159327"/>
                  </a:ext>
                </a:extLst>
              </a:tr>
            </a:tbl>
          </a:graphicData>
        </a:graphic>
      </p:graphicFrame>
      <p:graphicFrame>
        <p:nvGraphicFramePr>
          <p:cNvPr id="6" name="Tableau 5">
            <a:extLst>
              <a:ext uri="{FF2B5EF4-FFF2-40B4-BE49-F238E27FC236}">
                <a16:creationId xmlns:a16="http://schemas.microsoft.com/office/drawing/2014/main" id="{4FF79188-25EB-41E5-AB1D-E25E688F4592}"/>
              </a:ext>
            </a:extLst>
          </p:cNvPr>
          <p:cNvGraphicFramePr>
            <a:graphicFrameLocks noGrp="1"/>
          </p:cNvGraphicFramePr>
          <p:nvPr/>
        </p:nvGraphicFramePr>
        <p:xfrm>
          <a:off x="422177" y="764704"/>
          <a:ext cx="11270888" cy="457200"/>
        </p:xfrm>
        <a:graphic>
          <a:graphicData uri="http://schemas.openxmlformats.org/drawingml/2006/table">
            <a:tbl>
              <a:tblPr firstRow="1" bandRow="1">
                <a:tableStyleId>{5C22544A-7EE6-4342-B048-85BDC9FD1C3A}</a:tableStyleId>
              </a:tblPr>
              <a:tblGrid>
                <a:gridCol w="5635444">
                  <a:extLst>
                    <a:ext uri="{9D8B030D-6E8A-4147-A177-3AD203B41FA5}">
                      <a16:colId xmlns:a16="http://schemas.microsoft.com/office/drawing/2014/main" val="3960078522"/>
                    </a:ext>
                  </a:extLst>
                </a:gridCol>
                <a:gridCol w="5635444">
                  <a:extLst>
                    <a:ext uri="{9D8B030D-6E8A-4147-A177-3AD203B41FA5}">
                      <a16:colId xmlns:a16="http://schemas.microsoft.com/office/drawing/2014/main" val="643635508"/>
                    </a:ext>
                  </a:extLst>
                </a:gridCol>
              </a:tblGrid>
              <a:tr h="370840">
                <a:tc>
                  <a:txBody>
                    <a:bodyPr/>
                    <a:lstStyle/>
                    <a:p>
                      <a:pPr algn="ctr"/>
                      <a:r>
                        <a:rPr lang="fr-FR" sz="2000" dirty="0">
                          <a:solidFill>
                            <a:srgbClr val="C00000"/>
                          </a:solidFill>
                        </a:rPr>
                        <a:t>Le Prêtre</a:t>
                      </a: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ar-SA" sz="2400" b="1" kern="1200" dirty="0">
                          <a:solidFill>
                            <a:srgbClr val="C00000"/>
                          </a:solidFill>
                          <a:effectLst/>
                          <a:latin typeface="+mn-lt"/>
                          <a:ea typeface="+mn-ea"/>
                          <a:cs typeface="+mn-cs"/>
                        </a:rPr>
                        <a:t>الكاهن</a:t>
                      </a:r>
                      <a:endParaRPr lang="fr-FR" sz="2400" dirty="0">
                        <a:solidFill>
                          <a:srgbClr val="C00000"/>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765860686"/>
                  </a:ext>
                </a:extLst>
              </a:tr>
            </a:tbl>
          </a:graphicData>
        </a:graphic>
      </p:graphicFrame>
      <p:sp>
        <p:nvSpPr>
          <p:cNvPr id="11" name="ZoneTexte 10">
            <a:extLst>
              <a:ext uri="{FF2B5EF4-FFF2-40B4-BE49-F238E27FC236}">
                <a16:creationId xmlns:a16="http://schemas.microsoft.com/office/drawing/2014/main" id="{71F76E4E-07B7-4B82-8020-9D970AA49851}"/>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du </a:t>
            </a:r>
            <a:r>
              <a:rPr lang="fr-FR" sz="1600" b="1" dirty="0" err="1">
                <a:solidFill>
                  <a:schemeClr val="bg1"/>
                </a:solidFill>
              </a:rPr>
              <a:t>Lakkan</a:t>
            </a:r>
            <a:r>
              <a:rPr lang="fr-FR" sz="1600" b="1" dirty="0">
                <a:solidFill>
                  <a:schemeClr val="bg1"/>
                </a:solidFill>
              </a:rPr>
              <a:t> (Lavement des pieds)</a:t>
            </a:r>
          </a:p>
        </p:txBody>
      </p:sp>
      <p:sp>
        <p:nvSpPr>
          <p:cNvPr id="13" name="Rectangle 74">
            <a:extLst>
              <a:ext uri="{FF2B5EF4-FFF2-40B4-BE49-F238E27FC236}">
                <a16:creationId xmlns:a16="http://schemas.microsoft.com/office/drawing/2014/main" id="{815F98BE-8A95-46D4-A7BB-7AEE937FF3E6}"/>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صلاة </a:t>
            </a:r>
            <a:r>
              <a:rPr lang="ar-SA" sz="2000" b="1" dirty="0" err="1">
                <a:solidFill>
                  <a:schemeClr val="bg1"/>
                </a:solidFill>
              </a:rPr>
              <a:t>اللقان</a:t>
            </a:r>
            <a:endParaRPr lang="en-US" altLang="fr-FR" sz="2000" b="1" i="1" dirty="0">
              <a:solidFill>
                <a:schemeClr val="bg1"/>
              </a:solidFill>
            </a:endParaRPr>
          </a:p>
        </p:txBody>
      </p:sp>
    </p:spTree>
    <p:extLst>
      <p:ext uri="{BB962C8B-B14F-4D97-AF65-F5344CB8AC3E}">
        <p14:creationId xmlns:p14="http://schemas.microsoft.com/office/powerpoint/2010/main" val="3688748702"/>
      </p:ext>
    </p:extLst>
  </p:cSld>
  <p:clrMapOvr>
    <a:masterClrMapping/>
  </p:clrMapOvr>
</p:sld>
</file>

<file path=ppt/slides/slide7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5306" y="1266276"/>
            <a:ext cx="5406557" cy="4791684"/>
          </a:xfrm>
        </p:spPr>
        <p:txBody>
          <a:bodyPr numCol="1" spcCol="72000" anchor="t">
            <a:noAutofit/>
          </a:bodyPr>
          <a:lstStyle/>
          <a:p>
            <a:pPr marL="0" indent="0" algn="just">
              <a:buNone/>
            </a:pPr>
            <a:r>
              <a:rPr lang="fr-FR" sz="2600" b="1" dirty="0">
                <a:latin typeface="Book Antiqua" panose="02040602050305030304" pitchFamily="18" charset="0"/>
              </a:rPr>
              <a:t>Rends-nous dignes d'être appelés fils afin que nous criions vers Ton Père très bon et le Saint Esprit en disant : Notre Père ....</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marL="0" marR="0" lvl="0" indent="0" algn="ctr" defTabSz="914400" rtl="1" eaLnBrk="1" fontAlgn="base" latinLnBrk="0" hangingPunct="1">
              <a:lnSpc>
                <a:spcPct val="100000"/>
              </a:lnSpc>
              <a:spcBef>
                <a:spcPct val="20000"/>
              </a:spcBef>
              <a:spcAft>
                <a:spcPct val="0"/>
              </a:spcAft>
              <a:buClrTx/>
              <a:buSzTx/>
              <a:buFontTx/>
              <a:buNone/>
              <a:tabLst/>
              <a:defRPr/>
            </a:pPr>
            <a:endParaRPr kumimoji="0" lang="ar-SA" altLang="fr-FR" sz="36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 typeface="Arial" pitchFamily="34" charset="0"/>
              <a:buNone/>
              <a:tabLst/>
              <a:defRPr/>
            </a:pPr>
            <a:endParaRPr kumimoji="0" lang="fr-FR" sz="4000" b="1" i="0" u="none" strike="noStrike" kern="1200" cap="none" spc="0" normalizeH="0" baseline="0" noProof="0" dirty="0">
              <a:ln>
                <a:noFill/>
              </a:ln>
              <a:solidFill>
                <a:prstClr val="black"/>
              </a:solidFill>
              <a:effectLst/>
              <a:uLnTx/>
              <a:uFillTx/>
              <a:latin typeface="CS Avva Shenouda" panose="020B7200000000000000" pitchFamily="34" charset="0"/>
              <a:ea typeface="+mn-ea"/>
              <a:cs typeface="+mn-cs"/>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240016" y="1233424"/>
            <a:ext cx="5453049" cy="1754326"/>
          </a:xfrm>
          <a:prstGeom prst="rect">
            <a:avLst/>
          </a:prstGeom>
        </p:spPr>
        <p:txBody>
          <a:bodyPr wrap="square" anchor="t" anchorCtr="0">
            <a:spAutoFit/>
          </a:bodyPr>
          <a:lstStyle/>
          <a:p>
            <a:pPr lvl="0" algn="just" rtl="1">
              <a:spcAft>
                <a:spcPts val="1200"/>
              </a:spcAft>
            </a:pPr>
            <a:r>
              <a:rPr lang="ar-AE" sz="3600" b="1" dirty="0">
                <a:solidFill>
                  <a:prstClr val="black"/>
                </a:solidFill>
                <a:latin typeface="Book Antiqua" panose="02040602050305030304" pitchFamily="18" charset="0"/>
              </a:rPr>
              <a:t>واجعلنا مستحقين البنوة لكي نصرخ نحو أبيك الصالح والروح القدس قائلين: يا أبانا الذى في السموات...</a:t>
            </a:r>
            <a:endParaRPr lang="fr-FR" sz="3600" b="1" dirty="0">
              <a:solidFill>
                <a:prstClr val="black"/>
              </a:solidFill>
              <a:latin typeface="Book Antiqua" panose="02040602050305030304" pitchFamily="18" charset="0"/>
            </a:endParaRPr>
          </a:p>
        </p:txBody>
      </p:sp>
      <p:graphicFrame>
        <p:nvGraphicFramePr>
          <p:cNvPr id="5" name="Tableau 4">
            <a:extLst>
              <a:ext uri="{FF2B5EF4-FFF2-40B4-BE49-F238E27FC236}">
                <a16:creationId xmlns:a16="http://schemas.microsoft.com/office/drawing/2014/main" id="{355B0E5D-C233-46E9-B48C-8104B51C7EAB}"/>
              </a:ext>
            </a:extLst>
          </p:cNvPr>
          <p:cNvGraphicFramePr>
            <a:graphicFrameLocks noGrp="1"/>
          </p:cNvGraphicFramePr>
          <p:nvPr/>
        </p:nvGraphicFramePr>
        <p:xfrm>
          <a:off x="428493" y="3933056"/>
          <a:ext cx="11305251" cy="1127760"/>
        </p:xfrm>
        <a:graphic>
          <a:graphicData uri="http://schemas.openxmlformats.org/drawingml/2006/table">
            <a:tbl>
              <a:tblPr firstRow="1" bandRow="1">
                <a:tableStyleId>{5C22544A-7EE6-4342-B048-85BDC9FD1C3A}</a:tableStyleId>
              </a:tblPr>
              <a:tblGrid>
                <a:gridCol w="3768417">
                  <a:extLst>
                    <a:ext uri="{9D8B030D-6E8A-4147-A177-3AD203B41FA5}">
                      <a16:colId xmlns:a16="http://schemas.microsoft.com/office/drawing/2014/main" val="173051987"/>
                    </a:ext>
                  </a:extLst>
                </a:gridCol>
                <a:gridCol w="3768417">
                  <a:extLst>
                    <a:ext uri="{9D8B030D-6E8A-4147-A177-3AD203B41FA5}">
                      <a16:colId xmlns:a16="http://schemas.microsoft.com/office/drawing/2014/main" val="1640507691"/>
                    </a:ext>
                  </a:extLst>
                </a:gridCol>
                <a:gridCol w="3768417">
                  <a:extLst>
                    <a:ext uri="{9D8B030D-6E8A-4147-A177-3AD203B41FA5}">
                      <a16:colId xmlns:a16="http://schemas.microsoft.com/office/drawing/2014/main" val="3637683879"/>
                    </a:ext>
                  </a:extLst>
                </a:gridCol>
              </a:tblGrid>
              <a:tr h="375384">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2000" b="1" kern="1200" dirty="0" err="1">
                          <a:solidFill>
                            <a:srgbClr val="C00000"/>
                          </a:solidFill>
                          <a:latin typeface="CS Avva Shenouda" panose="020B7200000000000000" pitchFamily="34" charset="0"/>
                          <a:ea typeface="+mn-ea"/>
                          <a:cs typeface="+mn-cs"/>
                        </a:rPr>
                        <a:t>Pilaoc</a:t>
                      </a:r>
                      <a:endParaRPr lang="fr-FR" sz="2000" b="1" kern="1200" dirty="0">
                        <a:solidFill>
                          <a:srgbClr val="C00000"/>
                        </a:solidFill>
                        <a:latin typeface="CS Avva Shenouda" panose="020B7200000000000000" pitchFamily="34" charset="0"/>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lang="fr-FR" sz="500" b="1" kern="1200" dirty="0">
                        <a:solidFill>
                          <a:srgbClr val="C00000"/>
                        </a:solidFill>
                        <a:latin typeface="CS Avva Shenouda" panose="020B7200000000000000" pitchFamily="34" charset="0"/>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lang="fr-FR" sz="2400" b="1" kern="1200" dirty="0">
                          <a:solidFill>
                            <a:schemeClr val="tx1"/>
                          </a:solidFill>
                          <a:effectLst/>
                          <a:latin typeface="Athanasius" pitchFamily="2" charset="0"/>
                          <a:ea typeface="+mn-ea"/>
                          <a:cs typeface="+mn-cs"/>
                        </a:rPr>
                        <a:t>"en </a:t>
                      </a:r>
                      <a:r>
                        <a:rPr lang="fr-FR" sz="2400" b="1" kern="1200" dirty="0" err="1">
                          <a:solidFill>
                            <a:schemeClr val="tx1"/>
                          </a:solidFill>
                          <a:effectLst/>
                          <a:latin typeface="Athanasius" pitchFamily="2" charset="0"/>
                          <a:ea typeface="+mn-ea"/>
                          <a:cs typeface="+mn-cs"/>
                        </a:rPr>
                        <a:t>Pxc</a:t>
                      </a:r>
                      <a:r>
                        <a:rPr lang="fr-FR" sz="2400" b="1" kern="1200" dirty="0">
                          <a:solidFill>
                            <a:schemeClr val="tx1"/>
                          </a:solidFill>
                          <a:effectLst/>
                          <a:latin typeface="Athanasius" pitchFamily="2" charset="0"/>
                          <a:ea typeface="+mn-ea"/>
                          <a:cs typeface="+mn-cs"/>
                        </a:rPr>
                        <a:t> ? </a:t>
                      </a:r>
                      <a:r>
                        <a:rPr lang="fr-FR" sz="2400" b="1" kern="1200" dirty="0" err="1">
                          <a:solidFill>
                            <a:schemeClr val="tx1"/>
                          </a:solidFill>
                          <a:effectLst/>
                          <a:latin typeface="Athanasius" pitchFamily="2" charset="0"/>
                          <a:ea typeface="+mn-ea"/>
                          <a:cs typeface="+mn-cs"/>
                        </a:rPr>
                        <a:t>Ihc</a:t>
                      </a:r>
                      <a:r>
                        <a:rPr lang="fr-FR" sz="2400" b="1" kern="1200" dirty="0">
                          <a:solidFill>
                            <a:schemeClr val="tx1"/>
                          </a:solidFill>
                          <a:effectLst/>
                          <a:latin typeface="Athanasius" pitchFamily="2" charset="0"/>
                          <a:ea typeface="+mn-ea"/>
                          <a:cs typeface="+mn-cs"/>
                        </a:rPr>
                        <a:t> ? </a:t>
                      </a:r>
                      <a:r>
                        <a:rPr lang="fr-FR" sz="2400" b="1" kern="1200" dirty="0" err="1">
                          <a:solidFill>
                            <a:schemeClr val="tx1"/>
                          </a:solidFill>
                          <a:effectLst/>
                          <a:latin typeface="Athanasius" pitchFamily="2" charset="0"/>
                          <a:ea typeface="+mn-ea"/>
                          <a:cs typeface="+mn-cs"/>
                        </a:rPr>
                        <a:t>Penè</a:t>
                      </a:r>
                      <a:r>
                        <a:rPr lang="fr-FR" sz="2400" b="1" kern="1200" dirty="0">
                          <a:solidFill>
                            <a:schemeClr val="tx1"/>
                          </a:solidFill>
                          <a:effectLst/>
                          <a:latin typeface="Athanasius" pitchFamily="2" charset="0"/>
                          <a:ea typeface="+mn-ea"/>
                          <a:cs typeface="+mn-cs"/>
                        </a:rPr>
                        <a:t>_.</a:t>
                      </a: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algn="ctr" defTabSz="914400" rtl="0" eaLnBrk="1" latinLnBrk="0" hangingPunct="1"/>
                      <a:r>
                        <a:rPr lang="fr-FR" sz="2000" b="1" kern="1200" dirty="0">
                          <a:solidFill>
                            <a:srgbClr val="C00000"/>
                          </a:solidFill>
                          <a:latin typeface="+mn-lt"/>
                          <a:ea typeface="+mn-ea"/>
                          <a:cs typeface="+mn-cs"/>
                        </a:rPr>
                        <a:t>L’assemblée</a:t>
                      </a:r>
                      <a:endParaRPr lang="fr-FR" sz="2800" b="1" kern="1200" dirty="0">
                        <a:solidFill>
                          <a:srgbClr val="C00000"/>
                        </a:solidFill>
                        <a:latin typeface="+mn-lt"/>
                        <a:ea typeface="+mn-ea"/>
                        <a:cs typeface="+mn-cs"/>
                      </a:endParaRPr>
                    </a:p>
                    <a:p>
                      <a:pPr algn="ctr"/>
                      <a:r>
                        <a:rPr lang="fr-FR" sz="2400" b="1" kern="1200" dirty="0">
                          <a:solidFill>
                            <a:schemeClr val="dk1"/>
                          </a:solidFill>
                          <a:effectLst/>
                          <a:latin typeface="+mn-lt"/>
                          <a:ea typeface="+mn-ea"/>
                          <a:cs typeface="+mn-cs"/>
                        </a:rPr>
                        <a:t>Par le Christ Jésus notre Seigneur</a:t>
                      </a:r>
                      <a:endParaRPr lang="fr-FR" sz="2800" b="1" dirty="0">
                        <a:solidFill>
                          <a:srgbClr val="C00000"/>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ar-SA" sz="2400" b="1" kern="1200" dirty="0">
                          <a:solidFill>
                            <a:srgbClr val="C00000"/>
                          </a:solidFill>
                          <a:effectLst/>
                          <a:latin typeface="+mn-lt"/>
                          <a:ea typeface="+mn-ea"/>
                          <a:cs typeface="+mn-cs"/>
                        </a:rPr>
                        <a:t>الشعب</a:t>
                      </a:r>
                      <a:endParaRPr lang="fr-FR" sz="2400" b="1" kern="1200" dirty="0">
                        <a:solidFill>
                          <a:srgbClr val="C00000"/>
                        </a:solidFill>
                        <a:effectLst/>
                        <a:latin typeface="+mn-lt"/>
                        <a:ea typeface="+mn-ea"/>
                        <a:cs typeface="+mn-cs"/>
                      </a:endParaRPr>
                    </a:p>
                    <a:p>
                      <a:pPr algn="ctr"/>
                      <a:r>
                        <a:rPr lang="ar-SA" sz="2800" b="1" kern="1200" dirty="0">
                          <a:solidFill>
                            <a:schemeClr val="dk1"/>
                          </a:solidFill>
                          <a:effectLst/>
                          <a:latin typeface="+mn-lt"/>
                          <a:ea typeface="+mn-ea"/>
                          <a:cs typeface="+mn-cs"/>
                        </a:rPr>
                        <a:t>بالمسيح يسوع ربنا</a:t>
                      </a:r>
                      <a:endParaRPr lang="fr-FR" sz="2000" b="1" dirty="0">
                        <a:solidFill>
                          <a:srgbClr val="C00000"/>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738159327"/>
                  </a:ext>
                </a:extLst>
              </a:tr>
            </a:tbl>
          </a:graphicData>
        </a:graphic>
      </p:graphicFrame>
      <p:graphicFrame>
        <p:nvGraphicFramePr>
          <p:cNvPr id="6" name="Tableau 5">
            <a:extLst>
              <a:ext uri="{FF2B5EF4-FFF2-40B4-BE49-F238E27FC236}">
                <a16:creationId xmlns:a16="http://schemas.microsoft.com/office/drawing/2014/main" id="{4FF79188-25EB-41E5-AB1D-E25E688F4592}"/>
              </a:ext>
            </a:extLst>
          </p:cNvPr>
          <p:cNvGraphicFramePr>
            <a:graphicFrameLocks noGrp="1"/>
          </p:cNvGraphicFramePr>
          <p:nvPr/>
        </p:nvGraphicFramePr>
        <p:xfrm>
          <a:off x="422177" y="764704"/>
          <a:ext cx="11270888" cy="457200"/>
        </p:xfrm>
        <a:graphic>
          <a:graphicData uri="http://schemas.openxmlformats.org/drawingml/2006/table">
            <a:tbl>
              <a:tblPr firstRow="1" bandRow="1">
                <a:tableStyleId>{5C22544A-7EE6-4342-B048-85BDC9FD1C3A}</a:tableStyleId>
              </a:tblPr>
              <a:tblGrid>
                <a:gridCol w="5635444">
                  <a:extLst>
                    <a:ext uri="{9D8B030D-6E8A-4147-A177-3AD203B41FA5}">
                      <a16:colId xmlns:a16="http://schemas.microsoft.com/office/drawing/2014/main" val="3960078522"/>
                    </a:ext>
                  </a:extLst>
                </a:gridCol>
                <a:gridCol w="5635444">
                  <a:extLst>
                    <a:ext uri="{9D8B030D-6E8A-4147-A177-3AD203B41FA5}">
                      <a16:colId xmlns:a16="http://schemas.microsoft.com/office/drawing/2014/main" val="643635508"/>
                    </a:ext>
                  </a:extLst>
                </a:gridCol>
              </a:tblGrid>
              <a:tr h="370840">
                <a:tc>
                  <a:txBody>
                    <a:bodyPr/>
                    <a:lstStyle/>
                    <a:p>
                      <a:pPr algn="ctr"/>
                      <a:r>
                        <a:rPr lang="fr-FR" sz="2000" dirty="0">
                          <a:solidFill>
                            <a:srgbClr val="C00000"/>
                          </a:solidFill>
                        </a:rPr>
                        <a:t>Le Prêtre</a:t>
                      </a: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ar-SA" sz="2400" b="1" kern="1200" dirty="0">
                          <a:solidFill>
                            <a:srgbClr val="C00000"/>
                          </a:solidFill>
                          <a:effectLst/>
                          <a:latin typeface="+mn-lt"/>
                          <a:ea typeface="+mn-ea"/>
                          <a:cs typeface="+mn-cs"/>
                        </a:rPr>
                        <a:t>الكاهن</a:t>
                      </a:r>
                      <a:endParaRPr lang="fr-FR" sz="2400" dirty="0">
                        <a:solidFill>
                          <a:srgbClr val="C00000"/>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765860686"/>
                  </a:ext>
                </a:extLst>
              </a:tr>
            </a:tbl>
          </a:graphicData>
        </a:graphic>
      </p:graphicFrame>
      <p:graphicFrame>
        <p:nvGraphicFramePr>
          <p:cNvPr id="11" name="Tableau 10">
            <a:extLst>
              <a:ext uri="{FF2B5EF4-FFF2-40B4-BE49-F238E27FC236}">
                <a16:creationId xmlns:a16="http://schemas.microsoft.com/office/drawing/2014/main" id="{7FE50735-1F0C-4643-9757-1FD061C1EA72}"/>
              </a:ext>
            </a:extLst>
          </p:cNvPr>
          <p:cNvGraphicFramePr>
            <a:graphicFrameLocks noGrp="1"/>
          </p:cNvGraphicFramePr>
          <p:nvPr/>
        </p:nvGraphicFramePr>
        <p:xfrm>
          <a:off x="464572" y="5253568"/>
          <a:ext cx="11305251" cy="1173480"/>
        </p:xfrm>
        <a:graphic>
          <a:graphicData uri="http://schemas.openxmlformats.org/drawingml/2006/table">
            <a:tbl>
              <a:tblPr firstRow="1" bandRow="1">
                <a:tableStyleId>{5C22544A-7EE6-4342-B048-85BDC9FD1C3A}</a:tableStyleId>
              </a:tblPr>
              <a:tblGrid>
                <a:gridCol w="3768417">
                  <a:extLst>
                    <a:ext uri="{9D8B030D-6E8A-4147-A177-3AD203B41FA5}">
                      <a16:colId xmlns:a16="http://schemas.microsoft.com/office/drawing/2014/main" val="1307222669"/>
                    </a:ext>
                  </a:extLst>
                </a:gridCol>
                <a:gridCol w="3768417">
                  <a:extLst>
                    <a:ext uri="{9D8B030D-6E8A-4147-A177-3AD203B41FA5}">
                      <a16:colId xmlns:a16="http://schemas.microsoft.com/office/drawing/2014/main" val="1744930833"/>
                    </a:ext>
                  </a:extLst>
                </a:gridCol>
                <a:gridCol w="3768417">
                  <a:extLst>
                    <a:ext uri="{9D8B030D-6E8A-4147-A177-3AD203B41FA5}">
                      <a16:colId xmlns:a16="http://schemas.microsoft.com/office/drawing/2014/main" val="3267062962"/>
                    </a:ext>
                  </a:extLst>
                </a:gridCol>
              </a:tblGrid>
              <a:tr h="375384">
                <a:tc>
                  <a:txBody>
                    <a:bodyPr/>
                    <a:lstStyle/>
                    <a:p>
                      <a:pPr marL="0" marR="0" lvl="0" indent="0" algn="ctr" defTabSz="914400" rtl="0" eaLnBrk="1" fontAlgn="auto" latinLnBrk="0" hangingPunct="1">
                        <a:lnSpc>
                          <a:spcPct val="115000"/>
                        </a:lnSpc>
                        <a:spcBef>
                          <a:spcPts val="0"/>
                        </a:spcBef>
                        <a:spcAft>
                          <a:spcPts val="0"/>
                        </a:spcAft>
                        <a:buClrTx/>
                        <a:buSzTx/>
                        <a:buFontTx/>
                        <a:buNone/>
                        <a:tabLst/>
                        <a:defRPr/>
                      </a:pPr>
                      <a:r>
                        <a:rPr lang="fr-FR" sz="2000" b="1" kern="1200" dirty="0" err="1">
                          <a:solidFill>
                            <a:srgbClr val="C00000"/>
                          </a:solidFill>
                          <a:latin typeface="CS Avva Shenouda" panose="020B7200000000000000" pitchFamily="34" charset="0"/>
                          <a:ea typeface="+mn-ea"/>
                          <a:cs typeface="+mn-cs"/>
                        </a:rPr>
                        <a:t>Pidi`akwn</a:t>
                      </a:r>
                      <a:endParaRPr lang="fr-FR" sz="500" b="1" kern="1200" dirty="0">
                        <a:solidFill>
                          <a:srgbClr val="C00000"/>
                        </a:solidFill>
                        <a:latin typeface="CS Avva Shenouda" panose="020B7200000000000000" pitchFamily="34" charset="0"/>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lang="fr-FR" sz="2400" b="1" kern="1200" dirty="0">
                          <a:solidFill>
                            <a:schemeClr val="tx1"/>
                          </a:solidFill>
                          <a:effectLst/>
                          <a:latin typeface="Athanasius" pitchFamily="2" charset="0"/>
                          <a:ea typeface="+mn-ea"/>
                          <a:cs typeface="+mn-cs"/>
                        </a:rPr>
                        <a:t>Tac </a:t>
                      </a:r>
                      <a:r>
                        <a:rPr lang="fr-FR" sz="2400" b="1" kern="1200" dirty="0" err="1">
                          <a:solidFill>
                            <a:schemeClr val="tx1"/>
                          </a:solidFill>
                          <a:effectLst/>
                          <a:latin typeface="Athanasius" pitchFamily="2" charset="0"/>
                          <a:ea typeface="+mn-ea"/>
                          <a:cs typeface="+mn-cs"/>
                        </a:rPr>
                        <a:t>kevalac</a:t>
                      </a:r>
                      <a:r>
                        <a:rPr lang="fr-FR" sz="2400" b="1" kern="1200" dirty="0">
                          <a:solidFill>
                            <a:schemeClr val="tx1"/>
                          </a:solidFill>
                          <a:effectLst/>
                          <a:latin typeface="Athanasius" pitchFamily="2" charset="0"/>
                          <a:ea typeface="+mn-ea"/>
                          <a:cs typeface="+mn-cs"/>
                        </a:rPr>
                        <a:t> `</a:t>
                      </a:r>
                      <a:r>
                        <a:rPr lang="fr-FR" sz="2400" b="1" kern="1200" dirty="0" err="1">
                          <a:solidFill>
                            <a:schemeClr val="tx1"/>
                          </a:solidFill>
                          <a:effectLst/>
                          <a:latin typeface="Athanasius" pitchFamily="2" charset="0"/>
                          <a:ea typeface="+mn-ea"/>
                          <a:cs typeface="+mn-cs"/>
                        </a:rPr>
                        <a:t>umwn</a:t>
                      </a:r>
                      <a:r>
                        <a:rPr lang="fr-FR" sz="2400" b="1" kern="1200" dirty="0">
                          <a:solidFill>
                            <a:schemeClr val="tx1"/>
                          </a:solidFill>
                          <a:effectLst/>
                          <a:latin typeface="Athanasius" pitchFamily="2" charset="0"/>
                          <a:ea typeface="+mn-ea"/>
                          <a:cs typeface="+mn-cs"/>
                        </a:rPr>
                        <a:t> </a:t>
                      </a:r>
                      <a:r>
                        <a:rPr lang="fr-FR" sz="2400" b="1" kern="1200" dirty="0" err="1">
                          <a:solidFill>
                            <a:schemeClr val="tx1"/>
                          </a:solidFill>
                          <a:effectLst/>
                          <a:latin typeface="Athanasius" pitchFamily="2" charset="0"/>
                          <a:ea typeface="+mn-ea"/>
                          <a:cs typeface="+mn-cs"/>
                        </a:rPr>
                        <a:t>tw</a:t>
                      </a:r>
                      <a:r>
                        <a:rPr lang="fr-FR" sz="2400" b="1" kern="1200" dirty="0">
                          <a:solidFill>
                            <a:schemeClr val="tx1"/>
                          </a:solidFill>
                          <a:effectLst/>
                          <a:latin typeface="Athanasius" pitchFamily="2" charset="0"/>
                          <a:ea typeface="+mn-ea"/>
                          <a:cs typeface="+mn-cs"/>
                        </a:rPr>
                        <a:t> </a:t>
                      </a:r>
                      <a:r>
                        <a:rPr lang="fr-FR" sz="2400" b="1" kern="1200" dirty="0" err="1">
                          <a:solidFill>
                            <a:schemeClr val="tx1"/>
                          </a:solidFill>
                          <a:effectLst/>
                          <a:latin typeface="Athanasius" pitchFamily="2" charset="0"/>
                          <a:ea typeface="+mn-ea"/>
                          <a:cs typeface="+mn-cs"/>
                        </a:rPr>
                        <a:t>Kuriw</a:t>
                      </a:r>
                      <a:r>
                        <a:rPr lang="fr-FR" sz="2400" b="1" kern="1200" dirty="0">
                          <a:solidFill>
                            <a:schemeClr val="tx1"/>
                          </a:solidFill>
                          <a:effectLst/>
                          <a:latin typeface="Athanasius" pitchFamily="2" charset="0"/>
                          <a:ea typeface="+mn-ea"/>
                          <a:cs typeface="+mn-cs"/>
                        </a:rPr>
                        <a:t> `</a:t>
                      </a:r>
                      <a:r>
                        <a:rPr lang="fr-FR" sz="2400" b="1" kern="1200" dirty="0" err="1">
                          <a:solidFill>
                            <a:schemeClr val="tx1"/>
                          </a:solidFill>
                          <a:effectLst/>
                          <a:latin typeface="Athanasius" pitchFamily="2" charset="0"/>
                          <a:ea typeface="+mn-ea"/>
                          <a:cs typeface="+mn-cs"/>
                        </a:rPr>
                        <a:t>klinate</a:t>
                      </a:r>
                      <a:r>
                        <a:rPr lang="fr-FR" sz="2400" b="1" kern="1200" dirty="0">
                          <a:solidFill>
                            <a:schemeClr val="tx1"/>
                          </a:solidFill>
                          <a:effectLst/>
                          <a:latin typeface="Athanasius" pitchFamily="2" charset="0"/>
                          <a:ea typeface="+mn-ea"/>
                          <a:cs typeface="+mn-cs"/>
                        </a:rPr>
                        <a:t>.</a:t>
                      </a: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2000" b="1" kern="1200" dirty="0">
                          <a:solidFill>
                            <a:srgbClr val="C00000"/>
                          </a:solidFill>
                          <a:latin typeface="+mn-lt"/>
                          <a:ea typeface="+mn-ea"/>
                          <a:cs typeface="+mn-cs"/>
                        </a:rPr>
                        <a:t>Le diacre</a:t>
                      </a:r>
                      <a:endParaRPr lang="fr-FR" sz="2800" b="1" kern="1200" dirty="0">
                        <a:solidFill>
                          <a:srgbClr val="C00000"/>
                        </a:solidFill>
                        <a:latin typeface="+mn-lt"/>
                        <a:ea typeface="+mn-ea"/>
                        <a:cs typeface="+mn-cs"/>
                      </a:endParaRPr>
                    </a:p>
                    <a:p>
                      <a:pPr algn="ctr"/>
                      <a:r>
                        <a:rPr lang="fr-FR" sz="2400" b="1" kern="1200" dirty="0">
                          <a:solidFill>
                            <a:schemeClr val="dk1"/>
                          </a:solidFill>
                          <a:effectLst/>
                          <a:latin typeface="+mn-lt"/>
                          <a:ea typeface="+mn-ea"/>
                          <a:cs typeface="+mn-cs"/>
                        </a:rPr>
                        <a:t>Inclinez la tête devant le Seigneur</a:t>
                      </a:r>
                      <a:endParaRPr lang="fr-FR" sz="2800" b="1" dirty="0">
                        <a:solidFill>
                          <a:srgbClr val="C00000"/>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ar-SA" sz="2400" b="1" kern="1200" dirty="0">
                          <a:solidFill>
                            <a:srgbClr val="C00000"/>
                          </a:solidFill>
                          <a:effectLst/>
                          <a:latin typeface="+mn-lt"/>
                          <a:ea typeface="+mn-ea"/>
                          <a:cs typeface="+mn-cs"/>
                        </a:rPr>
                        <a:t>الشماس</a:t>
                      </a:r>
                      <a:endParaRPr lang="fr-FR" sz="2400" b="1" kern="1200" dirty="0">
                        <a:solidFill>
                          <a:srgbClr val="C00000"/>
                        </a:solidFill>
                        <a:effectLst/>
                        <a:latin typeface="+mn-lt"/>
                        <a:ea typeface="+mn-ea"/>
                        <a:cs typeface="+mn-cs"/>
                      </a:endParaRPr>
                    </a:p>
                    <a:p>
                      <a:pPr algn="ctr"/>
                      <a:r>
                        <a:rPr lang="ar-SA" sz="2800" b="1" kern="1200" dirty="0">
                          <a:solidFill>
                            <a:schemeClr val="dk1"/>
                          </a:solidFill>
                          <a:effectLst/>
                          <a:latin typeface="+mn-lt"/>
                          <a:ea typeface="+mn-ea"/>
                          <a:cs typeface="+mn-cs"/>
                        </a:rPr>
                        <a:t>احنوا رؤوسكم للرب</a:t>
                      </a:r>
                      <a:endParaRPr lang="fr-FR" sz="2000" b="1" dirty="0">
                        <a:solidFill>
                          <a:srgbClr val="C00000"/>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08890959"/>
                  </a:ext>
                </a:extLst>
              </a:tr>
            </a:tbl>
          </a:graphicData>
        </a:graphic>
      </p:graphicFrame>
      <p:sp>
        <p:nvSpPr>
          <p:cNvPr id="14" name="ZoneTexte 13">
            <a:extLst>
              <a:ext uri="{FF2B5EF4-FFF2-40B4-BE49-F238E27FC236}">
                <a16:creationId xmlns:a16="http://schemas.microsoft.com/office/drawing/2014/main" id="{BD4D2568-26B8-4272-A942-310216922328}"/>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du </a:t>
            </a:r>
            <a:r>
              <a:rPr lang="fr-FR" sz="1600" b="1" dirty="0" err="1">
                <a:solidFill>
                  <a:schemeClr val="bg1"/>
                </a:solidFill>
              </a:rPr>
              <a:t>Lakkan</a:t>
            </a:r>
            <a:r>
              <a:rPr lang="fr-FR" sz="1600" b="1" dirty="0">
                <a:solidFill>
                  <a:schemeClr val="bg1"/>
                </a:solidFill>
              </a:rPr>
              <a:t> (Lavement des pieds)</a:t>
            </a:r>
          </a:p>
        </p:txBody>
      </p:sp>
      <p:sp>
        <p:nvSpPr>
          <p:cNvPr id="15" name="Rectangle 74">
            <a:extLst>
              <a:ext uri="{FF2B5EF4-FFF2-40B4-BE49-F238E27FC236}">
                <a16:creationId xmlns:a16="http://schemas.microsoft.com/office/drawing/2014/main" id="{645C9280-51AB-46C9-AB13-15B94B83CB65}"/>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صلاة </a:t>
            </a:r>
            <a:r>
              <a:rPr lang="ar-SA" sz="2000" b="1" dirty="0" err="1">
                <a:solidFill>
                  <a:schemeClr val="bg1"/>
                </a:solidFill>
              </a:rPr>
              <a:t>اللقان</a:t>
            </a:r>
            <a:endParaRPr lang="en-US" altLang="fr-FR" sz="2000" b="1" i="1" dirty="0">
              <a:solidFill>
                <a:schemeClr val="bg1"/>
              </a:solidFill>
            </a:endParaRPr>
          </a:p>
        </p:txBody>
      </p:sp>
    </p:spTree>
    <p:extLst>
      <p:ext uri="{BB962C8B-B14F-4D97-AF65-F5344CB8AC3E}">
        <p14:creationId xmlns:p14="http://schemas.microsoft.com/office/powerpoint/2010/main" val="2113629888"/>
      </p:ext>
    </p:extLst>
  </p:cSld>
  <p:clrMapOvr>
    <a:masterClrMapping/>
  </p:clrMapOvr>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5" name="Connecteur droit 4">
            <a:extLst>
              <a:ext uri="{FF2B5EF4-FFF2-40B4-BE49-F238E27FC236}">
                <a16:creationId xmlns:a16="http://schemas.microsoft.com/office/drawing/2014/main" id="{126B1987-611D-41BD-9F08-E35F26AD5672}"/>
              </a:ext>
            </a:extLst>
          </p:cNvPr>
          <p:cNvCxnSpPr>
            <a:cxnSpLocks/>
          </p:cNvCxnSpPr>
          <p:nvPr/>
        </p:nvCxnSpPr>
        <p:spPr>
          <a:xfrm flipV="1">
            <a:off x="4151784" y="548680"/>
            <a:ext cx="0" cy="5832648"/>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7" name="Connecteur droit 6">
            <a:extLst>
              <a:ext uri="{FF2B5EF4-FFF2-40B4-BE49-F238E27FC236}">
                <a16:creationId xmlns:a16="http://schemas.microsoft.com/office/drawing/2014/main" id="{6FCAE597-4702-47B1-A0B0-F545200A3E96}"/>
              </a:ext>
            </a:extLst>
          </p:cNvPr>
          <p:cNvCxnSpPr>
            <a:cxnSpLocks/>
          </p:cNvCxnSpPr>
          <p:nvPr/>
        </p:nvCxnSpPr>
        <p:spPr>
          <a:xfrm>
            <a:off x="7932204" y="548680"/>
            <a:ext cx="0" cy="5832648"/>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aphicFrame>
        <p:nvGraphicFramePr>
          <p:cNvPr id="11" name="Tableau 10">
            <a:extLst>
              <a:ext uri="{FF2B5EF4-FFF2-40B4-BE49-F238E27FC236}">
                <a16:creationId xmlns:a16="http://schemas.microsoft.com/office/drawing/2014/main" id="{064030C8-D926-485C-8E3C-04B79300FA76}"/>
              </a:ext>
            </a:extLst>
          </p:cNvPr>
          <p:cNvGraphicFramePr>
            <a:graphicFrameLocks noGrp="1"/>
          </p:cNvGraphicFramePr>
          <p:nvPr/>
        </p:nvGraphicFramePr>
        <p:xfrm>
          <a:off x="407368" y="548680"/>
          <a:ext cx="11305251" cy="396240"/>
        </p:xfrm>
        <a:graphic>
          <a:graphicData uri="http://schemas.openxmlformats.org/drawingml/2006/table">
            <a:tbl>
              <a:tblPr firstRow="1" bandRow="1">
                <a:tableStyleId>{5C22544A-7EE6-4342-B048-85BDC9FD1C3A}</a:tableStyleId>
              </a:tblPr>
              <a:tblGrid>
                <a:gridCol w="3768417">
                  <a:extLst>
                    <a:ext uri="{9D8B030D-6E8A-4147-A177-3AD203B41FA5}">
                      <a16:colId xmlns:a16="http://schemas.microsoft.com/office/drawing/2014/main" val="643898362"/>
                    </a:ext>
                  </a:extLst>
                </a:gridCol>
                <a:gridCol w="3768417">
                  <a:extLst>
                    <a:ext uri="{9D8B030D-6E8A-4147-A177-3AD203B41FA5}">
                      <a16:colId xmlns:a16="http://schemas.microsoft.com/office/drawing/2014/main" val="928857037"/>
                    </a:ext>
                  </a:extLst>
                </a:gridCol>
                <a:gridCol w="3768417">
                  <a:extLst>
                    <a:ext uri="{9D8B030D-6E8A-4147-A177-3AD203B41FA5}">
                      <a16:colId xmlns:a16="http://schemas.microsoft.com/office/drawing/2014/main" val="2709813572"/>
                    </a:ext>
                  </a:extLst>
                </a:gridCol>
              </a:tblGrid>
              <a:tr h="370840">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2000" b="1" dirty="0" err="1">
                          <a:solidFill>
                            <a:srgbClr val="C00000"/>
                          </a:solidFill>
                          <a:latin typeface="CS Avva Shenouda" panose="020B7200000000000000" pitchFamily="34" charset="0"/>
                        </a:rPr>
                        <a:t>Piouyb</a:t>
                      </a:r>
                      <a:endParaRPr lang="fr-FR" sz="2800" b="1" dirty="0">
                        <a:solidFill>
                          <a:srgbClr val="C00000"/>
                        </a:solidFill>
                        <a:latin typeface="CS Avva Shenouda" panose="020B7200000000000000" pitchFamily="34" charset="0"/>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fr-FR" sz="2000" dirty="0">
                          <a:solidFill>
                            <a:srgbClr val="C00000"/>
                          </a:solidFill>
                        </a:rPr>
                        <a:t>Le Prêtre</a:t>
                      </a: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ar-SA" sz="2000" b="1" kern="1200" dirty="0">
                          <a:solidFill>
                            <a:srgbClr val="C00000"/>
                          </a:solidFill>
                          <a:effectLst/>
                          <a:latin typeface="+mn-lt"/>
                          <a:ea typeface="+mn-ea"/>
                          <a:cs typeface="+mn-cs"/>
                        </a:rPr>
                        <a:t>الكاهن</a:t>
                      </a:r>
                      <a:endParaRPr lang="fr-FR" dirty="0">
                        <a:solidFill>
                          <a:srgbClr val="C00000"/>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880199284"/>
                  </a:ext>
                </a:extLst>
              </a:tr>
            </a:tbl>
          </a:graphicData>
        </a:graphic>
      </p:graphicFrame>
      <p:graphicFrame>
        <p:nvGraphicFramePr>
          <p:cNvPr id="12" name="Tableau 11">
            <a:extLst>
              <a:ext uri="{FF2B5EF4-FFF2-40B4-BE49-F238E27FC236}">
                <a16:creationId xmlns:a16="http://schemas.microsoft.com/office/drawing/2014/main" id="{23B5C5BD-6EB6-4F33-9C21-03AB01B882EA}"/>
              </a:ext>
            </a:extLst>
          </p:cNvPr>
          <p:cNvGraphicFramePr>
            <a:graphicFrameLocks noGrp="1"/>
          </p:cNvGraphicFramePr>
          <p:nvPr/>
        </p:nvGraphicFramePr>
        <p:xfrm>
          <a:off x="435402" y="1052736"/>
          <a:ext cx="11277213" cy="5472608"/>
        </p:xfrm>
        <a:graphic>
          <a:graphicData uri="http://schemas.openxmlformats.org/drawingml/2006/table">
            <a:tbl>
              <a:tblPr firstRow="1" bandRow="1">
                <a:tableStyleId>{5C22544A-7EE6-4342-B048-85BDC9FD1C3A}</a:tableStyleId>
              </a:tblPr>
              <a:tblGrid>
                <a:gridCol w="3759071">
                  <a:extLst>
                    <a:ext uri="{9D8B030D-6E8A-4147-A177-3AD203B41FA5}">
                      <a16:colId xmlns:a16="http://schemas.microsoft.com/office/drawing/2014/main" val="4000093288"/>
                    </a:ext>
                  </a:extLst>
                </a:gridCol>
                <a:gridCol w="3759071">
                  <a:extLst>
                    <a:ext uri="{9D8B030D-6E8A-4147-A177-3AD203B41FA5}">
                      <a16:colId xmlns:a16="http://schemas.microsoft.com/office/drawing/2014/main" val="4164998953"/>
                    </a:ext>
                  </a:extLst>
                </a:gridCol>
                <a:gridCol w="3759071">
                  <a:extLst>
                    <a:ext uri="{9D8B030D-6E8A-4147-A177-3AD203B41FA5}">
                      <a16:colId xmlns:a16="http://schemas.microsoft.com/office/drawing/2014/main" val="3812654652"/>
                    </a:ext>
                  </a:extLst>
                </a:gridCol>
              </a:tblGrid>
              <a:tr h="5472608">
                <a:tc>
                  <a:txBody>
                    <a:bodyPr/>
                    <a:lstStyle/>
                    <a:p>
                      <a:pPr algn="just">
                        <a:lnSpc>
                          <a:spcPct val="115000"/>
                        </a:lnSpc>
                        <a:spcAft>
                          <a:spcPts val="1200"/>
                        </a:spcAft>
                      </a:pP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ÉEakjem</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pousini</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qen</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hannai</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nem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hanmetsenhyt</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matal</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wou</a:t>
                      </a:r>
                      <a:endPar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endParaRPr>
                    </a:p>
                    <a:p>
                      <a:pPr algn="just">
                        <a:lnSpc>
                          <a:spcPct val="115000"/>
                        </a:lnSpc>
                        <a:spcAft>
                          <a:spcPts val="1200"/>
                        </a:spcAft>
                      </a:pP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ÉAliou`i</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ebol</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harwou</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nem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ebol</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haron</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nswni</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niben</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nem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iabi</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niben</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 ni=p=n=a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nte</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niswni</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oji</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ncwf</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a:t>
                      </a:r>
                    </a:p>
                    <a:p>
                      <a:pPr algn="just">
                        <a:lnSpc>
                          <a:spcPct val="115000"/>
                        </a:lnSpc>
                        <a:spcAft>
                          <a:spcPts val="1200"/>
                        </a:spcAft>
                      </a:pP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Ny`etauwck</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eu`styout</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qen</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niiabi</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matounocou</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ouoh</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manom</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nwou</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a:t>
                      </a:r>
                    </a:p>
                    <a:p>
                      <a:pPr algn="just">
                        <a:lnSpc>
                          <a:spcPct val="115000"/>
                        </a:lnSpc>
                        <a:spcAft>
                          <a:spcPts val="1200"/>
                        </a:spcAft>
                      </a:pP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Nyet`themkyout</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ntotou</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nni</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=p=n=a `n`</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aka;arton</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aritou</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tyrou</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nremhe</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a:t>
                      </a:r>
                      <a:endParaRPr lang="fr-FR" sz="18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endParaRPr>
                    </a:p>
                  </a:txBody>
                  <a:tcPr marL="68580" marR="68580" marT="0"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just">
                        <a:lnSpc>
                          <a:spcPct val="115000"/>
                        </a:lnSpc>
                        <a:spcAft>
                          <a:spcPts val="1200"/>
                        </a:spcAft>
                      </a:pPr>
                      <a:r>
                        <a:rPr lang="fr-FR" sz="2000" dirty="0">
                          <a:solidFill>
                            <a:schemeClr val="tx1"/>
                          </a:solidFill>
                          <a:effectLst/>
                          <a:latin typeface="Book Antiqua" panose="02040602050305030304" pitchFamily="18" charset="0"/>
                          <a:ea typeface="Times New Roman" panose="02020603050405020304" pitchFamily="18" charset="0"/>
                          <a:cs typeface="Arial" panose="020B0604020202020204" pitchFamily="34" charset="0"/>
                        </a:rPr>
                        <a:t>Comble-les de Ta miséricorde et de Ta compassion et guéris-les. </a:t>
                      </a:r>
                    </a:p>
                    <a:p>
                      <a:pPr algn="just">
                        <a:lnSpc>
                          <a:spcPct val="115000"/>
                        </a:lnSpc>
                        <a:spcAft>
                          <a:spcPts val="1200"/>
                        </a:spcAft>
                      </a:pPr>
                      <a:r>
                        <a:rPr lang="fr-FR" sz="2000" dirty="0">
                          <a:solidFill>
                            <a:schemeClr val="tx1"/>
                          </a:solidFill>
                          <a:effectLst/>
                          <a:latin typeface="Book Antiqua" panose="02040602050305030304" pitchFamily="18" charset="0"/>
                          <a:ea typeface="Times New Roman" panose="02020603050405020304" pitchFamily="18" charset="0"/>
                          <a:cs typeface="Arial" panose="020B0604020202020204" pitchFamily="34" charset="0"/>
                        </a:rPr>
                        <a:t>Éloigne d’eux et de nous toute maladie et toute affliction. Chasse l’esprit du mal.</a:t>
                      </a:r>
                    </a:p>
                    <a:p>
                      <a:pPr algn="just">
                        <a:lnSpc>
                          <a:spcPct val="115000"/>
                        </a:lnSpc>
                        <a:spcAft>
                          <a:spcPts val="1200"/>
                        </a:spcAft>
                      </a:pPr>
                      <a:r>
                        <a:rPr lang="fr-FR" sz="2000" dirty="0">
                          <a:solidFill>
                            <a:schemeClr val="tx1"/>
                          </a:solidFill>
                          <a:effectLst/>
                          <a:latin typeface="Book Antiqua" panose="02040602050305030304" pitchFamily="18" charset="0"/>
                          <a:ea typeface="Times New Roman" panose="02020603050405020304" pitchFamily="18" charset="0"/>
                          <a:cs typeface="Arial" panose="020B0604020202020204" pitchFamily="34" charset="0"/>
                        </a:rPr>
                        <a:t>Ceux qui demeurent longtemps frappés par la maladie, relève-les et console-les.</a:t>
                      </a:r>
                    </a:p>
                    <a:p>
                      <a:pPr algn="just">
                        <a:lnSpc>
                          <a:spcPct val="115000"/>
                        </a:lnSpc>
                        <a:spcAft>
                          <a:spcPts val="1200"/>
                        </a:spcAft>
                      </a:pPr>
                      <a:r>
                        <a:rPr lang="fr-FR" sz="2000" dirty="0">
                          <a:solidFill>
                            <a:schemeClr val="tx1"/>
                          </a:solidFill>
                          <a:effectLst/>
                          <a:latin typeface="Book Antiqua" panose="02040602050305030304" pitchFamily="18" charset="0"/>
                          <a:ea typeface="Times New Roman" panose="02020603050405020304" pitchFamily="18" charset="0"/>
                          <a:cs typeface="Arial" panose="020B0604020202020204" pitchFamily="34" charset="0"/>
                        </a:rPr>
                        <a:t>Ceux que tourmentent les esprits impurs, délivre-les.</a:t>
                      </a:r>
                    </a:p>
                  </a:txBody>
                  <a:tcPr marL="68580" marR="68580" marT="0"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justLow" rtl="1">
                        <a:lnSpc>
                          <a:spcPct val="115000"/>
                        </a:lnSpc>
                        <a:spcAft>
                          <a:spcPts val="1000"/>
                        </a:spcAft>
                      </a:pPr>
                      <a:r>
                        <a:rPr lang="ar-SA" sz="24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تعهدهم بالمراحم </a:t>
                      </a:r>
                      <a:r>
                        <a:rPr lang="ar-SA" sz="2400" b="0" dirty="0" err="1">
                          <a:solidFill>
                            <a:schemeClr val="tx1"/>
                          </a:solidFill>
                          <a:effectLst/>
                          <a:latin typeface="Book Antiqua" panose="02040602050305030304" pitchFamily="18" charset="0"/>
                          <a:ea typeface="Calibri" panose="020F0502020204030204" pitchFamily="34" charset="0"/>
                          <a:cs typeface="Tahoma" panose="020B0604030504040204" pitchFamily="34" charset="0"/>
                        </a:rPr>
                        <a:t>والرأفات</a:t>
                      </a:r>
                      <a:r>
                        <a:rPr lang="ar-SA" sz="24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 </a:t>
                      </a:r>
                      <a:r>
                        <a:rPr lang="ar-SA" sz="2400" b="0" dirty="0" err="1">
                          <a:solidFill>
                            <a:schemeClr val="tx1"/>
                          </a:solidFill>
                          <a:effectLst/>
                          <a:latin typeface="Book Antiqua" panose="02040602050305030304" pitchFamily="18" charset="0"/>
                          <a:ea typeface="Calibri" panose="020F0502020204030204" pitchFamily="34" charset="0"/>
                          <a:cs typeface="Tahoma" panose="020B0604030504040204" pitchFamily="34" charset="0"/>
                        </a:rPr>
                        <a:t>إشفهم</a:t>
                      </a:r>
                      <a:endParaRPr lang="fr-FR" sz="24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endParaRPr>
                    </a:p>
                    <a:p>
                      <a:pPr algn="justLow" rtl="1">
                        <a:lnSpc>
                          <a:spcPct val="115000"/>
                        </a:lnSpc>
                        <a:spcAft>
                          <a:spcPts val="1000"/>
                        </a:spcAft>
                      </a:pPr>
                      <a:r>
                        <a:rPr lang="ar-AE" sz="2400" b="0" dirty="0" err="1">
                          <a:solidFill>
                            <a:schemeClr val="tx1"/>
                          </a:solidFill>
                          <a:effectLst/>
                          <a:latin typeface="Book Antiqua" panose="02040602050305030304" pitchFamily="18" charset="0"/>
                          <a:ea typeface="Calibri" panose="020F0502020204030204" pitchFamily="34" charset="0"/>
                          <a:cs typeface="Tahoma" panose="020B0604030504040204" pitchFamily="34" charset="0"/>
                        </a:rPr>
                        <a:t>إنزع</a:t>
                      </a:r>
                      <a:r>
                        <a:rPr lang="ar-AE" sz="24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 عنهم وعنا كل مرض و كل سقم وروح الأمراض  أطرده</a:t>
                      </a:r>
                      <a:endParaRPr lang="fr-FR" sz="24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endParaRPr>
                    </a:p>
                    <a:p>
                      <a:pPr algn="justLow" rtl="1">
                        <a:lnSpc>
                          <a:spcPct val="115000"/>
                        </a:lnSpc>
                        <a:spcAft>
                          <a:spcPts val="1000"/>
                        </a:spcAft>
                      </a:pPr>
                      <a:r>
                        <a:rPr lang="ar-AE" sz="24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والذين أبطأوا مطروحين في الأمراض أقمهم وعزهم</a:t>
                      </a:r>
                      <a:endParaRPr lang="fr-FR" sz="24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endParaRPr>
                    </a:p>
                    <a:p>
                      <a:pPr algn="justLow" rtl="1">
                        <a:lnSpc>
                          <a:spcPct val="115000"/>
                        </a:lnSpc>
                        <a:spcAft>
                          <a:spcPts val="1000"/>
                        </a:spcAft>
                      </a:pPr>
                      <a:r>
                        <a:rPr lang="ar-AE" sz="24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والمعذبون من الأرواح النجسة أعتقهم جميعاً</a:t>
                      </a:r>
                      <a:endParaRPr lang="fr-FR" sz="24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endParaRPr>
                    </a:p>
                  </a:txBody>
                  <a:tcPr marL="68580" marR="68580" marT="0"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984232855"/>
                  </a:ext>
                </a:extLst>
              </a:tr>
            </a:tbl>
          </a:graphicData>
        </a:graphic>
      </p:graphicFrame>
      <p:sp>
        <p:nvSpPr>
          <p:cNvPr id="9" name="ZoneTexte 8">
            <a:extLst>
              <a:ext uri="{FF2B5EF4-FFF2-40B4-BE49-F238E27FC236}">
                <a16:creationId xmlns:a16="http://schemas.microsoft.com/office/drawing/2014/main" id="{7AD5EACC-6128-4837-8B00-2E5143920B84}"/>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de l’aube </a:t>
            </a:r>
            <a:r>
              <a:rPr lang="fr-FR" sz="1600" b="1" i="1" dirty="0">
                <a:solidFill>
                  <a:schemeClr val="bg1"/>
                </a:solidFill>
              </a:rPr>
              <a:t>du Jeudi Saint</a:t>
            </a:r>
            <a:endParaRPr lang="fr-FR" sz="1600" b="1" dirty="0">
              <a:solidFill>
                <a:schemeClr val="bg1"/>
              </a:solidFill>
            </a:endParaRPr>
          </a:p>
        </p:txBody>
      </p:sp>
      <p:sp>
        <p:nvSpPr>
          <p:cNvPr id="10" name="Rectangle 74">
            <a:extLst>
              <a:ext uri="{FF2B5EF4-FFF2-40B4-BE49-F238E27FC236}">
                <a16:creationId xmlns:a16="http://schemas.microsoft.com/office/drawing/2014/main" id="{53540AEF-03F5-4F98-83FC-60D6A12405B3}"/>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باكر يوم الخميس</a:t>
            </a:r>
            <a:endParaRPr lang="en-US" altLang="fr-FR" sz="2000" b="1" i="1" dirty="0">
              <a:solidFill>
                <a:schemeClr val="bg1"/>
              </a:solidFill>
            </a:endParaRPr>
          </a:p>
        </p:txBody>
      </p:sp>
    </p:spTree>
    <p:extLst>
      <p:ext uri="{BB962C8B-B14F-4D97-AF65-F5344CB8AC3E}">
        <p14:creationId xmlns:p14="http://schemas.microsoft.com/office/powerpoint/2010/main" val="1818178928"/>
      </p:ext>
    </p:extLst>
  </p:cSld>
  <p:clrMapOvr>
    <a:masterClrMapping/>
  </p:clrMapOvr>
</p:sld>
</file>

<file path=ppt/slides/slide7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marL="0" marR="0" lvl="0" indent="0" algn="ctr" defTabSz="914400" rtl="1" eaLnBrk="1" fontAlgn="base" latinLnBrk="0" hangingPunct="1">
              <a:lnSpc>
                <a:spcPct val="100000"/>
              </a:lnSpc>
              <a:spcBef>
                <a:spcPct val="20000"/>
              </a:spcBef>
              <a:spcAft>
                <a:spcPct val="0"/>
              </a:spcAft>
              <a:buClrTx/>
              <a:buSzTx/>
              <a:buFontTx/>
              <a:buNone/>
              <a:tabLst/>
              <a:defRPr/>
            </a:pPr>
            <a:endParaRPr kumimoji="0" lang="ar-SA" altLang="fr-FR" sz="36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 typeface="Arial" pitchFamily="34" charset="0"/>
              <a:buNone/>
              <a:tabLst/>
              <a:defRPr/>
            </a:pPr>
            <a:endParaRPr kumimoji="0" lang="fr-FR" sz="4000" b="1" i="0" u="none" strike="noStrike" kern="1200" cap="none" spc="0" normalizeH="0" baseline="0" noProof="0" dirty="0">
              <a:ln>
                <a:noFill/>
              </a:ln>
              <a:solidFill>
                <a:prstClr val="black"/>
              </a:solidFill>
              <a:effectLst/>
              <a:uLnTx/>
              <a:uFillTx/>
              <a:latin typeface="CS Avva Shenouda" panose="020B7200000000000000" pitchFamily="34" charset="0"/>
              <a:ea typeface="+mn-ea"/>
              <a:cs typeface="+mn-cs"/>
            </a:endParaRPr>
          </a:p>
        </p:txBody>
      </p:sp>
      <p:graphicFrame>
        <p:nvGraphicFramePr>
          <p:cNvPr id="5" name="Tableau 4">
            <a:extLst>
              <a:ext uri="{FF2B5EF4-FFF2-40B4-BE49-F238E27FC236}">
                <a16:creationId xmlns:a16="http://schemas.microsoft.com/office/drawing/2014/main" id="{355B0E5D-C233-46E9-B48C-8104B51C7EAB}"/>
              </a:ext>
            </a:extLst>
          </p:cNvPr>
          <p:cNvGraphicFramePr>
            <a:graphicFrameLocks noGrp="1"/>
          </p:cNvGraphicFramePr>
          <p:nvPr/>
        </p:nvGraphicFramePr>
        <p:xfrm>
          <a:off x="428493" y="764704"/>
          <a:ext cx="11305251" cy="883920"/>
        </p:xfrm>
        <a:graphic>
          <a:graphicData uri="http://schemas.openxmlformats.org/drawingml/2006/table">
            <a:tbl>
              <a:tblPr firstRow="1" bandRow="1">
                <a:tableStyleId>{5C22544A-7EE6-4342-B048-85BDC9FD1C3A}</a:tableStyleId>
              </a:tblPr>
              <a:tblGrid>
                <a:gridCol w="3768417">
                  <a:extLst>
                    <a:ext uri="{9D8B030D-6E8A-4147-A177-3AD203B41FA5}">
                      <a16:colId xmlns:a16="http://schemas.microsoft.com/office/drawing/2014/main" val="173051987"/>
                    </a:ext>
                  </a:extLst>
                </a:gridCol>
                <a:gridCol w="3768417">
                  <a:extLst>
                    <a:ext uri="{9D8B030D-6E8A-4147-A177-3AD203B41FA5}">
                      <a16:colId xmlns:a16="http://schemas.microsoft.com/office/drawing/2014/main" val="1640507691"/>
                    </a:ext>
                  </a:extLst>
                </a:gridCol>
                <a:gridCol w="3768417">
                  <a:extLst>
                    <a:ext uri="{9D8B030D-6E8A-4147-A177-3AD203B41FA5}">
                      <a16:colId xmlns:a16="http://schemas.microsoft.com/office/drawing/2014/main" val="3637683879"/>
                    </a:ext>
                  </a:extLst>
                </a:gridCol>
              </a:tblGrid>
              <a:tr h="375384">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2000" b="1" kern="1200" dirty="0" err="1">
                          <a:solidFill>
                            <a:srgbClr val="C00000"/>
                          </a:solidFill>
                          <a:latin typeface="CS Avva Shenouda" panose="020B7200000000000000" pitchFamily="34" charset="0"/>
                          <a:ea typeface="+mn-ea"/>
                          <a:cs typeface="+mn-cs"/>
                        </a:rPr>
                        <a:t>Pilaoc</a:t>
                      </a:r>
                      <a:endParaRPr lang="fr-FR" sz="2000" b="1" kern="1200" dirty="0">
                        <a:solidFill>
                          <a:srgbClr val="C00000"/>
                        </a:solidFill>
                        <a:latin typeface="CS Avva Shenouda" panose="020B7200000000000000" pitchFamily="34" charset="0"/>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lang="fr-FR" sz="500" b="1" kern="1200" dirty="0">
                        <a:solidFill>
                          <a:srgbClr val="C00000"/>
                        </a:solidFill>
                        <a:latin typeface="CS Avva Shenouda" panose="020B7200000000000000" pitchFamily="34" charset="0"/>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lang="fr-FR" sz="2400" b="1" kern="1200" dirty="0" err="1">
                          <a:solidFill>
                            <a:schemeClr val="tx1"/>
                          </a:solidFill>
                          <a:effectLst/>
                          <a:latin typeface="Athanasius" pitchFamily="2" charset="0"/>
                          <a:ea typeface="+mn-ea"/>
                          <a:cs typeface="+mn-cs"/>
                        </a:rPr>
                        <a:t>Enwpion</a:t>
                      </a:r>
                      <a:r>
                        <a:rPr lang="fr-FR" sz="2400" b="1" kern="1200" dirty="0">
                          <a:solidFill>
                            <a:schemeClr val="tx1"/>
                          </a:solidFill>
                          <a:effectLst/>
                          <a:latin typeface="Athanasius" pitchFamily="2" charset="0"/>
                          <a:ea typeface="+mn-ea"/>
                          <a:cs typeface="+mn-cs"/>
                        </a:rPr>
                        <a:t> cou </a:t>
                      </a:r>
                      <a:r>
                        <a:rPr lang="fr-FR" sz="2400" b="1" kern="1200" dirty="0" err="1">
                          <a:solidFill>
                            <a:schemeClr val="tx1"/>
                          </a:solidFill>
                          <a:effectLst/>
                          <a:latin typeface="Athanasius" pitchFamily="2" charset="0"/>
                          <a:ea typeface="+mn-ea"/>
                          <a:cs typeface="+mn-cs"/>
                        </a:rPr>
                        <a:t>Kurie</a:t>
                      </a:r>
                      <a:endParaRPr lang="fr-FR" sz="2400" b="1" kern="1200" dirty="0">
                        <a:solidFill>
                          <a:schemeClr val="tx1"/>
                        </a:solidFill>
                        <a:effectLst/>
                        <a:latin typeface="Athanasius" pitchFamily="2" charset="0"/>
                        <a:ea typeface="+mn-ea"/>
                        <a:cs typeface="+mn-cs"/>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algn="ctr" defTabSz="914400" rtl="0" eaLnBrk="1" latinLnBrk="0" hangingPunct="1"/>
                      <a:r>
                        <a:rPr lang="fr-FR" sz="2000" b="1" kern="1200" dirty="0">
                          <a:solidFill>
                            <a:srgbClr val="C00000"/>
                          </a:solidFill>
                          <a:latin typeface="+mn-lt"/>
                          <a:ea typeface="+mn-ea"/>
                          <a:cs typeface="+mn-cs"/>
                        </a:rPr>
                        <a:t>L’assemblée</a:t>
                      </a:r>
                      <a:endParaRPr lang="fr-FR" sz="2800" b="1" kern="1200" dirty="0">
                        <a:solidFill>
                          <a:srgbClr val="C00000"/>
                        </a:solidFill>
                        <a:latin typeface="+mn-lt"/>
                        <a:ea typeface="+mn-ea"/>
                        <a:cs typeface="+mn-cs"/>
                      </a:endParaRPr>
                    </a:p>
                    <a:p>
                      <a:pPr algn="ctr"/>
                      <a:r>
                        <a:rPr lang="fr-FR" sz="2400" b="1" kern="1200" dirty="0">
                          <a:solidFill>
                            <a:schemeClr val="dk1"/>
                          </a:solidFill>
                          <a:effectLst/>
                          <a:latin typeface="+mn-lt"/>
                          <a:ea typeface="+mn-ea"/>
                          <a:cs typeface="+mn-cs"/>
                        </a:rPr>
                        <a:t>Devant-Toi Seigneur</a:t>
                      </a:r>
                      <a:endParaRPr lang="fr-FR" sz="2800" b="1" dirty="0">
                        <a:solidFill>
                          <a:srgbClr val="C00000"/>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ar-SA" sz="2400" b="1" kern="1200" dirty="0">
                          <a:solidFill>
                            <a:srgbClr val="C00000"/>
                          </a:solidFill>
                          <a:effectLst/>
                          <a:latin typeface="+mn-lt"/>
                          <a:ea typeface="+mn-ea"/>
                          <a:cs typeface="+mn-cs"/>
                        </a:rPr>
                        <a:t>الشعب</a:t>
                      </a:r>
                      <a:endParaRPr lang="fr-FR" sz="2400" b="1" kern="1200" dirty="0">
                        <a:solidFill>
                          <a:srgbClr val="C00000"/>
                        </a:solidFill>
                        <a:effectLst/>
                        <a:latin typeface="+mn-lt"/>
                        <a:ea typeface="+mn-ea"/>
                        <a:cs typeface="+mn-cs"/>
                      </a:endParaRPr>
                    </a:p>
                    <a:p>
                      <a:pPr algn="ctr"/>
                      <a:r>
                        <a:rPr lang="ar-SA" sz="2800" b="1" kern="1200" dirty="0">
                          <a:solidFill>
                            <a:schemeClr val="dk1"/>
                          </a:solidFill>
                          <a:effectLst/>
                          <a:latin typeface="+mn-lt"/>
                          <a:ea typeface="+mn-ea"/>
                          <a:cs typeface="+mn-cs"/>
                        </a:rPr>
                        <a:t>أمامك </a:t>
                      </a:r>
                      <a:r>
                        <a:rPr lang="ar-SA" sz="2800" b="1" kern="1200" dirty="0" err="1">
                          <a:solidFill>
                            <a:schemeClr val="dk1"/>
                          </a:solidFill>
                          <a:effectLst/>
                          <a:latin typeface="+mn-lt"/>
                          <a:ea typeface="+mn-ea"/>
                          <a:cs typeface="+mn-cs"/>
                        </a:rPr>
                        <a:t>يارب</a:t>
                      </a:r>
                      <a:endParaRPr lang="fr-FR" sz="2000" b="1" dirty="0">
                        <a:solidFill>
                          <a:srgbClr val="C00000"/>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738159327"/>
                  </a:ext>
                </a:extLst>
              </a:tr>
            </a:tbl>
          </a:graphicData>
        </a:graphic>
      </p:graphicFrame>
      <p:graphicFrame>
        <p:nvGraphicFramePr>
          <p:cNvPr id="11" name="Tableau 10">
            <a:extLst>
              <a:ext uri="{FF2B5EF4-FFF2-40B4-BE49-F238E27FC236}">
                <a16:creationId xmlns:a16="http://schemas.microsoft.com/office/drawing/2014/main" id="{7FE50735-1F0C-4643-9757-1FD061C1EA72}"/>
              </a:ext>
            </a:extLst>
          </p:cNvPr>
          <p:cNvGraphicFramePr>
            <a:graphicFrameLocks noGrp="1"/>
          </p:cNvGraphicFramePr>
          <p:nvPr/>
        </p:nvGraphicFramePr>
        <p:xfrm>
          <a:off x="464572" y="1844824"/>
          <a:ext cx="11305251" cy="1173480"/>
        </p:xfrm>
        <a:graphic>
          <a:graphicData uri="http://schemas.openxmlformats.org/drawingml/2006/table">
            <a:tbl>
              <a:tblPr firstRow="1" bandRow="1">
                <a:tableStyleId>{5C22544A-7EE6-4342-B048-85BDC9FD1C3A}</a:tableStyleId>
              </a:tblPr>
              <a:tblGrid>
                <a:gridCol w="3768417">
                  <a:extLst>
                    <a:ext uri="{9D8B030D-6E8A-4147-A177-3AD203B41FA5}">
                      <a16:colId xmlns:a16="http://schemas.microsoft.com/office/drawing/2014/main" val="1307222669"/>
                    </a:ext>
                  </a:extLst>
                </a:gridCol>
                <a:gridCol w="3768417">
                  <a:extLst>
                    <a:ext uri="{9D8B030D-6E8A-4147-A177-3AD203B41FA5}">
                      <a16:colId xmlns:a16="http://schemas.microsoft.com/office/drawing/2014/main" val="1744930833"/>
                    </a:ext>
                  </a:extLst>
                </a:gridCol>
                <a:gridCol w="3768417">
                  <a:extLst>
                    <a:ext uri="{9D8B030D-6E8A-4147-A177-3AD203B41FA5}">
                      <a16:colId xmlns:a16="http://schemas.microsoft.com/office/drawing/2014/main" val="3267062962"/>
                    </a:ext>
                  </a:extLst>
                </a:gridCol>
              </a:tblGrid>
              <a:tr h="375384">
                <a:tc>
                  <a:txBody>
                    <a:bodyPr/>
                    <a:lstStyle/>
                    <a:p>
                      <a:pPr marL="0" marR="0" lvl="0" indent="0" algn="ctr" defTabSz="914400" rtl="0" eaLnBrk="1" fontAlgn="auto" latinLnBrk="0" hangingPunct="1">
                        <a:lnSpc>
                          <a:spcPct val="115000"/>
                        </a:lnSpc>
                        <a:spcBef>
                          <a:spcPts val="0"/>
                        </a:spcBef>
                        <a:spcAft>
                          <a:spcPts val="0"/>
                        </a:spcAft>
                        <a:buClrTx/>
                        <a:buSzTx/>
                        <a:buFontTx/>
                        <a:buNone/>
                        <a:tabLst/>
                        <a:defRPr/>
                      </a:pPr>
                      <a:r>
                        <a:rPr lang="fr-FR" sz="2000" b="1" kern="1200" dirty="0" err="1">
                          <a:solidFill>
                            <a:srgbClr val="C00000"/>
                          </a:solidFill>
                          <a:latin typeface="CS Avva Shenouda" panose="020B7200000000000000" pitchFamily="34" charset="0"/>
                          <a:ea typeface="+mn-ea"/>
                          <a:cs typeface="+mn-cs"/>
                        </a:rPr>
                        <a:t>Pidi`akwn</a:t>
                      </a:r>
                      <a:endParaRPr lang="fr-FR" sz="500" b="1" kern="1200" dirty="0">
                        <a:solidFill>
                          <a:srgbClr val="C00000"/>
                        </a:solidFill>
                        <a:latin typeface="CS Avva Shenouda" panose="020B7200000000000000" pitchFamily="34" charset="0"/>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lang="fr-FR" sz="2400" b="1" kern="1200" dirty="0" err="1">
                          <a:solidFill>
                            <a:schemeClr val="tx1"/>
                          </a:solidFill>
                          <a:effectLst/>
                          <a:latin typeface="Athanasius" pitchFamily="2" charset="0"/>
                          <a:ea typeface="+mn-ea"/>
                          <a:cs typeface="+mn-cs"/>
                        </a:rPr>
                        <a:t>Procxwmen</a:t>
                      </a:r>
                      <a:r>
                        <a:rPr lang="fr-FR" sz="2400" b="1" kern="1200" dirty="0">
                          <a:solidFill>
                            <a:schemeClr val="tx1"/>
                          </a:solidFill>
                          <a:effectLst/>
                          <a:latin typeface="Athanasius" pitchFamily="2" charset="0"/>
                          <a:ea typeface="+mn-ea"/>
                          <a:cs typeface="+mn-cs"/>
                        </a:rPr>
                        <a:t> </a:t>
                      </a:r>
                      <a:r>
                        <a:rPr lang="fr-FR" sz="2400" b="1" kern="1200" dirty="0" err="1">
                          <a:solidFill>
                            <a:schemeClr val="tx1"/>
                          </a:solidFill>
                          <a:effectLst/>
                          <a:latin typeface="Athanasius" pitchFamily="2" charset="0"/>
                          <a:ea typeface="+mn-ea"/>
                          <a:cs typeface="+mn-cs"/>
                        </a:rPr>
                        <a:t>Qeou</a:t>
                      </a:r>
                      <a:r>
                        <a:rPr lang="fr-FR" sz="2400" b="1" kern="1200" dirty="0">
                          <a:solidFill>
                            <a:schemeClr val="tx1"/>
                          </a:solidFill>
                          <a:effectLst/>
                          <a:latin typeface="Athanasius" pitchFamily="2" charset="0"/>
                          <a:ea typeface="+mn-ea"/>
                          <a:cs typeface="+mn-cs"/>
                        </a:rPr>
                        <a:t> </a:t>
                      </a:r>
                      <a:r>
                        <a:rPr lang="fr-FR" sz="2400" b="1" kern="1200" dirty="0" err="1">
                          <a:solidFill>
                            <a:schemeClr val="tx1"/>
                          </a:solidFill>
                          <a:effectLst/>
                          <a:latin typeface="Athanasius" pitchFamily="2" charset="0"/>
                          <a:ea typeface="+mn-ea"/>
                          <a:cs typeface="+mn-cs"/>
                        </a:rPr>
                        <a:t>meta</a:t>
                      </a:r>
                      <a:r>
                        <a:rPr lang="fr-FR" sz="2400" b="1" kern="1200" dirty="0">
                          <a:solidFill>
                            <a:schemeClr val="tx1"/>
                          </a:solidFill>
                          <a:effectLst/>
                          <a:latin typeface="Athanasius" pitchFamily="2" charset="0"/>
                          <a:ea typeface="+mn-ea"/>
                          <a:cs typeface="+mn-cs"/>
                        </a:rPr>
                        <a:t> </a:t>
                      </a:r>
                      <a:r>
                        <a:rPr lang="fr-FR" sz="2400" b="1" kern="1200" dirty="0" err="1">
                          <a:solidFill>
                            <a:schemeClr val="tx1"/>
                          </a:solidFill>
                          <a:effectLst/>
                          <a:latin typeface="Athanasius" pitchFamily="2" charset="0"/>
                          <a:ea typeface="+mn-ea"/>
                          <a:cs typeface="+mn-cs"/>
                        </a:rPr>
                        <a:t>vobou</a:t>
                      </a:r>
                      <a:r>
                        <a:rPr lang="fr-FR" sz="2400" b="1" kern="1200" dirty="0">
                          <a:solidFill>
                            <a:schemeClr val="tx1"/>
                          </a:solidFill>
                          <a:effectLst/>
                          <a:latin typeface="Athanasius" pitchFamily="2" charset="0"/>
                          <a:ea typeface="+mn-ea"/>
                          <a:cs typeface="+mn-cs"/>
                        </a:rPr>
                        <a:t> </a:t>
                      </a:r>
                      <a:r>
                        <a:rPr lang="fr-FR" sz="2400" b="1" kern="1200" dirty="0" err="1">
                          <a:solidFill>
                            <a:schemeClr val="tx1"/>
                          </a:solidFill>
                          <a:effectLst/>
                          <a:latin typeface="Athanasius" pitchFamily="2" charset="0"/>
                          <a:ea typeface="+mn-ea"/>
                          <a:cs typeface="+mn-cs"/>
                        </a:rPr>
                        <a:t>èèamhn</a:t>
                      </a:r>
                      <a:r>
                        <a:rPr lang="fr-FR" sz="2400" b="1" kern="1200" dirty="0">
                          <a:solidFill>
                            <a:schemeClr val="tx1"/>
                          </a:solidFill>
                          <a:effectLst/>
                          <a:latin typeface="Athanasius" pitchFamily="2" charset="0"/>
                          <a:ea typeface="+mn-ea"/>
                          <a:cs typeface="+mn-cs"/>
                        </a:rPr>
                        <a:t>.</a:t>
                      </a: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2000" b="1" kern="1200" dirty="0">
                          <a:solidFill>
                            <a:srgbClr val="C00000"/>
                          </a:solidFill>
                          <a:latin typeface="+mn-lt"/>
                          <a:ea typeface="+mn-ea"/>
                          <a:cs typeface="+mn-cs"/>
                        </a:rPr>
                        <a:t>Le diacre</a:t>
                      </a:r>
                      <a:endParaRPr lang="fr-FR" sz="2800" b="1" kern="1200" dirty="0">
                        <a:solidFill>
                          <a:srgbClr val="C00000"/>
                        </a:solidFill>
                        <a:latin typeface="+mn-lt"/>
                        <a:ea typeface="+mn-ea"/>
                        <a:cs typeface="+mn-cs"/>
                      </a:endParaRPr>
                    </a:p>
                    <a:p>
                      <a:pPr algn="ctr"/>
                      <a:r>
                        <a:rPr lang="fr-FR" sz="2400" b="1" kern="1200" dirty="0">
                          <a:solidFill>
                            <a:schemeClr val="dk1"/>
                          </a:solidFill>
                          <a:effectLst/>
                          <a:latin typeface="+mn-lt"/>
                          <a:ea typeface="+mn-ea"/>
                          <a:cs typeface="+mn-cs"/>
                        </a:rPr>
                        <a:t>Soyons attentifs avec crainte de Dieu Amen.</a:t>
                      </a:r>
                      <a:endParaRPr lang="fr-FR" sz="2800" b="1" dirty="0">
                        <a:solidFill>
                          <a:srgbClr val="C00000"/>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ar-SA" sz="2400" b="1" kern="1200" dirty="0">
                          <a:solidFill>
                            <a:srgbClr val="C00000"/>
                          </a:solidFill>
                          <a:effectLst/>
                          <a:latin typeface="+mn-lt"/>
                          <a:ea typeface="+mn-ea"/>
                          <a:cs typeface="+mn-cs"/>
                        </a:rPr>
                        <a:t>الشماس</a:t>
                      </a:r>
                      <a:endParaRPr lang="fr-FR" sz="2400" b="1" kern="1200" dirty="0">
                        <a:solidFill>
                          <a:srgbClr val="C00000"/>
                        </a:solidFill>
                        <a:effectLst/>
                        <a:latin typeface="+mn-lt"/>
                        <a:ea typeface="+mn-ea"/>
                        <a:cs typeface="+mn-cs"/>
                      </a:endParaRPr>
                    </a:p>
                    <a:p>
                      <a:pPr algn="ctr"/>
                      <a:r>
                        <a:rPr lang="ar-SA" sz="2800" b="1" kern="1200" dirty="0">
                          <a:solidFill>
                            <a:schemeClr val="dk1"/>
                          </a:solidFill>
                          <a:effectLst/>
                          <a:latin typeface="+mn-lt"/>
                          <a:ea typeface="+mn-ea"/>
                          <a:cs typeface="+mn-cs"/>
                        </a:rPr>
                        <a:t>احنوا رؤوسكم للرب</a:t>
                      </a:r>
                      <a:endParaRPr lang="fr-FR" sz="2000" b="1" dirty="0">
                        <a:solidFill>
                          <a:srgbClr val="C00000"/>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08890959"/>
                  </a:ext>
                </a:extLst>
              </a:tr>
            </a:tbl>
          </a:graphicData>
        </a:graphic>
      </p:graphicFrame>
      <p:graphicFrame>
        <p:nvGraphicFramePr>
          <p:cNvPr id="14" name="Tableau 13">
            <a:extLst>
              <a:ext uri="{FF2B5EF4-FFF2-40B4-BE49-F238E27FC236}">
                <a16:creationId xmlns:a16="http://schemas.microsoft.com/office/drawing/2014/main" id="{10D3E5AC-4FEA-4BF3-8226-67C37D168D59}"/>
              </a:ext>
            </a:extLst>
          </p:cNvPr>
          <p:cNvGraphicFramePr>
            <a:graphicFrameLocks noGrp="1"/>
          </p:cNvGraphicFramePr>
          <p:nvPr/>
        </p:nvGraphicFramePr>
        <p:xfrm>
          <a:off x="479381" y="3212976"/>
          <a:ext cx="11305251" cy="1859280"/>
        </p:xfrm>
        <a:graphic>
          <a:graphicData uri="http://schemas.openxmlformats.org/drawingml/2006/table">
            <a:tbl>
              <a:tblPr firstRow="1" bandRow="1">
                <a:tableStyleId>{5C22544A-7EE6-4342-B048-85BDC9FD1C3A}</a:tableStyleId>
              </a:tblPr>
              <a:tblGrid>
                <a:gridCol w="3768417">
                  <a:extLst>
                    <a:ext uri="{9D8B030D-6E8A-4147-A177-3AD203B41FA5}">
                      <a16:colId xmlns:a16="http://schemas.microsoft.com/office/drawing/2014/main" val="1307222669"/>
                    </a:ext>
                  </a:extLst>
                </a:gridCol>
                <a:gridCol w="3768417">
                  <a:extLst>
                    <a:ext uri="{9D8B030D-6E8A-4147-A177-3AD203B41FA5}">
                      <a16:colId xmlns:a16="http://schemas.microsoft.com/office/drawing/2014/main" val="1744930833"/>
                    </a:ext>
                  </a:extLst>
                </a:gridCol>
                <a:gridCol w="3768417">
                  <a:extLst>
                    <a:ext uri="{9D8B030D-6E8A-4147-A177-3AD203B41FA5}">
                      <a16:colId xmlns:a16="http://schemas.microsoft.com/office/drawing/2014/main" val="3267062962"/>
                    </a:ext>
                  </a:extLst>
                </a:gridCol>
              </a:tblGrid>
              <a:tr h="375384">
                <a:tc>
                  <a:txBody>
                    <a:bodyPr/>
                    <a:lstStyle/>
                    <a:p>
                      <a:pPr marL="0" marR="0" lvl="0" indent="0" algn="ctr" defTabSz="914400" rtl="0" eaLnBrk="1" fontAlgn="auto" latinLnBrk="0" hangingPunct="1">
                        <a:lnSpc>
                          <a:spcPct val="115000"/>
                        </a:lnSpc>
                        <a:spcBef>
                          <a:spcPts val="0"/>
                        </a:spcBef>
                        <a:spcAft>
                          <a:spcPts val="0"/>
                        </a:spcAft>
                        <a:buClrTx/>
                        <a:buSzTx/>
                        <a:buFontTx/>
                        <a:buNone/>
                        <a:tabLst/>
                        <a:defRPr/>
                      </a:pPr>
                      <a:r>
                        <a:rPr lang="fr-FR" sz="2000" b="1" kern="1200" dirty="0" err="1">
                          <a:solidFill>
                            <a:srgbClr val="C00000"/>
                          </a:solidFill>
                          <a:latin typeface="CS Avva Shenouda" panose="020B7200000000000000" pitchFamily="34" charset="0"/>
                          <a:ea typeface="+mn-ea"/>
                          <a:cs typeface="+mn-cs"/>
                        </a:rPr>
                        <a:t>Pidi`akwn</a:t>
                      </a:r>
                      <a:endParaRPr lang="fr-FR" sz="500" b="1" kern="1200" dirty="0">
                        <a:solidFill>
                          <a:srgbClr val="C00000"/>
                        </a:solidFill>
                        <a:latin typeface="CS Avva Shenouda" panose="020B7200000000000000" pitchFamily="34" charset="0"/>
                        <a:ea typeface="+mn-ea"/>
                        <a:cs typeface="+mn-cs"/>
                      </a:endParaRPr>
                    </a:p>
                    <a:p>
                      <a:pPr marL="0" marR="0" lvl="0" indent="0" algn="just" defTabSz="914400" rtl="0" eaLnBrk="1" fontAlgn="auto" latinLnBrk="0" hangingPunct="1">
                        <a:lnSpc>
                          <a:spcPct val="100000"/>
                        </a:lnSpc>
                        <a:spcBef>
                          <a:spcPts val="0"/>
                        </a:spcBef>
                        <a:spcAft>
                          <a:spcPts val="0"/>
                        </a:spcAft>
                        <a:buClrTx/>
                        <a:buSzTx/>
                        <a:buFontTx/>
                        <a:buNone/>
                        <a:tabLst/>
                        <a:defRPr/>
                      </a:pPr>
                      <a:r>
                        <a:rPr lang="fr-FR" sz="2400" b="1" kern="1200" dirty="0" err="1">
                          <a:solidFill>
                            <a:schemeClr val="tx1"/>
                          </a:solidFill>
                          <a:effectLst/>
                          <a:latin typeface="Athanasius" pitchFamily="2" charset="0"/>
                          <a:ea typeface="+mn-ea"/>
                          <a:cs typeface="+mn-cs"/>
                        </a:rPr>
                        <a:t>Cwqic</a:t>
                      </a:r>
                      <a:r>
                        <a:rPr lang="fr-FR" sz="2400" b="1" kern="1200" dirty="0">
                          <a:solidFill>
                            <a:schemeClr val="tx1"/>
                          </a:solidFill>
                          <a:effectLst/>
                          <a:latin typeface="Athanasius" pitchFamily="2" charset="0"/>
                          <a:ea typeface="+mn-ea"/>
                          <a:cs typeface="+mn-cs"/>
                        </a:rPr>
                        <a:t> `</a:t>
                      </a:r>
                      <a:r>
                        <a:rPr lang="fr-FR" sz="2400" b="1" kern="1200" dirty="0" err="1">
                          <a:solidFill>
                            <a:schemeClr val="tx1"/>
                          </a:solidFill>
                          <a:effectLst/>
                          <a:latin typeface="Athanasius" pitchFamily="2" charset="0"/>
                          <a:ea typeface="+mn-ea"/>
                          <a:cs typeface="+mn-cs"/>
                        </a:rPr>
                        <a:t>amhn</a:t>
                      </a:r>
                      <a:r>
                        <a:rPr lang="fr-FR" sz="2400" b="1" kern="1200" dirty="0">
                          <a:solidFill>
                            <a:schemeClr val="tx1"/>
                          </a:solidFill>
                          <a:effectLst/>
                          <a:latin typeface="Athanasius" pitchFamily="2" charset="0"/>
                          <a:ea typeface="+mn-ea"/>
                          <a:cs typeface="+mn-cs"/>
                        </a:rPr>
                        <a:t> &gt; </a:t>
                      </a:r>
                      <a:r>
                        <a:rPr lang="fr-FR" sz="2400" b="1" kern="1200" dirty="0" err="1">
                          <a:solidFill>
                            <a:schemeClr val="tx1"/>
                          </a:solidFill>
                          <a:effectLst/>
                          <a:latin typeface="Athanasius" pitchFamily="2" charset="0"/>
                          <a:ea typeface="+mn-ea"/>
                          <a:cs typeface="+mn-cs"/>
                        </a:rPr>
                        <a:t>ke</a:t>
                      </a:r>
                      <a:r>
                        <a:rPr lang="fr-FR" sz="2400" b="1" kern="1200" dirty="0">
                          <a:solidFill>
                            <a:schemeClr val="tx1"/>
                          </a:solidFill>
                          <a:effectLst/>
                          <a:latin typeface="Athanasius" pitchFamily="2" charset="0"/>
                          <a:ea typeface="+mn-ea"/>
                          <a:cs typeface="+mn-cs"/>
                        </a:rPr>
                        <a:t> </a:t>
                      </a:r>
                      <a:r>
                        <a:rPr lang="fr-FR" sz="2400" b="1" kern="1200" dirty="0" err="1">
                          <a:solidFill>
                            <a:schemeClr val="tx1"/>
                          </a:solidFill>
                          <a:effectLst/>
                          <a:latin typeface="Athanasius" pitchFamily="2" charset="0"/>
                          <a:ea typeface="+mn-ea"/>
                          <a:cs typeface="+mn-cs"/>
                        </a:rPr>
                        <a:t>tw</a:t>
                      </a:r>
                      <a:r>
                        <a:rPr lang="fr-FR" sz="2400" b="1" kern="1200" dirty="0">
                          <a:solidFill>
                            <a:schemeClr val="tx1"/>
                          </a:solidFill>
                          <a:effectLst/>
                          <a:latin typeface="Athanasius" pitchFamily="2" charset="0"/>
                          <a:ea typeface="+mn-ea"/>
                          <a:cs typeface="+mn-cs"/>
                        </a:rPr>
                        <a:t> `</a:t>
                      </a:r>
                      <a:r>
                        <a:rPr lang="fr-FR" sz="2400" b="1" kern="1200" dirty="0" err="1">
                          <a:solidFill>
                            <a:schemeClr val="tx1"/>
                          </a:solidFill>
                          <a:effectLst/>
                          <a:latin typeface="Athanasius" pitchFamily="2" charset="0"/>
                          <a:ea typeface="+mn-ea"/>
                          <a:cs typeface="+mn-cs"/>
                        </a:rPr>
                        <a:t>pneumati</a:t>
                      </a:r>
                      <a:r>
                        <a:rPr lang="fr-FR" sz="2400" b="1" kern="1200" dirty="0">
                          <a:solidFill>
                            <a:schemeClr val="tx1"/>
                          </a:solidFill>
                          <a:effectLst/>
                          <a:latin typeface="Athanasius" pitchFamily="2" charset="0"/>
                          <a:ea typeface="+mn-ea"/>
                          <a:cs typeface="+mn-cs"/>
                        </a:rPr>
                        <a:t> cou </a:t>
                      </a:r>
                      <a:r>
                        <a:rPr lang="fr-FR" sz="2400" b="1" kern="1200" dirty="0" err="1">
                          <a:solidFill>
                            <a:schemeClr val="tx1"/>
                          </a:solidFill>
                          <a:effectLst/>
                          <a:latin typeface="Athanasius" pitchFamily="2" charset="0"/>
                          <a:ea typeface="+mn-ea"/>
                          <a:cs typeface="+mn-cs"/>
                        </a:rPr>
                        <a:t>meta</a:t>
                      </a:r>
                      <a:r>
                        <a:rPr lang="fr-FR" sz="2400" b="1" kern="1200" dirty="0">
                          <a:solidFill>
                            <a:schemeClr val="tx1"/>
                          </a:solidFill>
                          <a:effectLst/>
                          <a:latin typeface="Athanasius" pitchFamily="2" charset="0"/>
                          <a:ea typeface="+mn-ea"/>
                          <a:cs typeface="+mn-cs"/>
                        </a:rPr>
                        <a:t> </a:t>
                      </a:r>
                      <a:r>
                        <a:rPr lang="fr-FR" sz="2400" b="1" kern="1200" dirty="0" err="1">
                          <a:solidFill>
                            <a:schemeClr val="tx1"/>
                          </a:solidFill>
                          <a:effectLst/>
                          <a:latin typeface="Athanasius" pitchFamily="2" charset="0"/>
                          <a:ea typeface="+mn-ea"/>
                          <a:cs typeface="+mn-cs"/>
                        </a:rPr>
                        <a:t>vobou</a:t>
                      </a:r>
                      <a:r>
                        <a:rPr lang="fr-FR" sz="2400" b="1" kern="1200" dirty="0">
                          <a:solidFill>
                            <a:schemeClr val="tx1"/>
                          </a:solidFill>
                          <a:effectLst/>
                          <a:latin typeface="Athanasius" pitchFamily="2" charset="0"/>
                          <a:ea typeface="+mn-ea"/>
                          <a:cs typeface="+mn-cs"/>
                        </a:rPr>
                        <a:t> </a:t>
                      </a:r>
                      <a:r>
                        <a:rPr lang="fr-FR" sz="2400" b="1" kern="1200" dirty="0" err="1">
                          <a:solidFill>
                            <a:schemeClr val="tx1"/>
                          </a:solidFill>
                          <a:effectLst/>
                          <a:latin typeface="Athanasius" pitchFamily="2" charset="0"/>
                          <a:ea typeface="+mn-ea"/>
                          <a:cs typeface="+mn-cs"/>
                        </a:rPr>
                        <a:t>qeou</a:t>
                      </a:r>
                      <a:r>
                        <a:rPr lang="fr-FR" sz="2400" b="1" kern="1200" dirty="0">
                          <a:solidFill>
                            <a:schemeClr val="tx1"/>
                          </a:solidFill>
                          <a:effectLst/>
                          <a:latin typeface="Athanasius" pitchFamily="2" charset="0"/>
                          <a:ea typeface="+mn-ea"/>
                          <a:cs typeface="+mn-cs"/>
                        </a:rPr>
                        <a:t> </a:t>
                      </a:r>
                      <a:r>
                        <a:rPr lang="fr-FR" sz="2400" b="1" kern="1200" dirty="0" err="1">
                          <a:solidFill>
                            <a:schemeClr val="tx1"/>
                          </a:solidFill>
                          <a:effectLst/>
                          <a:latin typeface="Athanasius" pitchFamily="2" charset="0"/>
                          <a:ea typeface="+mn-ea"/>
                          <a:cs typeface="+mn-cs"/>
                        </a:rPr>
                        <a:t>procxwmen</a:t>
                      </a:r>
                      <a:endParaRPr lang="fr-FR" sz="2400" b="1" kern="1200" dirty="0">
                        <a:solidFill>
                          <a:schemeClr val="tx1"/>
                        </a:solidFill>
                        <a:effectLst/>
                        <a:latin typeface="Athanasius" pitchFamily="2" charset="0"/>
                        <a:ea typeface="+mn-ea"/>
                        <a:cs typeface="+mn-cs"/>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2000" b="1" kern="1200" dirty="0">
                          <a:solidFill>
                            <a:srgbClr val="C00000"/>
                          </a:solidFill>
                          <a:latin typeface="+mn-lt"/>
                          <a:ea typeface="+mn-ea"/>
                          <a:cs typeface="+mn-cs"/>
                        </a:rPr>
                        <a:t>Le diacre</a:t>
                      </a:r>
                      <a:endParaRPr lang="fr-FR" sz="2800" b="1" kern="1200" dirty="0">
                        <a:solidFill>
                          <a:srgbClr val="C00000"/>
                        </a:solidFill>
                        <a:latin typeface="+mn-lt"/>
                        <a:ea typeface="+mn-ea"/>
                        <a:cs typeface="+mn-cs"/>
                      </a:endParaRPr>
                    </a:p>
                    <a:p>
                      <a:pPr algn="just"/>
                      <a:r>
                        <a:rPr lang="fr-FR" sz="2400" b="1" kern="1200" dirty="0">
                          <a:solidFill>
                            <a:schemeClr val="dk1"/>
                          </a:solidFill>
                          <a:effectLst/>
                          <a:latin typeface="+mn-lt"/>
                          <a:ea typeface="+mn-ea"/>
                          <a:cs typeface="+mn-cs"/>
                        </a:rPr>
                        <a:t>Nous avons été sauvés en vérité. Et avec Ton Esprit. Soyons attentifs avec crainte de Dieu.</a:t>
                      </a:r>
                      <a:endParaRPr lang="fr-FR" sz="2800" b="1" dirty="0">
                        <a:solidFill>
                          <a:srgbClr val="C00000"/>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ar-SA" sz="2400" b="1" kern="1200" dirty="0">
                          <a:solidFill>
                            <a:srgbClr val="C00000"/>
                          </a:solidFill>
                          <a:effectLst/>
                          <a:latin typeface="+mn-lt"/>
                          <a:ea typeface="+mn-ea"/>
                          <a:cs typeface="+mn-cs"/>
                        </a:rPr>
                        <a:t>الشماس</a:t>
                      </a:r>
                      <a:endParaRPr lang="fr-FR" sz="2400" b="1" kern="1200" dirty="0">
                        <a:solidFill>
                          <a:srgbClr val="C00000"/>
                        </a:solidFill>
                        <a:effectLst/>
                        <a:latin typeface="+mn-lt"/>
                        <a:ea typeface="+mn-ea"/>
                        <a:cs typeface="+mn-cs"/>
                      </a:endParaRPr>
                    </a:p>
                    <a:p>
                      <a:pPr algn="ctr"/>
                      <a:r>
                        <a:rPr lang="ar-SA" sz="2800" b="1" kern="1200" dirty="0">
                          <a:solidFill>
                            <a:schemeClr val="dk1"/>
                          </a:solidFill>
                          <a:effectLst/>
                          <a:latin typeface="+mn-lt"/>
                          <a:ea typeface="+mn-ea"/>
                          <a:cs typeface="+mn-cs"/>
                        </a:rPr>
                        <a:t>خلصت حقاً، ومع روحك. بخوف الله ننصت.</a:t>
                      </a:r>
                      <a:endParaRPr lang="fr-FR" sz="2000" b="1" dirty="0">
                        <a:solidFill>
                          <a:srgbClr val="C00000"/>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08890959"/>
                  </a:ext>
                </a:extLst>
              </a:tr>
            </a:tbl>
          </a:graphicData>
        </a:graphic>
      </p:graphicFrame>
      <p:graphicFrame>
        <p:nvGraphicFramePr>
          <p:cNvPr id="15" name="Tableau 14">
            <a:extLst>
              <a:ext uri="{FF2B5EF4-FFF2-40B4-BE49-F238E27FC236}">
                <a16:creationId xmlns:a16="http://schemas.microsoft.com/office/drawing/2014/main" id="{61214ED2-8336-47D5-BA0F-1D3EF49DDC43}"/>
              </a:ext>
            </a:extLst>
          </p:cNvPr>
          <p:cNvGraphicFramePr>
            <a:graphicFrameLocks noGrp="1"/>
          </p:cNvGraphicFramePr>
          <p:nvPr/>
        </p:nvGraphicFramePr>
        <p:xfrm>
          <a:off x="407368" y="5209376"/>
          <a:ext cx="11305251" cy="1310640"/>
        </p:xfrm>
        <a:graphic>
          <a:graphicData uri="http://schemas.openxmlformats.org/drawingml/2006/table">
            <a:tbl>
              <a:tblPr firstRow="1" bandRow="1">
                <a:tableStyleId>{5C22544A-7EE6-4342-B048-85BDC9FD1C3A}</a:tableStyleId>
              </a:tblPr>
              <a:tblGrid>
                <a:gridCol w="3768417">
                  <a:extLst>
                    <a:ext uri="{9D8B030D-6E8A-4147-A177-3AD203B41FA5}">
                      <a16:colId xmlns:a16="http://schemas.microsoft.com/office/drawing/2014/main" val="173051987"/>
                    </a:ext>
                  </a:extLst>
                </a:gridCol>
                <a:gridCol w="3768417">
                  <a:extLst>
                    <a:ext uri="{9D8B030D-6E8A-4147-A177-3AD203B41FA5}">
                      <a16:colId xmlns:a16="http://schemas.microsoft.com/office/drawing/2014/main" val="1640507691"/>
                    </a:ext>
                  </a:extLst>
                </a:gridCol>
                <a:gridCol w="3768417">
                  <a:extLst>
                    <a:ext uri="{9D8B030D-6E8A-4147-A177-3AD203B41FA5}">
                      <a16:colId xmlns:a16="http://schemas.microsoft.com/office/drawing/2014/main" val="3637683879"/>
                    </a:ext>
                  </a:extLst>
                </a:gridCol>
              </a:tblGrid>
              <a:tr h="375384">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2000" b="1" kern="1200" dirty="0" err="1">
                          <a:solidFill>
                            <a:srgbClr val="C00000"/>
                          </a:solidFill>
                          <a:latin typeface="CS Avva Shenouda" panose="020B7200000000000000" pitchFamily="34" charset="0"/>
                          <a:ea typeface="+mn-ea"/>
                          <a:cs typeface="+mn-cs"/>
                        </a:rPr>
                        <a:t>Pilaoc</a:t>
                      </a:r>
                      <a:endParaRPr lang="fr-FR" sz="2000" b="1" kern="1200" dirty="0">
                        <a:solidFill>
                          <a:srgbClr val="C00000"/>
                        </a:solidFill>
                        <a:latin typeface="CS Avva Shenouda" panose="020B7200000000000000" pitchFamily="34" charset="0"/>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lang="fr-FR" sz="500" b="1" kern="1200" dirty="0">
                        <a:solidFill>
                          <a:srgbClr val="C00000"/>
                        </a:solidFill>
                        <a:latin typeface="CS Avva Shenouda" panose="020B7200000000000000" pitchFamily="34" charset="0"/>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lang="fr-FR" sz="2400" b="1" kern="1200" dirty="0" err="1">
                          <a:solidFill>
                            <a:schemeClr val="tx1"/>
                          </a:solidFill>
                          <a:effectLst/>
                          <a:latin typeface="Athanasius" pitchFamily="2" charset="0"/>
                          <a:ea typeface="+mn-ea"/>
                          <a:cs typeface="+mn-cs"/>
                        </a:rPr>
                        <a:t>Amhn</a:t>
                      </a:r>
                      <a:r>
                        <a:rPr lang="fr-FR" sz="2400" b="1" kern="1200" dirty="0">
                          <a:solidFill>
                            <a:schemeClr val="tx1"/>
                          </a:solidFill>
                          <a:effectLst/>
                          <a:latin typeface="Athanasius" pitchFamily="2" charset="0"/>
                          <a:ea typeface="+mn-ea"/>
                          <a:cs typeface="+mn-cs"/>
                        </a:rPr>
                        <a:t>. </a:t>
                      </a:r>
                      <a:r>
                        <a:rPr lang="fr-FR" sz="2400" b="1" kern="1200" dirty="0" err="1">
                          <a:solidFill>
                            <a:schemeClr val="tx1"/>
                          </a:solidFill>
                          <a:effectLst/>
                          <a:latin typeface="Athanasius" pitchFamily="2" charset="0"/>
                          <a:ea typeface="+mn-ea"/>
                          <a:cs typeface="+mn-cs"/>
                        </a:rPr>
                        <a:t>Kurie</a:t>
                      </a:r>
                      <a:r>
                        <a:rPr lang="fr-FR" sz="2400" b="1" kern="1200" dirty="0">
                          <a:solidFill>
                            <a:schemeClr val="tx1"/>
                          </a:solidFill>
                          <a:effectLst/>
                          <a:latin typeface="Athanasius" pitchFamily="2" charset="0"/>
                          <a:ea typeface="+mn-ea"/>
                          <a:cs typeface="+mn-cs"/>
                        </a:rPr>
                        <a:t> `</a:t>
                      </a:r>
                      <a:r>
                        <a:rPr lang="fr-FR" sz="2400" b="1" kern="1200" dirty="0" err="1">
                          <a:solidFill>
                            <a:schemeClr val="tx1"/>
                          </a:solidFill>
                          <a:effectLst/>
                          <a:latin typeface="Athanasius" pitchFamily="2" charset="0"/>
                          <a:ea typeface="+mn-ea"/>
                          <a:cs typeface="+mn-cs"/>
                        </a:rPr>
                        <a:t>ele`hcon</a:t>
                      </a:r>
                      <a:r>
                        <a:rPr lang="fr-FR" sz="2400" b="1" kern="1200" dirty="0">
                          <a:solidFill>
                            <a:schemeClr val="tx1"/>
                          </a:solidFill>
                          <a:effectLst/>
                          <a:latin typeface="Athanasius" pitchFamily="2" charset="0"/>
                          <a:ea typeface="+mn-ea"/>
                          <a:cs typeface="+mn-cs"/>
                        </a:rPr>
                        <a:t> </a:t>
                      </a:r>
                      <a:r>
                        <a:rPr lang="fr-FR" sz="2400" b="1" kern="1200" dirty="0" err="1">
                          <a:solidFill>
                            <a:schemeClr val="tx1"/>
                          </a:solidFill>
                          <a:effectLst/>
                          <a:latin typeface="Athanasius" pitchFamily="2" charset="0"/>
                          <a:ea typeface="+mn-ea"/>
                          <a:cs typeface="+mn-cs"/>
                        </a:rPr>
                        <a:t>Kurie</a:t>
                      </a:r>
                      <a:r>
                        <a:rPr lang="fr-FR" sz="2400" b="1" kern="1200" dirty="0">
                          <a:solidFill>
                            <a:schemeClr val="tx1"/>
                          </a:solidFill>
                          <a:effectLst/>
                          <a:latin typeface="Athanasius" pitchFamily="2" charset="0"/>
                          <a:ea typeface="+mn-ea"/>
                          <a:cs typeface="+mn-cs"/>
                        </a:rPr>
                        <a:t> `</a:t>
                      </a:r>
                      <a:r>
                        <a:rPr lang="fr-FR" sz="2400" b="1" kern="1200" dirty="0" err="1">
                          <a:solidFill>
                            <a:schemeClr val="tx1"/>
                          </a:solidFill>
                          <a:effectLst/>
                          <a:latin typeface="Athanasius" pitchFamily="2" charset="0"/>
                          <a:ea typeface="+mn-ea"/>
                          <a:cs typeface="+mn-cs"/>
                        </a:rPr>
                        <a:t>ele`hcon</a:t>
                      </a:r>
                      <a:r>
                        <a:rPr lang="fr-FR" sz="2400" b="1" kern="1200" dirty="0">
                          <a:solidFill>
                            <a:schemeClr val="tx1"/>
                          </a:solidFill>
                          <a:effectLst/>
                          <a:latin typeface="Athanasius" pitchFamily="2" charset="0"/>
                          <a:ea typeface="+mn-ea"/>
                          <a:cs typeface="+mn-cs"/>
                        </a:rPr>
                        <a:t> </a:t>
                      </a:r>
                      <a:r>
                        <a:rPr lang="fr-FR" sz="2400" b="1" kern="1200" dirty="0" err="1">
                          <a:solidFill>
                            <a:schemeClr val="tx1"/>
                          </a:solidFill>
                          <a:effectLst/>
                          <a:latin typeface="Athanasius" pitchFamily="2" charset="0"/>
                          <a:ea typeface="+mn-ea"/>
                          <a:cs typeface="+mn-cs"/>
                        </a:rPr>
                        <a:t>Kurie</a:t>
                      </a:r>
                      <a:r>
                        <a:rPr lang="fr-FR" sz="2400" b="1" kern="1200" dirty="0">
                          <a:solidFill>
                            <a:schemeClr val="tx1"/>
                          </a:solidFill>
                          <a:effectLst/>
                          <a:latin typeface="Athanasius" pitchFamily="2" charset="0"/>
                          <a:ea typeface="+mn-ea"/>
                          <a:cs typeface="+mn-cs"/>
                        </a:rPr>
                        <a:t> `</a:t>
                      </a:r>
                      <a:r>
                        <a:rPr lang="fr-FR" sz="2400" b="1" kern="1200" dirty="0" err="1">
                          <a:solidFill>
                            <a:schemeClr val="tx1"/>
                          </a:solidFill>
                          <a:effectLst/>
                          <a:latin typeface="Athanasius" pitchFamily="2" charset="0"/>
                          <a:ea typeface="+mn-ea"/>
                          <a:cs typeface="+mn-cs"/>
                        </a:rPr>
                        <a:t>ele`hcon</a:t>
                      </a:r>
                      <a:endParaRPr lang="fr-FR" sz="2400" b="1" kern="1200" dirty="0">
                        <a:solidFill>
                          <a:schemeClr val="tx1"/>
                        </a:solidFill>
                        <a:effectLst/>
                        <a:latin typeface="Athanasius" pitchFamily="2" charset="0"/>
                        <a:ea typeface="+mn-ea"/>
                        <a:cs typeface="+mn-cs"/>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algn="ctr" defTabSz="914400" rtl="0" eaLnBrk="1" latinLnBrk="0" hangingPunct="1"/>
                      <a:r>
                        <a:rPr lang="fr-FR" sz="2000" b="1" kern="1200" dirty="0">
                          <a:solidFill>
                            <a:srgbClr val="C00000"/>
                          </a:solidFill>
                          <a:latin typeface="+mn-lt"/>
                          <a:ea typeface="+mn-ea"/>
                          <a:cs typeface="+mn-cs"/>
                        </a:rPr>
                        <a:t>L’assemblée</a:t>
                      </a:r>
                      <a:endParaRPr lang="fr-FR" sz="2800" b="1" kern="1200" dirty="0">
                        <a:solidFill>
                          <a:srgbClr val="C00000"/>
                        </a:solidFill>
                        <a:latin typeface="+mn-lt"/>
                        <a:ea typeface="+mn-ea"/>
                        <a:cs typeface="+mn-cs"/>
                      </a:endParaRPr>
                    </a:p>
                    <a:p>
                      <a:pPr algn="ctr"/>
                      <a:r>
                        <a:rPr lang="fr-FR" sz="2400" b="1" kern="1200" dirty="0">
                          <a:solidFill>
                            <a:schemeClr val="dk1"/>
                          </a:solidFill>
                          <a:effectLst/>
                          <a:latin typeface="+mn-lt"/>
                          <a:ea typeface="+mn-ea"/>
                          <a:cs typeface="+mn-cs"/>
                        </a:rPr>
                        <a:t>Amen, pitié </a:t>
                      </a:r>
                      <a:r>
                        <a:rPr lang="fr-FR" sz="2400" b="1" kern="1200" dirty="0" err="1">
                          <a:solidFill>
                            <a:schemeClr val="dk1"/>
                          </a:solidFill>
                          <a:effectLst/>
                          <a:latin typeface="+mn-lt"/>
                          <a:ea typeface="+mn-ea"/>
                          <a:cs typeface="+mn-cs"/>
                        </a:rPr>
                        <a:t>Segneur</a:t>
                      </a:r>
                      <a:r>
                        <a:rPr lang="fr-FR" sz="2400" b="1" kern="1200" dirty="0">
                          <a:solidFill>
                            <a:schemeClr val="dk1"/>
                          </a:solidFill>
                          <a:effectLst/>
                          <a:latin typeface="+mn-lt"/>
                          <a:ea typeface="+mn-ea"/>
                          <a:cs typeface="+mn-cs"/>
                        </a:rPr>
                        <a:t>, pitié </a:t>
                      </a:r>
                      <a:r>
                        <a:rPr lang="fr-FR" sz="2400" b="1" kern="1200" dirty="0" err="1">
                          <a:solidFill>
                            <a:schemeClr val="dk1"/>
                          </a:solidFill>
                          <a:effectLst/>
                          <a:latin typeface="+mn-lt"/>
                          <a:ea typeface="+mn-ea"/>
                          <a:cs typeface="+mn-cs"/>
                        </a:rPr>
                        <a:t>Segneur</a:t>
                      </a:r>
                      <a:r>
                        <a:rPr lang="fr-FR" sz="2400" b="1" kern="1200" dirty="0">
                          <a:solidFill>
                            <a:schemeClr val="dk1"/>
                          </a:solidFill>
                          <a:effectLst/>
                          <a:latin typeface="+mn-lt"/>
                          <a:ea typeface="+mn-ea"/>
                          <a:cs typeface="+mn-cs"/>
                        </a:rPr>
                        <a:t>, pitié </a:t>
                      </a:r>
                      <a:r>
                        <a:rPr lang="fr-FR" sz="2400" b="1" kern="1200" dirty="0" err="1">
                          <a:solidFill>
                            <a:schemeClr val="dk1"/>
                          </a:solidFill>
                          <a:effectLst/>
                          <a:latin typeface="+mn-lt"/>
                          <a:ea typeface="+mn-ea"/>
                          <a:cs typeface="+mn-cs"/>
                        </a:rPr>
                        <a:t>Segneur</a:t>
                      </a:r>
                      <a:r>
                        <a:rPr lang="fr-FR" sz="2400" b="1" kern="1200" dirty="0">
                          <a:solidFill>
                            <a:schemeClr val="dk1"/>
                          </a:solidFill>
                          <a:effectLst/>
                          <a:latin typeface="+mn-lt"/>
                          <a:ea typeface="+mn-ea"/>
                          <a:cs typeface="+mn-cs"/>
                        </a:rPr>
                        <a:t>.</a:t>
                      </a:r>
                      <a:endParaRPr lang="fr-FR" sz="2800" b="1" dirty="0">
                        <a:solidFill>
                          <a:srgbClr val="C00000"/>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ar-SA" sz="2400" b="1" kern="1200" dirty="0">
                          <a:solidFill>
                            <a:srgbClr val="C00000"/>
                          </a:solidFill>
                          <a:effectLst/>
                          <a:latin typeface="+mn-lt"/>
                          <a:ea typeface="+mn-ea"/>
                          <a:cs typeface="+mn-cs"/>
                        </a:rPr>
                        <a:t>الشعب</a:t>
                      </a:r>
                      <a:endParaRPr lang="fr-FR" sz="2400" b="1" kern="1200" dirty="0">
                        <a:solidFill>
                          <a:srgbClr val="C00000"/>
                        </a:solidFill>
                        <a:effectLst/>
                        <a:latin typeface="+mn-lt"/>
                        <a:ea typeface="+mn-ea"/>
                        <a:cs typeface="+mn-cs"/>
                      </a:endParaRPr>
                    </a:p>
                    <a:p>
                      <a:pPr algn="ctr"/>
                      <a:r>
                        <a:rPr lang="ar-SA" sz="2800" b="1" kern="1200" dirty="0">
                          <a:solidFill>
                            <a:schemeClr val="dk1"/>
                          </a:solidFill>
                          <a:effectLst/>
                          <a:latin typeface="+mn-lt"/>
                          <a:ea typeface="+mn-ea"/>
                          <a:cs typeface="+mn-cs"/>
                        </a:rPr>
                        <a:t>آمين </a:t>
                      </a:r>
                      <a:r>
                        <a:rPr lang="ar-SA" sz="2800" b="1" kern="1200" dirty="0" err="1">
                          <a:solidFill>
                            <a:schemeClr val="dk1"/>
                          </a:solidFill>
                          <a:effectLst/>
                          <a:latin typeface="+mn-lt"/>
                          <a:ea typeface="+mn-ea"/>
                          <a:cs typeface="+mn-cs"/>
                        </a:rPr>
                        <a:t>ياربُّ</a:t>
                      </a:r>
                      <a:r>
                        <a:rPr lang="ar-SA" sz="2800" b="1" kern="1200" dirty="0">
                          <a:solidFill>
                            <a:schemeClr val="dk1"/>
                          </a:solidFill>
                          <a:effectLst/>
                          <a:latin typeface="+mn-lt"/>
                          <a:ea typeface="+mn-ea"/>
                          <a:cs typeface="+mn-cs"/>
                        </a:rPr>
                        <a:t> ارحم </a:t>
                      </a:r>
                      <a:r>
                        <a:rPr lang="ar-SA" sz="2800" b="1" kern="1200" dirty="0" err="1">
                          <a:solidFill>
                            <a:schemeClr val="dk1"/>
                          </a:solidFill>
                          <a:effectLst/>
                          <a:latin typeface="+mn-lt"/>
                          <a:ea typeface="+mn-ea"/>
                          <a:cs typeface="+mn-cs"/>
                        </a:rPr>
                        <a:t>ياربُّ</a:t>
                      </a:r>
                      <a:r>
                        <a:rPr lang="ar-SA" sz="2800" b="1" kern="1200" dirty="0">
                          <a:solidFill>
                            <a:schemeClr val="dk1"/>
                          </a:solidFill>
                          <a:effectLst/>
                          <a:latin typeface="+mn-lt"/>
                          <a:ea typeface="+mn-ea"/>
                          <a:cs typeface="+mn-cs"/>
                        </a:rPr>
                        <a:t> ارحم </a:t>
                      </a:r>
                      <a:r>
                        <a:rPr lang="ar-SA" sz="2800" b="1" kern="1200" dirty="0" err="1">
                          <a:solidFill>
                            <a:schemeClr val="dk1"/>
                          </a:solidFill>
                          <a:effectLst/>
                          <a:latin typeface="+mn-lt"/>
                          <a:ea typeface="+mn-ea"/>
                          <a:cs typeface="+mn-cs"/>
                        </a:rPr>
                        <a:t>ياربُّ</a:t>
                      </a:r>
                      <a:r>
                        <a:rPr lang="ar-SA" sz="2800" b="1" kern="1200" dirty="0">
                          <a:solidFill>
                            <a:schemeClr val="dk1"/>
                          </a:solidFill>
                          <a:effectLst/>
                          <a:latin typeface="+mn-lt"/>
                          <a:ea typeface="+mn-ea"/>
                          <a:cs typeface="+mn-cs"/>
                        </a:rPr>
                        <a:t> ارحم</a:t>
                      </a:r>
                      <a:endParaRPr lang="fr-FR" sz="2000" b="1" dirty="0">
                        <a:solidFill>
                          <a:srgbClr val="C00000"/>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738159327"/>
                  </a:ext>
                </a:extLst>
              </a:tr>
            </a:tbl>
          </a:graphicData>
        </a:graphic>
      </p:graphicFrame>
      <p:sp>
        <p:nvSpPr>
          <p:cNvPr id="16" name="ZoneTexte 15">
            <a:extLst>
              <a:ext uri="{FF2B5EF4-FFF2-40B4-BE49-F238E27FC236}">
                <a16:creationId xmlns:a16="http://schemas.microsoft.com/office/drawing/2014/main" id="{C074DE63-A248-4436-809A-2596E1EED4F4}"/>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du </a:t>
            </a:r>
            <a:r>
              <a:rPr lang="fr-FR" sz="1600" b="1" dirty="0" err="1">
                <a:solidFill>
                  <a:schemeClr val="bg1"/>
                </a:solidFill>
              </a:rPr>
              <a:t>Lakkan</a:t>
            </a:r>
            <a:r>
              <a:rPr lang="fr-FR" sz="1600" b="1" dirty="0">
                <a:solidFill>
                  <a:schemeClr val="bg1"/>
                </a:solidFill>
              </a:rPr>
              <a:t> (Lavement des pieds)</a:t>
            </a:r>
          </a:p>
        </p:txBody>
      </p:sp>
      <p:sp>
        <p:nvSpPr>
          <p:cNvPr id="17" name="Rectangle 74">
            <a:extLst>
              <a:ext uri="{FF2B5EF4-FFF2-40B4-BE49-F238E27FC236}">
                <a16:creationId xmlns:a16="http://schemas.microsoft.com/office/drawing/2014/main" id="{D3046D04-8149-4BBE-A207-DBADBE8A20E6}"/>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صلاة </a:t>
            </a:r>
            <a:r>
              <a:rPr lang="ar-SA" sz="2000" b="1" dirty="0" err="1">
                <a:solidFill>
                  <a:schemeClr val="bg1"/>
                </a:solidFill>
              </a:rPr>
              <a:t>اللقان</a:t>
            </a:r>
            <a:endParaRPr lang="en-US" altLang="fr-FR" sz="2000" b="1" i="1" dirty="0">
              <a:solidFill>
                <a:schemeClr val="bg1"/>
              </a:solidFill>
            </a:endParaRPr>
          </a:p>
        </p:txBody>
      </p:sp>
    </p:spTree>
    <p:extLst>
      <p:ext uri="{BB962C8B-B14F-4D97-AF65-F5344CB8AC3E}">
        <p14:creationId xmlns:p14="http://schemas.microsoft.com/office/powerpoint/2010/main" val="1015832426"/>
      </p:ext>
    </p:extLst>
  </p:cSld>
  <p:clrMapOvr>
    <a:masterClrMapping/>
  </p:clrMapOvr>
</p:sld>
</file>

<file path=ppt/slides/slide7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5" name="Connecteur droit 4">
            <a:extLst>
              <a:ext uri="{FF2B5EF4-FFF2-40B4-BE49-F238E27FC236}">
                <a16:creationId xmlns:a16="http://schemas.microsoft.com/office/drawing/2014/main" id="{126B1987-611D-41BD-9F08-E35F26AD5672}"/>
              </a:ext>
            </a:extLst>
          </p:cNvPr>
          <p:cNvCxnSpPr>
            <a:cxnSpLocks/>
          </p:cNvCxnSpPr>
          <p:nvPr/>
        </p:nvCxnSpPr>
        <p:spPr>
          <a:xfrm flipV="1">
            <a:off x="4151784" y="548680"/>
            <a:ext cx="0" cy="5832648"/>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7" name="Connecteur droit 6">
            <a:extLst>
              <a:ext uri="{FF2B5EF4-FFF2-40B4-BE49-F238E27FC236}">
                <a16:creationId xmlns:a16="http://schemas.microsoft.com/office/drawing/2014/main" id="{6FCAE597-4702-47B1-A0B0-F545200A3E96}"/>
              </a:ext>
            </a:extLst>
          </p:cNvPr>
          <p:cNvCxnSpPr>
            <a:cxnSpLocks/>
          </p:cNvCxnSpPr>
          <p:nvPr/>
        </p:nvCxnSpPr>
        <p:spPr>
          <a:xfrm>
            <a:off x="7932204" y="548680"/>
            <a:ext cx="0" cy="5832648"/>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aphicFrame>
        <p:nvGraphicFramePr>
          <p:cNvPr id="11" name="Tableau 10">
            <a:extLst>
              <a:ext uri="{FF2B5EF4-FFF2-40B4-BE49-F238E27FC236}">
                <a16:creationId xmlns:a16="http://schemas.microsoft.com/office/drawing/2014/main" id="{064030C8-D926-485C-8E3C-04B79300FA76}"/>
              </a:ext>
            </a:extLst>
          </p:cNvPr>
          <p:cNvGraphicFramePr>
            <a:graphicFrameLocks noGrp="1"/>
          </p:cNvGraphicFramePr>
          <p:nvPr/>
        </p:nvGraphicFramePr>
        <p:xfrm>
          <a:off x="407368" y="548680"/>
          <a:ext cx="11305251" cy="396240"/>
        </p:xfrm>
        <a:graphic>
          <a:graphicData uri="http://schemas.openxmlformats.org/drawingml/2006/table">
            <a:tbl>
              <a:tblPr firstRow="1" bandRow="1">
                <a:tableStyleId>{5C22544A-7EE6-4342-B048-85BDC9FD1C3A}</a:tableStyleId>
              </a:tblPr>
              <a:tblGrid>
                <a:gridCol w="3768417">
                  <a:extLst>
                    <a:ext uri="{9D8B030D-6E8A-4147-A177-3AD203B41FA5}">
                      <a16:colId xmlns:a16="http://schemas.microsoft.com/office/drawing/2014/main" val="643898362"/>
                    </a:ext>
                  </a:extLst>
                </a:gridCol>
                <a:gridCol w="3768417">
                  <a:extLst>
                    <a:ext uri="{9D8B030D-6E8A-4147-A177-3AD203B41FA5}">
                      <a16:colId xmlns:a16="http://schemas.microsoft.com/office/drawing/2014/main" val="928857037"/>
                    </a:ext>
                  </a:extLst>
                </a:gridCol>
                <a:gridCol w="3768417">
                  <a:extLst>
                    <a:ext uri="{9D8B030D-6E8A-4147-A177-3AD203B41FA5}">
                      <a16:colId xmlns:a16="http://schemas.microsoft.com/office/drawing/2014/main" val="2709813572"/>
                    </a:ext>
                  </a:extLst>
                </a:gridCol>
              </a:tblGrid>
              <a:tr h="370840">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2000" b="1" dirty="0" err="1">
                          <a:solidFill>
                            <a:srgbClr val="C00000"/>
                          </a:solidFill>
                          <a:latin typeface="CS Avva Shenouda" panose="020B7200000000000000" pitchFamily="34" charset="0"/>
                        </a:rPr>
                        <a:t>Piouyb</a:t>
                      </a:r>
                      <a:endParaRPr lang="fr-FR" sz="2800" b="1" dirty="0">
                        <a:solidFill>
                          <a:srgbClr val="C00000"/>
                        </a:solidFill>
                        <a:latin typeface="CS Avva Shenouda" panose="020B7200000000000000" pitchFamily="34" charset="0"/>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fr-FR" sz="2000" dirty="0">
                          <a:solidFill>
                            <a:srgbClr val="C00000"/>
                          </a:solidFill>
                        </a:rPr>
                        <a:t>Le Prêtre</a:t>
                      </a: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ar-SA" sz="2000" b="1" kern="1200" dirty="0">
                          <a:solidFill>
                            <a:srgbClr val="C00000"/>
                          </a:solidFill>
                          <a:effectLst/>
                          <a:latin typeface="+mn-lt"/>
                          <a:ea typeface="+mn-ea"/>
                          <a:cs typeface="+mn-cs"/>
                        </a:rPr>
                        <a:t>الكاهن</a:t>
                      </a:r>
                      <a:endParaRPr lang="fr-FR" dirty="0">
                        <a:solidFill>
                          <a:srgbClr val="C00000"/>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880199284"/>
                  </a:ext>
                </a:extLst>
              </a:tr>
            </a:tbl>
          </a:graphicData>
        </a:graphic>
      </p:graphicFrame>
      <p:graphicFrame>
        <p:nvGraphicFramePr>
          <p:cNvPr id="12" name="Tableau 11">
            <a:extLst>
              <a:ext uri="{FF2B5EF4-FFF2-40B4-BE49-F238E27FC236}">
                <a16:creationId xmlns:a16="http://schemas.microsoft.com/office/drawing/2014/main" id="{23B5C5BD-6EB6-4F33-9C21-03AB01B882EA}"/>
              </a:ext>
            </a:extLst>
          </p:cNvPr>
          <p:cNvGraphicFramePr>
            <a:graphicFrameLocks noGrp="1"/>
          </p:cNvGraphicFramePr>
          <p:nvPr/>
        </p:nvGraphicFramePr>
        <p:xfrm>
          <a:off x="435402" y="1052736"/>
          <a:ext cx="11277213" cy="3759708"/>
        </p:xfrm>
        <a:graphic>
          <a:graphicData uri="http://schemas.openxmlformats.org/drawingml/2006/table">
            <a:tbl>
              <a:tblPr firstRow="1" bandRow="1">
                <a:tableStyleId>{5C22544A-7EE6-4342-B048-85BDC9FD1C3A}</a:tableStyleId>
              </a:tblPr>
              <a:tblGrid>
                <a:gridCol w="3759071">
                  <a:extLst>
                    <a:ext uri="{9D8B030D-6E8A-4147-A177-3AD203B41FA5}">
                      <a16:colId xmlns:a16="http://schemas.microsoft.com/office/drawing/2014/main" val="4000093288"/>
                    </a:ext>
                  </a:extLst>
                </a:gridCol>
                <a:gridCol w="3759071">
                  <a:extLst>
                    <a:ext uri="{9D8B030D-6E8A-4147-A177-3AD203B41FA5}">
                      <a16:colId xmlns:a16="http://schemas.microsoft.com/office/drawing/2014/main" val="4164998953"/>
                    </a:ext>
                  </a:extLst>
                </a:gridCol>
                <a:gridCol w="3759071">
                  <a:extLst>
                    <a:ext uri="{9D8B030D-6E8A-4147-A177-3AD203B41FA5}">
                      <a16:colId xmlns:a16="http://schemas.microsoft.com/office/drawing/2014/main" val="3812654652"/>
                    </a:ext>
                  </a:extLst>
                </a:gridCol>
              </a:tblGrid>
              <a:tr h="1656184">
                <a:tc>
                  <a:txBody>
                    <a:bodyPr/>
                    <a:lstStyle/>
                    <a:p>
                      <a:pPr algn="just">
                        <a:lnSpc>
                          <a:spcPct val="115000"/>
                        </a:lnSpc>
                        <a:spcAft>
                          <a:spcPts val="1200"/>
                        </a:spcAft>
                      </a:pPr>
                      <a:r>
                        <a:rPr lang="fr-FR" sz="2400" dirty="0" err="1">
                          <a:solidFill>
                            <a:schemeClr val="tx1"/>
                          </a:solidFill>
                          <a:effectLst/>
                          <a:latin typeface="Athanasius" pitchFamily="2" charset="0"/>
                          <a:ea typeface="Calibri" panose="020F0502020204030204" pitchFamily="34" charset="0"/>
                          <a:cs typeface="Arial" panose="020B0604020202020204" pitchFamily="34" charset="0"/>
                        </a:rPr>
                        <a:t>Euloghtoc</a:t>
                      </a:r>
                      <a:r>
                        <a:rPr lang="fr-FR" sz="2400" dirty="0">
                          <a:solidFill>
                            <a:schemeClr val="tx1"/>
                          </a:solidFill>
                          <a:effectLst/>
                          <a:latin typeface="Athanasius" pitchFamily="2" charset="0"/>
                          <a:ea typeface="Calibri" panose="020F0502020204030204" pitchFamily="34" charset="0"/>
                          <a:cs typeface="Arial" panose="020B0604020202020204" pitchFamily="34" charset="0"/>
                        </a:rPr>
                        <a:t> </a:t>
                      </a:r>
                      <a:r>
                        <a:rPr lang="fr-FR" sz="2400" dirty="0" err="1">
                          <a:solidFill>
                            <a:schemeClr val="tx1"/>
                          </a:solidFill>
                          <a:effectLst/>
                          <a:latin typeface="Athanasius" pitchFamily="2" charset="0"/>
                          <a:ea typeface="Calibri" panose="020F0502020204030204" pitchFamily="34" charset="0"/>
                          <a:cs typeface="Arial" panose="020B0604020202020204" pitchFamily="34" charset="0"/>
                        </a:rPr>
                        <a:t>Kurioc</a:t>
                      </a:r>
                      <a:r>
                        <a:rPr lang="fr-FR" sz="2400" dirty="0">
                          <a:solidFill>
                            <a:schemeClr val="tx1"/>
                          </a:solidFill>
                          <a:effectLst/>
                          <a:latin typeface="Athanasius" pitchFamily="2" charset="0"/>
                          <a:ea typeface="Calibri" panose="020F0502020204030204" pitchFamily="34" charset="0"/>
                          <a:cs typeface="Arial" panose="020B0604020202020204" pitchFamily="34" charset="0"/>
                        </a:rPr>
                        <a:t> </a:t>
                      </a:r>
                      <a:r>
                        <a:rPr lang="fr-FR" sz="2400" dirty="0" err="1">
                          <a:solidFill>
                            <a:schemeClr val="tx1"/>
                          </a:solidFill>
                          <a:effectLst/>
                          <a:latin typeface="Athanasius" pitchFamily="2" charset="0"/>
                          <a:ea typeface="Calibri" panose="020F0502020204030204" pitchFamily="34" charset="0"/>
                          <a:cs typeface="Arial" panose="020B0604020202020204" pitchFamily="34" charset="0"/>
                        </a:rPr>
                        <a:t>Ihcouc</a:t>
                      </a:r>
                      <a:r>
                        <a:rPr lang="fr-FR" sz="2400" dirty="0">
                          <a:solidFill>
                            <a:schemeClr val="tx1"/>
                          </a:solidFill>
                          <a:effectLst/>
                          <a:latin typeface="Athanasius" pitchFamily="2" charset="0"/>
                          <a:ea typeface="Calibri" panose="020F0502020204030204" pitchFamily="34" charset="0"/>
                          <a:cs typeface="Arial" panose="020B0604020202020204" pitchFamily="34" charset="0"/>
                        </a:rPr>
                        <a:t> `</a:t>
                      </a:r>
                      <a:r>
                        <a:rPr lang="fr-FR" sz="2400" dirty="0" err="1">
                          <a:solidFill>
                            <a:schemeClr val="tx1"/>
                          </a:solidFill>
                          <a:effectLst/>
                          <a:latin typeface="Athanasius" pitchFamily="2" charset="0"/>
                          <a:ea typeface="Calibri" panose="020F0502020204030204" pitchFamily="34" charset="0"/>
                          <a:cs typeface="Arial" panose="020B0604020202020204" pitchFamily="34" charset="0"/>
                        </a:rPr>
                        <a:t>Xrictoc</a:t>
                      </a:r>
                      <a:r>
                        <a:rPr lang="fr-FR" sz="2400" dirty="0">
                          <a:solidFill>
                            <a:schemeClr val="tx1"/>
                          </a:solidFill>
                          <a:effectLst/>
                          <a:latin typeface="Athanasius" pitchFamily="2" charset="0"/>
                          <a:ea typeface="Calibri" panose="020F0502020204030204" pitchFamily="34" charset="0"/>
                          <a:cs typeface="Arial" panose="020B0604020202020204" pitchFamily="34" charset="0"/>
                        </a:rPr>
                        <a:t> `</a:t>
                      </a:r>
                      <a:r>
                        <a:rPr lang="fr-FR" sz="2400" dirty="0" err="1">
                          <a:solidFill>
                            <a:schemeClr val="tx1"/>
                          </a:solidFill>
                          <a:effectLst/>
                          <a:latin typeface="Athanasius" pitchFamily="2" charset="0"/>
                          <a:ea typeface="Calibri" panose="020F0502020204030204" pitchFamily="34" charset="0"/>
                          <a:cs typeface="Arial" panose="020B0604020202020204" pitchFamily="34" charset="0"/>
                        </a:rPr>
                        <a:t>Uioc</a:t>
                      </a:r>
                      <a:r>
                        <a:rPr lang="fr-FR" sz="2400" dirty="0">
                          <a:solidFill>
                            <a:schemeClr val="tx1"/>
                          </a:solidFill>
                          <a:effectLst/>
                          <a:latin typeface="Athanasius" pitchFamily="2" charset="0"/>
                          <a:ea typeface="Calibri" panose="020F0502020204030204" pitchFamily="34" charset="0"/>
                          <a:cs typeface="Arial" panose="020B0604020202020204" pitchFamily="34" charset="0"/>
                        </a:rPr>
                        <a:t> </a:t>
                      </a:r>
                      <a:r>
                        <a:rPr lang="fr-FR" sz="2400" dirty="0" err="1">
                          <a:solidFill>
                            <a:schemeClr val="tx1"/>
                          </a:solidFill>
                          <a:effectLst/>
                          <a:latin typeface="Athanasius" pitchFamily="2" charset="0"/>
                          <a:ea typeface="Calibri" panose="020F0502020204030204" pitchFamily="34" charset="0"/>
                          <a:cs typeface="Arial" panose="020B0604020202020204" pitchFamily="34" charset="0"/>
                        </a:rPr>
                        <a:t>Qeou</a:t>
                      </a:r>
                      <a:r>
                        <a:rPr lang="fr-FR" sz="2400" dirty="0">
                          <a:solidFill>
                            <a:schemeClr val="tx1"/>
                          </a:solidFill>
                          <a:effectLst/>
                          <a:latin typeface="Athanasius" pitchFamily="2" charset="0"/>
                          <a:ea typeface="Calibri" panose="020F0502020204030204" pitchFamily="34" charset="0"/>
                          <a:cs typeface="Arial" panose="020B0604020202020204" pitchFamily="34" charset="0"/>
                        </a:rPr>
                        <a:t> `</a:t>
                      </a:r>
                      <a:r>
                        <a:rPr lang="fr-FR" sz="2400" dirty="0" err="1">
                          <a:solidFill>
                            <a:schemeClr val="tx1"/>
                          </a:solidFill>
                          <a:effectLst/>
                          <a:latin typeface="Athanasius" pitchFamily="2" charset="0"/>
                          <a:ea typeface="Calibri" panose="020F0502020204030204" pitchFamily="34" charset="0"/>
                          <a:cs typeface="Arial" panose="020B0604020202020204" pitchFamily="34" charset="0"/>
                        </a:rPr>
                        <a:t>agiacmoc</a:t>
                      </a:r>
                      <a:r>
                        <a:rPr lang="fr-FR" sz="2400" dirty="0">
                          <a:solidFill>
                            <a:schemeClr val="tx1"/>
                          </a:solidFill>
                          <a:effectLst/>
                          <a:latin typeface="Athanasius" pitchFamily="2" charset="0"/>
                          <a:ea typeface="Calibri" panose="020F0502020204030204" pitchFamily="34" charset="0"/>
                          <a:cs typeface="Arial" panose="020B0604020202020204" pitchFamily="34" charset="0"/>
                        </a:rPr>
                        <a:t> `Pneuma `</a:t>
                      </a:r>
                      <a:r>
                        <a:rPr lang="fr-FR" sz="2400" dirty="0" err="1">
                          <a:solidFill>
                            <a:schemeClr val="tx1"/>
                          </a:solidFill>
                          <a:effectLst/>
                          <a:latin typeface="Athanasius" pitchFamily="2" charset="0"/>
                          <a:ea typeface="Calibri" panose="020F0502020204030204" pitchFamily="34" charset="0"/>
                          <a:cs typeface="Arial" panose="020B0604020202020204" pitchFamily="34" charset="0"/>
                        </a:rPr>
                        <a:t>Agion</a:t>
                      </a:r>
                      <a:r>
                        <a:rPr lang="fr-FR" sz="2400" dirty="0">
                          <a:solidFill>
                            <a:schemeClr val="tx1"/>
                          </a:solidFill>
                          <a:effectLst/>
                          <a:latin typeface="Athanasius" pitchFamily="2" charset="0"/>
                          <a:ea typeface="Calibri" panose="020F0502020204030204" pitchFamily="34" charset="0"/>
                          <a:cs typeface="Arial" panose="020B0604020202020204" pitchFamily="34" charset="0"/>
                        </a:rPr>
                        <a:t> &gt; `</a:t>
                      </a:r>
                      <a:r>
                        <a:rPr lang="fr-FR" sz="2400" dirty="0" err="1">
                          <a:solidFill>
                            <a:schemeClr val="tx1"/>
                          </a:solidFill>
                          <a:effectLst/>
                          <a:latin typeface="Athanasius" pitchFamily="2" charset="0"/>
                          <a:ea typeface="Calibri" panose="020F0502020204030204" pitchFamily="34" charset="0"/>
                          <a:cs typeface="Arial" panose="020B0604020202020204" pitchFamily="34" charset="0"/>
                        </a:rPr>
                        <a:t>amhn</a:t>
                      </a:r>
                      <a:r>
                        <a:rPr lang="fr-FR" sz="2400" dirty="0">
                          <a:solidFill>
                            <a:schemeClr val="tx1"/>
                          </a:solidFill>
                          <a:effectLst/>
                          <a:latin typeface="Athanasius" pitchFamily="2" charset="0"/>
                          <a:ea typeface="Calibri" panose="020F0502020204030204" pitchFamily="34" charset="0"/>
                          <a:cs typeface="Arial" panose="020B0604020202020204" pitchFamily="34" charset="0"/>
                        </a:rPr>
                        <a:t>.</a:t>
                      </a:r>
                    </a:p>
                  </a:txBody>
                  <a:tcPr marL="68580" marR="68580" marT="0"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just">
                        <a:lnSpc>
                          <a:spcPct val="115000"/>
                        </a:lnSpc>
                        <a:spcAft>
                          <a:spcPts val="1200"/>
                        </a:spcAft>
                      </a:pPr>
                      <a:r>
                        <a:rPr lang="fr-FR" sz="2000" dirty="0">
                          <a:solidFill>
                            <a:schemeClr val="tx1"/>
                          </a:solidFill>
                          <a:effectLst/>
                          <a:latin typeface="Book Antiqua" panose="02040602050305030304" pitchFamily="18" charset="0"/>
                          <a:ea typeface="Times New Roman" panose="02020603050405020304" pitchFamily="18" charset="0"/>
                          <a:cs typeface="Arial" panose="020B0604020202020204" pitchFamily="34" charset="0"/>
                        </a:rPr>
                        <a:t>Il est béni le Seigneur Jésus-Christ Fils de Dieu ; Il est Saint le Saint Esprit. Amen !</a:t>
                      </a:r>
                    </a:p>
                    <a:p>
                      <a:pPr algn="just">
                        <a:lnSpc>
                          <a:spcPct val="115000"/>
                        </a:lnSpc>
                        <a:spcAft>
                          <a:spcPts val="1200"/>
                        </a:spcAft>
                      </a:pPr>
                      <a:endParaRPr lang="fr-FR" sz="2000" dirty="0">
                        <a:solidFill>
                          <a:schemeClr val="tx1"/>
                        </a:solidFill>
                        <a:effectLst/>
                        <a:latin typeface="Book Antiqua" panose="02040602050305030304" pitchFamily="18" charset="0"/>
                        <a:ea typeface="Times New Roman" panose="02020603050405020304" pitchFamily="18" charset="0"/>
                        <a:cs typeface="Arial" panose="020B0604020202020204" pitchFamily="34" charset="0"/>
                      </a:endParaRPr>
                    </a:p>
                    <a:p>
                      <a:pPr algn="just">
                        <a:lnSpc>
                          <a:spcPct val="115000"/>
                        </a:lnSpc>
                        <a:spcAft>
                          <a:spcPts val="1200"/>
                        </a:spcAft>
                      </a:pPr>
                      <a:endParaRPr lang="fr-FR" sz="1800" dirty="0">
                        <a:solidFill>
                          <a:schemeClr val="tx1"/>
                        </a:solidFill>
                        <a:effectLst/>
                        <a:latin typeface="Book Antiqua" panose="02040602050305030304" pitchFamily="18" charset="0"/>
                        <a:ea typeface="Times New Roman" panose="02020603050405020304" pitchFamily="18" charset="0"/>
                        <a:cs typeface="Arial" panose="020B0604020202020204" pitchFamily="34" charset="0"/>
                      </a:endParaRPr>
                    </a:p>
                  </a:txBody>
                  <a:tcPr marL="68580" marR="68580" marT="0"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justLow" rtl="1">
                        <a:lnSpc>
                          <a:spcPct val="115000"/>
                        </a:lnSpc>
                        <a:spcAft>
                          <a:spcPts val="1000"/>
                        </a:spcAft>
                      </a:pPr>
                      <a:r>
                        <a:rPr lang="ar-SA" sz="24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مبارك الرب يسوع المسيح ابن الله وقدوس الروح القدس. آمين</a:t>
                      </a:r>
                      <a:endParaRPr lang="fr-FR" sz="24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endParaRPr>
                    </a:p>
                  </a:txBody>
                  <a:tcPr marL="68580" marR="68580" marT="0"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984232855"/>
                  </a:ext>
                </a:extLst>
              </a:tr>
              <a:tr h="1656184">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2000" b="1" kern="1200" dirty="0" err="1">
                          <a:solidFill>
                            <a:srgbClr val="C00000"/>
                          </a:solidFill>
                          <a:latin typeface="CS Avva Shenouda" panose="020B7200000000000000" pitchFamily="34" charset="0"/>
                          <a:ea typeface="+mn-ea"/>
                          <a:cs typeface="+mn-cs"/>
                        </a:rPr>
                        <a:t>Pilaoc</a:t>
                      </a:r>
                      <a:endParaRPr lang="fr-FR" sz="2000" b="1" kern="1200" dirty="0">
                        <a:solidFill>
                          <a:srgbClr val="C00000"/>
                        </a:solidFill>
                        <a:latin typeface="CS Avva Shenouda" panose="020B7200000000000000" pitchFamily="34" charset="0"/>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lang="fr-FR" sz="500" b="1" kern="1200" dirty="0">
                        <a:solidFill>
                          <a:srgbClr val="C00000"/>
                        </a:solidFill>
                        <a:latin typeface="CS Avva Shenouda" panose="020B7200000000000000" pitchFamily="34" charset="0"/>
                        <a:ea typeface="+mn-ea"/>
                        <a:cs typeface="+mn-cs"/>
                      </a:endParaRPr>
                    </a:p>
                    <a:p>
                      <a:pPr marL="0" marR="0" lvl="0" indent="0" algn="just" defTabSz="914400" rtl="0" eaLnBrk="1" fontAlgn="auto" latinLnBrk="0" hangingPunct="1">
                        <a:lnSpc>
                          <a:spcPct val="100000"/>
                        </a:lnSpc>
                        <a:spcBef>
                          <a:spcPts val="0"/>
                        </a:spcBef>
                        <a:spcAft>
                          <a:spcPts val="0"/>
                        </a:spcAft>
                        <a:buClrTx/>
                        <a:buSzTx/>
                        <a:buFontTx/>
                        <a:buNone/>
                        <a:tabLst/>
                        <a:defRPr/>
                      </a:pPr>
                      <a:r>
                        <a:rPr lang="fr-FR" sz="2400" b="1" kern="1200" dirty="0" err="1">
                          <a:solidFill>
                            <a:schemeClr val="tx1"/>
                          </a:solidFill>
                          <a:effectLst/>
                          <a:latin typeface="Athanasius" pitchFamily="2" charset="0"/>
                          <a:ea typeface="+mn-ea"/>
                          <a:cs typeface="+mn-cs"/>
                        </a:rPr>
                        <a:t>Ic</a:t>
                      </a:r>
                      <a:r>
                        <a:rPr lang="fr-FR" sz="2400" b="1" kern="1200" dirty="0">
                          <a:solidFill>
                            <a:schemeClr val="tx1"/>
                          </a:solidFill>
                          <a:effectLst/>
                          <a:latin typeface="Athanasius" pitchFamily="2" charset="0"/>
                          <a:ea typeface="+mn-ea"/>
                          <a:cs typeface="+mn-cs"/>
                        </a:rPr>
                        <a:t> `o </a:t>
                      </a:r>
                      <a:r>
                        <a:rPr lang="fr-FR" sz="2400" b="1" kern="1200" dirty="0" err="1">
                          <a:solidFill>
                            <a:schemeClr val="tx1"/>
                          </a:solidFill>
                          <a:effectLst/>
                          <a:latin typeface="Athanasius" pitchFamily="2" charset="0"/>
                          <a:ea typeface="+mn-ea"/>
                          <a:cs typeface="+mn-cs"/>
                        </a:rPr>
                        <a:t>pan`agioc</a:t>
                      </a:r>
                      <a:r>
                        <a:rPr lang="fr-FR" sz="2400" b="1" kern="1200" dirty="0">
                          <a:solidFill>
                            <a:schemeClr val="tx1"/>
                          </a:solidFill>
                          <a:effectLst/>
                          <a:latin typeface="Athanasius" pitchFamily="2" charset="0"/>
                          <a:ea typeface="+mn-ea"/>
                          <a:cs typeface="+mn-cs"/>
                        </a:rPr>
                        <a:t> </a:t>
                      </a:r>
                      <a:r>
                        <a:rPr lang="fr-FR" sz="2400" b="1" kern="1200" dirty="0" err="1">
                          <a:solidFill>
                            <a:schemeClr val="tx1"/>
                          </a:solidFill>
                          <a:effectLst/>
                          <a:latin typeface="Athanasius" pitchFamily="2" charset="0"/>
                          <a:ea typeface="+mn-ea"/>
                          <a:cs typeface="+mn-cs"/>
                        </a:rPr>
                        <a:t>Pathr</a:t>
                      </a:r>
                      <a:r>
                        <a:rPr lang="fr-FR" sz="2400" b="1" kern="1200" dirty="0">
                          <a:solidFill>
                            <a:schemeClr val="tx1"/>
                          </a:solidFill>
                          <a:effectLst/>
                          <a:latin typeface="Athanasius" pitchFamily="2" charset="0"/>
                          <a:ea typeface="+mn-ea"/>
                          <a:cs typeface="+mn-cs"/>
                        </a:rPr>
                        <a:t> &gt; </a:t>
                      </a:r>
                      <a:r>
                        <a:rPr lang="fr-FR" sz="2400" b="1" kern="1200" dirty="0" err="1">
                          <a:solidFill>
                            <a:schemeClr val="tx1"/>
                          </a:solidFill>
                          <a:effectLst/>
                          <a:latin typeface="Athanasius" pitchFamily="2" charset="0"/>
                          <a:ea typeface="+mn-ea"/>
                          <a:cs typeface="+mn-cs"/>
                        </a:rPr>
                        <a:t>ic</a:t>
                      </a:r>
                      <a:r>
                        <a:rPr lang="fr-FR" sz="2400" b="1" kern="1200" dirty="0">
                          <a:solidFill>
                            <a:schemeClr val="tx1"/>
                          </a:solidFill>
                          <a:effectLst/>
                          <a:latin typeface="Athanasius" pitchFamily="2" charset="0"/>
                          <a:ea typeface="+mn-ea"/>
                          <a:cs typeface="+mn-cs"/>
                        </a:rPr>
                        <a:t> `o </a:t>
                      </a:r>
                      <a:r>
                        <a:rPr lang="fr-FR" sz="2400" b="1" kern="1200" dirty="0" err="1">
                          <a:solidFill>
                            <a:schemeClr val="tx1"/>
                          </a:solidFill>
                          <a:effectLst/>
                          <a:latin typeface="Athanasius" pitchFamily="2" charset="0"/>
                          <a:ea typeface="+mn-ea"/>
                          <a:cs typeface="+mn-cs"/>
                        </a:rPr>
                        <a:t>pan`agioc</a:t>
                      </a:r>
                      <a:r>
                        <a:rPr lang="fr-FR" sz="2400" b="1" kern="1200" dirty="0">
                          <a:solidFill>
                            <a:schemeClr val="tx1"/>
                          </a:solidFill>
                          <a:effectLst/>
                          <a:latin typeface="Athanasius" pitchFamily="2" charset="0"/>
                          <a:ea typeface="+mn-ea"/>
                          <a:cs typeface="+mn-cs"/>
                        </a:rPr>
                        <a:t> </a:t>
                      </a:r>
                      <a:r>
                        <a:rPr lang="fr-FR" sz="2400" b="1" kern="1200" dirty="0" err="1">
                          <a:solidFill>
                            <a:schemeClr val="tx1"/>
                          </a:solidFill>
                          <a:effectLst/>
                          <a:latin typeface="Athanasius" pitchFamily="2" charset="0"/>
                          <a:ea typeface="+mn-ea"/>
                          <a:cs typeface="+mn-cs"/>
                        </a:rPr>
                        <a:t>Uioc</a:t>
                      </a:r>
                      <a:r>
                        <a:rPr lang="fr-FR" sz="2400" b="1" kern="1200" dirty="0">
                          <a:solidFill>
                            <a:schemeClr val="tx1"/>
                          </a:solidFill>
                          <a:effectLst/>
                          <a:latin typeface="Athanasius" pitchFamily="2" charset="0"/>
                          <a:ea typeface="+mn-ea"/>
                          <a:cs typeface="+mn-cs"/>
                        </a:rPr>
                        <a:t> &gt; en to </a:t>
                      </a:r>
                      <a:r>
                        <a:rPr lang="fr-FR" sz="2400" b="1" kern="1200" dirty="0" err="1">
                          <a:solidFill>
                            <a:schemeClr val="tx1"/>
                          </a:solidFill>
                          <a:effectLst/>
                          <a:latin typeface="Athanasius" pitchFamily="2" charset="0"/>
                          <a:ea typeface="+mn-ea"/>
                          <a:cs typeface="+mn-cs"/>
                        </a:rPr>
                        <a:t>pan`agion</a:t>
                      </a:r>
                      <a:r>
                        <a:rPr lang="fr-FR" sz="2400" b="1" kern="1200" dirty="0">
                          <a:solidFill>
                            <a:schemeClr val="tx1"/>
                          </a:solidFill>
                          <a:effectLst/>
                          <a:latin typeface="Athanasius" pitchFamily="2" charset="0"/>
                          <a:ea typeface="+mn-ea"/>
                          <a:cs typeface="+mn-cs"/>
                        </a:rPr>
                        <a:t> `Pneuma &gt; `</a:t>
                      </a:r>
                      <a:r>
                        <a:rPr lang="fr-FR" sz="2400" b="1" kern="1200" dirty="0" err="1">
                          <a:solidFill>
                            <a:schemeClr val="tx1"/>
                          </a:solidFill>
                          <a:effectLst/>
                          <a:latin typeface="Athanasius" pitchFamily="2" charset="0"/>
                          <a:ea typeface="+mn-ea"/>
                          <a:cs typeface="+mn-cs"/>
                        </a:rPr>
                        <a:t>amhn</a:t>
                      </a:r>
                      <a:endParaRPr lang="fr-FR" sz="2400" b="1" kern="1200" dirty="0">
                        <a:solidFill>
                          <a:schemeClr val="tx1"/>
                        </a:solidFill>
                        <a:effectLst/>
                        <a:latin typeface="Athanasius" pitchFamily="2" charset="0"/>
                        <a:ea typeface="+mn-ea"/>
                        <a:cs typeface="+mn-cs"/>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algn="ctr" defTabSz="914400" rtl="0" eaLnBrk="1" latinLnBrk="0" hangingPunct="1"/>
                      <a:r>
                        <a:rPr lang="fr-FR" sz="2000" b="1" kern="1200" dirty="0">
                          <a:solidFill>
                            <a:srgbClr val="C00000"/>
                          </a:solidFill>
                          <a:latin typeface="+mn-lt"/>
                          <a:ea typeface="+mn-ea"/>
                          <a:cs typeface="+mn-cs"/>
                        </a:rPr>
                        <a:t>L’assemblée</a:t>
                      </a:r>
                      <a:endParaRPr lang="fr-FR" sz="2800" b="1" kern="1200" dirty="0">
                        <a:solidFill>
                          <a:srgbClr val="C00000"/>
                        </a:solidFill>
                        <a:latin typeface="+mn-lt"/>
                        <a:ea typeface="+mn-ea"/>
                        <a:cs typeface="+mn-cs"/>
                      </a:endParaRPr>
                    </a:p>
                    <a:p>
                      <a:pPr algn="just"/>
                      <a:r>
                        <a:rPr lang="fr-FR" sz="2000" b="1" kern="1200" dirty="0">
                          <a:solidFill>
                            <a:schemeClr val="tx1"/>
                          </a:solidFill>
                          <a:effectLst/>
                          <a:latin typeface="Book Antiqua" panose="02040602050305030304" pitchFamily="18" charset="0"/>
                          <a:ea typeface="+mn-ea"/>
                          <a:cs typeface="Arial" panose="020B0604020202020204" pitchFamily="34" charset="0"/>
                        </a:rPr>
                        <a:t>Un est le Père Saint, Un est le Fils Saint, Un est l'Esprit Saint, Amen !</a:t>
                      </a: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ar-SA" sz="2400" b="1" kern="1200" dirty="0">
                          <a:solidFill>
                            <a:srgbClr val="C00000"/>
                          </a:solidFill>
                          <a:effectLst/>
                          <a:latin typeface="+mn-lt"/>
                          <a:ea typeface="+mn-ea"/>
                          <a:cs typeface="+mn-cs"/>
                        </a:rPr>
                        <a:t>الشعب</a:t>
                      </a:r>
                      <a:endParaRPr lang="fr-FR" sz="2400" b="1" kern="1200" dirty="0">
                        <a:solidFill>
                          <a:srgbClr val="C00000"/>
                        </a:solidFill>
                        <a:effectLst/>
                        <a:latin typeface="+mn-lt"/>
                        <a:ea typeface="+mn-ea"/>
                        <a:cs typeface="+mn-cs"/>
                      </a:endParaRPr>
                    </a:p>
                    <a:p>
                      <a:pPr algn="just"/>
                      <a:r>
                        <a:rPr lang="ar-SA" sz="2800" b="1" kern="1200" dirty="0">
                          <a:solidFill>
                            <a:schemeClr val="dk1"/>
                          </a:solidFill>
                          <a:effectLst/>
                          <a:latin typeface="+mn-lt"/>
                          <a:ea typeface="+mn-ea"/>
                          <a:cs typeface="+mn-cs"/>
                        </a:rPr>
                        <a:t>واحد هو الآب القدوس واحد هو الابن القدوس واحد هو الروح القدس. آمين. حقاً أؤمن.</a:t>
                      </a:r>
                      <a:endParaRPr lang="fr-FR" sz="2000" b="1" dirty="0">
                        <a:solidFill>
                          <a:srgbClr val="C00000"/>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4186940033"/>
                  </a:ext>
                </a:extLst>
              </a:tr>
            </a:tbl>
          </a:graphicData>
        </a:graphic>
      </p:graphicFrame>
      <p:sp>
        <p:nvSpPr>
          <p:cNvPr id="6" name="ZoneTexte 5">
            <a:extLst>
              <a:ext uri="{FF2B5EF4-FFF2-40B4-BE49-F238E27FC236}">
                <a16:creationId xmlns:a16="http://schemas.microsoft.com/office/drawing/2014/main" id="{4FF626DA-6A01-430E-B796-30F6AE5E4DEE}"/>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du </a:t>
            </a:r>
            <a:r>
              <a:rPr lang="fr-FR" sz="1600" b="1" dirty="0" err="1">
                <a:solidFill>
                  <a:schemeClr val="bg1"/>
                </a:solidFill>
              </a:rPr>
              <a:t>Lakkan</a:t>
            </a:r>
            <a:r>
              <a:rPr lang="fr-FR" sz="1600" b="1" dirty="0">
                <a:solidFill>
                  <a:schemeClr val="bg1"/>
                </a:solidFill>
              </a:rPr>
              <a:t> (Lavement des pieds)</a:t>
            </a:r>
          </a:p>
        </p:txBody>
      </p:sp>
      <p:sp>
        <p:nvSpPr>
          <p:cNvPr id="8" name="Rectangle 74">
            <a:extLst>
              <a:ext uri="{FF2B5EF4-FFF2-40B4-BE49-F238E27FC236}">
                <a16:creationId xmlns:a16="http://schemas.microsoft.com/office/drawing/2014/main" id="{D52F21FD-8CD5-47B9-BFB4-497B21E7C5E7}"/>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صلاة </a:t>
            </a:r>
            <a:r>
              <a:rPr lang="ar-SA" sz="2000" b="1" dirty="0" err="1">
                <a:solidFill>
                  <a:schemeClr val="bg1"/>
                </a:solidFill>
              </a:rPr>
              <a:t>اللقان</a:t>
            </a:r>
            <a:endParaRPr lang="en-US" altLang="fr-FR" sz="2000" b="1" i="1" dirty="0">
              <a:solidFill>
                <a:schemeClr val="bg1"/>
              </a:solidFill>
            </a:endParaRPr>
          </a:p>
        </p:txBody>
      </p:sp>
    </p:spTree>
    <p:extLst>
      <p:ext uri="{BB962C8B-B14F-4D97-AF65-F5344CB8AC3E}">
        <p14:creationId xmlns:p14="http://schemas.microsoft.com/office/powerpoint/2010/main" val="379817522"/>
      </p:ext>
    </p:extLst>
  </p:cSld>
  <p:clrMapOvr>
    <a:masterClrMapping/>
  </p:clrMapOvr>
</p:sld>
</file>

<file path=ppt/slides/slide7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5" name="Connecteur droit 4">
            <a:extLst>
              <a:ext uri="{FF2B5EF4-FFF2-40B4-BE49-F238E27FC236}">
                <a16:creationId xmlns:a16="http://schemas.microsoft.com/office/drawing/2014/main" id="{126B1987-611D-41BD-9F08-E35F26AD5672}"/>
              </a:ext>
            </a:extLst>
          </p:cNvPr>
          <p:cNvCxnSpPr>
            <a:cxnSpLocks/>
          </p:cNvCxnSpPr>
          <p:nvPr/>
        </p:nvCxnSpPr>
        <p:spPr>
          <a:xfrm flipV="1">
            <a:off x="4151784" y="548680"/>
            <a:ext cx="0" cy="5832648"/>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7" name="Connecteur droit 6">
            <a:extLst>
              <a:ext uri="{FF2B5EF4-FFF2-40B4-BE49-F238E27FC236}">
                <a16:creationId xmlns:a16="http://schemas.microsoft.com/office/drawing/2014/main" id="{6FCAE597-4702-47B1-A0B0-F545200A3E96}"/>
              </a:ext>
            </a:extLst>
          </p:cNvPr>
          <p:cNvCxnSpPr>
            <a:cxnSpLocks/>
          </p:cNvCxnSpPr>
          <p:nvPr/>
        </p:nvCxnSpPr>
        <p:spPr>
          <a:xfrm>
            <a:off x="7932204" y="548680"/>
            <a:ext cx="0" cy="5832648"/>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aphicFrame>
        <p:nvGraphicFramePr>
          <p:cNvPr id="11" name="Tableau 10">
            <a:extLst>
              <a:ext uri="{FF2B5EF4-FFF2-40B4-BE49-F238E27FC236}">
                <a16:creationId xmlns:a16="http://schemas.microsoft.com/office/drawing/2014/main" id="{064030C8-D926-485C-8E3C-04B79300FA76}"/>
              </a:ext>
            </a:extLst>
          </p:cNvPr>
          <p:cNvGraphicFramePr>
            <a:graphicFrameLocks noGrp="1"/>
          </p:cNvGraphicFramePr>
          <p:nvPr/>
        </p:nvGraphicFramePr>
        <p:xfrm>
          <a:off x="407368" y="548680"/>
          <a:ext cx="11305251" cy="396240"/>
        </p:xfrm>
        <a:graphic>
          <a:graphicData uri="http://schemas.openxmlformats.org/drawingml/2006/table">
            <a:tbl>
              <a:tblPr firstRow="1" bandRow="1">
                <a:tableStyleId>{5C22544A-7EE6-4342-B048-85BDC9FD1C3A}</a:tableStyleId>
              </a:tblPr>
              <a:tblGrid>
                <a:gridCol w="3768417">
                  <a:extLst>
                    <a:ext uri="{9D8B030D-6E8A-4147-A177-3AD203B41FA5}">
                      <a16:colId xmlns:a16="http://schemas.microsoft.com/office/drawing/2014/main" val="643898362"/>
                    </a:ext>
                  </a:extLst>
                </a:gridCol>
                <a:gridCol w="3768417">
                  <a:extLst>
                    <a:ext uri="{9D8B030D-6E8A-4147-A177-3AD203B41FA5}">
                      <a16:colId xmlns:a16="http://schemas.microsoft.com/office/drawing/2014/main" val="928857037"/>
                    </a:ext>
                  </a:extLst>
                </a:gridCol>
                <a:gridCol w="3768417">
                  <a:extLst>
                    <a:ext uri="{9D8B030D-6E8A-4147-A177-3AD203B41FA5}">
                      <a16:colId xmlns:a16="http://schemas.microsoft.com/office/drawing/2014/main" val="2709813572"/>
                    </a:ext>
                  </a:extLst>
                </a:gridCol>
              </a:tblGrid>
              <a:tr h="370840">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2000" b="1" dirty="0" err="1">
                          <a:solidFill>
                            <a:srgbClr val="C00000"/>
                          </a:solidFill>
                          <a:latin typeface="CS Avva Shenouda" panose="020B7200000000000000" pitchFamily="34" charset="0"/>
                        </a:rPr>
                        <a:t>Piouyb</a:t>
                      </a:r>
                      <a:endParaRPr lang="fr-FR" sz="2800" b="1" dirty="0">
                        <a:solidFill>
                          <a:srgbClr val="C00000"/>
                        </a:solidFill>
                        <a:latin typeface="CS Avva Shenouda" panose="020B7200000000000000" pitchFamily="34" charset="0"/>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fr-FR" sz="2000" dirty="0">
                          <a:solidFill>
                            <a:srgbClr val="C00000"/>
                          </a:solidFill>
                        </a:rPr>
                        <a:t>Le Prêtre</a:t>
                      </a: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ar-SA" sz="2000" b="1" kern="1200" dirty="0">
                          <a:solidFill>
                            <a:srgbClr val="C00000"/>
                          </a:solidFill>
                          <a:effectLst/>
                          <a:latin typeface="+mn-lt"/>
                          <a:ea typeface="+mn-ea"/>
                          <a:cs typeface="+mn-cs"/>
                        </a:rPr>
                        <a:t>الكاهن</a:t>
                      </a:r>
                      <a:endParaRPr lang="fr-FR" dirty="0">
                        <a:solidFill>
                          <a:srgbClr val="C00000"/>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880199284"/>
                  </a:ext>
                </a:extLst>
              </a:tr>
            </a:tbl>
          </a:graphicData>
        </a:graphic>
      </p:graphicFrame>
      <p:graphicFrame>
        <p:nvGraphicFramePr>
          <p:cNvPr id="12" name="Tableau 11">
            <a:extLst>
              <a:ext uri="{FF2B5EF4-FFF2-40B4-BE49-F238E27FC236}">
                <a16:creationId xmlns:a16="http://schemas.microsoft.com/office/drawing/2014/main" id="{23B5C5BD-6EB6-4F33-9C21-03AB01B882EA}"/>
              </a:ext>
            </a:extLst>
          </p:cNvPr>
          <p:cNvGraphicFramePr>
            <a:graphicFrameLocks noGrp="1"/>
          </p:cNvGraphicFramePr>
          <p:nvPr>
            <p:extLst>
              <p:ext uri="{D42A27DB-BD31-4B8C-83A1-F6EECF244321}">
                <p14:modId xmlns:p14="http://schemas.microsoft.com/office/powerpoint/2010/main" val="1101259582"/>
              </p:ext>
            </p:extLst>
          </p:nvPr>
        </p:nvGraphicFramePr>
        <p:xfrm>
          <a:off x="435402" y="1052736"/>
          <a:ext cx="11277213" cy="3759708"/>
        </p:xfrm>
        <a:graphic>
          <a:graphicData uri="http://schemas.openxmlformats.org/drawingml/2006/table">
            <a:tbl>
              <a:tblPr firstRow="1" bandRow="1">
                <a:tableStyleId>{5C22544A-7EE6-4342-B048-85BDC9FD1C3A}</a:tableStyleId>
              </a:tblPr>
              <a:tblGrid>
                <a:gridCol w="3759071">
                  <a:extLst>
                    <a:ext uri="{9D8B030D-6E8A-4147-A177-3AD203B41FA5}">
                      <a16:colId xmlns:a16="http://schemas.microsoft.com/office/drawing/2014/main" val="4000093288"/>
                    </a:ext>
                  </a:extLst>
                </a:gridCol>
                <a:gridCol w="3759071">
                  <a:extLst>
                    <a:ext uri="{9D8B030D-6E8A-4147-A177-3AD203B41FA5}">
                      <a16:colId xmlns:a16="http://schemas.microsoft.com/office/drawing/2014/main" val="4164998953"/>
                    </a:ext>
                  </a:extLst>
                </a:gridCol>
                <a:gridCol w="3759071">
                  <a:extLst>
                    <a:ext uri="{9D8B030D-6E8A-4147-A177-3AD203B41FA5}">
                      <a16:colId xmlns:a16="http://schemas.microsoft.com/office/drawing/2014/main" val="3812654652"/>
                    </a:ext>
                  </a:extLst>
                </a:gridCol>
              </a:tblGrid>
              <a:tr h="1656184">
                <a:tc>
                  <a:txBody>
                    <a:bodyPr/>
                    <a:lstStyle/>
                    <a:p>
                      <a:pPr algn="just">
                        <a:lnSpc>
                          <a:spcPct val="115000"/>
                        </a:lnSpc>
                        <a:spcAft>
                          <a:spcPts val="1200"/>
                        </a:spcAft>
                      </a:pPr>
                      <a:r>
                        <a:rPr lang="fr-FR" sz="2400" dirty="0" err="1">
                          <a:solidFill>
                            <a:schemeClr val="tx1"/>
                          </a:solidFill>
                          <a:effectLst/>
                          <a:latin typeface="Athanasius" pitchFamily="2" charset="0"/>
                          <a:ea typeface="Calibri" panose="020F0502020204030204" pitchFamily="34" charset="0"/>
                          <a:cs typeface="Arial" panose="020B0604020202020204" pitchFamily="34" charset="0"/>
                        </a:rPr>
                        <a:t>Euloghtoc</a:t>
                      </a:r>
                      <a:r>
                        <a:rPr lang="fr-FR" sz="2400" dirty="0">
                          <a:solidFill>
                            <a:schemeClr val="tx1"/>
                          </a:solidFill>
                          <a:effectLst/>
                          <a:latin typeface="Athanasius" pitchFamily="2" charset="0"/>
                          <a:ea typeface="Calibri" panose="020F0502020204030204" pitchFamily="34" charset="0"/>
                          <a:cs typeface="Arial" panose="020B0604020202020204" pitchFamily="34" charset="0"/>
                        </a:rPr>
                        <a:t> </a:t>
                      </a:r>
                      <a:r>
                        <a:rPr lang="fr-FR" sz="2400" dirty="0" err="1">
                          <a:solidFill>
                            <a:schemeClr val="tx1"/>
                          </a:solidFill>
                          <a:effectLst/>
                          <a:latin typeface="Athanasius" pitchFamily="2" charset="0"/>
                          <a:ea typeface="Calibri" panose="020F0502020204030204" pitchFamily="34" charset="0"/>
                          <a:cs typeface="Arial" panose="020B0604020202020204" pitchFamily="34" charset="0"/>
                        </a:rPr>
                        <a:t>Kurioc</a:t>
                      </a:r>
                      <a:r>
                        <a:rPr lang="fr-FR" sz="2400" dirty="0">
                          <a:solidFill>
                            <a:schemeClr val="tx1"/>
                          </a:solidFill>
                          <a:effectLst/>
                          <a:latin typeface="Athanasius" pitchFamily="2" charset="0"/>
                          <a:ea typeface="Calibri" panose="020F0502020204030204" pitchFamily="34" charset="0"/>
                          <a:cs typeface="Arial" panose="020B0604020202020204" pitchFamily="34" charset="0"/>
                        </a:rPr>
                        <a:t> </a:t>
                      </a:r>
                      <a:r>
                        <a:rPr lang="fr-FR" sz="2400" dirty="0" err="1">
                          <a:solidFill>
                            <a:schemeClr val="tx1"/>
                          </a:solidFill>
                          <a:effectLst/>
                          <a:latin typeface="Athanasius" pitchFamily="2" charset="0"/>
                          <a:ea typeface="Calibri" panose="020F0502020204030204" pitchFamily="34" charset="0"/>
                          <a:cs typeface="Arial" panose="020B0604020202020204" pitchFamily="34" charset="0"/>
                        </a:rPr>
                        <a:t>Ihcouc</a:t>
                      </a:r>
                      <a:r>
                        <a:rPr lang="fr-FR" sz="2400" dirty="0">
                          <a:solidFill>
                            <a:schemeClr val="tx1"/>
                          </a:solidFill>
                          <a:effectLst/>
                          <a:latin typeface="Athanasius" pitchFamily="2" charset="0"/>
                          <a:ea typeface="Calibri" panose="020F0502020204030204" pitchFamily="34" charset="0"/>
                          <a:cs typeface="Arial" panose="020B0604020202020204" pitchFamily="34" charset="0"/>
                        </a:rPr>
                        <a:t> `</a:t>
                      </a:r>
                      <a:r>
                        <a:rPr lang="fr-FR" sz="2400" dirty="0" err="1">
                          <a:solidFill>
                            <a:schemeClr val="tx1"/>
                          </a:solidFill>
                          <a:effectLst/>
                          <a:latin typeface="Athanasius" pitchFamily="2" charset="0"/>
                          <a:ea typeface="Calibri" panose="020F0502020204030204" pitchFamily="34" charset="0"/>
                          <a:cs typeface="Arial" panose="020B0604020202020204" pitchFamily="34" charset="0"/>
                        </a:rPr>
                        <a:t>Xrictoc</a:t>
                      </a:r>
                      <a:r>
                        <a:rPr lang="fr-FR" sz="2400" dirty="0">
                          <a:solidFill>
                            <a:schemeClr val="tx1"/>
                          </a:solidFill>
                          <a:effectLst/>
                          <a:latin typeface="Athanasius" pitchFamily="2" charset="0"/>
                          <a:ea typeface="Calibri" panose="020F0502020204030204" pitchFamily="34" charset="0"/>
                          <a:cs typeface="Arial" panose="020B0604020202020204" pitchFamily="34" charset="0"/>
                        </a:rPr>
                        <a:t> `</a:t>
                      </a:r>
                      <a:r>
                        <a:rPr lang="fr-FR" sz="2400" dirty="0" err="1">
                          <a:solidFill>
                            <a:schemeClr val="tx1"/>
                          </a:solidFill>
                          <a:effectLst/>
                          <a:latin typeface="Athanasius" pitchFamily="2" charset="0"/>
                          <a:ea typeface="Calibri" panose="020F0502020204030204" pitchFamily="34" charset="0"/>
                          <a:cs typeface="Arial" panose="020B0604020202020204" pitchFamily="34" charset="0"/>
                        </a:rPr>
                        <a:t>Uioc</a:t>
                      </a:r>
                      <a:r>
                        <a:rPr lang="fr-FR" sz="2400" dirty="0">
                          <a:solidFill>
                            <a:schemeClr val="tx1"/>
                          </a:solidFill>
                          <a:effectLst/>
                          <a:latin typeface="Athanasius" pitchFamily="2" charset="0"/>
                          <a:ea typeface="Calibri" panose="020F0502020204030204" pitchFamily="34" charset="0"/>
                          <a:cs typeface="Arial" panose="020B0604020202020204" pitchFamily="34" charset="0"/>
                        </a:rPr>
                        <a:t> </a:t>
                      </a:r>
                      <a:r>
                        <a:rPr lang="fr-FR" sz="2400" dirty="0" err="1">
                          <a:solidFill>
                            <a:schemeClr val="tx1"/>
                          </a:solidFill>
                          <a:effectLst/>
                          <a:latin typeface="Athanasius" pitchFamily="2" charset="0"/>
                          <a:ea typeface="Calibri" panose="020F0502020204030204" pitchFamily="34" charset="0"/>
                          <a:cs typeface="Arial" panose="020B0604020202020204" pitchFamily="34" charset="0"/>
                        </a:rPr>
                        <a:t>Qeou</a:t>
                      </a:r>
                      <a:r>
                        <a:rPr lang="fr-FR" sz="2400" dirty="0">
                          <a:solidFill>
                            <a:schemeClr val="tx1"/>
                          </a:solidFill>
                          <a:effectLst/>
                          <a:latin typeface="Athanasius" pitchFamily="2" charset="0"/>
                          <a:ea typeface="Calibri" panose="020F0502020204030204" pitchFamily="34" charset="0"/>
                          <a:cs typeface="Arial" panose="020B0604020202020204" pitchFamily="34" charset="0"/>
                        </a:rPr>
                        <a:t> `</a:t>
                      </a:r>
                      <a:r>
                        <a:rPr lang="fr-FR" sz="2400" dirty="0" err="1">
                          <a:solidFill>
                            <a:schemeClr val="tx1"/>
                          </a:solidFill>
                          <a:effectLst/>
                          <a:latin typeface="Athanasius" pitchFamily="2" charset="0"/>
                          <a:ea typeface="Calibri" panose="020F0502020204030204" pitchFamily="34" charset="0"/>
                          <a:cs typeface="Arial" panose="020B0604020202020204" pitchFamily="34" charset="0"/>
                        </a:rPr>
                        <a:t>agiacmoc</a:t>
                      </a:r>
                      <a:r>
                        <a:rPr lang="fr-FR" sz="2400" dirty="0">
                          <a:solidFill>
                            <a:schemeClr val="tx1"/>
                          </a:solidFill>
                          <a:effectLst/>
                          <a:latin typeface="Athanasius" pitchFamily="2" charset="0"/>
                          <a:ea typeface="Calibri" panose="020F0502020204030204" pitchFamily="34" charset="0"/>
                          <a:cs typeface="Arial" panose="020B0604020202020204" pitchFamily="34" charset="0"/>
                        </a:rPr>
                        <a:t> `Pneuma `</a:t>
                      </a:r>
                      <a:r>
                        <a:rPr lang="fr-FR" sz="2400" dirty="0" err="1">
                          <a:solidFill>
                            <a:schemeClr val="tx1"/>
                          </a:solidFill>
                          <a:effectLst/>
                          <a:latin typeface="Athanasius" pitchFamily="2" charset="0"/>
                          <a:ea typeface="Calibri" panose="020F0502020204030204" pitchFamily="34" charset="0"/>
                          <a:cs typeface="Arial" panose="020B0604020202020204" pitchFamily="34" charset="0"/>
                        </a:rPr>
                        <a:t>Agion</a:t>
                      </a:r>
                      <a:r>
                        <a:rPr lang="fr-FR" sz="2400" dirty="0">
                          <a:solidFill>
                            <a:schemeClr val="tx1"/>
                          </a:solidFill>
                          <a:effectLst/>
                          <a:latin typeface="Athanasius" pitchFamily="2" charset="0"/>
                          <a:ea typeface="Calibri" panose="020F0502020204030204" pitchFamily="34" charset="0"/>
                          <a:cs typeface="Arial" panose="020B0604020202020204" pitchFamily="34" charset="0"/>
                        </a:rPr>
                        <a:t> &gt; `</a:t>
                      </a:r>
                      <a:r>
                        <a:rPr lang="fr-FR" sz="2400" dirty="0" err="1">
                          <a:solidFill>
                            <a:schemeClr val="tx1"/>
                          </a:solidFill>
                          <a:effectLst/>
                          <a:latin typeface="Athanasius" pitchFamily="2" charset="0"/>
                          <a:ea typeface="Calibri" panose="020F0502020204030204" pitchFamily="34" charset="0"/>
                          <a:cs typeface="Arial" panose="020B0604020202020204" pitchFamily="34" charset="0"/>
                        </a:rPr>
                        <a:t>amhn</a:t>
                      </a:r>
                      <a:r>
                        <a:rPr lang="fr-FR" sz="2400" dirty="0">
                          <a:solidFill>
                            <a:schemeClr val="tx1"/>
                          </a:solidFill>
                          <a:effectLst/>
                          <a:latin typeface="Athanasius" pitchFamily="2" charset="0"/>
                          <a:ea typeface="Calibri" panose="020F0502020204030204" pitchFamily="34" charset="0"/>
                          <a:cs typeface="Arial" panose="020B0604020202020204" pitchFamily="34" charset="0"/>
                        </a:rPr>
                        <a:t>.</a:t>
                      </a:r>
                    </a:p>
                  </a:txBody>
                  <a:tcPr marL="68580" marR="68580" marT="0"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just">
                        <a:lnSpc>
                          <a:spcPct val="115000"/>
                        </a:lnSpc>
                        <a:spcAft>
                          <a:spcPts val="1200"/>
                        </a:spcAft>
                      </a:pPr>
                      <a:r>
                        <a:rPr lang="fr-FR" sz="2000" dirty="0">
                          <a:solidFill>
                            <a:schemeClr val="tx1"/>
                          </a:solidFill>
                          <a:effectLst/>
                          <a:latin typeface="Book Antiqua" panose="02040602050305030304" pitchFamily="18" charset="0"/>
                          <a:ea typeface="Times New Roman" panose="02020603050405020304" pitchFamily="18" charset="0"/>
                          <a:cs typeface="Arial" panose="020B0604020202020204" pitchFamily="34" charset="0"/>
                        </a:rPr>
                        <a:t>Il est béni le Seigneur Jésus-Christ Fils de Dieu ; Il est Saint le Saint Esprit. Amen !</a:t>
                      </a:r>
                    </a:p>
                    <a:p>
                      <a:pPr algn="just">
                        <a:lnSpc>
                          <a:spcPct val="115000"/>
                        </a:lnSpc>
                        <a:spcAft>
                          <a:spcPts val="1200"/>
                        </a:spcAft>
                      </a:pPr>
                      <a:endParaRPr lang="fr-FR" sz="2000" dirty="0">
                        <a:solidFill>
                          <a:schemeClr val="tx1"/>
                        </a:solidFill>
                        <a:effectLst/>
                        <a:latin typeface="Book Antiqua" panose="02040602050305030304" pitchFamily="18" charset="0"/>
                        <a:ea typeface="Times New Roman" panose="02020603050405020304" pitchFamily="18" charset="0"/>
                        <a:cs typeface="Arial" panose="020B0604020202020204" pitchFamily="34" charset="0"/>
                      </a:endParaRPr>
                    </a:p>
                    <a:p>
                      <a:pPr algn="just">
                        <a:lnSpc>
                          <a:spcPct val="115000"/>
                        </a:lnSpc>
                        <a:spcAft>
                          <a:spcPts val="1200"/>
                        </a:spcAft>
                      </a:pPr>
                      <a:endParaRPr lang="fr-FR" sz="1800" dirty="0">
                        <a:solidFill>
                          <a:schemeClr val="tx1"/>
                        </a:solidFill>
                        <a:effectLst/>
                        <a:latin typeface="Book Antiqua" panose="02040602050305030304" pitchFamily="18" charset="0"/>
                        <a:ea typeface="Times New Roman" panose="02020603050405020304" pitchFamily="18" charset="0"/>
                        <a:cs typeface="Arial" panose="020B0604020202020204" pitchFamily="34" charset="0"/>
                      </a:endParaRPr>
                    </a:p>
                  </a:txBody>
                  <a:tcPr marL="68580" marR="68580" marT="0"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justLow" rtl="1">
                        <a:lnSpc>
                          <a:spcPct val="115000"/>
                        </a:lnSpc>
                        <a:spcAft>
                          <a:spcPts val="1000"/>
                        </a:spcAft>
                      </a:pPr>
                      <a:r>
                        <a:rPr lang="ar-SA" sz="24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مبارك الرب يسوع المسيح ابن الله وقدوس الروح القدس. آمين</a:t>
                      </a:r>
                      <a:endParaRPr lang="fr-FR" sz="24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endParaRPr>
                    </a:p>
                  </a:txBody>
                  <a:tcPr marL="68580" marR="68580" marT="0"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984232855"/>
                  </a:ext>
                </a:extLst>
              </a:tr>
              <a:tr h="1656184">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2000" b="1" kern="1200" dirty="0" err="1">
                          <a:solidFill>
                            <a:srgbClr val="C00000"/>
                          </a:solidFill>
                          <a:latin typeface="CS Avva Shenouda" panose="020B7200000000000000" pitchFamily="34" charset="0"/>
                          <a:ea typeface="+mn-ea"/>
                          <a:cs typeface="+mn-cs"/>
                        </a:rPr>
                        <a:t>Pilaoc</a:t>
                      </a:r>
                      <a:endParaRPr lang="fr-FR" sz="2000" b="1" kern="1200" dirty="0">
                        <a:solidFill>
                          <a:srgbClr val="C00000"/>
                        </a:solidFill>
                        <a:latin typeface="CS Avva Shenouda" panose="020B7200000000000000" pitchFamily="34" charset="0"/>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lang="fr-FR" sz="500" b="1" kern="1200" dirty="0">
                        <a:solidFill>
                          <a:srgbClr val="C00000"/>
                        </a:solidFill>
                        <a:latin typeface="CS Avva Shenouda" panose="020B7200000000000000" pitchFamily="34" charset="0"/>
                        <a:ea typeface="+mn-ea"/>
                        <a:cs typeface="+mn-cs"/>
                      </a:endParaRPr>
                    </a:p>
                    <a:p>
                      <a:pPr marL="0" marR="0" lvl="0" indent="0" algn="just" defTabSz="914400" rtl="0" eaLnBrk="1" fontAlgn="auto" latinLnBrk="0" hangingPunct="1">
                        <a:lnSpc>
                          <a:spcPct val="100000"/>
                        </a:lnSpc>
                        <a:spcBef>
                          <a:spcPts val="0"/>
                        </a:spcBef>
                        <a:spcAft>
                          <a:spcPts val="0"/>
                        </a:spcAft>
                        <a:buClrTx/>
                        <a:buSzTx/>
                        <a:buFontTx/>
                        <a:buNone/>
                        <a:tabLst/>
                        <a:defRPr/>
                      </a:pPr>
                      <a:r>
                        <a:rPr lang="fr-FR" sz="2400" b="1" kern="1200" dirty="0" err="1">
                          <a:solidFill>
                            <a:schemeClr val="tx1"/>
                          </a:solidFill>
                          <a:effectLst/>
                          <a:latin typeface="CS Avva Shenouda" panose="020B7200000000000000" pitchFamily="34" charset="0"/>
                          <a:ea typeface="+mn-ea"/>
                          <a:cs typeface="+mn-cs"/>
                        </a:rPr>
                        <a:t>Ic</a:t>
                      </a:r>
                      <a:r>
                        <a:rPr lang="fr-FR" sz="2400" b="1" kern="1200" dirty="0">
                          <a:solidFill>
                            <a:schemeClr val="tx1"/>
                          </a:solidFill>
                          <a:effectLst/>
                          <a:latin typeface="CS Avva Shenouda" panose="020B7200000000000000" pitchFamily="34" charset="0"/>
                          <a:ea typeface="+mn-ea"/>
                          <a:cs typeface="+mn-cs"/>
                        </a:rPr>
                        <a:t> </a:t>
                      </a:r>
                      <a:r>
                        <a:rPr lang="fr-FR" sz="2400" b="1" kern="1200" dirty="0" err="1">
                          <a:solidFill>
                            <a:schemeClr val="tx1"/>
                          </a:solidFill>
                          <a:effectLst/>
                          <a:latin typeface="CS Avva Shenouda" panose="020B7200000000000000" pitchFamily="34" charset="0"/>
                          <a:ea typeface="+mn-ea"/>
                          <a:cs typeface="+mn-cs"/>
                        </a:rPr>
                        <a:t>Patyr</a:t>
                      </a:r>
                      <a:r>
                        <a:rPr lang="fr-FR" sz="2400" b="1" kern="1200" dirty="0">
                          <a:solidFill>
                            <a:schemeClr val="tx1"/>
                          </a:solidFill>
                          <a:effectLst/>
                          <a:latin typeface="CS Avva Shenouda" panose="020B7200000000000000" pitchFamily="34" charset="0"/>
                          <a:ea typeface="+mn-ea"/>
                          <a:cs typeface="+mn-cs"/>
                        </a:rPr>
                        <a:t> `</a:t>
                      </a:r>
                      <a:r>
                        <a:rPr lang="fr-FR" sz="2400" b="1" kern="1200" dirty="0" err="1">
                          <a:solidFill>
                            <a:schemeClr val="tx1"/>
                          </a:solidFill>
                          <a:effectLst/>
                          <a:latin typeface="CS Avva Shenouda" panose="020B7200000000000000" pitchFamily="34" charset="0"/>
                          <a:ea typeface="+mn-ea"/>
                          <a:cs typeface="+mn-cs"/>
                        </a:rPr>
                        <a:t>agioc</a:t>
                      </a:r>
                      <a:r>
                        <a:rPr lang="fr-FR" sz="2400" b="1" kern="1200" dirty="0">
                          <a:solidFill>
                            <a:schemeClr val="tx1"/>
                          </a:solidFill>
                          <a:effectLst/>
                          <a:latin typeface="CS Avva Shenouda" panose="020B7200000000000000" pitchFamily="34" charset="0"/>
                          <a:ea typeface="+mn-ea"/>
                          <a:cs typeface="+mn-cs"/>
                        </a:rPr>
                        <a:t>@ </a:t>
                      </a:r>
                      <a:r>
                        <a:rPr lang="fr-FR" sz="2400" b="1" kern="1200" dirty="0" err="1">
                          <a:solidFill>
                            <a:schemeClr val="tx1"/>
                          </a:solidFill>
                          <a:effectLst/>
                          <a:latin typeface="CS Avva Shenouda" panose="020B7200000000000000" pitchFamily="34" charset="0"/>
                          <a:ea typeface="+mn-ea"/>
                          <a:cs typeface="+mn-cs"/>
                        </a:rPr>
                        <a:t>ic</a:t>
                      </a:r>
                      <a:r>
                        <a:rPr lang="fr-FR" sz="2400" b="1" kern="1200" dirty="0">
                          <a:solidFill>
                            <a:schemeClr val="tx1"/>
                          </a:solidFill>
                          <a:effectLst/>
                          <a:latin typeface="CS Avva Shenouda" panose="020B7200000000000000" pitchFamily="34" charset="0"/>
                          <a:ea typeface="+mn-ea"/>
                          <a:cs typeface="+mn-cs"/>
                        </a:rPr>
                        <a:t> `</a:t>
                      </a:r>
                      <a:r>
                        <a:rPr lang="fr-FR" sz="2400" b="1" kern="1200" dirty="0" err="1">
                          <a:solidFill>
                            <a:schemeClr val="tx1"/>
                          </a:solidFill>
                          <a:effectLst/>
                          <a:latin typeface="CS Avva Shenouda" panose="020B7200000000000000" pitchFamily="34" charset="0"/>
                          <a:ea typeface="+mn-ea"/>
                          <a:cs typeface="+mn-cs"/>
                        </a:rPr>
                        <a:t>Uioc</a:t>
                      </a:r>
                      <a:endParaRPr lang="fr-FR" sz="2400" b="1" kern="1200" dirty="0">
                        <a:solidFill>
                          <a:schemeClr val="tx1"/>
                        </a:solidFill>
                        <a:effectLst/>
                        <a:latin typeface="CS Avva Shenouda" panose="020B7200000000000000" pitchFamily="34" charset="0"/>
                        <a:ea typeface="+mn-ea"/>
                        <a:cs typeface="+mn-cs"/>
                      </a:endParaRPr>
                    </a:p>
                    <a:p>
                      <a:pPr marL="0" marR="0" lvl="0" indent="0" algn="just" defTabSz="914400" rtl="0" eaLnBrk="1" fontAlgn="auto" latinLnBrk="0" hangingPunct="1">
                        <a:lnSpc>
                          <a:spcPct val="100000"/>
                        </a:lnSpc>
                        <a:spcBef>
                          <a:spcPts val="0"/>
                        </a:spcBef>
                        <a:spcAft>
                          <a:spcPts val="0"/>
                        </a:spcAft>
                        <a:buClrTx/>
                        <a:buSzTx/>
                        <a:buFontTx/>
                        <a:buNone/>
                        <a:tabLst/>
                        <a:defRPr/>
                      </a:pPr>
                      <a:r>
                        <a:rPr lang="fr-FR" sz="2400" b="1" kern="1200" dirty="0">
                          <a:solidFill>
                            <a:schemeClr val="tx1"/>
                          </a:solidFill>
                          <a:effectLst/>
                          <a:latin typeface="CS Avva Shenouda" panose="020B7200000000000000" pitchFamily="34" charset="0"/>
                          <a:ea typeface="+mn-ea"/>
                          <a:cs typeface="+mn-cs"/>
                        </a:rPr>
                        <a:t>`</a:t>
                      </a:r>
                      <a:r>
                        <a:rPr lang="fr-FR" sz="2400" b="1" kern="1200" dirty="0" err="1">
                          <a:solidFill>
                            <a:schemeClr val="tx1"/>
                          </a:solidFill>
                          <a:effectLst/>
                          <a:latin typeface="CS Avva Shenouda" panose="020B7200000000000000" pitchFamily="34" charset="0"/>
                          <a:ea typeface="+mn-ea"/>
                          <a:cs typeface="+mn-cs"/>
                        </a:rPr>
                        <a:t>agioc</a:t>
                      </a:r>
                      <a:r>
                        <a:rPr lang="fr-FR" sz="2400" b="1" kern="1200" dirty="0">
                          <a:solidFill>
                            <a:schemeClr val="tx1"/>
                          </a:solidFill>
                          <a:effectLst/>
                          <a:latin typeface="CS Avva Shenouda" panose="020B7200000000000000" pitchFamily="34" charset="0"/>
                          <a:ea typeface="+mn-ea"/>
                          <a:cs typeface="+mn-cs"/>
                        </a:rPr>
                        <a:t>@ en `Pneuma `</a:t>
                      </a:r>
                      <a:r>
                        <a:rPr lang="fr-FR" sz="2400" b="1" kern="1200" dirty="0" err="1">
                          <a:solidFill>
                            <a:schemeClr val="tx1"/>
                          </a:solidFill>
                          <a:effectLst/>
                          <a:latin typeface="CS Avva Shenouda" panose="020B7200000000000000" pitchFamily="34" charset="0"/>
                          <a:ea typeface="+mn-ea"/>
                          <a:cs typeface="+mn-cs"/>
                        </a:rPr>
                        <a:t>agion</a:t>
                      </a:r>
                      <a:endParaRPr lang="fr-FR" sz="2400" b="1" kern="1200" dirty="0">
                        <a:solidFill>
                          <a:schemeClr val="tx1"/>
                        </a:solidFill>
                        <a:effectLst/>
                        <a:latin typeface="CS Avva Shenouda" panose="020B7200000000000000" pitchFamily="34" charset="0"/>
                        <a:ea typeface="+mn-ea"/>
                        <a:cs typeface="+mn-cs"/>
                      </a:endParaRPr>
                    </a:p>
                    <a:p>
                      <a:pPr marL="0" marR="0" lvl="0" indent="0" algn="just" defTabSz="914400" rtl="0" eaLnBrk="1" fontAlgn="auto" latinLnBrk="0" hangingPunct="1">
                        <a:lnSpc>
                          <a:spcPct val="100000"/>
                        </a:lnSpc>
                        <a:spcBef>
                          <a:spcPts val="0"/>
                        </a:spcBef>
                        <a:spcAft>
                          <a:spcPts val="0"/>
                        </a:spcAft>
                        <a:buClrTx/>
                        <a:buSzTx/>
                        <a:buFontTx/>
                        <a:buNone/>
                        <a:tabLst/>
                        <a:defRPr/>
                      </a:pPr>
                      <a:r>
                        <a:rPr lang="fr-FR" sz="2400" b="1" kern="1200" dirty="0">
                          <a:solidFill>
                            <a:schemeClr val="tx1"/>
                          </a:solidFill>
                          <a:effectLst/>
                          <a:latin typeface="CS Avva Shenouda" panose="020B7200000000000000" pitchFamily="34" charset="0"/>
                          <a:ea typeface="+mn-ea"/>
                          <a:cs typeface="+mn-cs"/>
                        </a:rPr>
                        <a:t>`</a:t>
                      </a:r>
                      <a:r>
                        <a:rPr lang="fr-FR" sz="2400" b="1" kern="1200" dirty="0" err="1">
                          <a:solidFill>
                            <a:schemeClr val="tx1"/>
                          </a:solidFill>
                          <a:effectLst/>
                          <a:latin typeface="CS Avva Shenouda" panose="020B7200000000000000" pitchFamily="34" charset="0"/>
                          <a:ea typeface="+mn-ea"/>
                          <a:cs typeface="+mn-cs"/>
                        </a:rPr>
                        <a:t>amyn</a:t>
                      </a:r>
                      <a:r>
                        <a:rPr lang="fr-FR" sz="2400" b="1" kern="1200" dirty="0">
                          <a:solidFill>
                            <a:schemeClr val="tx1"/>
                          </a:solidFill>
                          <a:effectLst/>
                          <a:latin typeface="CS Avva Shenouda" panose="020B7200000000000000" pitchFamily="34" charset="0"/>
                          <a:ea typeface="+mn-ea"/>
                          <a:cs typeface="+mn-cs"/>
                        </a:rPr>
                        <a:t>. </a:t>
                      </a: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algn="ctr" defTabSz="914400" rtl="0" eaLnBrk="1" latinLnBrk="0" hangingPunct="1"/>
                      <a:r>
                        <a:rPr lang="fr-FR" sz="2000" b="1" kern="1200" dirty="0">
                          <a:solidFill>
                            <a:srgbClr val="C00000"/>
                          </a:solidFill>
                          <a:latin typeface="+mn-lt"/>
                          <a:ea typeface="+mn-ea"/>
                          <a:cs typeface="+mn-cs"/>
                        </a:rPr>
                        <a:t>L’assemblée</a:t>
                      </a:r>
                      <a:endParaRPr lang="fr-FR" sz="2800" b="1" kern="1200" dirty="0">
                        <a:solidFill>
                          <a:srgbClr val="C00000"/>
                        </a:solidFill>
                        <a:latin typeface="+mn-lt"/>
                        <a:ea typeface="+mn-ea"/>
                        <a:cs typeface="+mn-cs"/>
                      </a:endParaRPr>
                    </a:p>
                    <a:p>
                      <a:pPr algn="just"/>
                      <a:r>
                        <a:rPr lang="fr-FR" sz="2000" b="1" kern="1200" dirty="0">
                          <a:solidFill>
                            <a:schemeClr val="tx1"/>
                          </a:solidFill>
                          <a:effectLst/>
                          <a:latin typeface="Book Antiqua" panose="02040602050305030304" pitchFamily="18" charset="0"/>
                          <a:ea typeface="+mn-ea"/>
                          <a:cs typeface="Arial" panose="020B0604020202020204" pitchFamily="34" charset="0"/>
                        </a:rPr>
                        <a:t>Un est le Père Saint, Un est le Fils Saint, Un est l'Esprit Saint, Amen !</a:t>
                      </a: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ar-SA" sz="2400" b="1" kern="1200" dirty="0">
                          <a:solidFill>
                            <a:srgbClr val="C00000"/>
                          </a:solidFill>
                          <a:effectLst/>
                          <a:latin typeface="+mn-lt"/>
                          <a:ea typeface="+mn-ea"/>
                          <a:cs typeface="+mn-cs"/>
                        </a:rPr>
                        <a:t>الشعب</a:t>
                      </a:r>
                      <a:endParaRPr lang="fr-FR" sz="2400" b="1" kern="1200" dirty="0">
                        <a:solidFill>
                          <a:srgbClr val="C00000"/>
                        </a:solidFill>
                        <a:effectLst/>
                        <a:latin typeface="+mn-lt"/>
                        <a:ea typeface="+mn-ea"/>
                        <a:cs typeface="+mn-cs"/>
                      </a:endParaRPr>
                    </a:p>
                    <a:p>
                      <a:pPr algn="just"/>
                      <a:r>
                        <a:rPr lang="ar-SA" sz="2800" b="1" kern="1200" dirty="0">
                          <a:solidFill>
                            <a:schemeClr val="dk1"/>
                          </a:solidFill>
                          <a:effectLst/>
                          <a:latin typeface="+mn-lt"/>
                          <a:ea typeface="+mn-ea"/>
                          <a:cs typeface="+mn-cs"/>
                        </a:rPr>
                        <a:t>واحد هو الآب القدوس واحد هو الابن القدوس واحد هو الروح القدس. آمين. حقاً أؤمن.</a:t>
                      </a:r>
                      <a:endParaRPr lang="fr-FR" sz="2000" b="1" dirty="0">
                        <a:solidFill>
                          <a:srgbClr val="C00000"/>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4186940033"/>
                  </a:ext>
                </a:extLst>
              </a:tr>
            </a:tbl>
          </a:graphicData>
        </a:graphic>
      </p:graphicFrame>
      <p:sp>
        <p:nvSpPr>
          <p:cNvPr id="6" name="ZoneTexte 5">
            <a:extLst>
              <a:ext uri="{FF2B5EF4-FFF2-40B4-BE49-F238E27FC236}">
                <a16:creationId xmlns:a16="http://schemas.microsoft.com/office/drawing/2014/main" id="{4FF626DA-6A01-430E-B796-30F6AE5E4DEE}"/>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du </a:t>
            </a:r>
            <a:r>
              <a:rPr lang="fr-FR" sz="1600" b="1" dirty="0" err="1">
                <a:solidFill>
                  <a:schemeClr val="bg1"/>
                </a:solidFill>
              </a:rPr>
              <a:t>Lakkan</a:t>
            </a:r>
            <a:r>
              <a:rPr lang="fr-FR" sz="1600" b="1" dirty="0">
                <a:solidFill>
                  <a:schemeClr val="bg1"/>
                </a:solidFill>
              </a:rPr>
              <a:t> (Lavement des pieds)</a:t>
            </a:r>
          </a:p>
        </p:txBody>
      </p:sp>
      <p:sp>
        <p:nvSpPr>
          <p:cNvPr id="8" name="Rectangle 74">
            <a:extLst>
              <a:ext uri="{FF2B5EF4-FFF2-40B4-BE49-F238E27FC236}">
                <a16:creationId xmlns:a16="http://schemas.microsoft.com/office/drawing/2014/main" id="{D52F21FD-8CD5-47B9-BFB4-497B21E7C5E7}"/>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صلاة </a:t>
            </a:r>
            <a:r>
              <a:rPr lang="ar-SA" sz="2000" b="1" dirty="0" err="1">
                <a:solidFill>
                  <a:schemeClr val="bg1"/>
                </a:solidFill>
              </a:rPr>
              <a:t>اللقان</a:t>
            </a:r>
            <a:endParaRPr lang="en-US" altLang="fr-FR" sz="2000" b="1" i="1" dirty="0">
              <a:solidFill>
                <a:schemeClr val="bg1"/>
              </a:solidFill>
            </a:endParaRPr>
          </a:p>
        </p:txBody>
      </p:sp>
    </p:spTree>
    <p:extLst>
      <p:ext uri="{BB962C8B-B14F-4D97-AF65-F5344CB8AC3E}">
        <p14:creationId xmlns:p14="http://schemas.microsoft.com/office/powerpoint/2010/main" val="1465032896"/>
      </p:ext>
    </p:extLst>
  </p:cSld>
  <p:clrMapOvr>
    <a:masterClrMapping/>
  </p:clrMapOvr>
</p:sld>
</file>

<file path=ppt/slides/slide7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5" name="Connecteur droit 4">
            <a:extLst>
              <a:ext uri="{FF2B5EF4-FFF2-40B4-BE49-F238E27FC236}">
                <a16:creationId xmlns:a16="http://schemas.microsoft.com/office/drawing/2014/main" id="{126B1987-611D-41BD-9F08-E35F26AD5672}"/>
              </a:ext>
            </a:extLst>
          </p:cNvPr>
          <p:cNvCxnSpPr>
            <a:cxnSpLocks/>
          </p:cNvCxnSpPr>
          <p:nvPr/>
        </p:nvCxnSpPr>
        <p:spPr>
          <a:xfrm flipV="1">
            <a:off x="4151784" y="548680"/>
            <a:ext cx="0" cy="5832648"/>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7" name="Connecteur droit 6">
            <a:extLst>
              <a:ext uri="{FF2B5EF4-FFF2-40B4-BE49-F238E27FC236}">
                <a16:creationId xmlns:a16="http://schemas.microsoft.com/office/drawing/2014/main" id="{6FCAE597-4702-47B1-A0B0-F545200A3E96}"/>
              </a:ext>
            </a:extLst>
          </p:cNvPr>
          <p:cNvCxnSpPr>
            <a:cxnSpLocks/>
          </p:cNvCxnSpPr>
          <p:nvPr/>
        </p:nvCxnSpPr>
        <p:spPr>
          <a:xfrm>
            <a:off x="7932204" y="548680"/>
            <a:ext cx="0" cy="5832648"/>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aphicFrame>
        <p:nvGraphicFramePr>
          <p:cNvPr id="11" name="Tableau 10">
            <a:extLst>
              <a:ext uri="{FF2B5EF4-FFF2-40B4-BE49-F238E27FC236}">
                <a16:creationId xmlns:a16="http://schemas.microsoft.com/office/drawing/2014/main" id="{064030C8-D926-485C-8E3C-04B79300FA76}"/>
              </a:ext>
            </a:extLst>
          </p:cNvPr>
          <p:cNvGraphicFramePr>
            <a:graphicFrameLocks noGrp="1"/>
          </p:cNvGraphicFramePr>
          <p:nvPr/>
        </p:nvGraphicFramePr>
        <p:xfrm>
          <a:off x="407368" y="548680"/>
          <a:ext cx="11305251" cy="396240"/>
        </p:xfrm>
        <a:graphic>
          <a:graphicData uri="http://schemas.openxmlformats.org/drawingml/2006/table">
            <a:tbl>
              <a:tblPr firstRow="1" bandRow="1">
                <a:tableStyleId>{5C22544A-7EE6-4342-B048-85BDC9FD1C3A}</a:tableStyleId>
              </a:tblPr>
              <a:tblGrid>
                <a:gridCol w="3768417">
                  <a:extLst>
                    <a:ext uri="{9D8B030D-6E8A-4147-A177-3AD203B41FA5}">
                      <a16:colId xmlns:a16="http://schemas.microsoft.com/office/drawing/2014/main" val="643898362"/>
                    </a:ext>
                  </a:extLst>
                </a:gridCol>
                <a:gridCol w="3768417">
                  <a:extLst>
                    <a:ext uri="{9D8B030D-6E8A-4147-A177-3AD203B41FA5}">
                      <a16:colId xmlns:a16="http://schemas.microsoft.com/office/drawing/2014/main" val="928857037"/>
                    </a:ext>
                  </a:extLst>
                </a:gridCol>
                <a:gridCol w="3768417">
                  <a:extLst>
                    <a:ext uri="{9D8B030D-6E8A-4147-A177-3AD203B41FA5}">
                      <a16:colId xmlns:a16="http://schemas.microsoft.com/office/drawing/2014/main" val="2709813572"/>
                    </a:ext>
                  </a:extLst>
                </a:gridCol>
              </a:tblGrid>
              <a:tr h="370840">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2000" b="1" dirty="0" err="1">
                          <a:solidFill>
                            <a:srgbClr val="C00000"/>
                          </a:solidFill>
                          <a:latin typeface="CS Avva Shenouda" panose="020B7200000000000000" pitchFamily="34" charset="0"/>
                        </a:rPr>
                        <a:t>Piouyb</a:t>
                      </a:r>
                      <a:endParaRPr lang="fr-FR" sz="2800" b="1" dirty="0">
                        <a:solidFill>
                          <a:srgbClr val="C00000"/>
                        </a:solidFill>
                        <a:latin typeface="CS Avva Shenouda" panose="020B7200000000000000" pitchFamily="34" charset="0"/>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fr-FR" sz="2000" dirty="0">
                          <a:solidFill>
                            <a:srgbClr val="C00000"/>
                          </a:solidFill>
                        </a:rPr>
                        <a:t>Le Prêtre</a:t>
                      </a: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ar-SA" sz="2000" b="1" kern="1200" dirty="0">
                          <a:solidFill>
                            <a:srgbClr val="C00000"/>
                          </a:solidFill>
                          <a:effectLst/>
                          <a:latin typeface="+mn-lt"/>
                          <a:ea typeface="+mn-ea"/>
                          <a:cs typeface="+mn-cs"/>
                        </a:rPr>
                        <a:t>الكاهن</a:t>
                      </a:r>
                      <a:endParaRPr lang="fr-FR" dirty="0">
                        <a:solidFill>
                          <a:srgbClr val="C00000"/>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880199284"/>
                  </a:ext>
                </a:extLst>
              </a:tr>
            </a:tbl>
          </a:graphicData>
        </a:graphic>
      </p:graphicFrame>
      <p:graphicFrame>
        <p:nvGraphicFramePr>
          <p:cNvPr id="12" name="Tableau 11">
            <a:extLst>
              <a:ext uri="{FF2B5EF4-FFF2-40B4-BE49-F238E27FC236}">
                <a16:creationId xmlns:a16="http://schemas.microsoft.com/office/drawing/2014/main" id="{23B5C5BD-6EB6-4F33-9C21-03AB01B882EA}"/>
              </a:ext>
            </a:extLst>
          </p:cNvPr>
          <p:cNvGraphicFramePr>
            <a:graphicFrameLocks noGrp="1"/>
          </p:cNvGraphicFramePr>
          <p:nvPr/>
        </p:nvGraphicFramePr>
        <p:xfrm>
          <a:off x="435402" y="1052736"/>
          <a:ext cx="11277213" cy="3759708"/>
        </p:xfrm>
        <a:graphic>
          <a:graphicData uri="http://schemas.openxmlformats.org/drawingml/2006/table">
            <a:tbl>
              <a:tblPr firstRow="1" bandRow="1">
                <a:tableStyleId>{5C22544A-7EE6-4342-B048-85BDC9FD1C3A}</a:tableStyleId>
              </a:tblPr>
              <a:tblGrid>
                <a:gridCol w="3759071">
                  <a:extLst>
                    <a:ext uri="{9D8B030D-6E8A-4147-A177-3AD203B41FA5}">
                      <a16:colId xmlns:a16="http://schemas.microsoft.com/office/drawing/2014/main" val="4000093288"/>
                    </a:ext>
                  </a:extLst>
                </a:gridCol>
                <a:gridCol w="3759071">
                  <a:extLst>
                    <a:ext uri="{9D8B030D-6E8A-4147-A177-3AD203B41FA5}">
                      <a16:colId xmlns:a16="http://schemas.microsoft.com/office/drawing/2014/main" val="4164998953"/>
                    </a:ext>
                  </a:extLst>
                </a:gridCol>
                <a:gridCol w="3759071">
                  <a:extLst>
                    <a:ext uri="{9D8B030D-6E8A-4147-A177-3AD203B41FA5}">
                      <a16:colId xmlns:a16="http://schemas.microsoft.com/office/drawing/2014/main" val="3812654652"/>
                    </a:ext>
                  </a:extLst>
                </a:gridCol>
              </a:tblGrid>
              <a:tr h="1656184">
                <a:tc>
                  <a:txBody>
                    <a:bodyPr/>
                    <a:lstStyle/>
                    <a:p>
                      <a:pPr algn="just">
                        <a:lnSpc>
                          <a:spcPct val="115000"/>
                        </a:lnSpc>
                        <a:spcAft>
                          <a:spcPts val="1200"/>
                        </a:spcAft>
                      </a:pPr>
                      <a:r>
                        <a:rPr lang="fr-FR" sz="2400" dirty="0" err="1">
                          <a:solidFill>
                            <a:schemeClr val="tx1"/>
                          </a:solidFill>
                          <a:effectLst/>
                          <a:latin typeface="Athanasius" pitchFamily="2" charset="0"/>
                          <a:ea typeface="Calibri" panose="020F0502020204030204" pitchFamily="34" charset="0"/>
                          <a:cs typeface="Arial" panose="020B0604020202020204" pitchFamily="34" charset="0"/>
                        </a:rPr>
                        <a:t>Euloghtoc</a:t>
                      </a:r>
                      <a:r>
                        <a:rPr lang="fr-FR" sz="2400" dirty="0">
                          <a:solidFill>
                            <a:schemeClr val="tx1"/>
                          </a:solidFill>
                          <a:effectLst/>
                          <a:latin typeface="Athanasius" pitchFamily="2" charset="0"/>
                          <a:ea typeface="Calibri" panose="020F0502020204030204" pitchFamily="34" charset="0"/>
                          <a:cs typeface="Arial" panose="020B0604020202020204" pitchFamily="34" charset="0"/>
                        </a:rPr>
                        <a:t> </a:t>
                      </a:r>
                      <a:r>
                        <a:rPr lang="fr-FR" sz="2400" dirty="0" err="1">
                          <a:solidFill>
                            <a:schemeClr val="tx1"/>
                          </a:solidFill>
                          <a:effectLst/>
                          <a:latin typeface="Athanasius" pitchFamily="2" charset="0"/>
                          <a:ea typeface="Calibri" panose="020F0502020204030204" pitchFamily="34" charset="0"/>
                          <a:cs typeface="Arial" panose="020B0604020202020204" pitchFamily="34" charset="0"/>
                        </a:rPr>
                        <a:t>Kurioc</a:t>
                      </a:r>
                      <a:r>
                        <a:rPr lang="fr-FR" sz="2400" dirty="0">
                          <a:solidFill>
                            <a:schemeClr val="tx1"/>
                          </a:solidFill>
                          <a:effectLst/>
                          <a:latin typeface="Athanasius" pitchFamily="2" charset="0"/>
                          <a:ea typeface="Calibri" panose="020F0502020204030204" pitchFamily="34" charset="0"/>
                          <a:cs typeface="Arial" panose="020B0604020202020204" pitchFamily="34" charset="0"/>
                        </a:rPr>
                        <a:t> </a:t>
                      </a:r>
                      <a:r>
                        <a:rPr lang="fr-FR" sz="2400" dirty="0" err="1">
                          <a:solidFill>
                            <a:schemeClr val="tx1"/>
                          </a:solidFill>
                          <a:effectLst/>
                          <a:latin typeface="Athanasius" pitchFamily="2" charset="0"/>
                          <a:ea typeface="Calibri" panose="020F0502020204030204" pitchFamily="34" charset="0"/>
                          <a:cs typeface="Arial" panose="020B0604020202020204" pitchFamily="34" charset="0"/>
                        </a:rPr>
                        <a:t>Ihcouc</a:t>
                      </a:r>
                      <a:r>
                        <a:rPr lang="fr-FR" sz="2400" dirty="0">
                          <a:solidFill>
                            <a:schemeClr val="tx1"/>
                          </a:solidFill>
                          <a:effectLst/>
                          <a:latin typeface="Athanasius" pitchFamily="2" charset="0"/>
                          <a:ea typeface="Calibri" panose="020F0502020204030204" pitchFamily="34" charset="0"/>
                          <a:cs typeface="Arial" panose="020B0604020202020204" pitchFamily="34" charset="0"/>
                        </a:rPr>
                        <a:t> `</a:t>
                      </a:r>
                      <a:r>
                        <a:rPr lang="fr-FR" sz="2400" dirty="0" err="1">
                          <a:solidFill>
                            <a:schemeClr val="tx1"/>
                          </a:solidFill>
                          <a:effectLst/>
                          <a:latin typeface="Athanasius" pitchFamily="2" charset="0"/>
                          <a:ea typeface="Calibri" panose="020F0502020204030204" pitchFamily="34" charset="0"/>
                          <a:cs typeface="Arial" panose="020B0604020202020204" pitchFamily="34" charset="0"/>
                        </a:rPr>
                        <a:t>Xrictoc</a:t>
                      </a:r>
                      <a:r>
                        <a:rPr lang="fr-FR" sz="2400" dirty="0">
                          <a:solidFill>
                            <a:schemeClr val="tx1"/>
                          </a:solidFill>
                          <a:effectLst/>
                          <a:latin typeface="Athanasius" pitchFamily="2" charset="0"/>
                          <a:ea typeface="Calibri" panose="020F0502020204030204" pitchFamily="34" charset="0"/>
                          <a:cs typeface="Arial" panose="020B0604020202020204" pitchFamily="34" charset="0"/>
                        </a:rPr>
                        <a:t> `</a:t>
                      </a:r>
                      <a:r>
                        <a:rPr lang="fr-FR" sz="2400" dirty="0" err="1">
                          <a:solidFill>
                            <a:schemeClr val="tx1"/>
                          </a:solidFill>
                          <a:effectLst/>
                          <a:latin typeface="Athanasius" pitchFamily="2" charset="0"/>
                          <a:ea typeface="Calibri" panose="020F0502020204030204" pitchFamily="34" charset="0"/>
                          <a:cs typeface="Arial" panose="020B0604020202020204" pitchFamily="34" charset="0"/>
                        </a:rPr>
                        <a:t>Uioc</a:t>
                      </a:r>
                      <a:r>
                        <a:rPr lang="fr-FR" sz="2400" dirty="0">
                          <a:solidFill>
                            <a:schemeClr val="tx1"/>
                          </a:solidFill>
                          <a:effectLst/>
                          <a:latin typeface="Athanasius" pitchFamily="2" charset="0"/>
                          <a:ea typeface="Calibri" panose="020F0502020204030204" pitchFamily="34" charset="0"/>
                          <a:cs typeface="Arial" panose="020B0604020202020204" pitchFamily="34" charset="0"/>
                        </a:rPr>
                        <a:t> </a:t>
                      </a:r>
                      <a:r>
                        <a:rPr lang="fr-FR" sz="2400" dirty="0" err="1">
                          <a:solidFill>
                            <a:schemeClr val="tx1"/>
                          </a:solidFill>
                          <a:effectLst/>
                          <a:latin typeface="Athanasius" pitchFamily="2" charset="0"/>
                          <a:ea typeface="Calibri" panose="020F0502020204030204" pitchFamily="34" charset="0"/>
                          <a:cs typeface="Arial" panose="020B0604020202020204" pitchFamily="34" charset="0"/>
                        </a:rPr>
                        <a:t>Qeou</a:t>
                      </a:r>
                      <a:r>
                        <a:rPr lang="fr-FR" sz="2400" dirty="0">
                          <a:solidFill>
                            <a:schemeClr val="tx1"/>
                          </a:solidFill>
                          <a:effectLst/>
                          <a:latin typeface="Athanasius" pitchFamily="2" charset="0"/>
                          <a:ea typeface="Calibri" panose="020F0502020204030204" pitchFamily="34" charset="0"/>
                          <a:cs typeface="Arial" panose="020B0604020202020204" pitchFamily="34" charset="0"/>
                        </a:rPr>
                        <a:t> `</a:t>
                      </a:r>
                      <a:r>
                        <a:rPr lang="fr-FR" sz="2400" dirty="0" err="1">
                          <a:solidFill>
                            <a:schemeClr val="tx1"/>
                          </a:solidFill>
                          <a:effectLst/>
                          <a:latin typeface="Athanasius" pitchFamily="2" charset="0"/>
                          <a:ea typeface="Calibri" panose="020F0502020204030204" pitchFamily="34" charset="0"/>
                          <a:cs typeface="Arial" panose="020B0604020202020204" pitchFamily="34" charset="0"/>
                        </a:rPr>
                        <a:t>agiacmoc</a:t>
                      </a:r>
                      <a:r>
                        <a:rPr lang="fr-FR" sz="2400" dirty="0">
                          <a:solidFill>
                            <a:schemeClr val="tx1"/>
                          </a:solidFill>
                          <a:effectLst/>
                          <a:latin typeface="Athanasius" pitchFamily="2" charset="0"/>
                          <a:ea typeface="Calibri" panose="020F0502020204030204" pitchFamily="34" charset="0"/>
                          <a:cs typeface="Arial" panose="020B0604020202020204" pitchFamily="34" charset="0"/>
                        </a:rPr>
                        <a:t> `Pneuma `</a:t>
                      </a:r>
                      <a:r>
                        <a:rPr lang="fr-FR" sz="2400" dirty="0" err="1">
                          <a:solidFill>
                            <a:schemeClr val="tx1"/>
                          </a:solidFill>
                          <a:effectLst/>
                          <a:latin typeface="Athanasius" pitchFamily="2" charset="0"/>
                          <a:ea typeface="Calibri" panose="020F0502020204030204" pitchFamily="34" charset="0"/>
                          <a:cs typeface="Arial" panose="020B0604020202020204" pitchFamily="34" charset="0"/>
                        </a:rPr>
                        <a:t>Agion</a:t>
                      </a:r>
                      <a:r>
                        <a:rPr lang="fr-FR" sz="2400" dirty="0">
                          <a:solidFill>
                            <a:schemeClr val="tx1"/>
                          </a:solidFill>
                          <a:effectLst/>
                          <a:latin typeface="Athanasius" pitchFamily="2" charset="0"/>
                          <a:ea typeface="Calibri" panose="020F0502020204030204" pitchFamily="34" charset="0"/>
                          <a:cs typeface="Arial" panose="020B0604020202020204" pitchFamily="34" charset="0"/>
                        </a:rPr>
                        <a:t> &gt; `</a:t>
                      </a:r>
                      <a:r>
                        <a:rPr lang="fr-FR" sz="2400" dirty="0" err="1">
                          <a:solidFill>
                            <a:schemeClr val="tx1"/>
                          </a:solidFill>
                          <a:effectLst/>
                          <a:latin typeface="Athanasius" pitchFamily="2" charset="0"/>
                          <a:ea typeface="Calibri" panose="020F0502020204030204" pitchFamily="34" charset="0"/>
                          <a:cs typeface="Arial" panose="020B0604020202020204" pitchFamily="34" charset="0"/>
                        </a:rPr>
                        <a:t>amhn</a:t>
                      </a:r>
                      <a:r>
                        <a:rPr lang="fr-FR" sz="2400" dirty="0">
                          <a:solidFill>
                            <a:schemeClr val="tx1"/>
                          </a:solidFill>
                          <a:effectLst/>
                          <a:latin typeface="Athanasius" pitchFamily="2" charset="0"/>
                          <a:ea typeface="Calibri" panose="020F0502020204030204" pitchFamily="34" charset="0"/>
                          <a:cs typeface="Arial" panose="020B0604020202020204" pitchFamily="34" charset="0"/>
                        </a:rPr>
                        <a:t>.</a:t>
                      </a:r>
                    </a:p>
                  </a:txBody>
                  <a:tcPr marL="68580" marR="68580" marT="0"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just">
                        <a:lnSpc>
                          <a:spcPct val="115000"/>
                        </a:lnSpc>
                        <a:spcAft>
                          <a:spcPts val="1200"/>
                        </a:spcAft>
                      </a:pPr>
                      <a:r>
                        <a:rPr lang="fr-FR" sz="2000" dirty="0">
                          <a:solidFill>
                            <a:schemeClr val="tx1"/>
                          </a:solidFill>
                          <a:effectLst/>
                          <a:latin typeface="Book Antiqua" panose="02040602050305030304" pitchFamily="18" charset="0"/>
                          <a:ea typeface="Times New Roman" panose="02020603050405020304" pitchFamily="18" charset="0"/>
                          <a:cs typeface="Arial" panose="020B0604020202020204" pitchFamily="34" charset="0"/>
                        </a:rPr>
                        <a:t>Il est béni le Seigneur Jésus-Christ Fils de Dieu ; Il est Saint le Saint Esprit. Amen !</a:t>
                      </a:r>
                    </a:p>
                    <a:p>
                      <a:pPr algn="just">
                        <a:lnSpc>
                          <a:spcPct val="115000"/>
                        </a:lnSpc>
                        <a:spcAft>
                          <a:spcPts val="1200"/>
                        </a:spcAft>
                      </a:pPr>
                      <a:endParaRPr lang="fr-FR" sz="2000" dirty="0">
                        <a:solidFill>
                          <a:schemeClr val="tx1"/>
                        </a:solidFill>
                        <a:effectLst/>
                        <a:latin typeface="Book Antiqua" panose="02040602050305030304" pitchFamily="18" charset="0"/>
                        <a:ea typeface="Times New Roman" panose="02020603050405020304" pitchFamily="18" charset="0"/>
                        <a:cs typeface="Arial" panose="020B0604020202020204" pitchFamily="34" charset="0"/>
                      </a:endParaRPr>
                    </a:p>
                    <a:p>
                      <a:pPr algn="just">
                        <a:lnSpc>
                          <a:spcPct val="115000"/>
                        </a:lnSpc>
                        <a:spcAft>
                          <a:spcPts val="1200"/>
                        </a:spcAft>
                      </a:pPr>
                      <a:endParaRPr lang="fr-FR" sz="1800" dirty="0">
                        <a:solidFill>
                          <a:schemeClr val="tx1"/>
                        </a:solidFill>
                        <a:effectLst/>
                        <a:latin typeface="Book Antiqua" panose="02040602050305030304" pitchFamily="18" charset="0"/>
                        <a:ea typeface="Times New Roman" panose="02020603050405020304" pitchFamily="18" charset="0"/>
                        <a:cs typeface="Arial" panose="020B0604020202020204" pitchFamily="34" charset="0"/>
                      </a:endParaRPr>
                    </a:p>
                  </a:txBody>
                  <a:tcPr marL="68580" marR="68580" marT="0"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justLow" rtl="1">
                        <a:lnSpc>
                          <a:spcPct val="115000"/>
                        </a:lnSpc>
                        <a:spcAft>
                          <a:spcPts val="1000"/>
                        </a:spcAft>
                      </a:pPr>
                      <a:r>
                        <a:rPr lang="ar-SA" sz="24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مبارك الرب يسوع المسيح ابن الله وقدوس الروح القدس. آمين</a:t>
                      </a:r>
                      <a:endParaRPr lang="fr-FR" sz="24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endParaRPr>
                    </a:p>
                  </a:txBody>
                  <a:tcPr marL="68580" marR="68580" marT="0"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984232855"/>
                  </a:ext>
                </a:extLst>
              </a:tr>
              <a:tr h="1656184">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2000" b="1" kern="1200" dirty="0" err="1">
                          <a:solidFill>
                            <a:srgbClr val="C00000"/>
                          </a:solidFill>
                          <a:latin typeface="CS Avva Shenouda" panose="020B7200000000000000" pitchFamily="34" charset="0"/>
                          <a:ea typeface="+mn-ea"/>
                          <a:cs typeface="+mn-cs"/>
                        </a:rPr>
                        <a:t>Pilaoc</a:t>
                      </a:r>
                      <a:endParaRPr lang="fr-FR" sz="2000" b="1" kern="1200" dirty="0">
                        <a:solidFill>
                          <a:srgbClr val="C00000"/>
                        </a:solidFill>
                        <a:latin typeface="CS Avva Shenouda" panose="020B7200000000000000" pitchFamily="34" charset="0"/>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lang="fr-FR" sz="500" b="1" kern="1200" dirty="0">
                        <a:solidFill>
                          <a:srgbClr val="C00000"/>
                        </a:solidFill>
                        <a:latin typeface="CS Avva Shenouda" panose="020B7200000000000000" pitchFamily="34" charset="0"/>
                        <a:ea typeface="+mn-ea"/>
                        <a:cs typeface="+mn-cs"/>
                      </a:endParaRPr>
                    </a:p>
                    <a:p>
                      <a:pPr marL="0" marR="0" lvl="0" indent="0" algn="just" defTabSz="914400" rtl="0" eaLnBrk="1" fontAlgn="auto" latinLnBrk="0" hangingPunct="1">
                        <a:lnSpc>
                          <a:spcPct val="100000"/>
                        </a:lnSpc>
                        <a:spcBef>
                          <a:spcPts val="0"/>
                        </a:spcBef>
                        <a:spcAft>
                          <a:spcPts val="0"/>
                        </a:spcAft>
                        <a:buClrTx/>
                        <a:buSzTx/>
                        <a:buFontTx/>
                        <a:buNone/>
                        <a:tabLst/>
                        <a:defRPr/>
                      </a:pPr>
                      <a:r>
                        <a:rPr lang="fr-FR" sz="2400" b="1" kern="1200" dirty="0" err="1">
                          <a:solidFill>
                            <a:schemeClr val="tx1"/>
                          </a:solidFill>
                          <a:effectLst/>
                          <a:latin typeface="Athanasius" pitchFamily="2" charset="0"/>
                          <a:ea typeface="+mn-ea"/>
                          <a:cs typeface="+mn-cs"/>
                        </a:rPr>
                        <a:t>Ic</a:t>
                      </a:r>
                      <a:r>
                        <a:rPr lang="fr-FR" sz="2400" b="1" kern="1200" dirty="0">
                          <a:solidFill>
                            <a:schemeClr val="tx1"/>
                          </a:solidFill>
                          <a:effectLst/>
                          <a:latin typeface="Athanasius" pitchFamily="2" charset="0"/>
                          <a:ea typeface="+mn-ea"/>
                          <a:cs typeface="+mn-cs"/>
                        </a:rPr>
                        <a:t> `o </a:t>
                      </a:r>
                      <a:r>
                        <a:rPr lang="fr-FR" sz="2400" b="1" kern="1200" dirty="0" err="1">
                          <a:solidFill>
                            <a:schemeClr val="tx1"/>
                          </a:solidFill>
                          <a:effectLst/>
                          <a:latin typeface="Athanasius" pitchFamily="2" charset="0"/>
                          <a:ea typeface="+mn-ea"/>
                          <a:cs typeface="+mn-cs"/>
                        </a:rPr>
                        <a:t>pan`agioc</a:t>
                      </a:r>
                      <a:r>
                        <a:rPr lang="fr-FR" sz="2400" b="1" kern="1200" dirty="0">
                          <a:solidFill>
                            <a:schemeClr val="tx1"/>
                          </a:solidFill>
                          <a:effectLst/>
                          <a:latin typeface="Athanasius" pitchFamily="2" charset="0"/>
                          <a:ea typeface="+mn-ea"/>
                          <a:cs typeface="+mn-cs"/>
                        </a:rPr>
                        <a:t> </a:t>
                      </a:r>
                      <a:r>
                        <a:rPr lang="fr-FR" sz="2400" b="1" kern="1200" dirty="0" err="1">
                          <a:solidFill>
                            <a:schemeClr val="tx1"/>
                          </a:solidFill>
                          <a:effectLst/>
                          <a:latin typeface="Athanasius" pitchFamily="2" charset="0"/>
                          <a:ea typeface="+mn-ea"/>
                          <a:cs typeface="+mn-cs"/>
                        </a:rPr>
                        <a:t>Pathr</a:t>
                      </a:r>
                      <a:r>
                        <a:rPr lang="fr-FR" sz="2400" b="1" kern="1200" dirty="0">
                          <a:solidFill>
                            <a:schemeClr val="tx1"/>
                          </a:solidFill>
                          <a:effectLst/>
                          <a:latin typeface="Athanasius" pitchFamily="2" charset="0"/>
                          <a:ea typeface="+mn-ea"/>
                          <a:cs typeface="+mn-cs"/>
                        </a:rPr>
                        <a:t> &gt; </a:t>
                      </a:r>
                      <a:r>
                        <a:rPr lang="fr-FR" sz="2400" b="1" kern="1200" dirty="0" err="1">
                          <a:solidFill>
                            <a:schemeClr val="tx1"/>
                          </a:solidFill>
                          <a:effectLst/>
                          <a:latin typeface="Athanasius" pitchFamily="2" charset="0"/>
                          <a:ea typeface="+mn-ea"/>
                          <a:cs typeface="+mn-cs"/>
                        </a:rPr>
                        <a:t>ic</a:t>
                      </a:r>
                      <a:r>
                        <a:rPr lang="fr-FR" sz="2400" b="1" kern="1200" dirty="0">
                          <a:solidFill>
                            <a:schemeClr val="tx1"/>
                          </a:solidFill>
                          <a:effectLst/>
                          <a:latin typeface="Athanasius" pitchFamily="2" charset="0"/>
                          <a:ea typeface="+mn-ea"/>
                          <a:cs typeface="+mn-cs"/>
                        </a:rPr>
                        <a:t> `o </a:t>
                      </a:r>
                      <a:r>
                        <a:rPr lang="fr-FR" sz="2400" b="1" kern="1200" dirty="0" err="1">
                          <a:solidFill>
                            <a:schemeClr val="tx1"/>
                          </a:solidFill>
                          <a:effectLst/>
                          <a:latin typeface="Athanasius" pitchFamily="2" charset="0"/>
                          <a:ea typeface="+mn-ea"/>
                          <a:cs typeface="+mn-cs"/>
                        </a:rPr>
                        <a:t>pan`agioc</a:t>
                      </a:r>
                      <a:r>
                        <a:rPr lang="fr-FR" sz="2400" b="1" kern="1200" dirty="0">
                          <a:solidFill>
                            <a:schemeClr val="tx1"/>
                          </a:solidFill>
                          <a:effectLst/>
                          <a:latin typeface="Athanasius" pitchFamily="2" charset="0"/>
                          <a:ea typeface="+mn-ea"/>
                          <a:cs typeface="+mn-cs"/>
                        </a:rPr>
                        <a:t> </a:t>
                      </a:r>
                      <a:r>
                        <a:rPr lang="fr-FR" sz="2400" b="1" kern="1200" dirty="0" err="1">
                          <a:solidFill>
                            <a:schemeClr val="tx1"/>
                          </a:solidFill>
                          <a:effectLst/>
                          <a:latin typeface="Athanasius" pitchFamily="2" charset="0"/>
                          <a:ea typeface="+mn-ea"/>
                          <a:cs typeface="+mn-cs"/>
                        </a:rPr>
                        <a:t>Uioc</a:t>
                      </a:r>
                      <a:r>
                        <a:rPr lang="fr-FR" sz="2400" b="1" kern="1200" dirty="0">
                          <a:solidFill>
                            <a:schemeClr val="tx1"/>
                          </a:solidFill>
                          <a:effectLst/>
                          <a:latin typeface="Athanasius" pitchFamily="2" charset="0"/>
                          <a:ea typeface="+mn-ea"/>
                          <a:cs typeface="+mn-cs"/>
                        </a:rPr>
                        <a:t> &gt; en to </a:t>
                      </a:r>
                      <a:r>
                        <a:rPr lang="fr-FR" sz="2400" b="1" kern="1200" dirty="0" err="1">
                          <a:solidFill>
                            <a:schemeClr val="tx1"/>
                          </a:solidFill>
                          <a:effectLst/>
                          <a:latin typeface="Athanasius" pitchFamily="2" charset="0"/>
                          <a:ea typeface="+mn-ea"/>
                          <a:cs typeface="+mn-cs"/>
                        </a:rPr>
                        <a:t>pan`agion</a:t>
                      </a:r>
                      <a:r>
                        <a:rPr lang="fr-FR" sz="2400" b="1" kern="1200" dirty="0">
                          <a:solidFill>
                            <a:schemeClr val="tx1"/>
                          </a:solidFill>
                          <a:effectLst/>
                          <a:latin typeface="Athanasius" pitchFamily="2" charset="0"/>
                          <a:ea typeface="+mn-ea"/>
                          <a:cs typeface="+mn-cs"/>
                        </a:rPr>
                        <a:t> `Pneuma &gt; `</a:t>
                      </a:r>
                      <a:r>
                        <a:rPr lang="fr-FR" sz="2400" b="1" kern="1200" dirty="0" err="1">
                          <a:solidFill>
                            <a:schemeClr val="tx1"/>
                          </a:solidFill>
                          <a:effectLst/>
                          <a:latin typeface="Athanasius" pitchFamily="2" charset="0"/>
                          <a:ea typeface="+mn-ea"/>
                          <a:cs typeface="+mn-cs"/>
                        </a:rPr>
                        <a:t>amhn</a:t>
                      </a:r>
                      <a:endParaRPr lang="fr-FR" sz="2400" b="1" kern="1200" dirty="0">
                        <a:solidFill>
                          <a:schemeClr val="tx1"/>
                        </a:solidFill>
                        <a:effectLst/>
                        <a:latin typeface="Athanasius" pitchFamily="2" charset="0"/>
                        <a:ea typeface="+mn-ea"/>
                        <a:cs typeface="+mn-cs"/>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algn="ctr" defTabSz="914400" rtl="0" eaLnBrk="1" latinLnBrk="0" hangingPunct="1"/>
                      <a:r>
                        <a:rPr lang="fr-FR" sz="2000" b="1" kern="1200" dirty="0">
                          <a:solidFill>
                            <a:srgbClr val="C00000"/>
                          </a:solidFill>
                          <a:latin typeface="+mn-lt"/>
                          <a:ea typeface="+mn-ea"/>
                          <a:cs typeface="+mn-cs"/>
                        </a:rPr>
                        <a:t>L’assemblée</a:t>
                      </a:r>
                      <a:endParaRPr lang="fr-FR" sz="2800" b="1" kern="1200" dirty="0">
                        <a:solidFill>
                          <a:srgbClr val="C00000"/>
                        </a:solidFill>
                        <a:latin typeface="+mn-lt"/>
                        <a:ea typeface="+mn-ea"/>
                        <a:cs typeface="+mn-cs"/>
                      </a:endParaRPr>
                    </a:p>
                    <a:p>
                      <a:pPr algn="just"/>
                      <a:r>
                        <a:rPr lang="fr-FR" sz="2000" b="1" kern="1200" dirty="0">
                          <a:solidFill>
                            <a:schemeClr val="tx1"/>
                          </a:solidFill>
                          <a:effectLst/>
                          <a:latin typeface="Book Antiqua" panose="02040602050305030304" pitchFamily="18" charset="0"/>
                          <a:ea typeface="+mn-ea"/>
                          <a:cs typeface="Arial" panose="020B0604020202020204" pitchFamily="34" charset="0"/>
                        </a:rPr>
                        <a:t>Un est le Père Saint, Un est le Fils Saint, Un est l'Esprit Saint, Amen !</a:t>
                      </a: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ar-SA" sz="2400" b="1" kern="1200" dirty="0">
                          <a:solidFill>
                            <a:srgbClr val="C00000"/>
                          </a:solidFill>
                          <a:effectLst/>
                          <a:latin typeface="+mn-lt"/>
                          <a:ea typeface="+mn-ea"/>
                          <a:cs typeface="+mn-cs"/>
                        </a:rPr>
                        <a:t>الشعب</a:t>
                      </a:r>
                      <a:endParaRPr lang="fr-FR" sz="2400" b="1" kern="1200" dirty="0">
                        <a:solidFill>
                          <a:srgbClr val="C00000"/>
                        </a:solidFill>
                        <a:effectLst/>
                        <a:latin typeface="+mn-lt"/>
                        <a:ea typeface="+mn-ea"/>
                        <a:cs typeface="+mn-cs"/>
                      </a:endParaRPr>
                    </a:p>
                    <a:p>
                      <a:pPr algn="just"/>
                      <a:r>
                        <a:rPr lang="ar-SA" sz="2800" b="1" kern="1200" dirty="0">
                          <a:solidFill>
                            <a:schemeClr val="dk1"/>
                          </a:solidFill>
                          <a:effectLst/>
                          <a:latin typeface="+mn-lt"/>
                          <a:ea typeface="+mn-ea"/>
                          <a:cs typeface="+mn-cs"/>
                        </a:rPr>
                        <a:t>واحد هو الآب القدوس واحد هو الابن القدوس واحد هو الروح القدس. آمين. حقاً أؤمن.</a:t>
                      </a:r>
                      <a:endParaRPr lang="fr-FR" sz="2000" b="1" dirty="0">
                        <a:solidFill>
                          <a:srgbClr val="C00000"/>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4186940033"/>
                  </a:ext>
                </a:extLst>
              </a:tr>
            </a:tbl>
          </a:graphicData>
        </a:graphic>
      </p:graphicFrame>
      <p:sp>
        <p:nvSpPr>
          <p:cNvPr id="6" name="ZoneTexte 5">
            <a:extLst>
              <a:ext uri="{FF2B5EF4-FFF2-40B4-BE49-F238E27FC236}">
                <a16:creationId xmlns:a16="http://schemas.microsoft.com/office/drawing/2014/main" id="{4FF626DA-6A01-430E-B796-30F6AE5E4DEE}"/>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du </a:t>
            </a:r>
            <a:r>
              <a:rPr lang="fr-FR" sz="1600" b="1" dirty="0" err="1">
                <a:solidFill>
                  <a:schemeClr val="bg1"/>
                </a:solidFill>
              </a:rPr>
              <a:t>Lakkan</a:t>
            </a:r>
            <a:r>
              <a:rPr lang="fr-FR" sz="1600" b="1" dirty="0">
                <a:solidFill>
                  <a:schemeClr val="bg1"/>
                </a:solidFill>
              </a:rPr>
              <a:t> (Lavement des pieds)</a:t>
            </a:r>
          </a:p>
        </p:txBody>
      </p:sp>
      <p:sp>
        <p:nvSpPr>
          <p:cNvPr id="8" name="Rectangle 74">
            <a:extLst>
              <a:ext uri="{FF2B5EF4-FFF2-40B4-BE49-F238E27FC236}">
                <a16:creationId xmlns:a16="http://schemas.microsoft.com/office/drawing/2014/main" id="{D52F21FD-8CD5-47B9-BFB4-497B21E7C5E7}"/>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صلاة </a:t>
            </a:r>
            <a:r>
              <a:rPr lang="ar-SA" sz="2000" b="1" dirty="0" err="1">
                <a:solidFill>
                  <a:schemeClr val="bg1"/>
                </a:solidFill>
              </a:rPr>
              <a:t>اللقان</a:t>
            </a:r>
            <a:endParaRPr lang="en-US" altLang="fr-FR" sz="2000" b="1" i="1" dirty="0">
              <a:solidFill>
                <a:schemeClr val="bg1"/>
              </a:solidFill>
            </a:endParaRPr>
          </a:p>
        </p:txBody>
      </p:sp>
      <p:graphicFrame>
        <p:nvGraphicFramePr>
          <p:cNvPr id="2" name="Tableau 1">
            <a:extLst>
              <a:ext uri="{FF2B5EF4-FFF2-40B4-BE49-F238E27FC236}">
                <a16:creationId xmlns:a16="http://schemas.microsoft.com/office/drawing/2014/main" id="{59CE376B-E8EF-42A3-8A91-0D2095889D7F}"/>
              </a:ext>
            </a:extLst>
          </p:cNvPr>
          <p:cNvGraphicFramePr>
            <a:graphicFrameLocks noGrp="1"/>
          </p:cNvGraphicFramePr>
          <p:nvPr/>
        </p:nvGraphicFramePr>
        <p:xfrm>
          <a:off x="479376" y="5085184"/>
          <a:ext cx="11305251" cy="883920"/>
        </p:xfrm>
        <a:graphic>
          <a:graphicData uri="http://schemas.openxmlformats.org/drawingml/2006/table">
            <a:tbl>
              <a:tblPr firstRow="1" bandRow="1">
                <a:tableStyleId>{5C22544A-7EE6-4342-B048-85BDC9FD1C3A}</a:tableStyleId>
              </a:tblPr>
              <a:tblGrid>
                <a:gridCol w="3768417">
                  <a:extLst>
                    <a:ext uri="{9D8B030D-6E8A-4147-A177-3AD203B41FA5}">
                      <a16:colId xmlns:a16="http://schemas.microsoft.com/office/drawing/2014/main" val="2913815966"/>
                    </a:ext>
                  </a:extLst>
                </a:gridCol>
                <a:gridCol w="3768417">
                  <a:extLst>
                    <a:ext uri="{9D8B030D-6E8A-4147-A177-3AD203B41FA5}">
                      <a16:colId xmlns:a16="http://schemas.microsoft.com/office/drawing/2014/main" val="206722914"/>
                    </a:ext>
                  </a:extLst>
                </a:gridCol>
                <a:gridCol w="3768417">
                  <a:extLst>
                    <a:ext uri="{9D8B030D-6E8A-4147-A177-3AD203B41FA5}">
                      <a16:colId xmlns:a16="http://schemas.microsoft.com/office/drawing/2014/main" val="1701218275"/>
                    </a:ext>
                  </a:extLst>
                </a:gridCol>
              </a:tblGrid>
              <a:tr h="375384">
                <a:tc>
                  <a:txBody>
                    <a:bodyPr/>
                    <a:lstStyle/>
                    <a:p>
                      <a:pPr marL="0" marR="0" lvl="0" indent="0" algn="ctr" defTabSz="914400" rtl="0" eaLnBrk="1" fontAlgn="auto" latinLnBrk="0" hangingPunct="1">
                        <a:lnSpc>
                          <a:spcPct val="115000"/>
                        </a:lnSpc>
                        <a:spcBef>
                          <a:spcPts val="0"/>
                        </a:spcBef>
                        <a:spcAft>
                          <a:spcPts val="0"/>
                        </a:spcAft>
                        <a:buClrTx/>
                        <a:buSzTx/>
                        <a:buFontTx/>
                        <a:buNone/>
                        <a:tabLst/>
                        <a:defRPr/>
                      </a:pPr>
                      <a:r>
                        <a:rPr lang="fr-FR" sz="2000" b="1" kern="1200" dirty="0" err="1">
                          <a:solidFill>
                            <a:srgbClr val="C00000"/>
                          </a:solidFill>
                          <a:latin typeface="CS Avva Shenouda" panose="020B7200000000000000" pitchFamily="34" charset="0"/>
                          <a:ea typeface="+mn-ea"/>
                          <a:cs typeface="+mn-cs"/>
                        </a:rPr>
                        <a:t>Pidi`akwn</a:t>
                      </a:r>
                      <a:endParaRPr lang="fr-FR" sz="500" b="1" kern="1200" dirty="0">
                        <a:solidFill>
                          <a:srgbClr val="C00000"/>
                        </a:solidFill>
                        <a:latin typeface="CS Avva Shenouda" panose="020B7200000000000000" pitchFamily="34" charset="0"/>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lang="fr-FR" sz="2400" b="1" kern="1200" dirty="0" err="1">
                          <a:solidFill>
                            <a:schemeClr val="tx1"/>
                          </a:solidFill>
                          <a:effectLst/>
                          <a:latin typeface="Athanasius" pitchFamily="2" charset="0"/>
                          <a:ea typeface="+mn-ea"/>
                          <a:cs typeface="+mn-cs"/>
                        </a:rPr>
                        <a:t>Amhn</a:t>
                      </a:r>
                      <a:r>
                        <a:rPr lang="fr-FR" sz="2400" b="1" kern="1200" dirty="0">
                          <a:solidFill>
                            <a:schemeClr val="tx1"/>
                          </a:solidFill>
                          <a:effectLst/>
                          <a:latin typeface="Athanasius" pitchFamily="2" charset="0"/>
                          <a:ea typeface="+mn-ea"/>
                          <a:cs typeface="+mn-cs"/>
                        </a:rPr>
                        <a:t> ;na\;</a:t>
                      </a: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2000" b="1" kern="1200" dirty="0">
                          <a:solidFill>
                            <a:srgbClr val="C00000"/>
                          </a:solidFill>
                          <a:latin typeface="+mn-lt"/>
                          <a:ea typeface="+mn-ea"/>
                          <a:cs typeface="+mn-cs"/>
                        </a:rPr>
                        <a:t>Le diacre</a:t>
                      </a:r>
                      <a:endParaRPr lang="fr-FR" sz="2800" b="1" kern="1200" dirty="0">
                        <a:solidFill>
                          <a:srgbClr val="C00000"/>
                        </a:solidFill>
                        <a:latin typeface="+mn-lt"/>
                        <a:ea typeface="+mn-ea"/>
                        <a:cs typeface="+mn-cs"/>
                      </a:endParaRPr>
                    </a:p>
                    <a:p>
                      <a:pPr algn="ctr"/>
                      <a:r>
                        <a:rPr lang="fr-FR" sz="2400" b="1" kern="1200" dirty="0">
                          <a:solidFill>
                            <a:schemeClr val="dk1"/>
                          </a:solidFill>
                          <a:effectLst/>
                          <a:latin typeface="+mn-lt"/>
                          <a:ea typeface="+mn-ea"/>
                          <a:cs typeface="+mn-cs"/>
                        </a:rPr>
                        <a:t>Amen nous croyons.</a:t>
                      </a:r>
                      <a:endParaRPr lang="fr-FR" sz="2800" b="1" dirty="0">
                        <a:solidFill>
                          <a:srgbClr val="C00000"/>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ar-SA" sz="2400" b="1" kern="1200" dirty="0">
                          <a:solidFill>
                            <a:srgbClr val="C00000"/>
                          </a:solidFill>
                          <a:effectLst/>
                          <a:latin typeface="+mn-lt"/>
                          <a:ea typeface="+mn-ea"/>
                          <a:cs typeface="+mn-cs"/>
                        </a:rPr>
                        <a:t>الشماس</a:t>
                      </a:r>
                      <a:endParaRPr lang="fr-FR" sz="2400" b="1" kern="1200" dirty="0">
                        <a:solidFill>
                          <a:srgbClr val="C00000"/>
                        </a:solidFill>
                        <a:effectLst/>
                        <a:latin typeface="+mn-lt"/>
                        <a:ea typeface="+mn-ea"/>
                        <a:cs typeface="+mn-cs"/>
                      </a:endParaRPr>
                    </a:p>
                    <a:p>
                      <a:pPr algn="ctr"/>
                      <a:r>
                        <a:rPr lang="ar-SA" sz="2800" b="1" kern="1200" dirty="0">
                          <a:solidFill>
                            <a:schemeClr val="dk1"/>
                          </a:solidFill>
                          <a:effectLst/>
                          <a:latin typeface="+mn-lt"/>
                          <a:ea typeface="+mn-ea"/>
                          <a:cs typeface="+mn-cs"/>
                        </a:rPr>
                        <a:t>حقاً أؤمن.</a:t>
                      </a:r>
                      <a:endParaRPr lang="fr-FR" sz="2000" b="1" dirty="0">
                        <a:solidFill>
                          <a:srgbClr val="C00000"/>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968419571"/>
                  </a:ext>
                </a:extLst>
              </a:tr>
            </a:tbl>
          </a:graphicData>
        </a:graphic>
      </p:graphicFrame>
    </p:spTree>
    <p:extLst>
      <p:ext uri="{BB962C8B-B14F-4D97-AF65-F5344CB8AC3E}">
        <p14:creationId xmlns:p14="http://schemas.microsoft.com/office/powerpoint/2010/main" val="3893353699"/>
      </p:ext>
    </p:extLst>
  </p:cSld>
  <p:clrMapOvr>
    <a:masterClrMapping/>
  </p:clrMapOvr>
</p:sld>
</file>

<file path=ppt/slides/slide7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a:xfrm>
            <a:off x="6864085" y="617592"/>
            <a:ext cx="4776531" cy="3416320"/>
          </a:xfrm>
          <a:prstGeom prst="rect">
            <a:avLst/>
          </a:prstGeom>
        </p:spPr>
        <p:txBody>
          <a:bodyPr wrap="square">
            <a:spAutoFit/>
          </a:bodyPr>
          <a:lstStyle/>
          <a:p>
            <a:pPr algn="just" rtl="1"/>
            <a:r>
              <a:rPr lang="ar-EG" sz="5400" b="1" dirty="0" err="1"/>
              <a:t>هلليلويا</a:t>
            </a:r>
            <a:r>
              <a:rPr lang="ar-EG" sz="5400" b="1" dirty="0"/>
              <a:t> </a:t>
            </a:r>
            <a:r>
              <a:rPr lang="ar-EG" sz="5400" b="1" dirty="0" err="1"/>
              <a:t>هلليلويا</a:t>
            </a:r>
            <a:r>
              <a:rPr lang="ar-EG" sz="5400" b="1" dirty="0"/>
              <a:t> </a:t>
            </a:r>
            <a:r>
              <a:rPr lang="ar-EG" sz="5400" b="1" dirty="0" err="1"/>
              <a:t>هلليلويا</a:t>
            </a:r>
            <a:r>
              <a:rPr lang="ar-EG" sz="5400" b="1" dirty="0"/>
              <a:t> </a:t>
            </a:r>
            <a:r>
              <a:rPr lang="ar-EG" sz="5400" b="1" dirty="0" err="1"/>
              <a:t>هلليلويا</a:t>
            </a:r>
            <a:r>
              <a:rPr lang="ar-EG" sz="5400" b="1" dirty="0"/>
              <a:t> سبحوا الله في جميع </a:t>
            </a:r>
            <a:r>
              <a:rPr lang="ar-EG" sz="5400" b="1" dirty="0" err="1"/>
              <a:t>قديسيه</a:t>
            </a:r>
            <a:r>
              <a:rPr lang="ar-EG" sz="5400" b="1" dirty="0"/>
              <a:t>. </a:t>
            </a:r>
            <a:r>
              <a:rPr lang="ar-EG" sz="5400" b="1" dirty="0" err="1"/>
              <a:t>هلليلويا</a:t>
            </a:r>
            <a:endParaRPr lang="fr-FR" sz="5400" b="1" dirty="0"/>
          </a:p>
        </p:txBody>
      </p:sp>
      <p:sp>
        <p:nvSpPr>
          <p:cNvPr id="6" name="Rectangle 5"/>
          <p:cNvSpPr/>
          <p:nvPr/>
        </p:nvSpPr>
        <p:spPr>
          <a:xfrm>
            <a:off x="431371" y="688628"/>
            <a:ext cx="6240693" cy="2308324"/>
          </a:xfrm>
          <a:prstGeom prst="rect">
            <a:avLst/>
          </a:prstGeom>
        </p:spPr>
        <p:txBody>
          <a:bodyPr wrap="square">
            <a:spAutoFit/>
          </a:bodyPr>
          <a:lstStyle/>
          <a:p>
            <a:pPr algn="just"/>
            <a:r>
              <a:rPr lang="fr-FR" sz="4800" b="1" dirty="0">
                <a:latin typeface="CS Avva Shenouda" pitchFamily="34" charset="0"/>
              </a:rPr>
              <a:t>¿ </a:t>
            </a:r>
            <a:r>
              <a:rPr lang="pt-BR" sz="4800" b="1" dirty="0">
                <a:latin typeface="CS Avva Shenouda" pitchFamily="34" charset="0"/>
              </a:rPr>
              <a:t>a=l   a=l   a=l   a=l </a:t>
            </a:r>
          </a:p>
          <a:p>
            <a:pPr algn="just"/>
            <a:r>
              <a:rPr lang="en-US" sz="4800" b="1" dirty="0">
                <a:latin typeface="CS Avva Shenouda" pitchFamily="34" charset="0"/>
              </a:rPr>
              <a:t>`</a:t>
            </a:r>
            <a:r>
              <a:rPr lang="pt-BR" sz="4800" b="1" dirty="0">
                <a:latin typeface="CS Avva Shenouda" pitchFamily="34" charset="0"/>
              </a:rPr>
              <a:t>Cmou `eV] qen ny=e=;=u tyrou `ntaf =a=l.</a:t>
            </a:r>
            <a:endParaRPr lang="fr-FR" sz="4800" b="1" dirty="0">
              <a:latin typeface="CS Avva Shenouda" pitchFamily="34" charset="0"/>
            </a:endParaRPr>
          </a:p>
        </p:txBody>
      </p:sp>
      <p:sp>
        <p:nvSpPr>
          <p:cNvPr id="7" name="Rectangle 6"/>
          <p:cNvSpPr/>
          <p:nvPr/>
        </p:nvSpPr>
        <p:spPr>
          <a:xfrm>
            <a:off x="1631504" y="4247024"/>
            <a:ext cx="8822139" cy="2062296"/>
          </a:xfrm>
          <a:prstGeom prst="rect">
            <a:avLst/>
          </a:prstGeom>
        </p:spPr>
        <p:txBody>
          <a:bodyPr wrap="square">
            <a:spAutoFit/>
          </a:bodyPr>
          <a:lstStyle/>
          <a:p>
            <a:pPr algn="ctr"/>
            <a:r>
              <a:rPr lang="fr-FR" sz="4267" b="1" dirty="0">
                <a:latin typeface="Book Antiqua" pitchFamily="18" charset="0"/>
              </a:rPr>
              <a:t>Alléluia </a:t>
            </a:r>
            <a:r>
              <a:rPr lang="fr-FR" sz="4267" b="1" dirty="0" err="1">
                <a:latin typeface="Book Antiqua" pitchFamily="18" charset="0"/>
              </a:rPr>
              <a:t>Alléluia</a:t>
            </a:r>
            <a:r>
              <a:rPr lang="fr-FR" sz="4267" b="1" dirty="0">
                <a:latin typeface="Book Antiqua" pitchFamily="18" charset="0"/>
              </a:rPr>
              <a:t> </a:t>
            </a:r>
            <a:r>
              <a:rPr lang="fr-FR" sz="4267" b="1" dirty="0" err="1">
                <a:latin typeface="Book Antiqua" pitchFamily="18" charset="0"/>
              </a:rPr>
              <a:t>Alléluia</a:t>
            </a:r>
            <a:r>
              <a:rPr lang="fr-FR" sz="4267" b="1" dirty="0">
                <a:latin typeface="Book Antiqua" pitchFamily="18" charset="0"/>
              </a:rPr>
              <a:t> </a:t>
            </a:r>
            <a:r>
              <a:rPr lang="fr-FR" sz="4267" b="1" dirty="0" err="1">
                <a:latin typeface="Book Antiqua" pitchFamily="18" charset="0"/>
              </a:rPr>
              <a:t>Alléluia</a:t>
            </a:r>
            <a:r>
              <a:rPr lang="fr-FR" sz="4267" b="1" dirty="0">
                <a:latin typeface="Book Antiqua" pitchFamily="18" charset="0"/>
              </a:rPr>
              <a:t> </a:t>
            </a:r>
          </a:p>
          <a:p>
            <a:pPr algn="ctr"/>
            <a:r>
              <a:rPr lang="fr-FR" sz="4267" b="1" dirty="0">
                <a:latin typeface="Book Antiqua" pitchFamily="18" charset="0"/>
              </a:rPr>
              <a:t>Louez Dieu en son sanctuaire. Alléluia</a:t>
            </a:r>
          </a:p>
        </p:txBody>
      </p:sp>
      <p:sp>
        <p:nvSpPr>
          <p:cNvPr id="9" name="ZoneTexte 8">
            <a:extLst>
              <a:ext uri="{FF2B5EF4-FFF2-40B4-BE49-F238E27FC236}">
                <a16:creationId xmlns:a16="http://schemas.microsoft.com/office/drawing/2014/main" id="{BA905046-D4EA-4F2A-99F5-6C5A04967A65}"/>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du </a:t>
            </a:r>
            <a:r>
              <a:rPr lang="fr-FR" sz="1600" b="1" dirty="0" err="1">
                <a:solidFill>
                  <a:schemeClr val="bg1"/>
                </a:solidFill>
              </a:rPr>
              <a:t>Lakkan</a:t>
            </a:r>
            <a:r>
              <a:rPr lang="fr-FR" sz="1600" b="1" dirty="0">
                <a:solidFill>
                  <a:schemeClr val="bg1"/>
                </a:solidFill>
              </a:rPr>
              <a:t> (Lavement des pieds)</a:t>
            </a:r>
          </a:p>
        </p:txBody>
      </p:sp>
      <p:sp>
        <p:nvSpPr>
          <p:cNvPr id="10" name="Rectangle 74">
            <a:extLst>
              <a:ext uri="{FF2B5EF4-FFF2-40B4-BE49-F238E27FC236}">
                <a16:creationId xmlns:a16="http://schemas.microsoft.com/office/drawing/2014/main" id="{951921A0-C7DA-40BE-88D9-23A47BA3E5E4}"/>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صلاة </a:t>
            </a:r>
            <a:r>
              <a:rPr lang="ar-SA" sz="2000" b="1" dirty="0" err="1">
                <a:solidFill>
                  <a:schemeClr val="bg1"/>
                </a:solidFill>
              </a:rPr>
              <a:t>اللقان</a:t>
            </a:r>
            <a:endParaRPr lang="en-US" altLang="fr-FR" sz="2000" b="1" i="1" dirty="0">
              <a:solidFill>
                <a:schemeClr val="bg1"/>
              </a:solidFill>
            </a:endParaRPr>
          </a:p>
        </p:txBody>
      </p:sp>
    </p:spTree>
    <p:extLst>
      <p:ext uri="{BB962C8B-B14F-4D97-AF65-F5344CB8AC3E}">
        <p14:creationId xmlns:p14="http://schemas.microsoft.com/office/powerpoint/2010/main" val="232478546"/>
      </p:ext>
    </p:extLst>
  </p:cSld>
  <p:clrMapOvr>
    <a:masterClrMapping/>
  </p:clrMapOvr>
</p:sld>
</file>

<file path=ppt/slides/slide7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a:xfrm>
            <a:off x="6864085" y="764704"/>
            <a:ext cx="4776531" cy="1966414"/>
          </a:xfrm>
          <a:prstGeom prst="rect">
            <a:avLst/>
          </a:prstGeom>
        </p:spPr>
        <p:txBody>
          <a:bodyPr wrap="square">
            <a:spAutoFit/>
          </a:bodyPr>
          <a:lstStyle/>
          <a:p>
            <a:pPr algn="just" rtl="1"/>
            <a:r>
              <a:rPr lang="ar-EG" sz="5867" b="1" dirty="0" err="1"/>
              <a:t>سبحوه</a:t>
            </a:r>
            <a:r>
              <a:rPr lang="ar-EG" sz="5867" b="1" dirty="0"/>
              <a:t> في جلد قوته. </a:t>
            </a:r>
            <a:r>
              <a:rPr lang="ar-EG" sz="5867" b="1" dirty="0" err="1"/>
              <a:t>هلليلويا</a:t>
            </a:r>
            <a:endParaRPr lang="fr-FR" sz="5867" b="1" dirty="0"/>
          </a:p>
        </p:txBody>
      </p:sp>
      <p:sp>
        <p:nvSpPr>
          <p:cNvPr id="6" name="Rectangle 5"/>
          <p:cNvSpPr/>
          <p:nvPr/>
        </p:nvSpPr>
        <p:spPr>
          <a:xfrm>
            <a:off x="431371" y="616620"/>
            <a:ext cx="6240693" cy="2308324"/>
          </a:xfrm>
          <a:prstGeom prst="rect">
            <a:avLst/>
          </a:prstGeom>
        </p:spPr>
        <p:txBody>
          <a:bodyPr wrap="square">
            <a:spAutoFit/>
          </a:bodyPr>
          <a:lstStyle/>
          <a:p>
            <a:pPr algn="just"/>
            <a:r>
              <a:rPr lang="en-US" sz="4800" b="1" dirty="0">
                <a:latin typeface="CS Avva Shenouda" pitchFamily="34" charset="0"/>
              </a:rPr>
              <a:t>`</a:t>
            </a:r>
            <a:r>
              <a:rPr lang="fr-FR" sz="4800" b="1" dirty="0" err="1">
                <a:latin typeface="CS Avva Shenouda" pitchFamily="34" charset="0"/>
              </a:rPr>
              <a:t>Cmou</a:t>
            </a:r>
            <a:r>
              <a:rPr lang="fr-FR" sz="4800" b="1" dirty="0">
                <a:latin typeface="CS Avva Shenouda" pitchFamily="34" charset="0"/>
              </a:rPr>
              <a:t> `</a:t>
            </a:r>
            <a:r>
              <a:rPr lang="fr-FR" sz="4800" b="1" dirty="0" err="1">
                <a:latin typeface="CS Avva Shenouda" pitchFamily="34" charset="0"/>
              </a:rPr>
              <a:t>erof</a:t>
            </a:r>
            <a:r>
              <a:rPr lang="fr-FR" sz="4800" b="1" dirty="0">
                <a:latin typeface="CS Avva Shenouda" pitchFamily="34" charset="0"/>
              </a:rPr>
              <a:t> </a:t>
            </a:r>
            <a:r>
              <a:rPr lang="fr-FR" sz="4800" b="1" dirty="0" err="1">
                <a:latin typeface="CS Avva Shenouda" pitchFamily="34" charset="0"/>
              </a:rPr>
              <a:t>qen</a:t>
            </a:r>
            <a:r>
              <a:rPr lang="fr-FR" sz="4800" b="1" dirty="0">
                <a:latin typeface="CS Avva Shenouda" pitchFamily="34" charset="0"/>
              </a:rPr>
              <a:t> </a:t>
            </a:r>
            <a:r>
              <a:rPr lang="fr-FR" sz="4800" b="1" dirty="0" err="1">
                <a:latin typeface="CS Avva Shenouda" pitchFamily="34" charset="0"/>
              </a:rPr>
              <a:t>pitajro</a:t>
            </a:r>
            <a:r>
              <a:rPr lang="fr-FR" sz="4800" b="1" dirty="0">
                <a:latin typeface="CS Avva Shenouda" pitchFamily="34" charset="0"/>
              </a:rPr>
              <a:t> `</a:t>
            </a:r>
            <a:r>
              <a:rPr lang="fr-FR" sz="4800" b="1" dirty="0" err="1">
                <a:latin typeface="CS Avva Shenouda" pitchFamily="34" charset="0"/>
              </a:rPr>
              <a:t>nte</a:t>
            </a:r>
            <a:r>
              <a:rPr lang="fr-FR" sz="4800" b="1" dirty="0">
                <a:latin typeface="CS Avva Shenouda" pitchFamily="34" charset="0"/>
              </a:rPr>
              <a:t> </a:t>
            </a:r>
            <a:r>
              <a:rPr lang="fr-FR" sz="4800" b="1" dirty="0" err="1">
                <a:latin typeface="CS Avva Shenouda" pitchFamily="34" charset="0"/>
              </a:rPr>
              <a:t>tefjom</a:t>
            </a:r>
            <a:r>
              <a:rPr lang="fr-FR" sz="4800" b="1" dirty="0">
                <a:latin typeface="CS Avva Shenouda" pitchFamily="34" charset="0"/>
              </a:rPr>
              <a:t> =a=l.</a:t>
            </a:r>
          </a:p>
        </p:txBody>
      </p:sp>
      <p:sp>
        <p:nvSpPr>
          <p:cNvPr id="7" name="Rectangle 6"/>
          <p:cNvSpPr/>
          <p:nvPr/>
        </p:nvSpPr>
        <p:spPr>
          <a:xfrm>
            <a:off x="1786363" y="3959186"/>
            <a:ext cx="8544949" cy="1405641"/>
          </a:xfrm>
          <a:prstGeom prst="rect">
            <a:avLst/>
          </a:prstGeom>
        </p:spPr>
        <p:txBody>
          <a:bodyPr wrap="square">
            <a:spAutoFit/>
          </a:bodyPr>
          <a:lstStyle/>
          <a:p>
            <a:pPr algn="ctr"/>
            <a:r>
              <a:rPr lang="fr-FR" sz="4267" b="1" dirty="0">
                <a:latin typeface="Book Antiqua" pitchFamily="18" charset="0"/>
              </a:rPr>
              <a:t>Louez-Le au firmament de sa puissance. Alléluia</a:t>
            </a:r>
          </a:p>
        </p:txBody>
      </p:sp>
      <p:sp>
        <p:nvSpPr>
          <p:cNvPr id="10" name="ZoneTexte 9">
            <a:extLst>
              <a:ext uri="{FF2B5EF4-FFF2-40B4-BE49-F238E27FC236}">
                <a16:creationId xmlns:a16="http://schemas.microsoft.com/office/drawing/2014/main" id="{2828D665-3760-40FE-85A7-D23B58901073}"/>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du </a:t>
            </a:r>
            <a:r>
              <a:rPr lang="fr-FR" sz="1600" b="1" dirty="0" err="1">
                <a:solidFill>
                  <a:schemeClr val="bg1"/>
                </a:solidFill>
              </a:rPr>
              <a:t>Lakkan</a:t>
            </a:r>
            <a:r>
              <a:rPr lang="fr-FR" sz="1600" b="1" dirty="0">
                <a:solidFill>
                  <a:schemeClr val="bg1"/>
                </a:solidFill>
              </a:rPr>
              <a:t> (Lavement des pieds)</a:t>
            </a:r>
          </a:p>
        </p:txBody>
      </p:sp>
      <p:sp>
        <p:nvSpPr>
          <p:cNvPr id="12" name="Rectangle 74">
            <a:extLst>
              <a:ext uri="{FF2B5EF4-FFF2-40B4-BE49-F238E27FC236}">
                <a16:creationId xmlns:a16="http://schemas.microsoft.com/office/drawing/2014/main" id="{AB9F3634-846B-47DD-BFB7-B6C9AFB84EEE}"/>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صلاة </a:t>
            </a:r>
            <a:r>
              <a:rPr lang="ar-SA" sz="2000" b="1" dirty="0" err="1">
                <a:solidFill>
                  <a:schemeClr val="bg1"/>
                </a:solidFill>
              </a:rPr>
              <a:t>اللقان</a:t>
            </a:r>
            <a:endParaRPr lang="en-US" altLang="fr-FR" sz="2000" b="1" i="1" dirty="0">
              <a:solidFill>
                <a:schemeClr val="bg1"/>
              </a:solidFill>
            </a:endParaRPr>
          </a:p>
        </p:txBody>
      </p:sp>
    </p:spTree>
    <p:extLst>
      <p:ext uri="{BB962C8B-B14F-4D97-AF65-F5344CB8AC3E}">
        <p14:creationId xmlns:p14="http://schemas.microsoft.com/office/powerpoint/2010/main" val="3213786727"/>
      </p:ext>
    </p:extLst>
  </p:cSld>
  <p:clrMapOvr>
    <a:masterClrMapping/>
  </p:clrMapOvr>
</p:sld>
</file>

<file path=ppt/slides/slide7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a:xfrm>
            <a:off x="6864085" y="833034"/>
            <a:ext cx="4704523" cy="1898084"/>
          </a:xfrm>
          <a:prstGeom prst="rect">
            <a:avLst/>
          </a:prstGeom>
        </p:spPr>
        <p:txBody>
          <a:bodyPr wrap="square">
            <a:spAutoFit/>
          </a:bodyPr>
          <a:lstStyle/>
          <a:p>
            <a:pPr algn="just" rtl="1"/>
            <a:r>
              <a:rPr lang="ar-EG" sz="5867" b="1" dirty="0" err="1"/>
              <a:t>سبحوه</a:t>
            </a:r>
            <a:r>
              <a:rPr lang="ar-EG" sz="5867" b="1" dirty="0"/>
              <a:t> على مقدرته. </a:t>
            </a:r>
            <a:r>
              <a:rPr lang="ar-EG" sz="5867" b="1" dirty="0" err="1"/>
              <a:t>هلليلويا</a:t>
            </a:r>
            <a:endParaRPr lang="fr-FR" sz="5867" b="1" dirty="0"/>
          </a:p>
        </p:txBody>
      </p:sp>
      <p:sp>
        <p:nvSpPr>
          <p:cNvPr id="6" name="Rectangle 5"/>
          <p:cNvSpPr/>
          <p:nvPr/>
        </p:nvSpPr>
        <p:spPr>
          <a:xfrm>
            <a:off x="431371" y="904652"/>
            <a:ext cx="6240693" cy="2308324"/>
          </a:xfrm>
          <a:prstGeom prst="rect">
            <a:avLst/>
          </a:prstGeom>
        </p:spPr>
        <p:txBody>
          <a:bodyPr wrap="square">
            <a:spAutoFit/>
          </a:bodyPr>
          <a:lstStyle/>
          <a:p>
            <a:pPr algn="just"/>
            <a:r>
              <a:rPr lang="fr-FR" sz="4800" b="1" dirty="0">
                <a:latin typeface="CS Avva Shenouda" pitchFamily="34" charset="0"/>
              </a:rPr>
              <a:t>¿ </a:t>
            </a:r>
            <a:r>
              <a:rPr lang="en-US" sz="4800" b="1" dirty="0">
                <a:latin typeface="CS Avva Shenouda" pitchFamily="34" charset="0"/>
              </a:rPr>
              <a:t>`</a:t>
            </a:r>
            <a:r>
              <a:rPr lang="fr-FR" sz="4800" b="1" dirty="0" err="1">
                <a:latin typeface="CS Avva Shenouda" pitchFamily="34" charset="0"/>
              </a:rPr>
              <a:t>Cmou</a:t>
            </a:r>
            <a:r>
              <a:rPr lang="fr-FR" sz="4800" b="1" dirty="0">
                <a:latin typeface="CS Avva Shenouda" pitchFamily="34" charset="0"/>
              </a:rPr>
              <a:t> `</a:t>
            </a:r>
            <a:r>
              <a:rPr lang="fr-FR" sz="4800" b="1" dirty="0" err="1">
                <a:latin typeface="CS Avva Shenouda" pitchFamily="34" charset="0"/>
              </a:rPr>
              <a:t>erof</a:t>
            </a:r>
            <a:r>
              <a:rPr lang="fr-FR" sz="4800" b="1" dirty="0">
                <a:latin typeface="CS Avva Shenouda" pitchFamily="34" charset="0"/>
              </a:rPr>
              <a:t> ``</a:t>
            </a:r>
            <a:r>
              <a:rPr lang="fr-FR" sz="4800" b="1" dirty="0" err="1">
                <a:latin typeface="CS Avva Shenouda" pitchFamily="34" charset="0"/>
              </a:rPr>
              <a:t>e`hryi</a:t>
            </a:r>
            <a:r>
              <a:rPr lang="fr-FR" sz="4800" b="1" dirty="0">
                <a:latin typeface="CS Avva Shenouda" pitchFamily="34" charset="0"/>
              </a:rPr>
              <a:t> </a:t>
            </a:r>
            <a:r>
              <a:rPr lang="fr-FR" sz="4800" b="1" dirty="0" err="1">
                <a:latin typeface="CS Avva Shenouda" pitchFamily="34" charset="0"/>
              </a:rPr>
              <a:t>hijen</a:t>
            </a:r>
            <a:r>
              <a:rPr lang="fr-FR" sz="4800" b="1" dirty="0">
                <a:latin typeface="CS Avva Shenouda" pitchFamily="34" charset="0"/>
              </a:rPr>
              <a:t> </a:t>
            </a:r>
            <a:r>
              <a:rPr lang="fr-FR" sz="4800" b="1" dirty="0" err="1">
                <a:latin typeface="CS Avva Shenouda" pitchFamily="34" charset="0"/>
              </a:rPr>
              <a:t>tefmetjwri</a:t>
            </a:r>
            <a:r>
              <a:rPr lang="fr-FR" sz="4800" b="1" dirty="0">
                <a:latin typeface="CS Avva Shenouda" pitchFamily="34" charset="0"/>
              </a:rPr>
              <a:t> =a=l.</a:t>
            </a:r>
          </a:p>
        </p:txBody>
      </p:sp>
      <p:sp>
        <p:nvSpPr>
          <p:cNvPr id="7" name="Rectangle 6"/>
          <p:cNvSpPr/>
          <p:nvPr/>
        </p:nvSpPr>
        <p:spPr>
          <a:xfrm>
            <a:off x="1786363" y="3959186"/>
            <a:ext cx="8544949" cy="1405641"/>
          </a:xfrm>
          <a:prstGeom prst="rect">
            <a:avLst/>
          </a:prstGeom>
        </p:spPr>
        <p:txBody>
          <a:bodyPr wrap="square">
            <a:spAutoFit/>
          </a:bodyPr>
          <a:lstStyle/>
          <a:p>
            <a:pPr algn="ctr"/>
            <a:r>
              <a:rPr lang="fr-FR" sz="4267" b="1" dirty="0">
                <a:latin typeface="Book Antiqua" pitchFamily="18" charset="0"/>
              </a:rPr>
              <a:t>Louez-le en ses œuvres de vaillance. Alléluia</a:t>
            </a:r>
          </a:p>
        </p:txBody>
      </p:sp>
      <p:sp>
        <p:nvSpPr>
          <p:cNvPr id="10" name="ZoneTexte 9">
            <a:extLst>
              <a:ext uri="{FF2B5EF4-FFF2-40B4-BE49-F238E27FC236}">
                <a16:creationId xmlns:a16="http://schemas.microsoft.com/office/drawing/2014/main" id="{CC644ED5-4E51-4E88-8222-1A77145CFA0E}"/>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du </a:t>
            </a:r>
            <a:r>
              <a:rPr lang="fr-FR" sz="1600" b="1" dirty="0" err="1">
                <a:solidFill>
                  <a:schemeClr val="bg1"/>
                </a:solidFill>
              </a:rPr>
              <a:t>Lakkan</a:t>
            </a:r>
            <a:r>
              <a:rPr lang="fr-FR" sz="1600" b="1" dirty="0">
                <a:solidFill>
                  <a:schemeClr val="bg1"/>
                </a:solidFill>
              </a:rPr>
              <a:t> (Lavement des pieds)</a:t>
            </a:r>
          </a:p>
        </p:txBody>
      </p:sp>
      <p:sp>
        <p:nvSpPr>
          <p:cNvPr id="12" name="Rectangle 74">
            <a:extLst>
              <a:ext uri="{FF2B5EF4-FFF2-40B4-BE49-F238E27FC236}">
                <a16:creationId xmlns:a16="http://schemas.microsoft.com/office/drawing/2014/main" id="{4AA4B4E7-F2AA-4F68-B9BD-00A5C2AC8132}"/>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صلاة </a:t>
            </a:r>
            <a:r>
              <a:rPr lang="ar-SA" sz="2000" b="1" dirty="0" err="1">
                <a:solidFill>
                  <a:schemeClr val="bg1"/>
                </a:solidFill>
              </a:rPr>
              <a:t>اللقان</a:t>
            </a:r>
            <a:endParaRPr lang="en-US" altLang="fr-FR" sz="2000" b="1" i="1" dirty="0">
              <a:solidFill>
                <a:schemeClr val="bg1"/>
              </a:solidFill>
            </a:endParaRPr>
          </a:p>
        </p:txBody>
      </p:sp>
    </p:spTree>
    <p:extLst>
      <p:ext uri="{BB962C8B-B14F-4D97-AF65-F5344CB8AC3E}">
        <p14:creationId xmlns:p14="http://schemas.microsoft.com/office/powerpoint/2010/main" val="4046021301"/>
      </p:ext>
    </p:extLst>
  </p:cSld>
  <p:clrMapOvr>
    <a:masterClrMapping/>
  </p:clrMapOvr>
</p:sld>
</file>

<file path=ppt/slides/slide7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a:xfrm>
            <a:off x="6864085" y="620688"/>
            <a:ext cx="4632515" cy="1898084"/>
          </a:xfrm>
          <a:prstGeom prst="rect">
            <a:avLst/>
          </a:prstGeom>
        </p:spPr>
        <p:txBody>
          <a:bodyPr wrap="square">
            <a:spAutoFit/>
          </a:bodyPr>
          <a:lstStyle/>
          <a:p>
            <a:pPr algn="just" rtl="1"/>
            <a:r>
              <a:rPr lang="ar-EG" sz="5867" b="1" dirty="0" err="1"/>
              <a:t>سبحوه</a:t>
            </a:r>
            <a:r>
              <a:rPr lang="ar-EG" sz="5867" b="1" dirty="0"/>
              <a:t> ككثرة عظمته. </a:t>
            </a:r>
            <a:r>
              <a:rPr lang="ar-EG" sz="5867" b="1" dirty="0" err="1"/>
              <a:t>هلليلويا</a:t>
            </a:r>
            <a:endParaRPr lang="fr-FR" sz="5867" b="1" dirty="0"/>
          </a:p>
        </p:txBody>
      </p:sp>
      <p:sp>
        <p:nvSpPr>
          <p:cNvPr id="6" name="Rectangle 5"/>
          <p:cNvSpPr/>
          <p:nvPr/>
        </p:nvSpPr>
        <p:spPr>
          <a:xfrm>
            <a:off x="431371" y="688628"/>
            <a:ext cx="6240693" cy="2308324"/>
          </a:xfrm>
          <a:prstGeom prst="rect">
            <a:avLst/>
          </a:prstGeom>
        </p:spPr>
        <p:txBody>
          <a:bodyPr wrap="square">
            <a:spAutoFit/>
          </a:bodyPr>
          <a:lstStyle/>
          <a:p>
            <a:pPr algn="just"/>
            <a:r>
              <a:rPr lang="en-US" sz="4800" b="1" dirty="0">
                <a:latin typeface="CS Avva Shenouda" pitchFamily="34" charset="0"/>
              </a:rPr>
              <a:t>`</a:t>
            </a:r>
            <a:r>
              <a:rPr lang="fr-FR" sz="4800" b="1" dirty="0" err="1">
                <a:latin typeface="CS Avva Shenouda" pitchFamily="34" charset="0"/>
              </a:rPr>
              <a:t>Cmou</a:t>
            </a:r>
            <a:r>
              <a:rPr lang="fr-FR" sz="4800" b="1" dirty="0">
                <a:latin typeface="CS Avva Shenouda" pitchFamily="34" charset="0"/>
              </a:rPr>
              <a:t> `</a:t>
            </a:r>
            <a:r>
              <a:rPr lang="fr-FR" sz="4800" b="1" dirty="0" err="1">
                <a:latin typeface="CS Avva Shenouda" pitchFamily="34" charset="0"/>
              </a:rPr>
              <a:t>erof</a:t>
            </a:r>
            <a:r>
              <a:rPr lang="fr-FR" sz="4800" b="1" dirty="0">
                <a:latin typeface="CS Avva Shenouda" pitchFamily="34" charset="0"/>
              </a:rPr>
              <a:t> kata `</a:t>
            </a:r>
            <a:r>
              <a:rPr lang="fr-FR" sz="4800" b="1" dirty="0" err="1">
                <a:latin typeface="CS Avva Shenouda" pitchFamily="34" charset="0"/>
              </a:rPr>
              <a:t>p`asai</a:t>
            </a:r>
            <a:r>
              <a:rPr lang="fr-FR" sz="4800" b="1" dirty="0">
                <a:latin typeface="CS Avva Shenouda" pitchFamily="34" charset="0"/>
              </a:rPr>
              <a:t> `</a:t>
            </a:r>
            <a:r>
              <a:rPr lang="fr-FR" sz="4800" b="1" dirty="0" err="1">
                <a:latin typeface="CS Avva Shenouda" pitchFamily="34" charset="0"/>
              </a:rPr>
              <a:t>nte</a:t>
            </a:r>
            <a:r>
              <a:rPr lang="fr-FR" sz="4800" b="1" dirty="0">
                <a:latin typeface="CS Avva Shenouda" pitchFamily="34" charset="0"/>
              </a:rPr>
              <a:t> </a:t>
            </a:r>
            <a:r>
              <a:rPr lang="fr-FR" sz="4800" b="1" dirty="0" err="1">
                <a:latin typeface="CS Avva Shenouda" pitchFamily="34" charset="0"/>
              </a:rPr>
              <a:t>tefmetnis</a:t>
            </a:r>
            <a:r>
              <a:rPr lang="fr-FR" sz="4800" b="1" dirty="0">
                <a:latin typeface="CS Avva Shenouda" pitchFamily="34" charset="0"/>
              </a:rPr>
              <a:t>] =a=l</a:t>
            </a:r>
          </a:p>
        </p:txBody>
      </p:sp>
      <p:sp>
        <p:nvSpPr>
          <p:cNvPr id="7" name="Rectangle 6"/>
          <p:cNvSpPr/>
          <p:nvPr/>
        </p:nvSpPr>
        <p:spPr>
          <a:xfrm>
            <a:off x="1786363" y="3959186"/>
            <a:ext cx="8544949" cy="1405641"/>
          </a:xfrm>
          <a:prstGeom prst="rect">
            <a:avLst/>
          </a:prstGeom>
        </p:spPr>
        <p:txBody>
          <a:bodyPr wrap="square">
            <a:spAutoFit/>
          </a:bodyPr>
          <a:lstStyle/>
          <a:p>
            <a:pPr algn="ctr"/>
            <a:r>
              <a:rPr lang="fr-FR" sz="4267" b="1" dirty="0">
                <a:latin typeface="Book Antiqua" pitchFamily="18" charset="0"/>
              </a:rPr>
              <a:t>Louez-le en toute sa grandeur. Alléluia</a:t>
            </a:r>
          </a:p>
        </p:txBody>
      </p:sp>
      <p:sp>
        <p:nvSpPr>
          <p:cNvPr id="10" name="ZoneTexte 9">
            <a:extLst>
              <a:ext uri="{FF2B5EF4-FFF2-40B4-BE49-F238E27FC236}">
                <a16:creationId xmlns:a16="http://schemas.microsoft.com/office/drawing/2014/main" id="{2E690DDB-1979-477F-8009-53EAAA3C9658}"/>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du </a:t>
            </a:r>
            <a:r>
              <a:rPr lang="fr-FR" sz="1600" b="1" dirty="0" err="1">
                <a:solidFill>
                  <a:schemeClr val="bg1"/>
                </a:solidFill>
              </a:rPr>
              <a:t>Lakkan</a:t>
            </a:r>
            <a:r>
              <a:rPr lang="fr-FR" sz="1600" b="1" dirty="0">
                <a:solidFill>
                  <a:schemeClr val="bg1"/>
                </a:solidFill>
              </a:rPr>
              <a:t> (Lavement des pieds)</a:t>
            </a:r>
          </a:p>
        </p:txBody>
      </p:sp>
      <p:sp>
        <p:nvSpPr>
          <p:cNvPr id="12" name="Rectangle 74">
            <a:extLst>
              <a:ext uri="{FF2B5EF4-FFF2-40B4-BE49-F238E27FC236}">
                <a16:creationId xmlns:a16="http://schemas.microsoft.com/office/drawing/2014/main" id="{A9D951D8-D4FA-4AE4-AD31-AF43148F562E}"/>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صلاة </a:t>
            </a:r>
            <a:r>
              <a:rPr lang="ar-SA" sz="2000" b="1" dirty="0" err="1">
                <a:solidFill>
                  <a:schemeClr val="bg1"/>
                </a:solidFill>
              </a:rPr>
              <a:t>اللقان</a:t>
            </a:r>
            <a:endParaRPr lang="en-US" altLang="fr-FR" sz="2000" b="1" i="1" dirty="0">
              <a:solidFill>
                <a:schemeClr val="bg1"/>
              </a:solidFill>
            </a:endParaRPr>
          </a:p>
        </p:txBody>
      </p:sp>
    </p:spTree>
    <p:extLst>
      <p:ext uri="{BB962C8B-B14F-4D97-AF65-F5344CB8AC3E}">
        <p14:creationId xmlns:p14="http://schemas.microsoft.com/office/powerpoint/2010/main" val="3311627055"/>
      </p:ext>
    </p:extLst>
  </p:cSld>
  <p:clrMapOvr>
    <a:masterClrMapping/>
  </p:clrMapOvr>
</p:sld>
</file>

<file path=ppt/slides/slide7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a:xfrm>
            <a:off x="6864085" y="779220"/>
            <a:ext cx="4776531" cy="1898084"/>
          </a:xfrm>
          <a:prstGeom prst="rect">
            <a:avLst/>
          </a:prstGeom>
        </p:spPr>
        <p:txBody>
          <a:bodyPr wrap="square">
            <a:spAutoFit/>
          </a:bodyPr>
          <a:lstStyle/>
          <a:p>
            <a:pPr algn="just" rtl="1"/>
            <a:r>
              <a:rPr lang="ar-EG" sz="5867" b="1" dirty="0" err="1"/>
              <a:t>سبحوه</a:t>
            </a:r>
            <a:r>
              <a:rPr lang="ar-EG" sz="5867" b="1" dirty="0"/>
              <a:t> بصوت البوق. </a:t>
            </a:r>
            <a:r>
              <a:rPr lang="ar-EG" sz="5867" b="1" dirty="0" err="1"/>
              <a:t>هلليلويا</a:t>
            </a:r>
            <a:endParaRPr lang="fr-FR" sz="5867" b="1" dirty="0"/>
          </a:p>
        </p:txBody>
      </p:sp>
      <p:sp>
        <p:nvSpPr>
          <p:cNvPr id="6" name="Rectangle 5"/>
          <p:cNvSpPr/>
          <p:nvPr/>
        </p:nvSpPr>
        <p:spPr>
          <a:xfrm>
            <a:off x="431371" y="779220"/>
            <a:ext cx="6240693" cy="1569660"/>
          </a:xfrm>
          <a:prstGeom prst="rect">
            <a:avLst/>
          </a:prstGeom>
        </p:spPr>
        <p:txBody>
          <a:bodyPr wrap="square">
            <a:spAutoFit/>
          </a:bodyPr>
          <a:lstStyle/>
          <a:p>
            <a:pPr algn="just"/>
            <a:r>
              <a:rPr lang="fr-FR" sz="4800" b="1" dirty="0">
                <a:latin typeface="CS Avva Shenouda" pitchFamily="34" charset="0"/>
              </a:rPr>
              <a:t>¿ </a:t>
            </a:r>
            <a:r>
              <a:rPr lang="en-US" sz="4800" b="1" dirty="0">
                <a:latin typeface="CS Avva Shenouda" pitchFamily="34" charset="0"/>
              </a:rPr>
              <a:t>`</a:t>
            </a:r>
            <a:r>
              <a:rPr lang="pt-BR" sz="4800" b="1" dirty="0">
                <a:latin typeface="CS Avva Shenouda" pitchFamily="34" charset="0"/>
              </a:rPr>
              <a:t>Cmou `erof qen ou`cmy `ncalpiggoc =a=l.</a:t>
            </a:r>
            <a:endParaRPr lang="fr-FR" sz="4800" b="1" dirty="0">
              <a:latin typeface="CS Avva Shenouda" pitchFamily="34" charset="0"/>
            </a:endParaRPr>
          </a:p>
        </p:txBody>
      </p:sp>
      <p:sp>
        <p:nvSpPr>
          <p:cNvPr id="7" name="Rectangle 6"/>
          <p:cNvSpPr/>
          <p:nvPr/>
        </p:nvSpPr>
        <p:spPr>
          <a:xfrm>
            <a:off x="1786363" y="3959186"/>
            <a:ext cx="8544949" cy="1405641"/>
          </a:xfrm>
          <a:prstGeom prst="rect">
            <a:avLst/>
          </a:prstGeom>
        </p:spPr>
        <p:txBody>
          <a:bodyPr wrap="square">
            <a:spAutoFit/>
          </a:bodyPr>
          <a:lstStyle/>
          <a:p>
            <a:pPr algn="ctr"/>
            <a:r>
              <a:rPr lang="fr-FR" sz="4267" b="1" dirty="0">
                <a:latin typeface="Book Antiqua" pitchFamily="18" charset="0"/>
              </a:rPr>
              <a:t>Louez-le par l’éclat du cor. Alléluia</a:t>
            </a:r>
          </a:p>
        </p:txBody>
      </p:sp>
      <p:sp>
        <p:nvSpPr>
          <p:cNvPr id="10" name="ZoneTexte 9">
            <a:extLst>
              <a:ext uri="{FF2B5EF4-FFF2-40B4-BE49-F238E27FC236}">
                <a16:creationId xmlns:a16="http://schemas.microsoft.com/office/drawing/2014/main" id="{CEC4C670-0E21-465D-A7AE-2FCF0B87DB21}"/>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du </a:t>
            </a:r>
            <a:r>
              <a:rPr lang="fr-FR" sz="1600" b="1" dirty="0" err="1">
                <a:solidFill>
                  <a:schemeClr val="bg1"/>
                </a:solidFill>
              </a:rPr>
              <a:t>Lakkan</a:t>
            </a:r>
            <a:r>
              <a:rPr lang="fr-FR" sz="1600" b="1" dirty="0">
                <a:solidFill>
                  <a:schemeClr val="bg1"/>
                </a:solidFill>
              </a:rPr>
              <a:t> (Lavement des pieds)</a:t>
            </a:r>
          </a:p>
        </p:txBody>
      </p:sp>
      <p:sp>
        <p:nvSpPr>
          <p:cNvPr id="12" name="Rectangle 74">
            <a:extLst>
              <a:ext uri="{FF2B5EF4-FFF2-40B4-BE49-F238E27FC236}">
                <a16:creationId xmlns:a16="http://schemas.microsoft.com/office/drawing/2014/main" id="{237E3F35-3372-499D-8907-6C7C66C277EF}"/>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صلاة </a:t>
            </a:r>
            <a:r>
              <a:rPr lang="ar-SA" sz="2000" b="1" dirty="0" err="1">
                <a:solidFill>
                  <a:schemeClr val="bg1"/>
                </a:solidFill>
              </a:rPr>
              <a:t>اللقان</a:t>
            </a:r>
            <a:endParaRPr lang="en-US" altLang="fr-FR" sz="2000" b="1" i="1" dirty="0">
              <a:solidFill>
                <a:schemeClr val="bg1"/>
              </a:solidFill>
            </a:endParaRPr>
          </a:p>
        </p:txBody>
      </p:sp>
    </p:spTree>
    <p:extLst>
      <p:ext uri="{BB962C8B-B14F-4D97-AF65-F5344CB8AC3E}">
        <p14:creationId xmlns:p14="http://schemas.microsoft.com/office/powerpoint/2010/main" val="3536922181"/>
      </p:ext>
    </p:extLst>
  </p:cSld>
  <p:clrMapOvr>
    <a:masterClrMapping/>
  </p:clrMapOvr>
</p:sld>
</file>

<file path=ppt/slides/slide7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a:xfrm>
            <a:off x="6864085" y="692696"/>
            <a:ext cx="4704523" cy="1898084"/>
          </a:xfrm>
          <a:prstGeom prst="rect">
            <a:avLst/>
          </a:prstGeom>
        </p:spPr>
        <p:txBody>
          <a:bodyPr wrap="square">
            <a:spAutoFit/>
          </a:bodyPr>
          <a:lstStyle/>
          <a:p>
            <a:pPr algn="just" rtl="1"/>
            <a:r>
              <a:rPr lang="ar-EG" sz="5867" b="1" dirty="0" err="1"/>
              <a:t>سبحوه</a:t>
            </a:r>
            <a:r>
              <a:rPr lang="ar-EG" sz="5867" b="1" dirty="0"/>
              <a:t> بالمزمار والقيثار. </a:t>
            </a:r>
            <a:r>
              <a:rPr lang="ar-EG" sz="5867" b="1" dirty="0" err="1"/>
              <a:t>هلليلويا</a:t>
            </a:r>
            <a:endParaRPr lang="fr-FR" sz="5867" b="1" dirty="0"/>
          </a:p>
        </p:txBody>
      </p:sp>
      <p:sp>
        <p:nvSpPr>
          <p:cNvPr id="6" name="Rectangle 5"/>
          <p:cNvSpPr/>
          <p:nvPr/>
        </p:nvSpPr>
        <p:spPr>
          <a:xfrm>
            <a:off x="431371" y="836712"/>
            <a:ext cx="6240693" cy="2308324"/>
          </a:xfrm>
          <a:prstGeom prst="rect">
            <a:avLst/>
          </a:prstGeom>
        </p:spPr>
        <p:txBody>
          <a:bodyPr wrap="square">
            <a:spAutoFit/>
          </a:bodyPr>
          <a:lstStyle/>
          <a:p>
            <a:pPr algn="just"/>
            <a:r>
              <a:rPr lang="en-US" sz="4800" b="1" dirty="0">
                <a:latin typeface="CS Avva Shenouda" pitchFamily="34" charset="0"/>
              </a:rPr>
              <a:t>`</a:t>
            </a:r>
            <a:r>
              <a:rPr lang="fr-FR" sz="4800" b="1" dirty="0" err="1">
                <a:latin typeface="CS Avva Shenouda" pitchFamily="34" charset="0"/>
              </a:rPr>
              <a:t>Cmou</a:t>
            </a:r>
            <a:r>
              <a:rPr lang="fr-FR" sz="4800" b="1" dirty="0">
                <a:latin typeface="CS Avva Shenouda" pitchFamily="34" charset="0"/>
              </a:rPr>
              <a:t> `</a:t>
            </a:r>
            <a:r>
              <a:rPr lang="fr-FR" sz="4800" b="1" dirty="0" err="1">
                <a:latin typeface="CS Avva Shenouda" pitchFamily="34" charset="0"/>
              </a:rPr>
              <a:t>erof</a:t>
            </a:r>
            <a:r>
              <a:rPr lang="fr-FR" sz="4800" b="1" dirty="0">
                <a:latin typeface="CS Avva Shenouda" pitchFamily="34" charset="0"/>
              </a:rPr>
              <a:t> </a:t>
            </a:r>
            <a:r>
              <a:rPr lang="fr-FR" sz="4800" b="1" dirty="0" err="1">
                <a:latin typeface="CS Avva Shenouda" pitchFamily="34" charset="0"/>
              </a:rPr>
              <a:t>qen</a:t>
            </a:r>
            <a:r>
              <a:rPr lang="fr-FR" sz="4800" b="1" dirty="0">
                <a:latin typeface="CS Avva Shenouda" pitchFamily="34" charset="0"/>
              </a:rPr>
              <a:t> </a:t>
            </a:r>
            <a:r>
              <a:rPr lang="fr-FR" sz="4800" b="1" dirty="0" err="1">
                <a:latin typeface="CS Avva Shenouda" pitchFamily="34" charset="0"/>
              </a:rPr>
              <a:t>ou'altyrion</a:t>
            </a:r>
            <a:r>
              <a:rPr lang="fr-FR" sz="4800" b="1" dirty="0">
                <a:latin typeface="CS Avva Shenouda" pitchFamily="34" charset="0"/>
              </a:rPr>
              <a:t> nem </a:t>
            </a:r>
            <a:r>
              <a:rPr lang="fr-FR" sz="4800" b="1" dirty="0" err="1">
                <a:latin typeface="CS Avva Shenouda" pitchFamily="34" charset="0"/>
              </a:rPr>
              <a:t>ouku;ara</a:t>
            </a:r>
            <a:r>
              <a:rPr lang="fr-FR" sz="4800" b="1" dirty="0">
                <a:latin typeface="CS Avva Shenouda" pitchFamily="34" charset="0"/>
              </a:rPr>
              <a:t> =a=l.</a:t>
            </a:r>
          </a:p>
        </p:txBody>
      </p:sp>
      <p:sp>
        <p:nvSpPr>
          <p:cNvPr id="7" name="Rectangle 6"/>
          <p:cNvSpPr/>
          <p:nvPr/>
        </p:nvSpPr>
        <p:spPr>
          <a:xfrm>
            <a:off x="1786363" y="3959186"/>
            <a:ext cx="8544949" cy="1405641"/>
          </a:xfrm>
          <a:prstGeom prst="rect">
            <a:avLst/>
          </a:prstGeom>
        </p:spPr>
        <p:txBody>
          <a:bodyPr wrap="square">
            <a:spAutoFit/>
          </a:bodyPr>
          <a:lstStyle/>
          <a:p>
            <a:pPr algn="ctr"/>
            <a:r>
              <a:rPr lang="fr-FR" sz="4267" b="1" dirty="0">
                <a:latin typeface="Book Antiqua" pitchFamily="18" charset="0"/>
              </a:rPr>
              <a:t>Louez-le par la harpe et la cithare. Alléluia</a:t>
            </a:r>
          </a:p>
        </p:txBody>
      </p:sp>
      <p:sp>
        <p:nvSpPr>
          <p:cNvPr id="10" name="ZoneTexte 9">
            <a:extLst>
              <a:ext uri="{FF2B5EF4-FFF2-40B4-BE49-F238E27FC236}">
                <a16:creationId xmlns:a16="http://schemas.microsoft.com/office/drawing/2014/main" id="{DF1177BF-8E7D-4F07-A8D3-1128B0E9913F}"/>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du </a:t>
            </a:r>
            <a:r>
              <a:rPr lang="fr-FR" sz="1600" b="1" dirty="0" err="1">
                <a:solidFill>
                  <a:schemeClr val="bg1"/>
                </a:solidFill>
              </a:rPr>
              <a:t>Lakkan</a:t>
            </a:r>
            <a:r>
              <a:rPr lang="fr-FR" sz="1600" b="1" dirty="0">
                <a:solidFill>
                  <a:schemeClr val="bg1"/>
                </a:solidFill>
              </a:rPr>
              <a:t> (Lavement des pieds)</a:t>
            </a:r>
          </a:p>
        </p:txBody>
      </p:sp>
      <p:sp>
        <p:nvSpPr>
          <p:cNvPr id="12" name="Rectangle 74">
            <a:extLst>
              <a:ext uri="{FF2B5EF4-FFF2-40B4-BE49-F238E27FC236}">
                <a16:creationId xmlns:a16="http://schemas.microsoft.com/office/drawing/2014/main" id="{DD0C15EB-BD64-408A-95FC-054EBBCFFE77}"/>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صلاة </a:t>
            </a:r>
            <a:r>
              <a:rPr lang="ar-SA" sz="2000" b="1" dirty="0" err="1">
                <a:solidFill>
                  <a:schemeClr val="bg1"/>
                </a:solidFill>
              </a:rPr>
              <a:t>اللقان</a:t>
            </a:r>
            <a:endParaRPr lang="en-US" altLang="fr-FR" sz="2000" b="1" i="1" dirty="0">
              <a:solidFill>
                <a:schemeClr val="bg1"/>
              </a:solidFill>
            </a:endParaRPr>
          </a:p>
        </p:txBody>
      </p:sp>
    </p:spTree>
    <p:extLst>
      <p:ext uri="{BB962C8B-B14F-4D97-AF65-F5344CB8AC3E}">
        <p14:creationId xmlns:p14="http://schemas.microsoft.com/office/powerpoint/2010/main" val="864919729"/>
      </p:ext>
    </p:extLst>
  </p:cSld>
  <p:clrMapOvr>
    <a:masterClrMapping/>
  </p:clrMapOvr>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5" name="Connecteur droit 4">
            <a:extLst>
              <a:ext uri="{FF2B5EF4-FFF2-40B4-BE49-F238E27FC236}">
                <a16:creationId xmlns:a16="http://schemas.microsoft.com/office/drawing/2014/main" id="{126B1987-611D-41BD-9F08-E35F26AD5672}"/>
              </a:ext>
            </a:extLst>
          </p:cNvPr>
          <p:cNvCxnSpPr>
            <a:cxnSpLocks/>
          </p:cNvCxnSpPr>
          <p:nvPr/>
        </p:nvCxnSpPr>
        <p:spPr>
          <a:xfrm flipV="1">
            <a:off x="4151784" y="548680"/>
            <a:ext cx="0" cy="5832648"/>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7" name="Connecteur droit 6">
            <a:extLst>
              <a:ext uri="{FF2B5EF4-FFF2-40B4-BE49-F238E27FC236}">
                <a16:creationId xmlns:a16="http://schemas.microsoft.com/office/drawing/2014/main" id="{6FCAE597-4702-47B1-A0B0-F545200A3E96}"/>
              </a:ext>
            </a:extLst>
          </p:cNvPr>
          <p:cNvCxnSpPr>
            <a:cxnSpLocks/>
          </p:cNvCxnSpPr>
          <p:nvPr/>
        </p:nvCxnSpPr>
        <p:spPr>
          <a:xfrm>
            <a:off x="7932204" y="548680"/>
            <a:ext cx="0" cy="5832648"/>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aphicFrame>
        <p:nvGraphicFramePr>
          <p:cNvPr id="12" name="Tableau 11">
            <a:extLst>
              <a:ext uri="{FF2B5EF4-FFF2-40B4-BE49-F238E27FC236}">
                <a16:creationId xmlns:a16="http://schemas.microsoft.com/office/drawing/2014/main" id="{23B5C5BD-6EB6-4F33-9C21-03AB01B882EA}"/>
              </a:ext>
            </a:extLst>
          </p:cNvPr>
          <p:cNvGraphicFramePr>
            <a:graphicFrameLocks noGrp="1"/>
          </p:cNvGraphicFramePr>
          <p:nvPr/>
        </p:nvGraphicFramePr>
        <p:xfrm>
          <a:off x="435402" y="562600"/>
          <a:ext cx="11277213" cy="5962744"/>
        </p:xfrm>
        <a:graphic>
          <a:graphicData uri="http://schemas.openxmlformats.org/drawingml/2006/table">
            <a:tbl>
              <a:tblPr firstRow="1" bandRow="1">
                <a:tableStyleId>{5C22544A-7EE6-4342-B048-85BDC9FD1C3A}</a:tableStyleId>
              </a:tblPr>
              <a:tblGrid>
                <a:gridCol w="3759071">
                  <a:extLst>
                    <a:ext uri="{9D8B030D-6E8A-4147-A177-3AD203B41FA5}">
                      <a16:colId xmlns:a16="http://schemas.microsoft.com/office/drawing/2014/main" val="4000093288"/>
                    </a:ext>
                  </a:extLst>
                </a:gridCol>
                <a:gridCol w="3759071">
                  <a:extLst>
                    <a:ext uri="{9D8B030D-6E8A-4147-A177-3AD203B41FA5}">
                      <a16:colId xmlns:a16="http://schemas.microsoft.com/office/drawing/2014/main" val="4164998953"/>
                    </a:ext>
                  </a:extLst>
                </a:gridCol>
                <a:gridCol w="3759071">
                  <a:extLst>
                    <a:ext uri="{9D8B030D-6E8A-4147-A177-3AD203B41FA5}">
                      <a16:colId xmlns:a16="http://schemas.microsoft.com/office/drawing/2014/main" val="3812654652"/>
                    </a:ext>
                  </a:extLst>
                </a:gridCol>
              </a:tblGrid>
              <a:tr h="5962744">
                <a:tc>
                  <a:txBody>
                    <a:bodyPr/>
                    <a:lstStyle/>
                    <a:p>
                      <a:pPr algn="just">
                        <a:lnSpc>
                          <a:spcPct val="115000"/>
                        </a:lnSpc>
                        <a:spcAft>
                          <a:spcPts val="1200"/>
                        </a:spcAft>
                      </a:pP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Nyet</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qen</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ni`stekwou</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ie</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nimet`alwc</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ie</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nyet,y</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qen</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ni`exoricti`a</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ie</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nie,malwci`a</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ie</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ny`etou`amoni</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mmwou</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qen</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oumetbwk</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ecensasi</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 P¡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aritou</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tyrou</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nremhe</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ouoh</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nai</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nwou</a:t>
                      </a:r>
                      <a:endPar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endParaRPr>
                    </a:p>
                    <a:p>
                      <a:pPr algn="just">
                        <a:lnSpc>
                          <a:spcPct val="115000"/>
                        </a:lnSpc>
                        <a:spcAft>
                          <a:spcPts val="1200"/>
                        </a:spcAft>
                      </a:pP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Je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n;ok</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petbwl</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nnyetcwnh</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ebol</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ouoh</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ettaho</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eratou</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nny`etauraqtou</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eqryi</a:t>
                      </a:r>
                      <a:endPar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endParaRPr>
                    </a:p>
                    <a:p>
                      <a:pPr algn="just">
                        <a:lnSpc>
                          <a:spcPct val="115000"/>
                        </a:lnSpc>
                        <a:spcAft>
                          <a:spcPts val="1200"/>
                        </a:spcAft>
                      </a:pP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helpic</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nte</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ny`ete</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mmon</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tou</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helpic</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bo`y;i`a</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nte</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ny`ete</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mmon</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tou</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bo`y;oc</a:t>
                      </a:r>
                      <a:endPar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endParaRPr>
                    </a:p>
                  </a:txBody>
                  <a:tcPr marL="68580" marR="68580" marT="0"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just">
                        <a:lnSpc>
                          <a:spcPct val="115000"/>
                        </a:lnSpc>
                        <a:spcAft>
                          <a:spcPts val="1200"/>
                        </a:spcAft>
                      </a:pPr>
                      <a:r>
                        <a:rPr lang="fr-FR" sz="2000" dirty="0">
                          <a:solidFill>
                            <a:schemeClr val="tx1"/>
                          </a:solidFill>
                          <a:effectLst/>
                          <a:latin typeface="Book Antiqua" panose="02040602050305030304" pitchFamily="18" charset="0"/>
                          <a:ea typeface="Times New Roman" panose="02020603050405020304" pitchFamily="18" charset="0"/>
                          <a:cs typeface="Arial" panose="020B0604020202020204" pitchFamily="34" charset="0"/>
                        </a:rPr>
                        <a:t>Les détenus dans les prisons et les cachots souterrains, les exilés, les bannis et ceux qui sont maintenus dans une amère servitude, délivre-les, Seigneur, et aie pitié d’eux.</a:t>
                      </a:r>
                    </a:p>
                    <a:p>
                      <a:pPr algn="just">
                        <a:lnSpc>
                          <a:spcPct val="115000"/>
                        </a:lnSpc>
                        <a:spcAft>
                          <a:spcPts val="1200"/>
                        </a:spcAft>
                      </a:pPr>
                      <a:r>
                        <a:rPr lang="fr-FR" sz="2000" dirty="0">
                          <a:solidFill>
                            <a:schemeClr val="tx1"/>
                          </a:solidFill>
                          <a:effectLst/>
                          <a:latin typeface="Book Antiqua" panose="02040602050305030304" pitchFamily="18" charset="0"/>
                          <a:ea typeface="Times New Roman" panose="02020603050405020304" pitchFamily="18" charset="0"/>
                          <a:cs typeface="Arial" panose="020B0604020202020204" pitchFamily="34" charset="0"/>
                        </a:rPr>
                        <a:t>Car c’est Toi qui délies ceux qui sont enchaînés, et relèves ceux qui sont tombés</a:t>
                      </a:r>
                    </a:p>
                    <a:p>
                      <a:pPr algn="just">
                        <a:lnSpc>
                          <a:spcPct val="115000"/>
                        </a:lnSpc>
                        <a:spcAft>
                          <a:spcPts val="1200"/>
                        </a:spcAft>
                      </a:pPr>
                      <a:r>
                        <a:rPr lang="fr-FR" sz="2000" dirty="0">
                          <a:solidFill>
                            <a:schemeClr val="tx1"/>
                          </a:solidFill>
                          <a:effectLst/>
                          <a:latin typeface="Book Antiqua" panose="02040602050305030304" pitchFamily="18" charset="0"/>
                          <a:ea typeface="Times New Roman" panose="02020603050405020304" pitchFamily="18" charset="0"/>
                          <a:cs typeface="Arial" panose="020B0604020202020204" pitchFamily="34" charset="0"/>
                        </a:rPr>
                        <a:t>Tu es l’espoir de ceux qui n’ont plus d’espérance, le secours de ceux qui n’ont plus d’assistance.</a:t>
                      </a:r>
                    </a:p>
                  </a:txBody>
                  <a:tcPr marL="68580" marR="68580" marT="0"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justLow" rtl="1">
                        <a:lnSpc>
                          <a:spcPct val="115000"/>
                        </a:lnSpc>
                        <a:spcAft>
                          <a:spcPts val="1000"/>
                        </a:spcAft>
                      </a:pPr>
                      <a:r>
                        <a:rPr lang="ar-SA" sz="24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الذين في السجون أو المطابق أو الذين في النفي أو السبي أو المقبوض عليهم في عبودية مرة </a:t>
                      </a:r>
                      <a:r>
                        <a:rPr lang="ar-SA" sz="2400" b="0" dirty="0" err="1">
                          <a:solidFill>
                            <a:schemeClr val="tx1"/>
                          </a:solidFill>
                          <a:effectLst/>
                          <a:latin typeface="Book Antiqua" panose="02040602050305030304" pitchFamily="18" charset="0"/>
                          <a:ea typeface="Calibri" panose="020F0502020204030204" pitchFamily="34" charset="0"/>
                          <a:cs typeface="Tahoma" panose="020B0604030504040204" pitchFamily="34" charset="0"/>
                        </a:rPr>
                        <a:t>يارب</a:t>
                      </a:r>
                      <a:r>
                        <a:rPr lang="ar-SA" sz="24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 </a:t>
                      </a:r>
                      <a:r>
                        <a:rPr lang="ar-SA" sz="2400" b="0" dirty="0" err="1">
                          <a:solidFill>
                            <a:schemeClr val="tx1"/>
                          </a:solidFill>
                          <a:effectLst/>
                          <a:latin typeface="Book Antiqua" panose="02040602050305030304" pitchFamily="18" charset="0"/>
                          <a:ea typeface="Calibri" panose="020F0502020204030204" pitchFamily="34" charset="0"/>
                          <a:cs typeface="Tahoma" panose="020B0604030504040204" pitchFamily="34" charset="0"/>
                        </a:rPr>
                        <a:t>إعتقهم</a:t>
                      </a:r>
                      <a:r>
                        <a:rPr lang="ar-SA" sz="24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 جميعاً </a:t>
                      </a:r>
                      <a:r>
                        <a:rPr lang="ar-SA" sz="2400" b="0" dirty="0" err="1">
                          <a:solidFill>
                            <a:schemeClr val="tx1"/>
                          </a:solidFill>
                          <a:effectLst/>
                          <a:latin typeface="Book Antiqua" panose="02040602050305030304" pitchFamily="18" charset="0"/>
                          <a:ea typeface="Calibri" panose="020F0502020204030204" pitchFamily="34" charset="0"/>
                          <a:cs typeface="Tahoma" panose="020B0604030504040204" pitchFamily="34" charset="0"/>
                        </a:rPr>
                        <a:t>وإرحمهم</a:t>
                      </a:r>
                      <a:endParaRPr lang="fr-FR" sz="24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endParaRPr>
                    </a:p>
                    <a:p>
                      <a:pPr algn="justLow" rtl="1">
                        <a:lnSpc>
                          <a:spcPct val="115000"/>
                        </a:lnSpc>
                        <a:spcAft>
                          <a:spcPts val="1000"/>
                        </a:spcAft>
                      </a:pPr>
                      <a:r>
                        <a:rPr lang="ar-AE" sz="24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لأنك أنت الذي تحل المربوطين و تقيم الساقطين</a:t>
                      </a:r>
                      <a:endParaRPr lang="fr-FR" sz="24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endParaRPr>
                    </a:p>
                    <a:p>
                      <a:pPr algn="justLow" rtl="1">
                        <a:lnSpc>
                          <a:spcPct val="115000"/>
                        </a:lnSpc>
                        <a:spcAft>
                          <a:spcPts val="1000"/>
                        </a:spcAft>
                      </a:pPr>
                      <a:r>
                        <a:rPr lang="ar-AE" sz="24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والذين أبطأوا مطروحين في الأمراض أقمهم وعزهم</a:t>
                      </a:r>
                      <a:endParaRPr lang="fr-FR" sz="24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endParaRPr>
                    </a:p>
                    <a:p>
                      <a:pPr algn="justLow" rtl="1">
                        <a:lnSpc>
                          <a:spcPct val="115000"/>
                        </a:lnSpc>
                        <a:spcAft>
                          <a:spcPts val="1000"/>
                        </a:spcAft>
                      </a:pPr>
                      <a:r>
                        <a:rPr lang="ar-AE" sz="24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رجاء من ليس له رجاء، معين من ليس له معين</a:t>
                      </a:r>
                      <a:endParaRPr lang="fr-FR" sz="24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endParaRPr>
                    </a:p>
                  </a:txBody>
                  <a:tcPr marL="68580" marR="68580" marT="0"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984232855"/>
                  </a:ext>
                </a:extLst>
              </a:tr>
            </a:tbl>
          </a:graphicData>
        </a:graphic>
      </p:graphicFrame>
      <p:sp>
        <p:nvSpPr>
          <p:cNvPr id="9" name="ZoneTexte 8">
            <a:extLst>
              <a:ext uri="{FF2B5EF4-FFF2-40B4-BE49-F238E27FC236}">
                <a16:creationId xmlns:a16="http://schemas.microsoft.com/office/drawing/2014/main" id="{33CB1637-90CF-4091-A6F3-6CC02243F2BF}"/>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de l’aube </a:t>
            </a:r>
            <a:r>
              <a:rPr lang="fr-FR" sz="1600" b="1" i="1" dirty="0">
                <a:solidFill>
                  <a:schemeClr val="bg1"/>
                </a:solidFill>
              </a:rPr>
              <a:t>du Jeudi Saint</a:t>
            </a:r>
            <a:endParaRPr lang="fr-FR" sz="1600" b="1" dirty="0">
              <a:solidFill>
                <a:schemeClr val="bg1"/>
              </a:solidFill>
            </a:endParaRPr>
          </a:p>
        </p:txBody>
      </p:sp>
      <p:sp>
        <p:nvSpPr>
          <p:cNvPr id="10" name="Rectangle 74">
            <a:extLst>
              <a:ext uri="{FF2B5EF4-FFF2-40B4-BE49-F238E27FC236}">
                <a16:creationId xmlns:a16="http://schemas.microsoft.com/office/drawing/2014/main" id="{9914EE6D-0237-4C2D-B88C-F3FF2DA23304}"/>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باكر يوم الخميس</a:t>
            </a:r>
            <a:endParaRPr lang="en-US" altLang="fr-FR" sz="2000" b="1" i="1" dirty="0">
              <a:solidFill>
                <a:schemeClr val="bg1"/>
              </a:solidFill>
            </a:endParaRPr>
          </a:p>
        </p:txBody>
      </p:sp>
    </p:spTree>
    <p:extLst>
      <p:ext uri="{BB962C8B-B14F-4D97-AF65-F5344CB8AC3E}">
        <p14:creationId xmlns:p14="http://schemas.microsoft.com/office/powerpoint/2010/main" val="939214156"/>
      </p:ext>
    </p:extLst>
  </p:cSld>
  <p:clrMapOvr>
    <a:masterClrMapping/>
  </p:clrMapOvr>
</p:sld>
</file>

<file path=ppt/slides/slide7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a:xfrm>
            <a:off x="6864085" y="833034"/>
            <a:ext cx="4776531" cy="1898084"/>
          </a:xfrm>
          <a:prstGeom prst="rect">
            <a:avLst/>
          </a:prstGeom>
        </p:spPr>
        <p:txBody>
          <a:bodyPr wrap="square">
            <a:spAutoFit/>
          </a:bodyPr>
          <a:lstStyle/>
          <a:p>
            <a:pPr algn="just" rtl="1"/>
            <a:r>
              <a:rPr lang="ar-EG" sz="5867" b="1" dirty="0" err="1"/>
              <a:t>سبحوه</a:t>
            </a:r>
            <a:r>
              <a:rPr lang="ar-EG" sz="5867" b="1" dirty="0"/>
              <a:t> بدفوف وصفوف. </a:t>
            </a:r>
            <a:r>
              <a:rPr lang="ar-EG" sz="5867" b="1" dirty="0" err="1"/>
              <a:t>هلليلويا</a:t>
            </a:r>
            <a:endParaRPr lang="fr-FR" sz="5867" b="1" dirty="0"/>
          </a:p>
        </p:txBody>
      </p:sp>
      <p:sp>
        <p:nvSpPr>
          <p:cNvPr id="6" name="Rectangle 5"/>
          <p:cNvSpPr/>
          <p:nvPr/>
        </p:nvSpPr>
        <p:spPr>
          <a:xfrm>
            <a:off x="431371" y="832644"/>
            <a:ext cx="6240693" cy="2308324"/>
          </a:xfrm>
          <a:prstGeom prst="rect">
            <a:avLst/>
          </a:prstGeom>
        </p:spPr>
        <p:txBody>
          <a:bodyPr wrap="square">
            <a:spAutoFit/>
          </a:bodyPr>
          <a:lstStyle/>
          <a:p>
            <a:pPr algn="just"/>
            <a:r>
              <a:rPr lang="fr-FR" sz="4800" b="1" dirty="0">
                <a:latin typeface="CS Avva Shenouda" pitchFamily="34" charset="0"/>
              </a:rPr>
              <a:t>¿ `</a:t>
            </a:r>
            <a:r>
              <a:rPr lang="fr-FR" sz="4800" b="1" dirty="0" err="1">
                <a:latin typeface="CS Avva Shenouda" pitchFamily="34" charset="0"/>
              </a:rPr>
              <a:t>Cmou</a:t>
            </a:r>
            <a:r>
              <a:rPr lang="fr-FR" sz="4800" b="1" dirty="0">
                <a:latin typeface="CS Avva Shenouda" pitchFamily="34" charset="0"/>
              </a:rPr>
              <a:t> `</a:t>
            </a:r>
            <a:r>
              <a:rPr lang="fr-FR" sz="4800" b="1" dirty="0" err="1">
                <a:latin typeface="CS Avva Shenouda" pitchFamily="34" charset="0"/>
              </a:rPr>
              <a:t>erof</a:t>
            </a:r>
            <a:r>
              <a:rPr lang="fr-FR" sz="4800" b="1" dirty="0">
                <a:latin typeface="CS Avva Shenouda" pitchFamily="34" charset="0"/>
              </a:rPr>
              <a:t> </a:t>
            </a:r>
            <a:r>
              <a:rPr lang="fr-FR" sz="4800" b="1" dirty="0" err="1">
                <a:latin typeface="CS Avva Shenouda" pitchFamily="34" charset="0"/>
              </a:rPr>
              <a:t>qen</a:t>
            </a:r>
            <a:r>
              <a:rPr lang="fr-FR" sz="4800" b="1" dirty="0">
                <a:latin typeface="CS Avva Shenouda" pitchFamily="34" charset="0"/>
              </a:rPr>
              <a:t> </a:t>
            </a:r>
            <a:r>
              <a:rPr lang="fr-FR" sz="4800" b="1" dirty="0" err="1">
                <a:latin typeface="CS Avva Shenouda" pitchFamily="34" charset="0"/>
              </a:rPr>
              <a:t>hankemkem</a:t>
            </a:r>
            <a:r>
              <a:rPr lang="fr-FR" sz="4800" b="1" dirty="0">
                <a:latin typeface="CS Avva Shenouda" pitchFamily="34" charset="0"/>
              </a:rPr>
              <a:t> nem </a:t>
            </a:r>
            <a:r>
              <a:rPr lang="fr-FR" sz="4800" b="1" dirty="0" err="1">
                <a:latin typeface="CS Avva Shenouda" pitchFamily="34" charset="0"/>
              </a:rPr>
              <a:t>han,oroc</a:t>
            </a:r>
            <a:r>
              <a:rPr lang="fr-FR" sz="4800" b="1" dirty="0">
                <a:latin typeface="CS Avva Shenouda" pitchFamily="34" charset="0"/>
              </a:rPr>
              <a:t> =a=l.</a:t>
            </a:r>
          </a:p>
        </p:txBody>
      </p:sp>
      <p:sp>
        <p:nvSpPr>
          <p:cNvPr id="7" name="Rectangle 6"/>
          <p:cNvSpPr/>
          <p:nvPr/>
        </p:nvSpPr>
        <p:spPr>
          <a:xfrm>
            <a:off x="1786363" y="3959186"/>
            <a:ext cx="8544949" cy="1405641"/>
          </a:xfrm>
          <a:prstGeom prst="rect">
            <a:avLst/>
          </a:prstGeom>
        </p:spPr>
        <p:txBody>
          <a:bodyPr wrap="square">
            <a:spAutoFit/>
          </a:bodyPr>
          <a:lstStyle/>
          <a:p>
            <a:pPr algn="ctr"/>
            <a:r>
              <a:rPr lang="fr-FR" sz="4267" b="1" dirty="0">
                <a:latin typeface="Book Antiqua" pitchFamily="18" charset="0"/>
              </a:rPr>
              <a:t>Louez-le par la danse et le tambour. Alléluia</a:t>
            </a:r>
          </a:p>
        </p:txBody>
      </p:sp>
      <p:sp>
        <p:nvSpPr>
          <p:cNvPr id="10" name="ZoneTexte 9">
            <a:extLst>
              <a:ext uri="{FF2B5EF4-FFF2-40B4-BE49-F238E27FC236}">
                <a16:creationId xmlns:a16="http://schemas.microsoft.com/office/drawing/2014/main" id="{051A063C-FFF5-4B4F-BC77-834F0987D3A1}"/>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du </a:t>
            </a:r>
            <a:r>
              <a:rPr lang="fr-FR" sz="1600" b="1" dirty="0" err="1">
                <a:solidFill>
                  <a:schemeClr val="bg1"/>
                </a:solidFill>
              </a:rPr>
              <a:t>Lakkan</a:t>
            </a:r>
            <a:r>
              <a:rPr lang="fr-FR" sz="1600" b="1" dirty="0">
                <a:solidFill>
                  <a:schemeClr val="bg1"/>
                </a:solidFill>
              </a:rPr>
              <a:t> (Lavement des pieds)</a:t>
            </a:r>
          </a:p>
        </p:txBody>
      </p:sp>
      <p:sp>
        <p:nvSpPr>
          <p:cNvPr id="12" name="Rectangle 74">
            <a:extLst>
              <a:ext uri="{FF2B5EF4-FFF2-40B4-BE49-F238E27FC236}">
                <a16:creationId xmlns:a16="http://schemas.microsoft.com/office/drawing/2014/main" id="{F95556CE-4E06-4A2D-9E28-534CCD1AAF57}"/>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صلاة </a:t>
            </a:r>
            <a:r>
              <a:rPr lang="ar-SA" sz="2000" b="1" dirty="0" err="1">
                <a:solidFill>
                  <a:schemeClr val="bg1"/>
                </a:solidFill>
              </a:rPr>
              <a:t>اللقان</a:t>
            </a:r>
            <a:endParaRPr lang="en-US" altLang="fr-FR" sz="2000" b="1" i="1" dirty="0">
              <a:solidFill>
                <a:schemeClr val="bg1"/>
              </a:solidFill>
            </a:endParaRPr>
          </a:p>
        </p:txBody>
      </p:sp>
    </p:spTree>
    <p:extLst>
      <p:ext uri="{BB962C8B-B14F-4D97-AF65-F5344CB8AC3E}">
        <p14:creationId xmlns:p14="http://schemas.microsoft.com/office/powerpoint/2010/main" val="2304565772"/>
      </p:ext>
    </p:extLst>
  </p:cSld>
  <p:clrMapOvr>
    <a:masterClrMapping/>
  </p:clrMapOvr>
</p:sld>
</file>

<file path=ppt/slides/slide7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a:xfrm>
            <a:off x="6864085" y="908720"/>
            <a:ext cx="4776531" cy="1898084"/>
          </a:xfrm>
          <a:prstGeom prst="rect">
            <a:avLst/>
          </a:prstGeom>
        </p:spPr>
        <p:txBody>
          <a:bodyPr wrap="square">
            <a:spAutoFit/>
          </a:bodyPr>
          <a:lstStyle/>
          <a:p>
            <a:pPr algn="just" rtl="1"/>
            <a:r>
              <a:rPr lang="ar-EG" sz="5867" b="1" dirty="0" err="1"/>
              <a:t>سبحوه</a:t>
            </a:r>
            <a:r>
              <a:rPr lang="ar-EG" sz="5867" b="1" dirty="0"/>
              <a:t> بأوتار وأرغن. </a:t>
            </a:r>
            <a:r>
              <a:rPr lang="ar-EG" sz="5867" b="1" dirty="0" err="1"/>
              <a:t>هلليلويا</a:t>
            </a:r>
            <a:endParaRPr lang="fr-FR" sz="5867" b="1" dirty="0"/>
          </a:p>
        </p:txBody>
      </p:sp>
      <p:sp>
        <p:nvSpPr>
          <p:cNvPr id="6" name="Rectangle 5"/>
          <p:cNvSpPr/>
          <p:nvPr/>
        </p:nvSpPr>
        <p:spPr>
          <a:xfrm>
            <a:off x="431371" y="760636"/>
            <a:ext cx="6240693" cy="2308324"/>
          </a:xfrm>
          <a:prstGeom prst="rect">
            <a:avLst/>
          </a:prstGeom>
        </p:spPr>
        <p:txBody>
          <a:bodyPr wrap="square">
            <a:spAutoFit/>
          </a:bodyPr>
          <a:lstStyle/>
          <a:p>
            <a:pPr algn="just"/>
            <a:r>
              <a:rPr lang="en-US" sz="4800" b="1" dirty="0">
                <a:latin typeface="CS Avva Shenouda" pitchFamily="34" charset="0"/>
              </a:rPr>
              <a:t>`</a:t>
            </a:r>
            <a:r>
              <a:rPr lang="pt-BR" sz="4800" b="1" dirty="0">
                <a:latin typeface="CS Avva Shenouda" pitchFamily="34" charset="0"/>
              </a:rPr>
              <a:t>Cmou `erof qen hankap nem ouorganon =a=l.</a:t>
            </a:r>
            <a:endParaRPr lang="fr-FR" sz="4800" b="1" dirty="0">
              <a:latin typeface="CS Avva Shenouda" pitchFamily="34" charset="0"/>
            </a:endParaRPr>
          </a:p>
        </p:txBody>
      </p:sp>
      <p:sp>
        <p:nvSpPr>
          <p:cNvPr id="7" name="Rectangle 6"/>
          <p:cNvSpPr/>
          <p:nvPr/>
        </p:nvSpPr>
        <p:spPr>
          <a:xfrm>
            <a:off x="1786363" y="3959186"/>
            <a:ext cx="8544949" cy="1405641"/>
          </a:xfrm>
          <a:prstGeom prst="rect">
            <a:avLst/>
          </a:prstGeom>
        </p:spPr>
        <p:txBody>
          <a:bodyPr wrap="square">
            <a:spAutoFit/>
          </a:bodyPr>
          <a:lstStyle/>
          <a:p>
            <a:pPr algn="ctr"/>
            <a:r>
              <a:rPr lang="fr-FR" sz="4267" b="1" dirty="0">
                <a:latin typeface="Book Antiqua" pitchFamily="18" charset="0"/>
              </a:rPr>
              <a:t>Louez-le par les cordes et les flûtes. Alléluia</a:t>
            </a:r>
          </a:p>
        </p:txBody>
      </p:sp>
      <p:sp>
        <p:nvSpPr>
          <p:cNvPr id="10" name="ZoneTexte 9">
            <a:extLst>
              <a:ext uri="{FF2B5EF4-FFF2-40B4-BE49-F238E27FC236}">
                <a16:creationId xmlns:a16="http://schemas.microsoft.com/office/drawing/2014/main" id="{D36F4F53-052C-4CD7-B73D-FE604EF900A2}"/>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du </a:t>
            </a:r>
            <a:r>
              <a:rPr lang="fr-FR" sz="1600" b="1" dirty="0" err="1">
                <a:solidFill>
                  <a:schemeClr val="bg1"/>
                </a:solidFill>
              </a:rPr>
              <a:t>Lakkan</a:t>
            </a:r>
            <a:r>
              <a:rPr lang="fr-FR" sz="1600" b="1" dirty="0">
                <a:solidFill>
                  <a:schemeClr val="bg1"/>
                </a:solidFill>
              </a:rPr>
              <a:t> (Lavement des pieds)</a:t>
            </a:r>
          </a:p>
        </p:txBody>
      </p:sp>
      <p:sp>
        <p:nvSpPr>
          <p:cNvPr id="12" name="Rectangle 74">
            <a:extLst>
              <a:ext uri="{FF2B5EF4-FFF2-40B4-BE49-F238E27FC236}">
                <a16:creationId xmlns:a16="http://schemas.microsoft.com/office/drawing/2014/main" id="{5B2986B7-9020-444F-9C53-E06BE80A8D37}"/>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صلاة </a:t>
            </a:r>
            <a:r>
              <a:rPr lang="ar-SA" sz="2000" b="1" dirty="0" err="1">
                <a:solidFill>
                  <a:schemeClr val="bg1"/>
                </a:solidFill>
              </a:rPr>
              <a:t>اللقان</a:t>
            </a:r>
            <a:endParaRPr lang="en-US" altLang="fr-FR" sz="2000" b="1" i="1" dirty="0">
              <a:solidFill>
                <a:schemeClr val="bg1"/>
              </a:solidFill>
            </a:endParaRPr>
          </a:p>
        </p:txBody>
      </p:sp>
    </p:spTree>
    <p:extLst>
      <p:ext uri="{BB962C8B-B14F-4D97-AF65-F5344CB8AC3E}">
        <p14:creationId xmlns:p14="http://schemas.microsoft.com/office/powerpoint/2010/main" val="3695959751"/>
      </p:ext>
    </p:extLst>
  </p:cSld>
  <p:clrMapOvr>
    <a:masterClrMapping/>
  </p:clrMapOvr>
</p:sld>
</file>

<file path=ppt/slides/slide7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a:xfrm>
            <a:off x="6864085" y="616620"/>
            <a:ext cx="4704523" cy="2800960"/>
          </a:xfrm>
          <a:prstGeom prst="rect">
            <a:avLst/>
          </a:prstGeom>
        </p:spPr>
        <p:txBody>
          <a:bodyPr wrap="square">
            <a:spAutoFit/>
          </a:bodyPr>
          <a:lstStyle/>
          <a:p>
            <a:pPr algn="just" rtl="1"/>
            <a:r>
              <a:rPr lang="ar-EG" sz="5867" b="1" dirty="0" err="1"/>
              <a:t>سبحوه</a:t>
            </a:r>
            <a:r>
              <a:rPr lang="ar-EG" sz="5867" b="1" dirty="0"/>
              <a:t> بصنوج حسنة الصوت. </a:t>
            </a:r>
            <a:r>
              <a:rPr lang="ar-EG" sz="5867" b="1" dirty="0" err="1"/>
              <a:t>هلليلويا</a:t>
            </a:r>
            <a:endParaRPr lang="fr-FR" sz="5867" b="1" dirty="0"/>
          </a:p>
        </p:txBody>
      </p:sp>
      <p:sp>
        <p:nvSpPr>
          <p:cNvPr id="6" name="Rectangle 5"/>
          <p:cNvSpPr/>
          <p:nvPr/>
        </p:nvSpPr>
        <p:spPr>
          <a:xfrm>
            <a:off x="431371" y="616620"/>
            <a:ext cx="6240693" cy="2308324"/>
          </a:xfrm>
          <a:prstGeom prst="rect">
            <a:avLst/>
          </a:prstGeom>
        </p:spPr>
        <p:txBody>
          <a:bodyPr wrap="square">
            <a:spAutoFit/>
          </a:bodyPr>
          <a:lstStyle/>
          <a:p>
            <a:pPr algn="just"/>
            <a:r>
              <a:rPr lang="fr-FR" sz="4800" b="1" dirty="0">
                <a:latin typeface="CS Avva Shenouda" pitchFamily="34" charset="0"/>
              </a:rPr>
              <a:t>¿ `</a:t>
            </a:r>
            <a:r>
              <a:rPr lang="fr-FR" sz="4800" b="1" dirty="0" err="1">
                <a:latin typeface="CS Avva Shenouda" pitchFamily="34" charset="0"/>
              </a:rPr>
              <a:t>Cmou</a:t>
            </a:r>
            <a:r>
              <a:rPr lang="fr-FR" sz="4800" b="1" dirty="0">
                <a:latin typeface="CS Avva Shenouda" pitchFamily="34" charset="0"/>
              </a:rPr>
              <a:t> `</a:t>
            </a:r>
            <a:r>
              <a:rPr lang="fr-FR" sz="4800" b="1" dirty="0" err="1">
                <a:latin typeface="CS Avva Shenouda" pitchFamily="34" charset="0"/>
              </a:rPr>
              <a:t>erof</a:t>
            </a:r>
            <a:r>
              <a:rPr lang="fr-FR" sz="4800" b="1" dirty="0">
                <a:latin typeface="CS Avva Shenouda" pitchFamily="34" charset="0"/>
              </a:rPr>
              <a:t> </a:t>
            </a:r>
            <a:r>
              <a:rPr lang="fr-FR" sz="4800" b="1" dirty="0" err="1">
                <a:latin typeface="CS Avva Shenouda" pitchFamily="34" charset="0"/>
              </a:rPr>
              <a:t>qen</a:t>
            </a:r>
            <a:r>
              <a:rPr lang="fr-FR" sz="4800" b="1" dirty="0">
                <a:latin typeface="CS Avva Shenouda" pitchFamily="34" charset="0"/>
              </a:rPr>
              <a:t> </a:t>
            </a:r>
            <a:r>
              <a:rPr lang="fr-FR" sz="4800" b="1" dirty="0" err="1">
                <a:latin typeface="CS Avva Shenouda" pitchFamily="34" charset="0"/>
              </a:rPr>
              <a:t>hankumbalon</a:t>
            </a:r>
            <a:r>
              <a:rPr lang="fr-FR" sz="4800" b="1" dirty="0">
                <a:latin typeface="CS Avva Shenouda" pitchFamily="34" charset="0"/>
              </a:rPr>
              <a:t> `</a:t>
            </a:r>
            <a:r>
              <a:rPr lang="fr-FR" sz="4800" b="1" dirty="0" err="1">
                <a:latin typeface="CS Avva Shenouda" pitchFamily="34" charset="0"/>
              </a:rPr>
              <a:t>enece</a:t>
            </a:r>
            <a:r>
              <a:rPr lang="fr-FR" sz="4800" b="1" dirty="0">
                <a:latin typeface="CS Avva Shenouda" pitchFamily="34" charset="0"/>
              </a:rPr>
              <a:t> </a:t>
            </a:r>
            <a:r>
              <a:rPr lang="fr-FR" sz="4800" b="1" dirty="0" err="1">
                <a:latin typeface="CS Avva Shenouda" pitchFamily="34" charset="0"/>
              </a:rPr>
              <a:t>tou`cmy</a:t>
            </a:r>
            <a:r>
              <a:rPr lang="fr-FR" sz="4800" b="1" dirty="0">
                <a:latin typeface="CS Avva Shenouda" pitchFamily="34" charset="0"/>
              </a:rPr>
              <a:t> =a=l.</a:t>
            </a:r>
          </a:p>
        </p:txBody>
      </p:sp>
      <p:sp>
        <p:nvSpPr>
          <p:cNvPr id="7" name="Rectangle 6"/>
          <p:cNvSpPr/>
          <p:nvPr/>
        </p:nvSpPr>
        <p:spPr>
          <a:xfrm>
            <a:off x="1786363" y="3959185"/>
            <a:ext cx="8544949" cy="1405641"/>
          </a:xfrm>
          <a:prstGeom prst="rect">
            <a:avLst/>
          </a:prstGeom>
        </p:spPr>
        <p:txBody>
          <a:bodyPr wrap="square">
            <a:spAutoFit/>
          </a:bodyPr>
          <a:lstStyle/>
          <a:p>
            <a:pPr algn="ctr"/>
            <a:r>
              <a:rPr lang="fr-FR" sz="4267" b="1" dirty="0">
                <a:latin typeface="Book Antiqua" pitchFamily="18" charset="0"/>
              </a:rPr>
              <a:t>Louez-le par les cymbales sonores. Alléluia</a:t>
            </a:r>
          </a:p>
        </p:txBody>
      </p:sp>
    </p:spTree>
    <p:extLst>
      <p:ext uri="{BB962C8B-B14F-4D97-AF65-F5344CB8AC3E}">
        <p14:creationId xmlns:p14="http://schemas.microsoft.com/office/powerpoint/2010/main" val="3677098135"/>
      </p:ext>
    </p:extLst>
  </p:cSld>
  <p:clrMapOvr>
    <a:masterClrMapping/>
  </p:clrMapOvr>
</p:sld>
</file>

<file path=ppt/slides/slide7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a:xfrm>
            <a:off x="6864085" y="833034"/>
            <a:ext cx="4800535" cy="1898084"/>
          </a:xfrm>
          <a:prstGeom prst="rect">
            <a:avLst/>
          </a:prstGeom>
        </p:spPr>
        <p:txBody>
          <a:bodyPr wrap="square">
            <a:spAutoFit/>
          </a:bodyPr>
          <a:lstStyle/>
          <a:p>
            <a:pPr algn="just" rtl="1"/>
            <a:r>
              <a:rPr lang="ar-EG" sz="5867" b="1" dirty="0" err="1"/>
              <a:t>سبحوه</a:t>
            </a:r>
            <a:r>
              <a:rPr lang="ar-EG" sz="5867" b="1" dirty="0"/>
              <a:t> بصنوج التهليل. </a:t>
            </a:r>
            <a:r>
              <a:rPr lang="ar-EG" sz="5867" b="1" dirty="0" err="1"/>
              <a:t>هلليلويا</a:t>
            </a:r>
            <a:endParaRPr lang="fr-FR" sz="5867" b="1" dirty="0"/>
          </a:p>
        </p:txBody>
      </p:sp>
      <p:sp>
        <p:nvSpPr>
          <p:cNvPr id="6" name="Rectangle 5"/>
          <p:cNvSpPr/>
          <p:nvPr/>
        </p:nvSpPr>
        <p:spPr>
          <a:xfrm>
            <a:off x="431371" y="688628"/>
            <a:ext cx="6240693" cy="2308324"/>
          </a:xfrm>
          <a:prstGeom prst="rect">
            <a:avLst/>
          </a:prstGeom>
        </p:spPr>
        <p:txBody>
          <a:bodyPr wrap="square">
            <a:spAutoFit/>
          </a:bodyPr>
          <a:lstStyle/>
          <a:p>
            <a:pPr algn="just"/>
            <a:r>
              <a:rPr lang="en-US" sz="4800" b="1" dirty="0">
                <a:latin typeface="CS Avva Shenouda" pitchFamily="34" charset="0"/>
              </a:rPr>
              <a:t>`</a:t>
            </a:r>
            <a:r>
              <a:rPr lang="pt-BR" sz="4800" b="1" dirty="0">
                <a:latin typeface="CS Avva Shenouda" pitchFamily="34" charset="0"/>
              </a:rPr>
              <a:t>Cmou `erof qen hankumbalon `nte ou`e`slylou`i =a=l.</a:t>
            </a:r>
            <a:endParaRPr lang="fr-FR" sz="4800" b="1" dirty="0">
              <a:latin typeface="CS Avva Shenouda" pitchFamily="34" charset="0"/>
            </a:endParaRPr>
          </a:p>
        </p:txBody>
      </p:sp>
      <p:sp>
        <p:nvSpPr>
          <p:cNvPr id="7" name="Rectangle 6"/>
          <p:cNvSpPr/>
          <p:nvPr/>
        </p:nvSpPr>
        <p:spPr>
          <a:xfrm>
            <a:off x="1786363" y="3959185"/>
            <a:ext cx="8544949" cy="1405641"/>
          </a:xfrm>
          <a:prstGeom prst="rect">
            <a:avLst/>
          </a:prstGeom>
        </p:spPr>
        <p:txBody>
          <a:bodyPr wrap="square">
            <a:spAutoFit/>
          </a:bodyPr>
          <a:lstStyle/>
          <a:p>
            <a:pPr algn="ctr"/>
            <a:r>
              <a:rPr lang="fr-FR" sz="4267" b="1" dirty="0">
                <a:latin typeface="Book Antiqua" pitchFamily="18" charset="0"/>
              </a:rPr>
              <a:t>Louez-le par les cymbales triomphantes. Alléluia</a:t>
            </a:r>
          </a:p>
        </p:txBody>
      </p:sp>
      <p:sp>
        <p:nvSpPr>
          <p:cNvPr id="10" name="Rectangle 9">
            <a:hlinkClick r:id="rId2" action="ppaction://hlinksldjump"/>
          </p:cNvPr>
          <p:cNvSpPr/>
          <p:nvPr/>
        </p:nvSpPr>
        <p:spPr>
          <a:xfrm>
            <a:off x="6672064" y="5877272"/>
            <a:ext cx="4992556" cy="504056"/>
          </a:xfrm>
          <a:prstGeom prst="rect">
            <a:avLst/>
          </a:prstGeom>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algn="ctr"/>
            <a:r>
              <a:rPr lang="fr-FR" sz="2133" dirty="0">
                <a:solidFill>
                  <a:prstClr val="white"/>
                </a:solidFill>
                <a:latin typeface="Book Antiqua" panose="02040602050305030304" pitchFamily="18" charset="0"/>
              </a:rPr>
              <a:t>Retour Vers « Louez Dieu –</a:t>
            </a:r>
            <a:r>
              <a:rPr lang="ar-EG" sz="2667">
                <a:solidFill>
                  <a:prstClr val="white"/>
                </a:solidFill>
              </a:rPr>
              <a:t>سبحوا الله </a:t>
            </a:r>
            <a:r>
              <a:rPr lang="fr-FR" sz="2667">
                <a:solidFill>
                  <a:prstClr val="white"/>
                </a:solidFill>
                <a:latin typeface="Book Antiqua" panose="02040602050305030304" pitchFamily="18" charset="0"/>
              </a:rPr>
              <a:t> </a:t>
            </a:r>
            <a:r>
              <a:rPr lang="fr-FR" sz="2133" dirty="0">
                <a:solidFill>
                  <a:prstClr val="white"/>
                </a:solidFill>
                <a:latin typeface="Book Antiqua" panose="02040602050305030304" pitchFamily="18" charset="0"/>
              </a:rPr>
              <a:t>»</a:t>
            </a:r>
            <a:endParaRPr lang="fr-FR" sz="2133" dirty="0">
              <a:solidFill>
                <a:prstClr val="white"/>
              </a:solidFill>
            </a:endParaRPr>
          </a:p>
        </p:txBody>
      </p:sp>
      <p:sp>
        <p:nvSpPr>
          <p:cNvPr id="12" name="ZoneTexte 11">
            <a:extLst>
              <a:ext uri="{FF2B5EF4-FFF2-40B4-BE49-F238E27FC236}">
                <a16:creationId xmlns:a16="http://schemas.microsoft.com/office/drawing/2014/main" id="{3607E596-DF32-4579-BA5A-EE652DD78422}"/>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du </a:t>
            </a:r>
            <a:r>
              <a:rPr lang="fr-FR" sz="1600" b="1" dirty="0" err="1">
                <a:solidFill>
                  <a:schemeClr val="bg1"/>
                </a:solidFill>
              </a:rPr>
              <a:t>Lakkan</a:t>
            </a:r>
            <a:r>
              <a:rPr lang="fr-FR" sz="1600" b="1" dirty="0">
                <a:solidFill>
                  <a:schemeClr val="bg1"/>
                </a:solidFill>
              </a:rPr>
              <a:t> (Lavement des pieds)</a:t>
            </a:r>
          </a:p>
        </p:txBody>
      </p:sp>
      <p:sp>
        <p:nvSpPr>
          <p:cNvPr id="13" name="Rectangle 74">
            <a:extLst>
              <a:ext uri="{FF2B5EF4-FFF2-40B4-BE49-F238E27FC236}">
                <a16:creationId xmlns:a16="http://schemas.microsoft.com/office/drawing/2014/main" id="{6F459D0B-DED4-4630-B084-2D744877B2A6}"/>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صلاة </a:t>
            </a:r>
            <a:r>
              <a:rPr lang="ar-SA" sz="2000" b="1" dirty="0" err="1">
                <a:solidFill>
                  <a:schemeClr val="bg1"/>
                </a:solidFill>
              </a:rPr>
              <a:t>اللقان</a:t>
            </a:r>
            <a:endParaRPr lang="en-US" altLang="fr-FR" sz="2000" b="1" i="1" dirty="0">
              <a:solidFill>
                <a:schemeClr val="bg1"/>
              </a:solidFill>
            </a:endParaRPr>
          </a:p>
        </p:txBody>
      </p:sp>
    </p:spTree>
    <p:extLst>
      <p:ext uri="{BB962C8B-B14F-4D97-AF65-F5344CB8AC3E}">
        <p14:creationId xmlns:p14="http://schemas.microsoft.com/office/powerpoint/2010/main" val="2127030114"/>
      </p:ext>
    </p:extLst>
  </p:cSld>
  <p:clrMapOvr>
    <a:masterClrMapping/>
  </p:clrMapOvr>
</p:sld>
</file>

<file path=ppt/slides/slide7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a:xfrm>
            <a:off x="6864085" y="836518"/>
            <a:ext cx="4704523" cy="2800959"/>
          </a:xfrm>
          <a:prstGeom prst="rect">
            <a:avLst/>
          </a:prstGeom>
        </p:spPr>
        <p:txBody>
          <a:bodyPr wrap="square">
            <a:spAutoFit/>
          </a:bodyPr>
          <a:lstStyle/>
          <a:p>
            <a:pPr algn="just" rtl="1"/>
            <a:r>
              <a:rPr lang="ar-EG" sz="5867" b="1" dirty="0"/>
              <a:t>كل نسمة فلتسبح اسم الرب إلهنا. </a:t>
            </a:r>
            <a:r>
              <a:rPr lang="ar-EG" sz="5867" b="1" dirty="0" err="1"/>
              <a:t>هلليلويا</a:t>
            </a:r>
            <a:endParaRPr lang="fr-FR" sz="5867" b="1" dirty="0"/>
          </a:p>
        </p:txBody>
      </p:sp>
      <p:sp>
        <p:nvSpPr>
          <p:cNvPr id="6" name="Rectangle 5"/>
          <p:cNvSpPr/>
          <p:nvPr/>
        </p:nvSpPr>
        <p:spPr>
          <a:xfrm>
            <a:off x="431371" y="670044"/>
            <a:ext cx="6240693" cy="3046988"/>
          </a:xfrm>
          <a:prstGeom prst="rect">
            <a:avLst/>
          </a:prstGeom>
        </p:spPr>
        <p:txBody>
          <a:bodyPr wrap="square">
            <a:spAutoFit/>
          </a:bodyPr>
          <a:lstStyle/>
          <a:p>
            <a:pPr algn="just"/>
            <a:r>
              <a:rPr lang="fr-FR" sz="4800" b="1" dirty="0">
                <a:latin typeface="CS Avva Shenouda" pitchFamily="34" charset="0"/>
              </a:rPr>
              <a:t>¿ </a:t>
            </a:r>
            <a:r>
              <a:rPr lang="fr-FR" sz="4800" b="1" dirty="0" err="1">
                <a:latin typeface="CS Avva Shenouda" pitchFamily="34" charset="0"/>
              </a:rPr>
              <a:t>Nifi</a:t>
            </a:r>
            <a:r>
              <a:rPr lang="fr-FR" sz="4800" b="1" dirty="0">
                <a:latin typeface="CS Avva Shenouda" pitchFamily="34" charset="0"/>
              </a:rPr>
              <a:t> </a:t>
            </a:r>
            <a:r>
              <a:rPr lang="fr-FR" sz="4800" b="1" dirty="0" err="1">
                <a:latin typeface="CS Avva Shenouda" pitchFamily="34" charset="0"/>
              </a:rPr>
              <a:t>niben</a:t>
            </a:r>
            <a:r>
              <a:rPr lang="fr-FR" sz="4800" b="1" dirty="0">
                <a:latin typeface="CS Avva Shenouda" pitchFamily="34" charset="0"/>
              </a:rPr>
              <a:t> </a:t>
            </a:r>
            <a:r>
              <a:rPr lang="fr-FR" sz="4800" b="1" dirty="0" err="1">
                <a:latin typeface="CS Avva Shenouda" pitchFamily="34" charset="0"/>
              </a:rPr>
              <a:t>marou`cmou</a:t>
            </a:r>
            <a:r>
              <a:rPr lang="fr-FR" sz="4800" b="1" dirty="0">
                <a:latin typeface="CS Avva Shenouda" pitchFamily="34" charset="0"/>
              </a:rPr>
              <a:t> </a:t>
            </a:r>
            <a:r>
              <a:rPr lang="fr-FR" sz="4800" b="1" dirty="0" err="1">
                <a:latin typeface="CS Avva Shenouda" pitchFamily="34" charset="0"/>
              </a:rPr>
              <a:t>tyrou</a:t>
            </a:r>
            <a:r>
              <a:rPr lang="fr-FR" sz="4800" b="1" dirty="0">
                <a:latin typeface="CS Avva Shenouda" pitchFamily="34" charset="0"/>
              </a:rPr>
              <a:t> `</a:t>
            </a:r>
            <a:r>
              <a:rPr lang="fr-FR" sz="4800" b="1" dirty="0" err="1">
                <a:latin typeface="CS Avva Shenouda" pitchFamily="34" charset="0"/>
              </a:rPr>
              <a:t>e`Vran</a:t>
            </a:r>
            <a:r>
              <a:rPr lang="fr-FR" sz="4800" b="1" dirty="0">
                <a:latin typeface="CS Avva Shenouda" pitchFamily="34" charset="0"/>
              </a:rPr>
              <a:t> `m`P¡ </a:t>
            </a:r>
            <a:r>
              <a:rPr lang="fr-FR" sz="4800" b="1" dirty="0" err="1">
                <a:latin typeface="CS Avva Shenouda" pitchFamily="34" charset="0"/>
              </a:rPr>
              <a:t>Pennou</a:t>
            </a:r>
            <a:r>
              <a:rPr lang="fr-FR" sz="4800" b="1" dirty="0">
                <a:latin typeface="CS Avva Shenouda" pitchFamily="34" charset="0"/>
              </a:rPr>
              <a:t>] =a=l.</a:t>
            </a:r>
          </a:p>
        </p:txBody>
      </p:sp>
      <p:sp>
        <p:nvSpPr>
          <p:cNvPr id="7" name="Rectangle 6"/>
          <p:cNvSpPr/>
          <p:nvPr/>
        </p:nvSpPr>
        <p:spPr>
          <a:xfrm>
            <a:off x="1786363" y="4103008"/>
            <a:ext cx="8544949" cy="2062296"/>
          </a:xfrm>
          <a:prstGeom prst="rect">
            <a:avLst/>
          </a:prstGeom>
        </p:spPr>
        <p:txBody>
          <a:bodyPr wrap="square">
            <a:spAutoFit/>
          </a:bodyPr>
          <a:lstStyle/>
          <a:p>
            <a:pPr algn="ctr"/>
            <a:r>
              <a:rPr lang="fr-FR" sz="4267" b="1" dirty="0">
                <a:latin typeface="Book Antiqua" pitchFamily="18" charset="0"/>
              </a:rPr>
              <a:t>Que tout ce qui respire loue le nom du Seigneur notre Dieu. Alléluia</a:t>
            </a:r>
          </a:p>
        </p:txBody>
      </p:sp>
      <p:sp>
        <p:nvSpPr>
          <p:cNvPr id="10" name="ZoneTexte 9">
            <a:extLst>
              <a:ext uri="{FF2B5EF4-FFF2-40B4-BE49-F238E27FC236}">
                <a16:creationId xmlns:a16="http://schemas.microsoft.com/office/drawing/2014/main" id="{675EF5F9-7395-4942-88F5-39396E8BFB24}"/>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du </a:t>
            </a:r>
            <a:r>
              <a:rPr lang="fr-FR" sz="1600" b="1" dirty="0" err="1">
                <a:solidFill>
                  <a:schemeClr val="bg1"/>
                </a:solidFill>
              </a:rPr>
              <a:t>Lakkan</a:t>
            </a:r>
            <a:r>
              <a:rPr lang="fr-FR" sz="1600" b="1" dirty="0">
                <a:solidFill>
                  <a:schemeClr val="bg1"/>
                </a:solidFill>
              </a:rPr>
              <a:t> (Lavement des pieds)</a:t>
            </a:r>
          </a:p>
        </p:txBody>
      </p:sp>
      <p:sp>
        <p:nvSpPr>
          <p:cNvPr id="12" name="Rectangle 74">
            <a:extLst>
              <a:ext uri="{FF2B5EF4-FFF2-40B4-BE49-F238E27FC236}">
                <a16:creationId xmlns:a16="http://schemas.microsoft.com/office/drawing/2014/main" id="{9A838609-0CD5-498E-AE24-E05A6D7EA9C1}"/>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صلاة </a:t>
            </a:r>
            <a:r>
              <a:rPr lang="ar-SA" sz="2000" b="1" dirty="0" err="1">
                <a:solidFill>
                  <a:schemeClr val="bg1"/>
                </a:solidFill>
              </a:rPr>
              <a:t>اللقان</a:t>
            </a:r>
            <a:endParaRPr lang="en-US" altLang="fr-FR" sz="2000" b="1" i="1" dirty="0">
              <a:solidFill>
                <a:schemeClr val="bg1"/>
              </a:solidFill>
            </a:endParaRPr>
          </a:p>
        </p:txBody>
      </p:sp>
    </p:spTree>
    <p:extLst>
      <p:ext uri="{BB962C8B-B14F-4D97-AF65-F5344CB8AC3E}">
        <p14:creationId xmlns:p14="http://schemas.microsoft.com/office/powerpoint/2010/main" val="3015812218"/>
      </p:ext>
    </p:extLst>
  </p:cSld>
  <p:clrMapOvr>
    <a:masterClrMapping/>
  </p:clrMapOvr>
</p:sld>
</file>

<file path=ppt/slides/slide7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a:xfrm>
            <a:off x="6864085" y="635204"/>
            <a:ext cx="4776531" cy="2800960"/>
          </a:xfrm>
          <a:prstGeom prst="rect">
            <a:avLst/>
          </a:prstGeom>
        </p:spPr>
        <p:txBody>
          <a:bodyPr wrap="square">
            <a:spAutoFit/>
          </a:bodyPr>
          <a:lstStyle/>
          <a:p>
            <a:pPr algn="just" rtl="1"/>
            <a:r>
              <a:rPr lang="ar-EG" sz="5867" b="1" dirty="0"/>
              <a:t>المجد للآب والأبن والروح القدس. </a:t>
            </a:r>
            <a:r>
              <a:rPr lang="ar-EG" sz="5867" b="1" dirty="0" err="1"/>
              <a:t>هلليلويا</a:t>
            </a:r>
            <a:endParaRPr lang="fr-FR" sz="5867" b="1" dirty="0"/>
          </a:p>
        </p:txBody>
      </p:sp>
      <p:sp>
        <p:nvSpPr>
          <p:cNvPr id="6" name="Rectangle 5"/>
          <p:cNvSpPr/>
          <p:nvPr/>
        </p:nvSpPr>
        <p:spPr>
          <a:xfrm>
            <a:off x="431371" y="635204"/>
            <a:ext cx="6240693" cy="1569660"/>
          </a:xfrm>
          <a:prstGeom prst="rect">
            <a:avLst/>
          </a:prstGeom>
        </p:spPr>
        <p:txBody>
          <a:bodyPr wrap="square">
            <a:spAutoFit/>
          </a:bodyPr>
          <a:lstStyle/>
          <a:p>
            <a:pPr algn="just"/>
            <a:r>
              <a:rPr lang="fr-FR" sz="4800" b="1" dirty="0">
                <a:latin typeface="CS Avva Shenouda" pitchFamily="34" charset="0"/>
              </a:rPr>
              <a:t>Doxa Patri </a:t>
            </a:r>
            <a:r>
              <a:rPr lang="fr-FR" sz="4800" b="1" dirty="0" err="1">
                <a:latin typeface="CS Avva Shenouda" pitchFamily="34" charset="0"/>
              </a:rPr>
              <a:t>ke</a:t>
            </a:r>
            <a:r>
              <a:rPr lang="fr-FR" sz="4800" b="1" dirty="0">
                <a:latin typeface="CS Avva Shenouda" pitchFamily="34" charset="0"/>
              </a:rPr>
              <a:t> `</a:t>
            </a:r>
            <a:r>
              <a:rPr lang="fr-FR" sz="4800" b="1" dirty="0" err="1">
                <a:latin typeface="CS Avva Shenouda" pitchFamily="34" charset="0"/>
              </a:rPr>
              <a:t>Uiw</a:t>
            </a:r>
            <a:r>
              <a:rPr lang="fr-FR" sz="4800" b="1" dirty="0">
                <a:latin typeface="CS Avva Shenouda" pitchFamily="34" charset="0"/>
              </a:rPr>
              <a:t> </a:t>
            </a:r>
            <a:r>
              <a:rPr lang="fr-FR" sz="4800" b="1" dirty="0" err="1">
                <a:latin typeface="CS Avva Shenouda" pitchFamily="34" charset="0"/>
              </a:rPr>
              <a:t>ke</a:t>
            </a:r>
            <a:r>
              <a:rPr lang="fr-FR" sz="4800" b="1" dirty="0">
                <a:latin typeface="CS Avva Shenouda" pitchFamily="34" charset="0"/>
              </a:rPr>
              <a:t> `</a:t>
            </a:r>
            <a:r>
              <a:rPr lang="fr-FR" sz="4800" b="1" dirty="0" err="1">
                <a:latin typeface="CS Avva Shenouda" pitchFamily="34" charset="0"/>
              </a:rPr>
              <a:t>agiw</a:t>
            </a:r>
            <a:r>
              <a:rPr lang="fr-FR" sz="4800" b="1" dirty="0">
                <a:latin typeface="CS Avva Shenouda" pitchFamily="34" charset="0"/>
              </a:rPr>
              <a:t> `</a:t>
            </a:r>
            <a:r>
              <a:rPr lang="fr-FR" sz="4800" b="1" dirty="0" err="1">
                <a:latin typeface="CS Avva Shenouda" pitchFamily="34" charset="0"/>
              </a:rPr>
              <a:t>Pneumati</a:t>
            </a:r>
            <a:r>
              <a:rPr lang="fr-FR" sz="4800" b="1" dirty="0">
                <a:latin typeface="CS Avva Shenouda" pitchFamily="34" charset="0"/>
              </a:rPr>
              <a:t> =a=l.</a:t>
            </a:r>
          </a:p>
        </p:txBody>
      </p:sp>
      <p:sp>
        <p:nvSpPr>
          <p:cNvPr id="7" name="Rectangle 6"/>
          <p:cNvSpPr/>
          <p:nvPr/>
        </p:nvSpPr>
        <p:spPr>
          <a:xfrm>
            <a:off x="1786363" y="3959185"/>
            <a:ext cx="8544949" cy="1405641"/>
          </a:xfrm>
          <a:prstGeom prst="rect">
            <a:avLst/>
          </a:prstGeom>
        </p:spPr>
        <p:txBody>
          <a:bodyPr wrap="square">
            <a:spAutoFit/>
          </a:bodyPr>
          <a:lstStyle/>
          <a:p>
            <a:pPr algn="ctr"/>
            <a:r>
              <a:rPr lang="fr-FR" sz="4267" b="1" dirty="0">
                <a:latin typeface="Book Antiqua" pitchFamily="18" charset="0"/>
              </a:rPr>
              <a:t>Gloire au Père et au Fils et au Saint-Esprit. Alléluia</a:t>
            </a:r>
          </a:p>
        </p:txBody>
      </p:sp>
      <p:sp>
        <p:nvSpPr>
          <p:cNvPr id="9" name="ZoneTexte 8">
            <a:extLst>
              <a:ext uri="{FF2B5EF4-FFF2-40B4-BE49-F238E27FC236}">
                <a16:creationId xmlns:a16="http://schemas.microsoft.com/office/drawing/2014/main" id="{7EF2BDB4-D617-4AAA-811A-2D8E16FBC48E}"/>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du </a:t>
            </a:r>
            <a:r>
              <a:rPr lang="fr-FR" sz="1600" b="1" dirty="0" err="1">
                <a:solidFill>
                  <a:schemeClr val="bg1"/>
                </a:solidFill>
              </a:rPr>
              <a:t>Lakkan</a:t>
            </a:r>
            <a:r>
              <a:rPr lang="fr-FR" sz="1600" b="1" dirty="0">
                <a:solidFill>
                  <a:schemeClr val="bg1"/>
                </a:solidFill>
              </a:rPr>
              <a:t> (Lavement des pieds)</a:t>
            </a:r>
          </a:p>
        </p:txBody>
      </p:sp>
      <p:sp>
        <p:nvSpPr>
          <p:cNvPr id="10" name="Rectangle 74">
            <a:extLst>
              <a:ext uri="{FF2B5EF4-FFF2-40B4-BE49-F238E27FC236}">
                <a16:creationId xmlns:a16="http://schemas.microsoft.com/office/drawing/2014/main" id="{B0BED752-DEA1-4CA7-8A3D-8F70D0C20D86}"/>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صلاة </a:t>
            </a:r>
            <a:r>
              <a:rPr lang="ar-SA" sz="2000" b="1" dirty="0" err="1">
                <a:solidFill>
                  <a:schemeClr val="bg1"/>
                </a:solidFill>
              </a:rPr>
              <a:t>اللقان</a:t>
            </a:r>
            <a:endParaRPr lang="en-US" altLang="fr-FR" sz="2000" b="1" i="1" dirty="0">
              <a:solidFill>
                <a:schemeClr val="bg1"/>
              </a:solidFill>
            </a:endParaRPr>
          </a:p>
        </p:txBody>
      </p:sp>
    </p:spTree>
    <p:extLst>
      <p:ext uri="{BB962C8B-B14F-4D97-AF65-F5344CB8AC3E}">
        <p14:creationId xmlns:p14="http://schemas.microsoft.com/office/powerpoint/2010/main" val="3923960834"/>
      </p:ext>
    </p:extLst>
  </p:cSld>
  <p:clrMapOvr>
    <a:masterClrMapping/>
  </p:clrMapOvr>
</p:sld>
</file>

<file path=ppt/slides/slide7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a:xfrm>
            <a:off x="6864085" y="692112"/>
            <a:ext cx="4896544" cy="2808896"/>
          </a:xfrm>
          <a:prstGeom prst="rect">
            <a:avLst/>
          </a:prstGeom>
        </p:spPr>
        <p:txBody>
          <a:bodyPr wrap="square">
            <a:spAutoFit/>
          </a:bodyPr>
          <a:lstStyle/>
          <a:p>
            <a:pPr algn="just" rtl="1"/>
            <a:r>
              <a:rPr lang="ar-EG" sz="5867" b="1" dirty="0"/>
              <a:t>الآن وكل أوان وإلى دهر </a:t>
            </a:r>
            <a:r>
              <a:rPr lang="ar-EG" sz="5867" b="1" dirty="0" err="1"/>
              <a:t>الداهرين</a:t>
            </a:r>
            <a:r>
              <a:rPr lang="ar-EG" sz="5867" b="1" dirty="0"/>
              <a:t> آمين. </a:t>
            </a:r>
            <a:r>
              <a:rPr lang="ar-EG" sz="5867" b="1" dirty="0" err="1"/>
              <a:t>هلليلويا</a:t>
            </a:r>
            <a:endParaRPr lang="fr-FR" sz="5867" b="1" dirty="0"/>
          </a:p>
        </p:txBody>
      </p:sp>
      <p:sp>
        <p:nvSpPr>
          <p:cNvPr id="6" name="Rectangle 5"/>
          <p:cNvSpPr/>
          <p:nvPr/>
        </p:nvSpPr>
        <p:spPr>
          <a:xfrm>
            <a:off x="431371" y="692112"/>
            <a:ext cx="6240693" cy="2308324"/>
          </a:xfrm>
          <a:prstGeom prst="rect">
            <a:avLst/>
          </a:prstGeom>
        </p:spPr>
        <p:txBody>
          <a:bodyPr wrap="square">
            <a:spAutoFit/>
          </a:bodyPr>
          <a:lstStyle/>
          <a:p>
            <a:pPr algn="just"/>
            <a:r>
              <a:rPr lang="fr-FR" sz="4800" b="1" dirty="0">
                <a:latin typeface="CS Avva Shenouda" pitchFamily="34" charset="0"/>
              </a:rPr>
              <a:t>¿ </a:t>
            </a:r>
            <a:r>
              <a:rPr lang="en-US" sz="4800" b="1" dirty="0" err="1">
                <a:latin typeface="CS Avva Shenouda" pitchFamily="34" charset="0"/>
              </a:rPr>
              <a:t>Ke</a:t>
            </a:r>
            <a:r>
              <a:rPr lang="en-US" sz="4800" b="1" dirty="0">
                <a:latin typeface="CS Avva Shenouda" pitchFamily="34" charset="0"/>
              </a:rPr>
              <a:t> nun </a:t>
            </a:r>
            <a:r>
              <a:rPr lang="en-US" sz="4800" b="1" dirty="0" err="1">
                <a:latin typeface="CS Avva Shenouda" pitchFamily="34" charset="0"/>
              </a:rPr>
              <a:t>ke</a:t>
            </a:r>
            <a:r>
              <a:rPr lang="en-US" sz="4800" b="1" dirty="0">
                <a:latin typeface="CS Avva Shenouda" pitchFamily="34" charset="0"/>
              </a:rPr>
              <a:t> `</a:t>
            </a:r>
            <a:r>
              <a:rPr lang="en-US" sz="4800" b="1" dirty="0" err="1">
                <a:latin typeface="CS Avva Shenouda" pitchFamily="34" charset="0"/>
              </a:rPr>
              <a:t>a`i</a:t>
            </a:r>
            <a:r>
              <a:rPr lang="en-US" sz="4800" b="1" dirty="0">
                <a:latin typeface="CS Avva Shenouda" pitchFamily="34" charset="0"/>
              </a:rPr>
              <a:t> </a:t>
            </a:r>
            <a:r>
              <a:rPr lang="en-US" sz="4800" b="1" dirty="0" err="1">
                <a:latin typeface="CS Avva Shenouda" pitchFamily="34" charset="0"/>
              </a:rPr>
              <a:t>ke</a:t>
            </a:r>
            <a:r>
              <a:rPr lang="en-US" sz="4800" b="1" dirty="0">
                <a:latin typeface="CS Avva Shenouda" pitchFamily="34" charset="0"/>
              </a:rPr>
              <a:t> </a:t>
            </a:r>
            <a:r>
              <a:rPr lang="en-US" sz="4800" b="1" dirty="0" err="1">
                <a:latin typeface="CS Avva Shenouda" pitchFamily="34" charset="0"/>
              </a:rPr>
              <a:t>ictouc</a:t>
            </a:r>
            <a:r>
              <a:rPr lang="en-US" sz="4800" b="1" dirty="0">
                <a:latin typeface="CS Avva Shenouda" pitchFamily="34" charset="0"/>
              </a:rPr>
              <a:t> `</a:t>
            </a:r>
            <a:r>
              <a:rPr lang="en-US" sz="4800" b="1" dirty="0" err="1">
                <a:latin typeface="CS Avva Shenouda" pitchFamily="34" charset="0"/>
              </a:rPr>
              <a:t>e`wnac</a:t>
            </a:r>
            <a:r>
              <a:rPr lang="en-US" sz="4800" b="1" dirty="0">
                <a:latin typeface="CS Avva Shenouda" pitchFamily="34" charset="0"/>
              </a:rPr>
              <a:t> </a:t>
            </a:r>
            <a:r>
              <a:rPr lang="en-US" sz="4800" b="1" dirty="0" err="1">
                <a:latin typeface="CS Avva Shenouda" pitchFamily="34" charset="0"/>
              </a:rPr>
              <a:t>twn</a:t>
            </a:r>
            <a:r>
              <a:rPr lang="en-US" sz="4800" b="1" dirty="0">
                <a:latin typeface="CS Avva Shenouda" pitchFamily="34" charset="0"/>
              </a:rPr>
              <a:t> `</a:t>
            </a:r>
            <a:r>
              <a:rPr lang="en-US" sz="4800" b="1" dirty="0" err="1">
                <a:latin typeface="CS Avva Shenouda" pitchFamily="34" charset="0"/>
              </a:rPr>
              <a:t>e`wnwn</a:t>
            </a:r>
            <a:r>
              <a:rPr lang="en-US" sz="4800" b="1" dirty="0">
                <a:latin typeface="CS Avva Shenouda" pitchFamily="34" charset="0"/>
              </a:rPr>
              <a:t> `</a:t>
            </a:r>
            <a:r>
              <a:rPr lang="en-US" sz="4800" b="1" dirty="0" err="1">
                <a:latin typeface="CS Avva Shenouda" pitchFamily="34" charset="0"/>
              </a:rPr>
              <a:t>amyn</a:t>
            </a:r>
            <a:r>
              <a:rPr lang="en-US" sz="4800" b="1" dirty="0">
                <a:latin typeface="CS Avva Shenouda" pitchFamily="34" charset="0"/>
              </a:rPr>
              <a:t> =a=l.</a:t>
            </a:r>
            <a:endParaRPr lang="fr-FR" sz="4800" b="1" dirty="0">
              <a:latin typeface="CS Avva Shenouda" pitchFamily="34" charset="0"/>
            </a:endParaRPr>
          </a:p>
        </p:txBody>
      </p:sp>
      <p:sp>
        <p:nvSpPr>
          <p:cNvPr id="7" name="Rectangle 6"/>
          <p:cNvSpPr/>
          <p:nvPr/>
        </p:nvSpPr>
        <p:spPr>
          <a:xfrm>
            <a:off x="1786363" y="3959185"/>
            <a:ext cx="8544949" cy="1405641"/>
          </a:xfrm>
          <a:prstGeom prst="rect">
            <a:avLst/>
          </a:prstGeom>
        </p:spPr>
        <p:txBody>
          <a:bodyPr wrap="square">
            <a:spAutoFit/>
          </a:bodyPr>
          <a:lstStyle/>
          <a:p>
            <a:pPr algn="ctr"/>
            <a:r>
              <a:rPr lang="fr-FR" sz="4267" b="1" dirty="0">
                <a:latin typeface="Book Antiqua" pitchFamily="18" charset="0"/>
              </a:rPr>
              <a:t>Maintenant et toujours et dans les siècles des siècles. Alléluia</a:t>
            </a:r>
          </a:p>
        </p:txBody>
      </p:sp>
      <p:sp>
        <p:nvSpPr>
          <p:cNvPr id="10" name="ZoneTexte 9">
            <a:extLst>
              <a:ext uri="{FF2B5EF4-FFF2-40B4-BE49-F238E27FC236}">
                <a16:creationId xmlns:a16="http://schemas.microsoft.com/office/drawing/2014/main" id="{3CF6CEF8-CD09-4997-AF16-1E3C872621AB}"/>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du </a:t>
            </a:r>
            <a:r>
              <a:rPr lang="fr-FR" sz="1600" b="1" dirty="0" err="1">
                <a:solidFill>
                  <a:schemeClr val="bg1"/>
                </a:solidFill>
              </a:rPr>
              <a:t>Lakkan</a:t>
            </a:r>
            <a:r>
              <a:rPr lang="fr-FR" sz="1600" b="1" dirty="0">
                <a:solidFill>
                  <a:schemeClr val="bg1"/>
                </a:solidFill>
              </a:rPr>
              <a:t> (Lavement des pieds)</a:t>
            </a:r>
          </a:p>
        </p:txBody>
      </p:sp>
      <p:sp>
        <p:nvSpPr>
          <p:cNvPr id="12" name="Rectangle 74">
            <a:extLst>
              <a:ext uri="{FF2B5EF4-FFF2-40B4-BE49-F238E27FC236}">
                <a16:creationId xmlns:a16="http://schemas.microsoft.com/office/drawing/2014/main" id="{7DAB0539-1487-43F9-B043-0A39E521C2B5}"/>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صلاة </a:t>
            </a:r>
            <a:r>
              <a:rPr lang="ar-SA" sz="2000" b="1" dirty="0" err="1">
                <a:solidFill>
                  <a:schemeClr val="bg1"/>
                </a:solidFill>
              </a:rPr>
              <a:t>اللقان</a:t>
            </a:r>
            <a:endParaRPr lang="en-US" altLang="fr-FR" sz="2000" b="1" i="1" dirty="0">
              <a:solidFill>
                <a:schemeClr val="bg1"/>
              </a:solidFill>
            </a:endParaRPr>
          </a:p>
        </p:txBody>
      </p:sp>
    </p:spTree>
    <p:extLst>
      <p:ext uri="{BB962C8B-B14F-4D97-AF65-F5344CB8AC3E}">
        <p14:creationId xmlns:p14="http://schemas.microsoft.com/office/powerpoint/2010/main" val="490358183"/>
      </p:ext>
    </p:extLst>
  </p:cSld>
  <p:clrMapOvr>
    <a:masterClrMapping/>
  </p:clrMapOvr>
</p:sld>
</file>

<file path=ppt/slides/slide7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a:xfrm>
            <a:off x="6864085" y="781948"/>
            <a:ext cx="4992555" cy="1898084"/>
          </a:xfrm>
          <a:prstGeom prst="rect">
            <a:avLst/>
          </a:prstGeom>
        </p:spPr>
        <p:txBody>
          <a:bodyPr wrap="square">
            <a:spAutoFit/>
          </a:bodyPr>
          <a:lstStyle/>
          <a:p>
            <a:pPr algn="just" rtl="1"/>
            <a:r>
              <a:rPr lang="fr-FR" sz="5867" b="1" dirty="0"/>
              <a:t> </a:t>
            </a:r>
            <a:r>
              <a:rPr lang="ar-EG" sz="5867" b="1" dirty="0" err="1"/>
              <a:t>هلليلويا</a:t>
            </a:r>
            <a:r>
              <a:rPr lang="ar-EG" sz="5867" b="1" dirty="0"/>
              <a:t> </a:t>
            </a:r>
            <a:r>
              <a:rPr lang="ar-EG" sz="5867" b="1" dirty="0" err="1"/>
              <a:t>هلليلويا</a:t>
            </a:r>
            <a:r>
              <a:rPr lang="fr-FR" sz="5867" b="1" dirty="0"/>
              <a:t> </a:t>
            </a:r>
            <a:r>
              <a:rPr lang="ar-EG" sz="5867" b="1" dirty="0"/>
              <a:t>المجد لإلهنا </a:t>
            </a:r>
            <a:r>
              <a:rPr lang="ar-EG" sz="5867" b="1" dirty="0" err="1"/>
              <a:t>هلليلويا</a:t>
            </a:r>
            <a:endParaRPr lang="fr-FR" sz="5867" b="1" dirty="0"/>
          </a:p>
        </p:txBody>
      </p:sp>
      <p:sp>
        <p:nvSpPr>
          <p:cNvPr id="6" name="Rectangle 5"/>
          <p:cNvSpPr/>
          <p:nvPr/>
        </p:nvSpPr>
        <p:spPr>
          <a:xfrm>
            <a:off x="431371" y="851228"/>
            <a:ext cx="6240693" cy="1569660"/>
          </a:xfrm>
          <a:prstGeom prst="rect">
            <a:avLst/>
          </a:prstGeom>
        </p:spPr>
        <p:txBody>
          <a:bodyPr wrap="square">
            <a:spAutoFit/>
          </a:bodyPr>
          <a:lstStyle/>
          <a:p>
            <a:pPr algn="just"/>
            <a:r>
              <a:rPr lang="pt-BR" sz="4800" b="1" dirty="0">
                <a:latin typeface="CS Avva Shenouda" pitchFamily="34" charset="0"/>
              </a:rPr>
              <a:t>A=l =a=l. Doxaci `o :eoc `umwn =a=l.</a:t>
            </a:r>
            <a:endParaRPr lang="fr-FR" sz="4800" b="1" dirty="0">
              <a:latin typeface="CS Avva Shenouda" pitchFamily="34" charset="0"/>
            </a:endParaRPr>
          </a:p>
        </p:txBody>
      </p:sp>
      <p:sp>
        <p:nvSpPr>
          <p:cNvPr id="7" name="Rectangle 6"/>
          <p:cNvSpPr/>
          <p:nvPr/>
        </p:nvSpPr>
        <p:spPr>
          <a:xfrm>
            <a:off x="1786363" y="3959185"/>
            <a:ext cx="8544949" cy="1405641"/>
          </a:xfrm>
          <a:prstGeom prst="rect">
            <a:avLst/>
          </a:prstGeom>
        </p:spPr>
        <p:txBody>
          <a:bodyPr wrap="square">
            <a:spAutoFit/>
          </a:bodyPr>
          <a:lstStyle/>
          <a:p>
            <a:pPr algn="ctr"/>
            <a:r>
              <a:rPr lang="fr-FR" sz="4267" b="1" dirty="0">
                <a:latin typeface="Book Antiqua" pitchFamily="18" charset="0"/>
              </a:rPr>
              <a:t>Alléluia </a:t>
            </a:r>
            <a:r>
              <a:rPr lang="fr-FR" sz="4267" b="1" dirty="0" err="1">
                <a:latin typeface="Book Antiqua" pitchFamily="18" charset="0"/>
              </a:rPr>
              <a:t>Alléluia</a:t>
            </a:r>
            <a:r>
              <a:rPr lang="fr-FR" sz="4267" b="1" dirty="0">
                <a:latin typeface="Book Antiqua" pitchFamily="18" charset="0"/>
              </a:rPr>
              <a:t> Gloire soit à notre Dieu Alléluia</a:t>
            </a:r>
          </a:p>
        </p:txBody>
      </p:sp>
      <p:sp>
        <p:nvSpPr>
          <p:cNvPr id="10" name="ZoneTexte 9">
            <a:extLst>
              <a:ext uri="{FF2B5EF4-FFF2-40B4-BE49-F238E27FC236}">
                <a16:creationId xmlns:a16="http://schemas.microsoft.com/office/drawing/2014/main" id="{FD24E59F-6A00-4518-81FA-ACE14C87C92B}"/>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du </a:t>
            </a:r>
            <a:r>
              <a:rPr lang="fr-FR" sz="1600" b="1" dirty="0" err="1">
                <a:solidFill>
                  <a:schemeClr val="bg1"/>
                </a:solidFill>
              </a:rPr>
              <a:t>Lakkan</a:t>
            </a:r>
            <a:r>
              <a:rPr lang="fr-FR" sz="1600" b="1" dirty="0">
                <a:solidFill>
                  <a:schemeClr val="bg1"/>
                </a:solidFill>
              </a:rPr>
              <a:t> (Lavement des pieds)</a:t>
            </a:r>
          </a:p>
        </p:txBody>
      </p:sp>
      <p:sp>
        <p:nvSpPr>
          <p:cNvPr id="12" name="Rectangle 74">
            <a:extLst>
              <a:ext uri="{FF2B5EF4-FFF2-40B4-BE49-F238E27FC236}">
                <a16:creationId xmlns:a16="http://schemas.microsoft.com/office/drawing/2014/main" id="{905BFB58-B54E-456A-B584-26E910C00EF4}"/>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صلاة </a:t>
            </a:r>
            <a:r>
              <a:rPr lang="ar-SA" sz="2000" b="1" dirty="0" err="1">
                <a:solidFill>
                  <a:schemeClr val="bg1"/>
                </a:solidFill>
              </a:rPr>
              <a:t>اللقان</a:t>
            </a:r>
            <a:endParaRPr lang="en-US" altLang="fr-FR" sz="2000" b="1" i="1" dirty="0">
              <a:solidFill>
                <a:schemeClr val="bg1"/>
              </a:solidFill>
            </a:endParaRPr>
          </a:p>
        </p:txBody>
      </p:sp>
    </p:spTree>
    <p:extLst>
      <p:ext uri="{BB962C8B-B14F-4D97-AF65-F5344CB8AC3E}">
        <p14:creationId xmlns:p14="http://schemas.microsoft.com/office/powerpoint/2010/main" val="2866278151"/>
      </p:ext>
    </p:extLst>
  </p:cSld>
  <p:clrMapOvr>
    <a:masterClrMapping/>
  </p:clrMapOvr>
</p:sld>
</file>

<file path=ppt/slides/slide7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a:xfrm>
            <a:off x="6864085" y="620688"/>
            <a:ext cx="4704523" cy="3416320"/>
          </a:xfrm>
          <a:prstGeom prst="rect">
            <a:avLst/>
          </a:prstGeom>
        </p:spPr>
        <p:txBody>
          <a:bodyPr wrap="square">
            <a:spAutoFit/>
          </a:bodyPr>
          <a:lstStyle/>
          <a:p>
            <a:pPr algn="just" rtl="1"/>
            <a:r>
              <a:rPr lang="fr-FR" sz="5400" b="1" dirty="0"/>
              <a:t> </a:t>
            </a:r>
            <a:r>
              <a:rPr lang="ar-EG" sz="5400" b="1" dirty="0" err="1"/>
              <a:t>هلليلويا</a:t>
            </a:r>
            <a:r>
              <a:rPr lang="ar-EG" sz="5400" b="1" dirty="0"/>
              <a:t> </a:t>
            </a:r>
            <a:r>
              <a:rPr lang="ar-EG" sz="5400" b="1" dirty="0" err="1"/>
              <a:t>هلليلويا</a:t>
            </a:r>
            <a:r>
              <a:rPr lang="fr-FR" sz="5400" b="1" dirty="0"/>
              <a:t> </a:t>
            </a:r>
            <a:r>
              <a:rPr lang="ar-EG" sz="5400" b="1" dirty="0"/>
              <a:t>المجد لإلهنا </a:t>
            </a:r>
            <a:r>
              <a:rPr lang="ar-EG" sz="5400" b="1" dirty="0" err="1"/>
              <a:t>هلليلويا</a:t>
            </a:r>
            <a:r>
              <a:rPr lang="ar-EG" sz="5400" b="1" dirty="0"/>
              <a:t> يسوع </a:t>
            </a:r>
            <a:r>
              <a:rPr lang="fr-FR" sz="5400" b="1" dirty="0"/>
              <a:t> </a:t>
            </a:r>
            <a:r>
              <a:rPr lang="ar-EG" sz="5400" b="1" dirty="0"/>
              <a:t>المسيح</a:t>
            </a:r>
            <a:r>
              <a:rPr lang="fr-FR" sz="5400" b="1" dirty="0"/>
              <a:t>   </a:t>
            </a:r>
            <a:r>
              <a:rPr lang="ar-EG" sz="5400" b="1" dirty="0">
                <a:latin typeface="CS Avva Shenouda" pitchFamily="34" charset="0"/>
              </a:rPr>
              <a:t>ابن الله</a:t>
            </a:r>
            <a:r>
              <a:rPr lang="fr-FR" sz="5400" b="1" dirty="0"/>
              <a:t> </a:t>
            </a:r>
            <a:r>
              <a:rPr lang="ar-AE" sz="5400" b="1" dirty="0"/>
              <a:t>اسمعنا</a:t>
            </a:r>
            <a:r>
              <a:rPr lang="fr-FR" sz="5400" b="1" dirty="0"/>
              <a:t> </a:t>
            </a:r>
            <a:r>
              <a:rPr lang="ar-EG" sz="5400" b="1" dirty="0" err="1"/>
              <a:t>وإرحمنا</a:t>
            </a:r>
            <a:endParaRPr lang="fr-FR" sz="5400" b="1" dirty="0"/>
          </a:p>
        </p:txBody>
      </p:sp>
      <p:sp>
        <p:nvSpPr>
          <p:cNvPr id="6" name="Rectangle 5"/>
          <p:cNvSpPr/>
          <p:nvPr/>
        </p:nvSpPr>
        <p:spPr>
          <a:xfrm>
            <a:off x="431371" y="599197"/>
            <a:ext cx="6024669" cy="3477875"/>
          </a:xfrm>
          <a:prstGeom prst="rect">
            <a:avLst/>
          </a:prstGeom>
        </p:spPr>
        <p:txBody>
          <a:bodyPr wrap="square">
            <a:spAutoFit/>
          </a:bodyPr>
          <a:lstStyle/>
          <a:p>
            <a:pPr algn="just"/>
            <a:r>
              <a:rPr lang="fr-FR" sz="4400" b="1" dirty="0">
                <a:latin typeface="CS Avva Shenouda" pitchFamily="34" charset="0"/>
              </a:rPr>
              <a:t>¿ A=l =a=l. </a:t>
            </a:r>
            <a:r>
              <a:rPr lang="fr-FR" sz="4400" b="1" dirty="0" err="1">
                <a:latin typeface="CS Avva Shenouda" pitchFamily="34" charset="0"/>
              </a:rPr>
              <a:t>Pi`wou</a:t>
            </a:r>
            <a:r>
              <a:rPr lang="fr-FR" sz="4400" b="1" dirty="0">
                <a:latin typeface="CS Avva Shenouda" pitchFamily="34" charset="0"/>
              </a:rPr>
              <a:t> va </a:t>
            </a:r>
            <a:r>
              <a:rPr lang="fr-FR" sz="4400" b="1" dirty="0" err="1">
                <a:latin typeface="CS Avva Shenouda" pitchFamily="34" charset="0"/>
              </a:rPr>
              <a:t>Pennou</a:t>
            </a:r>
            <a:r>
              <a:rPr lang="fr-FR" sz="4400" b="1" dirty="0">
                <a:latin typeface="CS Avva Shenouda" pitchFamily="34" charset="0"/>
              </a:rPr>
              <a:t>] </a:t>
            </a:r>
            <a:r>
              <a:rPr lang="fr-FR" sz="4400" b="1" dirty="0" err="1">
                <a:latin typeface="CS Avva Shenouda" pitchFamily="34" charset="0"/>
              </a:rPr>
              <a:t>pe</a:t>
            </a:r>
            <a:r>
              <a:rPr lang="fr-FR" sz="4400" b="1" dirty="0">
                <a:latin typeface="CS Avva Shenouda" pitchFamily="34" charset="0"/>
              </a:rPr>
              <a:t> =a=</a:t>
            </a:r>
            <a:r>
              <a:rPr lang="fr-FR" sz="4400" b="1" dirty="0" err="1">
                <a:latin typeface="CS Avva Shenouda" pitchFamily="34" charset="0"/>
              </a:rPr>
              <a:t>l.I</a:t>
            </a:r>
            <a:r>
              <a:rPr lang="fr-FR" sz="4400" b="1" dirty="0">
                <a:latin typeface="CS Avva Shenouda" pitchFamily="34" charset="0"/>
              </a:rPr>
              <a:t>=y=c     P=,=c @     </a:t>
            </a:r>
            <a:r>
              <a:rPr lang="fr-FR" sz="4400" b="1" dirty="0" err="1">
                <a:latin typeface="CS Avva Shenouda" pitchFamily="34" charset="0"/>
              </a:rPr>
              <a:t>Psyri</a:t>
            </a:r>
            <a:r>
              <a:rPr lang="fr-FR" sz="4400" b="1" dirty="0">
                <a:latin typeface="CS Avva Shenouda" pitchFamily="34" charset="0"/>
              </a:rPr>
              <a:t>  `mV] </a:t>
            </a:r>
            <a:r>
              <a:rPr lang="fi-FI" sz="4400" b="1" dirty="0">
                <a:latin typeface="CS Avva Shenouda" pitchFamily="34" charset="0"/>
              </a:rPr>
              <a:t>Cwtem `eron ouoh nai nan</a:t>
            </a:r>
            <a:endParaRPr lang="fr-FR" sz="4400" b="1" dirty="0">
              <a:latin typeface="CS Avva Shenouda" pitchFamily="34" charset="0"/>
            </a:endParaRPr>
          </a:p>
        </p:txBody>
      </p:sp>
      <p:sp>
        <p:nvSpPr>
          <p:cNvPr id="19" name="Rectangle 18"/>
          <p:cNvSpPr/>
          <p:nvPr/>
        </p:nvSpPr>
        <p:spPr>
          <a:xfrm>
            <a:off x="1391477" y="4175016"/>
            <a:ext cx="9793088" cy="2062296"/>
          </a:xfrm>
          <a:prstGeom prst="rect">
            <a:avLst/>
          </a:prstGeom>
        </p:spPr>
        <p:txBody>
          <a:bodyPr wrap="square">
            <a:spAutoFit/>
          </a:bodyPr>
          <a:lstStyle/>
          <a:p>
            <a:pPr algn="ctr"/>
            <a:r>
              <a:rPr lang="fr-FR" sz="4267" b="1" dirty="0">
                <a:latin typeface="Book Antiqua" pitchFamily="18" charset="0"/>
              </a:rPr>
              <a:t>Alléluia </a:t>
            </a:r>
            <a:r>
              <a:rPr lang="fr-FR" sz="4267" b="1" dirty="0" err="1">
                <a:latin typeface="Book Antiqua" pitchFamily="18" charset="0"/>
              </a:rPr>
              <a:t>Alléluia</a:t>
            </a:r>
            <a:r>
              <a:rPr lang="fr-FR" sz="4267" b="1" dirty="0">
                <a:latin typeface="Book Antiqua" pitchFamily="18" charset="0"/>
              </a:rPr>
              <a:t> Gloire soit à notre Dieu Alléluia Jésus Christ Fils de Dieu, écoute nous et Aie pitié de nous</a:t>
            </a:r>
          </a:p>
        </p:txBody>
      </p:sp>
      <p:sp>
        <p:nvSpPr>
          <p:cNvPr id="8" name="ZoneTexte 7">
            <a:extLst>
              <a:ext uri="{FF2B5EF4-FFF2-40B4-BE49-F238E27FC236}">
                <a16:creationId xmlns:a16="http://schemas.microsoft.com/office/drawing/2014/main" id="{15435F20-2A51-481A-8177-C67C6C470914}"/>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du </a:t>
            </a:r>
            <a:r>
              <a:rPr lang="fr-FR" sz="1600" b="1" dirty="0" err="1">
                <a:solidFill>
                  <a:schemeClr val="bg1"/>
                </a:solidFill>
              </a:rPr>
              <a:t>Lakkan</a:t>
            </a:r>
            <a:r>
              <a:rPr lang="fr-FR" sz="1600" b="1" dirty="0">
                <a:solidFill>
                  <a:schemeClr val="bg1"/>
                </a:solidFill>
              </a:rPr>
              <a:t> (Lavement des pieds)</a:t>
            </a:r>
          </a:p>
        </p:txBody>
      </p:sp>
      <p:sp>
        <p:nvSpPr>
          <p:cNvPr id="9" name="Rectangle 74">
            <a:extLst>
              <a:ext uri="{FF2B5EF4-FFF2-40B4-BE49-F238E27FC236}">
                <a16:creationId xmlns:a16="http://schemas.microsoft.com/office/drawing/2014/main" id="{73722D4F-EFEA-4D7A-B317-5327453BABD7}"/>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صلاة </a:t>
            </a:r>
            <a:r>
              <a:rPr lang="ar-SA" sz="2000" b="1" dirty="0" err="1">
                <a:solidFill>
                  <a:schemeClr val="bg1"/>
                </a:solidFill>
              </a:rPr>
              <a:t>اللقان</a:t>
            </a:r>
            <a:endParaRPr lang="en-US" altLang="fr-FR" sz="2000" b="1" i="1" dirty="0">
              <a:solidFill>
                <a:schemeClr val="bg1"/>
              </a:solidFill>
            </a:endParaRPr>
          </a:p>
        </p:txBody>
      </p:sp>
    </p:spTree>
    <p:extLst>
      <p:ext uri="{BB962C8B-B14F-4D97-AF65-F5344CB8AC3E}">
        <p14:creationId xmlns:p14="http://schemas.microsoft.com/office/powerpoint/2010/main" val="60407317"/>
      </p:ext>
    </p:extLst>
  </p:cSld>
  <p:clrMapOvr>
    <a:masterClrMapping/>
  </p:clrMapOvr>
</p:sld>
</file>

<file path=ppt/slides/slide7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a:xfrm>
            <a:off x="6864085" y="781948"/>
            <a:ext cx="4776531" cy="2800767"/>
          </a:xfrm>
          <a:prstGeom prst="rect">
            <a:avLst/>
          </a:prstGeom>
        </p:spPr>
        <p:txBody>
          <a:bodyPr wrap="square">
            <a:spAutoFit/>
          </a:bodyPr>
          <a:lstStyle/>
          <a:p>
            <a:pPr algn="just" rtl="1"/>
            <a:r>
              <a:rPr lang="ar-AE" sz="4400" b="1" dirty="0"/>
              <a:t>وضع ربنا ثيابه، واشتد بمنديل، وصب ماء في مغسل، وغسل أرجل تلاميذه.</a:t>
            </a:r>
            <a:endParaRPr lang="fr-FR" sz="4400" b="1" dirty="0"/>
          </a:p>
        </p:txBody>
      </p:sp>
      <p:sp>
        <p:nvSpPr>
          <p:cNvPr id="6" name="Rectangle 5"/>
          <p:cNvSpPr/>
          <p:nvPr/>
        </p:nvSpPr>
        <p:spPr>
          <a:xfrm>
            <a:off x="431371" y="851228"/>
            <a:ext cx="6024669" cy="2308324"/>
          </a:xfrm>
          <a:prstGeom prst="rect">
            <a:avLst/>
          </a:prstGeom>
        </p:spPr>
        <p:txBody>
          <a:bodyPr wrap="square">
            <a:spAutoFit/>
          </a:bodyPr>
          <a:lstStyle/>
          <a:p>
            <a:pPr algn="just"/>
            <a:r>
              <a:rPr lang="pt-BR" sz="3600" b="1" dirty="0">
                <a:latin typeface="Athanasius" pitchFamily="2" charset="0"/>
              </a:rPr>
              <a:t>Pen_ afxw èèè`ènnef`è\bwc `èe`è'rhi &gt; afmorf `noulention &gt; af\iouèè`èi `ènoumwou èèeoulakanh &gt; afiwi èènnensalauj `ènnefmaqhthc.</a:t>
            </a:r>
            <a:endParaRPr lang="fr-FR" sz="3600" b="1" dirty="0">
              <a:latin typeface="Athanasius" pitchFamily="2" charset="0"/>
            </a:endParaRPr>
          </a:p>
        </p:txBody>
      </p:sp>
      <p:sp>
        <p:nvSpPr>
          <p:cNvPr id="7" name="Rectangle 6"/>
          <p:cNvSpPr/>
          <p:nvPr/>
        </p:nvSpPr>
        <p:spPr>
          <a:xfrm>
            <a:off x="695400" y="3959185"/>
            <a:ext cx="10945216" cy="2062103"/>
          </a:xfrm>
          <a:prstGeom prst="rect">
            <a:avLst/>
          </a:prstGeom>
        </p:spPr>
        <p:txBody>
          <a:bodyPr wrap="square">
            <a:spAutoFit/>
          </a:bodyPr>
          <a:lstStyle/>
          <a:p>
            <a:pPr algn="ctr"/>
            <a:r>
              <a:rPr lang="fr-FR" sz="3200" b="1" dirty="0">
                <a:latin typeface="Book Antiqua" pitchFamily="18" charset="0"/>
              </a:rPr>
              <a:t>Notre Seigneur a quitté ses vêtements, </a:t>
            </a:r>
          </a:p>
          <a:p>
            <a:pPr algn="ctr"/>
            <a:r>
              <a:rPr lang="fr-FR" sz="3200" b="1" dirty="0">
                <a:latin typeface="Book Antiqua" pitchFamily="18" charset="0"/>
              </a:rPr>
              <a:t>et prenant un linge, il s'en ceignit. </a:t>
            </a:r>
          </a:p>
          <a:p>
            <a:pPr algn="ctr"/>
            <a:r>
              <a:rPr lang="fr-FR" sz="3200" b="1" dirty="0">
                <a:latin typeface="Book Antiqua" pitchFamily="18" charset="0"/>
              </a:rPr>
              <a:t>Puis il a mis de l'eau dans un bassin </a:t>
            </a:r>
          </a:p>
          <a:p>
            <a:pPr algn="ctr"/>
            <a:r>
              <a:rPr lang="fr-FR" sz="3200" b="1" dirty="0">
                <a:latin typeface="Book Antiqua" pitchFamily="18" charset="0"/>
              </a:rPr>
              <a:t>et </a:t>
            </a:r>
            <a:r>
              <a:rPr lang="fr-FR" sz="3200" b="1" dirty="0" err="1">
                <a:latin typeface="Book Antiqua" pitchFamily="18" charset="0"/>
              </a:rPr>
              <a:t>commenca</a:t>
            </a:r>
            <a:r>
              <a:rPr lang="fr-FR" sz="3200" b="1" dirty="0">
                <a:latin typeface="Book Antiqua" pitchFamily="18" charset="0"/>
              </a:rPr>
              <a:t> à laver les pieds des disciples.</a:t>
            </a:r>
          </a:p>
        </p:txBody>
      </p:sp>
      <p:sp>
        <p:nvSpPr>
          <p:cNvPr id="10" name="ZoneTexte 9">
            <a:extLst>
              <a:ext uri="{FF2B5EF4-FFF2-40B4-BE49-F238E27FC236}">
                <a16:creationId xmlns:a16="http://schemas.microsoft.com/office/drawing/2014/main" id="{FD24E59F-6A00-4518-81FA-ACE14C87C92B}"/>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du </a:t>
            </a:r>
            <a:r>
              <a:rPr lang="fr-FR" sz="1600" b="1" dirty="0" err="1">
                <a:solidFill>
                  <a:schemeClr val="bg1"/>
                </a:solidFill>
              </a:rPr>
              <a:t>Lakkan</a:t>
            </a:r>
            <a:r>
              <a:rPr lang="fr-FR" sz="1600" b="1" dirty="0">
                <a:solidFill>
                  <a:schemeClr val="bg1"/>
                </a:solidFill>
              </a:rPr>
              <a:t> (Lavement des pieds)</a:t>
            </a:r>
          </a:p>
        </p:txBody>
      </p:sp>
      <p:sp>
        <p:nvSpPr>
          <p:cNvPr id="12" name="Rectangle 74">
            <a:extLst>
              <a:ext uri="{FF2B5EF4-FFF2-40B4-BE49-F238E27FC236}">
                <a16:creationId xmlns:a16="http://schemas.microsoft.com/office/drawing/2014/main" id="{905BFB58-B54E-456A-B584-26E910C00EF4}"/>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صلاة </a:t>
            </a:r>
            <a:r>
              <a:rPr lang="ar-SA" sz="2000" b="1" dirty="0" err="1">
                <a:solidFill>
                  <a:schemeClr val="bg1"/>
                </a:solidFill>
              </a:rPr>
              <a:t>اللقان</a:t>
            </a:r>
            <a:endParaRPr lang="en-US" altLang="fr-FR" sz="2000" b="1" i="1" dirty="0">
              <a:solidFill>
                <a:schemeClr val="bg1"/>
              </a:solidFill>
            </a:endParaRPr>
          </a:p>
        </p:txBody>
      </p:sp>
    </p:spTree>
    <p:extLst>
      <p:ext uri="{BB962C8B-B14F-4D97-AF65-F5344CB8AC3E}">
        <p14:creationId xmlns:p14="http://schemas.microsoft.com/office/powerpoint/2010/main" val="92754491"/>
      </p:ext>
    </p:extLst>
  </p:cSld>
  <p:clrMapOvr>
    <a:masterClrMapping/>
  </p:clrMapOvr>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5" name="Connecteur droit 4">
            <a:extLst>
              <a:ext uri="{FF2B5EF4-FFF2-40B4-BE49-F238E27FC236}">
                <a16:creationId xmlns:a16="http://schemas.microsoft.com/office/drawing/2014/main" id="{126B1987-611D-41BD-9F08-E35F26AD5672}"/>
              </a:ext>
            </a:extLst>
          </p:cNvPr>
          <p:cNvCxnSpPr>
            <a:cxnSpLocks/>
          </p:cNvCxnSpPr>
          <p:nvPr/>
        </p:nvCxnSpPr>
        <p:spPr>
          <a:xfrm flipV="1">
            <a:off x="4151784" y="548680"/>
            <a:ext cx="0" cy="5832648"/>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7" name="Connecteur droit 6">
            <a:extLst>
              <a:ext uri="{FF2B5EF4-FFF2-40B4-BE49-F238E27FC236}">
                <a16:creationId xmlns:a16="http://schemas.microsoft.com/office/drawing/2014/main" id="{6FCAE597-4702-47B1-A0B0-F545200A3E96}"/>
              </a:ext>
            </a:extLst>
          </p:cNvPr>
          <p:cNvCxnSpPr>
            <a:cxnSpLocks/>
          </p:cNvCxnSpPr>
          <p:nvPr/>
        </p:nvCxnSpPr>
        <p:spPr>
          <a:xfrm>
            <a:off x="7932204" y="548680"/>
            <a:ext cx="0" cy="5832648"/>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aphicFrame>
        <p:nvGraphicFramePr>
          <p:cNvPr id="12" name="Tableau 11">
            <a:extLst>
              <a:ext uri="{FF2B5EF4-FFF2-40B4-BE49-F238E27FC236}">
                <a16:creationId xmlns:a16="http://schemas.microsoft.com/office/drawing/2014/main" id="{23B5C5BD-6EB6-4F33-9C21-03AB01B882EA}"/>
              </a:ext>
            </a:extLst>
          </p:cNvPr>
          <p:cNvGraphicFramePr>
            <a:graphicFrameLocks noGrp="1"/>
          </p:cNvGraphicFramePr>
          <p:nvPr/>
        </p:nvGraphicFramePr>
        <p:xfrm>
          <a:off x="435402" y="562600"/>
          <a:ext cx="11277213" cy="5962744"/>
        </p:xfrm>
        <a:graphic>
          <a:graphicData uri="http://schemas.openxmlformats.org/drawingml/2006/table">
            <a:tbl>
              <a:tblPr firstRow="1" bandRow="1">
                <a:tableStyleId>{5C22544A-7EE6-4342-B048-85BDC9FD1C3A}</a:tableStyleId>
              </a:tblPr>
              <a:tblGrid>
                <a:gridCol w="3759071">
                  <a:extLst>
                    <a:ext uri="{9D8B030D-6E8A-4147-A177-3AD203B41FA5}">
                      <a16:colId xmlns:a16="http://schemas.microsoft.com/office/drawing/2014/main" val="4000093288"/>
                    </a:ext>
                  </a:extLst>
                </a:gridCol>
                <a:gridCol w="3759071">
                  <a:extLst>
                    <a:ext uri="{9D8B030D-6E8A-4147-A177-3AD203B41FA5}">
                      <a16:colId xmlns:a16="http://schemas.microsoft.com/office/drawing/2014/main" val="4164998953"/>
                    </a:ext>
                  </a:extLst>
                </a:gridCol>
                <a:gridCol w="3759071">
                  <a:extLst>
                    <a:ext uri="{9D8B030D-6E8A-4147-A177-3AD203B41FA5}">
                      <a16:colId xmlns:a16="http://schemas.microsoft.com/office/drawing/2014/main" val="3812654652"/>
                    </a:ext>
                  </a:extLst>
                </a:gridCol>
              </a:tblGrid>
              <a:tr h="5962744">
                <a:tc>
                  <a:txBody>
                    <a:bodyPr/>
                    <a:lstStyle/>
                    <a:p>
                      <a:pPr algn="just">
                        <a:lnSpc>
                          <a:spcPct val="115000"/>
                        </a:lnSpc>
                        <a:spcAft>
                          <a:spcPts val="1200"/>
                        </a:spcAft>
                      </a:pP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:nom]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nte</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nyetoi</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nkouji</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nhyt</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pilumyn</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nte</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nyet,y</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qen</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pi,imwn</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a:t>
                      </a:r>
                    </a:p>
                    <a:p>
                      <a:pPr algn="just">
                        <a:lnSpc>
                          <a:spcPct val="115000"/>
                        </a:lnSpc>
                        <a:spcAft>
                          <a:spcPts val="1200"/>
                        </a:spcAft>
                      </a:pP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u,y</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niben</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ethejhwj</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ouoh</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etou`amoni</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ejwou</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a:t>
                      </a:r>
                    </a:p>
                    <a:p>
                      <a:pPr algn="just">
                        <a:lnSpc>
                          <a:spcPct val="115000"/>
                        </a:lnSpc>
                        <a:spcAft>
                          <a:spcPts val="1200"/>
                        </a:spcAft>
                      </a:pP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Moi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nwou</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P¡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nounai</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 moi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nwou</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nou`mton</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 moi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nwou</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nou</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`,bob @ </a:t>
                      </a:r>
                    </a:p>
                    <a:p>
                      <a:pPr algn="just">
                        <a:lnSpc>
                          <a:spcPct val="115000"/>
                        </a:lnSpc>
                        <a:spcAft>
                          <a:spcPts val="1200"/>
                        </a:spcAft>
                      </a:pP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moi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nwou</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nou`hmot</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 moi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nwou</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noubo`y;i`a</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 moi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nwou</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ncwtyri`a</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 moi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nwou</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noumetref,w</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ebol</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nte</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nounobi</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nem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nou`anomi`a</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a:t>
                      </a:r>
                    </a:p>
                  </a:txBody>
                  <a:tcPr marL="68580" marR="68580" marT="0"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just">
                        <a:lnSpc>
                          <a:spcPct val="115000"/>
                        </a:lnSpc>
                        <a:spcAft>
                          <a:spcPts val="1200"/>
                        </a:spcAft>
                      </a:pPr>
                      <a:r>
                        <a:rPr lang="fr-FR" sz="2000" dirty="0">
                          <a:solidFill>
                            <a:schemeClr val="tx1"/>
                          </a:solidFill>
                          <a:effectLst/>
                          <a:latin typeface="Book Antiqua" panose="02040602050305030304" pitchFamily="18" charset="0"/>
                          <a:ea typeface="Times New Roman" panose="02020603050405020304" pitchFamily="18" charset="0"/>
                          <a:cs typeface="Arial" panose="020B0604020202020204" pitchFamily="34" charset="0"/>
                        </a:rPr>
                        <a:t>Tu es la consolation de ceux qui ont le cœur serré, le port de ceux qui sont dans la tempête.</a:t>
                      </a:r>
                    </a:p>
                    <a:p>
                      <a:pPr algn="just">
                        <a:lnSpc>
                          <a:spcPct val="115000"/>
                        </a:lnSpc>
                        <a:spcAft>
                          <a:spcPts val="1200"/>
                        </a:spcAft>
                      </a:pPr>
                      <a:r>
                        <a:rPr lang="fr-FR" sz="2000" dirty="0">
                          <a:solidFill>
                            <a:schemeClr val="tx1"/>
                          </a:solidFill>
                          <a:effectLst/>
                          <a:latin typeface="Book Antiqua" panose="02040602050305030304" pitchFamily="18" charset="0"/>
                          <a:ea typeface="Times New Roman" panose="02020603050405020304" pitchFamily="18" charset="0"/>
                          <a:cs typeface="Arial" panose="020B0604020202020204" pitchFamily="34" charset="0"/>
                        </a:rPr>
                        <a:t>Les âmes tourmentées et captives,</a:t>
                      </a:r>
                    </a:p>
                    <a:p>
                      <a:pPr algn="just">
                        <a:lnSpc>
                          <a:spcPct val="115000"/>
                        </a:lnSpc>
                        <a:spcAft>
                          <a:spcPts val="1200"/>
                        </a:spcAft>
                      </a:pPr>
                      <a:r>
                        <a:rPr lang="fr-FR" sz="2000" dirty="0">
                          <a:solidFill>
                            <a:schemeClr val="tx1"/>
                          </a:solidFill>
                          <a:effectLst/>
                          <a:latin typeface="Book Antiqua" panose="02040602050305030304" pitchFamily="18" charset="0"/>
                          <a:ea typeface="Times New Roman" panose="02020603050405020304" pitchFamily="18" charset="0"/>
                          <a:cs typeface="Arial" panose="020B0604020202020204" pitchFamily="34" charset="0"/>
                        </a:rPr>
                        <a:t>Seigneur, aie pitié d’elles. Donne-leur le repos et la fraîcheur. </a:t>
                      </a:r>
                    </a:p>
                    <a:p>
                      <a:pPr algn="just">
                        <a:lnSpc>
                          <a:spcPct val="115000"/>
                        </a:lnSpc>
                        <a:spcAft>
                          <a:spcPts val="1200"/>
                        </a:spcAft>
                      </a:pPr>
                      <a:r>
                        <a:rPr lang="fr-FR" sz="2000" dirty="0">
                          <a:solidFill>
                            <a:schemeClr val="tx1"/>
                          </a:solidFill>
                          <a:effectLst/>
                          <a:latin typeface="Book Antiqua" panose="02040602050305030304" pitchFamily="18" charset="0"/>
                          <a:ea typeface="Times New Roman" panose="02020603050405020304" pitchFamily="18" charset="0"/>
                          <a:cs typeface="Arial" panose="020B0604020202020204" pitchFamily="34" charset="0"/>
                        </a:rPr>
                        <a:t>Donne-leur la grâce. Secours-les, donne-leur le salut, accorde-leur le pardon de leurs péchés et de leurs iniquités</a:t>
                      </a:r>
                    </a:p>
                  </a:txBody>
                  <a:tcPr marL="68580" marR="68580" marT="0"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justLow" rtl="1">
                        <a:lnSpc>
                          <a:spcPct val="115000"/>
                        </a:lnSpc>
                        <a:spcAft>
                          <a:spcPts val="1000"/>
                        </a:spcAft>
                      </a:pPr>
                      <a:r>
                        <a:rPr lang="ar-SA" sz="24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عزاء صغيري القلوب ميناء الذين في العاصف</a:t>
                      </a:r>
                      <a:endParaRPr lang="fr-FR" sz="24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endParaRPr>
                    </a:p>
                    <a:p>
                      <a:pPr algn="justLow" rtl="1">
                        <a:lnSpc>
                          <a:spcPct val="115000"/>
                        </a:lnSpc>
                        <a:spcAft>
                          <a:spcPts val="1000"/>
                        </a:spcAft>
                      </a:pPr>
                      <a:r>
                        <a:rPr lang="ar-SA" sz="2400" b="0" kern="1200" dirty="0">
                          <a:solidFill>
                            <a:schemeClr val="tx1"/>
                          </a:solidFill>
                          <a:effectLst/>
                          <a:latin typeface="Book Antiqua" panose="02040602050305030304" pitchFamily="18" charset="0"/>
                          <a:ea typeface="+mn-ea"/>
                          <a:cs typeface="Tahoma" panose="020B0604030504040204" pitchFamily="34" charset="0"/>
                        </a:rPr>
                        <a:t>كل الأنفس المتضايقة أو المقبوض عليها</a:t>
                      </a:r>
                      <a:endParaRPr lang="fr-FR" sz="2400" b="0" kern="1200" dirty="0">
                        <a:solidFill>
                          <a:schemeClr val="tx1"/>
                        </a:solidFill>
                        <a:effectLst/>
                        <a:latin typeface="Book Antiqua" panose="02040602050305030304" pitchFamily="18" charset="0"/>
                        <a:ea typeface="+mn-ea"/>
                        <a:cs typeface="Tahoma" panose="020B0604030504040204" pitchFamily="34" charset="0"/>
                      </a:endParaRPr>
                    </a:p>
                    <a:p>
                      <a:pPr algn="justLow" rtl="1">
                        <a:lnSpc>
                          <a:spcPct val="115000"/>
                        </a:lnSpc>
                        <a:spcAft>
                          <a:spcPts val="1000"/>
                        </a:spcAft>
                      </a:pPr>
                      <a:r>
                        <a:rPr lang="ar-AE" sz="24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أعطها </a:t>
                      </a:r>
                      <a:r>
                        <a:rPr lang="ar-AE" sz="2400" b="0" dirty="0" err="1">
                          <a:solidFill>
                            <a:schemeClr val="tx1"/>
                          </a:solidFill>
                          <a:effectLst/>
                          <a:latin typeface="Book Antiqua" panose="02040602050305030304" pitchFamily="18" charset="0"/>
                          <a:ea typeface="Calibri" panose="020F0502020204030204" pitchFamily="34" charset="0"/>
                          <a:cs typeface="Tahoma" panose="020B0604030504040204" pitchFamily="34" charset="0"/>
                        </a:rPr>
                        <a:t>يارب</a:t>
                      </a:r>
                      <a:r>
                        <a:rPr lang="ar-AE" sz="24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 رحمة أعطها نياحا أعطها برودة </a:t>
                      </a:r>
                      <a:endParaRPr lang="fr-FR" sz="24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endParaRPr>
                    </a:p>
                    <a:p>
                      <a:pPr algn="justLow" rtl="1">
                        <a:lnSpc>
                          <a:spcPct val="115000"/>
                        </a:lnSpc>
                        <a:spcAft>
                          <a:spcPts val="1000"/>
                        </a:spcAft>
                      </a:pPr>
                      <a:r>
                        <a:rPr lang="ar-AE" sz="24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أعطها نعمة أعطها معونة أعطها خلاصاً أعطها غفران خطاياها وآثامها</a:t>
                      </a:r>
                      <a:endParaRPr lang="fr-FR" sz="24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endParaRPr>
                    </a:p>
                  </a:txBody>
                  <a:tcPr marL="68580" marR="68580" marT="0"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984232855"/>
                  </a:ext>
                </a:extLst>
              </a:tr>
            </a:tbl>
          </a:graphicData>
        </a:graphic>
      </p:graphicFrame>
      <p:sp>
        <p:nvSpPr>
          <p:cNvPr id="9" name="ZoneTexte 8">
            <a:extLst>
              <a:ext uri="{FF2B5EF4-FFF2-40B4-BE49-F238E27FC236}">
                <a16:creationId xmlns:a16="http://schemas.microsoft.com/office/drawing/2014/main" id="{43B8E848-E104-4BFF-B5F0-C09AA40ADD7C}"/>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de l’aube </a:t>
            </a:r>
            <a:r>
              <a:rPr lang="fr-FR" sz="1600" b="1" i="1" dirty="0">
                <a:solidFill>
                  <a:schemeClr val="bg1"/>
                </a:solidFill>
              </a:rPr>
              <a:t>du Jeudi Saint</a:t>
            </a:r>
            <a:endParaRPr lang="fr-FR" sz="1600" b="1" dirty="0">
              <a:solidFill>
                <a:schemeClr val="bg1"/>
              </a:solidFill>
            </a:endParaRPr>
          </a:p>
        </p:txBody>
      </p:sp>
      <p:sp>
        <p:nvSpPr>
          <p:cNvPr id="10" name="Rectangle 74">
            <a:extLst>
              <a:ext uri="{FF2B5EF4-FFF2-40B4-BE49-F238E27FC236}">
                <a16:creationId xmlns:a16="http://schemas.microsoft.com/office/drawing/2014/main" id="{53ED0F37-F913-48CE-9373-89E0877C661A}"/>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باكر يوم الخميس</a:t>
            </a:r>
            <a:endParaRPr lang="en-US" altLang="fr-FR" sz="2000" b="1" i="1" dirty="0">
              <a:solidFill>
                <a:schemeClr val="bg1"/>
              </a:solidFill>
            </a:endParaRPr>
          </a:p>
        </p:txBody>
      </p:sp>
    </p:spTree>
    <p:extLst>
      <p:ext uri="{BB962C8B-B14F-4D97-AF65-F5344CB8AC3E}">
        <p14:creationId xmlns:p14="http://schemas.microsoft.com/office/powerpoint/2010/main" val="3493981445"/>
      </p:ext>
    </p:extLst>
  </p:cSld>
  <p:clrMapOvr>
    <a:masterClrMapping/>
  </p:clrMapOvr>
</p:sld>
</file>

<file path=ppt/slides/slide7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a:xfrm>
            <a:off x="6672064" y="781948"/>
            <a:ext cx="4992555" cy="2800767"/>
          </a:xfrm>
          <a:prstGeom prst="rect">
            <a:avLst/>
          </a:prstGeom>
        </p:spPr>
        <p:txBody>
          <a:bodyPr wrap="square">
            <a:spAutoFit/>
          </a:bodyPr>
          <a:lstStyle/>
          <a:p>
            <a:pPr algn="just" rtl="1"/>
            <a:r>
              <a:rPr lang="ar-AE" sz="4400" b="1" dirty="0"/>
              <a:t>فجاء أيضاً إلى سمعان،</a:t>
            </a:r>
          </a:p>
          <a:p>
            <a:pPr algn="just" rtl="1"/>
            <a:r>
              <a:rPr lang="ar-AE" sz="4400" b="1" dirty="0"/>
              <a:t>بطرس ليغسل قدميه،</a:t>
            </a:r>
          </a:p>
          <a:p>
            <a:pPr algn="just" rtl="1"/>
            <a:r>
              <a:rPr lang="ar-AE" sz="4400" b="1" dirty="0"/>
              <a:t>فقال له لست تغسل،</a:t>
            </a:r>
          </a:p>
          <a:p>
            <a:pPr algn="just" rtl="1"/>
            <a:r>
              <a:rPr lang="ar-AE" sz="4400" b="1" dirty="0"/>
              <a:t>لي قدمي إلى الأبد.</a:t>
            </a:r>
          </a:p>
        </p:txBody>
      </p:sp>
      <p:sp>
        <p:nvSpPr>
          <p:cNvPr id="6" name="Rectangle 5"/>
          <p:cNvSpPr/>
          <p:nvPr/>
        </p:nvSpPr>
        <p:spPr>
          <a:xfrm>
            <a:off x="431371" y="851228"/>
            <a:ext cx="6024669" cy="1754326"/>
          </a:xfrm>
          <a:prstGeom prst="rect">
            <a:avLst/>
          </a:prstGeom>
        </p:spPr>
        <p:txBody>
          <a:bodyPr wrap="square">
            <a:spAutoFit/>
          </a:bodyPr>
          <a:lstStyle/>
          <a:p>
            <a:pPr algn="just"/>
            <a:r>
              <a:rPr lang="pt-BR" sz="3600" b="1" dirty="0">
                <a:latin typeface="Athanasius" pitchFamily="2" charset="0"/>
              </a:rPr>
              <a:t>Af`èi oun \a Cimwn Petroc &gt; efnaia ratf pejaf naf &gt; je `ènnekia rat `èebol &gt; ]a `èene\ è`ènte pi`èene\.</a:t>
            </a:r>
            <a:endParaRPr lang="fr-FR" sz="3600" b="1" dirty="0">
              <a:latin typeface="Athanasius" pitchFamily="2" charset="0"/>
            </a:endParaRPr>
          </a:p>
        </p:txBody>
      </p:sp>
      <p:sp>
        <p:nvSpPr>
          <p:cNvPr id="7" name="Rectangle 6"/>
          <p:cNvSpPr/>
          <p:nvPr/>
        </p:nvSpPr>
        <p:spPr>
          <a:xfrm>
            <a:off x="695400" y="3959185"/>
            <a:ext cx="10945216" cy="2062103"/>
          </a:xfrm>
          <a:prstGeom prst="rect">
            <a:avLst/>
          </a:prstGeom>
        </p:spPr>
        <p:txBody>
          <a:bodyPr wrap="square">
            <a:spAutoFit/>
          </a:bodyPr>
          <a:lstStyle/>
          <a:p>
            <a:pPr algn="ctr"/>
            <a:r>
              <a:rPr lang="fr-FR" sz="3200" b="1" dirty="0">
                <a:latin typeface="Book Antiqua" pitchFamily="18" charset="0"/>
              </a:rPr>
              <a:t>Il vient donc à Simon-Pierre </a:t>
            </a:r>
          </a:p>
          <a:p>
            <a:pPr algn="ctr"/>
            <a:r>
              <a:rPr lang="fr-FR" sz="3200" b="1" dirty="0">
                <a:latin typeface="Book Antiqua" pitchFamily="18" charset="0"/>
              </a:rPr>
              <a:t>pour lui laver les pieds. </a:t>
            </a:r>
          </a:p>
          <a:p>
            <a:pPr algn="ctr"/>
            <a:r>
              <a:rPr lang="fr-FR" sz="3200" b="1" dirty="0">
                <a:latin typeface="Book Antiqua" pitchFamily="18" charset="0"/>
              </a:rPr>
              <a:t>Celui-ci lui dit : "Non, </a:t>
            </a:r>
          </a:p>
          <a:p>
            <a:pPr algn="ctr"/>
            <a:r>
              <a:rPr lang="fr-FR" sz="3200" b="1" dirty="0">
                <a:latin typeface="Book Antiqua" pitchFamily="18" charset="0"/>
              </a:rPr>
              <a:t>tu ne me laveras pas les pieds, jamais ! "</a:t>
            </a:r>
          </a:p>
        </p:txBody>
      </p:sp>
      <p:sp>
        <p:nvSpPr>
          <p:cNvPr id="10" name="ZoneTexte 9">
            <a:extLst>
              <a:ext uri="{FF2B5EF4-FFF2-40B4-BE49-F238E27FC236}">
                <a16:creationId xmlns:a16="http://schemas.microsoft.com/office/drawing/2014/main" id="{FD24E59F-6A00-4518-81FA-ACE14C87C92B}"/>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du </a:t>
            </a:r>
            <a:r>
              <a:rPr lang="fr-FR" sz="1600" b="1" dirty="0" err="1">
                <a:solidFill>
                  <a:schemeClr val="bg1"/>
                </a:solidFill>
              </a:rPr>
              <a:t>Lakkan</a:t>
            </a:r>
            <a:r>
              <a:rPr lang="fr-FR" sz="1600" b="1" dirty="0">
                <a:solidFill>
                  <a:schemeClr val="bg1"/>
                </a:solidFill>
              </a:rPr>
              <a:t> (Lavement des pieds)</a:t>
            </a:r>
          </a:p>
        </p:txBody>
      </p:sp>
      <p:sp>
        <p:nvSpPr>
          <p:cNvPr id="12" name="Rectangle 74">
            <a:extLst>
              <a:ext uri="{FF2B5EF4-FFF2-40B4-BE49-F238E27FC236}">
                <a16:creationId xmlns:a16="http://schemas.microsoft.com/office/drawing/2014/main" id="{905BFB58-B54E-456A-B584-26E910C00EF4}"/>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صلاة </a:t>
            </a:r>
            <a:r>
              <a:rPr lang="ar-SA" sz="2000" b="1" dirty="0" err="1">
                <a:solidFill>
                  <a:schemeClr val="bg1"/>
                </a:solidFill>
              </a:rPr>
              <a:t>اللقان</a:t>
            </a:r>
            <a:endParaRPr lang="en-US" altLang="fr-FR" sz="2000" b="1" i="1" dirty="0">
              <a:solidFill>
                <a:schemeClr val="bg1"/>
              </a:solidFill>
            </a:endParaRPr>
          </a:p>
        </p:txBody>
      </p:sp>
    </p:spTree>
    <p:extLst>
      <p:ext uri="{BB962C8B-B14F-4D97-AF65-F5344CB8AC3E}">
        <p14:creationId xmlns:p14="http://schemas.microsoft.com/office/powerpoint/2010/main" val="2878265267"/>
      </p:ext>
    </p:extLst>
  </p:cSld>
  <p:clrMapOvr>
    <a:masterClrMapping/>
  </p:clrMapOvr>
</p:sld>
</file>

<file path=ppt/slides/slide7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a:xfrm>
            <a:off x="6672064" y="781948"/>
            <a:ext cx="4992555" cy="2800767"/>
          </a:xfrm>
          <a:prstGeom prst="rect">
            <a:avLst/>
          </a:prstGeom>
        </p:spPr>
        <p:txBody>
          <a:bodyPr wrap="square">
            <a:spAutoFit/>
          </a:bodyPr>
          <a:lstStyle/>
          <a:p>
            <a:pPr algn="just" rtl="1"/>
            <a:r>
              <a:rPr lang="ar-AE" sz="4400" b="1" dirty="0"/>
              <a:t>فقال مخلصنا،</a:t>
            </a:r>
          </a:p>
          <a:p>
            <a:pPr algn="just" rtl="1"/>
            <a:r>
              <a:rPr lang="ar-AE" sz="4400" b="1" dirty="0"/>
              <a:t>أنا اقول لك أنه،</a:t>
            </a:r>
          </a:p>
          <a:p>
            <a:pPr algn="just" rtl="1"/>
            <a:r>
              <a:rPr lang="ar-AE" sz="4400" b="1" dirty="0"/>
              <a:t>إن لم أغسل قدميك،</a:t>
            </a:r>
          </a:p>
          <a:p>
            <a:pPr algn="just" rtl="1"/>
            <a:r>
              <a:rPr lang="ar-AE" sz="4400" b="1" dirty="0"/>
              <a:t>فليس لك معي نصيب</a:t>
            </a:r>
          </a:p>
        </p:txBody>
      </p:sp>
      <p:sp>
        <p:nvSpPr>
          <p:cNvPr id="6" name="Rectangle 5"/>
          <p:cNvSpPr/>
          <p:nvPr/>
        </p:nvSpPr>
        <p:spPr>
          <a:xfrm>
            <a:off x="431371" y="851228"/>
            <a:ext cx="6024669" cy="2308324"/>
          </a:xfrm>
          <a:prstGeom prst="rect">
            <a:avLst/>
          </a:prstGeom>
        </p:spPr>
        <p:txBody>
          <a:bodyPr wrap="square">
            <a:spAutoFit/>
          </a:bodyPr>
          <a:lstStyle/>
          <a:p>
            <a:pPr algn="just"/>
            <a:r>
              <a:rPr lang="pt-BR" sz="3600" b="1" dirty="0">
                <a:latin typeface="Athanasius" pitchFamily="2" charset="0"/>
              </a:rPr>
              <a:t>Peje Pencwthr `ènCimwn Petroc &gt; je `èanok pe ;jw `èmmoc nak &gt; je ai`è]temia ratk `èebol &gt; `èmmon tek toi nemhi.</a:t>
            </a:r>
            <a:endParaRPr lang="fr-FR" sz="3600" b="1" dirty="0">
              <a:latin typeface="Athanasius" pitchFamily="2" charset="0"/>
            </a:endParaRPr>
          </a:p>
        </p:txBody>
      </p:sp>
      <p:sp>
        <p:nvSpPr>
          <p:cNvPr id="7" name="Rectangle 6"/>
          <p:cNvSpPr/>
          <p:nvPr/>
        </p:nvSpPr>
        <p:spPr>
          <a:xfrm>
            <a:off x="695400" y="3959185"/>
            <a:ext cx="10945216" cy="2062103"/>
          </a:xfrm>
          <a:prstGeom prst="rect">
            <a:avLst/>
          </a:prstGeom>
        </p:spPr>
        <p:txBody>
          <a:bodyPr wrap="square">
            <a:spAutoFit/>
          </a:bodyPr>
          <a:lstStyle/>
          <a:p>
            <a:pPr algn="ctr"/>
            <a:r>
              <a:rPr lang="fr-FR" sz="3200" b="1" dirty="0">
                <a:latin typeface="Book Antiqua" pitchFamily="18" charset="0"/>
              </a:rPr>
              <a:t>"Notre Sauveur répondit </a:t>
            </a:r>
          </a:p>
          <a:p>
            <a:pPr algn="ctr"/>
            <a:r>
              <a:rPr lang="fr-FR" sz="3200" b="1" dirty="0">
                <a:latin typeface="Book Antiqua" pitchFamily="18" charset="0"/>
              </a:rPr>
              <a:t>à Simon-Pierre : " Je te le dis </a:t>
            </a:r>
          </a:p>
          <a:p>
            <a:pPr algn="ctr"/>
            <a:r>
              <a:rPr lang="fr-FR" sz="3200" b="1" dirty="0">
                <a:latin typeface="Book Antiqua" pitchFamily="18" charset="0"/>
              </a:rPr>
              <a:t>si je ne lave pas tes pieds, </a:t>
            </a:r>
          </a:p>
          <a:p>
            <a:pPr algn="ctr"/>
            <a:r>
              <a:rPr lang="fr-FR" sz="3200" b="1" dirty="0">
                <a:latin typeface="Book Antiqua" pitchFamily="18" charset="0"/>
              </a:rPr>
              <a:t>tu n'as pas de part avec moi."</a:t>
            </a:r>
          </a:p>
        </p:txBody>
      </p:sp>
      <p:sp>
        <p:nvSpPr>
          <p:cNvPr id="10" name="ZoneTexte 9">
            <a:extLst>
              <a:ext uri="{FF2B5EF4-FFF2-40B4-BE49-F238E27FC236}">
                <a16:creationId xmlns:a16="http://schemas.microsoft.com/office/drawing/2014/main" id="{FD24E59F-6A00-4518-81FA-ACE14C87C92B}"/>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du </a:t>
            </a:r>
            <a:r>
              <a:rPr lang="fr-FR" sz="1600" b="1" dirty="0" err="1">
                <a:solidFill>
                  <a:schemeClr val="bg1"/>
                </a:solidFill>
              </a:rPr>
              <a:t>Lakkan</a:t>
            </a:r>
            <a:r>
              <a:rPr lang="fr-FR" sz="1600" b="1" dirty="0">
                <a:solidFill>
                  <a:schemeClr val="bg1"/>
                </a:solidFill>
              </a:rPr>
              <a:t> (Lavement des pieds)</a:t>
            </a:r>
          </a:p>
        </p:txBody>
      </p:sp>
      <p:sp>
        <p:nvSpPr>
          <p:cNvPr id="12" name="Rectangle 74">
            <a:extLst>
              <a:ext uri="{FF2B5EF4-FFF2-40B4-BE49-F238E27FC236}">
                <a16:creationId xmlns:a16="http://schemas.microsoft.com/office/drawing/2014/main" id="{905BFB58-B54E-456A-B584-26E910C00EF4}"/>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صلاة </a:t>
            </a:r>
            <a:r>
              <a:rPr lang="ar-SA" sz="2000" b="1" dirty="0" err="1">
                <a:solidFill>
                  <a:schemeClr val="bg1"/>
                </a:solidFill>
              </a:rPr>
              <a:t>اللقان</a:t>
            </a:r>
            <a:endParaRPr lang="en-US" altLang="fr-FR" sz="2000" b="1" i="1" dirty="0">
              <a:solidFill>
                <a:schemeClr val="bg1"/>
              </a:solidFill>
            </a:endParaRPr>
          </a:p>
        </p:txBody>
      </p:sp>
    </p:spTree>
    <p:extLst>
      <p:ext uri="{BB962C8B-B14F-4D97-AF65-F5344CB8AC3E}">
        <p14:creationId xmlns:p14="http://schemas.microsoft.com/office/powerpoint/2010/main" val="346403027"/>
      </p:ext>
    </p:extLst>
  </p:cSld>
  <p:clrMapOvr>
    <a:masterClrMapping/>
  </p:clrMapOvr>
</p:sld>
</file>

<file path=ppt/slides/slide7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a:xfrm>
            <a:off x="6672064" y="781948"/>
            <a:ext cx="4992555" cy="2800767"/>
          </a:xfrm>
          <a:prstGeom prst="rect">
            <a:avLst/>
          </a:prstGeom>
        </p:spPr>
        <p:txBody>
          <a:bodyPr wrap="square">
            <a:spAutoFit/>
          </a:bodyPr>
          <a:lstStyle/>
          <a:p>
            <a:pPr algn="just" rtl="1"/>
            <a:r>
              <a:rPr lang="ar-AE" sz="4400" b="1" dirty="0"/>
              <a:t>قال سمعان لمخلصنا،</a:t>
            </a:r>
          </a:p>
          <a:p>
            <a:pPr algn="just" rtl="1"/>
            <a:r>
              <a:rPr lang="ar-AE" sz="4400" b="1" dirty="0"/>
              <a:t>يا ربى يسوع المسيح،</a:t>
            </a:r>
          </a:p>
          <a:p>
            <a:pPr algn="just" rtl="1"/>
            <a:r>
              <a:rPr lang="ar-AE" sz="4400" b="1" dirty="0"/>
              <a:t>ليس فقط قدمي،</a:t>
            </a:r>
          </a:p>
          <a:p>
            <a:pPr algn="just" rtl="1"/>
            <a:r>
              <a:rPr lang="ar-AE" sz="4400" b="1" dirty="0"/>
              <a:t>بل يدي ورأسي</a:t>
            </a:r>
          </a:p>
        </p:txBody>
      </p:sp>
      <p:sp>
        <p:nvSpPr>
          <p:cNvPr id="6" name="Rectangle 5"/>
          <p:cNvSpPr/>
          <p:nvPr/>
        </p:nvSpPr>
        <p:spPr>
          <a:xfrm>
            <a:off x="431371" y="851228"/>
            <a:ext cx="6024669" cy="2308324"/>
          </a:xfrm>
          <a:prstGeom prst="rect">
            <a:avLst/>
          </a:prstGeom>
        </p:spPr>
        <p:txBody>
          <a:bodyPr wrap="square">
            <a:spAutoFit/>
          </a:bodyPr>
          <a:lstStyle/>
          <a:p>
            <a:pPr algn="just"/>
            <a:r>
              <a:rPr lang="pt-BR" sz="3600" b="1" dirty="0">
                <a:latin typeface="Athanasius" pitchFamily="2" charset="0"/>
              </a:rPr>
              <a:t>Peje Cimwn `èmPencwthr &gt; je Pa_ Ihc ? Pxc ? &gt; oumonon `ènasalauj `èmmau`èatou &gt; alla nem nakejij nem ta`èave.</a:t>
            </a:r>
            <a:endParaRPr lang="fr-FR" sz="3600" b="1" dirty="0">
              <a:latin typeface="Athanasius" pitchFamily="2" charset="0"/>
            </a:endParaRPr>
          </a:p>
        </p:txBody>
      </p:sp>
      <p:sp>
        <p:nvSpPr>
          <p:cNvPr id="7" name="Rectangle 6"/>
          <p:cNvSpPr/>
          <p:nvPr/>
        </p:nvSpPr>
        <p:spPr>
          <a:xfrm>
            <a:off x="695400" y="3959185"/>
            <a:ext cx="10945216" cy="2062103"/>
          </a:xfrm>
          <a:prstGeom prst="rect">
            <a:avLst/>
          </a:prstGeom>
        </p:spPr>
        <p:txBody>
          <a:bodyPr wrap="square">
            <a:spAutoFit/>
          </a:bodyPr>
          <a:lstStyle/>
          <a:p>
            <a:pPr algn="ctr"/>
            <a:r>
              <a:rPr lang="fr-FR" sz="3200" b="1" dirty="0">
                <a:latin typeface="Book Antiqua" pitchFamily="18" charset="0"/>
              </a:rPr>
              <a:t>Simon-Pierre dit </a:t>
            </a:r>
          </a:p>
          <a:p>
            <a:pPr algn="ctr"/>
            <a:r>
              <a:rPr lang="fr-FR" sz="3200" b="1" dirty="0">
                <a:latin typeface="Book Antiqua" pitchFamily="18" charset="0"/>
              </a:rPr>
              <a:t>à notre Sauveur : </a:t>
            </a:r>
          </a:p>
          <a:p>
            <a:pPr algn="ctr"/>
            <a:r>
              <a:rPr lang="fr-FR" sz="3200" b="1" dirty="0">
                <a:latin typeface="Book Antiqua" pitchFamily="18" charset="0"/>
              </a:rPr>
              <a:t>"Seigneur, pas seulement les pieds, </a:t>
            </a:r>
          </a:p>
          <a:p>
            <a:pPr algn="ctr"/>
            <a:r>
              <a:rPr lang="fr-FR" sz="3200" b="1" dirty="0">
                <a:latin typeface="Book Antiqua" pitchFamily="18" charset="0"/>
              </a:rPr>
              <a:t>mais aussi les mains et la tête !"</a:t>
            </a:r>
          </a:p>
        </p:txBody>
      </p:sp>
      <p:sp>
        <p:nvSpPr>
          <p:cNvPr id="10" name="ZoneTexte 9">
            <a:extLst>
              <a:ext uri="{FF2B5EF4-FFF2-40B4-BE49-F238E27FC236}">
                <a16:creationId xmlns:a16="http://schemas.microsoft.com/office/drawing/2014/main" id="{FD24E59F-6A00-4518-81FA-ACE14C87C92B}"/>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du </a:t>
            </a:r>
            <a:r>
              <a:rPr lang="fr-FR" sz="1600" b="1" dirty="0" err="1">
                <a:solidFill>
                  <a:schemeClr val="bg1"/>
                </a:solidFill>
              </a:rPr>
              <a:t>Lakkan</a:t>
            </a:r>
            <a:r>
              <a:rPr lang="fr-FR" sz="1600" b="1" dirty="0">
                <a:solidFill>
                  <a:schemeClr val="bg1"/>
                </a:solidFill>
              </a:rPr>
              <a:t> (Lavement des pieds)</a:t>
            </a:r>
          </a:p>
        </p:txBody>
      </p:sp>
      <p:sp>
        <p:nvSpPr>
          <p:cNvPr id="12" name="Rectangle 74">
            <a:extLst>
              <a:ext uri="{FF2B5EF4-FFF2-40B4-BE49-F238E27FC236}">
                <a16:creationId xmlns:a16="http://schemas.microsoft.com/office/drawing/2014/main" id="{905BFB58-B54E-456A-B584-26E910C00EF4}"/>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صلاة </a:t>
            </a:r>
            <a:r>
              <a:rPr lang="ar-SA" sz="2000" b="1" dirty="0" err="1">
                <a:solidFill>
                  <a:schemeClr val="bg1"/>
                </a:solidFill>
              </a:rPr>
              <a:t>اللقان</a:t>
            </a:r>
            <a:endParaRPr lang="en-US" altLang="fr-FR" sz="2000" b="1" i="1" dirty="0">
              <a:solidFill>
                <a:schemeClr val="bg1"/>
              </a:solidFill>
            </a:endParaRPr>
          </a:p>
        </p:txBody>
      </p:sp>
    </p:spTree>
    <p:extLst>
      <p:ext uri="{BB962C8B-B14F-4D97-AF65-F5344CB8AC3E}">
        <p14:creationId xmlns:p14="http://schemas.microsoft.com/office/powerpoint/2010/main" val="3656846760"/>
      </p:ext>
    </p:extLst>
  </p:cSld>
  <p:clrMapOvr>
    <a:masterClrMapping/>
  </p:clrMapOvr>
</p:sld>
</file>

<file path=ppt/slides/slide7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a:xfrm>
            <a:off x="6672064" y="781948"/>
            <a:ext cx="4992555" cy="2554545"/>
          </a:xfrm>
          <a:prstGeom prst="rect">
            <a:avLst/>
          </a:prstGeom>
        </p:spPr>
        <p:txBody>
          <a:bodyPr wrap="square">
            <a:spAutoFit/>
          </a:bodyPr>
          <a:lstStyle/>
          <a:p>
            <a:pPr algn="just" rtl="1"/>
            <a:r>
              <a:rPr lang="ar-AE" sz="4000" b="1" dirty="0"/>
              <a:t>وكان يعلمهم قائلاً،</a:t>
            </a:r>
          </a:p>
          <a:p>
            <a:pPr algn="just" rtl="1"/>
            <a:r>
              <a:rPr lang="ar-AE" sz="4000" b="1" dirty="0"/>
              <a:t>أنا غسلت أرجلكم،</a:t>
            </a:r>
          </a:p>
          <a:p>
            <a:pPr algn="just" rtl="1"/>
            <a:r>
              <a:rPr lang="ar-AE" sz="4000" b="1" dirty="0"/>
              <a:t>وأنتم أيضاً يجب عليكم، أن يغسل بعضكم أرجل بعض.</a:t>
            </a:r>
          </a:p>
        </p:txBody>
      </p:sp>
      <p:sp>
        <p:nvSpPr>
          <p:cNvPr id="6" name="Rectangle 5"/>
          <p:cNvSpPr/>
          <p:nvPr/>
        </p:nvSpPr>
        <p:spPr>
          <a:xfrm>
            <a:off x="431371" y="851228"/>
            <a:ext cx="6024669" cy="2308324"/>
          </a:xfrm>
          <a:prstGeom prst="rect">
            <a:avLst/>
          </a:prstGeom>
        </p:spPr>
        <p:txBody>
          <a:bodyPr wrap="square">
            <a:spAutoFit/>
          </a:bodyPr>
          <a:lstStyle/>
          <a:p>
            <a:pPr algn="just"/>
            <a:r>
              <a:rPr lang="pt-BR" sz="3600" b="1" dirty="0">
                <a:latin typeface="Athanasius" pitchFamily="2" charset="0"/>
              </a:rPr>
              <a:t>Naf;`ècbw nwou efjw `èmmoc &gt; je `èanok aiiwi `ènnetensalauj &gt; `ènqwten \wten ce`èm`èp]a nwten &gt; `èntetenia ratou è`ènneten`èerhou.</a:t>
            </a:r>
            <a:endParaRPr lang="fr-FR" sz="3600" b="1" dirty="0">
              <a:latin typeface="Athanasius" pitchFamily="2" charset="0"/>
            </a:endParaRPr>
          </a:p>
        </p:txBody>
      </p:sp>
      <p:sp>
        <p:nvSpPr>
          <p:cNvPr id="7" name="Rectangle 6"/>
          <p:cNvSpPr/>
          <p:nvPr/>
        </p:nvSpPr>
        <p:spPr>
          <a:xfrm>
            <a:off x="695400" y="3959185"/>
            <a:ext cx="10945216" cy="2062103"/>
          </a:xfrm>
          <a:prstGeom prst="rect">
            <a:avLst/>
          </a:prstGeom>
        </p:spPr>
        <p:txBody>
          <a:bodyPr wrap="square">
            <a:spAutoFit/>
          </a:bodyPr>
          <a:lstStyle/>
          <a:p>
            <a:pPr algn="ctr"/>
            <a:r>
              <a:rPr lang="fr-FR" sz="3200" b="1" dirty="0">
                <a:latin typeface="Book Antiqua" pitchFamily="18" charset="0"/>
              </a:rPr>
              <a:t>Il les enseignait en disant : </a:t>
            </a:r>
          </a:p>
          <a:p>
            <a:pPr algn="ctr"/>
            <a:r>
              <a:rPr lang="fr-FR" sz="3200" b="1" dirty="0">
                <a:latin typeface="Book Antiqua" pitchFamily="18" charset="0"/>
              </a:rPr>
              <a:t>« Je vous ai lavé les pieds, </a:t>
            </a:r>
          </a:p>
          <a:p>
            <a:pPr algn="ctr"/>
            <a:r>
              <a:rPr lang="fr-FR" sz="3200" b="1" dirty="0">
                <a:latin typeface="Book Antiqua" pitchFamily="18" charset="0"/>
              </a:rPr>
              <a:t>vous aussi vous devez vous </a:t>
            </a:r>
          </a:p>
          <a:p>
            <a:pPr algn="ctr"/>
            <a:r>
              <a:rPr lang="fr-FR" sz="3200" b="1" dirty="0">
                <a:latin typeface="Book Antiqua" pitchFamily="18" charset="0"/>
              </a:rPr>
              <a:t>laver les pieds les uns aux autres.»</a:t>
            </a:r>
          </a:p>
        </p:txBody>
      </p:sp>
      <p:sp>
        <p:nvSpPr>
          <p:cNvPr id="10" name="ZoneTexte 9">
            <a:extLst>
              <a:ext uri="{FF2B5EF4-FFF2-40B4-BE49-F238E27FC236}">
                <a16:creationId xmlns:a16="http://schemas.microsoft.com/office/drawing/2014/main" id="{FD24E59F-6A00-4518-81FA-ACE14C87C92B}"/>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du </a:t>
            </a:r>
            <a:r>
              <a:rPr lang="fr-FR" sz="1600" b="1" dirty="0" err="1">
                <a:solidFill>
                  <a:schemeClr val="bg1"/>
                </a:solidFill>
              </a:rPr>
              <a:t>Lakkan</a:t>
            </a:r>
            <a:r>
              <a:rPr lang="fr-FR" sz="1600" b="1" dirty="0">
                <a:solidFill>
                  <a:schemeClr val="bg1"/>
                </a:solidFill>
              </a:rPr>
              <a:t> (Lavement des pieds)</a:t>
            </a:r>
          </a:p>
        </p:txBody>
      </p:sp>
      <p:sp>
        <p:nvSpPr>
          <p:cNvPr id="12" name="Rectangle 74">
            <a:extLst>
              <a:ext uri="{FF2B5EF4-FFF2-40B4-BE49-F238E27FC236}">
                <a16:creationId xmlns:a16="http://schemas.microsoft.com/office/drawing/2014/main" id="{905BFB58-B54E-456A-B584-26E910C00EF4}"/>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صلاة </a:t>
            </a:r>
            <a:r>
              <a:rPr lang="ar-SA" sz="2000" b="1" dirty="0" err="1">
                <a:solidFill>
                  <a:schemeClr val="bg1"/>
                </a:solidFill>
              </a:rPr>
              <a:t>اللقان</a:t>
            </a:r>
            <a:endParaRPr lang="en-US" altLang="fr-FR" sz="2000" b="1" i="1" dirty="0">
              <a:solidFill>
                <a:schemeClr val="bg1"/>
              </a:solidFill>
            </a:endParaRPr>
          </a:p>
        </p:txBody>
      </p:sp>
    </p:spTree>
    <p:extLst>
      <p:ext uri="{BB962C8B-B14F-4D97-AF65-F5344CB8AC3E}">
        <p14:creationId xmlns:p14="http://schemas.microsoft.com/office/powerpoint/2010/main" val="2279258097"/>
      </p:ext>
    </p:extLst>
  </p:cSld>
  <p:clrMapOvr>
    <a:masterClrMapping/>
  </p:clrMapOvr>
</p:sld>
</file>

<file path=ppt/slides/slide7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a:xfrm>
            <a:off x="6672064" y="781948"/>
            <a:ext cx="4992555" cy="2554545"/>
          </a:xfrm>
          <a:prstGeom prst="rect">
            <a:avLst/>
          </a:prstGeom>
        </p:spPr>
        <p:txBody>
          <a:bodyPr wrap="square">
            <a:spAutoFit/>
          </a:bodyPr>
          <a:lstStyle/>
          <a:p>
            <a:pPr algn="just" rtl="1"/>
            <a:r>
              <a:rPr lang="ar-AE" sz="4000" b="1" dirty="0"/>
              <a:t>اطلبوا من الرب عنا،</a:t>
            </a:r>
          </a:p>
          <a:p>
            <a:pPr algn="just" rtl="1"/>
            <a:r>
              <a:rPr lang="ar-AE" sz="4000" b="1" dirty="0"/>
              <a:t>يا سادتي الآباء الرسل،</a:t>
            </a:r>
          </a:p>
          <a:p>
            <a:pPr algn="just" rtl="1"/>
            <a:r>
              <a:rPr lang="ar-AE" sz="4000" b="1" dirty="0"/>
              <a:t>والاثنين والسبعين تلميذاً، ليغفر لنا خطايانا.</a:t>
            </a:r>
          </a:p>
        </p:txBody>
      </p:sp>
      <p:sp>
        <p:nvSpPr>
          <p:cNvPr id="6" name="Rectangle 5"/>
          <p:cNvSpPr/>
          <p:nvPr/>
        </p:nvSpPr>
        <p:spPr>
          <a:xfrm>
            <a:off x="431371" y="851228"/>
            <a:ext cx="6024669" cy="2308324"/>
          </a:xfrm>
          <a:prstGeom prst="rect">
            <a:avLst/>
          </a:prstGeom>
        </p:spPr>
        <p:txBody>
          <a:bodyPr wrap="square">
            <a:spAutoFit/>
          </a:bodyPr>
          <a:lstStyle/>
          <a:p>
            <a:pPr algn="just"/>
            <a:r>
              <a:rPr lang="pt-BR" sz="3600" b="1" dirty="0">
                <a:latin typeface="Athanasius" pitchFamily="2" charset="0"/>
              </a:rPr>
              <a:t>Twb\ `èmP_ `èe`è\rhi `èejwn &gt; `èw na_ `ènio; `èn`èapoctoloc &gt; nem pike `è]be `èmmaqhthc &gt; `èntefxa nennobi nan `èebol.</a:t>
            </a:r>
            <a:endParaRPr lang="fr-FR" sz="3600" b="1" dirty="0">
              <a:latin typeface="Athanasius" pitchFamily="2" charset="0"/>
            </a:endParaRPr>
          </a:p>
        </p:txBody>
      </p:sp>
      <p:sp>
        <p:nvSpPr>
          <p:cNvPr id="7" name="Rectangle 6"/>
          <p:cNvSpPr/>
          <p:nvPr/>
        </p:nvSpPr>
        <p:spPr>
          <a:xfrm>
            <a:off x="695400" y="3959185"/>
            <a:ext cx="10945216" cy="2062103"/>
          </a:xfrm>
          <a:prstGeom prst="rect">
            <a:avLst/>
          </a:prstGeom>
        </p:spPr>
        <p:txBody>
          <a:bodyPr wrap="square">
            <a:spAutoFit/>
          </a:bodyPr>
          <a:lstStyle/>
          <a:p>
            <a:pPr algn="ctr"/>
            <a:r>
              <a:rPr lang="fr-FR" sz="3200" b="1" dirty="0">
                <a:latin typeface="Book Antiqua" pitchFamily="18" charset="0"/>
              </a:rPr>
              <a:t>Implorez le Seigneur pour nous,</a:t>
            </a:r>
          </a:p>
          <a:p>
            <a:pPr algn="ctr"/>
            <a:r>
              <a:rPr lang="fr-FR" sz="3200" b="1" dirty="0">
                <a:latin typeface="Book Antiqua" pitchFamily="18" charset="0"/>
              </a:rPr>
              <a:t> mes maîtres et mes pères les apôtres </a:t>
            </a:r>
          </a:p>
          <a:p>
            <a:pPr algn="ctr"/>
            <a:r>
              <a:rPr lang="fr-FR" sz="3200" b="1" dirty="0">
                <a:latin typeface="Book Antiqua" pitchFamily="18" charset="0"/>
              </a:rPr>
              <a:t>et les soixante-dix disciples </a:t>
            </a:r>
          </a:p>
          <a:p>
            <a:pPr algn="ctr"/>
            <a:r>
              <a:rPr lang="fr-FR" sz="3200" b="1" dirty="0">
                <a:latin typeface="Book Antiqua" pitchFamily="18" charset="0"/>
              </a:rPr>
              <a:t>afin qu'il nous remette les péchés.</a:t>
            </a:r>
          </a:p>
        </p:txBody>
      </p:sp>
      <p:sp>
        <p:nvSpPr>
          <p:cNvPr id="10" name="ZoneTexte 9">
            <a:extLst>
              <a:ext uri="{FF2B5EF4-FFF2-40B4-BE49-F238E27FC236}">
                <a16:creationId xmlns:a16="http://schemas.microsoft.com/office/drawing/2014/main" id="{FD24E59F-6A00-4518-81FA-ACE14C87C92B}"/>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du </a:t>
            </a:r>
            <a:r>
              <a:rPr lang="fr-FR" sz="1600" b="1" dirty="0" err="1">
                <a:solidFill>
                  <a:schemeClr val="bg1"/>
                </a:solidFill>
              </a:rPr>
              <a:t>Lakkan</a:t>
            </a:r>
            <a:r>
              <a:rPr lang="fr-FR" sz="1600" b="1" dirty="0">
                <a:solidFill>
                  <a:schemeClr val="bg1"/>
                </a:solidFill>
              </a:rPr>
              <a:t> (Lavement des pieds)</a:t>
            </a:r>
          </a:p>
        </p:txBody>
      </p:sp>
      <p:sp>
        <p:nvSpPr>
          <p:cNvPr id="12" name="Rectangle 74">
            <a:extLst>
              <a:ext uri="{FF2B5EF4-FFF2-40B4-BE49-F238E27FC236}">
                <a16:creationId xmlns:a16="http://schemas.microsoft.com/office/drawing/2014/main" id="{905BFB58-B54E-456A-B584-26E910C00EF4}"/>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صلاة </a:t>
            </a:r>
            <a:r>
              <a:rPr lang="ar-SA" sz="2000" b="1" dirty="0" err="1">
                <a:solidFill>
                  <a:schemeClr val="bg1"/>
                </a:solidFill>
              </a:rPr>
              <a:t>اللقان</a:t>
            </a:r>
            <a:endParaRPr lang="en-US" altLang="fr-FR" sz="2000" b="1" i="1" dirty="0">
              <a:solidFill>
                <a:schemeClr val="bg1"/>
              </a:solidFill>
            </a:endParaRPr>
          </a:p>
        </p:txBody>
      </p:sp>
    </p:spTree>
    <p:extLst>
      <p:ext uri="{BB962C8B-B14F-4D97-AF65-F5344CB8AC3E}">
        <p14:creationId xmlns:p14="http://schemas.microsoft.com/office/powerpoint/2010/main" val="1015439610"/>
      </p:ext>
    </p:extLst>
  </p:cSld>
  <p:clrMapOvr>
    <a:masterClrMapping/>
  </p:clrMapOvr>
</p:sld>
</file>

<file path=ppt/slides/slide7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5306" y="1266276"/>
            <a:ext cx="5406557" cy="4791684"/>
          </a:xfrm>
        </p:spPr>
        <p:txBody>
          <a:bodyPr numCol="1" spcCol="72000" anchor="t">
            <a:noAutofit/>
          </a:bodyPr>
          <a:lstStyle/>
          <a:p>
            <a:pPr marL="0" indent="0" algn="just">
              <a:buNone/>
            </a:pPr>
            <a:r>
              <a:rPr lang="fr-FR" sz="2600" b="1" dirty="0">
                <a:latin typeface="Book Antiqua" panose="02040602050305030304" pitchFamily="18" charset="0"/>
              </a:rPr>
              <a:t>Nous Te rendons grâce, Maître Seigneur Dieu Tout-puissant, de toute chose, pour toute chose et en toute chose, parce que Tu nous as rendus dignes en cette heure d'accomplir ce lavement des pieds, que Ton Fils unique, notre Seigneur, notre Dieu, notre Maître et notre Sauveur Jésus Christ a fait et a enseigné à Ses disciples. Nous implorons et nous supplions Ta bonté ô Ami du genre humain ne regarde pas nos nombreux péchés.</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marL="0" marR="0" lvl="0" indent="0" algn="ctr" defTabSz="914400" rtl="1" eaLnBrk="1" fontAlgn="base" latinLnBrk="0" hangingPunct="1">
              <a:lnSpc>
                <a:spcPct val="100000"/>
              </a:lnSpc>
              <a:spcBef>
                <a:spcPct val="20000"/>
              </a:spcBef>
              <a:spcAft>
                <a:spcPct val="0"/>
              </a:spcAft>
              <a:buClrTx/>
              <a:buSzTx/>
              <a:buFontTx/>
              <a:buNone/>
              <a:tabLst/>
              <a:defRPr/>
            </a:pPr>
            <a:endParaRPr kumimoji="0" lang="ar-SA" altLang="fr-FR" sz="36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 typeface="Arial" pitchFamily="34" charset="0"/>
              <a:buNone/>
              <a:tabLst/>
              <a:defRPr/>
            </a:pPr>
            <a:endParaRPr kumimoji="0" lang="fr-FR" sz="4000" b="1" i="0" u="none" strike="noStrike" kern="1200" cap="none" spc="0" normalizeH="0" baseline="0" noProof="0" dirty="0">
              <a:ln>
                <a:noFill/>
              </a:ln>
              <a:solidFill>
                <a:prstClr val="black"/>
              </a:solidFill>
              <a:effectLst/>
              <a:uLnTx/>
              <a:uFillTx/>
              <a:latin typeface="CS Avva Shenouda" panose="020B7200000000000000" pitchFamily="34" charset="0"/>
              <a:ea typeface="+mn-ea"/>
              <a:cs typeface="+mn-cs"/>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240016" y="1233424"/>
            <a:ext cx="5453049" cy="5078313"/>
          </a:xfrm>
          <a:prstGeom prst="rect">
            <a:avLst/>
          </a:prstGeom>
        </p:spPr>
        <p:txBody>
          <a:bodyPr wrap="square" anchor="t" anchorCtr="0">
            <a:spAutoFit/>
          </a:bodyPr>
          <a:lstStyle/>
          <a:p>
            <a:pPr lvl="0" algn="just" rtl="1">
              <a:spcAft>
                <a:spcPts val="1200"/>
              </a:spcAft>
            </a:pPr>
            <a:r>
              <a:rPr lang="ar-AE" sz="3600" b="1" dirty="0">
                <a:solidFill>
                  <a:prstClr val="black"/>
                </a:solidFill>
                <a:latin typeface="Book Antiqua" panose="02040602050305030304" pitchFamily="18" charset="0"/>
              </a:rPr>
              <a:t>نشكرك على كل حال ومن أجل كل حال وفى كل حال، لأنك جعلتنا مستحقين في هذه الساعة أن نكمل مثال مغسلك المقدس، هذا الذي رسمه وعلمه لتلاميذه ابنك الوحيد الجنس ربنا وإلهنا ومعلمنا ومخلصنا يسوع المسيح، نسأل ونطلب من صلاحك يا محب البشر تجاوز عن خطايانا الكثيرة</a:t>
            </a:r>
            <a:endParaRPr lang="fr-FR" sz="3600" b="1" dirty="0">
              <a:solidFill>
                <a:prstClr val="black"/>
              </a:solidFill>
              <a:latin typeface="Book Antiqua" panose="02040602050305030304" pitchFamily="18" charset="0"/>
            </a:endParaRPr>
          </a:p>
        </p:txBody>
      </p:sp>
      <p:graphicFrame>
        <p:nvGraphicFramePr>
          <p:cNvPr id="6" name="Tableau 5">
            <a:extLst>
              <a:ext uri="{FF2B5EF4-FFF2-40B4-BE49-F238E27FC236}">
                <a16:creationId xmlns:a16="http://schemas.microsoft.com/office/drawing/2014/main" id="{4FF79188-25EB-41E5-AB1D-E25E688F4592}"/>
              </a:ext>
            </a:extLst>
          </p:cNvPr>
          <p:cNvGraphicFramePr>
            <a:graphicFrameLocks noGrp="1"/>
          </p:cNvGraphicFramePr>
          <p:nvPr/>
        </p:nvGraphicFramePr>
        <p:xfrm>
          <a:off x="422177" y="764704"/>
          <a:ext cx="11270888" cy="457200"/>
        </p:xfrm>
        <a:graphic>
          <a:graphicData uri="http://schemas.openxmlformats.org/drawingml/2006/table">
            <a:tbl>
              <a:tblPr firstRow="1" bandRow="1">
                <a:tableStyleId>{5C22544A-7EE6-4342-B048-85BDC9FD1C3A}</a:tableStyleId>
              </a:tblPr>
              <a:tblGrid>
                <a:gridCol w="5635444">
                  <a:extLst>
                    <a:ext uri="{9D8B030D-6E8A-4147-A177-3AD203B41FA5}">
                      <a16:colId xmlns:a16="http://schemas.microsoft.com/office/drawing/2014/main" val="3960078522"/>
                    </a:ext>
                  </a:extLst>
                </a:gridCol>
                <a:gridCol w="5635444">
                  <a:extLst>
                    <a:ext uri="{9D8B030D-6E8A-4147-A177-3AD203B41FA5}">
                      <a16:colId xmlns:a16="http://schemas.microsoft.com/office/drawing/2014/main" val="643635508"/>
                    </a:ext>
                  </a:extLst>
                </a:gridCol>
              </a:tblGrid>
              <a:tr h="370840">
                <a:tc>
                  <a:txBody>
                    <a:bodyPr/>
                    <a:lstStyle/>
                    <a:p>
                      <a:pPr algn="ctr"/>
                      <a:r>
                        <a:rPr lang="fr-FR" sz="2000" dirty="0">
                          <a:solidFill>
                            <a:srgbClr val="C00000"/>
                          </a:solidFill>
                        </a:rPr>
                        <a:t>Le Prêtre</a:t>
                      </a: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ar-SA" sz="2400" b="1" kern="1200" dirty="0">
                          <a:solidFill>
                            <a:srgbClr val="C00000"/>
                          </a:solidFill>
                          <a:effectLst/>
                          <a:latin typeface="+mn-lt"/>
                          <a:ea typeface="+mn-ea"/>
                          <a:cs typeface="+mn-cs"/>
                        </a:rPr>
                        <a:t>الكاهن</a:t>
                      </a:r>
                      <a:endParaRPr lang="fr-FR" sz="2400" dirty="0">
                        <a:solidFill>
                          <a:srgbClr val="C00000"/>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765860686"/>
                  </a:ext>
                </a:extLst>
              </a:tr>
            </a:tbl>
          </a:graphicData>
        </a:graphic>
      </p:graphicFrame>
      <p:sp>
        <p:nvSpPr>
          <p:cNvPr id="11" name="ZoneTexte 10">
            <a:extLst>
              <a:ext uri="{FF2B5EF4-FFF2-40B4-BE49-F238E27FC236}">
                <a16:creationId xmlns:a16="http://schemas.microsoft.com/office/drawing/2014/main" id="{49B5F409-6719-4D60-BD31-93511E4E9C6E}"/>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du </a:t>
            </a:r>
            <a:r>
              <a:rPr lang="fr-FR" sz="1600" b="1" dirty="0" err="1">
                <a:solidFill>
                  <a:schemeClr val="bg1"/>
                </a:solidFill>
              </a:rPr>
              <a:t>Lakkan</a:t>
            </a:r>
            <a:r>
              <a:rPr lang="fr-FR" sz="1600" b="1" dirty="0">
                <a:solidFill>
                  <a:schemeClr val="bg1"/>
                </a:solidFill>
              </a:rPr>
              <a:t> (Lavement des pieds)</a:t>
            </a:r>
          </a:p>
        </p:txBody>
      </p:sp>
      <p:sp>
        <p:nvSpPr>
          <p:cNvPr id="13" name="Rectangle 74">
            <a:extLst>
              <a:ext uri="{FF2B5EF4-FFF2-40B4-BE49-F238E27FC236}">
                <a16:creationId xmlns:a16="http://schemas.microsoft.com/office/drawing/2014/main" id="{EC732252-AEF6-448D-A9AE-1F5B7FC8ED4F}"/>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صلاة </a:t>
            </a:r>
            <a:r>
              <a:rPr lang="ar-SA" sz="2000" b="1" dirty="0" err="1">
                <a:solidFill>
                  <a:schemeClr val="bg1"/>
                </a:solidFill>
              </a:rPr>
              <a:t>اللقان</a:t>
            </a:r>
            <a:endParaRPr lang="en-US" altLang="fr-FR" sz="2000" b="1" i="1" dirty="0">
              <a:solidFill>
                <a:schemeClr val="bg1"/>
              </a:solidFill>
            </a:endParaRPr>
          </a:p>
        </p:txBody>
      </p:sp>
    </p:spTree>
    <p:extLst>
      <p:ext uri="{BB962C8B-B14F-4D97-AF65-F5344CB8AC3E}">
        <p14:creationId xmlns:p14="http://schemas.microsoft.com/office/powerpoint/2010/main" val="2828857416"/>
      </p:ext>
    </p:extLst>
  </p:cSld>
  <p:clrMapOvr>
    <a:masterClrMapping/>
  </p:clrMapOvr>
</p:sld>
</file>

<file path=ppt/slides/slide7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5306" y="1266276"/>
            <a:ext cx="5406557" cy="4791684"/>
          </a:xfrm>
        </p:spPr>
        <p:txBody>
          <a:bodyPr numCol="1" spcCol="72000" anchor="t">
            <a:noAutofit/>
          </a:bodyPr>
          <a:lstStyle/>
          <a:p>
            <a:pPr marL="0" indent="0" algn="just">
              <a:buNone/>
            </a:pPr>
            <a:r>
              <a:rPr lang="fr-FR" sz="2600" b="1" dirty="0">
                <a:latin typeface="Book Antiqua" panose="02040602050305030304" pitchFamily="18" charset="0"/>
              </a:rPr>
              <a:t>Sois compatissant envers nous selon Ta grande miséricorde. Accorde-nous en tout temps Ta paix dans Ta sainte Église. </a:t>
            </a:r>
            <a:r>
              <a:rPr lang="fr-FR" sz="2600" b="1" dirty="0" err="1">
                <a:latin typeface="Book Antiqua" panose="02040602050305030304" pitchFamily="18" charset="0"/>
              </a:rPr>
              <a:t>Garde-nous</a:t>
            </a:r>
            <a:r>
              <a:rPr lang="fr-FR" sz="2600" b="1" dirty="0">
                <a:latin typeface="Book Antiqua" panose="02040602050305030304" pitchFamily="18" charset="0"/>
              </a:rPr>
              <a:t> dans Ta paix, Ton amour et Ta crainte afin que nous demeurions éveillés à tous Tes commandements. Fais que nous ayons en partage tes bienfaits éternels. </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marL="0" marR="0" lvl="0" indent="0" algn="ctr" defTabSz="914400" rtl="1" eaLnBrk="1" fontAlgn="base" latinLnBrk="0" hangingPunct="1">
              <a:lnSpc>
                <a:spcPct val="100000"/>
              </a:lnSpc>
              <a:spcBef>
                <a:spcPct val="20000"/>
              </a:spcBef>
              <a:spcAft>
                <a:spcPct val="0"/>
              </a:spcAft>
              <a:buClrTx/>
              <a:buSzTx/>
              <a:buFontTx/>
              <a:buNone/>
              <a:tabLst/>
              <a:defRPr/>
            </a:pPr>
            <a:endParaRPr kumimoji="0" lang="ar-SA" altLang="fr-FR" sz="36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 typeface="Arial" pitchFamily="34" charset="0"/>
              <a:buNone/>
              <a:tabLst/>
              <a:defRPr/>
            </a:pPr>
            <a:endParaRPr kumimoji="0" lang="fr-FR" sz="4000" b="1" i="0" u="none" strike="noStrike" kern="1200" cap="none" spc="0" normalizeH="0" baseline="0" noProof="0" dirty="0">
              <a:ln>
                <a:noFill/>
              </a:ln>
              <a:solidFill>
                <a:prstClr val="black"/>
              </a:solidFill>
              <a:effectLst/>
              <a:uLnTx/>
              <a:uFillTx/>
              <a:latin typeface="CS Avva Shenouda" panose="020B7200000000000000" pitchFamily="34" charset="0"/>
              <a:ea typeface="+mn-ea"/>
              <a:cs typeface="+mn-cs"/>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240016" y="1233424"/>
            <a:ext cx="5453049" cy="3970318"/>
          </a:xfrm>
          <a:prstGeom prst="rect">
            <a:avLst/>
          </a:prstGeom>
        </p:spPr>
        <p:txBody>
          <a:bodyPr wrap="square" anchor="t" anchorCtr="0">
            <a:spAutoFit/>
          </a:bodyPr>
          <a:lstStyle/>
          <a:p>
            <a:pPr lvl="0" algn="just" rtl="1">
              <a:spcAft>
                <a:spcPts val="1200"/>
              </a:spcAft>
            </a:pPr>
            <a:r>
              <a:rPr lang="ar-AE" sz="3600" b="1" dirty="0">
                <a:solidFill>
                  <a:prstClr val="black"/>
                </a:solidFill>
                <a:latin typeface="Book Antiqua" panose="02040602050305030304" pitchFamily="18" charset="0"/>
              </a:rPr>
              <a:t>وترأف علينا ككثرة مراحمك وأنعم لنا في كل حين بسلامك في بيعتك المقدسة. احفظنا بسلام ومحبة مع خوفك متيقظين لجميع وصاياك في هذا الدهر الحاضر وفى الآتي، اجعلنا جميعاّ شركاء لخيراتك الدهرية</a:t>
            </a:r>
            <a:endParaRPr lang="fr-FR" sz="3600" b="1" dirty="0">
              <a:solidFill>
                <a:prstClr val="black"/>
              </a:solidFill>
              <a:latin typeface="Book Antiqua" panose="02040602050305030304" pitchFamily="18" charset="0"/>
            </a:endParaRPr>
          </a:p>
        </p:txBody>
      </p:sp>
      <p:sp>
        <p:nvSpPr>
          <p:cNvPr id="11" name="ZoneTexte 10">
            <a:extLst>
              <a:ext uri="{FF2B5EF4-FFF2-40B4-BE49-F238E27FC236}">
                <a16:creationId xmlns:a16="http://schemas.microsoft.com/office/drawing/2014/main" id="{49B5F409-6719-4D60-BD31-93511E4E9C6E}"/>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du </a:t>
            </a:r>
            <a:r>
              <a:rPr lang="fr-FR" sz="1600" b="1" dirty="0" err="1">
                <a:solidFill>
                  <a:schemeClr val="bg1"/>
                </a:solidFill>
              </a:rPr>
              <a:t>Lakkan</a:t>
            </a:r>
            <a:r>
              <a:rPr lang="fr-FR" sz="1600" b="1" dirty="0">
                <a:solidFill>
                  <a:schemeClr val="bg1"/>
                </a:solidFill>
              </a:rPr>
              <a:t> (Lavement des pieds)</a:t>
            </a:r>
          </a:p>
        </p:txBody>
      </p:sp>
      <p:sp>
        <p:nvSpPr>
          <p:cNvPr id="13" name="Rectangle 74">
            <a:extLst>
              <a:ext uri="{FF2B5EF4-FFF2-40B4-BE49-F238E27FC236}">
                <a16:creationId xmlns:a16="http://schemas.microsoft.com/office/drawing/2014/main" id="{EC732252-AEF6-448D-A9AE-1F5B7FC8ED4F}"/>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صلاة </a:t>
            </a:r>
            <a:r>
              <a:rPr lang="ar-SA" sz="2000" b="1" dirty="0" err="1">
                <a:solidFill>
                  <a:schemeClr val="bg1"/>
                </a:solidFill>
              </a:rPr>
              <a:t>اللقان</a:t>
            </a:r>
            <a:endParaRPr lang="en-US" altLang="fr-FR" sz="2000" b="1" i="1" dirty="0">
              <a:solidFill>
                <a:schemeClr val="bg1"/>
              </a:solidFill>
            </a:endParaRPr>
          </a:p>
        </p:txBody>
      </p:sp>
    </p:spTree>
    <p:extLst>
      <p:ext uri="{BB962C8B-B14F-4D97-AF65-F5344CB8AC3E}">
        <p14:creationId xmlns:p14="http://schemas.microsoft.com/office/powerpoint/2010/main" val="453149017"/>
      </p:ext>
    </p:extLst>
  </p:cSld>
  <p:clrMapOvr>
    <a:masterClrMapping/>
  </p:clrMapOvr>
</p:sld>
</file>

<file path=ppt/slides/slide7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5306" y="1266276"/>
            <a:ext cx="5406557" cy="4791684"/>
          </a:xfrm>
        </p:spPr>
        <p:txBody>
          <a:bodyPr numCol="1" spcCol="72000" anchor="t">
            <a:noAutofit/>
          </a:bodyPr>
          <a:lstStyle/>
          <a:p>
            <a:pPr marL="0" indent="0" algn="just">
              <a:buNone/>
            </a:pPr>
            <a:r>
              <a:rPr lang="fr-FR" sz="2600" b="1" dirty="0">
                <a:latin typeface="Book Antiqua" panose="02040602050305030304" pitchFamily="18" charset="0"/>
              </a:rPr>
              <a:t>Par Ton Fils unique notre Seigneur Jésus Christ, par Qui la gloire, l'honneur, la magnificence et l'adoration Te sont dus avec Lui et le Saint-Esprit vivifiant et consubstantiel à Toi, maintenant et toujours et dans les siècles des siècles. Amen !</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marL="0" marR="0" lvl="0" indent="0" algn="ctr" defTabSz="914400" rtl="1" eaLnBrk="1" fontAlgn="base" latinLnBrk="0" hangingPunct="1">
              <a:lnSpc>
                <a:spcPct val="100000"/>
              </a:lnSpc>
              <a:spcBef>
                <a:spcPct val="20000"/>
              </a:spcBef>
              <a:spcAft>
                <a:spcPct val="0"/>
              </a:spcAft>
              <a:buClrTx/>
              <a:buSzTx/>
              <a:buFontTx/>
              <a:buNone/>
              <a:tabLst/>
              <a:defRPr/>
            </a:pPr>
            <a:endParaRPr kumimoji="0" lang="ar-SA" altLang="fr-FR" sz="36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 typeface="Arial" pitchFamily="34" charset="0"/>
              <a:buNone/>
              <a:tabLst/>
              <a:defRPr/>
            </a:pPr>
            <a:endParaRPr kumimoji="0" lang="fr-FR" sz="4000" b="1" i="0" u="none" strike="noStrike" kern="1200" cap="none" spc="0" normalizeH="0" baseline="0" noProof="0" dirty="0">
              <a:ln>
                <a:noFill/>
              </a:ln>
              <a:solidFill>
                <a:prstClr val="black"/>
              </a:solidFill>
              <a:effectLst/>
              <a:uLnTx/>
              <a:uFillTx/>
              <a:latin typeface="CS Avva Shenouda" panose="020B7200000000000000" pitchFamily="34" charset="0"/>
              <a:ea typeface="+mn-ea"/>
              <a:cs typeface="+mn-cs"/>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240016" y="1233424"/>
            <a:ext cx="5453049" cy="3416320"/>
          </a:xfrm>
          <a:prstGeom prst="rect">
            <a:avLst/>
          </a:prstGeom>
        </p:spPr>
        <p:txBody>
          <a:bodyPr wrap="square" anchor="t" anchorCtr="0">
            <a:spAutoFit/>
          </a:bodyPr>
          <a:lstStyle/>
          <a:p>
            <a:pPr lvl="0" algn="just" rtl="1">
              <a:spcAft>
                <a:spcPts val="1200"/>
              </a:spcAft>
            </a:pPr>
            <a:r>
              <a:rPr lang="ar-AE" sz="3600" b="1" dirty="0">
                <a:solidFill>
                  <a:prstClr val="black"/>
                </a:solidFill>
                <a:latin typeface="Book Antiqua" panose="02040602050305030304" pitchFamily="18" charset="0"/>
              </a:rPr>
              <a:t>بابنك الوحيد يسوع المسيح ربنا، هذا الذي من قبله المجد والإكرام والعز والسجود يليق بك معه والروح القدس المحي المساوي لك الآن وكل أوان وإلى دهر الدهور اّمين.</a:t>
            </a:r>
            <a:endParaRPr lang="fr-FR" sz="3600" b="1" dirty="0">
              <a:solidFill>
                <a:prstClr val="black"/>
              </a:solidFill>
              <a:latin typeface="Book Antiqua" panose="02040602050305030304" pitchFamily="18" charset="0"/>
            </a:endParaRPr>
          </a:p>
        </p:txBody>
      </p:sp>
      <p:sp>
        <p:nvSpPr>
          <p:cNvPr id="11" name="ZoneTexte 10">
            <a:extLst>
              <a:ext uri="{FF2B5EF4-FFF2-40B4-BE49-F238E27FC236}">
                <a16:creationId xmlns:a16="http://schemas.microsoft.com/office/drawing/2014/main" id="{49B5F409-6719-4D60-BD31-93511E4E9C6E}"/>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du </a:t>
            </a:r>
            <a:r>
              <a:rPr lang="fr-FR" sz="1600" b="1" dirty="0" err="1">
                <a:solidFill>
                  <a:schemeClr val="bg1"/>
                </a:solidFill>
              </a:rPr>
              <a:t>Lakkan</a:t>
            </a:r>
            <a:r>
              <a:rPr lang="fr-FR" sz="1600" b="1" dirty="0">
                <a:solidFill>
                  <a:schemeClr val="bg1"/>
                </a:solidFill>
              </a:rPr>
              <a:t> (Lavement des pieds)</a:t>
            </a:r>
          </a:p>
        </p:txBody>
      </p:sp>
      <p:sp>
        <p:nvSpPr>
          <p:cNvPr id="13" name="Rectangle 74">
            <a:extLst>
              <a:ext uri="{FF2B5EF4-FFF2-40B4-BE49-F238E27FC236}">
                <a16:creationId xmlns:a16="http://schemas.microsoft.com/office/drawing/2014/main" id="{EC732252-AEF6-448D-A9AE-1F5B7FC8ED4F}"/>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صلاة </a:t>
            </a:r>
            <a:r>
              <a:rPr lang="ar-SA" sz="2000" b="1" dirty="0" err="1">
                <a:solidFill>
                  <a:schemeClr val="bg1"/>
                </a:solidFill>
              </a:rPr>
              <a:t>اللقان</a:t>
            </a:r>
            <a:endParaRPr lang="en-US" altLang="fr-FR" sz="2000" b="1" i="1" dirty="0">
              <a:solidFill>
                <a:schemeClr val="bg1"/>
              </a:solidFill>
            </a:endParaRPr>
          </a:p>
        </p:txBody>
      </p:sp>
    </p:spTree>
    <p:extLst>
      <p:ext uri="{BB962C8B-B14F-4D97-AF65-F5344CB8AC3E}">
        <p14:creationId xmlns:p14="http://schemas.microsoft.com/office/powerpoint/2010/main" val="622191178"/>
      </p:ext>
    </p:extLst>
  </p:cSld>
  <p:clrMapOvr>
    <a:masterClrMapping/>
  </p:clrMapOvr>
</p:sld>
</file>

<file path=ppt/slides/slide7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7369" y="404664"/>
            <a:ext cx="5616624" cy="5832648"/>
          </a:xfrm>
        </p:spPr>
        <p:txBody>
          <a:bodyPr>
            <a:noAutofit/>
          </a:bodyPr>
          <a:lstStyle/>
          <a:p>
            <a:pPr marL="0" indent="3175" algn="just">
              <a:buNone/>
            </a:pPr>
            <a:r>
              <a:rPr lang="fr-FR" sz="2800" b="1" dirty="0">
                <a:solidFill>
                  <a:srgbClr val="C00000"/>
                </a:solidFill>
              </a:rPr>
              <a:t>Sermon de notre père St Jean Chrysostome que sa bénédiction soit sur nous tous Amen</a:t>
            </a:r>
          </a:p>
          <a:p>
            <a:pPr marL="0" indent="3175" algn="just">
              <a:buNone/>
            </a:pPr>
            <a:endParaRPr lang="fr-FR" sz="2800" b="1" dirty="0">
              <a:solidFill>
                <a:srgbClr val="C00000"/>
              </a:solidFill>
            </a:endParaRPr>
          </a:p>
          <a:p>
            <a:pPr marL="0" indent="3175" algn="just">
              <a:buNone/>
            </a:pPr>
            <a:r>
              <a:rPr lang="fr-FR" sz="2800" b="1" dirty="0"/>
              <a:t>Je vois en ce jour, une multitude de croyants se précipiter vers la communion de ces sacrements pleins de crainte et de tremblement, afin que leur gain soit multiplié. Ainsi, je vous exhorte premièrement, à vous comporter avec crainte et prudence, comme il se doit à ces saints sacrements !</a:t>
            </a:r>
          </a:p>
        </p:txBody>
      </p:sp>
      <p:sp>
        <p:nvSpPr>
          <p:cNvPr id="4" name="Rectangle 3">
            <a:extLst>
              <a:ext uri="{FF2B5EF4-FFF2-40B4-BE49-F238E27FC236}">
                <a16:creationId xmlns:a16="http://schemas.microsoft.com/office/drawing/2014/main" id="{91243CA8-04CE-43A8-A980-AAAC9EEED9CA}"/>
              </a:ext>
            </a:extLst>
          </p:cNvPr>
          <p:cNvSpPr/>
          <p:nvPr/>
        </p:nvSpPr>
        <p:spPr>
          <a:xfrm>
            <a:off x="6240016" y="582935"/>
            <a:ext cx="5472608" cy="5798393"/>
          </a:xfrm>
          <a:prstGeom prst="rect">
            <a:avLst/>
          </a:prstGeom>
        </p:spPr>
        <p:txBody>
          <a:bodyPr wrap="square">
            <a:normAutofit/>
          </a:bodyPr>
          <a:lstStyle/>
          <a:p>
            <a:pPr algn="just" rtl="1"/>
            <a:r>
              <a:rPr lang="ar-EG" sz="3600" b="1" dirty="0">
                <a:solidFill>
                  <a:srgbClr val="C00000"/>
                </a:solidFill>
              </a:rPr>
              <a:t>عظة لأبينا القديس أنبا يوحنا ذهبي الفم، بركته المقدسة تكون </a:t>
            </a:r>
            <a:r>
              <a:rPr lang="ar-EG" sz="3600" b="1" dirty="0" err="1">
                <a:solidFill>
                  <a:srgbClr val="C00000"/>
                </a:solidFill>
              </a:rPr>
              <a:t>معنا.</a:t>
            </a:r>
            <a:r>
              <a:rPr lang="ar-EG" sz="3600" b="1" dirty="0">
                <a:solidFill>
                  <a:srgbClr val="C00000"/>
                </a:solidFill>
              </a:rPr>
              <a:t> آمين.</a:t>
            </a:r>
          </a:p>
          <a:p>
            <a:pPr algn="just" rtl="1"/>
            <a:r>
              <a:rPr lang="ar-EG" sz="3600" b="1" dirty="0"/>
              <a:t>أنى أرى اليوم كثيرين من المِؤمنين مسرعين إلى الشركة في هذه السرائر المملوءة خوفا ورعدة، لكي يكون الربح </a:t>
            </a:r>
            <a:r>
              <a:rPr lang="ar-EG" sz="3600" b="1" dirty="0" err="1"/>
              <a:t>مضاعفآ</a:t>
            </a:r>
            <a:r>
              <a:rPr lang="ar-EG" sz="3600" b="1" dirty="0"/>
              <a:t>. فأرشدكم أنا </a:t>
            </a:r>
            <a:r>
              <a:rPr lang="ar-EG" sz="3600" b="1" dirty="0" err="1"/>
              <a:t>أولآ</a:t>
            </a:r>
            <a:r>
              <a:rPr lang="ar-EG" sz="3600" b="1" dirty="0"/>
              <a:t> بقولي، لكي تسيروا بخوف ورهبة ووجل، كما يحق بهذه السرائر المقدسة: </a:t>
            </a:r>
            <a:endParaRPr lang="ar-SA" sz="3600" b="1" dirty="0">
              <a:solidFill>
                <a:srgbClr val="C00000"/>
              </a:solidFill>
              <a:latin typeface="Times New Roman" panose="02020603050405020304" pitchFamily="18" charset="0"/>
            </a:endParaRPr>
          </a:p>
        </p:txBody>
      </p:sp>
      <p:sp>
        <p:nvSpPr>
          <p:cNvPr id="6" name="ZoneTexte 5">
            <a:extLst>
              <a:ext uri="{FF2B5EF4-FFF2-40B4-BE49-F238E27FC236}">
                <a16:creationId xmlns:a16="http://schemas.microsoft.com/office/drawing/2014/main" id="{DD89646E-E065-4E85-87B9-0A71A83E247D}"/>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du </a:t>
            </a:r>
            <a:r>
              <a:rPr lang="fr-FR" sz="1600" b="1" dirty="0" err="1">
                <a:solidFill>
                  <a:schemeClr val="bg1"/>
                </a:solidFill>
              </a:rPr>
              <a:t>Lakkan</a:t>
            </a:r>
            <a:r>
              <a:rPr lang="fr-FR" sz="1600" b="1" dirty="0">
                <a:solidFill>
                  <a:schemeClr val="bg1"/>
                </a:solidFill>
              </a:rPr>
              <a:t> (Lavement des pieds)</a:t>
            </a:r>
          </a:p>
        </p:txBody>
      </p:sp>
      <p:sp>
        <p:nvSpPr>
          <p:cNvPr id="7" name="Rectangle 74">
            <a:extLst>
              <a:ext uri="{FF2B5EF4-FFF2-40B4-BE49-F238E27FC236}">
                <a16:creationId xmlns:a16="http://schemas.microsoft.com/office/drawing/2014/main" id="{6908A94C-C1BC-41BF-870D-60B9A7257258}"/>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صلاة </a:t>
            </a:r>
            <a:r>
              <a:rPr lang="ar-SA" sz="2000" b="1" dirty="0" err="1">
                <a:solidFill>
                  <a:schemeClr val="bg1"/>
                </a:solidFill>
              </a:rPr>
              <a:t>اللقان</a:t>
            </a:r>
            <a:endParaRPr lang="en-US" altLang="fr-FR" sz="2000" b="1" i="1" dirty="0">
              <a:solidFill>
                <a:schemeClr val="bg1"/>
              </a:solidFill>
            </a:endParaRPr>
          </a:p>
        </p:txBody>
      </p:sp>
    </p:spTree>
    <p:extLst>
      <p:ext uri="{BB962C8B-B14F-4D97-AF65-F5344CB8AC3E}">
        <p14:creationId xmlns:p14="http://schemas.microsoft.com/office/powerpoint/2010/main" val="2324689149"/>
      </p:ext>
    </p:extLst>
  </p:cSld>
  <p:clrMapOvr>
    <a:masterClrMapping/>
  </p:clrMapOvr>
</p:sld>
</file>

<file path=ppt/slides/slide7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7369" y="404664"/>
            <a:ext cx="5616624" cy="5832648"/>
          </a:xfrm>
        </p:spPr>
        <p:txBody>
          <a:bodyPr>
            <a:noAutofit/>
          </a:bodyPr>
          <a:lstStyle/>
          <a:p>
            <a:pPr marL="0" indent="3175" algn="just">
              <a:buNone/>
            </a:pPr>
            <a:r>
              <a:rPr lang="fr-FR" sz="2800" b="1" dirty="0"/>
              <a:t>Mes bien-aimés notre Seigneur le Christ a été livré en ce jour, alors si vous entendez qu’Il a été livré, ne sombrez pas dans la tristesse, mais je vous dis pour qui vous devez être triste ! Ayez une profonde tristesse et pleurez abondamment pour celui qui l’a livré… Judas. En effet, Celui qui a été livré s’est assis à la droite de Dieu le Père dans les cieux, et Il a régné sur tous pour l’éternité</a:t>
            </a:r>
          </a:p>
        </p:txBody>
      </p:sp>
      <p:sp>
        <p:nvSpPr>
          <p:cNvPr id="4" name="Rectangle 3">
            <a:extLst>
              <a:ext uri="{FF2B5EF4-FFF2-40B4-BE49-F238E27FC236}">
                <a16:creationId xmlns:a16="http://schemas.microsoft.com/office/drawing/2014/main" id="{91243CA8-04CE-43A8-A980-AAAC9EEED9CA}"/>
              </a:ext>
            </a:extLst>
          </p:cNvPr>
          <p:cNvSpPr/>
          <p:nvPr/>
        </p:nvSpPr>
        <p:spPr>
          <a:xfrm>
            <a:off x="6240016" y="582935"/>
            <a:ext cx="5472608" cy="5798393"/>
          </a:xfrm>
          <a:prstGeom prst="rect">
            <a:avLst/>
          </a:prstGeom>
        </p:spPr>
        <p:txBody>
          <a:bodyPr wrap="square">
            <a:normAutofit/>
          </a:bodyPr>
          <a:lstStyle/>
          <a:p>
            <a:pPr algn="just" rtl="1"/>
            <a:r>
              <a:rPr lang="ar-EG" sz="3600" b="1" dirty="0"/>
              <a:t>أحبائي أسلم السيد المسيح في مثل هذا اليوم، فإذا سمعتم أنه قد أسلم فلا تعبسوا وجوهكم بل أقول لكم عمن تعبسون، اعبسوا </a:t>
            </a:r>
            <a:r>
              <a:rPr lang="ar-EG" sz="3600" b="1" dirty="0" err="1"/>
              <a:t>كثيرآ</a:t>
            </a:r>
            <a:r>
              <a:rPr lang="ar-EG" sz="3600" b="1" dirty="0"/>
              <a:t> وابكوا </a:t>
            </a:r>
            <a:r>
              <a:rPr lang="ar-EG" sz="3600" b="1" dirty="0" err="1"/>
              <a:t>جدآ</a:t>
            </a:r>
            <a:r>
              <a:rPr lang="ar-EG" sz="3600" b="1" dirty="0"/>
              <a:t> على الذي سلمه الذي هو يهوذا، لأن الذي أسلم قد جلس عن يمين الله الآب في السماوات، وهو ملك على الكل </a:t>
            </a:r>
            <a:r>
              <a:rPr lang="ar-EG" sz="3600" b="1" dirty="0" err="1"/>
              <a:t>ملكآ</a:t>
            </a:r>
            <a:r>
              <a:rPr lang="ar-EG" sz="3600" b="1" dirty="0"/>
              <a:t> </a:t>
            </a:r>
            <a:r>
              <a:rPr lang="ar-EG" sz="3600" b="1" dirty="0" err="1"/>
              <a:t>أبديآ</a:t>
            </a:r>
            <a:r>
              <a:rPr lang="ar-EG" sz="3600" b="1" dirty="0"/>
              <a:t> </a:t>
            </a:r>
            <a:endParaRPr lang="ar-SA" sz="3600" b="1" dirty="0">
              <a:solidFill>
                <a:srgbClr val="C00000"/>
              </a:solidFill>
              <a:latin typeface="Times New Roman" panose="02020603050405020304" pitchFamily="18" charset="0"/>
            </a:endParaRPr>
          </a:p>
        </p:txBody>
      </p:sp>
      <p:sp>
        <p:nvSpPr>
          <p:cNvPr id="6" name="ZoneTexte 5">
            <a:extLst>
              <a:ext uri="{FF2B5EF4-FFF2-40B4-BE49-F238E27FC236}">
                <a16:creationId xmlns:a16="http://schemas.microsoft.com/office/drawing/2014/main" id="{DD89646E-E065-4E85-87B9-0A71A83E247D}"/>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du </a:t>
            </a:r>
            <a:r>
              <a:rPr lang="fr-FR" sz="1600" b="1" dirty="0" err="1">
                <a:solidFill>
                  <a:schemeClr val="bg1"/>
                </a:solidFill>
              </a:rPr>
              <a:t>Lakkan</a:t>
            </a:r>
            <a:r>
              <a:rPr lang="fr-FR" sz="1600" b="1" dirty="0">
                <a:solidFill>
                  <a:schemeClr val="bg1"/>
                </a:solidFill>
              </a:rPr>
              <a:t> (Lavement des pieds)</a:t>
            </a:r>
          </a:p>
        </p:txBody>
      </p:sp>
      <p:sp>
        <p:nvSpPr>
          <p:cNvPr id="7" name="Rectangle 74">
            <a:extLst>
              <a:ext uri="{FF2B5EF4-FFF2-40B4-BE49-F238E27FC236}">
                <a16:creationId xmlns:a16="http://schemas.microsoft.com/office/drawing/2014/main" id="{6908A94C-C1BC-41BF-870D-60B9A7257258}"/>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صلاة </a:t>
            </a:r>
            <a:r>
              <a:rPr lang="ar-SA" sz="2000" b="1" dirty="0" err="1">
                <a:solidFill>
                  <a:schemeClr val="bg1"/>
                </a:solidFill>
              </a:rPr>
              <a:t>اللقان</a:t>
            </a:r>
            <a:endParaRPr lang="en-US" altLang="fr-FR" sz="2000" b="1" i="1" dirty="0">
              <a:solidFill>
                <a:schemeClr val="bg1"/>
              </a:solidFill>
            </a:endParaRPr>
          </a:p>
        </p:txBody>
      </p:sp>
    </p:spTree>
    <p:extLst>
      <p:ext uri="{BB962C8B-B14F-4D97-AF65-F5344CB8AC3E}">
        <p14:creationId xmlns:p14="http://schemas.microsoft.com/office/powerpoint/2010/main" val="1673105440"/>
      </p:ext>
    </p:extLst>
  </p:cSld>
  <p:clrMapOvr>
    <a:masterClrMapping/>
  </p:clrMapOvr>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5" name="Connecteur droit 4">
            <a:extLst>
              <a:ext uri="{FF2B5EF4-FFF2-40B4-BE49-F238E27FC236}">
                <a16:creationId xmlns:a16="http://schemas.microsoft.com/office/drawing/2014/main" id="{126B1987-611D-41BD-9F08-E35F26AD5672}"/>
              </a:ext>
            </a:extLst>
          </p:cNvPr>
          <p:cNvCxnSpPr>
            <a:cxnSpLocks/>
          </p:cNvCxnSpPr>
          <p:nvPr/>
        </p:nvCxnSpPr>
        <p:spPr>
          <a:xfrm flipV="1">
            <a:off x="4151784" y="548680"/>
            <a:ext cx="0" cy="5832648"/>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7" name="Connecteur droit 6">
            <a:extLst>
              <a:ext uri="{FF2B5EF4-FFF2-40B4-BE49-F238E27FC236}">
                <a16:creationId xmlns:a16="http://schemas.microsoft.com/office/drawing/2014/main" id="{6FCAE597-4702-47B1-A0B0-F545200A3E96}"/>
              </a:ext>
            </a:extLst>
          </p:cNvPr>
          <p:cNvCxnSpPr>
            <a:cxnSpLocks/>
          </p:cNvCxnSpPr>
          <p:nvPr/>
        </p:nvCxnSpPr>
        <p:spPr>
          <a:xfrm>
            <a:off x="7932204" y="548680"/>
            <a:ext cx="0" cy="5832648"/>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aphicFrame>
        <p:nvGraphicFramePr>
          <p:cNvPr id="12" name="Tableau 11">
            <a:extLst>
              <a:ext uri="{FF2B5EF4-FFF2-40B4-BE49-F238E27FC236}">
                <a16:creationId xmlns:a16="http://schemas.microsoft.com/office/drawing/2014/main" id="{23B5C5BD-6EB6-4F33-9C21-03AB01B882EA}"/>
              </a:ext>
            </a:extLst>
          </p:cNvPr>
          <p:cNvGraphicFramePr>
            <a:graphicFrameLocks noGrp="1"/>
          </p:cNvGraphicFramePr>
          <p:nvPr/>
        </p:nvGraphicFramePr>
        <p:xfrm>
          <a:off x="435402" y="562600"/>
          <a:ext cx="11277213" cy="6733427"/>
        </p:xfrm>
        <a:graphic>
          <a:graphicData uri="http://schemas.openxmlformats.org/drawingml/2006/table">
            <a:tbl>
              <a:tblPr firstRow="1" bandRow="1">
                <a:tableStyleId>{5C22544A-7EE6-4342-B048-85BDC9FD1C3A}</a:tableStyleId>
              </a:tblPr>
              <a:tblGrid>
                <a:gridCol w="3759071">
                  <a:extLst>
                    <a:ext uri="{9D8B030D-6E8A-4147-A177-3AD203B41FA5}">
                      <a16:colId xmlns:a16="http://schemas.microsoft.com/office/drawing/2014/main" val="4000093288"/>
                    </a:ext>
                  </a:extLst>
                </a:gridCol>
                <a:gridCol w="3759071">
                  <a:extLst>
                    <a:ext uri="{9D8B030D-6E8A-4147-A177-3AD203B41FA5}">
                      <a16:colId xmlns:a16="http://schemas.microsoft.com/office/drawing/2014/main" val="4164998953"/>
                    </a:ext>
                  </a:extLst>
                </a:gridCol>
                <a:gridCol w="3759071">
                  <a:extLst>
                    <a:ext uri="{9D8B030D-6E8A-4147-A177-3AD203B41FA5}">
                      <a16:colId xmlns:a16="http://schemas.microsoft.com/office/drawing/2014/main" val="3812654652"/>
                    </a:ext>
                  </a:extLst>
                </a:gridCol>
              </a:tblGrid>
              <a:tr h="1689069">
                <a:tc>
                  <a:txBody>
                    <a:bodyPr/>
                    <a:lstStyle/>
                    <a:p>
                      <a:pPr algn="just">
                        <a:lnSpc>
                          <a:spcPct val="115000"/>
                        </a:lnSpc>
                        <a:spcAft>
                          <a:spcPts val="1200"/>
                        </a:spcAft>
                      </a:pP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ÉÉAnon</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de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hwn</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P¡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niswni</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nte</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nen'u,y</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matal</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wou</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ouoh</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na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nenkecwma</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arivaqri</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erwou</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a:t>
                      </a:r>
                    </a:p>
                    <a:p>
                      <a:pPr algn="just">
                        <a:lnSpc>
                          <a:spcPct val="115000"/>
                        </a:lnSpc>
                        <a:spcAft>
                          <a:spcPts val="1200"/>
                        </a:spcAft>
                      </a:pPr>
                      <a:endPar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endParaRPr>
                    </a:p>
                    <a:p>
                      <a:pPr algn="just">
                        <a:lnSpc>
                          <a:spcPct val="115000"/>
                        </a:lnSpc>
                        <a:spcAft>
                          <a:spcPts val="1200"/>
                        </a:spcAft>
                      </a:pP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Picyini</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mmyi</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nte</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nen'u,y</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nem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nencwma</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pi`epickopoc</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nte</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carx</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niben</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jempensini</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qen</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pekoujai</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a:t>
                      </a:r>
                    </a:p>
                    <a:p>
                      <a:pPr algn="just">
                        <a:lnSpc>
                          <a:spcPct val="115000"/>
                        </a:lnSpc>
                        <a:spcAft>
                          <a:spcPts val="1200"/>
                        </a:spcAft>
                      </a:pPr>
                      <a:endPar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endParaRPr>
                    </a:p>
                  </a:txBody>
                  <a:tcPr marL="68580" marR="68580" marT="0"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just">
                        <a:lnSpc>
                          <a:spcPct val="115000"/>
                        </a:lnSpc>
                        <a:spcAft>
                          <a:spcPts val="1200"/>
                        </a:spcAft>
                      </a:pPr>
                      <a:r>
                        <a:rPr lang="fr-FR" sz="2000" dirty="0">
                          <a:solidFill>
                            <a:schemeClr val="tx1"/>
                          </a:solidFill>
                          <a:effectLst/>
                          <a:latin typeface="Book Antiqua" panose="02040602050305030304" pitchFamily="18" charset="0"/>
                          <a:ea typeface="Times New Roman" panose="02020603050405020304" pitchFamily="18" charset="0"/>
                          <a:cs typeface="Arial" panose="020B0604020202020204" pitchFamily="34" charset="0"/>
                        </a:rPr>
                        <a:t>Quant à nous, Seigneur, guéris les maladies de nos âmes et soigne celles de nos corps,</a:t>
                      </a:r>
                    </a:p>
                    <a:p>
                      <a:pPr algn="just">
                        <a:lnSpc>
                          <a:spcPct val="115000"/>
                        </a:lnSpc>
                        <a:spcAft>
                          <a:spcPts val="1200"/>
                        </a:spcAft>
                      </a:pPr>
                      <a:endParaRPr lang="fr-FR" sz="2000" dirty="0">
                        <a:solidFill>
                          <a:schemeClr val="tx1"/>
                        </a:solidFill>
                        <a:effectLst/>
                        <a:latin typeface="Book Antiqua" panose="02040602050305030304" pitchFamily="18" charset="0"/>
                        <a:ea typeface="Times New Roman" panose="02020603050405020304" pitchFamily="18" charset="0"/>
                        <a:cs typeface="Arial" panose="020B0604020202020204" pitchFamily="34" charset="0"/>
                      </a:endParaRPr>
                    </a:p>
                    <a:p>
                      <a:pPr algn="just">
                        <a:lnSpc>
                          <a:spcPct val="115000"/>
                        </a:lnSpc>
                        <a:spcAft>
                          <a:spcPts val="1200"/>
                        </a:spcAft>
                      </a:pPr>
                      <a:r>
                        <a:rPr lang="fr-FR" sz="2000" dirty="0">
                          <a:solidFill>
                            <a:schemeClr val="tx1"/>
                          </a:solidFill>
                          <a:effectLst/>
                          <a:latin typeface="Book Antiqua" panose="02040602050305030304" pitchFamily="18" charset="0"/>
                          <a:ea typeface="Times New Roman" panose="02020603050405020304" pitchFamily="18" charset="0"/>
                          <a:cs typeface="Arial" panose="020B0604020202020204" pitchFamily="34" charset="0"/>
                        </a:rPr>
                        <a:t>Ô Médecin véritable de nos âmes et de nos corps, Maître de toute chair, accorde-nous Ton Salut</a:t>
                      </a:r>
                    </a:p>
                  </a:txBody>
                  <a:tcPr marL="68580" marR="68580" marT="0"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justLow" rtl="1">
                        <a:lnSpc>
                          <a:spcPct val="115000"/>
                        </a:lnSpc>
                        <a:spcAft>
                          <a:spcPts val="1000"/>
                        </a:spcAft>
                      </a:pPr>
                      <a:r>
                        <a:rPr lang="ar-SA" sz="24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ونحن أيضاً </a:t>
                      </a:r>
                      <a:r>
                        <a:rPr lang="ar-SA" sz="2400" b="0" dirty="0" err="1">
                          <a:solidFill>
                            <a:schemeClr val="tx1"/>
                          </a:solidFill>
                          <a:effectLst/>
                          <a:latin typeface="Book Antiqua" panose="02040602050305030304" pitchFamily="18" charset="0"/>
                          <a:ea typeface="Calibri" panose="020F0502020204030204" pitchFamily="34" charset="0"/>
                          <a:cs typeface="Tahoma" panose="020B0604030504040204" pitchFamily="34" charset="0"/>
                        </a:rPr>
                        <a:t>يارب</a:t>
                      </a:r>
                      <a:r>
                        <a:rPr lang="ar-SA" sz="24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 أمراض نفوسنا </a:t>
                      </a:r>
                      <a:r>
                        <a:rPr lang="ar-SA" sz="2400" b="0" dirty="0" err="1">
                          <a:solidFill>
                            <a:schemeClr val="tx1"/>
                          </a:solidFill>
                          <a:effectLst/>
                          <a:latin typeface="Book Antiqua" panose="02040602050305030304" pitchFamily="18" charset="0"/>
                          <a:ea typeface="Calibri" panose="020F0502020204030204" pitchFamily="34" charset="0"/>
                          <a:cs typeface="Tahoma" panose="020B0604030504040204" pitchFamily="34" charset="0"/>
                        </a:rPr>
                        <a:t>إشفها</a:t>
                      </a:r>
                      <a:r>
                        <a:rPr lang="ar-SA" sz="24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 والتي لأجسادنا عافها</a:t>
                      </a:r>
                      <a:endParaRPr lang="fr-FR" sz="24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endParaRPr>
                    </a:p>
                    <a:p>
                      <a:pPr algn="justLow" rtl="1">
                        <a:lnSpc>
                          <a:spcPct val="115000"/>
                        </a:lnSpc>
                        <a:spcAft>
                          <a:spcPts val="1000"/>
                        </a:spcAft>
                      </a:pPr>
                      <a:endParaRPr lang="fr-FR" sz="20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endParaRPr>
                    </a:p>
                    <a:p>
                      <a:pPr algn="justLow" rtl="1">
                        <a:lnSpc>
                          <a:spcPct val="115000"/>
                        </a:lnSpc>
                        <a:spcAft>
                          <a:spcPts val="1000"/>
                        </a:spcAft>
                      </a:pPr>
                      <a:r>
                        <a:rPr lang="ar-SA" sz="2400" b="0" kern="1200" dirty="0">
                          <a:solidFill>
                            <a:schemeClr val="tx1"/>
                          </a:solidFill>
                          <a:effectLst/>
                          <a:latin typeface="Book Antiqua" panose="02040602050305030304" pitchFamily="18" charset="0"/>
                          <a:ea typeface="+mn-ea"/>
                          <a:cs typeface="Tahoma" panose="020B0604030504040204" pitchFamily="34" charset="0"/>
                        </a:rPr>
                        <a:t>أيها الطبيب الحقيقي الذي لأنفسنا و أجسادنا يا مدبر كل جسد تعهدنا بخلاصك.</a:t>
                      </a:r>
                      <a:endParaRPr lang="fr-FR" sz="24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endParaRPr>
                    </a:p>
                  </a:txBody>
                  <a:tcPr marL="68580" marR="68580" marT="0"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984232855"/>
                  </a:ext>
                </a:extLst>
              </a:tr>
              <a:tr h="3121547">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2000" b="1" kern="1200" dirty="0" err="1">
                          <a:solidFill>
                            <a:srgbClr val="C00000"/>
                          </a:solidFill>
                          <a:latin typeface="CS Avva Shenouda" panose="020B7200000000000000" pitchFamily="34" charset="0"/>
                          <a:ea typeface="+mn-ea"/>
                          <a:cs typeface="+mn-cs"/>
                        </a:rPr>
                        <a:t>Pilaoc</a:t>
                      </a:r>
                      <a:endParaRPr lang="fr-FR" sz="2800" b="1" kern="1200" dirty="0">
                        <a:solidFill>
                          <a:srgbClr val="C00000"/>
                        </a:solidFill>
                        <a:latin typeface="CS Avva Shenouda" panose="020B7200000000000000" pitchFamily="34" charset="0"/>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lang="fr-FR" sz="1800" b="1" kern="1200" dirty="0" err="1">
                          <a:solidFill>
                            <a:schemeClr val="tx1"/>
                          </a:solidFill>
                          <a:effectLst/>
                          <a:latin typeface="CS Avva Shenouda" panose="020B7200000000000000" pitchFamily="34" charset="0"/>
                          <a:ea typeface="+mn-ea"/>
                          <a:cs typeface="+mn-cs"/>
                        </a:rPr>
                        <a:t>Kuri`e</a:t>
                      </a:r>
                      <a:r>
                        <a:rPr lang="fr-FR" sz="1800" b="1" kern="1200" dirty="0">
                          <a:solidFill>
                            <a:schemeClr val="tx1"/>
                          </a:solidFill>
                          <a:effectLst/>
                          <a:latin typeface="CS Avva Shenouda" panose="020B7200000000000000" pitchFamily="34" charset="0"/>
                          <a:ea typeface="+mn-ea"/>
                          <a:cs typeface="+mn-cs"/>
                        </a:rPr>
                        <a:t> `</a:t>
                      </a:r>
                      <a:r>
                        <a:rPr lang="fr-FR" sz="1800" b="1" kern="1200" dirty="0" err="1">
                          <a:solidFill>
                            <a:schemeClr val="tx1"/>
                          </a:solidFill>
                          <a:effectLst/>
                          <a:latin typeface="CS Avva Shenouda" panose="020B7200000000000000" pitchFamily="34" charset="0"/>
                          <a:ea typeface="+mn-ea"/>
                          <a:cs typeface="+mn-cs"/>
                        </a:rPr>
                        <a:t>ele`ycon</a:t>
                      </a:r>
                      <a:endParaRPr lang="fr-FR" sz="1800" b="1" kern="1200" dirty="0">
                        <a:solidFill>
                          <a:schemeClr val="tx1"/>
                        </a:solidFill>
                        <a:effectLst/>
                        <a:latin typeface="CS Avva Shenouda" panose="020B7200000000000000" pitchFamily="34" charset="0"/>
                        <a:ea typeface="+mn-ea"/>
                        <a:cs typeface="+mn-cs"/>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algn="ctr" defTabSz="914400" rtl="0" eaLnBrk="1" latinLnBrk="0" hangingPunct="1"/>
                      <a:r>
                        <a:rPr lang="fr-FR" sz="2000" b="1" kern="1200" dirty="0">
                          <a:solidFill>
                            <a:srgbClr val="C00000"/>
                          </a:solidFill>
                          <a:latin typeface="+mn-lt"/>
                          <a:ea typeface="+mn-ea"/>
                          <a:cs typeface="+mn-cs"/>
                        </a:rPr>
                        <a:t>L’assemblée</a:t>
                      </a:r>
                      <a:endParaRPr lang="fr-FR" sz="2800" b="1" kern="1200" dirty="0">
                        <a:solidFill>
                          <a:srgbClr val="C00000"/>
                        </a:solidFill>
                        <a:latin typeface="+mn-lt"/>
                        <a:ea typeface="+mn-ea"/>
                        <a:cs typeface="+mn-cs"/>
                      </a:endParaRPr>
                    </a:p>
                    <a:p>
                      <a:pPr algn="ctr"/>
                      <a:r>
                        <a:rPr lang="fr-FR" sz="2000" b="1" kern="1200" dirty="0">
                          <a:solidFill>
                            <a:schemeClr val="dk1"/>
                          </a:solidFill>
                          <a:effectLst/>
                          <a:latin typeface="+mn-lt"/>
                          <a:ea typeface="+mn-ea"/>
                          <a:cs typeface="+mn-cs"/>
                        </a:rPr>
                        <a:t>Pitié Seigneur</a:t>
                      </a: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ar-SA" sz="2400" b="1" kern="1200" dirty="0">
                          <a:solidFill>
                            <a:srgbClr val="C00000"/>
                          </a:solidFill>
                          <a:effectLst/>
                          <a:latin typeface="+mn-lt"/>
                          <a:ea typeface="+mn-ea"/>
                          <a:cs typeface="+mn-cs"/>
                        </a:rPr>
                        <a:t>الشعب</a:t>
                      </a:r>
                      <a:endParaRPr lang="fr-FR" sz="2400" b="1" kern="1200" dirty="0">
                        <a:solidFill>
                          <a:srgbClr val="C00000"/>
                        </a:solidFill>
                        <a:effectLst/>
                        <a:latin typeface="+mn-lt"/>
                        <a:ea typeface="+mn-ea"/>
                        <a:cs typeface="+mn-cs"/>
                      </a:endParaRPr>
                    </a:p>
                    <a:p>
                      <a:pPr algn="ctr"/>
                      <a:r>
                        <a:rPr lang="ar-SA" sz="2400" b="0" kern="1200" dirty="0" err="1">
                          <a:solidFill>
                            <a:schemeClr val="dk1"/>
                          </a:solidFill>
                          <a:effectLst/>
                          <a:latin typeface="+mn-lt"/>
                          <a:ea typeface="+mn-ea"/>
                          <a:cs typeface="+mn-cs"/>
                        </a:rPr>
                        <a:t>يارب</a:t>
                      </a:r>
                      <a:r>
                        <a:rPr lang="ar-SA" sz="2400" b="0" kern="1200" dirty="0">
                          <a:solidFill>
                            <a:schemeClr val="dk1"/>
                          </a:solidFill>
                          <a:effectLst/>
                          <a:latin typeface="+mn-lt"/>
                          <a:ea typeface="+mn-ea"/>
                          <a:cs typeface="+mn-cs"/>
                        </a:rPr>
                        <a:t> ارحم</a:t>
                      </a:r>
                      <a:endParaRPr lang="fr-FR" sz="2400" b="0" dirty="0">
                        <a:solidFill>
                          <a:srgbClr val="C00000"/>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477527173"/>
                  </a:ext>
                </a:extLst>
              </a:tr>
            </a:tbl>
          </a:graphicData>
        </a:graphic>
      </p:graphicFrame>
      <p:sp>
        <p:nvSpPr>
          <p:cNvPr id="9" name="ZoneTexte 8">
            <a:extLst>
              <a:ext uri="{FF2B5EF4-FFF2-40B4-BE49-F238E27FC236}">
                <a16:creationId xmlns:a16="http://schemas.microsoft.com/office/drawing/2014/main" id="{4B1809F5-55C4-4735-8085-BC01B2FE8441}"/>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de l’aube </a:t>
            </a:r>
            <a:r>
              <a:rPr lang="fr-FR" sz="1600" b="1" i="1" dirty="0">
                <a:solidFill>
                  <a:schemeClr val="bg1"/>
                </a:solidFill>
              </a:rPr>
              <a:t>du Jeudi Saint</a:t>
            </a:r>
            <a:endParaRPr lang="fr-FR" sz="1600" b="1" dirty="0">
              <a:solidFill>
                <a:schemeClr val="bg1"/>
              </a:solidFill>
            </a:endParaRPr>
          </a:p>
        </p:txBody>
      </p:sp>
      <p:sp>
        <p:nvSpPr>
          <p:cNvPr id="10" name="Rectangle 74">
            <a:extLst>
              <a:ext uri="{FF2B5EF4-FFF2-40B4-BE49-F238E27FC236}">
                <a16:creationId xmlns:a16="http://schemas.microsoft.com/office/drawing/2014/main" id="{75BE3128-5FA5-455B-9A7C-E8B401AC6AC8}"/>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باكر يوم الخميس</a:t>
            </a:r>
            <a:endParaRPr lang="en-US" altLang="fr-FR" sz="2000" b="1" i="1" dirty="0">
              <a:solidFill>
                <a:schemeClr val="bg1"/>
              </a:solidFill>
            </a:endParaRPr>
          </a:p>
        </p:txBody>
      </p:sp>
    </p:spTree>
    <p:extLst>
      <p:ext uri="{BB962C8B-B14F-4D97-AF65-F5344CB8AC3E}">
        <p14:creationId xmlns:p14="http://schemas.microsoft.com/office/powerpoint/2010/main" val="4171209173"/>
      </p:ext>
    </p:extLst>
  </p:cSld>
  <p:clrMapOvr>
    <a:masterClrMapping/>
  </p:clrMapOvr>
</p:sld>
</file>

<file path=ppt/slides/slide7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7369" y="404664"/>
            <a:ext cx="5616624" cy="5832648"/>
          </a:xfrm>
        </p:spPr>
        <p:txBody>
          <a:bodyPr>
            <a:noAutofit/>
          </a:bodyPr>
          <a:lstStyle/>
          <a:p>
            <a:pPr marL="0" indent="3175" algn="just">
              <a:buNone/>
            </a:pPr>
            <a:r>
              <a:rPr lang="fr-FR" sz="2800" b="1" dirty="0"/>
              <a:t>Cependant, celui qui l’a livré est tombé au plus profond de l’enfer, et il y restera pour toujours et jusqu’à l’éternité, attendant une souffrance douloureuse et un fort gémissement. C’est sur celui-là que vous devez pleurer et vous lamentez, car le Seigneur nous a appris à pleurer et à nous attrister pour les pécheurs et non pas sur Celui qui a souffert pour accomplir la justice. </a:t>
            </a:r>
          </a:p>
        </p:txBody>
      </p:sp>
      <p:sp>
        <p:nvSpPr>
          <p:cNvPr id="4" name="Rectangle 3">
            <a:extLst>
              <a:ext uri="{FF2B5EF4-FFF2-40B4-BE49-F238E27FC236}">
                <a16:creationId xmlns:a16="http://schemas.microsoft.com/office/drawing/2014/main" id="{91243CA8-04CE-43A8-A980-AAAC9EEED9CA}"/>
              </a:ext>
            </a:extLst>
          </p:cNvPr>
          <p:cNvSpPr/>
          <p:nvPr/>
        </p:nvSpPr>
        <p:spPr>
          <a:xfrm>
            <a:off x="6240016" y="582935"/>
            <a:ext cx="5472608" cy="5798393"/>
          </a:xfrm>
          <a:prstGeom prst="rect">
            <a:avLst/>
          </a:prstGeom>
        </p:spPr>
        <p:txBody>
          <a:bodyPr wrap="square">
            <a:normAutofit/>
          </a:bodyPr>
          <a:lstStyle/>
          <a:p>
            <a:pPr algn="just" rtl="1"/>
            <a:r>
              <a:rPr lang="ar-EG" sz="3600" b="1" dirty="0"/>
              <a:t>لا انقضاء له، وأما الذي أسلمه فهبط إلى </a:t>
            </a:r>
            <a:r>
              <a:rPr lang="ar-EG" sz="3600" b="1" dirty="0" err="1"/>
              <a:t>إلى</a:t>
            </a:r>
            <a:r>
              <a:rPr lang="ar-EG" sz="3600" b="1" dirty="0"/>
              <a:t> قاع الجحيم، ويبقى </a:t>
            </a:r>
            <a:r>
              <a:rPr lang="ar-EG" sz="3600" b="1" dirty="0" err="1"/>
              <a:t>دائمآ</a:t>
            </a:r>
            <a:r>
              <a:rPr lang="ar-EG" sz="3600" b="1" dirty="0"/>
              <a:t> فيه إلى ما لا نهاية له، يتوقع </a:t>
            </a:r>
            <a:r>
              <a:rPr lang="ar-EG" sz="3600" b="1" dirty="0" err="1"/>
              <a:t>عذابآ</a:t>
            </a:r>
            <a:r>
              <a:rPr lang="ar-EG" sz="3600" b="1" dirty="0"/>
              <a:t> أليمآ </a:t>
            </a:r>
            <a:r>
              <a:rPr lang="ar-EG" sz="3600" b="1" dirty="0" err="1"/>
              <a:t>وتنهدآ</a:t>
            </a:r>
            <a:r>
              <a:rPr lang="ar-EG" sz="3600" b="1" dirty="0"/>
              <a:t> </a:t>
            </a:r>
            <a:r>
              <a:rPr lang="ar-EG" sz="3600" b="1" dirty="0" err="1"/>
              <a:t>شديدآ</a:t>
            </a:r>
            <a:r>
              <a:rPr lang="ar-EG" sz="3600" b="1" dirty="0"/>
              <a:t>. على هذا ابكوا ونوحوا، لأن الرب علمنا أن نبكى ونحزن على </a:t>
            </a:r>
            <a:r>
              <a:rPr lang="ar-EG" sz="3600" b="1" dirty="0" err="1"/>
              <a:t>الخطاة</a:t>
            </a:r>
            <a:r>
              <a:rPr lang="ar-EG" sz="3600" b="1" dirty="0"/>
              <a:t> لا على من يتألم لأجل فعل البر،</a:t>
            </a:r>
            <a:endParaRPr lang="ar-SA" sz="3600" b="1" dirty="0">
              <a:solidFill>
                <a:srgbClr val="C00000"/>
              </a:solidFill>
              <a:latin typeface="Times New Roman" panose="02020603050405020304" pitchFamily="18" charset="0"/>
            </a:endParaRPr>
          </a:p>
        </p:txBody>
      </p:sp>
      <p:sp>
        <p:nvSpPr>
          <p:cNvPr id="6" name="ZoneTexte 5">
            <a:extLst>
              <a:ext uri="{FF2B5EF4-FFF2-40B4-BE49-F238E27FC236}">
                <a16:creationId xmlns:a16="http://schemas.microsoft.com/office/drawing/2014/main" id="{DD89646E-E065-4E85-87B9-0A71A83E247D}"/>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du </a:t>
            </a:r>
            <a:r>
              <a:rPr lang="fr-FR" sz="1600" b="1" dirty="0" err="1">
                <a:solidFill>
                  <a:schemeClr val="bg1"/>
                </a:solidFill>
              </a:rPr>
              <a:t>Lakkan</a:t>
            </a:r>
            <a:r>
              <a:rPr lang="fr-FR" sz="1600" b="1" dirty="0">
                <a:solidFill>
                  <a:schemeClr val="bg1"/>
                </a:solidFill>
              </a:rPr>
              <a:t> (Lavement des pieds)</a:t>
            </a:r>
          </a:p>
        </p:txBody>
      </p:sp>
      <p:sp>
        <p:nvSpPr>
          <p:cNvPr id="7" name="Rectangle 74">
            <a:extLst>
              <a:ext uri="{FF2B5EF4-FFF2-40B4-BE49-F238E27FC236}">
                <a16:creationId xmlns:a16="http://schemas.microsoft.com/office/drawing/2014/main" id="{6908A94C-C1BC-41BF-870D-60B9A7257258}"/>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صلاة </a:t>
            </a:r>
            <a:r>
              <a:rPr lang="ar-SA" sz="2000" b="1" dirty="0" err="1">
                <a:solidFill>
                  <a:schemeClr val="bg1"/>
                </a:solidFill>
              </a:rPr>
              <a:t>اللقان</a:t>
            </a:r>
            <a:endParaRPr lang="en-US" altLang="fr-FR" sz="2000" b="1" i="1" dirty="0">
              <a:solidFill>
                <a:schemeClr val="bg1"/>
              </a:solidFill>
            </a:endParaRPr>
          </a:p>
        </p:txBody>
      </p:sp>
    </p:spTree>
    <p:extLst>
      <p:ext uri="{BB962C8B-B14F-4D97-AF65-F5344CB8AC3E}">
        <p14:creationId xmlns:p14="http://schemas.microsoft.com/office/powerpoint/2010/main" val="2414020963"/>
      </p:ext>
    </p:extLst>
  </p:cSld>
  <p:clrMapOvr>
    <a:masterClrMapping/>
  </p:clrMapOvr>
</p:sld>
</file>

<file path=ppt/slides/slide7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7369" y="404664"/>
            <a:ext cx="5616624" cy="5832648"/>
          </a:xfrm>
        </p:spPr>
        <p:txBody>
          <a:bodyPr>
            <a:noAutofit/>
          </a:bodyPr>
          <a:lstStyle/>
          <a:p>
            <a:pPr marL="0" indent="3175" algn="just">
              <a:buNone/>
            </a:pPr>
            <a:r>
              <a:rPr lang="fr-FR" sz="2800" b="1" dirty="0"/>
              <a:t>Souvenez-vous qu’accepter les souffrances avec remerciements nous permet d’hériter le royaume des cieux. Cependant, les douleurs qui naissent des choses matérielles du monde, sont le mauvais fait qui nous jette vers la géhenne et la souffrance éternelle, dont le feu ne s’éteint point et le ver ne meurt point. Il a été dit heureux ceux qui sont persécutés pour la justice, le royaume des cieux est à eux, mais quiconque accomplit le mal aura une forte sentence.</a:t>
            </a:r>
          </a:p>
        </p:txBody>
      </p:sp>
      <p:sp>
        <p:nvSpPr>
          <p:cNvPr id="4" name="Rectangle 3">
            <a:extLst>
              <a:ext uri="{FF2B5EF4-FFF2-40B4-BE49-F238E27FC236}">
                <a16:creationId xmlns:a16="http://schemas.microsoft.com/office/drawing/2014/main" id="{91243CA8-04CE-43A8-A980-AAAC9EEED9CA}"/>
              </a:ext>
            </a:extLst>
          </p:cNvPr>
          <p:cNvSpPr/>
          <p:nvPr/>
        </p:nvSpPr>
        <p:spPr>
          <a:xfrm>
            <a:off x="6240016" y="582935"/>
            <a:ext cx="5472608" cy="5798393"/>
          </a:xfrm>
          <a:prstGeom prst="rect">
            <a:avLst/>
          </a:prstGeom>
        </p:spPr>
        <p:txBody>
          <a:bodyPr wrap="square">
            <a:normAutofit/>
          </a:bodyPr>
          <a:lstStyle/>
          <a:p>
            <a:pPr algn="just" rtl="1"/>
            <a:r>
              <a:rPr lang="ar-EG" sz="3600" b="1" dirty="0"/>
              <a:t>لأن قبول الآلام لأجل نوال الآخرة هو الذي يورثنا ملكوت السماوات، وأما الالام التي تنشأ عن الأشياء العالمية هو الفعل الرديء الذي </a:t>
            </a:r>
            <a:r>
              <a:rPr lang="ar-EG" sz="3600" b="1" dirty="0" err="1"/>
              <a:t>يحدف</a:t>
            </a:r>
            <a:r>
              <a:rPr lang="ar-EG" sz="3600" b="1" dirty="0"/>
              <a:t> بنا إلى الجحيم والعذاب الأبدي الذي ناره لا تطفأ ودوده لا يموت. قيل طوبى للمطرودين من أجل البر فإن لهم ملكوت السموات، وأما كل من يفعل الشر فله عقاب شديد.</a:t>
            </a:r>
            <a:endParaRPr lang="ar-SA" sz="3600" b="1" dirty="0">
              <a:solidFill>
                <a:srgbClr val="C00000"/>
              </a:solidFill>
              <a:latin typeface="Times New Roman" panose="02020603050405020304" pitchFamily="18" charset="0"/>
            </a:endParaRPr>
          </a:p>
        </p:txBody>
      </p:sp>
      <p:sp>
        <p:nvSpPr>
          <p:cNvPr id="6" name="ZoneTexte 5">
            <a:extLst>
              <a:ext uri="{FF2B5EF4-FFF2-40B4-BE49-F238E27FC236}">
                <a16:creationId xmlns:a16="http://schemas.microsoft.com/office/drawing/2014/main" id="{DD89646E-E065-4E85-87B9-0A71A83E247D}"/>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du </a:t>
            </a:r>
            <a:r>
              <a:rPr lang="fr-FR" sz="1600" b="1" dirty="0" err="1">
                <a:solidFill>
                  <a:schemeClr val="bg1"/>
                </a:solidFill>
              </a:rPr>
              <a:t>Lakkan</a:t>
            </a:r>
            <a:r>
              <a:rPr lang="fr-FR" sz="1600" b="1" dirty="0">
                <a:solidFill>
                  <a:schemeClr val="bg1"/>
                </a:solidFill>
              </a:rPr>
              <a:t> (Lavement des pieds)</a:t>
            </a:r>
          </a:p>
        </p:txBody>
      </p:sp>
      <p:sp>
        <p:nvSpPr>
          <p:cNvPr id="7" name="Rectangle 74">
            <a:extLst>
              <a:ext uri="{FF2B5EF4-FFF2-40B4-BE49-F238E27FC236}">
                <a16:creationId xmlns:a16="http://schemas.microsoft.com/office/drawing/2014/main" id="{6908A94C-C1BC-41BF-870D-60B9A7257258}"/>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صلاة </a:t>
            </a:r>
            <a:r>
              <a:rPr lang="ar-SA" sz="2000" b="1" dirty="0" err="1">
                <a:solidFill>
                  <a:schemeClr val="bg1"/>
                </a:solidFill>
              </a:rPr>
              <a:t>اللقان</a:t>
            </a:r>
            <a:endParaRPr lang="en-US" altLang="fr-FR" sz="2000" b="1" i="1" dirty="0">
              <a:solidFill>
                <a:schemeClr val="bg1"/>
              </a:solidFill>
            </a:endParaRPr>
          </a:p>
        </p:txBody>
      </p:sp>
    </p:spTree>
    <p:extLst>
      <p:ext uri="{BB962C8B-B14F-4D97-AF65-F5344CB8AC3E}">
        <p14:creationId xmlns:p14="http://schemas.microsoft.com/office/powerpoint/2010/main" val="685071194"/>
      </p:ext>
    </p:extLst>
  </p:cSld>
  <p:clrMapOvr>
    <a:masterClrMapping/>
  </p:clrMapOvr>
</p:sld>
</file>

<file path=ppt/slides/slide7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7369" y="404664"/>
            <a:ext cx="5616624" cy="5832648"/>
          </a:xfrm>
        </p:spPr>
        <p:txBody>
          <a:bodyPr>
            <a:noAutofit/>
          </a:bodyPr>
          <a:lstStyle/>
          <a:p>
            <a:pPr marL="0" indent="3175" algn="just">
              <a:buNone/>
            </a:pPr>
            <a:r>
              <a:rPr lang="fr-FR" sz="2800" b="1" dirty="0">
                <a:solidFill>
                  <a:srgbClr val="C00000"/>
                </a:solidFill>
              </a:rPr>
              <a:t>Clôturons le sermon de notre père Saint Jean Chrysostome qui a éclairé nos pensées et les yeux de nos cœurs au Nom du Père, du Fils et du Saint Esprit, un seul Dieu, Amen</a:t>
            </a:r>
            <a:endParaRPr lang="fr-FR" sz="2800" b="1" dirty="0"/>
          </a:p>
        </p:txBody>
      </p:sp>
      <p:sp>
        <p:nvSpPr>
          <p:cNvPr id="4" name="Rectangle 3">
            <a:extLst>
              <a:ext uri="{FF2B5EF4-FFF2-40B4-BE49-F238E27FC236}">
                <a16:creationId xmlns:a16="http://schemas.microsoft.com/office/drawing/2014/main" id="{91243CA8-04CE-43A8-A980-AAAC9EEED9CA}"/>
              </a:ext>
            </a:extLst>
          </p:cNvPr>
          <p:cNvSpPr/>
          <p:nvPr/>
        </p:nvSpPr>
        <p:spPr>
          <a:xfrm>
            <a:off x="6240016" y="582935"/>
            <a:ext cx="5472608" cy="5798393"/>
          </a:xfrm>
          <a:prstGeom prst="rect">
            <a:avLst/>
          </a:prstGeom>
        </p:spPr>
        <p:txBody>
          <a:bodyPr wrap="square">
            <a:normAutofit/>
          </a:bodyPr>
          <a:lstStyle/>
          <a:p>
            <a:pPr algn="just" rtl="1"/>
            <a:r>
              <a:rPr lang="ar-EG" sz="3600" b="1" dirty="0">
                <a:solidFill>
                  <a:srgbClr val="C00000"/>
                </a:solidFill>
              </a:rPr>
              <a:t>فلنختم عظة أبينا القديس يوحنا ذهبي الفم الذي أنار عقولنا وعيون قلوبنا باسم الآب والابن والروح القدس الاله الواحد آمين.</a:t>
            </a:r>
            <a:endParaRPr lang="ar-SA" sz="3600" b="1" dirty="0">
              <a:solidFill>
                <a:srgbClr val="C00000"/>
              </a:solidFill>
              <a:latin typeface="Times New Roman" panose="02020603050405020304" pitchFamily="18" charset="0"/>
            </a:endParaRPr>
          </a:p>
        </p:txBody>
      </p:sp>
      <p:sp>
        <p:nvSpPr>
          <p:cNvPr id="6" name="ZoneTexte 5">
            <a:extLst>
              <a:ext uri="{FF2B5EF4-FFF2-40B4-BE49-F238E27FC236}">
                <a16:creationId xmlns:a16="http://schemas.microsoft.com/office/drawing/2014/main" id="{DD89646E-E065-4E85-87B9-0A71A83E247D}"/>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du </a:t>
            </a:r>
            <a:r>
              <a:rPr lang="fr-FR" sz="1600" b="1" dirty="0" err="1">
                <a:solidFill>
                  <a:schemeClr val="bg1"/>
                </a:solidFill>
              </a:rPr>
              <a:t>Lakkan</a:t>
            </a:r>
            <a:r>
              <a:rPr lang="fr-FR" sz="1600" b="1" dirty="0">
                <a:solidFill>
                  <a:schemeClr val="bg1"/>
                </a:solidFill>
              </a:rPr>
              <a:t> (Lavement des pieds)</a:t>
            </a:r>
          </a:p>
        </p:txBody>
      </p:sp>
      <p:sp>
        <p:nvSpPr>
          <p:cNvPr id="7" name="Rectangle 74">
            <a:extLst>
              <a:ext uri="{FF2B5EF4-FFF2-40B4-BE49-F238E27FC236}">
                <a16:creationId xmlns:a16="http://schemas.microsoft.com/office/drawing/2014/main" id="{6908A94C-C1BC-41BF-870D-60B9A7257258}"/>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صلاة </a:t>
            </a:r>
            <a:r>
              <a:rPr lang="ar-SA" sz="2000" b="1" dirty="0" err="1">
                <a:solidFill>
                  <a:schemeClr val="bg1"/>
                </a:solidFill>
              </a:rPr>
              <a:t>اللقان</a:t>
            </a:r>
            <a:endParaRPr lang="en-US" altLang="fr-FR" sz="2000" b="1" i="1" dirty="0">
              <a:solidFill>
                <a:schemeClr val="bg1"/>
              </a:solidFill>
            </a:endParaRPr>
          </a:p>
        </p:txBody>
      </p:sp>
    </p:spTree>
    <p:extLst>
      <p:ext uri="{BB962C8B-B14F-4D97-AF65-F5344CB8AC3E}">
        <p14:creationId xmlns:p14="http://schemas.microsoft.com/office/powerpoint/2010/main" val="1400208697"/>
      </p:ext>
    </p:extLst>
  </p:cSld>
  <p:clrMapOvr>
    <a:masterClrMapping/>
  </p:clrMapOvr>
</p:sld>
</file>

<file path=ppt/slides/slide7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7C4BCF98-26D4-41B1-AFE6-B3E9863B4F8D}"/>
              </a:ext>
            </a:extLst>
          </p:cNvPr>
          <p:cNvSpPr/>
          <p:nvPr/>
        </p:nvSpPr>
        <p:spPr>
          <a:xfrm>
            <a:off x="3048000" y="2967335"/>
            <a:ext cx="6096000" cy="584775"/>
          </a:xfrm>
          <a:prstGeom prst="rect">
            <a:avLst/>
          </a:prstGeom>
        </p:spPr>
        <p:txBody>
          <a:bodyPr>
            <a:spAutoFit/>
          </a:bodyPr>
          <a:lstStyle/>
          <a:p>
            <a:pPr indent="3175" algn="ctr"/>
            <a:r>
              <a:rPr lang="fr-FR" sz="3200" b="1" dirty="0">
                <a:solidFill>
                  <a:srgbClr val="C00000"/>
                </a:solidFill>
              </a:rPr>
              <a:t>La Divine Liturgie - </a:t>
            </a:r>
            <a:r>
              <a:rPr lang="ar-AE" sz="3200" b="1" dirty="0">
                <a:solidFill>
                  <a:srgbClr val="C00000"/>
                </a:solidFill>
              </a:rPr>
              <a:t>القدّاس الإلهي</a:t>
            </a:r>
            <a:endParaRPr lang="fr-FR" sz="3200" b="1" dirty="0"/>
          </a:p>
        </p:txBody>
      </p:sp>
    </p:spTree>
    <p:extLst>
      <p:ext uri="{BB962C8B-B14F-4D97-AF65-F5344CB8AC3E}">
        <p14:creationId xmlns:p14="http://schemas.microsoft.com/office/powerpoint/2010/main" val="2369119790"/>
      </p:ext>
    </p:extLst>
  </p:cSld>
  <p:clrMapOvr>
    <a:masterClrMapping/>
  </p:clrMapOvr>
</p:sld>
</file>

<file path=ppt/slides/slide7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2182548" name="Group 20"/>
          <p:cNvGraphicFramePr>
            <a:graphicFrameLocks noGrp="1"/>
          </p:cNvGraphicFramePr>
          <p:nvPr/>
        </p:nvGraphicFramePr>
        <p:xfrm>
          <a:off x="263352" y="476672"/>
          <a:ext cx="11429032" cy="6065520"/>
        </p:xfrm>
        <a:graphic>
          <a:graphicData uri="http://schemas.openxmlformats.org/drawingml/2006/table">
            <a:tbl>
              <a:tblPr/>
              <a:tblGrid>
                <a:gridCol w="6912768">
                  <a:extLst>
                    <a:ext uri="{9D8B030D-6E8A-4147-A177-3AD203B41FA5}">
                      <a16:colId xmlns:a16="http://schemas.microsoft.com/office/drawing/2014/main" val="20000"/>
                    </a:ext>
                  </a:extLst>
                </a:gridCol>
                <a:gridCol w="4516264">
                  <a:extLst>
                    <a:ext uri="{9D8B030D-6E8A-4147-A177-3AD203B41FA5}">
                      <a16:colId xmlns:a16="http://schemas.microsoft.com/office/drawing/2014/main" val="20001"/>
                    </a:ext>
                  </a:extLst>
                </a:gridCol>
              </a:tblGrid>
              <a:tr h="5760640">
                <a:tc>
                  <a:txBody>
                    <a:bodyPr/>
                    <a:lstStyle/>
                    <a:p>
                      <a:pPr marL="0" marR="0" lvl="0" indent="0" algn="just" defTabSz="914400" rtl="0" eaLnBrk="1" fontAlgn="base" latinLnBrk="0" hangingPunct="1">
                        <a:lnSpc>
                          <a:spcPct val="100000"/>
                        </a:lnSpc>
                        <a:spcBef>
                          <a:spcPct val="20000"/>
                        </a:spcBef>
                        <a:spcAft>
                          <a:spcPct val="0"/>
                        </a:spcAft>
                        <a:buClrTx/>
                        <a:buSzTx/>
                        <a:buFontTx/>
                        <a:buNone/>
                        <a:tabLst/>
                        <a:defRPr/>
                      </a:pPr>
                      <a:r>
                        <a:rPr kumimoji="0" lang="fr-FR" sz="2800" b="1" i="0" u="none" strike="noStrike" cap="none" normalizeH="0" baseline="0" dirty="0">
                          <a:ln>
                            <a:noFill/>
                          </a:ln>
                          <a:solidFill>
                            <a:schemeClr val="tx1"/>
                          </a:solidFill>
                          <a:effectLst/>
                          <a:latin typeface="Arial" charset="0"/>
                          <a:cs typeface="Arial" charset="0"/>
                        </a:rPr>
                        <a:t>Nous t’exaltons ô Mère de la vraie Lumière, et nous te glorifions ô sainte Mère de Dieu, car tu as enfanté pour nous le Sauveur du monde. Il est venu et a sauvé nos âmes. Gloire à Toi ô notre Seigneur et notre Roi, le Christ: fierté des apôtres, couronne des martyrs, allégresse des justes, affermissement des Eglises et rémission des péchés. Nous proclamons la Trinité sainte: Une seule Divinité; nous l’adorons et nous la glorifions. Pitié Seigneur, Pitié Seigneur, Seigneur bénis-nous. Amen !</a:t>
                      </a:r>
                      <a:endParaRPr kumimoji="0" lang="en-US" sz="2800" b="1" i="0" u="none" strike="noStrike" cap="none" normalizeH="0" baseline="0" dirty="0">
                        <a:ln>
                          <a:noFill/>
                        </a:ln>
                        <a:solidFill>
                          <a:schemeClr val="tx1"/>
                        </a:solidFill>
                        <a:effectLst/>
                        <a:latin typeface="Arial" charset="0"/>
                        <a:cs typeface="Arial" charset="0"/>
                      </a:endParaRPr>
                    </a:p>
                  </a:txBody>
                  <a:tcPr marL="121920" marR="121920" horzOverflow="overflow">
                    <a:lnL>
                      <a:noFill/>
                    </a:lnL>
                    <a:lnR>
                      <a:noFill/>
                    </a:lnR>
                    <a:lnT w="28575" cap="flat" cmpd="sng" algn="ctr">
                      <a:noFill/>
                      <a:prstDash val="solid"/>
                      <a:round/>
                      <a:headEnd type="none" w="med" len="med"/>
                      <a:tailEnd type="none" w="med" len="med"/>
                    </a:lnT>
                    <a:lnB cap="flat">
                      <a:noFill/>
                    </a:lnB>
                    <a:lnTlToBr>
                      <a:noFill/>
                    </a:lnTlToBr>
                    <a:lnBlToTr>
                      <a:noFill/>
                    </a:lnBlToTr>
                    <a:noFill/>
                  </a:tcPr>
                </a:tc>
                <a:tc>
                  <a:txBody>
                    <a:bodyPr/>
                    <a:lstStyle/>
                    <a:p>
                      <a:pPr marL="0" marR="0" lvl="0" indent="0" algn="just" defTabSz="914400" rtl="1" eaLnBrk="1" fontAlgn="base" latinLnBrk="0" hangingPunct="1">
                        <a:lnSpc>
                          <a:spcPct val="100000"/>
                        </a:lnSpc>
                        <a:spcBef>
                          <a:spcPct val="20000"/>
                        </a:spcBef>
                        <a:spcAft>
                          <a:spcPct val="0"/>
                        </a:spcAft>
                        <a:buClrTx/>
                        <a:buSzTx/>
                        <a:buFontTx/>
                        <a:buNone/>
                        <a:tabLst/>
                      </a:pPr>
                      <a:r>
                        <a:rPr kumimoji="0" lang="ar-SA" sz="3200" b="1" i="0" u="none" strike="noStrike" cap="none" normalizeH="0" baseline="0" dirty="0">
                          <a:ln>
                            <a:noFill/>
                          </a:ln>
                          <a:solidFill>
                            <a:schemeClr val="tx1"/>
                          </a:solidFill>
                          <a:effectLst/>
                          <a:latin typeface="Arial" charset="0"/>
                          <a:cs typeface="Arial" charset="0"/>
                        </a:rPr>
                        <a:t>نعظمك يا أم النور </a:t>
                      </a:r>
                      <a:r>
                        <a:rPr kumimoji="0" lang="ar-SA" sz="3200" b="1" i="0" u="none" strike="noStrike" cap="none" normalizeH="0" baseline="0" dirty="0" err="1">
                          <a:ln>
                            <a:noFill/>
                          </a:ln>
                          <a:solidFill>
                            <a:schemeClr val="tx1"/>
                          </a:solidFill>
                          <a:effectLst/>
                          <a:latin typeface="Arial" charset="0"/>
                          <a:cs typeface="Arial" charset="0"/>
                        </a:rPr>
                        <a:t>الحقيقي</a:t>
                      </a:r>
                      <a:r>
                        <a:rPr kumimoji="0" lang="ar-SA" sz="3200" b="1" i="0" u="none" strike="noStrike" cap="none" normalizeH="0" baseline="0" dirty="0">
                          <a:ln>
                            <a:noFill/>
                          </a:ln>
                          <a:solidFill>
                            <a:schemeClr val="tx1"/>
                          </a:solidFill>
                          <a:effectLst/>
                          <a:latin typeface="Arial" charset="0"/>
                          <a:cs typeface="Arial" charset="0"/>
                        </a:rPr>
                        <a:t>، ونمجدك أيتها العذراء القديسة، والدة الإله، لأنك ولدت لنا مخلص العالم، أتى وخلص نفوسنا. المجد لكَ يا سيدنا وملكنا المسيح، فخر الرسل، إكليل الشهداء تهليل الصديقين، ثبات الكنائس، غفران الخطايا. نبشر بالثالوث القدوس، لاهوت واحد، نسجد له ونمجده. يا رب ارحم.</a:t>
                      </a:r>
                      <a:r>
                        <a:rPr kumimoji="0" lang="fr-FR" sz="3200" b="1" i="0" u="none" strike="noStrike" cap="none" normalizeH="0" baseline="0" dirty="0">
                          <a:ln>
                            <a:noFill/>
                          </a:ln>
                          <a:solidFill>
                            <a:schemeClr val="tx1"/>
                          </a:solidFill>
                          <a:effectLst/>
                          <a:latin typeface="Arial" charset="0"/>
                          <a:cs typeface="Arial" charset="0"/>
                        </a:rPr>
                        <a:t> </a:t>
                      </a:r>
                      <a:r>
                        <a:rPr kumimoji="0" lang="ar-SA" sz="3200" b="1" i="0" u="none" strike="noStrike" cap="none" normalizeH="0" baseline="0" dirty="0">
                          <a:ln>
                            <a:noFill/>
                          </a:ln>
                          <a:solidFill>
                            <a:schemeClr val="tx1"/>
                          </a:solidFill>
                          <a:effectLst/>
                          <a:latin typeface="Arial" charset="0"/>
                          <a:cs typeface="Arial" charset="0"/>
                        </a:rPr>
                        <a:t>يا رب ارحم. يا رب بارك. أمين.</a:t>
                      </a:r>
                      <a:endParaRPr kumimoji="0" lang="en-CA" sz="3200" b="1" i="0" u="none" strike="noStrike" cap="none" normalizeH="0" baseline="0" dirty="0">
                        <a:ln>
                          <a:noFill/>
                        </a:ln>
                        <a:solidFill>
                          <a:schemeClr val="tx1"/>
                        </a:solidFill>
                        <a:effectLst/>
                        <a:latin typeface="Arial" charset="0"/>
                        <a:cs typeface="Arial" charset="0"/>
                      </a:endParaRPr>
                    </a:p>
                  </a:txBody>
                  <a:tcPr marL="121920" marR="121920" horzOverflow="overflow">
                    <a:lnL>
                      <a:noFill/>
                    </a:lnL>
                    <a:lnR cap="flat">
                      <a:noFill/>
                    </a:lnR>
                    <a:lnT w="28575" cap="flat" cmpd="sng" algn="ctr">
                      <a:noFill/>
                      <a:prstDash val="solid"/>
                      <a:round/>
                      <a:headEnd type="none" w="med" len="med"/>
                      <a:tailEnd type="none" w="med" len="med"/>
                    </a:lnT>
                    <a:lnB cap="flat">
                      <a:noFill/>
                    </a:lnB>
                    <a:lnTlToBr>
                      <a:noFill/>
                    </a:lnTlToBr>
                    <a:lnBlToTr>
                      <a:noFill/>
                    </a:lnBlToTr>
                    <a:noFill/>
                  </a:tcPr>
                </a:tc>
                <a:extLst>
                  <a:ext uri="{0D108BD9-81ED-4DB2-BD59-A6C34878D82A}">
                    <a16:rowId xmlns:a16="http://schemas.microsoft.com/office/drawing/2014/main" val="10001"/>
                  </a:ext>
                </a:extLst>
              </a:tr>
            </a:tbl>
          </a:graphicData>
        </a:graphic>
      </p:graphicFrame>
    </p:spTree>
  </p:cSld>
  <p:clrMapOvr>
    <a:masterClrMapping/>
  </p:clrMapOvr>
</p:sld>
</file>

<file path=ppt/slides/slide7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2184590" name="Group 14"/>
          <p:cNvGraphicFramePr>
            <a:graphicFrameLocks noGrp="1"/>
          </p:cNvGraphicFramePr>
          <p:nvPr/>
        </p:nvGraphicFramePr>
        <p:xfrm>
          <a:off x="355600" y="476672"/>
          <a:ext cx="11429032" cy="5989320"/>
        </p:xfrm>
        <a:graphic>
          <a:graphicData uri="http://schemas.openxmlformats.org/drawingml/2006/table">
            <a:tbl>
              <a:tblPr/>
              <a:tblGrid>
                <a:gridCol w="6973647">
                  <a:extLst>
                    <a:ext uri="{9D8B030D-6E8A-4147-A177-3AD203B41FA5}">
                      <a16:colId xmlns:a16="http://schemas.microsoft.com/office/drawing/2014/main" val="20000"/>
                    </a:ext>
                  </a:extLst>
                </a:gridCol>
                <a:gridCol w="4455385">
                  <a:extLst>
                    <a:ext uri="{9D8B030D-6E8A-4147-A177-3AD203B41FA5}">
                      <a16:colId xmlns:a16="http://schemas.microsoft.com/office/drawing/2014/main" val="20001"/>
                    </a:ext>
                  </a:extLst>
                </a:gridCol>
              </a:tblGrid>
              <a:tr h="5553456">
                <a:tc>
                  <a:txBody>
                    <a:bodyPr/>
                    <a:lstStyle/>
                    <a:p>
                      <a:pPr marL="0" marR="0" lvl="0" indent="0" algn="just" defTabSz="914400" rtl="0" eaLnBrk="1" fontAlgn="base" latinLnBrk="0" hangingPunct="1">
                        <a:lnSpc>
                          <a:spcPct val="100000"/>
                        </a:lnSpc>
                        <a:spcBef>
                          <a:spcPct val="20000"/>
                        </a:spcBef>
                        <a:spcAft>
                          <a:spcPct val="0"/>
                        </a:spcAft>
                        <a:buClrTx/>
                        <a:buSzTx/>
                        <a:buFontTx/>
                        <a:buNone/>
                        <a:tabLst/>
                        <a:defRPr/>
                      </a:pPr>
                      <a:r>
                        <a:rPr kumimoji="0" lang="fr-CA" sz="3700" b="1" i="0" u="none" strike="noStrike" cap="none" normalizeH="0" baseline="0" dirty="0">
                          <a:ln>
                            <a:noFill/>
                          </a:ln>
                          <a:solidFill>
                            <a:schemeClr val="tx1"/>
                          </a:solidFill>
                          <a:effectLst/>
                          <a:latin typeface="Arial" charset="0"/>
                          <a:cs typeface="Arial" charset="0"/>
                        </a:rPr>
                        <a:t>En vérité je crois en Un seul Dieu, le Père Tout Puissant Créateur du ciel et de la terre, de toutes les choses visibles et invisibles .</a:t>
                      </a:r>
                    </a:p>
                    <a:p>
                      <a:pPr marL="0" marR="0" lvl="0" indent="0" algn="just" defTabSz="914400" rtl="0" eaLnBrk="1" fontAlgn="base" latinLnBrk="0" hangingPunct="1">
                        <a:lnSpc>
                          <a:spcPct val="100000"/>
                        </a:lnSpc>
                        <a:spcBef>
                          <a:spcPct val="20000"/>
                        </a:spcBef>
                        <a:spcAft>
                          <a:spcPct val="0"/>
                        </a:spcAft>
                        <a:buClrTx/>
                        <a:buSzTx/>
                        <a:buFontTx/>
                        <a:buNone/>
                        <a:tabLst/>
                        <a:defRPr/>
                      </a:pPr>
                      <a:r>
                        <a:rPr kumimoji="0" lang="fr-CA" sz="3700" b="1" i="0" u="none" strike="noStrike" cap="none" normalizeH="0" baseline="0" dirty="0">
                          <a:ln>
                            <a:noFill/>
                          </a:ln>
                          <a:solidFill>
                            <a:schemeClr val="tx1"/>
                          </a:solidFill>
                          <a:effectLst/>
                          <a:latin typeface="Arial" charset="0"/>
                          <a:cs typeface="Arial" charset="0"/>
                        </a:rPr>
                        <a:t>Je crois en Un seul Seigneur Jésus Christ le Fils unique de Dieu né du Père avant tous les siècles.</a:t>
                      </a:r>
                    </a:p>
                  </a:txBody>
                  <a:tcPr marL="121920" marR="121920" horzOverflow="overflow">
                    <a:lnL>
                      <a:noFill/>
                    </a:lnL>
                    <a:lnR>
                      <a:noFill/>
                    </a:lnR>
                    <a:lnT cap="flat">
                      <a:noFill/>
                    </a:lnT>
                    <a:lnB cap="flat">
                      <a:noFill/>
                    </a:lnB>
                    <a:lnTlToBr>
                      <a:noFill/>
                    </a:lnTlToBr>
                    <a:lnBlToTr>
                      <a:noFill/>
                    </a:lnBlToTr>
                    <a:noFill/>
                  </a:tcPr>
                </a:tc>
                <a:tc>
                  <a:txBody>
                    <a:bodyPr/>
                    <a:lstStyle/>
                    <a:p>
                      <a:pPr marL="0" marR="0" lvl="0" indent="0" algn="just" defTabSz="914400" rtl="1" eaLnBrk="1" fontAlgn="base" latinLnBrk="0" hangingPunct="1">
                        <a:lnSpc>
                          <a:spcPct val="100000"/>
                        </a:lnSpc>
                        <a:spcBef>
                          <a:spcPct val="20000"/>
                        </a:spcBef>
                        <a:spcAft>
                          <a:spcPct val="0"/>
                        </a:spcAft>
                        <a:buClrTx/>
                        <a:buSzTx/>
                        <a:buFontTx/>
                        <a:buNone/>
                        <a:tabLst/>
                      </a:pPr>
                      <a:r>
                        <a:rPr kumimoji="0" lang="ar-SA" sz="4300" b="1" i="0" u="none" strike="noStrike" cap="none" normalizeH="0" baseline="0" dirty="0">
                          <a:ln>
                            <a:noFill/>
                          </a:ln>
                          <a:solidFill>
                            <a:schemeClr val="tx1"/>
                          </a:solidFill>
                          <a:effectLst/>
                          <a:latin typeface="Arial" charset="0"/>
                          <a:cs typeface="Arial" charset="0"/>
                        </a:rPr>
                        <a:t>بالحقيقة نؤمن بإله واحد،</a:t>
                      </a:r>
                      <a:r>
                        <a:rPr kumimoji="0" lang="en-CA" sz="4300" b="1" i="0" u="none" strike="noStrike" cap="none" normalizeH="0" baseline="0" dirty="0">
                          <a:ln>
                            <a:noFill/>
                          </a:ln>
                          <a:solidFill>
                            <a:schemeClr val="tx1"/>
                          </a:solidFill>
                          <a:effectLst/>
                          <a:latin typeface="Arial" charset="0"/>
                          <a:cs typeface="Arial" charset="0"/>
                        </a:rPr>
                        <a:t> </a:t>
                      </a:r>
                      <a:r>
                        <a:rPr kumimoji="0" lang="ar-SA" sz="4300" b="1" i="0" u="none" strike="noStrike" cap="none" normalizeH="0" baseline="0" dirty="0">
                          <a:ln>
                            <a:noFill/>
                          </a:ln>
                          <a:solidFill>
                            <a:schemeClr val="tx1"/>
                          </a:solidFill>
                          <a:effectLst/>
                          <a:latin typeface="Arial" charset="0"/>
                          <a:cs typeface="Arial" charset="0"/>
                        </a:rPr>
                        <a:t> الله </a:t>
                      </a:r>
                      <a:r>
                        <a:rPr kumimoji="0" lang="ar-SA" sz="4300" b="1" i="0" u="none" strike="noStrike" cap="none" normalizeH="0" baseline="0" dirty="0" err="1">
                          <a:ln>
                            <a:noFill/>
                          </a:ln>
                          <a:solidFill>
                            <a:schemeClr val="tx1"/>
                          </a:solidFill>
                          <a:effectLst/>
                          <a:latin typeface="Arial" charset="0"/>
                          <a:cs typeface="Arial" charset="0"/>
                        </a:rPr>
                        <a:t>الآب</a:t>
                      </a:r>
                      <a:r>
                        <a:rPr kumimoji="0" lang="ar-SA" sz="4300" b="1" i="0" u="none" strike="noStrike" cap="none" normalizeH="0" baseline="0" dirty="0">
                          <a:ln>
                            <a:noFill/>
                          </a:ln>
                          <a:solidFill>
                            <a:schemeClr val="tx1"/>
                          </a:solidFill>
                          <a:effectLst/>
                          <a:latin typeface="Arial" charset="0"/>
                          <a:cs typeface="Arial" charset="0"/>
                        </a:rPr>
                        <a:t> ضابط الكل،</a:t>
                      </a:r>
                      <a:r>
                        <a:rPr kumimoji="0" lang="en-CA" sz="4300" b="1" i="0" u="none" strike="noStrike" cap="none" normalizeH="0" baseline="0" dirty="0">
                          <a:ln>
                            <a:noFill/>
                          </a:ln>
                          <a:solidFill>
                            <a:schemeClr val="tx1"/>
                          </a:solidFill>
                          <a:effectLst/>
                          <a:latin typeface="Arial" charset="0"/>
                          <a:cs typeface="Arial" charset="0"/>
                        </a:rPr>
                        <a:t> </a:t>
                      </a:r>
                      <a:r>
                        <a:rPr kumimoji="0" lang="ar-SA" sz="4300" b="1" i="0" u="none" strike="noStrike" cap="none" normalizeH="0" baseline="0" dirty="0">
                          <a:ln>
                            <a:noFill/>
                          </a:ln>
                          <a:solidFill>
                            <a:schemeClr val="tx1"/>
                          </a:solidFill>
                          <a:effectLst/>
                          <a:latin typeface="Arial" charset="0"/>
                          <a:cs typeface="Arial" charset="0"/>
                        </a:rPr>
                        <a:t>خالق السماء والأرض،</a:t>
                      </a:r>
                      <a:r>
                        <a:rPr kumimoji="0" lang="en-CA" sz="4300" b="1" i="0" u="none" strike="noStrike" cap="none" normalizeH="0" baseline="0" dirty="0">
                          <a:ln>
                            <a:noFill/>
                          </a:ln>
                          <a:solidFill>
                            <a:schemeClr val="tx1"/>
                          </a:solidFill>
                          <a:effectLst/>
                          <a:latin typeface="Arial" charset="0"/>
                          <a:cs typeface="Arial" charset="0"/>
                        </a:rPr>
                        <a:t> </a:t>
                      </a:r>
                      <a:r>
                        <a:rPr kumimoji="0" lang="ar-SA" sz="4300" b="1" i="0" u="none" strike="noStrike" cap="none" normalizeH="0" baseline="0" dirty="0">
                          <a:ln>
                            <a:noFill/>
                          </a:ln>
                          <a:solidFill>
                            <a:schemeClr val="tx1"/>
                          </a:solidFill>
                          <a:effectLst/>
                          <a:latin typeface="Arial" charset="0"/>
                          <a:cs typeface="Arial" charset="0"/>
                        </a:rPr>
                        <a:t> ما يُرَى وما لا يُرَى. نؤمن بربٍ واحد، يسوع المسيح، ابن الله الوحيد، المولود من </a:t>
                      </a:r>
                      <a:r>
                        <a:rPr kumimoji="0" lang="ar-SA" sz="4300" b="1" i="0" u="none" strike="noStrike" cap="none" normalizeH="0" baseline="0" dirty="0" err="1">
                          <a:ln>
                            <a:noFill/>
                          </a:ln>
                          <a:solidFill>
                            <a:schemeClr val="tx1"/>
                          </a:solidFill>
                          <a:effectLst/>
                          <a:latin typeface="Arial" charset="0"/>
                          <a:cs typeface="Arial" charset="0"/>
                        </a:rPr>
                        <a:t>الآب</a:t>
                      </a:r>
                      <a:r>
                        <a:rPr kumimoji="0" lang="ar-SA" sz="4300" b="1" i="0" u="none" strike="noStrike" cap="none" normalizeH="0" baseline="0" dirty="0">
                          <a:ln>
                            <a:noFill/>
                          </a:ln>
                          <a:solidFill>
                            <a:schemeClr val="tx1"/>
                          </a:solidFill>
                          <a:effectLst/>
                          <a:latin typeface="Arial" charset="0"/>
                          <a:cs typeface="Arial" charset="0"/>
                        </a:rPr>
                        <a:t> قبل كل الدهور</a:t>
                      </a:r>
                      <a:r>
                        <a:rPr kumimoji="0" lang="ar-EG" sz="4300" b="1" i="0" u="none" strike="noStrike" cap="none" normalizeH="0" baseline="0" dirty="0">
                          <a:ln>
                            <a:noFill/>
                          </a:ln>
                          <a:solidFill>
                            <a:schemeClr val="tx1"/>
                          </a:solidFill>
                          <a:effectLst/>
                          <a:latin typeface="Arial" charset="0"/>
                          <a:cs typeface="Arial" charset="0"/>
                        </a:rPr>
                        <a:t>،</a:t>
                      </a:r>
                      <a:r>
                        <a:rPr kumimoji="0" lang="en-US" sz="4300" b="1" i="0" u="none" strike="noStrike" cap="none" normalizeH="0" baseline="0" dirty="0">
                          <a:ln>
                            <a:noFill/>
                          </a:ln>
                          <a:solidFill>
                            <a:schemeClr val="tx1"/>
                          </a:solidFill>
                          <a:effectLst/>
                          <a:latin typeface="Arial" charset="0"/>
                          <a:cs typeface="Arial" charset="0"/>
                        </a:rPr>
                        <a:t> </a:t>
                      </a:r>
                    </a:p>
                  </a:txBody>
                  <a:tcPr marL="121920" marR="121920" horzOverflow="overflow">
                    <a:lnL>
                      <a:noFill/>
                    </a:lnL>
                    <a:lnR cap="flat">
                      <a:noFill/>
                    </a:lnR>
                    <a:lnT cap="flat">
                      <a:noFill/>
                    </a:lnT>
                    <a:lnB cap="flat">
                      <a:noFill/>
                    </a:lnB>
                    <a:lnTlToBr>
                      <a:noFill/>
                    </a:lnTlToBr>
                    <a:lnBlToTr>
                      <a:noFill/>
                    </a:lnBlToTr>
                    <a:noFill/>
                  </a:tcPr>
                </a:tc>
                <a:extLst>
                  <a:ext uri="{0D108BD9-81ED-4DB2-BD59-A6C34878D82A}">
                    <a16:rowId xmlns:a16="http://schemas.microsoft.com/office/drawing/2014/main" val="10000"/>
                  </a:ext>
                </a:extLst>
              </a:tr>
            </a:tbl>
          </a:graphicData>
        </a:graphic>
      </p:graphicFrame>
    </p:spTree>
  </p:cSld>
  <p:clrMapOvr>
    <a:masterClrMapping/>
  </p:clrMapOvr>
  <p:transition/>
</p:sld>
</file>

<file path=ppt/slides/slide7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2469250" name="Group 2"/>
          <p:cNvGraphicFramePr>
            <a:graphicFrameLocks noGrp="1"/>
          </p:cNvGraphicFramePr>
          <p:nvPr>
            <p:ph/>
          </p:nvPr>
        </p:nvGraphicFramePr>
        <p:xfrm>
          <a:off x="355600" y="461772"/>
          <a:ext cx="11429032" cy="6234176"/>
        </p:xfrm>
        <a:graphic>
          <a:graphicData uri="http://schemas.openxmlformats.org/drawingml/2006/table">
            <a:tbl>
              <a:tblPr/>
              <a:tblGrid>
                <a:gridCol w="6177856">
                  <a:extLst>
                    <a:ext uri="{9D8B030D-6E8A-4147-A177-3AD203B41FA5}">
                      <a16:colId xmlns:a16="http://schemas.microsoft.com/office/drawing/2014/main" val="20000"/>
                    </a:ext>
                  </a:extLst>
                </a:gridCol>
                <a:gridCol w="5251176">
                  <a:extLst>
                    <a:ext uri="{9D8B030D-6E8A-4147-A177-3AD203B41FA5}">
                      <a16:colId xmlns:a16="http://schemas.microsoft.com/office/drawing/2014/main" val="20001"/>
                    </a:ext>
                  </a:extLst>
                </a:gridCol>
              </a:tblGrid>
              <a:tr h="6234176">
                <a:tc>
                  <a:txBody>
                    <a:bodyPr/>
                    <a:lstStyle/>
                    <a:p>
                      <a:pPr marL="0" marR="0" lvl="0" indent="0" algn="just" defTabSz="914400" rtl="0" eaLnBrk="1" fontAlgn="base" latinLnBrk="0" hangingPunct="1">
                        <a:lnSpc>
                          <a:spcPct val="100000"/>
                        </a:lnSpc>
                        <a:spcBef>
                          <a:spcPct val="20000"/>
                        </a:spcBef>
                        <a:spcAft>
                          <a:spcPct val="0"/>
                        </a:spcAft>
                        <a:buClrTx/>
                        <a:buSzTx/>
                        <a:buFontTx/>
                        <a:buNone/>
                        <a:tabLst/>
                        <a:defRPr/>
                      </a:pPr>
                      <a:r>
                        <a:rPr kumimoji="0" lang="fr-CA" sz="3600" b="1" i="0" u="none" strike="noStrike" cap="none" normalizeH="0" baseline="0" dirty="0">
                          <a:ln>
                            <a:noFill/>
                          </a:ln>
                          <a:solidFill>
                            <a:schemeClr val="tx1"/>
                          </a:solidFill>
                          <a:effectLst/>
                          <a:latin typeface="Arial" charset="0"/>
                          <a:cs typeface="Arial" charset="0"/>
                        </a:rPr>
                        <a:t>Lumière née de la Lumière, Vrai Dieu né du Vrai Dieu, engendré, non pas créé,</a:t>
                      </a:r>
                      <a:r>
                        <a:rPr kumimoji="0" lang="en-US" sz="3600" b="1" i="0" u="none" strike="noStrike" cap="none" normalizeH="0" baseline="0" dirty="0">
                          <a:ln>
                            <a:noFill/>
                          </a:ln>
                          <a:solidFill>
                            <a:schemeClr val="tx1"/>
                          </a:solidFill>
                          <a:effectLst/>
                          <a:latin typeface="Arial" charset="0"/>
                          <a:cs typeface="Arial" charset="0"/>
                        </a:rPr>
                        <a:t> </a:t>
                      </a:r>
                      <a:r>
                        <a:rPr kumimoji="0" lang="fr-CA" sz="3600" b="1" i="0" u="none" strike="noStrike" cap="none" normalizeH="0" baseline="0" dirty="0">
                          <a:ln>
                            <a:noFill/>
                          </a:ln>
                          <a:solidFill>
                            <a:schemeClr val="tx1"/>
                          </a:solidFill>
                          <a:effectLst/>
                          <a:latin typeface="Arial" charset="0"/>
                          <a:cs typeface="Arial" charset="0"/>
                        </a:rPr>
                        <a:t>consubstantiel au Père, Par qui tout a été fait, qui pour nous, les hommes, et pour notre salut, est descendu du ciel . Par l’Esprit Saint il a pris chair de la Vierge Marie et s’est fait homme . </a:t>
                      </a:r>
                      <a:endParaRPr kumimoji="0" lang="en-US" sz="3600" b="1" i="0" u="none" strike="noStrike" cap="none" normalizeH="0" baseline="0" dirty="0">
                        <a:ln>
                          <a:noFill/>
                        </a:ln>
                        <a:solidFill>
                          <a:schemeClr val="tx1"/>
                        </a:solidFill>
                        <a:effectLst/>
                        <a:latin typeface="Arial" charset="0"/>
                        <a:cs typeface="Arial" charset="0"/>
                      </a:endParaRPr>
                    </a:p>
                  </a:txBody>
                  <a:tcPr marL="121920" marR="121920" marT="60960" marB="60960" horzOverflow="overflow">
                    <a:lnL>
                      <a:noFill/>
                    </a:lnL>
                    <a:lnR>
                      <a:noFill/>
                    </a:lnR>
                    <a:lnT cap="flat">
                      <a:noFill/>
                    </a:lnT>
                    <a:lnB cap="flat">
                      <a:noFill/>
                    </a:lnB>
                    <a:lnTlToBr>
                      <a:noFill/>
                    </a:lnTlToBr>
                    <a:lnBlToTr>
                      <a:noFill/>
                    </a:lnBlToTr>
                    <a:noFill/>
                  </a:tcPr>
                </a:tc>
                <a:tc>
                  <a:txBody>
                    <a:bodyPr/>
                    <a:lstStyle/>
                    <a:p>
                      <a:pPr marL="0" marR="0" lvl="0" indent="0" algn="just" defTabSz="914400" rtl="1" eaLnBrk="1" fontAlgn="base" latinLnBrk="0" hangingPunct="1">
                        <a:lnSpc>
                          <a:spcPct val="100000"/>
                        </a:lnSpc>
                        <a:spcBef>
                          <a:spcPct val="20000"/>
                        </a:spcBef>
                        <a:spcAft>
                          <a:spcPct val="0"/>
                        </a:spcAft>
                        <a:buClrTx/>
                        <a:buSzTx/>
                        <a:buFontTx/>
                        <a:buNone/>
                        <a:tabLst/>
                        <a:defRPr/>
                      </a:pPr>
                      <a:r>
                        <a:rPr kumimoji="0" lang="ar-SA" sz="4000" b="1" i="0" u="none" strike="noStrike" cap="none" normalizeH="0" baseline="0" dirty="0">
                          <a:ln>
                            <a:noFill/>
                          </a:ln>
                          <a:solidFill>
                            <a:schemeClr val="tx1"/>
                          </a:solidFill>
                          <a:effectLst/>
                          <a:latin typeface="Arial" charset="0"/>
                          <a:cs typeface="Arial" charset="0"/>
                        </a:rPr>
                        <a:t>نور من نور، إله حق من إله حق، مولود غير مخلوق،</a:t>
                      </a:r>
                      <a:r>
                        <a:rPr kumimoji="0" lang="en-US" sz="4000" b="1" i="0" u="none" strike="noStrike" cap="none" normalizeH="0" baseline="0" dirty="0">
                          <a:ln>
                            <a:noFill/>
                          </a:ln>
                          <a:solidFill>
                            <a:schemeClr val="tx1"/>
                          </a:solidFill>
                          <a:effectLst/>
                          <a:latin typeface="Arial" charset="0"/>
                          <a:cs typeface="Arial" charset="0"/>
                        </a:rPr>
                        <a:t> </a:t>
                      </a:r>
                    </a:p>
                    <a:p>
                      <a:pPr marL="0" marR="0" lvl="0" indent="0" algn="just" defTabSz="914400" rtl="1" eaLnBrk="1" fontAlgn="base" latinLnBrk="0" hangingPunct="1">
                        <a:lnSpc>
                          <a:spcPct val="100000"/>
                        </a:lnSpc>
                        <a:spcBef>
                          <a:spcPct val="20000"/>
                        </a:spcBef>
                        <a:spcAft>
                          <a:spcPct val="0"/>
                        </a:spcAft>
                        <a:buClrTx/>
                        <a:buSzTx/>
                        <a:buFontTx/>
                        <a:buNone/>
                        <a:tabLst/>
                      </a:pPr>
                      <a:r>
                        <a:rPr kumimoji="0" lang="ar-EG" sz="4000" b="1" i="0" u="none" strike="noStrike" cap="none" normalizeH="0" baseline="0" dirty="0" err="1">
                          <a:ln>
                            <a:noFill/>
                          </a:ln>
                          <a:solidFill>
                            <a:schemeClr val="tx1"/>
                          </a:solidFill>
                          <a:effectLst/>
                          <a:latin typeface="Arial" charset="0"/>
                          <a:cs typeface="Arial" charset="0"/>
                        </a:rPr>
                        <a:t>مساوى</a:t>
                      </a:r>
                      <a:r>
                        <a:rPr kumimoji="0" lang="ar-SA" sz="4000" b="1" i="0" u="none" strike="noStrike" cap="none" normalizeH="0" baseline="0" dirty="0">
                          <a:ln>
                            <a:noFill/>
                          </a:ln>
                          <a:solidFill>
                            <a:schemeClr val="tx1"/>
                          </a:solidFill>
                          <a:effectLst/>
                          <a:latin typeface="Arial" charset="0"/>
                          <a:cs typeface="Arial" charset="0"/>
                        </a:rPr>
                        <a:t> </a:t>
                      </a:r>
                      <a:r>
                        <a:rPr kumimoji="0" lang="ar-EG" sz="4000" b="1" i="0" u="none" strike="noStrike" cap="none" normalizeH="0" baseline="0" dirty="0">
                          <a:ln>
                            <a:noFill/>
                          </a:ln>
                          <a:solidFill>
                            <a:schemeClr val="tx1"/>
                          </a:solidFill>
                          <a:effectLst/>
                          <a:latin typeface="Arial" charset="0"/>
                          <a:cs typeface="Arial" charset="0"/>
                        </a:rPr>
                        <a:t>ل</a:t>
                      </a:r>
                      <a:r>
                        <a:rPr kumimoji="0" lang="ar-SA" sz="4000" b="1" i="0" u="none" strike="noStrike" cap="none" normalizeH="0" baseline="0" dirty="0">
                          <a:ln>
                            <a:noFill/>
                          </a:ln>
                          <a:solidFill>
                            <a:schemeClr val="tx1"/>
                          </a:solidFill>
                          <a:effectLst/>
                          <a:latin typeface="Arial" charset="0"/>
                          <a:cs typeface="Arial" charset="0"/>
                        </a:rPr>
                        <a:t>لآب </a:t>
                      </a:r>
                      <a:r>
                        <a:rPr kumimoji="0" lang="ar-SA" sz="4000" b="1" i="0" u="none" strike="noStrike" cap="none" normalizeH="0" baseline="0" dirty="0" err="1">
                          <a:ln>
                            <a:noFill/>
                          </a:ln>
                          <a:solidFill>
                            <a:schemeClr val="tx1"/>
                          </a:solidFill>
                          <a:effectLst/>
                          <a:latin typeface="Arial" charset="0"/>
                          <a:cs typeface="Arial" charset="0"/>
                        </a:rPr>
                        <a:t>فى</a:t>
                      </a:r>
                      <a:r>
                        <a:rPr kumimoji="0" lang="ar-SA" sz="4000" b="1" i="0" u="none" strike="noStrike" cap="none" normalizeH="0" baseline="0" dirty="0">
                          <a:ln>
                            <a:noFill/>
                          </a:ln>
                          <a:solidFill>
                            <a:schemeClr val="tx1"/>
                          </a:solidFill>
                          <a:effectLst/>
                          <a:latin typeface="Arial" charset="0"/>
                          <a:cs typeface="Arial" charset="0"/>
                        </a:rPr>
                        <a:t> الجوهر، </a:t>
                      </a:r>
                      <a:r>
                        <a:rPr kumimoji="0" lang="ar-SA" sz="4000" b="1" i="0" u="none" strike="noStrike" cap="none" normalizeH="0" baseline="0" dirty="0" err="1">
                          <a:ln>
                            <a:noFill/>
                          </a:ln>
                          <a:solidFill>
                            <a:schemeClr val="tx1"/>
                          </a:solidFill>
                          <a:effectLst/>
                          <a:latin typeface="Arial" charset="0"/>
                          <a:cs typeface="Arial" charset="0"/>
                        </a:rPr>
                        <a:t>الذى</a:t>
                      </a:r>
                      <a:r>
                        <a:rPr kumimoji="0" lang="ar-SA" sz="4000" b="1" i="0" u="none" strike="noStrike" cap="none" normalizeH="0" baseline="0" dirty="0">
                          <a:ln>
                            <a:noFill/>
                          </a:ln>
                          <a:solidFill>
                            <a:schemeClr val="tx1"/>
                          </a:solidFill>
                          <a:effectLst/>
                          <a:latin typeface="Arial" charset="0"/>
                          <a:cs typeface="Arial" charset="0"/>
                        </a:rPr>
                        <a:t> </a:t>
                      </a:r>
                      <a:r>
                        <a:rPr kumimoji="0" lang="ar-SA" sz="4000" b="1" i="0" u="none" strike="noStrike" cap="none" normalizeH="0" baseline="0" dirty="0" err="1">
                          <a:ln>
                            <a:noFill/>
                          </a:ln>
                          <a:solidFill>
                            <a:schemeClr val="tx1"/>
                          </a:solidFill>
                          <a:effectLst/>
                          <a:latin typeface="Arial" charset="0"/>
                          <a:cs typeface="Arial" charset="0"/>
                        </a:rPr>
                        <a:t>به</a:t>
                      </a:r>
                      <a:r>
                        <a:rPr kumimoji="0" lang="ar-SA" sz="4000" b="1" i="0" u="none" strike="noStrike" cap="none" normalizeH="0" baseline="0" dirty="0">
                          <a:ln>
                            <a:noFill/>
                          </a:ln>
                          <a:solidFill>
                            <a:schemeClr val="tx1"/>
                          </a:solidFill>
                          <a:effectLst/>
                          <a:latin typeface="Arial" charset="0"/>
                          <a:cs typeface="Arial" charset="0"/>
                        </a:rPr>
                        <a:t> كان كل </a:t>
                      </a:r>
                      <a:r>
                        <a:rPr kumimoji="0" lang="ar-SA" sz="4000" b="1" i="0" u="none" strike="noStrike" cap="none" normalizeH="0" baseline="0" dirty="0" err="1">
                          <a:ln>
                            <a:noFill/>
                          </a:ln>
                          <a:solidFill>
                            <a:schemeClr val="tx1"/>
                          </a:solidFill>
                          <a:effectLst/>
                          <a:latin typeface="Arial" charset="0"/>
                          <a:cs typeface="Arial" charset="0"/>
                        </a:rPr>
                        <a:t>شىء</a:t>
                      </a:r>
                      <a:r>
                        <a:rPr kumimoji="0" lang="ar-SA" sz="4000" b="1" i="0" u="none" strike="noStrike" cap="none" normalizeH="0" baseline="0" dirty="0">
                          <a:ln>
                            <a:noFill/>
                          </a:ln>
                          <a:solidFill>
                            <a:schemeClr val="tx1"/>
                          </a:solidFill>
                          <a:effectLst/>
                          <a:latin typeface="Arial" charset="0"/>
                          <a:cs typeface="Arial" charset="0"/>
                        </a:rPr>
                        <a:t>.</a:t>
                      </a:r>
                    </a:p>
                    <a:p>
                      <a:pPr marL="0" marR="0" lvl="0" indent="0" algn="just" defTabSz="914400" rtl="1" eaLnBrk="1" fontAlgn="base" latinLnBrk="0" hangingPunct="1">
                        <a:lnSpc>
                          <a:spcPct val="100000"/>
                        </a:lnSpc>
                        <a:spcBef>
                          <a:spcPct val="20000"/>
                        </a:spcBef>
                        <a:spcAft>
                          <a:spcPct val="0"/>
                        </a:spcAft>
                        <a:buClrTx/>
                        <a:buSzTx/>
                        <a:buFontTx/>
                        <a:buNone/>
                        <a:tabLst/>
                      </a:pPr>
                      <a:r>
                        <a:rPr kumimoji="0" lang="ar-SA" sz="4000" b="1" i="0" u="none" strike="noStrike" cap="none" normalizeH="0" baseline="0" dirty="0">
                          <a:ln>
                            <a:noFill/>
                          </a:ln>
                          <a:solidFill>
                            <a:schemeClr val="tx1"/>
                          </a:solidFill>
                          <a:effectLst/>
                          <a:latin typeface="Arial" charset="0"/>
                          <a:cs typeface="Arial" charset="0"/>
                        </a:rPr>
                        <a:t>هذا </a:t>
                      </a:r>
                      <a:r>
                        <a:rPr kumimoji="0" lang="ar-SA" sz="4000" b="1" i="0" u="none" strike="noStrike" cap="none" normalizeH="0" baseline="0" dirty="0" err="1">
                          <a:ln>
                            <a:noFill/>
                          </a:ln>
                          <a:solidFill>
                            <a:schemeClr val="tx1"/>
                          </a:solidFill>
                          <a:effectLst/>
                          <a:latin typeface="Arial" charset="0"/>
                          <a:cs typeface="Arial" charset="0"/>
                        </a:rPr>
                        <a:t>الذى</a:t>
                      </a:r>
                      <a:r>
                        <a:rPr kumimoji="0" lang="ar-SA" sz="4000" b="1" i="0" u="none" strike="noStrike" cap="none" normalizeH="0" baseline="0" dirty="0">
                          <a:ln>
                            <a:noFill/>
                          </a:ln>
                          <a:solidFill>
                            <a:schemeClr val="tx1"/>
                          </a:solidFill>
                          <a:effectLst/>
                          <a:latin typeface="Arial" charset="0"/>
                          <a:cs typeface="Arial" charset="0"/>
                        </a:rPr>
                        <a:t> من أجلنا نحنُ البشر، ومن أجل خلاصنا، نَزَلَ من السماء، وتجسدَ من الروح القدس ومن مريم العذراء.  وتأنس</a:t>
                      </a:r>
                      <a:r>
                        <a:rPr kumimoji="0" lang="en-US" sz="4000" b="1" i="0" u="none" strike="noStrike" cap="none" normalizeH="0" baseline="0" dirty="0">
                          <a:ln>
                            <a:noFill/>
                          </a:ln>
                          <a:solidFill>
                            <a:schemeClr val="tx1"/>
                          </a:solidFill>
                          <a:effectLst/>
                          <a:latin typeface="Arial" charset="0"/>
                          <a:cs typeface="Arial" charset="0"/>
                        </a:rPr>
                        <a:t> </a:t>
                      </a:r>
                    </a:p>
                  </a:txBody>
                  <a:tcPr marL="121920" marR="121920" marT="60960" marB="60960" horzOverflow="overflow">
                    <a:lnL>
                      <a:noFill/>
                    </a:lnL>
                    <a:lnR cap="flat">
                      <a:noFill/>
                    </a:lnR>
                    <a:lnT cap="flat">
                      <a:noFill/>
                    </a:lnT>
                    <a:lnB cap="flat">
                      <a:noFill/>
                    </a:lnB>
                    <a:lnTlToBr>
                      <a:noFill/>
                    </a:lnTlToBr>
                    <a:lnBlToTr>
                      <a:noFill/>
                    </a:lnBlToTr>
                    <a:noFill/>
                  </a:tcPr>
                </a:tc>
                <a:extLst>
                  <a:ext uri="{0D108BD9-81ED-4DB2-BD59-A6C34878D82A}">
                    <a16:rowId xmlns:a16="http://schemas.microsoft.com/office/drawing/2014/main" val="10000"/>
                  </a:ext>
                </a:extLst>
              </a:tr>
            </a:tbl>
          </a:graphicData>
        </a:graphic>
      </p:graphicFrame>
    </p:spTree>
  </p:cSld>
  <p:clrMapOvr>
    <a:masterClrMapping/>
  </p:clrMapOvr>
  <p:transition/>
</p:sld>
</file>

<file path=ppt/slides/slide7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2188674" name="Group 2"/>
          <p:cNvGraphicFramePr>
            <a:graphicFrameLocks noGrp="1"/>
          </p:cNvGraphicFramePr>
          <p:nvPr>
            <p:ph/>
          </p:nvPr>
        </p:nvGraphicFramePr>
        <p:xfrm>
          <a:off x="355600" y="476672"/>
          <a:ext cx="11429032" cy="6047232"/>
        </p:xfrm>
        <a:graphic>
          <a:graphicData uri="http://schemas.openxmlformats.org/drawingml/2006/table">
            <a:tbl>
              <a:tblPr/>
              <a:tblGrid>
                <a:gridCol w="6762177">
                  <a:extLst>
                    <a:ext uri="{9D8B030D-6E8A-4147-A177-3AD203B41FA5}">
                      <a16:colId xmlns:a16="http://schemas.microsoft.com/office/drawing/2014/main" val="20000"/>
                    </a:ext>
                  </a:extLst>
                </a:gridCol>
                <a:gridCol w="4666855">
                  <a:extLst>
                    <a:ext uri="{9D8B030D-6E8A-4147-A177-3AD203B41FA5}">
                      <a16:colId xmlns:a16="http://schemas.microsoft.com/office/drawing/2014/main" val="20001"/>
                    </a:ext>
                  </a:extLst>
                </a:gridCol>
              </a:tblGrid>
              <a:tr h="5832648">
                <a:tc>
                  <a:txBody>
                    <a:bodyPr/>
                    <a:lstStyle/>
                    <a:p>
                      <a:pPr marL="0" marR="0" lvl="0" indent="0" algn="just" defTabSz="914400" rtl="0" eaLnBrk="1" fontAlgn="base" latinLnBrk="0" hangingPunct="1">
                        <a:lnSpc>
                          <a:spcPct val="100000"/>
                        </a:lnSpc>
                        <a:spcBef>
                          <a:spcPts val="0"/>
                        </a:spcBef>
                        <a:spcAft>
                          <a:spcPct val="0"/>
                        </a:spcAft>
                        <a:buClrTx/>
                        <a:buSzTx/>
                        <a:buFontTx/>
                        <a:buNone/>
                        <a:tabLst/>
                      </a:pPr>
                      <a:r>
                        <a:rPr kumimoji="0" lang="fr-CA" sz="3200" b="1" i="0" u="none" strike="noStrike" cap="none" normalizeH="0" baseline="0" dirty="0">
                          <a:ln>
                            <a:noFill/>
                          </a:ln>
                          <a:solidFill>
                            <a:schemeClr val="tx1"/>
                          </a:solidFill>
                          <a:effectLst/>
                          <a:latin typeface="Arial" charset="0"/>
                          <a:cs typeface="Arial" charset="0"/>
                        </a:rPr>
                        <a:t>Il a été crucifié pour nous sous Ponce Pilate, a souffert et a été enseveli. Il est ressuscité le troisième jour conformément aux écritures. Il est monté au ciel et s’est assis à la droite du Père d’où Il reviendra dans Sa gloire pour juger les vivants et les morts et son règne n’aura pas de fin. Je crois en l’Esprit Saint qui est Seigneur et qui donne la vie; il procède du Père . </a:t>
                      </a:r>
                      <a:endParaRPr kumimoji="0" lang="en-US" sz="3200" b="1" i="0" u="none" strike="noStrike" cap="none" normalizeH="0" baseline="0" dirty="0">
                        <a:ln>
                          <a:noFill/>
                        </a:ln>
                        <a:solidFill>
                          <a:schemeClr val="tx1"/>
                        </a:solidFill>
                        <a:effectLst/>
                        <a:latin typeface="Arial" charset="0"/>
                        <a:cs typeface="Arial" charset="0"/>
                      </a:endParaRPr>
                    </a:p>
                  </a:txBody>
                  <a:tcPr marL="121920" marR="121920" marT="60960" marB="60960" horzOverflow="overflow">
                    <a:lnL>
                      <a:noFill/>
                    </a:lnL>
                    <a:lnR>
                      <a:noFill/>
                    </a:lnR>
                    <a:lnT cap="flat">
                      <a:noFill/>
                    </a:lnT>
                    <a:lnB cap="flat">
                      <a:noFill/>
                    </a:lnB>
                    <a:lnTlToBr>
                      <a:noFill/>
                    </a:lnTlToBr>
                    <a:lnBlToTr>
                      <a:noFill/>
                    </a:lnBlToTr>
                    <a:noFill/>
                  </a:tcPr>
                </a:tc>
                <a:tc>
                  <a:txBody>
                    <a:bodyPr/>
                    <a:lstStyle/>
                    <a:p>
                      <a:pPr marL="0" marR="0" lvl="0" indent="0" algn="just" defTabSz="914400" rtl="1" eaLnBrk="1" fontAlgn="base" latinLnBrk="0" hangingPunct="1">
                        <a:lnSpc>
                          <a:spcPct val="110000"/>
                        </a:lnSpc>
                        <a:spcBef>
                          <a:spcPts val="0"/>
                        </a:spcBef>
                        <a:spcAft>
                          <a:spcPct val="0"/>
                        </a:spcAft>
                        <a:buClrTx/>
                        <a:buSzTx/>
                        <a:buFontTx/>
                        <a:buNone/>
                        <a:tabLst/>
                      </a:pPr>
                      <a:r>
                        <a:rPr kumimoji="0" lang="ar-SA" sz="3600" b="1" i="0" u="none" strike="noStrike" cap="none" normalizeH="0" baseline="0" dirty="0">
                          <a:ln>
                            <a:noFill/>
                          </a:ln>
                          <a:solidFill>
                            <a:schemeClr val="tx1"/>
                          </a:solidFill>
                          <a:effectLst/>
                          <a:latin typeface="Arial" charset="0"/>
                          <a:cs typeface="Arial" charset="0"/>
                        </a:rPr>
                        <a:t>وصُلِبَ عنا على عهد </a:t>
                      </a:r>
                      <a:r>
                        <a:rPr kumimoji="0" lang="ar-SA" sz="3600" b="1" i="0" u="none" strike="noStrike" cap="none" normalizeH="0" baseline="0" dirty="0" err="1">
                          <a:ln>
                            <a:noFill/>
                          </a:ln>
                          <a:solidFill>
                            <a:schemeClr val="tx1"/>
                          </a:solidFill>
                          <a:effectLst/>
                          <a:latin typeface="Arial" charset="0"/>
                          <a:cs typeface="Arial" charset="0"/>
                        </a:rPr>
                        <a:t>بيلاطس</a:t>
                      </a:r>
                      <a:r>
                        <a:rPr kumimoji="0" lang="ar-SA" sz="3600" b="1" i="0" u="none" strike="noStrike" cap="none" normalizeH="0" baseline="0" dirty="0">
                          <a:ln>
                            <a:noFill/>
                          </a:ln>
                          <a:solidFill>
                            <a:schemeClr val="tx1"/>
                          </a:solidFill>
                          <a:effectLst/>
                          <a:latin typeface="Arial" charset="0"/>
                          <a:cs typeface="Arial" charset="0"/>
                        </a:rPr>
                        <a:t> </a:t>
                      </a:r>
                      <a:r>
                        <a:rPr kumimoji="0" lang="ar-SA" sz="3600" b="1" i="0" u="none" strike="noStrike" cap="none" normalizeH="0" baseline="0" dirty="0" err="1">
                          <a:ln>
                            <a:noFill/>
                          </a:ln>
                          <a:solidFill>
                            <a:schemeClr val="tx1"/>
                          </a:solidFill>
                          <a:effectLst/>
                          <a:latin typeface="Arial" charset="0"/>
                          <a:cs typeface="Arial" charset="0"/>
                        </a:rPr>
                        <a:t>البنطى</a:t>
                      </a:r>
                      <a:r>
                        <a:rPr kumimoji="0" lang="ar-SA" sz="3600" b="1" i="0" u="none" strike="noStrike" cap="none" normalizeH="0" baseline="0" dirty="0">
                          <a:ln>
                            <a:noFill/>
                          </a:ln>
                          <a:solidFill>
                            <a:schemeClr val="tx1"/>
                          </a:solidFill>
                          <a:effectLst/>
                          <a:latin typeface="Arial" charset="0"/>
                          <a:cs typeface="Arial" charset="0"/>
                        </a:rPr>
                        <a:t>.  تألمَ وقبرَ وقامَ من الأموات </a:t>
                      </a:r>
                      <a:r>
                        <a:rPr kumimoji="0" lang="ar-SA" sz="3600" b="1" i="0" u="none" strike="noStrike" cap="none" normalizeH="0" baseline="0" dirty="0" err="1">
                          <a:ln>
                            <a:noFill/>
                          </a:ln>
                          <a:solidFill>
                            <a:schemeClr val="tx1"/>
                          </a:solidFill>
                          <a:effectLst/>
                          <a:latin typeface="Arial" charset="0"/>
                          <a:cs typeface="Arial" charset="0"/>
                        </a:rPr>
                        <a:t>فى</a:t>
                      </a:r>
                      <a:r>
                        <a:rPr kumimoji="0" lang="ar-SA" sz="3600" b="1" i="0" u="none" strike="noStrike" cap="none" normalizeH="0" baseline="0" dirty="0">
                          <a:ln>
                            <a:noFill/>
                          </a:ln>
                          <a:solidFill>
                            <a:schemeClr val="tx1"/>
                          </a:solidFill>
                          <a:effectLst/>
                          <a:latin typeface="Arial" charset="0"/>
                          <a:cs typeface="Arial" charset="0"/>
                        </a:rPr>
                        <a:t> اليوم الثالث، كما </a:t>
                      </a:r>
                      <a:r>
                        <a:rPr kumimoji="0" lang="ar-SA" sz="3600" b="1" i="0" u="none" strike="noStrike" cap="none" normalizeH="0" baseline="0" dirty="0" err="1">
                          <a:ln>
                            <a:noFill/>
                          </a:ln>
                          <a:solidFill>
                            <a:schemeClr val="tx1"/>
                          </a:solidFill>
                          <a:effectLst/>
                          <a:latin typeface="Arial" charset="0"/>
                          <a:cs typeface="Arial" charset="0"/>
                        </a:rPr>
                        <a:t>فى</a:t>
                      </a:r>
                      <a:r>
                        <a:rPr kumimoji="0" lang="ar-SA" sz="3600" b="1" i="0" u="none" strike="noStrike" cap="none" normalizeH="0" baseline="0" dirty="0">
                          <a:ln>
                            <a:noFill/>
                          </a:ln>
                          <a:solidFill>
                            <a:schemeClr val="tx1"/>
                          </a:solidFill>
                          <a:effectLst/>
                          <a:latin typeface="Arial" charset="0"/>
                          <a:cs typeface="Arial" charset="0"/>
                        </a:rPr>
                        <a:t> الكتب. وصَعِدَ إلى السموات،</a:t>
                      </a:r>
                      <a:r>
                        <a:rPr kumimoji="0" lang="en-US" sz="3600" b="1" i="0" u="none" strike="noStrike" cap="none" normalizeH="0" baseline="0" dirty="0">
                          <a:ln>
                            <a:noFill/>
                          </a:ln>
                          <a:solidFill>
                            <a:schemeClr val="tx1"/>
                          </a:solidFill>
                          <a:effectLst/>
                          <a:latin typeface="Arial" charset="0"/>
                          <a:cs typeface="Arial" charset="0"/>
                        </a:rPr>
                        <a:t> </a:t>
                      </a:r>
                      <a:r>
                        <a:rPr kumimoji="0" lang="ar-SA" sz="3600" b="1" i="0" u="none" strike="noStrike" cap="none" normalizeH="0" baseline="0" dirty="0">
                          <a:ln>
                            <a:noFill/>
                          </a:ln>
                          <a:solidFill>
                            <a:schemeClr val="tx1"/>
                          </a:solidFill>
                          <a:effectLst/>
                          <a:latin typeface="Arial" charset="0"/>
                          <a:cs typeface="Arial" charset="0"/>
                        </a:rPr>
                        <a:t>وجَلسَ عن يمين أبيه.  وأيضاً </a:t>
                      </a:r>
                      <a:r>
                        <a:rPr kumimoji="0" lang="ar-SA" sz="3600" b="1" i="0" u="none" strike="noStrike" cap="none" normalizeH="0" baseline="0" dirty="0" err="1">
                          <a:ln>
                            <a:noFill/>
                          </a:ln>
                          <a:solidFill>
                            <a:schemeClr val="tx1"/>
                          </a:solidFill>
                          <a:effectLst/>
                          <a:latin typeface="Arial" charset="0"/>
                          <a:cs typeface="Arial" charset="0"/>
                        </a:rPr>
                        <a:t>يأتى</a:t>
                      </a:r>
                      <a:r>
                        <a:rPr kumimoji="0" lang="ar-SA" sz="3600" b="1" i="0" u="none" strike="noStrike" cap="none" normalizeH="0" baseline="0" dirty="0">
                          <a:ln>
                            <a:noFill/>
                          </a:ln>
                          <a:solidFill>
                            <a:schemeClr val="tx1"/>
                          </a:solidFill>
                          <a:effectLst/>
                          <a:latin typeface="Arial" charset="0"/>
                          <a:cs typeface="Arial" charset="0"/>
                        </a:rPr>
                        <a:t> </a:t>
                      </a:r>
                      <a:r>
                        <a:rPr kumimoji="0" lang="ar-SA" sz="3600" b="1" i="0" u="none" strike="noStrike" cap="none" normalizeH="0" baseline="0" dirty="0" err="1">
                          <a:ln>
                            <a:noFill/>
                          </a:ln>
                          <a:solidFill>
                            <a:schemeClr val="tx1"/>
                          </a:solidFill>
                          <a:effectLst/>
                          <a:latin typeface="Arial" charset="0"/>
                          <a:cs typeface="Arial" charset="0"/>
                        </a:rPr>
                        <a:t>فى</a:t>
                      </a:r>
                      <a:r>
                        <a:rPr kumimoji="0" lang="ar-SA" sz="3600" b="1" i="0" u="none" strike="noStrike" cap="none" normalizeH="0" baseline="0" dirty="0">
                          <a:ln>
                            <a:noFill/>
                          </a:ln>
                          <a:solidFill>
                            <a:schemeClr val="tx1"/>
                          </a:solidFill>
                          <a:effectLst/>
                          <a:latin typeface="Arial" charset="0"/>
                          <a:cs typeface="Arial" charset="0"/>
                        </a:rPr>
                        <a:t> مجدهِ ليَدينَ الأحياءَ والأموات، </a:t>
                      </a:r>
                      <a:r>
                        <a:rPr kumimoji="0" lang="ar-SA" sz="3600" b="1" i="0" u="none" strike="noStrike" cap="none" normalizeH="0" baseline="0" dirty="0" err="1">
                          <a:ln>
                            <a:noFill/>
                          </a:ln>
                          <a:solidFill>
                            <a:schemeClr val="tx1"/>
                          </a:solidFill>
                          <a:effectLst/>
                          <a:latin typeface="Arial" charset="0"/>
                          <a:cs typeface="Arial" charset="0"/>
                        </a:rPr>
                        <a:t>الذى</a:t>
                      </a:r>
                      <a:r>
                        <a:rPr kumimoji="0" lang="ar-SA" sz="3600" b="1" i="0" u="none" strike="noStrike" cap="none" normalizeH="0" baseline="0" dirty="0">
                          <a:ln>
                            <a:noFill/>
                          </a:ln>
                          <a:solidFill>
                            <a:schemeClr val="tx1"/>
                          </a:solidFill>
                          <a:effectLst/>
                          <a:latin typeface="Arial" charset="0"/>
                          <a:cs typeface="Arial" charset="0"/>
                        </a:rPr>
                        <a:t> ليس لملكِهِ انقضاء.</a:t>
                      </a:r>
                    </a:p>
                    <a:p>
                      <a:pPr marL="0" marR="0" lvl="0" indent="0" algn="just" defTabSz="914400" rtl="1" eaLnBrk="1" fontAlgn="base" latinLnBrk="0" hangingPunct="1">
                        <a:lnSpc>
                          <a:spcPct val="100000"/>
                        </a:lnSpc>
                        <a:spcBef>
                          <a:spcPts val="0"/>
                        </a:spcBef>
                        <a:spcAft>
                          <a:spcPct val="0"/>
                        </a:spcAft>
                        <a:buClrTx/>
                        <a:buSzTx/>
                        <a:buFontTx/>
                        <a:buNone/>
                        <a:tabLst/>
                      </a:pPr>
                      <a:r>
                        <a:rPr kumimoji="0" lang="ar-SA" sz="3600" b="1" i="0" u="none" strike="noStrike" cap="none" normalizeH="0" baseline="0" dirty="0">
                          <a:ln>
                            <a:noFill/>
                          </a:ln>
                          <a:solidFill>
                            <a:schemeClr val="tx1"/>
                          </a:solidFill>
                          <a:effectLst/>
                          <a:latin typeface="Arial" charset="0"/>
                          <a:cs typeface="Arial" charset="0"/>
                        </a:rPr>
                        <a:t>نعم نؤمن بالروح القدس، الرب المحيى</a:t>
                      </a:r>
                      <a:endParaRPr kumimoji="0" lang="en-US" sz="3600" b="1" i="0" u="none" strike="noStrike" cap="none" normalizeH="0" baseline="0" dirty="0">
                        <a:ln>
                          <a:noFill/>
                        </a:ln>
                        <a:solidFill>
                          <a:schemeClr val="tx1"/>
                        </a:solidFill>
                        <a:effectLst/>
                        <a:latin typeface="Arial" charset="0"/>
                        <a:cs typeface="Arial" charset="0"/>
                      </a:endParaRPr>
                    </a:p>
                  </a:txBody>
                  <a:tcPr marL="121920" marR="121920" marT="60960" marB="60960" horzOverflow="overflow">
                    <a:lnL>
                      <a:noFill/>
                    </a:lnL>
                    <a:lnR cap="flat">
                      <a:noFill/>
                    </a:lnR>
                    <a:lnT cap="flat">
                      <a:noFill/>
                    </a:lnT>
                    <a:lnB cap="flat">
                      <a:noFill/>
                    </a:lnB>
                    <a:lnTlToBr>
                      <a:noFill/>
                    </a:lnTlToBr>
                    <a:lnBlToTr>
                      <a:noFill/>
                    </a:lnBlToTr>
                    <a:noFill/>
                  </a:tcPr>
                </a:tc>
                <a:extLst>
                  <a:ext uri="{0D108BD9-81ED-4DB2-BD59-A6C34878D82A}">
                    <a16:rowId xmlns:a16="http://schemas.microsoft.com/office/drawing/2014/main" val="10000"/>
                  </a:ext>
                </a:extLst>
              </a:tr>
            </a:tbl>
          </a:graphicData>
        </a:graphic>
      </p:graphicFrame>
    </p:spTree>
  </p:cSld>
  <p:clrMapOvr>
    <a:masterClrMapping/>
  </p:clrMapOvr>
  <p:transition/>
</p:sld>
</file>

<file path=ppt/slides/slide7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2189698" name="Group 2"/>
          <p:cNvGraphicFramePr>
            <a:graphicFrameLocks noGrp="1"/>
          </p:cNvGraphicFramePr>
          <p:nvPr>
            <p:ph/>
          </p:nvPr>
        </p:nvGraphicFramePr>
        <p:xfrm>
          <a:off x="355600" y="482601"/>
          <a:ext cx="11429032" cy="6074474"/>
        </p:xfrm>
        <a:graphic>
          <a:graphicData uri="http://schemas.openxmlformats.org/drawingml/2006/table">
            <a:tbl>
              <a:tblPr/>
              <a:tblGrid>
                <a:gridCol w="6586222">
                  <a:extLst>
                    <a:ext uri="{9D8B030D-6E8A-4147-A177-3AD203B41FA5}">
                      <a16:colId xmlns:a16="http://schemas.microsoft.com/office/drawing/2014/main" val="20000"/>
                    </a:ext>
                  </a:extLst>
                </a:gridCol>
                <a:gridCol w="4842810">
                  <a:extLst>
                    <a:ext uri="{9D8B030D-6E8A-4147-A177-3AD203B41FA5}">
                      <a16:colId xmlns:a16="http://schemas.microsoft.com/office/drawing/2014/main" val="20001"/>
                    </a:ext>
                  </a:extLst>
                </a:gridCol>
              </a:tblGrid>
              <a:tr h="5898727">
                <a:tc>
                  <a:txBody>
                    <a:bodyPr/>
                    <a:lstStyle/>
                    <a:p>
                      <a:pPr marL="0" marR="0" lvl="0" indent="0" algn="just" defTabSz="914400" rtl="0" eaLnBrk="1" fontAlgn="base" latinLnBrk="0" hangingPunct="1">
                        <a:lnSpc>
                          <a:spcPct val="100000"/>
                        </a:lnSpc>
                        <a:spcBef>
                          <a:spcPct val="20000"/>
                        </a:spcBef>
                        <a:spcAft>
                          <a:spcPct val="0"/>
                        </a:spcAft>
                        <a:buClrTx/>
                        <a:buSzTx/>
                        <a:buFontTx/>
                        <a:buNone/>
                        <a:tabLst/>
                      </a:pPr>
                      <a:r>
                        <a:rPr kumimoji="0" lang="fr-CA" sz="4000" b="1" i="0" u="none" strike="noStrike" cap="none" normalizeH="0" baseline="0" dirty="0">
                          <a:ln>
                            <a:noFill/>
                          </a:ln>
                          <a:solidFill>
                            <a:schemeClr val="tx1"/>
                          </a:solidFill>
                          <a:effectLst/>
                          <a:latin typeface="Arial" charset="0"/>
                          <a:cs typeface="Arial" charset="0"/>
                        </a:rPr>
                        <a:t>Avec le Père et le Fils, Il reçoit même adoration et même gloire. Il a parlé par les prophètes. Je crois en  l’Église, Une, Sainte, Universelle et Apostolique. Je reconnais un seul baptême pour le pardon des péchés.</a:t>
                      </a:r>
                      <a:endParaRPr kumimoji="0" lang="en-US" sz="4000" b="1" i="0" u="none" strike="noStrike" cap="none" normalizeH="0" baseline="0" dirty="0">
                        <a:ln>
                          <a:noFill/>
                        </a:ln>
                        <a:solidFill>
                          <a:schemeClr val="tx1"/>
                        </a:solidFill>
                        <a:effectLst/>
                        <a:latin typeface="Arial" charset="0"/>
                        <a:cs typeface="Arial" charset="0"/>
                      </a:endParaRPr>
                    </a:p>
                  </a:txBody>
                  <a:tcPr marL="121920" marR="121920" horzOverflow="overflow">
                    <a:lnL>
                      <a:noFill/>
                    </a:lnL>
                    <a:lnR>
                      <a:noFill/>
                    </a:lnR>
                    <a:lnT cap="flat">
                      <a:noFill/>
                    </a:lnT>
                    <a:lnB cap="flat">
                      <a:noFill/>
                    </a:lnB>
                    <a:lnTlToBr>
                      <a:noFill/>
                    </a:lnTlToBr>
                    <a:lnBlToTr>
                      <a:noFill/>
                    </a:lnBlToTr>
                    <a:noFill/>
                  </a:tcPr>
                </a:tc>
                <a:tc>
                  <a:txBody>
                    <a:bodyPr/>
                    <a:lstStyle/>
                    <a:p>
                      <a:pPr marL="0" marR="0" lvl="0" indent="0" algn="just" defTabSz="914400" rtl="1" eaLnBrk="1" fontAlgn="base" latinLnBrk="0" hangingPunct="1">
                        <a:lnSpc>
                          <a:spcPct val="110000"/>
                        </a:lnSpc>
                        <a:spcBef>
                          <a:spcPts val="0"/>
                        </a:spcBef>
                        <a:spcAft>
                          <a:spcPct val="0"/>
                        </a:spcAft>
                        <a:buClrTx/>
                        <a:buSzTx/>
                        <a:buFontTx/>
                        <a:buNone/>
                        <a:tabLst/>
                        <a:defRPr/>
                      </a:pPr>
                      <a:r>
                        <a:rPr kumimoji="0" lang="ar-EG" sz="4000" b="1" i="0" u="none" strike="noStrike" cap="none" normalizeH="0" baseline="0" dirty="0">
                          <a:ln>
                            <a:noFill/>
                          </a:ln>
                          <a:solidFill>
                            <a:schemeClr val="tx1"/>
                          </a:solidFill>
                          <a:effectLst/>
                          <a:latin typeface="Arial" charset="0"/>
                          <a:cs typeface="Arial" charset="0"/>
                        </a:rPr>
                        <a:t>المنبثق من الآب</a:t>
                      </a:r>
                      <a:r>
                        <a:rPr kumimoji="0" lang="fr-FR" sz="4000" b="1" i="0" u="none" strike="noStrike" cap="none" normalizeH="0" baseline="0" dirty="0">
                          <a:ln>
                            <a:noFill/>
                          </a:ln>
                          <a:solidFill>
                            <a:schemeClr val="tx1"/>
                          </a:solidFill>
                          <a:effectLst/>
                          <a:latin typeface="Arial" charset="0"/>
                          <a:cs typeface="Arial" charset="0"/>
                        </a:rPr>
                        <a:t> </a:t>
                      </a:r>
                      <a:r>
                        <a:rPr kumimoji="0" lang="ar-EG" sz="4000" b="1" i="0" u="none" strike="noStrike" cap="none" normalizeH="0" baseline="0" dirty="0">
                          <a:ln>
                            <a:noFill/>
                          </a:ln>
                          <a:solidFill>
                            <a:schemeClr val="tx1"/>
                          </a:solidFill>
                          <a:effectLst/>
                          <a:latin typeface="Arial" charset="0"/>
                          <a:cs typeface="Arial" charset="0"/>
                        </a:rPr>
                        <a:t>    </a:t>
                      </a:r>
                      <a:r>
                        <a:rPr kumimoji="0" lang="ar-SA" sz="4000" b="1" i="0" u="none" strike="noStrike" cap="none" normalizeH="0" baseline="0" dirty="0">
                          <a:ln>
                            <a:noFill/>
                          </a:ln>
                          <a:solidFill>
                            <a:schemeClr val="tx1"/>
                          </a:solidFill>
                          <a:effectLst/>
                          <a:latin typeface="Arial" charset="0"/>
                          <a:cs typeface="Arial" charset="0"/>
                        </a:rPr>
                        <a:t>نسجدُ لهُ ونمجّدَهُ مع الآب والابن، الناطق فى </a:t>
                      </a:r>
                      <a:r>
                        <a:rPr kumimoji="0" lang="ar-SA" sz="4000" b="1" i="0" u="none" strike="noStrike" cap="none" normalizeH="0" baseline="0" dirty="0" err="1">
                          <a:ln>
                            <a:noFill/>
                          </a:ln>
                          <a:solidFill>
                            <a:schemeClr val="tx1"/>
                          </a:solidFill>
                          <a:effectLst/>
                          <a:latin typeface="Arial" charset="0"/>
                          <a:cs typeface="Arial" charset="0"/>
                        </a:rPr>
                        <a:t>الأنبياء.</a:t>
                      </a:r>
                      <a:r>
                        <a:rPr kumimoji="0" lang="ar-SA" sz="4000" b="1" i="0" u="none" strike="noStrike" cap="none" normalizeH="0" baseline="0" dirty="0">
                          <a:ln>
                            <a:noFill/>
                          </a:ln>
                          <a:solidFill>
                            <a:schemeClr val="tx1"/>
                          </a:solidFill>
                          <a:effectLst/>
                          <a:latin typeface="Arial" charset="0"/>
                          <a:cs typeface="Arial" charset="0"/>
                        </a:rPr>
                        <a:t>  وبكنيسة واحدة مُقدسة جامعة </a:t>
                      </a:r>
                      <a:r>
                        <a:rPr kumimoji="0" lang="ar-SA" sz="4000" b="1" i="0" u="none" strike="noStrike" cap="none" normalizeH="0" baseline="0" dirty="0" err="1">
                          <a:ln>
                            <a:noFill/>
                          </a:ln>
                          <a:solidFill>
                            <a:schemeClr val="tx1"/>
                          </a:solidFill>
                          <a:effectLst/>
                          <a:latin typeface="Arial" charset="0"/>
                          <a:cs typeface="Arial" charset="0"/>
                        </a:rPr>
                        <a:t>رسولية.</a:t>
                      </a:r>
                      <a:r>
                        <a:rPr kumimoji="0" lang="ar-SA" sz="4000" b="1" i="0" u="none" strike="noStrike" cap="none" normalizeH="0" baseline="0" dirty="0">
                          <a:ln>
                            <a:noFill/>
                          </a:ln>
                          <a:solidFill>
                            <a:schemeClr val="tx1"/>
                          </a:solidFill>
                          <a:effectLst/>
                          <a:latin typeface="Arial" charset="0"/>
                          <a:cs typeface="Arial" charset="0"/>
                        </a:rPr>
                        <a:t> ونعترف بمعمودية واحدة لمغفرة الخطايا.</a:t>
                      </a:r>
                      <a:r>
                        <a:rPr kumimoji="0" lang="fr-FR" sz="4000" b="1" i="0" u="none" strike="noStrike" cap="none" normalizeH="0" baseline="0" dirty="0">
                          <a:ln>
                            <a:noFill/>
                          </a:ln>
                          <a:solidFill>
                            <a:schemeClr val="tx1"/>
                          </a:solidFill>
                          <a:effectLst/>
                          <a:latin typeface="Arial" charset="0"/>
                          <a:cs typeface="Arial" charset="0"/>
                        </a:rPr>
                        <a:t> </a:t>
                      </a:r>
                    </a:p>
                    <a:p>
                      <a:pPr marL="0" marR="0" lvl="0" indent="0" algn="just" defTabSz="914400" rtl="1" eaLnBrk="1" fontAlgn="base" latinLnBrk="0" hangingPunct="1">
                        <a:lnSpc>
                          <a:spcPct val="110000"/>
                        </a:lnSpc>
                        <a:spcBef>
                          <a:spcPts val="0"/>
                        </a:spcBef>
                        <a:spcAft>
                          <a:spcPct val="0"/>
                        </a:spcAft>
                        <a:buClrTx/>
                        <a:buSzTx/>
                        <a:buFontTx/>
                        <a:buNone/>
                        <a:tabLst/>
                        <a:defRPr/>
                      </a:pPr>
                      <a:r>
                        <a:rPr kumimoji="0" lang="ar-SA" sz="4000" b="1" i="0" u="none" strike="noStrike" cap="none" normalizeH="0" baseline="0" dirty="0">
                          <a:ln>
                            <a:noFill/>
                          </a:ln>
                          <a:solidFill>
                            <a:schemeClr val="tx1"/>
                          </a:solidFill>
                          <a:effectLst/>
                          <a:latin typeface="Arial" charset="0"/>
                          <a:cs typeface="Arial" charset="0"/>
                        </a:rPr>
                        <a:t>ونعترف بمعمودية واحدة لمغفرة الخطايا.</a:t>
                      </a:r>
                      <a:endParaRPr kumimoji="0" lang="ar-EG" sz="4000" b="1" i="0" u="none" strike="noStrike" cap="none" normalizeH="0" baseline="0" dirty="0">
                        <a:ln>
                          <a:noFill/>
                        </a:ln>
                        <a:solidFill>
                          <a:schemeClr val="tx1"/>
                        </a:solidFill>
                        <a:effectLst/>
                        <a:latin typeface="Arial" charset="0"/>
                        <a:cs typeface="Arial" charset="0"/>
                      </a:endParaRPr>
                    </a:p>
                  </a:txBody>
                  <a:tcPr marL="121920" marR="121920" horzOverflow="overflow">
                    <a:lnL>
                      <a:noFill/>
                    </a:lnL>
                    <a:lnR cap="flat">
                      <a:noFill/>
                    </a:lnR>
                    <a:lnT cap="flat">
                      <a:noFill/>
                    </a:lnT>
                    <a:lnB cap="flat">
                      <a:noFill/>
                    </a:lnB>
                    <a:lnTlToBr>
                      <a:noFill/>
                    </a:lnTlToBr>
                    <a:lnBlToTr>
                      <a:noFill/>
                    </a:lnBlToTr>
                    <a:noFill/>
                  </a:tcPr>
                </a:tc>
                <a:extLst>
                  <a:ext uri="{0D108BD9-81ED-4DB2-BD59-A6C34878D82A}">
                    <a16:rowId xmlns:a16="http://schemas.microsoft.com/office/drawing/2014/main" val="10000"/>
                  </a:ext>
                </a:extLst>
              </a:tr>
            </a:tbl>
          </a:graphicData>
        </a:graphic>
      </p:graphicFrame>
    </p:spTree>
  </p:cSld>
  <p:clrMapOvr>
    <a:masterClrMapping/>
  </p:clrMapOvr>
  <p:transition/>
</p:sld>
</file>

<file path=ppt/slides/slide7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5171" name="Text Box 2"/>
          <p:cNvSpPr txBox="1">
            <a:spLocks noChangeArrowheads="1"/>
          </p:cNvSpPr>
          <p:nvPr/>
        </p:nvSpPr>
        <p:spPr bwMode="auto">
          <a:xfrm>
            <a:off x="4449234" y="498475"/>
            <a:ext cx="184731" cy="584775"/>
          </a:xfrm>
          <a:prstGeom prst="rect">
            <a:avLst/>
          </a:prstGeom>
          <a:noFill/>
          <a:ln w="9525">
            <a:noFill/>
            <a:miter lim="800000"/>
            <a:headEnd/>
            <a:tailEnd/>
          </a:ln>
        </p:spPr>
        <p:txBody>
          <a:bodyPr wrap="none">
            <a:spAutoFit/>
          </a:bodyPr>
          <a:lstStyle/>
          <a:p>
            <a:pPr defTabSz="1219170" fontAlgn="base">
              <a:spcBef>
                <a:spcPct val="0"/>
              </a:spcBef>
              <a:spcAft>
                <a:spcPct val="0"/>
              </a:spcAft>
              <a:defRPr/>
            </a:pPr>
            <a:endParaRPr lang="en-CA" sz="3200">
              <a:solidFill>
                <a:srgbClr val="FFFFFF"/>
              </a:solidFill>
              <a:latin typeface="Times New Roman" pitchFamily="18" charset="0"/>
              <a:cs typeface="Arial" charset="0"/>
            </a:endParaRPr>
          </a:p>
        </p:txBody>
      </p:sp>
      <p:sp>
        <p:nvSpPr>
          <p:cNvPr id="135180" name="AutoShape 16">
            <a:hlinkClick r:id="" action="ppaction://noaction" highlightClick="1"/>
          </p:cNvPr>
          <p:cNvSpPr>
            <a:spLocks noChangeArrowheads="1"/>
          </p:cNvSpPr>
          <p:nvPr/>
        </p:nvSpPr>
        <p:spPr bwMode="auto">
          <a:xfrm>
            <a:off x="9448800" y="7009599"/>
            <a:ext cx="2743200" cy="990600"/>
          </a:xfrm>
          <a:prstGeom prst="actionButtonBlank">
            <a:avLst/>
          </a:prstGeom>
          <a:solidFill>
            <a:srgbClr val="800000"/>
          </a:solidFill>
          <a:ln w="12700">
            <a:solidFill>
              <a:schemeClr val="tx1"/>
            </a:solidFill>
            <a:miter lim="800000"/>
            <a:headEnd/>
            <a:tailEnd/>
          </a:ln>
        </p:spPr>
        <p:txBody>
          <a:bodyPr wrap="none" tIns="158400" bIns="158400" anchor="ctr"/>
          <a:lstStyle/>
          <a:p>
            <a:pPr algn="ctr" defTabSz="1219170" fontAlgn="base">
              <a:lnSpc>
                <a:spcPct val="90000"/>
              </a:lnSpc>
              <a:spcBef>
                <a:spcPct val="0"/>
              </a:spcBef>
              <a:spcAft>
                <a:spcPct val="0"/>
              </a:spcAft>
              <a:defRPr/>
            </a:pPr>
            <a:r>
              <a:rPr lang="en-US" sz="2133" dirty="0">
                <a:solidFill>
                  <a:srgbClr val="FFFFFF"/>
                </a:solidFill>
                <a:latin typeface="Arial" charset="0"/>
                <a:cs typeface="Arial" charset="0"/>
              </a:rPr>
              <a:t>Ô Roi de la </a:t>
            </a:r>
            <a:r>
              <a:rPr lang="en-US" sz="2133" dirty="0" err="1">
                <a:solidFill>
                  <a:srgbClr val="FFFFFF"/>
                </a:solidFill>
                <a:latin typeface="Arial" charset="0"/>
                <a:cs typeface="Arial" charset="0"/>
              </a:rPr>
              <a:t>paix</a:t>
            </a:r>
            <a:endParaRPr lang="en-CA" sz="2133" dirty="0">
              <a:solidFill>
                <a:srgbClr val="FFFFFF"/>
              </a:solidFill>
              <a:latin typeface="Arial" charset="0"/>
              <a:cs typeface="Arial" charset="0"/>
            </a:endParaRPr>
          </a:p>
          <a:p>
            <a:pPr algn="ctr" defTabSz="1219170" fontAlgn="base">
              <a:lnSpc>
                <a:spcPct val="90000"/>
              </a:lnSpc>
              <a:spcBef>
                <a:spcPct val="0"/>
              </a:spcBef>
              <a:spcAft>
                <a:spcPct val="0"/>
              </a:spcAft>
              <a:defRPr/>
            </a:pPr>
            <a:r>
              <a:rPr lang="en-US" sz="2133" dirty="0" err="1">
                <a:solidFill>
                  <a:srgbClr val="FFFFFF"/>
                </a:solidFill>
                <a:latin typeface="Coptic1" pitchFamily="2" charset="0"/>
                <a:cs typeface="Arial" charset="0"/>
              </a:rPr>
              <a:t>P~ouro</a:t>
            </a:r>
            <a:endParaRPr lang="en-US" sz="933" b="1" dirty="0">
              <a:solidFill>
                <a:srgbClr val="FFFFFF"/>
              </a:solidFill>
              <a:latin typeface="Coptic1" pitchFamily="2" charset="0"/>
              <a:cs typeface="Arial" charset="0"/>
            </a:endParaRPr>
          </a:p>
          <a:p>
            <a:pPr algn="ctr" defTabSz="1219170" rtl="1" fontAlgn="base">
              <a:lnSpc>
                <a:spcPct val="90000"/>
              </a:lnSpc>
              <a:spcBef>
                <a:spcPct val="0"/>
              </a:spcBef>
              <a:spcAft>
                <a:spcPct val="0"/>
              </a:spcAft>
              <a:defRPr/>
            </a:pPr>
            <a:r>
              <a:rPr lang="ar-EG" sz="2133" b="1" dirty="0">
                <a:solidFill>
                  <a:srgbClr val="FFFFFF"/>
                </a:solidFill>
                <a:latin typeface="Arial" charset="0"/>
                <a:cs typeface="Arial" charset="0"/>
              </a:rPr>
              <a:t>يا ملك السلام</a:t>
            </a:r>
            <a:endParaRPr lang="en-US" sz="2133" b="1" dirty="0">
              <a:solidFill>
                <a:srgbClr val="FFFFFF"/>
              </a:solidFill>
              <a:latin typeface="Arial" charset="0"/>
              <a:cs typeface="Arial" charset="0"/>
            </a:endParaRPr>
          </a:p>
        </p:txBody>
      </p:sp>
      <p:graphicFrame>
        <p:nvGraphicFramePr>
          <p:cNvPr id="2" name="Tableau 1">
            <a:extLst>
              <a:ext uri="{FF2B5EF4-FFF2-40B4-BE49-F238E27FC236}">
                <a16:creationId xmlns:a16="http://schemas.microsoft.com/office/drawing/2014/main" id="{4BEBCAAA-1469-4B15-8527-F59057C9B0E9}"/>
              </a:ext>
            </a:extLst>
          </p:cNvPr>
          <p:cNvGraphicFramePr>
            <a:graphicFrameLocks noGrp="1"/>
          </p:cNvGraphicFramePr>
          <p:nvPr/>
        </p:nvGraphicFramePr>
        <p:xfrm>
          <a:off x="371364" y="836712"/>
          <a:ext cx="11449272" cy="4968240"/>
        </p:xfrm>
        <a:graphic>
          <a:graphicData uri="http://schemas.openxmlformats.org/drawingml/2006/table">
            <a:tbl>
              <a:tblPr firstRow="1" bandRow="1">
                <a:tableStyleId>{2D5ABB26-0587-4C30-8999-92F81FD0307C}</a:tableStyleId>
              </a:tblPr>
              <a:tblGrid>
                <a:gridCol w="3986945">
                  <a:extLst>
                    <a:ext uri="{9D8B030D-6E8A-4147-A177-3AD203B41FA5}">
                      <a16:colId xmlns:a16="http://schemas.microsoft.com/office/drawing/2014/main" val="2360606498"/>
                    </a:ext>
                  </a:extLst>
                </a:gridCol>
                <a:gridCol w="3873265">
                  <a:extLst>
                    <a:ext uri="{9D8B030D-6E8A-4147-A177-3AD203B41FA5}">
                      <a16:colId xmlns:a16="http://schemas.microsoft.com/office/drawing/2014/main" val="1032622066"/>
                    </a:ext>
                  </a:extLst>
                </a:gridCol>
                <a:gridCol w="3589062">
                  <a:extLst>
                    <a:ext uri="{9D8B030D-6E8A-4147-A177-3AD203B41FA5}">
                      <a16:colId xmlns:a16="http://schemas.microsoft.com/office/drawing/2014/main" val="344974525"/>
                    </a:ext>
                  </a:extLst>
                </a:gridCol>
              </a:tblGrid>
              <a:tr h="4358640">
                <a:tc>
                  <a:txBody>
                    <a:bodyPr/>
                    <a:lstStyle/>
                    <a:p>
                      <a:pPr marL="0" marR="0" lvl="0" indent="0" algn="just" defTabSz="914400" rtl="0" eaLnBrk="1" fontAlgn="base" latinLnBrk="0" hangingPunct="1">
                        <a:lnSpc>
                          <a:spcPct val="100000"/>
                        </a:lnSpc>
                        <a:spcBef>
                          <a:spcPct val="20000"/>
                        </a:spcBef>
                        <a:spcAft>
                          <a:spcPct val="0"/>
                        </a:spcAft>
                        <a:buClrTx/>
                        <a:buSzTx/>
                        <a:buFontTx/>
                        <a:buNone/>
                        <a:tabLst/>
                      </a:pPr>
                      <a:r>
                        <a:rPr kumimoji="0" lang="en-US" sz="4000" b="1" i="0" u="none" strike="noStrike" cap="none" normalizeH="0" baseline="0" dirty="0" err="1">
                          <a:ln>
                            <a:noFill/>
                          </a:ln>
                          <a:solidFill>
                            <a:schemeClr val="tx1"/>
                          </a:solidFill>
                          <a:effectLst/>
                          <a:latin typeface="Coptic1" pitchFamily="2" charset="0"/>
                          <a:cs typeface="Times New Roman" pitchFamily="18" charset="0"/>
                        </a:rPr>
                        <a:t>Tenjoust</a:t>
                      </a:r>
                      <a:r>
                        <a:rPr kumimoji="0" lang="en-US" sz="4000" b="1" i="0" u="none" strike="noStrike" cap="none" normalizeH="0" baseline="0" dirty="0">
                          <a:ln>
                            <a:noFill/>
                          </a:ln>
                          <a:solidFill>
                            <a:schemeClr val="tx1"/>
                          </a:solidFill>
                          <a:effectLst/>
                          <a:latin typeface="Coptic1" pitchFamily="2" charset="0"/>
                          <a:cs typeface="Times New Roman" pitchFamily="18" charset="0"/>
                        </a:rPr>
                        <a:t> </a:t>
                      </a:r>
                      <a:r>
                        <a:rPr kumimoji="0" lang="en-US" sz="4000" b="1" i="0" u="none" strike="noStrike" cap="none" normalizeH="0" baseline="0" dirty="0" err="1">
                          <a:ln>
                            <a:noFill/>
                          </a:ln>
                          <a:solidFill>
                            <a:schemeClr val="tx1"/>
                          </a:solidFill>
                          <a:effectLst/>
                          <a:latin typeface="Coptic1" pitchFamily="2" charset="0"/>
                          <a:cs typeface="Times New Roman" pitchFamily="18" charset="0"/>
                        </a:rPr>
                        <a:t>e~bol</a:t>
                      </a:r>
                      <a:r>
                        <a:rPr kumimoji="0" lang="en-US" sz="4000" b="1" i="0" u="none" strike="noStrike" cap="none" normalizeH="0" baseline="0" dirty="0">
                          <a:ln>
                            <a:noFill/>
                          </a:ln>
                          <a:solidFill>
                            <a:schemeClr val="tx1"/>
                          </a:solidFill>
                          <a:effectLst/>
                          <a:latin typeface="Coptic1" pitchFamily="2" charset="0"/>
                          <a:cs typeface="Times New Roman" pitchFamily="18" charset="0"/>
                        </a:rPr>
                        <a:t> </a:t>
                      </a:r>
                      <a:r>
                        <a:rPr kumimoji="0" lang="en-US" sz="4000" b="1" i="0" u="none" strike="noStrike" cap="none" normalizeH="0" baseline="0" dirty="0" err="1">
                          <a:ln>
                            <a:noFill/>
                          </a:ln>
                          <a:solidFill>
                            <a:schemeClr val="tx1"/>
                          </a:solidFill>
                          <a:effectLst/>
                          <a:latin typeface="Coptic1" pitchFamily="2" charset="0"/>
                          <a:cs typeface="Times New Roman" pitchFamily="18" charset="0"/>
                        </a:rPr>
                        <a:t>qat~h</a:t>
                      </a:r>
                      <a:r>
                        <a:rPr kumimoji="0" lang="en-US" sz="4000" b="1" i="0" u="none" strike="noStrike" cap="none" normalizeH="0" baseline="0" dirty="0">
                          <a:ln>
                            <a:noFill/>
                          </a:ln>
                          <a:solidFill>
                            <a:schemeClr val="tx1"/>
                          </a:solidFill>
                          <a:effectLst/>
                          <a:latin typeface="Coptic1" pitchFamily="2" charset="0"/>
                          <a:cs typeface="Times New Roman" pitchFamily="18" charset="0"/>
                        </a:rPr>
                        <a:t>/ n~]</a:t>
                      </a:r>
                      <a:r>
                        <a:rPr kumimoji="0" lang="en-US" sz="4000" b="1" i="0" u="none" strike="noStrike" cap="none" normalizeH="0" baseline="0" dirty="0" err="1">
                          <a:ln>
                            <a:noFill/>
                          </a:ln>
                          <a:solidFill>
                            <a:schemeClr val="tx1"/>
                          </a:solidFill>
                          <a:effectLst/>
                          <a:latin typeface="Coptic1" pitchFamily="2" charset="0"/>
                          <a:cs typeface="Times New Roman" pitchFamily="18" charset="0"/>
                        </a:rPr>
                        <a:t>a~nactacic</a:t>
                      </a:r>
                      <a:r>
                        <a:rPr kumimoji="0" lang="en-US" sz="4000" b="1" i="0" u="none" strike="noStrike" cap="none" normalizeH="0" baseline="0" dirty="0">
                          <a:ln>
                            <a:noFill/>
                          </a:ln>
                          <a:solidFill>
                            <a:schemeClr val="tx1"/>
                          </a:solidFill>
                          <a:effectLst/>
                          <a:latin typeface="Coptic1" pitchFamily="2" charset="0"/>
                          <a:cs typeface="Times New Roman" pitchFamily="18" charset="0"/>
                        </a:rPr>
                        <a:t> </a:t>
                      </a:r>
                      <a:r>
                        <a:rPr kumimoji="0" lang="en-US" sz="4000" b="1" i="0" u="none" strike="noStrike" cap="none" normalizeH="0" baseline="0" dirty="0" err="1">
                          <a:ln>
                            <a:noFill/>
                          </a:ln>
                          <a:solidFill>
                            <a:schemeClr val="tx1"/>
                          </a:solidFill>
                          <a:effectLst/>
                          <a:latin typeface="Coptic1" pitchFamily="2" charset="0"/>
                          <a:cs typeface="Times New Roman" pitchFamily="18" charset="0"/>
                        </a:rPr>
                        <a:t>n~te</a:t>
                      </a:r>
                      <a:r>
                        <a:rPr kumimoji="0" lang="en-US" sz="4000" b="1" i="0" u="none" strike="noStrike" cap="none" normalizeH="0" baseline="0" dirty="0">
                          <a:ln>
                            <a:noFill/>
                          </a:ln>
                          <a:solidFill>
                            <a:schemeClr val="tx1"/>
                          </a:solidFill>
                          <a:effectLst/>
                          <a:latin typeface="Coptic1" pitchFamily="2" charset="0"/>
                          <a:cs typeface="Times New Roman" pitchFamily="18" charset="0"/>
                        </a:rPr>
                        <a:t> </a:t>
                      </a:r>
                      <a:r>
                        <a:rPr kumimoji="0" lang="en-US" sz="4000" b="1" i="0" u="none" strike="noStrike" cap="none" normalizeH="0" baseline="0" dirty="0" err="1">
                          <a:ln>
                            <a:noFill/>
                          </a:ln>
                          <a:solidFill>
                            <a:schemeClr val="tx1"/>
                          </a:solidFill>
                          <a:effectLst/>
                          <a:latin typeface="Coptic1" pitchFamily="2" charset="0"/>
                          <a:cs typeface="Times New Roman" pitchFamily="18" charset="0"/>
                        </a:rPr>
                        <a:t>nirefmwout</a:t>
                      </a:r>
                      <a:r>
                        <a:rPr kumimoji="0" lang="en-US" sz="4000" b="1" i="0" u="none" strike="noStrike" cap="none" normalizeH="0" baseline="0" dirty="0">
                          <a:ln>
                            <a:noFill/>
                          </a:ln>
                          <a:solidFill>
                            <a:schemeClr val="tx1"/>
                          </a:solidFill>
                          <a:effectLst/>
                          <a:latin typeface="Coptic1" pitchFamily="2" charset="0"/>
                          <a:cs typeface="Times New Roman" pitchFamily="18" charset="0"/>
                        </a:rPr>
                        <a:t>: </a:t>
                      </a:r>
                      <a:r>
                        <a:rPr kumimoji="0" lang="en-US" sz="4000" b="1" i="0" u="none" strike="noStrike" cap="none" normalizeH="0" baseline="0" dirty="0" err="1">
                          <a:ln>
                            <a:noFill/>
                          </a:ln>
                          <a:solidFill>
                            <a:schemeClr val="tx1"/>
                          </a:solidFill>
                          <a:effectLst/>
                          <a:latin typeface="Coptic1" pitchFamily="2" charset="0"/>
                          <a:cs typeface="Times New Roman" pitchFamily="18" charset="0"/>
                        </a:rPr>
                        <a:t>nem</a:t>
                      </a:r>
                      <a:r>
                        <a:rPr kumimoji="0" lang="en-US" sz="4000" b="1" i="0" u="none" strike="noStrike" cap="none" normalizeH="0" baseline="0" dirty="0">
                          <a:ln>
                            <a:noFill/>
                          </a:ln>
                          <a:solidFill>
                            <a:schemeClr val="tx1"/>
                          </a:solidFill>
                          <a:effectLst/>
                          <a:latin typeface="Coptic1" pitchFamily="2" charset="0"/>
                          <a:cs typeface="Times New Roman" pitchFamily="18" charset="0"/>
                        </a:rPr>
                        <a:t> </a:t>
                      </a:r>
                      <a:r>
                        <a:rPr kumimoji="0" lang="en-US" sz="4000" b="1" i="0" u="none" strike="noStrike" cap="none" normalizeH="0" baseline="0" dirty="0" err="1">
                          <a:ln>
                            <a:noFill/>
                          </a:ln>
                          <a:solidFill>
                            <a:schemeClr val="tx1"/>
                          </a:solidFill>
                          <a:effectLst/>
                          <a:latin typeface="Coptic1" pitchFamily="2" charset="0"/>
                          <a:cs typeface="Times New Roman" pitchFamily="18" charset="0"/>
                        </a:rPr>
                        <a:t>piwnq</a:t>
                      </a:r>
                      <a:r>
                        <a:rPr kumimoji="0" lang="en-US" sz="4000" b="1" i="0" u="none" strike="noStrike" cap="none" normalizeH="0" baseline="0" dirty="0">
                          <a:ln>
                            <a:noFill/>
                          </a:ln>
                          <a:solidFill>
                            <a:schemeClr val="tx1"/>
                          </a:solidFill>
                          <a:effectLst/>
                          <a:latin typeface="Coptic1" pitchFamily="2" charset="0"/>
                          <a:cs typeface="Times New Roman" pitchFamily="18" charset="0"/>
                        </a:rPr>
                        <a:t> </a:t>
                      </a:r>
                      <a:r>
                        <a:rPr kumimoji="0" lang="en-US" sz="4000" b="1" i="0" u="none" strike="noStrike" cap="none" normalizeH="0" baseline="0" dirty="0" err="1">
                          <a:ln>
                            <a:noFill/>
                          </a:ln>
                          <a:solidFill>
                            <a:schemeClr val="tx1"/>
                          </a:solidFill>
                          <a:effectLst/>
                          <a:latin typeface="Coptic1" pitchFamily="2" charset="0"/>
                          <a:cs typeface="Times New Roman" pitchFamily="18" charset="0"/>
                        </a:rPr>
                        <a:t>n~te</a:t>
                      </a:r>
                      <a:r>
                        <a:rPr kumimoji="0" lang="en-US" sz="4000" b="1" i="0" u="none" strike="noStrike" cap="none" normalizeH="0" baseline="0" dirty="0">
                          <a:ln>
                            <a:noFill/>
                          </a:ln>
                          <a:solidFill>
                            <a:schemeClr val="tx1"/>
                          </a:solidFill>
                          <a:effectLst/>
                          <a:latin typeface="Coptic1" pitchFamily="2" charset="0"/>
                          <a:cs typeface="Times New Roman" pitchFamily="18" charset="0"/>
                        </a:rPr>
                        <a:t> </a:t>
                      </a:r>
                      <a:r>
                        <a:rPr kumimoji="0" lang="en-US" sz="4000" b="1" i="0" u="none" strike="noStrike" cap="none" normalizeH="0" baseline="0" dirty="0" err="1">
                          <a:ln>
                            <a:noFill/>
                          </a:ln>
                          <a:solidFill>
                            <a:schemeClr val="tx1"/>
                          </a:solidFill>
                          <a:effectLst/>
                          <a:latin typeface="Coptic1" pitchFamily="2" charset="0"/>
                          <a:cs typeface="Times New Roman" pitchFamily="18" charset="0"/>
                        </a:rPr>
                        <a:t>pie~wn</a:t>
                      </a:r>
                      <a:r>
                        <a:rPr kumimoji="0" lang="en-US" sz="4000" b="1" i="0" u="none" strike="noStrike" cap="none" normalizeH="0" baseline="0" dirty="0">
                          <a:ln>
                            <a:noFill/>
                          </a:ln>
                          <a:solidFill>
                            <a:schemeClr val="tx1"/>
                          </a:solidFill>
                          <a:effectLst/>
                          <a:latin typeface="Coptic1" pitchFamily="2" charset="0"/>
                          <a:cs typeface="Times New Roman" pitchFamily="18" charset="0"/>
                        </a:rPr>
                        <a:t> </a:t>
                      </a:r>
                      <a:r>
                        <a:rPr kumimoji="0" lang="en-US" sz="4000" b="1" i="0" u="none" strike="noStrike" cap="none" normalizeH="0" baseline="0" dirty="0" err="1">
                          <a:ln>
                            <a:noFill/>
                          </a:ln>
                          <a:solidFill>
                            <a:schemeClr val="tx1"/>
                          </a:solidFill>
                          <a:effectLst/>
                          <a:latin typeface="Coptic1" pitchFamily="2" charset="0"/>
                          <a:cs typeface="Times New Roman" pitchFamily="18" charset="0"/>
                        </a:rPr>
                        <a:t>eyn</a:t>
                      </a:r>
                      <a:r>
                        <a:rPr kumimoji="0" lang="en-US" sz="4000" b="1" i="0" u="none" strike="noStrike" cap="none" normalizeH="0" baseline="0" dirty="0">
                          <a:ln>
                            <a:noFill/>
                          </a:ln>
                          <a:solidFill>
                            <a:schemeClr val="tx1"/>
                          </a:solidFill>
                          <a:effectLst/>
                          <a:latin typeface="Coptic1" pitchFamily="2" charset="0"/>
                          <a:cs typeface="Times New Roman" pitchFamily="18" charset="0"/>
                        </a:rPr>
                        <a:t>/</a:t>
                      </a:r>
                      <a:r>
                        <a:rPr kumimoji="0" lang="en-US" sz="4000" b="1" i="0" u="none" strike="noStrike" cap="none" normalizeH="0" baseline="0" dirty="0" err="1">
                          <a:ln>
                            <a:noFill/>
                          </a:ln>
                          <a:solidFill>
                            <a:schemeClr val="tx1"/>
                          </a:solidFill>
                          <a:effectLst/>
                          <a:latin typeface="Coptic1" pitchFamily="2" charset="0"/>
                          <a:cs typeface="Times New Roman" pitchFamily="18" charset="0"/>
                        </a:rPr>
                        <a:t>ou</a:t>
                      </a:r>
                      <a:r>
                        <a:rPr kumimoji="0" lang="en-US" sz="4000" b="1" i="0" u="none" strike="noStrike" cap="none" normalizeH="0" baseline="0" dirty="0">
                          <a:ln>
                            <a:noFill/>
                          </a:ln>
                          <a:solidFill>
                            <a:schemeClr val="tx1"/>
                          </a:solidFill>
                          <a:effectLst/>
                          <a:latin typeface="Coptic1" pitchFamily="2" charset="0"/>
                          <a:cs typeface="Times New Roman" pitchFamily="18" charset="0"/>
                        </a:rPr>
                        <a:t>: Am/n</a:t>
                      </a:r>
                      <a:endParaRPr kumimoji="0" lang="en-US" sz="4000" b="1" i="0" u="none" strike="noStrike" cap="none" normalizeH="0" baseline="0" dirty="0">
                        <a:ln>
                          <a:noFill/>
                        </a:ln>
                        <a:solidFill>
                          <a:schemeClr val="tx1"/>
                        </a:solidFill>
                        <a:effectLst/>
                        <a:latin typeface="Arial" charset="0"/>
                        <a:cs typeface="Arial" charset="0"/>
                      </a:endParaRPr>
                    </a:p>
                  </a:txBody>
                  <a:tcPr marL="121920" marR="121920" horzOverflow="overflow"/>
                </a:tc>
                <a:tc>
                  <a:txBody>
                    <a:bodyPr/>
                    <a:lstStyle/>
                    <a:p>
                      <a:pPr marL="0" marR="0" lvl="0" indent="0" algn="just" defTabSz="914400" rtl="0" eaLnBrk="1" fontAlgn="base" latinLnBrk="0" hangingPunct="1">
                        <a:lnSpc>
                          <a:spcPct val="100000"/>
                        </a:lnSpc>
                        <a:spcBef>
                          <a:spcPct val="20000"/>
                        </a:spcBef>
                        <a:spcAft>
                          <a:spcPct val="0"/>
                        </a:spcAft>
                        <a:buClrTx/>
                        <a:buSzTx/>
                        <a:buFontTx/>
                        <a:buNone/>
                        <a:tabLst/>
                        <a:defRPr/>
                      </a:pPr>
                      <a:r>
                        <a:rPr kumimoji="0" lang="fr-CA" sz="4300" b="1" i="0" u="none" strike="noStrike" cap="none" normalizeH="0" baseline="0" dirty="0">
                          <a:ln>
                            <a:noFill/>
                          </a:ln>
                          <a:solidFill>
                            <a:schemeClr val="tx1"/>
                          </a:solidFill>
                          <a:effectLst/>
                          <a:latin typeface="Arial" charset="0"/>
                          <a:cs typeface="Arial" charset="0"/>
                        </a:rPr>
                        <a:t>J’attends la résurrection des morts et la vie du monde à venir.  Amen.</a:t>
                      </a:r>
                      <a:endParaRPr kumimoji="0" lang="en-US" sz="4300" b="1" i="0" u="none" strike="noStrike" cap="none" normalizeH="0" baseline="0" dirty="0">
                        <a:ln>
                          <a:noFill/>
                        </a:ln>
                        <a:solidFill>
                          <a:schemeClr val="tx1"/>
                        </a:solidFill>
                        <a:effectLst/>
                        <a:latin typeface="Arial" charset="0"/>
                        <a:cs typeface="Arial" charset="0"/>
                      </a:endParaRPr>
                    </a:p>
                  </a:txBody>
                  <a:tcPr marL="121920" marR="121920" horzOverflow="overflow"/>
                </a:tc>
                <a:tc>
                  <a:txBody>
                    <a:bodyPr/>
                    <a:lstStyle/>
                    <a:p>
                      <a:pPr marL="0" marR="0" lvl="0" indent="0" algn="just" defTabSz="914400" rtl="1" eaLnBrk="1" fontAlgn="base" latinLnBrk="0" hangingPunct="1">
                        <a:lnSpc>
                          <a:spcPct val="100000"/>
                        </a:lnSpc>
                        <a:spcBef>
                          <a:spcPct val="20000"/>
                        </a:spcBef>
                        <a:spcAft>
                          <a:spcPct val="0"/>
                        </a:spcAft>
                        <a:buClrTx/>
                        <a:buSzTx/>
                        <a:buFontTx/>
                        <a:buNone/>
                        <a:tabLst/>
                      </a:pPr>
                      <a:r>
                        <a:rPr kumimoji="0" lang="ar-SA" sz="4300" b="1" i="0" u="none" strike="noStrike" cap="none" normalizeH="0" baseline="0" dirty="0">
                          <a:ln>
                            <a:noFill/>
                          </a:ln>
                          <a:solidFill>
                            <a:schemeClr val="tx1"/>
                          </a:solidFill>
                          <a:effectLst/>
                          <a:latin typeface="Arial" charset="0"/>
                          <a:cs typeface="Arial" charset="0"/>
                        </a:rPr>
                        <a:t>وننتظر قيامَةَ الأموات وحياة الدهر </a:t>
                      </a:r>
                      <a:r>
                        <a:rPr kumimoji="0" lang="ar-SA" sz="4300" b="1" i="0" u="none" strike="noStrike" cap="none" normalizeH="0" baseline="0" dirty="0" err="1">
                          <a:ln>
                            <a:noFill/>
                          </a:ln>
                          <a:solidFill>
                            <a:schemeClr val="tx1"/>
                          </a:solidFill>
                          <a:effectLst/>
                          <a:latin typeface="Arial" charset="0"/>
                          <a:cs typeface="Arial" charset="0"/>
                        </a:rPr>
                        <a:t>الآتى</a:t>
                      </a:r>
                      <a:r>
                        <a:rPr kumimoji="0" lang="fr-FR" sz="4300" b="1" i="0" u="none" strike="noStrike" cap="none" normalizeH="0" baseline="0" dirty="0">
                          <a:ln>
                            <a:noFill/>
                          </a:ln>
                          <a:solidFill>
                            <a:schemeClr val="tx1"/>
                          </a:solidFill>
                          <a:effectLst/>
                          <a:latin typeface="Arial" charset="0"/>
                          <a:cs typeface="Arial" charset="0"/>
                        </a:rPr>
                        <a:t> </a:t>
                      </a:r>
                      <a:r>
                        <a:rPr kumimoji="0" lang="ar-SA" sz="4300" b="1" i="0" u="none" strike="noStrike" cap="none" normalizeH="0" baseline="0" dirty="0">
                          <a:ln>
                            <a:noFill/>
                          </a:ln>
                          <a:solidFill>
                            <a:schemeClr val="tx1"/>
                          </a:solidFill>
                          <a:effectLst/>
                          <a:latin typeface="Arial" charset="0"/>
                          <a:cs typeface="Arial" charset="0"/>
                        </a:rPr>
                        <a:t>آمين.</a:t>
                      </a:r>
                      <a:endParaRPr kumimoji="0" lang="en-US" sz="4300" b="1" i="0" u="none" strike="noStrike" cap="none" normalizeH="0" baseline="0" dirty="0">
                        <a:ln>
                          <a:noFill/>
                        </a:ln>
                        <a:solidFill>
                          <a:schemeClr val="tx1"/>
                        </a:solidFill>
                        <a:effectLst/>
                        <a:latin typeface="Arial" charset="0"/>
                        <a:cs typeface="Arial" charset="0"/>
                      </a:endParaRPr>
                    </a:p>
                  </a:txBody>
                  <a:tcPr marL="121920" marR="121920" horzOverflow="overflow"/>
                </a:tc>
                <a:extLst>
                  <a:ext uri="{0D108BD9-81ED-4DB2-BD59-A6C34878D82A}">
                    <a16:rowId xmlns:a16="http://schemas.microsoft.com/office/drawing/2014/main" val="2879642712"/>
                  </a:ext>
                </a:extLst>
              </a:tr>
            </a:tbl>
          </a:graphicData>
        </a:graphic>
      </p:graphicFrame>
    </p:spTree>
  </p:cSld>
  <p:clrMapOvr>
    <a:masterClrMapping/>
  </p:clrMapOvr>
  <p:transition/>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5" name="Connecteur droit 4">
            <a:extLst>
              <a:ext uri="{FF2B5EF4-FFF2-40B4-BE49-F238E27FC236}">
                <a16:creationId xmlns:a16="http://schemas.microsoft.com/office/drawing/2014/main" id="{126B1987-611D-41BD-9F08-E35F26AD5672}"/>
              </a:ext>
            </a:extLst>
          </p:cNvPr>
          <p:cNvCxnSpPr>
            <a:cxnSpLocks/>
          </p:cNvCxnSpPr>
          <p:nvPr/>
        </p:nvCxnSpPr>
        <p:spPr>
          <a:xfrm flipV="1">
            <a:off x="4151784" y="548680"/>
            <a:ext cx="0" cy="5832648"/>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7" name="Connecteur droit 6">
            <a:extLst>
              <a:ext uri="{FF2B5EF4-FFF2-40B4-BE49-F238E27FC236}">
                <a16:creationId xmlns:a16="http://schemas.microsoft.com/office/drawing/2014/main" id="{6FCAE597-4702-47B1-A0B0-F545200A3E96}"/>
              </a:ext>
            </a:extLst>
          </p:cNvPr>
          <p:cNvCxnSpPr>
            <a:cxnSpLocks/>
          </p:cNvCxnSpPr>
          <p:nvPr/>
        </p:nvCxnSpPr>
        <p:spPr>
          <a:xfrm>
            <a:off x="7932204" y="548680"/>
            <a:ext cx="0" cy="5832648"/>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aphicFrame>
        <p:nvGraphicFramePr>
          <p:cNvPr id="11" name="Tableau 10">
            <a:extLst>
              <a:ext uri="{FF2B5EF4-FFF2-40B4-BE49-F238E27FC236}">
                <a16:creationId xmlns:a16="http://schemas.microsoft.com/office/drawing/2014/main" id="{064030C8-D926-485C-8E3C-04B79300FA76}"/>
              </a:ext>
            </a:extLst>
          </p:cNvPr>
          <p:cNvGraphicFramePr>
            <a:graphicFrameLocks noGrp="1"/>
          </p:cNvGraphicFramePr>
          <p:nvPr/>
        </p:nvGraphicFramePr>
        <p:xfrm>
          <a:off x="407368" y="548680"/>
          <a:ext cx="11305251" cy="4312920"/>
        </p:xfrm>
        <a:graphic>
          <a:graphicData uri="http://schemas.openxmlformats.org/drawingml/2006/table">
            <a:tbl>
              <a:tblPr firstRow="1" bandRow="1">
                <a:tableStyleId>{5C22544A-7EE6-4342-B048-85BDC9FD1C3A}</a:tableStyleId>
              </a:tblPr>
              <a:tblGrid>
                <a:gridCol w="3768417">
                  <a:extLst>
                    <a:ext uri="{9D8B030D-6E8A-4147-A177-3AD203B41FA5}">
                      <a16:colId xmlns:a16="http://schemas.microsoft.com/office/drawing/2014/main" val="643898362"/>
                    </a:ext>
                  </a:extLst>
                </a:gridCol>
                <a:gridCol w="3768417">
                  <a:extLst>
                    <a:ext uri="{9D8B030D-6E8A-4147-A177-3AD203B41FA5}">
                      <a16:colId xmlns:a16="http://schemas.microsoft.com/office/drawing/2014/main" val="928857037"/>
                    </a:ext>
                  </a:extLst>
                </a:gridCol>
                <a:gridCol w="3768417">
                  <a:extLst>
                    <a:ext uri="{9D8B030D-6E8A-4147-A177-3AD203B41FA5}">
                      <a16:colId xmlns:a16="http://schemas.microsoft.com/office/drawing/2014/main" val="2709813572"/>
                    </a:ext>
                  </a:extLst>
                </a:gridCol>
              </a:tblGrid>
              <a:tr h="375384">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fr-FR" sz="1800" b="1" kern="1200" dirty="0">
                        <a:solidFill>
                          <a:schemeClr val="tx1"/>
                        </a:solidFill>
                        <a:effectLst/>
                        <a:latin typeface="CS Avva Shenouda" panose="020B7200000000000000" pitchFamily="34" charset="0"/>
                        <a:ea typeface="+mn-ea"/>
                        <a:cs typeface="+mn-cs"/>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algn="ctr" defTabSz="914400" rtl="0" eaLnBrk="1" latinLnBrk="0" hangingPunct="1"/>
                      <a:endParaRPr lang="fr-FR" sz="1800" b="1" dirty="0">
                        <a:solidFill>
                          <a:srgbClr val="C00000"/>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endParaRPr lang="fr-FR" sz="2400" b="1" dirty="0">
                        <a:solidFill>
                          <a:srgbClr val="C00000"/>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000468116"/>
                  </a:ext>
                </a:extLst>
              </a:tr>
              <a:tr h="1854200">
                <a:tc>
                  <a:txBody>
                    <a:bodyPr/>
                    <a:lstStyle/>
                    <a:p>
                      <a:pPr algn="ctr">
                        <a:lnSpc>
                          <a:spcPct val="115000"/>
                        </a:lnSpc>
                        <a:spcAft>
                          <a:spcPts val="0"/>
                        </a:spcAft>
                      </a:pPr>
                      <a:r>
                        <a:rPr lang="fr-FR" sz="2000" b="1" kern="1200" dirty="0" err="1">
                          <a:solidFill>
                            <a:srgbClr val="C00000"/>
                          </a:solidFill>
                          <a:latin typeface="CS Avva Shenouda" panose="020B7200000000000000" pitchFamily="34" charset="0"/>
                          <a:ea typeface="+mn-ea"/>
                          <a:cs typeface="+mn-cs"/>
                        </a:rPr>
                        <a:t>Piouyb</a:t>
                      </a:r>
                      <a:endParaRPr lang="fr-FR" sz="2000" b="1" kern="1200" dirty="0">
                        <a:solidFill>
                          <a:srgbClr val="C00000"/>
                        </a:solidFill>
                        <a:latin typeface="CS Avva Shenouda" panose="020B7200000000000000" pitchFamily="34" charset="0"/>
                        <a:ea typeface="+mn-ea"/>
                        <a:cs typeface="+mn-cs"/>
                      </a:endParaRPr>
                    </a:p>
                    <a:p>
                      <a:pPr algn="just">
                        <a:lnSpc>
                          <a:spcPct val="115000"/>
                        </a:lnSpc>
                        <a:spcAft>
                          <a:spcPts val="0"/>
                        </a:spcAft>
                      </a:pPr>
                      <a:r>
                        <a:rPr lang="fi-FI" sz="2000" b="1" dirty="0">
                          <a:effectLst/>
                          <a:latin typeface="CS Avva Shenouda" panose="020B7200000000000000" pitchFamily="34" charset="0"/>
                          <a:ea typeface="Calibri" panose="020F0502020204030204" pitchFamily="34" charset="0"/>
                          <a:cs typeface="Arial" panose="020B0604020202020204" pitchFamily="34" charset="0"/>
                        </a:rPr>
                        <a:t>Ten]ho ouoh tentwbh `ntekmet`aga;oc pimairwmi.</a:t>
                      </a:r>
                    </a:p>
                    <a:p>
                      <a:pPr algn="just">
                        <a:lnSpc>
                          <a:spcPct val="115000"/>
                        </a:lnSpc>
                        <a:spcAft>
                          <a:spcPts val="0"/>
                        </a:spcAft>
                      </a:pPr>
                      <a:endParaRPr lang="fi-FI" sz="2000" b="1" dirty="0">
                        <a:effectLst/>
                        <a:latin typeface="CS Avva Shenouda" panose="020B7200000000000000" pitchFamily="34" charset="0"/>
                        <a:ea typeface="Calibri" panose="020F0502020204030204" pitchFamily="34" charset="0"/>
                        <a:cs typeface="Arial" panose="020B0604020202020204" pitchFamily="34" charset="0"/>
                      </a:endParaRPr>
                    </a:p>
                    <a:p>
                      <a:pPr algn="just">
                        <a:lnSpc>
                          <a:spcPct val="115000"/>
                        </a:lnSpc>
                        <a:spcAft>
                          <a:spcPts val="0"/>
                        </a:spcAft>
                      </a:pPr>
                      <a:r>
                        <a:rPr lang="fi-FI" sz="2000" b="1" dirty="0">
                          <a:effectLst/>
                          <a:latin typeface="CS Avva Shenouda" panose="020B7200000000000000" pitchFamily="34" charset="0"/>
                          <a:ea typeface="Calibri" panose="020F0502020204030204" pitchFamily="34" charset="0"/>
                          <a:cs typeface="Arial" panose="020B0604020202020204" pitchFamily="34" charset="0"/>
                        </a:rPr>
                        <a:t>ÉAri`vmeu`i P¡ `nni;uci`a ni`procvora nisep`hmot `nte ny`etauer`procverin</a:t>
                      </a:r>
                    </a:p>
                    <a:p>
                      <a:pPr algn="just">
                        <a:lnSpc>
                          <a:spcPct val="115000"/>
                        </a:lnSpc>
                        <a:spcAft>
                          <a:spcPts val="0"/>
                        </a:spcAft>
                      </a:pPr>
                      <a:endParaRPr lang="fi-FI" sz="2000" b="1" dirty="0">
                        <a:effectLst/>
                        <a:latin typeface="CS Avva Shenouda" panose="020B7200000000000000" pitchFamily="34" charset="0"/>
                        <a:ea typeface="Calibri" panose="020F0502020204030204" pitchFamily="34" charset="0"/>
                        <a:cs typeface="Arial" panose="020B0604020202020204" pitchFamily="34" charset="0"/>
                      </a:endParaRPr>
                    </a:p>
                    <a:p>
                      <a:pPr algn="just">
                        <a:lnSpc>
                          <a:spcPct val="115000"/>
                        </a:lnSpc>
                        <a:spcAft>
                          <a:spcPts val="0"/>
                        </a:spcAft>
                      </a:pPr>
                      <a:r>
                        <a:rPr lang="pt-BR" sz="2000" b="1" dirty="0">
                          <a:effectLst/>
                          <a:latin typeface="CS Avva Shenouda" panose="020B7200000000000000" pitchFamily="34" charset="0"/>
                          <a:ea typeface="Calibri" panose="020F0502020204030204" pitchFamily="34" charset="0"/>
                          <a:cs typeface="Arial" panose="020B0604020202020204" pitchFamily="34" charset="0"/>
                        </a:rPr>
                        <a:t>ÉEoutai`o nem ou`wou `mpekran =e=;=u</a:t>
                      </a:r>
                      <a:endParaRPr lang="fi-FI" sz="2000" b="1" dirty="0">
                        <a:effectLst/>
                        <a:latin typeface="CS Avva Shenouda" panose="020B7200000000000000" pitchFamily="34" charset="0"/>
                        <a:ea typeface="Calibri" panose="020F0502020204030204" pitchFamily="34" charset="0"/>
                        <a:cs typeface="Arial" panose="020B0604020202020204" pitchFamily="34" charset="0"/>
                      </a:endParaRPr>
                    </a:p>
                  </a:txBody>
                  <a:tcPr marL="68580" marR="68580" marT="0"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fr-FR" sz="2000" b="1" dirty="0">
                          <a:solidFill>
                            <a:srgbClr val="C00000"/>
                          </a:solidFill>
                        </a:rPr>
                        <a:t>Le Prêtre</a:t>
                      </a:r>
                    </a:p>
                    <a:p>
                      <a:pPr algn="just">
                        <a:lnSpc>
                          <a:spcPct val="115000"/>
                        </a:lnSpc>
                        <a:spcAft>
                          <a:spcPts val="1200"/>
                        </a:spcAft>
                      </a:pPr>
                      <a:r>
                        <a:rPr lang="fr-FR" sz="2000" b="1" dirty="0">
                          <a:effectLst/>
                          <a:latin typeface="Book Antiqua" panose="02040602050305030304" pitchFamily="18" charset="0"/>
                          <a:ea typeface="Times New Roman" panose="02020603050405020304" pitchFamily="18" charset="0"/>
                          <a:cs typeface="Arial" panose="020B0604020202020204" pitchFamily="34" charset="0"/>
                        </a:rPr>
                        <a:t>Nous invoquons et nous supplions Ta bonté ô Ami du genre humain</a:t>
                      </a:r>
                    </a:p>
                    <a:p>
                      <a:pPr algn="just">
                        <a:lnSpc>
                          <a:spcPct val="115000"/>
                        </a:lnSpc>
                        <a:spcAft>
                          <a:spcPts val="1200"/>
                        </a:spcAft>
                      </a:pPr>
                      <a:endParaRPr lang="fr-FR" sz="1800" b="1" dirty="0">
                        <a:effectLst/>
                        <a:latin typeface="Book Antiqua" panose="02040602050305030304" pitchFamily="18" charset="0"/>
                        <a:ea typeface="Times New Roman" panose="02020603050405020304" pitchFamily="18" charset="0"/>
                        <a:cs typeface="Arial" panose="020B0604020202020204" pitchFamily="34" charset="0"/>
                      </a:endParaRPr>
                    </a:p>
                    <a:p>
                      <a:pPr algn="just">
                        <a:lnSpc>
                          <a:spcPct val="115000"/>
                        </a:lnSpc>
                        <a:spcAft>
                          <a:spcPts val="1200"/>
                        </a:spcAft>
                      </a:pPr>
                      <a:r>
                        <a:rPr lang="fr-FR" sz="2000" b="1" dirty="0">
                          <a:effectLst/>
                          <a:latin typeface="Book Antiqua" panose="02040602050305030304" pitchFamily="18" charset="0"/>
                          <a:ea typeface="Calibri" panose="020F0502020204030204" pitchFamily="34" charset="0"/>
                          <a:cs typeface="Arial" panose="020B0604020202020204" pitchFamily="34" charset="0"/>
                        </a:rPr>
                        <a:t>Souviens-Toi Seigneur, des dons, des offrandes et des actions de grâce de ceux qui les offrent en honneur et gloire de ton saint Nom.</a:t>
                      </a: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ar-SA" sz="2000" b="1" kern="1200" dirty="0">
                          <a:solidFill>
                            <a:srgbClr val="C00000"/>
                          </a:solidFill>
                          <a:effectLst/>
                          <a:latin typeface="+mn-lt"/>
                          <a:ea typeface="+mn-ea"/>
                          <a:cs typeface="+mn-cs"/>
                        </a:rPr>
                        <a:t>الكاهن</a:t>
                      </a:r>
                      <a:endParaRPr lang="fr-FR" dirty="0">
                        <a:solidFill>
                          <a:srgbClr val="C00000"/>
                        </a:solidFill>
                      </a:endParaRPr>
                    </a:p>
                    <a:p>
                      <a:pPr algn="justLow" rtl="1">
                        <a:lnSpc>
                          <a:spcPct val="115000"/>
                        </a:lnSpc>
                        <a:spcAft>
                          <a:spcPts val="1000"/>
                        </a:spcAft>
                      </a:pPr>
                      <a:r>
                        <a:rPr lang="ar-AE" sz="2400" b="0" kern="120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نسأل ونطلب من صلاحك يا محب البشر </a:t>
                      </a:r>
                      <a:endParaRPr lang="fr-FR" sz="2400" b="0" kern="1200" dirty="0">
                        <a:solidFill>
                          <a:schemeClr val="tx1"/>
                        </a:solidFill>
                        <a:effectLst/>
                        <a:latin typeface="Book Antiqua" panose="02040602050305030304" pitchFamily="18" charset="0"/>
                        <a:ea typeface="Calibri" panose="020F0502020204030204" pitchFamily="34" charset="0"/>
                        <a:cs typeface="Tahoma" panose="020B0604030504040204" pitchFamily="34" charset="0"/>
                      </a:endParaRPr>
                    </a:p>
                    <a:p>
                      <a:pPr algn="justLow" rtl="1">
                        <a:lnSpc>
                          <a:spcPct val="115000"/>
                        </a:lnSpc>
                        <a:spcAft>
                          <a:spcPts val="1000"/>
                        </a:spcAft>
                      </a:pPr>
                      <a:r>
                        <a:rPr lang="ar-SA" sz="2400" b="0" kern="120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أذكر </a:t>
                      </a:r>
                      <a:r>
                        <a:rPr lang="ar-SA" sz="2400" b="0" kern="1200" dirty="0" err="1">
                          <a:solidFill>
                            <a:schemeClr val="tx1"/>
                          </a:solidFill>
                          <a:effectLst/>
                          <a:latin typeface="Book Antiqua" panose="02040602050305030304" pitchFamily="18" charset="0"/>
                          <a:ea typeface="Calibri" panose="020F0502020204030204" pitchFamily="34" charset="0"/>
                          <a:cs typeface="Tahoma" panose="020B0604030504040204" pitchFamily="34" charset="0"/>
                        </a:rPr>
                        <a:t>يارب</a:t>
                      </a:r>
                      <a:r>
                        <a:rPr lang="ar-SA" sz="2400" b="0" kern="120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 صعائد وقرابين وشكر الذين يقربون</a:t>
                      </a:r>
                      <a:r>
                        <a:rPr lang="fr-FR" sz="2400" b="0" kern="120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 </a:t>
                      </a:r>
                      <a:r>
                        <a:rPr lang="ar-AE" sz="2400" b="0" kern="120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كرامة ومجداً </a:t>
                      </a:r>
                      <a:r>
                        <a:rPr lang="ar-AE" sz="2400" b="0" kern="1200" dirty="0" err="1">
                          <a:solidFill>
                            <a:schemeClr val="tx1"/>
                          </a:solidFill>
                          <a:effectLst/>
                          <a:latin typeface="Book Antiqua" panose="02040602050305030304" pitchFamily="18" charset="0"/>
                          <a:ea typeface="Calibri" panose="020F0502020204030204" pitchFamily="34" charset="0"/>
                          <a:cs typeface="Tahoma" panose="020B0604030504040204" pitchFamily="34" charset="0"/>
                        </a:rPr>
                        <a:t>لإسمك</a:t>
                      </a:r>
                      <a:r>
                        <a:rPr lang="ar-AE" sz="2400" b="0" kern="120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 القدوس</a:t>
                      </a:r>
                      <a:endParaRPr lang="ar-SA" sz="2400" b="0" kern="1200" dirty="0">
                        <a:solidFill>
                          <a:schemeClr val="tx1"/>
                        </a:solidFill>
                        <a:effectLst/>
                        <a:latin typeface="Book Antiqua" panose="02040602050305030304" pitchFamily="18" charset="0"/>
                        <a:ea typeface="Calibri" panose="020F0502020204030204" pitchFamily="34" charset="0"/>
                        <a:cs typeface="Tahoma" panose="020B0604030504040204" pitchFamily="34" charset="0"/>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305461814"/>
                  </a:ext>
                </a:extLst>
              </a:tr>
            </a:tbl>
          </a:graphicData>
        </a:graphic>
      </p:graphicFrame>
      <p:sp>
        <p:nvSpPr>
          <p:cNvPr id="9" name="ZoneTexte 8">
            <a:extLst>
              <a:ext uri="{FF2B5EF4-FFF2-40B4-BE49-F238E27FC236}">
                <a16:creationId xmlns:a16="http://schemas.microsoft.com/office/drawing/2014/main" id="{0D604CD7-04FC-45E3-9D43-F5DF5855A379}"/>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de l’aube </a:t>
            </a:r>
            <a:r>
              <a:rPr lang="fr-FR" sz="1600" b="1" i="1" dirty="0">
                <a:solidFill>
                  <a:schemeClr val="bg1"/>
                </a:solidFill>
              </a:rPr>
              <a:t>du Jeudi Saint</a:t>
            </a:r>
            <a:endParaRPr lang="fr-FR" sz="1600" b="1" dirty="0">
              <a:solidFill>
                <a:schemeClr val="bg1"/>
              </a:solidFill>
            </a:endParaRPr>
          </a:p>
        </p:txBody>
      </p:sp>
      <p:sp>
        <p:nvSpPr>
          <p:cNvPr id="10" name="Rectangle 74">
            <a:extLst>
              <a:ext uri="{FF2B5EF4-FFF2-40B4-BE49-F238E27FC236}">
                <a16:creationId xmlns:a16="http://schemas.microsoft.com/office/drawing/2014/main" id="{0B4F27BE-DA0D-407B-BB65-99A541848CB2}"/>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باكر يوم الخميس</a:t>
            </a:r>
            <a:endParaRPr lang="en-US" altLang="fr-FR" sz="2000" b="1" i="1" dirty="0">
              <a:solidFill>
                <a:schemeClr val="bg1"/>
              </a:solidFill>
            </a:endParaRPr>
          </a:p>
        </p:txBody>
      </p:sp>
    </p:spTree>
    <p:extLst>
      <p:ext uri="{BB962C8B-B14F-4D97-AF65-F5344CB8AC3E}">
        <p14:creationId xmlns:p14="http://schemas.microsoft.com/office/powerpoint/2010/main" val="3706154274"/>
      </p:ext>
    </p:extLst>
  </p:cSld>
  <p:clrMapOvr>
    <a:masterClrMapping/>
  </p:clrMapOvr>
</p:sld>
</file>

<file path=ppt/slides/slide7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Tableau 3">
            <a:extLst>
              <a:ext uri="{FF2B5EF4-FFF2-40B4-BE49-F238E27FC236}">
                <a16:creationId xmlns:a16="http://schemas.microsoft.com/office/drawing/2014/main" id="{EAAF8334-43F5-20DE-5A64-DD42CD8883A8}"/>
              </a:ext>
            </a:extLst>
          </p:cNvPr>
          <p:cNvGraphicFramePr>
            <a:graphicFrameLocks noGrp="1"/>
          </p:cNvGraphicFramePr>
          <p:nvPr>
            <p:extLst>
              <p:ext uri="{D42A27DB-BD31-4B8C-83A1-F6EECF244321}">
                <p14:modId xmlns:p14="http://schemas.microsoft.com/office/powerpoint/2010/main" val="1469615674"/>
              </p:ext>
            </p:extLst>
          </p:nvPr>
        </p:nvGraphicFramePr>
        <p:xfrm>
          <a:off x="3048000" y="620688"/>
          <a:ext cx="6096000" cy="434340"/>
        </p:xfrm>
        <a:graphic>
          <a:graphicData uri="http://schemas.openxmlformats.org/drawingml/2006/table">
            <a:tbl>
              <a:tblPr firstRow="1" bandRow="1">
                <a:tableStyleId>{2D5ABB26-0587-4C30-8999-92F81FD0307C}</a:tableStyleId>
              </a:tblPr>
              <a:tblGrid>
                <a:gridCol w="6096000">
                  <a:extLst>
                    <a:ext uri="{9D8B030D-6E8A-4147-A177-3AD203B41FA5}">
                      <a16:colId xmlns:a16="http://schemas.microsoft.com/office/drawing/2014/main" val="1359457267"/>
                    </a:ext>
                  </a:extLst>
                </a:gridCol>
              </a:tblGrid>
              <a:tr h="342900">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CA" sz="2400" b="0" i="0" u="none" strike="noStrike" cap="none" normalizeH="0" baseline="0" dirty="0">
                          <a:ln>
                            <a:noFill/>
                          </a:ln>
                          <a:solidFill>
                            <a:schemeClr val="tx1"/>
                          </a:solidFill>
                          <a:effectLst/>
                          <a:latin typeface="Arial" charset="0"/>
                          <a:cs typeface="Arial" charset="0"/>
                        </a:rPr>
                        <a:t>Choix de </a:t>
                      </a:r>
                      <a:r>
                        <a:rPr kumimoji="0" lang="en-CA" sz="2400" b="0" i="0" u="none" strike="noStrike" cap="none" normalizeH="0" baseline="0" dirty="0" err="1">
                          <a:ln>
                            <a:noFill/>
                          </a:ln>
                          <a:solidFill>
                            <a:schemeClr val="tx1"/>
                          </a:solidFill>
                          <a:effectLst/>
                          <a:latin typeface="Arial" charset="0"/>
                          <a:cs typeface="Arial" charset="0"/>
                        </a:rPr>
                        <a:t>l’offrande</a:t>
                      </a:r>
                      <a:r>
                        <a:rPr kumimoji="0" lang="en-CA" sz="2400" b="0" i="0" u="none" strike="noStrike" cap="none" normalizeH="0" baseline="0" dirty="0">
                          <a:ln>
                            <a:noFill/>
                          </a:ln>
                          <a:solidFill>
                            <a:schemeClr val="tx1"/>
                          </a:solidFill>
                          <a:effectLst/>
                          <a:latin typeface="Arial" charset="0"/>
                          <a:cs typeface="Arial" charset="0"/>
                        </a:rPr>
                        <a:t> - </a:t>
                      </a:r>
                      <a:r>
                        <a:rPr kumimoji="0" lang="ar-EG" sz="2400" b="0" i="0" u="none" strike="noStrike" cap="none" normalizeH="0" baseline="0" dirty="0">
                          <a:ln>
                            <a:noFill/>
                          </a:ln>
                          <a:solidFill>
                            <a:schemeClr val="tx1"/>
                          </a:solidFill>
                          <a:effectLst/>
                          <a:latin typeface="Arial" charset="0"/>
                          <a:cs typeface="Arial" charset="0"/>
                        </a:rPr>
                        <a:t>اختيار الكاهن للحمل </a:t>
                      </a:r>
                      <a:endParaRPr kumimoji="0" lang="en-US" sz="2400" b="0" i="0" u="none" strike="noStrike" cap="none" normalizeH="0" baseline="0" dirty="0">
                        <a:ln>
                          <a:noFill/>
                        </a:ln>
                        <a:solidFill>
                          <a:schemeClr val="tx1"/>
                        </a:solidFill>
                        <a:effectLst/>
                        <a:latin typeface="Arial" charset="0"/>
                        <a:cs typeface="Arial" charset="0"/>
                      </a:endParaRPr>
                    </a:p>
                  </a:txBody>
                  <a:tcPr marT="34290" marB="34290">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535510795"/>
                  </a:ext>
                </a:extLst>
              </a:tr>
            </a:tbl>
          </a:graphicData>
        </a:graphic>
      </p:graphicFrame>
      <p:pic>
        <p:nvPicPr>
          <p:cNvPr id="8" name="Image 7" descr="Une image contenant intérieur, en bois&#10;&#10;Description générée automatiquement">
            <a:extLst>
              <a:ext uri="{FF2B5EF4-FFF2-40B4-BE49-F238E27FC236}">
                <a16:creationId xmlns:a16="http://schemas.microsoft.com/office/drawing/2014/main" id="{DABA26F9-F6A4-0BD1-9FC2-B56BD263162C}"/>
              </a:ext>
            </a:extLst>
          </p:cNvPr>
          <p:cNvPicPr>
            <a:picLocks noChangeAspect="1"/>
          </p:cNvPicPr>
          <p:nvPr/>
        </p:nvPicPr>
        <p:blipFill>
          <a:blip r:embed="rId2">
            <a:extLst>
              <a:ext uri="{BEBA8EAE-BF5A-486C-A8C5-ECC9F3942E4B}">
                <a14:imgProps xmlns:a14="http://schemas.microsoft.com/office/drawing/2010/main">
                  <a14:imgLayer r:embed="rId3">
                    <a14:imgEffect>
                      <a14:backgroundRemoval t="5469" b="97949" l="4906" r="92579">
                        <a14:foregroundMark x1="10440" y1="41992" x2="8805" y2="36230"/>
                        <a14:foregroundMark x1="5660" y1="41992" x2="4906" y2="42871"/>
                        <a14:foregroundMark x1="48805" y1="28320" x2="52075" y2="26172"/>
                        <a14:foregroundMark x1="50063" y1="32617" x2="49434" y2="34766"/>
                        <a14:foregroundMark x1="42264" y1="36426" x2="42264" y2="35547"/>
                        <a14:foregroundMark x1="48428" y1="21387" x2="48428" y2="21387"/>
                        <a14:foregroundMark x1="49434" y1="23535" x2="49434" y2="23535"/>
                        <a14:foregroundMark x1="45660" y1="23633" x2="48805" y2="24023"/>
                        <a14:foregroundMark x1="46918" y1="10059" x2="46918" y2="10059"/>
                        <a14:foregroundMark x1="48176" y1="5469" x2="48176" y2="5469"/>
                        <a14:foregroundMark x1="92704" y1="38086" x2="92704" y2="38086"/>
                        <a14:foregroundMark x1="48679" y1="92773" x2="48679" y2="92773"/>
                        <a14:foregroundMark x1="50566" y1="79688" x2="50566" y2="79688"/>
                        <a14:foregroundMark x1="42893" y1="95020" x2="56226" y2="94922"/>
                        <a14:foregroundMark x1="56226" y1="94922" x2="56478" y2="94629"/>
                        <a14:foregroundMark x1="47296" y1="97949" x2="47296" y2="97949"/>
                        <a14:foregroundMark x1="48176" y1="97852" x2="48176" y2="97852"/>
                        <a14:foregroundMark x1="45409" y1="97363" x2="52956" y2="97168"/>
                        <a14:foregroundMark x1="44528" y1="97266" x2="54843" y2="96973"/>
                        <a14:foregroundMark x1="53208" y1="97656" x2="53208" y2="97656"/>
                        <a14:foregroundMark x1="54969" y1="97168" x2="54969" y2="97168"/>
                        <a14:backgroundMark x1="37987" y1="57617" x2="37987" y2="57617"/>
                        <a14:backgroundMark x1="37610" y1="50879" x2="37610" y2="50879"/>
                        <a14:backgroundMark x1="59874" y1="50000" x2="59874" y2="50000"/>
                        <a14:backgroundMark x1="59497" y1="50098" x2="60252" y2="51758"/>
                        <a14:backgroundMark x1="37107" y1="49805" x2="37736" y2="58203"/>
                        <a14:backgroundMark x1="60126" y1="48340" x2="59497" y2="52051"/>
                        <a14:backgroundMark x1="37233" y1="49414" x2="37736" y2="52734"/>
                        <a14:backgroundMark x1="36101" y1="28125" x2="37107" y2="30469"/>
                        <a14:backgroundMark x1="37610" y1="29297" x2="37610" y2="29297"/>
                        <a14:backgroundMark x1="59497" y1="27539" x2="59497" y2="27539"/>
                        <a14:backgroundMark x1="59497" y1="29590" x2="59497" y2="29590"/>
                        <a14:backgroundMark x1="62642" y1="28418" x2="62642" y2="28418"/>
                        <a14:backgroundMark x1="60252" y1="27539" x2="59748" y2="26758"/>
                        <a14:backgroundMark x1="35849" y1="27930" x2="37610" y2="29102"/>
                        <a14:backgroundMark x1="14465" y1="64258" x2="14465" y2="64258"/>
                        <a14:backgroundMark x1="8428" y1="59766" x2="8428" y2="59766"/>
                        <a14:backgroundMark x1="10314" y1="49902" x2="10314" y2="49902"/>
                        <a14:backgroundMark x1="7673" y1="48340" x2="7673" y2="48340"/>
                        <a14:backgroundMark x1="10818" y1="48340" x2="10818" y2="48340"/>
                        <a14:backgroundMark x1="80755" y1="70605" x2="80755" y2="70605"/>
                        <a14:backgroundMark x1="37358" y1="92090" x2="40881" y2="97852"/>
                        <a14:backgroundMark x1="41783" y1="96772" x2="43631" y2="98386"/>
                        <a14:backgroundMark x1="38994" y1="94336" x2="41597" y2="96609"/>
                        <a14:backgroundMark x1="42544" y1="96766" x2="44215" y2="97949"/>
                        <a14:backgroundMark x1="40629" y1="95410" x2="41863" y2="96283"/>
                        <a14:backgroundMark x1="55488" y1="97656" x2="54969" y2="97949"/>
                        <a14:backgroundMark x1="56352" y1="97168" x2="55488" y2="97656"/>
                        <a14:backgroundMark x1="57736" y1="96387" x2="56352" y2="97168"/>
                        <a14:backgroundMark x1="55472" y1="97168" x2="55472" y2="97168"/>
                        <a14:backgroundMark x1="43522" y1="97363" x2="43522" y2="97363"/>
                        <a14:backgroundMark x1="43899" y1="97266" x2="43899" y2="97266"/>
                        <a14:backgroundMark x1="90440" y1="48242" x2="90440" y2="48242"/>
                        <a14:backgroundMark x1="87296" y1="28320" x2="87296" y2="28320"/>
                        <a14:backgroundMark x1="87044" y1="29297" x2="87044" y2="29297"/>
                        <a14:backgroundMark x1="87170" y1="29980" x2="87170" y2="29980"/>
                        <a14:backgroundMark x1="86918" y1="30273" x2="86918" y2="30273"/>
                        <a14:backgroundMark x1="86289" y1="29199" x2="86289" y2="29199"/>
                        <a14:backgroundMark x1="6792" y1="18555" x2="6792" y2="18555"/>
                        <a14:backgroundMark x1="54309" y1="97638" x2="55472" y2="97656"/>
                        <a14:backgroundMark x1="42893" y1="97461" x2="44354" y2="97483"/>
                        <a14:backgroundMark x1="87296" y1="47656" x2="87296" y2="47656"/>
                        <a14:backgroundMark x1="86667" y1="47363" x2="86667" y2="47363"/>
                        <a14:backgroundMark x1="88931" y1="46875" x2="88931" y2="46875"/>
                        <a14:backgroundMark x1="88428" y1="46680" x2="88428" y2="46680"/>
                      </a14:backgroundRemoval>
                    </a14:imgEffect>
                  </a14:imgLayer>
                </a14:imgProps>
              </a:ext>
              <a:ext uri="{28A0092B-C50C-407E-A947-70E740481C1C}">
                <a14:useLocalDpi xmlns:a14="http://schemas.microsoft.com/office/drawing/2010/main" val="0"/>
              </a:ext>
            </a:extLst>
          </a:blip>
          <a:stretch>
            <a:fillRect/>
          </a:stretch>
        </p:blipFill>
        <p:spPr>
          <a:xfrm>
            <a:off x="4151784" y="1228815"/>
            <a:ext cx="3888432" cy="5008497"/>
          </a:xfrm>
          <a:prstGeom prst="rect">
            <a:avLst/>
          </a:prstGeom>
        </p:spPr>
      </p:pic>
    </p:spTree>
    <p:extLst>
      <p:ext uri="{BB962C8B-B14F-4D97-AF65-F5344CB8AC3E}">
        <p14:creationId xmlns:p14="http://schemas.microsoft.com/office/powerpoint/2010/main" val="3467311221"/>
      </p:ext>
    </p:extLst>
  </p:cSld>
  <p:clrMapOvr>
    <a:masterClrMapping/>
  </p:clrMapOvr>
  <p:transition/>
</p:sld>
</file>

<file path=ppt/slides/slide7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780124" name="Group 92"/>
          <p:cNvGraphicFramePr>
            <a:graphicFrameLocks noGrp="1"/>
          </p:cNvGraphicFramePr>
          <p:nvPr>
            <p:ph/>
          </p:nvPr>
        </p:nvGraphicFramePr>
        <p:xfrm>
          <a:off x="407368" y="414149"/>
          <a:ext cx="11377264" cy="5964936"/>
        </p:xfrm>
        <a:graphic>
          <a:graphicData uri="http://schemas.openxmlformats.org/drawingml/2006/table">
            <a:tbl>
              <a:tblPr/>
              <a:tblGrid>
                <a:gridCol w="4480428">
                  <a:extLst>
                    <a:ext uri="{9D8B030D-6E8A-4147-A177-3AD203B41FA5}">
                      <a16:colId xmlns:a16="http://schemas.microsoft.com/office/drawing/2014/main" val="20000"/>
                    </a:ext>
                  </a:extLst>
                </a:gridCol>
                <a:gridCol w="3977008">
                  <a:extLst>
                    <a:ext uri="{9D8B030D-6E8A-4147-A177-3AD203B41FA5}">
                      <a16:colId xmlns:a16="http://schemas.microsoft.com/office/drawing/2014/main" val="20001"/>
                    </a:ext>
                  </a:extLst>
                </a:gridCol>
                <a:gridCol w="2919828">
                  <a:extLst>
                    <a:ext uri="{9D8B030D-6E8A-4147-A177-3AD203B41FA5}">
                      <a16:colId xmlns:a16="http://schemas.microsoft.com/office/drawing/2014/main" val="20002"/>
                    </a:ext>
                  </a:extLst>
                </a:gridCol>
              </a:tblGrid>
              <a:tr h="5472176">
                <a:tc>
                  <a:txBody>
                    <a:bodyPr/>
                    <a:lstStyle/>
                    <a:p>
                      <a:pPr marL="0" marR="0" lvl="0" indent="0" algn="just" defTabSz="914400" rtl="0" eaLnBrk="1" fontAlgn="base" latinLnBrk="0" hangingPunct="1">
                        <a:lnSpc>
                          <a:spcPct val="100000"/>
                        </a:lnSpc>
                        <a:spcBef>
                          <a:spcPct val="20000"/>
                        </a:spcBef>
                        <a:spcAft>
                          <a:spcPct val="0"/>
                        </a:spcAft>
                        <a:buClrTx/>
                        <a:buSzTx/>
                        <a:buFontTx/>
                        <a:buNone/>
                        <a:tabLst/>
                      </a:pPr>
                      <a:r>
                        <a:rPr kumimoji="0" lang="en-US" sz="2700" b="0" i="0" u="sng" strike="noStrike" cap="none" normalizeH="0" baseline="0" dirty="0" err="1">
                          <a:ln>
                            <a:noFill/>
                          </a:ln>
                          <a:solidFill>
                            <a:schemeClr val="tx1"/>
                          </a:solidFill>
                          <a:effectLst/>
                          <a:latin typeface="Coptic1" pitchFamily="2" charset="0"/>
                          <a:cs typeface="Arial" charset="0"/>
                        </a:rPr>
                        <a:t>Piou</a:t>
                      </a:r>
                      <a:r>
                        <a:rPr kumimoji="0" lang="en-US" sz="2700" b="0" i="0" u="sng" strike="noStrike" cap="none" normalizeH="0" baseline="0" dirty="0">
                          <a:ln>
                            <a:noFill/>
                          </a:ln>
                          <a:solidFill>
                            <a:schemeClr val="tx1"/>
                          </a:solidFill>
                          <a:effectLst/>
                          <a:latin typeface="Coptic1" pitchFamily="2" charset="0"/>
                          <a:cs typeface="Arial" charset="0"/>
                        </a:rPr>
                        <a:t>/b:</a:t>
                      </a:r>
                    </a:p>
                    <a:p>
                      <a:pPr marL="0" marR="0" lvl="0" indent="0" algn="just" defTabSz="914400" rtl="0" eaLnBrk="1" fontAlgn="base" latinLnBrk="0" hangingPunct="1">
                        <a:lnSpc>
                          <a:spcPct val="100000"/>
                        </a:lnSpc>
                        <a:spcBef>
                          <a:spcPct val="20000"/>
                        </a:spcBef>
                        <a:spcAft>
                          <a:spcPct val="0"/>
                        </a:spcAft>
                        <a:buClrTx/>
                        <a:buSzTx/>
                        <a:buFontTx/>
                        <a:buNone/>
                        <a:tabLst/>
                      </a:pPr>
                      <a:r>
                        <a:rPr kumimoji="0" lang="en-US" sz="3200" b="0" i="0" u="none" strike="noStrike" cap="none" normalizeH="0" baseline="0" dirty="0" err="1">
                          <a:ln>
                            <a:noFill/>
                          </a:ln>
                          <a:solidFill>
                            <a:schemeClr val="tx1"/>
                          </a:solidFill>
                          <a:effectLst/>
                          <a:latin typeface="Coptic1" pitchFamily="2" charset="0"/>
                          <a:cs typeface="Arial" charset="0"/>
                        </a:rPr>
                        <a:t>Ouw~ou</a:t>
                      </a:r>
                      <a:r>
                        <a:rPr kumimoji="0" lang="en-US" sz="3200" b="0" i="0" u="none" strike="noStrike" cap="none" normalizeH="0" baseline="0" dirty="0">
                          <a:ln>
                            <a:noFill/>
                          </a:ln>
                          <a:solidFill>
                            <a:schemeClr val="tx1"/>
                          </a:solidFill>
                          <a:effectLst/>
                          <a:latin typeface="Coptic1" pitchFamily="2" charset="0"/>
                          <a:cs typeface="Arial" charset="0"/>
                        </a:rPr>
                        <a:t> </a:t>
                      </a:r>
                      <a:r>
                        <a:rPr kumimoji="0" lang="en-US" sz="3200" b="0" i="0" u="none" strike="noStrike" cap="none" normalizeH="0" baseline="0" dirty="0" err="1">
                          <a:ln>
                            <a:noFill/>
                          </a:ln>
                          <a:solidFill>
                            <a:schemeClr val="tx1"/>
                          </a:solidFill>
                          <a:effectLst/>
                          <a:latin typeface="Coptic1" pitchFamily="2" charset="0"/>
                          <a:cs typeface="Arial" charset="0"/>
                        </a:rPr>
                        <a:t>nem</a:t>
                      </a:r>
                      <a:r>
                        <a:rPr kumimoji="0" lang="en-US" sz="3200" b="0" i="0" u="none" strike="noStrike" cap="none" normalizeH="0" baseline="0" dirty="0">
                          <a:ln>
                            <a:noFill/>
                          </a:ln>
                          <a:solidFill>
                            <a:schemeClr val="tx1"/>
                          </a:solidFill>
                          <a:effectLst/>
                          <a:latin typeface="Coptic1" pitchFamily="2" charset="0"/>
                          <a:cs typeface="Arial" charset="0"/>
                        </a:rPr>
                        <a:t> </a:t>
                      </a:r>
                      <a:r>
                        <a:rPr kumimoji="0" lang="en-US" sz="3200" b="0" i="0" u="none" strike="noStrike" cap="none" normalizeH="0" baseline="0" dirty="0" err="1">
                          <a:ln>
                            <a:noFill/>
                          </a:ln>
                          <a:solidFill>
                            <a:schemeClr val="tx1"/>
                          </a:solidFill>
                          <a:effectLst/>
                          <a:latin typeface="Coptic1" pitchFamily="2" charset="0"/>
                          <a:cs typeface="Arial" charset="0"/>
                        </a:rPr>
                        <a:t>outaio</a:t>
                      </a:r>
                      <a:r>
                        <a:rPr kumimoji="0" lang="en-US" sz="3200" b="0" i="0" u="none" strike="noStrike" cap="none" normalizeH="0" baseline="0" dirty="0">
                          <a:ln>
                            <a:noFill/>
                          </a:ln>
                          <a:solidFill>
                            <a:schemeClr val="tx1"/>
                          </a:solidFill>
                          <a:effectLst/>
                          <a:latin typeface="Coptic1" pitchFamily="2" charset="0"/>
                          <a:cs typeface="Arial" charset="0"/>
                        </a:rPr>
                        <a:t>: </a:t>
                      </a:r>
                      <a:r>
                        <a:rPr kumimoji="0" lang="en-US" sz="3200" b="0" i="0" u="none" strike="noStrike" cap="none" normalizeH="0" baseline="0" dirty="0" err="1">
                          <a:ln>
                            <a:noFill/>
                          </a:ln>
                          <a:solidFill>
                            <a:schemeClr val="tx1"/>
                          </a:solidFill>
                          <a:effectLst/>
                          <a:latin typeface="Coptic1" pitchFamily="2" charset="0"/>
                          <a:cs typeface="Arial" charset="0"/>
                        </a:rPr>
                        <a:t>outaio</a:t>
                      </a:r>
                      <a:r>
                        <a:rPr kumimoji="0" lang="en-US" sz="3200" b="0" i="0" u="none" strike="noStrike" cap="none" normalizeH="0" baseline="0" dirty="0">
                          <a:ln>
                            <a:noFill/>
                          </a:ln>
                          <a:solidFill>
                            <a:schemeClr val="tx1"/>
                          </a:solidFill>
                          <a:effectLst/>
                          <a:latin typeface="Coptic1" pitchFamily="2" charset="0"/>
                          <a:cs typeface="Arial" charset="0"/>
                        </a:rPr>
                        <a:t> </a:t>
                      </a:r>
                      <a:r>
                        <a:rPr kumimoji="0" lang="en-US" sz="3200" b="0" i="0" u="none" strike="noStrike" cap="none" normalizeH="0" baseline="0" dirty="0" err="1">
                          <a:ln>
                            <a:noFill/>
                          </a:ln>
                          <a:solidFill>
                            <a:schemeClr val="tx1"/>
                          </a:solidFill>
                          <a:effectLst/>
                          <a:latin typeface="Coptic1" pitchFamily="2" charset="0"/>
                          <a:cs typeface="Arial" charset="0"/>
                        </a:rPr>
                        <a:t>nem</a:t>
                      </a:r>
                      <a:r>
                        <a:rPr kumimoji="0" lang="en-US" sz="3200" b="0" i="0" u="none" strike="noStrike" cap="none" normalizeH="0" baseline="0" dirty="0">
                          <a:ln>
                            <a:noFill/>
                          </a:ln>
                          <a:solidFill>
                            <a:schemeClr val="tx1"/>
                          </a:solidFill>
                          <a:effectLst/>
                          <a:latin typeface="Coptic1" pitchFamily="2" charset="0"/>
                          <a:cs typeface="Arial" charset="0"/>
                        </a:rPr>
                        <a:t> </a:t>
                      </a:r>
                      <a:r>
                        <a:rPr kumimoji="0" lang="en-US" sz="3200" b="0" i="0" u="none" strike="noStrike" cap="none" normalizeH="0" baseline="0" dirty="0" err="1">
                          <a:ln>
                            <a:noFill/>
                          </a:ln>
                          <a:solidFill>
                            <a:schemeClr val="tx1"/>
                          </a:solidFill>
                          <a:effectLst/>
                          <a:latin typeface="Coptic1" pitchFamily="2" charset="0"/>
                          <a:cs typeface="Arial" charset="0"/>
                        </a:rPr>
                        <a:t>ouw~ou</a:t>
                      </a:r>
                      <a:r>
                        <a:rPr kumimoji="0" lang="en-US" sz="3200" b="0" i="0" u="none" strike="noStrike" cap="none" normalizeH="0" baseline="0" dirty="0">
                          <a:ln>
                            <a:noFill/>
                          </a:ln>
                          <a:solidFill>
                            <a:schemeClr val="tx1"/>
                          </a:solidFill>
                          <a:effectLst/>
                          <a:latin typeface="Coptic1" pitchFamily="2" charset="0"/>
                          <a:cs typeface="Arial" charset="0"/>
                        </a:rPr>
                        <a:t>: n~]</a:t>
                      </a:r>
                      <a:r>
                        <a:rPr kumimoji="0" lang="en-US" sz="3200" b="0" i="0" u="none" strike="noStrike" cap="none" normalizeH="0" baseline="0" dirty="0" err="1">
                          <a:ln>
                            <a:noFill/>
                          </a:ln>
                          <a:solidFill>
                            <a:schemeClr val="tx1"/>
                          </a:solidFill>
                          <a:effectLst/>
                          <a:latin typeface="Coptic1" pitchFamily="2" charset="0"/>
                          <a:cs typeface="Arial" charset="0"/>
                        </a:rPr>
                        <a:t>pana~gia</a:t>
                      </a:r>
                      <a:r>
                        <a:rPr kumimoji="0" lang="en-US" sz="3200" b="0" i="0" u="none" strike="noStrike" cap="none" normalizeH="0" baseline="0" dirty="0">
                          <a:ln>
                            <a:noFill/>
                          </a:ln>
                          <a:solidFill>
                            <a:schemeClr val="tx1"/>
                          </a:solidFill>
                          <a:effectLst/>
                          <a:latin typeface="Coptic1" pitchFamily="2" charset="0"/>
                          <a:cs typeface="Arial" charset="0"/>
                        </a:rPr>
                        <a:t> </a:t>
                      </a:r>
                      <a:r>
                        <a:rPr kumimoji="0" lang="en-US" sz="3200" b="0" i="0" u="none" strike="noStrike" cap="none" normalizeH="0" baseline="0" dirty="0" err="1">
                          <a:ln>
                            <a:noFill/>
                          </a:ln>
                          <a:solidFill>
                            <a:schemeClr val="tx1"/>
                          </a:solidFill>
                          <a:effectLst/>
                          <a:latin typeface="Coptic1" pitchFamily="2" charset="0"/>
                          <a:cs typeface="Arial" charset="0"/>
                        </a:rPr>
                        <a:t>t~riac</a:t>
                      </a:r>
                      <a:r>
                        <a:rPr kumimoji="0" lang="en-US" sz="3200" b="0" i="0" u="none" strike="noStrike" cap="none" normalizeH="0" baseline="0" dirty="0">
                          <a:ln>
                            <a:noFill/>
                          </a:ln>
                          <a:solidFill>
                            <a:schemeClr val="tx1"/>
                          </a:solidFill>
                          <a:effectLst/>
                          <a:latin typeface="Coptic1" pitchFamily="2" charset="0"/>
                          <a:cs typeface="Arial" charset="0"/>
                        </a:rPr>
                        <a:t> </a:t>
                      </a:r>
                      <a:r>
                        <a:rPr kumimoji="0" lang="en-US" sz="3200" b="0" i="0" u="none" strike="noStrike" cap="none" normalizeH="0" baseline="0" dirty="0" err="1">
                          <a:ln>
                            <a:noFill/>
                          </a:ln>
                          <a:solidFill>
                            <a:schemeClr val="tx1"/>
                          </a:solidFill>
                          <a:effectLst/>
                          <a:latin typeface="Coptic1" pitchFamily="2" charset="0"/>
                          <a:cs typeface="Arial" charset="0"/>
                        </a:rPr>
                        <a:t>v~iwt</a:t>
                      </a:r>
                      <a:r>
                        <a:rPr kumimoji="0" lang="en-US" sz="3200" b="0" i="0" u="none" strike="noStrike" cap="none" normalizeH="0" baseline="0" dirty="0">
                          <a:ln>
                            <a:noFill/>
                          </a:ln>
                          <a:solidFill>
                            <a:schemeClr val="tx1"/>
                          </a:solidFill>
                          <a:effectLst/>
                          <a:latin typeface="Coptic1" pitchFamily="2" charset="0"/>
                          <a:cs typeface="Arial" charset="0"/>
                        </a:rPr>
                        <a:t> </a:t>
                      </a:r>
                      <a:r>
                        <a:rPr kumimoji="0" lang="en-US" sz="3200" b="0" i="0" u="none" strike="noStrike" cap="none" normalizeH="0" baseline="0" dirty="0" err="1">
                          <a:ln>
                            <a:noFill/>
                          </a:ln>
                          <a:solidFill>
                            <a:schemeClr val="tx1"/>
                          </a:solidFill>
                          <a:effectLst/>
                          <a:latin typeface="Coptic1" pitchFamily="2" charset="0"/>
                          <a:cs typeface="Arial" charset="0"/>
                        </a:rPr>
                        <a:t>nem</a:t>
                      </a:r>
                      <a:r>
                        <a:rPr kumimoji="0" lang="en-US" sz="3200" b="0" i="0" u="none" strike="noStrike" cap="none" normalizeH="0" baseline="0" dirty="0">
                          <a:ln>
                            <a:noFill/>
                          </a:ln>
                          <a:solidFill>
                            <a:schemeClr val="tx1"/>
                          </a:solidFill>
                          <a:effectLst/>
                          <a:latin typeface="Coptic1" pitchFamily="2" charset="0"/>
                          <a:cs typeface="Arial" charset="0"/>
                        </a:rPr>
                        <a:t> </a:t>
                      </a:r>
                      <a:r>
                        <a:rPr kumimoji="0" lang="en-US" sz="3200" b="0" i="0" u="none" strike="noStrike" cap="none" normalizeH="0" baseline="0" dirty="0" err="1">
                          <a:ln>
                            <a:noFill/>
                          </a:ln>
                          <a:solidFill>
                            <a:schemeClr val="tx1"/>
                          </a:solidFill>
                          <a:effectLst/>
                          <a:latin typeface="Coptic1" pitchFamily="2" charset="0"/>
                          <a:cs typeface="Arial" charset="0"/>
                        </a:rPr>
                        <a:t>p~s</a:t>
                      </a:r>
                      <a:r>
                        <a:rPr kumimoji="0" lang="en-US" sz="3200" b="0" i="0" u="none" strike="noStrike" cap="none" normalizeH="0" baseline="0" dirty="0">
                          <a:ln>
                            <a:noFill/>
                          </a:ln>
                          <a:solidFill>
                            <a:schemeClr val="tx1"/>
                          </a:solidFill>
                          <a:effectLst/>
                          <a:latin typeface="Coptic1" pitchFamily="2" charset="0"/>
                          <a:cs typeface="Arial" charset="0"/>
                        </a:rPr>
                        <a:t>/</a:t>
                      </a:r>
                      <a:r>
                        <a:rPr kumimoji="0" lang="en-US" sz="3200" b="0" i="0" u="none" strike="noStrike" cap="none" normalizeH="0" baseline="0" dirty="0" err="1">
                          <a:ln>
                            <a:noFill/>
                          </a:ln>
                          <a:solidFill>
                            <a:schemeClr val="tx1"/>
                          </a:solidFill>
                          <a:effectLst/>
                          <a:latin typeface="Coptic1" pitchFamily="2" charset="0"/>
                          <a:cs typeface="Arial" charset="0"/>
                        </a:rPr>
                        <a:t>ri</a:t>
                      </a:r>
                      <a:r>
                        <a:rPr kumimoji="0" lang="en-US" sz="3200" b="0" i="0" u="none" strike="noStrike" cap="none" normalizeH="0" baseline="0" dirty="0">
                          <a:ln>
                            <a:noFill/>
                          </a:ln>
                          <a:solidFill>
                            <a:schemeClr val="tx1"/>
                          </a:solidFill>
                          <a:effectLst/>
                          <a:latin typeface="Coptic1" pitchFamily="2" charset="0"/>
                          <a:cs typeface="Arial" charset="0"/>
                        </a:rPr>
                        <a:t> </a:t>
                      </a:r>
                      <a:r>
                        <a:rPr kumimoji="0" lang="en-US" sz="3200" b="0" i="0" u="none" strike="noStrike" cap="none" normalizeH="0" baseline="0" dirty="0" err="1">
                          <a:ln>
                            <a:noFill/>
                          </a:ln>
                          <a:solidFill>
                            <a:schemeClr val="tx1"/>
                          </a:solidFill>
                          <a:effectLst/>
                          <a:latin typeface="Coptic1" pitchFamily="2" charset="0"/>
                          <a:cs typeface="Arial" charset="0"/>
                        </a:rPr>
                        <a:t>nem</a:t>
                      </a:r>
                      <a:r>
                        <a:rPr kumimoji="0" lang="en-US" sz="3200" b="0" i="0" u="none" strike="noStrike" cap="none" normalizeH="0" baseline="0" dirty="0">
                          <a:ln>
                            <a:noFill/>
                          </a:ln>
                          <a:solidFill>
                            <a:schemeClr val="tx1"/>
                          </a:solidFill>
                          <a:effectLst/>
                          <a:latin typeface="Coptic1" pitchFamily="2" charset="0"/>
                          <a:cs typeface="Arial" charset="0"/>
                        </a:rPr>
                        <a:t> </a:t>
                      </a:r>
                      <a:r>
                        <a:rPr kumimoji="0" lang="en-US" sz="3200" b="0" i="0" u="none" strike="noStrike" cap="none" normalizeH="0" baseline="0" dirty="0" err="1">
                          <a:ln>
                            <a:noFill/>
                          </a:ln>
                          <a:solidFill>
                            <a:schemeClr val="tx1"/>
                          </a:solidFill>
                          <a:effectLst/>
                          <a:latin typeface="Coptic1" pitchFamily="2" charset="0"/>
                          <a:cs typeface="Arial" charset="0"/>
                        </a:rPr>
                        <a:t>pip~neuma</a:t>
                      </a:r>
                      <a:r>
                        <a:rPr kumimoji="0" lang="en-US" sz="3200" b="0" i="0" u="none" strike="noStrike" cap="none" normalizeH="0" baseline="0" dirty="0">
                          <a:ln>
                            <a:noFill/>
                          </a:ln>
                          <a:solidFill>
                            <a:schemeClr val="tx1"/>
                          </a:solidFill>
                          <a:effectLst/>
                          <a:latin typeface="Coptic1" pitchFamily="2" charset="0"/>
                          <a:cs typeface="Arial" charset="0"/>
                        </a:rPr>
                        <a:t> </a:t>
                      </a:r>
                      <a:r>
                        <a:rPr kumimoji="0" lang="en-US" sz="3200" b="0" i="0" u="none" strike="noStrike" cap="none" normalizeH="0" baseline="0" dirty="0" err="1">
                          <a:ln>
                            <a:noFill/>
                          </a:ln>
                          <a:solidFill>
                            <a:schemeClr val="tx1"/>
                          </a:solidFill>
                          <a:effectLst/>
                          <a:latin typeface="Coptic1" pitchFamily="2" charset="0"/>
                          <a:cs typeface="Arial" charset="0"/>
                        </a:rPr>
                        <a:t>eyouab</a:t>
                      </a:r>
                      <a:r>
                        <a:rPr kumimoji="0" lang="en-US" sz="3200" b="0" i="0" u="none" strike="noStrike" cap="none" normalizeH="0" baseline="0" dirty="0">
                          <a:ln>
                            <a:noFill/>
                          </a:ln>
                          <a:solidFill>
                            <a:schemeClr val="tx1"/>
                          </a:solidFill>
                          <a:effectLst/>
                          <a:latin typeface="Avva_Shenouda" pitchFamily="34" charset="0"/>
                          <a:cs typeface="Arial" charset="0"/>
                        </a:rPr>
                        <a:t>. </a:t>
                      </a:r>
                      <a:r>
                        <a:rPr kumimoji="0" lang="en-US" sz="3200" b="0" i="0" u="none" strike="noStrike" cap="none" normalizeH="0" baseline="0" dirty="0" err="1">
                          <a:ln>
                            <a:noFill/>
                          </a:ln>
                          <a:solidFill>
                            <a:schemeClr val="tx1"/>
                          </a:solidFill>
                          <a:effectLst/>
                          <a:latin typeface="Coptic1" pitchFamily="2" charset="0"/>
                          <a:cs typeface="Arial" charset="0"/>
                        </a:rPr>
                        <a:t>Ouhir</a:t>
                      </a:r>
                      <a:r>
                        <a:rPr kumimoji="0" lang="en-US" sz="3200" b="0" i="0" u="none" strike="noStrike" cap="none" normalizeH="0" baseline="0" dirty="0">
                          <a:ln>
                            <a:noFill/>
                          </a:ln>
                          <a:solidFill>
                            <a:schemeClr val="tx1"/>
                          </a:solidFill>
                          <a:effectLst/>
                          <a:latin typeface="Coptic1" pitchFamily="2" charset="0"/>
                          <a:cs typeface="Arial" charset="0"/>
                        </a:rPr>
                        <a:t>/n/ </a:t>
                      </a:r>
                      <a:r>
                        <a:rPr kumimoji="0" lang="en-US" sz="3200" b="0" i="0" u="none" strike="noStrike" cap="none" normalizeH="0" baseline="0" dirty="0" err="1">
                          <a:ln>
                            <a:noFill/>
                          </a:ln>
                          <a:solidFill>
                            <a:schemeClr val="tx1"/>
                          </a:solidFill>
                          <a:effectLst/>
                          <a:latin typeface="Coptic1" pitchFamily="2" charset="0"/>
                          <a:cs typeface="Arial" charset="0"/>
                        </a:rPr>
                        <a:t>nem</a:t>
                      </a:r>
                      <a:r>
                        <a:rPr kumimoji="0" lang="en-US" sz="3200" b="0" i="0" u="none" strike="noStrike" cap="none" normalizeH="0" baseline="0" dirty="0">
                          <a:ln>
                            <a:noFill/>
                          </a:ln>
                          <a:solidFill>
                            <a:schemeClr val="tx1"/>
                          </a:solidFill>
                          <a:effectLst/>
                          <a:latin typeface="Coptic1" pitchFamily="2" charset="0"/>
                          <a:cs typeface="Arial" charset="0"/>
                        </a:rPr>
                        <a:t> </a:t>
                      </a:r>
                      <a:r>
                        <a:rPr kumimoji="0" lang="en-US" sz="3200" b="0" i="0" u="none" strike="noStrike" cap="none" normalizeH="0" baseline="0" dirty="0" err="1">
                          <a:ln>
                            <a:noFill/>
                          </a:ln>
                          <a:solidFill>
                            <a:schemeClr val="tx1"/>
                          </a:solidFill>
                          <a:effectLst/>
                          <a:latin typeface="Coptic1" pitchFamily="2" charset="0"/>
                          <a:cs typeface="Arial" charset="0"/>
                        </a:rPr>
                        <a:t>oukwt</a:t>
                      </a:r>
                      <a:r>
                        <a:rPr kumimoji="0" lang="en-US" sz="3200" b="0" i="0" u="none" strike="noStrike" cap="none" normalizeH="0" baseline="0" dirty="0">
                          <a:ln>
                            <a:noFill/>
                          </a:ln>
                          <a:solidFill>
                            <a:schemeClr val="tx1"/>
                          </a:solidFill>
                          <a:effectLst/>
                          <a:latin typeface="Coptic1" pitchFamily="2" charset="0"/>
                          <a:cs typeface="Arial" charset="0"/>
                        </a:rPr>
                        <a:t> </a:t>
                      </a:r>
                      <a:r>
                        <a:rPr kumimoji="0" lang="en-US" sz="3200" b="0" i="0" u="none" strike="noStrike" cap="none" normalizeH="0" baseline="0" dirty="0" err="1">
                          <a:ln>
                            <a:noFill/>
                          </a:ln>
                          <a:solidFill>
                            <a:schemeClr val="tx1"/>
                          </a:solidFill>
                          <a:effectLst/>
                          <a:latin typeface="Coptic1" pitchFamily="2" charset="0"/>
                          <a:cs typeface="Arial" charset="0"/>
                        </a:rPr>
                        <a:t>e~jen</a:t>
                      </a:r>
                      <a:r>
                        <a:rPr kumimoji="0" lang="en-US" sz="3200" b="0" i="0" u="none" strike="noStrike" cap="none" normalizeH="0" baseline="0" dirty="0">
                          <a:ln>
                            <a:noFill/>
                          </a:ln>
                          <a:solidFill>
                            <a:schemeClr val="tx1"/>
                          </a:solidFill>
                          <a:effectLst/>
                          <a:latin typeface="Coptic1" pitchFamily="2" charset="0"/>
                          <a:cs typeface="Arial" charset="0"/>
                        </a:rPr>
                        <a:t> ]</a:t>
                      </a:r>
                      <a:r>
                        <a:rPr kumimoji="0" lang="en-US" sz="3200" b="0" i="0" u="none" strike="noStrike" cap="none" normalizeH="0" baseline="0" dirty="0" err="1">
                          <a:ln>
                            <a:noFill/>
                          </a:ln>
                          <a:solidFill>
                            <a:schemeClr val="tx1"/>
                          </a:solidFill>
                          <a:effectLst/>
                          <a:latin typeface="Coptic1" pitchFamily="2" charset="0"/>
                          <a:cs typeface="Arial" charset="0"/>
                        </a:rPr>
                        <a:t>oui</a:t>
                      </a:r>
                      <a:r>
                        <a:rPr kumimoji="0" lang="en-US" sz="3200" b="0" i="0" u="none" strike="noStrike" cap="none" normalizeH="0" baseline="0" dirty="0">
                          <a:ln>
                            <a:noFill/>
                          </a:ln>
                          <a:solidFill>
                            <a:schemeClr val="tx1"/>
                          </a:solidFill>
                          <a:effectLst/>
                          <a:latin typeface="Coptic1" pitchFamily="2" charset="0"/>
                          <a:cs typeface="Arial" charset="0"/>
                        </a:rPr>
                        <a:t> </a:t>
                      </a:r>
                      <a:r>
                        <a:rPr kumimoji="0" lang="en-US" sz="3200" b="0" i="0" u="none" strike="noStrike" cap="none" normalizeH="0" baseline="0" dirty="0" err="1">
                          <a:ln>
                            <a:noFill/>
                          </a:ln>
                          <a:solidFill>
                            <a:schemeClr val="tx1"/>
                          </a:solidFill>
                          <a:effectLst/>
                          <a:latin typeface="Coptic1" pitchFamily="2" charset="0"/>
                          <a:cs typeface="Arial" charset="0"/>
                        </a:rPr>
                        <a:t>m~mauatc</a:t>
                      </a:r>
                      <a:r>
                        <a:rPr kumimoji="0" lang="en-US" sz="3200" b="0" i="0" u="none" strike="noStrike" cap="none" normalizeH="0" baseline="0" dirty="0">
                          <a:ln>
                            <a:noFill/>
                          </a:ln>
                          <a:solidFill>
                            <a:schemeClr val="tx1"/>
                          </a:solidFill>
                          <a:effectLst/>
                          <a:latin typeface="Coptic1" pitchFamily="2" charset="0"/>
                          <a:cs typeface="Arial" charset="0"/>
                        </a:rPr>
                        <a:t> </a:t>
                      </a:r>
                      <a:r>
                        <a:rPr kumimoji="0" lang="en-US" sz="3200" b="0" i="0" u="none" strike="noStrike" cap="none" normalizeH="0" baseline="0" dirty="0" err="1">
                          <a:ln>
                            <a:noFill/>
                          </a:ln>
                          <a:solidFill>
                            <a:schemeClr val="tx1"/>
                          </a:solidFill>
                          <a:effectLst/>
                          <a:latin typeface="Coptic1" pitchFamily="2" charset="0"/>
                          <a:cs typeface="Arial" charset="0"/>
                        </a:rPr>
                        <a:t>eyouab</a:t>
                      </a:r>
                      <a:r>
                        <a:rPr kumimoji="0" lang="en-US" sz="3200" b="0" i="0" u="none" strike="noStrike" cap="none" normalizeH="0" baseline="0" dirty="0">
                          <a:ln>
                            <a:noFill/>
                          </a:ln>
                          <a:solidFill>
                            <a:schemeClr val="tx1"/>
                          </a:solidFill>
                          <a:effectLst/>
                          <a:latin typeface="Coptic1" pitchFamily="2" charset="0"/>
                          <a:cs typeface="Arial" charset="0"/>
                        </a:rPr>
                        <a:t> </a:t>
                      </a:r>
                      <a:r>
                        <a:rPr kumimoji="0" lang="en-US" sz="3200" b="0" i="0" u="none" strike="noStrike" cap="none" normalizeH="0" baseline="0" dirty="0" err="1">
                          <a:ln>
                            <a:noFill/>
                          </a:ln>
                          <a:solidFill>
                            <a:schemeClr val="tx1"/>
                          </a:solidFill>
                          <a:effectLst/>
                          <a:latin typeface="Coptic1" pitchFamily="2" charset="0"/>
                          <a:cs typeface="Arial" charset="0"/>
                        </a:rPr>
                        <a:t>n~kayolik</a:t>
                      </a:r>
                      <a:r>
                        <a:rPr kumimoji="0" lang="en-US" sz="3200" b="0" i="0" u="none" strike="noStrike" cap="none" normalizeH="0" baseline="0" dirty="0">
                          <a:ln>
                            <a:noFill/>
                          </a:ln>
                          <a:solidFill>
                            <a:schemeClr val="tx1"/>
                          </a:solidFill>
                          <a:effectLst/>
                          <a:latin typeface="Coptic1" pitchFamily="2" charset="0"/>
                          <a:cs typeface="Arial" charset="0"/>
                        </a:rPr>
                        <a:t>/ </a:t>
                      </a:r>
                      <a:r>
                        <a:rPr kumimoji="0" lang="en-US" sz="3200" b="0" i="0" u="none" strike="noStrike" cap="none" normalizeH="0" baseline="0" dirty="0" err="1">
                          <a:ln>
                            <a:noFill/>
                          </a:ln>
                          <a:solidFill>
                            <a:schemeClr val="tx1"/>
                          </a:solidFill>
                          <a:effectLst/>
                          <a:latin typeface="Coptic1" pitchFamily="2" charset="0"/>
                          <a:cs typeface="Arial" charset="0"/>
                        </a:rPr>
                        <a:t>n~apoctolik</a:t>
                      </a:r>
                      <a:r>
                        <a:rPr kumimoji="0" lang="en-US" sz="3200" b="0" i="0" u="none" strike="noStrike" cap="none" normalizeH="0" baseline="0" dirty="0">
                          <a:ln>
                            <a:noFill/>
                          </a:ln>
                          <a:solidFill>
                            <a:schemeClr val="tx1"/>
                          </a:solidFill>
                          <a:effectLst/>
                          <a:latin typeface="Coptic1" pitchFamily="2" charset="0"/>
                          <a:cs typeface="Arial" charset="0"/>
                        </a:rPr>
                        <a:t>/ </a:t>
                      </a:r>
                      <a:r>
                        <a:rPr kumimoji="0" lang="en-US" sz="3200" b="0" i="0" u="none" strike="noStrike" cap="none" normalizeH="0" baseline="0" dirty="0" err="1">
                          <a:ln>
                            <a:noFill/>
                          </a:ln>
                          <a:solidFill>
                            <a:schemeClr val="tx1"/>
                          </a:solidFill>
                          <a:effectLst/>
                          <a:latin typeface="Coptic1" pitchFamily="2" charset="0"/>
                          <a:cs typeface="Arial" charset="0"/>
                        </a:rPr>
                        <a:t>n~ekk~l</a:t>
                      </a:r>
                      <a:r>
                        <a:rPr kumimoji="0" lang="en-US" sz="3200" b="0" i="0" u="none" strike="noStrike" cap="none" normalizeH="0" baseline="0" dirty="0">
                          <a:ln>
                            <a:noFill/>
                          </a:ln>
                          <a:solidFill>
                            <a:schemeClr val="tx1"/>
                          </a:solidFill>
                          <a:effectLst/>
                          <a:latin typeface="Coptic1" pitchFamily="2" charset="0"/>
                          <a:cs typeface="Arial" charset="0"/>
                        </a:rPr>
                        <a:t>/</a:t>
                      </a:r>
                      <a:r>
                        <a:rPr kumimoji="0" lang="en-US" sz="3200" b="0" i="0" u="none" strike="noStrike" cap="none" normalizeH="0" baseline="0" dirty="0" err="1">
                          <a:ln>
                            <a:noFill/>
                          </a:ln>
                          <a:solidFill>
                            <a:schemeClr val="tx1"/>
                          </a:solidFill>
                          <a:effectLst/>
                          <a:latin typeface="Coptic1" pitchFamily="2" charset="0"/>
                          <a:cs typeface="Arial" charset="0"/>
                        </a:rPr>
                        <a:t>cia</a:t>
                      </a:r>
                      <a:r>
                        <a:rPr kumimoji="0" lang="en-US" sz="3200" b="0" i="0" u="none" strike="noStrike" cap="none" normalizeH="0" baseline="0" dirty="0">
                          <a:ln>
                            <a:noFill/>
                          </a:ln>
                          <a:solidFill>
                            <a:schemeClr val="tx1"/>
                          </a:solidFill>
                          <a:effectLst/>
                          <a:latin typeface="Coptic1" pitchFamily="2" charset="0"/>
                          <a:cs typeface="Arial" charset="0"/>
                        </a:rPr>
                        <a:t> </a:t>
                      </a:r>
                      <a:r>
                        <a:rPr kumimoji="0" lang="en-US" sz="3200" b="0" i="0" u="none" strike="noStrike" cap="none" normalizeH="0" baseline="0" dirty="0" err="1">
                          <a:ln>
                            <a:noFill/>
                          </a:ln>
                          <a:solidFill>
                            <a:schemeClr val="tx1"/>
                          </a:solidFill>
                          <a:effectLst/>
                          <a:latin typeface="Coptic1" pitchFamily="2" charset="0"/>
                          <a:cs typeface="Arial" charset="0"/>
                        </a:rPr>
                        <a:t>n~te</a:t>
                      </a:r>
                      <a:r>
                        <a:rPr kumimoji="0" lang="en-US" sz="3200" b="0" i="0" u="none" strike="noStrike" cap="none" normalizeH="0" baseline="0" dirty="0">
                          <a:ln>
                            <a:noFill/>
                          </a:ln>
                          <a:solidFill>
                            <a:schemeClr val="tx1"/>
                          </a:solidFill>
                          <a:effectLst/>
                          <a:latin typeface="Coptic1" pitchFamily="2" charset="0"/>
                          <a:cs typeface="Arial" charset="0"/>
                        </a:rPr>
                        <a:t> </a:t>
                      </a:r>
                      <a:r>
                        <a:rPr kumimoji="0" lang="en-US" sz="3200" b="0" i="0" u="none" strike="noStrike" cap="none" normalizeH="0" baseline="0" dirty="0" err="1">
                          <a:ln>
                            <a:noFill/>
                          </a:ln>
                          <a:solidFill>
                            <a:schemeClr val="tx1"/>
                          </a:solidFill>
                          <a:effectLst/>
                          <a:latin typeface="Coptic1" pitchFamily="2" charset="0"/>
                          <a:cs typeface="Arial" charset="0"/>
                        </a:rPr>
                        <a:t>v~nou</a:t>
                      </a:r>
                      <a:r>
                        <a:rPr kumimoji="0" lang="en-US" sz="3200" b="0" i="0" u="none" strike="noStrike" cap="none" normalizeH="0" baseline="0" dirty="0">
                          <a:ln>
                            <a:noFill/>
                          </a:ln>
                          <a:solidFill>
                            <a:schemeClr val="tx1"/>
                          </a:solidFill>
                          <a:effectLst/>
                          <a:latin typeface="Coptic1" pitchFamily="2" charset="0"/>
                          <a:cs typeface="Arial" charset="0"/>
                        </a:rPr>
                        <a:t>]: </a:t>
                      </a:r>
                      <a:r>
                        <a:rPr kumimoji="0" lang="en-US" sz="3200" b="0" i="0" u="none" strike="noStrike" cap="none" normalizeH="0" baseline="0" dirty="0" err="1">
                          <a:ln>
                            <a:noFill/>
                          </a:ln>
                          <a:solidFill>
                            <a:schemeClr val="tx1"/>
                          </a:solidFill>
                          <a:effectLst/>
                          <a:latin typeface="Coptic1" pitchFamily="2" charset="0"/>
                          <a:cs typeface="Arial" charset="0"/>
                        </a:rPr>
                        <a:t>a~m</a:t>
                      </a:r>
                      <a:r>
                        <a:rPr kumimoji="0" lang="en-US" sz="3200" b="0" i="0" u="none" strike="noStrike" cap="none" normalizeH="0" baseline="0" dirty="0">
                          <a:ln>
                            <a:noFill/>
                          </a:ln>
                          <a:solidFill>
                            <a:schemeClr val="tx1"/>
                          </a:solidFill>
                          <a:effectLst/>
                          <a:latin typeface="Coptic1" pitchFamily="2" charset="0"/>
                          <a:cs typeface="Arial" charset="0"/>
                        </a:rPr>
                        <a:t>/n.</a:t>
                      </a:r>
                      <a:endParaRPr kumimoji="0" lang="en-US" sz="3200" b="0" i="0" u="none" strike="noStrike" cap="none" normalizeH="0" baseline="0" dirty="0">
                        <a:ln>
                          <a:noFill/>
                        </a:ln>
                        <a:solidFill>
                          <a:schemeClr val="tx1"/>
                        </a:solidFill>
                        <a:effectLst/>
                        <a:latin typeface="Arial" charset="0"/>
                        <a:cs typeface="Arial" charset="0"/>
                      </a:endParaRPr>
                    </a:p>
                  </a:txBody>
                  <a:tcPr marL="121920" marR="121920" horzOverflow="overflow">
                    <a:lnL>
                      <a:noFill/>
                    </a:lnL>
                    <a:lnR>
                      <a:noFill/>
                    </a:lnR>
                    <a:lnT cap="flat">
                      <a:noFill/>
                    </a:lnT>
                    <a:lnB cap="flat">
                      <a:noFill/>
                    </a:lnB>
                    <a:lnTlToBr>
                      <a:noFill/>
                    </a:lnTlToBr>
                    <a:lnBlToTr>
                      <a:noFill/>
                    </a:lnBlToTr>
                    <a:noFill/>
                  </a:tcPr>
                </a:tc>
                <a:tc>
                  <a:txBody>
                    <a:bodyPr/>
                    <a:lstStyle/>
                    <a:p>
                      <a:pPr marL="0" marR="0" lvl="0" indent="0" algn="just" defTabSz="914400" rtl="0" eaLnBrk="1" fontAlgn="base" latinLnBrk="0" hangingPunct="1">
                        <a:lnSpc>
                          <a:spcPct val="100000"/>
                        </a:lnSpc>
                        <a:spcBef>
                          <a:spcPct val="20000"/>
                        </a:spcBef>
                        <a:spcAft>
                          <a:spcPct val="0"/>
                        </a:spcAft>
                        <a:buClrTx/>
                        <a:buSzTx/>
                        <a:buFontTx/>
                        <a:buNone/>
                        <a:tabLst/>
                      </a:pPr>
                      <a:r>
                        <a:rPr kumimoji="0" lang="fr-CA" sz="2700" b="0" i="0" u="sng" strike="noStrike" cap="none" normalizeH="0" baseline="0" dirty="0">
                          <a:ln>
                            <a:noFill/>
                          </a:ln>
                          <a:solidFill>
                            <a:schemeClr val="tx1"/>
                          </a:solidFill>
                          <a:effectLst/>
                          <a:latin typeface="Arial" charset="0"/>
                          <a:cs typeface="Arial" charset="0"/>
                        </a:rPr>
                        <a:t>Prêtre:</a:t>
                      </a:r>
                    </a:p>
                    <a:p>
                      <a:pPr marL="0" marR="0" lvl="0" indent="0" algn="just" defTabSz="914400" rtl="0" eaLnBrk="1" fontAlgn="base" latinLnBrk="0" hangingPunct="1">
                        <a:lnSpc>
                          <a:spcPct val="100000"/>
                        </a:lnSpc>
                        <a:spcBef>
                          <a:spcPct val="20000"/>
                        </a:spcBef>
                        <a:spcAft>
                          <a:spcPct val="0"/>
                        </a:spcAft>
                        <a:buClrTx/>
                        <a:buSzTx/>
                        <a:buFontTx/>
                        <a:buNone/>
                        <a:tabLst/>
                      </a:pPr>
                      <a:r>
                        <a:rPr kumimoji="0" lang="fr-CA" sz="3200" b="0" i="0" u="none" strike="noStrike" cap="none" normalizeH="0" baseline="0" dirty="0">
                          <a:ln>
                            <a:noFill/>
                          </a:ln>
                          <a:solidFill>
                            <a:schemeClr val="tx1"/>
                          </a:solidFill>
                          <a:effectLst/>
                          <a:latin typeface="Arial" charset="0"/>
                          <a:cs typeface="Arial" charset="0"/>
                        </a:rPr>
                        <a:t>Gloire et honneur, honneur et gloire à La Trinité Toute Sainte; Le Père, Le Fils et Le Saint Esprit.  Paix et édification à l’église de Dieu, une, unique, sainte, universelle et apostolique.  Amen.</a:t>
                      </a:r>
                      <a:endParaRPr kumimoji="0" lang="en-US" sz="3200" b="0" i="0" u="none" strike="noStrike" cap="none" normalizeH="0" baseline="0" dirty="0">
                        <a:ln>
                          <a:noFill/>
                        </a:ln>
                        <a:solidFill>
                          <a:schemeClr val="tx1"/>
                        </a:solidFill>
                        <a:effectLst/>
                        <a:latin typeface="Arial" charset="0"/>
                        <a:cs typeface="Arial" charset="0"/>
                      </a:endParaRPr>
                    </a:p>
                  </a:txBody>
                  <a:tcPr marL="121920" marR="121920" horzOverflow="overflow">
                    <a:lnL>
                      <a:noFill/>
                    </a:lnL>
                    <a:lnR>
                      <a:noFill/>
                    </a:lnR>
                    <a:lnT cap="flat">
                      <a:noFill/>
                    </a:lnT>
                    <a:lnB cap="flat">
                      <a:noFill/>
                    </a:lnB>
                    <a:lnTlToBr>
                      <a:noFill/>
                    </a:lnTlToBr>
                    <a:lnBlToTr>
                      <a:noFill/>
                    </a:lnBlToTr>
                    <a:noFill/>
                  </a:tcPr>
                </a:tc>
                <a:tc>
                  <a:txBody>
                    <a:bodyPr/>
                    <a:lstStyle/>
                    <a:p>
                      <a:pPr marL="0" marR="0" lvl="0" indent="0" algn="just" defTabSz="914400" rtl="1" eaLnBrk="1" fontAlgn="base" latinLnBrk="0" hangingPunct="1">
                        <a:lnSpc>
                          <a:spcPct val="100000"/>
                        </a:lnSpc>
                        <a:spcBef>
                          <a:spcPct val="20000"/>
                        </a:spcBef>
                        <a:spcAft>
                          <a:spcPct val="0"/>
                        </a:spcAft>
                        <a:buClrTx/>
                        <a:buSzTx/>
                        <a:buFontTx/>
                        <a:buNone/>
                        <a:tabLst/>
                      </a:pPr>
                      <a:r>
                        <a:rPr kumimoji="0" lang="ar-AE" sz="2700" b="0" i="0" u="sng" strike="noStrike" cap="none" normalizeH="0" baseline="0" dirty="0">
                          <a:ln>
                            <a:noFill/>
                          </a:ln>
                          <a:solidFill>
                            <a:schemeClr val="tx1"/>
                          </a:solidFill>
                          <a:effectLst/>
                          <a:latin typeface="Arial" charset="0"/>
                          <a:cs typeface="Arial" charset="0"/>
                        </a:rPr>
                        <a:t>الكاهن:</a:t>
                      </a:r>
                      <a:endParaRPr kumimoji="0" lang="fr-FR" sz="2700" b="0" i="0" u="sng" strike="noStrike" cap="none" normalizeH="0" baseline="0" dirty="0">
                        <a:ln>
                          <a:noFill/>
                        </a:ln>
                        <a:solidFill>
                          <a:schemeClr val="tx1"/>
                        </a:solidFill>
                        <a:effectLst/>
                        <a:latin typeface="Arial" charset="0"/>
                        <a:cs typeface="Arial" charset="0"/>
                      </a:endParaRPr>
                    </a:p>
                    <a:p>
                      <a:pPr marL="0" marR="0" lvl="0" indent="0" algn="just" defTabSz="914400" rtl="1" eaLnBrk="1" fontAlgn="base" latinLnBrk="0" hangingPunct="1">
                        <a:lnSpc>
                          <a:spcPct val="100000"/>
                        </a:lnSpc>
                        <a:spcBef>
                          <a:spcPct val="20000"/>
                        </a:spcBef>
                        <a:spcAft>
                          <a:spcPct val="0"/>
                        </a:spcAft>
                        <a:buClrTx/>
                        <a:buSzTx/>
                        <a:buFontTx/>
                        <a:buNone/>
                        <a:tabLst/>
                      </a:pPr>
                      <a:r>
                        <a:rPr kumimoji="0" lang="ar-SA" sz="3200" b="0" i="0" u="none" strike="noStrike" cap="none" normalizeH="0" baseline="0" dirty="0">
                          <a:ln>
                            <a:noFill/>
                          </a:ln>
                          <a:solidFill>
                            <a:schemeClr val="tx1"/>
                          </a:solidFill>
                          <a:effectLst/>
                          <a:latin typeface="Arial" charset="0"/>
                          <a:cs typeface="Arial" charset="0"/>
                        </a:rPr>
                        <a:t>مجداً وإكراماً إكراماً ومجداً للثالوث الأقدس الآب والابن والروح القدس</a:t>
                      </a:r>
                      <a:r>
                        <a:rPr kumimoji="0" lang="en-US" sz="3200" b="0" i="0" u="none" strike="noStrike" cap="none" normalizeH="0" baseline="0" dirty="0">
                          <a:ln>
                            <a:noFill/>
                          </a:ln>
                          <a:solidFill>
                            <a:schemeClr val="tx1"/>
                          </a:solidFill>
                          <a:effectLst/>
                          <a:latin typeface="Arial" charset="0"/>
                          <a:cs typeface="Arial" charset="0"/>
                        </a:rPr>
                        <a:t>  </a:t>
                      </a:r>
                      <a:r>
                        <a:rPr kumimoji="0" lang="ar-SA" sz="3200" b="0" i="0" u="none" strike="noStrike" cap="none" normalizeH="0" baseline="0" dirty="0">
                          <a:ln>
                            <a:noFill/>
                          </a:ln>
                          <a:solidFill>
                            <a:schemeClr val="tx1"/>
                          </a:solidFill>
                          <a:effectLst/>
                          <a:latin typeface="Arial" charset="0"/>
                          <a:cs typeface="Arial" charset="0"/>
                        </a:rPr>
                        <a:t>سلاماً وبنياناً لكنيسة الله الواحدة </a:t>
                      </a:r>
                      <a:r>
                        <a:rPr kumimoji="0" lang="ar-EG" sz="3200" b="0" i="0" u="none" strike="noStrike" cap="none" normalizeH="0" baseline="0" dirty="0">
                          <a:ln>
                            <a:noFill/>
                          </a:ln>
                          <a:solidFill>
                            <a:schemeClr val="tx1"/>
                          </a:solidFill>
                          <a:effectLst/>
                          <a:latin typeface="Arial" charset="0"/>
                          <a:cs typeface="Arial" charset="0"/>
                        </a:rPr>
                        <a:t> </a:t>
                      </a:r>
                      <a:r>
                        <a:rPr kumimoji="0" lang="ar-SA" sz="3200" b="0" i="0" u="none" strike="noStrike" cap="none" normalizeH="0" baseline="0" dirty="0">
                          <a:ln>
                            <a:noFill/>
                          </a:ln>
                          <a:solidFill>
                            <a:schemeClr val="tx1"/>
                          </a:solidFill>
                          <a:effectLst/>
                          <a:latin typeface="Arial" charset="0"/>
                          <a:cs typeface="Arial" charset="0"/>
                        </a:rPr>
                        <a:t>الوحيدة المقدسة الجامعة </a:t>
                      </a:r>
                      <a:r>
                        <a:rPr kumimoji="0" lang="ar-SA" sz="3200" b="0" i="0" u="none" strike="noStrike" cap="none" normalizeH="0" baseline="0" dirty="0" err="1">
                          <a:ln>
                            <a:noFill/>
                          </a:ln>
                          <a:solidFill>
                            <a:schemeClr val="tx1"/>
                          </a:solidFill>
                          <a:effectLst/>
                          <a:latin typeface="Arial" charset="0"/>
                          <a:cs typeface="Arial" charset="0"/>
                        </a:rPr>
                        <a:t>الرسولية</a:t>
                      </a:r>
                      <a:r>
                        <a:rPr kumimoji="0" lang="ar-SA" sz="3200" b="0" i="0" u="none" strike="noStrike" cap="none" normalizeH="0" baseline="0" dirty="0">
                          <a:ln>
                            <a:noFill/>
                          </a:ln>
                          <a:solidFill>
                            <a:schemeClr val="tx1"/>
                          </a:solidFill>
                          <a:effectLst/>
                          <a:latin typeface="Arial" charset="0"/>
                          <a:cs typeface="Arial" charset="0"/>
                        </a:rPr>
                        <a:t> آمين.</a:t>
                      </a:r>
                      <a:endParaRPr kumimoji="0" lang="en-US" sz="3200" b="0" i="0" u="none" strike="noStrike" cap="none" normalizeH="0" baseline="0" dirty="0">
                        <a:ln>
                          <a:noFill/>
                        </a:ln>
                        <a:solidFill>
                          <a:schemeClr val="tx1"/>
                        </a:solidFill>
                        <a:effectLst/>
                        <a:latin typeface="Arial" charset="0"/>
                        <a:cs typeface="Arial" charset="0"/>
                      </a:endParaRPr>
                    </a:p>
                  </a:txBody>
                  <a:tcPr marL="121920" marR="121920" horzOverflow="overflow">
                    <a:lnL>
                      <a:noFill/>
                    </a:lnL>
                    <a:lnR cap="flat">
                      <a:noFill/>
                    </a:lnR>
                    <a:lnT cap="flat">
                      <a:noFill/>
                    </a:lnT>
                    <a:lnB cap="flat">
                      <a:noFill/>
                    </a:lnB>
                    <a:lnTlToBr>
                      <a:noFill/>
                    </a:lnTlToBr>
                    <a:lnBlToTr>
                      <a:noFill/>
                    </a:lnBlToTr>
                    <a:noFill/>
                  </a:tcPr>
                </a:tc>
                <a:extLst>
                  <a:ext uri="{0D108BD9-81ED-4DB2-BD59-A6C34878D82A}">
                    <a16:rowId xmlns:a16="http://schemas.microsoft.com/office/drawing/2014/main" val="10000"/>
                  </a:ext>
                </a:extLst>
              </a:tr>
            </a:tbl>
          </a:graphicData>
        </a:graphic>
      </p:graphicFrame>
      <p:sp>
        <p:nvSpPr>
          <p:cNvPr id="148488" name="Text Box 11"/>
          <p:cNvSpPr txBox="1">
            <a:spLocks noChangeArrowheads="1"/>
          </p:cNvSpPr>
          <p:nvPr/>
        </p:nvSpPr>
        <p:spPr bwMode="auto">
          <a:xfrm>
            <a:off x="4449234" y="498475"/>
            <a:ext cx="184731" cy="584775"/>
          </a:xfrm>
          <a:prstGeom prst="rect">
            <a:avLst/>
          </a:prstGeom>
          <a:noFill/>
          <a:ln w="9525">
            <a:noFill/>
            <a:miter lim="800000"/>
            <a:headEnd/>
            <a:tailEnd/>
          </a:ln>
        </p:spPr>
        <p:txBody>
          <a:bodyPr wrap="none">
            <a:spAutoFit/>
          </a:bodyPr>
          <a:lstStyle/>
          <a:p>
            <a:pPr defTabSz="1219170" fontAlgn="base">
              <a:spcBef>
                <a:spcPct val="0"/>
              </a:spcBef>
              <a:spcAft>
                <a:spcPct val="0"/>
              </a:spcAft>
              <a:defRPr/>
            </a:pPr>
            <a:endParaRPr lang="en-CA" sz="3200">
              <a:solidFill>
                <a:srgbClr val="FFFFFF"/>
              </a:solidFill>
              <a:latin typeface="Times New Roman" pitchFamily="18" charset="0"/>
              <a:cs typeface="Arial" charset="0"/>
            </a:endParaRPr>
          </a:p>
        </p:txBody>
      </p:sp>
    </p:spTree>
  </p:cSld>
  <p:clrMapOvr>
    <a:masterClrMapping/>
  </p:clrMapOvr>
  <p:transition/>
</p:sld>
</file>

<file path=ppt/slides/slide7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784187" name="Group 59"/>
          <p:cNvGraphicFramePr>
            <a:graphicFrameLocks noGrp="1"/>
          </p:cNvGraphicFramePr>
          <p:nvPr>
            <p:ph idx="1"/>
          </p:nvPr>
        </p:nvGraphicFramePr>
        <p:xfrm>
          <a:off x="335360" y="457200"/>
          <a:ext cx="11449271" cy="5943600"/>
        </p:xfrm>
        <a:graphic>
          <a:graphicData uri="http://schemas.openxmlformats.org/drawingml/2006/table">
            <a:tbl>
              <a:tblPr/>
              <a:tblGrid>
                <a:gridCol w="4497927">
                  <a:extLst>
                    <a:ext uri="{9D8B030D-6E8A-4147-A177-3AD203B41FA5}">
                      <a16:colId xmlns:a16="http://schemas.microsoft.com/office/drawing/2014/main" val="20000"/>
                    </a:ext>
                  </a:extLst>
                </a:gridCol>
                <a:gridCol w="3926326">
                  <a:extLst>
                    <a:ext uri="{9D8B030D-6E8A-4147-A177-3AD203B41FA5}">
                      <a16:colId xmlns:a16="http://schemas.microsoft.com/office/drawing/2014/main" val="20001"/>
                    </a:ext>
                  </a:extLst>
                </a:gridCol>
                <a:gridCol w="3025018">
                  <a:extLst>
                    <a:ext uri="{9D8B030D-6E8A-4147-A177-3AD203B41FA5}">
                      <a16:colId xmlns:a16="http://schemas.microsoft.com/office/drawing/2014/main" val="20002"/>
                    </a:ext>
                  </a:extLst>
                </a:gridCol>
              </a:tblGrid>
              <a:tr h="5943600">
                <a:tc>
                  <a:txBody>
                    <a:bodyPr/>
                    <a:lstStyle/>
                    <a:p>
                      <a:pPr marL="0" marR="0" lvl="0" indent="0" algn="just" defTabSz="914400" rtl="0" eaLnBrk="1" fontAlgn="base" latinLnBrk="0" hangingPunct="1">
                        <a:lnSpc>
                          <a:spcPct val="100000"/>
                        </a:lnSpc>
                        <a:spcBef>
                          <a:spcPct val="20000"/>
                        </a:spcBef>
                        <a:spcAft>
                          <a:spcPct val="0"/>
                        </a:spcAft>
                        <a:buClrTx/>
                        <a:buSzTx/>
                        <a:buFontTx/>
                        <a:buNone/>
                        <a:tabLst/>
                      </a:pPr>
                      <a:r>
                        <a:rPr kumimoji="0" lang="en-US" sz="3700" b="0" i="0" u="none" strike="noStrike" cap="none" normalizeH="0" baseline="0" dirty="0" err="1">
                          <a:ln>
                            <a:noFill/>
                          </a:ln>
                          <a:solidFill>
                            <a:schemeClr val="tx1"/>
                          </a:solidFill>
                          <a:effectLst/>
                          <a:latin typeface="Coptic1" pitchFamily="2" charset="0"/>
                          <a:cs typeface="Arial" charset="0"/>
                        </a:rPr>
                        <a:t>Ariv~meui</a:t>
                      </a:r>
                      <a:r>
                        <a:rPr kumimoji="0" lang="en-US" sz="3700" b="0" i="0" u="none" strike="noStrike" cap="none" normalizeH="0" baseline="0" dirty="0">
                          <a:ln>
                            <a:noFill/>
                          </a:ln>
                          <a:solidFill>
                            <a:schemeClr val="tx1"/>
                          </a:solidFill>
                          <a:effectLst/>
                          <a:latin typeface="Coptic1" pitchFamily="2" charset="0"/>
                          <a:cs typeface="Arial" charset="0"/>
                        </a:rPr>
                        <a:t>~ p~[</a:t>
                      </a:r>
                      <a:r>
                        <a:rPr kumimoji="0" lang="en-US" sz="3700" b="0" i="0" u="none" strike="noStrike" cap="none" normalizeH="0" baseline="0" dirty="0" err="1">
                          <a:ln>
                            <a:noFill/>
                          </a:ln>
                          <a:solidFill>
                            <a:schemeClr val="tx1"/>
                          </a:solidFill>
                          <a:effectLst/>
                          <a:latin typeface="Coptic1" pitchFamily="2" charset="0"/>
                          <a:cs typeface="Arial" charset="0"/>
                        </a:rPr>
                        <a:t>oic</a:t>
                      </a:r>
                      <a:r>
                        <a:rPr kumimoji="0" lang="en-US" sz="3700" b="0" i="0" u="none" strike="noStrike" cap="none" normalizeH="0" baseline="0" dirty="0">
                          <a:ln>
                            <a:noFill/>
                          </a:ln>
                          <a:solidFill>
                            <a:schemeClr val="tx1"/>
                          </a:solidFill>
                          <a:effectLst/>
                          <a:latin typeface="Coptic1" pitchFamily="2" charset="0"/>
                          <a:cs typeface="Arial" charset="0"/>
                        </a:rPr>
                        <a:t> </a:t>
                      </a:r>
                      <a:r>
                        <a:rPr kumimoji="0" lang="en-US" sz="3700" b="0" i="0" u="none" strike="noStrike" cap="none" normalizeH="0" baseline="0" dirty="0" err="1">
                          <a:ln>
                            <a:noFill/>
                          </a:ln>
                          <a:solidFill>
                            <a:schemeClr val="tx1"/>
                          </a:solidFill>
                          <a:effectLst/>
                          <a:latin typeface="Coptic1" pitchFamily="2" charset="0"/>
                          <a:cs typeface="Arial" charset="0"/>
                        </a:rPr>
                        <a:t>n~n</a:t>
                      </a:r>
                      <a:r>
                        <a:rPr kumimoji="0" lang="en-US" sz="3700" b="0" i="0" u="none" strike="noStrike" cap="none" normalizeH="0" baseline="0" dirty="0">
                          <a:ln>
                            <a:noFill/>
                          </a:ln>
                          <a:solidFill>
                            <a:schemeClr val="tx1"/>
                          </a:solidFill>
                          <a:effectLst/>
                          <a:latin typeface="Coptic1" pitchFamily="2" charset="0"/>
                          <a:cs typeface="Arial" charset="0"/>
                        </a:rPr>
                        <a:t>/</a:t>
                      </a:r>
                      <a:r>
                        <a:rPr kumimoji="0" lang="en-US" sz="3700" b="0" i="0" u="none" strike="noStrike" cap="none" normalizeH="0" baseline="0" dirty="0" err="1">
                          <a:ln>
                            <a:noFill/>
                          </a:ln>
                          <a:solidFill>
                            <a:schemeClr val="tx1"/>
                          </a:solidFill>
                          <a:effectLst/>
                          <a:latin typeface="Coptic1" pitchFamily="2" charset="0"/>
                          <a:cs typeface="Arial" charset="0"/>
                        </a:rPr>
                        <a:t>e~taui~ni</a:t>
                      </a:r>
                      <a:r>
                        <a:rPr kumimoji="0" lang="en-US" sz="3700" b="0" i="0" u="none" strike="noStrike" cap="none" normalizeH="0" baseline="0" dirty="0">
                          <a:ln>
                            <a:noFill/>
                          </a:ln>
                          <a:solidFill>
                            <a:schemeClr val="tx1"/>
                          </a:solidFill>
                          <a:effectLst/>
                          <a:latin typeface="Coptic1" pitchFamily="2" charset="0"/>
                          <a:cs typeface="Arial" charset="0"/>
                        </a:rPr>
                        <a:t> </a:t>
                      </a:r>
                      <a:r>
                        <a:rPr kumimoji="0" lang="en-US" sz="3700" b="0" i="0" u="none" strike="noStrike" cap="none" normalizeH="0" baseline="0" dirty="0" err="1">
                          <a:ln>
                            <a:noFill/>
                          </a:ln>
                          <a:solidFill>
                            <a:schemeClr val="tx1"/>
                          </a:solidFill>
                          <a:effectLst/>
                          <a:latin typeface="Coptic1" pitchFamily="2" charset="0"/>
                          <a:cs typeface="Arial" charset="0"/>
                        </a:rPr>
                        <a:t>nak</a:t>
                      </a:r>
                      <a:r>
                        <a:rPr kumimoji="0" lang="en-US" sz="3700" b="0" i="0" u="none" strike="noStrike" cap="none" normalizeH="0" baseline="0" dirty="0">
                          <a:ln>
                            <a:noFill/>
                          </a:ln>
                          <a:solidFill>
                            <a:schemeClr val="tx1"/>
                          </a:solidFill>
                          <a:effectLst/>
                          <a:latin typeface="Coptic1" pitchFamily="2" charset="0"/>
                          <a:cs typeface="Arial" charset="0"/>
                        </a:rPr>
                        <a:t> </a:t>
                      </a:r>
                      <a:r>
                        <a:rPr kumimoji="0" lang="en-US" sz="3700" b="0" i="0" u="none" strike="noStrike" cap="none" normalizeH="0" baseline="0" dirty="0" err="1">
                          <a:ln>
                            <a:noFill/>
                          </a:ln>
                          <a:solidFill>
                            <a:schemeClr val="tx1"/>
                          </a:solidFill>
                          <a:effectLst/>
                          <a:latin typeface="Coptic1" pitchFamily="2" charset="0"/>
                          <a:cs typeface="Arial" charset="0"/>
                        </a:rPr>
                        <a:t>e~qoun</a:t>
                      </a:r>
                      <a:r>
                        <a:rPr kumimoji="0" lang="en-US" sz="3700" b="0" i="0" u="none" strike="noStrike" cap="none" normalizeH="0" baseline="0" dirty="0">
                          <a:ln>
                            <a:noFill/>
                          </a:ln>
                          <a:solidFill>
                            <a:schemeClr val="tx1"/>
                          </a:solidFill>
                          <a:effectLst/>
                          <a:latin typeface="Coptic1" pitchFamily="2" charset="0"/>
                          <a:cs typeface="Arial" charset="0"/>
                        </a:rPr>
                        <a:t> </a:t>
                      </a:r>
                      <a:r>
                        <a:rPr kumimoji="0" lang="en-US" sz="3700" b="0" i="0" u="none" strike="noStrike" cap="none" normalizeH="0" baseline="0" dirty="0" err="1">
                          <a:ln>
                            <a:noFill/>
                          </a:ln>
                          <a:solidFill>
                            <a:schemeClr val="tx1"/>
                          </a:solidFill>
                          <a:effectLst/>
                          <a:latin typeface="Coptic1" pitchFamily="2" charset="0"/>
                          <a:cs typeface="Arial" charset="0"/>
                        </a:rPr>
                        <a:t>n~naidwron</a:t>
                      </a:r>
                      <a:r>
                        <a:rPr kumimoji="0" lang="en-US" sz="3700" b="0" i="0" u="none" strike="noStrike" cap="none" normalizeH="0" baseline="0" dirty="0">
                          <a:ln>
                            <a:noFill/>
                          </a:ln>
                          <a:solidFill>
                            <a:schemeClr val="tx1"/>
                          </a:solidFill>
                          <a:effectLst/>
                          <a:latin typeface="Coptic1" pitchFamily="2" charset="0"/>
                          <a:cs typeface="Arial" charset="0"/>
                        </a:rPr>
                        <a:t>: </a:t>
                      </a:r>
                      <a:r>
                        <a:rPr kumimoji="0" lang="en-US" sz="3700" b="0" i="0" u="none" strike="noStrike" cap="none" normalizeH="0" baseline="0" dirty="0" err="1">
                          <a:ln>
                            <a:noFill/>
                          </a:ln>
                          <a:solidFill>
                            <a:schemeClr val="tx1"/>
                          </a:solidFill>
                          <a:effectLst/>
                          <a:latin typeface="Coptic1" pitchFamily="2" charset="0"/>
                          <a:cs typeface="Arial" charset="0"/>
                        </a:rPr>
                        <a:t>nem</a:t>
                      </a:r>
                      <a:r>
                        <a:rPr kumimoji="0" lang="en-US" sz="3700" b="0" i="0" u="none" strike="noStrike" cap="none" normalizeH="0" baseline="0" dirty="0">
                          <a:ln>
                            <a:noFill/>
                          </a:ln>
                          <a:solidFill>
                            <a:schemeClr val="tx1"/>
                          </a:solidFill>
                          <a:effectLst/>
                          <a:latin typeface="Coptic1" pitchFamily="2" charset="0"/>
                          <a:cs typeface="Arial" charset="0"/>
                        </a:rPr>
                        <a:t> n/</a:t>
                      </a:r>
                      <a:r>
                        <a:rPr kumimoji="0" lang="en-US" sz="3700" b="0" i="0" u="none" strike="noStrike" cap="none" normalizeH="0" baseline="0" dirty="0" err="1">
                          <a:ln>
                            <a:noFill/>
                          </a:ln>
                          <a:solidFill>
                            <a:schemeClr val="tx1"/>
                          </a:solidFill>
                          <a:effectLst/>
                          <a:latin typeface="Coptic1" pitchFamily="2" charset="0"/>
                          <a:cs typeface="Arial" charset="0"/>
                        </a:rPr>
                        <a:t>e~taue~nou</a:t>
                      </a:r>
                      <a:r>
                        <a:rPr kumimoji="0" lang="en-US" sz="3700" b="0" i="0" u="none" strike="noStrike" cap="none" normalizeH="0" baseline="0" dirty="0">
                          <a:ln>
                            <a:noFill/>
                          </a:ln>
                          <a:solidFill>
                            <a:schemeClr val="tx1"/>
                          </a:solidFill>
                          <a:effectLst/>
                          <a:latin typeface="Coptic1" pitchFamily="2" charset="0"/>
                          <a:cs typeface="Arial" charset="0"/>
                        </a:rPr>
                        <a:t> </a:t>
                      </a:r>
                      <a:r>
                        <a:rPr kumimoji="0" lang="en-US" sz="3700" b="0" i="0" u="none" strike="noStrike" cap="none" normalizeH="0" baseline="0" dirty="0" err="1">
                          <a:ln>
                            <a:noFill/>
                          </a:ln>
                          <a:solidFill>
                            <a:schemeClr val="tx1"/>
                          </a:solidFill>
                          <a:effectLst/>
                          <a:latin typeface="Coptic1" pitchFamily="2" charset="0"/>
                          <a:cs typeface="Arial" charset="0"/>
                        </a:rPr>
                        <a:t>e~jwou</a:t>
                      </a:r>
                      <a:r>
                        <a:rPr kumimoji="0" lang="en-US" sz="3700" b="0" i="0" u="none" strike="noStrike" cap="none" normalizeH="0" baseline="0" dirty="0">
                          <a:ln>
                            <a:noFill/>
                          </a:ln>
                          <a:solidFill>
                            <a:schemeClr val="tx1"/>
                          </a:solidFill>
                          <a:effectLst/>
                          <a:latin typeface="Coptic1" pitchFamily="2" charset="0"/>
                          <a:cs typeface="Arial" charset="0"/>
                        </a:rPr>
                        <a:t>: </a:t>
                      </a:r>
                      <a:r>
                        <a:rPr kumimoji="0" lang="en-US" sz="3700" b="0" i="0" u="none" strike="noStrike" cap="none" normalizeH="0" baseline="0" dirty="0" err="1">
                          <a:ln>
                            <a:noFill/>
                          </a:ln>
                          <a:solidFill>
                            <a:schemeClr val="tx1"/>
                          </a:solidFill>
                          <a:effectLst/>
                          <a:latin typeface="Coptic1" pitchFamily="2" charset="0"/>
                          <a:cs typeface="Arial" charset="0"/>
                        </a:rPr>
                        <a:t>nem</a:t>
                      </a:r>
                      <a:r>
                        <a:rPr kumimoji="0" lang="en-US" sz="3700" b="0" i="0" u="none" strike="noStrike" cap="none" normalizeH="0" baseline="0" dirty="0">
                          <a:ln>
                            <a:noFill/>
                          </a:ln>
                          <a:solidFill>
                            <a:schemeClr val="tx1"/>
                          </a:solidFill>
                          <a:effectLst/>
                          <a:latin typeface="Coptic1" pitchFamily="2" charset="0"/>
                          <a:cs typeface="Arial" charset="0"/>
                        </a:rPr>
                        <a:t> n/</a:t>
                      </a:r>
                      <a:r>
                        <a:rPr kumimoji="0" lang="en-US" sz="3700" b="0" i="0" u="none" strike="noStrike" cap="none" normalizeH="0" baseline="0" dirty="0" err="1">
                          <a:ln>
                            <a:noFill/>
                          </a:ln>
                          <a:solidFill>
                            <a:schemeClr val="tx1"/>
                          </a:solidFill>
                          <a:effectLst/>
                          <a:latin typeface="Coptic1" pitchFamily="2" charset="0"/>
                          <a:cs typeface="Arial" charset="0"/>
                        </a:rPr>
                        <a:t>e~taue~nou</a:t>
                      </a:r>
                      <a:r>
                        <a:rPr kumimoji="0" lang="en-US" sz="3700" b="0" i="0" u="none" strike="noStrike" cap="none" normalizeH="0" baseline="0" dirty="0">
                          <a:ln>
                            <a:noFill/>
                          </a:ln>
                          <a:solidFill>
                            <a:schemeClr val="tx1"/>
                          </a:solidFill>
                          <a:effectLst/>
                          <a:latin typeface="Coptic1" pitchFamily="2" charset="0"/>
                          <a:cs typeface="Arial" charset="0"/>
                        </a:rPr>
                        <a:t> </a:t>
                      </a:r>
                      <a:r>
                        <a:rPr kumimoji="0" lang="en-US" sz="3700" b="0" i="0" u="none" strike="noStrike" cap="none" normalizeH="0" baseline="0" dirty="0" err="1">
                          <a:ln>
                            <a:noFill/>
                          </a:ln>
                          <a:solidFill>
                            <a:schemeClr val="tx1"/>
                          </a:solidFill>
                          <a:effectLst/>
                          <a:latin typeface="Coptic1" pitchFamily="2" charset="0"/>
                          <a:cs typeface="Arial" charset="0"/>
                        </a:rPr>
                        <a:t>e~bolhitotou</a:t>
                      </a:r>
                      <a:r>
                        <a:rPr kumimoji="0" lang="en-US" sz="3700" b="0" i="0" u="none" strike="noStrike" cap="none" normalizeH="0" baseline="0" dirty="0">
                          <a:ln>
                            <a:noFill/>
                          </a:ln>
                          <a:solidFill>
                            <a:schemeClr val="tx1"/>
                          </a:solidFill>
                          <a:effectLst/>
                          <a:latin typeface="Coptic1" pitchFamily="2" charset="0"/>
                          <a:cs typeface="Arial" charset="0"/>
                        </a:rPr>
                        <a:t>: </a:t>
                      </a:r>
                      <a:r>
                        <a:rPr kumimoji="0" lang="en-US" sz="3700" b="0" i="0" u="none" strike="noStrike" cap="none" normalizeH="0" baseline="0" dirty="0" err="1">
                          <a:ln>
                            <a:noFill/>
                          </a:ln>
                          <a:solidFill>
                            <a:schemeClr val="tx1"/>
                          </a:solidFill>
                          <a:effectLst/>
                          <a:latin typeface="Coptic1" pitchFamily="2" charset="0"/>
                          <a:cs typeface="Arial" charset="0"/>
                        </a:rPr>
                        <a:t>moi</a:t>
                      </a:r>
                      <a:r>
                        <a:rPr kumimoji="0" lang="en-US" sz="3700" b="0" i="0" u="none" strike="noStrike" cap="none" normalizeH="0" baseline="0" dirty="0">
                          <a:ln>
                            <a:noFill/>
                          </a:ln>
                          <a:solidFill>
                            <a:schemeClr val="tx1"/>
                          </a:solidFill>
                          <a:effectLst/>
                          <a:latin typeface="Coptic1" pitchFamily="2" charset="0"/>
                          <a:cs typeface="Arial" charset="0"/>
                        </a:rPr>
                        <a:t> </a:t>
                      </a:r>
                      <a:r>
                        <a:rPr kumimoji="0" lang="en-US" sz="3700" b="0" i="0" u="none" strike="noStrike" cap="none" normalizeH="0" baseline="0" dirty="0" err="1">
                          <a:ln>
                            <a:noFill/>
                          </a:ln>
                          <a:solidFill>
                            <a:schemeClr val="tx1"/>
                          </a:solidFill>
                          <a:effectLst/>
                          <a:latin typeface="Coptic1" pitchFamily="2" charset="0"/>
                          <a:cs typeface="Arial" charset="0"/>
                        </a:rPr>
                        <a:t>nwou</a:t>
                      </a:r>
                      <a:r>
                        <a:rPr kumimoji="0" lang="en-US" sz="3700" b="0" i="0" u="none" strike="noStrike" cap="none" normalizeH="0" baseline="0" dirty="0">
                          <a:ln>
                            <a:noFill/>
                          </a:ln>
                          <a:solidFill>
                            <a:schemeClr val="tx1"/>
                          </a:solidFill>
                          <a:effectLst/>
                          <a:latin typeface="Coptic1" pitchFamily="2" charset="0"/>
                          <a:cs typeface="Arial" charset="0"/>
                        </a:rPr>
                        <a:t> t/</a:t>
                      </a:r>
                      <a:r>
                        <a:rPr kumimoji="0" lang="en-US" sz="3700" b="0" i="0" u="none" strike="noStrike" cap="none" normalizeH="0" baseline="0" dirty="0" err="1">
                          <a:ln>
                            <a:noFill/>
                          </a:ln>
                          <a:solidFill>
                            <a:schemeClr val="tx1"/>
                          </a:solidFill>
                          <a:effectLst/>
                          <a:latin typeface="Coptic1" pitchFamily="2" charset="0"/>
                          <a:cs typeface="Arial" charset="0"/>
                        </a:rPr>
                        <a:t>rou</a:t>
                      </a:r>
                      <a:r>
                        <a:rPr kumimoji="0" lang="en-US" sz="3700" b="0" i="0" u="none" strike="noStrike" cap="none" normalizeH="0" baseline="0" dirty="0">
                          <a:ln>
                            <a:noFill/>
                          </a:ln>
                          <a:solidFill>
                            <a:schemeClr val="tx1"/>
                          </a:solidFill>
                          <a:effectLst/>
                          <a:latin typeface="Coptic1" pitchFamily="2" charset="0"/>
                          <a:cs typeface="Arial" charset="0"/>
                        </a:rPr>
                        <a:t> </a:t>
                      </a:r>
                      <a:r>
                        <a:rPr kumimoji="0" lang="en-US" sz="3700" b="0" i="0" u="none" strike="noStrike" cap="none" normalizeH="0" baseline="0" dirty="0" err="1">
                          <a:ln>
                            <a:noFill/>
                          </a:ln>
                          <a:solidFill>
                            <a:schemeClr val="tx1"/>
                          </a:solidFill>
                          <a:effectLst/>
                          <a:latin typeface="Coptic1" pitchFamily="2" charset="0"/>
                          <a:cs typeface="Arial" charset="0"/>
                        </a:rPr>
                        <a:t>m~pibe,e</a:t>
                      </a:r>
                      <a:r>
                        <a:rPr kumimoji="0" lang="en-US" sz="3700" b="0" i="0" u="none" strike="noStrike" cap="none" normalizeH="0" baseline="0" dirty="0">
                          <a:ln>
                            <a:noFill/>
                          </a:ln>
                          <a:solidFill>
                            <a:schemeClr val="tx1"/>
                          </a:solidFill>
                          <a:effectLst/>
                          <a:latin typeface="Coptic1" pitchFamily="2" charset="0"/>
                          <a:cs typeface="Arial" charset="0"/>
                        </a:rPr>
                        <a:t> </a:t>
                      </a:r>
                      <a:r>
                        <a:rPr kumimoji="0" lang="en-US" sz="3700" b="0" i="0" u="none" strike="noStrike" cap="none" normalizeH="0" baseline="0" dirty="0" err="1">
                          <a:ln>
                            <a:noFill/>
                          </a:ln>
                          <a:solidFill>
                            <a:schemeClr val="tx1"/>
                          </a:solidFill>
                          <a:effectLst/>
                          <a:latin typeface="Coptic1" pitchFamily="2" charset="0"/>
                          <a:cs typeface="Arial" charset="0"/>
                        </a:rPr>
                        <a:t>pie~bolqen</a:t>
                      </a:r>
                      <a:r>
                        <a:rPr kumimoji="0" lang="en-US" sz="3700" b="0" i="0" u="none" strike="noStrike" cap="none" normalizeH="0" baseline="0" dirty="0">
                          <a:ln>
                            <a:noFill/>
                          </a:ln>
                          <a:solidFill>
                            <a:schemeClr val="tx1"/>
                          </a:solidFill>
                          <a:effectLst/>
                          <a:latin typeface="Coptic1" pitchFamily="2" charset="0"/>
                          <a:cs typeface="Arial" charset="0"/>
                        </a:rPr>
                        <a:t> </a:t>
                      </a:r>
                      <a:r>
                        <a:rPr kumimoji="0" lang="en-US" sz="3700" b="0" i="0" u="none" strike="noStrike" cap="none" normalizeH="0" baseline="0" dirty="0" err="1">
                          <a:ln>
                            <a:noFill/>
                          </a:ln>
                          <a:solidFill>
                            <a:schemeClr val="tx1"/>
                          </a:solidFill>
                          <a:effectLst/>
                          <a:latin typeface="Coptic1" pitchFamily="2" charset="0"/>
                          <a:cs typeface="Arial" charset="0"/>
                        </a:rPr>
                        <a:t>niv</a:t>
                      </a:r>
                      <a:r>
                        <a:rPr kumimoji="0" lang="en-US" sz="3700" b="0" i="0" u="none" strike="noStrike" cap="none" normalizeH="0" baseline="0" dirty="0">
                          <a:ln>
                            <a:noFill/>
                          </a:ln>
                          <a:solidFill>
                            <a:schemeClr val="tx1"/>
                          </a:solidFill>
                          <a:effectLst/>
                          <a:latin typeface="Coptic1" pitchFamily="2" charset="0"/>
                          <a:cs typeface="Arial" charset="0"/>
                        </a:rPr>
                        <a:t>/</a:t>
                      </a:r>
                      <a:r>
                        <a:rPr kumimoji="0" lang="en-US" sz="3700" b="0" i="0" u="none" strike="noStrike" cap="none" normalizeH="0" baseline="0" dirty="0" err="1">
                          <a:ln>
                            <a:noFill/>
                          </a:ln>
                          <a:solidFill>
                            <a:schemeClr val="tx1"/>
                          </a:solidFill>
                          <a:effectLst/>
                          <a:latin typeface="Coptic1" pitchFamily="2" charset="0"/>
                          <a:cs typeface="Arial" charset="0"/>
                        </a:rPr>
                        <a:t>oui</a:t>
                      </a:r>
                      <a:r>
                        <a:rPr kumimoji="0" lang="en-US" sz="3700" b="0" i="0" u="none" strike="noStrike" cap="none" normalizeH="0" baseline="0" dirty="0">
                          <a:ln>
                            <a:noFill/>
                          </a:ln>
                          <a:solidFill>
                            <a:schemeClr val="tx1"/>
                          </a:solidFill>
                          <a:effectLst/>
                          <a:latin typeface="Coptic1" pitchFamily="2" charset="0"/>
                          <a:cs typeface="Arial" charset="0"/>
                        </a:rPr>
                        <a:t>.</a:t>
                      </a:r>
                    </a:p>
                  </a:txBody>
                  <a:tcPr marL="121920" marR="121920" horzOverflow="overflow">
                    <a:lnL>
                      <a:noFill/>
                    </a:lnL>
                    <a:lnR>
                      <a:noFill/>
                    </a:lnR>
                    <a:lnT cap="flat">
                      <a:noFill/>
                    </a:lnT>
                    <a:lnB cap="flat">
                      <a:noFill/>
                    </a:lnB>
                    <a:lnTlToBr>
                      <a:noFill/>
                    </a:lnTlToBr>
                    <a:lnBlToTr>
                      <a:noFill/>
                    </a:lnBlToTr>
                    <a:noFill/>
                  </a:tcPr>
                </a:tc>
                <a:tc>
                  <a:txBody>
                    <a:bodyPr/>
                    <a:lstStyle/>
                    <a:p>
                      <a:pPr marL="0" marR="0" lvl="0" indent="0" algn="just" defTabSz="914400" rtl="0" eaLnBrk="1" fontAlgn="base" latinLnBrk="0" hangingPunct="1">
                        <a:lnSpc>
                          <a:spcPct val="100000"/>
                        </a:lnSpc>
                        <a:spcBef>
                          <a:spcPct val="20000"/>
                        </a:spcBef>
                        <a:spcAft>
                          <a:spcPct val="0"/>
                        </a:spcAft>
                        <a:buClrTx/>
                        <a:buSzTx/>
                        <a:buFontTx/>
                        <a:buNone/>
                        <a:tabLst/>
                      </a:pPr>
                      <a:r>
                        <a:rPr kumimoji="0" lang="fr-CA" sz="3200" b="0" i="0" u="none" strike="noStrike" cap="none" normalizeH="0" baseline="0" dirty="0">
                          <a:ln>
                            <a:noFill/>
                          </a:ln>
                          <a:solidFill>
                            <a:schemeClr val="tx1"/>
                          </a:solidFill>
                          <a:effectLst/>
                          <a:latin typeface="Arial" charset="0"/>
                          <a:cs typeface="Arial" charset="0"/>
                        </a:rPr>
                        <a:t>Souviens-Toi Seigneur, de ceux qui T’ont offert ces oblations, de ceux pour qui elles ont été offertes et de ceux par qui elles ont été offertes; donne leur à tous la récompense céleste.</a:t>
                      </a:r>
                      <a:endParaRPr kumimoji="0" lang="en-US" sz="3200" b="0" i="0" u="none" strike="noStrike" cap="none" normalizeH="0" baseline="0" dirty="0">
                        <a:ln>
                          <a:noFill/>
                        </a:ln>
                        <a:solidFill>
                          <a:schemeClr val="tx1"/>
                        </a:solidFill>
                        <a:effectLst/>
                        <a:latin typeface="Arial" charset="0"/>
                        <a:cs typeface="Arial" charset="0"/>
                      </a:endParaRPr>
                    </a:p>
                  </a:txBody>
                  <a:tcPr marL="121920" marR="121920" horzOverflow="overflow">
                    <a:lnL>
                      <a:noFill/>
                    </a:lnL>
                    <a:lnR>
                      <a:noFill/>
                    </a:lnR>
                    <a:lnT cap="flat">
                      <a:noFill/>
                    </a:lnT>
                    <a:lnB cap="flat">
                      <a:noFill/>
                    </a:lnB>
                    <a:lnTlToBr>
                      <a:noFill/>
                    </a:lnTlToBr>
                    <a:lnBlToTr>
                      <a:noFill/>
                    </a:lnBlToTr>
                    <a:noFill/>
                  </a:tcPr>
                </a:tc>
                <a:tc>
                  <a:txBody>
                    <a:bodyPr/>
                    <a:lstStyle/>
                    <a:p>
                      <a:pPr marL="0" marR="0" lvl="0" indent="0" algn="just" defTabSz="914400" rtl="1" eaLnBrk="1" fontAlgn="base" latinLnBrk="0" hangingPunct="1">
                        <a:lnSpc>
                          <a:spcPct val="100000"/>
                        </a:lnSpc>
                        <a:spcBef>
                          <a:spcPct val="20000"/>
                        </a:spcBef>
                        <a:spcAft>
                          <a:spcPct val="0"/>
                        </a:spcAft>
                        <a:buClrTx/>
                        <a:buSzTx/>
                        <a:buFontTx/>
                        <a:buNone/>
                        <a:tabLst/>
                      </a:pPr>
                      <a:r>
                        <a:rPr kumimoji="0" lang="ar-SA" sz="3700" b="0" i="0" u="none" strike="noStrike" cap="none" normalizeH="0" baseline="0" dirty="0">
                          <a:ln>
                            <a:noFill/>
                          </a:ln>
                          <a:solidFill>
                            <a:schemeClr val="tx1"/>
                          </a:solidFill>
                          <a:effectLst/>
                          <a:latin typeface="Arial" charset="0"/>
                          <a:cs typeface="Arial" charset="0"/>
                        </a:rPr>
                        <a:t>اذكر يا ربُ </a:t>
                      </a:r>
                      <a:br>
                        <a:rPr kumimoji="0" lang="ar-SA" sz="3700" b="0" i="0" u="none" strike="noStrike" cap="none" normalizeH="0" baseline="0" dirty="0">
                          <a:ln>
                            <a:noFill/>
                          </a:ln>
                          <a:solidFill>
                            <a:schemeClr val="tx1"/>
                          </a:solidFill>
                          <a:effectLst/>
                          <a:latin typeface="Arial" charset="0"/>
                          <a:cs typeface="Arial" charset="0"/>
                        </a:rPr>
                      </a:br>
                      <a:r>
                        <a:rPr kumimoji="0" lang="ar-SA" sz="3700" b="0" i="0" u="none" strike="noStrike" cap="none" normalizeH="0" baseline="0" dirty="0">
                          <a:ln>
                            <a:noFill/>
                          </a:ln>
                          <a:solidFill>
                            <a:schemeClr val="tx1"/>
                          </a:solidFill>
                          <a:effectLst/>
                          <a:latin typeface="Arial" charset="0"/>
                          <a:cs typeface="Arial" charset="0"/>
                        </a:rPr>
                        <a:t>الذينَ قدّموا </a:t>
                      </a:r>
                      <a:r>
                        <a:rPr kumimoji="0" lang="ar-EG" sz="3700" b="0" i="0" u="none" strike="noStrike" cap="none" normalizeH="0" baseline="0" dirty="0">
                          <a:ln>
                            <a:noFill/>
                          </a:ln>
                          <a:solidFill>
                            <a:schemeClr val="tx1"/>
                          </a:solidFill>
                          <a:effectLst/>
                          <a:latin typeface="Arial" charset="0"/>
                          <a:cs typeface="Arial" charset="0"/>
                        </a:rPr>
                        <a:t>   </a:t>
                      </a:r>
                      <a:r>
                        <a:rPr kumimoji="0" lang="ar-SA" sz="3700" b="0" i="0" u="none" strike="noStrike" cap="none" normalizeH="0" baseline="0" dirty="0">
                          <a:ln>
                            <a:noFill/>
                          </a:ln>
                          <a:solidFill>
                            <a:schemeClr val="tx1"/>
                          </a:solidFill>
                          <a:effectLst/>
                          <a:latin typeface="Arial" charset="0"/>
                          <a:cs typeface="Arial" charset="0"/>
                        </a:rPr>
                        <a:t>لكَ</a:t>
                      </a:r>
                      <a:r>
                        <a:rPr kumimoji="0" lang="ar-EG" sz="3700" b="0" i="0" u="none" strike="noStrike" cap="none" normalizeH="0" baseline="0" dirty="0">
                          <a:ln>
                            <a:noFill/>
                          </a:ln>
                          <a:solidFill>
                            <a:schemeClr val="tx1"/>
                          </a:solidFill>
                          <a:effectLst/>
                          <a:latin typeface="Arial" charset="0"/>
                          <a:cs typeface="Arial" charset="0"/>
                        </a:rPr>
                        <a:t> </a:t>
                      </a:r>
                      <a:r>
                        <a:rPr kumimoji="0" lang="ar-SA" sz="3700" b="0" i="0" u="none" strike="noStrike" cap="none" normalizeH="0" baseline="0" dirty="0">
                          <a:ln>
                            <a:noFill/>
                          </a:ln>
                          <a:solidFill>
                            <a:schemeClr val="tx1"/>
                          </a:solidFill>
                          <a:effectLst/>
                          <a:latin typeface="Arial" charset="0"/>
                          <a:cs typeface="Arial" charset="0"/>
                        </a:rPr>
                        <a:t>هذه</a:t>
                      </a:r>
                      <a:r>
                        <a:rPr kumimoji="0" lang="ar-EG" sz="3700" b="0" i="0" u="none" strike="noStrike" cap="none" normalizeH="0" baseline="0" dirty="0">
                          <a:ln>
                            <a:noFill/>
                          </a:ln>
                          <a:solidFill>
                            <a:schemeClr val="tx1"/>
                          </a:solidFill>
                          <a:effectLst/>
                          <a:latin typeface="Arial" charset="0"/>
                          <a:cs typeface="Arial" charset="0"/>
                        </a:rPr>
                        <a:t>  </a:t>
                      </a:r>
                      <a:r>
                        <a:rPr kumimoji="0" lang="ar-SA" sz="3700" b="0" i="0" u="none" strike="noStrike" cap="none" normalizeH="0" baseline="0" dirty="0">
                          <a:ln>
                            <a:noFill/>
                          </a:ln>
                          <a:solidFill>
                            <a:schemeClr val="tx1"/>
                          </a:solidFill>
                          <a:effectLst/>
                          <a:latin typeface="Arial" charset="0"/>
                          <a:cs typeface="Arial" charset="0"/>
                        </a:rPr>
                        <a:t>القرابين والذين قدّمت عنهم والذين قدّمت بواسطتهم أعطهم كلهم الأجرَ  </a:t>
                      </a:r>
                      <a:r>
                        <a:rPr kumimoji="0" lang="ar-SA" sz="3700" b="0" i="0" u="none" strike="noStrike" cap="none" normalizeH="0" baseline="0" dirty="0" err="1">
                          <a:ln>
                            <a:noFill/>
                          </a:ln>
                          <a:solidFill>
                            <a:schemeClr val="tx1"/>
                          </a:solidFill>
                          <a:effectLst/>
                          <a:latin typeface="Arial" charset="0"/>
                          <a:cs typeface="Arial" charset="0"/>
                        </a:rPr>
                        <a:t>السمـــــائى</a:t>
                      </a:r>
                      <a:r>
                        <a:rPr kumimoji="0" lang="en-US" sz="4300" b="0" i="0" u="none" strike="noStrike" cap="none" normalizeH="0" baseline="0" dirty="0">
                          <a:ln>
                            <a:noFill/>
                          </a:ln>
                          <a:solidFill>
                            <a:schemeClr val="tx1"/>
                          </a:solidFill>
                          <a:effectLst/>
                          <a:latin typeface="Arial" charset="0"/>
                          <a:cs typeface="Arial" charset="0"/>
                        </a:rPr>
                        <a:t>.</a:t>
                      </a:r>
                    </a:p>
                  </a:txBody>
                  <a:tcPr marL="121920" marR="121920" horzOverflow="overflow">
                    <a:lnL>
                      <a:noFill/>
                    </a:lnL>
                    <a:lnR cap="flat">
                      <a:noFill/>
                    </a:lnR>
                    <a:lnT cap="flat">
                      <a:noFill/>
                    </a:lnT>
                    <a:lnB cap="flat">
                      <a:noFill/>
                    </a:lnB>
                    <a:lnTlToBr>
                      <a:noFill/>
                    </a:lnTlToBr>
                    <a:lnBlToTr>
                      <a:noFill/>
                    </a:lnBlToTr>
                    <a:noFill/>
                  </a:tcPr>
                </a:tc>
                <a:extLst>
                  <a:ext uri="{0D108BD9-81ED-4DB2-BD59-A6C34878D82A}">
                    <a16:rowId xmlns:a16="http://schemas.microsoft.com/office/drawing/2014/main" val="10000"/>
                  </a:ext>
                </a:extLst>
              </a:tr>
            </a:tbl>
          </a:graphicData>
        </a:graphic>
      </p:graphicFrame>
    </p:spTree>
  </p:cSld>
  <p:clrMapOvr>
    <a:masterClrMapping/>
  </p:clrMapOvr>
</p:sld>
</file>

<file path=ppt/slides/slide7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788278" name="Group 54"/>
          <p:cNvGraphicFramePr>
            <a:graphicFrameLocks noGrp="1"/>
          </p:cNvGraphicFramePr>
          <p:nvPr>
            <p:ph idx="1"/>
          </p:nvPr>
        </p:nvGraphicFramePr>
        <p:xfrm>
          <a:off x="335360" y="487172"/>
          <a:ext cx="11449272" cy="5883656"/>
        </p:xfrm>
        <a:graphic>
          <a:graphicData uri="http://schemas.openxmlformats.org/drawingml/2006/table">
            <a:tbl>
              <a:tblPr/>
              <a:tblGrid>
                <a:gridCol w="4109996">
                  <a:extLst>
                    <a:ext uri="{9D8B030D-6E8A-4147-A177-3AD203B41FA5}">
                      <a16:colId xmlns:a16="http://schemas.microsoft.com/office/drawing/2014/main" val="20000"/>
                    </a:ext>
                  </a:extLst>
                </a:gridCol>
                <a:gridCol w="3696327">
                  <a:extLst>
                    <a:ext uri="{9D8B030D-6E8A-4147-A177-3AD203B41FA5}">
                      <a16:colId xmlns:a16="http://schemas.microsoft.com/office/drawing/2014/main" val="20001"/>
                    </a:ext>
                  </a:extLst>
                </a:gridCol>
                <a:gridCol w="3642949">
                  <a:extLst>
                    <a:ext uri="{9D8B030D-6E8A-4147-A177-3AD203B41FA5}">
                      <a16:colId xmlns:a16="http://schemas.microsoft.com/office/drawing/2014/main" val="20002"/>
                    </a:ext>
                  </a:extLst>
                </a:gridCol>
              </a:tblGrid>
              <a:tr h="4594352">
                <a:tc>
                  <a:txBody>
                    <a:bodyPr/>
                    <a:lstStyle/>
                    <a:p>
                      <a:pPr marL="0" marR="0" lvl="0" indent="0" algn="just" defTabSz="914400" rtl="0" eaLnBrk="1" fontAlgn="base" latinLnBrk="0" hangingPunct="1">
                        <a:lnSpc>
                          <a:spcPct val="100000"/>
                        </a:lnSpc>
                        <a:spcBef>
                          <a:spcPct val="20000"/>
                        </a:spcBef>
                        <a:spcAft>
                          <a:spcPct val="0"/>
                        </a:spcAft>
                        <a:buClrTx/>
                        <a:buSzTx/>
                        <a:buFontTx/>
                        <a:buNone/>
                        <a:tabLst/>
                      </a:pPr>
                      <a:r>
                        <a:rPr kumimoji="0" lang="en-US" sz="2700" b="0" i="0" u="sng" strike="noStrike" cap="none" normalizeH="0" baseline="0" dirty="0" err="1">
                          <a:ln>
                            <a:noFill/>
                          </a:ln>
                          <a:solidFill>
                            <a:schemeClr val="tx1"/>
                          </a:solidFill>
                          <a:effectLst/>
                          <a:latin typeface="Coptic1" pitchFamily="2" charset="0"/>
                          <a:cs typeface="Arial" charset="0"/>
                        </a:rPr>
                        <a:t>Pilaoc</a:t>
                      </a:r>
                      <a:r>
                        <a:rPr kumimoji="0" lang="en-US" sz="2700" b="0" i="0" u="sng" strike="noStrike" cap="none" normalizeH="0" baseline="0" dirty="0">
                          <a:ln>
                            <a:noFill/>
                          </a:ln>
                          <a:solidFill>
                            <a:schemeClr val="tx1"/>
                          </a:solidFill>
                          <a:effectLst/>
                          <a:latin typeface="Coptic1" pitchFamily="2" charset="0"/>
                          <a:cs typeface="Arial" charset="0"/>
                        </a:rPr>
                        <a:t>:</a:t>
                      </a:r>
                    </a:p>
                    <a:p>
                      <a:pPr marL="0" marR="0" lvl="0" indent="0" algn="just" defTabSz="914400" rtl="0" eaLnBrk="1" fontAlgn="base" latinLnBrk="0" hangingPunct="1">
                        <a:lnSpc>
                          <a:spcPct val="100000"/>
                        </a:lnSpc>
                        <a:spcBef>
                          <a:spcPct val="20000"/>
                        </a:spcBef>
                        <a:spcAft>
                          <a:spcPct val="0"/>
                        </a:spcAft>
                        <a:buClrTx/>
                        <a:buSzTx/>
                        <a:buFontTx/>
                        <a:buNone/>
                        <a:tabLst/>
                      </a:pPr>
                      <a:r>
                        <a:rPr kumimoji="0" lang="en-US" sz="3700" b="0" i="0" u="none" strike="noStrike" cap="none" normalizeH="0" baseline="0" dirty="0" err="1">
                          <a:ln>
                            <a:noFill/>
                          </a:ln>
                          <a:solidFill>
                            <a:schemeClr val="tx1"/>
                          </a:solidFill>
                          <a:effectLst/>
                          <a:latin typeface="Coptic1" pitchFamily="2" charset="0"/>
                          <a:cs typeface="Arial" charset="0"/>
                        </a:rPr>
                        <a:t>Qen</a:t>
                      </a:r>
                      <a:r>
                        <a:rPr kumimoji="0" lang="en-US" sz="3700" b="0" i="0" u="none" strike="noStrike" cap="none" normalizeH="0" baseline="0" dirty="0">
                          <a:ln>
                            <a:noFill/>
                          </a:ln>
                          <a:solidFill>
                            <a:schemeClr val="tx1"/>
                          </a:solidFill>
                          <a:effectLst/>
                          <a:latin typeface="Coptic1" pitchFamily="2" charset="0"/>
                          <a:cs typeface="Arial" charset="0"/>
                        </a:rPr>
                        <a:t> </a:t>
                      </a:r>
                      <a:r>
                        <a:rPr kumimoji="0" lang="en-US" sz="3700" b="0" i="0" u="none" strike="noStrike" cap="none" normalizeH="0" baseline="0" dirty="0" err="1">
                          <a:ln>
                            <a:noFill/>
                          </a:ln>
                          <a:solidFill>
                            <a:schemeClr val="tx1"/>
                          </a:solidFill>
                          <a:effectLst/>
                          <a:latin typeface="Coptic1" pitchFamily="2" charset="0"/>
                          <a:cs typeface="Arial" charset="0"/>
                        </a:rPr>
                        <a:t>v~ran</a:t>
                      </a:r>
                      <a:r>
                        <a:rPr kumimoji="0" lang="en-US" sz="3700" b="0" i="0" u="none" strike="noStrike" cap="none" normalizeH="0" baseline="0" dirty="0">
                          <a:ln>
                            <a:noFill/>
                          </a:ln>
                          <a:solidFill>
                            <a:schemeClr val="tx1"/>
                          </a:solidFill>
                          <a:effectLst/>
                          <a:latin typeface="Coptic1" pitchFamily="2" charset="0"/>
                          <a:cs typeface="Arial" charset="0"/>
                        </a:rPr>
                        <a:t> </a:t>
                      </a:r>
                      <a:r>
                        <a:rPr kumimoji="0" lang="en-US" sz="3700" b="0" i="0" u="none" strike="noStrike" cap="none" normalizeH="0" baseline="0" dirty="0" err="1">
                          <a:ln>
                            <a:noFill/>
                          </a:ln>
                          <a:solidFill>
                            <a:schemeClr val="tx1"/>
                          </a:solidFill>
                          <a:effectLst/>
                          <a:latin typeface="Coptic1" pitchFamily="2" charset="0"/>
                          <a:cs typeface="Arial" charset="0"/>
                        </a:rPr>
                        <a:t>m~v~iwt</a:t>
                      </a:r>
                      <a:r>
                        <a:rPr kumimoji="0" lang="en-US" sz="3700" b="0" i="0" u="none" strike="noStrike" cap="none" normalizeH="0" baseline="0" dirty="0">
                          <a:ln>
                            <a:noFill/>
                          </a:ln>
                          <a:solidFill>
                            <a:schemeClr val="tx1"/>
                          </a:solidFill>
                          <a:effectLst/>
                          <a:latin typeface="Coptic1" pitchFamily="2" charset="0"/>
                          <a:cs typeface="Arial" charset="0"/>
                        </a:rPr>
                        <a:t> </a:t>
                      </a:r>
                      <a:r>
                        <a:rPr kumimoji="0" lang="en-US" sz="3700" b="0" i="0" u="none" strike="noStrike" cap="none" normalizeH="0" baseline="0" dirty="0" err="1">
                          <a:ln>
                            <a:noFill/>
                          </a:ln>
                          <a:solidFill>
                            <a:schemeClr val="tx1"/>
                          </a:solidFill>
                          <a:effectLst/>
                          <a:latin typeface="Coptic1" pitchFamily="2" charset="0"/>
                          <a:cs typeface="Arial" charset="0"/>
                        </a:rPr>
                        <a:t>nem</a:t>
                      </a:r>
                      <a:r>
                        <a:rPr kumimoji="0" lang="en-US" sz="3700" b="0" i="0" u="none" strike="noStrike" cap="none" normalizeH="0" baseline="0" dirty="0">
                          <a:ln>
                            <a:noFill/>
                          </a:ln>
                          <a:solidFill>
                            <a:schemeClr val="tx1"/>
                          </a:solidFill>
                          <a:effectLst/>
                          <a:latin typeface="Coptic1" pitchFamily="2" charset="0"/>
                          <a:cs typeface="Arial" charset="0"/>
                        </a:rPr>
                        <a:t> </a:t>
                      </a:r>
                      <a:r>
                        <a:rPr kumimoji="0" lang="en-US" sz="3700" b="0" i="0" u="none" strike="noStrike" cap="none" normalizeH="0" baseline="0" dirty="0" err="1">
                          <a:ln>
                            <a:noFill/>
                          </a:ln>
                          <a:solidFill>
                            <a:schemeClr val="tx1"/>
                          </a:solidFill>
                          <a:effectLst/>
                          <a:latin typeface="Coptic1" pitchFamily="2" charset="0"/>
                          <a:cs typeface="Arial" charset="0"/>
                        </a:rPr>
                        <a:t>p~s</a:t>
                      </a:r>
                      <a:r>
                        <a:rPr kumimoji="0" lang="en-US" sz="3700" b="0" i="0" u="none" strike="noStrike" cap="none" normalizeH="0" baseline="0" dirty="0">
                          <a:ln>
                            <a:noFill/>
                          </a:ln>
                          <a:solidFill>
                            <a:schemeClr val="tx1"/>
                          </a:solidFill>
                          <a:effectLst/>
                          <a:latin typeface="Coptic1" pitchFamily="2" charset="0"/>
                          <a:cs typeface="Arial" charset="0"/>
                        </a:rPr>
                        <a:t>/</a:t>
                      </a:r>
                      <a:r>
                        <a:rPr kumimoji="0" lang="en-US" sz="3700" b="0" i="0" u="none" strike="noStrike" cap="none" normalizeH="0" baseline="0" dirty="0" err="1">
                          <a:ln>
                            <a:noFill/>
                          </a:ln>
                          <a:solidFill>
                            <a:schemeClr val="tx1"/>
                          </a:solidFill>
                          <a:effectLst/>
                          <a:latin typeface="Coptic1" pitchFamily="2" charset="0"/>
                          <a:cs typeface="Arial" charset="0"/>
                        </a:rPr>
                        <a:t>ri</a:t>
                      </a:r>
                      <a:r>
                        <a:rPr kumimoji="0" lang="en-US" sz="3700" b="0" i="0" u="none" strike="noStrike" cap="none" normalizeH="0" baseline="0" dirty="0">
                          <a:ln>
                            <a:noFill/>
                          </a:ln>
                          <a:solidFill>
                            <a:schemeClr val="tx1"/>
                          </a:solidFill>
                          <a:effectLst/>
                          <a:latin typeface="Coptic1" pitchFamily="2" charset="0"/>
                          <a:cs typeface="Arial" charset="0"/>
                        </a:rPr>
                        <a:t> </a:t>
                      </a:r>
                      <a:r>
                        <a:rPr kumimoji="0" lang="en-US" sz="3700" b="0" i="0" u="none" strike="noStrike" cap="none" normalizeH="0" baseline="0" dirty="0" err="1">
                          <a:ln>
                            <a:noFill/>
                          </a:ln>
                          <a:solidFill>
                            <a:schemeClr val="tx1"/>
                          </a:solidFill>
                          <a:effectLst/>
                          <a:latin typeface="Coptic1" pitchFamily="2" charset="0"/>
                          <a:cs typeface="Arial" charset="0"/>
                        </a:rPr>
                        <a:t>nem</a:t>
                      </a:r>
                      <a:r>
                        <a:rPr kumimoji="0" lang="en-US" sz="3700" b="0" i="0" u="none" strike="noStrike" cap="none" normalizeH="0" baseline="0" dirty="0">
                          <a:ln>
                            <a:noFill/>
                          </a:ln>
                          <a:solidFill>
                            <a:schemeClr val="tx1"/>
                          </a:solidFill>
                          <a:effectLst/>
                          <a:latin typeface="Coptic1" pitchFamily="2" charset="0"/>
                          <a:cs typeface="Arial" charset="0"/>
                        </a:rPr>
                        <a:t> </a:t>
                      </a:r>
                      <a:r>
                        <a:rPr kumimoji="0" lang="en-US" sz="3700" b="0" i="0" u="none" strike="noStrike" cap="none" normalizeH="0" baseline="0" dirty="0" err="1">
                          <a:ln>
                            <a:noFill/>
                          </a:ln>
                          <a:solidFill>
                            <a:schemeClr val="tx1"/>
                          </a:solidFill>
                          <a:effectLst/>
                          <a:latin typeface="Coptic1" pitchFamily="2" charset="0"/>
                          <a:cs typeface="Arial" charset="0"/>
                        </a:rPr>
                        <a:t>pip~neuma</a:t>
                      </a:r>
                      <a:r>
                        <a:rPr kumimoji="0" lang="en-US" sz="3700" b="0" i="0" u="none" strike="noStrike" cap="none" normalizeH="0" baseline="0" dirty="0">
                          <a:ln>
                            <a:noFill/>
                          </a:ln>
                          <a:solidFill>
                            <a:schemeClr val="tx1"/>
                          </a:solidFill>
                          <a:effectLst/>
                          <a:latin typeface="Coptic1" pitchFamily="2" charset="0"/>
                          <a:cs typeface="Arial" charset="0"/>
                        </a:rPr>
                        <a:t> </a:t>
                      </a:r>
                      <a:r>
                        <a:rPr kumimoji="0" lang="en-US" sz="3700" b="0" i="0" u="none" strike="noStrike" cap="none" normalizeH="0" baseline="0" dirty="0" err="1">
                          <a:ln>
                            <a:noFill/>
                          </a:ln>
                          <a:solidFill>
                            <a:schemeClr val="tx1"/>
                          </a:solidFill>
                          <a:effectLst/>
                          <a:latin typeface="Coptic1" pitchFamily="2" charset="0"/>
                          <a:cs typeface="Arial" charset="0"/>
                        </a:rPr>
                        <a:t>eyouab</a:t>
                      </a:r>
                      <a:r>
                        <a:rPr kumimoji="0" lang="en-US" sz="3700" b="0" i="0" u="none" strike="noStrike" cap="none" normalizeH="0" baseline="0" dirty="0">
                          <a:ln>
                            <a:noFill/>
                          </a:ln>
                          <a:solidFill>
                            <a:schemeClr val="tx1"/>
                          </a:solidFill>
                          <a:effectLst/>
                          <a:latin typeface="Coptic1" pitchFamily="2" charset="0"/>
                          <a:cs typeface="Arial" charset="0"/>
                        </a:rPr>
                        <a:t> </a:t>
                      </a:r>
                      <a:r>
                        <a:rPr kumimoji="0" lang="en-US" sz="3700" b="0" i="0" u="none" strike="noStrike" cap="none" normalizeH="0" baseline="0" dirty="0" err="1">
                          <a:ln>
                            <a:noFill/>
                          </a:ln>
                          <a:solidFill>
                            <a:schemeClr val="tx1"/>
                          </a:solidFill>
                          <a:effectLst/>
                          <a:latin typeface="Coptic1" pitchFamily="2" charset="0"/>
                          <a:cs typeface="Arial" charset="0"/>
                        </a:rPr>
                        <a:t>ounou</a:t>
                      </a:r>
                      <a:r>
                        <a:rPr kumimoji="0" lang="en-US" sz="3700" b="0" i="0" u="none" strike="noStrike" cap="none" normalizeH="0" baseline="0" dirty="0">
                          <a:ln>
                            <a:noFill/>
                          </a:ln>
                          <a:solidFill>
                            <a:schemeClr val="tx1"/>
                          </a:solidFill>
                          <a:effectLst/>
                          <a:latin typeface="Coptic1" pitchFamily="2" charset="0"/>
                          <a:cs typeface="Arial" charset="0"/>
                        </a:rPr>
                        <a:t>] </a:t>
                      </a:r>
                      <a:r>
                        <a:rPr kumimoji="0" lang="en-US" sz="3700" b="0" i="0" u="none" strike="noStrike" cap="none" normalizeH="0" baseline="0" dirty="0" err="1">
                          <a:ln>
                            <a:noFill/>
                          </a:ln>
                          <a:solidFill>
                            <a:schemeClr val="tx1"/>
                          </a:solidFill>
                          <a:effectLst/>
                          <a:latin typeface="Coptic1" pitchFamily="2" charset="0"/>
                          <a:cs typeface="Arial" charset="0"/>
                        </a:rPr>
                        <a:t>n~ouwt</a:t>
                      </a:r>
                      <a:r>
                        <a:rPr kumimoji="0" lang="en-US" sz="3700" b="0" i="0" u="none" strike="noStrike" cap="none" normalizeH="0" baseline="0" dirty="0">
                          <a:ln>
                            <a:noFill/>
                          </a:ln>
                          <a:solidFill>
                            <a:schemeClr val="tx1"/>
                          </a:solidFill>
                          <a:effectLst/>
                          <a:latin typeface="Coptic1" pitchFamily="2" charset="0"/>
                          <a:cs typeface="Arial" charset="0"/>
                        </a:rPr>
                        <a:t>.  </a:t>
                      </a:r>
                      <a:r>
                        <a:rPr kumimoji="0" lang="en-US" sz="3700" b="0" i="0" u="none" strike="noStrike" cap="none" normalizeH="0" baseline="0" dirty="0" err="1">
                          <a:ln>
                            <a:noFill/>
                          </a:ln>
                          <a:solidFill>
                            <a:schemeClr val="tx1"/>
                          </a:solidFill>
                          <a:effectLst/>
                          <a:latin typeface="Coptic1" pitchFamily="2" charset="0"/>
                          <a:cs typeface="Arial" charset="0"/>
                        </a:rPr>
                        <a:t>Fc~marwout</a:t>
                      </a:r>
                      <a:r>
                        <a:rPr kumimoji="0" lang="en-US" sz="3700" b="0" i="0" u="none" strike="noStrike" cap="none" normalizeH="0" baseline="0" dirty="0">
                          <a:ln>
                            <a:noFill/>
                          </a:ln>
                          <a:solidFill>
                            <a:schemeClr val="tx1"/>
                          </a:solidFill>
                          <a:effectLst/>
                          <a:latin typeface="Coptic1" pitchFamily="2" charset="0"/>
                          <a:cs typeface="Arial" charset="0"/>
                        </a:rPr>
                        <a:t> </a:t>
                      </a:r>
                      <a:r>
                        <a:rPr kumimoji="0" lang="en-US" sz="3700" b="0" i="0" u="none" strike="noStrike" cap="none" normalizeH="0" baseline="0" dirty="0" err="1">
                          <a:ln>
                            <a:noFill/>
                          </a:ln>
                          <a:solidFill>
                            <a:schemeClr val="tx1"/>
                          </a:solidFill>
                          <a:effectLst/>
                          <a:latin typeface="Coptic1" pitchFamily="2" charset="0"/>
                          <a:cs typeface="Arial" charset="0"/>
                        </a:rPr>
                        <a:t>n~je</a:t>
                      </a:r>
                      <a:r>
                        <a:rPr kumimoji="0" lang="en-US" sz="3700" b="0" i="0" u="none" strike="noStrike" cap="none" normalizeH="0" baseline="0" dirty="0">
                          <a:ln>
                            <a:noFill/>
                          </a:ln>
                          <a:solidFill>
                            <a:schemeClr val="tx1"/>
                          </a:solidFill>
                          <a:effectLst/>
                          <a:latin typeface="Coptic1" pitchFamily="2" charset="0"/>
                          <a:cs typeface="Arial" charset="0"/>
                        </a:rPr>
                        <a:t> </a:t>
                      </a:r>
                      <a:r>
                        <a:rPr kumimoji="0" lang="en-US" sz="3700" b="0" i="0" u="none" strike="noStrike" cap="none" normalizeH="0" baseline="0" dirty="0" err="1">
                          <a:ln>
                            <a:noFill/>
                          </a:ln>
                          <a:solidFill>
                            <a:schemeClr val="tx1"/>
                          </a:solidFill>
                          <a:effectLst/>
                          <a:latin typeface="Coptic1" pitchFamily="2" charset="0"/>
                          <a:cs typeface="Arial" charset="0"/>
                        </a:rPr>
                        <a:t>v~nou</a:t>
                      </a:r>
                      <a:r>
                        <a:rPr kumimoji="0" lang="en-US" sz="3700" b="0" i="0" u="none" strike="noStrike" cap="none" normalizeH="0" baseline="0" dirty="0">
                          <a:ln>
                            <a:noFill/>
                          </a:ln>
                          <a:solidFill>
                            <a:schemeClr val="tx1"/>
                          </a:solidFill>
                          <a:effectLst/>
                          <a:latin typeface="Coptic1" pitchFamily="2" charset="0"/>
                          <a:cs typeface="Arial" charset="0"/>
                        </a:rPr>
                        <a:t>] </a:t>
                      </a:r>
                      <a:r>
                        <a:rPr kumimoji="0" lang="en-US" sz="3700" b="0" i="0" u="none" strike="noStrike" cap="none" normalizeH="0" baseline="0" dirty="0" err="1">
                          <a:ln>
                            <a:noFill/>
                          </a:ln>
                          <a:solidFill>
                            <a:schemeClr val="tx1"/>
                          </a:solidFill>
                          <a:effectLst/>
                          <a:latin typeface="Coptic1" pitchFamily="2" charset="0"/>
                          <a:cs typeface="Arial" charset="0"/>
                        </a:rPr>
                        <a:t>v~iwt</a:t>
                      </a:r>
                      <a:r>
                        <a:rPr kumimoji="0" lang="en-US" sz="3700" b="0" i="0" u="none" strike="noStrike" cap="none" normalizeH="0" baseline="0" dirty="0">
                          <a:ln>
                            <a:noFill/>
                          </a:ln>
                          <a:solidFill>
                            <a:schemeClr val="tx1"/>
                          </a:solidFill>
                          <a:effectLst/>
                          <a:latin typeface="Coptic1" pitchFamily="2" charset="0"/>
                          <a:cs typeface="Arial" charset="0"/>
                        </a:rPr>
                        <a:t> </a:t>
                      </a:r>
                      <a:r>
                        <a:rPr kumimoji="0" lang="en-US" sz="3700" b="0" i="0" u="none" strike="noStrike" cap="none" normalizeH="0" baseline="0" dirty="0" err="1">
                          <a:ln>
                            <a:noFill/>
                          </a:ln>
                          <a:solidFill>
                            <a:schemeClr val="tx1"/>
                          </a:solidFill>
                          <a:effectLst/>
                          <a:latin typeface="Coptic1" pitchFamily="2" charset="0"/>
                          <a:cs typeface="Arial" charset="0"/>
                        </a:rPr>
                        <a:t>pipantokratwr</a:t>
                      </a:r>
                      <a:r>
                        <a:rPr kumimoji="0" lang="en-US" sz="3700" b="0" i="0" u="none" strike="noStrike" cap="none" normalizeH="0" baseline="0" dirty="0">
                          <a:ln>
                            <a:noFill/>
                          </a:ln>
                          <a:solidFill>
                            <a:schemeClr val="tx1"/>
                          </a:solidFill>
                          <a:effectLst/>
                          <a:latin typeface="Coptic1" pitchFamily="2" charset="0"/>
                          <a:cs typeface="Arial" charset="0"/>
                        </a:rPr>
                        <a:t>.</a:t>
                      </a:r>
                    </a:p>
                  </a:txBody>
                  <a:tcPr marL="121920" marR="121920" horzOverflow="overflow">
                    <a:lnL>
                      <a:noFill/>
                    </a:lnL>
                    <a:lnR>
                      <a:noFill/>
                    </a:lnR>
                    <a:lnT cap="flat">
                      <a:noFill/>
                    </a:lnT>
                    <a:lnB>
                      <a:noFill/>
                    </a:lnB>
                    <a:lnTlToBr>
                      <a:noFill/>
                    </a:lnTlToBr>
                    <a:lnBlToTr>
                      <a:noFill/>
                    </a:lnBlToTr>
                    <a:noFill/>
                  </a:tcPr>
                </a:tc>
                <a:tc>
                  <a:txBody>
                    <a:bodyPr/>
                    <a:lstStyle/>
                    <a:p>
                      <a:pPr marL="0" marR="0" lvl="0" indent="0" algn="just" defTabSz="914400" rtl="0" eaLnBrk="1" fontAlgn="base" latinLnBrk="0" hangingPunct="1">
                        <a:lnSpc>
                          <a:spcPct val="100000"/>
                        </a:lnSpc>
                        <a:spcBef>
                          <a:spcPct val="20000"/>
                        </a:spcBef>
                        <a:spcAft>
                          <a:spcPct val="0"/>
                        </a:spcAft>
                        <a:buClrTx/>
                        <a:buSzTx/>
                        <a:buFontTx/>
                        <a:buNone/>
                        <a:tabLst/>
                      </a:pPr>
                      <a:r>
                        <a:rPr kumimoji="0" lang="fr-CA" sz="2700" b="0" i="0" u="sng" strike="noStrike" cap="none" normalizeH="0" baseline="0" dirty="0">
                          <a:ln>
                            <a:noFill/>
                          </a:ln>
                          <a:solidFill>
                            <a:schemeClr val="tx1"/>
                          </a:solidFill>
                          <a:effectLst/>
                          <a:latin typeface="Arial" charset="0"/>
                          <a:cs typeface="Arial" charset="0"/>
                        </a:rPr>
                        <a:t>Prêtre:</a:t>
                      </a:r>
                    </a:p>
                    <a:p>
                      <a:pPr marL="0" marR="0" lvl="0" indent="0" algn="just" defTabSz="914400" rtl="0" eaLnBrk="1" fontAlgn="base" latinLnBrk="0" hangingPunct="1">
                        <a:lnSpc>
                          <a:spcPct val="100000"/>
                        </a:lnSpc>
                        <a:spcBef>
                          <a:spcPct val="20000"/>
                        </a:spcBef>
                        <a:spcAft>
                          <a:spcPct val="0"/>
                        </a:spcAft>
                        <a:buClrTx/>
                        <a:buSzTx/>
                        <a:buFontTx/>
                        <a:buNone/>
                        <a:tabLst/>
                      </a:pPr>
                      <a:r>
                        <a:rPr kumimoji="0" lang="fr-CA" sz="3700" b="0" i="0" u="none" strike="noStrike" cap="none" normalizeH="0" baseline="0" dirty="0">
                          <a:ln>
                            <a:noFill/>
                          </a:ln>
                          <a:solidFill>
                            <a:schemeClr val="tx1"/>
                          </a:solidFill>
                          <a:effectLst/>
                          <a:latin typeface="Arial" charset="0"/>
                          <a:cs typeface="Arial" charset="0"/>
                        </a:rPr>
                        <a:t>Au nom du Père, du Fils et du Saint Esprit, un seul Dieu.  Béni soit  Dieu,  Le Père Le Pantocrator. </a:t>
                      </a:r>
                      <a:endParaRPr kumimoji="0" lang="en-US" sz="3700" b="0" i="0" u="none" strike="noStrike" cap="none" normalizeH="0" baseline="0" dirty="0">
                        <a:ln>
                          <a:noFill/>
                        </a:ln>
                        <a:solidFill>
                          <a:schemeClr val="tx1"/>
                        </a:solidFill>
                        <a:effectLst/>
                        <a:latin typeface="Arial" charset="0"/>
                        <a:cs typeface="Arial" charset="0"/>
                      </a:endParaRPr>
                    </a:p>
                  </a:txBody>
                  <a:tcPr marL="121920" marR="121920" horzOverflow="overflow">
                    <a:lnL>
                      <a:noFill/>
                    </a:lnL>
                    <a:lnR>
                      <a:noFill/>
                    </a:lnR>
                    <a:lnT cap="flat">
                      <a:noFill/>
                    </a:lnT>
                    <a:lnB>
                      <a:noFill/>
                    </a:lnB>
                    <a:lnTlToBr>
                      <a:noFill/>
                    </a:lnTlToBr>
                    <a:lnBlToTr>
                      <a:noFill/>
                    </a:lnBlToTr>
                    <a:noFill/>
                  </a:tcPr>
                </a:tc>
                <a:tc>
                  <a:txBody>
                    <a:bodyPr/>
                    <a:lstStyle/>
                    <a:p>
                      <a:pPr marL="0" marR="0" lvl="0" indent="0" algn="just" defTabSz="914400" rtl="1" eaLnBrk="1" fontAlgn="base" latinLnBrk="0" hangingPunct="1">
                        <a:lnSpc>
                          <a:spcPct val="100000"/>
                        </a:lnSpc>
                        <a:spcBef>
                          <a:spcPct val="20000"/>
                        </a:spcBef>
                        <a:spcAft>
                          <a:spcPct val="0"/>
                        </a:spcAft>
                        <a:buClrTx/>
                        <a:buSzTx/>
                        <a:buFontTx/>
                        <a:buNone/>
                        <a:tabLst/>
                      </a:pPr>
                      <a:r>
                        <a:rPr kumimoji="0" lang="ar-SA" sz="2700" b="0" i="0" u="sng" strike="noStrike" cap="none" normalizeH="0" baseline="0" dirty="0">
                          <a:ln>
                            <a:noFill/>
                          </a:ln>
                          <a:solidFill>
                            <a:schemeClr val="tx1"/>
                          </a:solidFill>
                          <a:effectLst/>
                          <a:latin typeface="Arial" charset="0"/>
                          <a:cs typeface="Arial" charset="0"/>
                        </a:rPr>
                        <a:t>الكاهن:</a:t>
                      </a:r>
                    </a:p>
                    <a:p>
                      <a:pPr marL="0" marR="0" lvl="0" indent="0" algn="just" defTabSz="914400" rtl="1" eaLnBrk="1" fontAlgn="base" latinLnBrk="0" hangingPunct="1">
                        <a:lnSpc>
                          <a:spcPct val="100000"/>
                        </a:lnSpc>
                        <a:spcBef>
                          <a:spcPct val="20000"/>
                        </a:spcBef>
                        <a:spcAft>
                          <a:spcPct val="0"/>
                        </a:spcAft>
                        <a:buClrTx/>
                        <a:buSzTx/>
                        <a:buFontTx/>
                        <a:buNone/>
                        <a:tabLst/>
                      </a:pPr>
                      <a:r>
                        <a:rPr kumimoji="0" lang="ar-SA" sz="4300" b="0" i="0" u="none" strike="noStrike" cap="none" normalizeH="0" baseline="0" dirty="0" err="1">
                          <a:ln>
                            <a:noFill/>
                          </a:ln>
                          <a:solidFill>
                            <a:schemeClr val="tx1"/>
                          </a:solidFill>
                          <a:effectLst/>
                          <a:latin typeface="Arial" charset="0"/>
                          <a:cs typeface="Arial" charset="0"/>
                        </a:rPr>
                        <a:t>بإسم</a:t>
                      </a:r>
                      <a:r>
                        <a:rPr kumimoji="0" lang="ar-SA" sz="4300" b="0" i="0" u="none" strike="noStrike" cap="none" normalizeH="0" baseline="0" dirty="0">
                          <a:ln>
                            <a:noFill/>
                          </a:ln>
                          <a:solidFill>
                            <a:schemeClr val="tx1"/>
                          </a:solidFill>
                          <a:effectLst/>
                          <a:latin typeface="Arial" charset="0"/>
                          <a:cs typeface="Arial" charset="0"/>
                        </a:rPr>
                        <a:t> </a:t>
                      </a:r>
                      <a:r>
                        <a:rPr kumimoji="0" lang="ar-SA" sz="4300" b="0" i="0" u="none" strike="noStrike" cap="none" normalizeH="0" baseline="0" dirty="0" err="1">
                          <a:ln>
                            <a:noFill/>
                          </a:ln>
                          <a:solidFill>
                            <a:schemeClr val="tx1"/>
                          </a:solidFill>
                          <a:effectLst/>
                          <a:latin typeface="Arial" charset="0"/>
                          <a:cs typeface="Arial" charset="0"/>
                        </a:rPr>
                        <a:t>الآب</a:t>
                      </a:r>
                      <a:r>
                        <a:rPr kumimoji="0" lang="ar-SA" sz="4300" b="0" i="0" u="none" strike="noStrike" cap="none" normalizeH="0" baseline="0" dirty="0">
                          <a:ln>
                            <a:noFill/>
                          </a:ln>
                          <a:solidFill>
                            <a:schemeClr val="tx1"/>
                          </a:solidFill>
                          <a:effectLst/>
                          <a:latin typeface="Arial" charset="0"/>
                          <a:cs typeface="Arial" charset="0"/>
                        </a:rPr>
                        <a:t> والابن والروح القدس إله واحد.  مُبَارك الله الآب ضابط الكل. </a:t>
                      </a:r>
                      <a:endParaRPr kumimoji="0" lang="en-US" sz="4300" b="0" i="0" u="none" strike="noStrike" cap="none" normalizeH="0" baseline="0" dirty="0">
                        <a:ln>
                          <a:noFill/>
                        </a:ln>
                        <a:solidFill>
                          <a:schemeClr val="tx1"/>
                        </a:solidFill>
                        <a:effectLst/>
                        <a:latin typeface="Arial" charset="0"/>
                        <a:cs typeface="Arial" charset="0"/>
                      </a:endParaRPr>
                    </a:p>
                  </a:txBody>
                  <a:tcPr marL="121920" marR="121920" horzOverflow="overflow">
                    <a:lnL>
                      <a:noFill/>
                    </a:lnL>
                    <a:lnR cap="flat">
                      <a:noFill/>
                    </a:lnR>
                    <a:lnT cap="flat">
                      <a:noFill/>
                    </a:lnT>
                    <a:lnB>
                      <a:noFill/>
                    </a:lnB>
                    <a:lnTlToBr>
                      <a:noFill/>
                    </a:lnTlToBr>
                    <a:lnBlToTr>
                      <a:noFill/>
                    </a:lnBlToTr>
                    <a:noFill/>
                  </a:tcPr>
                </a:tc>
                <a:extLst>
                  <a:ext uri="{0D108BD9-81ED-4DB2-BD59-A6C34878D82A}">
                    <a16:rowId xmlns:a16="http://schemas.microsoft.com/office/drawing/2014/main" val="10000"/>
                  </a:ext>
                </a:extLst>
              </a:tr>
              <a:tr h="1278128">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700" b="0" i="0" u="sng" strike="noStrike" cap="none" normalizeH="0" baseline="0" dirty="0" err="1">
                          <a:ln>
                            <a:noFill/>
                          </a:ln>
                          <a:solidFill>
                            <a:schemeClr val="tx1"/>
                          </a:solidFill>
                          <a:effectLst/>
                          <a:latin typeface="Coptic1" pitchFamily="2" charset="0"/>
                          <a:cs typeface="Arial" charset="0"/>
                        </a:rPr>
                        <a:t>PiDiakwn</a:t>
                      </a:r>
                      <a:r>
                        <a:rPr kumimoji="0" lang="en-US" sz="2700" b="0" i="0" u="sng" strike="noStrike" cap="none" normalizeH="0" baseline="0" dirty="0">
                          <a:ln>
                            <a:noFill/>
                          </a:ln>
                          <a:solidFill>
                            <a:schemeClr val="tx1"/>
                          </a:solidFill>
                          <a:effectLst/>
                          <a:latin typeface="Coptic1" pitchFamily="2" charset="0"/>
                          <a:cs typeface="Arial" charset="0"/>
                        </a:rPr>
                        <a:t>:</a:t>
                      </a:r>
                    </a:p>
                    <a:p>
                      <a:pPr marL="0" marR="0" lvl="0" indent="0" algn="l" defTabSz="914400" rtl="0" eaLnBrk="1" fontAlgn="base" latinLnBrk="0" hangingPunct="1">
                        <a:lnSpc>
                          <a:spcPct val="100000"/>
                        </a:lnSpc>
                        <a:spcBef>
                          <a:spcPct val="20000"/>
                        </a:spcBef>
                        <a:spcAft>
                          <a:spcPct val="0"/>
                        </a:spcAft>
                        <a:buClrTx/>
                        <a:buSzTx/>
                        <a:buFontTx/>
                        <a:buNone/>
                        <a:tabLst/>
                      </a:pPr>
                      <a:r>
                        <a:rPr kumimoji="0" lang="en-US" sz="3200" b="0" i="0" u="none" strike="noStrike" cap="none" normalizeH="0" baseline="0" dirty="0">
                          <a:ln>
                            <a:noFill/>
                          </a:ln>
                          <a:solidFill>
                            <a:schemeClr val="tx1"/>
                          </a:solidFill>
                          <a:effectLst/>
                          <a:latin typeface="Coptic1" pitchFamily="2" charset="0"/>
                          <a:cs typeface="Arial" charset="0"/>
                        </a:rPr>
                        <a:t>Am/n.</a:t>
                      </a:r>
                    </a:p>
                  </a:txBody>
                  <a:tcPr marL="121920" marR="121920" horzOverflow="overflow">
                    <a:lnL>
                      <a:noFill/>
                    </a:lnL>
                    <a:lnR>
                      <a:noFill/>
                    </a:lnR>
                    <a:lnT>
                      <a:noFill/>
                    </a:lnT>
                    <a:lnB cap="flat">
                      <a:noFill/>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fr-CA" sz="2700" b="0" i="0" u="sng" strike="noStrike" cap="none" normalizeH="0" baseline="0" dirty="0">
                          <a:ln>
                            <a:noFill/>
                          </a:ln>
                          <a:solidFill>
                            <a:schemeClr val="tx1"/>
                          </a:solidFill>
                          <a:effectLst/>
                          <a:latin typeface="Arial" charset="0"/>
                          <a:cs typeface="Arial" charset="0"/>
                        </a:rPr>
                        <a:t>Diacre:</a:t>
                      </a:r>
                      <a:r>
                        <a:rPr kumimoji="0" lang="fr-CA" sz="2700" b="1" i="0" u="none" strike="noStrike" cap="none" normalizeH="0" baseline="0" dirty="0">
                          <a:ln>
                            <a:noFill/>
                          </a:ln>
                          <a:solidFill>
                            <a:schemeClr val="tx1"/>
                          </a:solidFill>
                          <a:effectLst/>
                          <a:latin typeface="Arial" charset="0"/>
                          <a:cs typeface="Arial" charset="0"/>
                        </a:rPr>
                        <a:t> </a:t>
                      </a:r>
                    </a:p>
                    <a:p>
                      <a:pPr marL="0" marR="0" lvl="0" indent="0" algn="l" defTabSz="914400" rtl="0" eaLnBrk="1" fontAlgn="base" latinLnBrk="0" hangingPunct="1">
                        <a:lnSpc>
                          <a:spcPct val="100000"/>
                        </a:lnSpc>
                        <a:spcBef>
                          <a:spcPct val="20000"/>
                        </a:spcBef>
                        <a:spcAft>
                          <a:spcPct val="0"/>
                        </a:spcAft>
                        <a:buClrTx/>
                        <a:buSzTx/>
                        <a:buFontTx/>
                        <a:buNone/>
                        <a:tabLst/>
                      </a:pPr>
                      <a:r>
                        <a:rPr kumimoji="0" lang="fr-CA" sz="3200" b="0" i="0" u="none" strike="noStrike" cap="none" normalizeH="0" baseline="0" dirty="0">
                          <a:ln>
                            <a:noFill/>
                          </a:ln>
                          <a:solidFill>
                            <a:schemeClr val="tx1"/>
                          </a:solidFill>
                          <a:effectLst/>
                          <a:latin typeface="Arial" charset="0"/>
                          <a:cs typeface="Arial" charset="0"/>
                        </a:rPr>
                        <a:t>Amen.</a:t>
                      </a:r>
                      <a:endParaRPr kumimoji="0" lang="en-US" sz="3200" b="0" i="0" u="none" strike="noStrike" cap="none" normalizeH="0" baseline="0" dirty="0">
                        <a:ln>
                          <a:noFill/>
                        </a:ln>
                        <a:solidFill>
                          <a:schemeClr val="tx1"/>
                        </a:solidFill>
                        <a:effectLst/>
                        <a:latin typeface="Arial" charset="0"/>
                        <a:cs typeface="Arial" charset="0"/>
                      </a:endParaRPr>
                    </a:p>
                  </a:txBody>
                  <a:tcPr marL="121920" marR="121920" horzOverflow="overflow">
                    <a:lnL>
                      <a:noFill/>
                    </a:lnL>
                    <a:lnR>
                      <a:noFill/>
                    </a:lnR>
                    <a:lnT>
                      <a:noFill/>
                    </a:lnT>
                    <a:lnB cap="flat">
                      <a:noFill/>
                    </a:lnB>
                    <a:lnTlToBr>
                      <a:noFill/>
                    </a:lnTlToBr>
                    <a:lnBlToTr>
                      <a:noFill/>
                    </a:lnBlToTr>
                    <a:noFill/>
                  </a:tcPr>
                </a:tc>
                <a:tc>
                  <a:txBody>
                    <a:bodyPr/>
                    <a:lstStyle/>
                    <a:p>
                      <a:pPr marL="0" marR="0" lvl="0" indent="0" algn="r" defTabSz="914400" rtl="1" eaLnBrk="1" fontAlgn="base" latinLnBrk="0" hangingPunct="1">
                        <a:lnSpc>
                          <a:spcPct val="100000"/>
                        </a:lnSpc>
                        <a:spcBef>
                          <a:spcPct val="20000"/>
                        </a:spcBef>
                        <a:spcAft>
                          <a:spcPct val="0"/>
                        </a:spcAft>
                        <a:buClrTx/>
                        <a:buSzTx/>
                        <a:buFontTx/>
                        <a:buNone/>
                        <a:tabLst/>
                      </a:pPr>
                      <a:r>
                        <a:rPr kumimoji="0" lang="ar-SA" sz="2700" b="0" i="0" u="sng" strike="noStrike" cap="none" normalizeH="0" baseline="0" dirty="0">
                          <a:ln>
                            <a:noFill/>
                          </a:ln>
                          <a:solidFill>
                            <a:schemeClr val="tx1"/>
                          </a:solidFill>
                          <a:effectLst/>
                          <a:latin typeface="Arial" charset="0"/>
                          <a:cs typeface="Arial" charset="0"/>
                        </a:rPr>
                        <a:t>الشماس:</a:t>
                      </a:r>
                      <a:endParaRPr kumimoji="0" lang="en-CA" sz="2700" b="0" i="0" u="sng" strike="noStrike" cap="none" normalizeH="0" baseline="0" dirty="0">
                        <a:ln>
                          <a:noFill/>
                        </a:ln>
                        <a:solidFill>
                          <a:schemeClr val="tx1"/>
                        </a:solidFill>
                        <a:effectLst/>
                        <a:latin typeface="Arial" charset="0"/>
                        <a:cs typeface="Arial" charset="0"/>
                      </a:endParaRPr>
                    </a:p>
                    <a:p>
                      <a:pPr marL="0" marR="0" lvl="0" indent="0" algn="r" defTabSz="914400" rtl="1" eaLnBrk="1" fontAlgn="base" latinLnBrk="0" hangingPunct="1">
                        <a:lnSpc>
                          <a:spcPct val="100000"/>
                        </a:lnSpc>
                        <a:spcBef>
                          <a:spcPct val="20000"/>
                        </a:spcBef>
                        <a:spcAft>
                          <a:spcPct val="0"/>
                        </a:spcAft>
                        <a:buClrTx/>
                        <a:buSzTx/>
                        <a:buFontTx/>
                        <a:buNone/>
                        <a:tabLst/>
                      </a:pPr>
                      <a:r>
                        <a:rPr kumimoji="0" lang="ar-SA" sz="4300" b="0" i="0" u="none" strike="noStrike" cap="none" normalizeH="0" baseline="0" dirty="0">
                          <a:ln>
                            <a:noFill/>
                          </a:ln>
                          <a:solidFill>
                            <a:schemeClr val="tx1"/>
                          </a:solidFill>
                          <a:effectLst/>
                          <a:latin typeface="Arial" charset="0"/>
                          <a:cs typeface="Arial" charset="0"/>
                        </a:rPr>
                        <a:t>آمين.</a:t>
                      </a:r>
                      <a:endParaRPr kumimoji="0" lang="en-US" sz="4300" b="0" i="0" u="none" strike="noStrike" cap="none" normalizeH="0" baseline="0" dirty="0">
                        <a:ln>
                          <a:noFill/>
                        </a:ln>
                        <a:solidFill>
                          <a:schemeClr val="tx1"/>
                        </a:solidFill>
                        <a:effectLst/>
                        <a:latin typeface="Arial" charset="0"/>
                        <a:cs typeface="Arial" charset="0"/>
                      </a:endParaRPr>
                    </a:p>
                  </a:txBody>
                  <a:tcPr marL="121920" marR="121920" horzOverflow="overflow">
                    <a:lnL>
                      <a:noFill/>
                    </a:lnL>
                    <a:lnR cap="flat">
                      <a:noFill/>
                    </a:lnR>
                    <a:lnT>
                      <a:noFill/>
                    </a:lnT>
                    <a:lnB cap="flat">
                      <a:noFill/>
                    </a:lnB>
                    <a:lnTlToBr>
                      <a:noFill/>
                    </a:lnTlToBr>
                    <a:lnBlToTr>
                      <a:noFill/>
                    </a:lnBlToTr>
                    <a:noFill/>
                  </a:tcPr>
                </a:tc>
                <a:extLst>
                  <a:ext uri="{0D108BD9-81ED-4DB2-BD59-A6C34878D82A}">
                    <a16:rowId xmlns:a16="http://schemas.microsoft.com/office/drawing/2014/main" val="10001"/>
                  </a:ext>
                </a:extLst>
              </a:tr>
            </a:tbl>
          </a:graphicData>
        </a:graphic>
      </p:graphicFrame>
    </p:spTree>
  </p:cSld>
  <p:clrMapOvr>
    <a:masterClrMapping/>
  </p:clrMapOvr>
</p:sld>
</file>

<file path=ppt/slides/slide7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790319" name="Group 47"/>
          <p:cNvGraphicFramePr>
            <a:graphicFrameLocks noGrp="1"/>
          </p:cNvGraphicFramePr>
          <p:nvPr>
            <p:ph/>
          </p:nvPr>
        </p:nvGraphicFramePr>
        <p:xfrm>
          <a:off x="335360" y="512973"/>
          <a:ext cx="11449272" cy="5876544"/>
        </p:xfrm>
        <a:graphic>
          <a:graphicData uri="http://schemas.openxmlformats.org/drawingml/2006/table">
            <a:tbl>
              <a:tblPr/>
              <a:tblGrid>
                <a:gridCol w="4249957">
                  <a:extLst>
                    <a:ext uri="{9D8B030D-6E8A-4147-A177-3AD203B41FA5}">
                      <a16:colId xmlns:a16="http://schemas.microsoft.com/office/drawing/2014/main" val="20000"/>
                    </a:ext>
                  </a:extLst>
                </a:gridCol>
                <a:gridCol w="3932475">
                  <a:extLst>
                    <a:ext uri="{9D8B030D-6E8A-4147-A177-3AD203B41FA5}">
                      <a16:colId xmlns:a16="http://schemas.microsoft.com/office/drawing/2014/main" val="20001"/>
                    </a:ext>
                  </a:extLst>
                </a:gridCol>
                <a:gridCol w="3266840">
                  <a:extLst>
                    <a:ext uri="{9D8B030D-6E8A-4147-A177-3AD203B41FA5}">
                      <a16:colId xmlns:a16="http://schemas.microsoft.com/office/drawing/2014/main" val="20002"/>
                    </a:ext>
                  </a:extLst>
                </a:gridCol>
              </a:tblGrid>
              <a:tr h="3415498">
                <a:tc>
                  <a:txBody>
                    <a:bodyPr/>
                    <a:lstStyle/>
                    <a:p>
                      <a:pPr marL="0" marR="0" lvl="0" indent="0" algn="just" defTabSz="914400" rtl="0" eaLnBrk="1" fontAlgn="base" latinLnBrk="0" hangingPunct="1">
                        <a:lnSpc>
                          <a:spcPct val="100000"/>
                        </a:lnSpc>
                        <a:spcBef>
                          <a:spcPct val="20000"/>
                        </a:spcBef>
                        <a:spcAft>
                          <a:spcPct val="0"/>
                        </a:spcAft>
                        <a:buClrTx/>
                        <a:buSzTx/>
                        <a:buFontTx/>
                        <a:buNone/>
                        <a:tabLst/>
                      </a:pPr>
                      <a:r>
                        <a:rPr kumimoji="0" lang="en-US" sz="2700" b="0" i="0" u="sng" strike="noStrike" cap="none" normalizeH="0" baseline="0" dirty="0" err="1">
                          <a:ln>
                            <a:noFill/>
                          </a:ln>
                          <a:solidFill>
                            <a:schemeClr val="tx1"/>
                          </a:solidFill>
                          <a:effectLst/>
                          <a:latin typeface="Coptic1" pitchFamily="2" charset="0"/>
                          <a:cs typeface="Arial" charset="0"/>
                        </a:rPr>
                        <a:t>Piou</a:t>
                      </a:r>
                      <a:r>
                        <a:rPr kumimoji="0" lang="en-US" sz="2700" b="0" i="0" u="sng" strike="noStrike" cap="none" normalizeH="0" baseline="0" dirty="0">
                          <a:ln>
                            <a:noFill/>
                          </a:ln>
                          <a:solidFill>
                            <a:schemeClr val="tx1"/>
                          </a:solidFill>
                          <a:effectLst/>
                          <a:latin typeface="Coptic1" pitchFamily="2" charset="0"/>
                          <a:cs typeface="Arial" charset="0"/>
                        </a:rPr>
                        <a:t>/b:</a:t>
                      </a:r>
                    </a:p>
                    <a:p>
                      <a:pPr marL="0" marR="0" lvl="0" indent="0" algn="just" defTabSz="914400" rtl="0" eaLnBrk="1" fontAlgn="base" latinLnBrk="0" hangingPunct="1">
                        <a:lnSpc>
                          <a:spcPct val="100000"/>
                        </a:lnSpc>
                        <a:spcBef>
                          <a:spcPct val="20000"/>
                        </a:spcBef>
                        <a:spcAft>
                          <a:spcPct val="0"/>
                        </a:spcAft>
                        <a:buClrTx/>
                        <a:buSzTx/>
                        <a:buFontTx/>
                        <a:buNone/>
                        <a:tabLst/>
                      </a:pPr>
                      <a:r>
                        <a:rPr kumimoji="0" lang="en-US" sz="4300" b="0" i="0" u="none" strike="noStrike" cap="none" normalizeH="0" baseline="0" dirty="0" err="1">
                          <a:ln>
                            <a:noFill/>
                          </a:ln>
                          <a:solidFill>
                            <a:schemeClr val="tx1"/>
                          </a:solidFill>
                          <a:effectLst/>
                          <a:latin typeface="Coptic1" pitchFamily="2" charset="0"/>
                          <a:cs typeface="Arial" charset="0"/>
                        </a:rPr>
                        <a:t>Fc~marwout</a:t>
                      </a:r>
                      <a:r>
                        <a:rPr kumimoji="0" lang="en-US" sz="4300" b="0" i="0" u="none" strike="noStrike" cap="none" normalizeH="0" baseline="0" dirty="0">
                          <a:ln>
                            <a:noFill/>
                          </a:ln>
                          <a:solidFill>
                            <a:schemeClr val="tx1"/>
                          </a:solidFill>
                          <a:effectLst/>
                          <a:latin typeface="Coptic1" pitchFamily="2" charset="0"/>
                          <a:cs typeface="Arial" charset="0"/>
                        </a:rPr>
                        <a:t> </a:t>
                      </a:r>
                      <a:r>
                        <a:rPr kumimoji="0" lang="en-US" sz="4300" b="0" i="0" u="none" strike="noStrike" cap="none" normalizeH="0" baseline="0" dirty="0" err="1">
                          <a:ln>
                            <a:noFill/>
                          </a:ln>
                          <a:solidFill>
                            <a:schemeClr val="tx1"/>
                          </a:solidFill>
                          <a:effectLst/>
                          <a:latin typeface="Coptic1" pitchFamily="2" charset="0"/>
                          <a:cs typeface="Arial" charset="0"/>
                        </a:rPr>
                        <a:t>n~je</a:t>
                      </a:r>
                      <a:r>
                        <a:rPr kumimoji="0" lang="en-US" sz="4300" b="0" i="0" u="none" strike="noStrike" cap="none" normalizeH="0" baseline="0" dirty="0">
                          <a:ln>
                            <a:noFill/>
                          </a:ln>
                          <a:solidFill>
                            <a:schemeClr val="tx1"/>
                          </a:solidFill>
                          <a:effectLst/>
                          <a:latin typeface="Coptic1" pitchFamily="2" charset="0"/>
                          <a:cs typeface="Arial" charset="0"/>
                        </a:rPr>
                        <a:t> </a:t>
                      </a:r>
                      <a:r>
                        <a:rPr kumimoji="0" lang="en-US" sz="4300" b="0" i="0" u="none" strike="noStrike" cap="none" normalizeH="0" baseline="0" dirty="0" err="1">
                          <a:ln>
                            <a:noFill/>
                          </a:ln>
                          <a:solidFill>
                            <a:schemeClr val="tx1"/>
                          </a:solidFill>
                          <a:effectLst/>
                          <a:latin typeface="Coptic1" pitchFamily="2" charset="0"/>
                          <a:cs typeface="Arial" charset="0"/>
                        </a:rPr>
                        <a:t>pefmonogen</a:t>
                      </a:r>
                      <a:r>
                        <a:rPr kumimoji="0" lang="en-US" sz="4300" b="0" i="0" u="none" strike="noStrike" cap="none" normalizeH="0" baseline="0" dirty="0">
                          <a:ln>
                            <a:noFill/>
                          </a:ln>
                          <a:solidFill>
                            <a:schemeClr val="tx1"/>
                          </a:solidFill>
                          <a:effectLst/>
                          <a:latin typeface="Coptic1" pitchFamily="2" charset="0"/>
                          <a:cs typeface="Arial" charset="0"/>
                        </a:rPr>
                        <a:t>/c </a:t>
                      </a:r>
                      <a:r>
                        <a:rPr kumimoji="0" lang="en-US" sz="4300" b="0" i="0" u="none" strike="noStrike" cap="none" normalizeH="0" baseline="0" dirty="0" err="1">
                          <a:ln>
                            <a:noFill/>
                          </a:ln>
                          <a:solidFill>
                            <a:schemeClr val="tx1"/>
                          </a:solidFill>
                          <a:effectLst/>
                          <a:latin typeface="Coptic1" pitchFamily="2" charset="0"/>
                          <a:cs typeface="Arial" charset="0"/>
                        </a:rPr>
                        <a:t>n~s</a:t>
                      </a:r>
                      <a:r>
                        <a:rPr kumimoji="0" lang="en-US" sz="4300" b="0" i="0" u="none" strike="noStrike" cap="none" normalizeH="0" baseline="0" dirty="0">
                          <a:ln>
                            <a:noFill/>
                          </a:ln>
                          <a:solidFill>
                            <a:schemeClr val="tx1"/>
                          </a:solidFill>
                          <a:effectLst/>
                          <a:latin typeface="Coptic1" pitchFamily="2" charset="0"/>
                          <a:cs typeface="Arial" charset="0"/>
                        </a:rPr>
                        <a:t>/</a:t>
                      </a:r>
                      <a:r>
                        <a:rPr kumimoji="0" lang="en-US" sz="4300" b="0" i="0" u="none" strike="noStrike" cap="none" normalizeH="0" baseline="0" dirty="0" err="1">
                          <a:ln>
                            <a:noFill/>
                          </a:ln>
                          <a:solidFill>
                            <a:schemeClr val="tx1"/>
                          </a:solidFill>
                          <a:effectLst/>
                          <a:latin typeface="Coptic1" pitchFamily="2" charset="0"/>
                          <a:cs typeface="Arial" charset="0"/>
                        </a:rPr>
                        <a:t>ri</a:t>
                      </a:r>
                      <a:r>
                        <a:rPr kumimoji="0" lang="en-US" sz="4300" b="0" i="0" u="none" strike="noStrike" cap="none" normalizeH="0" baseline="0" dirty="0">
                          <a:ln>
                            <a:noFill/>
                          </a:ln>
                          <a:solidFill>
                            <a:schemeClr val="tx1"/>
                          </a:solidFill>
                          <a:effectLst/>
                          <a:latin typeface="Coptic1" pitchFamily="2" charset="0"/>
                          <a:cs typeface="Arial" charset="0"/>
                        </a:rPr>
                        <a:t> I/#c# </a:t>
                      </a:r>
                      <a:r>
                        <a:rPr kumimoji="0" lang="en-US" sz="4300" b="0" i="0" u="none" strike="noStrike" cap="none" normalizeH="0" baseline="0" dirty="0" err="1">
                          <a:ln>
                            <a:noFill/>
                          </a:ln>
                          <a:solidFill>
                            <a:schemeClr val="tx1"/>
                          </a:solidFill>
                          <a:effectLst/>
                          <a:latin typeface="Coptic1" pitchFamily="2" charset="0"/>
                          <a:cs typeface="Arial" charset="0"/>
                        </a:rPr>
                        <a:t>P,#c</a:t>
                      </a:r>
                      <a:r>
                        <a:rPr kumimoji="0" lang="en-US" sz="4300" b="0" i="0" u="none" strike="noStrike" cap="none" normalizeH="0" baseline="0" dirty="0">
                          <a:ln>
                            <a:noFill/>
                          </a:ln>
                          <a:solidFill>
                            <a:schemeClr val="tx1"/>
                          </a:solidFill>
                          <a:effectLst/>
                          <a:latin typeface="Coptic1" pitchFamily="2" charset="0"/>
                          <a:cs typeface="Arial" charset="0"/>
                        </a:rPr>
                        <a:t># pen[</a:t>
                      </a:r>
                      <a:r>
                        <a:rPr kumimoji="0" lang="en-US" sz="4300" b="0" i="0" u="none" strike="noStrike" cap="none" normalizeH="0" baseline="0" dirty="0" err="1">
                          <a:ln>
                            <a:noFill/>
                          </a:ln>
                          <a:solidFill>
                            <a:schemeClr val="tx1"/>
                          </a:solidFill>
                          <a:effectLst/>
                          <a:latin typeface="Coptic1" pitchFamily="2" charset="0"/>
                          <a:cs typeface="Arial" charset="0"/>
                        </a:rPr>
                        <a:t>oic</a:t>
                      </a:r>
                      <a:r>
                        <a:rPr kumimoji="0" lang="en-US" sz="4300" b="0" i="0" u="none" strike="noStrike" cap="none" normalizeH="0" baseline="0" dirty="0">
                          <a:ln>
                            <a:noFill/>
                          </a:ln>
                          <a:solidFill>
                            <a:schemeClr val="tx1"/>
                          </a:solidFill>
                          <a:effectLst/>
                          <a:latin typeface="Coptic1" pitchFamily="2" charset="0"/>
                          <a:cs typeface="Arial" charset="0"/>
                        </a:rPr>
                        <a:t>.</a:t>
                      </a:r>
                      <a:endParaRPr kumimoji="0" lang="en-US" sz="2100" b="0" i="0" u="none" strike="noStrike" cap="none" normalizeH="0" baseline="0" dirty="0">
                        <a:ln>
                          <a:noFill/>
                        </a:ln>
                        <a:solidFill>
                          <a:schemeClr val="tx1"/>
                        </a:solidFill>
                        <a:effectLst/>
                        <a:latin typeface="Coptic1" pitchFamily="2" charset="0"/>
                        <a:cs typeface="Arial" charset="0"/>
                      </a:endParaRPr>
                    </a:p>
                  </a:txBody>
                  <a:tcPr marL="121920" marR="121920" horzOverflow="overflow">
                    <a:lnL>
                      <a:noFill/>
                    </a:lnL>
                    <a:lnR>
                      <a:noFill/>
                    </a:lnR>
                    <a:lnT cap="flat">
                      <a:noFill/>
                    </a:lnT>
                    <a:lnB>
                      <a:noFill/>
                    </a:lnB>
                    <a:lnTlToBr>
                      <a:noFill/>
                    </a:lnTlToBr>
                    <a:lnBlToTr>
                      <a:noFill/>
                    </a:lnBlToTr>
                    <a:noFill/>
                  </a:tcPr>
                </a:tc>
                <a:tc>
                  <a:txBody>
                    <a:bodyPr/>
                    <a:lstStyle/>
                    <a:p>
                      <a:pPr marL="0" marR="0" lvl="0" indent="0" algn="just" defTabSz="914400" rtl="0" eaLnBrk="1" fontAlgn="base" latinLnBrk="0" hangingPunct="1">
                        <a:lnSpc>
                          <a:spcPct val="100000"/>
                        </a:lnSpc>
                        <a:spcBef>
                          <a:spcPct val="20000"/>
                        </a:spcBef>
                        <a:spcAft>
                          <a:spcPct val="0"/>
                        </a:spcAft>
                        <a:buClrTx/>
                        <a:buSzTx/>
                        <a:buFontTx/>
                        <a:buNone/>
                        <a:tabLst/>
                      </a:pPr>
                      <a:r>
                        <a:rPr kumimoji="0" lang="fr-CA" sz="2700" b="0" i="0" u="sng" strike="noStrike" cap="none" normalizeH="0" baseline="0" dirty="0">
                          <a:ln>
                            <a:noFill/>
                          </a:ln>
                          <a:solidFill>
                            <a:schemeClr val="tx1"/>
                          </a:solidFill>
                          <a:effectLst/>
                          <a:latin typeface="Arial" charset="0"/>
                          <a:cs typeface="Arial" charset="0"/>
                        </a:rPr>
                        <a:t>Prêtre :</a:t>
                      </a:r>
                      <a:r>
                        <a:rPr kumimoji="0" lang="fr-CA" sz="2700" b="0" i="0" u="none" strike="noStrike" cap="none" normalizeH="0" baseline="0" dirty="0">
                          <a:ln>
                            <a:noFill/>
                          </a:ln>
                          <a:solidFill>
                            <a:schemeClr val="tx1"/>
                          </a:solidFill>
                          <a:effectLst/>
                          <a:latin typeface="Arial" charset="0"/>
                          <a:cs typeface="Arial" charset="0"/>
                        </a:rPr>
                        <a:t> </a:t>
                      </a:r>
                    </a:p>
                    <a:p>
                      <a:pPr marL="0" marR="0" lvl="0" indent="0" algn="just" defTabSz="914400" rtl="0" eaLnBrk="1" fontAlgn="base" latinLnBrk="0" hangingPunct="1">
                        <a:lnSpc>
                          <a:spcPct val="100000"/>
                        </a:lnSpc>
                        <a:spcBef>
                          <a:spcPct val="20000"/>
                        </a:spcBef>
                        <a:spcAft>
                          <a:spcPct val="0"/>
                        </a:spcAft>
                        <a:buClrTx/>
                        <a:buSzTx/>
                        <a:buFontTx/>
                        <a:buNone/>
                        <a:tabLst/>
                      </a:pPr>
                      <a:r>
                        <a:rPr kumimoji="0" lang="fr-CA" sz="4300" b="0" i="0" u="none" strike="noStrike" cap="none" normalizeH="0" baseline="0" dirty="0">
                          <a:ln>
                            <a:noFill/>
                          </a:ln>
                          <a:solidFill>
                            <a:schemeClr val="tx1"/>
                          </a:solidFill>
                          <a:effectLst/>
                          <a:latin typeface="Arial" charset="0"/>
                          <a:cs typeface="Arial" charset="0"/>
                        </a:rPr>
                        <a:t>Béni soit Son Fils unique Jésus Christ notre Seigneur. </a:t>
                      </a:r>
                      <a:endParaRPr kumimoji="0" lang="en-US" sz="4300" b="0" i="0" u="none" strike="noStrike" cap="none" normalizeH="0" baseline="0" dirty="0">
                        <a:ln>
                          <a:noFill/>
                        </a:ln>
                        <a:solidFill>
                          <a:schemeClr val="tx1"/>
                        </a:solidFill>
                        <a:effectLst/>
                        <a:latin typeface="Arial" charset="0"/>
                        <a:cs typeface="Arial" charset="0"/>
                      </a:endParaRPr>
                    </a:p>
                  </a:txBody>
                  <a:tcPr marL="121920" marR="121920" horzOverflow="overflow">
                    <a:lnL>
                      <a:noFill/>
                    </a:lnL>
                    <a:lnR>
                      <a:noFill/>
                    </a:lnR>
                    <a:lnT cap="flat">
                      <a:noFill/>
                    </a:lnT>
                    <a:lnB>
                      <a:noFill/>
                    </a:lnB>
                    <a:lnTlToBr>
                      <a:noFill/>
                    </a:lnTlToBr>
                    <a:lnBlToTr>
                      <a:noFill/>
                    </a:lnBlToTr>
                    <a:noFill/>
                  </a:tcPr>
                </a:tc>
                <a:tc>
                  <a:txBody>
                    <a:bodyPr/>
                    <a:lstStyle/>
                    <a:p>
                      <a:pPr marL="0" marR="0" lvl="0" indent="0" algn="just" defTabSz="914400" rtl="1" eaLnBrk="1" fontAlgn="base" latinLnBrk="0" hangingPunct="1">
                        <a:lnSpc>
                          <a:spcPct val="100000"/>
                        </a:lnSpc>
                        <a:spcBef>
                          <a:spcPct val="20000"/>
                        </a:spcBef>
                        <a:spcAft>
                          <a:spcPct val="0"/>
                        </a:spcAft>
                        <a:buClrTx/>
                        <a:buSzTx/>
                        <a:buFontTx/>
                        <a:buNone/>
                        <a:tabLst/>
                      </a:pPr>
                      <a:r>
                        <a:rPr kumimoji="0" lang="ar-SA" sz="2700" b="0" i="0" u="sng" strike="noStrike" cap="none" normalizeH="0" baseline="0" dirty="0">
                          <a:ln>
                            <a:noFill/>
                          </a:ln>
                          <a:solidFill>
                            <a:schemeClr val="tx1"/>
                          </a:solidFill>
                          <a:effectLst/>
                          <a:latin typeface="Arial" charset="0"/>
                          <a:cs typeface="Arial" charset="0"/>
                        </a:rPr>
                        <a:t>الكاهن:</a:t>
                      </a:r>
                    </a:p>
                    <a:p>
                      <a:pPr marL="0" marR="0" lvl="0" indent="0" algn="just" defTabSz="914400" rtl="1" eaLnBrk="1" fontAlgn="base" latinLnBrk="0" hangingPunct="1">
                        <a:lnSpc>
                          <a:spcPct val="100000"/>
                        </a:lnSpc>
                        <a:spcBef>
                          <a:spcPct val="20000"/>
                        </a:spcBef>
                        <a:spcAft>
                          <a:spcPct val="0"/>
                        </a:spcAft>
                        <a:buClrTx/>
                        <a:buSzTx/>
                        <a:buFontTx/>
                        <a:buNone/>
                        <a:tabLst/>
                      </a:pPr>
                      <a:r>
                        <a:rPr kumimoji="0" lang="ar-SA" sz="4800" b="0" i="0" u="none" strike="noStrike" cap="none" normalizeH="0" baseline="0" dirty="0">
                          <a:ln>
                            <a:noFill/>
                          </a:ln>
                          <a:solidFill>
                            <a:schemeClr val="tx1"/>
                          </a:solidFill>
                          <a:effectLst/>
                          <a:latin typeface="Arial" charset="0"/>
                          <a:cs typeface="Arial" charset="0"/>
                        </a:rPr>
                        <a:t>مُبَارك ابنهُ الوحيد يسوع المسيح ربَنَا.  </a:t>
                      </a:r>
                      <a:endParaRPr kumimoji="0" lang="en-US" sz="4800" b="0" i="0" u="none" strike="noStrike" cap="none" normalizeH="0" baseline="0" dirty="0">
                        <a:ln>
                          <a:noFill/>
                        </a:ln>
                        <a:solidFill>
                          <a:schemeClr val="tx1"/>
                        </a:solidFill>
                        <a:effectLst/>
                        <a:latin typeface="Arial" charset="0"/>
                        <a:cs typeface="Arial" charset="0"/>
                      </a:endParaRPr>
                    </a:p>
                  </a:txBody>
                  <a:tcPr marL="121920" marR="121920" horzOverflow="overflow">
                    <a:lnL>
                      <a:noFill/>
                    </a:lnL>
                    <a:lnR cap="flat">
                      <a:noFill/>
                    </a:lnR>
                    <a:lnT cap="flat">
                      <a:noFill/>
                    </a:lnT>
                    <a:lnB>
                      <a:noFill/>
                    </a:lnB>
                    <a:lnTlToBr>
                      <a:noFill/>
                    </a:lnTlToBr>
                    <a:lnBlToTr>
                      <a:noFill/>
                    </a:lnBlToTr>
                    <a:noFill/>
                  </a:tcPr>
                </a:tc>
                <a:extLst>
                  <a:ext uri="{0D108BD9-81ED-4DB2-BD59-A6C34878D82A}">
                    <a16:rowId xmlns:a16="http://schemas.microsoft.com/office/drawing/2014/main" val="10000"/>
                  </a:ext>
                </a:extLst>
              </a:tr>
              <a:tr h="1876793">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700" b="0" i="0" u="sng" strike="noStrike" cap="none" normalizeH="0" baseline="0" dirty="0" err="1">
                          <a:ln>
                            <a:noFill/>
                          </a:ln>
                          <a:solidFill>
                            <a:schemeClr val="tx1"/>
                          </a:solidFill>
                          <a:effectLst/>
                          <a:latin typeface="Coptic1" pitchFamily="2" charset="0"/>
                          <a:cs typeface="Arial" charset="0"/>
                        </a:rPr>
                        <a:t>Pidiakwn</a:t>
                      </a:r>
                      <a:r>
                        <a:rPr kumimoji="0" lang="en-US" sz="2700" b="0" i="0" u="sng" strike="noStrike" cap="none" normalizeH="0" baseline="0" dirty="0">
                          <a:ln>
                            <a:noFill/>
                          </a:ln>
                          <a:solidFill>
                            <a:schemeClr val="tx1"/>
                          </a:solidFill>
                          <a:effectLst/>
                          <a:latin typeface="Coptic1" pitchFamily="2" charset="0"/>
                          <a:cs typeface="Arial" charset="0"/>
                        </a:rPr>
                        <a:t>:</a:t>
                      </a:r>
                    </a:p>
                    <a:p>
                      <a:pPr marL="0" marR="0" lvl="0" indent="0" algn="l" defTabSz="914400" rtl="0" eaLnBrk="1" fontAlgn="base" latinLnBrk="0" hangingPunct="1">
                        <a:lnSpc>
                          <a:spcPct val="100000"/>
                        </a:lnSpc>
                        <a:spcBef>
                          <a:spcPct val="20000"/>
                        </a:spcBef>
                        <a:spcAft>
                          <a:spcPct val="0"/>
                        </a:spcAft>
                        <a:buClrTx/>
                        <a:buSzTx/>
                        <a:buFontTx/>
                        <a:buNone/>
                        <a:tabLst/>
                      </a:pPr>
                      <a:r>
                        <a:rPr kumimoji="0" lang="en-US" sz="4300" b="0" i="0" u="none" strike="noStrike" cap="none" normalizeH="0" baseline="0" dirty="0">
                          <a:ln>
                            <a:noFill/>
                          </a:ln>
                          <a:solidFill>
                            <a:schemeClr val="tx1"/>
                          </a:solidFill>
                          <a:effectLst/>
                          <a:latin typeface="Coptic1" pitchFamily="2" charset="0"/>
                          <a:cs typeface="Arial" charset="0"/>
                        </a:rPr>
                        <a:t>Am/n.</a:t>
                      </a:r>
                    </a:p>
                  </a:txBody>
                  <a:tcPr marL="121920" marR="121920" horzOverflow="overflow">
                    <a:lnL>
                      <a:noFill/>
                    </a:lnL>
                    <a:lnR>
                      <a:noFill/>
                    </a:lnR>
                    <a:lnT>
                      <a:noFill/>
                    </a:lnT>
                    <a:lnB cap="flat">
                      <a:noFill/>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fr-CA" sz="2700" b="0" i="0" u="sng" strike="noStrike" cap="none" normalizeH="0" baseline="0" dirty="0">
                          <a:ln>
                            <a:noFill/>
                          </a:ln>
                          <a:solidFill>
                            <a:schemeClr val="tx1"/>
                          </a:solidFill>
                          <a:effectLst/>
                          <a:latin typeface="Arial" charset="0"/>
                          <a:cs typeface="Arial" charset="0"/>
                        </a:rPr>
                        <a:t>Diacre:</a:t>
                      </a:r>
                      <a:r>
                        <a:rPr kumimoji="0" lang="fr-CA" sz="2700" b="1" i="0" u="none" strike="noStrike" cap="none" normalizeH="0" baseline="0" dirty="0">
                          <a:ln>
                            <a:noFill/>
                          </a:ln>
                          <a:solidFill>
                            <a:schemeClr val="tx1"/>
                          </a:solidFill>
                          <a:effectLst/>
                          <a:latin typeface="Arial" charset="0"/>
                          <a:cs typeface="Arial" charset="0"/>
                        </a:rPr>
                        <a:t> </a:t>
                      </a:r>
                    </a:p>
                    <a:p>
                      <a:pPr marL="0" marR="0" lvl="0" indent="0" algn="l" defTabSz="914400" rtl="0" eaLnBrk="1" fontAlgn="base" latinLnBrk="0" hangingPunct="1">
                        <a:lnSpc>
                          <a:spcPct val="100000"/>
                        </a:lnSpc>
                        <a:spcBef>
                          <a:spcPct val="20000"/>
                        </a:spcBef>
                        <a:spcAft>
                          <a:spcPct val="0"/>
                        </a:spcAft>
                        <a:buClrTx/>
                        <a:buSzTx/>
                        <a:buFontTx/>
                        <a:buNone/>
                        <a:tabLst/>
                      </a:pPr>
                      <a:r>
                        <a:rPr kumimoji="0" lang="fr-CA" sz="4300" b="0" i="0" u="none" strike="noStrike" cap="none" normalizeH="0" baseline="0" dirty="0">
                          <a:ln>
                            <a:noFill/>
                          </a:ln>
                          <a:solidFill>
                            <a:schemeClr val="tx1"/>
                          </a:solidFill>
                          <a:effectLst/>
                          <a:latin typeface="Arial" charset="0"/>
                          <a:cs typeface="Arial" charset="0"/>
                        </a:rPr>
                        <a:t>Amen.</a:t>
                      </a:r>
                      <a:endParaRPr kumimoji="0" lang="en-US" sz="4300" b="0" i="0" u="none" strike="noStrike" cap="none" normalizeH="0" baseline="0" dirty="0">
                        <a:ln>
                          <a:noFill/>
                        </a:ln>
                        <a:solidFill>
                          <a:schemeClr val="tx1"/>
                        </a:solidFill>
                        <a:effectLst/>
                        <a:latin typeface="Arial" charset="0"/>
                        <a:cs typeface="Arial" charset="0"/>
                      </a:endParaRPr>
                    </a:p>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3700" b="0" i="0" u="none" strike="noStrike" cap="none" normalizeH="0" baseline="0" dirty="0">
                        <a:ln>
                          <a:noFill/>
                        </a:ln>
                        <a:solidFill>
                          <a:schemeClr val="tx1"/>
                        </a:solidFill>
                        <a:effectLst/>
                        <a:latin typeface="Coptic1" pitchFamily="2" charset="0"/>
                        <a:cs typeface="Arial" charset="0"/>
                      </a:endParaRPr>
                    </a:p>
                  </a:txBody>
                  <a:tcPr marL="121920" marR="121920" horzOverflow="overflow">
                    <a:lnL>
                      <a:noFill/>
                    </a:lnL>
                    <a:lnR>
                      <a:noFill/>
                    </a:lnR>
                    <a:lnT>
                      <a:noFill/>
                    </a:lnT>
                    <a:lnB cap="flat">
                      <a:noFill/>
                    </a:lnB>
                    <a:lnTlToBr>
                      <a:noFill/>
                    </a:lnTlToBr>
                    <a:lnBlToTr>
                      <a:noFill/>
                    </a:lnBlToTr>
                    <a:noFill/>
                  </a:tcPr>
                </a:tc>
                <a:tc>
                  <a:txBody>
                    <a:bodyPr/>
                    <a:lstStyle/>
                    <a:p>
                      <a:pPr marL="0" marR="0" lvl="0" indent="0" algn="r" defTabSz="914400" rtl="1" eaLnBrk="1" fontAlgn="base" latinLnBrk="0" hangingPunct="1">
                        <a:lnSpc>
                          <a:spcPct val="100000"/>
                        </a:lnSpc>
                        <a:spcBef>
                          <a:spcPct val="20000"/>
                        </a:spcBef>
                        <a:spcAft>
                          <a:spcPct val="0"/>
                        </a:spcAft>
                        <a:buClrTx/>
                        <a:buSzTx/>
                        <a:buFontTx/>
                        <a:buNone/>
                        <a:tabLst/>
                      </a:pPr>
                      <a:r>
                        <a:rPr kumimoji="0" lang="ar-SA" sz="2700" b="0" i="0" u="sng" strike="noStrike" cap="none" normalizeH="0" baseline="0" dirty="0">
                          <a:ln>
                            <a:noFill/>
                          </a:ln>
                          <a:solidFill>
                            <a:schemeClr val="tx1"/>
                          </a:solidFill>
                          <a:effectLst/>
                          <a:latin typeface="Arial" charset="0"/>
                          <a:cs typeface="Arial" charset="0"/>
                        </a:rPr>
                        <a:t>الشماس:</a:t>
                      </a:r>
                      <a:endParaRPr kumimoji="0" lang="en-CA" sz="2700" b="0" i="0" u="sng" strike="noStrike" cap="none" normalizeH="0" baseline="0" dirty="0">
                        <a:ln>
                          <a:noFill/>
                        </a:ln>
                        <a:solidFill>
                          <a:schemeClr val="tx1"/>
                        </a:solidFill>
                        <a:effectLst/>
                        <a:latin typeface="Arial" charset="0"/>
                        <a:cs typeface="Arial" charset="0"/>
                      </a:endParaRPr>
                    </a:p>
                    <a:p>
                      <a:pPr marL="0" marR="0" lvl="0" indent="0" algn="r" defTabSz="914400" rtl="1" eaLnBrk="1" fontAlgn="base" latinLnBrk="0" hangingPunct="1">
                        <a:lnSpc>
                          <a:spcPct val="100000"/>
                        </a:lnSpc>
                        <a:spcBef>
                          <a:spcPct val="20000"/>
                        </a:spcBef>
                        <a:spcAft>
                          <a:spcPct val="0"/>
                        </a:spcAft>
                        <a:buClrTx/>
                        <a:buSzTx/>
                        <a:buFontTx/>
                        <a:buNone/>
                        <a:tabLst/>
                      </a:pPr>
                      <a:r>
                        <a:rPr kumimoji="0" lang="ar-SA" sz="4800" b="0" i="0" u="none" strike="noStrike" cap="none" normalizeH="0" baseline="0" dirty="0">
                          <a:ln>
                            <a:noFill/>
                          </a:ln>
                          <a:solidFill>
                            <a:schemeClr val="tx1"/>
                          </a:solidFill>
                          <a:effectLst/>
                          <a:latin typeface="Arial" charset="0"/>
                          <a:cs typeface="Arial" charset="0"/>
                        </a:rPr>
                        <a:t>آمين</a:t>
                      </a:r>
                      <a:r>
                        <a:rPr kumimoji="0" lang="ar-SA" sz="5300" b="0" i="0" u="none" strike="noStrike" cap="none" normalizeH="0" baseline="0" dirty="0">
                          <a:ln>
                            <a:noFill/>
                          </a:ln>
                          <a:solidFill>
                            <a:schemeClr val="tx1"/>
                          </a:solidFill>
                          <a:effectLst/>
                          <a:latin typeface="Arial" charset="0"/>
                          <a:cs typeface="Arial" charset="0"/>
                        </a:rPr>
                        <a:t>.</a:t>
                      </a:r>
                      <a:endParaRPr kumimoji="0" lang="en-US" sz="5300" b="0" i="0" u="none" strike="noStrike" cap="none" normalizeH="0" baseline="0" dirty="0">
                        <a:ln>
                          <a:noFill/>
                        </a:ln>
                        <a:solidFill>
                          <a:schemeClr val="tx1"/>
                        </a:solidFill>
                        <a:effectLst/>
                        <a:latin typeface="Arial" charset="0"/>
                        <a:cs typeface="Arial" charset="0"/>
                      </a:endParaRPr>
                    </a:p>
                  </a:txBody>
                  <a:tcPr marL="121920" marR="121920" horzOverflow="overflow">
                    <a:lnL>
                      <a:noFill/>
                    </a:lnL>
                    <a:lnR cap="flat">
                      <a:noFill/>
                    </a:lnR>
                    <a:lnT>
                      <a:noFill/>
                    </a:lnT>
                    <a:lnB cap="flat">
                      <a:noFill/>
                    </a:lnB>
                    <a:lnTlToBr>
                      <a:noFill/>
                    </a:lnTlToBr>
                    <a:lnBlToTr>
                      <a:noFill/>
                    </a:lnBlToTr>
                    <a:noFill/>
                  </a:tcPr>
                </a:tc>
                <a:extLst>
                  <a:ext uri="{0D108BD9-81ED-4DB2-BD59-A6C34878D82A}">
                    <a16:rowId xmlns:a16="http://schemas.microsoft.com/office/drawing/2014/main" val="10001"/>
                  </a:ext>
                </a:extLst>
              </a:tr>
            </a:tbl>
          </a:graphicData>
        </a:graphic>
      </p:graphicFrame>
    </p:spTree>
  </p:cSld>
  <p:clrMapOvr>
    <a:masterClrMapping/>
  </p:clrMapOvr>
  <p:transition/>
</p:sld>
</file>

<file path=ppt/slides/slide7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792367" name="Group 47"/>
          <p:cNvGraphicFramePr>
            <a:graphicFrameLocks noGrp="1"/>
          </p:cNvGraphicFramePr>
          <p:nvPr>
            <p:ph/>
          </p:nvPr>
        </p:nvGraphicFramePr>
        <p:xfrm>
          <a:off x="335360" y="476672"/>
          <a:ext cx="11449272" cy="5652311"/>
        </p:xfrm>
        <a:graphic>
          <a:graphicData uri="http://schemas.openxmlformats.org/drawingml/2006/table">
            <a:tbl>
              <a:tblPr/>
              <a:tblGrid>
                <a:gridCol w="3978825">
                  <a:extLst>
                    <a:ext uri="{9D8B030D-6E8A-4147-A177-3AD203B41FA5}">
                      <a16:colId xmlns:a16="http://schemas.microsoft.com/office/drawing/2014/main" val="20000"/>
                    </a:ext>
                  </a:extLst>
                </a:gridCol>
                <a:gridCol w="4189946">
                  <a:extLst>
                    <a:ext uri="{9D8B030D-6E8A-4147-A177-3AD203B41FA5}">
                      <a16:colId xmlns:a16="http://schemas.microsoft.com/office/drawing/2014/main" val="20001"/>
                    </a:ext>
                  </a:extLst>
                </a:gridCol>
                <a:gridCol w="3280501">
                  <a:extLst>
                    <a:ext uri="{9D8B030D-6E8A-4147-A177-3AD203B41FA5}">
                      <a16:colId xmlns:a16="http://schemas.microsoft.com/office/drawing/2014/main" val="20002"/>
                    </a:ext>
                  </a:extLst>
                </a:gridCol>
              </a:tblGrid>
              <a:tr h="3671411">
                <a:tc>
                  <a:txBody>
                    <a:bodyPr/>
                    <a:lstStyle/>
                    <a:p>
                      <a:pPr marL="0" marR="0" lvl="0" indent="0" algn="just" defTabSz="914400" rtl="0" eaLnBrk="1" fontAlgn="base" latinLnBrk="0" hangingPunct="1">
                        <a:lnSpc>
                          <a:spcPct val="100000"/>
                        </a:lnSpc>
                        <a:spcBef>
                          <a:spcPct val="20000"/>
                        </a:spcBef>
                        <a:spcAft>
                          <a:spcPct val="0"/>
                        </a:spcAft>
                        <a:buClrTx/>
                        <a:buSzTx/>
                        <a:buFontTx/>
                        <a:buNone/>
                        <a:tabLst/>
                      </a:pPr>
                      <a:r>
                        <a:rPr kumimoji="0" lang="en-US" sz="2700" b="0" i="0" u="sng" strike="noStrike" cap="none" normalizeH="0" baseline="0" dirty="0" err="1">
                          <a:ln>
                            <a:noFill/>
                          </a:ln>
                          <a:solidFill>
                            <a:schemeClr val="tx1"/>
                          </a:solidFill>
                          <a:effectLst/>
                          <a:latin typeface="Coptic1" pitchFamily="2" charset="0"/>
                          <a:cs typeface="Arial" charset="0"/>
                        </a:rPr>
                        <a:t>Piou</a:t>
                      </a:r>
                      <a:r>
                        <a:rPr kumimoji="0" lang="en-US" sz="2700" b="0" i="0" u="sng" strike="noStrike" cap="none" normalizeH="0" baseline="0" dirty="0">
                          <a:ln>
                            <a:noFill/>
                          </a:ln>
                          <a:solidFill>
                            <a:schemeClr val="tx1"/>
                          </a:solidFill>
                          <a:effectLst/>
                          <a:latin typeface="Coptic1" pitchFamily="2" charset="0"/>
                          <a:cs typeface="Arial" charset="0"/>
                        </a:rPr>
                        <a:t>/b:</a:t>
                      </a:r>
                    </a:p>
                    <a:p>
                      <a:pPr marL="0" marR="0" lvl="0" indent="0" algn="just" defTabSz="914400" rtl="0" eaLnBrk="1" fontAlgn="base" latinLnBrk="0" hangingPunct="1">
                        <a:lnSpc>
                          <a:spcPct val="100000"/>
                        </a:lnSpc>
                        <a:spcBef>
                          <a:spcPct val="20000"/>
                        </a:spcBef>
                        <a:spcAft>
                          <a:spcPct val="0"/>
                        </a:spcAft>
                        <a:buClrTx/>
                        <a:buSzTx/>
                        <a:buFontTx/>
                        <a:buNone/>
                        <a:tabLst/>
                      </a:pPr>
                      <a:r>
                        <a:rPr kumimoji="0" lang="en-US" sz="4300" b="0" i="0" u="none" strike="noStrike" cap="none" normalizeH="0" baseline="0" dirty="0" err="1">
                          <a:ln>
                            <a:noFill/>
                          </a:ln>
                          <a:solidFill>
                            <a:schemeClr val="tx1"/>
                          </a:solidFill>
                          <a:effectLst/>
                          <a:latin typeface="Coptic1" pitchFamily="2" charset="0"/>
                          <a:cs typeface="Arial" charset="0"/>
                        </a:rPr>
                        <a:t>Fc~marwout</a:t>
                      </a:r>
                      <a:r>
                        <a:rPr kumimoji="0" lang="en-US" sz="4300" b="0" i="0" u="none" strike="noStrike" cap="none" normalizeH="0" baseline="0" dirty="0">
                          <a:ln>
                            <a:noFill/>
                          </a:ln>
                          <a:solidFill>
                            <a:schemeClr val="tx1"/>
                          </a:solidFill>
                          <a:effectLst/>
                          <a:latin typeface="Coptic1" pitchFamily="2" charset="0"/>
                          <a:cs typeface="Arial" charset="0"/>
                        </a:rPr>
                        <a:t> </a:t>
                      </a:r>
                      <a:r>
                        <a:rPr kumimoji="0" lang="en-US" sz="4300" b="0" i="0" u="none" strike="noStrike" cap="none" normalizeH="0" baseline="0" dirty="0" err="1">
                          <a:ln>
                            <a:noFill/>
                          </a:ln>
                          <a:solidFill>
                            <a:schemeClr val="tx1"/>
                          </a:solidFill>
                          <a:effectLst/>
                          <a:latin typeface="Coptic1" pitchFamily="2" charset="0"/>
                          <a:cs typeface="Arial" charset="0"/>
                        </a:rPr>
                        <a:t>n~je</a:t>
                      </a:r>
                      <a:r>
                        <a:rPr kumimoji="0" lang="en-US" sz="4300" b="0" i="0" u="none" strike="noStrike" cap="none" normalizeH="0" baseline="0" dirty="0">
                          <a:ln>
                            <a:noFill/>
                          </a:ln>
                          <a:solidFill>
                            <a:schemeClr val="tx1"/>
                          </a:solidFill>
                          <a:effectLst/>
                          <a:latin typeface="Coptic1" pitchFamily="2" charset="0"/>
                          <a:cs typeface="Arial" charset="0"/>
                        </a:rPr>
                        <a:t> </a:t>
                      </a:r>
                      <a:r>
                        <a:rPr kumimoji="0" lang="en-US" sz="4300" b="0" i="0" u="none" strike="noStrike" cap="none" normalizeH="0" baseline="0" dirty="0" err="1">
                          <a:ln>
                            <a:noFill/>
                          </a:ln>
                          <a:solidFill>
                            <a:schemeClr val="tx1"/>
                          </a:solidFill>
                          <a:effectLst/>
                          <a:latin typeface="Coptic1" pitchFamily="2" charset="0"/>
                          <a:cs typeface="Arial" charset="0"/>
                        </a:rPr>
                        <a:t>pip~neuma</a:t>
                      </a:r>
                      <a:r>
                        <a:rPr kumimoji="0" lang="en-US" sz="4300" b="0" i="0" u="none" strike="noStrike" cap="none" normalizeH="0" baseline="0" dirty="0">
                          <a:ln>
                            <a:noFill/>
                          </a:ln>
                          <a:solidFill>
                            <a:schemeClr val="tx1"/>
                          </a:solidFill>
                          <a:effectLst/>
                          <a:latin typeface="Coptic1" pitchFamily="2" charset="0"/>
                          <a:cs typeface="Arial" charset="0"/>
                        </a:rPr>
                        <a:t> </a:t>
                      </a:r>
                      <a:r>
                        <a:rPr kumimoji="0" lang="en-US" sz="4300" b="0" i="0" u="none" strike="noStrike" cap="none" normalizeH="0" baseline="0" dirty="0" err="1">
                          <a:ln>
                            <a:noFill/>
                          </a:ln>
                          <a:solidFill>
                            <a:schemeClr val="tx1"/>
                          </a:solidFill>
                          <a:effectLst/>
                          <a:latin typeface="Coptic1" pitchFamily="2" charset="0"/>
                          <a:cs typeface="Arial" charset="0"/>
                        </a:rPr>
                        <a:t>eyouab</a:t>
                      </a:r>
                      <a:r>
                        <a:rPr kumimoji="0" lang="en-US" sz="4300" b="0" i="0" u="none" strike="noStrike" cap="none" normalizeH="0" baseline="0" dirty="0">
                          <a:ln>
                            <a:noFill/>
                          </a:ln>
                          <a:solidFill>
                            <a:schemeClr val="tx1"/>
                          </a:solidFill>
                          <a:effectLst/>
                          <a:latin typeface="Coptic1" pitchFamily="2" charset="0"/>
                          <a:cs typeface="Arial" charset="0"/>
                        </a:rPr>
                        <a:t> </a:t>
                      </a:r>
                      <a:r>
                        <a:rPr kumimoji="0" lang="en-US" sz="4300" b="0" i="0" u="none" strike="noStrike" cap="none" normalizeH="0" baseline="0" dirty="0" err="1">
                          <a:ln>
                            <a:noFill/>
                          </a:ln>
                          <a:solidFill>
                            <a:schemeClr val="tx1"/>
                          </a:solidFill>
                          <a:effectLst/>
                          <a:latin typeface="Coptic1" pitchFamily="2" charset="0"/>
                          <a:cs typeface="Arial" charset="0"/>
                        </a:rPr>
                        <a:t>m~parakl</a:t>
                      </a:r>
                      <a:r>
                        <a:rPr kumimoji="0" lang="en-US" sz="4300" b="0" i="0" u="none" strike="noStrike" cap="none" normalizeH="0" baseline="0" dirty="0">
                          <a:ln>
                            <a:noFill/>
                          </a:ln>
                          <a:solidFill>
                            <a:schemeClr val="tx1"/>
                          </a:solidFill>
                          <a:effectLst/>
                          <a:latin typeface="Coptic1" pitchFamily="2" charset="0"/>
                          <a:cs typeface="Arial" charset="0"/>
                        </a:rPr>
                        <a:t>/ton</a:t>
                      </a:r>
                      <a:endParaRPr kumimoji="0" lang="en-US" sz="5300" b="0" i="0" u="none" strike="noStrike" cap="none" normalizeH="0" baseline="0" dirty="0">
                        <a:ln>
                          <a:noFill/>
                        </a:ln>
                        <a:solidFill>
                          <a:schemeClr val="tx1"/>
                        </a:solidFill>
                        <a:effectLst/>
                        <a:latin typeface="Avva_Shenouda" pitchFamily="34" charset="0"/>
                        <a:cs typeface="Arial" charset="0"/>
                      </a:endParaRPr>
                    </a:p>
                  </a:txBody>
                  <a:tcPr marL="121920" marR="121920" horzOverflow="overflow">
                    <a:lnL>
                      <a:noFill/>
                    </a:lnL>
                    <a:lnR>
                      <a:noFill/>
                    </a:lnR>
                    <a:lnT cap="flat">
                      <a:noFill/>
                    </a:lnT>
                    <a:lnB>
                      <a:noFill/>
                    </a:lnB>
                    <a:lnTlToBr>
                      <a:noFill/>
                    </a:lnTlToBr>
                    <a:lnBlToTr>
                      <a:noFill/>
                    </a:lnBlToTr>
                    <a:noFill/>
                  </a:tcPr>
                </a:tc>
                <a:tc>
                  <a:txBody>
                    <a:bodyPr/>
                    <a:lstStyle/>
                    <a:p>
                      <a:pPr marL="0" marR="0" lvl="0" indent="0" algn="just" defTabSz="914400" rtl="0" eaLnBrk="1" fontAlgn="base" latinLnBrk="0" hangingPunct="1">
                        <a:lnSpc>
                          <a:spcPct val="100000"/>
                        </a:lnSpc>
                        <a:spcBef>
                          <a:spcPct val="20000"/>
                        </a:spcBef>
                        <a:spcAft>
                          <a:spcPct val="0"/>
                        </a:spcAft>
                        <a:buClrTx/>
                        <a:buSzTx/>
                        <a:buFontTx/>
                        <a:buNone/>
                        <a:tabLst/>
                      </a:pPr>
                      <a:r>
                        <a:rPr kumimoji="0" lang="fr-CA" sz="2700" b="0" i="0" u="sng" strike="noStrike" cap="none" normalizeH="0" baseline="0" dirty="0">
                          <a:ln>
                            <a:noFill/>
                          </a:ln>
                          <a:solidFill>
                            <a:schemeClr val="tx1"/>
                          </a:solidFill>
                          <a:effectLst/>
                          <a:latin typeface="Arial" charset="0"/>
                          <a:cs typeface="Arial" charset="0"/>
                        </a:rPr>
                        <a:t>Prêtre:</a:t>
                      </a:r>
                      <a:r>
                        <a:rPr kumimoji="0" lang="fr-CA" sz="2700" b="0" i="0" u="none" strike="noStrike" cap="none" normalizeH="0" baseline="0" dirty="0">
                          <a:ln>
                            <a:noFill/>
                          </a:ln>
                          <a:solidFill>
                            <a:schemeClr val="tx1"/>
                          </a:solidFill>
                          <a:effectLst/>
                          <a:latin typeface="Arial" charset="0"/>
                          <a:cs typeface="Arial" charset="0"/>
                        </a:rPr>
                        <a:t> </a:t>
                      </a:r>
                    </a:p>
                    <a:p>
                      <a:pPr marL="0" marR="0" lvl="0" indent="0" algn="just" defTabSz="914400" rtl="0" eaLnBrk="1" fontAlgn="base" latinLnBrk="0" hangingPunct="1">
                        <a:lnSpc>
                          <a:spcPct val="100000"/>
                        </a:lnSpc>
                        <a:spcBef>
                          <a:spcPct val="20000"/>
                        </a:spcBef>
                        <a:spcAft>
                          <a:spcPct val="0"/>
                        </a:spcAft>
                        <a:buClrTx/>
                        <a:buSzTx/>
                        <a:buFontTx/>
                        <a:buNone/>
                        <a:tabLst/>
                      </a:pPr>
                      <a:r>
                        <a:rPr kumimoji="0" lang="fr-CA" sz="4300" b="0" i="0" u="none" strike="noStrike" cap="none" normalizeH="0" baseline="0" dirty="0">
                          <a:ln>
                            <a:noFill/>
                          </a:ln>
                          <a:solidFill>
                            <a:schemeClr val="tx1"/>
                          </a:solidFill>
                          <a:effectLst/>
                          <a:latin typeface="Arial" charset="0"/>
                          <a:cs typeface="Arial" charset="0"/>
                        </a:rPr>
                        <a:t>Béni soit Le Saint Esprit, Le  Paraclet.</a:t>
                      </a:r>
                      <a:endParaRPr kumimoji="0" lang="en-US" sz="4300" b="0" i="0" u="none" strike="noStrike" cap="none" normalizeH="0" baseline="0" dirty="0">
                        <a:ln>
                          <a:noFill/>
                        </a:ln>
                        <a:solidFill>
                          <a:schemeClr val="tx1"/>
                        </a:solidFill>
                        <a:effectLst/>
                        <a:latin typeface="Arial" charset="0"/>
                        <a:cs typeface="Arial" charset="0"/>
                      </a:endParaRPr>
                    </a:p>
                  </a:txBody>
                  <a:tcPr marL="121920" marR="121920" horzOverflow="overflow">
                    <a:lnL>
                      <a:noFill/>
                    </a:lnL>
                    <a:lnR>
                      <a:noFill/>
                    </a:lnR>
                    <a:lnT cap="flat">
                      <a:noFill/>
                    </a:lnT>
                    <a:lnB>
                      <a:noFill/>
                    </a:lnB>
                    <a:lnTlToBr>
                      <a:noFill/>
                    </a:lnTlToBr>
                    <a:lnBlToTr>
                      <a:noFill/>
                    </a:lnBlToTr>
                    <a:noFill/>
                  </a:tcPr>
                </a:tc>
                <a:tc>
                  <a:txBody>
                    <a:bodyPr/>
                    <a:lstStyle/>
                    <a:p>
                      <a:pPr marL="0" marR="0" lvl="0" indent="0" algn="just" defTabSz="914400" rtl="1" eaLnBrk="1" fontAlgn="base" latinLnBrk="0" hangingPunct="1">
                        <a:lnSpc>
                          <a:spcPct val="100000"/>
                        </a:lnSpc>
                        <a:spcBef>
                          <a:spcPct val="20000"/>
                        </a:spcBef>
                        <a:spcAft>
                          <a:spcPct val="0"/>
                        </a:spcAft>
                        <a:buClrTx/>
                        <a:buSzTx/>
                        <a:buFontTx/>
                        <a:buNone/>
                        <a:tabLst/>
                      </a:pPr>
                      <a:r>
                        <a:rPr kumimoji="0" lang="ar-SA" sz="2700" b="0" i="0" u="sng" strike="noStrike" cap="none" normalizeH="0" baseline="0" dirty="0">
                          <a:ln>
                            <a:noFill/>
                          </a:ln>
                          <a:solidFill>
                            <a:schemeClr val="tx1"/>
                          </a:solidFill>
                          <a:effectLst/>
                          <a:latin typeface="Arial" charset="0"/>
                          <a:cs typeface="Arial" charset="0"/>
                        </a:rPr>
                        <a:t>الكاهن:</a:t>
                      </a:r>
                    </a:p>
                    <a:p>
                      <a:pPr marL="0" marR="0" lvl="0" indent="0" algn="just" defTabSz="914400" rtl="1" eaLnBrk="1" fontAlgn="base" latinLnBrk="0" hangingPunct="1">
                        <a:lnSpc>
                          <a:spcPct val="100000"/>
                        </a:lnSpc>
                        <a:spcBef>
                          <a:spcPct val="20000"/>
                        </a:spcBef>
                        <a:spcAft>
                          <a:spcPct val="0"/>
                        </a:spcAft>
                        <a:buClrTx/>
                        <a:buSzTx/>
                        <a:buFontTx/>
                        <a:buNone/>
                        <a:tabLst/>
                      </a:pPr>
                      <a:r>
                        <a:rPr kumimoji="0" lang="ar-SA" sz="4800" b="0" i="0" u="none" strike="noStrike" cap="none" normalizeH="0" baseline="0" dirty="0">
                          <a:ln>
                            <a:noFill/>
                          </a:ln>
                          <a:solidFill>
                            <a:schemeClr val="tx1"/>
                          </a:solidFill>
                          <a:effectLst/>
                          <a:latin typeface="Arial" charset="0"/>
                          <a:cs typeface="Arial" charset="0"/>
                        </a:rPr>
                        <a:t>مُبَارك الروح القدس المُعزّى.</a:t>
                      </a:r>
                      <a:endParaRPr kumimoji="0" lang="en-US" sz="4800" b="0" i="0" u="none" strike="noStrike" cap="none" normalizeH="0" baseline="0" dirty="0">
                        <a:ln>
                          <a:noFill/>
                        </a:ln>
                        <a:solidFill>
                          <a:schemeClr val="tx1"/>
                        </a:solidFill>
                        <a:effectLst/>
                        <a:latin typeface="Arial" charset="0"/>
                        <a:cs typeface="Arial" charset="0"/>
                      </a:endParaRPr>
                    </a:p>
                  </a:txBody>
                  <a:tcPr marL="121920" marR="121920" horzOverflow="overflow">
                    <a:lnL>
                      <a:noFill/>
                    </a:lnL>
                    <a:lnR cap="flat">
                      <a:noFill/>
                    </a:lnR>
                    <a:lnT cap="flat">
                      <a:noFill/>
                    </a:lnT>
                    <a:lnB>
                      <a:noFill/>
                    </a:lnB>
                    <a:lnTlToBr>
                      <a:noFill/>
                    </a:lnTlToBr>
                    <a:lnBlToTr>
                      <a:noFill/>
                    </a:lnBlToTr>
                    <a:noFill/>
                  </a:tcPr>
                </a:tc>
                <a:extLst>
                  <a:ext uri="{0D108BD9-81ED-4DB2-BD59-A6C34878D82A}">
                    <a16:rowId xmlns:a16="http://schemas.microsoft.com/office/drawing/2014/main" val="10000"/>
                  </a:ext>
                </a:extLst>
              </a:tr>
              <a:tr h="1980900">
                <a:tc>
                  <a:txBody>
                    <a:bodyPr/>
                    <a:lstStyle/>
                    <a:p>
                      <a:pPr marL="0" marR="0" lvl="0" indent="0" algn="just" defTabSz="914400" rtl="0" eaLnBrk="1" fontAlgn="base" latinLnBrk="0" hangingPunct="1">
                        <a:lnSpc>
                          <a:spcPct val="100000"/>
                        </a:lnSpc>
                        <a:spcBef>
                          <a:spcPct val="20000"/>
                        </a:spcBef>
                        <a:spcAft>
                          <a:spcPct val="0"/>
                        </a:spcAft>
                        <a:buClrTx/>
                        <a:buSzTx/>
                        <a:buFontTx/>
                        <a:buNone/>
                        <a:tabLst/>
                      </a:pPr>
                      <a:r>
                        <a:rPr kumimoji="0" lang="en-US" sz="2700" b="0" i="0" u="sng" strike="noStrike" cap="none" normalizeH="0" baseline="0" dirty="0" err="1">
                          <a:ln>
                            <a:noFill/>
                          </a:ln>
                          <a:solidFill>
                            <a:schemeClr val="tx1"/>
                          </a:solidFill>
                          <a:effectLst/>
                          <a:latin typeface="Coptic1" pitchFamily="2" charset="0"/>
                          <a:cs typeface="Arial" charset="0"/>
                        </a:rPr>
                        <a:t>Pidiakwn</a:t>
                      </a:r>
                      <a:r>
                        <a:rPr kumimoji="0" lang="en-US" sz="2700" b="0" i="0" u="sng" strike="noStrike" cap="none" normalizeH="0" baseline="0" dirty="0">
                          <a:ln>
                            <a:noFill/>
                          </a:ln>
                          <a:solidFill>
                            <a:schemeClr val="tx1"/>
                          </a:solidFill>
                          <a:effectLst/>
                          <a:latin typeface="Coptic1" pitchFamily="2" charset="0"/>
                          <a:cs typeface="Arial" charset="0"/>
                        </a:rPr>
                        <a:t>:</a:t>
                      </a:r>
                    </a:p>
                    <a:p>
                      <a:pPr marL="0" marR="0" lvl="0" indent="0" algn="just" defTabSz="914400" rtl="0" eaLnBrk="1" fontAlgn="base" latinLnBrk="0" hangingPunct="1">
                        <a:lnSpc>
                          <a:spcPct val="100000"/>
                        </a:lnSpc>
                        <a:spcBef>
                          <a:spcPct val="20000"/>
                        </a:spcBef>
                        <a:spcAft>
                          <a:spcPct val="0"/>
                        </a:spcAft>
                        <a:buClrTx/>
                        <a:buSzTx/>
                        <a:buFontTx/>
                        <a:buNone/>
                        <a:tabLst/>
                      </a:pPr>
                      <a:r>
                        <a:rPr kumimoji="0" lang="en-US" sz="4300" b="0" i="0" u="none" strike="noStrike" cap="none" normalizeH="0" baseline="0" dirty="0">
                          <a:ln>
                            <a:noFill/>
                          </a:ln>
                          <a:solidFill>
                            <a:schemeClr val="tx1"/>
                          </a:solidFill>
                          <a:effectLst/>
                          <a:latin typeface="Coptic1" pitchFamily="2" charset="0"/>
                          <a:cs typeface="Arial" charset="0"/>
                        </a:rPr>
                        <a:t>Am/n.</a:t>
                      </a:r>
                    </a:p>
                  </a:txBody>
                  <a:tcPr marL="121920" marR="121920" horzOverflow="overflow">
                    <a:lnL>
                      <a:noFill/>
                    </a:lnL>
                    <a:lnR>
                      <a:noFill/>
                    </a:lnR>
                    <a:lnT>
                      <a:noFill/>
                    </a:lnT>
                    <a:lnB cap="flat">
                      <a:noFill/>
                    </a:lnB>
                    <a:lnTlToBr>
                      <a:noFill/>
                    </a:lnTlToBr>
                    <a:lnBlToTr>
                      <a:noFill/>
                    </a:lnBlToTr>
                    <a:noFill/>
                  </a:tcPr>
                </a:tc>
                <a:tc>
                  <a:txBody>
                    <a:bodyPr/>
                    <a:lstStyle/>
                    <a:p>
                      <a:pPr marL="0" marR="0" lvl="0" indent="0" algn="just" defTabSz="914400" rtl="0" eaLnBrk="1" fontAlgn="base" latinLnBrk="0" hangingPunct="1">
                        <a:lnSpc>
                          <a:spcPct val="100000"/>
                        </a:lnSpc>
                        <a:spcBef>
                          <a:spcPct val="20000"/>
                        </a:spcBef>
                        <a:spcAft>
                          <a:spcPct val="0"/>
                        </a:spcAft>
                        <a:buClrTx/>
                        <a:buSzTx/>
                        <a:buFontTx/>
                        <a:buNone/>
                        <a:tabLst/>
                      </a:pPr>
                      <a:r>
                        <a:rPr kumimoji="0" lang="fr-CA" sz="2700" b="0" i="0" u="sng" strike="noStrike" cap="none" normalizeH="0" baseline="0" dirty="0">
                          <a:ln>
                            <a:noFill/>
                          </a:ln>
                          <a:solidFill>
                            <a:schemeClr val="tx1"/>
                          </a:solidFill>
                          <a:effectLst/>
                          <a:latin typeface="Arial" charset="0"/>
                          <a:cs typeface="Arial" charset="0"/>
                        </a:rPr>
                        <a:t>Diacre:</a:t>
                      </a:r>
                      <a:r>
                        <a:rPr kumimoji="0" lang="fr-CA" sz="2700" b="1" i="0" u="none" strike="noStrike" cap="none" normalizeH="0" baseline="0" dirty="0">
                          <a:ln>
                            <a:noFill/>
                          </a:ln>
                          <a:solidFill>
                            <a:schemeClr val="tx1"/>
                          </a:solidFill>
                          <a:effectLst/>
                          <a:latin typeface="Arial" charset="0"/>
                          <a:cs typeface="Arial" charset="0"/>
                        </a:rPr>
                        <a:t> </a:t>
                      </a:r>
                    </a:p>
                    <a:p>
                      <a:pPr marL="0" marR="0" lvl="0" indent="0" algn="just" defTabSz="914400" rtl="0" eaLnBrk="1" fontAlgn="base" latinLnBrk="0" hangingPunct="1">
                        <a:lnSpc>
                          <a:spcPct val="100000"/>
                        </a:lnSpc>
                        <a:spcBef>
                          <a:spcPct val="20000"/>
                        </a:spcBef>
                        <a:spcAft>
                          <a:spcPct val="0"/>
                        </a:spcAft>
                        <a:buClrTx/>
                        <a:buSzTx/>
                        <a:buFontTx/>
                        <a:buNone/>
                        <a:tabLst/>
                      </a:pPr>
                      <a:r>
                        <a:rPr kumimoji="0" lang="fr-CA" sz="4300" b="0" i="0" u="none" strike="noStrike" cap="none" normalizeH="0" baseline="0" dirty="0">
                          <a:ln>
                            <a:noFill/>
                          </a:ln>
                          <a:solidFill>
                            <a:schemeClr val="tx1"/>
                          </a:solidFill>
                          <a:effectLst/>
                          <a:latin typeface="Arial" charset="0"/>
                          <a:cs typeface="Arial" charset="0"/>
                        </a:rPr>
                        <a:t>Amen.</a:t>
                      </a:r>
                      <a:endParaRPr kumimoji="0" lang="en-US" sz="4300" b="0" i="0" u="none" strike="noStrike" cap="none" normalizeH="0" baseline="0" dirty="0">
                        <a:ln>
                          <a:noFill/>
                        </a:ln>
                        <a:solidFill>
                          <a:schemeClr val="tx1"/>
                        </a:solidFill>
                        <a:effectLst/>
                        <a:latin typeface="Arial" charset="0"/>
                        <a:cs typeface="Arial" charset="0"/>
                      </a:endParaRPr>
                    </a:p>
                  </a:txBody>
                  <a:tcPr marL="121920" marR="121920" horzOverflow="overflow">
                    <a:lnL>
                      <a:noFill/>
                    </a:lnL>
                    <a:lnR>
                      <a:noFill/>
                    </a:lnR>
                    <a:lnT>
                      <a:noFill/>
                    </a:lnT>
                    <a:lnB cap="flat">
                      <a:noFill/>
                    </a:lnB>
                    <a:lnTlToBr>
                      <a:noFill/>
                    </a:lnTlToBr>
                    <a:lnBlToTr>
                      <a:noFill/>
                    </a:lnBlToTr>
                    <a:noFill/>
                  </a:tcPr>
                </a:tc>
                <a:tc>
                  <a:txBody>
                    <a:bodyPr/>
                    <a:lstStyle/>
                    <a:p>
                      <a:pPr marL="0" marR="0" lvl="0" indent="0" algn="just" defTabSz="914400" rtl="1" eaLnBrk="1" fontAlgn="base" latinLnBrk="0" hangingPunct="1">
                        <a:lnSpc>
                          <a:spcPct val="100000"/>
                        </a:lnSpc>
                        <a:spcBef>
                          <a:spcPct val="20000"/>
                        </a:spcBef>
                        <a:spcAft>
                          <a:spcPct val="0"/>
                        </a:spcAft>
                        <a:buClrTx/>
                        <a:buSzTx/>
                        <a:buFontTx/>
                        <a:buNone/>
                        <a:tabLst/>
                      </a:pPr>
                      <a:r>
                        <a:rPr kumimoji="0" lang="ar-SA" sz="2700" b="0" i="0" u="sng" strike="noStrike" cap="none" normalizeH="0" baseline="0" dirty="0">
                          <a:ln>
                            <a:noFill/>
                          </a:ln>
                          <a:solidFill>
                            <a:schemeClr val="tx1"/>
                          </a:solidFill>
                          <a:effectLst/>
                          <a:latin typeface="Arial" charset="0"/>
                          <a:cs typeface="Arial" charset="0"/>
                        </a:rPr>
                        <a:t>الشماس:</a:t>
                      </a:r>
                      <a:endParaRPr kumimoji="0" lang="en-CA" sz="2700" b="0" i="0" u="sng" strike="noStrike" cap="none" normalizeH="0" baseline="0" dirty="0">
                        <a:ln>
                          <a:noFill/>
                        </a:ln>
                        <a:solidFill>
                          <a:schemeClr val="tx1"/>
                        </a:solidFill>
                        <a:effectLst/>
                        <a:latin typeface="Arial" charset="0"/>
                        <a:cs typeface="Arial" charset="0"/>
                      </a:endParaRPr>
                    </a:p>
                    <a:p>
                      <a:pPr marL="0" marR="0" lvl="0" indent="0" algn="just" defTabSz="914400" rtl="1" eaLnBrk="1" fontAlgn="base" latinLnBrk="0" hangingPunct="1">
                        <a:lnSpc>
                          <a:spcPct val="100000"/>
                        </a:lnSpc>
                        <a:spcBef>
                          <a:spcPct val="20000"/>
                        </a:spcBef>
                        <a:spcAft>
                          <a:spcPct val="0"/>
                        </a:spcAft>
                        <a:buClrTx/>
                        <a:buSzTx/>
                        <a:buFontTx/>
                        <a:buNone/>
                        <a:tabLst/>
                      </a:pPr>
                      <a:r>
                        <a:rPr kumimoji="0" lang="ar-SA" sz="4800" b="0" i="0" u="none" strike="noStrike" cap="none" normalizeH="0" baseline="0" dirty="0">
                          <a:ln>
                            <a:noFill/>
                          </a:ln>
                          <a:solidFill>
                            <a:schemeClr val="tx1"/>
                          </a:solidFill>
                          <a:effectLst/>
                          <a:latin typeface="Arial" charset="0"/>
                          <a:cs typeface="Arial" charset="0"/>
                        </a:rPr>
                        <a:t>آمين.</a:t>
                      </a:r>
                      <a:endParaRPr kumimoji="0" lang="en-US" sz="4800" b="0" i="0" u="none" strike="noStrike" cap="none" normalizeH="0" baseline="0" dirty="0">
                        <a:ln>
                          <a:noFill/>
                        </a:ln>
                        <a:solidFill>
                          <a:schemeClr val="tx1"/>
                        </a:solidFill>
                        <a:effectLst/>
                        <a:latin typeface="Coptic1" pitchFamily="2" charset="0"/>
                        <a:cs typeface="Arial" charset="0"/>
                      </a:endParaRPr>
                    </a:p>
                  </a:txBody>
                  <a:tcPr marL="121920" marR="121920" horzOverflow="overflow">
                    <a:lnL>
                      <a:noFill/>
                    </a:lnL>
                    <a:lnR cap="flat">
                      <a:noFill/>
                    </a:lnR>
                    <a:lnT>
                      <a:noFill/>
                    </a:lnT>
                    <a:lnB cap="flat">
                      <a:noFill/>
                    </a:lnB>
                    <a:lnTlToBr>
                      <a:noFill/>
                    </a:lnTlToBr>
                    <a:lnBlToTr>
                      <a:noFill/>
                    </a:lnBlToTr>
                    <a:noFill/>
                  </a:tcPr>
                </a:tc>
                <a:extLst>
                  <a:ext uri="{0D108BD9-81ED-4DB2-BD59-A6C34878D82A}">
                    <a16:rowId xmlns:a16="http://schemas.microsoft.com/office/drawing/2014/main" val="10001"/>
                  </a:ext>
                </a:extLst>
              </a:tr>
            </a:tbl>
          </a:graphicData>
        </a:graphic>
      </p:graphicFrame>
    </p:spTree>
  </p:cSld>
  <p:clrMapOvr>
    <a:masterClrMapping/>
  </p:clrMapOvr>
  <p:transition/>
</p:sld>
</file>

<file path=ppt/slides/slide7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794413" name="Group 45"/>
          <p:cNvGraphicFramePr>
            <a:graphicFrameLocks noGrp="1"/>
          </p:cNvGraphicFramePr>
          <p:nvPr>
            <p:ph idx="1"/>
          </p:nvPr>
        </p:nvGraphicFramePr>
        <p:xfrm>
          <a:off x="335361" y="396240"/>
          <a:ext cx="11377263" cy="6065520"/>
        </p:xfrm>
        <a:graphic>
          <a:graphicData uri="http://schemas.openxmlformats.org/drawingml/2006/table">
            <a:tbl>
              <a:tblPr/>
              <a:tblGrid>
                <a:gridCol w="4203938">
                  <a:extLst>
                    <a:ext uri="{9D8B030D-6E8A-4147-A177-3AD203B41FA5}">
                      <a16:colId xmlns:a16="http://schemas.microsoft.com/office/drawing/2014/main" val="20000"/>
                    </a:ext>
                  </a:extLst>
                </a:gridCol>
                <a:gridCol w="3832767">
                  <a:extLst>
                    <a:ext uri="{9D8B030D-6E8A-4147-A177-3AD203B41FA5}">
                      <a16:colId xmlns:a16="http://schemas.microsoft.com/office/drawing/2014/main" val="20001"/>
                    </a:ext>
                  </a:extLst>
                </a:gridCol>
                <a:gridCol w="3340558">
                  <a:extLst>
                    <a:ext uri="{9D8B030D-6E8A-4147-A177-3AD203B41FA5}">
                      <a16:colId xmlns:a16="http://schemas.microsoft.com/office/drawing/2014/main" val="20002"/>
                    </a:ext>
                  </a:extLst>
                </a:gridCol>
              </a:tblGrid>
              <a:tr h="6065520">
                <a:tc>
                  <a:txBody>
                    <a:bodyPr/>
                    <a:lstStyle/>
                    <a:p>
                      <a:pPr marL="0" marR="0" lvl="0" indent="0" algn="just" defTabSz="914400" rtl="0" eaLnBrk="1" fontAlgn="base" latinLnBrk="0" hangingPunct="1">
                        <a:lnSpc>
                          <a:spcPct val="100000"/>
                        </a:lnSpc>
                        <a:spcBef>
                          <a:spcPct val="20000"/>
                        </a:spcBef>
                        <a:spcAft>
                          <a:spcPct val="0"/>
                        </a:spcAft>
                        <a:buClrTx/>
                        <a:buSzTx/>
                        <a:buFontTx/>
                        <a:buNone/>
                        <a:tabLst/>
                      </a:pPr>
                      <a:r>
                        <a:rPr kumimoji="0" lang="en-US" sz="2700" b="0" i="0" u="sng" strike="noStrike" cap="none" normalizeH="0" baseline="0" dirty="0" err="1">
                          <a:ln>
                            <a:noFill/>
                          </a:ln>
                          <a:solidFill>
                            <a:schemeClr val="tx1"/>
                          </a:solidFill>
                          <a:effectLst/>
                          <a:latin typeface="Coptic1" pitchFamily="2" charset="0"/>
                          <a:cs typeface="Arial" charset="0"/>
                        </a:rPr>
                        <a:t>Pidiakwn</a:t>
                      </a:r>
                      <a:r>
                        <a:rPr kumimoji="0" lang="en-US" sz="2700" b="0" i="0" u="sng" strike="noStrike" cap="none" normalizeH="0" baseline="0" dirty="0">
                          <a:ln>
                            <a:noFill/>
                          </a:ln>
                          <a:solidFill>
                            <a:schemeClr val="tx1"/>
                          </a:solidFill>
                          <a:effectLst/>
                          <a:latin typeface="Coptic1" pitchFamily="2" charset="0"/>
                          <a:cs typeface="Arial" charset="0"/>
                        </a:rPr>
                        <a:t>:</a:t>
                      </a:r>
                    </a:p>
                    <a:p>
                      <a:pPr marL="0" marR="0" lvl="0" indent="0" algn="just" defTabSz="914400" rtl="0" eaLnBrk="1" fontAlgn="base" latinLnBrk="0" hangingPunct="1">
                        <a:lnSpc>
                          <a:spcPct val="100000"/>
                        </a:lnSpc>
                        <a:spcBef>
                          <a:spcPct val="20000"/>
                        </a:spcBef>
                        <a:spcAft>
                          <a:spcPct val="0"/>
                        </a:spcAft>
                        <a:buClrTx/>
                        <a:buSzTx/>
                        <a:buFontTx/>
                        <a:buNone/>
                        <a:tabLst/>
                      </a:pPr>
                      <a:r>
                        <a:rPr kumimoji="0" lang="en-US" sz="3700" b="0" i="0" u="none" strike="noStrike" cap="none" normalizeH="0" baseline="0" dirty="0" err="1">
                          <a:ln>
                            <a:noFill/>
                          </a:ln>
                          <a:solidFill>
                            <a:schemeClr val="tx1"/>
                          </a:solidFill>
                          <a:effectLst/>
                          <a:latin typeface="Coptic1" pitchFamily="2" charset="0"/>
                          <a:cs typeface="Arial" charset="0"/>
                        </a:rPr>
                        <a:t>Ic</a:t>
                      </a:r>
                      <a:r>
                        <a:rPr kumimoji="0" lang="en-US" sz="3700" b="0" i="0" u="none" strike="noStrike" cap="none" normalizeH="0" baseline="0" dirty="0">
                          <a:ln>
                            <a:noFill/>
                          </a:ln>
                          <a:solidFill>
                            <a:schemeClr val="tx1"/>
                          </a:solidFill>
                          <a:effectLst/>
                          <a:latin typeface="Coptic1" pitchFamily="2" charset="0"/>
                          <a:cs typeface="Arial" charset="0"/>
                        </a:rPr>
                        <a:t> Pat/r </a:t>
                      </a:r>
                      <a:r>
                        <a:rPr kumimoji="0" lang="en-US" sz="3700" b="0" i="0" u="none" strike="noStrike" cap="none" normalizeH="0" baseline="0" dirty="0" err="1">
                          <a:ln>
                            <a:noFill/>
                          </a:ln>
                          <a:solidFill>
                            <a:schemeClr val="tx1"/>
                          </a:solidFill>
                          <a:effectLst/>
                          <a:latin typeface="Coptic1" pitchFamily="2" charset="0"/>
                          <a:cs typeface="Arial" charset="0"/>
                        </a:rPr>
                        <a:t>a~gioc</a:t>
                      </a:r>
                      <a:r>
                        <a:rPr kumimoji="0" lang="en-US" sz="3700" b="0" i="0" u="none" strike="noStrike" cap="none" normalizeH="0" baseline="0" dirty="0">
                          <a:ln>
                            <a:noFill/>
                          </a:ln>
                          <a:solidFill>
                            <a:schemeClr val="tx1"/>
                          </a:solidFill>
                          <a:effectLst/>
                          <a:latin typeface="Coptic1" pitchFamily="2" charset="0"/>
                          <a:cs typeface="Arial" charset="0"/>
                        </a:rPr>
                        <a:t>: </a:t>
                      </a:r>
                      <a:r>
                        <a:rPr kumimoji="0" lang="en-US" sz="3700" b="0" i="0" u="none" strike="noStrike" cap="none" normalizeH="0" baseline="0" dirty="0" err="1">
                          <a:ln>
                            <a:noFill/>
                          </a:ln>
                          <a:solidFill>
                            <a:schemeClr val="tx1"/>
                          </a:solidFill>
                          <a:effectLst/>
                          <a:latin typeface="Coptic1" pitchFamily="2" charset="0"/>
                          <a:cs typeface="Arial" charset="0"/>
                        </a:rPr>
                        <a:t>ic</a:t>
                      </a:r>
                      <a:r>
                        <a:rPr kumimoji="0" lang="en-US" sz="3700" b="0" i="0" u="none" strike="noStrike" cap="none" normalizeH="0" baseline="0" dirty="0">
                          <a:ln>
                            <a:noFill/>
                          </a:ln>
                          <a:solidFill>
                            <a:schemeClr val="tx1"/>
                          </a:solidFill>
                          <a:effectLst/>
                          <a:latin typeface="Coptic1" pitchFamily="2" charset="0"/>
                          <a:cs typeface="Arial" charset="0"/>
                        </a:rPr>
                        <a:t> </a:t>
                      </a:r>
                      <a:r>
                        <a:rPr kumimoji="0" lang="en-US" sz="3700" b="0" i="0" u="none" strike="noStrike" cap="none" normalizeH="0" baseline="0" dirty="0" err="1">
                          <a:ln>
                            <a:noFill/>
                          </a:ln>
                          <a:solidFill>
                            <a:schemeClr val="tx1"/>
                          </a:solidFill>
                          <a:effectLst/>
                          <a:latin typeface="Coptic1" pitchFamily="2" charset="0"/>
                          <a:cs typeface="Arial" charset="0"/>
                        </a:rPr>
                        <a:t>Uioc</a:t>
                      </a:r>
                      <a:r>
                        <a:rPr kumimoji="0" lang="en-US" sz="3700" b="0" i="0" u="none" strike="noStrike" cap="none" normalizeH="0" baseline="0" dirty="0">
                          <a:ln>
                            <a:noFill/>
                          </a:ln>
                          <a:solidFill>
                            <a:schemeClr val="tx1"/>
                          </a:solidFill>
                          <a:effectLst/>
                          <a:latin typeface="Coptic1" pitchFamily="2" charset="0"/>
                          <a:cs typeface="Arial" charset="0"/>
                        </a:rPr>
                        <a:t> </a:t>
                      </a:r>
                      <a:r>
                        <a:rPr kumimoji="0" lang="en-US" sz="3700" b="0" i="0" u="none" strike="noStrike" cap="none" normalizeH="0" baseline="0" dirty="0" err="1">
                          <a:ln>
                            <a:noFill/>
                          </a:ln>
                          <a:solidFill>
                            <a:schemeClr val="tx1"/>
                          </a:solidFill>
                          <a:effectLst/>
                          <a:latin typeface="Coptic1" pitchFamily="2" charset="0"/>
                          <a:cs typeface="Arial" charset="0"/>
                        </a:rPr>
                        <a:t>a~gioc</a:t>
                      </a:r>
                      <a:r>
                        <a:rPr kumimoji="0" lang="en-US" sz="3700" b="0" i="0" u="none" strike="noStrike" cap="none" normalizeH="0" baseline="0" dirty="0">
                          <a:ln>
                            <a:noFill/>
                          </a:ln>
                          <a:solidFill>
                            <a:schemeClr val="tx1"/>
                          </a:solidFill>
                          <a:effectLst/>
                          <a:latin typeface="Coptic1" pitchFamily="2" charset="0"/>
                          <a:cs typeface="Arial" charset="0"/>
                        </a:rPr>
                        <a:t>: en Pneuma </a:t>
                      </a:r>
                      <a:r>
                        <a:rPr kumimoji="0" lang="en-US" sz="3700" b="0" i="0" u="none" strike="noStrike" cap="none" normalizeH="0" baseline="0" dirty="0" err="1">
                          <a:ln>
                            <a:noFill/>
                          </a:ln>
                          <a:solidFill>
                            <a:schemeClr val="tx1"/>
                          </a:solidFill>
                          <a:effectLst/>
                          <a:latin typeface="Coptic1" pitchFamily="2" charset="0"/>
                          <a:cs typeface="Arial" charset="0"/>
                        </a:rPr>
                        <a:t>a~gion</a:t>
                      </a:r>
                      <a:r>
                        <a:rPr kumimoji="0" lang="en-US" sz="3700" b="0" i="0" u="none" strike="noStrike" cap="none" normalizeH="0" baseline="0" dirty="0">
                          <a:ln>
                            <a:noFill/>
                          </a:ln>
                          <a:solidFill>
                            <a:schemeClr val="tx1"/>
                          </a:solidFill>
                          <a:effectLst/>
                          <a:latin typeface="Coptic1" pitchFamily="2" charset="0"/>
                          <a:cs typeface="Arial" charset="0"/>
                        </a:rPr>
                        <a:t>: </a:t>
                      </a:r>
                      <a:r>
                        <a:rPr kumimoji="0" lang="en-US" sz="3700" b="0" i="0" u="none" strike="noStrike" cap="none" normalizeH="0" baseline="0" dirty="0" err="1">
                          <a:ln>
                            <a:noFill/>
                          </a:ln>
                          <a:solidFill>
                            <a:schemeClr val="tx1"/>
                          </a:solidFill>
                          <a:effectLst/>
                          <a:latin typeface="Coptic1" pitchFamily="2" charset="0"/>
                          <a:cs typeface="Arial" charset="0"/>
                        </a:rPr>
                        <a:t>a~m</a:t>
                      </a:r>
                      <a:r>
                        <a:rPr kumimoji="0" lang="en-US" sz="3700" b="0" i="0" u="none" strike="noStrike" cap="none" normalizeH="0" baseline="0" dirty="0">
                          <a:ln>
                            <a:noFill/>
                          </a:ln>
                          <a:solidFill>
                            <a:schemeClr val="tx1"/>
                          </a:solidFill>
                          <a:effectLst/>
                          <a:latin typeface="Coptic1" pitchFamily="2" charset="0"/>
                          <a:cs typeface="Arial" charset="0"/>
                        </a:rPr>
                        <a:t>/n: </a:t>
                      </a:r>
                    </a:p>
                    <a:p>
                      <a:pPr marL="0" marR="0" lvl="0" indent="0" algn="just" defTabSz="914400" rtl="0" eaLnBrk="1" fontAlgn="base" latinLnBrk="0" hangingPunct="1">
                        <a:lnSpc>
                          <a:spcPct val="100000"/>
                        </a:lnSpc>
                        <a:spcBef>
                          <a:spcPct val="20000"/>
                        </a:spcBef>
                        <a:spcAft>
                          <a:spcPct val="0"/>
                        </a:spcAft>
                        <a:buClrTx/>
                        <a:buSzTx/>
                        <a:buFontTx/>
                        <a:buNone/>
                        <a:tabLst/>
                      </a:pPr>
                      <a:endParaRPr kumimoji="0" lang="en-US" sz="3700" b="0" i="0" u="none" strike="noStrike" cap="none" normalizeH="0" baseline="0" dirty="0">
                        <a:ln>
                          <a:noFill/>
                        </a:ln>
                        <a:solidFill>
                          <a:schemeClr val="tx1"/>
                        </a:solidFill>
                        <a:effectLst/>
                        <a:latin typeface="Coptic1" pitchFamily="2" charset="0"/>
                        <a:cs typeface="Arial" charset="0"/>
                      </a:endParaRPr>
                    </a:p>
                    <a:p>
                      <a:pPr marL="0" marR="0" lvl="0" indent="0" algn="just" defTabSz="914400" rtl="0" eaLnBrk="1" fontAlgn="base" latinLnBrk="0" hangingPunct="1">
                        <a:lnSpc>
                          <a:spcPct val="100000"/>
                        </a:lnSpc>
                        <a:spcBef>
                          <a:spcPct val="20000"/>
                        </a:spcBef>
                        <a:spcAft>
                          <a:spcPct val="0"/>
                        </a:spcAft>
                        <a:buClrTx/>
                        <a:buSzTx/>
                        <a:buFontTx/>
                        <a:buNone/>
                        <a:tabLst/>
                      </a:pPr>
                      <a:r>
                        <a:rPr kumimoji="0" lang="en-US" sz="3700" b="0" i="0" u="none" strike="noStrike" cap="none" normalizeH="0" baseline="0" dirty="0" err="1">
                          <a:ln>
                            <a:noFill/>
                          </a:ln>
                          <a:solidFill>
                            <a:schemeClr val="tx1"/>
                          </a:solidFill>
                          <a:effectLst/>
                          <a:latin typeface="Coptic1" pitchFamily="2" charset="0"/>
                          <a:cs typeface="Arial" charset="0"/>
                        </a:rPr>
                        <a:t>Eulog</a:t>
                      </a:r>
                      <a:r>
                        <a:rPr kumimoji="0" lang="en-US" sz="3700" b="0" i="0" u="none" strike="noStrike" cap="none" normalizeH="0" baseline="0" dirty="0">
                          <a:ln>
                            <a:noFill/>
                          </a:ln>
                          <a:solidFill>
                            <a:schemeClr val="tx1"/>
                          </a:solidFill>
                          <a:effectLst/>
                          <a:latin typeface="Coptic1" pitchFamily="2" charset="0"/>
                          <a:cs typeface="Arial" charset="0"/>
                        </a:rPr>
                        <a:t>/</a:t>
                      </a:r>
                      <a:r>
                        <a:rPr kumimoji="0" lang="en-US" sz="3700" b="0" i="0" u="none" strike="noStrike" cap="none" normalizeH="0" baseline="0" dirty="0" err="1">
                          <a:ln>
                            <a:noFill/>
                          </a:ln>
                          <a:solidFill>
                            <a:schemeClr val="tx1"/>
                          </a:solidFill>
                          <a:effectLst/>
                          <a:latin typeface="Coptic1" pitchFamily="2" charset="0"/>
                          <a:cs typeface="Arial" charset="0"/>
                        </a:rPr>
                        <a:t>toc</a:t>
                      </a:r>
                      <a:r>
                        <a:rPr kumimoji="0" lang="en-US" sz="3700" b="0" i="0" u="none" strike="noStrike" cap="none" normalizeH="0" baseline="0" dirty="0">
                          <a:ln>
                            <a:noFill/>
                          </a:ln>
                          <a:solidFill>
                            <a:schemeClr val="tx1"/>
                          </a:solidFill>
                          <a:effectLst/>
                          <a:latin typeface="Coptic1" pitchFamily="2" charset="0"/>
                          <a:cs typeface="Arial" charset="0"/>
                        </a:rPr>
                        <a:t> </a:t>
                      </a:r>
                      <a:r>
                        <a:rPr kumimoji="0" lang="en-US" sz="3700" b="0" i="0" u="none" strike="noStrike" cap="none" normalizeH="0" baseline="0" dirty="0" err="1">
                          <a:ln>
                            <a:noFill/>
                          </a:ln>
                          <a:solidFill>
                            <a:schemeClr val="tx1"/>
                          </a:solidFill>
                          <a:effectLst/>
                          <a:latin typeface="Coptic1" pitchFamily="2" charset="0"/>
                          <a:cs typeface="Arial" charset="0"/>
                        </a:rPr>
                        <a:t>Kurioc</a:t>
                      </a:r>
                      <a:r>
                        <a:rPr kumimoji="0" lang="en-US" sz="3700" b="0" i="0" u="none" strike="noStrike" cap="none" normalizeH="0" baseline="0" dirty="0">
                          <a:ln>
                            <a:noFill/>
                          </a:ln>
                          <a:solidFill>
                            <a:schemeClr val="tx1"/>
                          </a:solidFill>
                          <a:effectLst/>
                          <a:latin typeface="Coptic1" pitchFamily="2" charset="0"/>
                          <a:cs typeface="Arial" charset="0"/>
                        </a:rPr>
                        <a:t> o~ </a:t>
                      </a:r>
                      <a:r>
                        <a:rPr kumimoji="0" lang="en-US" sz="3700" b="0" i="0" u="none" strike="noStrike" cap="none" normalizeH="0" baseline="0" dirty="0" err="1">
                          <a:ln>
                            <a:noFill/>
                          </a:ln>
                          <a:solidFill>
                            <a:schemeClr val="tx1"/>
                          </a:solidFill>
                          <a:effectLst/>
                          <a:latin typeface="Coptic1" pitchFamily="2" charset="0"/>
                          <a:cs typeface="Arial" charset="0"/>
                        </a:rPr>
                        <a:t>Yeoc</a:t>
                      </a:r>
                      <a:r>
                        <a:rPr kumimoji="0" lang="en-US" sz="3700" b="0" i="0" u="none" strike="noStrike" cap="none" normalizeH="0" baseline="0" dirty="0">
                          <a:ln>
                            <a:noFill/>
                          </a:ln>
                          <a:solidFill>
                            <a:schemeClr val="tx1"/>
                          </a:solidFill>
                          <a:effectLst/>
                          <a:latin typeface="Coptic1" pitchFamily="2" charset="0"/>
                          <a:cs typeface="Arial" charset="0"/>
                        </a:rPr>
                        <a:t> </a:t>
                      </a:r>
                      <a:r>
                        <a:rPr kumimoji="0" lang="en-US" sz="3700" b="0" i="0" u="none" strike="noStrike" cap="none" normalizeH="0" baseline="0" dirty="0" err="1">
                          <a:ln>
                            <a:noFill/>
                          </a:ln>
                          <a:solidFill>
                            <a:schemeClr val="tx1"/>
                          </a:solidFill>
                          <a:effectLst/>
                          <a:latin typeface="Coptic1" pitchFamily="2" charset="0"/>
                          <a:cs typeface="Arial" charset="0"/>
                        </a:rPr>
                        <a:t>ic</a:t>
                      </a:r>
                      <a:r>
                        <a:rPr kumimoji="0" lang="en-US" sz="3700" b="0" i="0" u="none" strike="noStrike" cap="none" normalizeH="0" baseline="0" dirty="0">
                          <a:ln>
                            <a:noFill/>
                          </a:ln>
                          <a:solidFill>
                            <a:schemeClr val="tx1"/>
                          </a:solidFill>
                          <a:effectLst/>
                          <a:latin typeface="Coptic1" pitchFamily="2" charset="0"/>
                          <a:cs typeface="Arial" charset="0"/>
                        </a:rPr>
                        <a:t> </a:t>
                      </a:r>
                      <a:r>
                        <a:rPr kumimoji="0" lang="en-US" sz="3700" b="0" i="0" u="none" strike="noStrike" cap="none" normalizeH="0" baseline="0" dirty="0" err="1">
                          <a:ln>
                            <a:noFill/>
                          </a:ln>
                          <a:solidFill>
                            <a:schemeClr val="tx1"/>
                          </a:solidFill>
                          <a:effectLst/>
                          <a:latin typeface="Coptic1" pitchFamily="2" charset="0"/>
                          <a:cs typeface="Arial" charset="0"/>
                        </a:rPr>
                        <a:t>touc</a:t>
                      </a:r>
                      <a:r>
                        <a:rPr kumimoji="0" lang="en-US" sz="3700" b="0" i="0" u="none" strike="noStrike" cap="none" normalizeH="0" baseline="0" dirty="0">
                          <a:ln>
                            <a:noFill/>
                          </a:ln>
                          <a:solidFill>
                            <a:schemeClr val="tx1"/>
                          </a:solidFill>
                          <a:effectLst/>
                          <a:latin typeface="Coptic1" pitchFamily="2" charset="0"/>
                          <a:cs typeface="Arial" charset="0"/>
                        </a:rPr>
                        <a:t> </a:t>
                      </a:r>
                      <a:r>
                        <a:rPr kumimoji="0" lang="en-US" sz="3700" b="0" i="0" u="none" strike="noStrike" cap="none" normalizeH="0" baseline="0" dirty="0" err="1">
                          <a:ln>
                            <a:noFill/>
                          </a:ln>
                          <a:solidFill>
                            <a:schemeClr val="tx1"/>
                          </a:solidFill>
                          <a:effectLst/>
                          <a:latin typeface="Coptic1" pitchFamily="2" charset="0"/>
                          <a:cs typeface="Arial" charset="0"/>
                        </a:rPr>
                        <a:t>e~w~nac</a:t>
                      </a:r>
                      <a:r>
                        <a:rPr kumimoji="0" lang="en-US" sz="3700" b="0" i="0" u="none" strike="noStrike" cap="none" normalizeH="0" baseline="0" dirty="0">
                          <a:ln>
                            <a:noFill/>
                          </a:ln>
                          <a:solidFill>
                            <a:schemeClr val="tx1"/>
                          </a:solidFill>
                          <a:effectLst/>
                          <a:latin typeface="Coptic1" pitchFamily="2" charset="0"/>
                          <a:cs typeface="Arial" charset="0"/>
                        </a:rPr>
                        <a:t>: </a:t>
                      </a:r>
                      <a:r>
                        <a:rPr kumimoji="0" lang="en-US" sz="3700" b="0" i="0" u="none" strike="noStrike" cap="none" normalizeH="0" baseline="0" dirty="0" err="1">
                          <a:ln>
                            <a:noFill/>
                          </a:ln>
                          <a:solidFill>
                            <a:schemeClr val="tx1"/>
                          </a:solidFill>
                          <a:effectLst/>
                          <a:latin typeface="Coptic1" pitchFamily="2" charset="0"/>
                          <a:cs typeface="Arial" charset="0"/>
                        </a:rPr>
                        <a:t>a~m</a:t>
                      </a:r>
                      <a:r>
                        <a:rPr kumimoji="0" lang="en-US" sz="3700" b="0" i="0" u="none" strike="noStrike" cap="none" normalizeH="0" baseline="0" dirty="0">
                          <a:ln>
                            <a:noFill/>
                          </a:ln>
                          <a:solidFill>
                            <a:schemeClr val="tx1"/>
                          </a:solidFill>
                          <a:effectLst/>
                          <a:latin typeface="Coptic1" pitchFamily="2" charset="0"/>
                          <a:cs typeface="Arial" charset="0"/>
                        </a:rPr>
                        <a:t>/n.</a:t>
                      </a:r>
                    </a:p>
                  </a:txBody>
                  <a:tcPr marL="121920" marR="121920" horzOverflow="overflow">
                    <a:lnL>
                      <a:noFill/>
                    </a:lnL>
                    <a:lnR>
                      <a:noFill/>
                    </a:lnR>
                    <a:lnT cap="flat">
                      <a:noFill/>
                    </a:lnT>
                    <a:lnB cap="flat">
                      <a:noFill/>
                    </a:lnB>
                    <a:lnTlToBr>
                      <a:noFill/>
                    </a:lnTlToBr>
                    <a:lnBlToTr>
                      <a:noFill/>
                    </a:lnBlToTr>
                    <a:noFill/>
                  </a:tcPr>
                </a:tc>
                <a:tc>
                  <a:txBody>
                    <a:bodyPr/>
                    <a:lstStyle/>
                    <a:p>
                      <a:pPr marL="0" marR="0" lvl="0" indent="0" algn="just" defTabSz="914400" rtl="0" eaLnBrk="1" fontAlgn="base" latinLnBrk="0" hangingPunct="1">
                        <a:lnSpc>
                          <a:spcPct val="100000"/>
                        </a:lnSpc>
                        <a:spcBef>
                          <a:spcPct val="20000"/>
                        </a:spcBef>
                        <a:spcAft>
                          <a:spcPct val="0"/>
                        </a:spcAft>
                        <a:buClrTx/>
                        <a:buSzTx/>
                        <a:buFontTx/>
                        <a:buNone/>
                        <a:tabLst/>
                      </a:pPr>
                      <a:r>
                        <a:rPr kumimoji="0" lang="fr-CA" sz="2700" b="0" i="0" u="sng" strike="noStrike" cap="none" normalizeH="0" baseline="0" dirty="0">
                          <a:ln>
                            <a:noFill/>
                          </a:ln>
                          <a:solidFill>
                            <a:schemeClr val="tx1"/>
                          </a:solidFill>
                          <a:effectLst/>
                          <a:latin typeface="Arial" charset="0"/>
                          <a:cs typeface="Arial" charset="0"/>
                        </a:rPr>
                        <a:t>Diacre:</a:t>
                      </a:r>
                    </a:p>
                    <a:p>
                      <a:pPr marL="0" marR="0" lvl="0" indent="0" algn="just" defTabSz="914400" rtl="0" eaLnBrk="1" fontAlgn="base" latinLnBrk="0" hangingPunct="1">
                        <a:lnSpc>
                          <a:spcPct val="100000"/>
                        </a:lnSpc>
                        <a:spcBef>
                          <a:spcPct val="20000"/>
                        </a:spcBef>
                        <a:spcAft>
                          <a:spcPct val="0"/>
                        </a:spcAft>
                        <a:buClrTx/>
                        <a:buSzTx/>
                        <a:buFontTx/>
                        <a:buNone/>
                        <a:tabLst/>
                      </a:pPr>
                      <a:r>
                        <a:rPr kumimoji="0" lang="fr-CA" sz="3700" b="0" i="0" u="none" strike="noStrike" cap="none" normalizeH="0" baseline="0" dirty="0">
                          <a:ln>
                            <a:noFill/>
                          </a:ln>
                          <a:solidFill>
                            <a:schemeClr val="tx1"/>
                          </a:solidFill>
                          <a:effectLst/>
                          <a:latin typeface="Arial" charset="0"/>
                          <a:cs typeface="Arial" charset="0"/>
                        </a:rPr>
                        <a:t>Un est Le Père saint. Un est Le Fils saint. Un est L’Esprit-Saint.  Amen.</a:t>
                      </a:r>
                    </a:p>
                    <a:p>
                      <a:pPr marL="0" marR="0" lvl="0" indent="0" algn="just" defTabSz="914400" rtl="0" eaLnBrk="1" fontAlgn="base" latinLnBrk="0" hangingPunct="1">
                        <a:lnSpc>
                          <a:spcPct val="100000"/>
                        </a:lnSpc>
                        <a:spcBef>
                          <a:spcPct val="20000"/>
                        </a:spcBef>
                        <a:spcAft>
                          <a:spcPct val="0"/>
                        </a:spcAft>
                        <a:buClrTx/>
                        <a:buSzTx/>
                        <a:buFontTx/>
                        <a:buNone/>
                        <a:tabLst/>
                      </a:pPr>
                      <a:endParaRPr kumimoji="0" lang="fr-CA" sz="1200" b="0" i="0" u="none" strike="noStrike" cap="none" normalizeH="0" baseline="0" dirty="0">
                        <a:ln>
                          <a:noFill/>
                        </a:ln>
                        <a:solidFill>
                          <a:schemeClr val="tx1"/>
                        </a:solidFill>
                        <a:effectLst/>
                        <a:latin typeface="Arial" charset="0"/>
                        <a:cs typeface="Arial" charset="0"/>
                      </a:endParaRPr>
                    </a:p>
                    <a:p>
                      <a:pPr marL="0" marR="0" lvl="0" indent="0" algn="just" defTabSz="914400" rtl="0" eaLnBrk="1" fontAlgn="base" latinLnBrk="0" hangingPunct="1">
                        <a:lnSpc>
                          <a:spcPct val="100000"/>
                        </a:lnSpc>
                        <a:spcBef>
                          <a:spcPct val="20000"/>
                        </a:spcBef>
                        <a:spcAft>
                          <a:spcPct val="0"/>
                        </a:spcAft>
                        <a:buClrTx/>
                        <a:buSzTx/>
                        <a:buFontTx/>
                        <a:buNone/>
                        <a:tabLst/>
                      </a:pPr>
                      <a:r>
                        <a:rPr kumimoji="0" lang="fr-CA" sz="3700" b="0" i="0" u="none" strike="noStrike" cap="none" normalizeH="0" baseline="0" dirty="0">
                          <a:ln>
                            <a:noFill/>
                          </a:ln>
                          <a:solidFill>
                            <a:schemeClr val="tx1"/>
                          </a:solidFill>
                          <a:effectLst/>
                          <a:latin typeface="Arial" charset="0"/>
                          <a:cs typeface="Arial" charset="0"/>
                        </a:rPr>
                        <a:t>Béni soit Le Seigneur Dieu éternellement.  Amen. </a:t>
                      </a:r>
                      <a:endParaRPr kumimoji="0" lang="en-US" sz="3700" b="0" i="0" u="none" strike="noStrike" cap="none" normalizeH="0" baseline="0" dirty="0">
                        <a:ln>
                          <a:noFill/>
                        </a:ln>
                        <a:solidFill>
                          <a:schemeClr val="tx1"/>
                        </a:solidFill>
                        <a:effectLst/>
                        <a:latin typeface="Arial" charset="0"/>
                        <a:cs typeface="Arial" charset="0"/>
                      </a:endParaRPr>
                    </a:p>
                  </a:txBody>
                  <a:tcPr marL="121920" marR="121920" horzOverflow="overflow">
                    <a:lnL>
                      <a:noFill/>
                    </a:lnL>
                    <a:lnR>
                      <a:noFill/>
                    </a:lnR>
                    <a:lnT cap="flat">
                      <a:noFill/>
                    </a:lnT>
                    <a:lnB cap="flat">
                      <a:noFill/>
                    </a:lnB>
                    <a:lnTlToBr>
                      <a:noFill/>
                    </a:lnTlToBr>
                    <a:lnBlToTr>
                      <a:noFill/>
                    </a:lnBlToTr>
                    <a:noFill/>
                  </a:tcPr>
                </a:tc>
                <a:tc>
                  <a:txBody>
                    <a:bodyPr/>
                    <a:lstStyle/>
                    <a:p>
                      <a:pPr marL="0" marR="0" lvl="0" indent="0" algn="just" defTabSz="914400" rtl="1" eaLnBrk="1" fontAlgn="base" latinLnBrk="0" hangingPunct="1">
                        <a:lnSpc>
                          <a:spcPct val="100000"/>
                        </a:lnSpc>
                        <a:spcBef>
                          <a:spcPct val="20000"/>
                        </a:spcBef>
                        <a:spcAft>
                          <a:spcPct val="0"/>
                        </a:spcAft>
                        <a:buClrTx/>
                        <a:buSzTx/>
                        <a:buFontTx/>
                        <a:buNone/>
                        <a:tabLst/>
                      </a:pPr>
                      <a:r>
                        <a:rPr kumimoji="0" lang="ar-SA" sz="2700" b="0" i="0" u="sng" strike="noStrike" cap="none" normalizeH="0" baseline="0" dirty="0">
                          <a:ln>
                            <a:noFill/>
                          </a:ln>
                          <a:solidFill>
                            <a:schemeClr val="tx1"/>
                          </a:solidFill>
                          <a:effectLst/>
                          <a:latin typeface="Arial" charset="0"/>
                          <a:cs typeface="Arial" charset="0"/>
                        </a:rPr>
                        <a:t>الشماس:</a:t>
                      </a:r>
                      <a:endParaRPr kumimoji="0" lang="en-CA" sz="2700" b="0" i="0" u="sng" strike="noStrike" cap="none" normalizeH="0" baseline="0" dirty="0">
                        <a:ln>
                          <a:noFill/>
                        </a:ln>
                        <a:solidFill>
                          <a:schemeClr val="tx1"/>
                        </a:solidFill>
                        <a:effectLst/>
                        <a:latin typeface="Arial" charset="0"/>
                        <a:cs typeface="Arial" charset="0"/>
                      </a:endParaRPr>
                    </a:p>
                    <a:p>
                      <a:pPr marL="0" marR="0" lvl="0" indent="0" algn="just" defTabSz="914400" rtl="1" eaLnBrk="1" fontAlgn="base" latinLnBrk="0" hangingPunct="1">
                        <a:lnSpc>
                          <a:spcPct val="100000"/>
                        </a:lnSpc>
                        <a:spcBef>
                          <a:spcPct val="20000"/>
                        </a:spcBef>
                        <a:spcAft>
                          <a:spcPct val="0"/>
                        </a:spcAft>
                        <a:buClrTx/>
                        <a:buSzTx/>
                        <a:buFontTx/>
                        <a:buNone/>
                        <a:tabLst/>
                      </a:pPr>
                      <a:r>
                        <a:rPr kumimoji="0" lang="ar-SA" sz="4300" b="0" i="0" u="none" strike="noStrike" cap="none" normalizeH="0" baseline="0" dirty="0">
                          <a:ln>
                            <a:noFill/>
                          </a:ln>
                          <a:solidFill>
                            <a:schemeClr val="tx1"/>
                          </a:solidFill>
                          <a:effectLst/>
                          <a:latin typeface="Arial" charset="0"/>
                          <a:cs typeface="Arial" charset="0"/>
                        </a:rPr>
                        <a:t>واحدٌ هو الآب القدوس.</a:t>
                      </a:r>
                      <a:r>
                        <a:rPr kumimoji="0" lang="fr-FR" sz="4300" b="0" i="0" u="none" strike="noStrike" cap="none" normalizeH="0" baseline="0" dirty="0">
                          <a:ln>
                            <a:noFill/>
                          </a:ln>
                          <a:solidFill>
                            <a:schemeClr val="tx1"/>
                          </a:solidFill>
                          <a:effectLst/>
                          <a:latin typeface="Arial" charset="0"/>
                          <a:cs typeface="Arial" charset="0"/>
                        </a:rPr>
                        <a:t> </a:t>
                      </a:r>
                      <a:r>
                        <a:rPr kumimoji="0" lang="ar-SA" sz="4300" b="0" i="0" u="none" strike="noStrike" cap="none" normalizeH="0" baseline="0" dirty="0">
                          <a:ln>
                            <a:noFill/>
                          </a:ln>
                          <a:solidFill>
                            <a:schemeClr val="tx1"/>
                          </a:solidFill>
                          <a:effectLst/>
                          <a:latin typeface="Arial" charset="0"/>
                          <a:cs typeface="Arial" charset="0"/>
                        </a:rPr>
                        <a:t>واحدٌ هو الابن القدوس.</a:t>
                      </a:r>
                      <a:r>
                        <a:rPr kumimoji="0" lang="fr-FR" sz="4300" b="0" i="0" u="none" strike="noStrike" cap="none" normalizeH="0" baseline="0" dirty="0">
                          <a:ln>
                            <a:noFill/>
                          </a:ln>
                          <a:solidFill>
                            <a:schemeClr val="tx1"/>
                          </a:solidFill>
                          <a:effectLst/>
                          <a:latin typeface="Arial" charset="0"/>
                          <a:cs typeface="Arial" charset="0"/>
                        </a:rPr>
                        <a:t> </a:t>
                      </a:r>
                      <a:r>
                        <a:rPr kumimoji="0" lang="ar-SA" sz="4300" b="0" i="0" u="none" strike="noStrike" cap="none" normalizeH="0" baseline="0" dirty="0">
                          <a:ln>
                            <a:noFill/>
                          </a:ln>
                          <a:solidFill>
                            <a:schemeClr val="tx1"/>
                          </a:solidFill>
                          <a:effectLst/>
                          <a:latin typeface="Arial" charset="0"/>
                          <a:cs typeface="Arial" charset="0"/>
                        </a:rPr>
                        <a:t>واحدٌ هو الروح القدس</a:t>
                      </a:r>
                      <a:r>
                        <a:rPr kumimoji="0" lang="fr-FR" sz="4300" b="0" i="0" u="none" strike="noStrike" cap="none" normalizeH="0" baseline="0" dirty="0">
                          <a:ln>
                            <a:noFill/>
                          </a:ln>
                          <a:solidFill>
                            <a:schemeClr val="tx1"/>
                          </a:solidFill>
                          <a:effectLst/>
                          <a:latin typeface="Arial" charset="0"/>
                          <a:cs typeface="Arial" charset="0"/>
                        </a:rPr>
                        <a:t> </a:t>
                      </a:r>
                      <a:r>
                        <a:rPr kumimoji="0" lang="ar-SA" sz="4300" b="0" i="0" u="none" strike="noStrike" cap="none" normalizeH="0" baseline="0" dirty="0">
                          <a:ln>
                            <a:noFill/>
                          </a:ln>
                          <a:solidFill>
                            <a:schemeClr val="tx1"/>
                          </a:solidFill>
                          <a:effectLst/>
                          <a:latin typeface="Arial" charset="0"/>
                          <a:cs typeface="Arial" charset="0"/>
                        </a:rPr>
                        <a:t>آمين. </a:t>
                      </a:r>
                      <a:endParaRPr kumimoji="0" lang="ar-EG" sz="4300" b="0" i="0" u="none" strike="noStrike" cap="none" normalizeH="0" baseline="0" dirty="0">
                        <a:ln>
                          <a:noFill/>
                        </a:ln>
                        <a:solidFill>
                          <a:schemeClr val="tx1"/>
                        </a:solidFill>
                        <a:effectLst/>
                        <a:latin typeface="Arial" charset="0"/>
                        <a:cs typeface="Arial" charset="0"/>
                      </a:endParaRPr>
                    </a:p>
                    <a:p>
                      <a:pPr marL="0" marR="0" lvl="0" indent="0" algn="just" defTabSz="914400" rtl="1" eaLnBrk="1" fontAlgn="base" latinLnBrk="0" hangingPunct="1">
                        <a:lnSpc>
                          <a:spcPct val="100000"/>
                        </a:lnSpc>
                        <a:spcBef>
                          <a:spcPct val="20000"/>
                        </a:spcBef>
                        <a:spcAft>
                          <a:spcPct val="0"/>
                        </a:spcAft>
                        <a:buClrTx/>
                        <a:buSzTx/>
                        <a:buFontTx/>
                        <a:buNone/>
                        <a:tabLst/>
                      </a:pPr>
                      <a:endParaRPr kumimoji="0" lang="ar-SA" sz="1500" b="0" i="0" u="none" strike="noStrike" cap="none" normalizeH="0" baseline="0" dirty="0">
                        <a:ln>
                          <a:noFill/>
                        </a:ln>
                        <a:solidFill>
                          <a:schemeClr val="tx1"/>
                        </a:solidFill>
                        <a:effectLst/>
                        <a:latin typeface="Arial" charset="0"/>
                        <a:cs typeface="Arial" charset="0"/>
                      </a:endParaRPr>
                    </a:p>
                    <a:p>
                      <a:pPr marL="0" marR="0" lvl="0" indent="0" algn="just" defTabSz="914400" rtl="1" eaLnBrk="1" fontAlgn="base" latinLnBrk="0" hangingPunct="1">
                        <a:lnSpc>
                          <a:spcPct val="100000"/>
                        </a:lnSpc>
                        <a:spcBef>
                          <a:spcPct val="20000"/>
                        </a:spcBef>
                        <a:spcAft>
                          <a:spcPct val="0"/>
                        </a:spcAft>
                        <a:buClrTx/>
                        <a:buSzTx/>
                        <a:buFontTx/>
                        <a:buNone/>
                        <a:tabLst/>
                      </a:pPr>
                      <a:r>
                        <a:rPr kumimoji="0" lang="ar-SA" sz="4300" b="0" i="0" u="none" strike="noStrike" cap="none" normalizeH="0" baseline="0" dirty="0">
                          <a:ln>
                            <a:noFill/>
                          </a:ln>
                          <a:solidFill>
                            <a:schemeClr val="tx1"/>
                          </a:solidFill>
                          <a:effectLst/>
                          <a:latin typeface="Arial" charset="0"/>
                          <a:cs typeface="Arial" charset="0"/>
                        </a:rPr>
                        <a:t>مُبَاركُ الربُ الإله إلى الأبد. آمين.</a:t>
                      </a:r>
                      <a:endParaRPr kumimoji="0" lang="en-US" sz="4300" b="0" i="0" u="none" strike="noStrike" cap="none" normalizeH="0" baseline="0" dirty="0">
                        <a:ln>
                          <a:noFill/>
                        </a:ln>
                        <a:solidFill>
                          <a:schemeClr val="tx1"/>
                        </a:solidFill>
                        <a:effectLst/>
                        <a:latin typeface="Arial" charset="0"/>
                        <a:cs typeface="Arial" charset="0"/>
                      </a:endParaRPr>
                    </a:p>
                  </a:txBody>
                  <a:tcPr marL="121920" marR="121920" horzOverflow="overflow">
                    <a:lnL>
                      <a:noFill/>
                    </a:lnL>
                    <a:lnR cap="flat">
                      <a:noFill/>
                    </a:lnR>
                    <a:lnT cap="flat">
                      <a:noFill/>
                    </a:lnT>
                    <a:lnB cap="flat">
                      <a:noFill/>
                    </a:lnB>
                    <a:lnTlToBr>
                      <a:noFill/>
                    </a:lnTlToBr>
                    <a:lnBlToTr>
                      <a:noFill/>
                    </a:lnBlToTr>
                    <a:noFill/>
                  </a:tcPr>
                </a:tc>
                <a:extLst>
                  <a:ext uri="{0D108BD9-81ED-4DB2-BD59-A6C34878D82A}">
                    <a16:rowId xmlns:a16="http://schemas.microsoft.com/office/drawing/2014/main" val="10000"/>
                  </a:ext>
                </a:extLst>
              </a:tr>
            </a:tbl>
          </a:graphicData>
        </a:graphic>
      </p:graphicFrame>
    </p:spTree>
  </p:cSld>
  <p:clrMapOvr>
    <a:masterClrMapping/>
  </p:clrMapOvr>
</p:sld>
</file>

<file path=ppt/slides/slide7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796450" name="Group 34"/>
          <p:cNvGraphicFramePr>
            <a:graphicFrameLocks noGrp="1"/>
          </p:cNvGraphicFramePr>
          <p:nvPr>
            <p:ph idx="1"/>
          </p:nvPr>
        </p:nvGraphicFramePr>
        <p:xfrm>
          <a:off x="407368" y="365760"/>
          <a:ext cx="11377263" cy="6126480"/>
        </p:xfrm>
        <a:graphic>
          <a:graphicData uri="http://schemas.openxmlformats.org/drawingml/2006/table">
            <a:tbl>
              <a:tblPr/>
              <a:tblGrid>
                <a:gridCol w="4236215">
                  <a:extLst>
                    <a:ext uri="{9D8B030D-6E8A-4147-A177-3AD203B41FA5}">
                      <a16:colId xmlns:a16="http://schemas.microsoft.com/office/drawing/2014/main" val="20000"/>
                    </a:ext>
                  </a:extLst>
                </a:gridCol>
                <a:gridCol w="3986076">
                  <a:extLst>
                    <a:ext uri="{9D8B030D-6E8A-4147-A177-3AD203B41FA5}">
                      <a16:colId xmlns:a16="http://schemas.microsoft.com/office/drawing/2014/main" val="20001"/>
                    </a:ext>
                  </a:extLst>
                </a:gridCol>
                <a:gridCol w="3154972">
                  <a:extLst>
                    <a:ext uri="{9D8B030D-6E8A-4147-A177-3AD203B41FA5}">
                      <a16:colId xmlns:a16="http://schemas.microsoft.com/office/drawing/2014/main" val="20002"/>
                    </a:ext>
                  </a:extLst>
                </a:gridCol>
              </a:tblGrid>
              <a:tr h="5544616">
                <a:tc>
                  <a:txBody>
                    <a:bodyPr/>
                    <a:lstStyle/>
                    <a:p>
                      <a:pPr marL="0" marR="0" lvl="0" indent="0" algn="just" defTabSz="914400" rtl="0" eaLnBrk="1" fontAlgn="base" latinLnBrk="0" hangingPunct="1">
                        <a:lnSpc>
                          <a:spcPct val="100000"/>
                        </a:lnSpc>
                        <a:spcBef>
                          <a:spcPct val="20000"/>
                        </a:spcBef>
                        <a:spcAft>
                          <a:spcPct val="0"/>
                        </a:spcAft>
                        <a:buClrTx/>
                        <a:buSzTx/>
                        <a:buFontTx/>
                        <a:buNone/>
                        <a:tabLst/>
                      </a:pPr>
                      <a:r>
                        <a:rPr kumimoji="0" lang="en-US" sz="3600" b="0" i="0" u="none" strike="noStrike" cap="none" normalizeH="0" baseline="0" dirty="0" err="1">
                          <a:ln>
                            <a:noFill/>
                          </a:ln>
                          <a:solidFill>
                            <a:schemeClr val="tx1"/>
                          </a:solidFill>
                          <a:effectLst/>
                          <a:latin typeface="Coptic1" pitchFamily="2" charset="0"/>
                          <a:cs typeface="Arial" charset="0"/>
                        </a:rPr>
                        <a:t>Nieynoc</a:t>
                      </a:r>
                      <a:r>
                        <a:rPr kumimoji="0" lang="en-US" sz="3600" b="0" i="0" u="none" strike="noStrike" cap="none" normalizeH="0" baseline="0" dirty="0">
                          <a:ln>
                            <a:noFill/>
                          </a:ln>
                          <a:solidFill>
                            <a:schemeClr val="tx1"/>
                          </a:solidFill>
                          <a:effectLst/>
                          <a:latin typeface="Coptic1" pitchFamily="2" charset="0"/>
                          <a:cs typeface="Arial" charset="0"/>
                        </a:rPr>
                        <a:t> t/</a:t>
                      </a:r>
                      <a:r>
                        <a:rPr kumimoji="0" lang="en-US" sz="3600" b="0" i="0" u="none" strike="noStrike" cap="none" normalizeH="0" baseline="0" dirty="0" err="1">
                          <a:ln>
                            <a:noFill/>
                          </a:ln>
                          <a:solidFill>
                            <a:schemeClr val="tx1"/>
                          </a:solidFill>
                          <a:effectLst/>
                          <a:latin typeface="Coptic1" pitchFamily="2" charset="0"/>
                          <a:cs typeface="Arial" charset="0"/>
                        </a:rPr>
                        <a:t>rou</a:t>
                      </a:r>
                      <a:r>
                        <a:rPr kumimoji="0" lang="en-US" sz="3600" b="0" i="0" u="none" strike="noStrike" cap="none" normalizeH="0" baseline="0" dirty="0">
                          <a:ln>
                            <a:noFill/>
                          </a:ln>
                          <a:solidFill>
                            <a:schemeClr val="tx1"/>
                          </a:solidFill>
                          <a:effectLst/>
                          <a:latin typeface="Coptic1" pitchFamily="2" charset="0"/>
                          <a:cs typeface="Arial" charset="0"/>
                        </a:rPr>
                        <a:t> </a:t>
                      </a:r>
                      <a:r>
                        <a:rPr kumimoji="0" lang="en-US" sz="3600" b="0" i="0" u="none" strike="noStrike" cap="none" normalizeH="0" baseline="0" dirty="0" err="1">
                          <a:ln>
                            <a:noFill/>
                          </a:ln>
                          <a:solidFill>
                            <a:schemeClr val="tx1"/>
                          </a:solidFill>
                          <a:effectLst/>
                          <a:latin typeface="Coptic1" pitchFamily="2" charset="0"/>
                          <a:cs typeface="Arial" charset="0"/>
                        </a:rPr>
                        <a:t>c~mou</a:t>
                      </a:r>
                      <a:r>
                        <a:rPr kumimoji="0" lang="en-US" sz="3600" b="0" i="0" u="none" strike="noStrike" cap="none" normalizeH="0" baseline="0" dirty="0">
                          <a:ln>
                            <a:noFill/>
                          </a:ln>
                          <a:solidFill>
                            <a:schemeClr val="tx1"/>
                          </a:solidFill>
                          <a:effectLst/>
                          <a:latin typeface="Coptic1" pitchFamily="2" charset="0"/>
                          <a:cs typeface="Arial" charset="0"/>
                        </a:rPr>
                        <a:t> </a:t>
                      </a:r>
                      <a:r>
                        <a:rPr kumimoji="0" lang="en-US" sz="3600" b="0" i="0" u="none" strike="noStrike" cap="none" normalizeH="0" baseline="0" dirty="0" err="1">
                          <a:ln>
                            <a:noFill/>
                          </a:ln>
                          <a:solidFill>
                            <a:schemeClr val="tx1"/>
                          </a:solidFill>
                          <a:effectLst/>
                          <a:latin typeface="Coptic1" pitchFamily="2" charset="0"/>
                          <a:cs typeface="Arial" charset="0"/>
                        </a:rPr>
                        <a:t>e~P</a:t>
                      </a:r>
                      <a:r>
                        <a:rPr kumimoji="0" lang="en-US" sz="3600" b="0" i="0" u="none" strike="noStrike" cap="none" normalizeH="0" baseline="0" dirty="0">
                          <a:ln>
                            <a:noFill/>
                          </a:ln>
                          <a:solidFill>
                            <a:schemeClr val="tx1"/>
                          </a:solidFill>
                          <a:effectLst/>
                          <a:latin typeface="Coptic1" pitchFamily="2" charset="0"/>
                          <a:cs typeface="Arial" charset="0"/>
                        </a:rPr>
                        <a:t>[</a:t>
                      </a:r>
                      <a:r>
                        <a:rPr kumimoji="0" lang="en-US" sz="3600" b="0" i="0" u="none" strike="noStrike" cap="none" normalizeH="0" baseline="0" dirty="0" err="1">
                          <a:ln>
                            <a:noFill/>
                          </a:ln>
                          <a:solidFill>
                            <a:schemeClr val="tx1"/>
                          </a:solidFill>
                          <a:effectLst/>
                          <a:latin typeface="Coptic1" pitchFamily="2" charset="0"/>
                          <a:cs typeface="Arial" charset="0"/>
                        </a:rPr>
                        <a:t>oic</a:t>
                      </a:r>
                      <a:r>
                        <a:rPr kumimoji="0" lang="en-US" sz="3600" b="0" i="0" u="none" strike="noStrike" cap="none" normalizeH="0" baseline="0" dirty="0">
                          <a:ln>
                            <a:noFill/>
                          </a:ln>
                          <a:solidFill>
                            <a:schemeClr val="tx1"/>
                          </a:solidFill>
                          <a:effectLst/>
                          <a:latin typeface="Coptic1" pitchFamily="2" charset="0"/>
                          <a:cs typeface="Arial" charset="0"/>
                        </a:rPr>
                        <a:t>: </a:t>
                      </a:r>
                      <a:r>
                        <a:rPr kumimoji="0" lang="en-US" sz="3600" b="0" i="0" u="none" strike="noStrike" cap="none" normalizeH="0" baseline="0" dirty="0" err="1">
                          <a:ln>
                            <a:noFill/>
                          </a:ln>
                          <a:solidFill>
                            <a:schemeClr val="tx1"/>
                          </a:solidFill>
                          <a:effectLst/>
                          <a:latin typeface="Coptic1" pitchFamily="2" charset="0"/>
                          <a:cs typeface="Arial" charset="0"/>
                        </a:rPr>
                        <a:t>marouc~mou</a:t>
                      </a:r>
                      <a:r>
                        <a:rPr kumimoji="0" lang="en-US" sz="3600" b="0" i="0" u="none" strike="noStrike" cap="none" normalizeH="0" baseline="0" dirty="0">
                          <a:ln>
                            <a:noFill/>
                          </a:ln>
                          <a:solidFill>
                            <a:schemeClr val="tx1"/>
                          </a:solidFill>
                          <a:effectLst/>
                          <a:latin typeface="Coptic1" pitchFamily="2" charset="0"/>
                          <a:cs typeface="Arial" charset="0"/>
                        </a:rPr>
                        <a:t> </a:t>
                      </a:r>
                      <a:r>
                        <a:rPr kumimoji="0" lang="en-US" sz="3600" b="0" i="0" u="none" strike="noStrike" cap="none" normalizeH="0" baseline="0" dirty="0" err="1">
                          <a:ln>
                            <a:noFill/>
                          </a:ln>
                          <a:solidFill>
                            <a:schemeClr val="tx1"/>
                          </a:solidFill>
                          <a:effectLst/>
                          <a:latin typeface="Coptic1" pitchFamily="2" charset="0"/>
                          <a:cs typeface="Arial" charset="0"/>
                        </a:rPr>
                        <a:t>e~rof</a:t>
                      </a:r>
                      <a:r>
                        <a:rPr kumimoji="0" lang="en-US" sz="3600" b="0" i="0" u="none" strike="noStrike" cap="none" normalizeH="0" baseline="0" dirty="0">
                          <a:ln>
                            <a:noFill/>
                          </a:ln>
                          <a:solidFill>
                            <a:schemeClr val="tx1"/>
                          </a:solidFill>
                          <a:effectLst/>
                          <a:latin typeface="Coptic1" pitchFamily="2" charset="0"/>
                          <a:cs typeface="Arial" charset="0"/>
                        </a:rPr>
                        <a:t> </a:t>
                      </a:r>
                      <a:r>
                        <a:rPr kumimoji="0" lang="en-US" sz="3600" b="0" i="0" u="none" strike="noStrike" cap="none" normalizeH="0" baseline="0" dirty="0" err="1">
                          <a:ln>
                            <a:noFill/>
                          </a:ln>
                          <a:solidFill>
                            <a:schemeClr val="tx1"/>
                          </a:solidFill>
                          <a:effectLst/>
                          <a:latin typeface="Coptic1" pitchFamily="2" charset="0"/>
                          <a:cs typeface="Arial" charset="0"/>
                        </a:rPr>
                        <a:t>n~je</a:t>
                      </a:r>
                      <a:r>
                        <a:rPr kumimoji="0" lang="en-US" sz="3600" b="0" i="0" u="none" strike="noStrike" cap="none" normalizeH="0" baseline="0" dirty="0">
                          <a:ln>
                            <a:noFill/>
                          </a:ln>
                          <a:solidFill>
                            <a:schemeClr val="tx1"/>
                          </a:solidFill>
                          <a:effectLst/>
                          <a:latin typeface="Coptic1" pitchFamily="2" charset="0"/>
                          <a:cs typeface="Arial" charset="0"/>
                        </a:rPr>
                        <a:t> </a:t>
                      </a:r>
                      <a:r>
                        <a:rPr kumimoji="0" lang="en-US" sz="3600" b="0" i="0" u="none" strike="noStrike" cap="none" normalizeH="0" baseline="0" dirty="0" err="1">
                          <a:ln>
                            <a:noFill/>
                          </a:ln>
                          <a:solidFill>
                            <a:schemeClr val="tx1"/>
                          </a:solidFill>
                          <a:effectLst/>
                          <a:latin typeface="Coptic1" pitchFamily="2" charset="0"/>
                          <a:cs typeface="Arial" charset="0"/>
                        </a:rPr>
                        <a:t>nilaoc</a:t>
                      </a:r>
                      <a:r>
                        <a:rPr kumimoji="0" lang="en-US" sz="3600" b="0" i="0" u="none" strike="noStrike" cap="none" normalizeH="0" baseline="0" dirty="0">
                          <a:ln>
                            <a:noFill/>
                          </a:ln>
                          <a:solidFill>
                            <a:schemeClr val="tx1"/>
                          </a:solidFill>
                          <a:effectLst/>
                          <a:latin typeface="Coptic1" pitchFamily="2" charset="0"/>
                          <a:cs typeface="Arial" charset="0"/>
                        </a:rPr>
                        <a:t> t/</a:t>
                      </a:r>
                      <a:r>
                        <a:rPr kumimoji="0" lang="en-US" sz="3600" b="0" i="0" u="none" strike="noStrike" cap="none" normalizeH="0" baseline="0" dirty="0" err="1">
                          <a:ln>
                            <a:noFill/>
                          </a:ln>
                          <a:solidFill>
                            <a:schemeClr val="tx1"/>
                          </a:solidFill>
                          <a:effectLst/>
                          <a:latin typeface="Coptic1" pitchFamily="2" charset="0"/>
                          <a:cs typeface="Arial" charset="0"/>
                        </a:rPr>
                        <a:t>rou</a:t>
                      </a:r>
                      <a:r>
                        <a:rPr kumimoji="0" lang="en-US" sz="3600" b="0" i="0" u="none" strike="noStrike" cap="none" normalizeH="0" baseline="0" dirty="0">
                          <a:ln>
                            <a:noFill/>
                          </a:ln>
                          <a:solidFill>
                            <a:schemeClr val="tx1"/>
                          </a:solidFill>
                          <a:effectLst/>
                          <a:latin typeface="Coptic1" pitchFamily="2" charset="0"/>
                          <a:cs typeface="Arial" charset="0"/>
                        </a:rPr>
                        <a:t>: je a~ </a:t>
                      </a:r>
                      <a:r>
                        <a:rPr kumimoji="0" lang="en-US" sz="3600" b="0" i="0" u="none" strike="noStrike" cap="none" normalizeH="0" baseline="0" dirty="0" err="1">
                          <a:ln>
                            <a:noFill/>
                          </a:ln>
                          <a:solidFill>
                            <a:schemeClr val="tx1"/>
                          </a:solidFill>
                          <a:effectLst/>
                          <a:latin typeface="Coptic1" pitchFamily="2" charset="0"/>
                          <a:cs typeface="Arial" charset="0"/>
                        </a:rPr>
                        <a:t>pefnai</a:t>
                      </a:r>
                      <a:r>
                        <a:rPr kumimoji="0" lang="en-US" sz="3600" b="0" i="0" u="none" strike="noStrike" cap="none" normalizeH="0" baseline="0" dirty="0">
                          <a:ln>
                            <a:noFill/>
                          </a:ln>
                          <a:solidFill>
                            <a:schemeClr val="tx1"/>
                          </a:solidFill>
                          <a:effectLst/>
                          <a:latin typeface="Coptic1" pitchFamily="2" charset="0"/>
                          <a:cs typeface="Arial" charset="0"/>
                        </a:rPr>
                        <a:t> </a:t>
                      </a:r>
                      <a:r>
                        <a:rPr kumimoji="0" lang="en-US" sz="3600" b="0" i="0" u="none" strike="noStrike" cap="none" normalizeH="0" baseline="0" dirty="0" err="1">
                          <a:ln>
                            <a:noFill/>
                          </a:ln>
                          <a:solidFill>
                            <a:schemeClr val="tx1"/>
                          </a:solidFill>
                          <a:effectLst/>
                          <a:latin typeface="Coptic1" pitchFamily="2" charset="0"/>
                          <a:cs typeface="Arial" charset="0"/>
                        </a:rPr>
                        <a:t>tajro</a:t>
                      </a:r>
                      <a:r>
                        <a:rPr kumimoji="0" lang="en-US" sz="3600" b="0" i="0" u="none" strike="noStrike" cap="none" normalizeH="0" baseline="0" dirty="0">
                          <a:ln>
                            <a:noFill/>
                          </a:ln>
                          <a:solidFill>
                            <a:schemeClr val="tx1"/>
                          </a:solidFill>
                          <a:effectLst/>
                          <a:latin typeface="Coptic1" pitchFamily="2" charset="0"/>
                          <a:cs typeface="Arial" charset="0"/>
                        </a:rPr>
                        <a:t> </a:t>
                      </a:r>
                      <a:r>
                        <a:rPr kumimoji="0" lang="en-US" sz="3600" b="0" i="0" u="none" strike="noStrike" cap="none" normalizeH="0" baseline="0" dirty="0" err="1">
                          <a:ln>
                            <a:noFill/>
                          </a:ln>
                          <a:solidFill>
                            <a:schemeClr val="tx1"/>
                          </a:solidFill>
                          <a:effectLst/>
                          <a:latin typeface="Coptic1" pitchFamily="2" charset="0"/>
                          <a:cs typeface="Arial" charset="0"/>
                        </a:rPr>
                        <a:t>e~h~r</a:t>
                      </a:r>
                      <a:r>
                        <a:rPr kumimoji="0" lang="en-US" sz="3600" b="0" i="0" u="none" strike="noStrike" cap="none" normalizeH="0" baseline="0" dirty="0">
                          <a:ln>
                            <a:noFill/>
                          </a:ln>
                          <a:solidFill>
                            <a:schemeClr val="tx1"/>
                          </a:solidFill>
                          <a:effectLst/>
                          <a:latin typeface="Coptic1" pitchFamily="2" charset="0"/>
                          <a:cs typeface="Arial" charset="0"/>
                        </a:rPr>
                        <a:t>/</a:t>
                      </a:r>
                      <a:r>
                        <a:rPr kumimoji="0" lang="en-US" sz="3600" b="0" i="0" u="none" strike="noStrike" cap="none" normalizeH="0" baseline="0" dirty="0" err="1">
                          <a:ln>
                            <a:noFill/>
                          </a:ln>
                          <a:solidFill>
                            <a:schemeClr val="tx1"/>
                          </a:solidFill>
                          <a:effectLst/>
                          <a:latin typeface="Coptic1" pitchFamily="2" charset="0"/>
                          <a:cs typeface="Arial" charset="0"/>
                        </a:rPr>
                        <a:t>i</a:t>
                      </a:r>
                      <a:r>
                        <a:rPr kumimoji="0" lang="en-US" sz="3600" b="0" i="0" u="none" strike="noStrike" cap="none" normalizeH="0" baseline="0" dirty="0">
                          <a:ln>
                            <a:noFill/>
                          </a:ln>
                          <a:solidFill>
                            <a:schemeClr val="tx1"/>
                          </a:solidFill>
                          <a:effectLst/>
                          <a:latin typeface="Coptic1" pitchFamily="2" charset="0"/>
                          <a:cs typeface="Arial" charset="0"/>
                        </a:rPr>
                        <a:t> </a:t>
                      </a:r>
                      <a:r>
                        <a:rPr kumimoji="0" lang="en-US" sz="3600" b="0" i="0" u="none" strike="noStrike" cap="none" normalizeH="0" baseline="0" dirty="0" err="1">
                          <a:ln>
                            <a:noFill/>
                          </a:ln>
                          <a:solidFill>
                            <a:schemeClr val="tx1"/>
                          </a:solidFill>
                          <a:effectLst/>
                          <a:latin typeface="Coptic1" pitchFamily="2" charset="0"/>
                          <a:cs typeface="Arial" charset="0"/>
                        </a:rPr>
                        <a:t>e~jwn</a:t>
                      </a:r>
                      <a:r>
                        <a:rPr kumimoji="0" lang="en-US" sz="3600" b="0" i="0" u="none" strike="noStrike" cap="none" normalizeH="0" baseline="0" dirty="0">
                          <a:ln>
                            <a:noFill/>
                          </a:ln>
                          <a:solidFill>
                            <a:schemeClr val="tx1"/>
                          </a:solidFill>
                          <a:effectLst/>
                          <a:latin typeface="Coptic1" pitchFamily="2" charset="0"/>
                          <a:cs typeface="Arial" charset="0"/>
                        </a:rPr>
                        <a:t>: </a:t>
                      </a:r>
                      <a:r>
                        <a:rPr kumimoji="0" lang="en-US" sz="3600" b="0" i="0" u="none" strike="noStrike" cap="none" normalizeH="0" baseline="0" dirty="0" err="1">
                          <a:ln>
                            <a:noFill/>
                          </a:ln>
                          <a:solidFill>
                            <a:schemeClr val="tx1"/>
                          </a:solidFill>
                          <a:effectLst/>
                          <a:latin typeface="Coptic1" pitchFamily="2" charset="0"/>
                          <a:cs typeface="Arial" charset="0"/>
                        </a:rPr>
                        <a:t>ouoh</a:t>
                      </a:r>
                      <a:r>
                        <a:rPr kumimoji="0" lang="en-US" sz="3600" b="0" i="0" u="none" strike="noStrike" cap="none" normalizeH="0" baseline="0" dirty="0">
                          <a:ln>
                            <a:noFill/>
                          </a:ln>
                          <a:solidFill>
                            <a:schemeClr val="tx1"/>
                          </a:solidFill>
                          <a:effectLst/>
                          <a:latin typeface="Coptic1" pitchFamily="2" charset="0"/>
                          <a:cs typeface="Arial" charset="0"/>
                        </a:rPr>
                        <a:t> ]</a:t>
                      </a:r>
                      <a:r>
                        <a:rPr kumimoji="0" lang="en-US" sz="3600" b="0" i="0" u="none" strike="noStrike" cap="none" normalizeH="0" baseline="0" dirty="0" err="1">
                          <a:ln>
                            <a:noFill/>
                          </a:ln>
                          <a:solidFill>
                            <a:schemeClr val="tx1"/>
                          </a:solidFill>
                          <a:effectLst/>
                          <a:latin typeface="Coptic1" pitchFamily="2" charset="0"/>
                          <a:cs typeface="Arial" charset="0"/>
                        </a:rPr>
                        <a:t>meym</a:t>
                      </a:r>
                      <a:r>
                        <a:rPr kumimoji="0" lang="en-US" sz="3600" b="0" i="0" u="none" strike="noStrike" cap="none" normalizeH="0" baseline="0" dirty="0">
                          <a:ln>
                            <a:noFill/>
                          </a:ln>
                          <a:solidFill>
                            <a:schemeClr val="tx1"/>
                          </a:solidFill>
                          <a:effectLst/>
                          <a:latin typeface="Coptic1" pitchFamily="2" charset="0"/>
                          <a:cs typeface="Arial" charset="0"/>
                        </a:rPr>
                        <a:t>/</a:t>
                      </a:r>
                      <a:r>
                        <a:rPr kumimoji="0" lang="en-US" sz="3600" b="0" i="0" u="none" strike="noStrike" cap="none" normalizeH="0" baseline="0" dirty="0" err="1">
                          <a:ln>
                            <a:noFill/>
                          </a:ln>
                          <a:solidFill>
                            <a:schemeClr val="tx1"/>
                          </a:solidFill>
                          <a:effectLst/>
                          <a:latin typeface="Coptic1" pitchFamily="2" charset="0"/>
                          <a:cs typeface="Arial" charset="0"/>
                        </a:rPr>
                        <a:t>i</a:t>
                      </a:r>
                      <a:r>
                        <a:rPr kumimoji="0" lang="en-US" sz="3600" b="0" i="0" u="none" strike="noStrike" cap="none" normalizeH="0" baseline="0" dirty="0">
                          <a:ln>
                            <a:noFill/>
                          </a:ln>
                          <a:solidFill>
                            <a:schemeClr val="tx1"/>
                          </a:solidFill>
                          <a:effectLst/>
                          <a:latin typeface="Coptic1" pitchFamily="2" charset="0"/>
                          <a:cs typeface="Arial" charset="0"/>
                        </a:rPr>
                        <a:t> </a:t>
                      </a:r>
                      <a:r>
                        <a:rPr kumimoji="0" lang="en-US" sz="3600" b="0" i="0" u="none" strike="noStrike" cap="none" normalizeH="0" baseline="0" dirty="0" err="1">
                          <a:ln>
                            <a:noFill/>
                          </a:ln>
                          <a:solidFill>
                            <a:schemeClr val="tx1"/>
                          </a:solidFill>
                          <a:effectLst/>
                          <a:latin typeface="Coptic1" pitchFamily="2" charset="0"/>
                          <a:cs typeface="Arial" charset="0"/>
                        </a:rPr>
                        <a:t>n~te</a:t>
                      </a:r>
                      <a:r>
                        <a:rPr kumimoji="0" lang="en-US" sz="3600" b="0" i="0" u="none" strike="noStrike" cap="none" normalizeH="0" baseline="0" dirty="0">
                          <a:ln>
                            <a:noFill/>
                          </a:ln>
                          <a:solidFill>
                            <a:schemeClr val="tx1"/>
                          </a:solidFill>
                          <a:effectLst/>
                          <a:latin typeface="Coptic1" pitchFamily="2" charset="0"/>
                          <a:cs typeface="Arial" charset="0"/>
                        </a:rPr>
                        <a:t> p~[</a:t>
                      </a:r>
                      <a:r>
                        <a:rPr kumimoji="0" lang="en-US" sz="3600" b="0" i="0" u="none" strike="noStrike" cap="none" normalizeH="0" baseline="0" dirty="0" err="1">
                          <a:ln>
                            <a:noFill/>
                          </a:ln>
                          <a:solidFill>
                            <a:schemeClr val="tx1"/>
                          </a:solidFill>
                          <a:effectLst/>
                          <a:latin typeface="Coptic1" pitchFamily="2" charset="0"/>
                          <a:cs typeface="Arial" charset="0"/>
                        </a:rPr>
                        <a:t>oic</a:t>
                      </a:r>
                      <a:r>
                        <a:rPr kumimoji="0" lang="en-US" sz="3600" b="0" i="0" u="none" strike="noStrike" cap="none" normalizeH="0" baseline="0" dirty="0">
                          <a:ln>
                            <a:noFill/>
                          </a:ln>
                          <a:solidFill>
                            <a:schemeClr val="tx1"/>
                          </a:solidFill>
                          <a:effectLst/>
                          <a:latin typeface="Coptic1" pitchFamily="2" charset="0"/>
                          <a:cs typeface="Arial" charset="0"/>
                        </a:rPr>
                        <a:t> sop </a:t>
                      </a:r>
                      <a:r>
                        <a:rPr kumimoji="0" lang="en-US" sz="3600" b="0" i="0" u="none" strike="noStrike" cap="none" normalizeH="0" baseline="0" dirty="0" err="1">
                          <a:ln>
                            <a:noFill/>
                          </a:ln>
                          <a:solidFill>
                            <a:schemeClr val="tx1"/>
                          </a:solidFill>
                          <a:effectLst/>
                          <a:latin typeface="Coptic1" pitchFamily="2" charset="0"/>
                          <a:cs typeface="Arial" charset="0"/>
                        </a:rPr>
                        <a:t>sa</a:t>
                      </a:r>
                      <a:r>
                        <a:rPr kumimoji="0" lang="en-US" sz="3600" b="0" i="0" u="none" strike="noStrike" cap="none" normalizeH="0" baseline="0" dirty="0">
                          <a:ln>
                            <a:noFill/>
                          </a:ln>
                          <a:solidFill>
                            <a:schemeClr val="tx1"/>
                          </a:solidFill>
                          <a:effectLst/>
                          <a:latin typeface="Coptic1" pitchFamily="2" charset="0"/>
                          <a:cs typeface="Arial" charset="0"/>
                        </a:rPr>
                        <a:t> </a:t>
                      </a:r>
                      <a:r>
                        <a:rPr kumimoji="0" lang="en-US" sz="3600" b="0" i="0" u="none" strike="noStrike" cap="none" normalizeH="0" baseline="0" dirty="0" err="1">
                          <a:ln>
                            <a:noFill/>
                          </a:ln>
                          <a:solidFill>
                            <a:schemeClr val="tx1"/>
                          </a:solidFill>
                          <a:effectLst/>
                          <a:latin typeface="Coptic1" pitchFamily="2" charset="0"/>
                          <a:cs typeface="Arial" charset="0"/>
                        </a:rPr>
                        <a:t>e~neh</a:t>
                      </a:r>
                      <a:r>
                        <a:rPr kumimoji="0" lang="en-US" sz="3600" b="0" i="0" u="none" strike="noStrike" cap="none" normalizeH="0" baseline="0" dirty="0">
                          <a:ln>
                            <a:noFill/>
                          </a:ln>
                          <a:solidFill>
                            <a:schemeClr val="tx1"/>
                          </a:solidFill>
                          <a:effectLst/>
                          <a:latin typeface="Coptic1" pitchFamily="2" charset="0"/>
                          <a:cs typeface="Arial" charset="0"/>
                        </a:rPr>
                        <a:t>: </a:t>
                      </a:r>
                      <a:r>
                        <a:rPr kumimoji="0" lang="en-US" sz="3600" b="0" i="0" u="none" strike="noStrike" cap="none" normalizeH="0" baseline="0" dirty="0" err="1">
                          <a:ln>
                            <a:noFill/>
                          </a:ln>
                          <a:solidFill>
                            <a:schemeClr val="tx1"/>
                          </a:solidFill>
                          <a:effectLst/>
                          <a:latin typeface="Coptic1" pitchFamily="2" charset="0"/>
                          <a:cs typeface="Arial" charset="0"/>
                        </a:rPr>
                        <a:t>a~m</a:t>
                      </a:r>
                      <a:r>
                        <a:rPr kumimoji="0" lang="en-US" sz="3600" b="0" i="0" u="none" strike="noStrike" cap="none" normalizeH="0" baseline="0" dirty="0">
                          <a:ln>
                            <a:noFill/>
                          </a:ln>
                          <a:solidFill>
                            <a:schemeClr val="tx1"/>
                          </a:solidFill>
                          <a:effectLst/>
                          <a:latin typeface="Coptic1" pitchFamily="2" charset="0"/>
                          <a:cs typeface="Arial" charset="0"/>
                        </a:rPr>
                        <a:t>/n all/</a:t>
                      </a:r>
                      <a:r>
                        <a:rPr kumimoji="0" lang="en-US" sz="3600" b="0" i="0" u="none" strike="noStrike" cap="none" normalizeH="0" baseline="0" dirty="0" err="1">
                          <a:ln>
                            <a:noFill/>
                          </a:ln>
                          <a:solidFill>
                            <a:schemeClr val="tx1"/>
                          </a:solidFill>
                          <a:effectLst/>
                          <a:latin typeface="Coptic1" pitchFamily="2" charset="0"/>
                          <a:cs typeface="Arial" charset="0"/>
                        </a:rPr>
                        <a:t>louia</a:t>
                      </a:r>
                      <a:r>
                        <a:rPr kumimoji="0" lang="en-US" sz="3600" b="0" i="0" u="none" strike="noStrike" cap="none" normalizeH="0" baseline="0" dirty="0">
                          <a:ln>
                            <a:noFill/>
                          </a:ln>
                          <a:solidFill>
                            <a:schemeClr val="tx1"/>
                          </a:solidFill>
                          <a:effectLst/>
                          <a:latin typeface="Coptic1" pitchFamily="2" charset="0"/>
                          <a:cs typeface="Arial" charset="0"/>
                        </a:rPr>
                        <a:t>.</a:t>
                      </a:r>
                    </a:p>
                  </a:txBody>
                  <a:tcPr marL="121920" marR="121920" horzOverflow="overflow">
                    <a:lnL>
                      <a:noFill/>
                    </a:lnL>
                    <a:lnR>
                      <a:noFill/>
                    </a:lnR>
                    <a:lnT cap="flat">
                      <a:noFill/>
                    </a:lnT>
                    <a:lnB cap="flat">
                      <a:noFill/>
                    </a:lnB>
                    <a:lnTlToBr>
                      <a:noFill/>
                    </a:lnTlToBr>
                    <a:lnBlToTr>
                      <a:noFill/>
                    </a:lnBlToTr>
                    <a:noFill/>
                  </a:tcPr>
                </a:tc>
                <a:tc>
                  <a:txBody>
                    <a:bodyPr/>
                    <a:lstStyle/>
                    <a:p>
                      <a:pPr marL="0" marR="0" lvl="0" indent="0" algn="just" defTabSz="914400" rtl="0" eaLnBrk="1" fontAlgn="base" latinLnBrk="0" hangingPunct="1">
                        <a:lnSpc>
                          <a:spcPct val="100000"/>
                        </a:lnSpc>
                        <a:spcBef>
                          <a:spcPct val="20000"/>
                        </a:spcBef>
                        <a:spcAft>
                          <a:spcPct val="0"/>
                        </a:spcAft>
                        <a:buClrTx/>
                        <a:buSzTx/>
                        <a:buFontTx/>
                        <a:buNone/>
                        <a:tabLst/>
                      </a:pPr>
                      <a:r>
                        <a:rPr kumimoji="0" lang="fr-CA" sz="3600" b="0" i="0" u="none" strike="noStrike" cap="none" normalizeH="0" baseline="0" dirty="0">
                          <a:ln>
                            <a:noFill/>
                          </a:ln>
                          <a:solidFill>
                            <a:schemeClr val="tx1"/>
                          </a:solidFill>
                          <a:effectLst/>
                          <a:latin typeface="Arial" charset="0"/>
                          <a:cs typeface="Arial" charset="0"/>
                        </a:rPr>
                        <a:t>Toutes les nations bénissez Le Seigneur et que le bénissent tous les peuples; car Sa miséricorde s’est affermie sur nous, et sa justice demeure éternellement.  Amen Alléluia.</a:t>
                      </a:r>
                      <a:endParaRPr kumimoji="0" lang="en-US" sz="3600" b="0" i="0" u="none" strike="noStrike" cap="none" normalizeH="0" baseline="0" dirty="0">
                        <a:ln>
                          <a:noFill/>
                        </a:ln>
                        <a:solidFill>
                          <a:schemeClr val="tx1"/>
                        </a:solidFill>
                        <a:effectLst/>
                        <a:latin typeface="Arial" charset="0"/>
                        <a:cs typeface="Arial" charset="0"/>
                      </a:endParaRPr>
                    </a:p>
                  </a:txBody>
                  <a:tcPr marL="121920" marR="121920" horzOverflow="overflow">
                    <a:lnL>
                      <a:noFill/>
                    </a:lnL>
                    <a:lnR>
                      <a:noFill/>
                    </a:lnR>
                    <a:lnT cap="flat">
                      <a:noFill/>
                    </a:lnT>
                    <a:lnB cap="flat">
                      <a:noFill/>
                    </a:lnB>
                    <a:lnTlToBr>
                      <a:noFill/>
                    </a:lnTlToBr>
                    <a:lnBlToTr>
                      <a:noFill/>
                    </a:lnBlToTr>
                    <a:noFill/>
                  </a:tcPr>
                </a:tc>
                <a:tc>
                  <a:txBody>
                    <a:bodyPr/>
                    <a:lstStyle/>
                    <a:p>
                      <a:pPr marL="0" marR="0" lvl="0" indent="0" algn="just" defTabSz="914400" rtl="1" eaLnBrk="1" fontAlgn="base" latinLnBrk="0" hangingPunct="1">
                        <a:lnSpc>
                          <a:spcPct val="100000"/>
                        </a:lnSpc>
                        <a:spcBef>
                          <a:spcPct val="20000"/>
                        </a:spcBef>
                        <a:spcAft>
                          <a:spcPct val="0"/>
                        </a:spcAft>
                        <a:buClrTx/>
                        <a:buSzTx/>
                        <a:buFontTx/>
                        <a:buNone/>
                        <a:tabLst/>
                      </a:pPr>
                      <a:r>
                        <a:rPr kumimoji="0" lang="ar-SA" sz="4000" b="0" i="0" u="none" strike="noStrike" cap="none" normalizeH="0" baseline="0" dirty="0">
                          <a:ln>
                            <a:noFill/>
                          </a:ln>
                          <a:solidFill>
                            <a:schemeClr val="tx1"/>
                          </a:solidFill>
                          <a:effectLst/>
                          <a:latin typeface="Arial" charset="0"/>
                          <a:cs typeface="Arial" charset="0"/>
                        </a:rPr>
                        <a:t>يا جميع الأمم باركوا الرب ولتباركه جميع الشعوب لأنَ رحمتهُ ثبتت علينا وحقُ الرب يدوم إلى الأبد. آمين </a:t>
                      </a:r>
                      <a:r>
                        <a:rPr kumimoji="0" lang="ar-SA" sz="4000" b="0" i="0" u="none" strike="noStrike" cap="none" normalizeH="0" baseline="0" dirty="0" err="1">
                          <a:ln>
                            <a:noFill/>
                          </a:ln>
                          <a:solidFill>
                            <a:schemeClr val="tx1"/>
                          </a:solidFill>
                          <a:effectLst/>
                          <a:latin typeface="Arial" charset="0"/>
                          <a:cs typeface="Arial" charset="0"/>
                        </a:rPr>
                        <a:t>هلليـلويا</a:t>
                      </a:r>
                      <a:r>
                        <a:rPr kumimoji="0" lang="ar-SA" sz="4000" b="0" i="0" u="none" strike="noStrike" cap="none" normalizeH="0" baseline="0" dirty="0">
                          <a:ln>
                            <a:noFill/>
                          </a:ln>
                          <a:solidFill>
                            <a:schemeClr val="tx1"/>
                          </a:solidFill>
                          <a:effectLst/>
                          <a:latin typeface="Arial" charset="0"/>
                          <a:cs typeface="Arial" charset="0"/>
                        </a:rPr>
                        <a:t>.</a:t>
                      </a:r>
                      <a:endParaRPr kumimoji="0" lang="en-US" sz="4000" b="0" i="0" u="none" strike="noStrike" cap="none" normalizeH="0" baseline="0" dirty="0">
                        <a:ln>
                          <a:noFill/>
                        </a:ln>
                        <a:solidFill>
                          <a:schemeClr val="tx1"/>
                        </a:solidFill>
                        <a:effectLst/>
                        <a:latin typeface="Arial" charset="0"/>
                        <a:cs typeface="Arial" charset="0"/>
                      </a:endParaRPr>
                    </a:p>
                  </a:txBody>
                  <a:tcPr marL="121920" marR="121920" horzOverflow="overflow">
                    <a:lnL>
                      <a:noFill/>
                    </a:lnL>
                    <a:lnR cap="flat">
                      <a:noFill/>
                    </a:lnR>
                    <a:lnT cap="flat">
                      <a:noFill/>
                    </a:lnT>
                    <a:lnB cap="flat">
                      <a:noFill/>
                    </a:lnB>
                    <a:lnTlToBr>
                      <a:noFill/>
                    </a:lnTlToBr>
                    <a:lnBlToTr>
                      <a:noFill/>
                    </a:lnBlToTr>
                    <a:noFill/>
                  </a:tcPr>
                </a:tc>
                <a:extLst>
                  <a:ext uri="{0D108BD9-81ED-4DB2-BD59-A6C34878D82A}">
                    <a16:rowId xmlns:a16="http://schemas.microsoft.com/office/drawing/2014/main" val="10000"/>
                  </a:ext>
                </a:extLst>
              </a:tr>
            </a:tbl>
          </a:graphicData>
        </a:graphic>
      </p:graphicFrame>
    </p:spTree>
  </p:cSld>
  <p:clrMapOvr>
    <a:masterClrMapping/>
  </p:clrMapOvr>
</p:sld>
</file>

<file path=ppt/slides/slide7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798493" name="Group 29"/>
          <p:cNvGraphicFramePr>
            <a:graphicFrameLocks noGrp="1"/>
          </p:cNvGraphicFramePr>
          <p:nvPr/>
        </p:nvGraphicFramePr>
        <p:xfrm>
          <a:off x="407368" y="457201"/>
          <a:ext cx="11377264" cy="5952744"/>
        </p:xfrm>
        <a:graphic>
          <a:graphicData uri="http://schemas.openxmlformats.org/drawingml/2006/table">
            <a:tbl>
              <a:tblPr/>
              <a:tblGrid>
                <a:gridCol w="4076853">
                  <a:extLst>
                    <a:ext uri="{9D8B030D-6E8A-4147-A177-3AD203B41FA5}">
                      <a16:colId xmlns:a16="http://schemas.microsoft.com/office/drawing/2014/main" val="20000"/>
                    </a:ext>
                  </a:extLst>
                </a:gridCol>
                <a:gridCol w="3982042">
                  <a:extLst>
                    <a:ext uri="{9D8B030D-6E8A-4147-A177-3AD203B41FA5}">
                      <a16:colId xmlns:a16="http://schemas.microsoft.com/office/drawing/2014/main" val="20001"/>
                    </a:ext>
                  </a:extLst>
                </a:gridCol>
                <a:gridCol w="3318369">
                  <a:extLst>
                    <a:ext uri="{9D8B030D-6E8A-4147-A177-3AD203B41FA5}">
                      <a16:colId xmlns:a16="http://schemas.microsoft.com/office/drawing/2014/main" val="20002"/>
                    </a:ext>
                  </a:extLst>
                </a:gridCol>
              </a:tblGrid>
              <a:tr h="5260848">
                <a:tc>
                  <a:txBody>
                    <a:bodyPr/>
                    <a:lstStyle/>
                    <a:p>
                      <a:pPr marL="0" marR="0" lvl="0" indent="0" algn="just" defTabSz="914400" rtl="0" eaLnBrk="1" fontAlgn="base" latinLnBrk="0" hangingPunct="1">
                        <a:lnSpc>
                          <a:spcPct val="100000"/>
                        </a:lnSpc>
                        <a:spcBef>
                          <a:spcPct val="20000"/>
                        </a:spcBef>
                        <a:spcAft>
                          <a:spcPct val="0"/>
                        </a:spcAft>
                        <a:buClrTx/>
                        <a:buSzTx/>
                        <a:buFontTx/>
                        <a:buNone/>
                        <a:tabLst/>
                      </a:pPr>
                      <a:r>
                        <a:rPr kumimoji="0" lang="en-US" sz="3200" b="0" i="0" u="sng" strike="noStrike" cap="none" normalizeH="0" baseline="0" dirty="0" err="1">
                          <a:ln>
                            <a:noFill/>
                          </a:ln>
                          <a:solidFill>
                            <a:schemeClr val="tx1"/>
                          </a:solidFill>
                          <a:effectLst/>
                          <a:latin typeface="Coptic1" pitchFamily="2" charset="0"/>
                          <a:cs typeface="Arial" charset="0"/>
                        </a:rPr>
                        <a:t>Pilaoc</a:t>
                      </a:r>
                      <a:r>
                        <a:rPr kumimoji="0" lang="en-US" sz="3200" b="0" i="0" u="sng" strike="noStrike" cap="none" normalizeH="0" baseline="0" dirty="0">
                          <a:ln>
                            <a:noFill/>
                          </a:ln>
                          <a:solidFill>
                            <a:schemeClr val="tx1"/>
                          </a:solidFill>
                          <a:effectLst/>
                          <a:latin typeface="Coptic1" pitchFamily="2" charset="0"/>
                          <a:cs typeface="Arial" charset="0"/>
                        </a:rPr>
                        <a:t>:</a:t>
                      </a:r>
                    </a:p>
                    <a:p>
                      <a:pPr marL="0" marR="0" lvl="0" indent="0" algn="just" defTabSz="914400" rtl="0" eaLnBrk="1" fontAlgn="base" latinLnBrk="0" hangingPunct="1">
                        <a:lnSpc>
                          <a:spcPct val="100000"/>
                        </a:lnSpc>
                        <a:spcBef>
                          <a:spcPct val="20000"/>
                        </a:spcBef>
                        <a:spcAft>
                          <a:spcPct val="0"/>
                        </a:spcAft>
                        <a:buClrTx/>
                        <a:buSzTx/>
                        <a:buFontTx/>
                        <a:buNone/>
                        <a:tabLst/>
                      </a:pPr>
                      <a:r>
                        <a:rPr kumimoji="0" lang="en-US" sz="4300" b="0" i="0" u="none" strike="noStrike" cap="none" normalizeH="0" baseline="0" dirty="0" err="1">
                          <a:ln>
                            <a:noFill/>
                          </a:ln>
                          <a:solidFill>
                            <a:schemeClr val="tx1"/>
                          </a:solidFill>
                          <a:effectLst/>
                          <a:latin typeface="Coptic1" pitchFamily="2" charset="0"/>
                          <a:cs typeface="Arial" charset="0"/>
                        </a:rPr>
                        <a:t>Doxa</a:t>
                      </a:r>
                      <a:r>
                        <a:rPr kumimoji="0" lang="en-US" sz="4300" b="0" i="0" u="none" strike="noStrike" cap="none" normalizeH="0" baseline="0" dirty="0">
                          <a:ln>
                            <a:noFill/>
                          </a:ln>
                          <a:solidFill>
                            <a:schemeClr val="tx1"/>
                          </a:solidFill>
                          <a:effectLst/>
                          <a:latin typeface="Coptic1" pitchFamily="2" charset="0"/>
                          <a:cs typeface="Arial" charset="0"/>
                        </a:rPr>
                        <a:t> </a:t>
                      </a:r>
                      <a:r>
                        <a:rPr kumimoji="0" lang="en-US" sz="4300" b="0" i="0" u="none" strike="noStrike" cap="none" normalizeH="0" baseline="0" dirty="0" err="1">
                          <a:ln>
                            <a:noFill/>
                          </a:ln>
                          <a:solidFill>
                            <a:schemeClr val="tx1"/>
                          </a:solidFill>
                          <a:effectLst/>
                          <a:latin typeface="Coptic1" pitchFamily="2" charset="0"/>
                          <a:cs typeface="Arial" charset="0"/>
                        </a:rPr>
                        <a:t>patri</a:t>
                      </a:r>
                      <a:r>
                        <a:rPr kumimoji="0" lang="en-US" sz="4300" b="0" i="0" u="none" strike="noStrike" cap="none" normalizeH="0" baseline="0" dirty="0">
                          <a:ln>
                            <a:noFill/>
                          </a:ln>
                          <a:solidFill>
                            <a:schemeClr val="tx1"/>
                          </a:solidFill>
                          <a:effectLst/>
                          <a:latin typeface="Coptic1" pitchFamily="2" charset="0"/>
                          <a:cs typeface="Arial" charset="0"/>
                        </a:rPr>
                        <a:t> </a:t>
                      </a:r>
                      <a:r>
                        <a:rPr kumimoji="0" lang="en-US" sz="4300" b="0" i="0" u="none" strike="noStrike" cap="none" normalizeH="0" baseline="0" dirty="0" err="1">
                          <a:ln>
                            <a:noFill/>
                          </a:ln>
                          <a:solidFill>
                            <a:schemeClr val="tx1"/>
                          </a:solidFill>
                          <a:effectLst/>
                          <a:latin typeface="Coptic1" pitchFamily="2" charset="0"/>
                          <a:cs typeface="Arial" charset="0"/>
                        </a:rPr>
                        <a:t>ke</a:t>
                      </a:r>
                      <a:r>
                        <a:rPr kumimoji="0" lang="en-US" sz="4300" b="0" i="0" u="none" strike="noStrike" cap="none" normalizeH="0" baseline="0" dirty="0">
                          <a:ln>
                            <a:noFill/>
                          </a:ln>
                          <a:solidFill>
                            <a:schemeClr val="tx1"/>
                          </a:solidFill>
                          <a:effectLst/>
                          <a:latin typeface="Coptic1" pitchFamily="2" charset="0"/>
                          <a:cs typeface="Arial" charset="0"/>
                        </a:rPr>
                        <a:t> U~~</a:t>
                      </a:r>
                      <a:r>
                        <a:rPr kumimoji="0" lang="en-US" sz="4300" b="0" i="0" u="none" strike="noStrike" cap="none" normalizeH="0" baseline="0" dirty="0" err="1">
                          <a:ln>
                            <a:noFill/>
                          </a:ln>
                          <a:solidFill>
                            <a:schemeClr val="tx1"/>
                          </a:solidFill>
                          <a:effectLst/>
                          <a:latin typeface="Coptic1" pitchFamily="2" charset="0"/>
                          <a:cs typeface="Arial" charset="0"/>
                        </a:rPr>
                        <a:t>iw</a:t>
                      </a:r>
                      <a:r>
                        <a:rPr kumimoji="0" lang="en-US" sz="4300" b="0" i="0" u="none" strike="noStrike" cap="none" normalizeH="0" baseline="0" dirty="0">
                          <a:ln>
                            <a:noFill/>
                          </a:ln>
                          <a:solidFill>
                            <a:schemeClr val="tx1"/>
                          </a:solidFill>
                          <a:effectLst/>
                          <a:latin typeface="Coptic1" pitchFamily="2" charset="0"/>
                          <a:cs typeface="Arial" charset="0"/>
                        </a:rPr>
                        <a:t> </a:t>
                      </a:r>
                      <a:r>
                        <a:rPr kumimoji="0" lang="en-US" sz="4300" b="0" i="0" u="none" strike="noStrike" cap="none" normalizeH="0" baseline="0" dirty="0" err="1">
                          <a:ln>
                            <a:noFill/>
                          </a:ln>
                          <a:solidFill>
                            <a:schemeClr val="tx1"/>
                          </a:solidFill>
                          <a:effectLst/>
                          <a:latin typeface="Coptic1" pitchFamily="2" charset="0"/>
                          <a:cs typeface="Arial" charset="0"/>
                        </a:rPr>
                        <a:t>ke</a:t>
                      </a:r>
                      <a:r>
                        <a:rPr kumimoji="0" lang="en-US" sz="4300" b="0" i="0" u="none" strike="noStrike" cap="none" normalizeH="0" baseline="0" dirty="0">
                          <a:ln>
                            <a:noFill/>
                          </a:ln>
                          <a:solidFill>
                            <a:schemeClr val="tx1"/>
                          </a:solidFill>
                          <a:effectLst/>
                          <a:latin typeface="Coptic1" pitchFamily="2" charset="0"/>
                          <a:cs typeface="Arial" charset="0"/>
                        </a:rPr>
                        <a:t> </a:t>
                      </a:r>
                      <a:r>
                        <a:rPr kumimoji="0" lang="en-US" sz="4300" b="0" i="0" u="none" strike="noStrike" cap="none" normalizeH="0" baseline="0" dirty="0" err="1">
                          <a:ln>
                            <a:noFill/>
                          </a:ln>
                          <a:solidFill>
                            <a:schemeClr val="tx1"/>
                          </a:solidFill>
                          <a:effectLst/>
                          <a:latin typeface="Coptic1" pitchFamily="2" charset="0"/>
                          <a:cs typeface="Arial" charset="0"/>
                        </a:rPr>
                        <a:t>agiw</a:t>
                      </a:r>
                      <a:r>
                        <a:rPr kumimoji="0" lang="en-US" sz="4300" b="0" i="0" u="none" strike="noStrike" cap="none" normalizeH="0" baseline="0" dirty="0">
                          <a:ln>
                            <a:noFill/>
                          </a:ln>
                          <a:solidFill>
                            <a:schemeClr val="tx1"/>
                          </a:solidFill>
                          <a:effectLst/>
                          <a:latin typeface="Coptic1" pitchFamily="2" charset="0"/>
                          <a:cs typeface="Arial" charset="0"/>
                        </a:rPr>
                        <a:t> </a:t>
                      </a:r>
                      <a:r>
                        <a:rPr kumimoji="0" lang="en-US" sz="4300" b="0" i="0" u="none" strike="noStrike" cap="none" normalizeH="0" baseline="0" dirty="0" err="1">
                          <a:ln>
                            <a:noFill/>
                          </a:ln>
                          <a:solidFill>
                            <a:schemeClr val="tx1"/>
                          </a:solidFill>
                          <a:effectLst/>
                          <a:latin typeface="Coptic1" pitchFamily="2" charset="0"/>
                          <a:cs typeface="Arial" charset="0"/>
                        </a:rPr>
                        <a:t>P~neumati</a:t>
                      </a:r>
                      <a:r>
                        <a:rPr kumimoji="0" lang="en-US" sz="4300" b="0" i="0" u="none" strike="noStrike" cap="none" normalizeH="0" baseline="0" dirty="0">
                          <a:ln>
                            <a:noFill/>
                          </a:ln>
                          <a:solidFill>
                            <a:schemeClr val="tx1"/>
                          </a:solidFill>
                          <a:effectLst/>
                          <a:latin typeface="Coptic1" pitchFamily="2" charset="0"/>
                          <a:cs typeface="Arial" charset="0"/>
                        </a:rPr>
                        <a:t>: </a:t>
                      </a:r>
                      <a:r>
                        <a:rPr kumimoji="0" lang="en-US" sz="4300" b="0" i="0" u="none" strike="noStrike" cap="none" normalizeH="0" baseline="0" dirty="0" err="1">
                          <a:ln>
                            <a:noFill/>
                          </a:ln>
                          <a:solidFill>
                            <a:schemeClr val="tx1"/>
                          </a:solidFill>
                          <a:effectLst/>
                          <a:latin typeface="Coptic1" pitchFamily="2" charset="0"/>
                          <a:cs typeface="Arial" charset="0"/>
                        </a:rPr>
                        <a:t>ke</a:t>
                      </a:r>
                      <a:r>
                        <a:rPr kumimoji="0" lang="en-US" sz="4300" b="0" i="0" u="none" strike="noStrike" cap="none" normalizeH="0" baseline="0" dirty="0">
                          <a:ln>
                            <a:noFill/>
                          </a:ln>
                          <a:solidFill>
                            <a:schemeClr val="tx1"/>
                          </a:solidFill>
                          <a:effectLst/>
                          <a:latin typeface="Coptic1" pitchFamily="2" charset="0"/>
                          <a:cs typeface="Arial" charset="0"/>
                        </a:rPr>
                        <a:t> nun </a:t>
                      </a:r>
                      <a:r>
                        <a:rPr kumimoji="0" lang="en-US" sz="4300" b="0" i="0" u="none" strike="noStrike" cap="none" normalizeH="0" baseline="0" dirty="0" err="1">
                          <a:ln>
                            <a:noFill/>
                          </a:ln>
                          <a:solidFill>
                            <a:schemeClr val="tx1"/>
                          </a:solidFill>
                          <a:effectLst/>
                          <a:latin typeface="Coptic1" pitchFamily="2" charset="0"/>
                          <a:cs typeface="Arial" charset="0"/>
                        </a:rPr>
                        <a:t>ke</a:t>
                      </a:r>
                      <a:r>
                        <a:rPr kumimoji="0" lang="en-US" sz="4300" b="0" i="0" u="none" strike="noStrike" cap="none" normalizeH="0" baseline="0" dirty="0">
                          <a:ln>
                            <a:noFill/>
                          </a:ln>
                          <a:solidFill>
                            <a:schemeClr val="tx1"/>
                          </a:solidFill>
                          <a:effectLst/>
                          <a:latin typeface="Coptic1" pitchFamily="2" charset="0"/>
                          <a:cs typeface="Arial" charset="0"/>
                        </a:rPr>
                        <a:t> </a:t>
                      </a:r>
                      <a:r>
                        <a:rPr kumimoji="0" lang="en-US" sz="4300" b="0" i="0" u="none" strike="noStrike" cap="none" normalizeH="0" baseline="0" dirty="0" err="1">
                          <a:ln>
                            <a:noFill/>
                          </a:ln>
                          <a:solidFill>
                            <a:schemeClr val="tx1"/>
                          </a:solidFill>
                          <a:effectLst/>
                          <a:latin typeface="Coptic1" pitchFamily="2" charset="0"/>
                          <a:cs typeface="Arial" charset="0"/>
                        </a:rPr>
                        <a:t>a~i</a:t>
                      </a:r>
                      <a:r>
                        <a:rPr kumimoji="0" lang="en-US" sz="4300" b="0" i="0" u="none" strike="noStrike" cap="none" normalizeH="0" baseline="0" dirty="0">
                          <a:ln>
                            <a:noFill/>
                          </a:ln>
                          <a:solidFill>
                            <a:schemeClr val="tx1"/>
                          </a:solidFill>
                          <a:effectLst/>
                          <a:latin typeface="Coptic1" pitchFamily="2" charset="0"/>
                          <a:cs typeface="Arial" charset="0"/>
                        </a:rPr>
                        <a:t>~ </a:t>
                      </a:r>
                      <a:r>
                        <a:rPr kumimoji="0" lang="en-US" sz="4300" b="0" i="0" u="none" strike="noStrike" cap="none" normalizeH="0" baseline="0" dirty="0" err="1">
                          <a:ln>
                            <a:noFill/>
                          </a:ln>
                          <a:solidFill>
                            <a:schemeClr val="tx1"/>
                          </a:solidFill>
                          <a:effectLst/>
                          <a:latin typeface="Coptic1" pitchFamily="2" charset="0"/>
                          <a:cs typeface="Arial" charset="0"/>
                        </a:rPr>
                        <a:t>ke</a:t>
                      </a:r>
                      <a:r>
                        <a:rPr kumimoji="0" lang="en-US" sz="4300" b="0" i="0" u="none" strike="noStrike" cap="none" normalizeH="0" baseline="0" dirty="0">
                          <a:ln>
                            <a:noFill/>
                          </a:ln>
                          <a:solidFill>
                            <a:schemeClr val="tx1"/>
                          </a:solidFill>
                          <a:effectLst/>
                          <a:latin typeface="Coptic1" pitchFamily="2" charset="0"/>
                          <a:cs typeface="Arial" charset="0"/>
                        </a:rPr>
                        <a:t> </a:t>
                      </a:r>
                      <a:r>
                        <a:rPr kumimoji="0" lang="en-US" sz="4300" b="0" i="0" u="none" strike="noStrike" cap="none" normalizeH="0" baseline="0" dirty="0" err="1">
                          <a:ln>
                            <a:noFill/>
                          </a:ln>
                          <a:solidFill>
                            <a:schemeClr val="tx1"/>
                          </a:solidFill>
                          <a:effectLst/>
                          <a:latin typeface="Coptic1" pitchFamily="2" charset="0"/>
                          <a:cs typeface="Arial" charset="0"/>
                        </a:rPr>
                        <a:t>ic</a:t>
                      </a:r>
                      <a:r>
                        <a:rPr kumimoji="0" lang="en-US" sz="4300" b="0" i="0" u="none" strike="noStrike" cap="none" normalizeH="0" baseline="0" dirty="0">
                          <a:ln>
                            <a:noFill/>
                          </a:ln>
                          <a:solidFill>
                            <a:schemeClr val="tx1"/>
                          </a:solidFill>
                          <a:effectLst/>
                          <a:latin typeface="Coptic1" pitchFamily="2" charset="0"/>
                          <a:cs typeface="Arial" charset="0"/>
                        </a:rPr>
                        <a:t> </a:t>
                      </a:r>
                      <a:r>
                        <a:rPr kumimoji="0" lang="en-US" sz="4300" b="0" i="0" u="none" strike="noStrike" cap="none" normalizeH="0" baseline="0" dirty="0" err="1">
                          <a:ln>
                            <a:noFill/>
                          </a:ln>
                          <a:solidFill>
                            <a:schemeClr val="tx1"/>
                          </a:solidFill>
                          <a:effectLst/>
                          <a:latin typeface="Coptic1" pitchFamily="2" charset="0"/>
                          <a:cs typeface="Arial" charset="0"/>
                        </a:rPr>
                        <a:t>touc</a:t>
                      </a:r>
                      <a:r>
                        <a:rPr kumimoji="0" lang="en-US" sz="4300" b="0" i="0" u="none" strike="noStrike" cap="none" normalizeH="0" baseline="0" dirty="0">
                          <a:ln>
                            <a:noFill/>
                          </a:ln>
                          <a:solidFill>
                            <a:schemeClr val="tx1"/>
                          </a:solidFill>
                          <a:effectLst/>
                          <a:latin typeface="Coptic1" pitchFamily="2" charset="0"/>
                          <a:cs typeface="Arial" charset="0"/>
                        </a:rPr>
                        <a:t> </a:t>
                      </a:r>
                      <a:r>
                        <a:rPr kumimoji="0" lang="en-US" sz="4300" b="0" i="0" u="none" strike="noStrike" cap="none" normalizeH="0" baseline="0" dirty="0" err="1">
                          <a:ln>
                            <a:noFill/>
                          </a:ln>
                          <a:solidFill>
                            <a:schemeClr val="tx1"/>
                          </a:solidFill>
                          <a:effectLst/>
                          <a:latin typeface="Coptic1" pitchFamily="2" charset="0"/>
                          <a:cs typeface="Arial" charset="0"/>
                        </a:rPr>
                        <a:t>e~w~nac</a:t>
                      </a:r>
                      <a:r>
                        <a:rPr kumimoji="0" lang="en-US" sz="4300" b="0" i="0" u="none" strike="noStrike" cap="none" normalizeH="0" baseline="0" dirty="0">
                          <a:ln>
                            <a:noFill/>
                          </a:ln>
                          <a:solidFill>
                            <a:schemeClr val="tx1"/>
                          </a:solidFill>
                          <a:effectLst/>
                          <a:latin typeface="Coptic1" pitchFamily="2" charset="0"/>
                          <a:cs typeface="Arial" charset="0"/>
                        </a:rPr>
                        <a:t> </a:t>
                      </a:r>
                      <a:r>
                        <a:rPr kumimoji="0" lang="en-US" sz="4300" b="0" i="0" u="none" strike="noStrike" cap="none" normalizeH="0" baseline="0" dirty="0" err="1">
                          <a:ln>
                            <a:noFill/>
                          </a:ln>
                          <a:solidFill>
                            <a:schemeClr val="tx1"/>
                          </a:solidFill>
                          <a:effectLst/>
                          <a:latin typeface="Coptic1" pitchFamily="2" charset="0"/>
                          <a:cs typeface="Arial" charset="0"/>
                        </a:rPr>
                        <a:t>twn</a:t>
                      </a:r>
                      <a:r>
                        <a:rPr kumimoji="0" lang="en-US" sz="4300" b="0" i="0" u="none" strike="noStrike" cap="none" normalizeH="0" baseline="0" dirty="0">
                          <a:ln>
                            <a:noFill/>
                          </a:ln>
                          <a:solidFill>
                            <a:schemeClr val="tx1"/>
                          </a:solidFill>
                          <a:effectLst/>
                          <a:latin typeface="Coptic1" pitchFamily="2" charset="0"/>
                          <a:cs typeface="Arial" charset="0"/>
                        </a:rPr>
                        <a:t> </a:t>
                      </a:r>
                      <a:r>
                        <a:rPr kumimoji="0" lang="en-US" sz="4300" b="0" i="0" u="none" strike="noStrike" cap="none" normalizeH="0" baseline="0" dirty="0" err="1">
                          <a:ln>
                            <a:noFill/>
                          </a:ln>
                          <a:solidFill>
                            <a:schemeClr val="tx1"/>
                          </a:solidFill>
                          <a:effectLst/>
                          <a:latin typeface="Coptic1" pitchFamily="2" charset="0"/>
                          <a:cs typeface="Arial" charset="0"/>
                        </a:rPr>
                        <a:t>e~w~nwn</a:t>
                      </a:r>
                      <a:r>
                        <a:rPr kumimoji="0" lang="en-US" sz="4300" b="0" i="0" u="none" strike="noStrike" cap="none" normalizeH="0" baseline="0" dirty="0">
                          <a:ln>
                            <a:noFill/>
                          </a:ln>
                          <a:solidFill>
                            <a:schemeClr val="tx1"/>
                          </a:solidFill>
                          <a:effectLst/>
                          <a:latin typeface="Coptic1" pitchFamily="2" charset="0"/>
                          <a:cs typeface="Arial" charset="0"/>
                        </a:rPr>
                        <a:t>: </a:t>
                      </a:r>
                      <a:r>
                        <a:rPr kumimoji="0" lang="en-US" sz="4300" b="0" i="0" u="none" strike="noStrike" cap="none" normalizeH="0" baseline="0" dirty="0" err="1">
                          <a:ln>
                            <a:noFill/>
                          </a:ln>
                          <a:solidFill>
                            <a:schemeClr val="tx1"/>
                          </a:solidFill>
                          <a:effectLst/>
                          <a:latin typeface="Coptic1" pitchFamily="2" charset="0"/>
                          <a:cs typeface="Arial" charset="0"/>
                        </a:rPr>
                        <a:t>a~m</a:t>
                      </a:r>
                      <a:r>
                        <a:rPr kumimoji="0" lang="en-US" sz="4300" b="0" i="0" u="none" strike="noStrike" cap="none" normalizeH="0" baseline="0" dirty="0">
                          <a:ln>
                            <a:noFill/>
                          </a:ln>
                          <a:solidFill>
                            <a:schemeClr val="tx1"/>
                          </a:solidFill>
                          <a:effectLst/>
                          <a:latin typeface="Coptic1" pitchFamily="2" charset="0"/>
                          <a:cs typeface="Arial" charset="0"/>
                        </a:rPr>
                        <a:t>/n: al#.</a:t>
                      </a:r>
                    </a:p>
                  </a:txBody>
                  <a:tcPr marL="121920" marR="121920" horzOverflow="overflow">
                    <a:lnL>
                      <a:noFill/>
                    </a:lnL>
                    <a:lnR>
                      <a:noFill/>
                    </a:lnR>
                    <a:lnT cap="flat">
                      <a:noFill/>
                    </a:lnT>
                    <a:lnB cap="flat">
                      <a:noFill/>
                    </a:lnB>
                    <a:lnTlToBr>
                      <a:noFill/>
                    </a:lnTlToBr>
                    <a:lnBlToTr>
                      <a:noFill/>
                    </a:lnBlToTr>
                    <a:noFill/>
                  </a:tcPr>
                </a:tc>
                <a:tc>
                  <a:txBody>
                    <a:bodyPr/>
                    <a:lstStyle/>
                    <a:p>
                      <a:pPr marL="0" marR="0" lvl="0" indent="0" algn="just" defTabSz="914400" rtl="0" eaLnBrk="1" fontAlgn="base" latinLnBrk="0" hangingPunct="1">
                        <a:lnSpc>
                          <a:spcPct val="100000"/>
                        </a:lnSpc>
                        <a:spcBef>
                          <a:spcPct val="20000"/>
                        </a:spcBef>
                        <a:spcAft>
                          <a:spcPct val="0"/>
                        </a:spcAft>
                        <a:buClrTx/>
                        <a:buSzTx/>
                        <a:buFontTx/>
                        <a:buNone/>
                        <a:tabLst/>
                      </a:pPr>
                      <a:r>
                        <a:rPr kumimoji="0" lang="fr-CA" sz="2700" b="0" i="0" u="sng" strike="noStrike" cap="none" normalizeH="0" baseline="0" dirty="0">
                          <a:ln>
                            <a:noFill/>
                          </a:ln>
                          <a:solidFill>
                            <a:schemeClr val="tx1"/>
                          </a:solidFill>
                          <a:effectLst/>
                          <a:latin typeface="Arial" charset="0"/>
                          <a:cs typeface="Times New Roman" pitchFamily="18" charset="0"/>
                        </a:rPr>
                        <a:t>L’Assemblée:</a:t>
                      </a:r>
                    </a:p>
                    <a:p>
                      <a:pPr marL="0" marR="0" lvl="0" indent="0" algn="just" defTabSz="914400" rtl="0" eaLnBrk="1" fontAlgn="base" latinLnBrk="0" hangingPunct="1">
                        <a:lnSpc>
                          <a:spcPct val="100000"/>
                        </a:lnSpc>
                        <a:spcBef>
                          <a:spcPct val="20000"/>
                        </a:spcBef>
                        <a:spcAft>
                          <a:spcPct val="0"/>
                        </a:spcAft>
                        <a:buClrTx/>
                        <a:buSzTx/>
                        <a:buFontTx/>
                        <a:buNone/>
                        <a:tabLst/>
                      </a:pPr>
                      <a:r>
                        <a:rPr kumimoji="0" lang="fr-CA" sz="3700" b="0" i="0" u="none" strike="noStrike" cap="none" normalizeH="0" baseline="0" dirty="0">
                          <a:ln>
                            <a:noFill/>
                          </a:ln>
                          <a:solidFill>
                            <a:schemeClr val="tx1"/>
                          </a:solidFill>
                          <a:effectLst/>
                          <a:latin typeface="Arial" charset="0"/>
                          <a:cs typeface="Arial" charset="0"/>
                        </a:rPr>
                        <a:t>Gloire au Père, au Fils et au Saint Esprit, maintenant, toujours et dans les siècles des siècles. Amen.  Alléluia.</a:t>
                      </a:r>
                      <a:endParaRPr kumimoji="0" lang="en-US" sz="3700" b="0" i="0" u="none" strike="noStrike" cap="none" normalizeH="0" baseline="0" dirty="0">
                        <a:ln>
                          <a:noFill/>
                        </a:ln>
                        <a:solidFill>
                          <a:schemeClr val="tx1"/>
                        </a:solidFill>
                        <a:effectLst/>
                        <a:latin typeface="Arial" charset="0"/>
                        <a:cs typeface="Arial" charset="0"/>
                      </a:endParaRPr>
                    </a:p>
                  </a:txBody>
                  <a:tcPr marL="121920" marR="121920" horzOverflow="overflow">
                    <a:lnL>
                      <a:noFill/>
                    </a:lnL>
                    <a:lnR>
                      <a:noFill/>
                    </a:lnR>
                    <a:lnT cap="flat">
                      <a:noFill/>
                    </a:lnT>
                    <a:lnB cap="flat">
                      <a:noFill/>
                    </a:lnB>
                    <a:lnTlToBr>
                      <a:noFill/>
                    </a:lnTlToBr>
                    <a:lnBlToTr>
                      <a:noFill/>
                    </a:lnBlToTr>
                    <a:noFill/>
                  </a:tcPr>
                </a:tc>
                <a:tc>
                  <a:txBody>
                    <a:bodyPr/>
                    <a:lstStyle/>
                    <a:p>
                      <a:pPr marL="0" marR="0" lvl="0" indent="0" algn="just" defTabSz="914400" rtl="1" eaLnBrk="1" fontAlgn="base" latinLnBrk="0" hangingPunct="1">
                        <a:lnSpc>
                          <a:spcPct val="100000"/>
                        </a:lnSpc>
                        <a:spcBef>
                          <a:spcPct val="20000"/>
                        </a:spcBef>
                        <a:spcAft>
                          <a:spcPct val="0"/>
                        </a:spcAft>
                        <a:buClrTx/>
                        <a:buSzTx/>
                        <a:buFontTx/>
                        <a:buNone/>
                        <a:tabLst/>
                      </a:pPr>
                      <a:r>
                        <a:rPr kumimoji="0" lang="ar-EG" sz="2700" b="0" i="0" u="sng" strike="noStrike" cap="none" normalizeH="0" baseline="0" dirty="0">
                          <a:ln>
                            <a:noFill/>
                          </a:ln>
                          <a:solidFill>
                            <a:schemeClr val="tx1"/>
                          </a:solidFill>
                          <a:effectLst/>
                          <a:latin typeface="Arial" charset="0"/>
                          <a:cs typeface="Arial" charset="0"/>
                        </a:rPr>
                        <a:t>الشعب:</a:t>
                      </a:r>
                      <a:endParaRPr kumimoji="0" lang="ar-SA" sz="2700" b="0" i="0" u="sng" strike="noStrike" cap="none" normalizeH="0" baseline="0" dirty="0">
                        <a:ln>
                          <a:noFill/>
                        </a:ln>
                        <a:solidFill>
                          <a:schemeClr val="tx1"/>
                        </a:solidFill>
                        <a:effectLst/>
                        <a:latin typeface="Arial" charset="0"/>
                        <a:cs typeface="Arial" charset="0"/>
                      </a:endParaRPr>
                    </a:p>
                    <a:p>
                      <a:pPr marL="0" marR="0" lvl="0" indent="0" algn="just" defTabSz="914400" rtl="1" eaLnBrk="1" fontAlgn="base" latinLnBrk="0" hangingPunct="1">
                        <a:lnSpc>
                          <a:spcPct val="100000"/>
                        </a:lnSpc>
                        <a:spcBef>
                          <a:spcPct val="20000"/>
                        </a:spcBef>
                        <a:spcAft>
                          <a:spcPct val="0"/>
                        </a:spcAft>
                        <a:buClrTx/>
                        <a:buSzTx/>
                        <a:buFontTx/>
                        <a:buNone/>
                        <a:tabLst/>
                      </a:pPr>
                      <a:r>
                        <a:rPr kumimoji="0" lang="ar-SA" sz="4800" b="0" i="0" u="none" strike="noStrike" cap="none" normalizeH="0" baseline="0" dirty="0">
                          <a:ln>
                            <a:noFill/>
                          </a:ln>
                          <a:solidFill>
                            <a:schemeClr val="tx1"/>
                          </a:solidFill>
                          <a:effectLst/>
                          <a:latin typeface="Arial" charset="0"/>
                          <a:cs typeface="Arial" charset="0"/>
                        </a:rPr>
                        <a:t>المجدُ للآب والابن والروح القدس </a:t>
                      </a:r>
                      <a:r>
                        <a:rPr kumimoji="0" lang="ar-EG" sz="4800" b="0" i="0" u="none" strike="noStrike" cap="none" normalizeH="0" baseline="0" dirty="0">
                          <a:ln>
                            <a:noFill/>
                          </a:ln>
                          <a:solidFill>
                            <a:schemeClr val="tx1"/>
                          </a:solidFill>
                          <a:effectLst/>
                          <a:latin typeface="Arial" charset="0"/>
                          <a:cs typeface="Arial" charset="0"/>
                        </a:rPr>
                        <a:t>.</a:t>
                      </a:r>
                      <a:br>
                        <a:rPr kumimoji="0" lang="ar-SA" sz="4800" b="0" i="0" u="none" strike="noStrike" cap="none" normalizeH="0" baseline="0" dirty="0">
                          <a:ln>
                            <a:noFill/>
                          </a:ln>
                          <a:solidFill>
                            <a:schemeClr val="tx1"/>
                          </a:solidFill>
                          <a:effectLst/>
                          <a:latin typeface="Arial" charset="0"/>
                          <a:cs typeface="Arial" charset="0"/>
                        </a:rPr>
                      </a:br>
                      <a:r>
                        <a:rPr kumimoji="0" lang="ar-SA" sz="4800" b="0" i="0" u="none" strike="noStrike" cap="none" normalizeH="0" baseline="0" dirty="0">
                          <a:ln>
                            <a:noFill/>
                          </a:ln>
                          <a:solidFill>
                            <a:schemeClr val="tx1"/>
                          </a:solidFill>
                          <a:effectLst/>
                          <a:latin typeface="Arial" charset="0"/>
                          <a:cs typeface="Arial" charset="0"/>
                        </a:rPr>
                        <a:t>الآن وكل أوان وإلى دهر الدهور آمين هلليلويا.</a:t>
                      </a:r>
                      <a:endParaRPr kumimoji="0" lang="en-US" sz="4800" b="0" i="0" u="none" strike="noStrike" cap="none" normalizeH="0" baseline="0" dirty="0">
                        <a:ln>
                          <a:noFill/>
                        </a:ln>
                        <a:solidFill>
                          <a:schemeClr val="tx1"/>
                        </a:solidFill>
                        <a:effectLst/>
                        <a:latin typeface="Arial" charset="0"/>
                        <a:cs typeface="Arial" charset="0"/>
                      </a:endParaRPr>
                    </a:p>
                  </a:txBody>
                  <a:tcPr marL="121920" marR="121920" horzOverflow="overflow">
                    <a:lnL>
                      <a:noFill/>
                    </a:lnL>
                    <a:lnR cap="flat">
                      <a:noFill/>
                    </a:lnR>
                    <a:lnT cap="flat">
                      <a:noFill/>
                    </a:lnT>
                    <a:lnB cap="flat">
                      <a:noFill/>
                    </a:lnB>
                    <a:lnTlToBr>
                      <a:noFill/>
                    </a:lnTlToBr>
                    <a:lnBlToTr>
                      <a:noFill/>
                    </a:lnBlToTr>
                    <a:noFill/>
                  </a:tcPr>
                </a:tc>
                <a:extLst>
                  <a:ext uri="{0D108BD9-81ED-4DB2-BD59-A6C34878D82A}">
                    <a16:rowId xmlns:a16="http://schemas.microsoft.com/office/drawing/2014/main" val="10000"/>
                  </a:ext>
                </a:extLst>
              </a:tr>
            </a:tbl>
          </a:graphicData>
        </a:graphic>
      </p:graphicFrame>
      <p:sp>
        <p:nvSpPr>
          <p:cNvPr id="168968" name="Rectangle 14"/>
          <p:cNvSpPr>
            <a:spLocks noChangeArrowheads="1"/>
          </p:cNvSpPr>
          <p:nvPr/>
        </p:nvSpPr>
        <p:spPr bwMode="auto">
          <a:xfrm>
            <a:off x="508000" y="457201"/>
            <a:ext cx="2480733" cy="830997"/>
          </a:xfrm>
          <a:prstGeom prst="rect">
            <a:avLst/>
          </a:prstGeom>
          <a:noFill/>
          <a:ln w="9525">
            <a:noFill/>
            <a:miter lim="800000"/>
            <a:headEnd/>
            <a:tailEnd/>
          </a:ln>
        </p:spPr>
        <p:txBody>
          <a:bodyPr>
            <a:spAutoFit/>
          </a:bodyPr>
          <a:lstStyle/>
          <a:p>
            <a:pPr defTabSz="1219170" fontAlgn="base">
              <a:spcBef>
                <a:spcPct val="20000"/>
              </a:spcBef>
              <a:spcAft>
                <a:spcPct val="0"/>
              </a:spcAft>
              <a:defRPr/>
            </a:pPr>
            <a:endParaRPr lang="en-CA" sz="4800">
              <a:solidFill>
                <a:srgbClr val="FFFFFF"/>
              </a:solidFill>
              <a:latin typeface="Arial" charset="0"/>
              <a:cs typeface="Arial" charset="0"/>
            </a:endParaRPr>
          </a:p>
        </p:txBody>
      </p:sp>
    </p:spTree>
  </p:cSld>
  <p:clrMapOvr>
    <a:masterClrMapping/>
  </p:clrMapOvr>
</p:sld>
</file>

<file path=ppt/slides/slide7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3520898" name="Group 2"/>
          <p:cNvGraphicFramePr>
            <a:graphicFrameLocks noGrp="1"/>
          </p:cNvGraphicFramePr>
          <p:nvPr/>
        </p:nvGraphicFramePr>
        <p:xfrm>
          <a:off x="407368" y="424193"/>
          <a:ext cx="11377264" cy="6107183"/>
        </p:xfrm>
        <a:graphic>
          <a:graphicData uri="http://schemas.openxmlformats.org/drawingml/2006/table">
            <a:tbl>
              <a:tblPr/>
              <a:tblGrid>
                <a:gridCol w="3338980">
                  <a:extLst>
                    <a:ext uri="{9D8B030D-6E8A-4147-A177-3AD203B41FA5}">
                      <a16:colId xmlns:a16="http://schemas.microsoft.com/office/drawing/2014/main" val="20000"/>
                    </a:ext>
                  </a:extLst>
                </a:gridCol>
                <a:gridCol w="4575638">
                  <a:extLst>
                    <a:ext uri="{9D8B030D-6E8A-4147-A177-3AD203B41FA5}">
                      <a16:colId xmlns:a16="http://schemas.microsoft.com/office/drawing/2014/main" val="20001"/>
                    </a:ext>
                  </a:extLst>
                </a:gridCol>
                <a:gridCol w="3462646">
                  <a:extLst>
                    <a:ext uri="{9D8B030D-6E8A-4147-A177-3AD203B41FA5}">
                      <a16:colId xmlns:a16="http://schemas.microsoft.com/office/drawing/2014/main" val="20002"/>
                    </a:ext>
                  </a:extLst>
                </a:gridCol>
              </a:tblGrid>
              <a:tr h="1040045">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sz="2700" b="0" i="0" u="sng" strike="noStrike" cap="none" normalizeH="0" baseline="0" dirty="0" err="1">
                          <a:ln>
                            <a:noFill/>
                          </a:ln>
                          <a:solidFill>
                            <a:schemeClr val="tx1"/>
                          </a:solidFill>
                          <a:effectLst/>
                          <a:latin typeface="Coptic1" pitchFamily="2" charset="0"/>
                          <a:cs typeface="Times New Roman" pitchFamily="18" charset="0"/>
                        </a:rPr>
                        <a:t>Piou</a:t>
                      </a:r>
                      <a:r>
                        <a:rPr kumimoji="0" lang="en-US" sz="2700" b="0" i="0" u="sng" strike="noStrike" cap="none" normalizeH="0" baseline="0" dirty="0">
                          <a:ln>
                            <a:noFill/>
                          </a:ln>
                          <a:solidFill>
                            <a:schemeClr val="tx1"/>
                          </a:solidFill>
                          <a:effectLst/>
                          <a:latin typeface="Coptic1" pitchFamily="2" charset="0"/>
                          <a:cs typeface="Times New Roman" pitchFamily="18" charset="0"/>
                        </a:rPr>
                        <a:t>/b:</a:t>
                      </a:r>
                    </a:p>
                    <a:p>
                      <a:pPr marL="0" marR="0" lvl="0" indent="0" algn="ctr" defTabSz="914400" rtl="0" eaLnBrk="0" fontAlgn="base" latinLnBrk="0" hangingPunct="0">
                        <a:lnSpc>
                          <a:spcPct val="100000"/>
                        </a:lnSpc>
                        <a:spcBef>
                          <a:spcPct val="0"/>
                        </a:spcBef>
                        <a:spcAft>
                          <a:spcPct val="0"/>
                        </a:spcAft>
                        <a:buClrTx/>
                        <a:buSzTx/>
                        <a:buFontTx/>
                        <a:buNone/>
                        <a:tabLst/>
                      </a:pPr>
                      <a:r>
                        <a:rPr kumimoji="0" lang="en-US" sz="3200" b="0" i="0" u="none" strike="noStrike" cap="none" normalizeH="0" baseline="0" dirty="0" err="1">
                          <a:ln>
                            <a:noFill/>
                          </a:ln>
                          <a:solidFill>
                            <a:schemeClr val="tx1"/>
                          </a:solidFill>
                          <a:effectLst/>
                          <a:latin typeface="Coptic1" pitchFamily="2" charset="0"/>
                          <a:cs typeface="Arial" charset="0"/>
                        </a:rPr>
                        <a:t>Sl</a:t>
                      </a:r>
                      <a:r>
                        <a:rPr kumimoji="0" lang="en-US" sz="3200" b="0" i="0" u="none" strike="noStrike" cap="none" normalizeH="0" baseline="0" dirty="0">
                          <a:ln>
                            <a:noFill/>
                          </a:ln>
                          <a:solidFill>
                            <a:schemeClr val="tx1"/>
                          </a:solidFill>
                          <a:effectLst/>
                          <a:latin typeface="Coptic1" pitchFamily="2" charset="0"/>
                          <a:cs typeface="Arial" charset="0"/>
                        </a:rPr>
                        <a:t>/l</a:t>
                      </a:r>
                    </a:p>
                  </a:txBody>
                  <a:tcPr marL="121920" marR="121920" horzOverflow="overflow">
                    <a:lnL>
                      <a:noFill/>
                    </a:lnL>
                    <a:lnR>
                      <a:noFill/>
                    </a:lnR>
                    <a:lnT cap="flat">
                      <a:noFill/>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fr-CA" sz="2700" b="0" i="0" u="sng" strike="noStrike" cap="none" normalizeH="0" baseline="0" dirty="0">
                          <a:ln>
                            <a:noFill/>
                          </a:ln>
                          <a:solidFill>
                            <a:schemeClr val="tx1"/>
                          </a:solidFill>
                          <a:effectLst/>
                          <a:latin typeface="Arial" charset="0"/>
                          <a:cs typeface="Arial" charset="0"/>
                        </a:rPr>
                        <a:t>Prêtre:</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fr-CA" sz="3200" b="0" i="0" u="none" strike="noStrike" cap="none" normalizeH="0" baseline="0" dirty="0">
                          <a:ln>
                            <a:noFill/>
                          </a:ln>
                          <a:solidFill>
                            <a:schemeClr val="tx1"/>
                          </a:solidFill>
                          <a:effectLst/>
                          <a:latin typeface="Arial" charset="0"/>
                          <a:cs typeface="Arial" charset="0"/>
                        </a:rPr>
                        <a:t>Prions.</a:t>
                      </a:r>
                      <a:endParaRPr kumimoji="0" lang="en-US" sz="3200" b="0" i="0" u="none" strike="noStrike" cap="none" normalizeH="0" baseline="0" dirty="0">
                        <a:ln>
                          <a:noFill/>
                        </a:ln>
                        <a:solidFill>
                          <a:schemeClr val="tx1"/>
                        </a:solidFill>
                        <a:effectLst/>
                        <a:latin typeface="Arial" charset="0"/>
                        <a:cs typeface="Arial" charset="0"/>
                      </a:endParaRPr>
                    </a:p>
                  </a:txBody>
                  <a:tcPr marL="121920" marR="121920" horzOverflow="overflow">
                    <a:lnL>
                      <a:noFill/>
                    </a:lnL>
                    <a:lnR>
                      <a:noFill/>
                    </a:lnR>
                    <a:lnT cap="flat">
                      <a:noFill/>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SA" sz="2700" b="0" i="0" u="sng" strike="noStrike" cap="none" normalizeH="0" baseline="0" dirty="0">
                          <a:ln>
                            <a:noFill/>
                          </a:ln>
                          <a:solidFill>
                            <a:schemeClr val="tx1"/>
                          </a:solidFill>
                          <a:effectLst/>
                          <a:latin typeface="Arial" charset="0"/>
                          <a:cs typeface="Arial" charset="0"/>
                        </a:rPr>
                        <a:t>الكاهن:</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SA" sz="3200" b="0" i="0" u="none" strike="noStrike" cap="none" normalizeH="0" baseline="0" dirty="0">
                          <a:ln>
                            <a:noFill/>
                          </a:ln>
                          <a:solidFill>
                            <a:schemeClr val="tx1"/>
                          </a:solidFill>
                          <a:effectLst/>
                          <a:latin typeface="Arial" charset="0"/>
                          <a:cs typeface="Arial" charset="0"/>
                        </a:rPr>
                        <a:t>صلِّ.</a:t>
                      </a:r>
                      <a:endParaRPr kumimoji="0" lang="en-US" sz="3200" b="0" i="0" u="none" strike="noStrike" cap="none" normalizeH="0" baseline="0" dirty="0">
                        <a:ln>
                          <a:noFill/>
                        </a:ln>
                        <a:solidFill>
                          <a:schemeClr val="tx1"/>
                        </a:solidFill>
                        <a:effectLst/>
                        <a:latin typeface="Arial" charset="0"/>
                        <a:cs typeface="Arial" charset="0"/>
                      </a:endParaRPr>
                    </a:p>
                  </a:txBody>
                  <a:tcPr marL="121920" marR="121920" horzOverflow="overflow">
                    <a:lnL>
                      <a:noFill/>
                    </a:lnL>
                    <a:lnR cap="flat">
                      <a:noFill/>
                    </a:lnR>
                    <a:lnT cap="flat">
                      <a:noFill/>
                    </a:lnT>
                    <a:lnB>
                      <a:noFill/>
                    </a:lnB>
                    <a:lnTlToBr>
                      <a:noFill/>
                    </a:lnTlToBr>
                    <a:lnBlToTr>
                      <a:noFill/>
                    </a:lnBlToTr>
                    <a:noFill/>
                  </a:tcPr>
                </a:tc>
                <a:extLst>
                  <a:ext uri="{0D108BD9-81ED-4DB2-BD59-A6C34878D82A}">
                    <a16:rowId xmlns:a16="http://schemas.microsoft.com/office/drawing/2014/main" val="10000"/>
                  </a:ext>
                </a:extLst>
              </a:tr>
              <a:tr h="611791">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CA" sz="2700" b="0" i="0" u="sng" strike="noStrike" cap="none" normalizeH="0" baseline="0" dirty="0" err="1">
                          <a:ln>
                            <a:noFill/>
                          </a:ln>
                          <a:solidFill>
                            <a:schemeClr val="tx1"/>
                          </a:solidFill>
                          <a:effectLst/>
                          <a:latin typeface="Coptic1" pitchFamily="2" charset="0"/>
                          <a:cs typeface="Arial" charset="0"/>
                        </a:rPr>
                        <a:t>Pidiakwn</a:t>
                      </a:r>
                      <a:r>
                        <a:rPr kumimoji="0" lang="en-CA" sz="2700" b="0" i="0" u="sng" strike="noStrike" cap="none" normalizeH="0" baseline="0" dirty="0">
                          <a:ln>
                            <a:noFill/>
                          </a:ln>
                          <a:solidFill>
                            <a:schemeClr val="tx1"/>
                          </a:solidFill>
                          <a:effectLst/>
                          <a:latin typeface="Coptic1" pitchFamily="2" charset="0"/>
                          <a:cs typeface="Arial" charset="0"/>
                        </a:rPr>
                        <a:t>:</a:t>
                      </a:r>
                    </a:p>
                  </a:txBody>
                  <a:tcPr marL="121920" marR="121920" horzOverflow="overflow">
                    <a:lnL>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fr-CA" sz="2700" b="0" i="0" u="sng" strike="noStrike" cap="none" normalizeH="0" baseline="0" dirty="0">
                          <a:ln>
                            <a:noFill/>
                          </a:ln>
                          <a:solidFill>
                            <a:schemeClr val="tx1"/>
                          </a:solidFill>
                          <a:effectLst/>
                          <a:latin typeface="Arial" charset="0"/>
                          <a:cs typeface="Arial" charset="0"/>
                        </a:rPr>
                        <a:t>Diacre:</a:t>
                      </a:r>
                      <a:endParaRPr kumimoji="0" lang="en-US" sz="2700" b="0" i="0" u="sng" strike="noStrike" cap="none" normalizeH="0" baseline="0" dirty="0">
                        <a:ln>
                          <a:noFill/>
                        </a:ln>
                        <a:solidFill>
                          <a:schemeClr val="tx1"/>
                        </a:solidFill>
                        <a:effectLst/>
                        <a:latin typeface="Arial" charset="0"/>
                        <a:cs typeface="Arial" charset="0"/>
                      </a:endParaRPr>
                    </a:p>
                  </a:txBody>
                  <a:tcPr marL="121920" marR="121920" horzOverflow="overflow">
                    <a:lnL>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SA" sz="2700" b="0" i="0" u="sng" strike="noStrike" cap="none" normalizeH="0" baseline="0" dirty="0">
                          <a:ln>
                            <a:noFill/>
                          </a:ln>
                          <a:solidFill>
                            <a:schemeClr val="tx1"/>
                          </a:solidFill>
                          <a:effectLst/>
                          <a:latin typeface="Arial" charset="0"/>
                          <a:cs typeface="Arial" charset="0"/>
                        </a:rPr>
                        <a:t>الشماس:</a:t>
                      </a:r>
                      <a:endParaRPr kumimoji="0" lang="en-US" sz="2700" b="0" i="0" u="sng" strike="noStrike" cap="none" normalizeH="0" baseline="0" dirty="0">
                        <a:ln>
                          <a:noFill/>
                        </a:ln>
                        <a:solidFill>
                          <a:schemeClr val="tx1"/>
                        </a:solidFill>
                        <a:effectLst/>
                        <a:latin typeface="Arial" charset="0"/>
                        <a:cs typeface="Arial" charset="0"/>
                      </a:endParaRPr>
                    </a:p>
                  </a:txBody>
                  <a:tcPr marL="121920" marR="121920" horzOverflow="overflow">
                    <a:lnL>
                      <a:noFill/>
                    </a:lnL>
                    <a:lnR cap="flat">
                      <a:noFill/>
                    </a:lnR>
                    <a:lnT>
                      <a:noFill/>
                    </a:lnT>
                    <a:lnB>
                      <a:noFill/>
                    </a:lnB>
                    <a:lnTlToBr>
                      <a:noFill/>
                    </a:lnTlToBr>
                    <a:lnBlToTr>
                      <a:noFill/>
                    </a:lnBlToTr>
                    <a:noFill/>
                  </a:tcPr>
                </a:tc>
                <a:extLst>
                  <a:ext uri="{0D108BD9-81ED-4DB2-BD59-A6C34878D82A}">
                    <a16:rowId xmlns:a16="http://schemas.microsoft.com/office/drawing/2014/main" val="10001"/>
                  </a:ext>
                </a:extLst>
              </a:tr>
              <a:tr h="1133453">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sz="3200" b="0" i="0" u="none" strike="noStrike" cap="none" normalizeH="0" baseline="0" dirty="0" err="1">
                          <a:ln>
                            <a:noFill/>
                          </a:ln>
                          <a:solidFill>
                            <a:schemeClr val="tx1"/>
                          </a:solidFill>
                          <a:effectLst/>
                          <a:latin typeface="Coptic1" pitchFamily="2" charset="0"/>
                          <a:cs typeface="Arial" charset="0"/>
                        </a:rPr>
                        <a:t>Epi</a:t>
                      </a:r>
                      <a:r>
                        <a:rPr kumimoji="0" lang="en-US" sz="3200" b="0" i="0" u="none" strike="noStrike" cap="none" normalizeH="0" baseline="0" dirty="0">
                          <a:ln>
                            <a:noFill/>
                          </a:ln>
                          <a:solidFill>
                            <a:schemeClr val="tx1"/>
                          </a:solidFill>
                          <a:effectLst/>
                          <a:latin typeface="Coptic1" pitchFamily="2" charset="0"/>
                          <a:cs typeface="Arial" charset="0"/>
                        </a:rPr>
                        <a:t> </a:t>
                      </a:r>
                      <a:r>
                        <a:rPr kumimoji="0" lang="en-US" sz="3200" b="0" i="0" u="none" strike="noStrike" cap="none" normalizeH="0" baseline="0" dirty="0" err="1">
                          <a:ln>
                            <a:noFill/>
                          </a:ln>
                          <a:solidFill>
                            <a:schemeClr val="tx1"/>
                          </a:solidFill>
                          <a:effectLst/>
                          <a:latin typeface="Coptic1" pitchFamily="2" charset="0"/>
                          <a:cs typeface="Arial" charset="0"/>
                        </a:rPr>
                        <a:t>p~roceu</a:t>
                      </a:r>
                      <a:r>
                        <a:rPr kumimoji="0" lang="en-US" sz="3200" b="0" i="0" u="none" strike="noStrike" cap="none" normalizeH="0" baseline="0" dirty="0">
                          <a:ln>
                            <a:noFill/>
                          </a:ln>
                          <a:solidFill>
                            <a:schemeClr val="tx1"/>
                          </a:solidFill>
                          <a:effectLst/>
                          <a:latin typeface="Coptic1" pitchFamily="2" charset="0"/>
                          <a:cs typeface="Arial" charset="0"/>
                        </a:rPr>
                        <a:t>,/ </a:t>
                      </a:r>
                      <a:r>
                        <a:rPr kumimoji="0" lang="en-US" sz="3200" b="0" i="0" u="none" strike="noStrike" cap="none" normalizeH="0" baseline="0" dirty="0" err="1">
                          <a:ln>
                            <a:noFill/>
                          </a:ln>
                          <a:solidFill>
                            <a:schemeClr val="tx1"/>
                          </a:solidFill>
                          <a:effectLst/>
                          <a:latin typeface="Coptic1" pitchFamily="2" charset="0"/>
                          <a:cs typeface="Arial" charset="0"/>
                        </a:rPr>
                        <a:t>c~tay</a:t>
                      </a:r>
                      <a:r>
                        <a:rPr kumimoji="0" lang="en-US" sz="3200" b="0" i="0" u="none" strike="noStrike" cap="none" normalizeH="0" baseline="0" dirty="0">
                          <a:ln>
                            <a:noFill/>
                          </a:ln>
                          <a:solidFill>
                            <a:schemeClr val="tx1"/>
                          </a:solidFill>
                          <a:effectLst/>
                          <a:latin typeface="Coptic1" pitchFamily="2" charset="0"/>
                          <a:cs typeface="Arial" charset="0"/>
                        </a:rPr>
                        <a:t>/</a:t>
                      </a:r>
                      <a:r>
                        <a:rPr kumimoji="0" lang="en-US" sz="3200" b="0" i="0" u="none" strike="noStrike" cap="none" normalizeH="0" baseline="0" dirty="0" err="1">
                          <a:ln>
                            <a:noFill/>
                          </a:ln>
                          <a:solidFill>
                            <a:schemeClr val="tx1"/>
                          </a:solidFill>
                          <a:effectLst/>
                          <a:latin typeface="Coptic1" pitchFamily="2" charset="0"/>
                          <a:cs typeface="Arial" charset="0"/>
                        </a:rPr>
                        <a:t>te</a:t>
                      </a:r>
                      <a:endParaRPr kumimoji="0" lang="en-US" sz="3200" b="0" i="0" u="none" strike="noStrike" cap="none" normalizeH="0" baseline="0" dirty="0">
                        <a:ln>
                          <a:noFill/>
                        </a:ln>
                        <a:solidFill>
                          <a:schemeClr val="tx1"/>
                        </a:solidFill>
                        <a:effectLst/>
                        <a:latin typeface="Coptic1" pitchFamily="2" charset="0"/>
                        <a:cs typeface="Arial" charset="0"/>
                      </a:endParaRPr>
                    </a:p>
                  </a:txBody>
                  <a:tcPr marL="121920" marR="121920" horzOverflow="overflow">
                    <a:lnL>
                      <a:noFill/>
                    </a:lnL>
                    <a:lnR>
                      <a:noFill/>
                    </a:lnR>
                    <a:lnT>
                      <a:noFill/>
                    </a:lnT>
                    <a:lnB>
                      <a:noFill/>
                    </a:lnB>
                    <a:lnTlToBr>
                      <a:noFill/>
                    </a:lnTlToBr>
                    <a:lnBlToTr>
                      <a:noFill/>
                    </a:lnBlToTr>
                    <a:no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fr-CA" sz="3200" b="0" i="0" u="none" strike="noStrike" cap="none" normalizeH="0" baseline="0" dirty="0">
                          <a:ln>
                            <a:noFill/>
                          </a:ln>
                          <a:solidFill>
                            <a:schemeClr val="tx1"/>
                          </a:solidFill>
                          <a:effectLst/>
                          <a:latin typeface="Arial" charset="0"/>
                          <a:cs typeface="Arial" charset="0"/>
                        </a:rPr>
                        <a:t>Pour la prière </a:t>
                      </a:r>
                    </a:p>
                    <a:p>
                      <a:pPr marL="0" marR="0" lvl="0" indent="0" algn="ctr" defTabSz="914400" rtl="0" eaLnBrk="0" fontAlgn="base" latinLnBrk="0" hangingPunct="0">
                        <a:lnSpc>
                          <a:spcPct val="100000"/>
                        </a:lnSpc>
                        <a:spcBef>
                          <a:spcPct val="0"/>
                        </a:spcBef>
                        <a:spcAft>
                          <a:spcPct val="0"/>
                        </a:spcAft>
                        <a:buClrTx/>
                        <a:buSzTx/>
                        <a:buFontTx/>
                        <a:buNone/>
                        <a:tabLst/>
                      </a:pPr>
                      <a:r>
                        <a:rPr kumimoji="0" lang="fr-CA" sz="3200" b="0" i="0" u="none" strike="noStrike" cap="none" normalizeH="0" baseline="0" dirty="0">
                          <a:ln>
                            <a:noFill/>
                          </a:ln>
                          <a:solidFill>
                            <a:schemeClr val="tx1"/>
                          </a:solidFill>
                          <a:effectLst/>
                          <a:latin typeface="Arial" charset="0"/>
                          <a:cs typeface="Arial" charset="0"/>
                        </a:rPr>
                        <a:t>levons-nous</a:t>
                      </a:r>
                      <a:endParaRPr kumimoji="0" lang="en-US" sz="3200" b="0" i="0" u="none" strike="noStrike" cap="none" normalizeH="0" baseline="0" dirty="0">
                        <a:ln>
                          <a:noFill/>
                        </a:ln>
                        <a:solidFill>
                          <a:schemeClr val="tx1"/>
                        </a:solidFill>
                        <a:effectLst/>
                        <a:latin typeface="Arial" charset="0"/>
                        <a:cs typeface="Arial" charset="0"/>
                      </a:endParaRPr>
                    </a:p>
                  </a:txBody>
                  <a:tcPr marL="121920" marR="121920" horzOverflow="overflow">
                    <a:lnL>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SA" sz="3200" b="0" i="0" u="none" strike="noStrike" cap="none" normalizeH="0" baseline="0" dirty="0">
                          <a:ln>
                            <a:noFill/>
                          </a:ln>
                          <a:solidFill>
                            <a:schemeClr val="tx1"/>
                          </a:solidFill>
                          <a:effectLst/>
                          <a:latin typeface="Arial" charset="0"/>
                          <a:cs typeface="Arial" charset="0"/>
                        </a:rPr>
                        <a:t>للصلاة قفوا</a:t>
                      </a:r>
                      <a:r>
                        <a:rPr kumimoji="0" lang="ar-EG" sz="3200" b="0" i="0" u="none" strike="noStrike" cap="none" normalizeH="0" baseline="0" dirty="0">
                          <a:ln>
                            <a:noFill/>
                          </a:ln>
                          <a:solidFill>
                            <a:schemeClr val="tx1"/>
                          </a:solidFill>
                          <a:effectLst/>
                          <a:latin typeface="Arial" charset="0"/>
                          <a:cs typeface="Arial" charset="0"/>
                        </a:rPr>
                        <a:t>.</a:t>
                      </a:r>
                      <a:endParaRPr kumimoji="0" lang="en-US" sz="3200" b="0" i="0" u="none" strike="noStrike" cap="none" normalizeH="0" baseline="0" dirty="0">
                        <a:ln>
                          <a:noFill/>
                        </a:ln>
                        <a:solidFill>
                          <a:schemeClr val="tx1"/>
                        </a:solidFill>
                        <a:effectLst/>
                        <a:latin typeface="Arial" charset="0"/>
                        <a:cs typeface="Arial" charset="0"/>
                      </a:endParaRPr>
                    </a:p>
                  </a:txBody>
                  <a:tcPr marL="121920" marR="121920" horzOverflow="overflow">
                    <a:lnL>
                      <a:noFill/>
                    </a:lnL>
                    <a:lnR cap="flat">
                      <a:noFill/>
                    </a:lnR>
                    <a:lnT>
                      <a:noFill/>
                    </a:lnT>
                    <a:lnB>
                      <a:noFill/>
                    </a:lnB>
                    <a:lnTlToBr>
                      <a:noFill/>
                    </a:lnTlToBr>
                    <a:lnBlToTr>
                      <a:noFill/>
                    </a:lnBlToTr>
                    <a:noFill/>
                  </a:tcPr>
                </a:tc>
                <a:extLst>
                  <a:ext uri="{0D108BD9-81ED-4DB2-BD59-A6C34878D82A}">
                    <a16:rowId xmlns:a16="http://schemas.microsoft.com/office/drawing/2014/main" val="10002"/>
                  </a:ext>
                </a:extLst>
              </a:tr>
              <a:tr h="495259">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CA" sz="2700" b="0" i="0" u="sng" strike="noStrike" cap="none" normalizeH="0" baseline="0" dirty="0" err="1">
                          <a:ln>
                            <a:noFill/>
                          </a:ln>
                          <a:solidFill>
                            <a:schemeClr val="tx1"/>
                          </a:solidFill>
                          <a:effectLst/>
                          <a:latin typeface="Coptic1" pitchFamily="2" charset="0"/>
                          <a:cs typeface="Arial" charset="0"/>
                        </a:rPr>
                        <a:t>Piou</a:t>
                      </a:r>
                      <a:r>
                        <a:rPr kumimoji="0" lang="en-CA" sz="2700" b="0" i="0" u="sng" strike="noStrike" cap="none" normalizeH="0" baseline="0" dirty="0">
                          <a:ln>
                            <a:noFill/>
                          </a:ln>
                          <a:solidFill>
                            <a:schemeClr val="tx1"/>
                          </a:solidFill>
                          <a:effectLst/>
                          <a:latin typeface="Coptic1" pitchFamily="2" charset="0"/>
                          <a:cs typeface="Arial" charset="0"/>
                        </a:rPr>
                        <a:t>/b:</a:t>
                      </a:r>
                    </a:p>
                  </a:txBody>
                  <a:tcPr marL="121920" marR="121920" horzOverflow="overflow">
                    <a:lnL>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fr-CA" sz="2700" b="0" i="0" u="sng" strike="noStrike" cap="none" normalizeH="0" baseline="0" dirty="0">
                          <a:ln>
                            <a:noFill/>
                          </a:ln>
                          <a:solidFill>
                            <a:schemeClr val="tx1"/>
                          </a:solidFill>
                          <a:effectLst/>
                          <a:latin typeface="Arial" charset="0"/>
                          <a:cs typeface="Arial" charset="0"/>
                        </a:rPr>
                        <a:t>Prêtre:</a:t>
                      </a:r>
                      <a:endParaRPr kumimoji="0" lang="en-US" sz="2700" b="0" i="0" u="sng" strike="noStrike" cap="none" normalizeH="0" baseline="0" dirty="0">
                        <a:ln>
                          <a:noFill/>
                        </a:ln>
                        <a:solidFill>
                          <a:schemeClr val="tx1"/>
                        </a:solidFill>
                        <a:effectLst/>
                        <a:latin typeface="Arial" charset="0"/>
                        <a:cs typeface="Arial" charset="0"/>
                      </a:endParaRPr>
                    </a:p>
                  </a:txBody>
                  <a:tcPr marL="121920" marR="121920" horzOverflow="overflow">
                    <a:lnL>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SA" sz="2700" b="0" i="0" u="sng" strike="noStrike" cap="none" normalizeH="0" baseline="0" dirty="0">
                          <a:ln>
                            <a:noFill/>
                          </a:ln>
                          <a:solidFill>
                            <a:schemeClr val="tx1"/>
                          </a:solidFill>
                          <a:effectLst/>
                          <a:latin typeface="Arial" charset="0"/>
                          <a:cs typeface="Arial" charset="0"/>
                        </a:rPr>
                        <a:t>الكاهن:</a:t>
                      </a:r>
                      <a:endParaRPr kumimoji="0" lang="en-US" sz="2700" b="0" i="0" u="sng" strike="noStrike" cap="none" normalizeH="0" baseline="0" dirty="0">
                        <a:ln>
                          <a:noFill/>
                        </a:ln>
                        <a:solidFill>
                          <a:schemeClr val="tx1"/>
                        </a:solidFill>
                        <a:effectLst/>
                        <a:latin typeface="Arial" charset="0"/>
                        <a:cs typeface="Arial" charset="0"/>
                      </a:endParaRPr>
                    </a:p>
                  </a:txBody>
                  <a:tcPr marL="121920" marR="121920" horzOverflow="overflow">
                    <a:lnL>
                      <a:noFill/>
                    </a:lnL>
                    <a:lnR cap="flat">
                      <a:noFill/>
                    </a:lnR>
                    <a:lnT>
                      <a:noFill/>
                    </a:lnT>
                    <a:lnB>
                      <a:noFill/>
                    </a:lnB>
                    <a:lnTlToBr>
                      <a:noFill/>
                    </a:lnTlToBr>
                    <a:lnBlToTr>
                      <a:noFill/>
                    </a:lnBlToTr>
                    <a:noFill/>
                  </a:tcPr>
                </a:tc>
                <a:extLst>
                  <a:ext uri="{0D108BD9-81ED-4DB2-BD59-A6C34878D82A}">
                    <a16:rowId xmlns:a16="http://schemas.microsoft.com/office/drawing/2014/main" val="10003"/>
                  </a:ext>
                </a:extLst>
              </a:tr>
              <a:tr h="1019652">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sz="3200" b="0" i="0" u="none" strike="noStrike" cap="none" normalizeH="0" baseline="0" dirty="0" err="1">
                          <a:ln>
                            <a:noFill/>
                          </a:ln>
                          <a:solidFill>
                            <a:schemeClr val="tx1"/>
                          </a:solidFill>
                          <a:effectLst/>
                          <a:latin typeface="Coptic1" pitchFamily="2" charset="0"/>
                          <a:cs typeface="Arial" charset="0"/>
                        </a:rPr>
                        <a:t>Ir</a:t>
                      </a:r>
                      <a:r>
                        <a:rPr kumimoji="0" lang="en-US" sz="3200" b="0" i="0" u="none" strike="noStrike" cap="none" normalizeH="0" baseline="0" dirty="0">
                          <a:ln>
                            <a:noFill/>
                          </a:ln>
                          <a:solidFill>
                            <a:schemeClr val="tx1"/>
                          </a:solidFill>
                          <a:effectLst/>
                          <a:latin typeface="Coptic1" pitchFamily="2" charset="0"/>
                          <a:cs typeface="Arial" charset="0"/>
                        </a:rPr>
                        <a:t>/n/ </a:t>
                      </a:r>
                      <a:r>
                        <a:rPr kumimoji="0" lang="en-US" sz="3200" b="0" i="0" u="none" strike="noStrike" cap="none" normalizeH="0" baseline="0" dirty="0" err="1">
                          <a:ln>
                            <a:noFill/>
                          </a:ln>
                          <a:solidFill>
                            <a:schemeClr val="tx1"/>
                          </a:solidFill>
                          <a:effectLst/>
                          <a:latin typeface="Coptic1" pitchFamily="2" charset="0"/>
                          <a:cs typeface="Arial" charset="0"/>
                        </a:rPr>
                        <a:t>paci</a:t>
                      </a:r>
                      <a:endParaRPr kumimoji="0" lang="en-US" sz="3200" b="0" i="0" u="none" strike="noStrike" cap="none" normalizeH="0" baseline="0" dirty="0">
                        <a:ln>
                          <a:noFill/>
                        </a:ln>
                        <a:solidFill>
                          <a:schemeClr val="tx1"/>
                        </a:solidFill>
                        <a:effectLst/>
                        <a:latin typeface="Coptic1" pitchFamily="2" charset="0"/>
                        <a:cs typeface="Arial" charset="0"/>
                      </a:endParaRPr>
                    </a:p>
                    <a:p>
                      <a:pPr marL="0" marR="0" lvl="0" indent="0" algn="ctr" defTabSz="914400" rtl="0" eaLnBrk="0" fontAlgn="base" latinLnBrk="0" hangingPunct="0">
                        <a:lnSpc>
                          <a:spcPct val="100000"/>
                        </a:lnSpc>
                        <a:spcBef>
                          <a:spcPct val="0"/>
                        </a:spcBef>
                        <a:spcAft>
                          <a:spcPct val="0"/>
                        </a:spcAft>
                        <a:buClrTx/>
                        <a:buSzTx/>
                        <a:buFontTx/>
                        <a:buNone/>
                        <a:tabLst/>
                      </a:pPr>
                      <a:endParaRPr kumimoji="0" lang="en-US" sz="3200" b="0" i="0" u="none" strike="noStrike" cap="none" normalizeH="0" baseline="0" dirty="0">
                        <a:ln>
                          <a:noFill/>
                        </a:ln>
                        <a:solidFill>
                          <a:schemeClr val="tx1"/>
                        </a:solidFill>
                        <a:effectLst/>
                        <a:latin typeface="Coptic1" pitchFamily="2" charset="0"/>
                        <a:cs typeface="Arial" charset="0"/>
                      </a:endParaRPr>
                    </a:p>
                  </a:txBody>
                  <a:tcPr marL="121920" marR="121920" horzOverflow="overflow">
                    <a:lnL>
                      <a:noFill/>
                    </a:lnL>
                    <a:lnR>
                      <a:noFill/>
                    </a:lnR>
                    <a:lnT>
                      <a:noFill/>
                    </a:lnT>
                    <a:lnB>
                      <a:noFill/>
                    </a:lnB>
                    <a:lnTlToBr>
                      <a:noFill/>
                    </a:lnTlToBr>
                    <a:lnBlToTr>
                      <a:noFill/>
                    </a:lnBlToTr>
                    <a:no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sz="3200" b="0" i="0" u="none" strike="noStrike" cap="none" normalizeH="0" baseline="0" dirty="0">
                          <a:ln>
                            <a:noFill/>
                          </a:ln>
                          <a:solidFill>
                            <a:schemeClr val="tx1"/>
                          </a:solidFill>
                          <a:effectLst/>
                          <a:latin typeface="Arial" charset="0"/>
                          <a:cs typeface="Arial" charset="0"/>
                        </a:rPr>
                        <a:t> </a:t>
                      </a:r>
                      <a:r>
                        <a:rPr kumimoji="0" lang="fr-CA" sz="3200" b="0" i="0" u="none" strike="noStrike" cap="none" normalizeH="0" baseline="0" dirty="0">
                          <a:ln>
                            <a:noFill/>
                          </a:ln>
                          <a:solidFill>
                            <a:schemeClr val="tx1"/>
                          </a:solidFill>
                          <a:effectLst/>
                          <a:latin typeface="Arial" charset="0"/>
                          <a:cs typeface="Arial" charset="0"/>
                        </a:rPr>
                        <a:t>La paix soit avec vous</a:t>
                      </a:r>
                      <a:endParaRPr kumimoji="0" lang="en-US" sz="3200" b="0" i="0" u="none" strike="noStrike" cap="none" normalizeH="0" baseline="0" dirty="0">
                        <a:ln>
                          <a:noFill/>
                        </a:ln>
                        <a:solidFill>
                          <a:schemeClr val="tx1"/>
                        </a:solidFill>
                        <a:effectLst/>
                        <a:latin typeface="Arial" charset="0"/>
                        <a:cs typeface="Arial" charset="0"/>
                      </a:endParaRPr>
                    </a:p>
                  </a:txBody>
                  <a:tcPr marL="121920" marR="121920" horzOverflow="overflow">
                    <a:lnL>
                      <a:noFill/>
                    </a:lnL>
                    <a:lnR>
                      <a:noFill/>
                    </a:lnR>
                    <a:lnT>
                      <a:noFill/>
                    </a:lnT>
                    <a:lnB>
                      <a:noFill/>
                    </a:lnB>
                    <a:lnTlToBr>
                      <a:noFill/>
                    </a:lnTlToBr>
                    <a:lnBlToTr>
                      <a:noFill/>
                    </a:lnBlToTr>
                    <a:no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ar-SA" sz="3200" b="0" i="0" u="none" strike="noStrike" cap="none" normalizeH="0" baseline="0" dirty="0">
                          <a:ln>
                            <a:noFill/>
                          </a:ln>
                          <a:solidFill>
                            <a:schemeClr val="tx1"/>
                          </a:solidFill>
                          <a:effectLst/>
                          <a:latin typeface="Arial" charset="0"/>
                          <a:cs typeface="Arial" charset="0"/>
                        </a:rPr>
                        <a:t>السلام لجميعكم</a:t>
                      </a:r>
                      <a:r>
                        <a:rPr kumimoji="0" lang="ar-EG" sz="3200" b="0" i="0" u="none" strike="noStrike" cap="none" normalizeH="0" baseline="0" dirty="0">
                          <a:ln>
                            <a:noFill/>
                          </a:ln>
                          <a:solidFill>
                            <a:schemeClr val="tx1"/>
                          </a:solidFill>
                          <a:effectLst/>
                          <a:latin typeface="Arial" charset="0"/>
                          <a:cs typeface="Arial" charset="0"/>
                        </a:rPr>
                        <a:t>.</a:t>
                      </a:r>
                      <a:endParaRPr kumimoji="0" lang="en-US" sz="3200" b="0" i="0" u="none" strike="noStrike" cap="none" normalizeH="0" baseline="0" dirty="0">
                        <a:ln>
                          <a:noFill/>
                        </a:ln>
                        <a:solidFill>
                          <a:schemeClr val="tx1"/>
                        </a:solidFill>
                        <a:effectLst/>
                        <a:latin typeface="Arial" charset="0"/>
                        <a:cs typeface="Arial" charset="0"/>
                      </a:endParaRPr>
                    </a:p>
                  </a:txBody>
                  <a:tcPr marL="121920" marR="121920" horzOverflow="overflow">
                    <a:lnL>
                      <a:noFill/>
                    </a:lnL>
                    <a:lnR cap="flat">
                      <a:noFill/>
                    </a:lnR>
                    <a:lnT>
                      <a:noFill/>
                    </a:lnT>
                    <a:lnB>
                      <a:noFill/>
                    </a:lnB>
                    <a:lnTlToBr>
                      <a:noFill/>
                    </a:lnTlToBr>
                    <a:lnBlToTr>
                      <a:noFill/>
                    </a:lnBlToTr>
                    <a:noFill/>
                  </a:tcPr>
                </a:tc>
                <a:extLst>
                  <a:ext uri="{0D108BD9-81ED-4DB2-BD59-A6C34878D82A}">
                    <a16:rowId xmlns:a16="http://schemas.microsoft.com/office/drawing/2014/main" val="10004"/>
                  </a:ext>
                </a:extLst>
              </a:tr>
              <a:tr h="637283">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CA" sz="2700" b="0" i="0" u="sng" strike="noStrike" cap="none" normalizeH="0" baseline="0" dirty="0" err="1">
                          <a:ln>
                            <a:noFill/>
                          </a:ln>
                          <a:solidFill>
                            <a:schemeClr val="tx1"/>
                          </a:solidFill>
                          <a:effectLst/>
                          <a:latin typeface="Coptic1" pitchFamily="2" charset="0"/>
                          <a:cs typeface="Arial" charset="0"/>
                        </a:rPr>
                        <a:t>Pilaoc</a:t>
                      </a:r>
                      <a:r>
                        <a:rPr kumimoji="0" lang="en-CA" sz="2700" b="0" i="0" u="sng" strike="noStrike" cap="none" normalizeH="0" baseline="0" dirty="0">
                          <a:ln>
                            <a:noFill/>
                          </a:ln>
                          <a:solidFill>
                            <a:schemeClr val="tx1"/>
                          </a:solidFill>
                          <a:effectLst/>
                          <a:latin typeface="Coptic1" pitchFamily="2" charset="0"/>
                          <a:cs typeface="Arial" charset="0"/>
                        </a:rPr>
                        <a:t>:</a:t>
                      </a:r>
                    </a:p>
                  </a:txBody>
                  <a:tcPr marL="121920" marR="121920" horzOverflow="overflow">
                    <a:lnL>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fr-CA" sz="2700" b="0" i="0" u="sng" strike="noStrike" cap="none" normalizeH="0" baseline="0" dirty="0">
                          <a:ln>
                            <a:noFill/>
                          </a:ln>
                          <a:solidFill>
                            <a:schemeClr val="tx1"/>
                          </a:solidFill>
                          <a:effectLst/>
                          <a:latin typeface="Arial" charset="0"/>
                          <a:cs typeface="Times New Roman" pitchFamily="18" charset="0"/>
                        </a:rPr>
                        <a:t>l</a:t>
                      </a:r>
                      <a:r>
                        <a:rPr kumimoji="0" lang="fr-CA" sz="2700" b="0" i="0" u="sng" strike="noStrike" cap="none" normalizeH="0" baseline="0" dirty="0">
                          <a:ln>
                            <a:noFill/>
                          </a:ln>
                          <a:solidFill>
                            <a:schemeClr val="tx1"/>
                          </a:solidFill>
                          <a:effectLst/>
                          <a:latin typeface="Times New Roman"/>
                          <a:cs typeface="Times New Roman" pitchFamily="18" charset="0"/>
                        </a:rPr>
                        <a:t>’</a:t>
                      </a:r>
                      <a:r>
                        <a:rPr kumimoji="0" lang="fr-CA" sz="2700" b="0" i="0" u="sng" strike="noStrike" cap="none" normalizeH="0" baseline="0" dirty="0">
                          <a:ln>
                            <a:noFill/>
                          </a:ln>
                          <a:solidFill>
                            <a:schemeClr val="tx1"/>
                          </a:solidFill>
                          <a:effectLst/>
                          <a:latin typeface="Arial" charset="0"/>
                          <a:cs typeface="Times New Roman" pitchFamily="18" charset="0"/>
                        </a:rPr>
                        <a:t>Assemblée</a:t>
                      </a:r>
                      <a:r>
                        <a:rPr kumimoji="0" lang="fr-CA" sz="2700" b="0" i="0" u="sng" strike="noStrike" cap="none" normalizeH="0" baseline="0" dirty="0">
                          <a:ln>
                            <a:noFill/>
                          </a:ln>
                          <a:solidFill>
                            <a:schemeClr val="tx1"/>
                          </a:solidFill>
                          <a:effectLst/>
                          <a:latin typeface="Arial" charset="0"/>
                          <a:cs typeface="Arial" charset="0"/>
                        </a:rPr>
                        <a:t>:</a:t>
                      </a:r>
                      <a:endParaRPr kumimoji="0" lang="en-US" sz="2700" b="0" i="0" u="sng" strike="noStrike" cap="none" normalizeH="0" baseline="0" dirty="0">
                        <a:ln>
                          <a:noFill/>
                        </a:ln>
                        <a:solidFill>
                          <a:schemeClr val="tx1"/>
                        </a:solidFill>
                        <a:effectLst/>
                        <a:latin typeface="Arial" charset="0"/>
                        <a:cs typeface="Arial" charset="0"/>
                      </a:endParaRPr>
                    </a:p>
                  </a:txBody>
                  <a:tcPr marL="121920" marR="121920" horzOverflow="overflow">
                    <a:lnL>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SA" sz="2700" b="0" i="0" u="sng" strike="noStrike" cap="none" normalizeH="0" baseline="0" dirty="0">
                          <a:ln>
                            <a:noFill/>
                          </a:ln>
                          <a:solidFill>
                            <a:schemeClr val="tx1"/>
                          </a:solidFill>
                          <a:effectLst/>
                          <a:latin typeface="Arial" charset="0"/>
                          <a:cs typeface="Arial" charset="0"/>
                        </a:rPr>
                        <a:t>الشعب:</a:t>
                      </a:r>
                      <a:endParaRPr kumimoji="0" lang="en-US" sz="2700" b="0" i="0" u="sng" strike="noStrike" cap="none" normalizeH="0" baseline="0" dirty="0">
                        <a:ln>
                          <a:noFill/>
                        </a:ln>
                        <a:solidFill>
                          <a:schemeClr val="tx1"/>
                        </a:solidFill>
                        <a:effectLst/>
                        <a:latin typeface="Arial" charset="0"/>
                        <a:cs typeface="Arial" charset="0"/>
                      </a:endParaRPr>
                    </a:p>
                  </a:txBody>
                  <a:tcPr marL="121920" marR="121920" horzOverflow="overflow">
                    <a:lnL>
                      <a:noFill/>
                    </a:lnL>
                    <a:lnR cap="flat">
                      <a:noFill/>
                    </a:lnR>
                    <a:lnT>
                      <a:noFill/>
                    </a:lnT>
                    <a:lnB>
                      <a:noFill/>
                    </a:lnB>
                    <a:lnTlToBr>
                      <a:noFill/>
                    </a:lnTlToBr>
                    <a:lnBlToTr>
                      <a:noFill/>
                    </a:lnBlToTr>
                    <a:noFill/>
                  </a:tcPr>
                </a:tc>
                <a:extLst>
                  <a:ext uri="{0D108BD9-81ED-4DB2-BD59-A6C34878D82A}">
                    <a16:rowId xmlns:a16="http://schemas.microsoft.com/office/drawing/2014/main" val="10005"/>
                  </a:ext>
                </a:extLst>
              </a:tr>
              <a:tr h="1019652">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sz="3200" b="0" i="0" u="none" strike="noStrike" cap="none" normalizeH="0" baseline="0" dirty="0" err="1">
                          <a:ln>
                            <a:noFill/>
                          </a:ln>
                          <a:solidFill>
                            <a:schemeClr val="tx1"/>
                          </a:solidFill>
                          <a:effectLst/>
                          <a:latin typeface="Coptic1" pitchFamily="2" charset="0"/>
                          <a:cs typeface="Arial" charset="0"/>
                        </a:rPr>
                        <a:t>Ke</a:t>
                      </a:r>
                      <a:r>
                        <a:rPr kumimoji="0" lang="en-US" sz="3200" b="0" i="0" u="none" strike="noStrike" cap="none" normalizeH="0" baseline="0" dirty="0">
                          <a:ln>
                            <a:noFill/>
                          </a:ln>
                          <a:solidFill>
                            <a:schemeClr val="tx1"/>
                          </a:solidFill>
                          <a:effectLst/>
                          <a:latin typeface="Coptic1" pitchFamily="2" charset="0"/>
                          <a:cs typeface="Arial" charset="0"/>
                        </a:rPr>
                        <a:t> </a:t>
                      </a:r>
                      <a:r>
                        <a:rPr kumimoji="0" lang="en-US" sz="3200" b="0" i="0" u="none" strike="noStrike" cap="none" normalizeH="0" baseline="0" dirty="0" err="1">
                          <a:ln>
                            <a:noFill/>
                          </a:ln>
                          <a:solidFill>
                            <a:schemeClr val="tx1"/>
                          </a:solidFill>
                          <a:effectLst/>
                          <a:latin typeface="Coptic1" pitchFamily="2" charset="0"/>
                          <a:cs typeface="Arial" charset="0"/>
                        </a:rPr>
                        <a:t>tou</a:t>
                      </a:r>
                      <a:r>
                        <a:rPr kumimoji="0" lang="en-US" sz="3200" b="0" i="0" u="none" strike="noStrike" cap="none" normalizeH="0" baseline="0" dirty="0">
                          <a:ln>
                            <a:noFill/>
                          </a:ln>
                          <a:solidFill>
                            <a:schemeClr val="tx1"/>
                          </a:solidFill>
                          <a:effectLst/>
                          <a:latin typeface="Coptic1" pitchFamily="2" charset="0"/>
                          <a:cs typeface="Arial" charset="0"/>
                        </a:rPr>
                        <a:t> </a:t>
                      </a:r>
                      <a:r>
                        <a:rPr kumimoji="0" lang="en-US" sz="3200" b="0" i="0" u="none" strike="noStrike" cap="none" normalizeH="0" baseline="0" dirty="0" err="1">
                          <a:ln>
                            <a:noFill/>
                          </a:ln>
                          <a:solidFill>
                            <a:schemeClr val="tx1"/>
                          </a:solidFill>
                          <a:effectLst/>
                          <a:latin typeface="Coptic1" pitchFamily="2" charset="0"/>
                          <a:cs typeface="Arial" charset="0"/>
                        </a:rPr>
                        <a:t>p~neumati</a:t>
                      </a:r>
                      <a:r>
                        <a:rPr kumimoji="0" lang="en-US" sz="3200" b="0" i="0" u="none" strike="noStrike" cap="none" normalizeH="0" baseline="0" dirty="0">
                          <a:ln>
                            <a:noFill/>
                          </a:ln>
                          <a:solidFill>
                            <a:schemeClr val="tx1"/>
                          </a:solidFill>
                          <a:effectLst/>
                          <a:latin typeface="Coptic1" pitchFamily="2" charset="0"/>
                          <a:cs typeface="Times New Roman" pitchFamily="18" charset="0"/>
                        </a:rPr>
                        <a:t> </a:t>
                      </a:r>
                      <a:r>
                        <a:rPr kumimoji="0" lang="en-US" sz="3200" b="0" i="0" u="none" strike="noStrike" cap="none" normalizeH="0" baseline="0" dirty="0" err="1">
                          <a:ln>
                            <a:noFill/>
                          </a:ln>
                          <a:solidFill>
                            <a:schemeClr val="tx1"/>
                          </a:solidFill>
                          <a:effectLst/>
                          <a:latin typeface="Coptic1" pitchFamily="2" charset="0"/>
                          <a:cs typeface="Arial" charset="0"/>
                        </a:rPr>
                        <a:t>cou</a:t>
                      </a:r>
                      <a:endParaRPr kumimoji="0" lang="en-US" sz="3200" b="0" i="0" u="none" strike="noStrike" cap="none" normalizeH="0" baseline="0" dirty="0">
                        <a:ln>
                          <a:noFill/>
                        </a:ln>
                        <a:solidFill>
                          <a:schemeClr val="tx1"/>
                        </a:solidFill>
                        <a:effectLst/>
                        <a:latin typeface="Coptic1" pitchFamily="2" charset="0"/>
                        <a:cs typeface="Arial" charset="0"/>
                      </a:endParaRPr>
                    </a:p>
                  </a:txBody>
                  <a:tcPr marL="121920" marR="121920" horzOverflow="overflow">
                    <a:lnL>
                      <a:noFill/>
                    </a:lnL>
                    <a:lnR>
                      <a:noFill/>
                    </a:lnR>
                    <a:lnT>
                      <a:noFill/>
                    </a:lnT>
                    <a:lnB cap="flat">
                      <a:noFill/>
                    </a:lnB>
                    <a:lnTlToBr>
                      <a:noFill/>
                    </a:lnTlToBr>
                    <a:lnBlToTr>
                      <a:noFill/>
                    </a:lnBlToTr>
                    <a:no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fr-CA" sz="3200" b="0" i="0" u="none" strike="noStrike" cap="none" normalizeH="0" baseline="0" dirty="0">
                          <a:ln>
                            <a:noFill/>
                          </a:ln>
                          <a:solidFill>
                            <a:schemeClr val="tx1"/>
                          </a:solidFill>
                          <a:effectLst/>
                          <a:latin typeface="Arial" charset="0"/>
                          <a:cs typeface="Arial" charset="0"/>
                        </a:rPr>
                        <a:t>Et avec votre esprit.</a:t>
                      </a:r>
                      <a:endParaRPr kumimoji="0" lang="en-US" sz="3200" b="0" i="0" u="none" strike="noStrike" cap="none" normalizeH="0" baseline="0" dirty="0">
                        <a:ln>
                          <a:noFill/>
                        </a:ln>
                        <a:solidFill>
                          <a:schemeClr val="tx1"/>
                        </a:solidFill>
                        <a:effectLst/>
                        <a:latin typeface="Arial" charset="0"/>
                        <a:cs typeface="Arial" charset="0"/>
                      </a:endParaRPr>
                    </a:p>
                  </a:txBody>
                  <a:tcPr marL="121920" marR="121920" horzOverflow="overflow">
                    <a:lnL>
                      <a:noFill/>
                    </a:lnL>
                    <a:lnR>
                      <a:noFill/>
                    </a:lnR>
                    <a:lnT>
                      <a:noFill/>
                    </a:lnT>
                    <a:lnB cap="flat">
                      <a:noFill/>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SA" sz="3200" b="0" i="0" u="none" strike="noStrike" cap="none" normalizeH="0" baseline="0" dirty="0">
                          <a:ln>
                            <a:noFill/>
                          </a:ln>
                          <a:solidFill>
                            <a:schemeClr val="tx1"/>
                          </a:solidFill>
                          <a:effectLst/>
                          <a:latin typeface="Arial" charset="0"/>
                          <a:cs typeface="Arial" charset="0"/>
                        </a:rPr>
                        <a:t>ولروحِكَ أيضاً</a:t>
                      </a:r>
                      <a:r>
                        <a:rPr kumimoji="0" lang="ar-EG" sz="3200" b="0" i="0" u="none" strike="noStrike" cap="none" normalizeH="0" baseline="0" dirty="0">
                          <a:ln>
                            <a:noFill/>
                          </a:ln>
                          <a:solidFill>
                            <a:schemeClr val="tx1"/>
                          </a:solidFill>
                          <a:effectLst/>
                          <a:latin typeface="Arial" charset="0"/>
                          <a:cs typeface="Arial" charset="0"/>
                        </a:rPr>
                        <a:t>.</a:t>
                      </a:r>
                      <a:endParaRPr kumimoji="0" lang="en-US" sz="3200" b="0" i="0" u="none" strike="noStrike" cap="none" normalizeH="0" baseline="0" dirty="0">
                        <a:ln>
                          <a:noFill/>
                        </a:ln>
                        <a:solidFill>
                          <a:schemeClr val="tx1"/>
                        </a:solidFill>
                        <a:effectLst/>
                        <a:latin typeface="Arial" charset="0"/>
                        <a:cs typeface="Arial" charset="0"/>
                      </a:endParaRPr>
                    </a:p>
                  </a:txBody>
                  <a:tcPr marL="121920" marR="121920" horzOverflow="overflow">
                    <a:lnL>
                      <a:noFill/>
                    </a:lnL>
                    <a:lnR cap="flat">
                      <a:noFill/>
                    </a:lnR>
                    <a:lnT>
                      <a:noFill/>
                    </a:lnT>
                    <a:lnB cap="flat">
                      <a:noFill/>
                    </a:lnB>
                    <a:lnTlToBr>
                      <a:noFill/>
                    </a:lnTlToBr>
                    <a:lnBlToTr>
                      <a:noFill/>
                    </a:lnBlToTr>
                    <a:noFill/>
                  </a:tcPr>
                </a:tc>
                <a:extLst>
                  <a:ext uri="{0D108BD9-81ED-4DB2-BD59-A6C34878D82A}">
                    <a16:rowId xmlns:a16="http://schemas.microsoft.com/office/drawing/2014/main" val="10006"/>
                  </a:ext>
                </a:extLst>
              </a:tr>
            </a:tbl>
          </a:graphicData>
        </a:graphic>
      </p:graphicFrame>
    </p:spTree>
  </p:cSld>
  <p:clrMapOvr>
    <a:masterClrMapping/>
  </p:clrMapOvr>
  <p:transition/>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5" name="Connecteur droit 4">
            <a:extLst>
              <a:ext uri="{FF2B5EF4-FFF2-40B4-BE49-F238E27FC236}">
                <a16:creationId xmlns:a16="http://schemas.microsoft.com/office/drawing/2014/main" id="{126B1987-611D-41BD-9F08-E35F26AD5672}"/>
              </a:ext>
            </a:extLst>
          </p:cNvPr>
          <p:cNvCxnSpPr>
            <a:cxnSpLocks/>
          </p:cNvCxnSpPr>
          <p:nvPr/>
        </p:nvCxnSpPr>
        <p:spPr>
          <a:xfrm flipV="1">
            <a:off x="4151784" y="548680"/>
            <a:ext cx="0" cy="5832648"/>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7" name="Connecteur droit 6">
            <a:extLst>
              <a:ext uri="{FF2B5EF4-FFF2-40B4-BE49-F238E27FC236}">
                <a16:creationId xmlns:a16="http://schemas.microsoft.com/office/drawing/2014/main" id="{6FCAE597-4702-47B1-A0B0-F545200A3E96}"/>
              </a:ext>
            </a:extLst>
          </p:cNvPr>
          <p:cNvCxnSpPr>
            <a:cxnSpLocks/>
          </p:cNvCxnSpPr>
          <p:nvPr/>
        </p:nvCxnSpPr>
        <p:spPr>
          <a:xfrm>
            <a:off x="7932204" y="548680"/>
            <a:ext cx="0" cy="5832648"/>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aphicFrame>
        <p:nvGraphicFramePr>
          <p:cNvPr id="11" name="Tableau 10">
            <a:extLst>
              <a:ext uri="{FF2B5EF4-FFF2-40B4-BE49-F238E27FC236}">
                <a16:creationId xmlns:a16="http://schemas.microsoft.com/office/drawing/2014/main" id="{064030C8-D926-485C-8E3C-04B79300FA76}"/>
              </a:ext>
            </a:extLst>
          </p:cNvPr>
          <p:cNvGraphicFramePr>
            <a:graphicFrameLocks noGrp="1"/>
          </p:cNvGraphicFramePr>
          <p:nvPr/>
        </p:nvGraphicFramePr>
        <p:xfrm>
          <a:off x="407368" y="548681"/>
          <a:ext cx="11305251" cy="10225134"/>
        </p:xfrm>
        <a:graphic>
          <a:graphicData uri="http://schemas.openxmlformats.org/drawingml/2006/table">
            <a:tbl>
              <a:tblPr firstRow="1" bandRow="1">
                <a:tableStyleId>{5C22544A-7EE6-4342-B048-85BDC9FD1C3A}</a:tableStyleId>
              </a:tblPr>
              <a:tblGrid>
                <a:gridCol w="3768417">
                  <a:extLst>
                    <a:ext uri="{9D8B030D-6E8A-4147-A177-3AD203B41FA5}">
                      <a16:colId xmlns:a16="http://schemas.microsoft.com/office/drawing/2014/main" val="643898362"/>
                    </a:ext>
                  </a:extLst>
                </a:gridCol>
                <a:gridCol w="3768417">
                  <a:extLst>
                    <a:ext uri="{9D8B030D-6E8A-4147-A177-3AD203B41FA5}">
                      <a16:colId xmlns:a16="http://schemas.microsoft.com/office/drawing/2014/main" val="928857037"/>
                    </a:ext>
                  </a:extLst>
                </a:gridCol>
                <a:gridCol w="3768417">
                  <a:extLst>
                    <a:ext uri="{9D8B030D-6E8A-4147-A177-3AD203B41FA5}">
                      <a16:colId xmlns:a16="http://schemas.microsoft.com/office/drawing/2014/main" val="2709813572"/>
                    </a:ext>
                  </a:extLst>
                </a:gridCol>
              </a:tblGrid>
              <a:tr h="4392487">
                <a:tc>
                  <a:txBody>
                    <a:bodyPr/>
                    <a:lstStyle/>
                    <a:p>
                      <a:pPr marL="0" marR="0" lvl="0" indent="0" algn="ctr" defTabSz="914400" rtl="0" eaLnBrk="1" fontAlgn="auto" latinLnBrk="0" hangingPunct="1">
                        <a:lnSpc>
                          <a:spcPct val="115000"/>
                        </a:lnSpc>
                        <a:spcBef>
                          <a:spcPts val="0"/>
                        </a:spcBef>
                        <a:spcAft>
                          <a:spcPts val="0"/>
                        </a:spcAft>
                        <a:buClrTx/>
                        <a:buSzTx/>
                        <a:buFontTx/>
                        <a:buNone/>
                        <a:tabLst/>
                        <a:defRPr/>
                      </a:pPr>
                      <a:r>
                        <a:rPr lang="fr-FR" sz="1800" b="1" kern="1200" dirty="0" err="1">
                          <a:solidFill>
                            <a:srgbClr val="C00000"/>
                          </a:solidFill>
                          <a:latin typeface="CS Avva Shenouda" panose="020B7200000000000000" pitchFamily="34" charset="0"/>
                          <a:ea typeface="+mn-ea"/>
                          <a:cs typeface="+mn-cs"/>
                        </a:rPr>
                        <a:t>Pidi`akwn</a:t>
                      </a:r>
                      <a:endParaRPr lang="fr-FR" sz="1800" b="1" kern="1200" dirty="0">
                        <a:solidFill>
                          <a:srgbClr val="C00000"/>
                        </a:solidFill>
                        <a:latin typeface="CS Avva Shenouda" panose="020B7200000000000000" pitchFamily="34" charset="0"/>
                        <a:ea typeface="+mn-ea"/>
                        <a:cs typeface="+mn-cs"/>
                      </a:endParaRPr>
                    </a:p>
                    <a:p>
                      <a:pPr marL="0" marR="0" lvl="0" indent="0" algn="ctr" defTabSz="914400" rtl="0" eaLnBrk="1" fontAlgn="auto" latinLnBrk="0" hangingPunct="1">
                        <a:lnSpc>
                          <a:spcPct val="115000"/>
                        </a:lnSpc>
                        <a:spcBef>
                          <a:spcPts val="0"/>
                        </a:spcBef>
                        <a:spcAft>
                          <a:spcPts val="0"/>
                        </a:spcAft>
                        <a:buClrTx/>
                        <a:buSzTx/>
                        <a:buFontTx/>
                        <a:buNone/>
                        <a:tabLst/>
                        <a:defRPr/>
                      </a:pPr>
                      <a:endParaRPr lang="fr-FR" sz="1050" b="1" kern="1200" dirty="0">
                        <a:solidFill>
                          <a:srgbClr val="C00000"/>
                        </a:solidFill>
                        <a:latin typeface="CS Avva Shenouda" panose="020B7200000000000000" pitchFamily="34" charset="0"/>
                        <a:ea typeface="+mn-ea"/>
                        <a:cs typeface="+mn-cs"/>
                      </a:endParaRPr>
                    </a:p>
                    <a:p>
                      <a:pPr algn="just">
                        <a:lnSpc>
                          <a:spcPct val="115000"/>
                        </a:lnSpc>
                        <a:spcAft>
                          <a:spcPts val="0"/>
                        </a:spcAft>
                      </a:pPr>
                      <a:r>
                        <a:rPr kumimoji="0" lang="fr-FR" sz="20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Twbh</a:t>
                      </a:r>
                      <a:r>
                        <a:rPr kumimoji="0" lang="fr-FR" sz="20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a:t>
                      </a:r>
                      <a:r>
                        <a:rPr kumimoji="0" lang="fr-FR" sz="20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ejen</a:t>
                      </a:r>
                      <a:r>
                        <a:rPr kumimoji="0" lang="fr-FR" sz="20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a:t>
                      </a:r>
                      <a:r>
                        <a:rPr kumimoji="0" lang="fr-FR" sz="20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nyetfi</a:t>
                      </a:r>
                      <a:r>
                        <a:rPr kumimoji="0" lang="fr-FR" sz="20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`m`</a:t>
                      </a:r>
                      <a:r>
                        <a:rPr kumimoji="0" lang="fr-FR" sz="20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vrwous</a:t>
                      </a:r>
                      <a:r>
                        <a:rPr kumimoji="0" lang="fr-FR" sz="20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a:t>
                      </a:r>
                      <a:r>
                        <a:rPr kumimoji="0" lang="fr-FR" sz="20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nni;uci`a</a:t>
                      </a:r>
                      <a:r>
                        <a:rPr kumimoji="0" lang="fr-FR" sz="20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a:t>
                      </a:r>
                      <a:r>
                        <a:rPr kumimoji="0" lang="fr-FR" sz="20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ni`procvora</a:t>
                      </a:r>
                      <a:r>
                        <a:rPr kumimoji="0" lang="fr-FR" sz="20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a:t>
                      </a:r>
                      <a:r>
                        <a:rPr kumimoji="0" lang="fr-FR" sz="20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ni`apar,y</a:t>
                      </a:r>
                      <a:r>
                        <a:rPr kumimoji="0" lang="fr-FR" sz="20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a:t>
                      </a:r>
                      <a:r>
                        <a:rPr kumimoji="0" lang="fr-FR" sz="20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nineh</a:t>
                      </a:r>
                      <a:r>
                        <a:rPr kumimoji="0" lang="fr-FR" sz="20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a:t>
                      </a:r>
                      <a:r>
                        <a:rPr kumimoji="0" lang="fr-FR" sz="20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ni`c;oinoufi</a:t>
                      </a:r>
                      <a:r>
                        <a:rPr kumimoji="0" lang="fr-FR" sz="20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a:t>
                      </a:r>
                      <a:r>
                        <a:rPr kumimoji="0" lang="fr-FR" sz="20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ni`ckepacma</a:t>
                      </a:r>
                      <a:r>
                        <a:rPr kumimoji="0" lang="fr-FR" sz="20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a:t>
                      </a:r>
                      <a:r>
                        <a:rPr kumimoji="0" lang="fr-FR" sz="20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nijwm</a:t>
                      </a:r>
                      <a:r>
                        <a:rPr kumimoji="0" lang="fr-FR" sz="20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a:t>
                      </a:r>
                      <a:r>
                        <a:rPr kumimoji="0" lang="fr-FR" sz="20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nws</a:t>
                      </a:r>
                      <a:r>
                        <a:rPr kumimoji="0" lang="fr-FR" sz="20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a:t>
                      </a:r>
                      <a:r>
                        <a:rPr kumimoji="0" lang="fr-FR" sz="20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nikumillion</a:t>
                      </a:r>
                      <a:r>
                        <a:rPr kumimoji="0" lang="fr-FR" sz="20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a:t>
                      </a:r>
                      <a:r>
                        <a:rPr kumimoji="0" lang="fr-FR" sz="20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nte</a:t>
                      </a:r>
                      <a:r>
                        <a:rPr kumimoji="0" lang="fr-FR" sz="20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a:t>
                      </a:r>
                      <a:r>
                        <a:rPr kumimoji="0" lang="fr-FR" sz="20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pima`nerswousi</a:t>
                      </a:r>
                      <a:r>
                        <a:rPr kumimoji="0" lang="fr-FR" sz="20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 </a:t>
                      </a:r>
                    </a:p>
                    <a:p>
                      <a:pPr algn="just">
                        <a:lnSpc>
                          <a:spcPct val="115000"/>
                        </a:lnSpc>
                        <a:spcAft>
                          <a:spcPts val="0"/>
                        </a:spcAft>
                      </a:pPr>
                      <a:endParaRPr kumimoji="0" lang="fr-FR" sz="20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endParaRPr>
                    </a:p>
                    <a:p>
                      <a:pPr algn="just">
                        <a:lnSpc>
                          <a:spcPct val="115000"/>
                        </a:lnSpc>
                        <a:spcAft>
                          <a:spcPts val="0"/>
                        </a:spcAft>
                      </a:pPr>
                      <a:r>
                        <a:rPr kumimoji="0" lang="fr-FR" sz="20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Hina `</a:t>
                      </a:r>
                      <a:r>
                        <a:rPr kumimoji="0" lang="fr-FR" sz="20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nte</a:t>
                      </a:r>
                      <a:r>
                        <a:rPr kumimoji="0" lang="fr-FR" sz="20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P=,=c </a:t>
                      </a:r>
                      <a:r>
                        <a:rPr kumimoji="0" lang="fr-FR" sz="20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Pennou</a:t>
                      </a:r>
                      <a:r>
                        <a:rPr kumimoji="0" lang="fr-FR" sz="20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a:t>
                      </a:r>
                      <a:r>
                        <a:rPr kumimoji="0" lang="fr-FR" sz="20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sebi`w</a:t>
                      </a:r>
                      <a:r>
                        <a:rPr kumimoji="0" lang="fr-FR" sz="20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a:t>
                      </a:r>
                      <a:r>
                        <a:rPr kumimoji="0" lang="fr-FR" sz="20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nwou</a:t>
                      </a:r>
                      <a:r>
                        <a:rPr kumimoji="0" lang="fr-FR" sz="20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a:t>
                      </a:r>
                      <a:r>
                        <a:rPr kumimoji="0" lang="fr-FR" sz="20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qen</a:t>
                      </a:r>
                      <a:r>
                        <a:rPr kumimoji="0" lang="fr-FR" sz="20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a:t>
                      </a:r>
                      <a:r>
                        <a:rPr kumimoji="0" lang="fr-FR" sz="20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Ieroucalym</a:t>
                      </a:r>
                      <a:r>
                        <a:rPr kumimoji="0" lang="fr-FR" sz="20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a:t>
                      </a:r>
                      <a:r>
                        <a:rPr kumimoji="0" lang="fr-FR" sz="20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nte</a:t>
                      </a:r>
                      <a:r>
                        <a:rPr kumimoji="0" lang="fr-FR" sz="20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a:t>
                      </a:r>
                      <a:r>
                        <a:rPr kumimoji="0" lang="fr-FR" sz="20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tve</a:t>
                      </a:r>
                      <a:r>
                        <a:rPr kumimoji="0" lang="fr-FR" sz="20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 `</a:t>
                      </a:r>
                      <a:r>
                        <a:rPr kumimoji="0" lang="fr-FR" sz="20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ntef,a</a:t>
                      </a:r>
                      <a:r>
                        <a:rPr kumimoji="0" lang="fr-FR" sz="20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a:t>
                      </a:r>
                      <a:r>
                        <a:rPr kumimoji="0" lang="fr-FR" sz="20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nennobi</a:t>
                      </a:r>
                      <a:r>
                        <a:rPr kumimoji="0" lang="fr-FR" sz="20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nan `</a:t>
                      </a:r>
                      <a:r>
                        <a:rPr kumimoji="0" lang="fr-FR" sz="20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ebol</a:t>
                      </a:r>
                      <a:r>
                        <a:rPr kumimoji="0" lang="fr-FR" sz="20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a:t>
                      </a:r>
                    </a:p>
                  </a:txBody>
                  <a:tcPr marL="68580" marR="68580" marT="0"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15000"/>
                        </a:lnSpc>
                        <a:spcBef>
                          <a:spcPts val="0"/>
                        </a:spcBef>
                        <a:spcAft>
                          <a:spcPts val="1200"/>
                        </a:spcAft>
                        <a:buClrTx/>
                        <a:buSzTx/>
                        <a:buFontTx/>
                        <a:buNone/>
                        <a:tabLst/>
                        <a:defRPr/>
                      </a:pPr>
                      <a:r>
                        <a:rPr lang="fr-FR" sz="2000" b="1" kern="1200" dirty="0">
                          <a:solidFill>
                            <a:srgbClr val="C00000"/>
                          </a:solidFill>
                          <a:latin typeface="+mn-lt"/>
                          <a:ea typeface="+mn-ea"/>
                          <a:cs typeface="+mn-cs"/>
                        </a:rPr>
                        <a:t>Le diacre</a:t>
                      </a:r>
                    </a:p>
                    <a:p>
                      <a:pPr algn="just">
                        <a:lnSpc>
                          <a:spcPct val="115000"/>
                        </a:lnSpc>
                        <a:spcAft>
                          <a:spcPts val="1200"/>
                        </a:spcAft>
                      </a:pPr>
                      <a:r>
                        <a:rPr kumimoji="0" lang="fr-FR" sz="2000" b="1" i="0" u="none" strike="noStrike" kern="1200" cap="none" spc="0" normalizeH="0" baseline="0" dirty="0">
                          <a:ln>
                            <a:noFill/>
                          </a:ln>
                          <a:solidFill>
                            <a:prstClr val="black"/>
                          </a:solidFill>
                          <a:effectLst/>
                          <a:uLnTx/>
                          <a:uFillTx/>
                          <a:latin typeface="Book Antiqua" panose="02040602050305030304" pitchFamily="18" charset="0"/>
                          <a:ea typeface="Times New Roman" panose="02020603050405020304" pitchFamily="18" charset="0"/>
                          <a:cs typeface="Arial" panose="020B0604020202020204" pitchFamily="34" charset="0"/>
                        </a:rPr>
                        <a:t>Implorez pour ceux qui s’occupent des offrandes et des oblations, des prémices, de l’huile, de l’encens, des linges, des livres saints et des vases sacrés de l’autel. </a:t>
                      </a:r>
                    </a:p>
                    <a:p>
                      <a:pPr algn="just">
                        <a:lnSpc>
                          <a:spcPct val="115000"/>
                        </a:lnSpc>
                        <a:spcAft>
                          <a:spcPts val="1200"/>
                        </a:spcAft>
                      </a:pPr>
                      <a:r>
                        <a:rPr kumimoji="0" lang="fr-FR" sz="2000" b="1" i="0" u="none" strike="noStrike" kern="1200" cap="none" spc="0" normalizeH="0" baseline="0" dirty="0">
                          <a:ln>
                            <a:noFill/>
                          </a:ln>
                          <a:solidFill>
                            <a:prstClr val="black"/>
                          </a:solidFill>
                          <a:effectLst/>
                          <a:uLnTx/>
                          <a:uFillTx/>
                          <a:latin typeface="Book Antiqua" panose="02040602050305030304" pitchFamily="18" charset="0"/>
                          <a:ea typeface="Times New Roman" panose="02020603050405020304" pitchFamily="18" charset="0"/>
                          <a:cs typeface="Arial" panose="020B0604020202020204" pitchFamily="34" charset="0"/>
                        </a:rPr>
                        <a:t>Que le Christ notre Dieu les récompense dans la Jérusalem céleste et nous pardonne nos péchés</a:t>
                      </a:r>
                    </a:p>
                  </a:txBody>
                  <a:tcPr marL="68580" marR="68580" marT="0"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ar-SA" sz="2400" b="1" kern="1200" dirty="0">
                          <a:solidFill>
                            <a:srgbClr val="C00000"/>
                          </a:solidFill>
                          <a:effectLst/>
                          <a:latin typeface="+mn-lt"/>
                          <a:ea typeface="+mn-ea"/>
                          <a:cs typeface="+mn-cs"/>
                        </a:rPr>
                        <a:t>الشماس</a:t>
                      </a:r>
                      <a:endParaRPr lang="fr-FR" sz="3000" b="1" kern="1200" dirty="0">
                        <a:solidFill>
                          <a:srgbClr val="C00000"/>
                        </a:solidFill>
                        <a:effectLst/>
                        <a:latin typeface="+mn-lt"/>
                        <a:ea typeface="+mn-ea"/>
                        <a:cs typeface="+mn-cs"/>
                      </a:endParaRPr>
                    </a:p>
                    <a:p>
                      <a:pPr marL="0" marR="0" lvl="0" indent="0" algn="justLow" defTabSz="914400" rtl="1" eaLnBrk="1" fontAlgn="auto" latinLnBrk="0" hangingPunct="1">
                        <a:lnSpc>
                          <a:spcPct val="115000"/>
                        </a:lnSpc>
                        <a:spcBef>
                          <a:spcPts val="0"/>
                        </a:spcBef>
                        <a:spcAft>
                          <a:spcPts val="1000"/>
                        </a:spcAft>
                        <a:buClrTx/>
                        <a:buSzTx/>
                        <a:buFontTx/>
                        <a:buNone/>
                        <a:tabLst/>
                        <a:defRPr/>
                      </a:pPr>
                      <a:r>
                        <a:rPr kumimoji="0" lang="ar-SA" sz="2200" b="0" i="0" u="none" strike="noStrike" kern="1200" cap="none" spc="0" normalizeH="0" baseline="0" dirty="0">
                          <a:ln>
                            <a:noFill/>
                          </a:ln>
                          <a:solidFill>
                            <a:prstClr val="black"/>
                          </a:solidFill>
                          <a:effectLst/>
                          <a:uLnTx/>
                          <a:uFillTx/>
                          <a:latin typeface="Book Antiqua" panose="02040602050305030304" pitchFamily="18" charset="0"/>
                          <a:ea typeface="+mn-ea"/>
                          <a:cs typeface="Tahoma" panose="020B0604030504040204" pitchFamily="34" charset="0"/>
                        </a:rPr>
                        <a:t>اطلبوا عن المهتمين بالصعائد والقرابين و البكور والزيت والبخور والستور وكتب القراءة وأواني المذبح</a:t>
                      </a:r>
                      <a:endParaRPr kumimoji="0" lang="fr-FR" sz="2200" b="0" i="0" u="none" strike="noStrike" kern="1200" cap="none" spc="0" normalizeH="0" baseline="0" dirty="0">
                        <a:ln>
                          <a:noFill/>
                        </a:ln>
                        <a:solidFill>
                          <a:prstClr val="black"/>
                        </a:solidFill>
                        <a:effectLst/>
                        <a:uLnTx/>
                        <a:uFillTx/>
                        <a:latin typeface="Book Antiqua" panose="02040602050305030304" pitchFamily="18" charset="0"/>
                        <a:ea typeface="+mn-ea"/>
                        <a:cs typeface="Tahoma" panose="020B0604030504040204" pitchFamily="34" charset="0"/>
                      </a:endParaRPr>
                    </a:p>
                    <a:p>
                      <a:pPr marL="0" marR="0" lvl="0" indent="0" algn="justLow" defTabSz="914400" rtl="1" eaLnBrk="1" fontAlgn="auto" latinLnBrk="0" hangingPunct="1">
                        <a:lnSpc>
                          <a:spcPct val="115000"/>
                        </a:lnSpc>
                        <a:spcBef>
                          <a:spcPts val="0"/>
                        </a:spcBef>
                        <a:spcAft>
                          <a:spcPts val="1000"/>
                        </a:spcAft>
                        <a:buClrTx/>
                        <a:buSzTx/>
                        <a:buFontTx/>
                        <a:buNone/>
                        <a:tabLst/>
                        <a:defRPr/>
                      </a:pPr>
                      <a:endParaRPr kumimoji="0" lang="fr-FR" sz="2200" b="0" i="0" u="none" strike="noStrike" kern="1200" cap="none" spc="0" normalizeH="0" baseline="0" noProof="0" dirty="0">
                        <a:ln>
                          <a:noFill/>
                        </a:ln>
                        <a:solidFill>
                          <a:prstClr val="black"/>
                        </a:solidFill>
                        <a:effectLst/>
                        <a:uLnTx/>
                        <a:uFillTx/>
                        <a:latin typeface="Book Antiqua" panose="02040602050305030304" pitchFamily="18" charset="0"/>
                        <a:ea typeface="+mn-ea"/>
                        <a:cs typeface="Tahoma" panose="020B0604030504040204" pitchFamily="34" charset="0"/>
                      </a:endParaRPr>
                    </a:p>
                    <a:p>
                      <a:pPr marL="0" marR="0" lvl="0" indent="0" algn="justLow" defTabSz="914400" rtl="1" eaLnBrk="1" fontAlgn="auto" latinLnBrk="0" hangingPunct="1">
                        <a:lnSpc>
                          <a:spcPct val="115000"/>
                        </a:lnSpc>
                        <a:spcBef>
                          <a:spcPts val="0"/>
                        </a:spcBef>
                        <a:spcAft>
                          <a:spcPts val="1000"/>
                        </a:spcAft>
                        <a:buClrTx/>
                        <a:buSzTx/>
                        <a:buFontTx/>
                        <a:buNone/>
                        <a:tabLst/>
                        <a:defRPr/>
                      </a:pPr>
                      <a:r>
                        <a:rPr kumimoji="0" lang="ar-AE" sz="2200" b="0" i="0" u="none" strike="noStrike" kern="1200" cap="none" spc="0" normalizeH="0" baseline="0" noProof="0" dirty="0">
                          <a:ln>
                            <a:noFill/>
                          </a:ln>
                          <a:solidFill>
                            <a:prstClr val="black"/>
                          </a:solidFill>
                          <a:effectLst/>
                          <a:uLnTx/>
                          <a:uFillTx/>
                          <a:latin typeface="Book Antiqua" panose="02040602050305030304" pitchFamily="18" charset="0"/>
                          <a:ea typeface="Calibri" panose="020F0502020204030204" pitchFamily="34" charset="0"/>
                          <a:cs typeface="Tahoma" panose="020B0604030504040204" pitchFamily="34" charset="0"/>
                        </a:rPr>
                        <a:t>لكي المسيح إلهنا يكافئهم في أورشليم السمائية ويغفر لنا خطايانا</a:t>
                      </a:r>
                      <a:endParaRPr kumimoji="0" lang="fr-FR" sz="2200" b="0" i="0" u="none" strike="noStrike" kern="1200" cap="none" spc="0" normalizeH="0" baseline="0" noProof="0" dirty="0">
                        <a:ln>
                          <a:noFill/>
                        </a:ln>
                        <a:solidFill>
                          <a:prstClr val="black"/>
                        </a:solidFill>
                        <a:effectLst/>
                        <a:uLnTx/>
                        <a:uFillTx/>
                        <a:latin typeface="Book Antiqua" panose="02040602050305030304" pitchFamily="18" charset="0"/>
                        <a:ea typeface="Calibri" panose="020F0502020204030204" pitchFamily="34" charset="0"/>
                        <a:cs typeface="Tahoma" panose="020B0604030504040204" pitchFamily="34" charset="0"/>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444789710"/>
                  </a:ext>
                </a:extLst>
              </a:tr>
              <a:tr h="5832647">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2000" b="1" kern="1200" dirty="0" err="1">
                          <a:solidFill>
                            <a:srgbClr val="C00000"/>
                          </a:solidFill>
                          <a:latin typeface="CS Avva Shenouda" panose="020B7200000000000000" pitchFamily="34" charset="0"/>
                          <a:ea typeface="+mn-ea"/>
                          <a:cs typeface="+mn-cs"/>
                        </a:rPr>
                        <a:t>Pilaoc</a:t>
                      </a:r>
                      <a:endParaRPr lang="fr-FR" sz="2800" b="1" kern="1200" dirty="0">
                        <a:solidFill>
                          <a:srgbClr val="C00000"/>
                        </a:solidFill>
                        <a:latin typeface="CS Avva Shenouda" panose="020B7200000000000000" pitchFamily="34" charset="0"/>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lang="fr-FR" sz="1800" b="1" kern="1200" dirty="0" err="1">
                          <a:solidFill>
                            <a:schemeClr val="tx1"/>
                          </a:solidFill>
                          <a:effectLst/>
                          <a:latin typeface="CS Avva Shenouda" panose="020B7200000000000000" pitchFamily="34" charset="0"/>
                          <a:ea typeface="+mn-ea"/>
                          <a:cs typeface="+mn-cs"/>
                        </a:rPr>
                        <a:t>Kuri`e</a:t>
                      </a:r>
                      <a:r>
                        <a:rPr lang="fr-FR" sz="1800" b="1" kern="1200" dirty="0">
                          <a:solidFill>
                            <a:schemeClr val="tx1"/>
                          </a:solidFill>
                          <a:effectLst/>
                          <a:latin typeface="CS Avva Shenouda" panose="020B7200000000000000" pitchFamily="34" charset="0"/>
                          <a:ea typeface="+mn-ea"/>
                          <a:cs typeface="+mn-cs"/>
                        </a:rPr>
                        <a:t> `</a:t>
                      </a:r>
                      <a:r>
                        <a:rPr lang="fr-FR" sz="1800" b="1" kern="1200" dirty="0" err="1">
                          <a:solidFill>
                            <a:schemeClr val="tx1"/>
                          </a:solidFill>
                          <a:effectLst/>
                          <a:latin typeface="CS Avva Shenouda" panose="020B7200000000000000" pitchFamily="34" charset="0"/>
                          <a:ea typeface="+mn-ea"/>
                          <a:cs typeface="+mn-cs"/>
                        </a:rPr>
                        <a:t>ele`ycon</a:t>
                      </a:r>
                      <a:r>
                        <a:rPr lang="fr-FR" sz="1800" b="1" kern="1200" dirty="0">
                          <a:solidFill>
                            <a:schemeClr val="tx1"/>
                          </a:solidFill>
                          <a:effectLst/>
                          <a:latin typeface="CS Avva Shenouda" panose="020B7200000000000000" pitchFamily="34" charset="0"/>
                          <a:ea typeface="+mn-ea"/>
                          <a:cs typeface="+mn-cs"/>
                        </a:rPr>
                        <a:t> </a:t>
                      </a: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algn="ctr" defTabSz="914400" rtl="0" eaLnBrk="1" latinLnBrk="0" hangingPunct="1"/>
                      <a:r>
                        <a:rPr lang="fr-FR" sz="2000" b="1" kern="1200" dirty="0">
                          <a:solidFill>
                            <a:srgbClr val="C00000"/>
                          </a:solidFill>
                          <a:latin typeface="+mn-lt"/>
                          <a:ea typeface="+mn-ea"/>
                          <a:cs typeface="+mn-cs"/>
                        </a:rPr>
                        <a:t>L’assemblée</a:t>
                      </a:r>
                      <a:endParaRPr lang="fr-FR" sz="2800" b="1" kern="1200" dirty="0">
                        <a:solidFill>
                          <a:srgbClr val="C00000"/>
                        </a:solidFill>
                        <a:latin typeface="+mn-lt"/>
                        <a:ea typeface="+mn-ea"/>
                        <a:cs typeface="+mn-cs"/>
                      </a:endParaRPr>
                    </a:p>
                    <a:p>
                      <a:pPr algn="ctr"/>
                      <a:r>
                        <a:rPr lang="fr-FR" sz="2000" b="1" kern="1200" dirty="0">
                          <a:solidFill>
                            <a:schemeClr val="dk1"/>
                          </a:solidFill>
                          <a:effectLst/>
                          <a:latin typeface="+mn-lt"/>
                          <a:ea typeface="+mn-ea"/>
                          <a:cs typeface="+mn-cs"/>
                        </a:rPr>
                        <a:t>Pitié Seigneur</a:t>
                      </a:r>
                      <a:endParaRPr lang="fr-FR" sz="1800" b="1" dirty="0">
                        <a:solidFill>
                          <a:srgbClr val="C00000"/>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ar-SA" sz="2400" b="1" kern="1200" dirty="0">
                          <a:solidFill>
                            <a:srgbClr val="C00000"/>
                          </a:solidFill>
                          <a:effectLst/>
                          <a:latin typeface="+mn-lt"/>
                          <a:ea typeface="+mn-ea"/>
                          <a:cs typeface="+mn-cs"/>
                        </a:rPr>
                        <a:t>الشعب</a:t>
                      </a:r>
                      <a:endParaRPr lang="fr-FR" sz="2400" b="1" kern="1200" dirty="0">
                        <a:solidFill>
                          <a:srgbClr val="C00000"/>
                        </a:solidFill>
                        <a:effectLst/>
                        <a:latin typeface="+mn-lt"/>
                        <a:ea typeface="+mn-ea"/>
                        <a:cs typeface="+mn-cs"/>
                      </a:endParaRPr>
                    </a:p>
                    <a:p>
                      <a:pPr algn="ctr"/>
                      <a:r>
                        <a:rPr lang="ar-SA" sz="2400" b="1" kern="1200" dirty="0" err="1">
                          <a:solidFill>
                            <a:schemeClr val="dk1"/>
                          </a:solidFill>
                          <a:effectLst/>
                          <a:latin typeface="+mn-lt"/>
                          <a:ea typeface="+mn-ea"/>
                          <a:cs typeface="+mn-cs"/>
                        </a:rPr>
                        <a:t>يارب</a:t>
                      </a:r>
                      <a:r>
                        <a:rPr lang="ar-SA" sz="2400" b="1" kern="1200" dirty="0">
                          <a:solidFill>
                            <a:schemeClr val="dk1"/>
                          </a:solidFill>
                          <a:effectLst/>
                          <a:latin typeface="+mn-lt"/>
                          <a:ea typeface="+mn-ea"/>
                          <a:cs typeface="+mn-cs"/>
                        </a:rPr>
                        <a:t> ارحم</a:t>
                      </a:r>
                      <a:endParaRPr lang="fr-FR" sz="2400" b="1" kern="1200" dirty="0">
                        <a:solidFill>
                          <a:schemeClr val="dk1"/>
                        </a:solidFill>
                        <a:effectLst/>
                        <a:latin typeface="+mn-lt"/>
                        <a:ea typeface="+mn-ea"/>
                        <a:cs typeface="+mn-cs"/>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633037928"/>
                  </a:ext>
                </a:extLst>
              </a:tr>
            </a:tbl>
          </a:graphicData>
        </a:graphic>
      </p:graphicFrame>
      <p:sp>
        <p:nvSpPr>
          <p:cNvPr id="9" name="ZoneTexte 8">
            <a:extLst>
              <a:ext uri="{FF2B5EF4-FFF2-40B4-BE49-F238E27FC236}">
                <a16:creationId xmlns:a16="http://schemas.microsoft.com/office/drawing/2014/main" id="{2B10FC18-F7B7-4DF9-A235-EB9337235893}"/>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de l’aube </a:t>
            </a:r>
            <a:r>
              <a:rPr lang="fr-FR" sz="1600" b="1" i="1" dirty="0">
                <a:solidFill>
                  <a:schemeClr val="bg1"/>
                </a:solidFill>
              </a:rPr>
              <a:t>du Jeudi Saint</a:t>
            </a:r>
            <a:endParaRPr lang="fr-FR" sz="1600" b="1" dirty="0">
              <a:solidFill>
                <a:schemeClr val="bg1"/>
              </a:solidFill>
            </a:endParaRPr>
          </a:p>
        </p:txBody>
      </p:sp>
      <p:sp>
        <p:nvSpPr>
          <p:cNvPr id="10" name="Rectangle 74">
            <a:extLst>
              <a:ext uri="{FF2B5EF4-FFF2-40B4-BE49-F238E27FC236}">
                <a16:creationId xmlns:a16="http://schemas.microsoft.com/office/drawing/2014/main" id="{CD2A73DA-3175-48B4-89F7-9F7D91AABF43}"/>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باكر يوم الخميس</a:t>
            </a:r>
            <a:endParaRPr lang="en-US" altLang="fr-FR" sz="2000" b="1" i="1" dirty="0">
              <a:solidFill>
                <a:schemeClr val="bg1"/>
              </a:solidFill>
            </a:endParaRPr>
          </a:p>
        </p:txBody>
      </p:sp>
    </p:spTree>
    <p:extLst>
      <p:ext uri="{BB962C8B-B14F-4D97-AF65-F5344CB8AC3E}">
        <p14:creationId xmlns:p14="http://schemas.microsoft.com/office/powerpoint/2010/main" val="2680832557"/>
      </p:ext>
    </p:extLst>
  </p:cSld>
  <p:clrMapOvr>
    <a:masterClrMapping/>
  </p:clrMapOvr>
</p:sld>
</file>

<file path=ppt/slides/slide7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au 4">
            <a:extLst>
              <a:ext uri="{FF2B5EF4-FFF2-40B4-BE49-F238E27FC236}">
                <a16:creationId xmlns:a16="http://schemas.microsoft.com/office/drawing/2014/main" id="{9C5001FD-1B74-457E-B258-44E993DFB84E}"/>
              </a:ext>
            </a:extLst>
          </p:cNvPr>
          <p:cNvGraphicFramePr>
            <a:graphicFrameLocks noGrp="1"/>
          </p:cNvGraphicFramePr>
          <p:nvPr/>
        </p:nvGraphicFramePr>
        <p:xfrm>
          <a:off x="2032000" y="435860"/>
          <a:ext cx="8128000" cy="457200"/>
        </p:xfrm>
        <a:graphic>
          <a:graphicData uri="http://schemas.openxmlformats.org/drawingml/2006/table">
            <a:tbl>
              <a:tblPr firstRow="1" bandRow="1">
                <a:tableStyleId>{2D5ABB26-0587-4C30-8999-92F81FD0307C}</a:tableStyleId>
              </a:tblPr>
              <a:tblGrid>
                <a:gridCol w="8128000">
                  <a:extLst>
                    <a:ext uri="{9D8B030D-6E8A-4147-A177-3AD203B41FA5}">
                      <a16:colId xmlns:a16="http://schemas.microsoft.com/office/drawing/2014/main" val="2673072349"/>
                    </a:ext>
                  </a:extLst>
                </a:gridCol>
              </a:tblGrid>
              <a:tr h="457200">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2400" b="0" dirty="0">
                          <a:solidFill>
                            <a:schemeClr val="tx1"/>
                          </a:solidFill>
                        </a:rPr>
                        <a:t>Actions de grâces - </a:t>
                      </a:r>
                      <a:r>
                        <a:rPr kumimoji="0" lang="ar-SA" sz="2400" b="0" i="0" u="none" strike="noStrike" cap="none" normalizeH="0" baseline="0" dirty="0">
                          <a:ln>
                            <a:noFill/>
                          </a:ln>
                          <a:solidFill>
                            <a:schemeClr val="tx1"/>
                          </a:solidFill>
                          <a:effectLst/>
                          <a:latin typeface="Arial" charset="0"/>
                          <a:cs typeface="Arial" charset="0"/>
                        </a:rPr>
                        <a:t>صلاة الشكر</a:t>
                      </a:r>
                      <a:r>
                        <a:rPr kumimoji="0" lang="en-US" sz="2400" b="0" i="0" u="none" strike="noStrike" cap="none" normalizeH="0" baseline="0" dirty="0">
                          <a:ln>
                            <a:noFill/>
                          </a:ln>
                          <a:solidFill>
                            <a:schemeClr val="tx1"/>
                          </a:solidFill>
                          <a:effectLst/>
                          <a:latin typeface="Arial" charset="0"/>
                          <a:cs typeface="Arial" charset="0"/>
                        </a:rPr>
                        <a:t> </a:t>
                      </a:r>
                    </a:p>
                  </a:txBody>
                  <a:tcPr marL="121920" marR="121920">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3592919045"/>
                  </a:ext>
                </a:extLst>
              </a:tr>
            </a:tbl>
          </a:graphicData>
        </a:graphic>
      </p:graphicFrame>
      <p:graphicFrame>
        <p:nvGraphicFramePr>
          <p:cNvPr id="6" name="Group 2">
            <a:extLst>
              <a:ext uri="{FF2B5EF4-FFF2-40B4-BE49-F238E27FC236}">
                <a16:creationId xmlns:a16="http://schemas.microsoft.com/office/drawing/2014/main" id="{5FEFC277-8473-4EFA-8DBA-7DBC84CBF7F6}"/>
              </a:ext>
            </a:extLst>
          </p:cNvPr>
          <p:cNvGraphicFramePr>
            <a:graphicFrameLocks noGrp="1"/>
          </p:cNvGraphicFramePr>
          <p:nvPr/>
        </p:nvGraphicFramePr>
        <p:xfrm>
          <a:off x="371364" y="1072900"/>
          <a:ext cx="11449272" cy="5120640"/>
        </p:xfrm>
        <a:graphic>
          <a:graphicData uri="http://schemas.openxmlformats.org/drawingml/2006/table">
            <a:tbl>
              <a:tblPr/>
              <a:tblGrid>
                <a:gridCol w="4392948">
                  <a:extLst>
                    <a:ext uri="{9D8B030D-6E8A-4147-A177-3AD203B41FA5}">
                      <a16:colId xmlns:a16="http://schemas.microsoft.com/office/drawing/2014/main" val="20000"/>
                    </a:ext>
                  </a:extLst>
                </a:gridCol>
                <a:gridCol w="4141226">
                  <a:extLst>
                    <a:ext uri="{9D8B030D-6E8A-4147-A177-3AD203B41FA5}">
                      <a16:colId xmlns:a16="http://schemas.microsoft.com/office/drawing/2014/main" val="20001"/>
                    </a:ext>
                  </a:extLst>
                </a:gridCol>
                <a:gridCol w="2915098">
                  <a:extLst>
                    <a:ext uri="{9D8B030D-6E8A-4147-A177-3AD203B41FA5}">
                      <a16:colId xmlns:a16="http://schemas.microsoft.com/office/drawing/2014/main" val="20002"/>
                    </a:ext>
                  </a:extLst>
                </a:gridCol>
              </a:tblGrid>
              <a:tr h="518160">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CA" sz="2400" b="0" i="0" u="sng" strike="noStrike" cap="none" normalizeH="0" baseline="0" dirty="0" err="1">
                          <a:ln>
                            <a:noFill/>
                          </a:ln>
                          <a:solidFill>
                            <a:schemeClr val="tx1"/>
                          </a:solidFill>
                          <a:effectLst/>
                          <a:latin typeface="Coptic1" pitchFamily="2" charset="0"/>
                          <a:cs typeface="Arial" charset="0"/>
                        </a:rPr>
                        <a:t>Piou</a:t>
                      </a:r>
                      <a:r>
                        <a:rPr kumimoji="0" lang="en-CA" sz="2400" b="0" i="0" u="sng" strike="noStrike" cap="none" normalizeH="0" baseline="0" dirty="0">
                          <a:ln>
                            <a:noFill/>
                          </a:ln>
                          <a:solidFill>
                            <a:schemeClr val="tx1"/>
                          </a:solidFill>
                          <a:effectLst/>
                          <a:latin typeface="Coptic1" pitchFamily="2" charset="0"/>
                          <a:cs typeface="Arial" charset="0"/>
                        </a:rPr>
                        <a:t>/b:</a:t>
                      </a:r>
                    </a:p>
                  </a:txBody>
                  <a:tcPr marL="121920" marR="121920" horzOverflow="overflow">
                    <a:lnL>
                      <a:noFill/>
                    </a:lnL>
                    <a:lnR>
                      <a:noFill/>
                    </a:lnR>
                    <a:lnT cap="flat">
                      <a:noFill/>
                    </a:lnT>
                    <a:lnB>
                      <a:noFill/>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fr-CA" sz="2700" b="0" i="0" u="sng" strike="noStrike" cap="none" normalizeH="0" baseline="0" dirty="0">
                          <a:ln>
                            <a:noFill/>
                          </a:ln>
                          <a:solidFill>
                            <a:schemeClr val="tx1"/>
                          </a:solidFill>
                          <a:effectLst/>
                          <a:latin typeface="Arial" charset="0"/>
                          <a:cs typeface="Arial" charset="0"/>
                        </a:rPr>
                        <a:t>Prêtre:</a:t>
                      </a:r>
                      <a:endParaRPr kumimoji="0" lang="en-US" sz="2700" b="0" i="0" u="sng" strike="noStrike" cap="none" normalizeH="0" baseline="0" dirty="0">
                        <a:ln>
                          <a:noFill/>
                        </a:ln>
                        <a:solidFill>
                          <a:schemeClr val="tx1"/>
                        </a:solidFill>
                        <a:effectLst/>
                        <a:latin typeface="Arial" charset="0"/>
                        <a:cs typeface="Arial" charset="0"/>
                      </a:endParaRPr>
                    </a:p>
                  </a:txBody>
                  <a:tcPr marL="121920" marR="121920" horzOverflow="overflow">
                    <a:lnL>
                      <a:noFill/>
                    </a:lnL>
                    <a:lnR>
                      <a:noFill/>
                    </a:lnR>
                    <a:lnT cap="flat">
                      <a:noFill/>
                    </a:lnT>
                    <a:lnB>
                      <a:noFill/>
                    </a:lnB>
                    <a:lnTlToBr>
                      <a:noFill/>
                    </a:lnTlToBr>
                    <a:lnBlToTr>
                      <a:noFill/>
                    </a:lnBlToTr>
                    <a:noFill/>
                  </a:tcPr>
                </a:tc>
                <a:tc>
                  <a:txBody>
                    <a:bodyPr/>
                    <a:lstStyle/>
                    <a:p>
                      <a:pPr marL="0" marR="0" lvl="0" indent="0" algn="r" defTabSz="914400" rtl="1" eaLnBrk="1" fontAlgn="base" latinLnBrk="0" hangingPunct="1">
                        <a:lnSpc>
                          <a:spcPct val="100000"/>
                        </a:lnSpc>
                        <a:spcBef>
                          <a:spcPct val="20000"/>
                        </a:spcBef>
                        <a:spcAft>
                          <a:spcPct val="0"/>
                        </a:spcAft>
                        <a:buClrTx/>
                        <a:buSzTx/>
                        <a:buFontTx/>
                        <a:buNone/>
                        <a:tabLst/>
                      </a:pPr>
                      <a:r>
                        <a:rPr kumimoji="0" lang="ar-SA" sz="2700" b="0" i="0" u="sng" strike="noStrike" cap="none" normalizeH="0" baseline="0" dirty="0">
                          <a:ln>
                            <a:noFill/>
                          </a:ln>
                          <a:solidFill>
                            <a:schemeClr val="tx1"/>
                          </a:solidFill>
                          <a:effectLst/>
                          <a:latin typeface="Arial" charset="0"/>
                          <a:cs typeface="Arial" charset="0"/>
                        </a:rPr>
                        <a:t>الكاهن:</a:t>
                      </a:r>
                      <a:endParaRPr kumimoji="0" lang="en-US" sz="2700" b="0" i="0" u="sng" strike="noStrike" cap="none" normalizeH="0" baseline="0" dirty="0">
                        <a:ln>
                          <a:noFill/>
                        </a:ln>
                        <a:solidFill>
                          <a:schemeClr val="tx1"/>
                        </a:solidFill>
                        <a:effectLst/>
                        <a:latin typeface="Arial" charset="0"/>
                        <a:cs typeface="Arial" charset="0"/>
                      </a:endParaRPr>
                    </a:p>
                  </a:txBody>
                  <a:tcPr marL="121920" marR="121920" horzOverflow="overflow">
                    <a:lnL>
                      <a:noFill/>
                    </a:lnL>
                    <a:lnR cap="flat">
                      <a:noFill/>
                    </a:lnR>
                    <a:lnT cap="flat">
                      <a:noFill/>
                    </a:lnT>
                    <a:lnB>
                      <a:noFill/>
                    </a:lnB>
                    <a:lnTlToBr>
                      <a:noFill/>
                    </a:lnTlToBr>
                    <a:lnBlToTr>
                      <a:noFill/>
                    </a:lnBlToTr>
                    <a:noFill/>
                  </a:tcPr>
                </a:tc>
                <a:extLst>
                  <a:ext uri="{0D108BD9-81ED-4DB2-BD59-A6C34878D82A}">
                    <a16:rowId xmlns:a16="http://schemas.microsoft.com/office/drawing/2014/main" val="10000"/>
                  </a:ext>
                </a:extLst>
              </a:tr>
              <a:tr h="4074160">
                <a:tc>
                  <a:txBody>
                    <a:bodyPr/>
                    <a:lstStyle/>
                    <a:p>
                      <a:pPr marL="0" marR="0" lvl="0" indent="0" algn="just" defTabSz="914400" rtl="0" eaLnBrk="1" fontAlgn="base" latinLnBrk="0" hangingPunct="1">
                        <a:lnSpc>
                          <a:spcPct val="100000"/>
                        </a:lnSpc>
                        <a:spcBef>
                          <a:spcPct val="20000"/>
                        </a:spcBef>
                        <a:spcAft>
                          <a:spcPct val="0"/>
                        </a:spcAft>
                        <a:buClrTx/>
                        <a:buSzTx/>
                        <a:buFontTx/>
                        <a:buNone/>
                        <a:tabLst/>
                      </a:pPr>
                      <a:r>
                        <a:rPr kumimoji="0" lang="en-US" sz="3700" b="0" i="0" u="none" strike="noStrike" cap="none" normalizeH="0" baseline="0" dirty="0" err="1">
                          <a:ln>
                            <a:noFill/>
                          </a:ln>
                          <a:solidFill>
                            <a:schemeClr val="tx1"/>
                          </a:solidFill>
                          <a:effectLst/>
                          <a:latin typeface="Coptic1" pitchFamily="2" charset="0"/>
                          <a:cs typeface="Arial" charset="0"/>
                        </a:rPr>
                        <a:t>Marenseph~mot</a:t>
                      </a:r>
                      <a:r>
                        <a:rPr kumimoji="0" lang="en-US" sz="3700" b="0" i="0" u="none" strike="noStrike" cap="none" normalizeH="0" baseline="0" dirty="0">
                          <a:ln>
                            <a:noFill/>
                          </a:ln>
                          <a:solidFill>
                            <a:schemeClr val="tx1"/>
                          </a:solidFill>
                          <a:effectLst/>
                          <a:latin typeface="Coptic1" pitchFamily="2" charset="0"/>
                          <a:cs typeface="Arial" charset="0"/>
                        </a:rPr>
                        <a:t> </a:t>
                      </a:r>
                      <a:r>
                        <a:rPr kumimoji="0" lang="en-US" sz="3700" b="0" i="0" u="none" strike="noStrike" cap="none" normalizeH="0" baseline="0" dirty="0" err="1">
                          <a:ln>
                            <a:noFill/>
                          </a:ln>
                          <a:solidFill>
                            <a:schemeClr val="tx1"/>
                          </a:solidFill>
                          <a:effectLst/>
                          <a:latin typeface="Coptic1" pitchFamily="2" charset="0"/>
                          <a:cs typeface="Arial" charset="0"/>
                        </a:rPr>
                        <a:t>n~totf</a:t>
                      </a:r>
                      <a:r>
                        <a:rPr kumimoji="0" lang="en-US" sz="3700" b="0" i="0" u="none" strike="noStrike" cap="none" normalizeH="0" baseline="0" dirty="0">
                          <a:ln>
                            <a:noFill/>
                          </a:ln>
                          <a:solidFill>
                            <a:schemeClr val="tx1"/>
                          </a:solidFill>
                          <a:effectLst/>
                          <a:latin typeface="Coptic1" pitchFamily="2" charset="0"/>
                          <a:cs typeface="Arial" charset="0"/>
                        </a:rPr>
                        <a:t> </a:t>
                      </a:r>
                      <a:r>
                        <a:rPr kumimoji="0" lang="en-US" sz="3700" b="0" i="0" u="none" strike="noStrike" cap="none" normalizeH="0" baseline="0" dirty="0" err="1">
                          <a:ln>
                            <a:noFill/>
                          </a:ln>
                          <a:solidFill>
                            <a:schemeClr val="tx1"/>
                          </a:solidFill>
                          <a:effectLst/>
                          <a:latin typeface="Coptic1" pitchFamily="2" charset="0"/>
                          <a:cs typeface="Arial" charset="0"/>
                        </a:rPr>
                        <a:t>m~piref</a:t>
                      </a:r>
                      <a:r>
                        <a:rPr kumimoji="0" lang="en-US" sz="3700" b="0" i="0" u="none" strike="noStrike" cap="none" normalizeH="0" baseline="0" dirty="0">
                          <a:ln>
                            <a:noFill/>
                          </a:ln>
                          <a:solidFill>
                            <a:schemeClr val="tx1"/>
                          </a:solidFill>
                          <a:effectLst/>
                          <a:latin typeface="Coptic1" pitchFamily="2" charset="0"/>
                          <a:cs typeface="Arial" charset="0"/>
                        </a:rPr>
                        <a:t> </a:t>
                      </a:r>
                      <a:r>
                        <a:rPr kumimoji="0" lang="en-US" sz="3700" b="0" i="0" u="none" strike="noStrike" cap="none" normalizeH="0" baseline="0" dirty="0" err="1">
                          <a:ln>
                            <a:noFill/>
                          </a:ln>
                          <a:solidFill>
                            <a:schemeClr val="tx1"/>
                          </a:solidFill>
                          <a:effectLst/>
                          <a:latin typeface="Coptic1" pitchFamily="2" charset="0"/>
                          <a:cs typeface="Arial" charset="0"/>
                        </a:rPr>
                        <a:t>erpeynanef</a:t>
                      </a:r>
                      <a:r>
                        <a:rPr kumimoji="0" lang="en-US" sz="3700" b="0" i="0" u="none" strike="noStrike" cap="none" normalizeH="0" baseline="0" dirty="0">
                          <a:ln>
                            <a:noFill/>
                          </a:ln>
                          <a:solidFill>
                            <a:schemeClr val="tx1"/>
                          </a:solidFill>
                          <a:effectLst/>
                          <a:latin typeface="Coptic1" pitchFamily="2" charset="0"/>
                          <a:cs typeface="Arial" charset="0"/>
                        </a:rPr>
                        <a:t> </a:t>
                      </a:r>
                      <a:r>
                        <a:rPr kumimoji="0" lang="en-US" sz="3700" b="0" i="0" u="none" strike="noStrike" cap="none" normalizeH="0" baseline="0" dirty="0" err="1">
                          <a:ln>
                            <a:noFill/>
                          </a:ln>
                          <a:solidFill>
                            <a:schemeClr val="tx1"/>
                          </a:solidFill>
                          <a:effectLst/>
                          <a:latin typeface="Coptic1" pitchFamily="2" charset="0"/>
                          <a:cs typeface="Arial" charset="0"/>
                        </a:rPr>
                        <a:t>ouoh</a:t>
                      </a:r>
                      <a:r>
                        <a:rPr kumimoji="0" lang="en-US" sz="3700" b="0" i="0" u="none" strike="noStrike" cap="none" normalizeH="0" baseline="0" dirty="0">
                          <a:ln>
                            <a:noFill/>
                          </a:ln>
                          <a:solidFill>
                            <a:schemeClr val="tx1"/>
                          </a:solidFill>
                          <a:effectLst/>
                          <a:latin typeface="Coptic1" pitchFamily="2" charset="0"/>
                          <a:cs typeface="Arial" charset="0"/>
                        </a:rPr>
                        <a:t> </a:t>
                      </a:r>
                      <a:r>
                        <a:rPr kumimoji="0" lang="en-US" sz="3700" b="0" i="0" u="none" strike="noStrike" cap="none" normalizeH="0" baseline="0" dirty="0" err="1">
                          <a:ln>
                            <a:noFill/>
                          </a:ln>
                          <a:solidFill>
                            <a:schemeClr val="tx1"/>
                          </a:solidFill>
                          <a:effectLst/>
                          <a:latin typeface="Coptic1" pitchFamily="2" charset="0"/>
                          <a:cs typeface="Arial" charset="0"/>
                        </a:rPr>
                        <a:t>n~na</a:t>
                      </a:r>
                      <a:r>
                        <a:rPr kumimoji="0" lang="en-US" sz="3700" b="0" i="0" u="none" strike="noStrike" cap="none" normalizeH="0" baseline="0" dirty="0">
                          <a:ln>
                            <a:noFill/>
                          </a:ln>
                          <a:solidFill>
                            <a:schemeClr val="tx1"/>
                          </a:solidFill>
                          <a:effectLst/>
                          <a:latin typeface="Coptic1" pitchFamily="2" charset="0"/>
                          <a:cs typeface="Arial" charset="0"/>
                        </a:rPr>
                        <a:t>/t: </a:t>
                      </a:r>
                      <a:r>
                        <a:rPr kumimoji="0" lang="en-US" sz="3700" b="0" i="0" u="none" strike="noStrike" cap="none" normalizeH="0" baseline="0" dirty="0" err="1">
                          <a:ln>
                            <a:noFill/>
                          </a:ln>
                          <a:solidFill>
                            <a:schemeClr val="tx1"/>
                          </a:solidFill>
                          <a:effectLst/>
                          <a:latin typeface="Coptic1" pitchFamily="2" charset="0"/>
                          <a:cs typeface="Arial" charset="0"/>
                        </a:rPr>
                        <a:t>Vnou</a:t>
                      </a:r>
                      <a:r>
                        <a:rPr kumimoji="0" lang="en-US" sz="3700" b="0" i="0" u="none" strike="noStrike" cap="none" normalizeH="0" baseline="0" dirty="0">
                          <a:ln>
                            <a:noFill/>
                          </a:ln>
                          <a:solidFill>
                            <a:schemeClr val="tx1"/>
                          </a:solidFill>
                          <a:effectLst/>
                          <a:latin typeface="Coptic1" pitchFamily="2" charset="0"/>
                          <a:cs typeface="Arial" charset="0"/>
                        </a:rPr>
                        <a:t>] </a:t>
                      </a:r>
                      <a:r>
                        <a:rPr kumimoji="0" lang="en-US" sz="3700" b="0" i="0" u="none" strike="noStrike" cap="none" normalizeH="0" baseline="0" dirty="0" err="1">
                          <a:ln>
                            <a:noFill/>
                          </a:ln>
                          <a:solidFill>
                            <a:schemeClr val="tx1"/>
                          </a:solidFill>
                          <a:effectLst/>
                          <a:latin typeface="Coptic1" pitchFamily="2" charset="0"/>
                          <a:cs typeface="Arial" charset="0"/>
                        </a:rPr>
                        <a:t>Viwt</a:t>
                      </a:r>
                      <a:r>
                        <a:rPr kumimoji="0" lang="en-US" sz="3700" b="0" i="0" u="none" strike="noStrike" cap="none" normalizeH="0" baseline="0" dirty="0">
                          <a:ln>
                            <a:noFill/>
                          </a:ln>
                          <a:solidFill>
                            <a:schemeClr val="tx1"/>
                          </a:solidFill>
                          <a:effectLst/>
                          <a:latin typeface="Coptic1" pitchFamily="2" charset="0"/>
                          <a:cs typeface="Arial" charset="0"/>
                        </a:rPr>
                        <a:t> </a:t>
                      </a:r>
                      <a:r>
                        <a:rPr kumimoji="0" lang="en-US" sz="3700" b="0" i="0" u="none" strike="noStrike" cap="none" normalizeH="0" baseline="0" dirty="0" err="1">
                          <a:ln>
                            <a:noFill/>
                          </a:ln>
                          <a:solidFill>
                            <a:schemeClr val="tx1"/>
                          </a:solidFill>
                          <a:effectLst/>
                          <a:latin typeface="Coptic1" pitchFamily="2" charset="0"/>
                          <a:cs typeface="Arial" charset="0"/>
                        </a:rPr>
                        <a:t>m~Pen</a:t>
                      </a:r>
                      <a:r>
                        <a:rPr kumimoji="0" lang="en-US" sz="3700" b="0" i="0" u="none" strike="noStrike" cap="none" normalizeH="0" baseline="0" dirty="0">
                          <a:ln>
                            <a:noFill/>
                          </a:ln>
                          <a:solidFill>
                            <a:schemeClr val="tx1"/>
                          </a:solidFill>
                          <a:effectLst/>
                          <a:latin typeface="Coptic1" pitchFamily="2" charset="0"/>
                          <a:cs typeface="Arial" charset="0"/>
                        </a:rPr>
                        <a:t>[</a:t>
                      </a:r>
                      <a:r>
                        <a:rPr kumimoji="0" lang="en-US" sz="3700" b="0" i="0" u="none" strike="noStrike" cap="none" normalizeH="0" baseline="0" dirty="0" err="1">
                          <a:ln>
                            <a:noFill/>
                          </a:ln>
                          <a:solidFill>
                            <a:schemeClr val="tx1"/>
                          </a:solidFill>
                          <a:effectLst/>
                          <a:latin typeface="Coptic1" pitchFamily="2" charset="0"/>
                          <a:cs typeface="Arial" charset="0"/>
                        </a:rPr>
                        <a:t>oic</a:t>
                      </a:r>
                      <a:r>
                        <a:rPr kumimoji="0" lang="en-US" sz="3700" b="0" i="0" u="none" strike="noStrike" cap="none" normalizeH="0" baseline="0" dirty="0">
                          <a:ln>
                            <a:noFill/>
                          </a:ln>
                          <a:solidFill>
                            <a:schemeClr val="tx1"/>
                          </a:solidFill>
                          <a:effectLst/>
                          <a:latin typeface="Coptic1" pitchFamily="2" charset="0"/>
                          <a:cs typeface="Arial" charset="0"/>
                        </a:rPr>
                        <a:t> </a:t>
                      </a:r>
                      <a:r>
                        <a:rPr kumimoji="0" lang="en-US" sz="3700" b="0" i="0" u="none" strike="noStrike" cap="none" normalizeH="0" baseline="0" dirty="0" err="1">
                          <a:ln>
                            <a:noFill/>
                          </a:ln>
                          <a:solidFill>
                            <a:schemeClr val="tx1"/>
                          </a:solidFill>
                          <a:effectLst/>
                          <a:latin typeface="Coptic1" pitchFamily="2" charset="0"/>
                          <a:cs typeface="Arial" charset="0"/>
                        </a:rPr>
                        <a:t>ouoh</a:t>
                      </a:r>
                      <a:r>
                        <a:rPr kumimoji="0" lang="en-US" sz="3700" b="0" i="0" u="none" strike="noStrike" cap="none" normalizeH="0" baseline="0" dirty="0">
                          <a:ln>
                            <a:noFill/>
                          </a:ln>
                          <a:solidFill>
                            <a:schemeClr val="tx1"/>
                          </a:solidFill>
                          <a:effectLst/>
                          <a:latin typeface="Coptic1" pitchFamily="2" charset="0"/>
                          <a:cs typeface="Arial" charset="0"/>
                        </a:rPr>
                        <a:t> </a:t>
                      </a:r>
                      <a:r>
                        <a:rPr kumimoji="0" lang="en-US" sz="3700" b="0" i="0" u="none" strike="noStrike" cap="none" normalizeH="0" baseline="0" dirty="0" err="1">
                          <a:ln>
                            <a:noFill/>
                          </a:ln>
                          <a:solidFill>
                            <a:schemeClr val="tx1"/>
                          </a:solidFill>
                          <a:effectLst/>
                          <a:latin typeface="Coptic1" pitchFamily="2" charset="0"/>
                          <a:cs typeface="Arial" charset="0"/>
                        </a:rPr>
                        <a:t>Pennou</a:t>
                      </a:r>
                      <a:r>
                        <a:rPr kumimoji="0" lang="en-US" sz="3700" b="0" i="0" u="none" strike="noStrike" cap="none" normalizeH="0" baseline="0" dirty="0">
                          <a:ln>
                            <a:noFill/>
                          </a:ln>
                          <a:solidFill>
                            <a:schemeClr val="tx1"/>
                          </a:solidFill>
                          <a:effectLst/>
                          <a:latin typeface="Coptic1" pitchFamily="2" charset="0"/>
                          <a:cs typeface="Arial" charset="0"/>
                        </a:rPr>
                        <a:t>] </a:t>
                      </a:r>
                      <a:r>
                        <a:rPr kumimoji="0" lang="en-US" sz="3700" b="0" i="0" u="none" strike="noStrike" cap="none" normalizeH="0" baseline="0" dirty="0" err="1">
                          <a:ln>
                            <a:noFill/>
                          </a:ln>
                          <a:solidFill>
                            <a:schemeClr val="tx1"/>
                          </a:solidFill>
                          <a:effectLst/>
                          <a:latin typeface="Coptic1" pitchFamily="2" charset="0"/>
                          <a:cs typeface="Arial" charset="0"/>
                        </a:rPr>
                        <a:t>ouoh</a:t>
                      </a:r>
                      <a:r>
                        <a:rPr kumimoji="0" lang="en-US" sz="3700" b="0" i="0" u="none" strike="noStrike" cap="none" normalizeH="0" baseline="0" dirty="0">
                          <a:ln>
                            <a:noFill/>
                          </a:ln>
                          <a:solidFill>
                            <a:schemeClr val="tx1"/>
                          </a:solidFill>
                          <a:effectLst/>
                          <a:latin typeface="Coptic1" pitchFamily="2" charset="0"/>
                          <a:cs typeface="Arial" charset="0"/>
                        </a:rPr>
                        <a:t> </a:t>
                      </a:r>
                      <a:r>
                        <a:rPr kumimoji="0" lang="en-US" sz="3700" b="0" i="0" u="none" strike="noStrike" cap="none" normalizeH="0" baseline="0" dirty="0" err="1">
                          <a:ln>
                            <a:noFill/>
                          </a:ln>
                          <a:solidFill>
                            <a:schemeClr val="tx1"/>
                          </a:solidFill>
                          <a:effectLst/>
                          <a:latin typeface="Coptic1" pitchFamily="2" charset="0"/>
                          <a:cs typeface="Arial" charset="0"/>
                        </a:rPr>
                        <a:t>pencwt</a:t>
                      </a:r>
                      <a:r>
                        <a:rPr kumimoji="0" lang="en-US" sz="3700" b="0" i="0" u="none" strike="noStrike" cap="none" normalizeH="0" baseline="0" dirty="0">
                          <a:ln>
                            <a:noFill/>
                          </a:ln>
                          <a:solidFill>
                            <a:schemeClr val="tx1"/>
                          </a:solidFill>
                          <a:effectLst/>
                          <a:latin typeface="Coptic1" pitchFamily="2" charset="0"/>
                          <a:cs typeface="Arial" charset="0"/>
                        </a:rPr>
                        <a:t>/r I/#c# </a:t>
                      </a:r>
                      <a:r>
                        <a:rPr kumimoji="0" lang="en-US" sz="3700" b="0" i="0" u="none" strike="noStrike" cap="none" normalizeH="0" baseline="0" dirty="0" err="1">
                          <a:ln>
                            <a:noFill/>
                          </a:ln>
                          <a:solidFill>
                            <a:schemeClr val="tx1"/>
                          </a:solidFill>
                          <a:effectLst/>
                          <a:latin typeface="Coptic1" pitchFamily="2" charset="0"/>
                          <a:cs typeface="Arial" charset="0"/>
                        </a:rPr>
                        <a:t>P,#c</a:t>
                      </a:r>
                      <a:r>
                        <a:rPr kumimoji="0" lang="en-US" sz="3700" b="0" i="0" u="none" strike="noStrike" cap="none" normalizeH="0" baseline="0" dirty="0">
                          <a:ln>
                            <a:noFill/>
                          </a:ln>
                          <a:solidFill>
                            <a:schemeClr val="tx1"/>
                          </a:solidFill>
                          <a:effectLst/>
                          <a:latin typeface="Coptic1" pitchFamily="2" charset="0"/>
                          <a:cs typeface="Arial" charset="0"/>
                        </a:rPr>
                        <a:t>#:</a:t>
                      </a:r>
                    </a:p>
                  </a:txBody>
                  <a:tcPr marL="121920" marR="121920" horzOverflow="overflow">
                    <a:lnL>
                      <a:noFill/>
                    </a:lnL>
                    <a:lnR>
                      <a:noFill/>
                    </a:lnR>
                    <a:lnT>
                      <a:noFill/>
                    </a:lnT>
                    <a:lnB cap="flat">
                      <a:noFill/>
                    </a:lnB>
                    <a:lnTlToBr>
                      <a:noFill/>
                    </a:lnTlToBr>
                    <a:lnBlToTr>
                      <a:noFill/>
                    </a:lnBlToTr>
                    <a:noFill/>
                  </a:tcPr>
                </a:tc>
                <a:tc>
                  <a:txBody>
                    <a:bodyPr/>
                    <a:lstStyle/>
                    <a:p>
                      <a:pPr marL="0" marR="0" lvl="0" indent="0" algn="just" defTabSz="914400" rtl="0" eaLnBrk="1" fontAlgn="base" latinLnBrk="0" hangingPunct="1">
                        <a:lnSpc>
                          <a:spcPct val="100000"/>
                        </a:lnSpc>
                        <a:spcBef>
                          <a:spcPct val="20000"/>
                        </a:spcBef>
                        <a:spcAft>
                          <a:spcPct val="0"/>
                        </a:spcAft>
                        <a:buClrTx/>
                        <a:buSzTx/>
                        <a:buFontTx/>
                        <a:buNone/>
                        <a:tabLst/>
                      </a:pPr>
                      <a:r>
                        <a:rPr kumimoji="0" lang="fr-CA" sz="3700" b="0" i="0" u="none" strike="noStrike" cap="none" normalizeH="0" baseline="0" dirty="0">
                          <a:ln>
                            <a:noFill/>
                          </a:ln>
                          <a:solidFill>
                            <a:schemeClr val="tx1"/>
                          </a:solidFill>
                          <a:effectLst/>
                          <a:latin typeface="Arial" charset="0"/>
                          <a:cs typeface="Arial" charset="0"/>
                        </a:rPr>
                        <a:t>Rendons grâce à Dieu bienfaiteur et  miséricordieux, Père de notre Seigneur, Dieu et Sauveur Jésus-Christ:</a:t>
                      </a:r>
                      <a:endParaRPr kumimoji="0" lang="en-US" sz="3700" b="0" i="0" u="none" strike="noStrike" cap="none" normalizeH="0" baseline="0" dirty="0">
                        <a:ln>
                          <a:noFill/>
                        </a:ln>
                        <a:solidFill>
                          <a:schemeClr val="tx1"/>
                        </a:solidFill>
                        <a:effectLst/>
                        <a:latin typeface="Arial" charset="0"/>
                        <a:cs typeface="Arial" charset="0"/>
                      </a:endParaRPr>
                    </a:p>
                  </a:txBody>
                  <a:tcPr marL="121920" marR="121920" horzOverflow="overflow">
                    <a:lnL>
                      <a:noFill/>
                    </a:lnL>
                    <a:lnR>
                      <a:noFill/>
                    </a:lnR>
                    <a:lnT>
                      <a:noFill/>
                    </a:lnT>
                    <a:lnB cap="flat">
                      <a:noFill/>
                    </a:lnB>
                    <a:lnTlToBr>
                      <a:noFill/>
                    </a:lnTlToBr>
                    <a:lnBlToTr>
                      <a:noFill/>
                    </a:lnBlToTr>
                    <a:noFill/>
                  </a:tcPr>
                </a:tc>
                <a:tc>
                  <a:txBody>
                    <a:bodyPr/>
                    <a:lstStyle/>
                    <a:p>
                      <a:pPr marL="0" marR="0" lvl="0" indent="0" algn="just" defTabSz="914400" rtl="1" eaLnBrk="1" fontAlgn="base" latinLnBrk="0" hangingPunct="1">
                        <a:lnSpc>
                          <a:spcPct val="100000"/>
                        </a:lnSpc>
                        <a:spcBef>
                          <a:spcPct val="20000"/>
                        </a:spcBef>
                        <a:spcAft>
                          <a:spcPct val="0"/>
                        </a:spcAft>
                        <a:buClrTx/>
                        <a:buSzTx/>
                        <a:buFontTx/>
                        <a:buNone/>
                        <a:tabLst/>
                      </a:pPr>
                      <a:r>
                        <a:rPr kumimoji="0" lang="ar-SA" sz="3700" b="0" i="0" u="none" strike="noStrike" cap="none" normalizeH="0" baseline="0" dirty="0">
                          <a:ln>
                            <a:noFill/>
                          </a:ln>
                          <a:solidFill>
                            <a:schemeClr val="tx1"/>
                          </a:solidFill>
                          <a:effectLst/>
                          <a:latin typeface="Arial" charset="0"/>
                          <a:cs typeface="Arial" charset="0"/>
                        </a:rPr>
                        <a:t>فلنشكر صانع الخيرات الرحوم الله أبا ربَنَا وإلهَنَا ومُخَلصُنَا يسوع المسيح</a:t>
                      </a:r>
                      <a:r>
                        <a:rPr kumimoji="0" lang="fr-FR" sz="4300" b="0" i="0" u="none" strike="noStrike" cap="none" normalizeH="0" baseline="0" dirty="0">
                          <a:ln>
                            <a:noFill/>
                          </a:ln>
                          <a:solidFill>
                            <a:schemeClr val="tx1"/>
                          </a:solidFill>
                          <a:effectLst/>
                          <a:latin typeface="Arial" charset="0"/>
                          <a:cs typeface="Arial" charset="0"/>
                        </a:rPr>
                        <a:t>:</a:t>
                      </a:r>
                      <a:endParaRPr kumimoji="0" lang="en-US" sz="4300" b="0" i="0" u="none" strike="noStrike" cap="none" normalizeH="0" baseline="0" dirty="0">
                        <a:ln>
                          <a:noFill/>
                        </a:ln>
                        <a:solidFill>
                          <a:schemeClr val="tx1"/>
                        </a:solidFill>
                        <a:effectLst/>
                        <a:latin typeface="Arial" charset="0"/>
                        <a:cs typeface="Arial" charset="0"/>
                      </a:endParaRPr>
                    </a:p>
                  </a:txBody>
                  <a:tcPr marL="121920" marR="121920" horzOverflow="overflow">
                    <a:lnL>
                      <a:noFill/>
                    </a:lnL>
                    <a:lnR cap="flat">
                      <a:noFill/>
                    </a:lnR>
                    <a:lnT>
                      <a:noFill/>
                    </a:lnT>
                    <a:lnB cap="flat">
                      <a:noFill/>
                    </a:lnB>
                    <a:lnTlToBr>
                      <a:noFill/>
                    </a:lnTlToBr>
                    <a:lnBlToTr>
                      <a:noFill/>
                    </a:lnBlToTr>
                    <a:noFill/>
                  </a:tcPr>
                </a:tc>
                <a:extLst>
                  <a:ext uri="{0D108BD9-81ED-4DB2-BD59-A6C34878D82A}">
                    <a16:rowId xmlns:a16="http://schemas.microsoft.com/office/drawing/2014/main" val="10001"/>
                  </a:ext>
                </a:extLst>
              </a:tr>
            </a:tbl>
          </a:graphicData>
        </a:graphic>
      </p:graphicFrame>
    </p:spTree>
  </p:cSld>
  <p:clrMapOvr>
    <a:masterClrMapping/>
  </p:clrMapOvr>
</p:sld>
</file>

<file path=ppt/slides/slide7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3542402" name="Group 2"/>
          <p:cNvGraphicFramePr>
            <a:graphicFrameLocks noGrp="1"/>
          </p:cNvGraphicFramePr>
          <p:nvPr/>
        </p:nvGraphicFramePr>
        <p:xfrm>
          <a:off x="407368" y="476672"/>
          <a:ext cx="11377264" cy="6065520"/>
        </p:xfrm>
        <a:graphic>
          <a:graphicData uri="http://schemas.openxmlformats.org/drawingml/2006/table">
            <a:tbl>
              <a:tblPr/>
              <a:tblGrid>
                <a:gridCol w="4176464">
                  <a:extLst>
                    <a:ext uri="{9D8B030D-6E8A-4147-A177-3AD203B41FA5}">
                      <a16:colId xmlns:a16="http://schemas.microsoft.com/office/drawing/2014/main" val="20000"/>
                    </a:ext>
                  </a:extLst>
                </a:gridCol>
                <a:gridCol w="4176464">
                  <a:extLst>
                    <a:ext uri="{9D8B030D-6E8A-4147-A177-3AD203B41FA5}">
                      <a16:colId xmlns:a16="http://schemas.microsoft.com/office/drawing/2014/main" val="20001"/>
                    </a:ext>
                  </a:extLst>
                </a:gridCol>
                <a:gridCol w="3024336">
                  <a:extLst>
                    <a:ext uri="{9D8B030D-6E8A-4147-A177-3AD203B41FA5}">
                      <a16:colId xmlns:a16="http://schemas.microsoft.com/office/drawing/2014/main" val="20002"/>
                    </a:ext>
                  </a:extLst>
                </a:gridCol>
              </a:tblGrid>
              <a:tr h="4739952">
                <a:tc>
                  <a:txBody>
                    <a:bodyPr/>
                    <a:lstStyle/>
                    <a:p>
                      <a:pPr marL="0" marR="0" lvl="0" indent="0" algn="just" defTabSz="914400" rtl="0" eaLnBrk="1" fontAlgn="base" latinLnBrk="0" hangingPunct="1">
                        <a:lnSpc>
                          <a:spcPct val="100000"/>
                        </a:lnSpc>
                        <a:spcBef>
                          <a:spcPts val="0"/>
                        </a:spcBef>
                        <a:spcAft>
                          <a:spcPct val="0"/>
                        </a:spcAft>
                        <a:buClrTx/>
                        <a:buSzTx/>
                        <a:buFontTx/>
                        <a:buNone/>
                        <a:tabLst/>
                      </a:pPr>
                      <a:r>
                        <a:rPr kumimoji="0" lang="en-US" sz="2800" b="0" i="0" u="none" strike="noStrike" cap="none" normalizeH="0" baseline="0" dirty="0">
                          <a:ln>
                            <a:noFill/>
                          </a:ln>
                          <a:solidFill>
                            <a:schemeClr val="tx1"/>
                          </a:solidFill>
                          <a:effectLst/>
                          <a:latin typeface="Coptic1" pitchFamily="2" charset="0"/>
                          <a:cs typeface="Arial" charset="0"/>
                        </a:rPr>
                        <a:t>Je </a:t>
                      </a:r>
                      <a:r>
                        <a:rPr kumimoji="0" lang="en-US" sz="2800" b="0" i="0" u="none" strike="noStrike" cap="none" normalizeH="0" baseline="0" dirty="0" err="1">
                          <a:ln>
                            <a:noFill/>
                          </a:ln>
                          <a:solidFill>
                            <a:schemeClr val="tx1"/>
                          </a:solidFill>
                          <a:effectLst/>
                          <a:latin typeface="Coptic1" pitchFamily="2" charset="0"/>
                          <a:cs typeface="Arial" charset="0"/>
                        </a:rPr>
                        <a:t>aferc~kepazin</a:t>
                      </a:r>
                      <a:r>
                        <a:rPr kumimoji="0" lang="en-US" sz="2800" b="0" i="0" u="none" strike="noStrike" cap="none" normalizeH="0" baseline="0" dirty="0">
                          <a:ln>
                            <a:noFill/>
                          </a:ln>
                          <a:solidFill>
                            <a:schemeClr val="tx1"/>
                          </a:solidFill>
                          <a:effectLst/>
                          <a:latin typeface="Coptic1" pitchFamily="2" charset="0"/>
                          <a:cs typeface="Arial" charset="0"/>
                        </a:rPr>
                        <a:t> </a:t>
                      </a:r>
                      <a:r>
                        <a:rPr kumimoji="0" lang="en-US" sz="2800" b="0" i="0" u="none" strike="noStrike" cap="none" normalizeH="0" baseline="0" dirty="0" err="1">
                          <a:ln>
                            <a:noFill/>
                          </a:ln>
                          <a:solidFill>
                            <a:schemeClr val="tx1"/>
                          </a:solidFill>
                          <a:effectLst/>
                          <a:latin typeface="Coptic1" pitchFamily="2" charset="0"/>
                          <a:cs typeface="Arial" charset="0"/>
                        </a:rPr>
                        <a:t>e~jwn</a:t>
                      </a:r>
                      <a:r>
                        <a:rPr kumimoji="0" lang="en-US" sz="2800" b="0" i="0" u="none" strike="noStrike" cap="none" normalizeH="0" baseline="0" dirty="0">
                          <a:ln>
                            <a:noFill/>
                          </a:ln>
                          <a:solidFill>
                            <a:schemeClr val="tx1"/>
                          </a:solidFill>
                          <a:effectLst/>
                          <a:latin typeface="Coptic1" pitchFamily="2" charset="0"/>
                          <a:cs typeface="Arial" charset="0"/>
                        </a:rPr>
                        <a:t>: </a:t>
                      </a:r>
                      <a:r>
                        <a:rPr kumimoji="0" lang="en-US" sz="2800" b="0" i="0" u="none" strike="noStrike" cap="none" normalizeH="0" baseline="0" dirty="0" err="1">
                          <a:ln>
                            <a:noFill/>
                          </a:ln>
                          <a:solidFill>
                            <a:schemeClr val="tx1"/>
                          </a:solidFill>
                          <a:effectLst/>
                          <a:latin typeface="Coptic1" pitchFamily="2" charset="0"/>
                          <a:cs typeface="Arial" charset="0"/>
                        </a:rPr>
                        <a:t>aferbo</a:t>
                      </a:r>
                      <a:r>
                        <a:rPr kumimoji="0" lang="en-US" sz="2800" b="0" i="0" u="none" strike="noStrike" cap="none" normalizeH="0" baseline="0" dirty="0">
                          <a:ln>
                            <a:noFill/>
                          </a:ln>
                          <a:solidFill>
                            <a:schemeClr val="tx1"/>
                          </a:solidFill>
                          <a:effectLst/>
                          <a:latin typeface="Coptic1" pitchFamily="2" charset="0"/>
                          <a:cs typeface="Arial" charset="0"/>
                        </a:rPr>
                        <a:t>/~yin </a:t>
                      </a:r>
                      <a:r>
                        <a:rPr kumimoji="0" lang="en-US" sz="2800" b="0" i="0" u="none" strike="noStrike" cap="none" normalizeH="0" baseline="0" dirty="0" err="1">
                          <a:ln>
                            <a:noFill/>
                          </a:ln>
                          <a:solidFill>
                            <a:schemeClr val="tx1"/>
                          </a:solidFill>
                          <a:effectLst/>
                          <a:latin typeface="Coptic1" pitchFamily="2" charset="0"/>
                          <a:cs typeface="Arial" charset="0"/>
                        </a:rPr>
                        <a:t>e~ron</a:t>
                      </a:r>
                      <a:r>
                        <a:rPr kumimoji="0" lang="en-US" sz="2800" b="0" i="0" u="none" strike="noStrike" cap="none" normalizeH="0" baseline="0" dirty="0">
                          <a:ln>
                            <a:noFill/>
                          </a:ln>
                          <a:solidFill>
                            <a:schemeClr val="tx1"/>
                          </a:solidFill>
                          <a:effectLst/>
                          <a:latin typeface="Coptic1" pitchFamily="2" charset="0"/>
                          <a:cs typeface="Arial" charset="0"/>
                        </a:rPr>
                        <a:t>: </a:t>
                      </a:r>
                      <a:r>
                        <a:rPr kumimoji="0" lang="en-US" sz="2800" b="0" i="0" u="none" strike="noStrike" cap="none" normalizeH="0" baseline="0" dirty="0" err="1">
                          <a:ln>
                            <a:noFill/>
                          </a:ln>
                          <a:solidFill>
                            <a:schemeClr val="tx1"/>
                          </a:solidFill>
                          <a:effectLst/>
                          <a:latin typeface="Coptic1" pitchFamily="2" charset="0"/>
                          <a:cs typeface="Arial" charset="0"/>
                        </a:rPr>
                        <a:t>afa~reh</a:t>
                      </a:r>
                      <a:r>
                        <a:rPr kumimoji="0" lang="en-US" sz="2800" b="0" i="0" u="none" strike="noStrike" cap="none" normalizeH="0" baseline="0" dirty="0">
                          <a:ln>
                            <a:noFill/>
                          </a:ln>
                          <a:solidFill>
                            <a:schemeClr val="tx1"/>
                          </a:solidFill>
                          <a:effectLst/>
                          <a:latin typeface="Coptic1" pitchFamily="2" charset="0"/>
                          <a:cs typeface="Arial" charset="0"/>
                        </a:rPr>
                        <a:t> </a:t>
                      </a:r>
                      <a:r>
                        <a:rPr kumimoji="0" lang="en-US" sz="2800" b="0" i="0" u="none" strike="noStrike" cap="none" normalizeH="0" baseline="0" dirty="0" err="1">
                          <a:ln>
                            <a:noFill/>
                          </a:ln>
                          <a:solidFill>
                            <a:schemeClr val="tx1"/>
                          </a:solidFill>
                          <a:effectLst/>
                          <a:latin typeface="Coptic1" pitchFamily="2" charset="0"/>
                          <a:cs typeface="Arial" charset="0"/>
                        </a:rPr>
                        <a:t>e~ron</a:t>
                      </a:r>
                      <a:r>
                        <a:rPr kumimoji="0" lang="en-US" sz="2800" b="0" i="0" u="none" strike="noStrike" cap="none" normalizeH="0" baseline="0" dirty="0">
                          <a:ln>
                            <a:noFill/>
                          </a:ln>
                          <a:solidFill>
                            <a:schemeClr val="tx1"/>
                          </a:solidFill>
                          <a:effectLst/>
                          <a:latin typeface="Coptic1" pitchFamily="2" charset="0"/>
                          <a:cs typeface="Arial" charset="0"/>
                        </a:rPr>
                        <a:t>: </a:t>
                      </a:r>
                      <a:r>
                        <a:rPr kumimoji="0" lang="en-US" sz="2800" b="0" i="0" u="none" strike="noStrike" cap="none" normalizeH="0" baseline="0" dirty="0" err="1">
                          <a:ln>
                            <a:noFill/>
                          </a:ln>
                          <a:solidFill>
                            <a:schemeClr val="tx1"/>
                          </a:solidFill>
                          <a:effectLst/>
                          <a:latin typeface="Coptic1" pitchFamily="2" charset="0"/>
                          <a:cs typeface="Arial" charset="0"/>
                        </a:rPr>
                        <a:t>afsopten</a:t>
                      </a:r>
                      <a:r>
                        <a:rPr kumimoji="0" lang="en-US" sz="2800" b="0" i="0" u="none" strike="noStrike" cap="none" normalizeH="0" baseline="0" dirty="0">
                          <a:ln>
                            <a:noFill/>
                          </a:ln>
                          <a:solidFill>
                            <a:schemeClr val="tx1"/>
                          </a:solidFill>
                          <a:effectLst/>
                          <a:latin typeface="Coptic1" pitchFamily="2" charset="0"/>
                          <a:cs typeface="Arial" charset="0"/>
                        </a:rPr>
                        <a:t> </a:t>
                      </a:r>
                      <a:r>
                        <a:rPr kumimoji="0" lang="en-US" sz="2800" b="0" i="0" u="none" strike="noStrike" cap="none" normalizeH="0" baseline="0" dirty="0" err="1">
                          <a:ln>
                            <a:noFill/>
                          </a:ln>
                          <a:solidFill>
                            <a:schemeClr val="tx1"/>
                          </a:solidFill>
                          <a:effectLst/>
                          <a:latin typeface="Coptic1" pitchFamily="2" charset="0"/>
                          <a:cs typeface="Arial" charset="0"/>
                        </a:rPr>
                        <a:t>e~rof</a:t>
                      </a:r>
                      <a:r>
                        <a:rPr kumimoji="0" lang="en-US" sz="2800" b="0" i="0" u="none" strike="noStrike" cap="none" normalizeH="0" baseline="0" dirty="0">
                          <a:ln>
                            <a:noFill/>
                          </a:ln>
                          <a:solidFill>
                            <a:schemeClr val="tx1"/>
                          </a:solidFill>
                          <a:effectLst/>
                          <a:latin typeface="Coptic1" pitchFamily="2" charset="0"/>
                          <a:cs typeface="Arial" charset="0"/>
                        </a:rPr>
                        <a:t> </a:t>
                      </a:r>
                      <a:r>
                        <a:rPr kumimoji="0" lang="en-US" sz="2800" b="0" i="0" u="none" strike="noStrike" cap="none" normalizeH="0" baseline="0" dirty="0" err="1">
                          <a:ln>
                            <a:noFill/>
                          </a:ln>
                          <a:solidFill>
                            <a:schemeClr val="tx1"/>
                          </a:solidFill>
                          <a:effectLst/>
                          <a:latin typeface="Coptic1" pitchFamily="2" charset="0"/>
                          <a:cs typeface="Arial" charset="0"/>
                        </a:rPr>
                        <a:t>af</a:t>
                      </a:r>
                      <a:r>
                        <a:rPr kumimoji="0" lang="en-US" sz="2800" b="0" i="0" u="none" strike="noStrike" cap="none" normalizeH="0" baseline="0" dirty="0">
                          <a:ln>
                            <a:noFill/>
                          </a:ln>
                          <a:solidFill>
                            <a:schemeClr val="tx1"/>
                          </a:solidFill>
                          <a:effectLst/>
                          <a:latin typeface="Coptic1" pitchFamily="2" charset="0"/>
                          <a:cs typeface="Arial" charset="0"/>
                        </a:rPr>
                        <a:t>]</a:t>
                      </a:r>
                      <a:r>
                        <a:rPr kumimoji="0" lang="en-US" sz="2800" b="0" i="0" u="none" strike="noStrike" cap="none" normalizeH="0" baseline="0" dirty="0" err="1">
                          <a:ln>
                            <a:noFill/>
                          </a:ln>
                          <a:solidFill>
                            <a:schemeClr val="tx1"/>
                          </a:solidFill>
                          <a:effectLst/>
                          <a:latin typeface="Coptic1" pitchFamily="2" charset="0"/>
                          <a:cs typeface="Arial" charset="0"/>
                        </a:rPr>
                        <a:t>a~co</a:t>
                      </a:r>
                      <a:r>
                        <a:rPr kumimoji="0" lang="en-US" sz="2800" b="0" i="0" u="none" strike="noStrike" cap="none" normalizeH="0" baseline="0" dirty="0">
                          <a:ln>
                            <a:noFill/>
                          </a:ln>
                          <a:solidFill>
                            <a:schemeClr val="tx1"/>
                          </a:solidFill>
                          <a:effectLst/>
                          <a:latin typeface="Coptic1" pitchFamily="2" charset="0"/>
                          <a:cs typeface="Arial" charset="0"/>
                        </a:rPr>
                        <a:t> </a:t>
                      </a:r>
                      <a:r>
                        <a:rPr kumimoji="0" lang="en-US" sz="2800" b="0" i="0" u="none" strike="noStrike" cap="none" normalizeH="0" baseline="0" dirty="0" err="1">
                          <a:ln>
                            <a:noFill/>
                          </a:ln>
                          <a:solidFill>
                            <a:schemeClr val="tx1"/>
                          </a:solidFill>
                          <a:effectLst/>
                          <a:latin typeface="Coptic1" pitchFamily="2" charset="0"/>
                          <a:cs typeface="Arial" charset="0"/>
                        </a:rPr>
                        <a:t>e~ron</a:t>
                      </a:r>
                      <a:r>
                        <a:rPr kumimoji="0" lang="en-US" sz="2800" b="0" i="0" u="none" strike="noStrike" cap="none" normalizeH="0" baseline="0" dirty="0">
                          <a:ln>
                            <a:noFill/>
                          </a:ln>
                          <a:solidFill>
                            <a:schemeClr val="tx1"/>
                          </a:solidFill>
                          <a:effectLst/>
                          <a:latin typeface="Coptic1" pitchFamily="2" charset="0"/>
                          <a:cs typeface="Arial" charset="0"/>
                        </a:rPr>
                        <a:t>: </a:t>
                      </a:r>
                      <a:r>
                        <a:rPr kumimoji="0" lang="en-US" sz="2800" b="0" i="0" u="none" strike="noStrike" cap="none" normalizeH="0" baseline="0" dirty="0" err="1">
                          <a:ln>
                            <a:noFill/>
                          </a:ln>
                          <a:solidFill>
                            <a:schemeClr val="tx1"/>
                          </a:solidFill>
                          <a:effectLst/>
                          <a:latin typeface="Coptic1" pitchFamily="2" charset="0"/>
                          <a:cs typeface="Arial" charset="0"/>
                        </a:rPr>
                        <a:t>af</a:t>
                      </a:r>
                      <a:r>
                        <a:rPr kumimoji="0" lang="en-US" sz="2800" b="0" i="0" u="none" strike="noStrike" cap="none" normalizeH="0" baseline="0" dirty="0">
                          <a:ln>
                            <a:noFill/>
                          </a:ln>
                          <a:solidFill>
                            <a:schemeClr val="tx1"/>
                          </a:solidFill>
                          <a:effectLst/>
                          <a:latin typeface="Coptic1" pitchFamily="2" charset="0"/>
                          <a:cs typeface="Arial" charset="0"/>
                        </a:rPr>
                        <a:t>]</a:t>
                      </a:r>
                      <a:r>
                        <a:rPr kumimoji="0" lang="en-US" sz="2800" b="0" i="0" u="none" strike="noStrike" cap="none" normalizeH="0" baseline="0" dirty="0" err="1">
                          <a:ln>
                            <a:noFill/>
                          </a:ln>
                          <a:solidFill>
                            <a:schemeClr val="tx1"/>
                          </a:solidFill>
                          <a:effectLst/>
                          <a:latin typeface="Coptic1" pitchFamily="2" charset="0"/>
                          <a:cs typeface="Arial" charset="0"/>
                        </a:rPr>
                        <a:t>toten</a:t>
                      </a:r>
                      <a:r>
                        <a:rPr kumimoji="0" lang="en-US" sz="2800" b="0" i="0" u="none" strike="noStrike" cap="none" normalizeH="0" baseline="0" dirty="0">
                          <a:ln>
                            <a:noFill/>
                          </a:ln>
                          <a:solidFill>
                            <a:schemeClr val="tx1"/>
                          </a:solidFill>
                          <a:effectLst/>
                          <a:latin typeface="Coptic1" pitchFamily="2" charset="0"/>
                          <a:cs typeface="Arial" charset="0"/>
                        </a:rPr>
                        <a:t> </a:t>
                      </a:r>
                      <a:r>
                        <a:rPr kumimoji="0" lang="en-US" sz="2800" b="0" i="0" u="none" strike="noStrike" cap="none" normalizeH="0" baseline="0" dirty="0" err="1">
                          <a:ln>
                            <a:noFill/>
                          </a:ln>
                          <a:solidFill>
                            <a:schemeClr val="tx1"/>
                          </a:solidFill>
                          <a:effectLst/>
                          <a:latin typeface="Coptic1" pitchFamily="2" charset="0"/>
                          <a:cs typeface="Arial" charset="0"/>
                        </a:rPr>
                        <a:t>afenten</a:t>
                      </a:r>
                      <a:r>
                        <a:rPr kumimoji="0" lang="en-US" sz="2800" b="0" i="0" u="none" strike="noStrike" cap="none" normalizeH="0" baseline="0" dirty="0">
                          <a:ln>
                            <a:noFill/>
                          </a:ln>
                          <a:solidFill>
                            <a:schemeClr val="tx1"/>
                          </a:solidFill>
                          <a:effectLst/>
                          <a:latin typeface="Coptic1" pitchFamily="2" charset="0"/>
                          <a:cs typeface="Arial" charset="0"/>
                        </a:rPr>
                        <a:t> </a:t>
                      </a:r>
                      <a:r>
                        <a:rPr kumimoji="0" lang="en-US" sz="2800" b="0" i="0" u="none" strike="noStrike" cap="none" normalizeH="0" baseline="0" dirty="0" err="1">
                          <a:ln>
                            <a:noFill/>
                          </a:ln>
                          <a:solidFill>
                            <a:schemeClr val="tx1"/>
                          </a:solidFill>
                          <a:effectLst/>
                          <a:latin typeface="Coptic1" pitchFamily="2" charset="0"/>
                          <a:cs typeface="Arial" charset="0"/>
                        </a:rPr>
                        <a:t>sa</a:t>
                      </a:r>
                      <a:r>
                        <a:rPr kumimoji="0" lang="en-US" sz="2800" b="0" i="0" u="none" strike="noStrike" cap="none" normalizeH="0" baseline="0" dirty="0">
                          <a:ln>
                            <a:noFill/>
                          </a:ln>
                          <a:solidFill>
                            <a:schemeClr val="tx1"/>
                          </a:solidFill>
                          <a:effectLst/>
                          <a:latin typeface="Coptic1" pitchFamily="2" charset="0"/>
                          <a:cs typeface="Arial" charset="0"/>
                        </a:rPr>
                        <a:t> </a:t>
                      </a:r>
                      <a:r>
                        <a:rPr kumimoji="0" lang="en-US" sz="2800" b="0" i="0" u="none" strike="noStrike" cap="none" normalizeH="0" baseline="0" dirty="0" err="1">
                          <a:ln>
                            <a:noFill/>
                          </a:ln>
                          <a:solidFill>
                            <a:schemeClr val="tx1"/>
                          </a:solidFill>
                          <a:effectLst/>
                          <a:latin typeface="Coptic1" pitchFamily="2" charset="0"/>
                          <a:cs typeface="Arial" charset="0"/>
                        </a:rPr>
                        <a:t>e~h~r</a:t>
                      </a:r>
                      <a:r>
                        <a:rPr kumimoji="0" lang="en-US" sz="2800" b="0" i="0" u="none" strike="noStrike" cap="none" normalizeH="0" baseline="0" dirty="0">
                          <a:ln>
                            <a:noFill/>
                          </a:ln>
                          <a:solidFill>
                            <a:schemeClr val="tx1"/>
                          </a:solidFill>
                          <a:effectLst/>
                          <a:latin typeface="Coptic1" pitchFamily="2" charset="0"/>
                          <a:cs typeface="Arial" charset="0"/>
                        </a:rPr>
                        <a:t>/</a:t>
                      </a:r>
                      <a:r>
                        <a:rPr kumimoji="0" lang="en-US" sz="2800" b="0" i="0" u="none" strike="noStrike" cap="none" normalizeH="0" baseline="0" dirty="0" err="1">
                          <a:ln>
                            <a:noFill/>
                          </a:ln>
                          <a:solidFill>
                            <a:schemeClr val="tx1"/>
                          </a:solidFill>
                          <a:effectLst/>
                          <a:latin typeface="Coptic1" pitchFamily="2" charset="0"/>
                          <a:cs typeface="Arial" charset="0"/>
                        </a:rPr>
                        <a:t>i</a:t>
                      </a:r>
                      <a:r>
                        <a:rPr kumimoji="0" lang="en-US" sz="2800" b="0" i="0" u="none" strike="noStrike" cap="none" normalizeH="0" baseline="0" dirty="0">
                          <a:ln>
                            <a:noFill/>
                          </a:ln>
                          <a:solidFill>
                            <a:schemeClr val="tx1"/>
                          </a:solidFill>
                          <a:effectLst/>
                          <a:latin typeface="Coptic1" pitchFamily="2" charset="0"/>
                          <a:cs typeface="Arial" charset="0"/>
                        </a:rPr>
                        <a:t> </a:t>
                      </a:r>
                      <a:r>
                        <a:rPr kumimoji="0" lang="en-US" sz="2800" b="0" i="0" u="none" strike="noStrike" cap="none" normalizeH="0" baseline="0" dirty="0" err="1">
                          <a:ln>
                            <a:noFill/>
                          </a:ln>
                          <a:solidFill>
                            <a:schemeClr val="tx1"/>
                          </a:solidFill>
                          <a:effectLst/>
                          <a:latin typeface="Coptic1" pitchFamily="2" charset="0"/>
                          <a:cs typeface="Arial" charset="0"/>
                        </a:rPr>
                        <a:t>e~taiounou</a:t>
                      </a:r>
                      <a:r>
                        <a:rPr kumimoji="0" lang="en-US" sz="2800" b="0" i="0" u="none" strike="noStrike" cap="none" normalizeH="0" baseline="0" dirty="0">
                          <a:ln>
                            <a:noFill/>
                          </a:ln>
                          <a:solidFill>
                            <a:schemeClr val="tx1"/>
                          </a:solidFill>
                          <a:effectLst/>
                          <a:latin typeface="Coptic1" pitchFamily="2" charset="0"/>
                          <a:cs typeface="Arial" charset="0"/>
                        </a:rPr>
                        <a:t> </a:t>
                      </a:r>
                      <a:r>
                        <a:rPr kumimoji="0" lang="en-US" sz="2800" b="0" i="0" u="none" strike="noStrike" cap="none" normalizeH="0" baseline="0" dirty="0" err="1">
                          <a:ln>
                            <a:noFill/>
                          </a:ln>
                          <a:solidFill>
                            <a:schemeClr val="tx1"/>
                          </a:solidFill>
                          <a:effectLst/>
                          <a:latin typeface="Coptic1" pitchFamily="2" charset="0"/>
                          <a:cs typeface="Arial" charset="0"/>
                        </a:rPr>
                        <a:t>yai</a:t>
                      </a:r>
                      <a:r>
                        <a:rPr kumimoji="0" lang="en-US" sz="2800" b="0" i="0" u="none" strike="noStrike" cap="none" normalizeH="0" baseline="0" dirty="0">
                          <a:ln>
                            <a:noFill/>
                          </a:ln>
                          <a:solidFill>
                            <a:schemeClr val="tx1"/>
                          </a:solidFill>
                          <a:effectLst/>
                          <a:latin typeface="Coptic1" pitchFamily="2" charset="0"/>
                          <a:cs typeface="Arial" charset="0"/>
                        </a:rPr>
                        <a:t>. </a:t>
                      </a:r>
                      <a:r>
                        <a:rPr kumimoji="0" lang="en-US" sz="2800" b="0" i="0" u="none" strike="noStrike" cap="none" normalizeH="0" baseline="0" dirty="0" err="1">
                          <a:ln>
                            <a:noFill/>
                          </a:ln>
                          <a:solidFill>
                            <a:schemeClr val="tx1"/>
                          </a:solidFill>
                          <a:effectLst/>
                          <a:latin typeface="Coptic1" pitchFamily="2" charset="0"/>
                          <a:cs typeface="Arial" charset="0"/>
                        </a:rPr>
                        <a:t>Nyof</a:t>
                      </a:r>
                      <a:r>
                        <a:rPr kumimoji="0" lang="en-US" sz="2800" b="0" i="0" u="none" strike="noStrike" cap="none" normalizeH="0" baseline="0" dirty="0">
                          <a:ln>
                            <a:noFill/>
                          </a:ln>
                          <a:solidFill>
                            <a:schemeClr val="tx1"/>
                          </a:solidFill>
                          <a:effectLst/>
                          <a:latin typeface="Coptic1" pitchFamily="2" charset="0"/>
                          <a:cs typeface="Arial" charset="0"/>
                        </a:rPr>
                        <a:t> on </a:t>
                      </a:r>
                      <a:r>
                        <a:rPr kumimoji="0" lang="en-US" sz="2800" b="0" i="0" u="none" strike="noStrike" cap="none" normalizeH="0" baseline="0" dirty="0" err="1">
                          <a:ln>
                            <a:noFill/>
                          </a:ln>
                          <a:solidFill>
                            <a:schemeClr val="tx1"/>
                          </a:solidFill>
                          <a:effectLst/>
                          <a:latin typeface="Coptic1" pitchFamily="2" charset="0"/>
                          <a:cs typeface="Arial" charset="0"/>
                        </a:rPr>
                        <a:t>maren</a:t>
                      </a:r>
                      <a:r>
                        <a:rPr kumimoji="0" lang="en-US" sz="2800" b="0" i="0" u="none" strike="noStrike" cap="none" normalizeH="0" baseline="0" dirty="0">
                          <a:ln>
                            <a:noFill/>
                          </a:ln>
                          <a:solidFill>
                            <a:schemeClr val="tx1"/>
                          </a:solidFill>
                          <a:effectLst/>
                          <a:latin typeface="Coptic1" pitchFamily="2" charset="0"/>
                          <a:cs typeface="Arial" charset="0"/>
                        </a:rPr>
                        <a:t>]ho </a:t>
                      </a:r>
                      <a:r>
                        <a:rPr kumimoji="0" lang="en-US" sz="2800" b="0" i="0" u="none" strike="noStrike" cap="none" normalizeH="0" baseline="0" dirty="0" err="1">
                          <a:ln>
                            <a:noFill/>
                          </a:ln>
                          <a:solidFill>
                            <a:schemeClr val="tx1"/>
                          </a:solidFill>
                          <a:effectLst/>
                          <a:latin typeface="Coptic1" pitchFamily="2" charset="0"/>
                          <a:cs typeface="Arial" charset="0"/>
                        </a:rPr>
                        <a:t>e~rof</a:t>
                      </a:r>
                      <a:r>
                        <a:rPr kumimoji="0" lang="en-US" sz="2800" b="0" i="0" u="none" strike="noStrike" cap="none" normalizeH="0" baseline="0" dirty="0">
                          <a:ln>
                            <a:noFill/>
                          </a:ln>
                          <a:solidFill>
                            <a:schemeClr val="tx1"/>
                          </a:solidFill>
                          <a:effectLst/>
                          <a:latin typeface="Coptic1" pitchFamily="2" charset="0"/>
                          <a:cs typeface="Arial" charset="0"/>
                        </a:rPr>
                        <a:t> </a:t>
                      </a:r>
                      <a:r>
                        <a:rPr kumimoji="0" lang="en-US" sz="2800" b="0" i="0" u="none" strike="noStrike" cap="none" normalizeH="0" baseline="0" dirty="0" err="1">
                          <a:ln>
                            <a:noFill/>
                          </a:ln>
                          <a:solidFill>
                            <a:schemeClr val="tx1"/>
                          </a:solidFill>
                          <a:effectLst/>
                          <a:latin typeface="Coptic1" pitchFamily="2" charset="0"/>
                          <a:cs typeface="Arial" charset="0"/>
                        </a:rPr>
                        <a:t>hopwc</a:t>
                      </a:r>
                      <a:r>
                        <a:rPr kumimoji="0" lang="en-US" sz="2800" b="0" i="0" u="none" strike="noStrike" cap="none" normalizeH="0" baseline="0" dirty="0">
                          <a:ln>
                            <a:noFill/>
                          </a:ln>
                          <a:solidFill>
                            <a:schemeClr val="tx1"/>
                          </a:solidFill>
                          <a:effectLst/>
                          <a:latin typeface="Coptic1" pitchFamily="2" charset="0"/>
                          <a:cs typeface="Arial" charset="0"/>
                        </a:rPr>
                        <a:t> </a:t>
                      </a:r>
                      <a:r>
                        <a:rPr kumimoji="0" lang="en-US" sz="2800" b="0" i="0" u="none" strike="noStrike" cap="none" normalizeH="0" baseline="0" dirty="0" err="1">
                          <a:ln>
                            <a:noFill/>
                          </a:ln>
                          <a:solidFill>
                            <a:schemeClr val="tx1"/>
                          </a:solidFill>
                          <a:effectLst/>
                          <a:latin typeface="Coptic1" pitchFamily="2" charset="0"/>
                          <a:cs typeface="Arial" charset="0"/>
                        </a:rPr>
                        <a:t>n~tefa</a:t>
                      </a:r>
                      <a:r>
                        <a:rPr kumimoji="0" lang="en-US" sz="2800" b="0" i="0" u="none" strike="noStrike" cap="none" normalizeH="0" baseline="0" dirty="0">
                          <a:ln>
                            <a:noFill/>
                          </a:ln>
                          <a:solidFill>
                            <a:schemeClr val="tx1"/>
                          </a:solidFill>
                          <a:effectLst/>
                          <a:latin typeface="Coptic1" pitchFamily="2" charset="0"/>
                          <a:cs typeface="Arial" charset="0"/>
                        </a:rPr>
                        <a:t>~~</a:t>
                      </a:r>
                      <a:r>
                        <a:rPr kumimoji="0" lang="en-US" sz="2800" b="0" i="0" u="none" strike="noStrike" cap="none" normalizeH="0" baseline="0" dirty="0" err="1">
                          <a:ln>
                            <a:noFill/>
                          </a:ln>
                          <a:solidFill>
                            <a:schemeClr val="tx1"/>
                          </a:solidFill>
                          <a:effectLst/>
                          <a:latin typeface="Coptic1" pitchFamily="2" charset="0"/>
                          <a:cs typeface="Arial" charset="0"/>
                        </a:rPr>
                        <a:t>reh</a:t>
                      </a:r>
                      <a:r>
                        <a:rPr kumimoji="0" lang="en-US" sz="2800" b="0" i="0" u="none" strike="noStrike" cap="none" normalizeH="0" baseline="0" dirty="0">
                          <a:ln>
                            <a:noFill/>
                          </a:ln>
                          <a:solidFill>
                            <a:schemeClr val="tx1"/>
                          </a:solidFill>
                          <a:effectLst/>
                          <a:latin typeface="Coptic1" pitchFamily="2" charset="0"/>
                          <a:cs typeface="Arial" charset="0"/>
                        </a:rPr>
                        <a:t> </a:t>
                      </a:r>
                      <a:r>
                        <a:rPr kumimoji="0" lang="en-US" sz="2800" b="0" i="0" u="none" strike="noStrike" cap="none" normalizeH="0" baseline="0" dirty="0" err="1">
                          <a:ln>
                            <a:noFill/>
                          </a:ln>
                          <a:solidFill>
                            <a:schemeClr val="tx1"/>
                          </a:solidFill>
                          <a:effectLst/>
                          <a:latin typeface="Coptic1" pitchFamily="2" charset="0"/>
                          <a:cs typeface="Arial" charset="0"/>
                        </a:rPr>
                        <a:t>e~ron</a:t>
                      </a:r>
                      <a:r>
                        <a:rPr kumimoji="0" lang="en-US" sz="2800" b="0" i="0" u="none" strike="noStrike" cap="none" normalizeH="0" baseline="0" dirty="0">
                          <a:ln>
                            <a:noFill/>
                          </a:ln>
                          <a:solidFill>
                            <a:schemeClr val="tx1"/>
                          </a:solidFill>
                          <a:effectLst/>
                          <a:latin typeface="Coptic1" pitchFamily="2" charset="0"/>
                          <a:cs typeface="Arial" charset="0"/>
                        </a:rPr>
                        <a:t>: </a:t>
                      </a:r>
                      <a:r>
                        <a:rPr kumimoji="0" lang="en-US" sz="2800" b="0" i="0" u="none" strike="noStrike" cap="none" normalizeH="0" baseline="0" dirty="0" err="1">
                          <a:ln>
                            <a:noFill/>
                          </a:ln>
                          <a:solidFill>
                            <a:schemeClr val="tx1"/>
                          </a:solidFill>
                          <a:effectLst/>
                          <a:latin typeface="Coptic1" pitchFamily="2" charset="0"/>
                          <a:cs typeface="Arial" charset="0"/>
                        </a:rPr>
                        <a:t>qen</a:t>
                      </a:r>
                      <a:r>
                        <a:rPr kumimoji="0" lang="en-US" sz="2800" b="0" i="0" u="none" strike="noStrike" cap="none" normalizeH="0" baseline="0" dirty="0">
                          <a:ln>
                            <a:noFill/>
                          </a:ln>
                          <a:solidFill>
                            <a:schemeClr val="tx1"/>
                          </a:solidFill>
                          <a:effectLst/>
                          <a:latin typeface="Coptic1" pitchFamily="2" charset="0"/>
                          <a:cs typeface="Arial" charset="0"/>
                        </a:rPr>
                        <a:t> </a:t>
                      </a:r>
                      <a:r>
                        <a:rPr kumimoji="0" lang="en-US" sz="2800" b="0" i="0" u="none" strike="noStrike" cap="none" normalizeH="0" baseline="0" dirty="0" err="1">
                          <a:ln>
                            <a:noFill/>
                          </a:ln>
                          <a:solidFill>
                            <a:schemeClr val="tx1"/>
                          </a:solidFill>
                          <a:effectLst/>
                          <a:latin typeface="Coptic1" pitchFamily="2" charset="0"/>
                          <a:cs typeface="Arial" charset="0"/>
                        </a:rPr>
                        <a:t>paie~hoou</a:t>
                      </a:r>
                      <a:r>
                        <a:rPr kumimoji="0" lang="en-US" sz="2800" b="0" i="0" u="none" strike="noStrike" cap="none" normalizeH="0" baseline="0" dirty="0">
                          <a:ln>
                            <a:noFill/>
                          </a:ln>
                          <a:solidFill>
                            <a:schemeClr val="tx1"/>
                          </a:solidFill>
                          <a:effectLst/>
                          <a:latin typeface="Coptic1" pitchFamily="2" charset="0"/>
                          <a:cs typeface="Arial" charset="0"/>
                        </a:rPr>
                        <a:t> </a:t>
                      </a:r>
                      <a:r>
                        <a:rPr kumimoji="0" lang="en-US" sz="2800" b="0" i="0" u="none" strike="noStrike" cap="none" normalizeH="0" baseline="0" dirty="0" err="1">
                          <a:ln>
                            <a:noFill/>
                          </a:ln>
                          <a:solidFill>
                            <a:schemeClr val="tx1"/>
                          </a:solidFill>
                          <a:effectLst/>
                          <a:latin typeface="Coptic1" pitchFamily="2" charset="0"/>
                          <a:cs typeface="Arial" charset="0"/>
                        </a:rPr>
                        <a:t>eyouab</a:t>
                      </a:r>
                      <a:r>
                        <a:rPr kumimoji="0" lang="en-US" sz="2800" b="0" i="0" u="none" strike="noStrike" cap="none" normalizeH="0" baseline="0" dirty="0">
                          <a:ln>
                            <a:noFill/>
                          </a:ln>
                          <a:solidFill>
                            <a:schemeClr val="tx1"/>
                          </a:solidFill>
                          <a:effectLst/>
                          <a:latin typeface="Coptic1" pitchFamily="2" charset="0"/>
                          <a:cs typeface="Arial" charset="0"/>
                        </a:rPr>
                        <a:t> </a:t>
                      </a:r>
                      <a:r>
                        <a:rPr kumimoji="0" lang="en-US" sz="2800" b="0" i="0" u="none" strike="noStrike" cap="none" normalizeH="0" baseline="0" dirty="0" err="1">
                          <a:ln>
                            <a:noFill/>
                          </a:ln>
                          <a:solidFill>
                            <a:schemeClr val="tx1"/>
                          </a:solidFill>
                          <a:effectLst/>
                          <a:latin typeface="Coptic1" pitchFamily="2" charset="0"/>
                          <a:cs typeface="Arial" charset="0"/>
                        </a:rPr>
                        <a:t>vai</a:t>
                      </a:r>
                      <a:r>
                        <a:rPr kumimoji="0" lang="en-US" sz="2800" b="0" i="0" u="none" strike="noStrike" cap="none" normalizeH="0" baseline="0" dirty="0">
                          <a:ln>
                            <a:noFill/>
                          </a:ln>
                          <a:solidFill>
                            <a:schemeClr val="tx1"/>
                          </a:solidFill>
                          <a:effectLst/>
                          <a:latin typeface="Coptic1" pitchFamily="2" charset="0"/>
                          <a:cs typeface="Arial" charset="0"/>
                        </a:rPr>
                        <a:t> </a:t>
                      </a:r>
                      <a:r>
                        <a:rPr kumimoji="0" lang="en-US" sz="2800" b="0" i="0" u="none" strike="noStrike" cap="none" normalizeH="0" baseline="0" dirty="0" err="1">
                          <a:ln>
                            <a:noFill/>
                          </a:ln>
                          <a:solidFill>
                            <a:schemeClr val="tx1"/>
                          </a:solidFill>
                          <a:effectLst/>
                          <a:latin typeface="Coptic1" pitchFamily="2" charset="0"/>
                          <a:cs typeface="Arial" charset="0"/>
                        </a:rPr>
                        <a:t>nem</a:t>
                      </a:r>
                      <a:r>
                        <a:rPr kumimoji="0" lang="en-US" sz="2800" b="0" i="0" u="none" strike="noStrike" cap="none" normalizeH="0" baseline="0" dirty="0">
                          <a:ln>
                            <a:noFill/>
                          </a:ln>
                          <a:solidFill>
                            <a:schemeClr val="tx1"/>
                          </a:solidFill>
                          <a:effectLst/>
                          <a:latin typeface="Coptic1" pitchFamily="2" charset="0"/>
                          <a:cs typeface="Arial" charset="0"/>
                        </a:rPr>
                        <a:t> </a:t>
                      </a:r>
                      <a:r>
                        <a:rPr kumimoji="0" lang="en-US" sz="2800" b="0" i="0" u="none" strike="noStrike" cap="none" normalizeH="0" baseline="0" dirty="0" err="1">
                          <a:ln>
                            <a:noFill/>
                          </a:ln>
                          <a:solidFill>
                            <a:schemeClr val="tx1"/>
                          </a:solidFill>
                          <a:effectLst/>
                          <a:latin typeface="Coptic1" pitchFamily="2" charset="0"/>
                          <a:cs typeface="Arial" charset="0"/>
                        </a:rPr>
                        <a:t>nie~hoou</a:t>
                      </a:r>
                      <a:r>
                        <a:rPr kumimoji="0" lang="en-US" sz="2800" b="0" i="0" u="none" strike="noStrike" cap="none" normalizeH="0" baseline="0" dirty="0">
                          <a:ln>
                            <a:noFill/>
                          </a:ln>
                          <a:solidFill>
                            <a:schemeClr val="tx1"/>
                          </a:solidFill>
                          <a:effectLst/>
                          <a:latin typeface="Coptic1" pitchFamily="2" charset="0"/>
                          <a:cs typeface="Arial" charset="0"/>
                        </a:rPr>
                        <a:t> t/</a:t>
                      </a:r>
                      <a:r>
                        <a:rPr kumimoji="0" lang="en-US" sz="2800" b="0" i="0" u="none" strike="noStrike" cap="none" normalizeH="0" baseline="0" dirty="0" err="1">
                          <a:ln>
                            <a:noFill/>
                          </a:ln>
                          <a:solidFill>
                            <a:schemeClr val="tx1"/>
                          </a:solidFill>
                          <a:effectLst/>
                          <a:latin typeface="Coptic1" pitchFamily="2" charset="0"/>
                          <a:cs typeface="Arial" charset="0"/>
                        </a:rPr>
                        <a:t>rou</a:t>
                      </a:r>
                      <a:r>
                        <a:rPr kumimoji="0" lang="en-US" sz="2800" b="0" i="0" u="none" strike="noStrike" cap="none" normalizeH="0" baseline="0" dirty="0">
                          <a:ln>
                            <a:noFill/>
                          </a:ln>
                          <a:solidFill>
                            <a:schemeClr val="tx1"/>
                          </a:solidFill>
                          <a:effectLst/>
                          <a:latin typeface="Coptic1" pitchFamily="2" charset="0"/>
                          <a:cs typeface="Arial" charset="0"/>
                        </a:rPr>
                        <a:t> </a:t>
                      </a:r>
                      <a:r>
                        <a:rPr kumimoji="0" lang="en-US" sz="2800" b="0" i="0" u="none" strike="noStrike" cap="none" normalizeH="0" baseline="0" dirty="0" err="1">
                          <a:ln>
                            <a:noFill/>
                          </a:ln>
                          <a:solidFill>
                            <a:schemeClr val="tx1"/>
                          </a:solidFill>
                          <a:effectLst/>
                          <a:latin typeface="Coptic1" pitchFamily="2" charset="0"/>
                          <a:cs typeface="Arial" charset="0"/>
                        </a:rPr>
                        <a:t>n~te</a:t>
                      </a:r>
                      <a:r>
                        <a:rPr kumimoji="0" lang="en-US" sz="2800" b="0" i="0" u="none" strike="noStrike" cap="none" normalizeH="0" baseline="0" dirty="0">
                          <a:ln>
                            <a:noFill/>
                          </a:ln>
                          <a:solidFill>
                            <a:schemeClr val="tx1"/>
                          </a:solidFill>
                          <a:effectLst/>
                          <a:latin typeface="Coptic1" pitchFamily="2" charset="0"/>
                          <a:cs typeface="Arial" charset="0"/>
                        </a:rPr>
                        <a:t> </a:t>
                      </a:r>
                      <a:r>
                        <a:rPr kumimoji="0" lang="en-US" sz="2800" b="0" i="0" u="none" strike="noStrike" cap="none" normalizeH="0" baseline="0" dirty="0" err="1">
                          <a:ln>
                            <a:noFill/>
                          </a:ln>
                          <a:solidFill>
                            <a:schemeClr val="tx1"/>
                          </a:solidFill>
                          <a:effectLst/>
                          <a:latin typeface="Coptic1" pitchFamily="2" charset="0"/>
                          <a:cs typeface="Arial" charset="0"/>
                        </a:rPr>
                        <a:t>penwnq</a:t>
                      </a:r>
                      <a:r>
                        <a:rPr kumimoji="0" lang="en-US" sz="2800" b="0" i="0" u="none" strike="noStrike" cap="none" normalizeH="0" baseline="0" dirty="0">
                          <a:ln>
                            <a:noFill/>
                          </a:ln>
                          <a:solidFill>
                            <a:schemeClr val="tx1"/>
                          </a:solidFill>
                          <a:effectLst/>
                          <a:latin typeface="Coptic1" pitchFamily="2" charset="0"/>
                          <a:cs typeface="Arial" charset="0"/>
                        </a:rPr>
                        <a:t>: </a:t>
                      </a:r>
                      <a:r>
                        <a:rPr kumimoji="0" lang="en-US" sz="2800" b="0" i="0" u="none" strike="noStrike" cap="none" normalizeH="0" baseline="0" dirty="0" err="1">
                          <a:ln>
                            <a:noFill/>
                          </a:ln>
                          <a:solidFill>
                            <a:schemeClr val="tx1"/>
                          </a:solidFill>
                          <a:effectLst/>
                          <a:latin typeface="Coptic1" pitchFamily="2" charset="0"/>
                          <a:cs typeface="Arial" charset="0"/>
                        </a:rPr>
                        <a:t>qen</a:t>
                      </a:r>
                      <a:r>
                        <a:rPr kumimoji="0" lang="en-US" sz="2800" b="0" i="0" u="none" strike="noStrike" cap="none" normalizeH="0" baseline="0" dirty="0">
                          <a:ln>
                            <a:noFill/>
                          </a:ln>
                          <a:solidFill>
                            <a:schemeClr val="tx1"/>
                          </a:solidFill>
                          <a:effectLst/>
                          <a:latin typeface="Coptic1" pitchFamily="2" charset="0"/>
                          <a:cs typeface="Arial" charset="0"/>
                        </a:rPr>
                        <a:t> </a:t>
                      </a:r>
                      <a:r>
                        <a:rPr kumimoji="0" lang="en-US" sz="2800" b="0" i="0" u="none" strike="noStrike" cap="none" normalizeH="0" baseline="0" dirty="0" err="1">
                          <a:ln>
                            <a:noFill/>
                          </a:ln>
                          <a:solidFill>
                            <a:schemeClr val="tx1"/>
                          </a:solidFill>
                          <a:effectLst/>
                          <a:latin typeface="Coptic1" pitchFamily="2" charset="0"/>
                          <a:cs typeface="Arial" charset="0"/>
                        </a:rPr>
                        <a:t>hir</a:t>
                      </a:r>
                      <a:r>
                        <a:rPr kumimoji="0" lang="en-US" sz="2800" b="0" i="0" u="none" strike="noStrike" cap="none" normalizeH="0" baseline="0" dirty="0">
                          <a:ln>
                            <a:noFill/>
                          </a:ln>
                          <a:solidFill>
                            <a:schemeClr val="tx1"/>
                          </a:solidFill>
                          <a:effectLst/>
                          <a:latin typeface="Coptic1" pitchFamily="2" charset="0"/>
                          <a:cs typeface="Arial" charset="0"/>
                        </a:rPr>
                        <a:t>/n/ </a:t>
                      </a:r>
                      <a:r>
                        <a:rPr kumimoji="0" lang="en-US" sz="2800" b="0" i="0" u="none" strike="noStrike" cap="none" normalizeH="0" baseline="0" dirty="0" err="1">
                          <a:ln>
                            <a:noFill/>
                          </a:ln>
                          <a:solidFill>
                            <a:schemeClr val="tx1"/>
                          </a:solidFill>
                          <a:effectLst/>
                          <a:latin typeface="Coptic1" pitchFamily="2" charset="0"/>
                          <a:cs typeface="Arial" charset="0"/>
                        </a:rPr>
                        <a:t>niben</a:t>
                      </a:r>
                      <a:r>
                        <a:rPr kumimoji="0" lang="en-US" sz="2800" b="0" i="0" u="none" strike="noStrike" cap="none" normalizeH="0" baseline="0" dirty="0">
                          <a:ln>
                            <a:noFill/>
                          </a:ln>
                          <a:solidFill>
                            <a:schemeClr val="tx1"/>
                          </a:solidFill>
                          <a:effectLst/>
                          <a:latin typeface="Coptic1" pitchFamily="2" charset="0"/>
                          <a:cs typeface="Arial" charset="0"/>
                        </a:rPr>
                        <a:t>: </a:t>
                      </a:r>
                      <a:r>
                        <a:rPr kumimoji="0" lang="en-US" sz="2800" b="0" i="0" u="none" strike="noStrike" cap="none" normalizeH="0" baseline="0" dirty="0" err="1">
                          <a:ln>
                            <a:noFill/>
                          </a:ln>
                          <a:solidFill>
                            <a:schemeClr val="tx1"/>
                          </a:solidFill>
                          <a:effectLst/>
                          <a:latin typeface="Coptic1" pitchFamily="2" charset="0"/>
                          <a:cs typeface="Arial" charset="0"/>
                        </a:rPr>
                        <a:t>n~je</a:t>
                      </a:r>
                      <a:r>
                        <a:rPr kumimoji="0" lang="en-US" sz="2800" b="0" i="0" u="none" strike="noStrike" cap="none" normalizeH="0" baseline="0" dirty="0">
                          <a:ln>
                            <a:noFill/>
                          </a:ln>
                          <a:solidFill>
                            <a:schemeClr val="tx1"/>
                          </a:solidFill>
                          <a:effectLst/>
                          <a:latin typeface="Coptic1" pitchFamily="2" charset="0"/>
                          <a:cs typeface="Arial" charset="0"/>
                        </a:rPr>
                        <a:t> </a:t>
                      </a:r>
                      <a:r>
                        <a:rPr kumimoji="0" lang="en-US" sz="2800" b="0" i="0" u="none" strike="noStrike" cap="none" normalizeH="0" baseline="0" dirty="0" err="1">
                          <a:ln>
                            <a:noFill/>
                          </a:ln>
                          <a:solidFill>
                            <a:schemeClr val="tx1"/>
                          </a:solidFill>
                          <a:effectLst/>
                          <a:latin typeface="Coptic1" pitchFamily="2" charset="0"/>
                          <a:cs typeface="Arial" charset="0"/>
                        </a:rPr>
                        <a:t>pipantokratwr</a:t>
                      </a:r>
                      <a:r>
                        <a:rPr kumimoji="0" lang="en-US" sz="2800" b="0" i="0" u="none" strike="noStrike" cap="none" normalizeH="0" baseline="0" dirty="0">
                          <a:ln>
                            <a:noFill/>
                          </a:ln>
                          <a:solidFill>
                            <a:schemeClr val="tx1"/>
                          </a:solidFill>
                          <a:effectLst/>
                          <a:latin typeface="Coptic1" pitchFamily="2" charset="0"/>
                          <a:cs typeface="Arial" charset="0"/>
                        </a:rPr>
                        <a:t> P[</a:t>
                      </a:r>
                      <a:r>
                        <a:rPr kumimoji="0" lang="en-US" sz="2800" b="0" i="0" u="none" strike="noStrike" cap="none" normalizeH="0" baseline="0" dirty="0" err="1">
                          <a:ln>
                            <a:noFill/>
                          </a:ln>
                          <a:solidFill>
                            <a:schemeClr val="tx1"/>
                          </a:solidFill>
                          <a:effectLst/>
                          <a:latin typeface="Coptic1" pitchFamily="2" charset="0"/>
                          <a:cs typeface="Arial" charset="0"/>
                        </a:rPr>
                        <a:t>oic</a:t>
                      </a:r>
                      <a:r>
                        <a:rPr kumimoji="0" lang="en-US" sz="2800" b="0" i="0" u="none" strike="noStrike" cap="none" normalizeH="0" baseline="0" dirty="0">
                          <a:ln>
                            <a:noFill/>
                          </a:ln>
                          <a:solidFill>
                            <a:schemeClr val="tx1"/>
                          </a:solidFill>
                          <a:effectLst/>
                          <a:latin typeface="Coptic1" pitchFamily="2" charset="0"/>
                          <a:cs typeface="Arial" charset="0"/>
                        </a:rPr>
                        <a:t> </a:t>
                      </a:r>
                      <a:r>
                        <a:rPr kumimoji="0" lang="en-US" sz="2800" b="0" i="0" u="none" strike="noStrike" cap="none" normalizeH="0" baseline="0" dirty="0" err="1">
                          <a:ln>
                            <a:noFill/>
                          </a:ln>
                          <a:solidFill>
                            <a:schemeClr val="tx1"/>
                          </a:solidFill>
                          <a:effectLst/>
                          <a:latin typeface="Coptic1" pitchFamily="2" charset="0"/>
                          <a:cs typeface="Arial" charset="0"/>
                        </a:rPr>
                        <a:t>Pennou</a:t>
                      </a:r>
                      <a:r>
                        <a:rPr kumimoji="0" lang="en-US" sz="2800" b="0" i="0" u="none" strike="noStrike" cap="none" normalizeH="0" baseline="0" dirty="0">
                          <a:ln>
                            <a:noFill/>
                          </a:ln>
                          <a:solidFill>
                            <a:schemeClr val="tx1"/>
                          </a:solidFill>
                          <a:effectLst/>
                          <a:latin typeface="Coptic1" pitchFamily="2" charset="0"/>
                          <a:cs typeface="Arial" charset="0"/>
                        </a:rPr>
                        <a:t>].</a:t>
                      </a:r>
                    </a:p>
                  </a:txBody>
                  <a:tcPr marL="121920" marR="121920" horzOverflow="overflow">
                    <a:lnL>
                      <a:noFill/>
                    </a:lnL>
                    <a:lnR>
                      <a:noFill/>
                    </a:lnR>
                    <a:lnT cap="flat">
                      <a:noFill/>
                    </a:lnT>
                    <a:lnB cap="flat">
                      <a:noFill/>
                    </a:lnB>
                    <a:lnTlToBr>
                      <a:noFill/>
                    </a:lnTlToBr>
                    <a:lnBlToTr>
                      <a:noFill/>
                    </a:lnBlToTr>
                    <a:noFill/>
                  </a:tcPr>
                </a:tc>
                <a:tc>
                  <a:txBody>
                    <a:bodyPr/>
                    <a:lstStyle/>
                    <a:p>
                      <a:pPr marL="0" marR="0" lvl="0" indent="0" algn="just" defTabSz="914400" rtl="0" eaLnBrk="1" fontAlgn="base" latinLnBrk="0" hangingPunct="1">
                        <a:lnSpc>
                          <a:spcPct val="100000"/>
                        </a:lnSpc>
                        <a:spcBef>
                          <a:spcPct val="20000"/>
                        </a:spcBef>
                        <a:spcAft>
                          <a:spcPct val="0"/>
                        </a:spcAft>
                        <a:buClrTx/>
                        <a:buSzTx/>
                        <a:buFontTx/>
                        <a:buNone/>
                        <a:tabLst/>
                      </a:pPr>
                      <a:r>
                        <a:rPr kumimoji="0" lang="fr-CA" sz="2800" b="0" i="0" u="none" strike="noStrike" cap="none" normalizeH="0" baseline="0" dirty="0">
                          <a:ln>
                            <a:noFill/>
                          </a:ln>
                          <a:solidFill>
                            <a:schemeClr val="tx1"/>
                          </a:solidFill>
                          <a:effectLst/>
                          <a:latin typeface="Arial" charset="0"/>
                          <a:cs typeface="Arial" charset="0"/>
                        </a:rPr>
                        <a:t>parce qu’Il nous a protégés, aidés, conservés, reçus avec bonté, traités avec miséricorde, fortifiés et fait parvenir à cette heure. Supplions-Le encore de  nous garder dans la paix en ce saint jour et tous les jours de notre vie, Lui qui est Tout-Puissant, le Seigneur notre Dieu,</a:t>
                      </a:r>
                      <a:endParaRPr kumimoji="0" lang="en-US" sz="2800" b="0" i="0" u="none" strike="noStrike" cap="none" normalizeH="0" baseline="0" dirty="0">
                        <a:ln>
                          <a:noFill/>
                        </a:ln>
                        <a:solidFill>
                          <a:schemeClr val="tx1"/>
                        </a:solidFill>
                        <a:effectLst/>
                        <a:latin typeface="Arial" charset="0"/>
                        <a:cs typeface="Arial" charset="0"/>
                      </a:endParaRPr>
                    </a:p>
                  </a:txBody>
                  <a:tcPr marL="121920" marR="121920" horzOverflow="overflow">
                    <a:lnL>
                      <a:noFill/>
                    </a:lnL>
                    <a:lnR>
                      <a:noFill/>
                    </a:lnR>
                    <a:lnT cap="flat">
                      <a:noFill/>
                    </a:lnT>
                    <a:lnB cap="flat">
                      <a:noFill/>
                    </a:lnB>
                    <a:lnTlToBr>
                      <a:noFill/>
                    </a:lnTlToBr>
                    <a:lnBlToTr>
                      <a:noFill/>
                    </a:lnBlToTr>
                    <a:noFill/>
                  </a:tcPr>
                </a:tc>
                <a:tc>
                  <a:txBody>
                    <a:bodyPr/>
                    <a:lstStyle/>
                    <a:p>
                      <a:pPr marL="0" marR="0" lvl="0" indent="0" algn="just" defTabSz="914400" rtl="1" eaLnBrk="1" fontAlgn="base" latinLnBrk="0" hangingPunct="1">
                        <a:lnSpc>
                          <a:spcPct val="100000"/>
                        </a:lnSpc>
                        <a:spcBef>
                          <a:spcPts val="0"/>
                        </a:spcBef>
                        <a:spcAft>
                          <a:spcPct val="0"/>
                        </a:spcAft>
                        <a:buClrTx/>
                        <a:buSzTx/>
                        <a:buFontTx/>
                        <a:buNone/>
                        <a:tabLst/>
                      </a:pPr>
                      <a:r>
                        <a:rPr kumimoji="0" lang="ar-SA" sz="3200" b="0" i="0" u="none" strike="noStrike" cap="none" normalizeH="0" baseline="0" dirty="0">
                          <a:ln>
                            <a:noFill/>
                          </a:ln>
                          <a:solidFill>
                            <a:schemeClr val="tx1"/>
                          </a:solidFill>
                          <a:effectLst/>
                          <a:latin typeface="Arial" charset="0"/>
                          <a:cs typeface="Arial" charset="0"/>
                        </a:rPr>
                        <a:t>لأنه سترنا وأعاننا وحفظنا وقبلنا إليه وأشفقَ علينا وعضدنا وأتى بنا إلى هذه الساعة</a:t>
                      </a:r>
                      <a:r>
                        <a:rPr kumimoji="0" lang="ar-EG" sz="3200" b="0" i="0" u="none" strike="noStrike" cap="none" normalizeH="0" baseline="0" dirty="0">
                          <a:ln>
                            <a:noFill/>
                          </a:ln>
                          <a:solidFill>
                            <a:schemeClr val="tx1"/>
                          </a:solidFill>
                          <a:effectLst/>
                          <a:latin typeface="Arial" charset="0"/>
                          <a:cs typeface="Arial" charset="0"/>
                        </a:rPr>
                        <a:t>. </a:t>
                      </a:r>
                      <a:r>
                        <a:rPr kumimoji="0" lang="ar-SA" sz="3200" b="0" i="0" u="none" strike="noStrike" cap="none" normalizeH="0" baseline="0" dirty="0">
                          <a:ln>
                            <a:noFill/>
                          </a:ln>
                          <a:solidFill>
                            <a:schemeClr val="tx1"/>
                          </a:solidFill>
                          <a:effectLst/>
                          <a:latin typeface="Arial" charset="0"/>
                          <a:cs typeface="Arial" charset="0"/>
                        </a:rPr>
                        <a:t>هو أيضاً فلنسألهُ أن يحفظنا </a:t>
                      </a:r>
                      <a:r>
                        <a:rPr kumimoji="0" lang="ar-SA" sz="3200" b="0" i="0" u="none" strike="noStrike" cap="none" normalizeH="0" baseline="0" dirty="0" err="1">
                          <a:ln>
                            <a:noFill/>
                          </a:ln>
                          <a:solidFill>
                            <a:schemeClr val="tx1"/>
                          </a:solidFill>
                          <a:effectLst/>
                          <a:latin typeface="Arial" charset="0"/>
                          <a:cs typeface="Arial" charset="0"/>
                        </a:rPr>
                        <a:t>فى</a:t>
                      </a:r>
                      <a:r>
                        <a:rPr kumimoji="0" lang="ar-SA" sz="3200" b="0" i="0" u="none" strike="noStrike" cap="none" normalizeH="0" baseline="0" dirty="0">
                          <a:ln>
                            <a:noFill/>
                          </a:ln>
                          <a:solidFill>
                            <a:schemeClr val="tx1"/>
                          </a:solidFill>
                          <a:effectLst/>
                          <a:latin typeface="Arial" charset="0"/>
                          <a:cs typeface="Arial" charset="0"/>
                        </a:rPr>
                        <a:t> هذا اليوم المقدس وكل أيام حياتنا بكل سلام، ضابط الكل الربُ إلهُنا.</a:t>
                      </a:r>
                      <a:r>
                        <a:rPr kumimoji="0" lang="en-US" sz="3200" b="0" i="0" u="none" strike="noStrike" cap="none" normalizeH="0" baseline="0" dirty="0">
                          <a:ln>
                            <a:noFill/>
                          </a:ln>
                          <a:solidFill>
                            <a:schemeClr val="tx1"/>
                          </a:solidFill>
                          <a:effectLst/>
                          <a:latin typeface="Arial" charset="0"/>
                          <a:cs typeface="Arial" charset="0"/>
                        </a:rPr>
                        <a:t> </a:t>
                      </a:r>
                      <a:r>
                        <a:rPr kumimoji="0" lang="ar-SA" sz="3200" b="0" i="0" u="none" strike="noStrike" cap="none" normalizeH="0" baseline="0" dirty="0">
                          <a:ln>
                            <a:noFill/>
                          </a:ln>
                          <a:solidFill>
                            <a:schemeClr val="tx1"/>
                          </a:solidFill>
                          <a:effectLst/>
                          <a:latin typeface="Arial" charset="0"/>
                          <a:cs typeface="Arial" charset="0"/>
                        </a:rPr>
                        <a:t> </a:t>
                      </a:r>
                      <a:endParaRPr kumimoji="0" lang="en-US" sz="3200" b="0" i="0" u="none" strike="noStrike" cap="none" normalizeH="0" baseline="0" dirty="0">
                        <a:ln>
                          <a:noFill/>
                        </a:ln>
                        <a:solidFill>
                          <a:schemeClr val="tx1"/>
                        </a:solidFill>
                        <a:effectLst/>
                        <a:latin typeface="Arial" charset="0"/>
                        <a:cs typeface="Arial" charset="0"/>
                      </a:endParaRPr>
                    </a:p>
                  </a:txBody>
                  <a:tcPr marL="121920" marR="121920" horzOverflow="overflow">
                    <a:lnL>
                      <a:noFill/>
                    </a:lnL>
                    <a:lnR cap="flat">
                      <a:noFill/>
                    </a:lnR>
                    <a:lnT cap="flat">
                      <a:noFill/>
                    </a:lnT>
                    <a:lnB cap="flat">
                      <a:noFill/>
                    </a:lnB>
                    <a:lnTlToBr>
                      <a:noFill/>
                    </a:lnTlToBr>
                    <a:lnBlToTr>
                      <a:noFill/>
                    </a:lnBlToTr>
                    <a:noFill/>
                  </a:tcPr>
                </a:tc>
                <a:extLst>
                  <a:ext uri="{0D108BD9-81ED-4DB2-BD59-A6C34878D82A}">
                    <a16:rowId xmlns:a16="http://schemas.microsoft.com/office/drawing/2014/main" val="10000"/>
                  </a:ext>
                </a:extLst>
              </a:tr>
            </a:tbl>
          </a:graphicData>
        </a:graphic>
      </p:graphicFrame>
    </p:spTree>
  </p:cSld>
  <p:clrMapOvr>
    <a:masterClrMapping/>
  </p:clrMapOvr>
</p:sld>
</file>

<file path=ppt/slides/slide7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3059" name="Rectangle 2"/>
          <p:cNvSpPr>
            <a:spLocks noChangeArrowheads="1"/>
          </p:cNvSpPr>
          <p:nvPr/>
        </p:nvSpPr>
        <p:spPr bwMode="auto">
          <a:xfrm>
            <a:off x="1219200" y="3048000"/>
            <a:ext cx="10058400" cy="3457806"/>
          </a:xfrm>
          <a:prstGeom prst="rect">
            <a:avLst/>
          </a:prstGeom>
          <a:noFill/>
          <a:ln w="9525">
            <a:noFill/>
            <a:miter lim="800000"/>
            <a:headEnd/>
            <a:tailEnd/>
          </a:ln>
        </p:spPr>
        <p:txBody>
          <a:bodyPr>
            <a:spAutoFit/>
          </a:bodyPr>
          <a:lstStyle/>
          <a:p>
            <a:pPr defTabSz="1219170" fontAlgn="base">
              <a:lnSpc>
                <a:spcPct val="90000"/>
              </a:lnSpc>
              <a:spcBef>
                <a:spcPct val="50000"/>
              </a:spcBef>
              <a:spcAft>
                <a:spcPct val="0"/>
              </a:spcAft>
              <a:defRPr/>
            </a:pPr>
            <a:endParaRPr lang="en-US" sz="4267" b="1">
              <a:solidFill>
                <a:srgbClr val="080808"/>
              </a:solidFill>
              <a:latin typeface="Arial" charset="0"/>
              <a:cs typeface="Arial" charset="0"/>
            </a:endParaRPr>
          </a:p>
          <a:p>
            <a:pPr defTabSz="1219170" fontAlgn="base">
              <a:lnSpc>
                <a:spcPct val="90000"/>
              </a:lnSpc>
              <a:spcBef>
                <a:spcPct val="50000"/>
              </a:spcBef>
              <a:spcAft>
                <a:spcPct val="0"/>
              </a:spcAft>
              <a:defRPr/>
            </a:pPr>
            <a:r>
              <a:rPr lang="en-US" sz="4267">
                <a:solidFill>
                  <a:srgbClr val="080808"/>
                </a:solidFill>
                <a:latin typeface="Arial" charset="0"/>
                <a:cs typeface="Arial" charset="0"/>
              </a:rPr>
              <a:t>			</a:t>
            </a:r>
            <a:r>
              <a:rPr lang="en-US" sz="4267" i="1">
                <a:solidFill>
                  <a:srgbClr val="080808"/>
                </a:solidFill>
                <a:latin typeface="Arial" charset="0"/>
                <a:cs typeface="Arial" charset="0"/>
              </a:rPr>
              <a:t>  	</a:t>
            </a:r>
            <a:endParaRPr lang="en-US" sz="4267">
              <a:solidFill>
                <a:srgbClr val="080808"/>
              </a:solidFill>
              <a:latin typeface="Times New Roman" pitchFamily="18" charset="0"/>
              <a:cs typeface="Arial" charset="0"/>
            </a:endParaRPr>
          </a:p>
          <a:p>
            <a:pPr defTabSz="1219170" fontAlgn="base">
              <a:lnSpc>
                <a:spcPct val="90000"/>
              </a:lnSpc>
              <a:spcBef>
                <a:spcPct val="50000"/>
              </a:spcBef>
              <a:spcAft>
                <a:spcPct val="0"/>
              </a:spcAft>
              <a:defRPr/>
            </a:pPr>
            <a:endParaRPr lang="en-US" sz="4267" b="1">
              <a:solidFill>
                <a:srgbClr val="080808"/>
              </a:solidFill>
              <a:latin typeface="Arial" charset="0"/>
              <a:cs typeface="Times New Roman" pitchFamily="18" charset="0"/>
            </a:endParaRPr>
          </a:p>
          <a:p>
            <a:pPr defTabSz="1219170" eaLnBrk="0" fontAlgn="base" hangingPunct="0">
              <a:lnSpc>
                <a:spcPct val="90000"/>
              </a:lnSpc>
              <a:spcBef>
                <a:spcPct val="50000"/>
              </a:spcBef>
              <a:spcAft>
                <a:spcPct val="0"/>
              </a:spcAft>
              <a:defRPr/>
            </a:pPr>
            <a:r>
              <a:rPr lang="en-US" sz="4267">
                <a:solidFill>
                  <a:srgbClr val="080808"/>
                </a:solidFill>
                <a:latin typeface="Arial" charset="0"/>
                <a:cs typeface="Arial" charset="0"/>
              </a:rPr>
              <a:t>		</a:t>
            </a:r>
            <a:endParaRPr lang="en-US" sz="4267">
              <a:solidFill>
                <a:srgbClr val="080808"/>
              </a:solidFill>
              <a:latin typeface="Avva_Shenouda" pitchFamily="34" charset="0"/>
              <a:cs typeface="Times New Roman" pitchFamily="18" charset="0"/>
            </a:endParaRPr>
          </a:p>
        </p:txBody>
      </p:sp>
      <p:graphicFrame>
        <p:nvGraphicFramePr>
          <p:cNvPr id="13543427" name="Group 3"/>
          <p:cNvGraphicFramePr>
            <a:graphicFrameLocks noGrp="1"/>
          </p:cNvGraphicFramePr>
          <p:nvPr/>
        </p:nvGraphicFramePr>
        <p:xfrm>
          <a:off x="335360" y="476673"/>
          <a:ext cx="11449272" cy="5977145"/>
        </p:xfrm>
        <a:graphic>
          <a:graphicData uri="http://schemas.openxmlformats.org/drawingml/2006/table">
            <a:tbl>
              <a:tblPr/>
              <a:tblGrid>
                <a:gridCol w="4172192">
                  <a:extLst>
                    <a:ext uri="{9D8B030D-6E8A-4147-A177-3AD203B41FA5}">
                      <a16:colId xmlns:a16="http://schemas.microsoft.com/office/drawing/2014/main" val="20000"/>
                    </a:ext>
                  </a:extLst>
                </a:gridCol>
                <a:gridCol w="4657332">
                  <a:extLst>
                    <a:ext uri="{9D8B030D-6E8A-4147-A177-3AD203B41FA5}">
                      <a16:colId xmlns:a16="http://schemas.microsoft.com/office/drawing/2014/main" val="20001"/>
                    </a:ext>
                  </a:extLst>
                </a:gridCol>
                <a:gridCol w="2619748">
                  <a:extLst>
                    <a:ext uri="{9D8B030D-6E8A-4147-A177-3AD203B41FA5}">
                      <a16:colId xmlns:a16="http://schemas.microsoft.com/office/drawing/2014/main" val="20002"/>
                    </a:ext>
                  </a:extLst>
                </a:gridCol>
              </a:tblGrid>
              <a:tr h="415846">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CA" sz="2000" b="0" i="0" u="sng" strike="noStrike" cap="none" normalizeH="0" baseline="0" dirty="0" err="1">
                          <a:ln>
                            <a:noFill/>
                          </a:ln>
                          <a:solidFill>
                            <a:schemeClr val="tx1"/>
                          </a:solidFill>
                          <a:effectLst/>
                          <a:latin typeface="Coptic1" pitchFamily="2" charset="0"/>
                          <a:cs typeface="Arial" charset="0"/>
                        </a:rPr>
                        <a:t>Pidiakwn</a:t>
                      </a:r>
                      <a:r>
                        <a:rPr kumimoji="0" lang="en-CA" sz="2000" b="0" i="0" u="sng" strike="noStrike" cap="none" normalizeH="0" baseline="0" dirty="0">
                          <a:ln>
                            <a:noFill/>
                          </a:ln>
                          <a:solidFill>
                            <a:schemeClr val="tx1"/>
                          </a:solidFill>
                          <a:effectLst/>
                          <a:latin typeface="Coptic1" pitchFamily="2" charset="0"/>
                          <a:cs typeface="Arial" charset="0"/>
                        </a:rPr>
                        <a:t>:</a:t>
                      </a:r>
                    </a:p>
                  </a:txBody>
                  <a:tcPr marL="121920" marR="121920" horzOverflow="overflow">
                    <a:lnL>
                      <a:noFill/>
                    </a:lnL>
                    <a:lnR>
                      <a:noFill/>
                    </a:lnR>
                    <a:lnT cap="flat">
                      <a:noFill/>
                    </a:lnT>
                    <a:lnB>
                      <a:noFill/>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400" b="0" i="0" u="sng" strike="noStrike" cap="none" normalizeH="0" baseline="0" dirty="0" err="1">
                          <a:ln>
                            <a:noFill/>
                          </a:ln>
                          <a:solidFill>
                            <a:schemeClr val="tx1"/>
                          </a:solidFill>
                          <a:effectLst/>
                          <a:latin typeface="Arial" charset="0"/>
                          <a:cs typeface="Times New Roman" pitchFamily="18" charset="0"/>
                        </a:rPr>
                        <a:t>Diacre</a:t>
                      </a:r>
                      <a:r>
                        <a:rPr kumimoji="0" lang="en-US" sz="2400" b="0" i="0" u="sng" strike="noStrike" cap="none" normalizeH="0" baseline="0" dirty="0">
                          <a:ln>
                            <a:noFill/>
                          </a:ln>
                          <a:solidFill>
                            <a:schemeClr val="tx1"/>
                          </a:solidFill>
                          <a:effectLst/>
                          <a:latin typeface="Arial" charset="0"/>
                          <a:cs typeface="Times New Roman" pitchFamily="18" charset="0"/>
                        </a:rPr>
                        <a:t>:</a:t>
                      </a:r>
                    </a:p>
                  </a:txBody>
                  <a:tcPr marL="121920" marR="121920" horzOverflow="overflow">
                    <a:lnL>
                      <a:noFill/>
                    </a:lnL>
                    <a:lnR>
                      <a:noFill/>
                    </a:lnR>
                    <a:lnT cap="flat">
                      <a:noFill/>
                    </a:lnT>
                    <a:lnB>
                      <a:noFill/>
                    </a:lnB>
                    <a:lnTlToBr>
                      <a:noFill/>
                    </a:lnTlToBr>
                    <a:lnBlToTr>
                      <a:noFill/>
                    </a:lnBlToTr>
                    <a:noFill/>
                  </a:tcPr>
                </a:tc>
                <a:tc>
                  <a:txBody>
                    <a:bodyPr/>
                    <a:lstStyle/>
                    <a:p>
                      <a:pPr marL="0" marR="0" lvl="0" indent="0" algn="r" defTabSz="914400" rtl="1" eaLnBrk="1" fontAlgn="base" latinLnBrk="0" hangingPunct="1">
                        <a:lnSpc>
                          <a:spcPct val="100000"/>
                        </a:lnSpc>
                        <a:spcBef>
                          <a:spcPct val="20000"/>
                        </a:spcBef>
                        <a:spcAft>
                          <a:spcPct val="0"/>
                        </a:spcAft>
                        <a:buClrTx/>
                        <a:buSzTx/>
                        <a:buFontTx/>
                        <a:buNone/>
                        <a:tabLst/>
                      </a:pPr>
                      <a:r>
                        <a:rPr kumimoji="0" lang="ar-SA" sz="2400" b="0" i="0" u="sng" strike="noStrike" cap="none" normalizeH="0" baseline="0" dirty="0">
                          <a:ln>
                            <a:noFill/>
                          </a:ln>
                          <a:solidFill>
                            <a:schemeClr val="tx1"/>
                          </a:solidFill>
                          <a:effectLst/>
                          <a:latin typeface="+mj-lt"/>
                          <a:cs typeface="Times New Roman" pitchFamily="18" charset="0"/>
                        </a:rPr>
                        <a:t>الشماس</a:t>
                      </a:r>
                      <a:r>
                        <a:rPr kumimoji="0" lang="fr-FR" sz="2400" b="0" i="0" u="sng" strike="noStrike" cap="none" normalizeH="0" baseline="0" dirty="0">
                          <a:ln>
                            <a:noFill/>
                          </a:ln>
                          <a:solidFill>
                            <a:schemeClr val="tx1"/>
                          </a:solidFill>
                          <a:effectLst/>
                          <a:latin typeface="+mj-lt"/>
                          <a:cs typeface="Times New Roman" pitchFamily="18" charset="0"/>
                        </a:rPr>
                        <a:t>:</a:t>
                      </a:r>
                      <a:endParaRPr kumimoji="0" lang="en-US" sz="2000" b="0" i="0" u="none" strike="noStrike" cap="none" normalizeH="0" baseline="0" dirty="0">
                        <a:ln>
                          <a:noFill/>
                        </a:ln>
                        <a:solidFill>
                          <a:schemeClr val="tx1"/>
                        </a:solidFill>
                        <a:effectLst/>
                        <a:latin typeface="+mj-lt"/>
                        <a:cs typeface="Arial" charset="0"/>
                      </a:endParaRPr>
                    </a:p>
                  </a:txBody>
                  <a:tcPr marL="121920" marR="121920" horzOverflow="overflow">
                    <a:lnL>
                      <a:noFill/>
                    </a:lnL>
                    <a:lnR cap="flat">
                      <a:noFill/>
                    </a:lnR>
                    <a:lnT cap="flat">
                      <a:noFill/>
                    </a:lnT>
                    <a:lnB>
                      <a:noFill/>
                    </a:lnB>
                    <a:lnTlToBr>
                      <a:noFill/>
                    </a:lnTlToBr>
                    <a:lnBlToTr>
                      <a:noFill/>
                    </a:lnBlToTr>
                    <a:noFill/>
                  </a:tcPr>
                </a:tc>
                <a:extLst>
                  <a:ext uri="{0D108BD9-81ED-4DB2-BD59-A6C34878D82A}">
                    <a16:rowId xmlns:a16="http://schemas.microsoft.com/office/drawing/2014/main" val="10000"/>
                  </a:ext>
                </a:extLst>
              </a:tr>
              <a:tr h="582185">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3200" b="0" i="0" u="none" strike="noStrike" cap="none" normalizeH="0" baseline="0" dirty="0" err="1">
                          <a:ln>
                            <a:noFill/>
                          </a:ln>
                          <a:solidFill>
                            <a:schemeClr val="tx1"/>
                          </a:solidFill>
                          <a:effectLst/>
                          <a:latin typeface="Coptic1" pitchFamily="2" charset="0"/>
                          <a:cs typeface="Times New Roman" pitchFamily="18" charset="0"/>
                        </a:rPr>
                        <a:t>Proceuxacye</a:t>
                      </a:r>
                      <a:r>
                        <a:rPr kumimoji="0" lang="en-US" sz="3200" b="0" i="0" u="none" strike="noStrike" cap="none" normalizeH="0" baseline="0" dirty="0">
                          <a:ln>
                            <a:noFill/>
                          </a:ln>
                          <a:solidFill>
                            <a:schemeClr val="tx1"/>
                          </a:solidFill>
                          <a:effectLst/>
                          <a:latin typeface="Coptic1" pitchFamily="2" charset="0"/>
                          <a:cs typeface="Times New Roman" pitchFamily="18" charset="0"/>
                        </a:rPr>
                        <a:t>.</a:t>
                      </a:r>
                      <a:endParaRPr kumimoji="0" lang="en-US" sz="3200" b="0" i="1" u="none" strike="noStrike" cap="none" normalizeH="0" baseline="0" dirty="0">
                        <a:ln>
                          <a:noFill/>
                        </a:ln>
                        <a:solidFill>
                          <a:schemeClr val="tx1"/>
                        </a:solidFill>
                        <a:effectLst/>
                        <a:latin typeface="Arial" charset="0"/>
                        <a:cs typeface="Arial" charset="0"/>
                      </a:endParaRPr>
                    </a:p>
                  </a:txBody>
                  <a:tcPr marL="121920" marR="121920" horzOverflow="overflow">
                    <a:lnL>
                      <a:noFill/>
                    </a:lnL>
                    <a:lnR>
                      <a:noFill/>
                    </a:lnR>
                    <a:lnT>
                      <a:noFill/>
                    </a:lnT>
                    <a:lnB>
                      <a:noFill/>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3200" b="0" i="0" u="none" strike="noStrike" cap="none" normalizeH="0" baseline="0" dirty="0" err="1">
                          <a:ln>
                            <a:noFill/>
                          </a:ln>
                          <a:solidFill>
                            <a:schemeClr val="tx1"/>
                          </a:solidFill>
                          <a:effectLst/>
                          <a:latin typeface="Arial" charset="0"/>
                          <a:cs typeface="Arial" charset="0"/>
                        </a:rPr>
                        <a:t>Prions</a:t>
                      </a:r>
                      <a:r>
                        <a:rPr kumimoji="0" lang="en-US" sz="3200" b="0" i="0" u="none" strike="noStrike" cap="none" normalizeH="0" baseline="0" dirty="0">
                          <a:ln>
                            <a:noFill/>
                          </a:ln>
                          <a:solidFill>
                            <a:schemeClr val="tx1"/>
                          </a:solidFill>
                          <a:effectLst/>
                          <a:latin typeface="Arial" charset="0"/>
                          <a:cs typeface="Arial" charset="0"/>
                        </a:rPr>
                        <a:t>.</a:t>
                      </a:r>
                    </a:p>
                  </a:txBody>
                  <a:tcPr marL="121920" marR="121920" horzOverflow="overflow">
                    <a:lnL>
                      <a:noFill/>
                    </a:lnL>
                    <a:lnR>
                      <a:noFill/>
                    </a:lnR>
                    <a:lnT>
                      <a:noFill/>
                    </a:lnT>
                    <a:lnB>
                      <a:noFill/>
                    </a:lnB>
                    <a:lnTlToBr>
                      <a:noFill/>
                    </a:lnTlToBr>
                    <a:lnBlToTr>
                      <a:noFill/>
                    </a:lnBlToTr>
                    <a:noFill/>
                  </a:tcPr>
                </a:tc>
                <a:tc>
                  <a:txBody>
                    <a:bodyPr/>
                    <a:lstStyle/>
                    <a:p>
                      <a:pPr marL="0" marR="0" lvl="0" indent="0" algn="r" defTabSz="914400" rtl="1" eaLnBrk="1" fontAlgn="base" latinLnBrk="0" hangingPunct="1">
                        <a:lnSpc>
                          <a:spcPct val="100000"/>
                        </a:lnSpc>
                        <a:spcBef>
                          <a:spcPct val="20000"/>
                        </a:spcBef>
                        <a:spcAft>
                          <a:spcPct val="0"/>
                        </a:spcAft>
                        <a:buClrTx/>
                        <a:buSzTx/>
                        <a:buFontTx/>
                        <a:buNone/>
                        <a:tabLst/>
                      </a:pPr>
                      <a:r>
                        <a:rPr kumimoji="0" lang="ar-SA" sz="3200" b="0" i="0" u="none" strike="noStrike" cap="none" normalizeH="0" baseline="0" dirty="0">
                          <a:ln>
                            <a:noFill/>
                          </a:ln>
                          <a:solidFill>
                            <a:schemeClr val="tx1"/>
                          </a:solidFill>
                          <a:effectLst/>
                          <a:latin typeface="Arial" charset="0"/>
                          <a:cs typeface="Arial" charset="0"/>
                        </a:rPr>
                        <a:t>صلوا.</a:t>
                      </a:r>
                      <a:endParaRPr kumimoji="0" lang="en-US" sz="3200" b="0" i="0" u="none" strike="noStrike" cap="none" normalizeH="0" baseline="0" dirty="0">
                        <a:ln>
                          <a:noFill/>
                        </a:ln>
                        <a:solidFill>
                          <a:schemeClr val="tx1"/>
                        </a:solidFill>
                        <a:effectLst/>
                        <a:latin typeface="Arial" charset="0"/>
                        <a:cs typeface="Arial" charset="0"/>
                      </a:endParaRPr>
                    </a:p>
                  </a:txBody>
                  <a:tcPr marL="121920" marR="121920" horzOverflow="overflow">
                    <a:lnL>
                      <a:noFill/>
                    </a:lnL>
                    <a:lnR cap="flat">
                      <a:noFill/>
                    </a:lnR>
                    <a:lnT>
                      <a:noFill/>
                    </a:lnT>
                    <a:lnB>
                      <a:noFill/>
                    </a:lnB>
                    <a:lnTlToBr>
                      <a:noFill/>
                    </a:lnTlToBr>
                    <a:lnBlToTr>
                      <a:noFill/>
                    </a:lnBlToTr>
                    <a:noFill/>
                  </a:tcPr>
                </a:tc>
                <a:extLst>
                  <a:ext uri="{0D108BD9-81ED-4DB2-BD59-A6C34878D82A}">
                    <a16:rowId xmlns:a16="http://schemas.microsoft.com/office/drawing/2014/main" val="10001"/>
                  </a:ext>
                </a:extLst>
              </a:tr>
              <a:tr h="415846">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CA" sz="2000" b="0" i="0" u="sng" strike="noStrike" cap="none" normalizeH="0" baseline="0" dirty="0" err="1">
                          <a:ln>
                            <a:noFill/>
                          </a:ln>
                          <a:solidFill>
                            <a:schemeClr val="tx1"/>
                          </a:solidFill>
                          <a:effectLst/>
                          <a:latin typeface="Coptic1" pitchFamily="2" charset="0"/>
                          <a:cs typeface="Arial" charset="0"/>
                        </a:rPr>
                        <a:t>Pilaoc</a:t>
                      </a:r>
                      <a:r>
                        <a:rPr kumimoji="0" lang="en-CA" sz="2000" b="0" i="0" u="sng" strike="noStrike" cap="none" normalizeH="0" baseline="0" dirty="0">
                          <a:ln>
                            <a:noFill/>
                          </a:ln>
                          <a:solidFill>
                            <a:schemeClr val="tx1"/>
                          </a:solidFill>
                          <a:effectLst/>
                          <a:latin typeface="Coptic1" pitchFamily="2" charset="0"/>
                          <a:cs typeface="Arial" charset="0"/>
                        </a:rPr>
                        <a:t>:</a:t>
                      </a:r>
                    </a:p>
                  </a:txBody>
                  <a:tcPr marL="121920" marR="121920" horzOverflow="overflow">
                    <a:lnL>
                      <a:noFill/>
                    </a:lnL>
                    <a:lnR>
                      <a:noFill/>
                    </a:lnR>
                    <a:lnT>
                      <a:noFill/>
                    </a:lnT>
                    <a:lnB>
                      <a:noFill/>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fr-CA" sz="2400" b="0" i="0" u="sng" strike="noStrike" cap="none" normalizeH="0" baseline="0" dirty="0">
                          <a:ln>
                            <a:noFill/>
                          </a:ln>
                          <a:solidFill>
                            <a:schemeClr val="tx1"/>
                          </a:solidFill>
                          <a:effectLst/>
                          <a:latin typeface="+mn-lt"/>
                          <a:cs typeface="Times New Roman" pitchFamily="18" charset="0"/>
                        </a:rPr>
                        <a:t>l’Assemblée</a:t>
                      </a:r>
                      <a:r>
                        <a:rPr kumimoji="0" lang="fr-CA" sz="2400" b="0" i="0" u="sng" strike="noStrike" cap="none" normalizeH="0" baseline="0" dirty="0">
                          <a:ln>
                            <a:noFill/>
                          </a:ln>
                          <a:solidFill>
                            <a:schemeClr val="tx1"/>
                          </a:solidFill>
                          <a:effectLst/>
                          <a:latin typeface="Arial" charset="0"/>
                          <a:cs typeface="Times New Roman" pitchFamily="18" charset="0"/>
                        </a:rPr>
                        <a:t>:</a:t>
                      </a:r>
                      <a:endParaRPr kumimoji="0" lang="en-US" sz="2400" b="0" i="0" u="sng" strike="noStrike" cap="none" normalizeH="0" baseline="0" dirty="0">
                        <a:ln>
                          <a:noFill/>
                        </a:ln>
                        <a:solidFill>
                          <a:schemeClr val="tx1"/>
                        </a:solidFill>
                        <a:effectLst/>
                        <a:latin typeface="Arial" charset="0"/>
                        <a:cs typeface="Times New Roman" pitchFamily="18" charset="0"/>
                      </a:endParaRPr>
                    </a:p>
                  </a:txBody>
                  <a:tcPr marL="121920" marR="121920" horzOverflow="overflow">
                    <a:lnL>
                      <a:noFill/>
                    </a:lnL>
                    <a:lnR>
                      <a:noFill/>
                    </a:lnR>
                    <a:lnT>
                      <a:noFill/>
                    </a:lnT>
                    <a:lnB>
                      <a:noFill/>
                    </a:lnB>
                    <a:lnTlToBr>
                      <a:noFill/>
                    </a:lnTlToBr>
                    <a:lnBlToTr>
                      <a:noFill/>
                    </a:lnBlToTr>
                    <a:noFill/>
                  </a:tcPr>
                </a:tc>
                <a:tc>
                  <a:txBody>
                    <a:bodyPr/>
                    <a:lstStyle/>
                    <a:p>
                      <a:pPr marL="0" marR="0" lvl="0" indent="0" algn="r" defTabSz="914400" rtl="1" eaLnBrk="1" fontAlgn="base" latinLnBrk="0" hangingPunct="1">
                        <a:lnSpc>
                          <a:spcPct val="100000"/>
                        </a:lnSpc>
                        <a:spcBef>
                          <a:spcPct val="20000"/>
                        </a:spcBef>
                        <a:spcAft>
                          <a:spcPct val="0"/>
                        </a:spcAft>
                        <a:buClrTx/>
                        <a:buSzTx/>
                        <a:buFontTx/>
                        <a:buNone/>
                        <a:tabLst/>
                      </a:pPr>
                      <a:r>
                        <a:rPr kumimoji="0" lang="ar-SA" sz="2400" b="0" i="0" u="sng" strike="noStrike" cap="none" normalizeH="0" baseline="0" dirty="0">
                          <a:ln>
                            <a:noFill/>
                          </a:ln>
                          <a:solidFill>
                            <a:schemeClr val="tx1"/>
                          </a:solidFill>
                          <a:effectLst/>
                          <a:latin typeface="+mj-lt"/>
                          <a:cs typeface="Times New Roman" pitchFamily="18" charset="0"/>
                        </a:rPr>
                        <a:t>الشعب:</a:t>
                      </a:r>
                      <a:endParaRPr kumimoji="0" lang="en-US" sz="1400" b="0" i="0" u="none" strike="noStrike" cap="none" normalizeH="0" baseline="0" dirty="0">
                        <a:ln>
                          <a:noFill/>
                        </a:ln>
                        <a:solidFill>
                          <a:schemeClr val="tx1"/>
                        </a:solidFill>
                        <a:effectLst/>
                        <a:latin typeface="+mj-lt"/>
                        <a:cs typeface="Arial" charset="0"/>
                      </a:endParaRPr>
                    </a:p>
                  </a:txBody>
                  <a:tcPr marL="121920" marR="121920" horzOverflow="overflow">
                    <a:lnL>
                      <a:noFill/>
                    </a:lnL>
                    <a:lnR cap="flat">
                      <a:noFill/>
                    </a:lnR>
                    <a:lnT>
                      <a:noFill/>
                    </a:lnT>
                    <a:lnB>
                      <a:noFill/>
                    </a:lnB>
                    <a:lnTlToBr>
                      <a:noFill/>
                    </a:lnTlToBr>
                    <a:lnBlToTr>
                      <a:noFill/>
                    </a:lnBlToTr>
                    <a:noFill/>
                  </a:tcPr>
                </a:tc>
                <a:extLst>
                  <a:ext uri="{0D108BD9-81ED-4DB2-BD59-A6C34878D82A}">
                    <a16:rowId xmlns:a16="http://schemas.microsoft.com/office/drawing/2014/main" val="10002"/>
                  </a:ext>
                </a:extLst>
              </a:tr>
              <a:tr h="637631">
                <a:tc>
                  <a:txBody>
                    <a:bodyPr/>
                    <a:lstStyle/>
                    <a:p>
                      <a:pPr marL="0" marR="0" lvl="0" indent="0" algn="just" defTabSz="914400" rtl="0" eaLnBrk="1" fontAlgn="base" latinLnBrk="0" hangingPunct="1">
                        <a:lnSpc>
                          <a:spcPct val="100000"/>
                        </a:lnSpc>
                        <a:spcBef>
                          <a:spcPct val="20000"/>
                        </a:spcBef>
                        <a:spcAft>
                          <a:spcPct val="0"/>
                        </a:spcAft>
                        <a:buClrTx/>
                        <a:buSzTx/>
                        <a:buFontTx/>
                        <a:buNone/>
                        <a:tabLst/>
                      </a:pPr>
                      <a:r>
                        <a:rPr kumimoji="0" lang="fr-FR" sz="3200" b="0" i="0" u="none" strike="noStrike" cap="none" normalizeH="0" baseline="0" dirty="0" err="1">
                          <a:ln>
                            <a:noFill/>
                          </a:ln>
                          <a:solidFill>
                            <a:schemeClr val="tx1"/>
                          </a:solidFill>
                          <a:effectLst/>
                          <a:latin typeface="Coptic1" pitchFamily="2" charset="0"/>
                          <a:cs typeface="Arial" charset="0"/>
                        </a:rPr>
                        <a:t>Kurie</a:t>
                      </a:r>
                      <a:r>
                        <a:rPr kumimoji="0" lang="fr-FR" sz="3200" b="0" i="0" u="none" strike="noStrike" cap="none" normalizeH="0" baseline="0" dirty="0">
                          <a:ln>
                            <a:noFill/>
                          </a:ln>
                          <a:solidFill>
                            <a:schemeClr val="tx1"/>
                          </a:solidFill>
                          <a:effectLst/>
                          <a:latin typeface="Coptic1" pitchFamily="2" charset="0"/>
                          <a:cs typeface="Arial" charset="0"/>
                        </a:rPr>
                        <a:t>~ </a:t>
                      </a:r>
                      <a:r>
                        <a:rPr kumimoji="0" lang="fr-FR" sz="3200" b="0" i="0" u="none" strike="noStrike" cap="none" normalizeH="0" baseline="0" dirty="0" err="1">
                          <a:ln>
                            <a:noFill/>
                          </a:ln>
                          <a:solidFill>
                            <a:schemeClr val="tx1"/>
                          </a:solidFill>
                          <a:effectLst/>
                          <a:latin typeface="Coptic1" pitchFamily="2" charset="0"/>
                          <a:cs typeface="Arial" charset="0"/>
                        </a:rPr>
                        <a:t>e~le</a:t>
                      </a:r>
                      <a:r>
                        <a:rPr kumimoji="0" lang="fr-FR" sz="3200" b="0" i="0" u="none" strike="noStrike" cap="none" normalizeH="0" baseline="0" dirty="0">
                          <a:ln>
                            <a:noFill/>
                          </a:ln>
                          <a:solidFill>
                            <a:schemeClr val="tx1"/>
                          </a:solidFill>
                          <a:effectLst/>
                          <a:latin typeface="Coptic1" pitchFamily="2" charset="0"/>
                          <a:cs typeface="Arial" charset="0"/>
                        </a:rPr>
                        <a:t>/~con.</a:t>
                      </a:r>
                    </a:p>
                  </a:txBody>
                  <a:tcPr marL="121920" marR="121920" horzOverflow="overflow">
                    <a:lnL>
                      <a:noFill/>
                    </a:lnL>
                    <a:lnR>
                      <a:noFill/>
                    </a:lnR>
                    <a:lnT>
                      <a:noFill/>
                    </a:lnT>
                    <a:lnB>
                      <a:noFill/>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3200" b="0" i="0" u="none" strike="noStrike" cap="none" normalizeH="0" baseline="0" dirty="0" err="1">
                          <a:ln>
                            <a:noFill/>
                          </a:ln>
                          <a:solidFill>
                            <a:schemeClr val="tx1"/>
                          </a:solidFill>
                          <a:effectLst/>
                          <a:latin typeface="Arial" charset="0"/>
                          <a:cs typeface="Arial" charset="0"/>
                        </a:rPr>
                        <a:t>Pitié</a:t>
                      </a:r>
                      <a:r>
                        <a:rPr kumimoji="0" lang="en-US" sz="3200" b="0" i="0" u="none" strike="noStrike" cap="none" normalizeH="0" baseline="0" dirty="0">
                          <a:ln>
                            <a:noFill/>
                          </a:ln>
                          <a:solidFill>
                            <a:schemeClr val="tx1"/>
                          </a:solidFill>
                          <a:effectLst/>
                          <a:latin typeface="Arial" charset="0"/>
                          <a:cs typeface="Arial" charset="0"/>
                        </a:rPr>
                        <a:t> Seigneur</a:t>
                      </a:r>
                      <a:r>
                        <a:rPr kumimoji="0" lang="en-US" sz="3600" b="0" i="0" u="none" strike="noStrike" cap="none" normalizeH="0" baseline="0" dirty="0">
                          <a:ln>
                            <a:noFill/>
                          </a:ln>
                          <a:solidFill>
                            <a:schemeClr val="tx1"/>
                          </a:solidFill>
                          <a:effectLst/>
                          <a:latin typeface="Arial" charset="0"/>
                          <a:cs typeface="Arial" charset="0"/>
                        </a:rPr>
                        <a:t>.</a:t>
                      </a:r>
                    </a:p>
                  </a:txBody>
                  <a:tcPr marL="121920" marR="121920" horzOverflow="overflow">
                    <a:lnL>
                      <a:noFill/>
                    </a:lnL>
                    <a:lnR>
                      <a:noFill/>
                    </a:lnR>
                    <a:lnT>
                      <a:noFill/>
                    </a:lnT>
                    <a:lnB>
                      <a:noFill/>
                    </a:lnB>
                    <a:lnTlToBr>
                      <a:noFill/>
                    </a:lnTlToBr>
                    <a:lnBlToTr>
                      <a:noFill/>
                    </a:lnBlToTr>
                    <a:noFill/>
                  </a:tcPr>
                </a:tc>
                <a:tc>
                  <a:txBody>
                    <a:bodyPr/>
                    <a:lstStyle/>
                    <a:p>
                      <a:pPr marL="0" marR="0" lvl="0" indent="0" algn="r" defTabSz="914400" rtl="1" eaLnBrk="1" fontAlgn="base" latinLnBrk="0" hangingPunct="1">
                        <a:lnSpc>
                          <a:spcPct val="100000"/>
                        </a:lnSpc>
                        <a:spcBef>
                          <a:spcPct val="20000"/>
                        </a:spcBef>
                        <a:spcAft>
                          <a:spcPct val="0"/>
                        </a:spcAft>
                        <a:buClrTx/>
                        <a:buSzTx/>
                        <a:buFontTx/>
                        <a:buNone/>
                        <a:tabLst/>
                      </a:pPr>
                      <a:r>
                        <a:rPr kumimoji="0" lang="ar-SA" sz="3200" b="0" i="0" u="none" strike="noStrike" cap="none" normalizeH="0" baseline="0" dirty="0">
                          <a:ln>
                            <a:noFill/>
                          </a:ln>
                          <a:solidFill>
                            <a:schemeClr val="tx1"/>
                          </a:solidFill>
                          <a:effectLst/>
                          <a:latin typeface="Arial" charset="0"/>
                          <a:cs typeface="Arial" charset="0"/>
                        </a:rPr>
                        <a:t>يا ربُ ارحم.</a:t>
                      </a:r>
                      <a:endParaRPr kumimoji="0" lang="en-US" sz="3200" b="0" i="0" u="none" strike="noStrike" cap="none" normalizeH="0" baseline="0" dirty="0">
                        <a:ln>
                          <a:noFill/>
                        </a:ln>
                        <a:solidFill>
                          <a:schemeClr val="tx1"/>
                        </a:solidFill>
                        <a:effectLst/>
                        <a:latin typeface="Coptic1" pitchFamily="2" charset="0"/>
                        <a:cs typeface="Times New Roman" pitchFamily="18" charset="0"/>
                      </a:endParaRPr>
                    </a:p>
                  </a:txBody>
                  <a:tcPr marL="121920" marR="121920" horzOverflow="overflow">
                    <a:lnL>
                      <a:noFill/>
                    </a:lnL>
                    <a:lnR cap="flat">
                      <a:noFill/>
                    </a:lnR>
                    <a:lnT>
                      <a:noFill/>
                    </a:lnT>
                    <a:lnB>
                      <a:noFill/>
                    </a:lnB>
                    <a:lnTlToBr>
                      <a:noFill/>
                    </a:lnTlToBr>
                    <a:lnBlToTr>
                      <a:noFill/>
                    </a:lnBlToTr>
                    <a:noFill/>
                  </a:tcPr>
                </a:tc>
                <a:extLst>
                  <a:ext uri="{0D108BD9-81ED-4DB2-BD59-A6C34878D82A}">
                    <a16:rowId xmlns:a16="http://schemas.microsoft.com/office/drawing/2014/main" val="10003"/>
                  </a:ext>
                </a:extLst>
              </a:tr>
              <a:tr h="415846">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CA" sz="2000" b="0" i="0" u="sng" strike="noStrike" cap="none" normalizeH="0" baseline="0" dirty="0" err="1">
                          <a:ln>
                            <a:noFill/>
                          </a:ln>
                          <a:solidFill>
                            <a:schemeClr val="tx1"/>
                          </a:solidFill>
                          <a:effectLst/>
                          <a:latin typeface="Coptic1" pitchFamily="2" charset="0"/>
                          <a:cs typeface="Times New Roman" pitchFamily="18" charset="0"/>
                        </a:rPr>
                        <a:t>Piou</a:t>
                      </a:r>
                      <a:r>
                        <a:rPr kumimoji="0" lang="en-CA" sz="2000" b="0" i="0" u="sng" strike="noStrike" cap="none" normalizeH="0" baseline="0" dirty="0">
                          <a:ln>
                            <a:noFill/>
                          </a:ln>
                          <a:solidFill>
                            <a:schemeClr val="tx1"/>
                          </a:solidFill>
                          <a:effectLst/>
                          <a:latin typeface="Coptic1" pitchFamily="2" charset="0"/>
                          <a:cs typeface="Times New Roman" pitchFamily="18" charset="0"/>
                        </a:rPr>
                        <a:t>/b:</a:t>
                      </a:r>
                    </a:p>
                  </a:txBody>
                  <a:tcPr marL="121920" marR="121920" horzOverflow="overflow">
                    <a:lnL>
                      <a:noFill/>
                    </a:lnL>
                    <a:lnR>
                      <a:noFill/>
                    </a:lnR>
                    <a:lnT>
                      <a:noFill/>
                    </a:lnT>
                    <a:lnB>
                      <a:noFill/>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fr-CA" sz="2400" b="0" i="0" u="sng" strike="noStrike" cap="none" normalizeH="0" baseline="0" dirty="0">
                          <a:ln>
                            <a:noFill/>
                          </a:ln>
                          <a:solidFill>
                            <a:schemeClr val="tx1"/>
                          </a:solidFill>
                          <a:effectLst/>
                          <a:latin typeface="Arial" charset="0"/>
                          <a:cs typeface="Arial" charset="0"/>
                        </a:rPr>
                        <a:t>Prêtre:</a:t>
                      </a:r>
                      <a:endParaRPr kumimoji="0" lang="en-US" sz="1400" b="0" i="0" u="none" strike="noStrike" cap="none" normalizeH="0" baseline="0" dirty="0">
                        <a:ln>
                          <a:noFill/>
                        </a:ln>
                        <a:solidFill>
                          <a:schemeClr val="tx1"/>
                        </a:solidFill>
                        <a:effectLst/>
                        <a:latin typeface="Coptic1" pitchFamily="2" charset="0"/>
                        <a:cs typeface="Times New Roman" pitchFamily="18" charset="0"/>
                      </a:endParaRPr>
                    </a:p>
                  </a:txBody>
                  <a:tcPr marL="121920" marR="121920" horzOverflow="overflow">
                    <a:lnL>
                      <a:noFill/>
                    </a:lnL>
                    <a:lnR>
                      <a:noFill/>
                    </a:lnR>
                    <a:lnT>
                      <a:noFill/>
                    </a:lnT>
                    <a:lnB>
                      <a:noFill/>
                    </a:lnB>
                    <a:lnTlToBr>
                      <a:noFill/>
                    </a:lnTlToBr>
                    <a:lnBlToTr>
                      <a:noFill/>
                    </a:lnBlToTr>
                    <a:noFill/>
                  </a:tcPr>
                </a:tc>
                <a:tc>
                  <a:txBody>
                    <a:bodyPr/>
                    <a:lstStyle/>
                    <a:p>
                      <a:pPr marL="0" marR="0" lvl="0" indent="0" algn="r" defTabSz="914400" rtl="1" eaLnBrk="1" fontAlgn="base" latinLnBrk="0" hangingPunct="1">
                        <a:lnSpc>
                          <a:spcPct val="100000"/>
                        </a:lnSpc>
                        <a:spcBef>
                          <a:spcPct val="20000"/>
                        </a:spcBef>
                        <a:spcAft>
                          <a:spcPct val="0"/>
                        </a:spcAft>
                        <a:buClrTx/>
                        <a:buSzTx/>
                        <a:buFontTx/>
                        <a:buNone/>
                        <a:tabLst/>
                      </a:pPr>
                      <a:r>
                        <a:rPr kumimoji="0" lang="ar-SA" sz="2400" b="0" i="0" u="sng" strike="noStrike" cap="none" normalizeH="0" baseline="0" dirty="0">
                          <a:ln>
                            <a:noFill/>
                          </a:ln>
                          <a:solidFill>
                            <a:schemeClr val="tx1"/>
                          </a:solidFill>
                          <a:effectLst/>
                          <a:latin typeface="Arial" charset="0"/>
                          <a:cs typeface="Arial" charset="0"/>
                        </a:rPr>
                        <a:t>الكاهن:</a:t>
                      </a:r>
                      <a:endParaRPr kumimoji="0" lang="en-US" sz="1400" b="0" i="0" u="none" strike="noStrike" cap="none" normalizeH="0" baseline="0" dirty="0">
                        <a:ln>
                          <a:noFill/>
                        </a:ln>
                        <a:solidFill>
                          <a:schemeClr val="tx1"/>
                        </a:solidFill>
                        <a:effectLst/>
                        <a:latin typeface="Coptic1" pitchFamily="2" charset="0"/>
                        <a:cs typeface="Times New Roman" pitchFamily="18" charset="0"/>
                      </a:endParaRPr>
                    </a:p>
                  </a:txBody>
                  <a:tcPr marL="121920" marR="121920" horzOverflow="overflow">
                    <a:lnL>
                      <a:noFill/>
                    </a:lnL>
                    <a:lnR cap="flat">
                      <a:noFill/>
                    </a:lnR>
                    <a:lnT>
                      <a:noFill/>
                    </a:lnT>
                    <a:lnB>
                      <a:noFill/>
                    </a:lnB>
                    <a:lnTlToBr>
                      <a:noFill/>
                    </a:lnTlToBr>
                    <a:lnBlToTr>
                      <a:noFill/>
                    </a:lnBlToTr>
                    <a:noFill/>
                  </a:tcPr>
                </a:tc>
                <a:extLst>
                  <a:ext uri="{0D108BD9-81ED-4DB2-BD59-A6C34878D82A}">
                    <a16:rowId xmlns:a16="http://schemas.microsoft.com/office/drawing/2014/main" val="10004"/>
                  </a:ext>
                </a:extLst>
              </a:tr>
              <a:tr h="3077261">
                <a:tc>
                  <a:txBody>
                    <a:bodyPr/>
                    <a:lstStyle/>
                    <a:p>
                      <a:pPr marL="0" marR="0" lvl="0" indent="0" algn="just" defTabSz="914400" rtl="0" eaLnBrk="1" fontAlgn="base" latinLnBrk="0" hangingPunct="1">
                        <a:lnSpc>
                          <a:spcPct val="100000"/>
                        </a:lnSpc>
                        <a:spcBef>
                          <a:spcPct val="20000"/>
                        </a:spcBef>
                        <a:spcAft>
                          <a:spcPct val="0"/>
                        </a:spcAft>
                        <a:buClrTx/>
                        <a:buSzTx/>
                        <a:buFontTx/>
                        <a:buNone/>
                        <a:tabLst/>
                      </a:pPr>
                      <a:r>
                        <a:rPr kumimoji="0" lang="en-US" sz="3200" b="0" i="0" u="none" strike="noStrike" cap="none" normalizeH="0" baseline="0" dirty="0" err="1">
                          <a:ln>
                            <a:noFill/>
                          </a:ln>
                          <a:solidFill>
                            <a:schemeClr val="tx1"/>
                          </a:solidFill>
                          <a:effectLst/>
                          <a:latin typeface="Coptic1" pitchFamily="2" charset="0"/>
                          <a:cs typeface="Arial" charset="0"/>
                        </a:rPr>
                        <a:t>Vn</a:t>
                      </a:r>
                      <a:r>
                        <a:rPr kumimoji="0" lang="en-US" sz="3200" b="0" i="0" u="none" strike="noStrike" cap="none" normalizeH="0" baseline="0" dirty="0">
                          <a:ln>
                            <a:noFill/>
                          </a:ln>
                          <a:solidFill>
                            <a:schemeClr val="tx1"/>
                          </a:solidFill>
                          <a:effectLst/>
                          <a:latin typeface="Coptic1" pitchFamily="2" charset="0"/>
                          <a:cs typeface="Arial" charset="0"/>
                        </a:rPr>
                        <a:t>/b P[</a:t>
                      </a:r>
                      <a:r>
                        <a:rPr kumimoji="0" lang="en-US" sz="3200" b="0" i="0" u="none" strike="noStrike" cap="none" normalizeH="0" baseline="0" dirty="0" err="1">
                          <a:ln>
                            <a:noFill/>
                          </a:ln>
                          <a:solidFill>
                            <a:schemeClr val="tx1"/>
                          </a:solidFill>
                          <a:effectLst/>
                          <a:latin typeface="Coptic1" pitchFamily="2" charset="0"/>
                          <a:cs typeface="Arial" charset="0"/>
                        </a:rPr>
                        <a:t>oic</a:t>
                      </a:r>
                      <a:r>
                        <a:rPr kumimoji="0" lang="en-US" sz="3200" b="0" i="0" u="none" strike="noStrike" cap="none" normalizeH="0" baseline="0" dirty="0">
                          <a:ln>
                            <a:noFill/>
                          </a:ln>
                          <a:solidFill>
                            <a:schemeClr val="tx1"/>
                          </a:solidFill>
                          <a:effectLst/>
                          <a:latin typeface="Coptic1" pitchFamily="2" charset="0"/>
                          <a:cs typeface="Arial" charset="0"/>
                        </a:rPr>
                        <a:t> </a:t>
                      </a:r>
                      <a:r>
                        <a:rPr kumimoji="0" lang="en-US" sz="3200" b="0" i="0" u="none" strike="noStrike" cap="none" normalizeH="0" baseline="0" dirty="0" err="1">
                          <a:ln>
                            <a:noFill/>
                          </a:ln>
                          <a:solidFill>
                            <a:schemeClr val="tx1"/>
                          </a:solidFill>
                          <a:effectLst/>
                          <a:latin typeface="Coptic1" pitchFamily="2" charset="0"/>
                          <a:cs typeface="Arial" charset="0"/>
                        </a:rPr>
                        <a:t>Vnou</a:t>
                      </a:r>
                      <a:r>
                        <a:rPr kumimoji="0" lang="en-US" sz="3200" b="0" i="0" u="none" strike="noStrike" cap="none" normalizeH="0" baseline="0" dirty="0">
                          <a:ln>
                            <a:noFill/>
                          </a:ln>
                          <a:solidFill>
                            <a:schemeClr val="tx1"/>
                          </a:solidFill>
                          <a:effectLst/>
                          <a:latin typeface="Coptic1" pitchFamily="2" charset="0"/>
                          <a:cs typeface="Arial" charset="0"/>
                        </a:rPr>
                        <a:t>] </a:t>
                      </a:r>
                      <a:r>
                        <a:rPr kumimoji="0" lang="en-US" sz="3200" b="0" i="0" u="none" strike="noStrike" cap="none" normalizeH="0" baseline="0" dirty="0" err="1">
                          <a:ln>
                            <a:noFill/>
                          </a:ln>
                          <a:solidFill>
                            <a:schemeClr val="tx1"/>
                          </a:solidFill>
                          <a:effectLst/>
                          <a:latin typeface="Coptic1" pitchFamily="2" charset="0"/>
                          <a:cs typeface="Arial" charset="0"/>
                        </a:rPr>
                        <a:t>pipantokratwr</a:t>
                      </a:r>
                      <a:r>
                        <a:rPr kumimoji="0" lang="en-US" sz="3200" b="0" i="0" u="none" strike="noStrike" cap="none" normalizeH="0" baseline="0" dirty="0">
                          <a:ln>
                            <a:noFill/>
                          </a:ln>
                          <a:solidFill>
                            <a:schemeClr val="tx1"/>
                          </a:solidFill>
                          <a:effectLst/>
                          <a:latin typeface="Coptic1" pitchFamily="2" charset="0"/>
                          <a:cs typeface="Arial" charset="0"/>
                        </a:rPr>
                        <a:t>: </a:t>
                      </a:r>
                      <a:r>
                        <a:rPr kumimoji="0" lang="en-US" sz="3200" b="0" i="0" u="none" strike="noStrike" cap="none" normalizeH="0" baseline="0" dirty="0" err="1">
                          <a:ln>
                            <a:noFill/>
                          </a:ln>
                          <a:solidFill>
                            <a:schemeClr val="tx1"/>
                          </a:solidFill>
                          <a:effectLst/>
                          <a:latin typeface="Coptic1" pitchFamily="2" charset="0"/>
                          <a:cs typeface="Arial" charset="0"/>
                        </a:rPr>
                        <a:t>Viwt</a:t>
                      </a:r>
                      <a:r>
                        <a:rPr kumimoji="0" lang="en-US" sz="3200" b="0" i="0" u="none" strike="noStrike" cap="none" normalizeH="0" baseline="0" dirty="0">
                          <a:ln>
                            <a:noFill/>
                          </a:ln>
                          <a:solidFill>
                            <a:schemeClr val="tx1"/>
                          </a:solidFill>
                          <a:effectLst/>
                          <a:latin typeface="Coptic1" pitchFamily="2" charset="0"/>
                          <a:cs typeface="Arial" charset="0"/>
                        </a:rPr>
                        <a:t> </a:t>
                      </a:r>
                      <a:r>
                        <a:rPr kumimoji="0" lang="en-US" sz="3200" b="0" i="0" u="none" strike="noStrike" cap="none" normalizeH="0" baseline="0" dirty="0" err="1">
                          <a:ln>
                            <a:noFill/>
                          </a:ln>
                          <a:solidFill>
                            <a:schemeClr val="tx1"/>
                          </a:solidFill>
                          <a:effectLst/>
                          <a:latin typeface="Coptic1" pitchFamily="2" charset="0"/>
                          <a:cs typeface="Arial" charset="0"/>
                        </a:rPr>
                        <a:t>m~Pen</a:t>
                      </a:r>
                      <a:r>
                        <a:rPr kumimoji="0" lang="en-US" sz="3200" b="0" i="0" u="none" strike="noStrike" cap="none" normalizeH="0" baseline="0" dirty="0">
                          <a:ln>
                            <a:noFill/>
                          </a:ln>
                          <a:solidFill>
                            <a:schemeClr val="tx1"/>
                          </a:solidFill>
                          <a:effectLst/>
                          <a:latin typeface="Coptic1" pitchFamily="2" charset="0"/>
                          <a:cs typeface="Arial" charset="0"/>
                        </a:rPr>
                        <a:t>[</a:t>
                      </a:r>
                      <a:r>
                        <a:rPr kumimoji="0" lang="en-US" sz="3200" b="0" i="0" u="none" strike="noStrike" cap="none" normalizeH="0" baseline="0" dirty="0" err="1">
                          <a:ln>
                            <a:noFill/>
                          </a:ln>
                          <a:solidFill>
                            <a:schemeClr val="tx1"/>
                          </a:solidFill>
                          <a:effectLst/>
                          <a:latin typeface="Coptic1" pitchFamily="2" charset="0"/>
                          <a:cs typeface="Arial" charset="0"/>
                        </a:rPr>
                        <a:t>oic</a:t>
                      </a:r>
                      <a:r>
                        <a:rPr kumimoji="0" lang="en-US" sz="3200" b="0" i="0" u="none" strike="noStrike" cap="none" normalizeH="0" baseline="0" dirty="0">
                          <a:ln>
                            <a:noFill/>
                          </a:ln>
                          <a:solidFill>
                            <a:schemeClr val="tx1"/>
                          </a:solidFill>
                          <a:effectLst/>
                          <a:latin typeface="Coptic1" pitchFamily="2" charset="0"/>
                          <a:cs typeface="Arial" charset="0"/>
                        </a:rPr>
                        <a:t> </a:t>
                      </a:r>
                      <a:r>
                        <a:rPr kumimoji="0" lang="en-US" sz="3200" b="0" i="0" u="none" strike="noStrike" cap="none" normalizeH="0" baseline="0" dirty="0" err="1">
                          <a:ln>
                            <a:noFill/>
                          </a:ln>
                          <a:solidFill>
                            <a:schemeClr val="tx1"/>
                          </a:solidFill>
                          <a:effectLst/>
                          <a:latin typeface="Coptic1" pitchFamily="2" charset="0"/>
                          <a:cs typeface="Arial" charset="0"/>
                        </a:rPr>
                        <a:t>ouoh</a:t>
                      </a:r>
                      <a:r>
                        <a:rPr kumimoji="0" lang="en-US" sz="3200" b="0" i="0" u="none" strike="noStrike" cap="none" normalizeH="0" baseline="0" dirty="0">
                          <a:ln>
                            <a:noFill/>
                          </a:ln>
                          <a:solidFill>
                            <a:schemeClr val="tx1"/>
                          </a:solidFill>
                          <a:effectLst/>
                          <a:latin typeface="Coptic1" pitchFamily="2" charset="0"/>
                          <a:cs typeface="Arial" charset="0"/>
                        </a:rPr>
                        <a:t> </a:t>
                      </a:r>
                      <a:r>
                        <a:rPr kumimoji="0" lang="en-US" sz="3200" b="0" i="0" u="none" strike="noStrike" cap="none" normalizeH="0" baseline="0" dirty="0" err="1">
                          <a:ln>
                            <a:noFill/>
                          </a:ln>
                          <a:solidFill>
                            <a:schemeClr val="tx1"/>
                          </a:solidFill>
                          <a:effectLst/>
                          <a:latin typeface="Coptic1" pitchFamily="2" charset="0"/>
                          <a:cs typeface="Arial" charset="0"/>
                        </a:rPr>
                        <a:t>Pennou</a:t>
                      </a:r>
                      <a:r>
                        <a:rPr kumimoji="0" lang="en-US" sz="3200" b="0" i="0" u="none" strike="noStrike" cap="none" normalizeH="0" baseline="0" dirty="0">
                          <a:ln>
                            <a:noFill/>
                          </a:ln>
                          <a:solidFill>
                            <a:schemeClr val="tx1"/>
                          </a:solidFill>
                          <a:effectLst/>
                          <a:latin typeface="Coptic1" pitchFamily="2" charset="0"/>
                          <a:cs typeface="Arial" charset="0"/>
                        </a:rPr>
                        <a:t>] </a:t>
                      </a:r>
                      <a:r>
                        <a:rPr kumimoji="0" lang="en-US" sz="3200" b="0" i="0" u="none" strike="noStrike" cap="none" normalizeH="0" baseline="0" dirty="0" err="1">
                          <a:ln>
                            <a:noFill/>
                          </a:ln>
                          <a:solidFill>
                            <a:schemeClr val="tx1"/>
                          </a:solidFill>
                          <a:effectLst/>
                          <a:latin typeface="Coptic1" pitchFamily="2" charset="0"/>
                          <a:cs typeface="Arial" charset="0"/>
                        </a:rPr>
                        <a:t>ouoh</a:t>
                      </a:r>
                      <a:r>
                        <a:rPr kumimoji="0" lang="en-US" sz="3200" b="0" i="0" u="none" strike="noStrike" cap="none" normalizeH="0" baseline="0" dirty="0">
                          <a:ln>
                            <a:noFill/>
                          </a:ln>
                          <a:solidFill>
                            <a:schemeClr val="tx1"/>
                          </a:solidFill>
                          <a:effectLst/>
                          <a:latin typeface="Coptic1" pitchFamily="2" charset="0"/>
                          <a:cs typeface="Arial" charset="0"/>
                        </a:rPr>
                        <a:t> </a:t>
                      </a:r>
                      <a:r>
                        <a:rPr kumimoji="0" lang="en-US" sz="3200" b="0" i="0" u="none" strike="noStrike" cap="none" normalizeH="0" baseline="0" dirty="0" err="1">
                          <a:ln>
                            <a:noFill/>
                          </a:ln>
                          <a:solidFill>
                            <a:schemeClr val="tx1"/>
                          </a:solidFill>
                          <a:effectLst/>
                          <a:latin typeface="Coptic1" pitchFamily="2" charset="0"/>
                          <a:cs typeface="Arial" charset="0"/>
                        </a:rPr>
                        <a:t>pencwt</a:t>
                      </a:r>
                      <a:r>
                        <a:rPr kumimoji="0" lang="en-US" sz="3200" b="0" i="0" u="none" strike="noStrike" cap="none" normalizeH="0" baseline="0" dirty="0">
                          <a:ln>
                            <a:noFill/>
                          </a:ln>
                          <a:solidFill>
                            <a:schemeClr val="tx1"/>
                          </a:solidFill>
                          <a:effectLst/>
                          <a:latin typeface="Coptic1" pitchFamily="2" charset="0"/>
                          <a:cs typeface="Arial" charset="0"/>
                        </a:rPr>
                        <a:t>/r I/#c# </a:t>
                      </a:r>
                      <a:r>
                        <a:rPr kumimoji="0" lang="en-US" sz="3200" b="0" i="0" u="none" strike="noStrike" cap="none" normalizeH="0" baseline="0" dirty="0" err="1">
                          <a:ln>
                            <a:noFill/>
                          </a:ln>
                          <a:solidFill>
                            <a:schemeClr val="tx1"/>
                          </a:solidFill>
                          <a:effectLst/>
                          <a:latin typeface="Coptic1" pitchFamily="2" charset="0"/>
                          <a:cs typeface="Arial" charset="0"/>
                        </a:rPr>
                        <a:t>P,#c</a:t>
                      </a:r>
                      <a:r>
                        <a:rPr kumimoji="0" lang="en-US" sz="3200" b="0" i="0" u="none" strike="noStrike" cap="none" normalizeH="0" baseline="0" dirty="0">
                          <a:ln>
                            <a:noFill/>
                          </a:ln>
                          <a:solidFill>
                            <a:schemeClr val="tx1"/>
                          </a:solidFill>
                          <a:effectLst/>
                          <a:latin typeface="Coptic1" pitchFamily="2" charset="0"/>
                          <a:cs typeface="Arial" charset="0"/>
                        </a:rPr>
                        <a:t>#:</a:t>
                      </a:r>
                      <a:endParaRPr kumimoji="0" lang="en-US" sz="3200" b="0" i="0" u="none" strike="noStrike" cap="none" normalizeH="0" baseline="0" dirty="0">
                        <a:ln>
                          <a:noFill/>
                        </a:ln>
                        <a:solidFill>
                          <a:schemeClr val="tx1"/>
                        </a:solidFill>
                        <a:effectLst/>
                        <a:latin typeface="Coptic1" pitchFamily="2" charset="0"/>
                        <a:cs typeface="Times New Roman" pitchFamily="18" charset="0"/>
                      </a:endParaRPr>
                    </a:p>
                  </a:txBody>
                  <a:tcPr marL="121920" marR="121920" horzOverflow="overflow">
                    <a:lnL>
                      <a:noFill/>
                    </a:lnL>
                    <a:lnR>
                      <a:noFill/>
                    </a:lnR>
                    <a:lnT>
                      <a:noFill/>
                    </a:lnT>
                    <a:lnB cap="flat">
                      <a:noFill/>
                    </a:lnB>
                    <a:lnTlToBr>
                      <a:noFill/>
                    </a:lnTlToBr>
                    <a:lnBlToTr>
                      <a:noFill/>
                    </a:lnBlToTr>
                    <a:noFill/>
                  </a:tcPr>
                </a:tc>
                <a:tc>
                  <a:txBody>
                    <a:bodyPr/>
                    <a:lstStyle/>
                    <a:p>
                      <a:pPr marL="0" marR="0" lvl="0" indent="0" algn="just" defTabSz="914400" rtl="0" eaLnBrk="1" fontAlgn="base" latinLnBrk="0" hangingPunct="1">
                        <a:lnSpc>
                          <a:spcPct val="100000"/>
                        </a:lnSpc>
                        <a:spcBef>
                          <a:spcPct val="20000"/>
                        </a:spcBef>
                        <a:spcAft>
                          <a:spcPct val="0"/>
                        </a:spcAft>
                        <a:buClrTx/>
                        <a:buSzTx/>
                        <a:buFontTx/>
                        <a:buNone/>
                        <a:tabLst/>
                      </a:pPr>
                      <a:r>
                        <a:rPr kumimoji="0" lang="en-US" sz="3600" b="0" i="0" u="none" strike="noStrike" cap="none" normalizeH="0" baseline="0" dirty="0">
                          <a:ln>
                            <a:noFill/>
                          </a:ln>
                          <a:solidFill>
                            <a:schemeClr val="tx1"/>
                          </a:solidFill>
                          <a:effectLst/>
                          <a:latin typeface="Arial" charset="0"/>
                          <a:cs typeface="Times New Roman" pitchFamily="18" charset="0"/>
                        </a:rPr>
                        <a:t>Ô Maître, Seigneur, Dieu Tout-Puissant Père  de </a:t>
                      </a:r>
                      <a:r>
                        <a:rPr kumimoji="0" lang="en-US" sz="3600" b="0" i="0" u="none" strike="noStrike" cap="none" normalizeH="0" baseline="0" dirty="0" err="1">
                          <a:ln>
                            <a:noFill/>
                          </a:ln>
                          <a:solidFill>
                            <a:schemeClr val="tx1"/>
                          </a:solidFill>
                          <a:effectLst/>
                          <a:latin typeface="Arial" charset="0"/>
                          <a:cs typeface="Times New Roman" pitchFamily="18" charset="0"/>
                        </a:rPr>
                        <a:t>notre</a:t>
                      </a:r>
                      <a:r>
                        <a:rPr kumimoji="0" lang="en-US" sz="3600" b="0" i="0" u="none" strike="noStrike" cap="none" normalizeH="0" baseline="0" dirty="0">
                          <a:ln>
                            <a:noFill/>
                          </a:ln>
                          <a:solidFill>
                            <a:schemeClr val="tx1"/>
                          </a:solidFill>
                          <a:effectLst/>
                          <a:latin typeface="Arial" charset="0"/>
                          <a:cs typeface="Times New Roman" pitchFamily="18" charset="0"/>
                        </a:rPr>
                        <a:t> Seigneur, Dieu et </a:t>
                      </a:r>
                      <a:r>
                        <a:rPr kumimoji="0" lang="en-US" sz="3600" b="0" i="0" u="none" strike="noStrike" cap="none" normalizeH="0" baseline="0" dirty="0" err="1">
                          <a:ln>
                            <a:noFill/>
                          </a:ln>
                          <a:solidFill>
                            <a:schemeClr val="tx1"/>
                          </a:solidFill>
                          <a:effectLst/>
                          <a:latin typeface="Arial" charset="0"/>
                          <a:cs typeface="Times New Roman" pitchFamily="18" charset="0"/>
                        </a:rPr>
                        <a:t>Sauveur</a:t>
                      </a:r>
                      <a:r>
                        <a:rPr kumimoji="0" lang="en-US" sz="3600" b="0" i="0" u="none" strike="noStrike" cap="none" normalizeH="0" baseline="0" dirty="0">
                          <a:ln>
                            <a:noFill/>
                          </a:ln>
                          <a:solidFill>
                            <a:schemeClr val="tx1"/>
                          </a:solidFill>
                          <a:effectLst/>
                          <a:latin typeface="Arial" charset="0"/>
                          <a:cs typeface="Times New Roman" pitchFamily="18" charset="0"/>
                        </a:rPr>
                        <a:t>, </a:t>
                      </a:r>
                      <a:r>
                        <a:rPr kumimoji="0" lang="en-US" sz="3600" b="0" i="0" u="none" strike="noStrike" cap="none" normalizeH="0" baseline="0" dirty="0" err="1">
                          <a:ln>
                            <a:noFill/>
                          </a:ln>
                          <a:solidFill>
                            <a:schemeClr val="tx1"/>
                          </a:solidFill>
                          <a:effectLst/>
                          <a:latin typeface="Arial" charset="0"/>
                          <a:cs typeface="Times New Roman" pitchFamily="18" charset="0"/>
                        </a:rPr>
                        <a:t>Jésus</a:t>
                      </a:r>
                      <a:r>
                        <a:rPr kumimoji="0" lang="en-US" sz="3600" b="0" i="0" u="none" strike="noStrike" cap="none" normalizeH="0" baseline="0" dirty="0">
                          <a:ln>
                            <a:noFill/>
                          </a:ln>
                          <a:solidFill>
                            <a:schemeClr val="tx1"/>
                          </a:solidFill>
                          <a:effectLst/>
                          <a:latin typeface="Arial" charset="0"/>
                          <a:cs typeface="Times New Roman" pitchFamily="18" charset="0"/>
                        </a:rPr>
                        <a:t> Christ,</a:t>
                      </a:r>
                    </a:p>
                  </a:txBody>
                  <a:tcPr marL="121920" marR="121920" horzOverflow="overflow">
                    <a:lnL>
                      <a:noFill/>
                    </a:lnL>
                    <a:lnR>
                      <a:noFill/>
                    </a:lnR>
                    <a:lnT>
                      <a:noFill/>
                    </a:lnT>
                    <a:lnB cap="flat">
                      <a:noFill/>
                    </a:lnB>
                    <a:lnTlToBr>
                      <a:noFill/>
                    </a:lnTlToBr>
                    <a:lnBlToTr>
                      <a:noFill/>
                    </a:lnBlToTr>
                    <a:noFill/>
                  </a:tcPr>
                </a:tc>
                <a:tc>
                  <a:txBody>
                    <a:bodyPr/>
                    <a:lstStyle/>
                    <a:p>
                      <a:pPr marL="0" marR="0" lvl="0" indent="0" algn="just" defTabSz="914400" rtl="1" eaLnBrk="1" fontAlgn="base" latinLnBrk="0" hangingPunct="1">
                        <a:lnSpc>
                          <a:spcPct val="100000"/>
                        </a:lnSpc>
                        <a:spcBef>
                          <a:spcPct val="20000"/>
                        </a:spcBef>
                        <a:spcAft>
                          <a:spcPct val="0"/>
                        </a:spcAft>
                        <a:buClrTx/>
                        <a:buSzTx/>
                        <a:buFontTx/>
                        <a:buNone/>
                        <a:tabLst/>
                      </a:pPr>
                      <a:r>
                        <a:rPr kumimoji="0" lang="ar-SA" sz="3600" b="0" i="0" u="none" strike="noStrike" cap="none" normalizeH="0" baseline="0" dirty="0">
                          <a:ln>
                            <a:noFill/>
                          </a:ln>
                          <a:solidFill>
                            <a:schemeClr val="tx1"/>
                          </a:solidFill>
                          <a:effectLst/>
                          <a:latin typeface="Arial" charset="0"/>
                          <a:cs typeface="Arial" charset="0"/>
                        </a:rPr>
                        <a:t>أيها السيدُ الربُ الإله ضابط الكل أبو ربَنَا وإلهَنَا ومُخَلصُنا يسوع المسيح،</a:t>
                      </a:r>
                      <a:endParaRPr kumimoji="0" lang="en-US" sz="3600" b="0" i="0" u="none" strike="noStrike" cap="none" normalizeH="0" baseline="0" dirty="0">
                        <a:ln>
                          <a:noFill/>
                        </a:ln>
                        <a:solidFill>
                          <a:schemeClr val="tx1"/>
                        </a:solidFill>
                        <a:effectLst/>
                        <a:latin typeface="Arial" charset="0"/>
                        <a:cs typeface="Arial" charset="0"/>
                      </a:endParaRPr>
                    </a:p>
                  </a:txBody>
                  <a:tcPr marL="121920" marR="121920" horzOverflow="overflow">
                    <a:lnL>
                      <a:noFill/>
                    </a:lnL>
                    <a:lnR cap="flat">
                      <a:noFill/>
                    </a:lnR>
                    <a:lnT>
                      <a:noFill/>
                    </a:lnT>
                    <a:lnB cap="flat">
                      <a:noFill/>
                    </a:lnB>
                    <a:lnTlToBr>
                      <a:noFill/>
                    </a:lnTlToBr>
                    <a:lnBlToTr>
                      <a:noFill/>
                    </a:lnBlToTr>
                    <a:noFill/>
                  </a:tcPr>
                </a:tc>
                <a:extLst>
                  <a:ext uri="{0D108BD9-81ED-4DB2-BD59-A6C34878D82A}">
                    <a16:rowId xmlns:a16="http://schemas.microsoft.com/office/drawing/2014/main" val="10005"/>
                  </a:ext>
                </a:extLst>
              </a:tr>
            </a:tbl>
          </a:graphicData>
        </a:graphic>
      </p:graphicFrame>
    </p:spTree>
  </p:cSld>
  <p:clrMapOvr>
    <a:masterClrMapping/>
  </p:clrMapOvr>
  <p:transition/>
</p:sld>
</file>

<file path=ppt/slides/slide7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3545474" name="Group 2"/>
          <p:cNvGraphicFramePr>
            <a:graphicFrameLocks noGrp="1"/>
          </p:cNvGraphicFramePr>
          <p:nvPr/>
        </p:nvGraphicFramePr>
        <p:xfrm>
          <a:off x="335360" y="476672"/>
          <a:ext cx="11449272" cy="6187440"/>
        </p:xfrm>
        <a:graphic>
          <a:graphicData uri="http://schemas.openxmlformats.org/drawingml/2006/table">
            <a:tbl>
              <a:tblPr/>
              <a:tblGrid>
                <a:gridCol w="4176464">
                  <a:extLst>
                    <a:ext uri="{9D8B030D-6E8A-4147-A177-3AD203B41FA5}">
                      <a16:colId xmlns:a16="http://schemas.microsoft.com/office/drawing/2014/main" val="20000"/>
                    </a:ext>
                  </a:extLst>
                </a:gridCol>
                <a:gridCol w="4158323">
                  <a:extLst>
                    <a:ext uri="{9D8B030D-6E8A-4147-A177-3AD203B41FA5}">
                      <a16:colId xmlns:a16="http://schemas.microsoft.com/office/drawing/2014/main" val="20001"/>
                    </a:ext>
                  </a:extLst>
                </a:gridCol>
                <a:gridCol w="3114485">
                  <a:extLst>
                    <a:ext uri="{9D8B030D-6E8A-4147-A177-3AD203B41FA5}">
                      <a16:colId xmlns:a16="http://schemas.microsoft.com/office/drawing/2014/main" val="20002"/>
                    </a:ext>
                  </a:extLst>
                </a:gridCol>
              </a:tblGrid>
              <a:tr h="5616624">
                <a:tc>
                  <a:txBody>
                    <a:bodyPr/>
                    <a:lstStyle/>
                    <a:p>
                      <a:pPr marL="0" marR="0" lvl="0" indent="0" algn="just" defTabSz="914400" rtl="0" eaLnBrk="1" fontAlgn="base" latinLnBrk="0" hangingPunct="1">
                        <a:lnSpc>
                          <a:spcPct val="100000"/>
                        </a:lnSpc>
                        <a:spcBef>
                          <a:spcPct val="20000"/>
                        </a:spcBef>
                        <a:spcAft>
                          <a:spcPct val="0"/>
                        </a:spcAft>
                        <a:buClrTx/>
                        <a:buSzTx/>
                        <a:buFontTx/>
                        <a:buNone/>
                        <a:tabLst/>
                      </a:pPr>
                      <a:r>
                        <a:rPr kumimoji="0" lang="en-US" sz="3200" b="0" i="0" u="none" strike="noStrike" cap="none" normalizeH="0" baseline="0" dirty="0" err="1">
                          <a:ln>
                            <a:noFill/>
                          </a:ln>
                          <a:solidFill>
                            <a:schemeClr val="tx1"/>
                          </a:solidFill>
                          <a:effectLst/>
                          <a:latin typeface="Coptic1" pitchFamily="2" charset="0"/>
                          <a:cs typeface="Arial" charset="0"/>
                        </a:rPr>
                        <a:t>tenseph~mot</a:t>
                      </a:r>
                      <a:r>
                        <a:rPr kumimoji="0" lang="en-US" sz="3200" b="0" i="0" u="none" strike="noStrike" cap="none" normalizeH="0" baseline="0" dirty="0">
                          <a:ln>
                            <a:noFill/>
                          </a:ln>
                          <a:solidFill>
                            <a:schemeClr val="tx1"/>
                          </a:solidFill>
                          <a:effectLst/>
                          <a:latin typeface="Coptic1" pitchFamily="2" charset="0"/>
                          <a:cs typeface="Arial" charset="0"/>
                        </a:rPr>
                        <a:t> </a:t>
                      </a:r>
                      <a:r>
                        <a:rPr kumimoji="0" lang="en-US" sz="3200" b="0" i="0" u="none" strike="noStrike" cap="none" normalizeH="0" baseline="0" dirty="0" err="1">
                          <a:ln>
                            <a:noFill/>
                          </a:ln>
                          <a:solidFill>
                            <a:schemeClr val="tx1"/>
                          </a:solidFill>
                          <a:effectLst/>
                          <a:latin typeface="Coptic1" pitchFamily="2" charset="0"/>
                          <a:cs typeface="Arial" charset="0"/>
                        </a:rPr>
                        <a:t>n~totk</a:t>
                      </a:r>
                      <a:r>
                        <a:rPr kumimoji="0" lang="en-US" sz="3200" b="0" i="0" u="none" strike="noStrike" cap="none" normalizeH="0" baseline="0" dirty="0">
                          <a:ln>
                            <a:noFill/>
                          </a:ln>
                          <a:solidFill>
                            <a:schemeClr val="tx1"/>
                          </a:solidFill>
                          <a:effectLst/>
                          <a:latin typeface="Coptic1" pitchFamily="2" charset="0"/>
                          <a:cs typeface="Arial" charset="0"/>
                        </a:rPr>
                        <a:t> </a:t>
                      </a:r>
                      <a:r>
                        <a:rPr kumimoji="0" lang="en-US" sz="3200" b="0" i="0" u="none" strike="noStrike" cap="none" normalizeH="0" baseline="0" dirty="0" err="1">
                          <a:ln>
                            <a:noFill/>
                          </a:ln>
                          <a:solidFill>
                            <a:schemeClr val="tx1"/>
                          </a:solidFill>
                          <a:effectLst/>
                          <a:latin typeface="Coptic1" pitchFamily="2" charset="0"/>
                          <a:cs typeface="Arial" charset="0"/>
                        </a:rPr>
                        <a:t>kata</a:t>
                      </a:r>
                      <a:r>
                        <a:rPr kumimoji="0" lang="en-US" sz="3200" b="0" i="0" u="none" strike="noStrike" cap="none" normalizeH="0" baseline="0" dirty="0">
                          <a:ln>
                            <a:noFill/>
                          </a:ln>
                          <a:solidFill>
                            <a:schemeClr val="tx1"/>
                          </a:solidFill>
                          <a:effectLst/>
                          <a:latin typeface="Coptic1" pitchFamily="2" charset="0"/>
                          <a:cs typeface="Arial" charset="0"/>
                        </a:rPr>
                        <a:t> </a:t>
                      </a:r>
                      <a:r>
                        <a:rPr kumimoji="0" lang="en-US" sz="3200" b="0" i="0" u="none" strike="noStrike" cap="none" normalizeH="0" baseline="0" dirty="0" err="1">
                          <a:ln>
                            <a:noFill/>
                          </a:ln>
                          <a:solidFill>
                            <a:schemeClr val="tx1"/>
                          </a:solidFill>
                          <a:effectLst/>
                          <a:latin typeface="Coptic1" pitchFamily="2" charset="0"/>
                          <a:cs typeface="Arial" charset="0"/>
                        </a:rPr>
                        <a:t>hwb</a:t>
                      </a:r>
                      <a:r>
                        <a:rPr kumimoji="0" lang="en-US" sz="3200" b="0" i="0" u="none" strike="noStrike" cap="none" normalizeH="0" baseline="0" dirty="0">
                          <a:ln>
                            <a:noFill/>
                          </a:ln>
                          <a:solidFill>
                            <a:schemeClr val="tx1"/>
                          </a:solidFill>
                          <a:effectLst/>
                          <a:latin typeface="Coptic1" pitchFamily="2" charset="0"/>
                          <a:cs typeface="Arial" charset="0"/>
                        </a:rPr>
                        <a:t> </a:t>
                      </a:r>
                      <a:r>
                        <a:rPr kumimoji="0" lang="en-US" sz="3200" b="0" i="0" u="none" strike="noStrike" cap="none" normalizeH="0" baseline="0" dirty="0" err="1">
                          <a:ln>
                            <a:noFill/>
                          </a:ln>
                          <a:solidFill>
                            <a:schemeClr val="tx1"/>
                          </a:solidFill>
                          <a:effectLst/>
                          <a:latin typeface="Coptic1" pitchFamily="2" charset="0"/>
                          <a:cs typeface="Arial" charset="0"/>
                        </a:rPr>
                        <a:t>niben</a:t>
                      </a:r>
                      <a:r>
                        <a:rPr kumimoji="0" lang="en-US" sz="3200" b="0" i="0" u="none" strike="noStrike" cap="none" normalizeH="0" baseline="0" dirty="0">
                          <a:ln>
                            <a:noFill/>
                          </a:ln>
                          <a:solidFill>
                            <a:schemeClr val="tx1"/>
                          </a:solidFill>
                          <a:effectLst/>
                          <a:latin typeface="Coptic1" pitchFamily="2" charset="0"/>
                          <a:cs typeface="Arial" charset="0"/>
                        </a:rPr>
                        <a:t> </a:t>
                      </a:r>
                      <a:r>
                        <a:rPr kumimoji="0" lang="en-US" sz="3200" b="0" i="0" u="none" strike="noStrike" cap="none" normalizeH="0" baseline="0" dirty="0" err="1">
                          <a:ln>
                            <a:noFill/>
                          </a:ln>
                          <a:solidFill>
                            <a:schemeClr val="tx1"/>
                          </a:solidFill>
                          <a:effectLst/>
                          <a:latin typeface="Coptic1" pitchFamily="2" charset="0"/>
                          <a:cs typeface="Arial" charset="0"/>
                        </a:rPr>
                        <a:t>nem</a:t>
                      </a:r>
                      <a:r>
                        <a:rPr kumimoji="0" lang="en-US" sz="3200" b="0" i="0" u="none" strike="noStrike" cap="none" normalizeH="0" baseline="0" dirty="0">
                          <a:ln>
                            <a:noFill/>
                          </a:ln>
                          <a:solidFill>
                            <a:schemeClr val="tx1"/>
                          </a:solidFill>
                          <a:effectLst/>
                          <a:latin typeface="Coptic1" pitchFamily="2" charset="0"/>
                          <a:cs typeface="Arial" charset="0"/>
                        </a:rPr>
                        <a:t> </a:t>
                      </a:r>
                      <a:r>
                        <a:rPr kumimoji="0" lang="en-US" sz="3200" b="0" i="0" u="none" strike="noStrike" cap="none" normalizeH="0" baseline="0" dirty="0" err="1">
                          <a:ln>
                            <a:noFill/>
                          </a:ln>
                          <a:solidFill>
                            <a:schemeClr val="tx1"/>
                          </a:solidFill>
                          <a:effectLst/>
                          <a:latin typeface="Coptic1" pitchFamily="2" charset="0"/>
                          <a:cs typeface="Arial" charset="0"/>
                        </a:rPr>
                        <a:t>eybe</a:t>
                      </a:r>
                      <a:r>
                        <a:rPr kumimoji="0" lang="en-US" sz="3200" b="0" i="0" u="none" strike="noStrike" cap="none" normalizeH="0" baseline="0" dirty="0">
                          <a:ln>
                            <a:noFill/>
                          </a:ln>
                          <a:solidFill>
                            <a:schemeClr val="tx1"/>
                          </a:solidFill>
                          <a:effectLst/>
                          <a:latin typeface="Coptic1" pitchFamily="2" charset="0"/>
                          <a:cs typeface="Arial" charset="0"/>
                        </a:rPr>
                        <a:t> </a:t>
                      </a:r>
                      <a:r>
                        <a:rPr kumimoji="0" lang="en-US" sz="3200" b="0" i="0" u="none" strike="noStrike" cap="none" normalizeH="0" baseline="0" dirty="0" err="1">
                          <a:ln>
                            <a:noFill/>
                          </a:ln>
                          <a:solidFill>
                            <a:schemeClr val="tx1"/>
                          </a:solidFill>
                          <a:effectLst/>
                          <a:latin typeface="Coptic1" pitchFamily="2" charset="0"/>
                          <a:cs typeface="Arial" charset="0"/>
                        </a:rPr>
                        <a:t>hwb</a:t>
                      </a:r>
                      <a:r>
                        <a:rPr kumimoji="0" lang="en-US" sz="3200" b="0" i="0" u="none" strike="noStrike" cap="none" normalizeH="0" baseline="0" dirty="0">
                          <a:ln>
                            <a:noFill/>
                          </a:ln>
                          <a:solidFill>
                            <a:schemeClr val="tx1"/>
                          </a:solidFill>
                          <a:effectLst/>
                          <a:latin typeface="Coptic1" pitchFamily="2" charset="0"/>
                          <a:cs typeface="Arial" charset="0"/>
                        </a:rPr>
                        <a:t> </a:t>
                      </a:r>
                      <a:r>
                        <a:rPr kumimoji="0" lang="en-US" sz="3200" b="0" i="0" u="none" strike="noStrike" cap="none" normalizeH="0" baseline="0" dirty="0" err="1">
                          <a:ln>
                            <a:noFill/>
                          </a:ln>
                          <a:solidFill>
                            <a:schemeClr val="tx1"/>
                          </a:solidFill>
                          <a:effectLst/>
                          <a:latin typeface="Coptic1" pitchFamily="2" charset="0"/>
                          <a:cs typeface="Arial" charset="0"/>
                        </a:rPr>
                        <a:t>niben</a:t>
                      </a:r>
                      <a:r>
                        <a:rPr kumimoji="0" lang="en-US" sz="3200" b="0" i="0" u="none" strike="noStrike" cap="none" normalizeH="0" baseline="0" dirty="0">
                          <a:ln>
                            <a:noFill/>
                          </a:ln>
                          <a:solidFill>
                            <a:schemeClr val="tx1"/>
                          </a:solidFill>
                          <a:effectLst/>
                          <a:latin typeface="Coptic1" pitchFamily="2" charset="0"/>
                          <a:cs typeface="Arial" charset="0"/>
                        </a:rPr>
                        <a:t> </a:t>
                      </a:r>
                      <a:r>
                        <a:rPr kumimoji="0" lang="en-US" sz="3200" b="0" i="0" u="none" strike="noStrike" cap="none" normalizeH="0" baseline="0" dirty="0" err="1">
                          <a:ln>
                            <a:noFill/>
                          </a:ln>
                          <a:solidFill>
                            <a:schemeClr val="tx1"/>
                          </a:solidFill>
                          <a:effectLst/>
                          <a:latin typeface="Coptic1" pitchFamily="2" charset="0"/>
                          <a:cs typeface="Arial" charset="0"/>
                        </a:rPr>
                        <a:t>nem</a:t>
                      </a:r>
                      <a:r>
                        <a:rPr kumimoji="0" lang="en-US" sz="3200" b="0" i="0" u="none" strike="noStrike" cap="none" normalizeH="0" baseline="0" dirty="0">
                          <a:ln>
                            <a:noFill/>
                          </a:ln>
                          <a:solidFill>
                            <a:schemeClr val="tx1"/>
                          </a:solidFill>
                          <a:effectLst/>
                          <a:latin typeface="Coptic1" pitchFamily="2" charset="0"/>
                          <a:cs typeface="Arial" charset="0"/>
                        </a:rPr>
                        <a:t> </a:t>
                      </a:r>
                      <a:r>
                        <a:rPr kumimoji="0" lang="en-US" sz="3200" b="0" i="0" u="none" strike="noStrike" cap="none" normalizeH="0" baseline="0" dirty="0" err="1">
                          <a:ln>
                            <a:noFill/>
                          </a:ln>
                          <a:solidFill>
                            <a:schemeClr val="tx1"/>
                          </a:solidFill>
                          <a:effectLst/>
                          <a:latin typeface="Coptic1" pitchFamily="2" charset="0"/>
                          <a:cs typeface="Arial" charset="0"/>
                        </a:rPr>
                        <a:t>qen</a:t>
                      </a:r>
                      <a:r>
                        <a:rPr kumimoji="0" lang="en-US" sz="3200" b="0" i="0" u="none" strike="noStrike" cap="none" normalizeH="0" baseline="0" dirty="0">
                          <a:ln>
                            <a:noFill/>
                          </a:ln>
                          <a:solidFill>
                            <a:schemeClr val="tx1"/>
                          </a:solidFill>
                          <a:effectLst/>
                          <a:latin typeface="Coptic1" pitchFamily="2" charset="0"/>
                          <a:cs typeface="Arial" charset="0"/>
                        </a:rPr>
                        <a:t> </a:t>
                      </a:r>
                      <a:r>
                        <a:rPr kumimoji="0" lang="en-US" sz="3200" b="0" i="0" u="none" strike="noStrike" cap="none" normalizeH="0" baseline="0" dirty="0" err="1">
                          <a:ln>
                            <a:noFill/>
                          </a:ln>
                          <a:solidFill>
                            <a:schemeClr val="tx1"/>
                          </a:solidFill>
                          <a:effectLst/>
                          <a:latin typeface="Coptic1" pitchFamily="2" charset="0"/>
                          <a:cs typeface="Arial" charset="0"/>
                        </a:rPr>
                        <a:t>hwb</a:t>
                      </a:r>
                      <a:r>
                        <a:rPr kumimoji="0" lang="en-US" sz="3200" b="0" i="0" u="none" strike="noStrike" cap="none" normalizeH="0" baseline="0" dirty="0">
                          <a:ln>
                            <a:noFill/>
                          </a:ln>
                          <a:solidFill>
                            <a:schemeClr val="tx1"/>
                          </a:solidFill>
                          <a:effectLst/>
                          <a:latin typeface="Coptic1" pitchFamily="2" charset="0"/>
                          <a:cs typeface="Arial" charset="0"/>
                        </a:rPr>
                        <a:t> </a:t>
                      </a:r>
                      <a:r>
                        <a:rPr kumimoji="0" lang="en-US" sz="3200" b="0" i="0" u="none" strike="noStrike" cap="none" normalizeH="0" baseline="0" dirty="0" err="1">
                          <a:ln>
                            <a:noFill/>
                          </a:ln>
                          <a:solidFill>
                            <a:schemeClr val="tx1"/>
                          </a:solidFill>
                          <a:effectLst/>
                          <a:latin typeface="Coptic1" pitchFamily="2" charset="0"/>
                          <a:cs typeface="Arial" charset="0"/>
                        </a:rPr>
                        <a:t>niben</a:t>
                      </a:r>
                      <a:r>
                        <a:rPr kumimoji="0" lang="en-US" sz="3200" b="0" i="0" u="none" strike="noStrike" cap="none" normalizeH="0" baseline="0" dirty="0">
                          <a:ln>
                            <a:noFill/>
                          </a:ln>
                          <a:solidFill>
                            <a:schemeClr val="tx1"/>
                          </a:solidFill>
                          <a:effectLst/>
                          <a:latin typeface="Coptic1" pitchFamily="2" charset="0"/>
                          <a:cs typeface="Arial" charset="0"/>
                        </a:rPr>
                        <a:t>.  Je </a:t>
                      </a:r>
                      <a:r>
                        <a:rPr kumimoji="0" lang="en-US" sz="3200" b="0" i="0" u="none" strike="noStrike" cap="none" normalizeH="0" baseline="0" dirty="0" err="1">
                          <a:ln>
                            <a:noFill/>
                          </a:ln>
                          <a:solidFill>
                            <a:schemeClr val="tx1"/>
                          </a:solidFill>
                          <a:effectLst/>
                          <a:latin typeface="Coptic1" pitchFamily="2" charset="0"/>
                          <a:cs typeface="Arial" charset="0"/>
                        </a:rPr>
                        <a:t>akerc~kepazin</a:t>
                      </a:r>
                      <a:r>
                        <a:rPr kumimoji="0" lang="en-US" sz="3200" b="0" i="0" u="none" strike="noStrike" cap="none" normalizeH="0" baseline="0" dirty="0">
                          <a:ln>
                            <a:noFill/>
                          </a:ln>
                          <a:solidFill>
                            <a:schemeClr val="tx1"/>
                          </a:solidFill>
                          <a:effectLst/>
                          <a:latin typeface="Coptic1" pitchFamily="2" charset="0"/>
                          <a:cs typeface="Arial" charset="0"/>
                        </a:rPr>
                        <a:t> </a:t>
                      </a:r>
                      <a:r>
                        <a:rPr kumimoji="0" lang="en-US" sz="3200" b="0" i="0" u="none" strike="noStrike" cap="none" normalizeH="0" baseline="0" dirty="0" err="1">
                          <a:ln>
                            <a:noFill/>
                          </a:ln>
                          <a:solidFill>
                            <a:schemeClr val="tx1"/>
                          </a:solidFill>
                          <a:effectLst/>
                          <a:latin typeface="Coptic1" pitchFamily="2" charset="0"/>
                          <a:cs typeface="Arial" charset="0"/>
                        </a:rPr>
                        <a:t>e~jwn</a:t>
                      </a:r>
                      <a:r>
                        <a:rPr kumimoji="0" lang="en-US" sz="3200" b="0" i="0" u="none" strike="noStrike" cap="none" normalizeH="0" baseline="0" dirty="0">
                          <a:ln>
                            <a:noFill/>
                          </a:ln>
                          <a:solidFill>
                            <a:schemeClr val="tx1"/>
                          </a:solidFill>
                          <a:effectLst/>
                          <a:latin typeface="Coptic1" pitchFamily="2" charset="0"/>
                          <a:cs typeface="Arial" charset="0"/>
                        </a:rPr>
                        <a:t>: </a:t>
                      </a:r>
                      <a:r>
                        <a:rPr kumimoji="0" lang="en-US" sz="3200" b="0" i="0" u="none" strike="noStrike" cap="none" normalizeH="0" baseline="0" dirty="0" err="1">
                          <a:ln>
                            <a:noFill/>
                          </a:ln>
                          <a:solidFill>
                            <a:schemeClr val="tx1"/>
                          </a:solidFill>
                          <a:effectLst/>
                          <a:latin typeface="Coptic1" pitchFamily="2" charset="0"/>
                          <a:cs typeface="Arial" charset="0"/>
                        </a:rPr>
                        <a:t>akerbo</a:t>
                      </a:r>
                      <a:r>
                        <a:rPr kumimoji="0" lang="en-US" sz="3200" b="0" i="0" u="none" strike="noStrike" cap="none" normalizeH="0" baseline="0" dirty="0">
                          <a:ln>
                            <a:noFill/>
                          </a:ln>
                          <a:solidFill>
                            <a:schemeClr val="tx1"/>
                          </a:solidFill>
                          <a:effectLst/>
                          <a:latin typeface="Coptic1" pitchFamily="2" charset="0"/>
                          <a:cs typeface="Arial" charset="0"/>
                        </a:rPr>
                        <a:t>/~yin </a:t>
                      </a:r>
                      <a:r>
                        <a:rPr kumimoji="0" lang="en-US" sz="3200" b="0" i="0" u="none" strike="noStrike" cap="none" normalizeH="0" baseline="0" dirty="0" err="1">
                          <a:ln>
                            <a:noFill/>
                          </a:ln>
                          <a:solidFill>
                            <a:schemeClr val="tx1"/>
                          </a:solidFill>
                          <a:effectLst/>
                          <a:latin typeface="Coptic1" pitchFamily="2" charset="0"/>
                          <a:cs typeface="Arial" charset="0"/>
                        </a:rPr>
                        <a:t>e~ron</a:t>
                      </a:r>
                      <a:r>
                        <a:rPr kumimoji="0" lang="en-US" sz="3200" b="0" i="0" u="none" strike="noStrike" cap="none" normalizeH="0" baseline="0" dirty="0">
                          <a:ln>
                            <a:noFill/>
                          </a:ln>
                          <a:solidFill>
                            <a:schemeClr val="tx1"/>
                          </a:solidFill>
                          <a:effectLst/>
                          <a:latin typeface="Coptic1" pitchFamily="2" charset="0"/>
                          <a:cs typeface="Arial" charset="0"/>
                        </a:rPr>
                        <a:t>: </a:t>
                      </a:r>
                      <a:r>
                        <a:rPr kumimoji="0" lang="en-US" sz="3200" b="0" i="0" u="none" strike="noStrike" cap="none" normalizeH="0" baseline="0" dirty="0" err="1">
                          <a:ln>
                            <a:noFill/>
                          </a:ln>
                          <a:solidFill>
                            <a:schemeClr val="tx1"/>
                          </a:solidFill>
                          <a:effectLst/>
                          <a:latin typeface="Coptic1" pitchFamily="2" charset="0"/>
                          <a:cs typeface="Arial" charset="0"/>
                        </a:rPr>
                        <a:t>aka~reh</a:t>
                      </a:r>
                      <a:r>
                        <a:rPr kumimoji="0" lang="en-US" sz="3200" b="0" i="0" u="none" strike="noStrike" cap="none" normalizeH="0" baseline="0" dirty="0">
                          <a:ln>
                            <a:noFill/>
                          </a:ln>
                          <a:solidFill>
                            <a:schemeClr val="tx1"/>
                          </a:solidFill>
                          <a:effectLst/>
                          <a:latin typeface="Coptic1" pitchFamily="2" charset="0"/>
                          <a:cs typeface="Arial" charset="0"/>
                        </a:rPr>
                        <a:t> </a:t>
                      </a:r>
                      <a:r>
                        <a:rPr kumimoji="0" lang="en-US" sz="3200" b="0" i="0" u="none" strike="noStrike" cap="none" normalizeH="0" baseline="0" dirty="0" err="1">
                          <a:ln>
                            <a:noFill/>
                          </a:ln>
                          <a:solidFill>
                            <a:schemeClr val="tx1"/>
                          </a:solidFill>
                          <a:effectLst/>
                          <a:latin typeface="Coptic1" pitchFamily="2" charset="0"/>
                          <a:cs typeface="Arial" charset="0"/>
                        </a:rPr>
                        <a:t>e~ron</a:t>
                      </a:r>
                      <a:r>
                        <a:rPr kumimoji="0" lang="en-US" sz="3200" b="0" i="0" u="none" strike="noStrike" cap="none" normalizeH="0" baseline="0" dirty="0">
                          <a:ln>
                            <a:noFill/>
                          </a:ln>
                          <a:solidFill>
                            <a:schemeClr val="tx1"/>
                          </a:solidFill>
                          <a:effectLst/>
                          <a:latin typeface="Coptic1" pitchFamily="2" charset="0"/>
                          <a:cs typeface="Arial" charset="0"/>
                        </a:rPr>
                        <a:t>: </a:t>
                      </a:r>
                      <a:r>
                        <a:rPr kumimoji="0" lang="en-US" sz="3200" b="0" i="0" u="none" strike="noStrike" cap="none" normalizeH="0" baseline="0" dirty="0" err="1">
                          <a:ln>
                            <a:noFill/>
                          </a:ln>
                          <a:solidFill>
                            <a:schemeClr val="tx1"/>
                          </a:solidFill>
                          <a:effectLst/>
                          <a:latin typeface="Coptic1" pitchFamily="2" charset="0"/>
                          <a:cs typeface="Arial" charset="0"/>
                        </a:rPr>
                        <a:t>aksopten</a:t>
                      </a:r>
                      <a:r>
                        <a:rPr kumimoji="0" lang="en-US" sz="3200" b="0" i="0" u="none" strike="noStrike" cap="none" normalizeH="0" baseline="0" dirty="0">
                          <a:ln>
                            <a:noFill/>
                          </a:ln>
                          <a:solidFill>
                            <a:schemeClr val="tx1"/>
                          </a:solidFill>
                          <a:effectLst/>
                          <a:latin typeface="Coptic1" pitchFamily="2" charset="0"/>
                          <a:cs typeface="Arial" charset="0"/>
                        </a:rPr>
                        <a:t> </a:t>
                      </a:r>
                      <a:r>
                        <a:rPr kumimoji="0" lang="en-US" sz="3200" b="0" i="0" u="none" strike="noStrike" cap="none" normalizeH="0" baseline="0" dirty="0" err="1">
                          <a:ln>
                            <a:noFill/>
                          </a:ln>
                          <a:solidFill>
                            <a:schemeClr val="tx1"/>
                          </a:solidFill>
                          <a:effectLst/>
                          <a:latin typeface="Coptic1" pitchFamily="2" charset="0"/>
                          <a:cs typeface="Arial" charset="0"/>
                        </a:rPr>
                        <a:t>e~rok</a:t>
                      </a:r>
                      <a:r>
                        <a:rPr kumimoji="0" lang="en-US" sz="3200" b="0" i="0" u="none" strike="noStrike" cap="none" normalizeH="0" baseline="0" dirty="0">
                          <a:ln>
                            <a:noFill/>
                          </a:ln>
                          <a:solidFill>
                            <a:schemeClr val="tx1"/>
                          </a:solidFill>
                          <a:effectLst/>
                          <a:latin typeface="Coptic1" pitchFamily="2" charset="0"/>
                          <a:cs typeface="Arial" charset="0"/>
                        </a:rPr>
                        <a:t>: </a:t>
                      </a:r>
                      <a:r>
                        <a:rPr kumimoji="0" lang="en-US" sz="3200" b="0" i="0" u="none" strike="noStrike" cap="none" normalizeH="0" baseline="0" dirty="0" err="1">
                          <a:ln>
                            <a:noFill/>
                          </a:ln>
                          <a:solidFill>
                            <a:schemeClr val="tx1"/>
                          </a:solidFill>
                          <a:effectLst/>
                          <a:latin typeface="Coptic1" pitchFamily="2" charset="0"/>
                          <a:cs typeface="Arial" charset="0"/>
                        </a:rPr>
                        <a:t>ak</a:t>
                      </a:r>
                      <a:r>
                        <a:rPr kumimoji="0" lang="en-US" sz="3200" b="0" i="0" u="none" strike="noStrike" cap="none" normalizeH="0" baseline="0" dirty="0">
                          <a:ln>
                            <a:noFill/>
                          </a:ln>
                          <a:solidFill>
                            <a:schemeClr val="tx1"/>
                          </a:solidFill>
                          <a:effectLst/>
                          <a:latin typeface="Coptic1" pitchFamily="2" charset="0"/>
                          <a:cs typeface="Arial" charset="0"/>
                        </a:rPr>
                        <a:t>]</a:t>
                      </a:r>
                      <a:r>
                        <a:rPr kumimoji="0" lang="en-US" sz="3200" b="0" i="0" u="none" strike="noStrike" cap="none" normalizeH="0" baseline="0" dirty="0" err="1">
                          <a:ln>
                            <a:noFill/>
                          </a:ln>
                          <a:solidFill>
                            <a:schemeClr val="tx1"/>
                          </a:solidFill>
                          <a:effectLst/>
                          <a:latin typeface="Coptic1" pitchFamily="2" charset="0"/>
                          <a:cs typeface="Arial" charset="0"/>
                        </a:rPr>
                        <a:t>a~co</a:t>
                      </a:r>
                      <a:r>
                        <a:rPr kumimoji="0" lang="en-US" sz="3200" b="0" i="0" u="none" strike="noStrike" cap="none" normalizeH="0" baseline="0" dirty="0">
                          <a:ln>
                            <a:noFill/>
                          </a:ln>
                          <a:solidFill>
                            <a:schemeClr val="tx1"/>
                          </a:solidFill>
                          <a:effectLst/>
                          <a:latin typeface="Coptic1" pitchFamily="2" charset="0"/>
                          <a:cs typeface="Arial" charset="0"/>
                        </a:rPr>
                        <a:t> </a:t>
                      </a:r>
                      <a:r>
                        <a:rPr kumimoji="0" lang="en-US" sz="3200" b="0" i="0" u="none" strike="noStrike" cap="none" normalizeH="0" baseline="0" dirty="0" err="1">
                          <a:ln>
                            <a:noFill/>
                          </a:ln>
                          <a:solidFill>
                            <a:schemeClr val="tx1"/>
                          </a:solidFill>
                          <a:effectLst/>
                          <a:latin typeface="Coptic1" pitchFamily="2" charset="0"/>
                          <a:cs typeface="Arial" charset="0"/>
                        </a:rPr>
                        <a:t>e~ron</a:t>
                      </a:r>
                      <a:r>
                        <a:rPr kumimoji="0" lang="en-US" sz="3200" b="0" i="0" u="none" strike="noStrike" cap="none" normalizeH="0" baseline="0" dirty="0">
                          <a:ln>
                            <a:noFill/>
                          </a:ln>
                          <a:solidFill>
                            <a:schemeClr val="tx1"/>
                          </a:solidFill>
                          <a:effectLst/>
                          <a:latin typeface="Coptic1" pitchFamily="2" charset="0"/>
                          <a:cs typeface="Arial" charset="0"/>
                        </a:rPr>
                        <a:t>: </a:t>
                      </a:r>
                      <a:r>
                        <a:rPr kumimoji="0" lang="en-US" sz="3200" b="0" i="0" u="none" strike="noStrike" cap="none" normalizeH="0" baseline="0" dirty="0" err="1">
                          <a:ln>
                            <a:noFill/>
                          </a:ln>
                          <a:solidFill>
                            <a:schemeClr val="tx1"/>
                          </a:solidFill>
                          <a:effectLst/>
                          <a:latin typeface="Coptic1" pitchFamily="2" charset="0"/>
                          <a:cs typeface="Arial" charset="0"/>
                        </a:rPr>
                        <a:t>ak</a:t>
                      </a:r>
                      <a:r>
                        <a:rPr kumimoji="0" lang="en-US" sz="3200" b="0" i="0" u="none" strike="noStrike" cap="none" normalizeH="0" baseline="0" dirty="0">
                          <a:ln>
                            <a:noFill/>
                          </a:ln>
                          <a:solidFill>
                            <a:schemeClr val="tx1"/>
                          </a:solidFill>
                          <a:effectLst/>
                          <a:latin typeface="Coptic1" pitchFamily="2" charset="0"/>
                          <a:cs typeface="Arial" charset="0"/>
                        </a:rPr>
                        <a:t>]</a:t>
                      </a:r>
                      <a:r>
                        <a:rPr kumimoji="0" lang="en-US" sz="3200" b="0" i="0" u="none" strike="noStrike" cap="none" normalizeH="0" baseline="0" dirty="0" err="1">
                          <a:ln>
                            <a:noFill/>
                          </a:ln>
                          <a:solidFill>
                            <a:schemeClr val="tx1"/>
                          </a:solidFill>
                          <a:effectLst/>
                          <a:latin typeface="Coptic1" pitchFamily="2" charset="0"/>
                          <a:cs typeface="Arial" charset="0"/>
                        </a:rPr>
                        <a:t>toten</a:t>
                      </a:r>
                      <a:r>
                        <a:rPr kumimoji="0" lang="en-US" sz="3200" b="0" i="0" u="none" strike="noStrike" cap="none" normalizeH="0" baseline="0" dirty="0">
                          <a:ln>
                            <a:noFill/>
                          </a:ln>
                          <a:solidFill>
                            <a:schemeClr val="tx1"/>
                          </a:solidFill>
                          <a:effectLst/>
                          <a:latin typeface="Coptic1" pitchFamily="2" charset="0"/>
                          <a:cs typeface="Arial" charset="0"/>
                        </a:rPr>
                        <a:t>: </a:t>
                      </a:r>
                      <a:r>
                        <a:rPr kumimoji="0" lang="en-US" sz="3200" b="0" i="0" u="none" strike="noStrike" cap="none" normalizeH="0" baseline="0" dirty="0" err="1">
                          <a:ln>
                            <a:noFill/>
                          </a:ln>
                          <a:solidFill>
                            <a:schemeClr val="tx1"/>
                          </a:solidFill>
                          <a:effectLst/>
                          <a:latin typeface="Coptic1" pitchFamily="2" charset="0"/>
                          <a:cs typeface="Arial" charset="0"/>
                        </a:rPr>
                        <a:t>akenten</a:t>
                      </a:r>
                      <a:r>
                        <a:rPr kumimoji="0" lang="en-US" sz="3200" b="0" i="0" u="none" strike="noStrike" cap="none" normalizeH="0" baseline="0" dirty="0">
                          <a:ln>
                            <a:noFill/>
                          </a:ln>
                          <a:solidFill>
                            <a:schemeClr val="tx1"/>
                          </a:solidFill>
                          <a:effectLst/>
                          <a:latin typeface="Coptic1" pitchFamily="2" charset="0"/>
                          <a:cs typeface="Arial" charset="0"/>
                        </a:rPr>
                        <a:t> </a:t>
                      </a:r>
                      <a:r>
                        <a:rPr kumimoji="0" lang="en-US" sz="3200" b="0" i="0" u="none" strike="noStrike" cap="none" normalizeH="0" baseline="0" dirty="0" err="1">
                          <a:ln>
                            <a:noFill/>
                          </a:ln>
                          <a:solidFill>
                            <a:schemeClr val="tx1"/>
                          </a:solidFill>
                          <a:effectLst/>
                          <a:latin typeface="Coptic1" pitchFamily="2" charset="0"/>
                          <a:cs typeface="Arial" charset="0"/>
                        </a:rPr>
                        <a:t>sa</a:t>
                      </a:r>
                      <a:r>
                        <a:rPr kumimoji="0" lang="en-US" sz="3200" b="0" i="0" u="none" strike="noStrike" cap="none" normalizeH="0" baseline="0" dirty="0">
                          <a:ln>
                            <a:noFill/>
                          </a:ln>
                          <a:solidFill>
                            <a:schemeClr val="tx1"/>
                          </a:solidFill>
                          <a:effectLst/>
                          <a:latin typeface="Coptic1" pitchFamily="2" charset="0"/>
                          <a:cs typeface="Arial" charset="0"/>
                        </a:rPr>
                        <a:t> </a:t>
                      </a:r>
                      <a:r>
                        <a:rPr kumimoji="0" lang="en-US" sz="3200" b="0" i="0" u="none" strike="noStrike" cap="none" normalizeH="0" baseline="0" dirty="0" err="1">
                          <a:ln>
                            <a:noFill/>
                          </a:ln>
                          <a:solidFill>
                            <a:schemeClr val="tx1"/>
                          </a:solidFill>
                          <a:effectLst/>
                          <a:latin typeface="Coptic1" pitchFamily="2" charset="0"/>
                          <a:cs typeface="Arial" charset="0"/>
                        </a:rPr>
                        <a:t>e~h~r</a:t>
                      </a:r>
                      <a:r>
                        <a:rPr kumimoji="0" lang="en-US" sz="3200" b="0" i="0" u="none" strike="noStrike" cap="none" normalizeH="0" baseline="0" dirty="0">
                          <a:ln>
                            <a:noFill/>
                          </a:ln>
                          <a:solidFill>
                            <a:schemeClr val="tx1"/>
                          </a:solidFill>
                          <a:effectLst/>
                          <a:latin typeface="Coptic1" pitchFamily="2" charset="0"/>
                          <a:cs typeface="Arial" charset="0"/>
                        </a:rPr>
                        <a:t>/</a:t>
                      </a:r>
                      <a:r>
                        <a:rPr kumimoji="0" lang="en-US" sz="3200" b="0" i="0" u="none" strike="noStrike" cap="none" normalizeH="0" baseline="0" dirty="0" err="1">
                          <a:ln>
                            <a:noFill/>
                          </a:ln>
                          <a:solidFill>
                            <a:schemeClr val="tx1"/>
                          </a:solidFill>
                          <a:effectLst/>
                          <a:latin typeface="Coptic1" pitchFamily="2" charset="0"/>
                          <a:cs typeface="Arial" charset="0"/>
                        </a:rPr>
                        <a:t>i</a:t>
                      </a:r>
                      <a:r>
                        <a:rPr kumimoji="0" lang="en-US" sz="3200" b="0" i="0" u="none" strike="noStrike" cap="none" normalizeH="0" baseline="0" dirty="0">
                          <a:ln>
                            <a:noFill/>
                          </a:ln>
                          <a:solidFill>
                            <a:schemeClr val="tx1"/>
                          </a:solidFill>
                          <a:effectLst/>
                          <a:latin typeface="Coptic1" pitchFamily="2" charset="0"/>
                          <a:cs typeface="Arial" charset="0"/>
                        </a:rPr>
                        <a:t> </a:t>
                      </a:r>
                      <a:r>
                        <a:rPr kumimoji="0" lang="en-US" sz="3200" b="0" i="0" u="none" strike="noStrike" cap="none" normalizeH="0" baseline="0" dirty="0" err="1">
                          <a:ln>
                            <a:noFill/>
                          </a:ln>
                          <a:solidFill>
                            <a:schemeClr val="tx1"/>
                          </a:solidFill>
                          <a:effectLst/>
                          <a:latin typeface="Coptic1" pitchFamily="2" charset="0"/>
                          <a:cs typeface="Arial" charset="0"/>
                        </a:rPr>
                        <a:t>e~taiounou</a:t>
                      </a:r>
                      <a:r>
                        <a:rPr kumimoji="0" lang="en-US" sz="3200" b="0" i="0" u="none" strike="noStrike" cap="none" normalizeH="0" baseline="0" dirty="0">
                          <a:ln>
                            <a:noFill/>
                          </a:ln>
                          <a:solidFill>
                            <a:schemeClr val="tx1"/>
                          </a:solidFill>
                          <a:effectLst/>
                          <a:latin typeface="Coptic1" pitchFamily="2" charset="0"/>
                          <a:cs typeface="Arial" charset="0"/>
                        </a:rPr>
                        <a:t> </a:t>
                      </a:r>
                      <a:r>
                        <a:rPr kumimoji="0" lang="en-US" sz="3200" b="0" i="0" u="none" strike="noStrike" cap="none" normalizeH="0" baseline="0" dirty="0" err="1">
                          <a:ln>
                            <a:noFill/>
                          </a:ln>
                          <a:solidFill>
                            <a:schemeClr val="tx1"/>
                          </a:solidFill>
                          <a:effectLst/>
                          <a:latin typeface="Coptic1" pitchFamily="2" charset="0"/>
                          <a:cs typeface="Arial" charset="0"/>
                        </a:rPr>
                        <a:t>yai</a:t>
                      </a:r>
                      <a:r>
                        <a:rPr kumimoji="0" lang="en-US" sz="3200" b="0" i="0" u="none" strike="noStrike" cap="none" normalizeH="0" baseline="0" dirty="0">
                          <a:ln>
                            <a:noFill/>
                          </a:ln>
                          <a:solidFill>
                            <a:schemeClr val="tx1"/>
                          </a:solidFill>
                          <a:effectLst/>
                          <a:latin typeface="Coptic1" pitchFamily="2" charset="0"/>
                          <a:cs typeface="Arial" charset="0"/>
                        </a:rPr>
                        <a:t>.</a:t>
                      </a:r>
                    </a:p>
                  </a:txBody>
                  <a:tcPr marL="121920" marR="121920" horzOverflow="overflow">
                    <a:lnL>
                      <a:noFill/>
                    </a:lnL>
                    <a:lnR>
                      <a:noFill/>
                    </a:lnR>
                    <a:lnT>
                      <a:noFill/>
                    </a:lnT>
                    <a:lnB cap="flat">
                      <a:noFill/>
                    </a:lnB>
                    <a:lnTlToBr>
                      <a:noFill/>
                    </a:lnTlToBr>
                    <a:lnBlToTr>
                      <a:noFill/>
                    </a:lnBlToTr>
                    <a:noFill/>
                  </a:tcPr>
                </a:tc>
                <a:tc>
                  <a:txBody>
                    <a:bodyPr/>
                    <a:lstStyle/>
                    <a:p>
                      <a:pPr marL="0" marR="0" lvl="0" indent="0" algn="just" defTabSz="914400" rtl="0" eaLnBrk="1" fontAlgn="base" latinLnBrk="0" hangingPunct="1">
                        <a:lnSpc>
                          <a:spcPct val="100000"/>
                        </a:lnSpc>
                        <a:spcBef>
                          <a:spcPct val="20000"/>
                        </a:spcBef>
                        <a:spcAft>
                          <a:spcPct val="0"/>
                        </a:spcAft>
                        <a:buClrTx/>
                        <a:buSzTx/>
                        <a:buFontTx/>
                        <a:buNone/>
                        <a:tabLst/>
                      </a:pPr>
                      <a:r>
                        <a:rPr kumimoji="0" lang="fr-CA" sz="3100" b="0" i="0" u="none" strike="noStrike" cap="none" normalizeH="0" baseline="0" dirty="0">
                          <a:ln>
                            <a:noFill/>
                          </a:ln>
                          <a:solidFill>
                            <a:schemeClr val="tx1"/>
                          </a:solidFill>
                          <a:effectLst/>
                          <a:latin typeface="Arial" charset="0"/>
                          <a:cs typeface="Arial" charset="0"/>
                        </a:rPr>
                        <a:t>nous Te rendons grâce pour toute circonstance, pour toute circonstance, et en toute circonstance, car Tu nous as protégés, aidés, conservés, reçus avec bonté, traités avec miséricorde, fortifiés et fait parvenir jusqu’à cette heure.</a:t>
                      </a:r>
                      <a:endParaRPr kumimoji="0" lang="en-US" sz="3100" b="0" i="0" u="none" strike="noStrike" cap="none" normalizeH="0" baseline="0" dirty="0">
                        <a:ln>
                          <a:noFill/>
                        </a:ln>
                        <a:solidFill>
                          <a:schemeClr val="tx1"/>
                        </a:solidFill>
                        <a:effectLst/>
                        <a:latin typeface="Arial" charset="0"/>
                        <a:cs typeface="Arial" charset="0"/>
                      </a:endParaRPr>
                    </a:p>
                  </a:txBody>
                  <a:tcPr marL="121920" marR="121920" horzOverflow="overflow">
                    <a:lnL>
                      <a:noFill/>
                    </a:lnL>
                    <a:lnR>
                      <a:noFill/>
                    </a:lnR>
                    <a:lnT>
                      <a:noFill/>
                    </a:lnT>
                    <a:lnB cap="flat">
                      <a:noFill/>
                    </a:lnB>
                    <a:lnTlToBr>
                      <a:noFill/>
                    </a:lnTlToBr>
                    <a:lnBlToTr>
                      <a:noFill/>
                    </a:lnBlToTr>
                    <a:noFill/>
                  </a:tcPr>
                </a:tc>
                <a:tc>
                  <a:txBody>
                    <a:bodyPr/>
                    <a:lstStyle/>
                    <a:p>
                      <a:pPr marL="0" marR="0" lvl="0" indent="0" algn="just" defTabSz="914400" rtl="1" eaLnBrk="1" fontAlgn="base" latinLnBrk="0" hangingPunct="1">
                        <a:lnSpc>
                          <a:spcPct val="100000"/>
                        </a:lnSpc>
                        <a:spcBef>
                          <a:spcPct val="20000"/>
                        </a:spcBef>
                        <a:spcAft>
                          <a:spcPct val="0"/>
                        </a:spcAft>
                        <a:buClrTx/>
                        <a:buSzTx/>
                        <a:buFontTx/>
                        <a:buNone/>
                        <a:tabLst/>
                      </a:pPr>
                      <a:r>
                        <a:rPr kumimoji="0" lang="ar-SA" sz="4000" b="0" i="0" u="none" strike="noStrike" cap="none" normalizeH="0" baseline="0" dirty="0">
                          <a:ln>
                            <a:noFill/>
                          </a:ln>
                          <a:solidFill>
                            <a:schemeClr val="tx1"/>
                          </a:solidFill>
                          <a:effectLst/>
                          <a:latin typeface="Arial" charset="0"/>
                          <a:cs typeface="Arial" charset="0"/>
                        </a:rPr>
                        <a:t>نشكرك على كل حالٍ ومن أجل كل حالٍ وفى كل حالٍ لأنكَ سترتنا وأعنتنا وحفظتنا وقبلتنا إليكَ وأشفقتَ علينا وعضدتنا وأتيتَ بنا إلى هذه السـاعة.</a:t>
                      </a:r>
                      <a:endParaRPr kumimoji="0" lang="en-US" sz="4000" b="0" i="0" u="none" strike="noStrike" cap="none" normalizeH="0" baseline="0" dirty="0">
                        <a:ln>
                          <a:noFill/>
                        </a:ln>
                        <a:solidFill>
                          <a:schemeClr val="tx1"/>
                        </a:solidFill>
                        <a:effectLst/>
                        <a:latin typeface="Arial" charset="0"/>
                        <a:cs typeface="Arial" charset="0"/>
                      </a:endParaRPr>
                    </a:p>
                  </a:txBody>
                  <a:tcPr marL="121920" marR="121920" horzOverflow="overflow">
                    <a:lnL>
                      <a:noFill/>
                    </a:lnL>
                    <a:lnR cap="flat">
                      <a:noFill/>
                    </a:lnR>
                    <a:lnT>
                      <a:noFill/>
                    </a:lnT>
                    <a:lnB cap="flat">
                      <a:noFill/>
                    </a:lnB>
                    <a:lnTlToBr>
                      <a:noFill/>
                    </a:lnTlToBr>
                    <a:lnBlToTr>
                      <a:noFill/>
                    </a:lnBlToTr>
                    <a:noFill/>
                  </a:tcPr>
                </a:tc>
                <a:extLst>
                  <a:ext uri="{0D108BD9-81ED-4DB2-BD59-A6C34878D82A}">
                    <a16:rowId xmlns:a16="http://schemas.microsoft.com/office/drawing/2014/main" val="10001"/>
                  </a:ext>
                </a:extLst>
              </a:tr>
            </a:tbl>
          </a:graphicData>
        </a:graphic>
      </p:graphicFrame>
      <p:sp>
        <p:nvSpPr>
          <p:cNvPr id="4" name="Text Box 29">
            <a:hlinkClick r:id="rId2" action="ppaction://hlinksldjump"/>
          </p:cNvPr>
          <p:cNvSpPr txBox="1">
            <a:spLocks noChangeArrowheads="1"/>
          </p:cNvSpPr>
          <p:nvPr/>
        </p:nvSpPr>
        <p:spPr bwMode="auto">
          <a:xfrm>
            <a:off x="1487488" y="6172201"/>
            <a:ext cx="3019647" cy="685799"/>
          </a:xfrm>
          <a:prstGeom prst="rect">
            <a:avLst/>
          </a:prstGeom>
          <a:solidFill>
            <a:srgbClr val="C00000"/>
          </a:solidFill>
          <a:ln w="25400" cmpd="sng">
            <a:solidFill>
              <a:schemeClr val="tx1"/>
            </a:solidFill>
            <a:miter lim="800000"/>
            <a:headEnd/>
            <a:tailEnd/>
          </a:ln>
        </p:spPr>
        <p:txBody>
          <a:bodyPr wrap="square" lIns="0" tIns="0" rIns="0" bIns="0">
            <a:noAutofit/>
          </a:bodyPr>
          <a:lstStyle/>
          <a:p>
            <a:pPr algn="ctr" defTabSz="1219170" rtl="1" fontAlgn="base">
              <a:spcBef>
                <a:spcPct val="20000"/>
              </a:spcBef>
              <a:spcAft>
                <a:spcPct val="0"/>
              </a:spcAft>
              <a:defRPr/>
            </a:pPr>
            <a:r>
              <a:rPr lang="ar-EG" sz="2133" b="1" dirty="0" err="1">
                <a:solidFill>
                  <a:srgbClr val="FFFFFF"/>
                </a:solidFill>
                <a:latin typeface="Arial" charset="0"/>
                <a:cs typeface="Arial" charset="0"/>
              </a:rPr>
              <a:t>فى</a:t>
            </a:r>
            <a:r>
              <a:rPr lang="ar-EG" sz="2133" b="1" dirty="0">
                <a:solidFill>
                  <a:srgbClr val="FFFFFF"/>
                </a:solidFill>
                <a:latin typeface="Arial" charset="0"/>
                <a:cs typeface="Arial" charset="0"/>
              </a:rPr>
              <a:t> حضور الأسقف</a:t>
            </a:r>
          </a:p>
          <a:p>
            <a:pPr algn="ctr" defTabSz="1219170" fontAlgn="base">
              <a:spcBef>
                <a:spcPct val="20000"/>
              </a:spcBef>
              <a:spcAft>
                <a:spcPct val="0"/>
              </a:spcAft>
              <a:defRPr/>
            </a:pPr>
            <a:r>
              <a:rPr lang="fr-CA" sz="1600" b="1" dirty="0">
                <a:solidFill>
                  <a:srgbClr val="FFFFFF"/>
                </a:solidFill>
                <a:latin typeface="Arial" charset="0"/>
                <a:cs typeface="Arial" charset="0"/>
              </a:rPr>
              <a:t>En présence d’un père</a:t>
            </a:r>
          </a:p>
        </p:txBody>
      </p:sp>
    </p:spTree>
  </p:cSld>
  <p:clrMapOvr>
    <a:masterClrMapping/>
  </p:clrMapOvr>
</p:sld>
</file>

<file path=ppt/slides/slide7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3174823" name="Group 39"/>
          <p:cNvGraphicFramePr>
            <a:graphicFrameLocks noGrp="1"/>
          </p:cNvGraphicFramePr>
          <p:nvPr/>
        </p:nvGraphicFramePr>
        <p:xfrm>
          <a:off x="335361" y="476672"/>
          <a:ext cx="11449272" cy="6089904"/>
        </p:xfrm>
        <a:graphic>
          <a:graphicData uri="http://schemas.openxmlformats.org/drawingml/2006/table">
            <a:tbl>
              <a:tblPr/>
              <a:tblGrid>
                <a:gridCol w="4427727">
                  <a:extLst>
                    <a:ext uri="{9D8B030D-6E8A-4147-A177-3AD203B41FA5}">
                      <a16:colId xmlns:a16="http://schemas.microsoft.com/office/drawing/2014/main" val="20000"/>
                    </a:ext>
                  </a:extLst>
                </a:gridCol>
                <a:gridCol w="4093369">
                  <a:extLst>
                    <a:ext uri="{9D8B030D-6E8A-4147-A177-3AD203B41FA5}">
                      <a16:colId xmlns:a16="http://schemas.microsoft.com/office/drawing/2014/main" val="20001"/>
                    </a:ext>
                  </a:extLst>
                </a:gridCol>
                <a:gridCol w="2928176">
                  <a:extLst>
                    <a:ext uri="{9D8B030D-6E8A-4147-A177-3AD203B41FA5}">
                      <a16:colId xmlns:a16="http://schemas.microsoft.com/office/drawing/2014/main" val="20002"/>
                    </a:ext>
                  </a:extLst>
                </a:gridCol>
              </a:tblGrid>
              <a:tr h="5316016">
                <a:tc>
                  <a:txBody>
                    <a:bodyPr/>
                    <a:lstStyle/>
                    <a:p>
                      <a:pPr marL="0" marR="0" lvl="0" indent="0" algn="just" defTabSz="914400" rtl="0" eaLnBrk="1" fontAlgn="base" latinLnBrk="0" hangingPunct="1">
                        <a:lnSpc>
                          <a:spcPct val="100000"/>
                        </a:lnSpc>
                        <a:spcBef>
                          <a:spcPts val="0"/>
                        </a:spcBef>
                        <a:spcAft>
                          <a:spcPct val="0"/>
                        </a:spcAft>
                        <a:buClrTx/>
                        <a:buSzTx/>
                        <a:buFontTx/>
                        <a:buNone/>
                        <a:tabLst/>
                      </a:pPr>
                      <a:r>
                        <a:rPr lang="en-CA" sz="2800" u="sng" dirty="0" err="1">
                          <a:solidFill>
                            <a:schemeClr val="tx1"/>
                          </a:solidFill>
                          <a:latin typeface="Coptic1" pitchFamily="2" charset="0"/>
                        </a:rPr>
                        <a:t>Pidiakwn</a:t>
                      </a:r>
                      <a:r>
                        <a:rPr lang="en-CA" sz="2800" u="sng" dirty="0">
                          <a:solidFill>
                            <a:schemeClr val="tx1"/>
                          </a:solidFill>
                          <a:latin typeface="Coptic1" pitchFamily="2" charset="0"/>
                        </a:rPr>
                        <a:t>:</a:t>
                      </a:r>
                    </a:p>
                    <a:p>
                      <a:pPr marL="0" marR="0" lvl="0" indent="0" algn="just" defTabSz="914400" rtl="0" eaLnBrk="1" fontAlgn="base" latinLnBrk="0" hangingPunct="1">
                        <a:lnSpc>
                          <a:spcPct val="100000"/>
                        </a:lnSpc>
                        <a:spcBef>
                          <a:spcPts val="0"/>
                        </a:spcBef>
                        <a:spcAft>
                          <a:spcPct val="0"/>
                        </a:spcAft>
                        <a:buClrTx/>
                        <a:buSzTx/>
                        <a:buFontTx/>
                        <a:buNone/>
                        <a:tabLst/>
                      </a:pPr>
                      <a:r>
                        <a:rPr lang="en-CA" sz="2400" dirty="0" err="1">
                          <a:solidFill>
                            <a:schemeClr val="tx1"/>
                          </a:solidFill>
                          <a:latin typeface="Coptic1" pitchFamily="2" charset="0"/>
                        </a:rPr>
                        <a:t>Twbh</a:t>
                      </a:r>
                      <a:r>
                        <a:rPr lang="en-CA" sz="2400" dirty="0">
                          <a:solidFill>
                            <a:schemeClr val="tx1"/>
                          </a:solidFill>
                          <a:latin typeface="Coptic1" pitchFamily="2" charset="0"/>
                        </a:rPr>
                        <a:t> </a:t>
                      </a:r>
                      <a:r>
                        <a:rPr lang="en-CA" sz="2400" dirty="0" err="1">
                          <a:solidFill>
                            <a:schemeClr val="tx1"/>
                          </a:solidFill>
                          <a:latin typeface="Coptic1" pitchFamily="2" charset="0"/>
                        </a:rPr>
                        <a:t>hina</a:t>
                      </a:r>
                      <a:r>
                        <a:rPr lang="en-CA" sz="2400" dirty="0">
                          <a:solidFill>
                            <a:schemeClr val="tx1"/>
                          </a:solidFill>
                          <a:latin typeface="Coptic1" pitchFamily="2" charset="0"/>
                        </a:rPr>
                        <a:t> </a:t>
                      </a:r>
                      <a:r>
                        <a:rPr lang="en-CA" sz="2400" dirty="0" err="1">
                          <a:solidFill>
                            <a:schemeClr val="tx1"/>
                          </a:solidFill>
                          <a:latin typeface="Coptic1" pitchFamily="2" charset="0"/>
                        </a:rPr>
                        <a:t>n~te</a:t>
                      </a:r>
                      <a:r>
                        <a:rPr lang="en-CA" sz="2400" dirty="0">
                          <a:solidFill>
                            <a:schemeClr val="tx1"/>
                          </a:solidFill>
                          <a:latin typeface="Coptic1" pitchFamily="2" charset="0"/>
                        </a:rPr>
                        <a:t> V] </a:t>
                      </a:r>
                      <a:r>
                        <a:rPr lang="en-CA" sz="2400" dirty="0" err="1">
                          <a:solidFill>
                            <a:schemeClr val="tx1"/>
                          </a:solidFill>
                          <a:latin typeface="Coptic1" pitchFamily="2" charset="0"/>
                        </a:rPr>
                        <a:t>nai</a:t>
                      </a:r>
                      <a:r>
                        <a:rPr lang="en-CA" sz="2400" dirty="0">
                          <a:solidFill>
                            <a:schemeClr val="tx1"/>
                          </a:solidFill>
                          <a:latin typeface="Coptic1" pitchFamily="2" charset="0"/>
                        </a:rPr>
                        <a:t> nan: </a:t>
                      </a:r>
                      <a:r>
                        <a:rPr lang="en-CA" sz="2400" dirty="0" err="1">
                          <a:solidFill>
                            <a:schemeClr val="tx1"/>
                          </a:solidFill>
                          <a:latin typeface="Coptic1" pitchFamily="2" charset="0"/>
                        </a:rPr>
                        <a:t>n~tefsenh</a:t>
                      </a:r>
                      <a:r>
                        <a:rPr lang="en-CA" sz="2400" dirty="0">
                          <a:solidFill>
                            <a:schemeClr val="tx1"/>
                          </a:solidFill>
                          <a:latin typeface="Coptic1" pitchFamily="2" charset="0"/>
                        </a:rPr>
                        <a:t>/t </a:t>
                      </a:r>
                      <a:r>
                        <a:rPr lang="en-CA" sz="2400" dirty="0" err="1">
                          <a:solidFill>
                            <a:schemeClr val="tx1"/>
                          </a:solidFill>
                          <a:latin typeface="Coptic1" pitchFamily="2" charset="0"/>
                        </a:rPr>
                        <a:t>qaron</a:t>
                      </a:r>
                      <a:r>
                        <a:rPr lang="en-CA" sz="2400" dirty="0">
                          <a:solidFill>
                            <a:schemeClr val="tx1"/>
                          </a:solidFill>
                          <a:latin typeface="Coptic1" pitchFamily="2" charset="0"/>
                        </a:rPr>
                        <a:t>: </a:t>
                      </a:r>
                      <a:r>
                        <a:rPr lang="en-CA" sz="2400" dirty="0" err="1">
                          <a:solidFill>
                            <a:schemeClr val="tx1"/>
                          </a:solidFill>
                          <a:latin typeface="Coptic1" pitchFamily="2" charset="0"/>
                        </a:rPr>
                        <a:t>n~tefcwtem</a:t>
                      </a:r>
                      <a:r>
                        <a:rPr lang="en-CA" sz="2400" dirty="0">
                          <a:solidFill>
                            <a:schemeClr val="tx1"/>
                          </a:solidFill>
                          <a:latin typeface="Coptic1" pitchFamily="2" charset="0"/>
                        </a:rPr>
                        <a:t> </a:t>
                      </a:r>
                      <a:r>
                        <a:rPr lang="en-CA" sz="2400" dirty="0" err="1">
                          <a:solidFill>
                            <a:schemeClr val="tx1"/>
                          </a:solidFill>
                          <a:latin typeface="Coptic1" pitchFamily="2" charset="0"/>
                        </a:rPr>
                        <a:t>e~ron</a:t>
                      </a:r>
                      <a:r>
                        <a:rPr lang="en-CA" sz="2400" dirty="0">
                          <a:solidFill>
                            <a:schemeClr val="tx1"/>
                          </a:solidFill>
                          <a:latin typeface="Coptic1" pitchFamily="2" charset="0"/>
                        </a:rPr>
                        <a:t>: </a:t>
                      </a:r>
                      <a:r>
                        <a:rPr lang="en-CA" sz="2400" dirty="0" err="1">
                          <a:solidFill>
                            <a:schemeClr val="tx1"/>
                          </a:solidFill>
                          <a:latin typeface="Coptic1" pitchFamily="2" charset="0"/>
                        </a:rPr>
                        <a:t>n~teferbo</a:t>
                      </a:r>
                      <a:r>
                        <a:rPr lang="en-CA" sz="2400" dirty="0">
                          <a:solidFill>
                            <a:schemeClr val="tx1"/>
                          </a:solidFill>
                          <a:latin typeface="Coptic1" pitchFamily="2" charset="0"/>
                        </a:rPr>
                        <a:t>/yin </a:t>
                      </a:r>
                      <a:r>
                        <a:rPr lang="en-CA" sz="2400" dirty="0" err="1">
                          <a:solidFill>
                            <a:schemeClr val="tx1"/>
                          </a:solidFill>
                          <a:latin typeface="Coptic1" pitchFamily="2" charset="0"/>
                        </a:rPr>
                        <a:t>e~ron</a:t>
                      </a:r>
                      <a:r>
                        <a:rPr lang="en-CA" sz="2400" dirty="0">
                          <a:solidFill>
                            <a:schemeClr val="tx1"/>
                          </a:solidFill>
                          <a:latin typeface="Coptic1" pitchFamily="2" charset="0"/>
                        </a:rPr>
                        <a:t>: </a:t>
                      </a:r>
                      <a:r>
                        <a:rPr lang="en-CA" sz="2400" dirty="0" err="1">
                          <a:solidFill>
                            <a:schemeClr val="tx1"/>
                          </a:solidFill>
                          <a:latin typeface="Coptic1" pitchFamily="2" charset="0"/>
                        </a:rPr>
                        <a:t>n~tef</a:t>
                      </a:r>
                      <a:r>
                        <a:rPr lang="en-CA" sz="2400" dirty="0">
                          <a:solidFill>
                            <a:schemeClr val="tx1"/>
                          </a:solidFill>
                          <a:latin typeface="Coptic1" pitchFamily="2" charset="0"/>
                        </a:rPr>
                        <a:t>[</a:t>
                      </a:r>
                      <a:r>
                        <a:rPr lang="en-CA" sz="2400" dirty="0" err="1">
                          <a:solidFill>
                            <a:schemeClr val="tx1"/>
                          </a:solidFill>
                          <a:latin typeface="Coptic1" pitchFamily="2" charset="0"/>
                        </a:rPr>
                        <a:t>i</a:t>
                      </a:r>
                      <a:r>
                        <a:rPr lang="en-CA" sz="2400" dirty="0">
                          <a:solidFill>
                            <a:schemeClr val="tx1"/>
                          </a:solidFill>
                          <a:latin typeface="Coptic1" pitchFamily="2" charset="0"/>
                        </a:rPr>
                        <a:t> </a:t>
                      </a:r>
                      <a:r>
                        <a:rPr lang="en-CA" sz="2400" dirty="0" err="1">
                          <a:solidFill>
                            <a:schemeClr val="tx1"/>
                          </a:solidFill>
                          <a:latin typeface="Coptic1" pitchFamily="2" charset="0"/>
                        </a:rPr>
                        <a:t>n~ni</a:t>
                      </a:r>
                      <a:r>
                        <a:rPr lang="en-CA" sz="2400" dirty="0">
                          <a:solidFill>
                            <a:schemeClr val="tx1"/>
                          </a:solidFill>
                          <a:latin typeface="Coptic1" pitchFamily="2" charset="0"/>
                        </a:rPr>
                        <a:t>]ho </a:t>
                      </a:r>
                      <a:r>
                        <a:rPr lang="en-CA" sz="2400" dirty="0" err="1">
                          <a:solidFill>
                            <a:schemeClr val="tx1"/>
                          </a:solidFill>
                          <a:latin typeface="Coptic1" pitchFamily="2" charset="0"/>
                        </a:rPr>
                        <a:t>nem</a:t>
                      </a:r>
                      <a:r>
                        <a:rPr lang="en-CA" sz="2400" dirty="0">
                          <a:solidFill>
                            <a:schemeClr val="tx1"/>
                          </a:solidFill>
                          <a:latin typeface="Coptic1" pitchFamily="2" charset="0"/>
                        </a:rPr>
                        <a:t> </a:t>
                      </a:r>
                      <a:r>
                        <a:rPr lang="en-CA" sz="2400" dirty="0" err="1">
                          <a:solidFill>
                            <a:schemeClr val="tx1"/>
                          </a:solidFill>
                          <a:latin typeface="Coptic1" pitchFamily="2" charset="0"/>
                        </a:rPr>
                        <a:t>nitwbh</a:t>
                      </a:r>
                      <a:r>
                        <a:rPr lang="en-CA" sz="2400" dirty="0">
                          <a:solidFill>
                            <a:schemeClr val="tx1"/>
                          </a:solidFill>
                          <a:latin typeface="Coptic1" pitchFamily="2" charset="0"/>
                        </a:rPr>
                        <a:t> </a:t>
                      </a:r>
                      <a:r>
                        <a:rPr lang="en-CA" sz="2400" dirty="0" err="1">
                          <a:solidFill>
                            <a:schemeClr val="tx1"/>
                          </a:solidFill>
                          <a:latin typeface="Coptic1" pitchFamily="2" charset="0"/>
                        </a:rPr>
                        <a:t>n~te</a:t>
                      </a:r>
                      <a:r>
                        <a:rPr lang="en-CA" sz="2400" baseline="0" dirty="0">
                          <a:solidFill>
                            <a:schemeClr val="tx1"/>
                          </a:solidFill>
                          <a:latin typeface="Coptic1" pitchFamily="2" charset="0"/>
                        </a:rPr>
                        <a:t> </a:t>
                      </a:r>
                      <a:r>
                        <a:rPr lang="en-CA" sz="2400" dirty="0">
                          <a:solidFill>
                            <a:schemeClr val="tx1"/>
                          </a:solidFill>
                          <a:latin typeface="Coptic1" pitchFamily="2" charset="0"/>
                        </a:rPr>
                        <a:t>n/</a:t>
                      </a:r>
                      <a:r>
                        <a:rPr lang="en-CA" sz="2400" dirty="0" err="1">
                          <a:solidFill>
                            <a:schemeClr val="tx1"/>
                          </a:solidFill>
                          <a:latin typeface="Coptic1" pitchFamily="2" charset="0"/>
                        </a:rPr>
                        <a:t>eyouab</a:t>
                      </a:r>
                      <a:r>
                        <a:rPr lang="en-CA" sz="2400" dirty="0">
                          <a:solidFill>
                            <a:schemeClr val="tx1"/>
                          </a:solidFill>
                          <a:latin typeface="Coptic1" pitchFamily="2" charset="0"/>
                        </a:rPr>
                        <a:t> </a:t>
                      </a:r>
                      <a:r>
                        <a:rPr lang="en-CA" sz="2400" dirty="0" err="1">
                          <a:solidFill>
                            <a:schemeClr val="tx1"/>
                          </a:solidFill>
                          <a:latin typeface="Coptic1" pitchFamily="2" charset="0"/>
                        </a:rPr>
                        <a:t>n~taf</a:t>
                      </a:r>
                      <a:r>
                        <a:rPr lang="en-CA" sz="2400" baseline="0" dirty="0">
                          <a:solidFill>
                            <a:schemeClr val="tx1"/>
                          </a:solidFill>
                          <a:latin typeface="Coptic1" pitchFamily="2" charset="0"/>
                        </a:rPr>
                        <a:t> </a:t>
                      </a:r>
                      <a:r>
                        <a:rPr lang="en-CA" sz="2400" dirty="0" err="1">
                          <a:solidFill>
                            <a:schemeClr val="tx1"/>
                          </a:solidFill>
                          <a:latin typeface="Coptic1" pitchFamily="2" charset="0"/>
                        </a:rPr>
                        <a:t>n~totou</a:t>
                      </a:r>
                      <a:r>
                        <a:rPr lang="en-CA" sz="2400" baseline="0" dirty="0">
                          <a:solidFill>
                            <a:schemeClr val="tx1"/>
                          </a:solidFill>
                          <a:latin typeface="Coptic1" pitchFamily="2" charset="0"/>
                        </a:rPr>
                        <a:t> </a:t>
                      </a:r>
                      <a:r>
                        <a:rPr lang="en-CA" sz="2400" dirty="0" err="1">
                          <a:solidFill>
                            <a:schemeClr val="tx1"/>
                          </a:solidFill>
                          <a:latin typeface="Coptic1" pitchFamily="2" charset="0"/>
                        </a:rPr>
                        <a:t>e~h~r</a:t>
                      </a:r>
                      <a:r>
                        <a:rPr lang="en-CA" sz="2400" dirty="0">
                          <a:solidFill>
                            <a:schemeClr val="tx1"/>
                          </a:solidFill>
                          <a:latin typeface="Coptic1" pitchFamily="2" charset="0"/>
                        </a:rPr>
                        <a:t>/</a:t>
                      </a:r>
                      <a:r>
                        <a:rPr lang="en-CA" sz="2400" dirty="0" err="1">
                          <a:solidFill>
                            <a:schemeClr val="tx1"/>
                          </a:solidFill>
                          <a:latin typeface="Coptic1" pitchFamily="2" charset="0"/>
                        </a:rPr>
                        <a:t>i</a:t>
                      </a:r>
                      <a:r>
                        <a:rPr lang="en-CA" sz="2400" dirty="0">
                          <a:solidFill>
                            <a:schemeClr val="tx1"/>
                          </a:solidFill>
                          <a:latin typeface="Coptic1" pitchFamily="2" charset="0"/>
                        </a:rPr>
                        <a:t> </a:t>
                      </a:r>
                      <a:r>
                        <a:rPr lang="en-CA" sz="2400" dirty="0" err="1">
                          <a:solidFill>
                            <a:schemeClr val="tx1"/>
                          </a:solidFill>
                          <a:latin typeface="Coptic1" pitchFamily="2" charset="0"/>
                        </a:rPr>
                        <a:t>e~jwn</a:t>
                      </a:r>
                      <a:r>
                        <a:rPr lang="en-CA" sz="2400" dirty="0">
                          <a:solidFill>
                            <a:schemeClr val="tx1"/>
                          </a:solidFill>
                          <a:latin typeface="Coptic1" pitchFamily="2" charset="0"/>
                        </a:rPr>
                        <a:t> </a:t>
                      </a:r>
                      <a:r>
                        <a:rPr lang="en-CA" sz="2400" dirty="0" err="1">
                          <a:solidFill>
                            <a:schemeClr val="tx1"/>
                          </a:solidFill>
                          <a:latin typeface="Coptic1" pitchFamily="2" charset="0"/>
                        </a:rPr>
                        <a:t>e~pia~gayon</a:t>
                      </a:r>
                      <a:r>
                        <a:rPr lang="en-CA" sz="2400" dirty="0">
                          <a:solidFill>
                            <a:schemeClr val="tx1"/>
                          </a:solidFill>
                          <a:latin typeface="Coptic1" pitchFamily="2" charset="0"/>
                        </a:rPr>
                        <a:t> </a:t>
                      </a:r>
                      <a:r>
                        <a:rPr lang="en-CA" sz="2400" dirty="0" err="1">
                          <a:solidFill>
                            <a:schemeClr val="tx1"/>
                          </a:solidFill>
                          <a:latin typeface="Coptic1" pitchFamily="2" charset="0"/>
                        </a:rPr>
                        <a:t>n~c</a:t>
                      </a:r>
                      <a:r>
                        <a:rPr lang="en-CA" sz="2400" dirty="0">
                          <a:solidFill>
                            <a:schemeClr val="tx1"/>
                          </a:solidFill>
                          <a:latin typeface="Coptic1" pitchFamily="2" charset="0"/>
                        </a:rPr>
                        <a:t>/</a:t>
                      </a:r>
                      <a:r>
                        <a:rPr lang="en-CA" sz="2400" dirty="0" err="1">
                          <a:solidFill>
                            <a:schemeClr val="tx1"/>
                          </a:solidFill>
                          <a:latin typeface="Coptic1" pitchFamily="2" charset="0"/>
                        </a:rPr>
                        <a:t>ou</a:t>
                      </a:r>
                      <a:r>
                        <a:rPr lang="en-CA" sz="2400" dirty="0">
                          <a:solidFill>
                            <a:schemeClr val="tx1"/>
                          </a:solidFill>
                          <a:latin typeface="Coptic1" pitchFamily="2" charset="0"/>
                        </a:rPr>
                        <a:t> </a:t>
                      </a:r>
                      <a:r>
                        <a:rPr lang="en-CA" sz="2400" dirty="0" err="1">
                          <a:solidFill>
                            <a:schemeClr val="tx1"/>
                          </a:solidFill>
                          <a:latin typeface="Coptic1" pitchFamily="2" charset="0"/>
                        </a:rPr>
                        <a:t>niben</a:t>
                      </a:r>
                      <a:r>
                        <a:rPr lang="en-CA" sz="2400" dirty="0">
                          <a:solidFill>
                            <a:schemeClr val="tx1"/>
                          </a:solidFill>
                          <a:latin typeface="Coptic1" pitchFamily="2" charset="0"/>
                        </a:rPr>
                        <a:t>.</a:t>
                      </a:r>
                      <a:r>
                        <a:rPr lang="en-CA" sz="2400" baseline="0" dirty="0">
                          <a:solidFill>
                            <a:schemeClr val="tx1"/>
                          </a:solidFill>
                          <a:latin typeface="Coptic1" pitchFamily="2" charset="0"/>
                        </a:rPr>
                        <a:t> </a:t>
                      </a:r>
                      <a:r>
                        <a:rPr lang="en-CA" sz="2400" dirty="0" err="1">
                          <a:solidFill>
                            <a:schemeClr val="tx1"/>
                          </a:solidFill>
                          <a:latin typeface="Coptic1" pitchFamily="2" charset="0"/>
                        </a:rPr>
                        <a:t>Ntefaiten</a:t>
                      </a:r>
                      <a:r>
                        <a:rPr lang="en-CA" sz="2400" dirty="0">
                          <a:solidFill>
                            <a:schemeClr val="tx1"/>
                          </a:solidFill>
                          <a:latin typeface="Coptic1" pitchFamily="2" charset="0"/>
                        </a:rPr>
                        <a:t>  </a:t>
                      </a:r>
                      <a:r>
                        <a:rPr lang="en-CA" sz="2400" dirty="0" err="1">
                          <a:solidFill>
                            <a:schemeClr val="tx1"/>
                          </a:solidFill>
                          <a:latin typeface="Coptic1" pitchFamily="2" charset="0"/>
                        </a:rPr>
                        <a:t>n~emp~sa</a:t>
                      </a:r>
                      <a:r>
                        <a:rPr lang="en-CA" sz="2400" dirty="0">
                          <a:solidFill>
                            <a:schemeClr val="tx1"/>
                          </a:solidFill>
                          <a:latin typeface="Coptic1" pitchFamily="2" charset="0"/>
                        </a:rPr>
                        <a:t> </a:t>
                      </a:r>
                      <a:r>
                        <a:rPr lang="en-CA" sz="2400" dirty="0" err="1">
                          <a:solidFill>
                            <a:schemeClr val="tx1"/>
                          </a:solidFill>
                          <a:latin typeface="Coptic1" pitchFamily="2" charset="0"/>
                        </a:rPr>
                        <a:t>eyren</a:t>
                      </a:r>
                      <a:r>
                        <a:rPr lang="en-CA" sz="2400" dirty="0">
                          <a:solidFill>
                            <a:schemeClr val="tx1"/>
                          </a:solidFill>
                          <a:latin typeface="Coptic1" pitchFamily="2" charset="0"/>
                        </a:rPr>
                        <a:t>[</a:t>
                      </a:r>
                      <a:r>
                        <a:rPr lang="en-CA" sz="2400" dirty="0" err="1">
                          <a:solidFill>
                            <a:schemeClr val="tx1"/>
                          </a:solidFill>
                          <a:latin typeface="Coptic1" pitchFamily="2" charset="0"/>
                        </a:rPr>
                        <a:t>i</a:t>
                      </a:r>
                      <a:r>
                        <a:rPr lang="en-CA" sz="2400" baseline="0" dirty="0">
                          <a:solidFill>
                            <a:schemeClr val="tx1"/>
                          </a:solidFill>
                          <a:latin typeface="Coptic1" pitchFamily="2" charset="0"/>
                        </a:rPr>
                        <a:t> </a:t>
                      </a:r>
                      <a:r>
                        <a:rPr lang="en-CA" sz="2400" baseline="0" dirty="0" err="1">
                          <a:solidFill>
                            <a:schemeClr val="tx1"/>
                          </a:solidFill>
                          <a:latin typeface="Coptic1" pitchFamily="2" charset="0"/>
                        </a:rPr>
                        <a:t>e</a:t>
                      </a:r>
                      <a:r>
                        <a:rPr lang="en-CA" sz="2400" dirty="0" err="1">
                          <a:solidFill>
                            <a:schemeClr val="tx1"/>
                          </a:solidFill>
                          <a:latin typeface="Coptic1" pitchFamily="2" charset="0"/>
                        </a:rPr>
                        <a:t>~bolqen</a:t>
                      </a:r>
                      <a:r>
                        <a:rPr lang="en-CA" sz="2400" dirty="0">
                          <a:solidFill>
                            <a:schemeClr val="tx1"/>
                          </a:solidFill>
                          <a:latin typeface="Coptic1" pitchFamily="2" charset="0"/>
                        </a:rPr>
                        <a:t> ]</a:t>
                      </a:r>
                      <a:r>
                        <a:rPr lang="en-CA" sz="2400" dirty="0" err="1">
                          <a:solidFill>
                            <a:schemeClr val="tx1"/>
                          </a:solidFill>
                          <a:latin typeface="Coptic1" pitchFamily="2" charset="0"/>
                        </a:rPr>
                        <a:t>koinwnia</a:t>
                      </a:r>
                      <a:r>
                        <a:rPr lang="en-CA" sz="2400" baseline="0" dirty="0">
                          <a:solidFill>
                            <a:schemeClr val="tx1"/>
                          </a:solidFill>
                          <a:latin typeface="Coptic1" pitchFamily="2" charset="0"/>
                        </a:rPr>
                        <a:t> </a:t>
                      </a:r>
                      <a:r>
                        <a:rPr lang="en-CA" sz="2400" dirty="0" err="1">
                          <a:solidFill>
                            <a:schemeClr val="tx1"/>
                          </a:solidFill>
                          <a:latin typeface="Coptic1" pitchFamily="2" charset="0"/>
                        </a:rPr>
                        <a:t>n~te</a:t>
                      </a:r>
                      <a:r>
                        <a:rPr lang="en-CA" sz="2400" baseline="0" dirty="0">
                          <a:solidFill>
                            <a:schemeClr val="tx1"/>
                          </a:solidFill>
                          <a:latin typeface="Coptic1" pitchFamily="2" charset="0"/>
                        </a:rPr>
                        <a:t> </a:t>
                      </a:r>
                      <a:r>
                        <a:rPr lang="en-CA" sz="2400" dirty="0" err="1">
                          <a:solidFill>
                            <a:schemeClr val="tx1"/>
                          </a:solidFill>
                          <a:latin typeface="Coptic1" pitchFamily="2" charset="0"/>
                        </a:rPr>
                        <a:t>nefmuct</a:t>
                      </a:r>
                      <a:r>
                        <a:rPr lang="en-CA" sz="2400" dirty="0">
                          <a:solidFill>
                            <a:schemeClr val="tx1"/>
                          </a:solidFill>
                          <a:latin typeface="Coptic1" pitchFamily="2" charset="0"/>
                        </a:rPr>
                        <a:t>/</a:t>
                      </a:r>
                      <a:r>
                        <a:rPr lang="en-CA" sz="2400" dirty="0" err="1">
                          <a:solidFill>
                            <a:schemeClr val="tx1"/>
                          </a:solidFill>
                          <a:latin typeface="Coptic1" pitchFamily="2" charset="0"/>
                        </a:rPr>
                        <a:t>rion</a:t>
                      </a:r>
                      <a:r>
                        <a:rPr lang="en-CA" sz="2400" baseline="0" dirty="0">
                          <a:solidFill>
                            <a:schemeClr val="tx1"/>
                          </a:solidFill>
                          <a:latin typeface="Coptic1" pitchFamily="2" charset="0"/>
                        </a:rPr>
                        <a:t> </a:t>
                      </a:r>
                      <a:r>
                        <a:rPr lang="en-CA" sz="2400" dirty="0" err="1">
                          <a:solidFill>
                            <a:schemeClr val="tx1"/>
                          </a:solidFill>
                          <a:latin typeface="Coptic1" pitchFamily="2" charset="0"/>
                        </a:rPr>
                        <a:t>ey#u</a:t>
                      </a:r>
                      <a:r>
                        <a:rPr lang="en-CA" sz="2400" dirty="0">
                          <a:solidFill>
                            <a:schemeClr val="tx1"/>
                          </a:solidFill>
                          <a:latin typeface="Coptic1" pitchFamily="2" charset="0"/>
                        </a:rPr>
                        <a:t>#: </a:t>
                      </a:r>
                      <a:r>
                        <a:rPr lang="en-CA" sz="2400" dirty="0" err="1">
                          <a:solidFill>
                            <a:schemeClr val="tx1"/>
                          </a:solidFill>
                          <a:latin typeface="Coptic1" pitchFamily="2" charset="0"/>
                        </a:rPr>
                        <a:t>et~c~marwout</a:t>
                      </a:r>
                      <a:r>
                        <a:rPr lang="en-CA" sz="2400" baseline="0" dirty="0">
                          <a:solidFill>
                            <a:schemeClr val="tx1"/>
                          </a:solidFill>
                          <a:latin typeface="Coptic1" pitchFamily="2" charset="0"/>
                        </a:rPr>
                        <a:t> </a:t>
                      </a:r>
                      <a:r>
                        <a:rPr lang="en-CA" sz="2400" dirty="0" err="1">
                          <a:solidFill>
                            <a:schemeClr val="tx1"/>
                          </a:solidFill>
                          <a:latin typeface="Coptic1" pitchFamily="2" charset="0"/>
                        </a:rPr>
                        <a:t>e~pi,w</a:t>
                      </a:r>
                      <a:r>
                        <a:rPr lang="en-CA" sz="2400" dirty="0">
                          <a:solidFill>
                            <a:schemeClr val="tx1"/>
                          </a:solidFill>
                          <a:latin typeface="Coptic1" pitchFamily="2" charset="0"/>
                        </a:rPr>
                        <a:t> </a:t>
                      </a:r>
                      <a:r>
                        <a:rPr lang="en-CA" sz="2400" dirty="0" err="1">
                          <a:solidFill>
                            <a:schemeClr val="tx1"/>
                          </a:solidFill>
                          <a:latin typeface="Coptic1" pitchFamily="2" charset="0"/>
                        </a:rPr>
                        <a:t>e~bol</a:t>
                      </a:r>
                      <a:r>
                        <a:rPr lang="en-CA" sz="2400" dirty="0">
                          <a:solidFill>
                            <a:schemeClr val="tx1"/>
                          </a:solidFill>
                          <a:latin typeface="Coptic1" pitchFamily="2" charset="0"/>
                        </a:rPr>
                        <a:t> </a:t>
                      </a:r>
                      <a:r>
                        <a:rPr lang="en-CA" sz="2400" dirty="0" err="1">
                          <a:solidFill>
                            <a:schemeClr val="tx1"/>
                          </a:solidFill>
                          <a:latin typeface="Coptic1" pitchFamily="2" charset="0"/>
                        </a:rPr>
                        <a:t>n~te</a:t>
                      </a:r>
                      <a:r>
                        <a:rPr lang="en-CA" sz="2400" dirty="0">
                          <a:solidFill>
                            <a:schemeClr val="tx1"/>
                          </a:solidFill>
                          <a:latin typeface="Coptic1" pitchFamily="2" charset="0"/>
                        </a:rPr>
                        <a:t> </a:t>
                      </a:r>
                      <a:r>
                        <a:rPr lang="en-CA" sz="2400" dirty="0" err="1">
                          <a:solidFill>
                            <a:schemeClr val="tx1"/>
                          </a:solidFill>
                          <a:latin typeface="Coptic1" pitchFamily="2" charset="0"/>
                        </a:rPr>
                        <a:t>nennobi</a:t>
                      </a:r>
                      <a:r>
                        <a:rPr lang="en-CA" sz="2400" dirty="0">
                          <a:solidFill>
                            <a:schemeClr val="tx1"/>
                          </a:solidFill>
                          <a:latin typeface="Coptic1" pitchFamily="2" charset="0"/>
                        </a:rPr>
                        <a:t>.</a:t>
                      </a:r>
                    </a:p>
                    <a:p>
                      <a:pPr marL="0" marR="0" lvl="0" indent="0" algn="just" defTabSz="914400" rtl="0" eaLnBrk="1" fontAlgn="base" latinLnBrk="0" hangingPunct="1">
                        <a:lnSpc>
                          <a:spcPct val="100000"/>
                        </a:lnSpc>
                        <a:spcBef>
                          <a:spcPts val="0"/>
                        </a:spcBef>
                        <a:spcAft>
                          <a:spcPct val="0"/>
                        </a:spcAft>
                        <a:buClrTx/>
                        <a:buSzTx/>
                        <a:buFontTx/>
                        <a:buNone/>
                        <a:tabLst/>
                      </a:pPr>
                      <a:r>
                        <a:rPr lang="en-CA" sz="2800" u="sng" dirty="0" err="1">
                          <a:solidFill>
                            <a:srgbClr val="C00000"/>
                          </a:solidFill>
                          <a:latin typeface="Coptic1" pitchFamily="2" charset="0"/>
                        </a:rPr>
                        <a:t>Pilaoc</a:t>
                      </a:r>
                      <a:r>
                        <a:rPr lang="en-CA" sz="2800" u="sng" dirty="0">
                          <a:solidFill>
                            <a:srgbClr val="C00000"/>
                          </a:solidFill>
                          <a:latin typeface="Coptic1" pitchFamily="2" charset="0"/>
                        </a:rPr>
                        <a:t>:</a:t>
                      </a:r>
                    </a:p>
                    <a:p>
                      <a:pPr marL="0" marR="0" lvl="0" indent="0" algn="just" defTabSz="914400" rtl="0" eaLnBrk="1" fontAlgn="base" latinLnBrk="0" hangingPunct="1">
                        <a:lnSpc>
                          <a:spcPct val="100000"/>
                        </a:lnSpc>
                        <a:spcBef>
                          <a:spcPts val="0"/>
                        </a:spcBef>
                        <a:spcAft>
                          <a:spcPct val="0"/>
                        </a:spcAft>
                        <a:buClrTx/>
                        <a:buSzTx/>
                        <a:buFontTx/>
                        <a:buNone/>
                        <a:tabLst/>
                      </a:pPr>
                      <a:endParaRPr lang="en-CA" sz="600" dirty="0">
                        <a:solidFill>
                          <a:schemeClr val="tx1"/>
                        </a:solidFill>
                        <a:latin typeface="Coptic1" pitchFamily="2" charset="0"/>
                      </a:endParaRPr>
                    </a:p>
                    <a:p>
                      <a:pPr marL="0" marR="0" lvl="0" indent="0" algn="just" defTabSz="914400" rtl="0" eaLnBrk="1" fontAlgn="base" latinLnBrk="0" hangingPunct="1">
                        <a:lnSpc>
                          <a:spcPct val="100000"/>
                        </a:lnSpc>
                        <a:spcBef>
                          <a:spcPts val="0"/>
                        </a:spcBef>
                        <a:spcAft>
                          <a:spcPct val="0"/>
                        </a:spcAft>
                        <a:buClrTx/>
                        <a:buSzTx/>
                        <a:buFontTx/>
                        <a:buNone/>
                        <a:tabLst/>
                      </a:pPr>
                      <a:r>
                        <a:rPr kumimoji="0" lang="en-US" sz="2800" b="0" i="0" u="none" strike="noStrike" cap="none" normalizeH="0" baseline="0" dirty="0" err="1">
                          <a:ln>
                            <a:noFill/>
                          </a:ln>
                          <a:solidFill>
                            <a:schemeClr val="tx1"/>
                          </a:solidFill>
                          <a:effectLst/>
                          <a:latin typeface="Coptic1" pitchFamily="2" charset="0"/>
                          <a:cs typeface="Arial" pitchFamily="34" charset="0"/>
                        </a:rPr>
                        <a:t>Kurie</a:t>
                      </a:r>
                      <a:r>
                        <a:rPr kumimoji="0" lang="en-US" sz="2800" b="0" i="0" u="none" strike="noStrike" cap="none" normalizeH="0" baseline="0" dirty="0">
                          <a:ln>
                            <a:noFill/>
                          </a:ln>
                          <a:solidFill>
                            <a:schemeClr val="tx1"/>
                          </a:solidFill>
                          <a:effectLst/>
                          <a:latin typeface="Coptic1" pitchFamily="2" charset="0"/>
                          <a:cs typeface="Arial" pitchFamily="34" charset="0"/>
                        </a:rPr>
                        <a:t>~ </a:t>
                      </a:r>
                      <a:r>
                        <a:rPr kumimoji="0" lang="en-US" sz="2800" b="0" i="0" u="none" strike="noStrike" cap="none" normalizeH="0" baseline="0" dirty="0" err="1">
                          <a:ln>
                            <a:noFill/>
                          </a:ln>
                          <a:solidFill>
                            <a:schemeClr val="tx1"/>
                          </a:solidFill>
                          <a:effectLst/>
                          <a:latin typeface="Coptic1" pitchFamily="2" charset="0"/>
                          <a:cs typeface="Arial" pitchFamily="34" charset="0"/>
                        </a:rPr>
                        <a:t>e~le</a:t>
                      </a:r>
                      <a:r>
                        <a:rPr kumimoji="0" lang="en-US" sz="2800" b="0" i="0" u="none" strike="noStrike" cap="none" normalizeH="0" baseline="0" dirty="0">
                          <a:ln>
                            <a:noFill/>
                          </a:ln>
                          <a:solidFill>
                            <a:schemeClr val="tx1"/>
                          </a:solidFill>
                          <a:effectLst/>
                          <a:latin typeface="Coptic1" pitchFamily="2" charset="0"/>
                          <a:cs typeface="Arial" pitchFamily="34" charset="0"/>
                        </a:rPr>
                        <a:t>/~con.</a:t>
                      </a:r>
                    </a:p>
                  </a:txBody>
                  <a:tcPr marL="121920" marR="121920" horzOverflow="overflow">
                    <a:lnL>
                      <a:noFill/>
                    </a:lnL>
                    <a:lnR>
                      <a:noFill/>
                    </a:lnR>
                    <a:lnT cap="flat">
                      <a:noFill/>
                    </a:lnT>
                    <a:lnB cap="flat">
                      <a:noFill/>
                    </a:lnB>
                    <a:lnTlToBr>
                      <a:noFill/>
                    </a:lnTlToBr>
                    <a:lnBlToTr>
                      <a:noFill/>
                    </a:lnBlToTr>
                    <a:noFill/>
                  </a:tcPr>
                </a:tc>
                <a:tc>
                  <a:txBody>
                    <a:bodyPr/>
                    <a:lstStyle/>
                    <a:p>
                      <a:pPr marL="0" marR="0" lvl="0" indent="0" algn="just" defTabSz="914400" rtl="0" eaLnBrk="1" fontAlgn="base" latinLnBrk="0" hangingPunct="1">
                        <a:lnSpc>
                          <a:spcPct val="100000"/>
                        </a:lnSpc>
                        <a:spcBef>
                          <a:spcPct val="20000"/>
                        </a:spcBef>
                        <a:spcAft>
                          <a:spcPct val="0"/>
                        </a:spcAft>
                        <a:buClrTx/>
                        <a:buSzTx/>
                        <a:buFontTx/>
                        <a:buNone/>
                        <a:tabLst/>
                      </a:pPr>
                      <a:r>
                        <a:rPr kumimoji="0" lang="fr-CA" sz="2400" b="0" i="0" u="sng" strike="noStrike" cap="none" normalizeH="0" baseline="0" dirty="0">
                          <a:ln>
                            <a:noFill/>
                          </a:ln>
                          <a:solidFill>
                            <a:schemeClr val="tx1"/>
                          </a:solidFill>
                          <a:effectLst/>
                          <a:latin typeface="Arial" charset="0"/>
                          <a:cs typeface="Arial" charset="0"/>
                        </a:rPr>
                        <a:t>Diacre:</a:t>
                      </a:r>
                    </a:p>
                    <a:p>
                      <a:pPr marL="0" marR="0" lvl="0" indent="0" algn="just" defTabSz="914400" rtl="0" eaLnBrk="1" fontAlgn="base" latinLnBrk="0" hangingPunct="1">
                        <a:lnSpc>
                          <a:spcPct val="100000"/>
                        </a:lnSpc>
                        <a:spcBef>
                          <a:spcPct val="20000"/>
                        </a:spcBef>
                        <a:spcAft>
                          <a:spcPct val="0"/>
                        </a:spcAft>
                        <a:buClrTx/>
                        <a:buSzTx/>
                        <a:buFontTx/>
                        <a:buNone/>
                        <a:tabLst/>
                      </a:pPr>
                      <a:r>
                        <a:rPr kumimoji="0" lang="fr-FR" sz="2400" b="0" i="0" u="none" strike="noStrike" cap="none" normalizeH="0" baseline="0" dirty="0">
                          <a:ln>
                            <a:noFill/>
                          </a:ln>
                          <a:solidFill>
                            <a:schemeClr val="tx1"/>
                          </a:solidFill>
                          <a:effectLst/>
                          <a:latin typeface="Arial" charset="0"/>
                          <a:cs typeface="Arial" charset="0"/>
                        </a:rPr>
                        <a:t>Implorez pour que Dieu aie pitié de nous, qu’il soit compatissant envers nous, nous écoute et nous aide, qu’Il agrée les demandes et les supplications que Ses saints lui adressent continuellement en notre faveur; et qu’Il nous rende digne de </a:t>
                      </a:r>
                      <a:r>
                        <a:rPr kumimoji="0" lang="fr-CA" sz="2400" b="0" i="0" u="none" strike="noStrike" cap="none" normalizeH="0" baseline="0" dirty="0">
                          <a:ln>
                            <a:noFill/>
                          </a:ln>
                          <a:solidFill>
                            <a:schemeClr val="tx1"/>
                          </a:solidFill>
                          <a:effectLst/>
                          <a:latin typeface="Arial" charset="0"/>
                          <a:cs typeface="Arial" charset="0"/>
                        </a:rPr>
                        <a:t>communier à Ses saints sacrements bénis pour la rémission de nos péchés.</a:t>
                      </a:r>
                      <a:endParaRPr kumimoji="0" lang="fr-CA" sz="2000" b="0" i="0" u="none" strike="noStrike" cap="none" normalizeH="0" baseline="0" dirty="0">
                        <a:ln>
                          <a:noFill/>
                        </a:ln>
                        <a:solidFill>
                          <a:schemeClr val="tx1"/>
                        </a:solidFill>
                        <a:effectLst/>
                        <a:latin typeface="Arial" charset="0"/>
                        <a:cs typeface="Arial" charset="0"/>
                      </a:endParaRPr>
                    </a:p>
                    <a:p>
                      <a:pPr marL="0" marR="0" lvl="0" indent="0" algn="just" defTabSz="914400" rtl="0" eaLnBrk="1" fontAlgn="base" latinLnBrk="0" hangingPunct="1">
                        <a:lnSpc>
                          <a:spcPct val="100000"/>
                        </a:lnSpc>
                        <a:spcBef>
                          <a:spcPct val="20000"/>
                        </a:spcBef>
                        <a:spcAft>
                          <a:spcPct val="0"/>
                        </a:spcAft>
                        <a:buClrTx/>
                        <a:buSzTx/>
                        <a:buFontTx/>
                        <a:buNone/>
                        <a:tabLst/>
                      </a:pPr>
                      <a:r>
                        <a:rPr kumimoji="0" lang="fr-CA" sz="2400" b="0" i="0" u="sng" strike="noStrike" cap="none" normalizeH="0" baseline="0" dirty="0">
                          <a:ln>
                            <a:noFill/>
                          </a:ln>
                          <a:solidFill>
                            <a:srgbClr val="C00000"/>
                          </a:solidFill>
                          <a:effectLst/>
                          <a:latin typeface="Arial" charset="0"/>
                          <a:cs typeface="Times New Roman" pitchFamily="18" charset="0"/>
                        </a:rPr>
                        <a:t>L’Assemblée:</a:t>
                      </a:r>
                    </a:p>
                    <a:p>
                      <a:pPr marL="0" marR="0" lvl="0" indent="0" algn="just" defTabSz="914400" rtl="0" eaLnBrk="1" fontAlgn="base" latinLnBrk="0" hangingPunct="1">
                        <a:lnSpc>
                          <a:spcPct val="100000"/>
                        </a:lnSpc>
                        <a:spcBef>
                          <a:spcPct val="20000"/>
                        </a:spcBef>
                        <a:spcAft>
                          <a:spcPct val="0"/>
                        </a:spcAft>
                        <a:buClrTx/>
                        <a:buSzTx/>
                        <a:buFontTx/>
                        <a:buNone/>
                        <a:tabLst/>
                      </a:pPr>
                      <a:r>
                        <a:rPr kumimoji="0" lang="fr-FR" sz="2000" b="0" i="0" u="none" strike="noStrike" cap="none" normalizeH="0" baseline="0" dirty="0">
                          <a:ln>
                            <a:noFill/>
                          </a:ln>
                          <a:solidFill>
                            <a:schemeClr val="tx1"/>
                          </a:solidFill>
                          <a:effectLst/>
                          <a:latin typeface="Arial" charset="0"/>
                          <a:cs typeface="Arial" charset="0"/>
                        </a:rPr>
                        <a:t>Pitié Seigneur.</a:t>
                      </a:r>
                      <a:endParaRPr kumimoji="0" lang="en-US" sz="2000" b="0" i="0" u="none" strike="noStrike" cap="none" normalizeH="0" baseline="0" dirty="0">
                        <a:ln>
                          <a:noFill/>
                        </a:ln>
                        <a:solidFill>
                          <a:schemeClr val="tx1"/>
                        </a:solidFill>
                        <a:effectLst/>
                        <a:latin typeface="Arial" charset="0"/>
                        <a:cs typeface="Arial" charset="0"/>
                      </a:endParaRPr>
                    </a:p>
                  </a:txBody>
                  <a:tcPr marL="121920" marR="121920" horzOverflow="overflow">
                    <a:lnL>
                      <a:noFill/>
                    </a:lnL>
                    <a:lnR>
                      <a:noFill/>
                    </a:lnR>
                    <a:lnT cap="flat">
                      <a:noFill/>
                    </a:lnT>
                    <a:lnB cap="flat">
                      <a:noFill/>
                    </a:lnB>
                    <a:lnTlToBr>
                      <a:noFill/>
                    </a:lnTlToBr>
                    <a:lnBlToTr>
                      <a:noFill/>
                    </a:lnBlToTr>
                    <a:noFill/>
                  </a:tcPr>
                </a:tc>
                <a:tc>
                  <a:txBody>
                    <a:bodyPr/>
                    <a:lstStyle/>
                    <a:p>
                      <a:pPr marL="0" marR="0" lvl="0" indent="0" algn="just" defTabSz="914400" rtl="1" eaLnBrk="1" fontAlgn="base" latinLnBrk="0" hangingPunct="1">
                        <a:lnSpc>
                          <a:spcPct val="100000"/>
                        </a:lnSpc>
                        <a:spcBef>
                          <a:spcPct val="20000"/>
                        </a:spcBef>
                        <a:spcAft>
                          <a:spcPct val="0"/>
                        </a:spcAft>
                        <a:buClrTx/>
                        <a:buSzTx/>
                        <a:buFontTx/>
                        <a:buNone/>
                        <a:tabLst/>
                      </a:pPr>
                      <a:r>
                        <a:rPr kumimoji="0" lang="ar-SA" sz="2400" b="0" i="0" u="sng" strike="noStrike" cap="none" normalizeH="0" baseline="0" dirty="0">
                          <a:ln>
                            <a:noFill/>
                          </a:ln>
                          <a:solidFill>
                            <a:schemeClr val="tx1"/>
                          </a:solidFill>
                          <a:effectLst/>
                          <a:latin typeface="Arial" charset="0"/>
                          <a:cs typeface="Arial" charset="0"/>
                        </a:rPr>
                        <a:t>الشماس:</a:t>
                      </a:r>
                    </a:p>
                    <a:p>
                      <a:pPr marL="0" marR="0" lvl="0" indent="0" algn="just" defTabSz="914400" rtl="1" eaLnBrk="1" fontAlgn="base" latinLnBrk="0" hangingPunct="1">
                        <a:lnSpc>
                          <a:spcPct val="100000"/>
                        </a:lnSpc>
                        <a:spcBef>
                          <a:spcPct val="20000"/>
                        </a:spcBef>
                        <a:spcAft>
                          <a:spcPct val="0"/>
                        </a:spcAft>
                        <a:buClrTx/>
                        <a:buSzTx/>
                        <a:buFontTx/>
                        <a:buNone/>
                        <a:tabLst/>
                      </a:pPr>
                      <a:r>
                        <a:rPr kumimoji="0" lang="ar-SA" sz="2800" b="0" i="0" u="none" strike="noStrike" cap="none" normalizeH="0" baseline="0" dirty="0">
                          <a:ln>
                            <a:noFill/>
                          </a:ln>
                          <a:solidFill>
                            <a:schemeClr val="tx1"/>
                          </a:solidFill>
                          <a:effectLst/>
                          <a:latin typeface="Arial" charset="0"/>
                          <a:cs typeface="Arial" charset="0"/>
                        </a:rPr>
                        <a:t>اطلبوا لكى يرحمنا الله ويتراءف علينا ويَسمعنا ويُعيننا ويقبل سؤالات وطلبات قديسيه منهم بالصلاح عنا فى كل حين</a:t>
                      </a:r>
                      <a:r>
                        <a:rPr kumimoji="0" lang="en-US" sz="2800" b="0" i="0" u="none" strike="noStrike" cap="none" normalizeH="0" baseline="0" dirty="0">
                          <a:ln>
                            <a:noFill/>
                          </a:ln>
                          <a:solidFill>
                            <a:schemeClr val="tx1"/>
                          </a:solidFill>
                          <a:effectLst/>
                          <a:latin typeface="Arial" charset="0"/>
                          <a:cs typeface="Arial" charset="0"/>
                        </a:rPr>
                        <a:t> </a:t>
                      </a:r>
                      <a:r>
                        <a:rPr kumimoji="0" lang="ar-SA" sz="2800" b="0" i="0" u="none" strike="noStrike" cap="none" normalizeH="0" baseline="0" dirty="0">
                          <a:ln>
                            <a:noFill/>
                          </a:ln>
                          <a:solidFill>
                            <a:schemeClr val="tx1"/>
                          </a:solidFill>
                          <a:effectLst/>
                          <a:latin typeface="Arial" charset="0"/>
                          <a:cs typeface="Arial" charset="0"/>
                        </a:rPr>
                        <a:t>ويجعلنا مستحقين أن نَنَالَ من شَركة أسرارهِ المقدسة المُباركة لمَغفرة خطايانا </a:t>
                      </a:r>
                      <a:r>
                        <a:rPr kumimoji="0" lang="en-US" sz="2000" b="0" i="0" u="none" strike="noStrike" cap="none" normalizeH="0" baseline="0" dirty="0">
                          <a:ln>
                            <a:noFill/>
                          </a:ln>
                          <a:solidFill>
                            <a:schemeClr val="tx1"/>
                          </a:solidFill>
                          <a:effectLst/>
                          <a:latin typeface="Arial" charset="0"/>
                          <a:cs typeface="Arial" charset="0"/>
                        </a:rPr>
                        <a:t>.</a:t>
                      </a:r>
                    </a:p>
                    <a:p>
                      <a:pPr marL="0" marR="0" lvl="0" indent="0" algn="just" defTabSz="914400" rtl="1" eaLnBrk="1" fontAlgn="base" latinLnBrk="0" hangingPunct="1">
                        <a:lnSpc>
                          <a:spcPct val="100000"/>
                        </a:lnSpc>
                        <a:spcBef>
                          <a:spcPct val="20000"/>
                        </a:spcBef>
                        <a:spcAft>
                          <a:spcPct val="0"/>
                        </a:spcAft>
                        <a:buClrTx/>
                        <a:buSzTx/>
                        <a:buFontTx/>
                        <a:buNone/>
                        <a:tabLst/>
                      </a:pPr>
                      <a:endParaRPr kumimoji="0" lang="en-CA" sz="2000" b="0" i="0" u="none" strike="noStrike" cap="none" normalizeH="0" baseline="0" dirty="0">
                        <a:ln>
                          <a:noFill/>
                        </a:ln>
                        <a:solidFill>
                          <a:schemeClr val="tx1"/>
                        </a:solidFill>
                        <a:effectLst/>
                        <a:latin typeface="Arial" charset="0"/>
                        <a:cs typeface="Arial" charset="0"/>
                      </a:endParaRPr>
                    </a:p>
                    <a:p>
                      <a:pPr marL="0" marR="0" lvl="0" indent="0" algn="just" defTabSz="914400" rtl="1" eaLnBrk="1" fontAlgn="base" latinLnBrk="0" hangingPunct="1">
                        <a:lnSpc>
                          <a:spcPct val="100000"/>
                        </a:lnSpc>
                        <a:spcBef>
                          <a:spcPct val="20000"/>
                        </a:spcBef>
                        <a:spcAft>
                          <a:spcPct val="0"/>
                        </a:spcAft>
                        <a:buClrTx/>
                        <a:buSzTx/>
                        <a:buFontTx/>
                        <a:buNone/>
                        <a:tabLst/>
                      </a:pPr>
                      <a:r>
                        <a:rPr kumimoji="0" lang="ar-SA" sz="2400" b="0" i="0" u="sng" strike="noStrike" cap="none" normalizeH="0" baseline="0" dirty="0">
                          <a:ln>
                            <a:noFill/>
                          </a:ln>
                          <a:solidFill>
                            <a:srgbClr val="C00000"/>
                          </a:solidFill>
                          <a:effectLst/>
                          <a:latin typeface="Arial" charset="0"/>
                          <a:cs typeface="Arial" charset="0"/>
                        </a:rPr>
                        <a:t>الشعب:</a:t>
                      </a:r>
                      <a:endParaRPr kumimoji="0" lang="en-CA" sz="2400" b="0" i="0" u="sng" strike="noStrike" cap="none" normalizeH="0" baseline="0" dirty="0">
                        <a:ln>
                          <a:noFill/>
                        </a:ln>
                        <a:solidFill>
                          <a:srgbClr val="C00000"/>
                        </a:solidFill>
                        <a:effectLst/>
                        <a:latin typeface="Arial" charset="0"/>
                        <a:cs typeface="Arial" charset="0"/>
                      </a:endParaRPr>
                    </a:p>
                    <a:p>
                      <a:pPr marL="0" marR="0" lvl="0" indent="0" algn="just" defTabSz="914400" rtl="1" eaLnBrk="1" fontAlgn="base" latinLnBrk="0" hangingPunct="1">
                        <a:lnSpc>
                          <a:spcPct val="100000"/>
                        </a:lnSpc>
                        <a:spcBef>
                          <a:spcPct val="20000"/>
                        </a:spcBef>
                        <a:spcAft>
                          <a:spcPct val="0"/>
                        </a:spcAft>
                        <a:buClrTx/>
                        <a:buSzTx/>
                        <a:buFontTx/>
                        <a:buNone/>
                        <a:tabLst/>
                      </a:pPr>
                      <a:r>
                        <a:rPr kumimoji="0" lang="ar-SA" sz="2000" b="0" i="0" u="none" strike="noStrike" cap="none" normalizeH="0" baseline="0" dirty="0">
                          <a:ln>
                            <a:noFill/>
                          </a:ln>
                          <a:solidFill>
                            <a:schemeClr val="tx1"/>
                          </a:solidFill>
                          <a:effectLst/>
                          <a:latin typeface="Arial" charset="0"/>
                          <a:cs typeface="Arial" charset="0"/>
                        </a:rPr>
                        <a:t>يا ربُ ارحم.</a:t>
                      </a:r>
                      <a:endParaRPr kumimoji="0" lang="en-US" sz="2000" b="0" i="0" u="none" strike="noStrike" cap="none" normalizeH="0" baseline="0" dirty="0">
                        <a:ln>
                          <a:noFill/>
                        </a:ln>
                        <a:solidFill>
                          <a:schemeClr val="tx1"/>
                        </a:solidFill>
                        <a:effectLst/>
                        <a:latin typeface="Arial" charset="0"/>
                        <a:cs typeface="Arial" charset="0"/>
                      </a:endParaRPr>
                    </a:p>
                  </a:txBody>
                  <a:tcPr marL="121920" marR="121920" horzOverflow="overflow">
                    <a:lnL>
                      <a:noFill/>
                    </a:lnL>
                    <a:lnR cap="flat">
                      <a:noFill/>
                    </a:lnR>
                    <a:lnT cap="flat">
                      <a:noFill/>
                    </a:lnT>
                    <a:lnB cap="flat">
                      <a:noFill/>
                    </a:lnB>
                    <a:lnTlToBr>
                      <a:noFill/>
                    </a:lnTlToBr>
                    <a:lnBlToTr>
                      <a:noFill/>
                    </a:lnBlToTr>
                    <a:noFill/>
                  </a:tcPr>
                </a:tc>
                <a:extLst>
                  <a:ext uri="{0D108BD9-81ED-4DB2-BD59-A6C34878D82A}">
                    <a16:rowId xmlns:a16="http://schemas.microsoft.com/office/drawing/2014/main" val="10000"/>
                  </a:ext>
                </a:extLst>
              </a:tr>
            </a:tbl>
          </a:graphicData>
        </a:graphic>
      </p:graphicFrame>
    </p:spTree>
  </p:cSld>
  <p:clrMapOvr>
    <a:masterClrMapping/>
  </p:clrMapOvr>
</p:sld>
</file>

<file path=ppt/slides/slide77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aphicFrame>
        <p:nvGraphicFramePr>
          <p:cNvPr id="11729980" name="Group 60"/>
          <p:cNvGraphicFramePr>
            <a:graphicFrameLocks noGrp="1"/>
          </p:cNvGraphicFramePr>
          <p:nvPr/>
        </p:nvGraphicFramePr>
        <p:xfrm>
          <a:off x="335360" y="404664"/>
          <a:ext cx="11449272" cy="5559552"/>
        </p:xfrm>
        <a:graphic>
          <a:graphicData uri="http://schemas.openxmlformats.org/drawingml/2006/table">
            <a:tbl>
              <a:tblPr/>
              <a:tblGrid>
                <a:gridCol w="4293478">
                  <a:extLst>
                    <a:ext uri="{9D8B030D-6E8A-4147-A177-3AD203B41FA5}">
                      <a16:colId xmlns:a16="http://schemas.microsoft.com/office/drawing/2014/main" val="20000"/>
                    </a:ext>
                  </a:extLst>
                </a:gridCol>
                <a:gridCol w="4293477">
                  <a:extLst>
                    <a:ext uri="{9D8B030D-6E8A-4147-A177-3AD203B41FA5}">
                      <a16:colId xmlns:a16="http://schemas.microsoft.com/office/drawing/2014/main" val="20001"/>
                    </a:ext>
                  </a:extLst>
                </a:gridCol>
                <a:gridCol w="2862317">
                  <a:extLst>
                    <a:ext uri="{9D8B030D-6E8A-4147-A177-3AD203B41FA5}">
                      <a16:colId xmlns:a16="http://schemas.microsoft.com/office/drawing/2014/main" val="20002"/>
                    </a:ext>
                  </a:extLst>
                </a:gridCol>
              </a:tblGrid>
              <a:tr h="391938">
                <a:tc>
                  <a:txBody>
                    <a:bodyPr/>
                    <a:lstStyle/>
                    <a:p>
                      <a:pPr marL="0" marR="0" lvl="0" indent="0" algn="just" defTabSz="914400" rtl="0" eaLnBrk="1" fontAlgn="base" latinLnBrk="0" hangingPunct="1">
                        <a:lnSpc>
                          <a:spcPct val="100000"/>
                        </a:lnSpc>
                        <a:spcBef>
                          <a:spcPct val="20000"/>
                        </a:spcBef>
                        <a:spcAft>
                          <a:spcPct val="0"/>
                        </a:spcAft>
                        <a:buClrTx/>
                        <a:buSzTx/>
                        <a:buFontTx/>
                        <a:buNone/>
                        <a:tabLst/>
                        <a:defRPr/>
                      </a:pPr>
                      <a:r>
                        <a:rPr kumimoji="0" lang="en-US" sz="2000" b="0" i="0" u="sng" strike="noStrike" kern="1200" cap="none" spc="0" normalizeH="0" baseline="0" noProof="0" dirty="0" err="1">
                          <a:ln>
                            <a:noFill/>
                          </a:ln>
                          <a:solidFill>
                            <a:schemeClr val="tx1"/>
                          </a:solidFill>
                          <a:effectLst/>
                          <a:uLnTx/>
                          <a:uFillTx/>
                          <a:latin typeface="Coptic1" pitchFamily="2" charset="0"/>
                          <a:ea typeface="+mn-ea"/>
                          <a:cs typeface="Arial" charset="0"/>
                        </a:rPr>
                        <a:t>Pidiakwn</a:t>
                      </a:r>
                      <a:r>
                        <a:rPr kumimoji="0" lang="en-US" sz="2000" b="0" i="0" u="sng" strike="noStrike" kern="1200" cap="none" spc="0" normalizeH="0" baseline="0" noProof="0" dirty="0">
                          <a:ln>
                            <a:noFill/>
                          </a:ln>
                          <a:solidFill>
                            <a:schemeClr val="tx1"/>
                          </a:solidFill>
                          <a:effectLst/>
                          <a:uLnTx/>
                          <a:uFillTx/>
                          <a:latin typeface="Coptic1" pitchFamily="2" charset="0"/>
                          <a:ea typeface="+mn-ea"/>
                          <a:cs typeface="Arial" charset="0"/>
                        </a:rPr>
                        <a:t>:</a:t>
                      </a:r>
                      <a:endParaRPr kumimoji="0" lang="en-US" sz="3200" b="0" i="0" u="none" strike="noStrike" kern="1200" cap="none" spc="0" normalizeH="0" baseline="0" noProof="0" dirty="0">
                        <a:ln>
                          <a:noFill/>
                        </a:ln>
                        <a:solidFill>
                          <a:schemeClr val="tx1"/>
                        </a:solidFill>
                        <a:effectLst/>
                        <a:uLnTx/>
                        <a:uFillTx/>
                        <a:latin typeface="Coptic1" pitchFamily="2" charset="0"/>
                        <a:ea typeface="+mn-ea"/>
                        <a:cs typeface="Arial" charset="0"/>
                      </a:endParaRPr>
                    </a:p>
                  </a:txBody>
                  <a:tcPr marL="121920" marR="121920" horzOverflow="overflow">
                    <a:lnL>
                      <a:noFill/>
                    </a:lnL>
                    <a:lnR>
                      <a:noFill/>
                    </a:lnR>
                    <a:lnT cap="flat">
                      <a:noFill/>
                    </a:lnT>
                    <a:lnB>
                      <a:noFill/>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000" b="0" i="0" u="sng" strike="noStrike" cap="none" normalizeH="0" baseline="0" dirty="0" err="1">
                          <a:ln>
                            <a:noFill/>
                          </a:ln>
                          <a:solidFill>
                            <a:schemeClr val="tx1"/>
                          </a:solidFill>
                          <a:effectLst/>
                          <a:latin typeface="Arial" charset="0"/>
                          <a:cs typeface="Arial" pitchFamily="34" charset="0"/>
                        </a:rPr>
                        <a:t>Diacre</a:t>
                      </a:r>
                      <a:r>
                        <a:rPr kumimoji="0" lang="en-US" sz="2000" b="0" i="0" u="sng" strike="noStrike" cap="none" normalizeH="0" baseline="0" dirty="0">
                          <a:ln>
                            <a:noFill/>
                          </a:ln>
                          <a:solidFill>
                            <a:schemeClr val="tx1"/>
                          </a:solidFill>
                          <a:effectLst/>
                          <a:latin typeface="Arial" charset="0"/>
                          <a:cs typeface="Arial" pitchFamily="34" charset="0"/>
                        </a:rPr>
                        <a:t>:</a:t>
                      </a:r>
                    </a:p>
                  </a:txBody>
                  <a:tcPr marL="121920" marR="121920" horzOverflow="overflow">
                    <a:lnL>
                      <a:noFill/>
                    </a:lnL>
                    <a:lnR>
                      <a:noFill/>
                    </a:lnR>
                    <a:lnT cap="flat">
                      <a:noFill/>
                    </a:lnT>
                    <a:lnB>
                      <a:noFill/>
                    </a:lnB>
                    <a:lnTlToBr>
                      <a:noFill/>
                    </a:lnTlToBr>
                    <a:lnBlToTr>
                      <a:noFill/>
                    </a:lnBlToTr>
                    <a:noFill/>
                  </a:tcPr>
                </a:tc>
                <a:tc>
                  <a:txBody>
                    <a:bodyPr/>
                    <a:lstStyle/>
                    <a:p>
                      <a:pPr marL="0" marR="0" lvl="0" indent="0" algn="r" defTabSz="914400" rtl="1" eaLnBrk="1" fontAlgn="base" latinLnBrk="0" hangingPunct="1">
                        <a:lnSpc>
                          <a:spcPct val="100000"/>
                        </a:lnSpc>
                        <a:spcBef>
                          <a:spcPct val="20000"/>
                        </a:spcBef>
                        <a:spcAft>
                          <a:spcPct val="0"/>
                        </a:spcAft>
                        <a:buClrTx/>
                        <a:buSzTx/>
                        <a:buFontTx/>
                        <a:buNone/>
                        <a:tabLst/>
                      </a:pPr>
                      <a:r>
                        <a:rPr kumimoji="0" lang="ar-SA" sz="2000" b="0" i="0" u="sng" strike="noStrike" cap="none" normalizeH="0" baseline="0" dirty="0">
                          <a:ln>
                            <a:noFill/>
                          </a:ln>
                          <a:solidFill>
                            <a:schemeClr val="tx1"/>
                          </a:solidFill>
                          <a:effectLst/>
                          <a:latin typeface="Arial" charset="0"/>
                          <a:cs typeface="Arial" charset="0"/>
                        </a:rPr>
                        <a:t>ال</a:t>
                      </a:r>
                      <a:r>
                        <a:rPr kumimoji="0" lang="ar-EG" sz="2000" b="0" i="0" u="sng" strike="noStrike" cap="none" normalizeH="0" baseline="0" dirty="0">
                          <a:ln>
                            <a:noFill/>
                          </a:ln>
                          <a:solidFill>
                            <a:schemeClr val="tx1"/>
                          </a:solidFill>
                          <a:effectLst/>
                          <a:latin typeface="Arial" charset="0"/>
                          <a:cs typeface="Arial" charset="0"/>
                        </a:rPr>
                        <a:t>شماس</a:t>
                      </a:r>
                      <a:r>
                        <a:rPr kumimoji="0" lang="fr-FR" sz="2000" b="0" i="0" u="sng" strike="noStrike" cap="none" normalizeH="0" baseline="0" dirty="0">
                          <a:ln>
                            <a:noFill/>
                          </a:ln>
                          <a:solidFill>
                            <a:schemeClr val="tx1"/>
                          </a:solidFill>
                          <a:effectLst/>
                          <a:latin typeface="Arial" charset="0"/>
                          <a:cs typeface="Arial" charset="0"/>
                        </a:rPr>
                        <a:t>:</a:t>
                      </a:r>
                      <a:endParaRPr kumimoji="0" lang="en-US" sz="2000" b="0" i="0" u="none" strike="noStrike" cap="none" normalizeH="0" baseline="0" dirty="0">
                        <a:ln>
                          <a:noFill/>
                        </a:ln>
                        <a:solidFill>
                          <a:schemeClr val="tx1"/>
                        </a:solidFill>
                        <a:effectLst/>
                        <a:latin typeface="Coptic1" pitchFamily="2" charset="0"/>
                        <a:cs typeface="Arial" pitchFamily="34" charset="0"/>
                      </a:endParaRPr>
                    </a:p>
                  </a:txBody>
                  <a:tcPr marL="121920" marR="121920" horzOverflow="overflow">
                    <a:lnL>
                      <a:noFill/>
                    </a:lnL>
                    <a:lnR cap="flat">
                      <a:noFill/>
                    </a:lnR>
                    <a:lnT cap="flat">
                      <a:noFill/>
                    </a:lnT>
                    <a:lnB>
                      <a:noFill/>
                    </a:lnB>
                    <a:lnTlToBr>
                      <a:noFill/>
                    </a:lnTlToBr>
                    <a:lnBlToTr>
                      <a:noFill/>
                    </a:lnBlToTr>
                    <a:noFill/>
                  </a:tcPr>
                </a:tc>
                <a:extLst>
                  <a:ext uri="{0D108BD9-81ED-4DB2-BD59-A6C34878D82A}">
                    <a16:rowId xmlns:a16="http://schemas.microsoft.com/office/drawing/2014/main" val="10000"/>
                  </a:ext>
                </a:extLst>
              </a:tr>
              <a:tr h="4864646">
                <a:tc>
                  <a:txBody>
                    <a:bodyPr/>
                    <a:lstStyle/>
                    <a:p>
                      <a:pPr marL="0" marR="0" lvl="0" indent="0" algn="just" defTabSz="914400" rtl="0" eaLnBrk="1" fontAlgn="base" latinLnBrk="0" hangingPunct="1">
                        <a:lnSpc>
                          <a:spcPct val="100000"/>
                        </a:lnSpc>
                        <a:spcBef>
                          <a:spcPct val="20000"/>
                        </a:spcBef>
                        <a:spcAft>
                          <a:spcPct val="0"/>
                        </a:spcAft>
                        <a:buClrTx/>
                        <a:buSzTx/>
                        <a:buFontTx/>
                        <a:buNone/>
                        <a:tabLst/>
                        <a:defRPr/>
                      </a:pPr>
                      <a:r>
                        <a:rPr kumimoji="0" lang="en-US" sz="3200" b="0" i="0" u="none" strike="noStrike" cap="none" normalizeH="0" baseline="0" dirty="0" err="1">
                          <a:ln>
                            <a:noFill/>
                          </a:ln>
                          <a:solidFill>
                            <a:schemeClr val="tx1"/>
                          </a:solidFill>
                          <a:effectLst/>
                          <a:latin typeface="Coptic1"/>
                          <a:cs typeface="Arial" pitchFamily="34" charset="0"/>
                        </a:rPr>
                        <a:t>Twbh</a:t>
                      </a:r>
                      <a:r>
                        <a:rPr kumimoji="0" lang="en-US" sz="3200" b="0" i="0" u="none" strike="noStrike" cap="none" normalizeH="0" baseline="0" dirty="0">
                          <a:ln>
                            <a:noFill/>
                          </a:ln>
                          <a:solidFill>
                            <a:schemeClr val="tx1"/>
                          </a:solidFill>
                          <a:effectLst/>
                          <a:latin typeface="Coptic1"/>
                          <a:cs typeface="Arial" pitchFamily="34" charset="0"/>
                        </a:rPr>
                        <a:t> </a:t>
                      </a:r>
                      <a:r>
                        <a:rPr kumimoji="0" lang="en-US" sz="3200" b="0" i="0" u="none" strike="noStrike" cap="none" normalizeH="0" baseline="0" dirty="0" err="1">
                          <a:ln>
                            <a:noFill/>
                          </a:ln>
                          <a:solidFill>
                            <a:schemeClr val="tx1"/>
                          </a:solidFill>
                          <a:effectLst/>
                          <a:latin typeface="Coptic1"/>
                          <a:cs typeface="Arial" pitchFamily="34" charset="0"/>
                        </a:rPr>
                        <a:t>hina</a:t>
                      </a:r>
                      <a:r>
                        <a:rPr kumimoji="0" lang="en-US" sz="3200" b="0" i="0" u="none" strike="noStrike" cap="none" normalizeH="0" baseline="0" dirty="0">
                          <a:ln>
                            <a:noFill/>
                          </a:ln>
                          <a:solidFill>
                            <a:schemeClr val="tx1"/>
                          </a:solidFill>
                          <a:effectLst/>
                          <a:latin typeface="Coptic1"/>
                          <a:cs typeface="Arial" pitchFamily="34" charset="0"/>
                        </a:rPr>
                        <a:t> </a:t>
                      </a:r>
                      <a:r>
                        <a:rPr kumimoji="0" lang="en-US" sz="3200" b="0" i="0" u="none" strike="noStrike" cap="none" normalizeH="0" baseline="0" dirty="0" err="1">
                          <a:ln>
                            <a:noFill/>
                          </a:ln>
                          <a:solidFill>
                            <a:schemeClr val="tx1"/>
                          </a:solidFill>
                          <a:effectLst/>
                          <a:latin typeface="Coptic1"/>
                          <a:cs typeface="Arial" pitchFamily="34" charset="0"/>
                        </a:rPr>
                        <a:t>n~te</a:t>
                      </a:r>
                      <a:r>
                        <a:rPr kumimoji="0" lang="en-US" sz="3200" b="0" i="0" u="none" strike="noStrike" cap="none" normalizeH="0" baseline="0" dirty="0">
                          <a:ln>
                            <a:noFill/>
                          </a:ln>
                          <a:solidFill>
                            <a:schemeClr val="tx1"/>
                          </a:solidFill>
                          <a:effectLst/>
                          <a:latin typeface="Coptic1"/>
                          <a:cs typeface="Arial" pitchFamily="34" charset="0"/>
                        </a:rPr>
                        <a:t> V] </a:t>
                      </a:r>
                      <a:r>
                        <a:rPr kumimoji="0" lang="en-US" sz="3200" b="0" i="0" u="none" strike="noStrike" cap="none" normalizeH="0" baseline="0" dirty="0" err="1">
                          <a:ln>
                            <a:noFill/>
                          </a:ln>
                          <a:solidFill>
                            <a:schemeClr val="tx1"/>
                          </a:solidFill>
                          <a:effectLst/>
                          <a:latin typeface="Coptic1"/>
                          <a:cs typeface="Arial" pitchFamily="34" charset="0"/>
                        </a:rPr>
                        <a:t>nai</a:t>
                      </a:r>
                      <a:r>
                        <a:rPr kumimoji="0" lang="en-US" sz="3200" b="0" i="0" u="none" strike="noStrike" cap="none" normalizeH="0" baseline="0" dirty="0">
                          <a:ln>
                            <a:noFill/>
                          </a:ln>
                          <a:solidFill>
                            <a:schemeClr val="tx1"/>
                          </a:solidFill>
                          <a:effectLst/>
                          <a:latin typeface="Coptic1"/>
                          <a:cs typeface="Arial" pitchFamily="34" charset="0"/>
                        </a:rPr>
                        <a:t> nan: </a:t>
                      </a:r>
                      <a:r>
                        <a:rPr kumimoji="0" lang="en-US" sz="3200" b="0" i="0" u="none" strike="noStrike" cap="none" normalizeH="0" baseline="0" dirty="0" err="1">
                          <a:ln>
                            <a:noFill/>
                          </a:ln>
                          <a:solidFill>
                            <a:schemeClr val="tx1"/>
                          </a:solidFill>
                          <a:effectLst/>
                          <a:latin typeface="Coptic1"/>
                          <a:cs typeface="Arial" pitchFamily="34" charset="0"/>
                        </a:rPr>
                        <a:t>n~tefsenh</a:t>
                      </a:r>
                      <a:r>
                        <a:rPr kumimoji="0" lang="en-US" sz="3200" b="0" i="0" u="none" strike="noStrike" cap="none" normalizeH="0" baseline="0" dirty="0">
                          <a:ln>
                            <a:noFill/>
                          </a:ln>
                          <a:solidFill>
                            <a:schemeClr val="tx1"/>
                          </a:solidFill>
                          <a:effectLst/>
                          <a:latin typeface="Coptic1"/>
                          <a:cs typeface="Arial" pitchFamily="34" charset="0"/>
                        </a:rPr>
                        <a:t>/t </a:t>
                      </a:r>
                      <a:r>
                        <a:rPr kumimoji="0" lang="en-US" sz="3200" b="0" i="0" u="none" strike="noStrike" cap="none" normalizeH="0" baseline="0" dirty="0" err="1">
                          <a:ln>
                            <a:noFill/>
                          </a:ln>
                          <a:solidFill>
                            <a:schemeClr val="tx1"/>
                          </a:solidFill>
                          <a:effectLst/>
                          <a:latin typeface="Coptic1"/>
                          <a:cs typeface="Arial" pitchFamily="34" charset="0"/>
                        </a:rPr>
                        <a:t>qaron</a:t>
                      </a:r>
                      <a:r>
                        <a:rPr kumimoji="0" lang="en-US" sz="3200" b="0" i="0" u="none" strike="noStrike" cap="none" normalizeH="0" baseline="0" dirty="0">
                          <a:ln>
                            <a:noFill/>
                          </a:ln>
                          <a:solidFill>
                            <a:schemeClr val="tx1"/>
                          </a:solidFill>
                          <a:effectLst/>
                          <a:latin typeface="Coptic1"/>
                          <a:cs typeface="Arial" pitchFamily="34" charset="0"/>
                        </a:rPr>
                        <a:t>: </a:t>
                      </a:r>
                      <a:r>
                        <a:rPr kumimoji="0" lang="en-US" sz="3200" b="0" i="0" u="none" strike="noStrike" cap="none" normalizeH="0" baseline="0" dirty="0" err="1">
                          <a:ln>
                            <a:noFill/>
                          </a:ln>
                          <a:solidFill>
                            <a:schemeClr val="tx1"/>
                          </a:solidFill>
                          <a:effectLst/>
                          <a:latin typeface="Coptic1"/>
                          <a:cs typeface="Arial" pitchFamily="34" charset="0"/>
                        </a:rPr>
                        <a:t>n~tefcwtem</a:t>
                      </a:r>
                      <a:r>
                        <a:rPr kumimoji="0" lang="en-US" sz="3200" b="0" i="0" u="none" strike="noStrike" cap="none" normalizeH="0" baseline="0" dirty="0">
                          <a:ln>
                            <a:noFill/>
                          </a:ln>
                          <a:solidFill>
                            <a:schemeClr val="tx1"/>
                          </a:solidFill>
                          <a:effectLst/>
                          <a:latin typeface="Coptic1"/>
                          <a:cs typeface="Arial" pitchFamily="34" charset="0"/>
                        </a:rPr>
                        <a:t> </a:t>
                      </a:r>
                      <a:r>
                        <a:rPr kumimoji="0" lang="en-US" sz="3200" b="0" i="0" u="none" strike="noStrike" cap="none" normalizeH="0" baseline="0" dirty="0" err="1">
                          <a:ln>
                            <a:noFill/>
                          </a:ln>
                          <a:solidFill>
                            <a:schemeClr val="tx1"/>
                          </a:solidFill>
                          <a:effectLst/>
                          <a:latin typeface="Coptic1"/>
                          <a:cs typeface="Arial" pitchFamily="34" charset="0"/>
                        </a:rPr>
                        <a:t>e~ron</a:t>
                      </a:r>
                      <a:r>
                        <a:rPr kumimoji="0" lang="en-US" sz="3200" b="0" i="0" u="none" strike="noStrike" cap="none" normalizeH="0" baseline="0" dirty="0">
                          <a:ln>
                            <a:noFill/>
                          </a:ln>
                          <a:solidFill>
                            <a:schemeClr val="tx1"/>
                          </a:solidFill>
                          <a:effectLst/>
                          <a:latin typeface="Coptic1"/>
                          <a:cs typeface="Arial" pitchFamily="34" charset="0"/>
                        </a:rPr>
                        <a:t>: </a:t>
                      </a:r>
                      <a:r>
                        <a:rPr kumimoji="0" lang="en-US" sz="3200" b="0" i="0" u="none" strike="noStrike" cap="none" normalizeH="0" baseline="0" dirty="0" err="1">
                          <a:ln>
                            <a:noFill/>
                          </a:ln>
                          <a:solidFill>
                            <a:schemeClr val="tx1"/>
                          </a:solidFill>
                          <a:effectLst/>
                          <a:latin typeface="Coptic1"/>
                          <a:cs typeface="Arial" pitchFamily="34" charset="0"/>
                        </a:rPr>
                        <a:t>n~teferboyin</a:t>
                      </a:r>
                      <a:r>
                        <a:rPr kumimoji="0" lang="en-US" sz="3200" b="0" i="0" u="none" strike="noStrike" cap="none" normalizeH="0" baseline="0" dirty="0">
                          <a:ln>
                            <a:noFill/>
                          </a:ln>
                          <a:solidFill>
                            <a:schemeClr val="tx1"/>
                          </a:solidFill>
                          <a:effectLst/>
                          <a:latin typeface="Coptic1"/>
                          <a:cs typeface="Arial" pitchFamily="34" charset="0"/>
                        </a:rPr>
                        <a:t> </a:t>
                      </a:r>
                      <a:r>
                        <a:rPr kumimoji="0" lang="en-US" sz="3200" b="0" i="0" u="none" strike="noStrike" cap="none" normalizeH="0" baseline="0" dirty="0" err="1">
                          <a:ln>
                            <a:noFill/>
                          </a:ln>
                          <a:solidFill>
                            <a:schemeClr val="tx1"/>
                          </a:solidFill>
                          <a:effectLst/>
                          <a:latin typeface="Coptic1"/>
                          <a:cs typeface="Arial" pitchFamily="34" charset="0"/>
                        </a:rPr>
                        <a:t>e~ron</a:t>
                      </a:r>
                      <a:r>
                        <a:rPr kumimoji="0" lang="en-US" sz="3200" b="0" i="0" u="none" strike="noStrike" cap="none" normalizeH="0" baseline="0" dirty="0">
                          <a:ln>
                            <a:noFill/>
                          </a:ln>
                          <a:solidFill>
                            <a:schemeClr val="tx1"/>
                          </a:solidFill>
                          <a:effectLst/>
                          <a:latin typeface="Coptic1"/>
                          <a:cs typeface="Arial" pitchFamily="34" charset="0"/>
                        </a:rPr>
                        <a:t> </a:t>
                      </a:r>
                      <a:r>
                        <a:rPr kumimoji="0" lang="en-US" sz="3200" b="0" i="0" u="none" strike="noStrike" cap="none" normalizeH="0" baseline="0" dirty="0" err="1">
                          <a:ln>
                            <a:noFill/>
                          </a:ln>
                          <a:solidFill>
                            <a:schemeClr val="tx1"/>
                          </a:solidFill>
                          <a:effectLst/>
                          <a:latin typeface="Coptic1"/>
                          <a:cs typeface="Arial" pitchFamily="34" charset="0"/>
                        </a:rPr>
                        <a:t>n~tef</a:t>
                      </a:r>
                      <a:r>
                        <a:rPr kumimoji="0" lang="en-US" sz="3200" b="0" i="0" u="none" strike="noStrike" cap="none" normalizeH="0" baseline="0" dirty="0">
                          <a:ln>
                            <a:noFill/>
                          </a:ln>
                          <a:solidFill>
                            <a:schemeClr val="tx1"/>
                          </a:solidFill>
                          <a:effectLst/>
                          <a:latin typeface="Coptic1"/>
                          <a:cs typeface="Arial" pitchFamily="34" charset="0"/>
                        </a:rPr>
                        <a:t>[</a:t>
                      </a:r>
                      <a:r>
                        <a:rPr kumimoji="0" lang="en-US" sz="3200" b="0" i="0" u="none" strike="noStrike" cap="none" normalizeH="0" baseline="0" dirty="0" err="1">
                          <a:ln>
                            <a:noFill/>
                          </a:ln>
                          <a:solidFill>
                            <a:schemeClr val="tx1"/>
                          </a:solidFill>
                          <a:effectLst/>
                          <a:latin typeface="Coptic1"/>
                          <a:cs typeface="Arial" pitchFamily="34" charset="0"/>
                        </a:rPr>
                        <a:t>i</a:t>
                      </a:r>
                      <a:r>
                        <a:rPr kumimoji="0" lang="en-US" sz="3200" b="0" i="0" u="none" strike="noStrike" cap="none" normalizeH="0" baseline="0" dirty="0">
                          <a:ln>
                            <a:noFill/>
                          </a:ln>
                          <a:solidFill>
                            <a:schemeClr val="tx1"/>
                          </a:solidFill>
                          <a:effectLst/>
                          <a:latin typeface="Coptic1"/>
                          <a:cs typeface="Arial" pitchFamily="34" charset="0"/>
                        </a:rPr>
                        <a:t> </a:t>
                      </a:r>
                      <a:r>
                        <a:rPr kumimoji="0" lang="en-US" sz="3200" b="0" i="0" u="none" strike="noStrike" cap="none" normalizeH="0" baseline="0" dirty="0" err="1">
                          <a:ln>
                            <a:noFill/>
                          </a:ln>
                          <a:solidFill>
                            <a:schemeClr val="tx1"/>
                          </a:solidFill>
                          <a:effectLst/>
                          <a:latin typeface="Coptic1"/>
                          <a:cs typeface="Arial" pitchFamily="34" charset="0"/>
                        </a:rPr>
                        <a:t>n~ni</a:t>
                      </a:r>
                      <a:r>
                        <a:rPr kumimoji="0" lang="en-US" sz="3200" b="0" i="0" u="none" strike="noStrike" cap="none" normalizeH="0" baseline="0" dirty="0">
                          <a:ln>
                            <a:noFill/>
                          </a:ln>
                          <a:solidFill>
                            <a:schemeClr val="tx1"/>
                          </a:solidFill>
                          <a:effectLst/>
                          <a:latin typeface="Coptic1"/>
                          <a:cs typeface="Arial" pitchFamily="34" charset="0"/>
                        </a:rPr>
                        <a:t>]ho </a:t>
                      </a:r>
                      <a:r>
                        <a:rPr kumimoji="0" lang="en-US" sz="3200" b="0" i="0" u="none" strike="noStrike" cap="none" normalizeH="0" baseline="0" dirty="0" err="1">
                          <a:ln>
                            <a:noFill/>
                          </a:ln>
                          <a:solidFill>
                            <a:schemeClr val="tx1"/>
                          </a:solidFill>
                          <a:effectLst/>
                          <a:latin typeface="Coptic1"/>
                          <a:cs typeface="Arial" pitchFamily="34" charset="0"/>
                        </a:rPr>
                        <a:t>nem</a:t>
                      </a:r>
                      <a:r>
                        <a:rPr kumimoji="0" lang="en-US" sz="3200" b="0" i="0" u="none" strike="noStrike" cap="none" normalizeH="0" baseline="0" dirty="0">
                          <a:ln>
                            <a:noFill/>
                          </a:ln>
                          <a:solidFill>
                            <a:schemeClr val="tx1"/>
                          </a:solidFill>
                          <a:effectLst/>
                          <a:latin typeface="Coptic1"/>
                          <a:cs typeface="Arial" pitchFamily="34" charset="0"/>
                        </a:rPr>
                        <a:t> </a:t>
                      </a:r>
                      <a:r>
                        <a:rPr kumimoji="0" lang="en-US" sz="3200" b="0" i="0" u="none" strike="noStrike" cap="none" normalizeH="0" baseline="0" dirty="0" err="1">
                          <a:ln>
                            <a:noFill/>
                          </a:ln>
                          <a:solidFill>
                            <a:schemeClr val="tx1"/>
                          </a:solidFill>
                          <a:effectLst/>
                          <a:latin typeface="Coptic1"/>
                          <a:cs typeface="Arial" pitchFamily="34" charset="0"/>
                        </a:rPr>
                        <a:t>nitwbh</a:t>
                      </a:r>
                      <a:r>
                        <a:rPr kumimoji="0" lang="en-US" sz="3200" b="0" i="0" u="none" strike="noStrike" cap="none" normalizeH="0" baseline="0" dirty="0">
                          <a:ln>
                            <a:noFill/>
                          </a:ln>
                          <a:solidFill>
                            <a:schemeClr val="tx1"/>
                          </a:solidFill>
                          <a:effectLst/>
                          <a:latin typeface="Coptic1"/>
                          <a:cs typeface="Arial" pitchFamily="34" charset="0"/>
                        </a:rPr>
                        <a:t> </a:t>
                      </a:r>
                      <a:r>
                        <a:rPr kumimoji="0" lang="en-US" sz="3200" b="0" i="0" u="none" strike="noStrike" cap="none" normalizeH="0" baseline="0" dirty="0" err="1">
                          <a:ln>
                            <a:noFill/>
                          </a:ln>
                          <a:solidFill>
                            <a:schemeClr val="tx1"/>
                          </a:solidFill>
                          <a:effectLst/>
                          <a:latin typeface="Coptic1"/>
                          <a:cs typeface="Arial" pitchFamily="34" charset="0"/>
                        </a:rPr>
                        <a:t>n~te</a:t>
                      </a:r>
                      <a:r>
                        <a:rPr kumimoji="0" lang="en-US" sz="3200" b="0" i="0" u="none" strike="noStrike" cap="none" normalizeH="0" baseline="0" dirty="0">
                          <a:ln>
                            <a:noFill/>
                          </a:ln>
                          <a:solidFill>
                            <a:schemeClr val="tx1"/>
                          </a:solidFill>
                          <a:effectLst/>
                          <a:latin typeface="Coptic1"/>
                          <a:cs typeface="Arial" pitchFamily="34" charset="0"/>
                        </a:rPr>
                        <a:t> n/</a:t>
                      </a:r>
                      <a:r>
                        <a:rPr kumimoji="0" lang="en-US" sz="3200" b="0" i="0" u="none" strike="noStrike" cap="none" normalizeH="0" baseline="0" dirty="0" err="1">
                          <a:ln>
                            <a:noFill/>
                          </a:ln>
                          <a:solidFill>
                            <a:schemeClr val="tx1"/>
                          </a:solidFill>
                          <a:effectLst/>
                          <a:latin typeface="Coptic1"/>
                          <a:cs typeface="Arial" pitchFamily="34" charset="0"/>
                        </a:rPr>
                        <a:t>yeouab</a:t>
                      </a:r>
                      <a:r>
                        <a:rPr kumimoji="0" lang="en-US" sz="3200" b="0" i="0" u="none" strike="noStrike" cap="none" normalizeH="0" baseline="0" dirty="0">
                          <a:ln>
                            <a:noFill/>
                          </a:ln>
                          <a:solidFill>
                            <a:schemeClr val="tx1"/>
                          </a:solidFill>
                          <a:effectLst/>
                          <a:latin typeface="Coptic1"/>
                          <a:cs typeface="Arial" pitchFamily="34" charset="0"/>
                        </a:rPr>
                        <a:t> </a:t>
                      </a:r>
                      <a:r>
                        <a:rPr kumimoji="0" lang="en-US" sz="3200" b="0" i="0" u="none" strike="noStrike" cap="none" normalizeH="0" baseline="0" dirty="0" err="1">
                          <a:ln>
                            <a:noFill/>
                          </a:ln>
                          <a:solidFill>
                            <a:schemeClr val="tx1"/>
                          </a:solidFill>
                          <a:effectLst/>
                          <a:latin typeface="Coptic1"/>
                          <a:cs typeface="Arial" pitchFamily="34" charset="0"/>
                        </a:rPr>
                        <a:t>n~taf</a:t>
                      </a:r>
                      <a:r>
                        <a:rPr kumimoji="0" lang="en-US" sz="3200" b="0" i="0" u="none" strike="noStrike" cap="none" normalizeH="0" baseline="0" dirty="0">
                          <a:ln>
                            <a:noFill/>
                          </a:ln>
                          <a:solidFill>
                            <a:schemeClr val="tx1"/>
                          </a:solidFill>
                          <a:effectLst/>
                          <a:latin typeface="Coptic1"/>
                          <a:cs typeface="Arial" pitchFamily="34" charset="0"/>
                        </a:rPr>
                        <a:t> </a:t>
                      </a:r>
                      <a:r>
                        <a:rPr kumimoji="0" lang="en-US" sz="3200" b="0" i="0" u="none" strike="noStrike" cap="none" normalizeH="0" baseline="0" dirty="0" err="1">
                          <a:ln>
                            <a:noFill/>
                          </a:ln>
                          <a:solidFill>
                            <a:schemeClr val="tx1"/>
                          </a:solidFill>
                          <a:effectLst/>
                          <a:latin typeface="Coptic1"/>
                          <a:cs typeface="Arial" pitchFamily="34" charset="0"/>
                        </a:rPr>
                        <a:t>n~totou</a:t>
                      </a:r>
                      <a:r>
                        <a:rPr kumimoji="0" lang="en-US" sz="3200" b="0" i="0" u="none" strike="noStrike" cap="none" normalizeH="0" baseline="0" dirty="0">
                          <a:ln>
                            <a:noFill/>
                          </a:ln>
                          <a:solidFill>
                            <a:schemeClr val="tx1"/>
                          </a:solidFill>
                          <a:effectLst/>
                          <a:latin typeface="Coptic1"/>
                          <a:cs typeface="Arial" pitchFamily="34" charset="0"/>
                        </a:rPr>
                        <a:t> </a:t>
                      </a:r>
                      <a:r>
                        <a:rPr kumimoji="0" lang="en-US" sz="3200" b="0" i="0" u="none" strike="noStrike" cap="none" normalizeH="0" baseline="0" dirty="0" err="1">
                          <a:ln>
                            <a:noFill/>
                          </a:ln>
                          <a:solidFill>
                            <a:schemeClr val="tx1"/>
                          </a:solidFill>
                          <a:effectLst/>
                          <a:latin typeface="Coptic1"/>
                          <a:cs typeface="Arial" pitchFamily="34" charset="0"/>
                        </a:rPr>
                        <a:t>e~h~ryi</a:t>
                      </a:r>
                      <a:r>
                        <a:rPr kumimoji="0" lang="en-US" sz="3200" b="0" i="0" u="none" strike="noStrike" cap="none" normalizeH="0" baseline="0" dirty="0">
                          <a:ln>
                            <a:noFill/>
                          </a:ln>
                          <a:solidFill>
                            <a:schemeClr val="tx1"/>
                          </a:solidFill>
                          <a:effectLst/>
                          <a:latin typeface="Coptic1"/>
                          <a:cs typeface="Arial" pitchFamily="34" charset="0"/>
                        </a:rPr>
                        <a:t> </a:t>
                      </a:r>
                      <a:r>
                        <a:rPr kumimoji="0" lang="en-US" sz="3200" b="0" i="0" u="none" strike="noStrike" cap="none" normalizeH="0" baseline="0" dirty="0" err="1">
                          <a:ln>
                            <a:noFill/>
                          </a:ln>
                          <a:solidFill>
                            <a:schemeClr val="tx1"/>
                          </a:solidFill>
                          <a:effectLst/>
                          <a:latin typeface="Coptic1"/>
                          <a:cs typeface="Arial" pitchFamily="34" charset="0"/>
                        </a:rPr>
                        <a:t>e~jwn</a:t>
                      </a:r>
                      <a:r>
                        <a:rPr kumimoji="0" lang="en-US" sz="3200" b="0" i="0" u="none" strike="noStrike" cap="none" normalizeH="0" baseline="0" dirty="0">
                          <a:ln>
                            <a:noFill/>
                          </a:ln>
                          <a:solidFill>
                            <a:schemeClr val="tx1"/>
                          </a:solidFill>
                          <a:effectLst/>
                          <a:latin typeface="Coptic1"/>
                          <a:cs typeface="Arial" pitchFamily="34" charset="0"/>
                        </a:rPr>
                        <a:t> </a:t>
                      </a:r>
                      <a:r>
                        <a:rPr kumimoji="0" lang="en-US" sz="3200" b="0" i="0" u="none" strike="noStrike" cap="none" normalizeH="0" baseline="0" dirty="0" err="1">
                          <a:ln>
                            <a:noFill/>
                          </a:ln>
                          <a:solidFill>
                            <a:schemeClr val="tx1"/>
                          </a:solidFill>
                          <a:effectLst/>
                          <a:latin typeface="Coptic1"/>
                          <a:cs typeface="Arial" pitchFamily="34" charset="0"/>
                        </a:rPr>
                        <a:t>e~pia~ga</a:t>
                      </a:r>
                      <a:r>
                        <a:rPr kumimoji="0" lang="en-US" sz="3200" b="0" i="0" u="none" strike="noStrike" cap="none" normalizeH="0" baseline="0" dirty="0">
                          <a:ln>
                            <a:noFill/>
                          </a:ln>
                          <a:solidFill>
                            <a:schemeClr val="tx1"/>
                          </a:solidFill>
                          <a:effectLst/>
                          <a:latin typeface="Coptic1"/>
                          <a:cs typeface="Arial" pitchFamily="34" charset="0"/>
                        </a:rPr>
                        <a:t>/on </a:t>
                      </a:r>
                      <a:r>
                        <a:rPr kumimoji="0" lang="en-US" sz="3200" b="0" i="0" u="none" strike="noStrike" cap="none" normalizeH="0" baseline="0" dirty="0" err="1">
                          <a:ln>
                            <a:noFill/>
                          </a:ln>
                          <a:solidFill>
                            <a:schemeClr val="tx1"/>
                          </a:solidFill>
                          <a:effectLst/>
                          <a:latin typeface="Coptic1"/>
                          <a:cs typeface="Arial" pitchFamily="34" charset="0"/>
                        </a:rPr>
                        <a:t>n~cyou</a:t>
                      </a:r>
                      <a:r>
                        <a:rPr kumimoji="0" lang="en-US" sz="3200" b="0" i="0" u="none" strike="noStrike" cap="none" normalizeH="0" baseline="0" dirty="0">
                          <a:ln>
                            <a:noFill/>
                          </a:ln>
                          <a:solidFill>
                            <a:schemeClr val="tx1"/>
                          </a:solidFill>
                          <a:effectLst/>
                          <a:latin typeface="Coptic1"/>
                          <a:cs typeface="Arial" pitchFamily="34" charset="0"/>
                        </a:rPr>
                        <a:t> </a:t>
                      </a:r>
                      <a:r>
                        <a:rPr kumimoji="0" lang="en-US" sz="3200" b="0" i="0" u="none" strike="noStrike" cap="none" normalizeH="0" baseline="0" dirty="0" err="1">
                          <a:ln>
                            <a:noFill/>
                          </a:ln>
                          <a:solidFill>
                            <a:schemeClr val="tx1"/>
                          </a:solidFill>
                          <a:effectLst/>
                          <a:latin typeface="Coptic1"/>
                          <a:cs typeface="Arial" pitchFamily="34" charset="0"/>
                        </a:rPr>
                        <a:t>niben</a:t>
                      </a:r>
                      <a:r>
                        <a:rPr kumimoji="0" lang="en-US" sz="3200" b="0" i="0" u="none" strike="noStrike" cap="none" normalizeH="0" baseline="0" dirty="0">
                          <a:ln>
                            <a:noFill/>
                          </a:ln>
                          <a:solidFill>
                            <a:schemeClr val="tx1"/>
                          </a:solidFill>
                          <a:effectLst/>
                          <a:latin typeface="Coptic1"/>
                          <a:cs typeface="Arial" pitchFamily="34" charset="0"/>
                        </a:rPr>
                        <a:t>. </a:t>
                      </a:r>
                    </a:p>
                  </a:txBody>
                  <a:tcPr marL="121920" marR="121920" horzOverflow="overflow">
                    <a:lnL>
                      <a:noFill/>
                    </a:lnL>
                    <a:lnR>
                      <a:noFill/>
                    </a:lnR>
                    <a:lnT>
                      <a:noFill/>
                    </a:lnT>
                    <a:lnB cap="flat">
                      <a:noFill/>
                    </a:lnB>
                    <a:lnTlToBr>
                      <a:noFill/>
                    </a:lnTlToBr>
                    <a:lnBlToTr>
                      <a:noFill/>
                    </a:lnBlToTr>
                    <a:noFill/>
                  </a:tcPr>
                </a:tc>
                <a:tc>
                  <a:txBody>
                    <a:bodyPr/>
                    <a:lstStyle/>
                    <a:p>
                      <a:pPr algn="just"/>
                      <a:r>
                        <a:rPr kumimoji="0" lang="fr-FR" sz="2800" b="0" i="0" u="none" strike="noStrike" cap="none" normalizeH="0" baseline="0" dirty="0">
                          <a:ln>
                            <a:noFill/>
                          </a:ln>
                          <a:solidFill>
                            <a:schemeClr val="tx1"/>
                          </a:solidFill>
                          <a:effectLst/>
                          <a:latin typeface="Arial" charset="0"/>
                          <a:cs typeface="Arial" charset="0"/>
                        </a:rPr>
                        <a:t>Implorez pour que Dieu aie pitié de nous, dans sa miséricorde, nous écoute et nous aide, qu’Il agrée les demandes et les supplications que Ses saints lui adressent continuellement en notre faveur. </a:t>
                      </a:r>
                    </a:p>
                    <a:p>
                      <a:pPr marL="0" marR="0" lvl="0" indent="0" algn="just" defTabSz="914400" rtl="0" eaLnBrk="1" fontAlgn="base" latinLnBrk="0" hangingPunct="1">
                        <a:lnSpc>
                          <a:spcPct val="100000"/>
                        </a:lnSpc>
                        <a:spcBef>
                          <a:spcPct val="0"/>
                        </a:spcBef>
                        <a:spcAft>
                          <a:spcPct val="0"/>
                        </a:spcAft>
                        <a:buClrTx/>
                        <a:buSzTx/>
                        <a:buFontTx/>
                        <a:buNone/>
                        <a:tabLst/>
                      </a:pPr>
                      <a:endParaRPr kumimoji="0" lang="fr-FR" sz="2800" b="0" i="0" u="none" strike="noStrike" cap="none" normalizeH="0" baseline="0" dirty="0">
                        <a:ln>
                          <a:noFill/>
                        </a:ln>
                        <a:solidFill>
                          <a:schemeClr val="tx1"/>
                        </a:solidFill>
                        <a:effectLst/>
                        <a:latin typeface="Arial" charset="0"/>
                        <a:cs typeface="Arial" charset="0"/>
                      </a:endParaRPr>
                    </a:p>
                  </a:txBody>
                  <a:tcPr marL="121920" marR="121920" horzOverflow="overflow">
                    <a:lnL>
                      <a:noFill/>
                    </a:lnL>
                    <a:lnR>
                      <a:noFill/>
                    </a:lnR>
                    <a:lnT>
                      <a:noFill/>
                    </a:lnT>
                    <a:lnB cap="flat">
                      <a:noFill/>
                    </a:lnB>
                    <a:lnTlToBr>
                      <a:noFill/>
                    </a:lnTlToBr>
                    <a:lnBlToTr>
                      <a:noFill/>
                    </a:lnBlToTr>
                    <a:noFill/>
                  </a:tcPr>
                </a:tc>
                <a:tc>
                  <a:txBody>
                    <a:bodyPr/>
                    <a:lstStyle/>
                    <a:p>
                      <a:pPr algn="just" rtl="1"/>
                      <a:r>
                        <a:rPr lang="ar-EG" sz="3200" b="0" i="0" u="none" strike="noStrike" kern="1200" baseline="0" dirty="0">
                          <a:solidFill>
                            <a:schemeClr val="tx1"/>
                          </a:solidFill>
                          <a:latin typeface="+mn-lt"/>
                          <a:ea typeface="+mn-ea"/>
                          <a:cs typeface="+mn-cs"/>
                        </a:rPr>
                        <a:t>أطلبوا لكي يرحمنا</a:t>
                      </a:r>
                    </a:p>
                    <a:p>
                      <a:pPr algn="just" rtl="1"/>
                      <a:r>
                        <a:rPr lang="ar-EG" sz="3200" b="0" i="0" u="none" strike="noStrike" kern="1200" baseline="0" dirty="0">
                          <a:solidFill>
                            <a:schemeClr val="tx1"/>
                          </a:solidFill>
                          <a:latin typeface="+mn-lt"/>
                          <a:ea typeface="+mn-ea"/>
                          <a:cs typeface="+mn-cs"/>
                        </a:rPr>
                        <a:t>الله، </a:t>
                      </a:r>
                      <a:r>
                        <a:rPr lang="ar-EG" sz="3200" b="0" i="0" u="none" strike="noStrike" kern="1200" baseline="0" dirty="0" err="1">
                          <a:solidFill>
                            <a:schemeClr val="tx1"/>
                          </a:solidFill>
                          <a:latin typeface="+mn-lt"/>
                          <a:ea typeface="+mn-ea"/>
                          <a:cs typeface="+mn-cs"/>
                        </a:rPr>
                        <a:t>ويتراءف</a:t>
                      </a:r>
                      <a:r>
                        <a:rPr lang="ar-EG" sz="3200" b="0" i="0" u="none" strike="noStrike" kern="1200" baseline="0" dirty="0">
                          <a:solidFill>
                            <a:schemeClr val="tx1"/>
                          </a:solidFill>
                          <a:latin typeface="+mn-lt"/>
                          <a:ea typeface="+mn-ea"/>
                          <a:cs typeface="+mn-cs"/>
                        </a:rPr>
                        <a:t> علينا،</a:t>
                      </a:r>
                      <a:r>
                        <a:rPr lang="fr-FR" sz="3200" b="0" i="0" u="none" strike="noStrike" kern="1200" baseline="0" dirty="0">
                          <a:solidFill>
                            <a:schemeClr val="tx1"/>
                          </a:solidFill>
                          <a:latin typeface="+mn-lt"/>
                          <a:ea typeface="+mn-ea"/>
                          <a:cs typeface="+mn-cs"/>
                        </a:rPr>
                        <a:t> </a:t>
                      </a:r>
                      <a:r>
                        <a:rPr lang="ar-EG" sz="3200" b="0" i="0" u="none" strike="noStrike" kern="1200" baseline="0" dirty="0">
                          <a:solidFill>
                            <a:schemeClr val="tx1"/>
                          </a:solidFill>
                          <a:latin typeface="+mn-lt"/>
                          <a:ea typeface="+mn-ea"/>
                          <a:cs typeface="+mn-cs"/>
                        </a:rPr>
                        <a:t>ويسمعنا، ويعيننا،</a:t>
                      </a:r>
                      <a:r>
                        <a:rPr lang="fr-FR" sz="3200" b="0" i="0" u="none" strike="noStrike" kern="1200" baseline="0" dirty="0">
                          <a:solidFill>
                            <a:schemeClr val="tx1"/>
                          </a:solidFill>
                          <a:latin typeface="+mn-lt"/>
                          <a:ea typeface="+mn-ea"/>
                          <a:cs typeface="+mn-cs"/>
                        </a:rPr>
                        <a:t> </a:t>
                      </a:r>
                      <a:r>
                        <a:rPr lang="ar-EG" sz="3200" b="0" i="0" u="none" strike="noStrike" kern="1200" baseline="0" dirty="0">
                          <a:solidFill>
                            <a:schemeClr val="tx1"/>
                          </a:solidFill>
                          <a:latin typeface="+mn-lt"/>
                          <a:ea typeface="+mn-ea"/>
                          <a:cs typeface="+mn-cs"/>
                        </a:rPr>
                        <a:t>ويقبل </a:t>
                      </a:r>
                      <a:r>
                        <a:rPr lang="ar-EG" sz="3200" b="0" i="0" u="none" strike="noStrike" kern="1200" baseline="0" dirty="0" err="1">
                          <a:solidFill>
                            <a:schemeClr val="tx1"/>
                          </a:solidFill>
                          <a:latin typeface="+mn-lt"/>
                          <a:ea typeface="+mn-ea"/>
                          <a:cs typeface="+mn-cs"/>
                        </a:rPr>
                        <a:t>سؤالات</a:t>
                      </a:r>
                      <a:r>
                        <a:rPr lang="fr-FR" sz="3200" b="0" i="0" u="none" strike="noStrike" kern="1200" baseline="0" dirty="0">
                          <a:solidFill>
                            <a:schemeClr val="tx1"/>
                          </a:solidFill>
                          <a:latin typeface="+mn-lt"/>
                          <a:ea typeface="+mn-ea"/>
                          <a:cs typeface="+mn-cs"/>
                        </a:rPr>
                        <a:t> </a:t>
                      </a:r>
                      <a:r>
                        <a:rPr lang="ar-EG" sz="3200" b="0" i="0" u="none" strike="noStrike" kern="1200" baseline="0" dirty="0">
                          <a:solidFill>
                            <a:schemeClr val="tx1"/>
                          </a:solidFill>
                          <a:latin typeface="+mn-lt"/>
                          <a:ea typeface="+mn-ea"/>
                          <a:cs typeface="+mn-cs"/>
                        </a:rPr>
                        <a:t>وطلبات </a:t>
                      </a:r>
                      <a:r>
                        <a:rPr lang="ar-EG" sz="3200" b="0" i="0" u="none" strike="noStrike" kern="1200" baseline="0" dirty="0" err="1">
                          <a:solidFill>
                            <a:schemeClr val="tx1"/>
                          </a:solidFill>
                          <a:latin typeface="+mn-lt"/>
                          <a:ea typeface="+mn-ea"/>
                          <a:cs typeface="+mn-cs"/>
                        </a:rPr>
                        <a:t>قديسيه</a:t>
                      </a:r>
                      <a:r>
                        <a:rPr lang="fr-FR" sz="3200" b="0" i="0" u="none" strike="noStrike" kern="1200" baseline="0" dirty="0">
                          <a:solidFill>
                            <a:schemeClr val="tx1"/>
                          </a:solidFill>
                          <a:latin typeface="+mn-lt"/>
                          <a:ea typeface="+mn-ea"/>
                          <a:cs typeface="+mn-cs"/>
                        </a:rPr>
                        <a:t> </a:t>
                      </a:r>
                      <a:r>
                        <a:rPr lang="ar-EG" sz="3200" b="0" i="0" u="none" strike="noStrike" kern="1200" baseline="0" dirty="0">
                          <a:solidFill>
                            <a:schemeClr val="tx1"/>
                          </a:solidFill>
                          <a:latin typeface="+mn-lt"/>
                          <a:ea typeface="+mn-ea"/>
                          <a:cs typeface="+mn-cs"/>
                        </a:rPr>
                        <a:t>منهم بالصلاح عنا</a:t>
                      </a:r>
                      <a:r>
                        <a:rPr lang="fr-FR" sz="3200" b="0" i="0" u="none" strike="noStrike" kern="1200" baseline="0" dirty="0">
                          <a:solidFill>
                            <a:schemeClr val="tx1"/>
                          </a:solidFill>
                          <a:latin typeface="+mn-lt"/>
                          <a:ea typeface="+mn-ea"/>
                          <a:cs typeface="+mn-cs"/>
                        </a:rPr>
                        <a:t> </a:t>
                      </a:r>
                      <a:r>
                        <a:rPr lang="ar-EG" sz="3200" b="0" i="0" u="none" strike="noStrike" kern="1200" baseline="0" dirty="0">
                          <a:solidFill>
                            <a:schemeClr val="tx1"/>
                          </a:solidFill>
                          <a:latin typeface="+mn-lt"/>
                          <a:ea typeface="+mn-ea"/>
                          <a:cs typeface="+mn-cs"/>
                        </a:rPr>
                        <a:t>في كل حين.</a:t>
                      </a:r>
                      <a:endParaRPr kumimoji="0" lang="ar-EG" sz="3200" b="0" i="0" u="none" strike="noStrike" cap="none" normalizeH="0" baseline="0" dirty="0">
                        <a:ln>
                          <a:noFill/>
                        </a:ln>
                        <a:solidFill>
                          <a:schemeClr val="tx1"/>
                        </a:solidFill>
                        <a:effectLst/>
                        <a:latin typeface="Arial" charset="0"/>
                        <a:cs typeface="Arial" charset="0"/>
                      </a:endParaRPr>
                    </a:p>
                    <a:p>
                      <a:pPr marL="0" marR="0" lvl="0" indent="0" algn="just" defTabSz="914400" rtl="1" eaLnBrk="1" fontAlgn="base" latinLnBrk="0" hangingPunct="1">
                        <a:lnSpc>
                          <a:spcPct val="100000"/>
                        </a:lnSpc>
                        <a:spcBef>
                          <a:spcPct val="20000"/>
                        </a:spcBef>
                        <a:spcAft>
                          <a:spcPct val="0"/>
                        </a:spcAft>
                        <a:buClrTx/>
                        <a:buSzTx/>
                        <a:buFontTx/>
                        <a:buNone/>
                        <a:tabLst/>
                      </a:pPr>
                      <a:endParaRPr kumimoji="0" lang="fr-FR" sz="1800" b="0" i="0" u="none" strike="noStrike" cap="none" normalizeH="0" baseline="0" dirty="0">
                        <a:ln>
                          <a:noFill/>
                        </a:ln>
                        <a:solidFill>
                          <a:schemeClr val="tx1"/>
                        </a:solidFill>
                        <a:effectLst/>
                        <a:latin typeface="Arial" charset="0"/>
                        <a:cs typeface="Arial" charset="0"/>
                      </a:endParaRPr>
                    </a:p>
                    <a:p>
                      <a:pPr marL="0" marR="0" lvl="0" indent="0" algn="just" defTabSz="914400" rtl="1" eaLnBrk="1" fontAlgn="base" latinLnBrk="0" hangingPunct="1">
                        <a:lnSpc>
                          <a:spcPct val="100000"/>
                        </a:lnSpc>
                        <a:spcBef>
                          <a:spcPct val="20000"/>
                        </a:spcBef>
                        <a:spcAft>
                          <a:spcPct val="0"/>
                        </a:spcAft>
                        <a:buClrTx/>
                        <a:buSzTx/>
                        <a:buFontTx/>
                        <a:buNone/>
                        <a:tabLst/>
                      </a:pPr>
                      <a:endParaRPr kumimoji="0" lang="fr-FR" sz="1800" b="0" i="0" u="none" strike="noStrike" cap="none" normalizeH="0" baseline="0" dirty="0">
                        <a:ln>
                          <a:noFill/>
                        </a:ln>
                        <a:solidFill>
                          <a:schemeClr val="tx1"/>
                        </a:solidFill>
                        <a:effectLst/>
                        <a:latin typeface="Arial" charset="0"/>
                        <a:cs typeface="Arial" charset="0"/>
                      </a:endParaRPr>
                    </a:p>
                    <a:p>
                      <a:pPr marL="0" marR="0" lvl="0" indent="0" algn="just" defTabSz="914400" rtl="1" eaLnBrk="1" fontAlgn="base" latinLnBrk="0" hangingPunct="1">
                        <a:lnSpc>
                          <a:spcPct val="100000"/>
                        </a:lnSpc>
                        <a:spcBef>
                          <a:spcPct val="20000"/>
                        </a:spcBef>
                        <a:spcAft>
                          <a:spcPct val="0"/>
                        </a:spcAft>
                        <a:buClrTx/>
                        <a:buSzTx/>
                        <a:buFontTx/>
                        <a:buNone/>
                        <a:tabLst/>
                      </a:pPr>
                      <a:endParaRPr kumimoji="0" lang="fr-FR" sz="1600" b="0" i="0" u="sng" strike="noStrike" cap="none" normalizeH="0" baseline="0" dirty="0">
                        <a:ln>
                          <a:noFill/>
                        </a:ln>
                        <a:solidFill>
                          <a:schemeClr val="tx1"/>
                        </a:solidFill>
                        <a:effectLst/>
                        <a:latin typeface="Arial" charset="0"/>
                        <a:cs typeface="Arial" charset="0"/>
                      </a:endParaRPr>
                    </a:p>
                    <a:p>
                      <a:pPr marL="0" marR="0" lvl="0" indent="0" algn="just" defTabSz="914400" rtl="1" eaLnBrk="1" fontAlgn="base" latinLnBrk="0" hangingPunct="1">
                        <a:lnSpc>
                          <a:spcPct val="100000"/>
                        </a:lnSpc>
                        <a:spcBef>
                          <a:spcPct val="20000"/>
                        </a:spcBef>
                        <a:spcAft>
                          <a:spcPct val="0"/>
                        </a:spcAft>
                        <a:buClrTx/>
                        <a:buSzTx/>
                        <a:buFontTx/>
                        <a:buNone/>
                        <a:tabLst/>
                      </a:pPr>
                      <a:endParaRPr kumimoji="0" lang="fr-FR" sz="1200" b="0" i="0" u="sng" strike="noStrike" cap="none" normalizeH="0" baseline="0" dirty="0">
                        <a:ln>
                          <a:noFill/>
                        </a:ln>
                        <a:solidFill>
                          <a:schemeClr val="tx1"/>
                        </a:solidFill>
                        <a:effectLst/>
                        <a:latin typeface="Arial" charset="0"/>
                        <a:cs typeface="Arial" charset="0"/>
                      </a:endParaRPr>
                    </a:p>
                  </a:txBody>
                  <a:tcPr marL="121920" marR="121920" horzOverflow="overflow">
                    <a:lnL>
                      <a:noFill/>
                    </a:lnL>
                    <a:lnR cap="flat">
                      <a:noFill/>
                    </a:lnR>
                    <a:lnT>
                      <a:noFill/>
                    </a:lnT>
                    <a:lnB cap="flat">
                      <a:noFill/>
                    </a:lnB>
                    <a:lnTlToBr>
                      <a:noFill/>
                    </a:lnTlToBr>
                    <a:lnBlToTr>
                      <a:noFill/>
                    </a:lnBlToTr>
                    <a:noFill/>
                  </a:tcPr>
                </a:tc>
                <a:extLst>
                  <a:ext uri="{0D108BD9-81ED-4DB2-BD59-A6C34878D82A}">
                    <a16:rowId xmlns:a16="http://schemas.microsoft.com/office/drawing/2014/main" val="10001"/>
                  </a:ext>
                </a:extLst>
              </a:tr>
            </a:tbl>
          </a:graphicData>
        </a:graphic>
      </p:graphicFrame>
    </p:spTree>
    <p:extLst>
      <p:ext uri="{BB962C8B-B14F-4D97-AF65-F5344CB8AC3E}">
        <p14:creationId xmlns:p14="http://schemas.microsoft.com/office/powerpoint/2010/main" val="27472387"/>
      </p:ext>
    </p:extLst>
  </p:cSld>
  <p:clrMapOvr>
    <a:masterClrMapping/>
  </p:clrMapOvr>
</p:sld>
</file>

<file path=ppt/slides/slide77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aphicFrame>
        <p:nvGraphicFramePr>
          <p:cNvPr id="11729980" name="Group 60"/>
          <p:cNvGraphicFramePr>
            <a:graphicFrameLocks noGrp="1"/>
          </p:cNvGraphicFramePr>
          <p:nvPr/>
        </p:nvGraphicFramePr>
        <p:xfrm>
          <a:off x="407368" y="476672"/>
          <a:ext cx="11377263" cy="5943600"/>
        </p:xfrm>
        <a:graphic>
          <a:graphicData uri="http://schemas.openxmlformats.org/drawingml/2006/table">
            <a:tbl>
              <a:tblPr/>
              <a:tblGrid>
                <a:gridCol w="4123250">
                  <a:extLst>
                    <a:ext uri="{9D8B030D-6E8A-4147-A177-3AD203B41FA5}">
                      <a16:colId xmlns:a16="http://schemas.microsoft.com/office/drawing/2014/main" val="20000"/>
                    </a:ext>
                  </a:extLst>
                </a:gridCol>
                <a:gridCol w="4074836">
                  <a:extLst>
                    <a:ext uri="{9D8B030D-6E8A-4147-A177-3AD203B41FA5}">
                      <a16:colId xmlns:a16="http://schemas.microsoft.com/office/drawing/2014/main" val="20001"/>
                    </a:ext>
                  </a:extLst>
                </a:gridCol>
                <a:gridCol w="3179177">
                  <a:extLst>
                    <a:ext uri="{9D8B030D-6E8A-4147-A177-3AD203B41FA5}">
                      <a16:colId xmlns:a16="http://schemas.microsoft.com/office/drawing/2014/main" val="20002"/>
                    </a:ext>
                  </a:extLst>
                </a:gridCol>
              </a:tblGrid>
              <a:tr h="5184576">
                <a:tc>
                  <a:txBody>
                    <a:bodyPr/>
                    <a:lstStyle/>
                    <a:p>
                      <a:pPr marL="0" marR="0" lvl="0" indent="0" algn="just" defTabSz="914400" rtl="0" eaLnBrk="1" fontAlgn="base" latinLnBrk="0" hangingPunct="1">
                        <a:lnSpc>
                          <a:spcPct val="100000"/>
                        </a:lnSpc>
                        <a:spcBef>
                          <a:spcPct val="20000"/>
                        </a:spcBef>
                        <a:spcAft>
                          <a:spcPct val="0"/>
                        </a:spcAft>
                        <a:buClrTx/>
                        <a:buSzTx/>
                        <a:buFontTx/>
                        <a:buNone/>
                        <a:tabLst/>
                        <a:defRPr/>
                      </a:pPr>
                      <a:r>
                        <a:rPr lang="fr-FR" sz="2500" kern="1200" baseline="0" dirty="0" err="1">
                          <a:solidFill>
                            <a:schemeClr val="tx1"/>
                          </a:solidFill>
                          <a:latin typeface="Coptic1"/>
                          <a:ea typeface="+mn-ea"/>
                          <a:cs typeface="+mn-cs"/>
                        </a:rPr>
                        <a:t>Ntefa~reh</a:t>
                      </a:r>
                      <a:r>
                        <a:rPr lang="fr-FR" sz="2500" kern="1200" baseline="0" dirty="0">
                          <a:solidFill>
                            <a:schemeClr val="tx1"/>
                          </a:solidFill>
                          <a:latin typeface="Coptic1"/>
                          <a:ea typeface="+mn-ea"/>
                          <a:cs typeface="+mn-cs"/>
                        </a:rPr>
                        <a:t> </a:t>
                      </a:r>
                      <a:r>
                        <a:rPr lang="fr-FR" sz="2500" kern="1200" baseline="0" dirty="0" err="1">
                          <a:solidFill>
                            <a:schemeClr val="tx1"/>
                          </a:solidFill>
                          <a:latin typeface="Coptic1"/>
                          <a:ea typeface="+mn-ea"/>
                          <a:cs typeface="+mn-cs"/>
                        </a:rPr>
                        <a:t>e~p~wnq</a:t>
                      </a:r>
                      <a:r>
                        <a:rPr lang="fr-FR" sz="2500" kern="1200" baseline="0" dirty="0">
                          <a:solidFill>
                            <a:schemeClr val="tx1"/>
                          </a:solidFill>
                          <a:latin typeface="Coptic1"/>
                          <a:ea typeface="+mn-ea"/>
                          <a:cs typeface="+mn-cs"/>
                        </a:rPr>
                        <a:t> nem </a:t>
                      </a:r>
                      <a:r>
                        <a:rPr lang="fr-FR" sz="2500" kern="1200" baseline="0" dirty="0" err="1">
                          <a:solidFill>
                            <a:schemeClr val="tx1"/>
                          </a:solidFill>
                          <a:latin typeface="Coptic1"/>
                          <a:ea typeface="+mn-ea"/>
                          <a:cs typeface="+mn-cs"/>
                        </a:rPr>
                        <a:t>p~taho</a:t>
                      </a:r>
                      <a:r>
                        <a:rPr lang="fr-FR" sz="2500" kern="1200" baseline="0" dirty="0">
                          <a:solidFill>
                            <a:schemeClr val="tx1"/>
                          </a:solidFill>
                          <a:latin typeface="Coptic1"/>
                          <a:ea typeface="+mn-ea"/>
                          <a:cs typeface="+mn-cs"/>
                        </a:rPr>
                        <a:t> </a:t>
                      </a:r>
                      <a:r>
                        <a:rPr lang="fr-FR" sz="2500" kern="1200" baseline="0" dirty="0" err="1">
                          <a:solidFill>
                            <a:schemeClr val="tx1"/>
                          </a:solidFill>
                          <a:latin typeface="Coptic1"/>
                          <a:ea typeface="+mn-ea"/>
                          <a:cs typeface="+mn-cs"/>
                        </a:rPr>
                        <a:t>e~ratf</a:t>
                      </a:r>
                      <a:r>
                        <a:rPr lang="fr-FR" sz="2500" kern="1200" baseline="0" dirty="0">
                          <a:solidFill>
                            <a:schemeClr val="tx1"/>
                          </a:solidFill>
                          <a:latin typeface="Coptic1"/>
                          <a:ea typeface="+mn-ea"/>
                          <a:cs typeface="+mn-cs"/>
                        </a:rPr>
                        <a:t> </a:t>
                      </a:r>
                      <a:r>
                        <a:rPr lang="fr-FR" sz="2500" kern="1200" baseline="0" dirty="0" err="1">
                          <a:solidFill>
                            <a:schemeClr val="tx1"/>
                          </a:solidFill>
                          <a:latin typeface="Coptic1"/>
                          <a:ea typeface="+mn-ea"/>
                          <a:cs typeface="+mn-cs"/>
                        </a:rPr>
                        <a:t>m~peniwt</a:t>
                      </a:r>
                      <a:r>
                        <a:rPr lang="fr-FR" sz="2500" kern="1200" baseline="0" dirty="0">
                          <a:solidFill>
                            <a:schemeClr val="tx1"/>
                          </a:solidFill>
                          <a:latin typeface="Coptic1"/>
                          <a:ea typeface="+mn-ea"/>
                          <a:cs typeface="+mn-cs"/>
                        </a:rPr>
                        <a:t> </a:t>
                      </a:r>
                      <a:r>
                        <a:rPr lang="fr-FR" sz="2500" kern="1200" baseline="0" dirty="0" err="1">
                          <a:solidFill>
                            <a:schemeClr val="tx1"/>
                          </a:solidFill>
                          <a:latin typeface="Coptic1"/>
                          <a:ea typeface="+mn-ea"/>
                          <a:cs typeface="+mn-cs"/>
                        </a:rPr>
                        <a:t>ettai</a:t>
                      </a:r>
                      <a:r>
                        <a:rPr lang="fr-FR" sz="2500" kern="1200" baseline="0" dirty="0">
                          <a:solidFill>
                            <a:schemeClr val="tx1"/>
                          </a:solidFill>
                          <a:latin typeface="Coptic1"/>
                          <a:ea typeface="+mn-ea"/>
                          <a:cs typeface="+mn-cs"/>
                        </a:rPr>
                        <a:t>/out </a:t>
                      </a:r>
                      <a:r>
                        <a:rPr lang="fr-FR" sz="2500" kern="1200" baseline="0" dirty="0" err="1">
                          <a:solidFill>
                            <a:schemeClr val="tx1"/>
                          </a:solidFill>
                          <a:latin typeface="Coptic1"/>
                          <a:ea typeface="+mn-ea"/>
                          <a:cs typeface="+mn-cs"/>
                        </a:rPr>
                        <a:t>n~ar</a:t>
                      </a:r>
                      <a:r>
                        <a:rPr lang="fr-FR" sz="2500" kern="1200" baseline="0" dirty="0">
                          <a:solidFill>
                            <a:schemeClr val="tx1"/>
                          </a:solidFill>
                          <a:latin typeface="Coptic1"/>
                          <a:ea typeface="+mn-ea"/>
                          <a:cs typeface="+mn-cs"/>
                        </a:rPr>
                        <a:t>,/</a:t>
                      </a:r>
                      <a:r>
                        <a:rPr lang="fr-FR" sz="2500" kern="1200" baseline="0" dirty="0" err="1">
                          <a:solidFill>
                            <a:schemeClr val="tx1"/>
                          </a:solidFill>
                          <a:latin typeface="Coptic1"/>
                          <a:ea typeface="+mn-ea"/>
                          <a:cs typeface="+mn-cs"/>
                        </a:rPr>
                        <a:t>e~reuc</a:t>
                      </a:r>
                      <a:r>
                        <a:rPr lang="fr-FR" sz="2500" kern="1200" baseline="0" dirty="0">
                          <a:solidFill>
                            <a:schemeClr val="tx1"/>
                          </a:solidFill>
                          <a:latin typeface="Coptic1"/>
                          <a:ea typeface="+mn-ea"/>
                          <a:cs typeface="+mn-cs"/>
                        </a:rPr>
                        <a:t> papa </a:t>
                      </a:r>
                      <a:r>
                        <a:rPr lang="fr-FR" sz="2500" kern="1200" baseline="0" dirty="0" err="1">
                          <a:solidFill>
                            <a:schemeClr val="tx1"/>
                          </a:solidFill>
                          <a:latin typeface="Coptic1"/>
                          <a:ea typeface="+mn-ea"/>
                          <a:cs typeface="+mn-cs"/>
                        </a:rPr>
                        <a:t>abba</a:t>
                      </a:r>
                      <a:r>
                        <a:rPr lang="fr-FR" sz="2500" kern="1200" baseline="0" dirty="0">
                          <a:solidFill>
                            <a:schemeClr val="tx1"/>
                          </a:solidFill>
                          <a:latin typeface="Coptic1"/>
                          <a:ea typeface="+mn-ea"/>
                          <a:cs typeface="+mn-cs"/>
                        </a:rPr>
                        <a:t> </a:t>
                      </a:r>
                      <a:r>
                        <a:rPr lang="fr-FR" sz="2500" kern="1200" baseline="0" dirty="0" err="1">
                          <a:solidFill>
                            <a:schemeClr val="tx1"/>
                          </a:solidFill>
                          <a:latin typeface="Coptic1"/>
                          <a:ea typeface="+mn-ea"/>
                          <a:cs typeface="+mn-cs"/>
                        </a:rPr>
                        <a:t>Tawadroc</a:t>
                      </a:r>
                      <a:r>
                        <a:rPr lang="fr-FR" sz="2500" kern="1200" baseline="0" dirty="0">
                          <a:solidFill>
                            <a:schemeClr val="tx1"/>
                          </a:solidFill>
                          <a:latin typeface="Coptic1"/>
                          <a:ea typeface="+mn-ea"/>
                          <a:cs typeface="+mn-cs"/>
                        </a:rPr>
                        <a:t> nem </a:t>
                      </a:r>
                      <a:r>
                        <a:rPr lang="fr-FR" sz="2500" kern="1200" baseline="0" dirty="0" err="1">
                          <a:solidFill>
                            <a:schemeClr val="tx1"/>
                          </a:solidFill>
                          <a:latin typeface="Coptic1"/>
                          <a:ea typeface="+mn-ea"/>
                          <a:cs typeface="+mn-cs"/>
                        </a:rPr>
                        <a:t>pefkes~v</a:t>
                      </a:r>
                      <a:r>
                        <a:rPr lang="fr-FR" sz="2500" kern="1200" baseline="0" dirty="0">
                          <a:solidFill>
                            <a:schemeClr val="tx1"/>
                          </a:solidFill>
                          <a:latin typeface="Coptic1"/>
                          <a:ea typeface="+mn-ea"/>
                          <a:cs typeface="+mn-cs"/>
                        </a:rPr>
                        <a:t>/r </a:t>
                      </a:r>
                      <a:r>
                        <a:rPr lang="fr-FR" sz="2500" kern="1200" baseline="0" dirty="0" err="1">
                          <a:solidFill>
                            <a:schemeClr val="tx1"/>
                          </a:solidFill>
                          <a:latin typeface="Coptic1"/>
                          <a:ea typeface="+mn-ea"/>
                          <a:cs typeface="+mn-cs"/>
                        </a:rPr>
                        <a:t>n~litourgoc</a:t>
                      </a:r>
                      <a:endParaRPr lang="fr-FR" sz="2500" kern="1200" baseline="0" dirty="0">
                        <a:solidFill>
                          <a:schemeClr val="tx1"/>
                        </a:solidFill>
                        <a:latin typeface="Coptic1"/>
                        <a:ea typeface="+mn-ea"/>
                        <a:cs typeface="+mn-cs"/>
                      </a:endParaRPr>
                    </a:p>
                    <a:p>
                      <a:pPr algn="just"/>
                      <a:r>
                        <a:rPr lang="fr-FR" sz="2500" kern="1200" baseline="0" dirty="0" err="1">
                          <a:solidFill>
                            <a:schemeClr val="tx1"/>
                          </a:solidFill>
                          <a:latin typeface="Coptic1"/>
                          <a:ea typeface="+mn-ea"/>
                          <a:cs typeface="+mn-cs"/>
                        </a:rPr>
                        <a:t>peniwt</a:t>
                      </a:r>
                      <a:r>
                        <a:rPr lang="fr-FR" sz="2500" kern="1200" baseline="0" dirty="0">
                          <a:solidFill>
                            <a:schemeClr val="tx1"/>
                          </a:solidFill>
                          <a:latin typeface="Coptic1"/>
                          <a:ea typeface="+mn-ea"/>
                          <a:cs typeface="+mn-cs"/>
                        </a:rPr>
                        <a:t> </a:t>
                      </a:r>
                      <a:r>
                        <a:rPr lang="fr-FR" sz="2500" kern="1200" baseline="0" dirty="0" err="1">
                          <a:solidFill>
                            <a:schemeClr val="tx1"/>
                          </a:solidFill>
                          <a:latin typeface="Coptic1"/>
                          <a:ea typeface="+mn-ea"/>
                          <a:cs typeface="+mn-cs"/>
                        </a:rPr>
                        <a:t>n~epickopoc</a:t>
                      </a:r>
                      <a:r>
                        <a:rPr lang="fr-FR" sz="2500" kern="1200" baseline="0" dirty="0">
                          <a:solidFill>
                            <a:schemeClr val="tx1"/>
                          </a:solidFill>
                          <a:latin typeface="Coptic1"/>
                          <a:ea typeface="+mn-ea"/>
                          <a:cs typeface="+mn-cs"/>
                        </a:rPr>
                        <a:t> </a:t>
                      </a:r>
                      <a:r>
                        <a:rPr lang="fr-FR" sz="2500" kern="1200" baseline="0" dirty="0" err="1">
                          <a:solidFill>
                            <a:schemeClr val="tx1"/>
                          </a:solidFill>
                          <a:latin typeface="Coptic1"/>
                          <a:ea typeface="+mn-ea"/>
                          <a:cs typeface="+mn-cs"/>
                        </a:rPr>
                        <a:t>abba</a:t>
                      </a:r>
                      <a:r>
                        <a:rPr lang="fr-FR" sz="2500" kern="1200" baseline="0" dirty="0">
                          <a:solidFill>
                            <a:schemeClr val="tx1"/>
                          </a:solidFill>
                          <a:latin typeface="Coptic1"/>
                          <a:ea typeface="+mn-ea"/>
                          <a:cs typeface="+mn-cs"/>
                        </a:rPr>
                        <a:t> Mark. </a:t>
                      </a:r>
                      <a:r>
                        <a:rPr lang="fr-FR" sz="2500" baseline="0" dirty="0" err="1">
                          <a:solidFill>
                            <a:schemeClr val="tx1"/>
                          </a:solidFill>
                          <a:latin typeface="Coptic1"/>
                        </a:rPr>
                        <a:t>Ntefaiten</a:t>
                      </a:r>
                      <a:r>
                        <a:rPr lang="fr-FR" sz="2500" baseline="0" dirty="0">
                          <a:solidFill>
                            <a:schemeClr val="tx1"/>
                          </a:solidFill>
                          <a:latin typeface="Coptic1"/>
                        </a:rPr>
                        <a:t> </a:t>
                      </a:r>
                      <a:r>
                        <a:rPr lang="fr-FR" sz="2500" baseline="0" dirty="0" err="1">
                          <a:solidFill>
                            <a:schemeClr val="tx1"/>
                          </a:solidFill>
                          <a:latin typeface="Coptic1"/>
                        </a:rPr>
                        <a:t>n~emp~sa</a:t>
                      </a:r>
                      <a:r>
                        <a:rPr lang="fr-FR" sz="2500" baseline="0" dirty="0">
                          <a:solidFill>
                            <a:schemeClr val="tx1"/>
                          </a:solidFill>
                          <a:latin typeface="Coptic1"/>
                        </a:rPr>
                        <a:t> </a:t>
                      </a:r>
                      <a:r>
                        <a:rPr lang="fr-FR" sz="2500" baseline="0" dirty="0" err="1">
                          <a:solidFill>
                            <a:schemeClr val="tx1"/>
                          </a:solidFill>
                          <a:latin typeface="Coptic1"/>
                        </a:rPr>
                        <a:t>eyren</a:t>
                      </a:r>
                      <a:r>
                        <a:rPr lang="fr-FR" sz="2500" baseline="0" dirty="0">
                          <a:solidFill>
                            <a:schemeClr val="tx1"/>
                          </a:solidFill>
                          <a:latin typeface="Coptic1"/>
                        </a:rPr>
                        <a:t>[i </a:t>
                      </a:r>
                      <a:r>
                        <a:rPr lang="fr-FR" sz="2500" baseline="0" dirty="0" err="1">
                          <a:solidFill>
                            <a:schemeClr val="tx1"/>
                          </a:solidFill>
                          <a:latin typeface="Coptic1"/>
                        </a:rPr>
                        <a:t>e~bolqen</a:t>
                      </a:r>
                      <a:r>
                        <a:rPr lang="fr-FR" sz="2500" baseline="0" dirty="0">
                          <a:solidFill>
                            <a:schemeClr val="tx1"/>
                          </a:solidFill>
                          <a:latin typeface="Coptic1"/>
                        </a:rPr>
                        <a:t> ]</a:t>
                      </a:r>
                      <a:r>
                        <a:rPr lang="fr-FR" sz="2500" baseline="0" dirty="0" err="1">
                          <a:solidFill>
                            <a:schemeClr val="tx1"/>
                          </a:solidFill>
                          <a:latin typeface="Coptic1"/>
                        </a:rPr>
                        <a:t>koinwnia</a:t>
                      </a:r>
                      <a:r>
                        <a:rPr lang="fr-FR" sz="2500" baseline="0" dirty="0">
                          <a:solidFill>
                            <a:schemeClr val="tx1"/>
                          </a:solidFill>
                          <a:latin typeface="Coptic1"/>
                        </a:rPr>
                        <a:t> </a:t>
                      </a:r>
                      <a:r>
                        <a:rPr lang="fr-FR" sz="2500" baseline="0" dirty="0" err="1">
                          <a:solidFill>
                            <a:schemeClr val="tx1"/>
                          </a:solidFill>
                          <a:latin typeface="Coptic1"/>
                        </a:rPr>
                        <a:t>n~te</a:t>
                      </a:r>
                      <a:r>
                        <a:rPr lang="fr-FR" sz="2500" baseline="0" dirty="0">
                          <a:solidFill>
                            <a:schemeClr val="tx1"/>
                          </a:solidFill>
                          <a:latin typeface="Coptic1"/>
                        </a:rPr>
                        <a:t> </a:t>
                      </a:r>
                      <a:r>
                        <a:rPr lang="fr-FR" sz="2500" baseline="0" dirty="0" err="1">
                          <a:solidFill>
                            <a:schemeClr val="tx1"/>
                          </a:solidFill>
                          <a:latin typeface="Coptic1"/>
                        </a:rPr>
                        <a:t>Nefmuct</a:t>
                      </a:r>
                      <a:r>
                        <a:rPr lang="fr-FR" sz="2500" baseline="0" dirty="0">
                          <a:solidFill>
                            <a:schemeClr val="tx1"/>
                          </a:solidFill>
                          <a:latin typeface="Coptic1"/>
                        </a:rPr>
                        <a:t>/</a:t>
                      </a:r>
                      <a:r>
                        <a:rPr lang="fr-FR" sz="2500" baseline="0" dirty="0" err="1">
                          <a:solidFill>
                            <a:schemeClr val="tx1"/>
                          </a:solidFill>
                          <a:latin typeface="Coptic1"/>
                        </a:rPr>
                        <a:t>rion</a:t>
                      </a:r>
                      <a:r>
                        <a:rPr lang="fr-FR" sz="2500" baseline="0" dirty="0">
                          <a:solidFill>
                            <a:schemeClr val="tx1"/>
                          </a:solidFill>
                          <a:latin typeface="Coptic1"/>
                        </a:rPr>
                        <a:t> </a:t>
                      </a:r>
                      <a:r>
                        <a:rPr lang="en-CA" sz="2500" dirty="0" err="1">
                          <a:solidFill>
                            <a:schemeClr val="tx1"/>
                          </a:solidFill>
                          <a:latin typeface="Coptic1"/>
                        </a:rPr>
                        <a:t>eyou</a:t>
                      </a:r>
                      <a:r>
                        <a:rPr lang="en-CA" sz="2500" baseline="0" dirty="0" err="1">
                          <a:solidFill>
                            <a:schemeClr val="tx1"/>
                          </a:solidFill>
                          <a:latin typeface="Coptic1"/>
                        </a:rPr>
                        <a:t>ab</a:t>
                      </a:r>
                      <a:r>
                        <a:rPr lang="fr-FR" sz="2500" baseline="0" dirty="0">
                          <a:solidFill>
                            <a:schemeClr val="tx1"/>
                          </a:solidFill>
                          <a:latin typeface="Coptic1"/>
                        </a:rPr>
                        <a:t> </a:t>
                      </a:r>
                      <a:r>
                        <a:rPr lang="fr-FR" sz="2500" baseline="0" dirty="0" err="1">
                          <a:solidFill>
                            <a:schemeClr val="tx1"/>
                          </a:solidFill>
                          <a:latin typeface="Coptic1"/>
                        </a:rPr>
                        <a:t>et~c~marwout</a:t>
                      </a:r>
                      <a:r>
                        <a:rPr lang="fr-FR" sz="2500" baseline="0" dirty="0">
                          <a:solidFill>
                            <a:schemeClr val="tx1"/>
                          </a:solidFill>
                          <a:latin typeface="Coptic1"/>
                        </a:rPr>
                        <a:t> </a:t>
                      </a:r>
                      <a:r>
                        <a:rPr lang="fr-FR" sz="2500" baseline="0" dirty="0" err="1">
                          <a:solidFill>
                            <a:schemeClr val="tx1"/>
                          </a:solidFill>
                          <a:latin typeface="Coptic1"/>
                        </a:rPr>
                        <a:t>e~pi,w</a:t>
                      </a:r>
                      <a:r>
                        <a:rPr lang="fr-FR" sz="2500" baseline="0" dirty="0">
                          <a:solidFill>
                            <a:schemeClr val="tx1"/>
                          </a:solidFill>
                          <a:latin typeface="Coptic1"/>
                        </a:rPr>
                        <a:t> </a:t>
                      </a:r>
                      <a:r>
                        <a:rPr lang="fr-FR" sz="2500" baseline="0" dirty="0" err="1">
                          <a:solidFill>
                            <a:schemeClr val="tx1"/>
                          </a:solidFill>
                          <a:latin typeface="Coptic1"/>
                        </a:rPr>
                        <a:t>e~bol</a:t>
                      </a:r>
                      <a:r>
                        <a:rPr lang="fr-FR" sz="2500" baseline="0" dirty="0">
                          <a:solidFill>
                            <a:schemeClr val="tx1"/>
                          </a:solidFill>
                          <a:latin typeface="Coptic1"/>
                        </a:rPr>
                        <a:t> </a:t>
                      </a:r>
                      <a:r>
                        <a:rPr lang="fr-FR" sz="2500" baseline="0" dirty="0" err="1">
                          <a:solidFill>
                            <a:schemeClr val="tx1"/>
                          </a:solidFill>
                          <a:latin typeface="Coptic1"/>
                        </a:rPr>
                        <a:t>n~te</a:t>
                      </a:r>
                      <a:r>
                        <a:rPr lang="fr-FR" sz="2500" baseline="0" dirty="0">
                          <a:solidFill>
                            <a:schemeClr val="tx1"/>
                          </a:solidFill>
                          <a:latin typeface="Coptic1"/>
                        </a:rPr>
                        <a:t> </a:t>
                      </a:r>
                      <a:r>
                        <a:rPr lang="fr-FR" sz="2500" baseline="0" dirty="0" err="1">
                          <a:solidFill>
                            <a:schemeClr val="tx1"/>
                          </a:solidFill>
                          <a:latin typeface="Coptic1"/>
                        </a:rPr>
                        <a:t>nennobi</a:t>
                      </a:r>
                      <a:r>
                        <a:rPr lang="fr-FR" sz="2500" baseline="0" dirty="0">
                          <a:solidFill>
                            <a:schemeClr val="tx1"/>
                          </a:solidFill>
                          <a:latin typeface="Coptic1"/>
                        </a:rPr>
                        <a:t>.</a:t>
                      </a:r>
                    </a:p>
                    <a:p>
                      <a:pPr marL="0" marR="0" lvl="0" indent="0" algn="just" defTabSz="914400" rtl="0" eaLnBrk="1" fontAlgn="base" latinLnBrk="0" hangingPunct="1">
                        <a:lnSpc>
                          <a:spcPct val="100000"/>
                        </a:lnSpc>
                        <a:spcBef>
                          <a:spcPts val="0"/>
                        </a:spcBef>
                        <a:spcAft>
                          <a:spcPct val="0"/>
                        </a:spcAft>
                        <a:buClrTx/>
                        <a:buSzTx/>
                        <a:buFontTx/>
                        <a:buNone/>
                        <a:tabLst/>
                        <a:defRPr/>
                      </a:pPr>
                      <a:r>
                        <a:rPr kumimoji="0" lang="en-CA" sz="2500" b="0" i="0" u="sng" strike="noStrike" kern="1200" cap="none" spc="0" normalizeH="0" baseline="0" noProof="0" dirty="0" err="1">
                          <a:ln>
                            <a:noFill/>
                          </a:ln>
                          <a:solidFill>
                            <a:srgbClr val="C00000"/>
                          </a:solidFill>
                          <a:effectLst/>
                          <a:uLnTx/>
                          <a:uFillTx/>
                          <a:latin typeface="Coptic1" pitchFamily="2" charset="0"/>
                          <a:ea typeface="+mn-ea"/>
                          <a:cs typeface="+mn-cs"/>
                        </a:rPr>
                        <a:t>Pilaoc</a:t>
                      </a:r>
                      <a:r>
                        <a:rPr kumimoji="0" lang="en-CA" sz="2500" b="0" i="0" u="sng" strike="noStrike" kern="1200" cap="none" spc="0" normalizeH="0" baseline="0" noProof="0" dirty="0">
                          <a:ln>
                            <a:noFill/>
                          </a:ln>
                          <a:solidFill>
                            <a:srgbClr val="C00000"/>
                          </a:solidFill>
                          <a:effectLst/>
                          <a:uLnTx/>
                          <a:uFillTx/>
                          <a:latin typeface="Coptic1" pitchFamily="2" charset="0"/>
                          <a:ea typeface="+mn-ea"/>
                          <a:cs typeface="+mn-cs"/>
                        </a:rPr>
                        <a:t>:</a:t>
                      </a:r>
                      <a:endParaRPr kumimoji="0" lang="en-US" sz="2500" b="0" i="0" u="none" strike="noStrike" cap="none" normalizeH="0" baseline="0" dirty="0">
                        <a:ln>
                          <a:noFill/>
                        </a:ln>
                        <a:solidFill>
                          <a:srgbClr val="C00000"/>
                        </a:solidFill>
                        <a:effectLst/>
                        <a:latin typeface="Coptic1"/>
                        <a:cs typeface="Arial" pitchFamily="34" charset="0"/>
                      </a:endParaRPr>
                    </a:p>
                    <a:p>
                      <a:pPr marL="0" marR="0" lvl="0" indent="0" algn="just" defTabSz="914400" rtl="0" eaLnBrk="1" fontAlgn="base" latinLnBrk="0" hangingPunct="1">
                        <a:lnSpc>
                          <a:spcPct val="100000"/>
                        </a:lnSpc>
                        <a:spcBef>
                          <a:spcPct val="20000"/>
                        </a:spcBef>
                        <a:spcAft>
                          <a:spcPct val="0"/>
                        </a:spcAft>
                        <a:buClrTx/>
                        <a:buSzTx/>
                        <a:buFontTx/>
                        <a:buNone/>
                        <a:tabLst/>
                      </a:pPr>
                      <a:r>
                        <a:rPr kumimoji="0" lang="en-US" sz="2500" b="0" i="0" u="none" strike="noStrike" cap="none" normalizeH="0" baseline="0" dirty="0" err="1">
                          <a:ln>
                            <a:noFill/>
                          </a:ln>
                          <a:solidFill>
                            <a:schemeClr val="tx1"/>
                          </a:solidFill>
                          <a:effectLst/>
                          <a:latin typeface="Coptic1"/>
                          <a:cs typeface="Arial" pitchFamily="34" charset="0"/>
                        </a:rPr>
                        <a:t>Kurie</a:t>
                      </a:r>
                      <a:r>
                        <a:rPr kumimoji="0" lang="en-US" sz="2500" b="0" i="0" u="none" strike="noStrike" cap="none" normalizeH="0" baseline="0" dirty="0">
                          <a:ln>
                            <a:noFill/>
                          </a:ln>
                          <a:solidFill>
                            <a:schemeClr val="tx1"/>
                          </a:solidFill>
                          <a:effectLst/>
                          <a:latin typeface="Coptic1"/>
                          <a:cs typeface="Arial" pitchFamily="34" charset="0"/>
                        </a:rPr>
                        <a:t> </a:t>
                      </a:r>
                      <a:r>
                        <a:rPr kumimoji="0" lang="en-US" sz="2500" b="0" i="0" u="none" strike="noStrike" cap="none" normalizeH="0" baseline="0" dirty="0" err="1">
                          <a:ln>
                            <a:noFill/>
                          </a:ln>
                          <a:solidFill>
                            <a:schemeClr val="tx1"/>
                          </a:solidFill>
                          <a:effectLst/>
                          <a:latin typeface="Coptic1"/>
                          <a:cs typeface="Arial" pitchFamily="34" charset="0"/>
                        </a:rPr>
                        <a:t>ele</a:t>
                      </a:r>
                      <a:r>
                        <a:rPr kumimoji="0" lang="en-US" sz="2500" b="0" i="0" u="none" strike="noStrike" cap="none" normalizeH="0" baseline="0" dirty="0">
                          <a:ln>
                            <a:noFill/>
                          </a:ln>
                          <a:solidFill>
                            <a:schemeClr val="tx1"/>
                          </a:solidFill>
                          <a:effectLst/>
                          <a:latin typeface="Coptic1"/>
                          <a:cs typeface="Arial" pitchFamily="34" charset="0"/>
                        </a:rPr>
                        <a:t>/~con</a:t>
                      </a:r>
                    </a:p>
                  </a:txBody>
                  <a:tcPr marL="121920" marR="121920" horzOverflow="overflow">
                    <a:lnL>
                      <a:noFill/>
                    </a:lnL>
                    <a:lnR>
                      <a:noFill/>
                    </a:lnR>
                    <a:lnT>
                      <a:noFill/>
                    </a:lnT>
                    <a:lnB cap="flat">
                      <a:noFill/>
                    </a:lnB>
                    <a:lnTlToBr>
                      <a:noFill/>
                    </a:lnTlToBr>
                    <a:lnBlToTr>
                      <a:noFill/>
                    </a:lnBlToTr>
                    <a:noFill/>
                  </a:tcPr>
                </a:tc>
                <a:tc>
                  <a:txBody>
                    <a:bodyPr/>
                    <a:lstStyle/>
                    <a:p>
                      <a:pPr algn="just"/>
                      <a:r>
                        <a:rPr lang="fr-FR" sz="2800" kern="1200" baseline="0" dirty="0">
                          <a:solidFill>
                            <a:schemeClr val="tx1"/>
                          </a:solidFill>
                          <a:latin typeface="+mn-lt"/>
                          <a:ea typeface="+mn-ea"/>
                          <a:cs typeface="+mn-cs"/>
                        </a:rPr>
                        <a:t>Et qu’il préserve la vie de notre bienheureux père, le grand prêtre, le pape </a:t>
                      </a:r>
                      <a:r>
                        <a:rPr lang="fr-FR" sz="2800" kern="1200" baseline="0" dirty="0" err="1">
                          <a:solidFill>
                            <a:schemeClr val="tx1"/>
                          </a:solidFill>
                          <a:latin typeface="+mn-lt"/>
                          <a:ea typeface="+mn-ea"/>
                          <a:cs typeface="+mn-cs"/>
                        </a:rPr>
                        <a:t>anba</a:t>
                      </a:r>
                      <a:r>
                        <a:rPr lang="fr-FR" sz="2800" kern="1200" baseline="0" dirty="0">
                          <a:solidFill>
                            <a:schemeClr val="tx1"/>
                          </a:solidFill>
                          <a:latin typeface="+mn-lt"/>
                          <a:ea typeface="+mn-ea"/>
                          <a:cs typeface="+mn-cs"/>
                        </a:rPr>
                        <a:t> </a:t>
                      </a:r>
                      <a:r>
                        <a:rPr lang="fr-FR" sz="2800" kern="1200" baseline="0" dirty="0" err="1">
                          <a:solidFill>
                            <a:schemeClr val="tx1"/>
                          </a:solidFill>
                          <a:latin typeface="+mn-lt"/>
                          <a:ea typeface="+mn-ea"/>
                          <a:cs typeface="+mn-cs"/>
                        </a:rPr>
                        <a:t>Tawadros</a:t>
                      </a:r>
                      <a:r>
                        <a:rPr lang="fr-FR" sz="2800" kern="1200" baseline="0" dirty="0">
                          <a:solidFill>
                            <a:schemeClr val="tx1"/>
                          </a:solidFill>
                          <a:latin typeface="+mn-lt"/>
                          <a:ea typeface="+mn-ea"/>
                          <a:cs typeface="+mn-cs"/>
                        </a:rPr>
                        <a:t> et son partenaire dans le ministère apostolique notre père l’évêque </a:t>
                      </a:r>
                      <a:r>
                        <a:rPr lang="fr-FR" sz="2800" kern="1200" baseline="0" dirty="0" err="1">
                          <a:solidFill>
                            <a:schemeClr val="tx1"/>
                          </a:solidFill>
                          <a:latin typeface="+mn-lt"/>
                          <a:ea typeface="+mn-ea"/>
                          <a:cs typeface="+mn-cs"/>
                        </a:rPr>
                        <a:t>anba</a:t>
                      </a:r>
                      <a:r>
                        <a:rPr lang="fr-FR" sz="2800" kern="1200" baseline="0" dirty="0">
                          <a:solidFill>
                            <a:schemeClr val="tx1"/>
                          </a:solidFill>
                          <a:latin typeface="+mn-lt"/>
                          <a:ea typeface="+mn-ea"/>
                          <a:cs typeface="+mn-cs"/>
                        </a:rPr>
                        <a:t> Marc</a:t>
                      </a:r>
                      <a:r>
                        <a:rPr kumimoji="0" lang="fr-FR" sz="2800" b="0" i="0" u="none" strike="noStrike" kern="1200" cap="none" normalizeH="0" baseline="0" dirty="0">
                          <a:ln>
                            <a:noFill/>
                          </a:ln>
                          <a:solidFill>
                            <a:schemeClr val="tx1"/>
                          </a:solidFill>
                          <a:effectLst/>
                          <a:latin typeface="Arial" charset="0"/>
                          <a:ea typeface="+mn-ea"/>
                          <a:cs typeface="Arial" charset="0"/>
                        </a:rPr>
                        <a:t> </a:t>
                      </a:r>
                      <a:r>
                        <a:rPr kumimoji="0" lang="fr-FR" sz="2800" b="0" i="0" u="none" strike="noStrike" cap="none" normalizeH="0" baseline="0" dirty="0">
                          <a:ln>
                            <a:noFill/>
                          </a:ln>
                          <a:solidFill>
                            <a:schemeClr val="tx1"/>
                          </a:solidFill>
                          <a:effectLst/>
                          <a:latin typeface="Arial" charset="0"/>
                          <a:cs typeface="Arial" charset="0"/>
                        </a:rPr>
                        <a:t>et qu’Il nous rende digne de </a:t>
                      </a:r>
                      <a:r>
                        <a:rPr kumimoji="0" lang="fr-CA" sz="2800" b="0" i="0" u="none" strike="noStrike" cap="none" normalizeH="0" baseline="0" dirty="0">
                          <a:ln>
                            <a:noFill/>
                          </a:ln>
                          <a:solidFill>
                            <a:schemeClr val="tx1"/>
                          </a:solidFill>
                          <a:effectLst/>
                          <a:latin typeface="Arial" charset="0"/>
                          <a:cs typeface="Arial" charset="0"/>
                        </a:rPr>
                        <a:t>communier à Ses saints sacrements bénis pour la rémission de nos péchés.</a:t>
                      </a:r>
                      <a:endParaRPr kumimoji="0" lang="fr-CA" sz="3600" b="0" i="0" u="none" strike="noStrike" cap="none" normalizeH="0" baseline="0" dirty="0">
                        <a:ln>
                          <a:noFill/>
                        </a:ln>
                        <a:solidFill>
                          <a:schemeClr val="tx1"/>
                        </a:solidFill>
                        <a:effectLst/>
                        <a:latin typeface="Arial" charset="0"/>
                        <a:cs typeface="Arial" charset="0"/>
                      </a:endParaRPr>
                    </a:p>
                    <a:p>
                      <a:pPr marL="0" marR="0" lvl="0" indent="0" algn="just" defTabSz="914400" rtl="0" eaLnBrk="1" fontAlgn="base" latinLnBrk="0" hangingPunct="1">
                        <a:lnSpc>
                          <a:spcPct val="100000"/>
                        </a:lnSpc>
                        <a:spcBef>
                          <a:spcPct val="0"/>
                        </a:spcBef>
                        <a:spcAft>
                          <a:spcPct val="0"/>
                        </a:spcAft>
                        <a:buClrTx/>
                        <a:buSzTx/>
                        <a:buFontTx/>
                        <a:buNone/>
                        <a:tabLst/>
                      </a:pPr>
                      <a:r>
                        <a:rPr kumimoji="0" lang="fr-CA" sz="2400" b="0" i="0" u="sng" strike="noStrike" cap="none" normalizeH="0" baseline="0" dirty="0">
                          <a:ln>
                            <a:noFill/>
                          </a:ln>
                          <a:solidFill>
                            <a:srgbClr val="C00000"/>
                          </a:solidFill>
                          <a:effectLst/>
                          <a:latin typeface="Arial" charset="0"/>
                          <a:cs typeface="Arial" pitchFamily="34" charset="0"/>
                        </a:rPr>
                        <a:t>l</a:t>
                      </a:r>
                      <a:r>
                        <a:rPr kumimoji="0" lang="fr-CA" sz="2400" b="0" i="0" u="sng" strike="noStrike" cap="none" normalizeH="0" baseline="0" dirty="0">
                          <a:ln>
                            <a:noFill/>
                          </a:ln>
                          <a:solidFill>
                            <a:srgbClr val="C00000"/>
                          </a:solidFill>
                          <a:effectLst/>
                          <a:latin typeface="Arial" pitchFamily="34" charset="0"/>
                          <a:cs typeface="Arial" pitchFamily="34" charset="0"/>
                        </a:rPr>
                        <a:t>’</a:t>
                      </a:r>
                      <a:r>
                        <a:rPr kumimoji="0" lang="fr-CA" sz="2400" b="0" i="0" u="sng" strike="noStrike" cap="none" normalizeH="0" baseline="0" dirty="0">
                          <a:ln>
                            <a:noFill/>
                          </a:ln>
                          <a:solidFill>
                            <a:srgbClr val="C00000"/>
                          </a:solidFill>
                          <a:effectLst/>
                          <a:latin typeface="Arial" charset="0"/>
                          <a:cs typeface="Arial" pitchFamily="34" charset="0"/>
                        </a:rPr>
                        <a:t>Assembl</a:t>
                      </a:r>
                      <a:r>
                        <a:rPr kumimoji="0" lang="fr-CA" sz="2400" b="0" i="0" u="sng" strike="noStrike" cap="none" normalizeH="0" baseline="0" dirty="0">
                          <a:ln>
                            <a:noFill/>
                          </a:ln>
                          <a:solidFill>
                            <a:srgbClr val="C00000"/>
                          </a:solidFill>
                          <a:effectLst/>
                          <a:latin typeface="Arial" pitchFamily="34" charset="0"/>
                          <a:cs typeface="Arial" pitchFamily="34" charset="0"/>
                        </a:rPr>
                        <a:t>é</a:t>
                      </a:r>
                      <a:r>
                        <a:rPr kumimoji="0" lang="fr-CA" sz="2400" b="0" i="0" u="sng" strike="noStrike" cap="none" normalizeH="0" baseline="0" dirty="0">
                          <a:ln>
                            <a:noFill/>
                          </a:ln>
                          <a:solidFill>
                            <a:srgbClr val="C00000"/>
                          </a:solidFill>
                          <a:effectLst/>
                          <a:latin typeface="Arial" charset="0"/>
                          <a:cs typeface="Arial" pitchFamily="34" charset="0"/>
                        </a:rPr>
                        <a:t>e:</a:t>
                      </a:r>
                      <a:endParaRPr kumimoji="0" lang="ar-EG" sz="2400" b="0" i="0" u="sng" strike="noStrike" cap="none" normalizeH="0" baseline="0" dirty="0">
                        <a:ln>
                          <a:noFill/>
                        </a:ln>
                        <a:solidFill>
                          <a:srgbClr val="C00000"/>
                        </a:solidFill>
                        <a:effectLst/>
                        <a:latin typeface="Arial" charset="0"/>
                        <a:cs typeface="Arial" pitchFamily="34" charset="0"/>
                      </a:endParaRPr>
                    </a:p>
                    <a:p>
                      <a:pPr marL="0" marR="0" lvl="0" indent="0" algn="just" defTabSz="914400" rtl="0" eaLnBrk="1" fontAlgn="base" latinLnBrk="0" hangingPunct="1">
                        <a:lnSpc>
                          <a:spcPct val="100000"/>
                        </a:lnSpc>
                        <a:spcBef>
                          <a:spcPct val="0"/>
                        </a:spcBef>
                        <a:spcAft>
                          <a:spcPct val="0"/>
                        </a:spcAft>
                        <a:buClrTx/>
                        <a:buSzTx/>
                        <a:buFontTx/>
                        <a:buNone/>
                        <a:tabLst/>
                      </a:pPr>
                      <a:r>
                        <a:rPr kumimoji="0" lang="en-US" sz="2400" b="0" i="0" u="none" strike="noStrike" cap="none" normalizeH="0" baseline="0" dirty="0" err="1">
                          <a:ln>
                            <a:noFill/>
                          </a:ln>
                          <a:solidFill>
                            <a:schemeClr val="tx1"/>
                          </a:solidFill>
                          <a:effectLst/>
                          <a:latin typeface="Arial" charset="0"/>
                          <a:cs typeface="Arial" charset="0"/>
                        </a:rPr>
                        <a:t>Pitié</a:t>
                      </a:r>
                      <a:r>
                        <a:rPr kumimoji="0" lang="en-US" sz="2400" b="0" i="0" u="none" strike="noStrike" cap="none" normalizeH="0" baseline="0" dirty="0">
                          <a:ln>
                            <a:noFill/>
                          </a:ln>
                          <a:solidFill>
                            <a:schemeClr val="tx1"/>
                          </a:solidFill>
                          <a:effectLst/>
                          <a:latin typeface="Arial" charset="0"/>
                          <a:cs typeface="Arial" charset="0"/>
                        </a:rPr>
                        <a:t> Seigneur.</a:t>
                      </a:r>
                      <a:r>
                        <a:rPr lang="en-CA" sz="2400" dirty="0">
                          <a:solidFill>
                            <a:schemeClr val="tx1"/>
                          </a:solidFill>
                          <a:latin typeface="CS Copt" pitchFamily="2" charset="0"/>
                        </a:rPr>
                        <a:t> </a:t>
                      </a:r>
                      <a:endParaRPr kumimoji="0" lang="en-US" sz="2400" b="0" i="0" u="none" strike="noStrike" cap="none" normalizeH="0" baseline="0" dirty="0">
                        <a:ln>
                          <a:noFill/>
                        </a:ln>
                        <a:solidFill>
                          <a:schemeClr val="tx1"/>
                        </a:solidFill>
                        <a:effectLst/>
                        <a:latin typeface="Arial" charset="0"/>
                        <a:cs typeface="Arial" charset="0"/>
                      </a:endParaRPr>
                    </a:p>
                  </a:txBody>
                  <a:tcPr marL="121920" marR="121920" horzOverflow="overflow">
                    <a:lnL>
                      <a:noFill/>
                    </a:lnL>
                    <a:lnR>
                      <a:noFill/>
                    </a:lnR>
                    <a:lnT>
                      <a:noFill/>
                    </a:lnT>
                    <a:lnB cap="flat">
                      <a:noFill/>
                    </a:lnB>
                    <a:lnTlToBr>
                      <a:noFill/>
                    </a:lnTlToBr>
                    <a:lnBlToTr>
                      <a:noFill/>
                    </a:lnBlToTr>
                    <a:noFill/>
                  </a:tcPr>
                </a:tc>
                <a:tc>
                  <a:txBody>
                    <a:bodyPr/>
                    <a:lstStyle/>
                    <a:p>
                      <a:pPr marL="0" marR="0" lvl="0" indent="0" algn="just" defTabSz="914400" rtl="1" eaLnBrk="1" fontAlgn="base" latinLnBrk="0" hangingPunct="1">
                        <a:lnSpc>
                          <a:spcPct val="100000"/>
                        </a:lnSpc>
                        <a:spcBef>
                          <a:spcPct val="20000"/>
                        </a:spcBef>
                        <a:spcAft>
                          <a:spcPct val="0"/>
                        </a:spcAft>
                        <a:buClrTx/>
                        <a:buSzTx/>
                        <a:buFontTx/>
                        <a:buNone/>
                        <a:tabLst/>
                      </a:pPr>
                      <a:r>
                        <a:rPr kumimoji="0" lang="ar-EG" sz="3200" b="0" i="0" u="none" strike="noStrike" cap="none" normalizeH="0" baseline="0" dirty="0">
                          <a:ln>
                            <a:noFill/>
                          </a:ln>
                          <a:solidFill>
                            <a:schemeClr val="tx1"/>
                          </a:solidFill>
                          <a:effectLst/>
                          <a:latin typeface="Arial" charset="0"/>
                          <a:cs typeface="Arial" charset="0"/>
                        </a:rPr>
                        <a:t>و وأن يحفظ حياة و قيام أبينا المكرم البابا الأنبا </a:t>
                      </a:r>
                      <a:r>
                        <a:rPr kumimoji="0" lang="ar-EG" sz="2800" b="0" i="0" u="none" strike="noStrike" cap="none" normalizeH="0" baseline="0" dirty="0" err="1">
                          <a:ln>
                            <a:noFill/>
                          </a:ln>
                          <a:solidFill>
                            <a:schemeClr val="tx1"/>
                          </a:solidFill>
                          <a:effectLst/>
                          <a:latin typeface="Coptic1" pitchFamily="2" charset="0"/>
                          <a:cs typeface="Arial" charset="0"/>
                        </a:rPr>
                        <a:t>تاوضروس</a:t>
                      </a:r>
                      <a:r>
                        <a:rPr kumimoji="0" lang="ar-EG" sz="3200" b="0" i="0" u="none" strike="noStrike" cap="none" normalizeH="0" baseline="0" dirty="0">
                          <a:ln>
                            <a:noFill/>
                          </a:ln>
                          <a:solidFill>
                            <a:schemeClr val="tx1"/>
                          </a:solidFill>
                          <a:effectLst/>
                          <a:latin typeface="Arial" charset="0"/>
                          <a:cs typeface="Arial" charset="0"/>
                        </a:rPr>
                        <a:t> و شريكه في الخدمة الرسولية أبينا الأسقف أنبا </a:t>
                      </a:r>
                      <a:r>
                        <a:rPr lang="ar-EG" sz="2800" dirty="0">
                          <a:solidFill>
                            <a:schemeClr val="tx1"/>
                          </a:solidFill>
                        </a:rPr>
                        <a:t>مارك</a:t>
                      </a:r>
                      <a:r>
                        <a:rPr kumimoji="0" lang="ar-EG" sz="3200" b="0" i="0" u="none" strike="noStrike" cap="none" normalizeH="0" baseline="0" dirty="0">
                          <a:ln>
                            <a:noFill/>
                          </a:ln>
                          <a:solidFill>
                            <a:schemeClr val="tx1"/>
                          </a:solidFill>
                          <a:effectLst/>
                          <a:latin typeface="Arial" charset="0"/>
                          <a:cs typeface="Arial" charset="0"/>
                        </a:rPr>
                        <a:t> </a:t>
                      </a:r>
                      <a:r>
                        <a:rPr kumimoji="0" lang="ar-SA" sz="3200" b="0" i="0" u="none" strike="noStrike" cap="none" normalizeH="0" baseline="0" dirty="0">
                          <a:ln>
                            <a:noFill/>
                          </a:ln>
                          <a:solidFill>
                            <a:schemeClr val="tx1"/>
                          </a:solidFill>
                          <a:effectLst/>
                          <a:latin typeface="Arial" charset="0"/>
                          <a:cs typeface="Arial" charset="0"/>
                        </a:rPr>
                        <a:t>ويجعلنا مستحقين أن نَنَالَ من شَركة أسرارهِ المقدسة المُباركة لمَغفرة خطايانا </a:t>
                      </a:r>
                      <a:r>
                        <a:rPr kumimoji="0" lang="en-US" sz="3200" b="0" i="0" u="none" strike="noStrike" cap="none" normalizeH="0" baseline="0" dirty="0">
                          <a:ln>
                            <a:noFill/>
                          </a:ln>
                          <a:solidFill>
                            <a:schemeClr val="tx1"/>
                          </a:solidFill>
                          <a:effectLst/>
                          <a:latin typeface="Arial" charset="0"/>
                          <a:cs typeface="Arial" charset="0"/>
                        </a:rPr>
                        <a:t>.</a:t>
                      </a:r>
                      <a:endParaRPr kumimoji="0" lang="en-US" sz="1050" b="0" i="0" u="none" strike="noStrike" cap="none" normalizeH="0" baseline="0" dirty="0">
                        <a:ln>
                          <a:noFill/>
                        </a:ln>
                        <a:solidFill>
                          <a:schemeClr val="tx1"/>
                        </a:solidFill>
                        <a:effectLst/>
                        <a:latin typeface="Arial" charset="0"/>
                        <a:cs typeface="Arial" charset="0"/>
                      </a:endParaRPr>
                    </a:p>
                    <a:p>
                      <a:pPr marL="0" marR="0" lvl="0" indent="0" algn="just" defTabSz="914400" rtl="1" eaLnBrk="1" fontAlgn="base" latinLnBrk="0" hangingPunct="1">
                        <a:lnSpc>
                          <a:spcPct val="100000"/>
                        </a:lnSpc>
                        <a:spcBef>
                          <a:spcPct val="20000"/>
                        </a:spcBef>
                        <a:spcAft>
                          <a:spcPct val="0"/>
                        </a:spcAft>
                        <a:buClrTx/>
                        <a:buSzTx/>
                        <a:buFontTx/>
                        <a:buNone/>
                        <a:tabLst/>
                      </a:pPr>
                      <a:r>
                        <a:rPr kumimoji="0" lang="ar-SA" sz="2400" b="0" i="0" u="sng" strike="noStrike" cap="none" normalizeH="0" baseline="0" dirty="0">
                          <a:ln>
                            <a:noFill/>
                          </a:ln>
                          <a:solidFill>
                            <a:srgbClr val="C00000"/>
                          </a:solidFill>
                          <a:effectLst/>
                          <a:latin typeface="Arial" charset="0"/>
                          <a:cs typeface="Arial" charset="0"/>
                        </a:rPr>
                        <a:t>ال</a:t>
                      </a:r>
                      <a:r>
                        <a:rPr kumimoji="0" lang="ar-EG" sz="2400" b="0" i="0" u="sng" strike="noStrike" cap="none" normalizeH="0" baseline="0" dirty="0">
                          <a:ln>
                            <a:noFill/>
                          </a:ln>
                          <a:solidFill>
                            <a:srgbClr val="C00000"/>
                          </a:solidFill>
                          <a:effectLst/>
                          <a:latin typeface="Arial" charset="0"/>
                          <a:cs typeface="Arial" charset="0"/>
                        </a:rPr>
                        <a:t>شعب</a:t>
                      </a:r>
                      <a:r>
                        <a:rPr kumimoji="0" lang="ar-SA" sz="2400" b="0" i="0" u="sng" strike="noStrike" cap="none" normalizeH="0" baseline="0" dirty="0">
                          <a:ln>
                            <a:noFill/>
                          </a:ln>
                          <a:solidFill>
                            <a:srgbClr val="C00000"/>
                          </a:solidFill>
                          <a:effectLst/>
                          <a:latin typeface="Arial" charset="0"/>
                          <a:cs typeface="Arial" charset="0"/>
                        </a:rPr>
                        <a:t>:</a:t>
                      </a:r>
                      <a:r>
                        <a:rPr kumimoji="0" lang="ar-SA" sz="2400" b="0" i="0" u="none" strike="noStrike" cap="none" normalizeH="0" baseline="0" dirty="0">
                          <a:ln>
                            <a:noFill/>
                          </a:ln>
                          <a:solidFill>
                            <a:srgbClr val="C00000"/>
                          </a:solidFill>
                          <a:effectLst/>
                          <a:latin typeface="Arial" charset="0"/>
                          <a:cs typeface="Arial" charset="0"/>
                        </a:rPr>
                        <a:t> </a:t>
                      </a:r>
                      <a:endParaRPr kumimoji="0" lang="en-CA" sz="2400" b="0" i="0" u="none" strike="noStrike" cap="none" normalizeH="0" baseline="0" dirty="0">
                        <a:ln>
                          <a:noFill/>
                        </a:ln>
                        <a:solidFill>
                          <a:srgbClr val="C00000"/>
                        </a:solidFill>
                        <a:effectLst/>
                        <a:latin typeface="Arial" charset="0"/>
                        <a:cs typeface="Arial" charset="0"/>
                      </a:endParaRPr>
                    </a:p>
                    <a:p>
                      <a:pPr marL="0" marR="0" lvl="0" indent="0" algn="just" defTabSz="914400" rtl="1" eaLnBrk="1" fontAlgn="base" latinLnBrk="0" hangingPunct="1">
                        <a:lnSpc>
                          <a:spcPct val="100000"/>
                        </a:lnSpc>
                        <a:spcBef>
                          <a:spcPct val="20000"/>
                        </a:spcBef>
                        <a:spcAft>
                          <a:spcPct val="0"/>
                        </a:spcAft>
                        <a:buClrTx/>
                        <a:buSzTx/>
                        <a:buFontTx/>
                        <a:buNone/>
                        <a:tabLst/>
                      </a:pPr>
                      <a:r>
                        <a:rPr kumimoji="0" lang="ar-SA" sz="2800" b="0" i="0" u="none" strike="noStrike" cap="none" normalizeH="0" baseline="0" dirty="0">
                          <a:ln>
                            <a:noFill/>
                          </a:ln>
                          <a:solidFill>
                            <a:schemeClr val="tx1"/>
                          </a:solidFill>
                          <a:effectLst/>
                          <a:latin typeface="Arial" charset="0"/>
                          <a:cs typeface="Arial" charset="0"/>
                        </a:rPr>
                        <a:t>يا ربُ ارحم.</a:t>
                      </a:r>
                    </a:p>
                  </a:txBody>
                  <a:tcPr marL="121920" marR="121920" horzOverflow="overflow">
                    <a:lnL>
                      <a:noFill/>
                    </a:lnL>
                    <a:lnR cap="flat">
                      <a:noFill/>
                    </a:lnR>
                    <a:lnT>
                      <a:noFill/>
                    </a:lnT>
                    <a:lnB cap="flat">
                      <a:noFill/>
                    </a:lnB>
                    <a:lnTlToBr>
                      <a:noFill/>
                    </a:lnTlToBr>
                    <a:lnBlToTr>
                      <a:noFill/>
                    </a:lnBlToTr>
                    <a:noFill/>
                  </a:tcPr>
                </a:tc>
                <a:extLst>
                  <a:ext uri="{0D108BD9-81ED-4DB2-BD59-A6C34878D82A}">
                    <a16:rowId xmlns:a16="http://schemas.microsoft.com/office/drawing/2014/main" val="10001"/>
                  </a:ext>
                </a:extLst>
              </a:tr>
            </a:tbl>
          </a:graphicData>
        </a:graphic>
      </p:graphicFrame>
    </p:spTree>
    <p:extLst>
      <p:ext uri="{BB962C8B-B14F-4D97-AF65-F5344CB8AC3E}">
        <p14:creationId xmlns:p14="http://schemas.microsoft.com/office/powerpoint/2010/main" val="2901803811"/>
      </p:ext>
    </p:extLst>
  </p:cSld>
  <p:clrMapOvr>
    <a:masterClrMapping/>
  </p:clrMapOvr>
</p:sld>
</file>

<file path=ppt/slides/slide7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3546498" name="Group 2"/>
          <p:cNvGraphicFramePr>
            <a:graphicFrameLocks noGrp="1"/>
          </p:cNvGraphicFramePr>
          <p:nvPr/>
        </p:nvGraphicFramePr>
        <p:xfrm>
          <a:off x="335360" y="404664"/>
          <a:ext cx="11377264" cy="6096000"/>
        </p:xfrm>
        <a:graphic>
          <a:graphicData uri="http://schemas.openxmlformats.org/drawingml/2006/table">
            <a:tbl>
              <a:tblPr/>
              <a:tblGrid>
                <a:gridCol w="4176464">
                  <a:extLst>
                    <a:ext uri="{9D8B030D-6E8A-4147-A177-3AD203B41FA5}">
                      <a16:colId xmlns:a16="http://schemas.microsoft.com/office/drawing/2014/main" val="20000"/>
                    </a:ext>
                  </a:extLst>
                </a:gridCol>
                <a:gridCol w="4425070">
                  <a:extLst>
                    <a:ext uri="{9D8B030D-6E8A-4147-A177-3AD203B41FA5}">
                      <a16:colId xmlns:a16="http://schemas.microsoft.com/office/drawing/2014/main" val="20001"/>
                    </a:ext>
                  </a:extLst>
                </a:gridCol>
                <a:gridCol w="2775730">
                  <a:extLst>
                    <a:ext uri="{9D8B030D-6E8A-4147-A177-3AD203B41FA5}">
                      <a16:colId xmlns:a16="http://schemas.microsoft.com/office/drawing/2014/main" val="20002"/>
                    </a:ext>
                  </a:extLst>
                </a:gridCol>
              </a:tblGrid>
              <a:tr h="395306">
                <a:tc rowSpan="2">
                  <a:txBody>
                    <a:bodyPr/>
                    <a:lstStyle/>
                    <a:p>
                      <a:pPr marL="0" marR="0" lvl="0" indent="0" algn="just" defTabSz="914400" rtl="0" eaLnBrk="1" fontAlgn="base" latinLnBrk="0" hangingPunct="1">
                        <a:lnSpc>
                          <a:spcPct val="100000"/>
                        </a:lnSpc>
                        <a:spcBef>
                          <a:spcPct val="20000"/>
                        </a:spcBef>
                        <a:spcAft>
                          <a:spcPct val="0"/>
                        </a:spcAft>
                        <a:buClrTx/>
                        <a:buSzTx/>
                        <a:buFontTx/>
                        <a:buNone/>
                        <a:tabLst/>
                      </a:pPr>
                      <a:r>
                        <a:rPr kumimoji="0" lang="en-US" sz="2400" b="0" i="0" u="sng" strike="noStrike" cap="none" normalizeH="0" baseline="0" dirty="0" err="1">
                          <a:ln>
                            <a:noFill/>
                          </a:ln>
                          <a:solidFill>
                            <a:schemeClr val="tx1"/>
                          </a:solidFill>
                          <a:effectLst/>
                          <a:latin typeface="Coptic1" pitchFamily="2" charset="0"/>
                          <a:cs typeface="Arial" charset="0"/>
                        </a:rPr>
                        <a:t>Piou</a:t>
                      </a:r>
                      <a:r>
                        <a:rPr kumimoji="0" lang="en-US" sz="2400" b="0" i="0" u="sng" strike="noStrike" cap="none" normalizeH="0" baseline="0" dirty="0">
                          <a:ln>
                            <a:noFill/>
                          </a:ln>
                          <a:solidFill>
                            <a:schemeClr val="tx1"/>
                          </a:solidFill>
                          <a:effectLst/>
                          <a:latin typeface="Coptic1" pitchFamily="2" charset="0"/>
                          <a:cs typeface="Arial" charset="0"/>
                        </a:rPr>
                        <a:t>/b:</a:t>
                      </a:r>
                    </a:p>
                    <a:p>
                      <a:pPr marL="0" marR="0" lvl="0" indent="0" algn="just" defTabSz="914400" rtl="0" eaLnBrk="1" fontAlgn="base" latinLnBrk="0" hangingPunct="1">
                        <a:lnSpc>
                          <a:spcPct val="100000"/>
                        </a:lnSpc>
                        <a:spcBef>
                          <a:spcPts val="0"/>
                        </a:spcBef>
                        <a:spcAft>
                          <a:spcPct val="0"/>
                        </a:spcAft>
                        <a:buClrTx/>
                        <a:buSzTx/>
                        <a:buFontTx/>
                        <a:buNone/>
                        <a:tabLst/>
                      </a:pPr>
                      <a:r>
                        <a:rPr kumimoji="0" lang="en-US" sz="2400" b="0" i="0" u="none" strike="noStrike" cap="none" normalizeH="0" baseline="0" dirty="0" err="1">
                          <a:ln>
                            <a:noFill/>
                          </a:ln>
                          <a:solidFill>
                            <a:schemeClr val="tx1"/>
                          </a:solidFill>
                          <a:effectLst/>
                          <a:latin typeface="Coptic1" pitchFamily="2" charset="0"/>
                          <a:cs typeface="Arial" charset="0"/>
                        </a:rPr>
                        <a:t>Eybe</a:t>
                      </a:r>
                      <a:r>
                        <a:rPr kumimoji="0" lang="en-US" sz="2400" b="0" i="0" u="none" strike="noStrike" cap="none" normalizeH="0" baseline="0" dirty="0">
                          <a:ln>
                            <a:noFill/>
                          </a:ln>
                          <a:solidFill>
                            <a:schemeClr val="tx1"/>
                          </a:solidFill>
                          <a:effectLst/>
                          <a:latin typeface="Coptic1" pitchFamily="2" charset="0"/>
                          <a:cs typeface="Arial" charset="0"/>
                        </a:rPr>
                        <a:t> </a:t>
                      </a:r>
                      <a:r>
                        <a:rPr kumimoji="0" lang="en-US" sz="2400" b="0" i="0" u="none" strike="noStrike" cap="none" normalizeH="0" baseline="0" dirty="0" err="1">
                          <a:ln>
                            <a:noFill/>
                          </a:ln>
                          <a:solidFill>
                            <a:schemeClr val="tx1"/>
                          </a:solidFill>
                          <a:effectLst/>
                          <a:latin typeface="Coptic1" pitchFamily="2" charset="0"/>
                          <a:cs typeface="Arial" charset="0"/>
                        </a:rPr>
                        <a:t>vai</a:t>
                      </a:r>
                      <a:r>
                        <a:rPr kumimoji="0" lang="en-US" sz="2400" b="0" i="0" u="none" strike="noStrike" cap="none" normalizeH="0" baseline="0" dirty="0">
                          <a:ln>
                            <a:noFill/>
                          </a:ln>
                          <a:solidFill>
                            <a:schemeClr val="tx1"/>
                          </a:solidFill>
                          <a:effectLst/>
                          <a:latin typeface="Coptic1" pitchFamily="2" charset="0"/>
                          <a:cs typeface="Arial" charset="0"/>
                        </a:rPr>
                        <a:t> ten]ho </a:t>
                      </a:r>
                      <a:r>
                        <a:rPr kumimoji="0" lang="en-US" sz="2400" b="0" i="0" u="none" strike="noStrike" cap="none" normalizeH="0" baseline="0" dirty="0" err="1">
                          <a:ln>
                            <a:noFill/>
                          </a:ln>
                          <a:solidFill>
                            <a:schemeClr val="tx1"/>
                          </a:solidFill>
                          <a:effectLst/>
                          <a:latin typeface="Coptic1" pitchFamily="2" charset="0"/>
                          <a:cs typeface="Arial" charset="0"/>
                        </a:rPr>
                        <a:t>ouoh</a:t>
                      </a:r>
                      <a:r>
                        <a:rPr kumimoji="0" lang="en-US" sz="2400" b="0" i="0" u="none" strike="noStrike" cap="none" normalizeH="0" baseline="0" dirty="0">
                          <a:ln>
                            <a:noFill/>
                          </a:ln>
                          <a:solidFill>
                            <a:schemeClr val="tx1"/>
                          </a:solidFill>
                          <a:effectLst/>
                          <a:latin typeface="Coptic1" pitchFamily="2" charset="0"/>
                          <a:cs typeface="Arial" charset="0"/>
                        </a:rPr>
                        <a:t> </a:t>
                      </a:r>
                      <a:r>
                        <a:rPr kumimoji="0" lang="en-US" sz="2400" b="0" i="0" u="none" strike="noStrike" cap="none" normalizeH="0" baseline="0" dirty="0" err="1">
                          <a:ln>
                            <a:noFill/>
                          </a:ln>
                          <a:solidFill>
                            <a:schemeClr val="tx1"/>
                          </a:solidFill>
                          <a:effectLst/>
                          <a:latin typeface="Coptic1" pitchFamily="2" charset="0"/>
                          <a:cs typeface="Arial" charset="0"/>
                        </a:rPr>
                        <a:t>tentwbh</a:t>
                      </a:r>
                      <a:r>
                        <a:rPr kumimoji="0" lang="en-US" sz="2400" b="0" i="0" u="none" strike="noStrike" cap="none" normalizeH="0" baseline="0" dirty="0">
                          <a:ln>
                            <a:noFill/>
                          </a:ln>
                          <a:solidFill>
                            <a:schemeClr val="tx1"/>
                          </a:solidFill>
                          <a:effectLst/>
                          <a:latin typeface="Coptic1" pitchFamily="2" charset="0"/>
                          <a:cs typeface="Arial" charset="0"/>
                        </a:rPr>
                        <a:t> </a:t>
                      </a:r>
                      <a:r>
                        <a:rPr kumimoji="0" lang="en-US" sz="2400" b="0" i="0" u="none" strike="noStrike" cap="none" normalizeH="0" baseline="0" dirty="0" err="1">
                          <a:ln>
                            <a:noFill/>
                          </a:ln>
                          <a:solidFill>
                            <a:schemeClr val="tx1"/>
                          </a:solidFill>
                          <a:effectLst/>
                          <a:latin typeface="Coptic1" pitchFamily="2" charset="0"/>
                          <a:cs typeface="Arial" charset="0"/>
                        </a:rPr>
                        <a:t>n~tekmeta~gayoc</a:t>
                      </a:r>
                      <a:r>
                        <a:rPr kumimoji="0" lang="en-US" sz="2400" b="0" i="0" u="none" strike="noStrike" cap="none" normalizeH="0" baseline="0" dirty="0">
                          <a:ln>
                            <a:noFill/>
                          </a:ln>
                          <a:solidFill>
                            <a:schemeClr val="tx1"/>
                          </a:solidFill>
                          <a:effectLst/>
                          <a:latin typeface="Coptic1" pitchFamily="2" charset="0"/>
                          <a:cs typeface="Arial" charset="0"/>
                        </a:rPr>
                        <a:t> </a:t>
                      </a:r>
                      <a:r>
                        <a:rPr kumimoji="0" lang="en-US" sz="2400" b="0" i="0" u="none" strike="noStrike" cap="none" normalizeH="0" baseline="0" dirty="0" err="1">
                          <a:ln>
                            <a:noFill/>
                          </a:ln>
                          <a:solidFill>
                            <a:schemeClr val="tx1"/>
                          </a:solidFill>
                          <a:effectLst/>
                          <a:latin typeface="Coptic1" pitchFamily="2" charset="0"/>
                          <a:cs typeface="Arial" charset="0"/>
                        </a:rPr>
                        <a:t>pimairwmi</a:t>
                      </a:r>
                      <a:r>
                        <a:rPr kumimoji="0" lang="en-US" sz="2400" b="0" i="0" u="none" strike="noStrike" cap="none" normalizeH="0" baseline="0" dirty="0">
                          <a:ln>
                            <a:noFill/>
                          </a:ln>
                          <a:solidFill>
                            <a:schemeClr val="tx1"/>
                          </a:solidFill>
                          <a:effectLst/>
                          <a:latin typeface="Coptic1" pitchFamily="2" charset="0"/>
                          <a:cs typeface="Arial" charset="0"/>
                        </a:rPr>
                        <a:t>: m/</a:t>
                      </a:r>
                      <a:r>
                        <a:rPr kumimoji="0" lang="en-US" sz="2400" b="0" i="0" u="none" strike="noStrike" cap="none" normalizeH="0" baseline="0" dirty="0" err="1">
                          <a:ln>
                            <a:noFill/>
                          </a:ln>
                          <a:solidFill>
                            <a:schemeClr val="tx1"/>
                          </a:solidFill>
                          <a:effectLst/>
                          <a:latin typeface="Coptic1" pitchFamily="2" charset="0"/>
                          <a:cs typeface="Arial" charset="0"/>
                        </a:rPr>
                        <a:t>ic</a:t>
                      </a:r>
                      <a:r>
                        <a:rPr kumimoji="0" lang="en-US" sz="2400" b="0" i="0" u="none" strike="noStrike" cap="none" normalizeH="0" baseline="0" dirty="0">
                          <a:ln>
                            <a:noFill/>
                          </a:ln>
                          <a:solidFill>
                            <a:schemeClr val="tx1"/>
                          </a:solidFill>
                          <a:effectLst/>
                          <a:latin typeface="Coptic1" pitchFamily="2" charset="0"/>
                          <a:cs typeface="Arial" charset="0"/>
                        </a:rPr>
                        <a:t> nan </a:t>
                      </a:r>
                      <a:r>
                        <a:rPr kumimoji="0" lang="en-US" sz="2400" b="0" i="0" u="none" strike="noStrike" cap="none" normalizeH="0" baseline="0" dirty="0" err="1">
                          <a:ln>
                            <a:noFill/>
                          </a:ln>
                          <a:solidFill>
                            <a:schemeClr val="tx1"/>
                          </a:solidFill>
                          <a:effectLst/>
                          <a:latin typeface="Coptic1" pitchFamily="2" charset="0"/>
                          <a:cs typeface="Arial" charset="0"/>
                        </a:rPr>
                        <a:t>eyrenjwk</a:t>
                      </a:r>
                      <a:r>
                        <a:rPr kumimoji="0" lang="en-US" sz="2400" b="0" i="0" u="none" strike="noStrike" cap="none" normalizeH="0" baseline="0" dirty="0">
                          <a:ln>
                            <a:noFill/>
                          </a:ln>
                          <a:solidFill>
                            <a:schemeClr val="tx1"/>
                          </a:solidFill>
                          <a:effectLst/>
                          <a:latin typeface="Coptic1" pitchFamily="2" charset="0"/>
                          <a:cs typeface="Arial" charset="0"/>
                        </a:rPr>
                        <a:t> </a:t>
                      </a:r>
                      <a:r>
                        <a:rPr kumimoji="0" lang="en-US" sz="2400" b="0" i="0" u="none" strike="noStrike" cap="none" normalizeH="0" baseline="0" dirty="0" err="1">
                          <a:ln>
                            <a:noFill/>
                          </a:ln>
                          <a:solidFill>
                            <a:schemeClr val="tx1"/>
                          </a:solidFill>
                          <a:effectLst/>
                          <a:latin typeface="Coptic1" pitchFamily="2" charset="0"/>
                          <a:cs typeface="Arial" charset="0"/>
                        </a:rPr>
                        <a:t>e~bol</a:t>
                      </a:r>
                      <a:r>
                        <a:rPr kumimoji="0" lang="en-US" sz="2400" b="0" i="0" u="none" strike="noStrike" cap="none" normalizeH="0" baseline="0" dirty="0">
                          <a:ln>
                            <a:noFill/>
                          </a:ln>
                          <a:solidFill>
                            <a:schemeClr val="tx1"/>
                          </a:solidFill>
                          <a:effectLst/>
                          <a:latin typeface="Coptic1" pitchFamily="2" charset="0"/>
                          <a:cs typeface="Arial" charset="0"/>
                        </a:rPr>
                        <a:t> </a:t>
                      </a:r>
                      <a:r>
                        <a:rPr kumimoji="0" lang="en-US" sz="2400" b="0" i="0" u="none" strike="noStrike" cap="none" normalizeH="0" baseline="0" dirty="0" err="1">
                          <a:ln>
                            <a:noFill/>
                          </a:ln>
                          <a:solidFill>
                            <a:schemeClr val="tx1"/>
                          </a:solidFill>
                          <a:effectLst/>
                          <a:latin typeface="Coptic1" pitchFamily="2" charset="0"/>
                          <a:cs typeface="Arial" charset="0"/>
                        </a:rPr>
                        <a:t>m~pai</a:t>
                      </a:r>
                      <a:r>
                        <a:rPr kumimoji="0" lang="en-US" sz="2400" b="0" i="0" u="none" strike="noStrike" cap="none" normalizeH="0" baseline="0" dirty="0">
                          <a:ln>
                            <a:noFill/>
                          </a:ln>
                          <a:solidFill>
                            <a:schemeClr val="tx1"/>
                          </a:solidFill>
                          <a:effectLst/>
                          <a:latin typeface="Coptic1" pitchFamily="2" charset="0"/>
                          <a:cs typeface="Arial" charset="0"/>
                        </a:rPr>
                        <a:t> </a:t>
                      </a:r>
                      <a:r>
                        <a:rPr kumimoji="0" lang="en-US" sz="2400" b="0" i="0" u="none" strike="noStrike" cap="none" normalizeH="0" baseline="0" dirty="0" err="1">
                          <a:ln>
                            <a:noFill/>
                          </a:ln>
                          <a:solidFill>
                            <a:schemeClr val="tx1"/>
                          </a:solidFill>
                          <a:effectLst/>
                          <a:latin typeface="Coptic1" pitchFamily="2" charset="0"/>
                          <a:cs typeface="Arial" charset="0"/>
                        </a:rPr>
                        <a:t>ke</a:t>
                      </a:r>
                      <a:r>
                        <a:rPr kumimoji="0" lang="en-US" sz="2400" b="0" i="0" u="none" strike="noStrike" cap="none" normalizeH="0" baseline="0" dirty="0">
                          <a:ln>
                            <a:noFill/>
                          </a:ln>
                          <a:solidFill>
                            <a:schemeClr val="tx1"/>
                          </a:solidFill>
                          <a:effectLst/>
                          <a:latin typeface="Coptic1" pitchFamily="2" charset="0"/>
                          <a:cs typeface="Arial" charset="0"/>
                        </a:rPr>
                        <a:t> </a:t>
                      </a:r>
                      <a:r>
                        <a:rPr kumimoji="0" lang="en-US" sz="2400" b="0" i="0" u="none" strike="noStrike" cap="none" normalizeH="0" baseline="0" dirty="0" err="1">
                          <a:ln>
                            <a:noFill/>
                          </a:ln>
                          <a:solidFill>
                            <a:schemeClr val="tx1"/>
                          </a:solidFill>
                          <a:effectLst/>
                          <a:latin typeface="Coptic1" pitchFamily="2" charset="0"/>
                          <a:cs typeface="Arial" charset="0"/>
                        </a:rPr>
                        <a:t>e~hoou</a:t>
                      </a:r>
                      <a:r>
                        <a:rPr kumimoji="0" lang="en-US" sz="2400" b="0" i="0" u="none" strike="noStrike" cap="none" normalizeH="0" baseline="0" dirty="0">
                          <a:ln>
                            <a:noFill/>
                          </a:ln>
                          <a:solidFill>
                            <a:schemeClr val="tx1"/>
                          </a:solidFill>
                          <a:effectLst/>
                          <a:latin typeface="Coptic1" pitchFamily="2" charset="0"/>
                          <a:cs typeface="Arial" charset="0"/>
                        </a:rPr>
                        <a:t> </a:t>
                      </a:r>
                      <a:r>
                        <a:rPr kumimoji="0" lang="en-US" sz="2400" b="0" i="0" u="none" strike="noStrike" cap="none" normalizeH="0" baseline="0" dirty="0" err="1">
                          <a:ln>
                            <a:noFill/>
                          </a:ln>
                          <a:solidFill>
                            <a:schemeClr val="tx1"/>
                          </a:solidFill>
                          <a:effectLst/>
                          <a:latin typeface="Coptic1" pitchFamily="2" charset="0"/>
                          <a:cs typeface="Arial" charset="0"/>
                        </a:rPr>
                        <a:t>eyouab</a:t>
                      </a:r>
                      <a:r>
                        <a:rPr kumimoji="0" lang="en-US" sz="2400" b="0" i="0" u="none" strike="noStrike" cap="none" normalizeH="0" baseline="0" dirty="0">
                          <a:ln>
                            <a:noFill/>
                          </a:ln>
                          <a:solidFill>
                            <a:schemeClr val="tx1"/>
                          </a:solidFill>
                          <a:effectLst/>
                          <a:latin typeface="Coptic1" pitchFamily="2" charset="0"/>
                          <a:cs typeface="Arial" charset="0"/>
                        </a:rPr>
                        <a:t> </a:t>
                      </a:r>
                      <a:r>
                        <a:rPr kumimoji="0" lang="en-US" sz="2400" b="0" i="0" u="none" strike="noStrike" cap="none" normalizeH="0" baseline="0" dirty="0" err="1">
                          <a:ln>
                            <a:noFill/>
                          </a:ln>
                          <a:solidFill>
                            <a:schemeClr val="tx1"/>
                          </a:solidFill>
                          <a:effectLst/>
                          <a:latin typeface="Coptic1" pitchFamily="2" charset="0"/>
                          <a:cs typeface="Arial" charset="0"/>
                        </a:rPr>
                        <a:t>vai</a:t>
                      </a:r>
                      <a:r>
                        <a:rPr kumimoji="0" lang="en-US" sz="2400" b="0" i="0" u="none" strike="noStrike" cap="none" normalizeH="0" baseline="0" dirty="0">
                          <a:ln>
                            <a:noFill/>
                          </a:ln>
                          <a:solidFill>
                            <a:schemeClr val="tx1"/>
                          </a:solidFill>
                          <a:effectLst/>
                          <a:latin typeface="Coptic1" pitchFamily="2" charset="0"/>
                          <a:cs typeface="Arial" charset="0"/>
                        </a:rPr>
                        <a:t>: </a:t>
                      </a:r>
                      <a:r>
                        <a:rPr kumimoji="0" lang="en-US" sz="2400" b="0" i="0" u="none" strike="noStrike" cap="none" normalizeH="0" baseline="0" dirty="0" err="1">
                          <a:ln>
                            <a:noFill/>
                          </a:ln>
                          <a:solidFill>
                            <a:schemeClr val="tx1"/>
                          </a:solidFill>
                          <a:effectLst/>
                          <a:latin typeface="Coptic1" pitchFamily="2" charset="0"/>
                          <a:cs typeface="Arial" charset="0"/>
                        </a:rPr>
                        <a:t>nem</a:t>
                      </a:r>
                      <a:r>
                        <a:rPr kumimoji="0" lang="en-US" sz="2400" b="0" i="0" u="none" strike="noStrike" cap="none" normalizeH="0" baseline="0" dirty="0">
                          <a:ln>
                            <a:noFill/>
                          </a:ln>
                          <a:solidFill>
                            <a:schemeClr val="tx1"/>
                          </a:solidFill>
                          <a:effectLst/>
                          <a:latin typeface="Coptic1" pitchFamily="2" charset="0"/>
                          <a:cs typeface="Arial" charset="0"/>
                        </a:rPr>
                        <a:t> </a:t>
                      </a:r>
                      <a:r>
                        <a:rPr kumimoji="0" lang="en-US" sz="2400" b="0" i="0" u="none" strike="noStrike" cap="none" normalizeH="0" baseline="0" dirty="0" err="1">
                          <a:ln>
                            <a:noFill/>
                          </a:ln>
                          <a:solidFill>
                            <a:schemeClr val="tx1"/>
                          </a:solidFill>
                          <a:effectLst/>
                          <a:latin typeface="Coptic1" pitchFamily="2" charset="0"/>
                          <a:cs typeface="Arial" charset="0"/>
                        </a:rPr>
                        <a:t>nie~hoou</a:t>
                      </a:r>
                      <a:r>
                        <a:rPr kumimoji="0" lang="en-US" sz="2400" b="0" i="0" u="none" strike="noStrike" cap="none" normalizeH="0" baseline="0" dirty="0">
                          <a:ln>
                            <a:noFill/>
                          </a:ln>
                          <a:solidFill>
                            <a:schemeClr val="tx1"/>
                          </a:solidFill>
                          <a:effectLst/>
                          <a:latin typeface="Coptic1" pitchFamily="2" charset="0"/>
                          <a:cs typeface="Arial" charset="0"/>
                        </a:rPr>
                        <a:t> /</a:t>
                      </a:r>
                      <a:r>
                        <a:rPr kumimoji="0" lang="en-US" sz="2400" b="0" i="0" u="none" strike="noStrike" cap="none" normalizeH="0" baseline="0" dirty="0" err="1">
                          <a:ln>
                            <a:noFill/>
                          </a:ln>
                          <a:solidFill>
                            <a:schemeClr val="tx1"/>
                          </a:solidFill>
                          <a:effectLst/>
                          <a:latin typeface="Coptic1" pitchFamily="2" charset="0"/>
                          <a:cs typeface="Arial" charset="0"/>
                        </a:rPr>
                        <a:t>rou</a:t>
                      </a:r>
                      <a:r>
                        <a:rPr kumimoji="0" lang="en-US" sz="2400" b="0" i="0" u="none" strike="noStrike" cap="none" normalizeH="0" baseline="0" dirty="0">
                          <a:ln>
                            <a:noFill/>
                          </a:ln>
                          <a:solidFill>
                            <a:schemeClr val="tx1"/>
                          </a:solidFill>
                          <a:effectLst/>
                          <a:latin typeface="Coptic1" pitchFamily="2" charset="0"/>
                          <a:cs typeface="Arial" charset="0"/>
                        </a:rPr>
                        <a:t> </a:t>
                      </a:r>
                      <a:r>
                        <a:rPr kumimoji="0" lang="en-US" sz="2400" b="0" i="0" u="none" strike="noStrike" cap="none" normalizeH="0" baseline="0" dirty="0" err="1">
                          <a:ln>
                            <a:noFill/>
                          </a:ln>
                          <a:solidFill>
                            <a:schemeClr val="tx1"/>
                          </a:solidFill>
                          <a:effectLst/>
                          <a:latin typeface="Coptic1" pitchFamily="2" charset="0"/>
                          <a:cs typeface="Arial" charset="0"/>
                        </a:rPr>
                        <a:t>n~te</a:t>
                      </a:r>
                      <a:r>
                        <a:rPr kumimoji="0" lang="en-US" sz="2400" b="0" i="0" u="none" strike="noStrike" cap="none" normalizeH="0" baseline="0" dirty="0">
                          <a:ln>
                            <a:noFill/>
                          </a:ln>
                          <a:solidFill>
                            <a:schemeClr val="tx1"/>
                          </a:solidFill>
                          <a:effectLst/>
                          <a:latin typeface="Coptic1" pitchFamily="2" charset="0"/>
                          <a:cs typeface="Arial" charset="0"/>
                        </a:rPr>
                        <a:t> </a:t>
                      </a:r>
                      <a:r>
                        <a:rPr kumimoji="0" lang="en-US" sz="2400" b="0" i="0" u="none" strike="noStrike" cap="none" normalizeH="0" baseline="0" dirty="0" err="1">
                          <a:ln>
                            <a:noFill/>
                          </a:ln>
                          <a:solidFill>
                            <a:schemeClr val="tx1"/>
                          </a:solidFill>
                          <a:effectLst/>
                          <a:latin typeface="Coptic1" pitchFamily="2" charset="0"/>
                          <a:cs typeface="Arial" charset="0"/>
                        </a:rPr>
                        <a:t>penwnq</a:t>
                      </a:r>
                      <a:r>
                        <a:rPr kumimoji="0" lang="en-US" sz="2400" b="0" i="0" u="none" strike="noStrike" cap="none" normalizeH="0" baseline="0" dirty="0">
                          <a:ln>
                            <a:noFill/>
                          </a:ln>
                          <a:solidFill>
                            <a:schemeClr val="tx1"/>
                          </a:solidFill>
                          <a:effectLst/>
                          <a:latin typeface="Coptic1" pitchFamily="2" charset="0"/>
                          <a:cs typeface="Arial" charset="0"/>
                        </a:rPr>
                        <a:t>: </a:t>
                      </a:r>
                      <a:r>
                        <a:rPr kumimoji="0" lang="en-US" sz="2400" b="0" i="0" u="none" strike="noStrike" cap="none" normalizeH="0" baseline="0" dirty="0" err="1">
                          <a:ln>
                            <a:noFill/>
                          </a:ln>
                          <a:solidFill>
                            <a:schemeClr val="tx1"/>
                          </a:solidFill>
                          <a:effectLst/>
                          <a:latin typeface="Coptic1" pitchFamily="2" charset="0"/>
                          <a:cs typeface="Arial" charset="0"/>
                        </a:rPr>
                        <a:t>qen</a:t>
                      </a:r>
                      <a:r>
                        <a:rPr kumimoji="0" lang="en-US" sz="2400" b="0" i="0" u="none" strike="noStrike" cap="none" normalizeH="0" baseline="0" dirty="0">
                          <a:ln>
                            <a:noFill/>
                          </a:ln>
                          <a:solidFill>
                            <a:schemeClr val="tx1"/>
                          </a:solidFill>
                          <a:effectLst/>
                          <a:latin typeface="Coptic1" pitchFamily="2" charset="0"/>
                          <a:cs typeface="Arial" charset="0"/>
                        </a:rPr>
                        <a:t> </a:t>
                      </a:r>
                      <a:r>
                        <a:rPr kumimoji="0" lang="en-US" sz="2400" b="0" i="0" u="none" strike="noStrike" cap="none" normalizeH="0" baseline="0" dirty="0" err="1">
                          <a:ln>
                            <a:noFill/>
                          </a:ln>
                          <a:solidFill>
                            <a:schemeClr val="tx1"/>
                          </a:solidFill>
                          <a:effectLst/>
                          <a:latin typeface="Coptic1" pitchFamily="2" charset="0"/>
                          <a:cs typeface="Arial" charset="0"/>
                        </a:rPr>
                        <a:t>hir</a:t>
                      </a:r>
                      <a:r>
                        <a:rPr kumimoji="0" lang="en-US" sz="2400" b="0" i="0" u="none" strike="noStrike" cap="none" normalizeH="0" baseline="0" dirty="0">
                          <a:ln>
                            <a:noFill/>
                          </a:ln>
                          <a:solidFill>
                            <a:schemeClr val="tx1"/>
                          </a:solidFill>
                          <a:effectLst/>
                          <a:latin typeface="Coptic1" pitchFamily="2" charset="0"/>
                          <a:cs typeface="Arial" charset="0"/>
                        </a:rPr>
                        <a:t>/n/ </a:t>
                      </a:r>
                      <a:r>
                        <a:rPr kumimoji="0" lang="en-US" sz="2400" b="0" i="0" u="none" strike="noStrike" cap="none" normalizeH="0" baseline="0" dirty="0" err="1">
                          <a:ln>
                            <a:noFill/>
                          </a:ln>
                          <a:solidFill>
                            <a:schemeClr val="tx1"/>
                          </a:solidFill>
                          <a:effectLst/>
                          <a:latin typeface="Coptic1" pitchFamily="2" charset="0"/>
                          <a:cs typeface="Arial" charset="0"/>
                        </a:rPr>
                        <a:t>niben</a:t>
                      </a:r>
                      <a:r>
                        <a:rPr kumimoji="0" lang="en-US" sz="2400" b="0" i="0" u="none" strike="noStrike" cap="none" normalizeH="0" baseline="0" dirty="0">
                          <a:ln>
                            <a:noFill/>
                          </a:ln>
                          <a:solidFill>
                            <a:schemeClr val="tx1"/>
                          </a:solidFill>
                          <a:effectLst/>
                          <a:latin typeface="Coptic1" pitchFamily="2" charset="0"/>
                          <a:cs typeface="Arial" charset="0"/>
                        </a:rPr>
                        <a:t> </a:t>
                      </a:r>
                      <a:r>
                        <a:rPr kumimoji="0" lang="en-US" sz="2400" b="0" i="0" u="none" strike="noStrike" cap="none" normalizeH="0" baseline="0" dirty="0" err="1">
                          <a:ln>
                            <a:noFill/>
                          </a:ln>
                          <a:solidFill>
                            <a:schemeClr val="tx1"/>
                          </a:solidFill>
                          <a:effectLst/>
                          <a:latin typeface="Coptic1" pitchFamily="2" charset="0"/>
                          <a:cs typeface="Arial" charset="0"/>
                        </a:rPr>
                        <a:t>nem</a:t>
                      </a:r>
                      <a:r>
                        <a:rPr kumimoji="0" lang="en-US" sz="2400" b="0" i="0" u="none" strike="noStrike" cap="none" normalizeH="0" baseline="0" dirty="0">
                          <a:ln>
                            <a:noFill/>
                          </a:ln>
                          <a:solidFill>
                            <a:schemeClr val="tx1"/>
                          </a:solidFill>
                          <a:effectLst/>
                          <a:latin typeface="Coptic1" pitchFamily="2" charset="0"/>
                          <a:cs typeface="Arial" charset="0"/>
                        </a:rPr>
                        <a:t> </a:t>
                      </a:r>
                      <a:r>
                        <a:rPr kumimoji="0" lang="en-US" sz="2400" b="0" i="0" u="none" strike="noStrike" cap="none" normalizeH="0" baseline="0" dirty="0" err="1">
                          <a:ln>
                            <a:noFill/>
                          </a:ln>
                          <a:solidFill>
                            <a:schemeClr val="tx1"/>
                          </a:solidFill>
                          <a:effectLst/>
                          <a:latin typeface="Coptic1" pitchFamily="2" charset="0"/>
                          <a:cs typeface="Arial" charset="0"/>
                        </a:rPr>
                        <a:t>tekho</a:t>
                      </a:r>
                      <a:r>
                        <a:rPr kumimoji="0" lang="en-US" sz="2400" b="0" i="0" u="none" strike="noStrike" cap="none" normalizeH="0" baseline="0" dirty="0">
                          <a:ln>
                            <a:noFill/>
                          </a:ln>
                          <a:solidFill>
                            <a:schemeClr val="tx1"/>
                          </a:solidFill>
                          <a:effectLst/>
                          <a:latin typeface="Coptic1" pitchFamily="2" charset="0"/>
                          <a:cs typeface="Arial" charset="0"/>
                        </a:rPr>
                        <a:t>]. </a:t>
                      </a:r>
                      <a:r>
                        <a:rPr kumimoji="0" lang="en-US" sz="2400" b="0" i="0" u="none" strike="noStrike" cap="none" normalizeH="0" baseline="0" dirty="0" err="1">
                          <a:ln>
                            <a:noFill/>
                          </a:ln>
                          <a:solidFill>
                            <a:schemeClr val="tx1"/>
                          </a:solidFill>
                          <a:effectLst/>
                          <a:latin typeface="Coptic1" pitchFamily="2" charset="0"/>
                          <a:cs typeface="Arial" charset="0"/>
                        </a:rPr>
                        <a:t>Vyonoc</a:t>
                      </a:r>
                      <a:r>
                        <a:rPr kumimoji="0" lang="en-US" sz="2400" b="0" i="0" u="none" strike="noStrike" cap="none" normalizeH="0" baseline="0" dirty="0">
                          <a:ln>
                            <a:noFill/>
                          </a:ln>
                          <a:solidFill>
                            <a:schemeClr val="tx1"/>
                          </a:solidFill>
                          <a:effectLst/>
                          <a:latin typeface="Coptic1" pitchFamily="2" charset="0"/>
                          <a:cs typeface="Arial" charset="0"/>
                        </a:rPr>
                        <a:t> </a:t>
                      </a:r>
                      <a:r>
                        <a:rPr kumimoji="0" lang="en-US" sz="2400" b="0" i="0" u="none" strike="noStrike" cap="none" normalizeH="0" baseline="0" dirty="0" err="1">
                          <a:ln>
                            <a:noFill/>
                          </a:ln>
                          <a:solidFill>
                            <a:schemeClr val="tx1"/>
                          </a:solidFill>
                          <a:effectLst/>
                          <a:latin typeface="Coptic1" pitchFamily="2" charset="0"/>
                          <a:cs typeface="Arial" charset="0"/>
                        </a:rPr>
                        <a:t>niben</a:t>
                      </a:r>
                      <a:r>
                        <a:rPr kumimoji="0" lang="en-US" sz="2400" b="0" i="0" u="none" strike="noStrike" cap="none" normalizeH="0" baseline="0" dirty="0">
                          <a:ln>
                            <a:noFill/>
                          </a:ln>
                          <a:solidFill>
                            <a:schemeClr val="tx1"/>
                          </a:solidFill>
                          <a:effectLst/>
                          <a:latin typeface="Coptic1" pitchFamily="2" charset="0"/>
                          <a:cs typeface="Arial" charset="0"/>
                        </a:rPr>
                        <a:t>: </a:t>
                      </a:r>
                      <a:r>
                        <a:rPr kumimoji="0" lang="en-US" sz="2400" b="0" i="0" u="none" strike="noStrike" cap="none" normalizeH="0" baseline="0" dirty="0" err="1">
                          <a:ln>
                            <a:noFill/>
                          </a:ln>
                          <a:solidFill>
                            <a:schemeClr val="tx1"/>
                          </a:solidFill>
                          <a:effectLst/>
                          <a:latin typeface="Coptic1" pitchFamily="2" charset="0"/>
                          <a:cs typeface="Arial" charset="0"/>
                        </a:rPr>
                        <a:t>piracmoc</a:t>
                      </a:r>
                      <a:r>
                        <a:rPr kumimoji="0" lang="en-US" sz="2400" b="0" i="0" u="none" strike="noStrike" cap="none" normalizeH="0" baseline="0" dirty="0">
                          <a:ln>
                            <a:noFill/>
                          </a:ln>
                          <a:solidFill>
                            <a:schemeClr val="tx1"/>
                          </a:solidFill>
                          <a:effectLst/>
                          <a:latin typeface="Coptic1" pitchFamily="2" charset="0"/>
                          <a:cs typeface="Arial" charset="0"/>
                        </a:rPr>
                        <a:t> </a:t>
                      </a:r>
                      <a:r>
                        <a:rPr kumimoji="0" lang="en-US" sz="2400" b="0" i="0" u="none" strike="noStrike" cap="none" normalizeH="0" baseline="0" dirty="0" err="1">
                          <a:ln>
                            <a:noFill/>
                          </a:ln>
                          <a:solidFill>
                            <a:schemeClr val="tx1"/>
                          </a:solidFill>
                          <a:effectLst/>
                          <a:latin typeface="Coptic1" pitchFamily="2" charset="0"/>
                          <a:cs typeface="Arial" charset="0"/>
                        </a:rPr>
                        <a:t>niben</a:t>
                      </a:r>
                      <a:r>
                        <a:rPr kumimoji="0" lang="en-US" sz="2400" b="0" i="0" u="none" strike="noStrike" cap="none" normalizeH="0" baseline="0" dirty="0">
                          <a:ln>
                            <a:noFill/>
                          </a:ln>
                          <a:solidFill>
                            <a:schemeClr val="tx1"/>
                          </a:solidFill>
                          <a:effectLst/>
                          <a:latin typeface="Coptic1" pitchFamily="2" charset="0"/>
                          <a:cs typeface="Arial" charset="0"/>
                        </a:rPr>
                        <a:t>: </a:t>
                      </a:r>
                      <a:r>
                        <a:rPr kumimoji="0" lang="en-US" sz="2400" b="0" i="0" u="none" strike="noStrike" cap="none" normalizeH="0" baseline="0" dirty="0" err="1">
                          <a:ln>
                            <a:noFill/>
                          </a:ln>
                          <a:solidFill>
                            <a:schemeClr val="tx1"/>
                          </a:solidFill>
                          <a:effectLst/>
                          <a:latin typeface="Coptic1" pitchFamily="2" charset="0"/>
                          <a:cs typeface="Arial" charset="0"/>
                        </a:rPr>
                        <a:t>energia</a:t>
                      </a:r>
                      <a:r>
                        <a:rPr kumimoji="0" lang="en-US" sz="2400" b="0" i="0" u="none" strike="noStrike" cap="none" normalizeH="0" baseline="0" dirty="0">
                          <a:ln>
                            <a:noFill/>
                          </a:ln>
                          <a:solidFill>
                            <a:schemeClr val="tx1"/>
                          </a:solidFill>
                          <a:effectLst/>
                          <a:latin typeface="Coptic1" pitchFamily="2" charset="0"/>
                          <a:cs typeface="Arial" charset="0"/>
                        </a:rPr>
                        <a:t>~ </a:t>
                      </a:r>
                      <a:r>
                        <a:rPr kumimoji="0" lang="en-US" sz="2400" b="0" i="0" u="none" strike="noStrike" cap="none" normalizeH="0" baseline="0" dirty="0" err="1">
                          <a:ln>
                            <a:noFill/>
                          </a:ln>
                          <a:solidFill>
                            <a:schemeClr val="tx1"/>
                          </a:solidFill>
                          <a:effectLst/>
                          <a:latin typeface="Coptic1" pitchFamily="2" charset="0"/>
                          <a:cs typeface="Arial" charset="0"/>
                        </a:rPr>
                        <a:t>niben</a:t>
                      </a:r>
                      <a:r>
                        <a:rPr kumimoji="0" lang="en-US" sz="2400" b="0" i="0" u="none" strike="noStrike" cap="none" normalizeH="0" baseline="0" dirty="0">
                          <a:ln>
                            <a:noFill/>
                          </a:ln>
                          <a:solidFill>
                            <a:schemeClr val="tx1"/>
                          </a:solidFill>
                          <a:effectLst/>
                          <a:latin typeface="Coptic1" pitchFamily="2" charset="0"/>
                          <a:cs typeface="Arial" charset="0"/>
                        </a:rPr>
                        <a:t> </a:t>
                      </a:r>
                      <a:r>
                        <a:rPr kumimoji="0" lang="en-US" sz="2400" b="0" i="0" u="none" strike="noStrike" cap="none" normalizeH="0" baseline="0" dirty="0" err="1">
                          <a:ln>
                            <a:noFill/>
                          </a:ln>
                          <a:solidFill>
                            <a:schemeClr val="tx1"/>
                          </a:solidFill>
                          <a:effectLst/>
                          <a:latin typeface="Coptic1" pitchFamily="2" charset="0"/>
                          <a:cs typeface="Arial" charset="0"/>
                        </a:rPr>
                        <a:t>n~te</a:t>
                      </a:r>
                      <a:r>
                        <a:rPr kumimoji="0" lang="en-US" sz="2400" b="0" i="0" u="none" strike="noStrike" cap="none" normalizeH="0" baseline="0" dirty="0">
                          <a:ln>
                            <a:noFill/>
                          </a:ln>
                          <a:solidFill>
                            <a:schemeClr val="tx1"/>
                          </a:solidFill>
                          <a:effectLst/>
                          <a:latin typeface="Coptic1" pitchFamily="2" charset="0"/>
                          <a:cs typeface="Arial" charset="0"/>
                        </a:rPr>
                        <a:t> </a:t>
                      </a:r>
                      <a:r>
                        <a:rPr kumimoji="0" lang="en-US" sz="2400" b="0" i="0" u="none" strike="noStrike" cap="none" normalizeH="0" baseline="0" dirty="0" err="1">
                          <a:ln>
                            <a:noFill/>
                          </a:ln>
                          <a:solidFill>
                            <a:schemeClr val="tx1"/>
                          </a:solidFill>
                          <a:effectLst/>
                          <a:latin typeface="Coptic1" pitchFamily="2" charset="0"/>
                          <a:cs typeface="Arial" charset="0"/>
                        </a:rPr>
                        <a:t>p~catanac</a:t>
                      </a:r>
                      <a:r>
                        <a:rPr kumimoji="0" lang="en-US" sz="2400" b="0" i="0" u="none" strike="noStrike" cap="none" normalizeH="0" baseline="0" dirty="0">
                          <a:ln>
                            <a:noFill/>
                          </a:ln>
                          <a:solidFill>
                            <a:schemeClr val="tx1"/>
                          </a:solidFill>
                          <a:effectLst/>
                          <a:latin typeface="Coptic1" pitchFamily="2" charset="0"/>
                          <a:cs typeface="Arial" charset="0"/>
                        </a:rPr>
                        <a:t>: </a:t>
                      </a:r>
                      <a:r>
                        <a:rPr kumimoji="0" lang="en-US" sz="2400" b="0" i="0" u="none" strike="noStrike" cap="none" normalizeH="0" baseline="0" dirty="0" err="1">
                          <a:ln>
                            <a:noFill/>
                          </a:ln>
                          <a:solidFill>
                            <a:schemeClr val="tx1"/>
                          </a:solidFill>
                          <a:effectLst/>
                          <a:latin typeface="Coptic1" pitchFamily="2" charset="0"/>
                          <a:cs typeface="Arial" charset="0"/>
                        </a:rPr>
                        <a:t>p~co</a:t>
                      </a:r>
                      <a:r>
                        <a:rPr kumimoji="0" lang="en-US" sz="2400" b="0" i="0" u="none" strike="noStrike" cap="none" normalizeH="0" baseline="0" dirty="0">
                          <a:ln>
                            <a:noFill/>
                          </a:ln>
                          <a:solidFill>
                            <a:schemeClr val="tx1"/>
                          </a:solidFill>
                          <a:effectLst/>
                          <a:latin typeface="Coptic1" pitchFamily="2" charset="0"/>
                          <a:cs typeface="Arial" charset="0"/>
                        </a:rPr>
                        <a:t>[</a:t>
                      </a:r>
                      <a:r>
                        <a:rPr kumimoji="0" lang="en-US" sz="2400" b="0" i="0" u="none" strike="noStrike" cap="none" normalizeH="0" baseline="0" dirty="0" err="1">
                          <a:ln>
                            <a:noFill/>
                          </a:ln>
                          <a:solidFill>
                            <a:schemeClr val="tx1"/>
                          </a:solidFill>
                          <a:effectLst/>
                          <a:latin typeface="Coptic1" pitchFamily="2" charset="0"/>
                          <a:cs typeface="Arial" charset="0"/>
                        </a:rPr>
                        <a:t>ni</a:t>
                      </a:r>
                      <a:r>
                        <a:rPr kumimoji="0" lang="en-US" sz="2400" b="0" i="0" u="none" strike="noStrike" cap="none" normalizeH="0" baseline="0" dirty="0">
                          <a:ln>
                            <a:noFill/>
                          </a:ln>
                          <a:solidFill>
                            <a:schemeClr val="tx1"/>
                          </a:solidFill>
                          <a:effectLst/>
                          <a:latin typeface="Coptic1" pitchFamily="2" charset="0"/>
                          <a:cs typeface="Arial" charset="0"/>
                        </a:rPr>
                        <a:t> </a:t>
                      </a:r>
                      <a:r>
                        <a:rPr kumimoji="0" lang="en-US" sz="2400" b="0" i="0" u="none" strike="noStrike" cap="none" normalizeH="0" baseline="0" dirty="0" err="1">
                          <a:ln>
                            <a:noFill/>
                          </a:ln>
                          <a:solidFill>
                            <a:schemeClr val="tx1"/>
                          </a:solidFill>
                          <a:effectLst/>
                          <a:latin typeface="Coptic1" pitchFamily="2" charset="0"/>
                          <a:cs typeface="Arial" charset="0"/>
                        </a:rPr>
                        <a:t>n~te</a:t>
                      </a:r>
                      <a:r>
                        <a:rPr kumimoji="0" lang="en-US" sz="2400" b="0" i="0" u="none" strike="noStrike" cap="none" normalizeH="0" baseline="0" dirty="0">
                          <a:ln>
                            <a:noFill/>
                          </a:ln>
                          <a:solidFill>
                            <a:schemeClr val="tx1"/>
                          </a:solidFill>
                          <a:effectLst/>
                          <a:latin typeface="Coptic1" pitchFamily="2" charset="0"/>
                          <a:cs typeface="Arial" charset="0"/>
                        </a:rPr>
                        <a:t> </a:t>
                      </a:r>
                      <a:r>
                        <a:rPr kumimoji="0" lang="en-US" sz="2400" b="0" i="0" u="none" strike="noStrike" cap="none" normalizeH="0" baseline="0" dirty="0" err="1">
                          <a:ln>
                            <a:noFill/>
                          </a:ln>
                          <a:solidFill>
                            <a:schemeClr val="tx1"/>
                          </a:solidFill>
                          <a:effectLst/>
                          <a:latin typeface="Coptic1" pitchFamily="2" charset="0"/>
                          <a:cs typeface="Arial" charset="0"/>
                        </a:rPr>
                        <a:t>hanrwmi</a:t>
                      </a:r>
                      <a:r>
                        <a:rPr kumimoji="0" lang="en-US" sz="2400" b="0" i="0" u="none" strike="noStrike" cap="none" normalizeH="0" baseline="0" dirty="0">
                          <a:ln>
                            <a:noFill/>
                          </a:ln>
                          <a:solidFill>
                            <a:schemeClr val="tx1"/>
                          </a:solidFill>
                          <a:effectLst/>
                          <a:latin typeface="Coptic1" pitchFamily="2" charset="0"/>
                          <a:cs typeface="Arial" charset="0"/>
                        </a:rPr>
                        <a:t> </a:t>
                      </a:r>
                      <a:r>
                        <a:rPr kumimoji="0" lang="en-US" sz="2400" b="0" i="0" u="none" strike="noStrike" cap="none" normalizeH="0" baseline="0" dirty="0" err="1">
                          <a:ln>
                            <a:noFill/>
                          </a:ln>
                          <a:solidFill>
                            <a:schemeClr val="tx1"/>
                          </a:solidFill>
                          <a:effectLst/>
                          <a:latin typeface="Coptic1" pitchFamily="2" charset="0"/>
                          <a:cs typeface="Arial" charset="0"/>
                        </a:rPr>
                        <a:t>euhwou</a:t>
                      </a:r>
                      <a:r>
                        <a:rPr kumimoji="0" lang="en-US" sz="2400" b="0" i="0" u="none" strike="noStrike" cap="none" normalizeH="0" baseline="0" dirty="0">
                          <a:ln>
                            <a:noFill/>
                          </a:ln>
                          <a:solidFill>
                            <a:schemeClr val="tx1"/>
                          </a:solidFill>
                          <a:effectLst/>
                          <a:latin typeface="Coptic1" pitchFamily="2" charset="0"/>
                          <a:cs typeface="Arial" charset="0"/>
                        </a:rPr>
                        <a:t>: </a:t>
                      </a:r>
                      <a:r>
                        <a:rPr kumimoji="0" lang="en-US" sz="2400" b="0" i="0" u="none" strike="noStrike" cap="none" normalizeH="0" baseline="0" dirty="0" err="1">
                          <a:ln>
                            <a:noFill/>
                          </a:ln>
                          <a:solidFill>
                            <a:schemeClr val="tx1"/>
                          </a:solidFill>
                          <a:effectLst/>
                          <a:latin typeface="Coptic1" pitchFamily="2" charset="0"/>
                          <a:cs typeface="Arial" charset="0"/>
                        </a:rPr>
                        <a:t>nem</a:t>
                      </a:r>
                      <a:r>
                        <a:rPr kumimoji="0" lang="en-US" sz="2400" b="0" i="0" u="none" strike="noStrike" cap="none" normalizeH="0" baseline="0" dirty="0">
                          <a:ln>
                            <a:noFill/>
                          </a:ln>
                          <a:solidFill>
                            <a:schemeClr val="tx1"/>
                          </a:solidFill>
                          <a:effectLst/>
                          <a:latin typeface="Coptic1" pitchFamily="2" charset="0"/>
                          <a:cs typeface="Arial" charset="0"/>
                        </a:rPr>
                        <a:t> </a:t>
                      </a:r>
                      <a:r>
                        <a:rPr kumimoji="0" lang="en-US" sz="2400" b="0" i="0" u="none" strike="noStrike" cap="none" normalizeH="0" baseline="0" dirty="0" err="1">
                          <a:ln>
                            <a:noFill/>
                          </a:ln>
                          <a:solidFill>
                            <a:schemeClr val="tx1"/>
                          </a:solidFill>
                          <a:effectLst/>
                          <a:latin typeface="Coptic1" pitchFamily="2" charset="0"/>
                          <a:cs typeface="Arial" charset="0"/>
                        </a:rPr>
                        <a:t>p~twnf</a:t>
                      </a:r>
                      <a:r>
                        <a:rPr kumimoji="0" lang="en-US" sz="2400" b="0" i="0" u="none" strike="noStrike" cap="none" normalizeH="0" baseline="0" dirty="0">
                          <a:ln>
                            <a:noFill/>
                          </a:ln>
                          <a:solidFill>
                            <a:schemeClr val="tx1"/>
                          </a:solidFill>
                          <a:effectLst/>
                          <a:latin typeface="Coptic1" pitchFamily="2" charset="0"/>
                          <a:cs typeface="Arial" charset="0"/>
                        </a:rPr>
                        <a:t> </a:t>
                      </a:r>
                      <a:r>
                        <a:rPr kumimoji="0" lang="en-US" sz="2400" b="0" i="0" u="none" strike="noStrike" cap="none" normalizeH="0" baseline="0" dirty="0" err="1">
                          <a:ln>
                            <a:noFill/>
                          </a:ln>
                          <a:solidFill>
                            <a:schemeClr val="tx1"/>
                          </a:solidFill>
                          <a:effectLst/>
                          <a:latin typeface="Coptic1" pitchFamily="2" charset="0"/>
                          <a:cs typeface="Arial" charset="0"/>
                        </a:rPr>
                        <a:t>e~p~swi</a:t>
                      </a:r>
                      <a:r>
                        <a:rPr kumimoji="0" lang="en-US" sz="2400" b="0" i="0" u="none" strike="noStrike" cap="none" normalizeH="0" baseline="0" dirty="0">
                          <a:ln>
                            <a:noFill/>
                          </a:ln>
                          <a:solidFill>
                            <a:schemeClr val="tx1"/>
                          </a:solidFill>
                          <a:effectLst/>
                          <a:latin typeface="Coptic1" pitchFamily="2" charset="0"/>
                          <a:cs typeface="Arial" charset="0"/>
                        </a:rPr>
                        <a:t> </a:t>
                      </a:r>
                      <a:r>
                        <a:rPr kumimoji="0" lang="en-US" sz="2400" b="0" i="0" u="none" strike="noStrike" cap="none" normalizeH="0" baseline="0" dirty="0" err="1">
                          <a:ln>
                            <a:noFill/>
                          </a:ln>
                          <a:solidFill>
                            <a:schemeClr val="tx1"/>
                          </a:solidFill>
                          <a:effectLst/>
                          <a:latin typeface="Coptic1" pitchFamily="2" charset="0"/>
                          <a:cs typeface="Arial" charset="0"/>
                        </a:rPr>
                        <a:t>n~te</a:t>
                      </a:r>
                      <a:r>
                        <a:rPr kumimoji="0" lang="en-US" sz="2400" b="0" i="0" u="none" strike="noStrike" cap="none" normalizeH="0" baseline="0" dirty="0">
                          <a:ln>
                            <a:noFill/>
                          </a:ln>
                          <a:solidFill>
                            <a:schemeClr val="tx1"/>
                          </a:solidFill>
                          <a:effectLst/>
                          <a:latin typeface="Coptic1" pitchFamily="2" charset="0"/>
                          <a:cs typeface="Arial" charset="0"/>
                        </a:rPr>
                        <a:t> </a:t>
                      </a:r>
                      <a:r>
                        <a:rPr kumimoji="0" lang="en-US" sz="2400" b="0" i="0" u="none" strike="noStrike" cap="none" normalizeH="0" baseline="0" dirty="0" err="1">
                          <a:ln>
                            <a:noFill/>
                          </a:ln>
                          <a:solidFill>
                            <a:schemeClr val="tx1"/>
                          </a:solidFill>
                          <a:effectLst/>
                          <a:latin typeface="Coptic1" pitchFamily="2" charset="0"/>
                          <a:cs typeface="Arial" charset="0"/>
                        </a:rPr>
                        <a:t>hanjaji</a:t>
                      </a:r>
                      <a:r>
                        <a:rPr kumimoji="0" lang="en-US" sz="2400" b="0" i="0" u="none" strike="noStrike" cap="none" normalizeH="0" baseline="0" dirty="0">
                          <a:ln>
                            <a:noFill/>
                          </a:ln>
                          <a:solidFill>
                            <a:schemeClr val="tx1"/>
                          </a:solidFill>
                          <a:effectLst/>
                          <a:latin typeface="Coptic1" pitchFamily="2" charset="0"/>
                          <a:cs typeface="Arial" charset="0"/>
                        </a:rPr>
                        <a:t> n/eth/p </a:t>
                      </a:r>
                      <a:r>
                        <a:rPr kumimoji="0" lang="en-US" sz="2400" b="0" i="0" u="none" strike="noStrike" cap="none" normalizeH="0" baseline="0" dirty="0" err="1">
                          <a:ln>
                            <a:noFill/>
                          </a:ln>
                          <a:solidFill>
                            <a:schemeClr val="tx1"/>
                          </a:solidFill>
                          <a:effectLst/>
                          <a:latin typeface="Coptic1" pitchFamily="2" charset="0"/>
                          <a:cs typeface="Arial" charset="0"/>
                        </a:rPr>
                        <a:t>nem</a:t>
                      </a:r>
                      <a:r>
                        <a:rPr kumimoji="0" lang="en-US" sz="2400" b="0" i="0" u="none" strike="noStrike" cap="none" normalizeH="0" baseline="0" dirty="0">
                          <a:ln>
                            <a:noFill/>
                          </a:ln>
                          <a:solidFill>
                            <a:schemeClr val="tx1"/>
                          </a:solidFill>
                          <a:effectLst/>
                          <a:latin typeface="Coptic1" pitchFamily="2" charset="0"/>
                          <a:cs typeface="Arial" charset="0"/>
                        </a:rPr>
                        <a:t> n/</a:t>
                      </a:r>
                      <a:r>
                        <a:rPr kumimoji="0" lang="en-US" sz="2400" b="0" i="0" u="none" strike="noStrike" cap="none" normalizeH="0" baseline="0" dirty="0" err="1">
                          <a:ln>
                            <a:noFill/>
                          </a:ln>
                          <a:solidFill>
                            <a:schemeClr val="tx1"/>
                          </a:solidFill>
                          <a:effectLst/>
                          <a:latin typeface="Coptic1" pitchFamily="2" charset="0"/>
                          <a:cs typeface="Arial" charset="0"/>
                        </a:rPr>
                        <a:t>eyouwnh</a:t>
                      </a:r>
                      <a:r>
                        <a:rPr kumimoji="0" lang="en-US" sz="2400" b="0" i="0" u="none" strike="noStrike" cap="none" normalizeH="0" baseline="0" dirty="0">
                          <a:ln>
                            <a:noFill/>
                          </a:ln>
                          <a:solidFill>
                            <a:schemeClr val="tx1"/>
                          </a:solidFill>
                          <a:effectLst/>
                          <a:latin typeface="Coptic1" pitchFamily="2" charset="0"/>
                          <a:cs typeface="Arial" charset="0"/>
                        </a:rPr>
                        <a:t> </a:t>
                      </a:r>
                      <a:r>
                        <a:rPr kumimoji="0" lang="en-US" sz="2400" b="0" i="0" u="none" strike="noStrike" cap="none" normalizeH="0" baseline="0" dirty="0" err="1">
                          <a:ln>
                            <a:noFill/>
                          </a:ln>
                          <a:solidFill>
                            <a:schemeClr val="tx1"/>
                          </a:solidFill>
                          <a:effectLst/>
                          <a:latin typeface="Coptic1" pitchFamily="2" charset="0"/>
                          <a:cs typeface="Arial" charset="0"/>
                        </a:rPr>
                        <a:t>e~bol</a:t>
                      </a:r>
                      <a:r>
                        <a:rPr kumimoji="0" lang="en-US" sz="2400" b="0" i="0" u="none" strike="noStrike" cap="none" normalizeH="0" baseline="0" dirty="0">
                          <a:ln>
                            <a:noFill/>
                          </a:ln>
                          <a:solidFill>
                            <a:schemeClr val="tx1"/>
                          </a:solidFill>
                          <a:effectLst/>
                          <a:latin typeface="Arial" charset="0"/>
                          <a:cs typeface="Arial" charset="0"/>
                        </a:rPr>
                        <a:t>.</a:t>
                      </a:r>
                    </a:p>
                  </a:txBody>
                  <a:tcPr marL="121920" marR="121920" horzOverflow="overflow">
                    <a:lnL>
                      <a:noFill/>
                    </a:lnL>
                    <a:lnR>
                      <a:noFill/>
                    </a:lnR>
                    <a:lnT cap="flat">
                      <a:noFill/>
                    </a:lnT>
                    <a:lnB>
                      <a:noFill/>
                    </a:lnB>
                    <a:lnTlToBr>
                      <a:noFill/>
                    </a:lnTlToBr>
                    <a:lnBlToTr>
                      <a:noFill/>
                    </a:lnBlToTr>
                    <a:noFill/>
                  </a:tcPr>
                </a:tc>
                <a:tc>
                  <a:txBody>
                    <a:bodyPr/>
                    <a:lstStyle/>
                    <a:p>
                      <a:pPr marL="0" marR="0" lvl="0" indent="0" algn="just" defTabSz="914400" rtl="0" eaLnBrk="1" fontAlgn="base" latinLnBrk="0" hangingPunct="1">
                        <a:lnSpc>
                          <a:spcPct val="100000"/>
                        </a:lnSpc>
                        <a:spcBef>
                          <a:spcPct val="20000"/>
                        </a:spcBef>
                        <a:spcAft>
                          <a:spcPct val="0"/>
                        </a:spcAft>
                        <a:buClrTx/>
                        <a:buSzTx/>
                        <a:buFontTx/>
                        <a:buNone/>
                        <a:tabLst/>
                      </a:pPr>
                      <a:r>
                        <a:rPr kumimoji="0" lang="fr-CA" sz="2400" b="0" i="0" u="sng" strike="noStrike" cap="none" normalizeH="0" baseline="0" dirty="0">
                          <a:ln>
                            <a:noFill/>
                          </a:ln>
                          <a:solidFill>
                            <a:schemeClr val="tx1"/>
                          </a:solidFill>
                          <a:effectLst/>
                          <a:latin typeface="Arial" charset="0"/>
                          <a:cs typeface="Arial" charset="0"/>
                        </a:rPr>
                        <a:t>Prêtre:</a:t>
                      </a:r>
                      <a:endParaRPr kumimoji="0" lang="en-US" sz="2000" b="0" i="0" u="none" strike="noStrike" cap="none" normalizeH="0" baseline="0" dirty="0">
                        <a:ln>
                          <a:noFill/>
                        </a:ln>
                        <a:solidFill>
                          <a:schemeClr val="tx1"/>
                        </a:solidFill>
                        <a:effectLst/>
                        <a:latin typeface="Arial" charset="0"/>
                        <a:cs typeface="Arial" charset="0"/>
                      </a:endParaRPr>
                    </a:p>
                  </a:txBody>
                  <a:tcPr marL="121920" marR="121920" horzOverflow="overflow">
                    <a:lnL>
                      <a:noFill/>
                    </a:lnL>
                    <a:lnR>
                      <a:noFill/>
                    </a:lnR>
                    <a:lnT cap="flat">
                      <a:noFill/>
                    </a:lnT>
                    <a:lnB>
                      <a:noFill/>
                    </a:lnB>
                    <a:lnTlToBr>
                      <a:noFill/>
                    </a:lnTlToBr>
                    <a:lnBlToTr>
                      <a:noFill/>
                    </a:lnBlToTr>
                    <a:noFill/>
                  </a:tcPr>
                </a:tc>
                <a:tc>
                  <a:txBody>
                    <a:bodyPr/>
                    <a:lstStyle/>
                    <a:p>
                      <a:pPr marL="0" marR="0" lvl="0" indent="0" algn="just" defTabSz="914400" rtl="1" eaLnBrk="1" fontAlgn="base" latinLnBrk="0" hangingPunct="1">
                        <a:lnSpc>
                          <a:spcPct val="100000"/>
                        </a:lnSpc>
                        <a:spcBef>
                          <a:spcPct val="20000"/>
                        </a:spcBef>
                        <a:spcAft>
                          <a:spcPct val="0"/>
                        </a:spcAft>
                        <a:buClrTx/>
                        <a:buSzTx/>
                        <a:buFontTx/>
                        <a:buNone/>
                        <a:tabLst/>
                      </a:pPr>
                      <a:r>
                        <a:rPr kumimoji="0" lang="ar-SA" sz="2400" b="0" i="0" u="sng" strike="noStrike" cap="none" normalizeH="0" baseline="0" dirty="0">
                          <a:ln>
                            <a:noFill/>
                          </a:ln>
                          <a:solidFill>
                            <a:schemeClr val="tx1"/>
                          </a:solidFill>
                          <a:effectLst/>
                          <a:latin typeface="Arial" charset="0"/>
                          <a:cs typeface="Arial" charset="0"/>
                        </a:rPr>
                        <a:t>الكاهن:</a:t>
                      </a:r>
                      <a:endParaRPr kumimoji="0" lang="en-US" sz="2400" b="0" i="0" u="sng" strike="noStrike" cap="none" normalizeH="0" baseline="0" dirty="0">
                        <a:ln>
                          <a:noFill/>
                        </a:ln>
                        <a:solidFill>
                          <a:schemeClr val="tx1"/>
                        </a:solidFill>
                        <a:effectLst/>
                        <a:latin typeface="Arial" charset="0"/>
                        <a:cs typeface="Arial" charset="0"/>
                      </a:endParaRPr>
                    </a:p>
                  </a:txBody>
                  <a:tcPr marL="121920" marR="121920" horzOverflow="overflow">
                    <a:lnL>
                      <a:noFill/>
                    </a:lnL>
                    <a:lnR cap="flat">
                      <a:noFill/>
                    </a:lnR>
                    <a:lnT cap="flat">
                      <a:noFill/>
                    </a:lnT>
                    <a:lnB>
                      <a:noFill/>
                    </a:lnB>
                    <a:lnTlToBr>
                      <a:noFill/>
                    </a:lnTlToBr>
                    <a:lnBlToTr>
                      <a:noFill/>
                    </a:lnBlToTr>
                    <a:noFill/>
                  </a:tcPr>
                </a:tc>
                <a:extLst>
                  <a:ext uri="{0D108BD9-81ED-4DB2-BD59-A6C34878D82A}">
                    <a16:rowId xmlns:a16="http://schemas.microsoft.com/office/drawing/2014/main" val="10000"/>
                  </a:ext>
                </a:extLst>
              </a:tr>
              <a:tr h="5208742">
                <a:tc vMerge="1">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2200" b="0" i="0" u="none" strike="noStrike" cap="none" normalizeH="0" baseline="0" dirty="0">
                        <a:ln>
                          <a:noFill/>
                        </a:ln>
                        <a:solidFill>
                          <a:schemeClr val="tx1"/>
                        </a:solidFill>
                        <a:effectLst/>
                        <a:latin typeface="Arial" charset="0"/>
                        <a:cs typeface="Arial" charset="0"/>
                      </a:endParaRPr>
                    </a:p>
                  </a:txBody>
                  <a:tcPr marT="34290" marB="34290" horzOverflow="overflow">
                    <a:lnL>
                      <a:noFill/>
                    </a:lnL>
                    <a:lnR>
                      <a:noFill/>
                    </a:lnR>
                    <a:lnT>
                      <a:noFill/>
                    </a:lnT>
                    <a:lnB cap="flat">
                      <a:noFill/>
                    </a:lnB>
                    <a:lnTlToBr>
                      <a:noFill/>
                    </a:lnTlToBr>
                    <a:lnBlToTr>
                      <a:noFill/>
                    </a:lnBlToTr>
                    <a:noFill/>
                  </a:tcPr>
                </a:tc>
                <a:tc>
                  <a:txBody>
                    <a:bodyPr/>
                    <a:lstStyle/>
                    <a:p>
                      <a:pPr marL="0" marR="0" lvl="0" indent="0" algn="just" defTabSz="914400" rtl="0" eaLnBrk="1" fontAlgn="base" latinLnBrk="0" hangingPunct="1">
                        <a:lnSpc>
                          <a:spcPct val="100000"/>
                        </a:lnSpc>
                        <a:spcBef>
                          <a:spcPct val="20000"/>
                        </a:spcBef>
                        <a:spcAft>
                          <a:spcPct val="0"/>
                        </a:spcAft>
                        <a:buClrTx/>
                        <a:buSzTx/>
                        <a:buFontTx/>
                        <a:buNone/>
                        <a:tabLst/>
                      </a:pPr>
                      <a:r>
                        <a:rPr kumimoji="0" lang="fr-CA" sz="2800" b="0" i="0" u="none" strike="noStrike" cap="none" normalizeH="0" baseline="0" dirty="0">
                          <a:ln>
                            <a:noFill/>
                          </a:ln>
                          <a:solidFill>
                            <a:schemeClr val="tx1"/>
                          </a:solidFill>
                          <a:effectLst/>
                          <a:latin typeface="Arial" charset="0"/>
                          <a:cs typeface="Arial" charset="0"/>
                        </a:rPr>
                        <a:t>Pour cela, nous implorons et supplions Ta bonté ô ami du genre humain, donne nous d’achever ce saint jour et tous les jours de notre vie en toute paix et dans  Ta  crainte.  Toute envie, toute tentation, tout œuvre du démon, toute intrigue des méchants, toute attaque des ennemis visibles et invisibles;</a:t>
                      </a:r>
                    </a:p>
                  </a:txBody>
                  <a:tcPr marL="121920" marR="121920" horzOverflow="overflow">
                    <a:lnL>
                      <a:noFill/>
                    </a:lnL>
                    <a:lnR>
                      <a:noFill/>
                    </a:lnR>
                    <a:lnT>
                      <a:noFill/>
                    </a:lnT>
                    <a:lnB cap="flat">
                      <a:noFill/>
                    </a:lnB>
                    <a:lnTlToBr>
                      <a:noFill/>
                    </a:lnTlToBr>
                    <a:lnBlToTr>
                      <a:noFill/>
                    </a:lnBlToTr>
                    <a:noFill/>
                  </a:tcPr>
                </a:tc>
                <a:tc>
                  <a:txBody>
                    <a:bodyPr/>
                    <a:lstStyle/>
                    <a:p>
                      <a:pPr marL="0" marR="0" lvl="0" indent="0" algn="just" defTabSz="914400" rtl="1" eaLnBrk="1" fontAlgn="base" latinLnBrk="0" hangingPunct="1">
                        <a:lnSpc>
                          <a:spcPct val="100000"/>
                        </a:lnSpc>
                        <a:spcBef>
                          <a:spcPct val="20000"/>
                        </a:spcBef>
                        <a:spcAft>
                          <a:spcPct val="0"/>
                        </a:spcAft>
                        <a:buClrTx/>
                        <a:buSzTx/>
                        <a:buFontTx/>
                        <a:buNone/>
                        <a:tabLst/>
                      </a:pPr>
                      <a:r>
                        <a:rPr kumimoji="0" lang="ar-SA" sz="2800" b="0" i="0" u="none" strike="noStrike" cap="none" normalizeH="0" baseline="0" dirty="0">
                          <a:ln>
                            <a:noFill/>
                          </a:ln>
                          <a:solidFill>
                            <a:schemeClr val="tx1"/>
                          </a:solidFill>
                          <a:effectLst/>
                          <a:latin typeface="Arial" charset="0"/>
                          <a:cs typeface="Arial" charset="0"/>
                        </a:rPr>
                        <a:t>من أجل هذا نسأل ونطلب من صلاحِكَ يا مُحب البشر امنحنا أن نكمل هذا اليَوم المقدس وكل أيام حياتنا بكل سلام مع خَوفِك. كل حسدٍ وكل تجربةٍ وكل فعل الشيطان ومؤامرة الناس الأشرار وقيام الأعداء الخفيين والظاهرين،</a:t>
                      </a:r>
                      <a:endParaRPr kumimoji="0" lang="en-US" sz="2800" b="0" i="0" u="none" strike="noStrike" cap="none" normalizeH="0" baseline="0" dirty="0">
                        <a:ln>
                          <a:noFill/>
                        </a:ln>
                        <a:solidFill>
                          <a:schemeClr val="tx1"/>
                        </a:solidFill>
                        <a:effectLst/>
                        <a:latin typeface="Arial" charset="0"/>
                        <a:cs typeface="Arial" charset="0"/>
                      </a:endParaRPr>
                    </a:p>
                  </a:txBody>
                  <a:tcPr marL="121920" marR="121920" horzOverflow="overflow">
                    <a:lnL>
                      <a:noFill/>
                    </a:lnL>
                    <a:lnR cap="flat">
                      <a:noFill/>
                    </a:lnR>
                    <a:lnT>
                      <a:noFill/>
                    </a:lnT>
                    <a:lnB cap="flat">
                      <a:noFill/>
                    </a:lnB>
                    <a:lnTlToBr>
                      <a:noFill/>
                    </a:lnTlToBr>
                    <a:lnBlToTr>
                      <a:noFill/>
                    </a:lnBlToTr>
                    <a:noFill/>
                  </a:tcPr>
                </a:tc>
                <a:extLst>
                  <a:ext uri="{0D108BD9-81ED-4DB2-BD59-A6C34878D82A}">
                    <a16:rowId xmlns:a16="http://schemas.microsoft.com/office/drawing/2014/main" val="10001"/>
                  </a:ext>
                </a:extLst>
              </a:tr>
            </a:tbl>
          </a:graphicData>
        </a:graphic>
      </p:graphicFrame>
    </p:spTree>
  </p:cSld>
  <p:clrMapOvr>
    <a:masterClrMapping/>
  </p:clrMapOvr>
</p:sld>
</file>

<file path=ppt/slides/slide7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3547553" name="Group 33"/>
          <p:cNvGraphicFramePr>
            <a:graphicFrameLocks noGrp="1"/>
          </p:cNvGraphicFramePr>
          <p:nvPr/>
        </p:nvGraphicFramePr>
        <p:xfrm>
          <a:off x="335360" y="476672"/>
          <a:ext cx="11449273" cy="6126480"/>
        </p:xfrm>
        <a:graphic>
          <a:graphicData uri="http://schemas.openxmlformats.org/drawingml/2006/table">
            <a:tbl>
              <a:tblPr/>
              <a:tblGrid>
                <a:gridCol w="4188759">
                  <a:extLst>
                    <a:ext uri="{9D8B030D-6E8A-4147-A177-3AD203B41FA5}">
                      <a16:colId xmlns:a16="http://schemas.microsoft.com/office/drawing/2014/main" val="20000"/>
                    </a:ext>
                  </a:extLst>
                </a:gridCol>
                <a:gridCol w="4280069">
                  <a:extLst>
                    <a:ext uri="{9D8B030D-6E8A-4147-A177-3AD203B41FA5}">
                      <a16:colId xmlns:a16="http://schemas.microsoft.com/office/drawing/2014/main" val="20001"/>
                    </a:ext>
                  </a:extLst>
                </a:gridCol>
                <a:gridCol w="2980445">
                  <a:extLst>
                    <a:ext uri="{9D8B030D-6E8A-4147-A177-3AD203B41FA5}">
                      <a16:colId xmlns:a16="http://schemas.microsoft.com/office/drawing/2014/main" val="20002"/>
                    </a:ext>
                  </a:extLst>
                </a:gridCol>
              </a:tblGrid>
              <a:tr h="5832648">
                <a:tc>
                  <a:txBody>
                    <a:bodyPr/>
                    <a:lstStyle/>
                    <a:p>
                      <a:pPr marL="0" marR="0" lvl="0" indent="0" algn="just" defTabSz="914400" rtl="0" eaLnBrk="1" fontAlgn="base" latinLnBrk="0" hangingPunct="1">
                        <a:lnSpc>
                          <a:spcPct val="100000"/>
                        </a:lnSpc>
                        <a:spcBef>
                          <a:spcPts val="0"/>
                        </a:spcBef>
                        <a:spcAft>
                          <a:spcPct val="0"/>
                        </a:spcAft>
                        <a:buClrTx/>
                        <a:buSzTx/>
                        <a:buFontTx/>
                        <a:buNone/>
                        <a:tabLst/>
                      </a:pPr>
                      <a:r>
                        <a:rPr kumimoji="0" lang="en-US" sz="2800" b="0" i="0" u="none" strike="noStrike" cap="none" normalizeH="0" baseline="0" dirty="0" err="1">
                          <a:ln>
                            <a:noFill/>
                          </a:ln>
                          <a:solidFill>
                            <a:schemeClr val="tx1"/>
                          </a:solidFill>
                          <a:effectLst/>
                          <a:latin typeface="Coptic1" pitchFamily="2" charset="0"/>
                          <a:cs typeface="Arial" charset="0"/>
                        </a:rPr>
                        <a:t>Alitou</a:t>
                      </a:r>
                      <a:r>
                        <a:rPr kumimoji="0" lang="en-US" sz="2800" b="0" i="0" u="none" strike="noStrike" cap="none" normalizeH="0" baseline="0" dirty="0">
                          <a:ln>
                            <a:noFill/>
                          </a:ln>
                          <a:solidFill>
                            <a:schemeClr val="tx1"/>
                          </a:solidFill>
                          <a:effectLst/>
                          <a:latin typeface="Coptic1" pitchFamily="2" charset="0"/>
                          <a:cs typeface="Arial" charset="0"/>
                        </a:rPr>
                        <a:t> </a:t>
                      </a:r>
                      <a:r>
                        <a:rPr kumimoji="0" lang="en-US" sz="2800" b="0" i="0" u="none" strike="noStrike" cap="none" normalizeH="0" baseline="0" dirty="0" err="1">
                          <a:ln>
                            <a:noFill/>
                          </a:ln>
                          <a:solidFill>
                            <a:schemeClr val="tx1"/>
                          </a:solidFill>
                          <a:effectLst/>
                          <a:latin typeface="Coptic1" pitchFamily="2" charset="0"/>
                          <a:cs typeface="Arial" charset="0"/>
                        </a:rPr>
                        <a:t>e~bolharon</a:t>
                      </a:r>
                      <a:r>
                        <a:rPr kumimoji="0" lang="en-US" sz="2800" b="0" i="0" u="none" strike="noStrike" cap="none" normalizeH="0" baseline="0" dirty="0">
                          <a:ln>
                            <a:noFill/>
                          </a:ln>
                          <a:solidFill>
                            <a:schemeClr val="tx1"/>
                          </a:solidFill>
                          <a:effectLst/>
                          <a:latin typeface="Coptic1" pitchFamily="2" charset="0"/>
                          <a:cs typeface="Arial" charset="0"/>
                        </a:rPr>
                        <a:t>. </a:t>
                      </a:r>
                      <a:r>
                        <a:rPr kumimoji="0" lang="fr-CA" sz="2800" b="0" i="0" u="none" strike="noStrike" cap="none" normalizeH="0" baseline="0" dirty="0">
                          <a:ln>
                            <a:noFill/>
                          </a:ln>
                          <a:solidFill>
                            <a:schemeClr val="tx1"/>
                          </a:solidFill>
                          <a:effectLst/>
                          <a:latin typeface="Coptic1" pitchFamily="2" charset="0"/>
                          <a:cs typeface="Arial" charset="0"/>
                        </a:rPr>
                        <a:t>Nem </a:t>
                      </a:r>
                      <a:r>
                        <a:rPr kumimoji="0" lang="fr-CA" sz="2800" b="0" i="0" u="none" strike="noStrike" cap="none" normalizeH="0" baseline="0" dirty="0" err="1">
                          <a:ln>
                            <a:noFill/>
                          </a:ln>
                          <a:solidFill>
                            <a:schemeClr val="tx1"/>
                          </a:solidFill>
                          <a:effectLst/>
                          <a:latin typeface="Coptic1" pitchFamily="2" charset="0"/>
                          <a:cs typeface="Arial" charset="0"/>
                        </a:rPr>
                        <a:t>e~bolha</a:t>
                      </a:r>
                      <a:r>
                        <a:rPr kumimoji="0" lang="fr-CA" sz="2800" b="0" i="0" u="none" strike="noStrike" cap="none" normalizeH="0" baseline="0" dirty="0">
                          <a:ln>
                            <a:noFill/>
                          </a:ln>
                          <a:solidFill>
                            <a:schemeClr val="tx1"/>
                          </a:solidFill>
                          <a:effectLst/>
                          <a:latin typeface="Coptic1" pitchFamily="2" charset="0"/>
                          <a:cs typeface="Arial" charset="0"/>
                        </a:rPr>
                        <a:t> </a:t>
                      </a:r>
                      <a:r>
                        <a:rPr kumimoji="0" lang="fr-CA" sz="2800" b="0" i="0" u="none" strike="noStrike" cap="none" normalizeH="0" baseline="0" dirty="0" err="1">
                          <a:ln>
                            <a:noFill/>
                          </a:ln>
                          <a:solidFill>
                            <a:schemeClr val="tx1"/>
                          </a:solidFill>
                          <a:effectLst/>
                          <a:latin typeface="Coptic1" pitchFamily="2" charset="0"/>
                          <a:cs typeface="Arial" charset="0"/>
                        </a:rPr>
                        <a:t>peklaoc</a:t>
                      </a:r>
                      <a:r>
                        <a:rPr kumimoji="0" lang="fr-CA" sz="2800" b="0" i="0" u="none" strike="noStrike" cap="none" normalizeH="0" baseline="0" dirty="0">
                          <a:ln>
                            <a:noFill/>
                          </a:ln>
                          <a:solidFill>
                            <a:schemeClr val="tx1"/>
                          </a:solidFill>
                          <a:effectLst/>
                          <a:latin typeface="Coptic1" pitchFamily="2" charset="0"/>
                          <a:cs typeface="Arial" charset="0"/>
                        </a:rPr>
                        <a:t> t/</a:t>
                      </a:r>
                      <a:r>
                        <a:rPr kumimoji="0" lang="fr-CA" sz="2800" b="0" i="0" u="none" strike="noStrike" cap="none" normalizeH="0" baseline="0" dirty="0" err="1">
                          <a:ln>
                            <a:noFill/>
                          </a:ln>
                          <a:solidFill>
                            <a:schemeClr val="tx1"/>
                          </a:solidFill>
                          <a:effectLst/>
                          <a:latin typeface="Coptic1" pitchFamily="2" charset="0"/>
                          <a:cs typeface="Arial" charset="0"/>
                        </a:rPr>
                        <a:t>rf</a:t>
                      </a:r>
                      <a:r>
                        <a:rPr kumimoji="0" lang="en-US" sz="2800" b="0" i="0" u="none" strike="noStrike" cap="none" normalizeH="0" baseline="0" dirty="0">
                          <a:ln>
                            <a:noFill/>
                          </a:ln>
                          <a:solidFill>
                            <a:schemeClr val="tx1"/>
                          </a:solidFill>
                          <a:effectLst/>
                          <a:latin typeface="Coptic1" pitchFamily="2" charset="0"/>
                          <a:cs typeface="Arial" charset="0"/>
                        </a:rPr>
                        <a:t> </a:t>
                      </a:r>
                      <a:r>
                        <a:rPr kumimoji="0" lang="en-US" sz="2800" b="0" i="0" u="none" strike="noStrike" cap="none" normalizeH="0" baseline="0" dirty="0" err="1">
                          <a:ln>
                            <a:noFill/>
                          </a:ln>
                          <a:solidFill>
                            <a:schemeClr val="tx1"/>
                          </a:solidFill>
                          <a:effectLst/>
                          <a:latin typeface="Coptic1" pitchFamily="2" charset="0"/>
                          <a:cs typeface="Arial" charset="0"/>
                        </a:rPr>
                        <a:t>Nem</a:t>
                      </a:r>
                      <a:r>
                        <a:rPr kumimoji="0" lang="en-US" sz="2800" b="0" i="0" u="none" strike="noStrike" cap="none" normalizeH="0" baseline="0" dirty="0">
                          <a:ln>
                            <a:noFill/>
                          </a:ln>
                          <a:solidFill>
                            <a:schemeClr val="tx1"/>
                          </a:solidFill>
                          <a:effectLst/>
                          <a:latin typeface="Coptic1" pitchFamily="2" charset="0"/>
                          <a:cs typeface="Arial" charset="0"/>
                        </a:rPr>
                        <a:t> </a:t>
                      </a:r>
                      <a:r>
                        <a:rPr kumimoji="0" lang="en-US" sz="2800" b="0" i="0" u="none" strike="noStrike" cap="none" normalizeH="0" baseline="0" dirty="0" err="1">
                          <a:ln>
                            <a:noFill/>
                          </a:ln>
                          <a:solidFill>
                            <a:schemeClr val="tx1"/>
                          </a:solidFill>
                          <a:effectLst/>
                          <a:latin typeface="Coptic1" pitchFamily="2" charset="0"/>
                          <a:cs typeface="Arial" charset="0"/>
                        </a:rPr>
                        <a:t>e~bolha</a:t>
                      </a:r>
                      <a:r>
                        <a:rPr kumimoji="0" lang="en-US" sz="2800" b="0" i="0" u="none" strike="noStrike" cap="none" normalizeH="0" baseline="0" dirty="0">
                          <a:ln>
                            <a:noFill/>
                          </a:ln>
                          <a:solidFill>
                            <a:schemeClr val="tx1"/>
                          </a:solidFill>
                          <a:effectLst/>
                          <a:latin typeface="Coptic1" pitchFamily="2" charset="0"/>
                          <a:cs typeface="Arial" charset="0"/>
                        </a:rPr>
                        <a:t> </a:t>
                      </a:r>
                      <a:r>
                        <a:rPr kumimoji="0" lang="en-US" sz="2800" b="0" i="0" u="none" strike="noStrike" cap="none" normalizeH="0" baseline="0" dirty="0" err="1">
                          <a:ln>
                            <a:noFill/>
                          </a:ln>
                          <a:solidFill>
                            <a:schemeClr val="tx1"/>
                          </a:solidFill>
                          <a:effectLst/>
                          <a:latin typeface="Coptic1" pitchFamily="2" charset="0"/>
                          <a:cs typeface="Arial" charset="0"/>
                        </a:rPr>
                        <a:t>trapeza</a:t>
                      </a:r>
                      <a:r>
                        <a:rPr kumimoji="0" lang="en-US" sz="2800" b="0" i="0" u="none" strike="noStrike" cap="none" normalizeH="0" baseline="0" dirty="0">
                          <a:ln>
                            <a:noFill/>
                          </a:ln>
                          <a:solidFill>
                            <a:schemeClr val="tx1"/>
                          </a:solidFill>
                          <a:effectLst/>
                          <a:latin typeface="Coptic1" pitchFamily="2" charset="0"/>
                          <a:cs typeface="Arial" charset="0"/>
                        </a:rPr>
                        <a:t> </a:t>
                      </a:r>
                      <a:r>
                        <a:rPr kumimoji="0" lang="en-US" sz="2800" b="0" i="0" u="none" strike="noStrike" cap="none" normalizeH="0" baseline="0" dirty="0" err="1">
                          <a:ln>
                            <a:noFill/>
                          </a:ln>
                          <a:solidFill>
                            <a:schemeClr val="tx1"/>
                          </a:solidFill>
                          <a:effectLst/>
                          <a:latin typeface="Coptic1" pitchFamily="2" charset="0"/>
                          <a:cs typeface="Arial" charset="0"/>
                        </a:rPr>
                        <a:t>yai</a:t>
                      </a:r>
                      <a:r>
                        <a:rPr kumimoji="0" lang="en-US" sz="2800" b="0" i="0" u="none" strike="noStrike" cap="none" normalizeH="0" baseline="0" dirty="0">
                          <a:ln>
                            <a:noFill/>
                          </a:ln>
                          <a:solidFill>
                            <a:schemeClr val="tx1"/>
                          </a:solidFill>
                          <a:effectLst/>
                          <a:latin typeface="Coptic1" pitchFamily="2" charset="0"/>
                          <a:cs typeface="Arial" charset="0"/>
                        </a:rPr>
                        <a:t>. </a:t>
                      </a:r>
                      <a:r>
                        <a:rPr kumimoji="0" lang="fr-CA" sz="2800" b="0" i="0" u="none" strike="noStrike" cap="none" normalizeH="0" baseline="0" dirty="0">
                          <a:ln>
                            <a:noFill/>
                          </a:ln>
                          <a:solidFill>
                            <a:schemeClr val="tx1"/>
                          </a:solidFill>
                          <a:effectLst/>
                          <a:latin typeface="Coptic1" pitchFamily="2" charset="0"/>
                          <a:cs typeface="Arial" charset="0"/>
                        </a:rPr>
                        <a:t>Nem </a:t>
                      </a:r>
                      <a:r>
                        <a:rPr kumimoji="0" lang="fr-CA" sz="2800" b="0" i="0" u="none" strike="noStrike" cap="none" normalizeH="0" baseline="0" dirty="0" err="1">
                          <a:ln>
                            <a:noFill/>
                          </a:ln>
                          <a:solidFill>
                            <a:schemeClr val="tx1"/>
                          </a:solidFill>
                          <a:effectLst/>
                          <a:latin typeface="Coptic1" pitchFamily="2" charset="0"/>
                          <a:cs typeface="Arial" charset="0"/>
                        </a:rPr>
                        <a:t>e~bolha</a:t>
                      </a:r>
                      <a:r>
                        <a:rPr kumimoji="0" lang="fr-CA" sz="2800" b="0" i="0" u="none" strike="noStrike" cap="none" normalizeH="0" baseline="0" dirty="0">
                          <a:ln>
                            <a:noFill/>
                          </a:ln>
                          <a:solidFill>
                            <a:schemeClr val="tx1"/>
                          </a:solidFill>
                          <a:effectLst/>
                          <a:latin typeface="Coptic1" pitchFamily="2" charset="0"/>
                          <a:cs typeface="Arial" charset="0"/>
                        </a:rPr>
                        <a:t> </a:t>
                      </a:r>
                      <a:r>
                        <a:rPr kumimoji="0" lang="fr-CA" sz="2800" b="0" i="0" u="none" strike="noStrike" cap="none" normalizeH="0" baseline="0" dirty="0" err="1">
                          <a:ln>
                            <a:noFill/>
                          </a:ln>
                          <a:solidFill>
                            <a:schemeClr val="tx1"/>
                          </a:solidFill>
                          <a:effectLst/>
                          <a:latin typeface="Coptic1" pitchFamily="2" charset="0"/>
                          <a:cs typeface="Arial" charset="0"/>
                        </a:rPr>
                        <a:t>pai</a:t>
                      </a:r>
                      <a:r>
                        <a:rPr kumimoji="0" lang="fr-CA" sz="2800" b="0" i="0" u="none" strike="noStrike" cap="none" normalizeH="0" baseline="0" dirty="0">
                          <a:ln>
                            <a:noFill/>
                          </a:ln>
                          <a:solidFill>
                            <a:schemeClr val="tx1"/>
                          </a:solidFill>
                          <a:effectLst/>
                          <a:latin typeface="Coptic1" pitchFamily="2" charset="0"/>
                          <a:cs typeface="Arial" charset="0"/>
                        </a:rPr>
                        <a:t> ma </a:t>
                      </a:r>
                      <a:r>
                        <a:rPr kumimoji="0" lang="fr-CA" sz="2800" b="0" i="0" u="none" strike="noStrike" cap="none" normalizeH="0" baseline="0" dirty="0" err="1">
                          <a:ln>
                            <a:noFill/>
                          </a:ln>
                          <a:solidFill>
                            <a:schemeClr val="tx1"/>
                          </a:solidFill>
                          <a:effectLst/>
                          <a:latin typeface="Coptic1" pitchFamily="2" charset="0"/>
                          <a:cs typeface="Arial" charset="0"/>
                        </a:rPr>
                        <a:t>eyouab</a:t>
                      </a:r>
                      <a:r>
                        <a:rPr kumimoji="0" lang="fr-CA" sz="2800" b="0" i="0" u="none" strike="noStrike" cap="none" normalizeH="0" baseline="0" dirty="0">
                          <a:ln>
                            <a:noFill/>
                          </a:ln>
                          <a:solidFill>
                            <a:schemeClr val="tx1"/>
                          </a:solidFill>
                          <a:effectLst/>
                          <a:latin typeface="Coptic1" pitchFamily="2" charset="0"/>
                          <a:cs typeface="Arial" charset="0"/>
                        </a:rPr>
                        <a:t> </a:t>
                      </a:r>
                      <a:r>
                        <a:rPr kumimoji="0" lang="fr-CA" sz="2800" b="0" i="0" u="none" strike="noStrike" cap="none" normalizeH="0" baseline="0" dirty="0" err="1">
                          <a:ln>
                            <a:noFill/>
                          </a:ln>
                          <a:solidFill>
                            <a:schemeClr val="tx1"/>
                          </a:solidFill>
                          <a:effectLst/>
                          <a:latin typeface="Coptic1" pitchFamily="2" charset="0"/>
                          <a:cs typeface="Arial" charset="0"/>
                        </a:rPr>
                        <a:t>n~tak</a:t>
                      </a:r>
                      <a:r>
                        <a:rPr kumimoji="0" lang="fr-CA" sz="2800" b="0" i="0" u="none" strike="noStrike" cap="none" normalizeH="0" baseline="0" dirty="0">
                          <a:ln>
                            <a:noFill/>
                          </a:ln>
                          <a:solidFill>
                            <a:schemeClr val="tx1"/>
                          </a:solidFill>
                          <a:effectLst/>
                          <a:latin typeface="Coptic1" pitchFamily="2" charset="0"/>
                          <a:cs typeface="Arial" charset="0"/>
                        </a:rPr>
                        <a:t> </a:t>
                      </a:r>
                      <a:r>
                        <a:rPr kumimoji="0" lang="fr-CA" sz="2800" b="0" i="0" u="none" strike="noStrike" cap="none" normalizeH="0" baseline="0" dirty="0" err="1">
                          <a:ln>
                            <a:noFill/>
                          </a:ln>
                          <a:solidFill>
                            <a:schemeClr val="tx1"/>
                          </a:solidFill>
                          <a:effectLst/>
                          <a:latin typeface="Coptic1" pitchFamily="2" charset="0"/>
                          <a:cs typeface="Arial" charset="0"/>
                        </a:rPr>
                        <a:t>vai</a:t>
                      </a:r>
                      <a:r>
                        <a:rPr kumimoji="0" lang="fr-CA" sz="2800" b="0" i="0" u="none" strike="noStrike" cap="none" normalizeH="0" baseline="0" dirty="0">
                          <a:ln>
                            <a:noFill/>
                          </a:ln>
                          <a:solidFill>
                            <a:schemeClr val="tx1"/>
                          </a:solidFill>
                          <a:effectLst/>
                          <a:latin typeface="Coptic1" pitchFamily="2" charset="0"/>
                          <a:cs typeface="Arial" charset="0"/>
                        </a:rPr>
                        <a:t>. </a:t>
                      </a:r>
                      <a:r>
                        <a:rPr kumimoji="0" lang="en-US" sz="2800" b="0" i="0" u="none" strike="noStrike" cap="none" normalizeH="0" baseline="0" dirty="0">
                          <a:ln>
                            <a:noFill/>
                          </a:ln>
                          <a:solidFill>
                            <a:schemeClr val="tx1"/>
                          </a:solidFill>
                          <a:effectLst/>
                          <a:latin typeface="Coptic1" pitchFamily="2" charset="0"/>
                          <a:cs typeface="Arial" charset="0"/>
                        </a:rPr>
                        <a:t>N/ de </a:t>
                      </a:r>
                      <a:r>
                        <a:rPr kumimoji="0" lang="en-US" sz="2800" b="0" i="0" u="none" strike="noStrike" cap="none" normalizeH="0" baseline="0" dirty="0" err="1">
                          <a:ln>
                            <a:noFill/>
                          </a:ln>
                          <a:solidFill>
                            <a:schemeClr val="tx1"/>
                          </a:solidFill>
                          <a:effectLst/>
                          <a:latin typeface="Coptic1" pitchFamily="2" charset="0"/>
                          <a:cs typeface="Arial" charset="0"/>
                        </a:rPr>
                        <a:t>eynaneu</a:t>
                      </a:r>
                      <a:r>
                        <a:rPr kumimoji="0" lang="en-US" sz="2800" b="0" i="0" u="none" strike="noStrike" cap="none" normalizeH="0" baseline="0" dirty="0">
                          <a:ln>
                            <a:noFill/>
                          </a:ln>
                          <a:solidFill>
                            <a:schemeClr val="tx1"/>
                          </a:solidFill>
                          <a:effectLst/>
                          <a:latin typeface="Coptic1" pitchFamily="2" charset="0"/>
                          <a:cs typeface="Arial" charset="0"/>
                        </a:rPr>
                        <a:t> </a:t>
                      </a:r>
                      <a:r>
                        <a:rPr kumimoji="0" lang="en-US" sz="2800" b="0" i="0" u="none" strike="noStrike" cap="none" normalizeH="0" baseline="0" dirty="0" err="1">
                          <a:ln>
                            <a:noFill/>
                          </a:ln>
                          <a:solidFill>
                            <a:schemeClr val="tx1"/>
                          </a:solidFill>
                          <a:effectLst/>
                          <a:latin typeface="Coptic1" pitchFamily="2" charset="0"/>
                          <a:cs typeface="Arial" charset="0"/>
                        </a:rPr>
                        <a:t>nem</a:t>
                      </a:r>
                      <a:r>
                        <a:rPr kumimoji="0" lang="en-US" sz="2800" b="0" i="0" u="none" strike="noStrike" cap="none" normalizeH="0" baseline="0" dirty="0">
                          <a:ln>
                            <a:noFill/>
                          </a:ln>
                          <a:solidFill>
                            <a:schemeClr val="tx1"/>
                          </a:solidFill>
                          <a:effectLst/>
                          <a:latin typeface="Coptic1" pitchFamily="2" charset="0"/>
                          <a:cs typeface="Arial" charset="0"/>
                        </a:rPr>
                        <a:t> n/</a:t>
                      </a:r>
                      <a:r>
                        <a:rPr kumimoji="0" lang="en-US" sz="2800" b="0" i="0" u="none" strike="noStrike" cap="none" normalizeH="0" baseline="0" dirty="0" err="1">
                          <a:ln>
                            <a:noFill/>
                          </a:ln>
                          <a:solidFill>
                            <a:schemeClr val="tx1"/>
                          </a:solidFill>
                          <a:effectLst/>
                          <a:latin typeface="Coptic1" pitchFamily="2" charset="0"/>
                          <a:cs typeface="Arial" charset="0"/>
                        </a:rPr>
                        <a:t>e~ternofri</a:t>
                      </a:r>
                      <a:r>
                        <a:rPr kumimoji="0" lang="en-US" sz="2800" b="0" i="0" u="none" strike="noStrike" cap="none" normalizeH="0" baseline="0" dirty="0">
                          <a:ln>
                            <a:noFill/>
                          </a:ln>
                          <a:solidFill>
                            <a:schemeClr val="tx1"/>
                          </a:solidFill>
                          <a:effectLst/>
                          <a:latin typeface="Coptic1" pitchFamily="2" charset="0"/>
                          <a:cs typeface="Arial" charset="0"/>
                        </a:rPr>
                        <a:t> </a:t>
                      </a:r>
                      <a:r>
                        <a:rPr kumimoji="0" lang="en-US" sz="2800" b="0" i="0" u="none" strike="noStrike" cap="none" normalizeH="0" baseline="0" dirty="0" err="1">
                          <a:ln>
                            <a:noFill/>
                          </a:ln>
                          <a:solidFill>
                            <a:schemeClr val="tx1"/>
                          </a:solidFill>
                          <a:effectLst/>
                          <a:latin typeface="Coptic1" pitchFamily="2" charset="0"/>
                          <a:cs typeface="Arial" charset="0"/>
                        </a:rPr>
                        <a:t>cahni</a:t>
                      </a:r>
                      <a:r>
                        <a:rPr kumimoji="0" lang="en-US" sz="2800" b="0" i="0" u="none" strike="noStrike" cap="none" normalizeH="0" baseline="0" dirty="0">
                          <a:ln>
                            <a:noFill/>
                          </a:ln>
                          <a:solidFill>
                            <a:schemeClr val="tx1"/>
                          </a:solidFill>
                          <a:effectLst/>
                          <a:latin typeface="Coptic1" pitchFamily="2" charset="0"/>
                          <a:cs typeface="Arial" charset="0"/>
                        </a:rPr>
                        <a:t> </a:t>
                      </a:r>
                      <a:r>
                        <a:rPr kumimoji="0" lang="en-US" sz="2800" b="0" i="0" u="none" strike="noStrike" cap="none" normalizeH="0" baseline="0" dirty="0" err="1">
                          <a:ln>
                            <a:noFill/>
                          </a:ln>
                          <a:solidFill>
                            <a:schemeClr val="tx1"/>
                          </a:solidFill>
                          <a:effectLst/>
                          <a:latin typeface="Coptic1" pitchFamily="2" charset="0"/>
                          <a:cs typeface="Arial" charset="0"/>
                        </a:rPr>
                        <a:t>m~mwou</a:t>
                      </a:r>
                      <a:r>
                        <a:rPr kumimoji="0" lang="en-US" sz="2800" b="0" i="0" u="none" strike="noStrike" cap="none" normalizeH="0" baseline="0" dirty="0">
                          <a:ln>
                            <a:noFill/>
                          </a:ln>
                          <a:solidFill>
                            <a:schemeClr val="tx1"/>
                          </a:solidFill>
                          <a:effectLst/>
                          <a:latin typeface="Coptic1" pitchFamily="2" charset="0"/>
                          <a:cs typeface="Arial" charset="0"/>
                        </a:rPr>
                        <a:t> nan: je </a:t>
                      </a:r>
                      <a:r>
                        <a:rPr kumimoji="0" lang="en-US" sz="2800" b="0" i="0" u="none" strike="noStrike" cap="none" normalizeH="0" baseline="0" dirty="0" err="1">
                          <a:ln>
                            <a:noFill/>
                          </a:ln>
                          <a:solidFill>
                            <a:schemeClr val="tx1"/>
                          </a:solidFill>
                          <a:effectLst/>
                          <a:latin typeface="Coptic1" pitchFamily="2" charset="0"/>
                          <a:cs typeface="Arial" charset="0"/>
                        </a:rPr>
                        <a:t>n~yok</a:t>
                      </a:r>
                      <a:r>
                        <a:rPr kumimoji="0" lang="en-US" sz="2800" b="0" i="0" u="none" strike="noStrike" cap="none" normalizeH="0" baseline="0" dirty="0">
                          <a:ln>
                            <a:noFill/>
                          </a:ln>
                          <a:solidFill>
                            <a:schemeClr val="tx1"/>
                          </a:solidFill>
                          <a:effectLst/>
                          <a:latin typeface="Coptic1" pitchFamily="2" charset="0"/>
                          <a:cs typeface="Arial" charset="0"/>
                        </a:rPr>
                        <a:t> pe </a:t>
                      </a:r>
                      <a:r>
                        <a:rPr kumimoji="0" lang="en-US" sz="2800" b="0" i="0" u="none" strike="noStrike" cap="none" normalizeH="0" baseline="0" dirty="0" err="1">
                          <a:ln>
                            <a:noFill/>
                          </a:ln>
                          <a:solidFill>
                            <a:schemeClr val="tx1"/>
                          </a:solidFill>
                          <a:effectLst/>
                          <a:latin typeface="Coptic1" pitchFamily="2" charset="0"/>
                          <a:cs typeface="Arial" charset="0"/>
                        </a:rPr>
                        <a:t>e~tak</a:t>
                      </a:r>
                      <a:r>
                        <a:rPr kumimoji="0" lang="en-US" sz="2800" b="0" i="0" u="none" strike="noStrike" cap="none" normalizeH="0" baseline="0" dirty="0">
                          <a:ln>
                            <a:noFill/>
                          </a:ln>
                          <a:solidFill>
                            <a:schemeClr val="tx1"/>
                          </a:solidFill>
                          <a:effectLst/>
                          <a:latin typeface="Coptic1" pitchFamily="2" charset="0"/>
                          <a:cs typeface="Arial" charset="0"/>
                        </a:rPr>
                        <a:t>] </a:t>
                      </a:r>
                      <a:r>
                        <a:rPr kumimoji="0" lang="en-US" sz="2800" b="0" i="0" u="none" strike="noStrike" cap="none" normalizeH="0" baseline="0" dirty="0" err="1">
                          <a:ln>
                            <a:noFill/>
                          </a:ln>
                          <a:solidFill>
                            <a:schemeClr val="tx1"/>
                          </a:solidFill>
                          <a:effectLst/>
                          <a:latin typeface="Coptic1" pitchFamily="2" charset="0"/>
                          <a:cs typeface="Arial" charset="0"/>
                        </a:rPr>
                        <a:t>m~piersisi</a:t>
                      </a:r>
                      <a:r>
                        <a:rPr kumimoji="0" lang="en-US" sz="2800" b="0" i="0" u="none" strike="noStrike" cap="none" normalizeH="0" baseline="0" dirty="0">
                          <a:ln>
                            <a:noFill/>
                          </a:ln>
                          <a:solidFill>
                            <a:schemeClr val="tx1"/>
                          </a:solidFill>
                          <a:effectLst/>
                          <a:latin typeface="Coptic1" pitchFamily="2" charset="0"/>
                          <a:cs typeface="Arial" charset="0"/>
                        </a:rPr>
                        <a:t> nan: </a:t>
                      </a:r>
                      <a:r>
                        <a:rPr kumimoji="0" lang="en-US" sz="2800" b="0" i="0" u="none" strike="noStrike" cap="none" normalizeH="0" baseline="0" dirty="0" err="1">
                          <a:ln>
                            <a:noFill/>
                          </a:ln>
                          <a:solidFill>
                            <a:schemeClr val="tx1"/>
                          </a:solidFill>
                          <a:effectLst/>
                          <a:latin typeface="Coptic1" pitchFamily="2" charset="0"/>
                          <a:cs typeface="Arial" charset="0"/>
                        </a:rPr>
                        <a:t>e~hwmi</a:t>
                      </a:r>
                      <a:r>
                        <a:rPr kumimoji="0" lang="en-US" sz="2800" b="0" i="0" u="none" strike="noStrike" cap="none" normalizeH="0" baseline="0" dirty="0">
                          <a:ln>
                            <a:noFill/>
                          </a:ln>
                          <a:solidFill>
                            <a:schemeClr val="tx1"/>
                          </a:solidFill>
                          <a:effectLst/>
                          <a:latin typeface="Coptic1" pitchFamily="2" charset="0"/>
                          <a:cs typeface="Arial" charset="0"/>
                        </a:rPr>
                        <a:t> </a:t>
                      </a:r>
                      <a:r>
                        <a:rPr kumimoji="0" lang="en-US" sz="2800" b="0" i="0" u="none" strike="noStrike" cap="none" normalizeH="0" baseline="0" dirty="0" err="1">
                          <a:ln>
                            <a:noFill/>
                          </a:ln>
                          <a:solidFill>
                            <a:schemeClr val="tx1"/>
                          </a:solidFill>
                          <a:effectLst/>
                          <a:latin typeface="Coptic1" pitchFamily="2" charset="0"/>
                          <a:cs typeface="Arial" charset="0"/>
                        </a:rPr>
                        <a:t>e~jen</a:t>
                      </a:r>
                      <a:r>
                        <a:rPr kumimoji="0" lang="en-US" sz="2800" b="0" i="0" u="none" strike="noStrike" cap="none" normalizeH="0" baseline="0" dirty="0">
                          <a:ln>
                            <a:noFill/>
                          </a:ln>
                          <a:solidFill>
                            <a:schemeClr val="tx1"/>
                          </a:solidFill>
                          <a:effectLst/>
                          <a:latin typeface="Coptic1" pitchFamily="2" charset="0"/>
                          <a:cs typeface="Arial" charset="0"/>
                        </a:rPr>
                        <a:t> </a:t>
                      </a:r>
                      <a:r>
                        <a:rPr kumimoji="0" lang="en-US" sz="2800" b="0" i="0" u="none" strike="noStrike" cap="none" normalizeH="0" baseline="0" dirty="0" err="1">
                          <a:ln>
                            <a:noFill/>
                          </a:ln>
                          <a:solidFill>
                            <a:schemeClr val="tx1"/>
                          </a:solidFill>
                          <a:effectLst/>
                          <a:latin typeface="Coptic1" pitchFamily="2" charset="0"/>
                          <a:cs typeface="Arial" charset="0"/>
                        </a:rPr>
                        <a:t>nihof</a:t>
                      </a:r>
                      <a:r>
                        <a:rPr kumimoji="0" lang="en-US" sz="2800" b="0" i="0" u="none" strike="noStrike" cap="none" normalizeH="0" baseline="0" dirty="0">
                          <a:ln>
                            <a:noFill/>
                          </a:ln>
                          <a:solidFill>
                            <a:schemeClr val="tx1"/>
                          </a:solidFill>
                          <a:effectLst/>
                          <a:latin typeface="Coptic1" pitchFamily="2" charset="0"/>
                          <a:cs typeface="Arial" charset="0"/>
                        </a:rPr>
                        <a:t> </a:t>
                      </a:r>
                      <a:r>
                        <a:rPr kumimoji="0" lang="en-US" sz="2800" b="0" i="0" u="none" strike="noStrike" cap="none" normalizeH="0" baseline="0" dirty="0" err="1">
                          <a:ln>
                            <a:noFill/>
                          </a:ln>
                          <a:solidFill>
                            <a:schemeClr val="tx1"/>
                          </a:solidFill>
                          <a:effectLst/>
                          <a:latin typeface="Coptic1" pitchFamily="2" charset="0"/>
                          <a:cs typeface="Arial" charset="0"/>
                        </a:rPr>
                        <a:t>nem</a:t>
                      </a:r>
                      <a:r>
                        <a:rPr kumimoji="0" lang="en-US" sz="2800" b="0" i="0" u="none" strike="noStrike" cap="none" normalizeH="0" baseline="0" dirty="0">
                          <a:ln>
                            <a:noFill/>
                          </a:ln>
                          <a:solidFill>
                            <a:schemeClr val="tx1"/>
                          </a:solidFill>
                          <a:effectLst/>
                          <a:latin typeface="Coptic1" pitchFamily="2" charset="0"/>
                          <a:cs typeface="Arial" charset="0"/>
                        </a:rPr>
                        <a:t> </a:t>
                      </a:r>
                      <a:r>
                        <a:rPr kumimoji="0" lang="en-US" sz="2800" b="0" i="0" u="none" strike="noStrike" cap="none" normalizeH="0" baseline="0" dirty="0" err="1">
                          <a:ln>
                            <a:noFill/>
                          </a:ln>
                          <a:solidFill>
                            <a:schemeClr val="tx1"/>
                          </a:solidFill>
                          <a:effectLst/>
                          <a:latin typeface="Coptic1" pitchFamily="2" charset="0"/>
                          <a:cs typeface="Arial" charset="0"/>
                        </a:rPr>
                        <a:t>ni</a:t>
                      </a:r>
                      <a:r>
                        <a:rPr kumimoji="0" lang="en-US" sz="2800" b="0" i="0" u="none" strike="noStrike" cap="none" normalizeH="0" baseline="0" dirty="0">
                          <a:ln>
                            <a:noFill/>
                          </a:ln>
                          <a:solidFill>
                            <a:schemeClr val="tx1"/>
                          </a:solidFill>
                          <a:effectLst/>
                          <a:latin typeface="Coptic1" pitchFamily="2" charset="0"/>
                          <a:cs typeface="Arial" charset="0"/>
                        </a:rPr>
                        <a:t>[l/: </a:t>
                      </a:r>
                      <a:r>
                        <a:rPr kumimoji="0" lang="en-US" sz="2800" b="0" i="0" u="none" strike="noStrike" cap="none" normalizeH="0" baseline="0" dirty="0" err="1">
                          <a:ln>
                            <a:noFill/>
                          </a:ln>
                          <a:solidFill>
                            <a:schemeClr val="tx1"/>
                          </a:solidFill>
                          <a:effectLst/>
                          <a:latin typeface="Coptic1" pitchFamily="2" charset="0"/>
                          <a:cs typeface="Arial" charset="0"/>
                        </a:rPr>
                        <a:t>nem</a:t>
                      </a:r>
                      <a:r>
                        <a:rPr kumimoji="0" lang="en-US" sz="2800" b="0" i="0" u="none" strike="noStrike" cap="none" normalizeH="0" baseline="0" dirty="0">
                          <a:ln>
                            <a:noFill/>
                          </a:ln>
                          <a:solidFill>
                            <a:schemeClr val="tx1"/>
                          </a:solidFill>
                          <a:effectLst/>
                          <a:latin typeface="Coptic1" pitchFamily="2" charset="0"/>
                          <a:cs typeface="Arial" charset="0"/>
                        </a:rPr>
                        <a:t> </a:t>
                      </a:r>
                      <a:r>
                        <a:rPr kumimoji="0" lang="en-US" sz="2800" b="0" i="0" u="none" strike="noStrike" cap="none" normalizeH="0" baseline="0" dirty="0" err="1">
                          <a:ln>
                            <a:noFill/>
                          </a:ln>
                          <a:solidFill>
                            <a:schemeClr val="tx1"/>
                          </a:solidFill>
                          <a:effectLst/>
                          <a:latin typeface="Coptic1" pitchFamily="2" charset="0"/>
                          <a:cs typeface="Arial" charset="0"/>
                        </a:rPr>
                        <a:t>e~jen</a:t>
                      </a:r>
                      <a:r>
                        <a:rPr kumimoji="0" lang="en-US" sz="2800" b="0" i="0" u="none" strike="noStrike" cap="none" normalizeH="0" baseline="0" dirty="0">
                          <a:ln>
                            <a:noFill/>
                          </a:ln>
                          <a:solidFill>
                            <a:schemeClr val="tx1"/>
                          </a:solidFill>
                          <a:effectLst/>
                          <a:latin typeface="Coptic1" pitchFamily="2" charset="0"/>
                          <a:cs typeface="Arial" charset="0"/>
                        </a:rPr>
                        <a:t> ]</a:t>
                      </a:r>
                      <a:r>
                        <a:rPr kumimoji="0" lang="en-US" sz="2800" b="0" i="0" u="none" strike="noStrike" cap="none" normalizeH="0" baseline="0" dirty="0" err="1">
                          <a:ln>
                            <a:noFill/>
                          </a:ln>
                          <a:solidFill>
                            <a:schemeClr val="tx1"/>
                          </a:solidFill>
                          <a:effectLst/>
                          <a:latin typeface="Coptic1" pitchFamily="2" charset="0"/>
                          <a:cs typeface="Arial" charset="0"/>
                        </a:rPr>
                        <a:t>jom</a:t>
                      </a:r>
                      <a:r>
                        <a:rPr kumimoji="0" lang="en-US" sz="2800" b="0" i="0" u="none" strike="noStrike" cap="none" normalizeH="0" baseline="0" dirty="0">
                          <a:ln>
                            <a:noFill/>
                          </a:ln>
                          <a:solidFill>
                            <a:schemeClr val="tx1"/>
                          </a:solidFill>
                          <a:effectLst/>
                          <a:latin typeface="Coptic1" pitchFamily="2" charset="0"/>
                          <a:cs typeface="Arial" charset="0"/>
                        </a:rPr>
                        <a:t> t/</a:t>
                      </a:r>
                      <a:r>
                        <a:rPr kumimoji="0" lang="en-US" sz="2800" b="0" i="0" u="none" strike="noStrike" cap="none" normalizeH="0" baseline="0" dirty="0" err="1">
                          <a:ln>
                            <a:noFill/>
                          </a:ln>
                          <a:solidFill>
                            <a:schemeClr val="tx1"/>
                          </a:solidFill>
                          <a:effectLst/>
                          <a:latin typeface="Coptic1" pitchFamily="2" charset="0"/>
                          <a:cs typeface="Arial" charset="0"/>
                        </a:rPr>
                        <a:t>rc</a:t>
                      </a:r>
                      <a:r>
                        <a:rPr kumimoji="0" lang="en-US" sz="2800" b="0" i="0" u="none" strike="noStrike" cap="none" normalizeH="0" baseline="0" dirty="0">
                          <a:ln>
                            <a:noFill/>
                          </a:ln>
                          <a:solidFill>
                            <a:schemeClr val="tx1"/>
                          </a:solidFill>
                          <a:effectLst/>
                          <a:latin typeface="Coptic1" pitchFamily="2" charset="0"/>
                          <a:cs typeface="Arial" charset="0"/>
                        </a:rPr>
                        <a:t> </a:t>
                      </a:r>
                      <a:r>
                        <a:rPr kumimoji="0" lang="en-US" sz="2800" b="0" i="0" u="none" strike="noStrike" cap="none" normalizeH="0" baseline="0" dirty="0" err="1">
                          <a:ln>
                            <a:noFill/>
                          </a:ln>
                          <a:solidFill>
                            <a:schemeClr val="tx1"/>
                          </a:solidFill>
                          <a:effectLst/>
                          <a:latin typeface="Coptic1" pitchFamily="2" charset="0"/>
                          <a:cs typeface="Arial" charset="0"/>
                        </a:rPr>
                        <a:t>n~te</a:t>
                      </a:r>
                      <a:r>
                        <a:rPr kumimoji="0" lang="en-US" sz="2800" b="0" i="0" u="none" strike="noStrike" cap="none" normalizeH="0" baseline="0" dirty="0">
                          <a:ln>
                            <a:noFill/>
                          </a:ln>
                          <a:solidFill>
                            <a:schemeClr val="tx1"/>
                          </a:solidFill>
                          <a:effectLst/>
                          <a:latin typeface="Coptic1" pitchFamily="2" charset="0"/>
                          <a:cs typeface="Arial" charset="0"/>
                        </a:rPr>
                        <a:t> </a:t>
                      </a:r>
                      <a:r>
                        <a:rPr kumimoji="0" lang="en-US" sz="2800" b="0" i="0" u="none" strike="noStrike" cap="none" normalizeH="0" baseline="0" dirty="0" err="1">
                          <a:ln>
                            <a:noFill/>
                          </a:ln>
                          <a:solidFill>
                            <a:schemeClr val="tx1"/>
                          </a:solidFill>
                          <a:effectLst/>
                          <a:latin typeface="Coptic1" pitchFamily="2" charset="0"/>
                          <a:cs typeface="Arial" charset="0"/>
                        </a:rPr>
                        <a:t>pijaji</a:t>
                      </a:r>
                      <a:r>
                        <a:rPr kumimoji="0" lang="en-US" sz="2800" b="0" i="0" u="none" strike="noStrike" cap="none" normalizeH="0" baseline="0" dirty="0">
                          <a:ln>
                            <a:noFill/>
                          </a:ln>
                          <a:solidFill>
                            <a:schemeClr val="tx1"/>
                          </a:solidFill>
                          <a:effectLst/>
                          <a:latin typeface="Arial" charset="0"/>
                          <a:cs typeface="Arial" charset="0"/>
                        </a:rPr>
                        <a:t>.</a:t>
                      </a:r>
                    </a:p>
                  </a:txBody>
                  <a:tcPr marL="121920" marR="121920" horzOverflow="overflow">
                    <a:lnL>
                      <a:noFill/>
                    </a:lnL>
                    <a:lnR>
                      <a:noFill/>
                    </a:lnR>
                    <a:lnT>
                      <a:noFill/>
                    </a:lnT>
                    <a:lnB cap="flat">
                      <a:noFill/>
                    </a:lnB>
                    <a:lnTlToBr>
                      <a:noFill/>
                    </a:lnTlToBr>
                    <a:lnBlToTr>
                      <a:noFill/>
                    </a:lnBlToTr>
                    <a:noFill/>
                  </a:tcPr>
                </a:tc>
                <a:tc>
                  <a:txBody>
                    <a:bodyPr/>
                    <a:lstStyle/>
                    <a:p>
                      <a:pPr marL="0" marR="0" lvl="0" indent="0" algn="just" defTabSz="914400" rtl="0" eaLnBrk="1" fontAlgn="base" latinLnBrk="0" hangingPunct="1">
                        <a:lnSpc>
                          <a:spcPct val="100000"/>
                        </a:lnSpc>
                        <a:spcBef>
                          <a:spcPct val="20000"/>
                        </a:spcBef>
                        <a:spcAft>
                          <a:spcPct val="0"/>
                        </a:spcAft>
                        <a:buClrTx/>
                        <a:buSzTx/>
                        <a:buFontTx/>
                        <a:buNone/>
                        <a:tabLst/>
                      </a:pPr>
                      <a:r>
                        <a:rPr kumimoji="0" lang="fr-CA" sz="2800" b="0" i="0" u="none" strike="noStrike" cap="none" normalizeH="0" baseline="0" dirty="0">
                          <a:ln>
                            <a:noFill/>
                          </a:ln>
                          <a:solidFill>
                            <a:schemeClr val="tx1"/>
                          </a:solidFill>
                          <a:effectLst/>
                          <a:latin typeface="Arial" charset="0"/>
                          <a:cs typeface="Arial" charset="0"/>
                        </a:rPr>
                        <a:t>éloigne-les de nous, Et de tout Ton peuple, de cette table, et  de  ce lieu saint qui est à Toi. Comble-nous de  tous les biens et de tous les dons convenables, car c’est Toi qui nous as donné le pouvoir de fouler aux pieds les serpents, les scorpions  et toute la puissance de l’ennemi</a:t>
                      </a:r>
                      <a:r>
                        <a:rPr kumimoji="0" lang="fr-CA" sz="4000" b="0" i="0" u="none" strike="noStrike" cap="none" normalizeH="0" baseline="0" dirty="0">
                          <a:ln>
                            <a:noFill/>
                          </a:ln>
                          <a:solidFill>
                            <a:schemeClr val="tx1"/>
                          </a:solidFill>
                          <a:effectLst/>
                          <a:latin typeface="Arial" charset="0"/>
                          <a:cs typeface="Arial" charset="0"/>
                        </a:rPr>
                        <a:t>. </a:t>
                      </a:r>
                    </a:p>
                  </a:txBody>
                  <a:tcPr marL="121920" marR="121920" horzOverflow="overflow">
                    <a:lnL>
                      <a:noFill/>
                    </a:lnL>
                    <a:lnR>
                      <a:noFill/>
                    </a:lnR>
                    <a:lnT>
                      <a:noFill/>
                    </a:lnT>
                    <a:lnB cap="flat">
                      <a:noFill/>
                    </a:lnB>
                    <a:lnTlToBr>
                      <a:noFill/>
                    </a:lnTlToBr>
                    <a:lnBlToTr>
                      <a:noFill/>
                    </a:lnBlToTr>
                    <a:noFill/>
                  </a:tcPr>
                </a:tc>
                <a:tc>
                  <a:txBody>
                    <a:bodyPr/>
                    <a:lstStyle/>
                    <a:p>
                      <a:pPr marL="0" marR="0" lvl="0" indent="0" algn="just" defTabSz="914400" rtl="1" eaLnBrk="1" fontAlgn="base" latinLnBrk="0" hangingPunct="1">
                        <a:lnSpc>
                          <a:spcPct val="100000"/>
                        </a:lnSpc>
                        <a:spcBef>
                          <a:spcPct val="20000"/>
                        </a:spcBef>
                        <a:spcAft>
                          <a:spcPct val="0"/>
                        </a:spcAft>
                        <a:buClrTx/>
                        <a:buSzTx/>
                        <a:buFontTx/>
                        <a:buNone/>
                        <a:tabLst/>
                      </a:pPr>
                      <a:r>
                        <a:rPr kumimoji="0" lang="ar-SA" sz="3600" b="0" i="0" u="none" strike="noStrike" cap="none" normalizeH="0" baseline="0" dirty="0">
                          <a:ln>
                            <a:noFill/>
                          </a:ln>
                          <a:solidFill>
                            <a:schemeClr val="tx1"/>
                          </a:solidFill>
                          <a:effectLst/>
                          <a:latin typeface="Arial" charset="0"/>
                          <a:cs typeface="Arial" charset="0"/>
                        </a:rPr>
                        <a:t>انزعها عنا، وعن سائر شعبك، وعن هَذِه المائدة،</a:t>
                      </a:r>
                      <a:r>
                        <a:rPr kumimoji="0" lang="fr-FR" sz="3600" b="0" i="0" u="none" strike="noStrike" cap="none" normalizeH="0" baseline="0" dirty="0">
                          <a:ln>
                            <a:noFill/>
                          </a:ln>
                          <a:solidFill>
                            <a:schemeClr val="tx1"/>
                          </a:solidFill>
                          <a:effectLst/>
                          <a:latin typeface="Arial" charset="0"/>
                          <a:cs typeface="Arial" charset="0"/>
                        </a:rPr>
                        <a:t> </a:t>
                      </a:r>
                      <a:r>
                        <a:rPr kumimoji="0" lang="ar-SA" sz="3600" b="0" i="0" u="none" strike="noStrike" cap="none" normalizeH="0" baseline="0" dirty="0">
                          <a:ln>
                            <a:noFill/>
                          </a:ln>
                          <a:solidFill>
                            <a:schemeClr val="tx1"/>
                          </a:solidFill>
                          <a:effectLst/>
                          <a:latin typeface="Arial" charset="0"/>
                          <a:cs typeface="Arial" charset="0"/>
                        </a:rPr>
                        <a:t>وعن مَوضعِكَ المُقدس هذا. أما الصالحات والنافعات فارزقنا إياها لأنكَ أنتَ </a:t>
                      </a:r>
                      <a:r>
                        <a:rPr kumimoji="0" lang="ar-SA" sz="3600" b="0" i="0" u="none" strike="noStrike" cap="none" normalizeH="0" baseline="0" dirty="0" err="1">
                          <a:ln>
                            <a:noFill/>
                          </a:ln>
                          <a:solidFill>
                            <a:schemeClr val="tx1"/>
                          </a:solidFill>
                          <a:effectLst/>
                          <a:latin typeface="Arial" charset="0"/>
                          <a:cs typeface="Arial" charset="0"/>
                        </a:rPr>
                        <a:t>الذى</a:t>
                      </a:r>
                      <a:r>
                        <a:rPr kumimoji="0" lang="ar-SA" sz="3600" b="0" i="0" u="none" strike="noStrike" cap="none" normalizeH="0" baseline="0" dirty="0">
                          <a:ln>
                            <a:noFill/>
                          </a:ln>
                          <a:solidFill>
                            <a:schemeClr val="tx1"/>
                          </a:solidFill>
                          <a:effectLst/>
                          <a:latin typeface="Arial" charset="0"/>
                          <a:cs typeface="Arial" charset="0"/>
                        </a:rPr>
                        <a:t> أعطيتنا السلطان أن ندوس الحيات والعقارب وكل قوة العدو.</a:t>
                      </a:r>
                      <a:endParaRPr kumimoji="0" lang="en-US" sz="3600" b="0" i="0" u="none" strike="noStrike" cap="none" normalizeH="0" baseline="0" dirty="0">
                        <a:ln>
                          <a:noFill/>
                        </a:ln>
                        <a:solidFill>
                          <a:schemeClr val="tx1"/>
                        </a:solidFill>
                        <a:effectLst/>
                        <a:latin typeface="Arial" charset="0"/>
                        <a:cs typeface="Arial" charset="0"/>
                      </a:endParaRPr>
                    </a:p>
                  </a:txBody>
                  <a:tcPr marL="121920" marR="121920" horzOverflow="overflow">
                    <a:lnL>
                      <a:noFill/>
                    </a:lnL>
                    <a:lnR cap="flat">
                      <a:noFill/>
                    </a:lnR>
                    <a:lnT>
                      <a:noFill/>
                    </a:lnT>
                    <a:lnB cap="flat">
                      <a:noFill/>
                    </a:lnB>
                    <a:lnTlToBr>
                      <a:noFill/>
                    </a:lnTlToBr>
                    <a:lnBlToTr>
                      <a:noFill/>
                    </a:lnBlToTr>
                    <a:noFill/>
                  </a:tcPr>
                </a:tc>
                <a:extLst>
                  <a:ext uri="{0D108BD9-81ED-4DB2-BD59-A6C34878D82A}">
                    <a16:rowId xmlns:a16="http://schemas.microsoft.com/office/drawing/2014/main" val="10001"/>
                  </a:ext>
                </a:extLst>
              </a:tr>
            </a:tbl>
          </a:graphicData>
        </a:graphic>
      </p:graphicFrame>
    </p:spTree>
  </p:cSld>
  <p:clrMapOvr>
    <a:masterClrMapping/>
  </p:clrMapOvr>
</p:sld>
</file>

<file path=ppt/slides/slide7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3571074" name="Group 2"/>
          <p:cNvGraphicFramePr>
            <a:graphicFrameLocks noGrp="1"/>
          </p:cNvGraphicFramePr>
          <p:nvPr/>
        </p:nvGraphicFramePr>
        <p:xfrm>
          <a:off x="335360" y="404664"/>
          <a:ext cx="11449272" cy="5431536"/>
        </p:xfrm>
        <a:graphic>
          <a:graphicData uri="http://schemas.openxmlformats.org/drawingml/2006/table">
            <a:tbl>
              <a:tblPr/>
              <a:tblGrid>
                <a:gridCol w="6869563">
                  <a:extLst>
                    <a:ext uri="{9D8B030D-6E8A-4147-A177-3AD203B41FA5}">
                      <a16:colId xmlns:a16="http://schemas.microsoft.com/office/drawing/2014/main" val="20000"/>
                    </a:ext>
                  </a:extLst>
                </a:gridCol>
                <a:gridCol w="4579709">
                  <a:extLst>
                    <a:ext uri="{9D8B030D-6E8A-4147-A177-3AD203B41FA5}">
                      <a16:colId xmlns:a16="http://schemas.microsoft.com/office/drawing/2014/main" val="20001"/>
                    </a:ext>
                  </a:extLst>
                </a:gridCol>
              </a:tblGrid>
              <a:tr h="5328592">
                <a:tc>
                  <a:txBody>
                    <a:bodyPr/>
                    <a:lstStyle/>
                    <a:p>
                      <a:pPr marL="0" marR="0" lvl="0" indent="0" algn="just" defTabSz="914400" rtl="0" eaLnBrk="1" fontAlgn="base" latinLnBrk="0" hangingPunct="1">
                        <a:lnSpc>
                          <a:spcPct val="100000"/>
                        </a:lnSpc>
                        <a:spcBef>
                          <a:spcPct val="20000"/>
                        </a:spcBef>
                        <a:spcAft>
                          <a:spcPct val="0"/>
                        </a:spcAft>
                        <a:buClrTx/>
                        <a:buSzTx/>
                        <a:buFontTx/>
                        <a:buNone/>
                        <a:tabLst/>
                      </a:pPr>
                      <a:r>
                        <a:rPr kumimoji="0" lang="fr-CA" sz="2400" b="0" i="0" u="sng" strike="noStrike" cap="none" normalizeH="0" baseline="0" dirty="0">
                          <a:ln>
                            <a:noFill/>
                          </a:ln>
                          <a:solidFill>
                            <a:schemeClr val="tx1"/>
                          </a:solidFill>
                          <a:effectLst/>
                          <a:latin typeface="Arial" charset="0"/>
                          <a:cs typeface="Arial" charset="0"/>
                        </a:rPr>
                        <a:t>Prêtre:</a:t>
                      </a:r>
                      <a:r>
                        <a:rPr kumimoji="0" lang="fr-FR" sz="2400" b="0" i="0" u="none" strike="noStrike" cap="none" normalizeH="0" baseline="0" dirty="0">
                          <a:ln>
                            <a:noFill/>
                          </a:ln>
                          <a:solidFill>
                            <a:schemeClr val="tx1"/>
                          </a:solidFill>
                          <a:effectLst/>
                          <a:latin typeface="Arial" charset="0"/>
                          <a:cs typeface="Arial" charset="0"/>
                        </a:rPr>
                        <a:t> </a:t>
                      </a:r>
                    </a:p>
                    <a:p>
                      <a:pPr marL="0" marR="0" lvl="0" indent="0" algn="just" defTabSz="914400" rtl="0" eaLnBrk="1" fontAlgn="base" latinLnBrk="0" hangingPunct="1">
                        <a:lnSpc>
                          <a:spcPct val="100000"/>
                        </a:lnSpc>
                        <a:spcBef>
                          <a:spcPts val="0"/>
                        </a:spcBef>
                        <a:spcAft>
                          <a:spcPct val="0"/>
                        </a:spcAft>
                        <a:buClrTx/>
                        <a:buSzTx/>
                        <a:buFontTx/>
                        <a:buNone/>
                        <a:tabLst/>
                      </a:pPr>
                      <a:r>
                        <a:rPr kumimoji="0" lang="fr-CA" sz="2800" b="0" i="0" u="none" strike="noStrike" cap="none" normalizeH="0" baseline="0" dirty="0">
                          <a:ln>
                            <a:noFill/>
                          </a:ln>
                          <a:solidFill>
                            <a:schemeClr val="tx1"/>
                          </a:solidFill>
                          <a:effectLst/>
                          <a:latin typeface="Arial" charset="0"/>
                          <a:cs typeface="Arial" charset="0"/>
                        </a:rPr>
                        <a:t>Tes serviteurs, les ministres en ce jour, le(s) higoumène</a:t>
                      </a:r>
                      <a:r>
                        <a:rPr kumimoji="0" lang="ar-EG" sz="2800" b="0" i="0" u="none" strike="noStrike" cap="none" normalizeH="0" baseline="0" dirty="0">
                          <a:ln>
                            <a:noFill/>
                          </a:ln>
                          <a:solidFill>
                            <a:schemeClr val="tx1"/>
                          </a:solidFill>
                          <a:effectLst/>
                          <a:latin typeface="Arial" charset="0"/>
                          <a:cs typeface="Arial" charset="0"/>
                        </a:rPr>
                        <a:t>)</a:t>
                      </a:r>
                      <a:r>
                        <a:rPr kumimoji="0" lang="fr-CA" sz="2800" b="0" i="0" u="none" strike="noStrike" cap="none" normalizeH="0" baseline="0" dirty="0">
                          <a:ln>
                            <a:noFill/>
                          </a:ln>
                          <a:solidFill>
                            <a:schemeClr val="tx1"/>
                          </a:solidFill>
                          <a:effectLst/>
                          <a:latin typeface="Arial" charset="0"/>
                          <a:cs typeface="Arial" charset="0"/>
                        </a:rPr>
                        <a:t>s), le(s) prêtre</a:t>
                      </a:r>
                      <a:r>
                        <a:rPr kumimoji="0" lang="ar-EG" sz="2800" b="0" i="0" u="none" strike="noStrike" cap="none" normalizeH="0" baseline="0" dirty="0">
                          <a:ln>
                            <a:noFill/>
                          </a:ln>
                          <a:solidFill>
                            <a:schemeClr val="tx1"/>
                          </a:solidFill>
                          <a:effectLst/>
                          <a:latin typeface="Arial" charset="0"/>
                          <a:cs typeface="Arial" charset="0"/>
                        </a:rPr>
                        <a:t>)</a:t>
                      </a:r>
                      <a:r>
                        <a:rPr kumimoji="0" lang="fr-CA" sz="2800" b="0" i="0" u="none" strike="noStrike" cap="none" normalizeH="0" baseline="0" dirty="0">
                          <a:ln>
                            <a:noFill/>
                          </a:ln>
                          <a:solidFill>
                            <a:schemeClr val="tx1"/>
                          </a:solidFill>
                          <a:effectLst/>
                          <a:latin typeface="Arial" charset="0"/>
                          <a:cs typeface="Arial" charset="0"/>
                        </a:rPr>
                        <a:t>s</a:t>
                      </a:r>
                      <a:r>
                        <a:rPr kumimoji="0" lang="ar-EG" sz="2800" b="0" i="0" u="none" strike="noStrike" cap="none" normalizeH="0" baseline="0" dirty="0">
                          <a:ln>
                            <a:noFill/>
                          </a:ln>
                          <a:solidFill>
                            <a:schemeClr val="tx1"/>
                          </a:solidFill>
                          <a:effectLst/>
                          <a:latin typeface="Arial" charset="0"/>
                          <a:cs typeface="Arial" charset="0"/>
                        </a:rPr>
                        <a:t>(</a:t>
                      </a:r>
                      <a:r>
                        <a:rPr kumimoji="0" lang="fr-CA" sz="2800" b="0" i="0" u="none" strike="noStrike" cap="none" normalizeH="0" baseline="0" dirty="0">
                          <a:ln>
                            <a:noFill/>
                          </a:ln>
                          <a:solidFill>
                            <a:schemeClr val="tx1"/>
                          </a:solidFill>
                          <a:effectLst/>
                          <a:latin typeface="Arial" charset="0"/>
                          <a:cs typeface="Arial" charset="0"/>
                        </a:rPr>
                        <a:t>, le(s) diacre</a:t>
                      </a:r>
                      <a:r>
                        <a:rPr kumimoji="0" lang="ar-EG" sz="2800" b="0" i="0" u="none" strike="noStrike" cap="none" normalizeH="0" baseline="0" dirty="0">
                          <a:ln>
                            <a:noFill/>
                          </a:ln>
                          <a:solidFill>
                            <a:schemeClr val="tx1"/>
                          </a:solidFill>
                          <a:effectLst/>
                          <a:latin typeface="Arial" charset="0"/>
                          <a:cs typeface="Arial" charset="0"/>
                        </a:rPr>
                        <a:t>)</a:t>
                      </a:r>
                      <a:r>
                        <a:rPr kumimoji="0" lang="fr-CA" sz="2800" b="0" i="0" u="none" strike="noStrike" cap="none" normalizeH="0" baseline="0" dirty="0">
                          <a:ln>
                            <a:noFill/>
                          </a:ln>
                          <a:solidFill>
                            <a:schemeClr val="tx1"/>
                          </a:solidFill>
                          <a:effectLst/>
                          <a:latin typeface="Arial" charset="0"/>
                          <a:cs typeface="Arial" charset="0"/>
                        </a:rPr>
                        <a:t>s</a:t>
                      </a:r>
                      <a:r>
                        <a:rPr kumimoji="0" lang="ar-EG" sz="2800" b="0" i="0" u="none" strike="noStrike" cap="none" normalizeH="0" baseline="0" dirty="0">
                          <a:ln>
                            <a:noFill/>
                          </a:ln>
                          <a:solidFill>
                            <a:schemeClr val="tx1"/>
                          </a:solidFill>
                          <a:effectLst/>
                          <a:latin typeface="Arial" charset="0"/>
                          <a:cs typeface="Arial" charset="0"/>
                        </a:rPr>
                        <a:t>(</a:t>
                      </a:r>
                      <a:r>
                        <a:rPr kumimoji="0" lang="fr-CA" sz="2800" b="0" i="0" u="none" strike="noStrike" cap="none" normalizeH="0" baseline="0" dirty="0">
                          <a:ln>
                            <a:noFill/>
                          </a:ln>
                          <a:solidFill>
                            <a:schemeClr val="tx1"/>
                          </a:solidFill>
                          <a:effectLst/>
                          <a:latin typeface="Arial" charset="0"/>
                          <a:cs typeface="Arial" charset="0"/>
                        </a:rPr>
                        <a:t>, le clergé, tout le peuple et ma faiblesse, que nous soyons tous absolus par la parole de La Trinité Toute Sainte; Le Père, Le Fils et Le Saint Esprit.  Par la parole de l’église de Dieu une, unique, sainte, catholique et apostolique.  Par la parole des douze apôtres. Par la parole du contemplateur de Dieu l’évangéliste Saint Marc l’apôtre  et martyr. </a:t>
                      </a:r>
                      <a:endParaRPr kumimoji="0" lang="en-US" sz="2800" b="0" i="0" u="none" strike="noStrike" cap="none" normalizeH="0" baseline="0" dirty="0">
                        <a:ln>
                          <a:noFill/>
                        </a:ln>
                        <a:solidFill>
                          <a:schemeClr val="tx1"/>
                        </a:solidFill>
                        <a:effectLst/>
                        <a:latin typeface="Arial" charset="0"/>
                        <a:cs typeface="Arial" charset="0"/>
                      </a:endParaRPr>
                    </a:p>
                  </a:txBody>
                  <a:tcPr marL="121920" marR="121920" horzOverflow="overflow">
                    <a:lnL>
                      <a:noFill/>
                    </a:lnL>
                    <a:lnR>
                      <a:noFill/>
                    </a:lnR>
                    <a:lnT cap="flat">
                      <a:noFill/>
                    </a:lnT>
                    <a:lnB cap="flat">
                      <a:noFill/>
                    </a:lnB>
                    <a:lnTlToBr>
                      <a:noFill/>
                    </a:lnTlToBr>
                    <a:lnBlToTr>
                      <a:noFill/>
                    </a:lnBlToTr>
                    <a:noFill/>
                  </a:tcPr>
                </a:tc>
                <a:tc>
                  <a:txBody>
                    <a:bodyPr/>
                    <a:lstStyle/>
                    <a:p>
                      <a:pPr marL="0" marR="0" lvl="0" indent="0" algn="just" defTabSz="914400" rtl="1" eaLnBrk="1" fontAlgn="base" latinLnBrk="0" hangingPunct="1">
                        <a:lnSpc>
                          <a:spcPct val="100000"/>
                        </a:lnSpc>
                        <a:spcBef>
                          <a:spcPct val="20000"/>
                        </a:spcBef>
                        <a:spcAft>
                          <a:spcPct val="0"/>
                        </a:spcAft>
                        <a:buClrTx/>
                        <a:buSzTx/>
                        <a:buFontTx/>
                        <a:buNone/>
                        <a:tabLst/>
                      </a:pPr>
                      <a:r>
                        <a:rPr kumimoji="0" lang="ar-SA" sz="2400" b="0" i="0" u="sng" strike="noStrike" cap="none" normalizeH="0" baseline="0" dirty="0">
                          <a:ln>
                            <a:noFill/>
                          </a:ln>
                          <a:solidFill>
                            <a:schemeClr val="tx1"/>
                          </a:solidFill>
                          <a:effectLst/>
                          <a:latin typeface="Arial" charset="0"/>
                          <a:cs typeface="Arial" charset="0"/>
                        </a:rPr>
                        <a:t>الكاهن</a:t>
                      </a:r>
                      <a:r>
                        <a:rPr kumimoji="0" lang="ar-EG" sz="2400" b="0" i="0" u="sng" strike="noStrike" cap="none" normalizeH="0" baseline="0" dirty="0">
                          <a:ln>
                            <a:noFill/>
                          </a:ln>
                          <a:solidFill>
                            <a:schemeClr val="tx1"/>
                          </a:solidFill>
                          <a:effectLst/>
                          <a:latin typeface="Arial" charset="0"/>
                          <a:cs typeface="Arial" charset="0"/>
                        </a:rPr>
                        <a:t>:</a:t>
                      </a:r>
                      <a:endParaRPr kumimoji="0" lang="ar-SA" sz="2400" b="0" i="0" u="sng" strike="noStrike" cap="none" normalizeH="0" baseline="0" dirty="0">
                        <a:ln>
                          <a:noFill/>
                        </a:ln>
                        <a:solidFill>
                          <a:schemeClr val="tx1"/>
                        </a:solidFill>
                        <a:effectLst/>
                        <a:latin typeface="Arial" charset="0"/>
                        <a:cs typeface="Arial" charset="0"/>
                      </a:endParaRPr>
                    </a:p>
                    <a:p>
                      <a:pPr marL="0" marR="0" lvl="0" indent="0" algn="just" defTabSz="914400" rtl="1" eaLnBrk="1" fontAlgn="base" latinLnBrk="0" hangingPunct="1">
                        <a:lnSpc>
                          <a:spcPct val="100000"/>
                        </a:lnSpc>
                        <a:spcBef>
                          <a:spcPct val="20000"/>
                        </a:spcBef>
                        <a:spcAft>
                          <a:spcPct val="0"/>
                        </a:spcAft>
                        <a:buClrTx/>
                        <a:buSzTx/>
                        <a:buFontTx/>
                        <a:buNone/>
                        <a:tabLst/>
                      </a:pPr>
                      <a:r>
                        <a:rPr kumimoji="0" lang="ar-SA" sz="3200" b="0" i="0" u="none" strike="noStrike" cap="none" normalizeH="0" baseline="0" dirty="0">
                          <a:ln>
                            <a:noFill/>
                          </a:ln>
                          <a:solidFill>
                            <a:schemeClr val="tx1"/>
                          </a:solidFill>
                          <a:effectLst/>
                          <a:latin typeface="Arial" charset="0"/>
                          <a:cs typeface="Arial" charset="0"/>
                        </a:rPr>
                        <a:t>عبيدك خدامُ هذا اليَوم القمامصة والقسوس والشمامسة والإكليروس وكل الشعب </a:t>
                      </a:r>
                      <a:r>
                        <a:rPr kumimoji="0" lang="ar-SA" sz="3200" b="0" i="0" u="none" strike="noStrike" cap="none" normalizeH="0" baseline="0" dirty="0" err="1">
                          <a:ln>
                            <a:noFill/>
                          </a:ln>
                          <a:solidFill>
                            <a:schemeClr val="tx1"/>
                          </a:solidFill>
                          <a:effectLst/>
                          <a:latin typeface="Arial" charset="0"/>
                          <a:cs typeface="Arial" charset="0"/>
                        </a:rPr>
                        <a:t>وضَعفى</a:t>
                      </a:r>
                      <a:r>
                        <a:rPr kumimoji="0" lang="ar-SA" sz="3200" b="0" i="0" u="none" strike="noStrike" cap="none" normalizeH="0" baseline="0" dirty="0">
                          <a:ln>
                            <a:noFill/>
                          </a:ln>
                          <a:solidFill>
                            <a:schemeClr val="tx1"/>
                          </a:solidFill>
                          <a:effectLst/>
                          <a:latin typeface="Arial" charset="0"/>
                          <a:cs typeface="Arial" charset="0"/>
                        </a:rPr>
                        <a:t> يكونون </a:t>
                      </a:r>
                      <a:r>
                        <a:rPr kumimoji="0" lang="ar-SA" sz="3200" b="0" i="0" u="none" strike="noStrike" cap="none" normalizeH="0" baseline="0" dirty="0" err="1">
                          <a:ln>
                            <a:noFill/>
                          </a:ln>
                          <a:solidFill>
                            <a:schemeClr val="tx1"/>
                          </a:solidFill>
                          <a:effectLst/>
                          <a:latin typeface="Arial" charset="0"/>
                          <a:cs typeface="Arial" charset="0"/>
                        </a:rPr>
                        <a:t>مُحاللين</a:t>
                      </a:r>
                      <a:r>
                        <a:rPr kumimoji="0" lang="ar-SA" sz="3200" b="0" i="0" u="none" strike="noStrike" cap="none" normalizeH="0" baseline="0" dirty="0">
                          <a:ln>
                            <a:noFill/>
                          </a:ln>
                          <a:solidFill>
                            <a:schemeClr val="tx1"/>
                          </a:solidFill>
                          <a:effectLst/>
                          <a:latin typeface="Arial" charset="0"/>
                          <a:cs typeface="Arial" charset="0"/>
                        </a:rPr>
                        <a:t> من فم الثالوث القدوس الآب والابن والروح القدس ومن فم الكنيسة الواحدة الوحيدة المُقدّسة الجامعة الرسولية ومن أفواه </a:t>
                      </a:r>
                      <a:r>
                        <a:rPr kumimoji="0" lang="ar-SA" sz="3200" b="0" i="0" u="none" strike="noStrike" cap="none" normalizeH="0" baseline="0" dirty="0" err="1">
                          <a:ln>
                            <a:noFill/>
                          </a:ln>
                          <a:solidFill>
                            <a:schemeClr val="tx1"/>
                          </a:solidFill>
                          <a:effectLst/>
                          <a:latin typeface="Arial" charset="0"/>
                          <a:cs typeface="Arial" charset="0"/>
                        </a:rPr>
                        <a:t>الاثنى</a:t>
                      </a:r>
                      <a:r>
                        <a:rPr kumimoji="0" lang="ar-SA" sz="3200" b="0" i="0" u="none" strike="noStrike" cap="none" normalizeH="0" baseline="0" dirty="0">
                          <a:ln>
                            <a:noFill/>
                          </a:ln>
                          <a:solidFill>
                            <a:schemeClr val="tx1"/>
                          </a:solidFill>
                          <a:effectLst/>
                          <a:latin typeface="Arial" charset="0"/>
                          <a:cs typeface="Arial" charset="0"/>
                        </a:rPr>
                        <a:t> عَشَر رسولا</a:t>
                      </a:r>
                      <a:r>
                        <a:rPr kumimoji="0" lang="en-US" sz="3200" b="0" i="0" u="none" strike="noStrike" cap="none" normalizeH="0" baseline="0" dirty="0">
                          <a:ln>
                            <a:noFill/>
                          </a:ln>
                          <a:solidFill>
                            <a:schemeClr val="tx1"/>
                          </a:solidFill>
                          <a:effectLst/>
                          <a:latin typeface="Arial" charset="0"/>
                          <a:cs typeface="Arial" charset="0"/>
                        </a:rPr>
                        <a:t> </a:t>
                      </a:r>
                      <a:r>
                        <a:rPr kumimoji="0" lang="ar-SA" sz="3200" b="0" i="0" u="none" strike="noStrike" cap="none" normalizeH="0" baseline="0" dirty="0">
                          <a:ln>
                            <a:noFill/>
                          </a:ln>
                          <a:solidFill>
                            <a:schemeClr val="tx1"/>
                          </a:solidFill>
                          <a:effectLst/>
                          <a:latin typeface="Arial" charset="0"/>
                          <a:cs typeface="Arial" charset="0"/>
                        </a:rPr>
                        <a:t>ومن فم ناظر الإله </a:t>
                      </a:r>
                      <a:r>
                        <a:rPr kumimoji="0" lang="ar-SA" sz="3200" b="0" i="0" u="none" strike="noStrike" cap="none" normalizeH="0" baseline="0" dirty="0" err="1">
                          <a:ln>
                            <a:noFill/>
                          </a:ln>
                          <a:solidFill>
                            <a:schemeClr val="tx1"/>
                          </a:solidFill>
                          <a:effectLst/>
                          <a:latin typeface="Arial" charset="0"/>
                          <a:cs typeface="Arial" charset="0"/>
                        </a:rPr>
                        <a:t>الإنجيلى</a:t>
                      </a:r>
                      <a:r>
                        <a:rPr kumimoji="0" lang="ar-SA" sz="3200" b="0" i="0" u="none" strike="noStrike" cap="none" normalizeH="0" baseline="0" dirty="0">
                          <a:ln>
                            <a:noFill/>
                          </a:ln>
                          <a:solidFill>
                            <a:schemeClr val="tx1"/>
                          </a:solidFill>
                          <a:effectLst/>
                          <a:latin typeface="Arial" charset="0"/>
                          <a:cs typeface="Arial" charset="0"/>
                        </a:rPr>
                        <a:t> مَرقس الرسول الطاهر والشهيد. </a:t>
                      </a:r>
                      <a:endParaRPr kumimoji="0" lang="en-US" sz="3200" b="0" i="0" u="none" strike="noStrike" cap="none" normalizeH="0" baseline="0" dirty="0">
                        <a:ln>
                          <a:noFill/>
                        </a:ln>
                        <a:solidFill>
                          <a:schemeClr val="tx1"/>
                        </a:solidFill>
                        <a:effectLst/>
                        <a:latin typeface="Arial" charset="0"/>
                        <a:cs typeface="Arial" charset="0"/>
                      </a:endParaRPr>
                    </a:p>
                  </a:txBody>
                  <a:tcPr marL="121920" marR="121920" horzOverflow="overflow">
                    <a:lnL>
                      <a:noFill/>
                    </a:lnL>
                    <a:lnR cap="flat">
                      <a:noFill/>
                    </a:lnR>
                    <a:lnT cap="flat">
                      <a:noFill/>
                    </a:lnT>
                    <a:lnB cap="flat">
                      <a:noFill/>
                    </a:lnB>
                    <a:lnTlToBr>
                      <a:noFill/>
                    </a:lnTlToBr>
                    <a:lnBlToTr>
                      <a:noFill/>
                    </a:lnBlToTr>
                    <a:noFill/>
                  </a:tcPr>
                </a:tc>
                <a:extLst>
                  <a:ext uri="{0D108BD9-81ED-4DB2-BD59-A6C34878D82A}">
                    <a16:rowId xmlns:a16="http://schemas.microsoft.com/office/drawing/2014/main" val="10000"/>
                  </a:ext>
                </a:extLst>
              </a:tr>
            </a:tbl>
          </a:graphicData>
        </a:graphic>
      </p:graphicFrame>
    </p:spTree>
  </p:cSld>
  <p:clrMapOvr>
    <a:masterClrMapping/>
  </p:clrMapOvr>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5" name="Connecteur droit 4">
            <a:extLst>
              <a:ext uri="{FF2B5EF4-FFF2-40B4-BE49-F238E27FC236}">
                <a16:creationId xmlns:a16="http://schemas.microsoft.com/office/drawing/2014/main" id="{126B1987-611D-41BD-9F08-E35F26AD5672}"/>
              </a:ext>
            </a:extLst>
          </p:cNvPr>
          <p:cNvCxnSpPr>
            <a:cxnSpLocks/>
          </p:cNvCxnSpPr>
          <p:nvPr/>
        </p:nvCxnSpPr>
        <p:spPr>
          <a:xfrm flipV="1">
            <a:off x="4151784" y="548680"/>
            <a:ext cx="0" cy="5832648"/>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7" name="Connecteur droit 6">
            <a:extLst>
              <a:ext uri="{FF2B5EF4-FFF2-40B4-BE49-F238E27FC236}">
                <a16:creationId xmlns:a16="http://schemas.microsoft.com/office/drawing/2014/main" id="{6FCAE597-4702-47B1-A0B0-F545200A3E96}"/>
              </a:ext>
            </a:extLst>
          </p:cNvPr>
          <p:cNvCxnSpPr>
            <a:cxnSpLocks/>
          </p:cNvCxnSpPr>
          <p:nvPr/>
        </p:nvCxnSpPr>
        <p:spPr>
          <a:xfrm>
            <a:off x="7932204" y="548680"/>
            <a:ext cx="0" cy="5832648"/>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aphicFrame>
        <p:nvGraphicFramePr>
          <p:cNvPr id="11" name="Tableau 10">
            <a:extLst>
              <a:ext uri="{FF2B5EF4-FFF2-40B4-BE49-F238E27FC236}">
                <a16:creationId xmlns:a16="http://schemas.microsoft.com/office/drawing/2014/main" id="{064030C8-D926-485C-8E3C-04B79300FA76}"/>
              </a:ext>
            </a:extLst>
          </p:cNvPr>
          <p:cNvGraphicFramePr>
            <a:graphicFrameLocks noGrp="1"/>
          </p:cNvGraphicFramePr>
          <p:nvPr/>
        </p:nvGraphicFramePr>
        <p:xfrm>
          <a:off x="407368" y="548680"/>
          <a:ext cx="11305251" cy="5655120"/>
        </p:xfrm>
        <a:graphic>
          <a:graphicData uri="http://schemas.openxmlformats.org/drawingml/2006/table">
            <a:tbl>
              <a:tblPr firstRow="1" bandRow="1">
                <a:tableStyleId>{5C22544A-7EE6-4342-B048-85BDC9FD1C3A}</a:tableStyleId>
              </a:tblPr>
              <a:tblGrid>
                <a:gridCol w="3768417">
                  <a:extLst>
                    <a:ext uri="{9D8B030D-6E8A-4147-A177-3AD203B41FA5}">
                      <a16:colId xmlns:a16="http://schemas.microsoft.com/office/drawing/2014/main" val="643898362"/>
                    </a:ext>
                  </a:extLst>
                </a:gridCol>
                <a:gridCol w="3768417">
                  <a:extLst>
                    <a:ext uri="{9D8B030D-6E8A-4147-A177-3AD203B41FA5}">
                      <a16:colId xmlns:a16="http://schemas.microsoft.com/office/drawing/2014/main" val="928857037"/>
                    </a:ext>
                  </a:extLst>
                </a:gridCol>
                <a:gridCol w="3768417">
                  <a:extLst>
                    <a:ext uri="{9D8B030D-6E8A-4147-A177-3AD203B41FA5}">
                      <a16:colId xmlns:a16="http://schemas.microsoft.com/office/drawing/2014/main" val="2709813572"/>
                    </a:ext>
                  </a:extLst>
                </a:gridCol>
              </a:tblGrid>
              <a:tr h="1854200">
                <a:tc>
                  <a:txBody>
                    <a:bodyPr/>
                    <a:lstStyle/>
                    <a:p>
                      <a:pPr algn="ctr">
                        <a:lnSpc>
                          <a:spcPct val="115000"/>
                        </a:lnSpc>
                        <a:spcAft>
                          <a:spcPts val="0"/>
                        </a:spcAft>
                      </a:pPr>
                      <a:r>
                        <a:rPr lang="fr-FR" sz="2000" b="1" kern="1200" dirty="0" err="1">
                          <a:solidFill>
                            <a:srgbClr val="C00000"/>
                          </a:solidFill>
                          <a:latin typeface="CS Avva Shenouda" panose="020B7200000000000000" pitchFamily="34" charset="0"/>
                          <a:ea typeface="+mn-ea"/>
                          <a:cs typeface="+mn-cs"/>
                        </a:rPr>
                        <a:t>Piouyb</a:t>
                      </a:r>
                      <a:endParaRPr lang="fr-FR" sz="2000" b="1" kern="1200" dirty="0">
                        <a:solidFill>
                          <a:srgbClr val="C00000"/>
                        </a:solidFill>
                        <a:latin typeface="CS Avva Shenouda" panose="020B7200000000000000" pitchFamily="34" charset="0"/>
                        <a:ea typeface="+mn-ea"/>
                        <a:cs typeface="+mn-cs"/>
                      </a:endParaRPr>
                    </a:p>
                    <a:p>
                      <a:pPr algn="just">
                        <a:lnSpc>
                          <a:spcPct val="115000"/>
                        </a:lnSpc>
                        <a:spcAft>
                          <a:spcPts val="0"/>
                        </a:spcAft>
                      </a:pPr>
                      <a:r>
                        <a:rPr lang="fi-FI" sz="1800" b="1"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Sopou `erok `ejen pek;uciactyrion =e=;=u `nellogimon `nte `tve @ `eou`c;oi `n`c;oinoufi @ `eqoun `etekmetnis] etqen nivyou`i @ `ebolhiten `psemsi `nte nekaggeloc nem nekar,yaggeloc =e=;=u. ÉM`vry] `etakswp `erok `nnidwron `nte pi`;myi ÉAbel @ nem ];uci`a `nte peniwt Abraam @ nem ]tebi `cnou] `nte ],yra. </a:t>
                      </a:r>
                      <a:r>
                        <a:rPr lang="fr-FR" sz="1800" b="1" kern="1200" dirty="0" err="1">
                          <a:solidFill>
                            <a:schemeClr val="dk1"/>
                          </a:solidFill>
                          <a:effectLst/>
                          <a:latin typeface="CS Avva Shenouda" panose="020B7200000000000000" pitchFamily="34" charset="0"/>
                          <a:ea typeface="Calibri" panose="020F0502020204030204" pitchFamily="34" charset="0"/>
                          <a:cs typeface="Arial" panose="020B0604020202020204" pitchFamily="34" charset="0"/>
                        </a:rPr>
                        <a:t>Pairy</a:t>
                      </a:r>
                      <a:r>
                        <a:rPr lang="fr-FR" sz="1800" b="1" kern="1200" dirty="0">
                          <a:solidFill>
                            <a:schemeClr val="dk1"/>
                          </a:solidFill>
                          <a:effectLst/>
                          <a:latin typeface="CS Avva Shenouda" panose="020B7200000000000000" pitchFamily="34" charset="0"/>
                          <a:ea typeface="Calibri" panose="020F0502020204030204" pitchFamily="34" charset="0"/>
                          <a:cs typeface="Arial" panose="020B0604020202020204" pitchFamily="34" charset="0"/>
                        </a:rPr>
                        <a:t>] on </a:t>
                      </a:r>
                      <a:r>
                        <a:rPr lang="fr-FR" sz="1800" b="1" kern="1200" dirty="0" err="1">
                          <a:solidFill>
                            <a:schemeClr val="dk1"/>
                          </a:solidFill>
                          <a:effectLst/>
                          <a:latin typeface="CS Avva Shenouda" panose="020B7200000000000000" pitchFamily="34" charset="0"/>
                          <a:ea typeface="Calibri" panose="020F0502020204030204" pitchFamily="34" charset="0"/>
                          <a:cs typeface="Arial" panose="020B0604020202020204" pitchFamily="34" charset="0"/>
                        </a:rPr>
                        <a:t>nikeeu,arictyrion</a:t>
                      </a:r>
                      <a:r>
                        <a:rPr lang="fr-FR" sz="1800" b="1" kern="1200" dirty="0">
                          <a:solidFill>
                            <a:schemeClr val="dk1"/>
                          </a:solidFill>
                          <a:effectLst/>
                          <a:latin typeface="CS Avva Shenouda" panose="020B7200000000000000" pitchFamily="34" charset="0"/>
                          <a:ea typeface="Calibri" panose="020F0502020204030204" pitchFamily="34" charset="0"/>
                          <a:cs typeface="Arial" panose="020B0604020202020204" pitchFamily="34" charset="0"/>
                        </a:rPr>
                        <a:t> `</a:t>
                      </a:r>
                      <a:r>
                        <a:rPr lang="fr-FR" sz="1800" b="1" kern="1200" dirty="0" err="1">
                          <a:solidFill>
                            <a:schemeClr val="dk1"/>
                          </a:solidFill>
                          <a:effectLst/>
                          <a:latin typeface="CS Avva Shenouda" panose="020B7200000000000000" pitchFamily="34" charset="0"/>
                          <a:ea typeface="Calibri" panose="020F0502020204030204" pitchFamily="34" charset="0"/>
                          <a:cs typeface="Arial" panose="020B0604020202020204" pitchFamily="34" charset="0"/>
                        </a:rPr>
                        <a:t>nte</a:t>
                      </a:r>
                      <a:r>
                        <a:rPr lang="fr-FR" sz="1800" b="1" kern="1200" dirty="0">
                          <a:solidFill>
                            <a:schemeClr val="dk1"/>
                          </a:solidFill>
                          <a:effectLst/>
                          <a:latin typeface="CS Avva Shenouda" panose="020B7200000000000000" pitchFamily="34" charset="0"/>
                          <a:ea typeface="Calibri" panose="020F0502020204030204" pitchFamily="34" charset="0"/>
                          <a:cs typeface="Arial" panose="020B0604020202020204" pitchFamily="34" charset="0"/>
                        </a:rPr>
                        <a:t> </a:t>
                      </a:r>
                      <a:r>
                        <a:rPr lang="fr-FR" sz="1800" b="1" kern="1200" dirty="0" err="1">
                          <a:solidFill>
                            <a:schemeClr val="dk1"/>
                          </a:solidFill>
                          <a:effectLst/>
                          <a:latin typeface="CS Avva Shenouda" panose="020B7200000000000000" pitchFamily="34" charset="0"/>
                          <a:ea typeface="Calibri" panose="020F0502020204030204" pitchFamily="34" charset="0"/>
                          <a:cs typeface="Arial" panose="020B0604020202020204" pitchFamily="34" charset="0"/>
                        </a:rPr>
                        <a:t>nek`ebiaik</a:t>
                      </a:r>
                      <a:r>
                        <a:rPr lang="fr-FR" sz="1800" b="1" kern="1200" dirty="0">
                          <a:solidFill>
                            <a:schemeClr val="dk1"/>
                          </a:solidFill>
                          <a:effectLst/>
                          <a:latin typeface="CS Avva Shenouda" panose="020B7200000000000000" pitchFamily="34" charset="0"/>
                          <a:ea typeface="Calibri" panose="020F0502020204030204" pitchFamily="34" charset="0"/>
                          <a:cs typeface="Arial" panose="020B0604020202020204" pitchFamily="34" charset="0"/>
                        </a:rPr>
                        <a:t> </a:t>
                      </a:r>
                      <a:r>
                        <a:rPr lang="fr-FR" sz="1800" b="1" kern="1200" dirty="0" err="1">
                          <a:solidFill>
                            <a:schemeClr val="dk1"/>
                          </a:solidFill>
                          <a:effectLst/>
                          <a:latin typeface="CS Avva Shenouda" panose="020B7200000000000000" pitchFamily="34" charset="0"/>
                          <a:ea typeface="Calibri" panose="020F0502020204030204" pitchFamily="34" charset="0"/>
                          <a:cs typeface="Arial" panose="020B0604020202020204" pitchFamily="34" charset="0"/>
                        </a:rPr>
                        <a:t>sopou</a:t>
                      </a:r>
                      <a:r>
                        <a:rPr lang="fr-FR" sz="1800" b="1" kern="1200" dirty="0">
                          <a:solidFill>
                            <a:schemeClr val="dk1"/>
                          </a:solidFill>
                          <a:effectLst/>
                          <a:latin typeface="CS Avva Shenouda" panose="020B7200000000000000" pitchFamily="34" charset="0"/>
                          <a:ea typeface="Calibri" panose="020F0502020204030204" pitchFamily="34" charset="0"/>
                          <a:cs typeface="Arial" panose="020B0604020202020204" pitchFamily="34" charset="0"/>
                        </a:rPr>
                        <a:t> `</a:t>
                      </a:r>
                      <a:r>
                        <a:rPr lang="fr-FR" sz="1800" b="1" kern="1200" dirty="0" err="1">
                          <a:solidFill>
                            <a:schemeClr val="dk1"/>
                          </a:solidFill>
                          <a:effectLst/>
                          <a:latin typeface="CS Avva Shenouda" panose="020B7200000000000000" pitchFamily="34" charset="0"/>
                          <a:ea typeface="Calibri" panose="020F0502020204030204" pitchFamily="34" charset="0"/>
                          <a:cs typeface="Arial" panose="020B0604020202020204" pitchFamily="34" charset="0"/>
                        </a:rPr>
                        <a:t>erok</a:t>
                      </a:r>
                      <a:r>
                        <a:rPr lang="fr-FR" sz="1800" b="1" kern="1200" dirty="0">
                          <a:solidFill>
                            <a:schemeClr val="dk1"/>
                          </a:solidFill>
                          <a:effectLst/>
                          <a:latin typeface="CS Avva Shenouda" panose="020B7200000000000000" pitchFamily="34" charset="0"/>
                          <a:ea typeface="Calibri" panose="020F0502020204030204" pitchFamily="34" charset="0"/>
                          <a:cs typeface="Arial" panose="020B0604020202020204" pitchFamily="34" charset="0"/>
                        </a:rPr>
                        <a:t> @ na </a:t>
                      </a:r>
                      <a:r>
                        <a:rPr lang="fr-FR" sz="1800" b="1" kern="1200" dirty="0" err="1">
                          <a:solidFill>
                            <a:schemeClr val="dk1"/>
                          </a:solidFill>
                          <a:effectLst/>
                          <a:latin typeface="CS Avva Shenouda" panose="020B7200000000000000" pitchFamily="34" charset="0"/>
                          <a:ea typeface="Calibri" panose="020F0502020204030204" pitchFamily="34" charset="0"/>
                          <a:cs typeface="Arial" panose="020B0604020202020204" pitchFamily="34" charset="0"/>
                        </a:rPr>
                        <a:t>pihou`o</a:t>
                      </a:r>
                      <a:r>
                        <a:rPr lang="fr-FR" sz="1800" b="1" kern="1200" dirty="0">
                          <a:solidFill>
                            <a:schemeClr val="dk1"/>
                          </a:solidFill>
                          <a:effectLst/>
                          <a:latin typeface="CS Avva Shenouda" panose="020B7200000000000000" pitchFamily="34" charset="0"/>
                          <a:ea typeface="Calibri" panose="020F0502020204030204" pitchFamily="34" charset="0"/>
                          <a:cs typeface="Arial" panose="020B0604020202020204" pitchFamily="34" charset="0"/>
                        </a:rPr>
                        <a:t> nem na </a:t>
                      </a:r>
                      <a:r>
                        <a:rPr lang="fr-FR" sz="1800" b="1" kern="1200" dirty="0" err="1">
                          <a:solidFill>
                            <a:schemeClr val="dk1"/>
                          </a:solidFill>
                          <a:effectLst/>
                          <a:latin typeface="CS Avva Shenouda" panose="020B7200000000000000" pitchFamily="34" charset="0"/>
                          <a:ea typeface="Calibri" panose="020F0502020204030204" pitchFamily="34" charset="0"/>
                          <a:cs typeface="Arial" panose="020B0604020202020204" pitchFamily="34" charset="0"/>
                        </a:rPr>
                        <a:t>pikouji</a:t>
                      </a:r>
                      <a:r>
                        <a:rPr lang="fr-FR" sz="1800" b="1" kern="1200" dirty="0">
                          <a:solidFill>
                            <a:schemeClr val="dk1"/>
                          </a:solidFill>
                          <a:effectLst/>
                          <a:latin typeface="CS Avva Shenouda" panose="020B7200000000000000" pitchFamily="34" charset="0"/>
                          <a:ea typeface="Calibri" panose="020F0502020204030204" pitchFamily="34" charset="0"/>
                          <a:cs typeface="Arial" panose="020B0604020202020204" pitchFamily="34" charset="0"/>
                        </a:rPr>
                        <a:t> @ </a:t>
                      </a:r>
                      <a:r>
                        <a:rPr lang="fr-FR" sz="1800" b="1" kern="1200" dirty="0" err="1">
                          <a:solidFill>
                            <a:schemeClr val="dk1"/>
                          </a:solidFill>
                          <a:effectLst/>
                          <a:latin typeface="CS Avva Shenouda" panose="020B7200000000000000" pitchFamily="34" charset="0"/>
                          <a:ea typeface="Calibri" panose="020F0502020204030204" pitchFamily="34" charset="0"/>
                          <a:cs typeface="Arial" panose="020B0604020202020204" pitchFamily="34" charset="0"/>
                        </a:rPr>
                        <a:t>nyethyp</a:t>
                      </a:r>
                      <a:r>
                        <a:rPr lang="fr-FR" sz="1800" b="1" kern="1200" dirty="0">
                          <a:solidFill>
                            <a:schemeClr val="dk1"/>
                          </a:solidFill>
                          <a:effectLst/>
                          <a:latin typeface="CS Avva Shenouda" panose="020B7200000000000000" pitchFamily="34" charset="0"/>
                          <a:ea typeface="Calibri" panose="020F0502020204030204" pitchFamily="34" charset="0"/>
                          <a:cs typeface="Arial" panose="020B0604020202020204" pitchFamily="34" charset="0"/>
                        </a:rPr>
                        <a:t> nem </a:t>
                      </a:r>
                      <a:r>
                        <a:rPr lang="fr-FR" sz="1800" b="1" kern="1200" dirty="0" err="1">
                          <a:solidFill>
                            <a:schemeClr val="dk1"/>
                          </a:solidFill>
                          <a:effectLst/>
                          <a:latin typeface="CS Avva Shenouda" panose="020B7200000000000000" pitchFamily="34" charset="0"/>
                          <a:ea typeface="Calibri" panose="020F0502020204030204" pitchFamily="34" charset="0"/>
                          <a:cs typeface="Arial" panose="020B0604020202020204" pitchFamily="34" charset="0"/>
                        </a:rPr>
                        <a:t>nye;ouwnh</a:t>
                      </a:r>
                      <a:r>
                        <a:rPr lang="fr-FR" sz="1800" b="1" kern="1200" dirty="0">
                          <a:solidFill>
                            <a:schemeClr val="dk1"/>
                          </a:solidFill>
                          <a:effectLst/>
                          <a:latin typeface="CS Avva Shenouda" panose="020B7200000000000000" pitchFamily="34" charset="0"/>
                          <a:ea typeface="Calibri" panose="020F0502020204030204" pitchFamily="34" charset="0"/>
                          <a:cs typeface="Arial" panose="020B0604020202020204" pitchFamily="34" charset="0"/>
                        </a:rPr>
                        <a:t> `</a:t>
                      </a:r>
                      <a:r>
                        <a:rPr lang="fr-FR" sz="1800" b="1" kern="1200" dirty="0" err="1">
                          <a:solidFill>
                            <a:schemeClr val="dk1"/>
                          </a:solidFill>
                          <a:effectLst/>
                          <a:latin typeface="CS Avva Shenouda" panose="020B7200000000000000" pitchFamily="34" charset="0"/>
                          <a:ea typeface="Calibri" panose="020F0502020204030204" pitchFamily="34" charset="0"/>
                          <a:cs typeface="Arial" panose="020B0604020202020204" pitchFamily="34" charset="0"/>
                        </a:rPr>
                        <a:t>ebol</a:t>
                      </a:r>
                      <a:r>
                        <a:rPr lang="fr-FR" sz="1800" b="1" kern="1200" dirty="0">
                          <a:solidFill>
                            <a:schemeClr val="dk1"/>
                          </a:solidFill>
                          <a:effectLst/>
                          <a:latin typeface="CS Avva Shenouda" panose="020B7200000000000000" pitchFamily="34" charset="0"/>
                          <a:ea typeface="Calibri" panose="020F0502020204030204" pitchFamily="34" charset="0"/>
                          <a:cs typeface="Arial" panose="020B0604020202020204" pitchFamily="34" charset="0"/>
                        </a:rPr>
                        <a:t>.</a:t>
                      </a:r>
                    </a:p>
                  </a:txBody>
                  <a:tcPr marL="68580" marR="68580" marT="0"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fr-FR" sz="2000" b="1" dirty="0">
                          <a:solidFill>
                            <a:srgbClr val="C00000"/>
                          </a:solidFill>
                        </a:rPr>
                        <a:t>Le Prêtre</a:t>
                      </a:r>
                    </a:p>
                    <a:p>
                      <a:pPr algn="just">
                        <a:lnSpc>
                          <a:spcPct val="115000"/>
                        </a:lnSpc>
                        <a:spcAft>
                          <a:spcPts val="1200"/>
                        </a:spcAft>
                      </a:pPr>
                      <a:r>
                        <a:rPr lang="fr-FR" sz="2000" b="1" dirty="0">
                          <a:solidFill>
                            <a:schemeClr val="tx1"/>
                          </a:solidFill>
                          <a:effectLst/>
                          <a:latin typeface="Book Antiqua" panose="02040602050305030304" pitchFamily="18" charset="0"/>
                          <a:ea typeface="Times New Roman" panose="02020603050405020304" pitchFamily="18" charset="0"/>
                          <a:cs typeface="Arial" panose="020B0604020202020204" pitchFamily="34" charset="0"/>
                        </a:rPr>
                        <a:t>Reçois-les sur Ton saint Autel céleste en odeur de l’encens qui monte devant Ta grandeur dans les cieux par le ministère de Tes saints anges et archanges.</a:t>
                      </a:r>
                      <a:r>
                        <a:rPr lang="fr-FR" sz="2000" b="1" dirty="0">
                          <a:effectLst/>
                          <a:latin typeface="Book Antiqua" panose="02040602050305030304" pitchFamily="18" charset="0"/>
                          <a:ea typeface="Calibri" panose="020F0502020204030204" pitchFamily="34" charset="0"/>
                          <a:cs typeface="Arial" panose="020B0604020202020204" pitchFamily="34" charset="0"/>
                        </a:rPr>
                        <a:t> </a:t>
                      </a:r>
                      <a:r>
                        <a:rPr lang="fr-FR" sz="2000" b="1" dirty="0">
                          <a:solidFill>
                            <a:schemeClr val="tx1"/>
                          </a:solidFill>
                          <a:effectLst/>
                          <a:latin typeface="Book Antiqua" panose="02040602050305030304" pitchFamily="18" charset="0"/>
                          <a:ea typeface="Calibri" panose="020F0502020204030204" pitchFamily="34" charset="0"/>
                          <a:cs typeface="Arial" panose="020B0604020202020204" pitchFamily="34" charset="0"/>
                        </a:rPr>
                        <a:t>Et comme Tu as accepté les offrandes d’Abel le juste, le sacrifice de notre père Abraham et les deux pièces de la veuve, reçois aussi les offrandes d’action de grâce de Tes serviteurs, ceux qui sont dans l’abondance et ceux qui sont dans la peine, les cachées et les manifestées.</a:t>
                      </a: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ar-SA" sz="2000" b="1" kern="1200" dirty="0">
                          <a:solidFill>
                            <a:srgbClr val="C00000"/>
                          </a:solidFill>
                          <a:effectLst/>
                          <a:latin typeface="+mn-lt"/>
                          <a:ea typeface="+mn-ea"/>
                          <a:cs typeface="+mn-cs"/>
                        </a:rPr>
                        <a:t>الكاهن</a:t>
                      </a:r>
                      <a:endParaRPr lang="fr-FR" dirty="0">
                        <a:solidFill>
                          <a:srgbClr val="C00000"/>
                        </a:solidFill>
                      </a:endParaRPr>
                    </a:p>
                    <a:p>
                      <a:pPr algn="justLow" rtl="1">
                        <a:lnSpc>
                          <a:spcPct val="115000"/>
                        </a:lnSpc>
                        <a:spcAft>
                          <a:spcPts val="1000"/>
                        </a:spcAft>
                      </a:pPr>
                      <a:r>
                        <a:rPr lang="ar-AE" sz="2400" b="0" kern="1200" dirty="0" err="1">
                          <a:solidFill>
                            <a:schemeClr val="tx1"/>
                          </a:solidFill>
                          <a:effectLst/>
                          <a:latin typeface="Book Antiqua" panose="02040602050305030304" pitchFamily="18" charset="0"/>
                          <a:ea typeface="Calibri" panose="020F0502020204030204" pitchFamily="34" charset="0"/>
                          <a:cs typeface="Tahoma" panose="020B0604030504040204" pitchFamily="34" charset="0"/>
                        </a:rPr>
                        <a:t>إقبلها</a:t>
                      </a:r>
                      <a:r>
                        <a:rPr lang="ar-AE" sz="2400" b="0" kern="120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 إليك على مذبحك المقدس الناطق </a:t>
                      </a:r>
                      <a:r>
                        <a:rPr lang="ar-AE" sz="2400" b="0" kern="1200" dirty="0" err="1">
                          <a:solidFill>
                            <a:schemeClr val="tx1"/>
                          </a:solidFill>
                          <a:effectLst/>
                          <a:latin typeface="Book Antiqua" panose="02040602050305030304" pitchFamily="18" charset="0"/>
                          <a:ea typeface="Calibri" panose="020F0502020204030204" pitchFamily="34" charset="0"/>
                          <a:cs typeface="Tahoma" panose="020B0604030504040204" pitchFamily="34" charset="0"/>
                        </a:rPr>
                        <a:t>السمائي</a:t>
                      </a:r>
                      <a:r>
                        <a:rPr lang="ar-AE" sz="2400" b="0" kern="120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 رائحة بخور تدخل إلى عظمتك التي في السموات بواسطة خدمة ملائكتك ورؤساء ملائكتك القديسين</a:t>
                      </a:r>
                      <a:endParaRPr lang="fr-FR" sz="2400" b="0" kern="1200" dirty="0">
                        <a:solidFill>
                          <a:schemeClr val="tx1"/>
                        </a:solidFill>
                        <a:effectLst/>
                        <a:latin typeface="Book Antiqua" panose="02040602050305030304" pitchFamily="18" charset="0"/>
                        <a:ea typeface="Calibri" panose="020F0502020204030204" pitchFamily="34" charset="0"/>
                        <a:cs typeface="Tahoma" panose="020B0604030504040204" pitchFamily="34" charset="0"/>
                      </a:endParaRPr>
                    </a:p>
                    <a:p>
                      <a:pPr algn="justLow" rtl="1">
                        <a:lnSpc>
                          <a:spcPct val="115000"/>
                        </a:lnSpc>
                        <a:spcAft>
                          <a:spcPts val="1000"/>
                        </a:spcAft>
                      </a:pPr>
                      <a:r>
                        <a:rPr lang="ar-SA" sz="2400" b="0" kern="120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وكما قبلت إليك قرابين هابيل الصديق وذبيحة أبينا إبراهيم وفلسي الأرملة</a:t>
                      </a:r>
                      <a:endParaRPr lang="fr-FR" sz="2400" b="0" kern="1200" dirty="0">
                        <a:solidFill>
                          <a:schemeClr val="tx1"/>
                        </a:solidFill>
                        <a:effectLst/>
                        <a:latin typeface="Book Antiqua" panose="02040602050305030304" pitchFamily="18" charset="0"/>
                        <a:ea typeface="Calibri" panose="020F0502020204030204" pitchFamily="34" charset="0"/>
                        <a:cs typeface="Tahoma" panose="020B0604030504040204" pitchFamily="34" charset="0"/>
                      </a:endParaRPr>
                    </a:p>
                    <a:p>
                      <a:pPr algn="justLow" rtl="1">
                        <a:lnSpc>
                          <a:spcPct val="115000"/>
                        </a:lnSpc>
                        <a:spcAft>
                          <a:spcPts val="1000"/>
                        </a:spcAft>
                      </a:pPr>
                      <a:r>
                        <a:rPr lang="fr-FR" sz="2400" b="0" kern="120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 </a:t>
                      </a:r>
                      <a:r>
                        <a:rPr lang="ar-AE" sz="2400" b="0" kern="120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هكذا أيضا </a:t>
                      </a:r>
                      <a:r>
                        <a:rPr lang="ar-AE" sz="2400" b="0" kern="1200" dirty="0" err="1">
                          <a:solidFill>
                            <a:schemeClr val="tx1"/>
                          </a:solidFill>
                          <a:effectLst/>
                          <a:latin typeface="Book Antiqua" panose="02040602050305030304" pitchFamily="18" charset="0"/>
                          <a:ea typeface="Calibri" panose="020F0502020204030204" pitchFamily="34" charset="0"/>
                          <a:cs typeface="Tahoma" panose="020B0604030504040204" pitchFamily="34" charset="0"/>
                        </a:rPr>
                        <a:t>نذورعبيدك</a:t>
                      </a:r>
                      <a:r>
                        <a:rPr lang="ar-AE" sz="2400" b="0" kern="120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 </a:t>
                      </a:r>
                      <a:r>
                        <a:rPr lang="ar-AE" sz="2400" b="0" kern="1200" dirty="0" err="1">
                          <a:solidFill>
                            <a:schemeClr val="tx1"/>
                          </a:solidFill>
                          <a:effectLst/>
                          <a:latin typeface="Book Antiqua" panose="02040602050305030304" pitchFamily="18" charset="0"/>
                          <a:ea typeface="Calibri" panose="020F0502020204030204" pitchFamily="34" charset="0"/>
                          <a:cs typeface="Tahoma" panose="020B0604030504040204" pitchFamily="34" charset="0"/>
                        </a:rPr>
                        <a:t>إقبلها</a:t>
                      </a:r>
                      <a:r>
                        <a:rPr lang="ar-AE" sz="2400" b="0" kern="120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 إليك أصحاب الكثير وأصحاب القليل الخفيات و الظاهرات</a:t>
                      </a:r>
                      <a:endParaRPr lang="ar-SA" sz="2400" b="0" kern="1200" dirty="0">
                        <a:solidFill>
                          <a:schemeClr val="tx1"/>
                        </a:solidFill>
                        <a:effectLst/>
                        <a:latin typeface="Book Antiqua" panose="02040602050305030304" pitchFamily="18" charset="0"/>
                        <a:ea typeface="Calibri" panose="020F0502020204030204" pitchFamily="34" charset="0"/>
                        <a:cs typeface="Tahoma" panose="020B0604030504040204" pitchFamily="34" charset="0"/>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305461814"/>
                  </a:ext>
                </a:extLst>
              </a:tr>
            </a:tbl>
          </a:graphicData>
        </a:graphic>
      </p:graphicFrame>
      <p:sp>
        <p:nvSpPr>
          <p:cNvPr id="9" name="ZoneTexte 8">
            <a:extLst>
              <a:ext uri="{FF2B5EF4-FFF2-40B4-BE49-F238E27FC236}">
                <a16:creationId xmlns:a16="http://schemas.microsoft.com/office/drawing/2014/main" id="{C284C81F-FB49-4896-805E-1F863AD3CFB3}"/>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de l’aube </a:t>
            </a:r>
            <a:r>
              <a:rPr lang="fr-FR" sz="1600" b="1" i="1" dirty="0">
                <a:solidFill>
                  <a:schemeClr val="bg1"/>
                </a:solidFill>
              </a:rPr>
              <a:t>du Jeudi Saint</a:t>
            </a:r>
            <a:endParaRPr lang="fr-FR" sz="1600" b="1" dirty="0">
              <a:solidFill>
                <a:schemeClr val="bg1"/>
              </a:solidFill>
            </a:endParaRPr>
          </a:p>
        </p:txBody>
      </p:sp>
      <p:sp>
        <p:nvSpPr>
          <p:cNvPr id="10" name="Rectangle 74">
            <a:extLst>
              <a:ext uri="{FF2B5EF4-FFF2-40B4-BE49-F238E27FC236}">
                <a16:creationId xmlns:a16="http://schemas.microsoft.com/office/drawing/2014/main" id="{137971C5-1CC6-4661-B170-9393D46B9F66}"/>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باكر يوم الخميس</a:t>
            </a:r>
            <a:endParaRPr lang="en-US" altLang="fr-FR" sz="2000" b="1" i="1" dirty="0">
              <a:solidFill>
                <a:schemeClr val="bg1"/>
              </a:solidFill>
            </a:endParaRPr>
          </a:p>
        </p:txBody>
      </p:sp>
    </p:spTree>
    <p:extLst>
      <p:ext uri="{BB962C8B-B14F-4D97-AF65-F5344CB8AC3E}">
        <p14:creationId xmlns:p14="http://schemas.microsoft.com/office/powerpoint/2010/main" val="2184371472"/>
      </p:ext>
    </p:extLst>
  </p:cSld>
  <p:clrMapOvr>
    <a:masterClrMapping/>
  </p:clrMapOvr>
</p:sld>
</file>

<file path=ppt/slides/slide7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Group 2">
            <a:extLst>
              <a:ext uri="{FF2B5EF4-FFF2-40B4-BE49-F238E27FC236}">
                <a16:creationId xmlns:a16="http://schemas.microsoft.com/office/drawing/2014/main" id="{1A1F33B4-7483-4F9A-965F-CD2ECC497F19}"/>
              </a:ext>
            </a:extLst>
          </p:cNvPr>
          <p:cNvGraphicFramePr>
            <a:graphicFrameLocks noGrp="1"/>
          </p:cNvGraphicFramePr>
          <p:nvPr/>
        </p:nvGraphicFramePr>
        <p:xfrm>
          <a:off x="335360" y="404664"/>
          <a:ext cx="11449272" cy="6187440"/>
        </p:xfrm>
        <a:graphic>
          <a:graphicData uri="http://schemas.openxmlformats.org/drawingml/2006/table">
            <a:tbl>
              <a:tblPr/>
              <a:tblGrid>
                <a:gridCol w="6264696">
                  <a:extLst>
                    <a:ext uri="{9D8B030D-6E8A-4147-A177-3AD203B41FA5}">
                      <a16:colId xmlns:a16="http://schemas.microsoft.com/office/drawing/2014/main" val="20000"/>
                    </a:ext>
                  </a:extLst>
                </a:gridCol>
                <a:gridCol w="5184576">
                  <a:extLst>
                    <a:ext uri="{9D8B030D-6E8A-4147-A177-3AD203B41FA5}">
                      <a16:colId xmlns:a16="http://schemas.microsoft.com/office/drawing/2014/main" val="20001"/>
                    </a:ext>
                  </a:extLst>
                </a:gridCol>
              </a:tblGrid>
              <a:tr h="5820072">
                <a:tc>
                  <a:txBody>
                    <a:bodyPr/>
                    <a:lstStyle/>
                    <a:p>
                      <a:pPr marL="0" marR="0" lvl="0" indent="0" algn="just" defTabSz="914400" rtl="0" eaLnBrk="1" fontAlgn="base" latinLnBrk="0" hangingPunct="1">
                        <a:lnSpc>
                          <a:spcPct val="100000"/>
                        </a:lnSpc>
                        <a:spcBef>
                          <a:spcPct val="20000"/>
                        </a:spcBef>
                        <a:spcAft>
                          <a:spcPct val="0"/>
                        </a:spcAft>
                        <a:buClrTx/>
                        <a:buSzTx/>
                        <a:buFontTx/>
                        <a:buNone/>
                        <a:tabLst/>
                        <a:defRPr/>
                      </a:pPr>
                      <a:r>
                        <a:rPr kumimoji="0" lang="fr-CA" sz="2500" b="0" i="0" u="none" strike="noStrike" cap="none" normalizeH="0" baseline="0" dirty="0">
                          <a:ln>
                            <a:noFill/>
                          </a:ln>
                          <a:solidFill>
                            <a:schemeClr val="tx1"/>
                          </a:solidFill>
                          <a:effectLst/>
                          <a:latin typeface="Arial" charset="0"/>
                          <a:cs typeface="Arial" charset="0"/>
                        </a:rPr>
                        <a:t>Par la parole de Saint Sévère le patriarche, notre maître </a:t>
                      </a:r>
                      <a:r>
                        <a:rPr kumimoji="0" lang="fr-CA" sz="2500" b="0" i="0" u="none" strike="noStrike" cap="none" normalizeH="0" baseline="0" dirty="0" err="1">
                          <a:ln>
                            <a:noFill/>
                          </a:ln>
                          <a:solidFill>
                            <a:schemeClr val="tx1"/>
                          </a:solidFill>
                          <a:effectLst/>
                          <a:latin typeface="Arial" charset="0"/>
                          <a:cs typeface="Arial" charset="0"/>
                        </a:rPr>
                        <a:t>Dioscore</a:t>
                      </a:r>
                      <a:r>
                        <a:rPr kumimoji="0" lang="fr-CA" sz="2500" b="0" i="0" u="none" strike="noStrike" cap="none" normalizeH="0" baseline="0" dirty="0">
                          <a:ln>
                            <a:noFill/>
                          </a:ln>
                          <a:solidFill>
                            <a:schemeClr val="tx1"/>
                          </a:solidFill>
                          <a:effectLst/>
                          <a:latin typeface="Arial" charset="0"/>
                          <a:cs typeface="Arial" charset="0"/>
                        </a:rPr>
                        <a:t>, Saint Athanase l’apostolique, Saint Pierre le sceau des martyrs et grand prêtre, Saint Jean Chrysostome, Saint Cyrille, Saint Basile et Saint Grégoire.  Par la parole des trois-cent-dix huit pères réunis en concile à  Nicée, des cent cinquante à Constantinople</a:t>
                      </a:r>
                      <a:r>
                        <a:rPr kumimoji="0" lang="en-US" sz="2500" b="0" i="0" u="none" strike="noStrike" cap="none" normalizeH="0" baseline="0" dirty="0">
                          <a:ln>
                            <a:noFill/>
                          </a:ln>
                          <a:solidFill>
                            <a:schemeClr val="tx1"/>
                          </a:solidFill>
                          <a:effectLst/>
                          <a:latin typeface="Arial" charset="0"/>
                          <a:cs typeface="Arial" charset="0"/>
                        </a:rPr>
                        <a:t> </a:t>
                      </a:r>
                      <a:r>
                        <a:rPr kumimoji="0" lang="fr-CA" sz="2500" b="0" i="0" u="none" strike="noStrike" cap="none" normalizeH="0" baseline="0" dirty="0">
                          <a:ln>
                            <a:noFill/>
                          </a:ln>
                          <a:solidFill>
                            <a:schemeClr val="tx1"/>
                          </a:solidFill>
                          <a:effectLst/>
                          <a:latin typeface="Arial" charset="0"/>
                          <a:cs typeface="Arial" charset="0"/>
                        </a:rPr>
                        <a:t>et des deux-cents à Éphèse.  Par la parole de notre honorable père le grand prêtre pape Abba </a:t>
                      </a:r>
                      <a:r>
                        <a:rPr kumimoji="0" lang="fr-CA" sz="2500" b="0" i="0" u="none" strike="noStrike" cap="none" normalizeH="0" baseline="0" dirty="0" err="1">
                          <a:ln>
                            <a:noFill/>
                          </a:ln>
                          <a:solidFill>
                            <a:schemeClr val="tx1"/>
                          </a:solidFill>
                          <a:effectLst/>
                          <a:latin typeface="Arial" charset="0"/>
                          <a:cs typeface="Arial" charset="0"/>
                        </a:rPr>
                        <a:t>Tawadros</a:t>
                      </a:r>
                      <a:r>
                        <a:rPr kumimoji="0" lang="fr-CA" sz="2500" b="0" i="0" u="none" strike="noStrike" cap="none" normalizeH="0" baseline="0" dirty="0">
                          <a:ln>
                            <a:noFill/>
                          </a:ln>
                          <a:solidFill>
                            <a:schemeClr val="tx1"/>
                          </a:solidFill>
                          <a:effectLst/>
                          <a:latin typeface="Arial" charset="0"/>
                          <a:cs typeface="Arial" charset="0"/>
                        </a:rPr>
                        <a:t> II et par ma parole, moi le pêcheur Car il est béni et plein de gloire Ton nom saint, O  Père, Fils et Saint Esprit maintenant, toujours et dans les siècles des siècles.  Amen.</a:t>
                      </a:r>
                      <a:r>
                        <a:rPr kumimoji="0" lang="en-US" sz="2500" b="0" i="0" u="none" strike="noStrike" cap="none" normalizeH="0" baseline="0" dirty="0">
                          <a:ln>
                            <a:noFill/>
                          </a:ln>
                          <a:solidFill>
                            <a:schemeClr val="tx1"/>
                          </a:solidFill>
                          <a:effectLst/>
                          <a:latin typeface="Arial" charset="0"/>
                          <a:cs typeface="Arial" charset="0"/>
                        </a:rPr>
                        <a:t> </a:t>
                      </a:r>
                    </a:p>
                  </a:txBody>
                  <a:tcPr marL="121920" marR="121920" horzOverflow="overflow">
                    <a:lnL>
                      <a:noFill/>
                    </a:lnL>
                    <a:lnR>
                      <a:noFill/>
                    </a:lnR>
                    <a:lnT cap="flat">
                      <a:noFill/>
                    </a:lnT>
                    <a:lnB cap="flat">
                      <a:noFill/>
                    </a:lnB>
                    <a:lnTlToBr>
                      <a:noFill/>
                    </a:lnTlToBr>
                    <a:lnBlToTr>
                      <a:noFill/>
                    </a:lnBlToTr>
                    <a:noFill/>
                  </a:tcPr>
                </a:tc>
                <a:tc>
                  <a:txBody>
                    <a:bodyPr/>
                    <a:lstStyle/>
                    <a:p>
                      <a:pPr marL="0" marR="0" lvl="0" indent="0" algn="just" defTabSz="914400" rtl="1" eaLnBrk="1" fontAlgn="base" latinLnBrk="0" hangingPunct="1">
                        <a:lnSpc>
                          <a:spcPct val="100000"/>
                        </a:lnSpc>
                        <a:spcBef>
                          <a:spcPct val="20000"/>
                        </a:spcBef>
                        <a:spcAft>
                          <a:spcPct val="0"/>
                        </a:spcAft>
                        <a:buClrTx/>
                        <a:buSzTx/>
                        <a:buFontTx/>
                        <a:buNone/>
                        <a:tabLst/>
                      </a:pPr>
                      <a:r>
                        <a:rPr kumimoji="0" lang="ar-SA" sz="3000" b="0" i="0" u="none" strike="noStrike" cap="none" normalizeH="0" baseline="0" dirty="0">
                          <a:ln>
                            <a:noFill/>
                          </a:ln>
                          <a:solidFill>
                            <a:schemeClr val="tx1"/>
                          </a:solidFill>
                          <a:effectLst/>
                          <a:latin typeface="Arial" charset="0"/>
                          <a:cs typeface="Arial" charset="0"/>
                        </a:rPr>
                        <a:t>والبطريرك  القديس ساويرس ومعلمنا </a:t>
                      </a:r>
                      <a:r>
                        <a:rPr kumimoji="0" lang="ar-SA" sz="3000" b="0" i="0" u="none" strike="noStrike" cap="none" normalizeH="0" baseline="0" dirty="0" err="1">
                          <a:ln>
                            <a:noFill/>
                          </a:ln>
                          <a:solidFill>
                            <a:schemeClr val="tx1"/>
                          </a:solidFill>
                          <a:effectLst/>
                          <a:latin typeface="Arial" charset="0"/>
                          <a:cs typeface="Arial" charset="0"/>
                        </a:rPr>
                        <a:t>ديوسقورس</a:t>
                      </a:r>
                      <a:r>
                        <a:rPr kumimoji="0" lang="ar-SA" sz="3000" b="0" i="0" u="none" strike="noStrike" cap="none" normalizeH="0" baseline="0" dirty="0">
                          <a:ln>
                            <a:noFill/>
                          </a:ln>
                          <a:solidFill>
                            <a:schemeClr val="tx1"/>
                          </a:solidFill>
                          <a:effectLst/>
                          <a:latin typeface="Arial" charset="0"/>
                          <a:cs typeface="Arial" charset="0"/>
                        </a:rPr>
                        <a:t> والقديس أثناسيوس </a:t>
                      </a:r>
                      <a:r>
                        <a:rPr kumimoji="0" lang="ar-SA" sz="3000" b="0" i="0" u="none" strike="noStrike" cap="none" normalizeH="0" baseline="0" dirty="0" err="1">
                          <a:ln>
                            <a:noFill/>
                          </a:ln>
                          <a:solidFill>
                            <a:schemeClr val="tx1"/>
                          </a:solidFill>
                          <a:effectLst/>
                          <a:latin typeface="Arial" charset="0"/>
                          <a:cs typeface="Arial" charset="0"/>
                        </a:rPr>
                        <a:t>الرسولى</a:t>
                      </a:r>
                      <a:r>
                        <a:rPr kumimoji="0" lang="ar-SA" sz="3000" b="0" i="0" u="none" strike="noStrike" cap="none" normalizeH="0" baseline="0" dirty="0">
                          <a:ln>
                            <a:noFill/>
                          </a:ln>
                          <a:solidFill>
                            <a:schemeClr val="tx1"/>
                          </a:solidFill>
                          <a:effectLst/>
                          <a:latin typeface="Arial" charset="0"/>
                          <a:cs typeface="Arial" charset="0"/>
                        </a:rPr>
                        <a:t> والقديس بطرس خاتم الشهداء ورئيس الكهنة.  والقديس يوحنا </a:t>
                      </a:r>
                      <a:r>
                        <a:rPr kumimoji="0" lang="ar-SA" sz="3000" b="0" i="0" u="none" strike="noStrike" cap="none" normalizeH="0" baseline="0" dirty="0" err="1">
                          <a:ln>
                            <a:noFill/>
                          </a:ln>
                          <a:solidFill>
                            <a:schemeClr val="tx1"/>
                          </a:solidFill>
                          <a:effectLst/>
                          <a:latin typeface="Arial" charset="0"/>
                          <a:cs typeface="Arial" charset="0"/>
                        </a:rPr>
                        <a:t>ذهبى</a:t>
                      </a:r>
                      <a:r>
                        <a:rPr kumimoji="0" lang="ar-SA" sz="3000" b="0" i="0" u="none" strike="noStrike" cap="none" normalizeH="0" baseline="0" dirty="0">
                          <a:ln>
                            <a:noFill/>
                          </a:ln>
                          <a:solidFill>
                            <a:schemeClr val="tx1"/>
                          </a:solidFill>
                          <a:effectLst/>
                          <a:latin typeface="Arial" charset="0"/>
                          <a:cs typeface="Arial" charset="0"/>
                        </a:rPr>
                        <a:t> الفم والقديس كيرلس والقديس باسيليوس والقديس </a:t>
                      </a:r>
                      <a:r>
                        <a:rPr kumimoji="0" lang="ar-SA" sz="3000" b="0" i="0" u="none" strike="noStrike" cap="none" normalizeH="0" baseline="0" dirty="0" err="1">
                          <a:ln>
                            <a:noFill/>
                          </a:ln>
                          <a:solidFill>
                            <a:schemeClr val="tx1"/>
                          </a:solidFill>
                          <a:effectLst/>
                          <a:latin typeface="Arial" charset="0"/>
                          <a:cs typeface="Arial" charset="0"/>
                        </a:rPr>
                        <a:t>اغريغوريوس</a:t>
                      </a:r>
                      <a:r>
                        <a:rPr kumimoji="0" lang="ar-SA" sz="3000" b="0" i="0" u="none" strike="noStrike" cap="none" normalizeH="0" baseline="0" dirty="0">
                          <a:ln>
                            <a:noFill/>
                          </a:ln>
                          <a:solidFill>
                            <a:schemeClr val="tx1"/>
                          </a:solidFill>
                          <a:effectLst/>
                          <a:latin typeface="Arial" charset="0"/>
                          <a:cs typeface="Arial" charset="0"/>
                        </a:rPr>
                        <a:t> ومن أفواه الثلاثمائة والثمانية عشر المجتمعين بنيقية</a:t>
                      </a:r>
                      <a:r>
                        <a:rPr kumimoji="0" lang="fr-FR" sz="3000" b="0" i="0" u="none" strike="noStrike" cap="none" normalizeH="0" baseline="0" dirty="0">
                          <a:ln>
                            <a:noFill/>
                          </a:ln>
                          <a:solidFill>
                            <a:schemeClr val="tx1"/>
                          </a:solidFill>
                          <a:effectLst/>
                          <a:latin typeface="Arial" charset="0"/>
                          <a:cs typeface="Arial" charset="0"/>
                        </a:rPr>
                        <a:t> </a:t>
                      </a:r>
                      <a:r>
                        <a:rPr kumimoji="0" lang="ar-SA" sz="3000" b="0" i="0" u="none" strike="noStrike" cap="none" normalizeH="0" baseline="0" dirty="0">
                          <a:ln>
                            <a:noFill/>
                          </a:ln>
                          <a:solidFill>
                            <a:schemeClr val="tx1"/>
                          </a:solidFill>
                          <a:effectLst/>
                          <a:latin typeface="Arial" charset="0"/>
                          <a:cs typeface="Arial" charset="0"/>
                        </a:rPr>
                        <a:t>والمائة والخمسين بالقسطنطينية والمئتين بأفسس.  ومن فم أبينا المُكرّم رئيس الكهنة البابا أنبا </a:t>
                      </a:r>
                      <a:r>
                        <a:rPr kumimoji="0" lang="ar-EG" sz="3000" b="0" i="0" u="none" strike="noStrike" cap="none" normalizeH="0" baseline="0" dirty="0" err="1">
                          <a:ln>
                            <a:noFill/>
                          </a:ln>
                          <a:solidFill>
                            <a:schemeClr val="tx1"/>
                          </a:solidFill>
                          <a:effectLst/>
                          <a:latin typeface="Coptic1" pitchFamily="2" charset="0"/>
                          <a:cs typeface="Arial" charset="0"/>
                        </a:rPr>
                        <a:t>تاوضروس</a:t>
                      </a:r>
                      <a:r>
                        <a:rPr kumimoji="0" lang="ar-EG" sz="3000" b="0" i="0" u="none" strike="noStrike" cap="none" normalizeH="0" baseline="0" dirty="0">
                          <a:ln>
                            <a:noFill/>
                          </a:ln>
                          <a:solidFill>
                            <a:schemeClr val="tx1"/>
                          </a:solidFill>
                          <a:effectLst/>
                          <a:latin typeface="Arial" charset="0"/>
                          <a:cs typeface="Arial" charset="0"/>
                        </a:rPr>
                        <a:t> </a:t>
                      </a:r>
                      <a:r>
                        <a:rPr kumimoji="0" lang="ar-SA" sz="3000" b="0" i="0" u="none" strike="noStrike" cap="none" normalizeH="0" baseline="0" dirty="0">
                          <a:ln>
                            <a:noFill/>
                          </a:ln>
                          <a:solidFill>
                            <a:schemeClr val="tx1"/>
                          </a:solidFill>
                          <a:effectLst/>
                          <a:latin typeface="Arial" charset="0"/>
                          <a:cs typeface="Arial" charset="0"/>
                        </a:rPr>
                        <a:t>ومن فم </a:t>
                      </a:r>
                      <a:r>
                        <a:rPr kumimoji="0" lang="ar-SA" sz="3000" b="0" i="0" u="none" strike="noStrike" cap="none" normalizeH="0" baseline="0" dirty="0" err="1">
                          <a:ln>
                            <a:noFill/>
                          </a:ln>
                          <a:solidFill>
                            <a:schemeClr val="tx1"/>
                          </a:solidFill>
                          <a:effectLst/>
                          <a:latin typeface="Arial" charset="0"/>
                          <a:cs typeface="Arial" charset="0"/>
                        </a:rPr>
                        <a:t>حقارتى</a:t>
                      </a:r>
                      <a:r>
                        <a:rPr kumimoji="0" lang="ar-SA" sz="3000" b="0" i="0" u="none" strike="noStrike" cap="none" normalizeH="0" baseline="0" dirty="0">
                          <a:ln>
                            <a:noFill/>
                          </a:ln>
                          <a:solidFill>
                            <a:schemeClr val="tx1"/>
                          </a:solidFill>
                          <a:effectLst/>
                          <a:latin typeface="Arial" charset="0"/>
                          <a:cs typeface="Arial" charset="0"/>
                        </a:rPr>
                        <a:t> لأنهُ مُبَارك ومملوء مجداً اسمك القدوس أيها الآب والابن والروح القدس الآن وكل أوان </a:t>
                      </a:r>
                      <a:r>
                        <a:rPr kumimoji="0" lang="ar-EG" sz="3000" b="0" i="0" u="none" strike="noStrike" cap="none" normalizeH="0" baseline="0" dirty="0">
                          <a:ln>
                            <a:noFill/>
                          </a:ln>
                          <a:solidFill>
                            <a:schemeClr val="tx1"/>
                          </a:solidFill>
                          <a:effectLst/>
                          <a:latin typeface="Arial" charset="0"/>
                          <a:cs typeface="Arial" charset="0"/>
                        </a:rPr>
                        <a:t>...</a:t>
                      </a:r>
                      <a:endParaRPr kumimoji="0" lang="en-US" sz="3000" b="0" i="0" u="none" strike="noStrike" cap="none" normalizeH="0" baseline="0" dirty="0">
                        <a:ln>
                          <a:noFill/>
                        </a:ln>
                        <a:solidFill>
                          <a:schemeClr val="tx1"/>
                        </a:solidFill>
                        <a:effectLst/>
                        <a:latin typeface="Arial" charset="0"/>
                        <a:cs typeface="Arial" charset="0"/>
                      </a:endParaRPr>
                    </a:p>
                  </a:txBody>
                  <a:tcPr marL="121920" marR="121920" horzOverflow="overflow">
                    <a:lnL>
                      <a:noFill/>
                    </a:lnL>
                    <a:lnR cap="flat">
                      <a:noFill/>
                    </a:lnR>
                    <a:lnT cap="flat">
                      <a:noFill/>
                    </a:lnT>
                    <a:lnB cap="flat">
                      <a:noFill/>
                    </a:lnB>
                    <a:lnTlToBr>
                      <a:noFill/>
                    </a:lnTlToBr>
                    <a:lnBlToTr>
                      <a:noFill/>
                    </a:lnBlToTr>
                    <a:noFill/>
                  </a:tcPr>
                </a:tc>
                <a:extLst>
                  <a:ext uri="{0D108BD9-81ED-4DB2-BD59-A6C34878D82A}">
                    <a16:rowId xmlns:a16="http://schemas.microsoft.com/office/drawing/2014/main" val="10000"/>
                  </a:ext>
                </a:extLst>
              </a:tr>
            </a:tbl>
          </a:graphicData>
        </a:graphic>
      </p:graphicFrame>
      <p:sp>
        <p:nvSpPr>
          <p:cNvPr id="4" name="Text Box 29">
            <a:hlinkClick r:id="rId3" action="ppaction://hlinksldjump"/>
            <a:extLst>
              <a:ext uri="{FF2B5EF4-FFF2-40B4-BE49-F238E27FC236}">
                <a16:creationId xmlns:a16="http://schemas.microsoft.com/office/drawing/2014/main" id="{38C3E35A-217C-92F5-FBC5-28125C2B2104}"/>
              </a:ext>
            </a:extLst>
          </p:cNvPr>
          <p:cNvSpPr txBox="1">
            <a:spLocks noChangeArrowheads="1"/>
          </p:cNvSpPr>
          <p:nvPr/>
        </p:nvSpPr>
        <p:spPr bwMode="auto">
          <a:xfrm>
            <a:off x="1703512" y="6172201"/>
            <a:ext cx="3019647" cy="685799"/>
          </a:xfrm>
          <a:prstGeom prst="rect">
            <a:avLst/>
          </a:prstGeom>
          <a:solidFill>
            <a:srgbClr val="C00000"/>
          </a:solidFill>
          <a:ln w="25400" cmpd="sng">
            <a:solidFill>
              <a:schemeClr val="tx1"/>
            </a:solidFill>
            <a:miter lim="800000"/>
            <a:headEnd/>
            <a:tailEnd/>
          </a:ln>
        </p:spPr>
        <p:txBody>
          <a:bodyPr wrap="square" lIns="0" tIns="0" rIns="0" bIns="0">
            <a:noAutofit/>
          </a:bodyPr>
          <a:lstStyle/>
          <a:p>
            <a:pPr algn="ctr" defTabSz="1219170" rtl="1" fontAlgn="base">
              <a:spcBef>
                <a:spcPct val="20000"/>
              </a:spcBef>
              <a:spcAft>
                <a:spcPct val="0"/>
              </a:spcAft>
              <a:defRPr/>
            </a:pPr>
            <a:r>
              <a:rPr lang="ar-EG" sz="2133" b="1" dirty="0" err="1">
                <a:solidFill>
                  <a:srgbClr val="FFFFFF"/>
                </a:solidFill>
                <a:latin typeface="Arial" charset="0"/>
                <a:cs typeface="Arial" charset="0"/>
              </a:rPr>
              <a:t>فى</a:t>
            </a:r>
            <a:r>
              <a:rPr lang="ar-EG" sz="2133" b="1" dirty="0">
                <a:solidFill>
                  <a:srgbClr val="FFFFFF"/>
                </a:solidFill>
                <a:latin typeface="Arial" charset="0"/>
                <a:cs typeface="Arial" charset="0"/>
              </a:rPr>
              <a:t> حضور الأسقف</a:t>
            </a:r>
          </a:p>
          <a:p>
            <a:pPr algn="ctr" defTabSz="1219170" fontAlgn="base">
              <a:spcBef>
                <a:spcPct val="20000"/>
              </a:spcBef>
              <a:spcAft>
                <a:spcPct val="0"/>
              </a:spcAft>
              <a:defRPr/>
            </a:pPr>
            <a:r>
              <a:rPr lang="fr-CA" sz="1600" b="1" dirty="0">
                <a:solidFill>
                  <a:srgbClr val="FFFFFF"/>
                </a:solidFill>
                <a:latin typeface="Arial" charset="0"/>
                <a:cs typeface="Arial" charset="0"/>
              </a:rPr>
              <a:t>En présence d’un père</a:t>
            </a:r>
          </a:p>
        </p:txBody>
      </p:sp>
    </p:spTree>
  </p:cSld>
  <p:clrMapOvr>
    <a:masterClrMapping/>
  </p:clrMapOvr>
</p:sld>
</file>

<file path=ppt/slides/slide78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aphicFrame>
        <p:nvGraphicFramePr>
          <p:cNvPr id="13766692" name="Group 36"/>
          <p:cNvGraphicFramePr>
            <a:graphicFrameLocks noGrp="1"/>
          </p:cNvGraphicFramePr>
          <p:nvPr/>
        </p:nvGraphicFramePr>
        <p:xfrm>
          <a:off x="335361" y="467360"/>
          <a:ext cx="11377264" cy="5337904"/>
        </p:xfrm>
        <a:graphic>
          <a:graphicData uri="http://schemas.openxmlformats.org/drawingml/2006/table">
            <a:tbl>
              <a:tblPr firstCol="1"/>
              <a:tblGrid>
                <a:gridCol w="4002215">
                  <a:extLst>
                    <a:ext uri="{9D8B030D-6E8A-4147-A177-3AD203B41FA5}">
                      <a16:colId xmlns:a16="http://schemas.microsoft.com/office/drawing/2014/main" val="20000"/>
                    </a:ext>
                  </a:extLst>
                </a:gridCol>
                <a:gridCol w="4131318">
                  <a:extLst>
                    <a:ext uri="{9D8B030D-6E8A-4147-A177-3AD203B41FA5}">
                      <a16:colId xmlns:a16="http://schemas.microsoft.com/office/drawing/2014/main" val="20001"/>
                    </a:ext>
                  </a:extLst>
                </a:gridCol>
                <a:gridCol w="3243731">
                  <a:extLst>
                    <a:ext uri="{9D8B030D-6E8A-4147-A177-3AD203B41FA5}">
                      <a16:colId xmlns:a16="http://schemas.microsoft.com/office/drawing/2014/main" val="20002"/>
                    </a:ext>
                  </a:extLst>
                </a:gridCol>
              </a:tblGrid>
              <a:tr h="5337904">
                <a:tc>
                  <a:txBody>
                    <a:bodyPr/>
                    <a:lstStyle/>
                    <a:p>
                      <a:pPr marL="0" marR="0" lvl="0" indent="0" algn="just" defTabSz="914400" rtl="0" eaLnBrk="1" fontAlgn="base" latinLnBrk="0" hangingPunct="1">
                        <a:lnSpc>
                          <a:spcPct val="100000"/>
                        </a:lnSpc>
                        <a:spcBef>
                          <a:spcPts val="0"/>
                        </a:spcBef>
                        <a:spcAft>
                          <a:spcPct val="0"/>
                        </a:spcAft>
                        <a:buClrTx/>
                        <a:buSzTx/>
                        <a:buFontTx/>
                        <a:buNone/>
                        <a:tabLst/>
                      </a:pPr>
                      <a:r>
                        <a:rPr kumimoji="0" lang="en-US" sz="3600" b="0" i="0" u="none" strike="noStrike" cap="none" normalizeH="0" baseline="0" dirty="0" err="1">
                          <a:ln>
                            <a:noFill/>
                          </a:ln>
                          <a:solidFill>
                            <a:schemeClr val="tx1"/>
                          </a:solidFill>
                          <a:effectLst/>
                          <a:latin typeface="Coptic1" pitchFamily="2" charset="0"/>
                          <a:cs typeface="Arial" charset="0"/>
                        </a:rPr>
                        <a:t>m~peniwt</a:t>
                      </a:r>
                      <a:r>
                        <a:rPr kumimoji="0" lang="en-US" sz="3600" b="0" i="0" u="none" strike="noStrike" cap="none" normalizeH="0" baseline="0" dirty="0">
                          <a:ln>
                            <a:noFill/>
                          </a:ln>
                          <a:solidFill>
                            <a:schemeClr val="tx1"/>
                          </a:solidFill>
                          <a:effectLst/>
                          <a:latin typeface="Coptic1" pitchFamily="2" charset="0"/>
                          <a:cs typeface="Arial" charset="0"/>
                        </a:rPr>
                        <a:t> </a:t>
                      </a:r>
                      <a:r>
                        <a:rPr lang="fr-FR" sz="3600" b="0" i="0" u="none" strike="noStrike" kern="1200" baseline="0" dirty="0" err="1">
                          <a:solidFill>
                            <a:schemeClr val="tx1"/>
                          </a:solidFill>
                          <a:latin typeface="Coptic1" pitchFamily="2" charset="0"/>
                          <a:ea typeface="+mn-ea"/>
                          <a:cs typeface="+mn-cs"/>
                        </a:rPr>
                        <a:t>ettai</a:t>
                      </a:r>
                      <a:r>
                        <a:rPr lang="fr-FR" sz="3600" b="0" i="0" u="none" strike="noStrike" kern="1200" baseline="0" dirty="0">
                          <a:solidFill>
                            <a:schemeClr val="tx1"/>
                          </a:solidFill>
                          <a:latin typeface="Coptic1" pitchFamily="2" charset="0"/>
                          <a:ea typeface="+mn-ea"/>
                          <a:cs typeface="+mn-cs"/>
                        </a:rPr>
                        <a:t>/out </a:t>
                      </a:r>
                      <a:r>
                        <a:rPr kumimoji="0" lang="en-US" sz="3600" b="0" i="0" u="none" strike="noStrike" cap="none" normalizeH="0" baseline="0" dirty="0" err="1">
                          <a:ln>
                            <a:noFill/>
                          </a:ln>
                          <a:solidFill>
                            <a:schemeClr val="tx1"/>
                          </a:solidFill>
                          <a:effectLst/>
                          <a:latin typeface="Coptic1" pitchFamily="2" charset="0"/>
                          <a:cs typeface="Arial" charset="0"/>
                        </a:rPr>
                        <a:t>n~a~r</a:t>
                      </a:r>
                      <a:r>
                        <a:rPr kumimoji="0" lang="en-US" sz="3600" b="0" i="0" u="none" strike="noStrike" cap="none" normalizeH="0" baseline="0" dirty="0">
                          <a:ln>
                            <a:noFill/>
                          </a:ln>
                          <a:solidFill>
                            <a:schemeClr val="tx1"/>
                          </a:solidFill>
                          <a:effectLst/>
                          <a:latin typeface="Coptic1" pitchFamily="2" charset="0"/>
                          <a:cs typeface="Arial" charset="0"/>
                        </a:rPr>
                        <a:t>,/</a:t>
                      </a:r>
                      <a:r>
                        <a:rPr kumimoji="0" lang="en-US" sz="3600" b="0" i="0" u="none" strike="noStrike" cap="none" normalizeH="0" baseline="0" dirty="0" err="1">
                          <a:ln>
                            <a:noFill/>
                          </a:ln>
                          <a:solidFill>
                            <a:schemeClr val="tx1"/>
                          </a:solidFill>
                          <a:effectLst/>
                          <a:latin typeface="Coptic1" pitchFamily="2" charset="0"/>
                          <a:cs typeface="Arial" charset="0"/>
                        </a:rPr>
                        <a:t>e~reuc</a:t>
                      </a:r>
                      <a:r>
                        <a:rPr kumimoji="0" lang="en-US" sz="3600" b="0" i="0" u="none" strike="noStrike" cap="none" normalizeH="0" baseline="0" dirty="0">
                          <a:ln>
                            <a:noFill/>
                          </a:ln>
                          <a:solidFill>
                            <a:schemeClr val="tx1"/>
                          </a:solidFill>
                          <a:effectLst/>
                          <a:latin typeface="Coptic1" pitchFamily="2" charset="0"/>
                          <a:cs typeface="Arial" charset="0"/>
                        </a:rPr>
                        <a:t> papa abba </a:t>
                      </a:r>
                      <a:r>
                        <a:rPr kumimoji="0" lang="en-US" sz="3600" b="0" i="0" u="none" strike="noStrike" cap="none" normalizeH="0" baseline="0" dirty="0" err="1">
                          <a:ln>
                            <a:noFill/>
                          </a:ln>
                          <a:solidFill>
                            <a:schemeClr val="tx1"/>
                          </a:solidFill>
                          <a:effectLst/>
                          <a:latin typeface="Coptic1" pitchFamily="2" charset="0"/>
                          <a:cs typeface="Arial" charset="0"/>
                        </a:rPr>
                        <a:t>Tawadroc</a:t>
                      </a:r>
                      <a:r>
                        <a:rPr kumimoji="0" lang="en-US" sz="3600" b="0" i="0" u="none" strike="noStrike" cap="none" normalizeH="0" baseline="0" dirty="0">
                          <a:ln>
                            <a:noFill/>
                          </a:ln>
                          <a:solidFill>
                            <a:schemeClr val="tx1"/>
                          </a:solidFill>
                          <a:effectLst/>
                          <a:latin typeface="Coptic1" pitchFamily="2" charset="0"/>
                          <a:cs typeface="Arial" charset="0"/>
                        </a:rPr>
                        <a:t> </a:t>
                      </a:r>
                      <a:r>
                        <a:rPr kumimoji="0" lang="en-US" sz="3600" b="0" i="0" u="none" strike="noStrike" cap="none" normalizeH="0" baseline="0" dirty="0" err="1">
                          <a:ln>
                            <a:noFill/>
                          </a:ln>
                          <a:solidFill>
                            <a:schemeClr val="tx1"/>
                          </a:solidFill>
                          <a:effectLst/>
                          <a:latin typeface="Coptic1" pitchFamily="2" charset="0"/>
                          <a:cs typeface="Arial" charset="0"/>
                        </a:rPr>
                        <a:t>nem</a:t>
                      </a:r>
                      <a:r>
                        <a:rPr kumimoji="0" lang="en-US" sz="3600" b="0" i="0" u="none" strike="noStrike" cap="none" normalizeH="0" baseline="0" dirty="0">
                          <a:ln>
                            <a:noFill/>
                          </a:ln>
                          <a:solidFill>
                            <a:schemeClr val="tx1"/>
                          </a:solidFill>
                          <a:effectLst/>
                          <a:latin typeface="Coptic1" pitchFamily="2" charset="0"/>
                          <a:cs typeface="Arial" charset="0"/>
                        </a:rPr>
                        <a:t> </a:t>
                      </a:r>
                      <a:r>
                        <a:rPr kumimoji="0" lang="en-US" sz="3600" b="0" i="0" u="none" strike="noStrike" cap="none" normalizeH="0" baseline="0" dirty="0" err="1">
                          <a:ln>
                            <a:noFill/>
                          </a:ln>
                          <a:solidFill>
                            <a:schemeClr val="tx1"/>
                          </a:solidFill>
                          <a:effectLst/>
                          <a:latin typeface="Coptic1" pitchFamily="2" charset="0"/>
                          <a:cs typeface="Arial" charset="0"/>
                        </a:rPr>
                        <a:t>peniwt</a:t>
                      </a:r>
                      <a:r>
                        <a:rPr kumimoji="0" lang="ar-EG" sz="3600" b="0" i="0" u="none" strike="noStrike" cap="none" normalizeH="0" baseline="0" dirty="0">
                          <a:ln>
                            <a:noFill/>
                          </a:ln>
                          <a:solidFill>
                            <a:schemeClr val="tx1"/>
                          </a:solidFill>
                          <a:effectLst/>
                          <a:latin typeface="Coptic1" pitchFamily="2" charset="0"/>
                          <a:cs typeface="Arial" charset="0"/>
                        </a:rPr>
                        <a:t> </a:t>
                      </a:r>
                      <a:r>
                        <a:rPr kumimoji="0" lang="en-US" sz="3600" b="0" i="0" u="none" strike="noStrike" cap="none" normalizeH="0" baseline="0" dirty="0" err="1">
                          <a:ln>
                            <a:noFill/>
                          </a:ln>
                          <a:solidFill>
                            <a:schemeClr val="tx1"/>
                          </a:solidFill>
                          <a:effectLst/>
                          <a:latin typeface="Coptic1" pitchFamily="2" charset="0"/>
                          <a:cs typeface="Arial" charset="0"/>
                        </a:rPr>
                        <a:t>n~e~pickopoc</a:t>
                      </a:r>
                      <a:endParaRPr kumimoji="0" lang="ar-EG" sz="3600" b="0" i="0" u="none" strike="noStrike" cap="none" normalizeH="0" baseline="0" dirty="0">
                        <a:ln>
                          <a:noFill/>
                        </a:ln>
                        <a:solidFill>
                          <a:schemeClr val="tx1"/>
                        </a:solidFill>
                        <a:effectLst/>
                        <a:latin typeface="Coptic1" pitchFamily="2" charset="0"/>
                        <a:cs typeface="Arial" charset="0"/>
                      </a:endParaRPr>
                    </a:p>
                    <a:p>
                      <a:pPr marL="0" marR="0" lvl="0" indent="0" algn="just" defTabSz="914400" rtl="0" eaLnBrk="1" fontAlgn="base" latinLnBrk="0" hangingPunct="1">
                        <a:lnSpc>
                          <a:spcPct val="100000"/>
                        </a:lnSpc>
                        <a:spcBef>
                          <a:spcPts val="0"/>
                        </a:spcBef>
                        <a:spcAft>
                          <a:spcPct val="0"/>
                        </a:spcAft>
                        <a:buClrTx/>
                        <a:buSzTx/>
                        <a:buFontTx/>
                        <a:buNone/>
                        <a:tabLst/>
                      </a:pPr>
                      <a:r>
                        <a:rPr kumimoji="0" lang="en-US" sz="3600" b="0" i="0" u="none" strike="noStrike" cap="none" normalizeH="0" baseline="0" dirty="0">
                          <a:ln>
                            <a:noFill/>
                          </a:ln>
                          <a:solidFill>
                            <a:schemeClr val="tx1"/>
                          </a:solidFill>
                          <a:effectLst/>
                          <a:latin typeface="Coptic1" pitchFamily="2" charset="0"/>
                          <a:cs typeface="Arial" charset="0"/>
                        </a:rPr>
                        <a:t>abba Mark</a:t>
                      </a:r>
                      <a:r>
                        <a:rPr kumimoji="0" lang="fr-FR" sz="3600" b="0" i="0" u="none" strike="noStrike" cap="none" normalizeH="0" baseline="0" dirty="0">
                          <a:ln>
                            <a:noFill/>
                          </a:ln>
                          <a:solidFill>
                            <a:schemeClr val="tx1"/>
                          </a:solidFill>
                          <a:effectLst/>
                          <a:latin typeface="Coptic1" pitchFamily="2" charset="0"/>
                          <a:cs typeface="Arial" charset="0"/>
                        </a:rPr>
                        <a:t> </a:t>
                      </a:r>
                      <a:r>
                        <a:rPr kumimoji="0" lang="en-US" sz="3600" b="0" i="0" u="none" strike="noStrike" cap="none" normalizeH="0" baseline="0" dirty="0" err="1">
                          <a:ln>
                            <a:noFill/>
                          </a:ln>
                          <a:solidFill>
                            <a:schemeClr val="tx1"/>
                          </a:solidFill>
                          <a:effectLst/>
                          <a:latin typeface="Coptic1" pitchFamily="2" charset="0"/>
                          <a:cs typeface="Arial" charset="0"/>
                        </a:rPr>
                        <a:t>nimenra</a:t>
                      </a:r>
                      <a:r>
                        <a:rPr kumimoji="0" lang="en-US" sz="3600" b="0" i="0" u="none" strike="noStrike" cap="none" normalizeH="0" baseline="0" dirty="0">
                          <a:ln>
                            <a:noFill/>
                          </a:ln>
                          <a:solidFill>
                            <a:schemeClr val="tx1"/>
                          </a:solidFill>
                          <a:effectLst/>
                          <a:latin typeface="Coptic1" pitchFamily="2" charset="0"/>
                          <a:cs typeface="Arial" charset="0"/>
                        </a:rPr>
                        <a:t>] </a:t>
                      </a:r>
                      <a:r>
                        <a:rPr kumimoji="0" lang="en-US" sz="3600" b="0" i="0" u="none" strike="noStrike" cap="none" normalizeH="0" baseline="0" dirty="0" err="1">
                          <a:ln>
                            <a:noFill/>
                          </a:ln>
                          <a:solidFill>
                            <a:schemeClr val="tx1"/>
                          </a:solidFill>
                          <a:effectLst/>
                          <a:latin typeface="Coptic1" pitchFamily="2" charset="0"/>
                          <a:cs typeface="Arial" charset="0"/>
                        </a:rPr>
                        <a:t>n~te</a:t>
                      </a:r>
                      <a:r>
                        <a:rPr kumimoji="0" lang="en-US" sz="3600" b="0" i="0" u="none" strike="noStrike" cap="none" normalizeH="0" baseline="0" dirty="0">
                          <a:ln>
                            <a:noFill/>
                          </a:ln>
                          <a:solidFill>
                            <a:schemeClr val="tx1"/>
                          </a:solidFill>
                          <a:effectLst/>
                          <a:latin typeface="Coptic1" pitchFamily="2" charset="0"/>
                          <a:cs typeface="Arial" charset="0"/>
                        </a:rPr>
                        <a:t> </a:t>
                      </a:r>
                      <a:r>
                        <a:rPr kumimoji="0" lang="en-US" sz="3600" b="0" i="0" u="none" strike="noStrike" cap="none" normalizeH="0" baseline="0" dirty="0" err="1">
                          <a:ln>
                            <a:noFill/>
                          </a:ln>
                          <a:solidFill>
                            <a:schemeClr val="tx1"/>
                          </a:solidFill>
                          <a:effectLst/>
                          <a:latin typeface="Coptic1" pitchFamily="2" charset="0"/>
                          <a:cs typeface="Arial" charset="0"/>
                        </a:rPr>
                        <a:t>P,#c</a:t>
                      </a:r>
                      <a:r>
                        <a:rPr kumimoji="0" lang="en-US" sz="3600" b="0" i="0" u="none" strike="noStrike" cap="none" normalizeH="0" baseline="0" dirty="0">
                          <a:ln>
                            <a:noFill/>
                          </a:ln>
                          <a:solidFill>
                            <a:schemeClr val="tx1"/>
                          </a:solidFill>
                          <a:effectLst/>
                          <a:latin typeface="Coptic1" pitchFamily="2" charset="0"/>
                          <a:cs typeface="Arial" charset="0"/>
                        </a:rPr>
                        <a:t>#.</a:t>
                      </a:r>
                    </a:p>
                  </a:txBody>
                  <a:tcPr marL="121920" marR="121920"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noFill/>
                  </a:tcPr>
                </a:tc>
                <a:tc>
                  <a:txBody>
                    <a:bodyPr/>
                    <a:lstStyle/>
                    <a:p>
                      <a:pPr marL="0" marR="0" lvl="0" indent="0" algn="just" defTabSz="914400" rtl="0" eaLnBrk="1" fontAlgn="base" latinLnBrk="0" hangingPunct="1">
                        <a:lnSpc>
                          <a:spcPct val="100000"/>
                        </a:lnSpc>
                        <a:spcBef>
                          <a:spcPct val="20000"/>
                        </a:spcBef>
                        <a:spcAft>
                          <a:spcPct val="0"/>
                        </a:spcAft>
                        <a:buClrTx/>
                        <a:buSzTx/>
                        <a:buFontTx/>
                        <a:buNone/>
                        <a:tabLst/>
                      </a:pPr>
                      <a:r>
                        <a:rPr kumimoji="0" lang="fr-CA" sz="3600" b="0" i="0" u="none" strike="noStrike" cap="none" normalizeH="0" baseline="0" dirty="0">
                          <a:ln>
                            <a:noFill/>
                          </a:ln>
                          <a:solidFill>
                            <a:schemeClr val="tx1"/>
                          </a:solidFill>
                          <a:effectLst/>
                          <a:latin typeface="Arial" charset="0"/>
                          <a:cs typeface="Arial" charset="0"/>
                        </a:rPr>
                        <a:t>de notre père honoré, le</a:t>
                      </a:r>
                      <a:r>
                        <a:rPr kumimoji="0" lang="en-US" sz="3600" b="0" i="0" u="none" strike="noStrike" cap="none" normalizeH="0" baseline="0" dirty="0">
                          <a:ln>
                            <a:noFill/>
                          </a:ln>
                          <a:solidFill>
                            <a:schemeClr val="tx1"/>
                          </a:solidFill>
                          <a:effectLst/>
                          <a:latin typeface="Arial" charset="0"/>
                          <a:cs typeface="Arial" charset="0"/>
                        </a:rPr>
                        <a:t> </a:t>
                      </a:r>
                      <a:r>
                        <a:rPr kumimoji="0" lang="fr-CA" sz="3600" b="0" i="0" u="none" strike="noStrike" cap="none" normalizeH="0" baseline="0" dirty="0">
                          <a:ln>
                            <a:noFill/>
                          </a:ln>
                          <a:solidFill>
                            <a:schemeClr val="tx1"/>
                          </a:solidFill>
                          <a:effectLst/>
                          <a:latin typeface="Arial" charset="0"/>
                          <a:cs typeface="Arial" charset="0"/>
                        </a:rPr>
                        <a:t>grand prêtre le pape Abba </a:t>
                      </a:r>
                      <a:r>
                        <a:rPr kumimoji="0" lang="fr-CA" sz="3600" b="0" i="0" u="none" strike="noStrike" cap="none" normalizeH="0" baseline="0" dirty="0" err="1">
                          <a:ln>
                            <a:noFill/>
                          </a:ln>
                          <a:solidFill>
                            <a:schemeClr val="tx1"/>
                          </a:solidFill>
                          <a:effectLst/>
                          <a:latin typeface="Arial" charset="0"/>
                          <a:cs typeface="Arial" charset="0"/>
                        </a:rPr>
                        <a:t>Tawadros</a:t>
                      </a:r>
                      <a:r>
                        <a:rPr kumimoji="0" lang="fr-CA" sz="3600" b="0" i="0" u="none" strike="noStrike" cap="none" normalizeH="0" baseline="0" dirty="0">
                          <a:ln>
                            <a:noFill/>
                          </a:ln>
                          <a:solidFill>
                            <a:schemeClr val="tx1"/>
                          </a:solidFill>
                          <a:effectLst/>
                          <a:latin typeface="Arial" charset="0"/>
                          <a:cs typeface="Arial" charset="0"/>
                        </a:rPr>
                        <a:t> et de notre père l’évêque </a:t>
                      </a:r>
                      <a:r>
                        <a:rPr kumimoji="0" lang="fr-CA" sz="3600" b="0" i="0" u="none" strike="noStrike" cap="none" normalizeH="0" baseline="0" dirty="0" err="1">
                          <a:ln>
                            <a:noFill/>
                          </a:ln>
                          <a:solidFill>
                            <a:schemeClr val="tx1"/>
                          </a:solidFill>
                          <a:effectLst/>
                          <a:latin typeface="Arial" charset="0"/>
                          <a:cs typeface="Arial" charset="0"/>
                        </a:rPr>
                        <a:t>abba</a:t>
                      </a:r>
                      <a:r>
                        <a:rPr kumimoji="0" lang="fr-CA" sz="3600" b="0" i="0" u="none" strike="noStrike" cap="none" normalizeH="0" baseline="0" dirty="0">
                          <a:ln>
                            <a:noFill/>
                          </a:ln>
                          <a:solidFill>
                            <a:schemeClr val="tx1"/>
                          </a:solidFill>
                          <a:effectLst/>
                          <a:latin typeface="Arial" charset="0"/>
                          <a:cs typeface="Arial" charset="0"/>
                        </a:rPr>
                        <a:t> Marc</a:t>
                      </a:r>
                      <a:r>
                        <a:rPr kumimoji="0" lang="fr-FR" sz="3600" b="0" i="0" u="none" strike="noStrike" cap="none" normalizeH="0" baseline="0" dirty="0">
                          <a:ln>
                            <a:noFill/>
                          </a:ln>
                          <a:solidFill>
                            <a:schemeClr val="tx1"/>
                          </a:solidFill>
                          <a:effectLst/>
                          <a:latin typeface="Arial" charset="0"/>
                          <a:cs typeface="Arial" charset="0"/>
                        </a:rPr>
                        <a:t> </a:t>
                      </a:r>
                      <a:r>
                        <a:rPr kumimoji="0" lang="fr-CA" sz="3600" b="0" i="0" u="none" strike="noStrike" cap="none" normalizeH="0" baseline="0" dirty="0">
                          <a:ln>
                            <a:noFill/>
                          </a:ln>
                          <a:solidFill>
                            <a:schemeClr val="tx1"/>
                          </a:solidFill>
                          <a:effectLst/>
                          <a:latin typeface="Arial" charset="0"/>
                          <a:cs typeface="Arial" charset="0"/>
                        </a:rPr>
                        <a:t>les </a:t>
                      </a:r>
                      <a:r>
                        <a:rPr kumimoji="0" lang="fr-CA" sz="3600" b="0" i="0" u="none" strike="noStrike" cap="none" normalizeH="0" baseline="0" dirty="0" err="1">
                          <a:ln>
                            <a:noFill/>
                          </a:ln>
                          <a:solidFill>
                            <a:schemeClr val="tx1"/>
                          </a:solidFill>
                          <a:effectLst/>
                          <a:latin typeface="Arial" charset="0"/>
                          <a:cs typeface="Arial" charset="0"/>
                        </a:rPr>
                        <a:t>biens-aimés</a:t>
                      </a:r>
                      <a:r>
                        <a:rPr kumimoji="0" lang="fr-CA" sz="3600" b="0" i="0" u="none" strike="noStrike" cap="none" normalizeH="0" baseline="0" dirty="0">
                          <a:ln>
                            <a:noFill/>
                          </a:ln>
                          <a:solidFill>
                            <a:schemeClr val="tx1"/>
                          </a:solidFill>
                          <a:effectLst/>
                          <a:latin typeface="Arial" charset="0"/>
                          <a:cs typeface="Arial" charset="0"/>
                        </a:rPr>
                        <a:t> du Christ.</a:t>
                      </a:r>
                      <a:r>
                        <a:rPr kumimoji="0" lang="en-US" sz="3600" b="0" i="0" u="none" strike="noStrike" cap="none" normalizeH="0" baseline="0" dirty="0">
                          <a:ln>
                            <a:noFill/>
                          </a:ln>
                          <a:solidFill>
                            <a:schemeClr val="tx1"/>
                          </a:solidFill>
                          <a:effectLst/>
                          <a:latin typeface="Arial" charset="0"/>
                          <a:cs typeface="Arial" charset="0"/>
                        </a:rPr>
                        <a:t> </a:t>
                      </a:r>
                    </a:p>
                  </a:txBody>
                  <a:tcPr marL="121920" marR="121920"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noFill/>
                  </a:tcPr>
                </a:tc>
                <a:tc>
                  <a:txBody>
                    <a:bodyPr/>
                    <a:lstStyle/>
                    <a:p>
                      <a:pPr algn="just" rtl="1"/>
                      <a:r>
                        <a:rPr lang="ar-EG" sz="4000" b="0" i="0" u="none" strike="noStrike" kern="1200" baseline="0" dirty="0">
                          <a:solidFill>
                            <a:schemeClr val="tx1"/>
                          </a:solidFill>
                          <a:latin typeface="+mn-lt"/>
                          <a:ea typeface="+mn-ea"/>
                          <a:cs typeface="+mn-cs"/>
                        </a:rPr>
                        <a:t>أبينا المكرم رئيس</a:t>
                      </a:r>
                      <a:r>
                        <a:rPr lang="fr-FR" sz="4000" b="0" i="0" u="none" strike="noStrike" kern="1200" baseline="0" dirty="0">
                          <a:solidFill>
                            <a:schemeClr val="tx1"/>
                          </a:solidFill>
                          <a:latin typeface="+mn-lt"/>
                          <a:ea typeface="+mn-ea"/>
                          <a:cs typeface="+mn-cs"/>
                        </a:rPr>
                        <a:t> </a:t>
                      </a:r>
                      <a:r>
                        <a:rPr lang="ar-EG" sz="4000" b="0" i="0" u="none" strike="noStrike" kern="1200" baseline="0" dirty="0">
                          <a:solidFill>
                            <a:schemeClr val="tx1"/>
                          </a:solidFill>
                          <a:latin typeface="+mn-lt"/>
                          <a:ea typeface="+mn-ea"/>
                          <a:cs typeface="+mn-cs"/>
                        </a:rPr>
                        <a:t>الكهنة البابا </a:t>
                      </a:r>
                      <a:r>
                        <a:rPr kumimoji="0" lang="ar-EG" sz="4000" b="0" i="0" u="none" strike="noStrike" cap="none" normalizeH="0" baseline="0" dirty="0" err="1">
                          <a:ln>
                            <a:noFill/>
                          </a:ln>
                          <a:solidFill>
                            <a:schemeClr val="tx1"/>
                          </a:solidFill>
                          <a:effectLst/>
                          <a:latin typeface="Coptic1" pitchFamily="2" charset="0"/>
                          <a:cs typeface="Arial" charset="0"/>
                        </a:rPr>
                        <a:t>تاوضروس</a:t>
                      </a:r>
                      <a:r>
                        <a:rPr lang="ar-EG" sz="4000" b="0" i="0" u="none" strike="noStrike" kern="1200" baseline="0" dirty="0">
                          <a:solidFill>
                            <a:schemeClr val="tx1"/>
                          </a:solidFill>
                          <a:latin typeface="+mn-lt"/>
                          <a:ea typeface="+mn-ea"/>
                          <a:cs typeface="+mn-cs"/>
                        </a:rPr>
                        <a:t>,</a:t>
                      </a:r>
                      <a:r>
                        <a:rPr lang="fr-FR" sz="4000" b="0" i="0" u="none" strike="noStrike" kern="1200" baseline="0" dirty="0">
                          <a:solidFill>
                            <a:schemeClr val="tx1"/>
                          </a:solidFill>
                          <a:latin typeface="+mn-lt"/>
                          <a:ea typeface="+mn-ea"/>
                          <a:cs typeface="+mn-cs"/>
                        </a:rPr>
                        <a:t> </a:t>
                      </a:r>
                      <a:r>
                        <a:rPr lang="ar-EG" sz="4000" b="0" i="0" u="none" strike="noStrike" kern="1200" baseline="0" dirty="0">
                          <a:solidFill>
                            <a:schemeClr val="tx1"/>
                          </a:solidFill>
                          <a:latin typeface="+mn-lt"/>
                          <a:ea typeface="+mn-ea"/>
                          <a:cs typeface="+mn-cs"/>
                        </a:rPr>
                        <a:t>وأبانا</a:t>
                      </a:r>
                      <a:r>
                        <a:rPr lang="fr-FR" sz="4000" b="0" i="0" u="none" strike="noStrike" kern="1200" baseline="0" dirty="0">
                          <a:solidFill>
                            <a:schemeClr val="tx1"/>
                          </a:solidFill>
                          <a:latin typeface="+mn-lt"/>
                          <a:ea typeface="+mn-ea"/>
                          <a:cs typeface="+mn-cs"/>
                        </a:rPr>
                        <a:t> </a:t>
                      </a:r>
                      <a:r>
                        <a:rPr lang="ar-EG" sz="4000" b="0" i="0" u="none" strike="noStrike" kern="1200" baseline="0" dirty="0">
                          <a:solidFill>
                            <a:schemeClr val="tx1"/>
                          </a:solidFill>
                          <a:latin typeface="+mn-lt"/>
                          <a:ea typeface="+mn-ea"/>
                          <a:cs typeface="+mn-cs"/>
                        </a:rPr>
                        <a:t>الأسقف أنبا</a:t>
                      </a:r>
                      <a:r>
                        <a:rPr lang="fr-FR" sz="4000" b="0" i="0" u="none" strike="noStrike" kern="1200" baseline="0" dirty="0">
                          <a:solidFill>
                            <a:schemeClr val="tx1"/>
                          </a:solidFill>
                          <a:latin typeface="+mn-lt"/>
                          <a:ea typeface="+mn-ea"/>
                          <a:cs typeface="+mn-cs"/>
                        </a:rPr>
                        <a:t> </a:t>
                      </a:r>
                      <a:r>
                        <a:rPr lang="ar-EG" sz="4000" dirty="0"/>
                        <a:t>مارك</a:t>
                      </a:r>
                      <a:r>
                        <a:rPr lang="ar-EG" sz="4000" b="0" i="0" u="none" strike="noStrike" kern="1200" baseline="0" dirty="0">
                          <a:solidFill>
                            <a:schemeClr val="tx1"/>
                          </a:solidFill>
                          <a:latin typeface="+mn-lt"/>
                          <a:ea typeface="+mn-ea"/>
                          <a:cs typeface="+mn-cs"/>
                        </a:rPr>
                        <a:t>, حبيب المسيح.</a:t>
                      </a:r>
                      <a:endParaRPr kumimoji="0" lang="en-US" sz="4800" b="0" i="0" u="none" strike="noStrike" cap="none" normalizeH="0" baseline="0" dirty="0">
                        <a:ln>
                          <a:noFill/>
                        </a:ln>
                        <a:solidFill>
                          <a:schemeClr val="tx1"/>
                        </a:solidFill>
                        <a:effectLst/>
                        <a:latin typeface="Arial" charset="0"/>
                        <a:cs typeface="Arial" charset="0"/>
                      </a:endParaRPr>
                    </a:p>
                  </a:txBody>
                  <a:tcPr marL="121920" marR="121920"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bl>
          </a:graphicData>
        </a:graphic>
      </p:graphicFrame>
    </p:spTree>
    <p:extLst>
      <p:ext uri="{BB962C8B-B14F-4D97-AF65-F5344CB8AC3E}">
        <p14:creationId xmlns:p14="http://schemas.microsoft.com/office/powerpoint/2010/main" val="74926214"/>
      </p:ext>
    </p:extLst>
  </p:cSld>
  <p:clrMapOvr>
    <a:masterClrMapping/>
  </p:clrMapOvr>
</p:sld>
</file>

<file path=ppt/slides/slide7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27331" name="Group 2"/>
          <p:cNvGrpSpPr>
            <a:grpSpLocks/>
          </p:cNvGrpSpPr>
          <p:nvPr/>
        </p:nvGrpSpPr>
        <p:grpSpPr bwMode="auto">
          <a:xfrm>
            <a:off x="0" y="2819400"/>
            <a:ext cx="11480800" cy="1447800"/>
            <a:chOff x="-3" y="-3"/>
            <a:chExt cx="2820" cy="820"/>
          </a:xfrm>
        </p:grpSpPr>
        <p:grpSp>
          <p:nvGrpSpPr>
            <p:cNvPr id="227351" name="Group 3"/>
            <p:cNvGrpSpPr>
              <a:grpSpLocks/>
            </p:cNvGrpSpPr>
            <p:nvPr/>
          </p:nvGrpSpPr>
          <p:grpSpPr bwMode="auto">
            <a:xfrm>
              <a:off x="0" y="0"/>
              <a:ext cx="2814" cy="814"/>
              <a:chOff x="0" y="0"/>
              <a:chExt cx="2814" cy="814"/>
            </a:xfrm>
          </p:grpSpPr>
          <p:grpSp>
            <p:nvGrpSpPr>
              <p:cNvPr id="227353" name="Group 4"/>
              <p:cNvGrpSpPr>
                <a:grpSpLocks/>
              </p:cNvGrpSpPr>
              <p:nvPr/>
            </p:nvGrpSpPr>
            <p:grpSpPr bwMode="auto">
              <a:xfrm>
                <a:off x="0" y="0"/>
                <a:ext cx="1094" cy="814"/>
                <a:chOff x="0" y="0"/>
                <a:chExt cx="1094" cy="814"/>
              </a:xfrm>
            </p:grpSpPr>
            <p:sp>
              <p:nvSpPr>
                <p:cNvPr id="227360" name="Rectangle 5"/>
                <p:cNvSpPr>
                  <a:spLocks noChangeArrowheads="1"/>
                </p:cNvSpPr>
                <p:nvPr/>
              </p:nvSpPr>
              <p:spPr bwMode="auto">
                <a:xfrm>
                  <a:off x="43" y="0"/>
                  <a:ext cx="1008" cy="814"/>
                </a:xfrm>
                <a:prstGeom prst="rect">
                  <a:avLst/>
                </a:prstGeom>
                <a:noFill/>
                <a:ln w="9525">
                  <a:noFill/>
                  <a:miter lim="800000"/>
                  <a:headEnd/>
                  <a:tailEnd/>
                </a:ln>
              </p:spPr>
              <p:txBody>
                <a:bodyPr/>
                <a:lstStyle/>
                <a:p>
                  <a:pPr defTabSz="1219170" eaLnBrk="0" fontAlgn="base" hangingPunct="0">
                    <a:spcBef>
                      <a:spcPct val="0"/>
                    </a:spcBef>
                    <a:spcAft>
                      <a:spcPct val="0"/>
                    </a:spcAft>
                    <a:defRPr/>
                  </a:pPr>
                  <a:endParaRPr lang="en-CA" sz="3733">
                    <a:solidFill>
                      <a:srgbClr val="080808"/>
                    </a:solidFill>
                    <a:latin typeface="Times New Roman" pitchFamily="18" charset="0"/>
                    <a:cs typeface="Arial" charset="0"/>
                  </a:endParaRPr>
                </a:p>
              </p:txBody>
            </p:sp>
            <p:sp>
              <p:nvSpPr>
                <p:cNvPr id="227361" name="Rectangle 6"/>
                <p:cNvSpPr>
                  <a:spLocks noChangeArrowheads="1"/>
                </p:cNvSpPr>
                <p:nvPr/>
              </p:nvSpPr>
              <p:spPr bwMode="auto">
                <a:xfrm>
                  <a:off x="0" y="0"/>
                  <a:ext cx="1094" cy="814"/>
                </a:xfrm>
                <a:prstGeom prst="rect">
                  <a:avLst/>
                </a:prstGeom>
                <a:noFill/>
                <a:ln w="7">
                  <a:noFill/>
                  <a:miter lim="800000"/>
                  <a:headEnd/>
                  <a:tailEnd/>
                </a:ln>
              </p:spPr>
              <p:txBody>
                <a:bodyPr/>
                <a:lstStyle/>
                <a:p>
                  <a:pPr defTabSz="1219170" fontAlgn="base">
                    <a:spcBef>
                      <a:spcPct val="20000"/>
                    </a:spcBef>
                    <a:spcAft>
                      <a:spcPct val="0"/>
                    </a:spcAft>
                    <a:defRPr/>
                  </a:pPr>
                  <a:endParaRPr lang="en-CA" sz="4800">
                    <a:solidFill>
                      <a:srgbClr val="FFFFFF"/>
                    </a:solidFill>
                    <a:latin typeface="Arial" charset="0"/>
                    <a:cs typeface="Arial" charset="0"/>
                  </a:endParaRPr>
                </a:p>
              </p:txBody>
            </p:sp>
          </p:grpSp>
          <p:grpSp>
            <p:nvGrpSpPr>
              <p:cNvPr id="227354" name="Group 7"/>
              <p:cNvGrpSpPr>
                <a:grpSpLocks/>
              </p:cNvGrpSpPr>
              <p:nvPr/>
            </p:nvGrpSpPr>
            <p:grpSpPr bwMode="auto">
              <a:xfrm>
                <a:off x="1094" y="0"/>
                <a:ext cx="842" cy="814"/>
                <a:chOff x="1094" y="0"/>
                <a:chExt cx="842" cy="814"/>
              </a:xfrm>
            </p:grpSpPr>
            <p:sp>
              <p:nvSpPr>
                <p:cNvPr id="227358" name="Rectangle 8"/>
                <p:cNvSpPr>
                  <a:spLocks noChangeArrowheads="1"/>
                </p:cNvSpPr>
                <p:nvPr/>
              </p:nvSpPr>
              <p:spPr bwMode="auto">
                <a:xfrm>
                  <a:off x="1137" y="0"/>
                  <a:ext cx="756" cy="814"/>
                </a:xfrm>
                <a:prstGeom prst="rect">
                  <a:avLst/>
                </a:prstGeom>
                <a:noFill/>
                <a:ln w="9525">
                  <a:noFill/>
                  <a:miter lim="800000"/>
                  <a:headEnd/>
                  <a:tailEnd/>
                </a:ln>
              </p:spPr>
              <p:txBody>
                <a:bodyPr lIns="0" tIns="0" rIns="0" bIns="0"/>
                <a:lstStyle/>
                <a:p>
                  <a:pPr defTabSz="1219170" eaLnBrk="0" fontAlgn="base" hangingPunct="0">
                    <a:spcBef>
                      <a:spcPct val="0"/>
                    </a:spcBef>
                    <a:spcAft>
                      <a:spcPct val="0"/>
                    </a:spcAft>
                    <a:defRPr/>
                  </a:pPr>
                  <a:endParaRPr lang="en-CA" sz="3200">
                    <a:solidFill>
                      <a:srgbClr val="080808"/>
                    </a:solidFill>
                    <a:latin typeface="Times New Roman" pitchFamily="18" charset="0"/>
                    <a:cs typeface="Arial" charset="0"/>
                  </a:endParaRPr>
                </a:p>
              </p:txBody>
            </p:sp>
            <p:sp>
              <p:nvSpPr>
                <p:cNvPr id="227359" name="Rectangle 9"/>
                <p:cNvSpPr>
                  <a:spLocks noChangeArrowheads="1"/>
                </p:cNvSpPr>
                <p:nvPr/>
              </p:nvSpPr>
              <p:spPr bwMode="auto">
                <a:xfrm>
                  <a:off x="1094" y="0"/>
                  <a:ext cx="842" cy="814"/>
                </a:xfrm>
                <a:prstGeom prst="rect">
                  <a:avLst/>
                </a:prstGeom>
                <a:noFill/>
                <a:ln w="7">
                  <a:noFill/>
                  <a:miter lim="800000"/>
                  <a:headEnd/>
                  <a:tailEnd/>
                </a:ln>
              </p:spPr>
              <p:txBody>
                <a:bodyPr/>
                <a:lstStyle/>
                <a:p>
                  <a:pPr defTabSz="1219170" fontAlgn="base">
                    <a:spcBef>
                      <a:spcPct val="20000"/>
                    </a:spcBef>
                    <a:spcAft>
                      <a:spcPct val="0"/>
                    </a:spcAft>
                    <a:defRPr/>
                  </a:pPr>
                  <a:endParaRPr lang="en-CA" sz="4800">
                    <a:solidFill>
                      <a:srgbClr val="FFFFFF"/>
                    </a:solidFill>
                    <a:latin typeface="Arial" charset="0"/>
                    <a:cs typeface="Arial" charset="0"/>
                  </a:endParaRPr>
                </a:p>
              </p:txBody>
            </p:sp>
          </p:grpSp>
          <p:grpSp>
            <p:nvGrpSpPr>
              <p:cNvPr id="227355" name="Group 10"/>
              <p:cNvGrpSpPr>
                <a:grpSpLocks/>
              </p:cNvGrpSpPr>
              <p:nvPr/>
            </p:nvGrpSpPr>
            <p:grpSpPr bwMode="auto">
              <a:xfrm>
                <a:off x="1936" y="0"/>
                <a:ext cx="878" cy="814"/>
                <a:chOff x="1936" y="0"/>
                <a:chExt cx="878" cy="814"/>
              </a:xfrm>
            </p:grpSpPr>
            <p:sp>
              <p:nvSpPr>
                <p:cNvPr id="227356" name="Rectangle 11"/>
                <p:cNvSpPr>
                  <a:spLocks noChangeArrowheads="1"/>
                </p:cNvSpPr>
                <p:nvPr/>
              </p:nvSpPr>
              <p:spPr bwMode="auto">
                <a:xfrm>
                  <a:off x="1979" y="0"/>
                  <a:ext cx="792" cy="814"/>
                </a:xfrm>
                <a:prstGeom prst="rect">
                  <a:avLst/>
                </a:prstGeom>
                <a:noFill/>
                <a:ln w="9525">
                  <a:noFill/>
                  <a:miter lim="800000"/>
                  <a:headEnd/>
                  <a:tailEnd/>
                </a:ln>
              </p:spPr>
              <p:txBody>
                <a:bodyPr/>
                <a:lstStyle/>
                <a:p>
                  <a:pPr defTabSz="1219170" eaLnBrk="0" fontAlgn="base" hangingPunct="0">
                    <a:spcBef>
                      <a:spcPct val="0"/>
                    </a:spcBef>
                    <a:spcAft>
                      <a:spcPct val="0"/>
                    </a:spcAft>
                    <a:defRPr/>
                  </a:pPr>
                  <a:endParaRPr lang="en-CA" sz="2667">
                    <a:solidFill>
                      <a:srgbClr val="080808"/>
                    </a:solidFill>
                    <a:latin typeface="Times New Roman" pitchFamily="18" charset="0"/>
                    <a:cs typeface="Arial" charset="0"/>
                  </a:endParaRPr>
                </a:p>
              </p:txBody>
            </p:sp>
            <p:sp>
              <p:nvSpPr>
                <p:cNvPr id="227357" name="Rectangle 12"/>
                <p:cNvSpPr>
                  <a:spLocks noChangeArrowheads="1"/>
                </p:cNvSpPr>
                <p:nvPr/>
              </p:nvSpPr>
              <p:spPr bwMode="auto">
                <a:xfrm>
                  <a:off x="1936" y="0"/>
                  <a:ext cx="878" cy="814"/>
                </a:xfrm>
                <a:prstGeom prst="rect">
                  <a:avLst/>
                </a:prstGeom>
                <a:noFill/>
                <a:ln w="7">
                  <a:noFill/>
                  <a:miter lim="800000"/>
                  <a:headEnd/>
                  <a:tailEnd/>
                </a:ln>
              </p:spPr>
              <p:txBody>
                <a:bodyPr/>
                <a:lstStyle/>
                <a:p>
                  <a:pPr defTabSz="1219170" fontAlgn="base">
                    <a:spcBef>
                      <a:spcPct val="20000"/>
                    </a:spcBef>
                    <a:spcAft>
                      <a:spcPct val="0"/>
                    </a:spcAft>
                    <a:defRPr/>
                  </a:pPr>
                  <a:endParaRPr lang="en-CA" sz="4800">
                    <a:solidFill>
                      <a:srgbClr val="FFFFFF"/>
                    </a:solidFill>
                    <a:latin typeface="Arial" charset="0"/>
                    <a:cs typeface="Arial" charset="0"/>
                  </a:endParaRPr>
                </a:p>
              </p:txBody>
            </p:sp>
          </p:grpSp>
        </p:grpSp>
        <p:sp>
          <p:nvSpPr>
            <p:cNvPr id="227352" name="Rectangle 13"/>
            <p:cNvSpPr>
              <a:spLocks noChangeArrowheads="1"/>
            </p:cNvSpPr>
            <p:nvPr/>
          </p:nvSpPr>
          <p:spPr bwMode="auto">
            <a:xfrm>
              <a:off x="-3" y="-3"/>
              <a:ext cx="2820" cy="820"/>
            </a:xfrm>
            <a:prstGeom prst="rect">
              <a:avLst/>
            </a:prstGeom>
            <a:noFill/>
            <a:ln w="9525">
              <a:noFill/>
              <a:miter lim="800000"/>
              <a:headEnd/>
              <a:tailEnd/>
            </a:ln>
          </p:spPr>
          <p:txBody>
            <a:bodyPr/>
            <a:lstStyle/>
            <a:p>
              <a:pPr defTabSz="1219170" fontAlgn="base">
                <a:spcBef>
                  <a:spcPct val="20000"/>
                </a:spcBef>
                <a:spcAft>
                  <a:spcPct val="0"/>
                </a:spcAft>
                <a:defRPr/>
              </a:pPr>
              <a:endParaRPr lang="en-CA" sz="4800">
                <a:solidFill>
                  <a:srgbClr val="FFFFFF"/>
                </a:solidFill>
                <a:latin typeface="Arial" charset="0"/>
                <a:cs typeface="Arial" charset="0"/>
              </a:endParaRPr>
            </a:p>
          </p:txBody>
        </p:sp>
      </p:grpSp>
      <p:graphicFrame>
        <p:nvGraphicFramePr>
          <p:cNvPr id="13189162" name="Group 42"/>
          <p:cNvGraphicFramePr>
            <a:graphicFrameLocks noGrp="1"/>
          </p:cNvGraphicFramePr>
          <p:nvPr>
            <p:extLst>
              <p:ext uri="{D42A27DB-BD31-4B8C-83A1-F6EECF244321}">
                <p14:modId xmlns:p14="http://schemas.microsoft.com/office/powerpoint/2010/main" val="691772082"/>
              </p:ext>
            </p:extLst>
          </p:nvPr>
        </p:nvGraphicFramePr>
        <p:xfrm>
          <a:off x="407369" y="476672"/>
          <a:ext cx="11377264" cy="5989320"/>
        </p:xfrm>
        <a:graphic>
          <a:graphicData uri="http://schemas.openxmlformats.org/drawingml/2006/table">
            <a:tbl>
              <a:tblPr/>
              <a:tblGrid>
                <a:gridCol w="3945732">
                  <a:extLst>
                    <a:ext uri="{9D8B030D-6E8A-4147-A177-3AD203B41FA5}">
                      <a16:colId xmlns:a16="http://schemas.microsoft.com/office/drawing/2014/main" val="20000"/>
                    </a:ext>
                  </a:extLst>
                </a:gridCol>
                <a:gridCol w="4155526">
                  <a:extLst>
                    <a:ext uri="{9D8B030D-6E8A-4147-A177-3AD203B41FA5}">
                      <a16:colId xmlns:a16="http://schemas.microsoft.com/office/drawing/2014/main" val="20001"/>
                    </a:ext>
                  </a:extLst>
                </a:gridCol>
                <a:gridCol w="3276006">
                  <a:extLst>
                    <a:ext uri="{9D8B030D-6E8A-4147-A177-3AD203B41FA5}">
                      <a16:colId xmlns:a16="http://schemas.microsoft.com/office/drawing/2014/main" val="20002"/>
                    </a:ext>
                  </a:extLst>
                </a:gridCol>
              </a:tblGrid>
              <a:tr h="5293360">
                <a:tc>
                  <a:txBody>
                    <a:bodyPr/>
                    <a:lstStyle/>
                    <a:p>
                      <a:pPr marL="0" marR="0" lvl="0" indent="0" algn="just" defTabSz="914400" rtl="0" eaLnBrk="1" fontAlgn="base" latinLnBrk="0" hangingPunct="1">
                        <a:lnSpc>
                          <a:spcPct val="100000"/>
                        </a:lnSpc>
                        <a:spcBef>
                          <a:spcPct val="0"/>
                        </a:spcBef>
                        <a:spcAft>
                          <a:spcPct val="0"/>
                        </a:spcAft>
                        <a:buClrTx/>
                        <a:buSzTx/>
                        <a:buFontTx/>
                        <a:buNone/>
                        <a:tabLst/>
                      </a:pPr>
                      <a:r>
                        <a:rPr kumimoji="0" lang="en-US" sz="4300" b="0" i="0" u="none" strike="noStrike" cap="none" normalizeH="0" baseline="0" dirty="0" err="1">
                          <a:ln>
                            <a:noFill/>
                          </a:ln>
                          <a:solidFill>
                            <a:schemeClr val="tx1"/>
                          </a:solidFill>
                          <a:effectLst/>
                          <a:latin typeface="Coptic1" pitchFamily="2" charset="0"/>
                          <a:cs typeface="Arial" charset="0"/>
                        </a:rPr>
                        <a:t>Tenouwst</a:t>
                      </a:r>
                      <a:r>
                        <a:rPr kumimoji="0" lang="en-US" sz="4300" b="0" i="0" u="none" strike="noStrike" cap="none" normalizeH="0" baseline="0" dirty="0">
                          <a:ln>
                            <a:noFill/>
                          </a:ln>
                          <a:solidFill>
                            <a:schemeClr val="tx1"/>
                          </a:solidFill>
                          <a:effectLst/>
                          <a:latin typeface="Coptic1" pitchFamily="2" charset="0"/>
                          <a:cs typeface="Arial" charset="0"/>
                        </a:rPr>
                        <a:t> </a:t>
                      </a:r>
                      <a:r>
                        <a:rPr kumimoji="0" lang="en-US" sz="4300" b="0" i="0" u="none" strike="noStrike" cap="none" normalizeH="0" baseline="0" dirty="0" err="1">
                          <a:ln>
                            <a:noFill/>
                          </a:ln>
                          <a:solidFill>
                            <a:schemeClr val="tx1"/>
                          </a:solidFill>
                          <a:effectLst/>
                          <a:latin typeface="Coptic1" pitchFamily="2" charset="0"/>
                          <a:cs typeface="Arial" charset="0"/>
                        </a:rPr>
                        <a:t>m~mok</a:t>
                      </a:r>
                      <a:r>
                        <a:rPr kumimoji="0" lang="en-US" sz="4300" b="0" i="0" u="none" strike="noStrike" cap="none" normalizeH="0" baseline="0" dirty="0">
                          <a:ln>
                            <a:noFill/>
                          </a:ln>
                          <a:solidFill>
                            <a:schemeClr val="tx1"/>
                          </a:solidFill>
                          <a:effectLst/>
                          <a:latin typeface="Coptic1" pitchFamily="2" charset="0"/>
                          <a:cs typeface="Arial" charset="0"/>
                        </a:rPr>
                        <a:t> w~ </a:t>
                      </a:r>
                      <a:r>
                        <a:rPr kumimoji="0" lang="en-US" sz="4300" b="0" i="0" u="none" strike="noStrike" cap="none" normalizeH="0" baseline="0" dirty="0" err="1">
                          <a:ln>
                            <a:noFill/>
                          </a:ln>
                          <a:solidFill>
                            <a:schemeClr val="tx1"/>
                          </a:solidFill>
                          <a:effectLst/>
                          <a:latin typeface="Coptic1" pitchFamily="2" charset="0"/>
                          <a:cs typeface="Arial" charset="0"/>
                        </a:rPr>
                        <a:t>P,#c</a:t>
                      </a:r>
                      <a:r>
                        <a:rPr kumimoji="0" lang="en-US" sz="4300" b="0" i="0" u="none" strike="noStrike" cap="none" normalizeH="0" baseline="0" dirty="0">
                          <a:ln>
                            <a:noFill/>
                          </a:ln>
                          <a:solidFill>
                            <a:schemeClr val="tx1"/>
                          </a:solidFill>
                          <a:effectLst/>
                          <a:latin typeface="Coptic1" pitchFamily="2" charset="0"/>
                          <a:cs typeface="Arial" charset="0"/>
                        </a:rPr>
                        <a:t>#: </a:t>
                      </a:r>
                      <a:r>
                        <a:rPr kumimoji="0" lang="en-US" sz="4300" b="0" i="0" u="none" strike="noStrike" cap="none" normalizeH="0" baseline="0" dirty="0" err="1">
                          <a:ln>
                            <a:noFill/>
                          </a:ln>
                          <a:solidFill>
                            <a:schemeClr val="tx1"/>
                          </a:solidFill>
                          <a:effectLst/>
                          <a:latin typeface="Coptic1" pitchFamily="2" charset="0"/>
                          <a:cs typeface="Arial" charset="0"/>
                        </a:rPr>
                        <a:t>nem</a:t>
                      </a:r>
                      <a:r>
                        <a:rPr kumimoji="0" lang="en-US" sz="4300" b="0" i="0" u="none" strike="noStrike" cap="none" normalizeH="0" baseline="0" dirty="0">
                          <a:ln>
                            <a:noFill/>
                          </a:ln>
                          <a:solidFill>
                            <a:schemeClr val="tx1"/>
                          </a:solidFill>
                          <a:effectLst/>
                          <a:latin typeface="Coptic1" pitchFamily="2" charset="0"/>
                          <a:cs typeface="Arial" charset="0"/>
                        </a:rPr>
                        <a:t> </a:t>
                      </a:r>
                      <a:r>
                        <a:rPr kumimoji="0" lang="en-US" sz="4300" b="0" i="0" u="none" strike="noStrike" cap="none" normalizeH="0" baseline="0" dirty="0" err="1">
                          <a:ln>
                            <a:noFill/>
                          </a:ln>
                          <a:solidFill>
                            <a:schemeClr val="tx1"/>
                          </a:solidFill>
                          <a:effectLst/>
                          <a:latin typeface="Coptic1" pitchFamily="2" charset="0"/>
                          <a:cs typeface="Arial" charset="0"/>
                        </a:rPr>
                        <a:t>Pekiwt</a:t>
                      </a:r>
                      <a:r>
                        <a:rPr kumimoji="0" lang="en-US" sz="4300" b="0" i="0" u="none" strike="noStrike" cap="none" normalizeH="0" baseline="0" dirty="0">
                          <a:ln>
                            <a:noFill/>
                          </a:ln>
                          <a:solidFill>
                            <a:schemeClr val="tx1"/>
                          </a:solidFill>
                          <a:effectLst/>
                          <a:latin typeface="Coptic1" pitchFamily="2" charset="0"/>
                          <a:cs typeface="Arial" charset="0"/>
                        </a:rPr>
                        <a:t> </a:t>
                      </a:r>
                      <a:r>
                        <a:rPr kumimoji="0" lang="en-US" sz="4300" b="0" i="0" u="none" strike="noStrike" cap="none" normalizeH="0" baseline="0" dirty="0" err="1">
                          <a:ln>
                            <a:noFill/>
                          </a:ln>
                          <a:solidFill>
                            <a:schemeClr val="tx1"/>
                          </a:solidFill>
                          <a:effectLst/>
                          <a:latin typeface="Coptic1" pitchFamily="2" charset="0"/>
                          <a:cs typeface="Arial" charset="0"/>
                        </a:rPr>
                        <a:t>n~a~gayoc</a:t>
                      </a:r>
                      <a:r>
                        <a:rPr kumimoji="0" lang="en-US" sz="4300" b="0" i="0" u="none" strike="noStrike" cap="none" normalizeH="0" baseline="0" dirty="0">
                          <a:ln>
                            <a:noFill/>
                          </a:ln>
                          <a:solidFill>
                            <a:schemeClr val="tx1"/>
                          </a:solidFill>
                          <a:effectLst/>
                          <a:latin typeface="Coptic1" pitchFamily="2" charset="0"/>
                          <a:cs typeface="Arial" charset="0"/>
                        </a:rPr>
                        <a:t>: </a:t>
                      </a:r>
                      <a:r>
                        <a:rPr kumimoji="0" lang="en-US" sz="4300" b="0" i="0" u="none" strike="noStrike" cap="none" normalizeH="0" baseline="0" dirty="0" err="1">
                          <a:ln>
                            <a:noFill/>
                          </a:ln>
                          <a:solidFill>
                            <a:schemeClr val="tx1"/>
                          </a:solidFill>
                          <a:effectLst/>
                          <a:latin typeface="Coptic1" pitchFamily="2" charset="0"/>
                          <a:cs typeface="Arial" charset="0"/>
                        </a:rPr>
                        <a:t>nem</a:t>
                      </a:r>
                      <a:r>
                        <a:rPr kumimoji="0" lang="en-US" sz="4300" b="0" i="0" u="none" strike="noStrike" cap="none" normalizeH="0" baseline="0" dirty="0">
                          <a:ln>
                            <a:noFill/>
                          </a:ln>
                          <a:solidFill>
                            <a:schemeClr val="tx1"/>
                          </a:solidFill>
                          <a:effectLst/>
                          <a:latin typeface="Coptic1" pitchFamily="2" charset="0"/>
                          <a:cs typeface="Arial" charset="0"/>
                        </a:rPr>
                        <a:t> </a:t>
                      </a:r>
                      <a:r>
                        <a:rPr kumimoji="0" lang="en-US" sz="4300" b="0" i="0" u="none" strike="noStrike" cap="none" normalizeH="0" baseline="0" dirty="0" err="1">
                          <a:ln>
                            <a:noFill/>
                          </a:ln>
                          <a:solidFill>
                            <a:schemeClr val="tx1"/>
                          </a:solidFill>
                          <a:effectLst/>
                          <a:latin typeface="Coptic1" pitchFamily="2" charset="0"/>
                          <a:cs typeface="Arial" charset="0"/>
                        </a:rPr>
                        <a:t>Pip~neuma</a:t>
                      </a:r>
                      <a:r>
                        <a:rPr kumimoji="0" lang="en-US" sz="4300" b="0" i="0" u="none" strike="noStrike" cap="none" normalizeH="0" baseline="0" dirty="0">
                          <a:ln>
                            <a:noFill/>
                          </a:ln>
                          <a:solidFill>
                            <a:schemeClr val="tx1"/>
                          </a:solidFill>
                          <a:effectLst/>
                          <a:latin typeface="Coptic1" pitchFamily="2" charset="0"/>
                          <a:cs typeface="Arial" charset="0"/>
                        </a:rPr>
                        <a:t> </a:t>
                      </a:r>
                      <a:r>
                        <a:rPr kumimoji="0" lang="en-US" sz="4300" b="0" i="0" u="none" strike="noStrike" cap="none" normalizeH="0" baseline="0" dirty="0" err="1">
                          <a:ln>
                            <a:noFill/>
                          </a:ln>
                          <a:solidFill>
                            <a:schemeClr val="tx1"/>
                          </a:solidFill>
                          <a:effectLst/>
                          <a:latin typeface="Coptic1" pitchFamily="2" charset="0"/>
                          <a:cs typeface="Arial" charset="0"/>
                        </a:rPr>
                        <a:t>eyouab</a:t>
                      </a:r>
                      <a:r>
                        <a:rPr kumimoji="0" lang="en-US" sz="4300" b="0" i="0" u="none" strike="noStrike" cap="none" normalizeH="0" baseline="0" dirty="0">
                          <a:ln>
                            <a:noFill/>
                          </a:ln>
                          <a:solidFill>
                            <a:schemeClr val="tx1"/>
                          </a:solidFill>
                          <a:effectLst/>
                          <a:latin typeface="Coptic1" pitchFamily="2" charset="0"/>
                          <a:cs typeface="Arial" charset="0"/>
                        </a:rPr>
                        <a:t>: </a:t>
                      </a:r>
                      <a:r>
                        <a:rPr lang="fr-FR" sz="4400" dirty="0">
                          <a:effectLst/>
                          <a:latin typeface="Coptic1" pitchFamily="2" charset="0"/>
                          <a:ea typeface="Times New Roman" panose="02020603050405020304" pitchFamily="18" charset="0"/>
                          <a:cs typeface="Times New Roman" panose="02020603050405020304" pitchFamily="18" charset="0"/>
                        </a:rPr>
                        <a:t>je </a:t>
                      </a:r>
                      <a:r>
                        <a:rPr lang="fr-FR" sz="4400" dirty="0" err="1">
                          <a:effectLst/>
                          <a:latin typeface="Coptic1" pitchFamily="2" charset="0"/>
                          <a:ea typeface="Times New Roman" panose="02020603050405020304" pitchFamily="18" charset="0"/>
                          <a:cs typeface="Times New Roman" panose="02020603050405020304" pitchFamily="18" charset="0"/>
                        </a:rPr>
                        <a:t>auask</a:t>
                      </a:r>
                      <a:r>
                        <a:rPr kumimoji="0" lang="en-US" sz="4300" b="0" i="0" u="none" strike="noStrike" cap="none" normalizeH="0" baseline="0" dirty="0">
                          <a:ln>
                            <a:noFill/>
                          </a:ln>
                          <a:solidFill>
                            <a:schemeClr val="tx1"/>
                          </a:solidFill>
                          <a:effectLst/>
                          <a:latin typeface="Coptic1" pitchFamily="2" charset="0"/>
                          <a:cs typeface="Arial" charset="0"/>
                        </a:rPr>
                        <a:t> </a:t>
                      </a:r>
                      <a:r>
                        <a:rPr kumimoji="0" lang="en-US" sz="4300" b="0" i="0" u="none" strike="noStrike" cap="none" normalizeH="0" baseline="0" dirty="0" err="1">
                          <a:ln>
                            <a:noFill/>
                          </a:ln>
                          <a:solidFill>
                            <a:schemeClr val="tx1"/>
                          </a:solidFill>
                          <a:effectLst/>
                          <a:latin typeface="Coptic1" pitchFamily="2" charset="0"/>
                          <a:cs typeface="Arial" charset="0"/>
                        </a:rPr>
                        <a:t>akcw</a:t>
                      </a:r>
                      <a:r>
                        <a:rPr kumimoji="0" lang="en-US" sz="4300" b="0" i="0" u="none" strike="noStrike" cap="none" normalizeH="0" baseline="0" dirty="0">
                          <a:ln>
                            <a:noFill/>
                          </a:ln>
                          <a:solidFill>
                            <a:schemeClr val="tx1"/>
                          </a:solidFill>
                          <a:effectLst/>
                          <a:latin typeface="Coptic1" pitchFamily="2" charset="0"/>
                          <a:cs typeface="Arial" charset="0"/>
                        </a:rPr>
                        <a:t>] </a:t>
                      </a:r>
                      <a:r>
                        <a:rPr kumimoji="0" lang="en-US" sz="4300" b="0" i="0" u="none" strike="noStrike" cap="none" normalizeH="0" baseline="0" dirty="0" err="1">
                          <a:ln>
                            <a:noFill/>
                          </a:ln>
                          <a:solidFill>
                            <a:schemeClr val="tx1"/>
                          </a:solidFill>
                          <a:effectLst/>
                          <a:latin typeface="Coptic1" pitchFamily="2" charset="0"/>
                          <a:cs typeface="Arial" charset="0"/>
                        </a:rPr>
                        <a:t>m~mon</a:t>
                      </a:r>
                      <a:r>
                        <a:rPr kumimoji="0" lang="en-US" sz="4300" b="0" i="0" u="none" strike="noStrike" cap="none" normalizeH="0" baseline="0" dirty="0">
                          <a:ln>
                            <a:noFill/>
                          </a:ln>
                          <a:solidFill>
                            <a:schemeClr val="tx1"/>
                          </a:solidFill>
                          <a:effectLst/>
                          <a:latin typeface="Coptic1" pitchFamily="2" charset="0"/>
                          <a:cs typeface="Arial" charset="0"/>
                        </a:rPr>
                        <a:t> </a:t>
                      </a:r>
                      <a:r>
                        <a:rPr kumimoji="0" lang="en-US" sz="4300" b="0" i="0" u="none" strike="noStrike" cap="none" normalizeH="0" baseline="0" dirty="0" err="1">
                          <a:ln>
                            <a:noFill/>
                          </a:ln>
                          <a:solidFill>
                            <a:schemeClr val="tx1"/>
                          </a:solidFill>
                          <a:effectLst/>
                          <a:latin typeface="Coptic1" pitchFamily="2" charset="0"/>
                          <a:cs typeface="Arial" charset="0"/>
                        </a:rPr>
                        <a:t>nai</a:t>
                      </a:r>
                      <a:r>
                        <a:rPr kumimoji="0" lang="en-US" sz="4300" b="0" i="0" u="none" strike="noStrike" cap="none" normalizeH="0" baseline="0" dirty="0">
                          <a:ln>
                            <a:noFill/>
                          </a:ln>
                          <a:solidFill>
                            <a:schemeClr val="tx1"/>
                          </a:solidFill>
                          <a:effectLst/>
                          <a:latin typeface="Coptic1" pitchFamily="2" charset="0"/>
                          <a:cs typeface="Arial" charset="0"/>
                        </a:rPr>
                        <a:t> nan. </a:t>
                      </a:r>
                    </a:p>
                  </a:txBody>
                  <a:tcPr marL="121920" marR="121920" horzOverflow="overflow">
                    <a:lnL>
                      <a:noFill/>
                    </a:lnL>
                    <a:lnR>
                      <a:noFill/>
                    </a:lnR>
                    <a:lnT>
                      <a:noFill/>
                    </a:lnT>
                    <a:lnB>
                      <a:noFill/>
                    </a:lnB>
                    <a:lnTlToBr>
                      <a:noFill/>
                    </a:lnTlToBr>
                    <a:lnBlToTr>
                      <a:noFill/>
                    </a:lnBlToTr>
                    <a:noFill/>
                  </a:tcPr>
                </a:tc>
                <a:tc>
                  <a:txBody>
                    <a:bodyPr/>
                    <a:lstStyle/>
                    <a:p>
                      <a:pPr marL="0" marR="0" lvl="0" indent="0" algn="just" defTabSz="914400" rtl="0" eaLnBrk="1" fontAlgn="base" latinLnBrk="0" hangingPunct="1">
                        <a:lnSpc>
                          <a:spcPct val="100000"/>
                        </a:lnSpc>
                        <a:spcBef>
                          <a:spcPct val="0"/>
                        </a:spcBef>
                        <a:spcAft>
                          <a:spcPct val="0"/>
                        </a:spcAft>
                        <a:buClrTx/>
                        <a:buSzTx/>
                        <a:buFontTx/>
                        <a:buNone/>
                        <a:tabLst/>
                      </a:pPr>
                      <a:r>
                        <a:rPr kumimoji="0" lang="fr-CA" sz="4300" b="0" i="0" u="none" strike="noStrike" cap="none" normalizeH="0" baseline="0" dirty="0">
                          <a:ln>
                            <a:noFill/>
                          </a:ln>
                          <a:solidFill>
                            <a:schemeClr val="tx1"/>
                          </a:solidFill>
                          <a:effectLst/>
                          <a:latin typeface="Arial" charset="0"/>
                          <a:cs typeface="Arial" charset="0"/>
                        </a:rPr>
                        <a:t>Nous T’adorons, Ô Christ, avec Ton bon Père, et L’Esprit-Saint, car Tu as été crucifié et nous sauvas.  Aie pitié de nous.</a:t>
                      </a:r>
                      <a:endParaRPr kumimoji="0" lang="en-US" sz="4300" b="0" i="0" u="none" strike="noStrike" cap="none" normalizeH="0" baseline="0" dirty="0">
                        <a:ln>
                          <a:noFill/>
                        </a:ln>
                        <a:solidFill>
                          <a:schemeClr val="tx1"/>
                        </a:solidFill>
                        <a:effectLst/>
                        <a:latin typeface="Arial" charset="0"/>
                        <a:cs typeface="Arial" charset="0"/>
                      </a:endParaRPr>
                    </a:p>
                  </a:txBody>
                  <a:tcPr marL="121920" marR="121920" horzOverflow="overflow">
                    <a:lnL>
                      <a:noFill/>
                    </a:lnL>
                    <a:lnR>
                      <a:noFill/>
                    </a:lnR>
                    <a:lnT>
                      <a:noFill/>
                    </a:lnT>
                    <a:lnB>
                      <a:noFill/>
                    </a:lnB>
                    <a:lnTlToBr>
                      <a:noFill/>
                    </a:lnTlToBr>
                    <a:lnBlToTr>
                      <a:noFill/>
                    </a:lnBlToTr>
                    <a:noFill/>
                  </a:tcPr>
                </a:tc>
                <a:tc>
                  <a:txBody>
                    <a:bodyPr/>
                    <a:lstStyle/>
                    <a:p>
                      <a:pPr marL="0" marR="0" lvl="0" indent="0" algn="just" defTabSz="914400" rtl="1" eaLnBrk="1" fontAlgn="base" latinLnBrk="0" hangingPunct="1">
                        <a:lnSpc>
                          <a:spcPct val="100000"/>
                        </a:lnSpc>
                        <a:spcBef>
                          <a:spcPct val="0"/>
                        </a:spcBef>
                        <a:spcAft>
                          <a:spcPct val="0"/>
                        </a:spcAft>
                        <a:buClrTx/>
                        <a:buSzTx/>
                        <a:buFontTx/>
                        <a:buNone/>
                        <a:tabLst/>
                      </a:pPr>
                      <a:r>
                        <a:rPr kumimoji="0" lang="ar-SA" sz="4800" b="0" i="0" u="none" strike="noStrike" cap="none" normalizeH="0" baseline="0" dirty="0">
                          <a:ln>
                            <a:noFill/>
                          </a:ln>
                          <a:solidFill>
                            <a:schemeClr val="tx1"/>
                          </a:solidFill>
                          <a:effectLst/>
                          <a:latin typeface="Arial" charset="0"/>
                          <a:cs typeface="Arial" charset="0"/>
                        </a:rPr>
                        <a:t>نسجدُ لكَ أيها المسيح مع أبيكَ الصالح والروح القدس لأنكَ </a:t>
                      </a:r>
                      <a:r>
                        <a:rPr kumimoji="0" lang="ar-EG" sz="4800" b="0" i="0" u="none" strike="noStrike" cap="none" normalizeH="0" baseline="0" dirty="0">
                          <a:ln>
                            <a:noFill/>
                          </a:ln>
                          <a:solidFill>
                            <a:schemeClr val="tx1"/>
                          </a:solidFill>
                          <a:effectLst/>
                          <a:latin typeface="Arial" charset="0"/>
                          <a:cs typeface="Arial" charset="0"/>
                        </a:rPr>
                        <a:t>... </a:t>
                      </a:r>
                      <a:r>
                        <a:rPr kumimoji="0" lang="ar-SA" sz="4800" b="0" i="0" u="none" strike="noStrike" cap="none" normalizeH="0" baseline="0" dirty="0">
                          <a:ln>
                            <a:noFill/>
                          </a:ln>
                          <a:solidFill>
                            <a:schemeClr val="tx1"/>
                          </a:solidFill>
                          <a:effectLst/>
                          <a:latin typeface="Arial" charset="0"/>
                          <a:cs typeface="Arial" charset="0"/>
                        </a:rPr>
                        <a:t>وخلصتنا.  </a:t>
                      </a:r>
                      <a:r>
                        <a:rPr kumimoji="0" lang="ar-SA" sz="4800" b="0" i="0" u="none" strike="noStrike" cap="none" normalizeH="0" baseline="0" dirty="0" err="1">
                          <a:ln>
                            <a:noFill/>
                          </a:ln>
                          <a:solidFill>
                            <a:schemeClr val="tx1"/>
                          </a:solidFill>
                          <a:effectLst/>
                          <a:latin typeface="Arial" charset="0"/>
                          <a:cs typeface="Arial" charset="0"/>
                        </a:rPr>
                        <a:t>إرحمنا</a:t>
                      </a:r>
                      <a:r>
                        <a:rPr kumimoji="0" lang="ar-SA" sz="4800" b="0" i="0" u="none" strike="noStrike" cap="none" normalizeH="0" baseline="0" dirty="0">
                          <a:ln>
                            <a:noFill/>
                          </a:ln>
                          <a:solidFill>
                            <a:schemeClr val="tx1"/>
                          </a:solidFill>
                          <a:effectLst/>
                          <a:latin typeface="Arial" charset="0"/>
                          <a:cs typeface="Arial" charset="0"/>
                        </a:rPr>
                        <a:t>.</a:t>
                      </a:r>
                      <a:endParaRPr kumimoji="0" lang="en-US" sz="4800" b="0" i="0" u="none" strike="noStrike" cap="none" normalizeH="0" baseline="0" dirty="0">
                        <a:ln>
                          <a:noFill/>
                        </a:ln>
                        <a:solidFill>
                          <a:schemeClr val="tx1"/>
                        </a:solidFill>
                        <a:effectLst/>
                        <a:latin typeface="Arial" charset="0"/>
                        <a:cs typeface="Arial" charset="0"/>
                      </a:endParaRPr>
                    </a:p>
                  </a:txBody>
                  <a:tcPr marL="121920" marR="121920"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00"/>
                  </a:ext>
                </a:extLst>
              </a:tr>
            </a:tbl>
          </a:graphicData>
        </a:graphic>
      </p:graphicFrame>
      <p:sp>
        <p:nvSpPr>
          <p:cNvPr id="2" name="Text Box 20">
            <a:hlinkClick r:id="rId3" action="ppaction://hlinksldjump"/>
            <a:extLst>
              <a:ext uri="{FF2B5EF4-FFF2-40B4-BE49-F238E27FC236}">
                <a16:creationId xmlns:a16="http://schemas.microsoft.com/office/drawing/2014/main" id="{DAB46D37-DE01-340F-FA7C-570B78F1BA55}"/>
              </a:ext>
            </a:extLst>
          </p:cNvPr>
          <p:cNvSpPr txBox="1">
            <a:spLocks noChangeArrowheads="1"/>
          </p:cNvSpPr>
          <p:nvPr/>
        </p:nvSpPr>
        <p:spPr bwMode="auto">
          <a:xfrm>
            <a:off x="10274788" y="6150114"/>
            <a:ext cx="1905000" cy="707886"/>
          </a:xfrm>
          <a:prstGeom prst="rect">
            <a:avLst/>
          </a:prstGeom>
          <a:solidFill>
            <a:srgbClr val="800000"/>
          </a:solidFill>
          <a:ln w="57150" cmpd="thickThin">
            <a:solidFill>
              <a:schemeClr val="tx1"/>
            </a:solidFill>
            <a:miter lim="800000"/>
            <a:headEnd/>
            <a:tailEnd/>
          </a:ln>
        </p:spPr>
        <p:txBody>
          <a:bodyPr wrap="squar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0" i="0" u="none" strike="noStrike" kern="1200" cap="none" spc="0" normalizeH="0" baseline="0" noProof="0" dirty="0" err="1">
                <a:ln>
                  <a:noFill/>
                </a:ln>
                <a:solidFill>
                  <a:srgbClr val="FFFFFF"/>
                </a:solidFill>
                <a:effectLst/>
                <a:uLnTx/>
                <a:uFillTx/>
                <a:latin typeface="Coptic1" pitchFamily="2" charset="0"/>
                <a:ea typeface="+mn-ea"/>
                <a:cs typeface="Arial" charset="0"/>
              </a:rPr>
              <a:t>Pih~mot</a:t>
            </a:r>
            <a:r>
              <a:rPr kumimoji="0" lang="en-US" sz="2000" b="0" i="0" u="none" strike="noStrike" kern="1200" cap="none" spc="0" normalizeH="0" baseline="0" noProof="0" dirty="0">
                <a:ln>
                  <a:noFill/>
                </a:ln>
                <a:solidFill>
                  <a:srgbClr val="FFFFFF"/>
                </a:solidFill>
                <a:effectLst/>
                <a:uLnTx/>
                <a:uFillTx/>
                <a:latin typeface="Coptic1" pitchFamily="2" charset="0"/>
                <a:ea typeface="+mn-ea"/>
                <a:cs typeface="Arial" charset="0"/>
              </a:rPr>
              <a:t> gar</a:t>
            </a:r>
            <a:endParaRPr kumimoji="0" lang="en-CA" sz="2000" b="0" i="0" u="none" strike="noStrike" kern="1200" cap="none" spc="0" normalizeH="0" baseline="0" noProof="0" dirty="0">
              <a:ln>
                <a:noFill/>
              </a:ln>
              <a:solidFill>
                <a:srgbClr val="FFFFFF"/>
              </a:solidFill>
              <a:effectLst/>
              <a:uLnTx/>
              <a:uFillTx/>
              <a:latin typeface="Arial" charset="0"/>
              <a:ea typeface="+mn-ea"/>
              <a:cs typeface="Arial"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EG" sz="2000" b="0" i="0" u="none" strike="noStrike" kern="1200" cap="none" spc="0" normalizeH="0" baseline="0" noProof="0" dirty="0" err="1">
                <a:ln>
                  <a:noFill/>
                </a:ln>
                <a:solidFill>
                  <a:srgbClr val="FFFFFF"/>
                </a:solidFill>
                <a:effectLst/>
                <a:uLnTx/>
                <a:uFillTx/>
                <a:latin typeface="Arial" charset="0"/>
                <a:ea typeface="+mn-ea"/>
                <a:cs typeface="Arial" charset="0"/>
              </a:rPr>
              <a:t>بى</a:t>
            </a:r>
            <a:r>
              <a:rPr kumimoji="0" lang="ar-EG" sz="2000" b="0" i="0" u="none" strike="noStrike" kern="1200" cap="none" spc="0" normalizeH="0" baseline="0" noProof="0" dirty="0">
                <a:ln>
                  <a:noFill/>
                </a:ln>
                <a:solidFill>
                  <a:srgbClr val="FFFFFF"/>
                </a:solidFill>
                <a:effectLst/>
                <a:uLnTx/>
                <a:uFillTx/>
                <a:latin typeface="Arial" charset="0"/>
                <a:ea typeface="+mn-ea"/>
                <a:cs typeface="Arial" charset="0"/>
              </a:rPr>
              <a:t> </a:t>
            </a:r>
            <a:r>
              <a:rPr kumimoji="0" lang="ar-EG" sz="2000" b="0" i="0" u="none" strike="noStrike" kern="1200" cap="none" spc="0" normalizeH="0" baseline="0" noProof="0" dirty="0" err="1">
                <a:ln>
                  <a:noFill/>
                </a:ln>
                <a:solidFill>
                  <a:srgbClr val="FFFFFF"/>
                </a:solidFill>
                <a:effectLst/>
                <a:uLnTx/>
                <a:uFillTx/>
                <a:latin typeface="Arial" charset="0"/>
                <a:ea typeface="+mn-ea"/>
                <a:cs typeface="Arial" charset="0"/>
              </a:rPr>
              <a:t>اهموت</a:t>
            </a:r>
            <a:r>
              <a:rPr kumimoji="0" lang="ar-EG" sz="2000" b="0" i="0" u="none" strike="noStrike" kern="1200" cap="none" spc="0" normalizeH="0" baseline="0" noProof="0" dirty="0">
                <a:ln>
                  <a:noFill/>
                </a:ln>
                <a:solidFill>
                  <a:srgbClr val="FFFFFF"/>
                </a:solidFill>
                <a:effectLst/>
                <a:uLnTx/>
                <a:uFillTx/>
                <a:latin typeface="Arial" charset="0"/>
                <a:ea typeface="+mn-ea"/>
                <a:cs typeface="Arial" charset="0"/>
              </a:rPr>
              <a:t> غار</a:t>
            </a:r>
            <a:endParaRPr kumimoji="0" lang="en-CA" sz="2000" b="0" i="0" u="none" strike="noStrike" kern="1200" cap="none" spc="0" normalizeH="0" baseline="0" noProof="0" dirty="0">
              <a:ln>
                <a:noFill/>
              </a:ln>
              <a:solidFill>
                <a:srgbClr val="FFFFFF"/>
              </a:solidFill>
              <a:effectLst/>
              <a:uLnTx/>
              <a:uFillTx/>
              <a:latin typeface="Arial" charset="0"/>
              <a:ea typeface="+mn-ea"/>
              <a:cs typeface="Arial" charset="0"/>
            </a:endParaRPr>
          </a:p>
        </p:txBody>
      </p:sp>
    </p:spTree>
  </p:cSld>
  <p:clrMapOvr>
    <a:masterClrMapping/>
  </p:clrMapOvr>
  <p:transition/>
</p:sld>
</file>

<file path=ppt/slides/slide78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aphicFrame>
        <p:nvGraphicFramePr>
          <p:cNvPr id="5" name="Group 83">
            <a:extLst>
              <a:ext uri="{FF2B5EF4-FFF2-40B4-BE49-F238E27FC236}">
                <a16:creationId xmlns:a16="http://schemas.microsoft.com/office/drawing/2014/main" id="{CD39C2EA-CD0A-4FD8-B9F6-99CCEFB491E8}"/>
              </a:ext>
            </a:extLst>
          </p:cNvPr>
          <p:cNvGraphicFramePr>
            <a:graphicFrameLocks noGrp="1"/>
          </p:cNvGraphicFramePr>
          <p:nvPr>
            <p:extLst>
              <p:ext uri="{D42A27DB-BD31-4B8C-83A1-F6EECF244321}">
                <p14:modId xmlns:p14="http://schemas.microsoft.com/office/powerpoint/2010/main" val="2201731123"/>
              </p:ext>
            </p:extLst>
          </p:nvPr>
        </p:nvGraphicFramePr>
        <p:xfrm>
          <a:off x="335360" y="548680"/>
          <a:ext cx="11449272" cy="5577840"/>
        </p:xfrm>
        <a:graphic>
          <a:graphicData uri="http://schemas.openxmlformats.org/drawingml/2006/table">
            <a:tbl>
              <a:tblPr/>
              <a:tblGrid>
                <a:gridCol w="4344228">
                  <a:extLst>
                    <a:ext uri="{9D8B030D-6E8A-4147-A177-3AD203B41FA5}">
                      <a16:colId xmlns:a16="http://schemas.microsoft.com/office/drawing/2014/main" val="20000"/>
                    </a:ext>
                  </a:extLst>
                </a:gridCol>
                <a:gridCol w="3897624">
                  <a:extLst>
                    <a:ext uri="{9D8B030D-6E8A-4147-A177-3AD203B41FA5}">
                      <a16:colId xmlns:a16="http://schemas.microsoft.com/office/drawing/2014/main" val="20001"/>
                    </a:ext>
                  </a:extLst>
                </a:gridCol>
                <a:gridCol w="3207420">
                  <a:extLst>
                    <a:ext uri="{9D8B030D-6E8A-4147-A177-3AD203B41FA5}">
                      <a16:colId xmlns:a16="http://schemas.microsoft.com/office/drawing/2014/main" val="20002"/>
                    </a:ext>
                  </a:extLst>
                </a:gridCol>
              </a:tblGrid>
              <a:tr h="5184576">
                <a:tc>
                  <a:txBody>
                    <a:bodyPr/>
                    <a:lstStyle/>
                    <a:p>
                      <a:pPr marL="0" marR="0" lvl="0" indent="0" algn="just" defTabSz="914400" rtl="0" eaLnBrk="1" fontAlgn="base" latinLnBrk="0" hangingPunct="1">
                        <a:lnSpc>
                          <a:spcPct val="100000"/>
                        </a:lnSpc>
                        <a:spcBef>
                          <a:spcPct val="20000"/>
                        </a:spcBef>
                        <a:spcAft>
                          <a:spcPct val="0"/>
                        </a:spcAft>
                        <a:buClrTx/>
                        <a:buSzTx/>
                        <a:buFontTx/>
                        <a:buNone/>
                        <a:tabLst/>
                      </a:pPr>
                      <a:r>
                        <a:rPr kumimoji="0" lang="en-US" sz="4000" b="0" i="0" u="none" strike="noStrike" cap="none" normalizeH="0" baseline="0" dirty="0" err="1">
                          <a:ln>
                            <a:noFill/>
                          </a:ln>
                          <a:solidFill>
                            <a:schemeClr val="tx1"/>
                          </a:solidFill>
                          <a:effectLst/>
                          <a:latin typeface="Coptic1" pitchFamily="2" charset="0"/>
                          <a:cs typeface="Arial" charset="0"/>
                        </a:rPr>
                        <a:t>Pih~mot</a:t>
                      </a:r>
                      <a:r>
                        <a:rPr kumimoji="0" lang="en-US" sz="4000" b="0" i="0" u="none" strike="noStrike" cap="none" normalizeH="0" baseline="0" dirty="0">
                          <a:ln>
                            <a:noFill/>
                          </a:ln>
                          <a:solidFill>
                            <a:schemeClr val="tx1"/>
                          </a:solidFill>
                          <a:effectLst/>
                          <a:latin typeface="Coptic1" pitchFamily="2" charset="0"/>
                          <a:cs typeface="Arial" charset="0"/>
                        </a:rPr>
                        <a:t> gar </a:t>
                      </a:r>
                      <a:r>
                        <a:rPr kumimoji="0" lang="en-US" sz="4000" b="0" i="0" u="none" strike="noStrike" cap="none" normalizeH="0" baseline="0" dirty="0" err="1">
                          <a:ln>
                            <a:noFill/>
                          </a:ln>
                          <a:solidFill>
                            <a:schemeClr val="tx1"/>
                          </a:solidFill>
                          <a:effectLst/>
                          <a:latin typeface="Coptic1" pitchFamily="2" charset="0"/>
                          <a:cs typeface="Arial" charset="0"/>
                        </a:rPr>
                        <a:t>m~Pen</a:t>
                      </a:r>
                      <a:r>
                        <a:rPr kumimoji="0" lang="en-US" sz="4000" b="0" i="0" u="none" strike="noStrike" cap="none" normalizeH="0" baseline="0" dirty="0">
                          <a:ln>
                            <a:noFill/>
                          </a:ln>
                          <a:solidFill>
                            <a:schemeClr val="tx1"/>
                          </a:solidFill>
                          <a:effectLst/>
                          <a:latin typeface="Coptic1" pitchFamily="2" charset="0"/>
                          <a:cs typeface="Arial" charset="0"/>
                        </a:rPr>
                        <a:t>[</a:t>
                      </a:r>
                      <a:r>
                        <a:rPr kumimoji="0" lang="en-US" sz="4000" b="0" i="0" u="none" strike="noStrike" cap="none" normalizeH="0" baseline="0" dirty="0" err="1">
                          <a:ln>
                            <a:noFill/>
                          </a:ln>
                          <a:solidFill>
                            <a:schemeClr val="tx1"/>
                          </a:solidFill>
                          <a:effectLst/>
                          <a:latin typeface="Coptic1" pitchFamily="2" charset="0"/>
                          <a:cs typeface="Arial" charset="0"/>
                        </a:rPr>
                        <a:t>oic</a:t>
                      </a:r>
                      <a:r>
                        <a:rPr kumimoji="0" lang="en-US" sz="4000" b="0" i="0" u="none" strike="noStrike" cap="none" normalizeH="0" baseline="0" dirty="0">
                          <a:ln>
                            <a:noFill/>
                          </a:ln>
                          <a:solidFill>
                            <a:schemeClr val="tx1"/>
                          </a:solidFill>
                          <a:effectLst/>
                          <a:latin typeface="Coptic1" pitchFamily="2" charset="0"/>
                          <a:cs typeface="Arial" charset="0"/>
                        </a:rPr>
                        <a:t> I/#</a:t>
                      </a:r>
                      <a:r>
                        <a:rPr kumimoji="0" lang="en-US" sz="4000" b="0" i="0" u="none" strike="noStrike" cap="none" normalizeH="0" baseline="0" dirty="0" err="1">
                          <a:ln>
                            <a:noFill/>
                          </a:ln>
                          <a:solidFill>
                            <a:schemeClr val="tx1"/>
                          </a:solidFill>
                          <a:effectLst/>
                          <a:latin typeface="Coptic1" pitchFamily="2" charset="0"/>
                          <a:cs typeface="Arial" charset="0"/>
                        </a:rPr>
                        <a:t>c#</a:t>
                      </a:r>
                      <a:r>
                        <a:rPr kumimoji="0" lang="en-US" sz="4000" b="0" i="0" u="none" strike="noStrike" cap="none" normalizeH="0" baseline="0" dirty="0">
                          <a:ln>
                            <a:noFill/>
                          </a:ln>
                          <a:solidFill>
                            <a:schemeClr val="tx1"/>
                          </a:solidFill>
                          <a:effectLst/>
                          <a:latin typeface="Coptic1" pitchFamily="2" charset="0"/>
                          <a:cs typeface="Arial" charset="0"/>
                        </a:rPr>
                        <a:t> </a:t>
                      </a:r>
                      <a:r>
                        <a:rPr kumimoji="0" lang="en-US" sz="4000" b="0" i="0" u="none" strike="noStrike" cap="none" normalizeH="0" baseline="0" dirty="0" err="1">
                          <a:ln>
                            <a:noFill/>
                          </a:ln>
                          <a:solidFill>
                            <a:schemeClr val="tx1"/>
                          </a:solidFill>
                          <a:effectLst/>
                          <a:latin typeface="Coptic1" pitchFamily="2" charset="0"/>
                          <a:cs typeface="Arial" charset="0"/>
                        </a:rPr>
                        <a:t>P,#c</a:t>
                      </a:r>
                      <a:r>
                        <a:rPr kumimoji="0" lang="en-US" sz="4000" b="0" i="0" u="none" strike="noStrike" cap="none" normalizeH="0" baseline="0" dirty="0">
                          <a:ln>
                            <a:noFill/>
                          </a:ln>
                          <a:solidFill>
                            <a:schemeClr val="tx1"/>
                          </a:solidFill>
                          <a:effectLst/>
                          <a:latin typeface="Coptic1" pitchFamily="2" charset="0"/>
                          <a:cs typeface="Arial" charset="0"/>
                        </a:rPr>
                        <a:t>#: </a:t>
                      </a:r>
                      <a:r>
                        <a:rPr kumimoji="0" lang="en-US" sz="4000" b="0" i="0" u="none" strike="noStrike" cap="none" normalizeH="0" baseline="0" dirty="0" err="1">
                          <a:ln>
                            <a:noFill/>
                          </a:ln>
                          <a:solidFill>
                            <a:schemeClr val="tx1"/>
                          </a:solidFill>
                          <a:effectLst/>
                          <a:latin typeface="Coptic1" pitchFamily="2" charset="0"/>
                          <a:cs typeface="Arial" charset="0"/>
                        </a:rPr>
                        <a:t>efe~swpi</a:t>
                      </a:r>
                      <a:r>
                        <a:rPr kumimoji="0" lang="en-US" sz="4000" b="0" i="0" u="none" strike="noStrike" cap="none" normalizeH="0" baseline="0" dirty="0">
                          <a:ln>
                            <a:noFill/>
                          </a:ln>
                          <a:solidFill>
                            <a:schemeClr val="tx1"/>
                          </a:solidFill>
                          <a:effectLst/>
                          <a:latin typeface="Coptic1" pitchFamily="2" charset="0"/>
                          <a:cs typeface="Arial" charset="0"/>
                        </a:rPr>
                        <a:t> </a:t>
                      </a:r>
                      <a:r>
                        <a:rPr kumimoji="0" lang="en-US" sz="4000" b="0" i="0" u="none" strike="noStrike" cap="none" normalizeH="0" baseline="0" dirty="0" err="1">
                          <a:ln>
                            <a:noFill/>
                          </a:ln>
                          <a:solidFill>
                            <a:schemeClr val="tx1"/>
                          </a:solidFill>
                          <a:effectLst/>
                          <a:latin typeface="Coptic1" pitchFamily="2" charset="0"/>
                          <a:cs typeface="Arial" charset="0"/>
                        </a:rPr>
                        <a:t>nem</a:t>
                      </a:r>
                      <a:r>
                        <a:rPr kumimoji="0" lang="en-US" sz="4000" b="0" i="0" u="none" strike="noStrike" cap="none" normalizeH="0" baseline="0" dirty="0">
                          <a:ln>
                            <a:noFill/>
                          </a:ln>
                          <a:solidFill>
                            <a:schemeClr val="tx1"/>
                          </a:solidFill>
                          <a:effectLst/>
                          <a:latin typeface="Coptic1" pitchFamily="2" charset="0"/>
                          <a:cs typeface="Arial" charset="0"/>
                        </a:rPr>
                        <a:t> </a:t>
                      </a:r>
                      <a:r>
                        <a:rPr kumimoji="0" lang="en-US" sz="4000" b="0" i="0" u="none" strike="noStrike" cap="none" normalizeH="0" baseline="0" dirty="0" err="1">
                          <a:ln>
                            <a:noFill/>
                          </a:ln>
                          <a:solidFill>
                            <a:schemeClr val="tx1"/>
                          </a:solidFill>
                          <a:effectLst/>
                          <a:latin typeface="Coptic1" pitchFamily="2" charset="0"/>
                          <a:cs typeface="Arial" charset="0"/>
                        </a:rPr>
                        <a:t>peka~gion</a:t>
                      </a:r>
                      <a:r>
                        <a:rPr kumimoji="0" lang="en-US" sz="4000" b="0" i="0" u="none" strike="noStrike" cap="none" normalizeH="0" baseline="0" dirty="0">
                          <a:ln>
                            <a:noFill/>
                          </a:ln>
                          <a:solidFill>
                            <a:schemeClr val="tx1"/>
                          </a:solidFill>
                          <a:effectLst/>
                          <a:latin typeface="Coptic1" pitchFamily="2" charset="0"/>
                          <a:cs typeface="Arial" charset="0"/>
                        </a:rPr>
                        <a:t> </a:t>
                      </a:r>
                      <a:r>
                        <a:rPr kumimoji="0" lang="en-US" sz="4000" b="0" i="0" u="none" strike="noStrike" cap="none" normalizeH="0" baseline="0" dirty="0" err="1">
                          <a:ln>
                            <a:noFill/>
                          </a:ln>
                          <a:solidFill>
                            <a:schemeClr val="tx1"/>
                          </a:solidFill>
                          <a:effectLst/>
                          <a:latin typeface="Coptic1" pitchFamily="2" charset="0"/>
                          <a:cs typeface="Arial" charset="0"/>
                        </a:rPr>
                        <a:t>p~neuma</a:t>
                      </a:r>
                      <a:r>
                        <a:rPr kumimoji="0" lang="en-US" sz="4000" b="0" i="0" u="none" strike="noStrike" cap="none" normalizeH="0" baseline="0" dirty="0">
                          <a:ln>
                            <a:noFill/>
                          </a:ln>
                          <a:solidFill>
                            <a:schemeClr val="tx1"/>
                          </a:solidFill>
                          <a:effectLst/>
                          <a:latin typeface="Coptic1" pitchFamily="2" charset="0"/>
                          <a:cs typeface="Arial" charset="0"/>
                        </a:rPr>
                        <a:t>: Pa[</a:t>
                      </a:r>
                      <a:r>
                        <a:rPr kumimoji="0" lang="en-US" sz="4000" b="0" i="0" u="none" strike="noStrike" cap="none" normalizeH="0" baseline="0" dirty="0" err="1">
                          <a:ln>
                            <a:noFill/>
                          </a:ln>
                          <a:solidFill>
                            <a:schemeClr val="tx1"/>
                          </a:solidFill>
                          <a:effectLst/>
                          <a:latin typeface="Coptic1" pitchFamily="2" charset="0"/>
                          <a:cs typeface="Arial" charset="0"/>
                        </a:rPr>
                        <a:t>oic</a:t>
                      </a:r>
                      <a:r>
                        <a:rPr kumimoji="0" lang="en-US" sz="4000" b="0" i="0" u="none" strike="noStrike" cap="none" normalizeH="0" baseline="0" dirty="0">
                          <a:ln>
                            <a:noFill/>
                          </a:ln>
                          <a:solidFill>
                            <a:schemeClr val="tx1"/>
                          </a:solidFill>
                          <a:effectLst/>
                          <a:latin typeface="Coptic1" pitchFamily="2" charset="0"/>
                          <a:cs typeface="Arial" charset="0"/>
                        </a:rPr>
                        <a:t> </a:t>
                      </a:r>
                      <a:r>
                        <a:rPr kumimoji="0" lang="en-US" sz="4000" b="0" i="0" u="none" strike="noStrike" cap="none" normalizeH="0" baseline="0" dirty="0" err="1">
                          <a:ln>
                            <a:noFill/>
                          </a:ln>
                          <a:solidFill>
                            <a:schemeClr val="tx1"/>
                          </a:solidFill>
                          <a:effectLst/>
                          <a:latin typeface="Coptic1" pitchFamily="2" charset="0"/>
                          <a:cs typeface="Arial" charset="0"/>
                        </a:rPr>
                        <a:t>n~iwt</a:t>
                      </a:r>
                      <a:r>
                        <a:rPr kumimoji="0" lang="en-US" sz="4000" b="0" i="0" u="none" strike="noStrike" cap="none" normalizeH="0" baseline="0" dirty="0">
                          <a:ln>
                            <a:noFill/>
                          </a:ln>
                          <a:solidFill>
                            <a:schemeClr val="tx1"/>
                          </a:solidFill>
                          <a:effectLst/>
                          <a:latin typeface="Coptic1" pitchFamily="2" charset="0"/>
                          <a:cs typeface="Arial" charset="0"/>
                        </a:rPr>
                        <a:t> </a:t>
                      </a:r>
                      <a:r>
                        <a:rPr kumimoji="0" lang="en-US" sz="4000" b="0" i="0" u="none" strike="noStrike" cap="none" normalizeH="0" baseline="0" dirty="0" err="1">
                          <a:ln>
                            <a:noFill/>
                          </a:ln>
                          <a:solidFill>
                            <a:schemeClr val="tx1"/>
                          </a:solidFill>
                          <a:effectLst/>
                          <a:latin typeface="Coptic1" pitchFamily="2" charset="0"/>
                          <a:cs typeface="Arial" charset="0"/>
                        </a:rPr>
                        <a:t>ettai</a:t>
                      </a:r>
                      <a:r>
                        <a:rPr kumimoji="0" lang="en-US" sz="4000" b="0" i="0" u="none" strike="noStrike" cap="none" normalizeH="0" baseline="0" dirty="0">
                          <a:ln>
                            <a:noFill/>
                          </a:ln>
                          <a:solidFill>
                            <a:schemeClr val="tx1"/>
                          </a:solidFill>
                          <a:effectLst/>
                          <a:latin typeface="Coptic1" pitchFamily="2" charset="0"/>
                          <a:cs typeface="Arial" charset="0"/>
                        </a:rPr>
                        <a:t>/out: </a:t>
                      </a:r>
                      <a:r>
                        <a:rPr kumimoji="0" lang="en-US" sz="4000" b="0" i="0" u="none" strike="noStrike" cap="none" normalizeH="0" baseline="0" dirty="0" err="1">
                          <a:ln>
                            <a:noFill/>
                          </a:ln>
                          <a:solidFill>
                            <a:schemeClr val="tx1"/>
                          </a:solidFill>
                          <a:effectLst/>
                          <a:latin typeface="Coptic1" pitchFamily="2" charset="0"/>
                          <a:cs typeface="Arial" charset="0"/>
                        </a:rPr>
                        <a:t>n~ar,iereuc</a:t>
                      </a:r>
                      <a:r>
                        <a:rPr kumimoji="0" lang="en-US" sz="4000" b="0" i="0" u="none" strike="noStrike" cap="none" normalizeH="0" baseline="0" dirty="0">
                          <a:ln>
                            <a:noFill/>
                          </a:ln>
                          <a:solidFill>
                            <a:schemeClr val="tx1"/>
                          </a:solidFill>
                          <a:effectLst/>
                          <a:latin typeface="Coptic1" pitchFamily="2" charset="0"/>
                          <a:cs typeface="Arial" charset="0"/>
                        </a:rPr>
                        <a:t> papa abba </a:t>
                      </a:r>
                      <a:r>
                        <a:rPr kumimoji="0" lang="en-US" sz="4000" b="0" i="0" u="none" strike="noStrike" cap="none" normalizeH="0" baseline="0" dirty="0" err="1">
                          <a:ln>
                            <a:noFill/>
                          </a:ln>
                          <a:solidFill>
                            <a:schemeClr val="tx1"/>
                          </a:solidFill>
                          <a:effectLst/>
                          <a:latin typeface="Coptic1" pitchFamily="2" charset="0"/>
                          <a:cs typeface="Arial" charset="0"/>
                        </a:rPr>
                        <a:t>Tawadroc</a:t>
                      </a:r>
                      <a:r>
                        <a:rPr kumimoji="0" lang="en-US" sz="4000" b="0" i="0" u="none" strike="noStrike" cap="none" normalizeH="0" baseline="0" dirty="0">
                          <a:ln>
                            <a:noFill/>
                          </a:ln>
                          <a:solidFill>
                            <a:schemeClr val="tx1"/>
                          </a:solidFill>
                          <a:effectLst/>
                          <a:latin typeface="Coptic1" pitchFamily="2" charset="0"/>
                          <a:cs typeface="Arial" charset="0"/>
                        </a:rPr>
                        <a:t>. </a:t>
                      </a:r>
                    </a:p>
                  </a:txBody>
                  <a:tcPr marL="121920" marR="121920" horzOverflow="overflow">
                    <a:lnL>
                      <a:noFill/>
                    </a:lnL>
                    <a:lnR>
                      <a:noFill/>
                    </a:lnR>
                    <a:lnT cap="flat">
                      <a:noFill/>
                    </a:lnT>
                    <a:lnB cap="flat">
                      <a:noFill/>
                    </a:lnB>
                    <a:lnTlToBr>
                      <a:noFill/>
                    </a:lnTlToBr>
                    <a:lnBlToTr>
                      <a:noFill/>
                    </a:lnBlToTr>
                    <a:noFill/>
                  </a:tcPr>
                </a:tc>
                <a:tc>
                  <a:txBody>
                    <a:bodyPr/>
                    <a:lstStyle/>
                    <a:p>
                      <a:pPr marL="0" marR="0" lvl="0" indent="0" algn="just" defTabSz="914400" rtl="0" eaLnBrk="1" fontAlgn="base" latinLnBrk="0" hangingPunct="1">
                        <a:lnSpc>
                          <a:spcPct val="100000"/>
                        </a:lnSpc>
                        <a:spcBef>
                          <a:spcPct val="20000"/>
                        </a:spcBef>
                        <a:spcAft>
                          <a:spcPct val="0"/>
                        </a:spcAft>
                        <a:buClrTx/>
                        <a:buSzTx/>
                        <a:buFontTx/>
                        <a:buNone/>
                        <a:tabLst/>
                      </a:pPr>
                      <a:r>
                        <a:rPr kumimoji="0" lang="fr-CA" sz="4000" b="0" i="0" u="none" strike="noStrike" cap="none" normalizeH="0" baseline="0" dirty="0">
                          <a:ln>
                            <a:noFill/>
                          </a:ln>
                          <a:solidFill>
                            <a:schemeClr val="tx1"/>
                          </a:solidFill>
                          <a:effectLst/>
                          <a:latin typeface="Arial" charset="0"/>
                          <a:cs typeface="Arial" charset="0"/>
                        </a:rPr>
                        <a:t>Que la grâce de notre Seigneur Jésus Christ soit avec ton âme pure Ô maître le père honoré chef des prêtres le pape Abba </a:t>
                      </a:r>
                      <a:r>
                        <a:rPr kumimoji="0" lang="fr-CA" sz="4000" b="0" i="0" u="none" strike="noStrike" cap="none" normalizeH="0" baseline="0" dirty="0" err="1">
                          <a:ln>
                            <a:noFill/>
                          </a:ln>
                          <a:solidFill>
                            <a:schemeClr val="tx1"/>
                          </a:solidFill>
                          <a:effectLst/>
                          <a:latin typeface="Arial" charset="0"/>
                          <a:cs typeface="Arial" charset="0"/>
                        </a:rPr>
                        <a:t>Tawadros</a:t>
                      </a:r>
                      <a:endParaRPr kumimoji="0" lang="en-US" sz="4000" b="0" i="0" u="none" strike="noStrike" cap="none" normalizeH="0" baseline="0" dirty="0">
                        <a:ln>
                          <a:noFill/>
                        </a:ln>
                        <a:solidFill>
                          <a:schemeClr val="tx1"/>
                        </a:solidFill>
                        <a:effectLst/>
                        <a:latin typeface="Arial" charset="0"/>
                        <a:cs typeface="Arial" charset="0"/>
                      </a:endParaRPr>
                    </a:p>
                  </a:txBody>
                  <a:tcPr marL="121920" marR="121920" horzOverflow="overflow">
                    <a:lnL>
                      <a:noFill/>
                    </a:lnL>
                    <a:lnR>
                      <a:noFill/>
                    </a:lnR>
                    <a:lnT cap="flat">
                      <a:noFill/>
                    </a:lnT>
                    <a:lnB cap="flat">
                      <a:noFill/>
                    </a:lnB>
                    <a:lnTlToBr>
                      <a:noFill/>
                    </a:lnTlToBr>
                    <a:lnBlToTr>
                      <a:noFill/>
                    </a:lnBlToTr>
                    <a:noFill/>
                  </a:tcPr>
                </a:tc>
                <a:tc>
                  <a:txBody>
                    <a:bodyPr/>
                    <a:lstStyle/>
                    <a:p>
                      <a:pPr marL="0" marR="0" lvl="0" indent="0" algn="just" defTabSz="914400" rtl="1" eaLnBrk="1" fontAlgn="base" latinLnBrk="0" hangingPunct="1">
                        <a:lnSpc>
                          <a:spcPct val="100000"/>
                        </a:lnSpc>
                        <a:spcBef>
                          <a:spcPct val="20000"/>
                        </a:spcBef>
                        <a:spcAft>
                          <a:spcPct val="0"/>
                        </a:spcAft>
                        <a:buClrTx/>
                        <a:buSzTx/>
                        <a:buFontTx/>
                        <a:buNone/>
                        <a:tabLst/>
                      </a:pPr>
                      <a:r>
                        <a:rPr kumimoji="0" lang="ar-SA" sz="4400" b="0" i="0" u="none" strike="noStrike" cap="none" normalizeH="0" baseline="0" dirty="0">
                          <a:ln>
                            <a:noFill/>
                          </a:ln>
                          <a:solidFill>
                            <a:schemeClr val="tx1"/>
                          </a:solidFill>
                          <a:effectLst/>
                          <a:latin typeface="Arial" charset="0"/>
                          <a:cs typeface="Arial" charset="0"/>
                        </a:rPr>
                        <a:t>نعمة ربنا يسوع المسيح تكون مع روحِكَ الطاهرة يا سيدى الأب المُكرّم رئيس الكهنة البابا أنبا </a:t>
                      </a:r>
                      <a:r>
                        <a:rPr kumimoji="0" lang="ar-EG" sz="4400" b="0" i="0" u="none" strike="noStrike" cap="none" normalizeH="0" baseline="0" dirty="0" err="1">
                          <a:ln>
                            <a:noFill/>
                          </a:ln>
                          <a:solidFill>
                            <a:schemeClr val="tx1"/>
                          </a:solidFill>
                          <a:effectLst/>
                          <a:latin typeface="Coptic1" pitchFamily="2" charset="0"/>
                          <a:cs typeface="Arial" charset="0"/>
                        </a:rPr>
                        <a:t>تاوضروس</a:t>
                      </a:r>
                      <a:endParaRPr kumimoji="0" lang="en-US" sz="4400" b="0" i="0" u="none" strike="noStrike" cap="none" normalizeH="0" baseline="0" dirty="0">
                        <a:ln>
                          <a:noFill/>
                        </a:ln>
                        <a:solidFill>
                          <a:schemeClr val="tx1"/>
                        </a:solidFill>
                        <a:effectLst/>
                        <a:latin typeface="Arial" charset="0"/>
                        <a:cs typeface="Arial" charset="0"/>
                      </a:endParaRPr>
                    </a:p>
                  </a:txBody>
                  <a:tcPr marL="121920" marR="121920" horzOverflow="overflow">
                    <a:lnL>
                      <a:noFill/>
                    </a:lnL>
                    <a:lnR cap="flat">
                      <a:noFill/>
                    </a:lnR>
                    <a:lnT cap="flat">
                      <a:noFill/>
                    </a:lnT>
                    <a:lnB cap="flat">
                      <a:noFill/>
                    </a:lnB>
                    <a:lnTlToBr>
                      <a:noFill/>
                    </a:lnTlToBr>
                    <a:lnBlToTr>
                      <a:noFill/>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1175442405"/>
      </p:ext>
    </p:extLst>
  </p:cSld>
  <p:clrMapOvr>
    <a:masterClrMapping/>
  </p:clrMapOvr>
</p:sld>
</file>

<file path=ppt/slides/slide78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aphicFrame>
        <p:nvGraphicFramePr>
          <p:cNvPr id="5" name="Group 83">
            <a:extLst>
              <a:ext uri="{FF2B5EF4-FFF2-40B4-BE49-F238E27FC236}">
                <a16:creationId xmlns:a16="http://schemas.microsoft.com/office/drawing/2014/main" id="{CD39C2EA-CD0A-4FD8-B9F6-99CCEFB491E8}"/>
              </a:ext>
            </a:extLst>
          </p:cNvPr>
          <p:cNvGraphicFramePr>
            <a:graphicFrameLocks noGrp="1"/>
          </p:cNvGraphicFramePr>
          <p:nvPr>
            <p:extLst>
              <p:ext uri="{D42A27DB-BD31-4B8C-83A1-F6EECF244321}">
                <p14:modId xmlns:p14="http://schemas.microsoft.com/office/powerpoint/2010/main" val="4236146635"/>
              </p:ext>
            </p:extLst>
          </p:nvPr>
        </p:nvGraphicFramePr>
        <p:xfrm>
          <a:off x="335361" y="476672"/>
          <a:ext cx="11377264" cy="5334000"/>
        </p:xfrm>
        <a:graphic>
          <a:graphicData uri="http://schemas.openxmlformats.org/drawingml/2006/table">
            <a:tbl>
              <a:tblPr/>
              <a:tblGrid>
                <a:gridCol w="4242371">
                  <a:extLst>
                    <a:ext uri="{9D8B030D-6E8A-4147-A177-3AD203B41FA5}">
                      <a16:colId xmlns:a16="http://schemas.microsoft.com/office/drawing/2014/main" val="20000"/>
                    </a:ext>
                  </a:extLst>
                </a:gridCol>
                <a:gridCol w="3953116">
                  <a:extLst>
                    <a:ext uri="{9D8B030D-6E8A-4147-A177-3AD203B41FA5}">
                      <a16:colId xmlns:a16="http://schemas.microsoft.com/office/drawing/2014/main" val="20001"/>
                    </a:ext>
                  </a:extLst>
                </a:gridCol>
                <a:gridCol w="3181777">
                  <a:extLst>
                    <a:ext uri="{9D8B030D-6E8A-4147-A177-3AD203B41FA5}">
                      <a16:colId xmlns:a16="http://schemas.microsoft.com/office/drawing/2014/main" val="20002"/>
                    </a:ext>
                  </a:extLst>
                </a:gridCol>
              </a:tblGrid>
              <a:tr h="5293360">
                <a:tc>
                  <a:txBody>
                    <a:bodyPr/>
                    <a:lstStyle/>
                    <a:p>
                      <a:pPr marL="0" marR="0" lvl="0" indent="0" algn="just" defTabSz="914400" rtl="0" eaLnBrk="1" fontAlgn="base" latinLnBrk="0" hangingPunct="1">
                        <a:lnSpc>
                          <a:spcPct val="100000"/>
                        </a:lnSpc>
                        <a:spcBef>
                          <a:spcPct val="20000"/>
                        </a:spcBef>
                        <a:spcAft>
                          <a:spcPct val="0"/>
                        </a:spcAft>
                        <a:buClrTx/>
                        <a:buSzTx/>
                        <a:buFontTx/>
                        <a:buNone/>
                        <a:tabLst/>
                      </a:pPr>
                      <a:r>
                        <a:rPr kumimoji="0" lang="en-US" sz="4300" b="0" i="0" u="none" strike="noStrike" cap="none" normalizeH="0" baseline="0" dirty="0" err="1">
                          <a:ln>
                            <a:noFill/>
                          </a:ln>
                          <a:solidFill>
                            <a:schemeClr val="tx1"/>
                          </a:solidFill>
                          <a:effectLst/>
                          <a:latin typeface="Coptic1" pitchFamily="2" charset="0"/>
                          <a:cs typeface="Arial" charset="0"/>
                        </a:rPr>
                        <a:t>nem</a:t>
                      </a:r>
                      <a:r>
                        <a:rPr kumimoji="0" lang="en-US" sz="4300" b="0" i="0" u="none" strike="noStrike" cap="none" normalizeH="0" baseline="0" dirty="0">
                          <a:ln>
                            <a:noFill/>
                          </a:ln>
                          <a:solidFill>
                            <a:schemeClr val="tx1"/>
                          </a:solidFill>
                          <a:effectLst/>
                          <a:latin typeface="Coptic1" pitchFamily="2" charset="0"/>
                          <a:cs typeface="Arial" charset="0"/>
                        </a:rPr>
                        <a:t> </a:t>
                      </a:r>
                      <a:r>
                        <a:rPr kumimoji="0" lang="en-US" sz="4300" b="0" i="0" u="none" strike="noStrike" cap="none" normalizeH="0" baseline="0" dirty="0" err="1">
                          <a:ln>
                            <a:noFill/>
                          </a:ln>
                          <a:solidFill>
                            <a:schemeClr val="tx1"/>
                          </a:solidFill>
                          <a:effectLst/>
                          <a:latin typeface="Coptic1" pitchFamily="2" charset="0"/>
                          <a:cs typeface="Arial" charset="0"/>
                        </a:rPr>
                        <a:t>peniwt</a:t>
                      </a:r>
                      <a:r>
                        <a:rPr kumimoji="0" lang="en-US" sz="4300" b="0" i="0" u="none" strike="noStrike" cap="none" normalizeH="0" baseline="0" dirty="0">
                          <a:ln>
                            <a:noFill/>
                          </a:ln>
                          <a:solidFill>
                            <a:schemeClr val="tx1"/>
                          </a:solidFill>
                          <a:effectLst/>
                          <a:latin typeface="Coptic1" pitchFamily="2" charset="0"/>
                          <a:cs typeface="Arial" charset="0"/>
                        </a:rPr>
                        <a:t> </a:t>
                      </a:r>
                      <a:r>
                        <a:rPr kumimoji="0" lang="en-US" sz="4300" b="0" i="0" u="none" strike="noStrike" cap="none" normalizeH="0" baseline="0" dirty="0" err="1">
                          <a:ln>
                            <a:noFill/>
                          </a:ln>
                          <a:solidFill>
                            <a:schemeClr val="tx1"/>
                          </a:solidFill>
                          <a:effectLst/>
                          <a:latin typeface="Coptic1" pitchFamily="2" charset="0"/>
                          <a:cs typeface="Arial" charset="0"/>
                        </a:rPr>
                        <a:t>n~e~pickopoc</a:t>
                      </a:r>
                      <a:r>
                        <a:rPr kumimoji="0" lang="en-US" sz="4300" b="0" i="0" u="none" strike="noStrike" cap="none" normalizeH="0" baseline="0" dirty="0">
                          <a:ln>
                            <a:noFill/>
                          </a:ln>
                          <a:solidFill>
                            <a:schemeClr val="tx1"/>
                          </a:solidFill>
                          <a:effectLst/>
                          <a:latin typeface="Coptic1" pitchFamily="2" charset="0"/>
                          <a:cs typeface="Arial" charset="0"/>
                        </a:rPr>
                        <a:t> abba Mark. Mare </a:t>
                      </a:r>
                      <a:r>
                        <a:rPr kumimoji="0" lang="en-US" sz="4300" b="0" i="0" u="none" strike="noStrike" cap="none" normalizeH="0" baseline="0" dirty="0" err="1">
                          <a:ln>
                            <a:noFill/>
                          </a:ln>
                          <a:solidFill>
                            <a:schemeClr val="tx1"/>
                          </a:solidFill>
                          <a:effectLst/>
                          <a:latin typeface="Coptic1" pitchFamily="2" charset="0"/>
                          <a:cs typeface="Arial" charset="0"/>
                        </a:rPr>
                        <a:t>pik~l</a:t>
                      </a:r>
                      <a:r>
                        <a:rPr kumimoji="0" lang="en-US" sz="4300" b="0" i="0" u="none" strike="noStrike" cap="none" normalizeH="0" baseline="0" dirty="0">
                          <a:ln>
                            <a:noFill/>
                          </a:ln>
                          <a:solidFill>
                            <a:schemeClr val="tx1"/>
                          </a:solidFill>
                          <a:effectLst/>
                          <a:latin typeface="Coptic1" pitchFamily="2" charset="0"/>
                          <a:cs typeface="Arial" charset="0"/>
                        </a:rPr>
                        <a:t>/roc: </a:t>
                      </a:r>
                      <a:r>
                        <a:rPr kumimoji="0" lang="en-US" sz="4300" b="0" i="0" u="none" strike="noStrike" cap="none" normalizeH="0" baseline="0" dirty="0" err="1">
                          <a:ln>
                            <a:noFill/>
                          </a:ln>
                          <a:solidFill>
                            <a:schemeClr val="tx1"/>
                          </a:solidFill>
                          <a:effectLst/>
                          <a:latin typeface="Coptic1" pitchFamily="2" charset="0"/>
                          <a:cs typeface="Arial" charset="0"/>
                        </a:rPr>
                        <a:t>nem</a:t>
                      </a:r>
                      <a:r>
                        <a:rPr kumimoji="0" lang="en-US" sz="4300" b="0" i="0" u="none" strike="noStrike" cap="none" normalizeH="0" baseline="0" dirty="0">
                          <a:ln>
                            <a:noFill/>
                          </a:ln>
                          <a:solidFill>
                            <a:schemeClr val="tx1"/>
                          </a:solidFill>
                          <a:effectLst/>
                          <a:latin typeface="Coptic1" pitchFamily="2" charset="0"/>
                          <a:cs typeface="Arial" charset="0"/>
                        </a:rPr>
                        <a:t> </a:t>
                      </a:r>
                      <a:r>
                        <a:rPr kumimoji="0" lang="en-US" sz="4300" b="0" i="0" u="none" strike="noStrike" cap="none" normalizeH="0" baseline="0" dirty="0" err="1">
                          <a:ln>
                            <a:noFill/>
                          </a:ln>
                          <a:solidFill>
                            <a:schemeClr val="tx1"/>
                          </a:solidFill>
                          <a:effectLst/>
                          <a:latin typeface="Coptic1" pitchFamily="2" charset="0"/>
                          <a:cs typeface="Arial" charset="0"/>
                        </a:rPr>
                        <a:t>pilaoc</a:t>
                      </a:r>
                      <a:r>
                        <a:rPr kumimoji="0" lang="en-US" sz="4300" b="0" i="0" u="none" strike="noStrike" cap="none" normalizeH="0" baseline="0" dirty="0">
                          <a:ln>
                            <a:noFill/>
                          </a:ln>
                          <a:solidFill>
                            <a:schemeClr val="tx1"/>
                          </a:solidFill>
                          <a:effectLst/>
                          <a:latin typeface="Coptic1" pitchFamily="2" charset="0"/>
                          <a:cs typeface="Arial" charset="0"/>
                        </a:rPr>
                        <a:t> t/rf: </a:t>
                      </a:r>
                      <a:r>
                        <a:rPr kumimoji="0" lang="en-US" sz="4300" b="0" i="0" u="none" strike="noStrike" cap="none" normalizeH="0" baseline="0" dirty="0" err="1">
                          <a:ln>
                            <a:noFill/>
                          </a:ln>
                          <a:solidFill>
                            <a:schemeClr val="tx1"/>
                          </a:solidFill>
                          <a:effectLst/>
                          <a:latin typeface="Coptic1" pitchFamily="2" charset="0"/>
                          <a:cs typeface="Arial" charset="0"/>
                        </a:rPr>
                        <a:t>oujai</a:t>
                      </a:r>
                      <a:r>
                        <a:rPr kumimoji="0" lang="en-US" sz="4300" b="0" i="0" u="none" strike="noStrike" cap="none" normalizeH="0" baseline="0" dirty="0">
                          <a:ln>
                            <a:noFill/>
                          </a:ln>
                          <a:solidFill>
                            <a:schemeClr val="tx1"/>
                          </a:solidFill>
                          <a:effectLst/>
                          <a:latin typeface="Coptic1" pitchFamily="2" charset="0"/>
                          <a:cs typeface="Arial" charset="0"/>
                        </a:rPr>
                        <a:t> </a:t>
                      </a:r>
                      <a:r>
                        <a:rPr kumimoji="0" lang="en-US" sz="4300" b="0" i="0" u="none" strike="noStrike" cap="none" normalizeH="0" baseline="0" dirty="0" err="1">
                          <a:ln>
                            <a:noFill/>
                          </a:ln>
                          <a:solidFill>
                            <a:schemeClr val="tx1"/>
                          </a:solidFill>
                          <a:effectLst/>
                          <a:latin typeface="Coptic1" pitchFamily="2" charset="0"/>
                          <a:cs typeface="Arial" charset="0"/>
                        </a:rPr>
                        <a:t>qen</a:t>
                      </a:r>
                      <a:r>
                        <a:rPr kumimoji="0" lang="en-US" sz="4300" b="0" i="0" u="none" strike="noStrike" cap="none" normalizeH="0" baseline="0" dirty="0">
                          <a:ln>
                            <a:noFill/>
                          </a:ln>
                          <a:solidFill>
                            <a:schemeClr val="tx1"/>
                          </a:solidFill>
                          <a:effectLst/>
                          <a:latin typeface="Coptic1" pitchFamily="2" charset="0"/>
                          <a:cs typeface="Arial" charset="0"/>
                        </a:rPr>
                        <a:t> P~[</a:t>
                      </a:r>
                      <a:r>
                        <a:rPr kumimoji="0" lang="en-US" sz="4300" b="0" i="0" u="none" strike="noStrike" cap="none" normalizeH="0" baseline="0" dirty="0" err="1">
                          <a:ln>
                            <a:noFill/>
                          </a:ln>
                          <a:solidFill>
                            <a:schemeClr val="tx1"/>
                          </a:solidFill>
                          <a:effectLst/>
                          <a:latin typeface="Coptic1" pitchFamily="2" charset="0"/>
                          <a:cs typeface="Arial" charset="0"/>
                        </a:rPr>
                        <a:t>oic</a:t>
                      </a:r>
                      <a:r>
                        <a:rPr kumimoji="0" lang="en-US" sz="4300" b="0" i="0" u="none" strike="noStrike" cap="none" normalizeH="0" baseline="0" dirty="0">
                          <a:ln>
                            <a:noFill/>
                          </a:ln>
                          <a:solidFill>
                            <a:schemeClr val="tx1"/>
                          </a:solidFill>
                          <a:effectLst/>
                          <a:latin typeface="Coptic1" pitchFamily="2" charset="0"/>
                          <a:cs typeface="Arial" charset="0"/>
                        </a:rPr>
                        <a:t>: je </a:t>
                      </a:r>
                      <a:r>
                        <a:rPr kumimoji="0" lang="en-US" sz="4300" b="0" i="0" u="none" strike="noStrike" cap="none" normalizeH="0" baseline="0" dirty="0" err="1">
                          <a:ln>
                            <a:noFill/>
                          </a:ln>
                          <a:solidFill>
                            <a:schemeClr val="tx1"/>
                          </a:solidFill>
                          <a:effectLst/>
                          <a:latin typeface="Coptic1" pitchFamily="2" charset="0"/>
                          <a:cs typeface="Arial" charset="0"/>
                        </a:rPr>
                        <a:t>a~m</a:t>
                      </a:r>
                      <a:r>
                        <a:rPr kumimoji="0" lang="en-US" sz="4300" b="0" i="0" u="none" strike="noStrike" cap="none" normalizeH="0" baseline="0" dirty="0">
                          <a:ln>
                            <a:noFill/>
                          </a:ln>
                          <a:solidFill>
                            <a:schemeClr val="tx1"/>
                          </a:solidFill>
                          <a:effectLst/>
                          <a:latin typeface="Coptic1" pitchFamily="2" charset="0"/>
                          <a:cs typeface="Arial" charset="0"/>
                        </a:rPr>
                        <a:t>/n </a:t>
                      </a:r>
                      <a:r>
                        <a:rPr kumimoji="0" lang="en-US" sz="4300" b="0" i="0" u="none" strike="noStrike" cap="none" normalizeH="0" baseline="0" dirty="0" err="1">
                          <a:ln>
                            <a:noFill/>
                          </a:ln>
                          <a:solidFill>
                            <a:schemeClr val="tx1"/>
                          </a:solidFill>
                          <a:effectLst/>
                          <a:latin typeface="Coptic1" pitchFamily="2" charset="0"/>
                          <a:cs typeface="Arial" charset="0"/>
                        </a:rPr>
                        <a:t>ece~swpi</a:t>
                      </a:r>
                      <a:r>
                        <a:rPr kumimoji="0" lang="en-US" sz="4300" b="0" i="0" u="none" strike="noStrike" cap="none" normalizeH="0" baseline="0" dirty="0">
                          <a:ln>
                            <a:noFill/>
                          </a:ln>
                          <a:solidFill>
                            <a:schemeClr val="tx1"/>
                          </a:solidFill>
                          <a:effectLst/>
                          <a:latin typeface="Coptic1" pitchFamily="2" charset="0"/>
                          <a:cs typeface="Arial" charset="0"/>
                        </a:rPr>
                        <a:t>.</a:t>
                      </a:r>
                    </a:p>
                  </a:txBody>
                  <a:tcPr marL="121920" marR="121920" horzOverflow="overflow">
                    <a:lnL>
                      <a:noFill/>
                    </a:lnL>
                    <a:lnR>
                      <a:noFill/>
                    </a:lnR>
                    <a:lnT cap="flat">
                      <a:noFill/>
                    </a:lnT>
                    <a:lnB cap="flat">
                      <a:noFill/>
                    </a:lnB>
                    <a:lnTlToBr>
                      <a:noFill/>
                    </a:lnTlToBr>
                    <a:lnBlToTr>
                      <a:noFill/>
                    </a:lnBlToTr>
                    <a:noFill/>
                  </a:tcPr>
                </a:tc>
                <a:tc>
                  <a:txBody>
                    <a:bodyPr/>
                    <a:lstStyle/>
                    <a:p>
                      <a:pPr marL="0" marR="0" lvl="0" indent="0" algn="just" defTabSz="914400" rtl="0" eaLnBrk="1" fontAlgn="base" latinLnBrk="0" hangingPunct="1">
                        <a:lnSpc>
                          <a:spcPct val="100000"/>
                        </a:lnSpc>
                        <a:spcBef>
                          <a:spcPct val="20000"/>
                        </a:spcBef>
                        <a:spcAft>
                          <a:spcPct val="0"/>
                        </a:spcAft>
                        <a:buClrTx/>
                        <a:buSzTx/>
                        <a:buFontTx/>
                        <a:buNone/>
                        <a:tabLst/>
                        <a:defRPr/>
                      </a:pPr>
                      <a:r>
                        <a:rPr kumimoji="0" lang="fr-FR" sz="3700" b="0" i="0" u="none" strike="noStrike" cap="none" normalizeH="0" baseline="0" dirty="0">
                          <a:ln>
                            <a:noFill/>
                          </a:ln>
                          <a:solidFill>
                            <a:schemeClr val="tx1"/>
                          </a:solidFill>
                          <a:effectLst/>
                          <a:latin typeface="Arial" charset="0"/>
                          <a:cs typeface="Arial" charset="0"/>
                        </a:rPr>
                        <a:t>et notre père le l'évêque </a:t>
                      </a:r>
                      <a:r>
                        <a:rPr kumimoji="0" lang="fr-FR" sz="3700" b="0" i="0" u="none" strike="noStrike" cap="none" normalizeH="0" baseline="0" dirty="0" err="1">
                          <a:ln>
                            <a:noFill/>
                          </a:ln>
                          <a:solidFill>
                            <a:schemeClr val="tx1"/>
                          </a:solidFill>
                          <a:effectLst/>
                          <a:latin typeface="Arial" charset="0"/>
                          <a:cs typeface="Arial" charset="0"/>
                        </a:rPr>
                        <a:t>anba</a:t>
                      </a:r>
                      <a:r>
                        <a:rPr kumimoji="0" lang="fr-FR" sz="3700" b="0" i="0" u="none" strike="noStrike" cap="none" normalizeH="0" baseline="0" dirty="0">
                          <a:ln>
                            <a:noFill/>
                          </a:ln>
                          <a:solidFill>
                            <a:schemeClr val="tx1"/>
                          </a:solidFill>
                          <a:effectLst/>
                          <a:latin typeface="Arial" charset="0"/>
                          <a:cs typeface="Arial" charset="0"/>
                        </a:rPr>
                        <a:t> Marc. </a:t>
                      </a:r>
                    </a:p>
                    <a:p>
                      <a:pPr marL="0" marR="0" lvl="0" indent="0" algn="just" defTabSz="914400" rtl="0" eaLnBrk="1" fontAlgn="base" latinLnBrk="0" hangingPunct="1">
                        <a:lnSpc>
                          <a:spcPct val="100000"/>
                        </a:lnSpc>
                        <a:spcBef>
                          <a:spcPct val="20000"/>
                        </a:spcBef>
                        <a:spcAft>
                          <a:spcPct val="0"/>
                        </a:spcAft>
                        <a:buClrTx/>
                        <a:buSzTx/>
                        <a:buFontTx/>
                        <a:buNone/>
                        <a:tabLst/>
                        <a:defRPr/>
                      </a:pPr>
                      <a:r>
                        <a:rPr kumimoji="0" lang="fr-CA" sz="3700" b="0" i="0" u="none" strike="noStrike" cap="none" normalizeH="0" baseline="0" dirty="0">
                          <a:ln>
                            <a:noFill/>
                          </a:ln>
                          <a:solidFill>
                            <a:schemeClr val="tx1"/>
                          </a:solidFill>
                          <a:effectLst/>
                          <a:latin typeface="Arial" charset="0"/>
                          <a:cs typeface="Arial" charset="0"/>
                        </a:rPr>
                        <a:t>Soit le clergé et toute la congrégation sont pardonnés par Le Seigneur.  Amen.</a:t>
                      </a:r>
                      <a:endParaRPr kumimoji="0" lang="en-US" sz="3700" b="0" i="0" u="none" strike="noStrike" cap="none" normalizeH="0" baseline="0" dirty="0">
                        <a:ln>
                          <a:noFill/>
                        </a:ln>
                        <a:solidFill>
                          <a:schemeClr val="tx1"/>
                        </a:solidFill>
                        <a:effectLst/>
                        <a:latin typeface="Arial" charset="0"/>
                        <a:cs typeface="Arial" charset="0"/>
                      </a:endParaRPr>
                    </a:p>
                  </a:txBody>
                  <a:tcPr marL="121920" marR="121920" horzOverflow="overflow">
                    <a:lnL>
                      <a:noFill/>
                    </a:lnL>
                    <a:lnR>
                      <a:noFill/>
                    </a:lnR>
                    <a:lnT cap="flat">
                      <a:noFill/>
                    </a:lnT>
                    <a:lnB cap="flat">
                      <a:noFill/>
                    </a:lnB>
                    <a:lnTlToBr>
                      <a:noFill/>
                    </a:lnTlToBr>
                    <a:lnBlToTr>
                      <a:noFill/>
                    </a:lnBlToTr>
                    <a:noFill/>
                  </a:tcPr>
                </a:tc>
                <a:tc>
                  <a:txBody>
                    <a:bodyPr/>
                    <a:lstStyle/>
                    <a:p>
                      <a:pPr marL="0" marR="0" lvl="0" indent="0" algn="just" defTabSz="914400" rtl="1" eaLnBrk="1" fontAlgn="base" latinLnBrk="0" hangingPunct="1">
                        <a:lnSpc>
                          <a:spcPct val="100000"/>
                        </a:lnSpc>
                        <a:spcBef>
                          <a:spcPct val="20000"/>
                        </a:spcBef>
                        <a:spcAft>
                          <a:spcPct val="0"/>
                        </a:spcAft>
                        <a:buClrTx/>
                        <a:buSzTx/>
                        <a:buFontTx/>
                        <a:buNone/>
                        <a:tabLst/>
                      </a:pPr>
                      <a:r>
                        <a:rPr kumimoji="0" lang="ar-SA" sz="4300" b="0" i="0" u="none" strike="noStrike" cap="none" normalizeH="0" baseline="0" dirty="0">
                          <a:ln>
                            <a:noFill/>
                          </a:ln>
                          <a:solidFill>
                            <a:schemeClr val="tx1"/>
                          </a:solidFill>
                          <a:effectLst/>
                          <a:latin typeface="Arial" charset="0"/>
                          <a:cs typeface="Arial" charset="0"/>
                        </a:rPr>
                        <a:t>وأبانا الأسقف أنبا </a:t>
                      </a:r>
                      <a:r>
                        <a:rPr lang="ar-EG" sz="4300" dirty="0"/>
                        <a:t>مارك</a:t>
                      </a:r>
                      <a:r>
                        <a:rPr kumimoji="0" lang="ar-SA" sz="4300" b="0" i="0" u="none" strike="noStrike" cap="none" normalizeH="0" baseline="0" dirty="0">
                          <a:ln>
                            <a:noFill/>
                          </a:ln>
                          <a:solidFill>
                            <a:schemeClr val="tx1"/>
                          </a:solidFill>
                          <a:effectLst/>
                          <a:latin typeface="Arial" charset="0"/>
                          <a:cs typeface="Arial" charset="0"/>
                        </a:rPr>
                        <a:t> فليكن الإكليروس وكل الشعب معافين فى الرب آمين يكون.</a:t>
                      </a:r>
                      <a:endParaRPr kumimoji="0" lang="en-US" sz="4300" b="0" i="0" u="none" strike="noStrike" cap="none" normalizeH="0" baseline="0" dirty="0">
                        <a:ln>
                          <a:noFill/>
                        </a:ln>
                        <a:solidFill>
                          <a:schemeClr val="tx1"/>
                        </a:solidFill>
                        <a:effectLst/>
                        <a:latin typeface="Arial" charset="0"/>
                        <a:cs typeface="Arial" charset="0"/>
                      </a:endParaRPr>
                    </a:p>
                  </a:txBody>
                  <a:tcPr marL="121920" marR="121920" horzOverflow="overflow">
                    <a:lnL>
                      <a:noFill/>
                    </a:lnL>
                    <a:lnR cap="flat">
                      <a:noFill/>
                    </a:lnR>
                    <a:lnT cap="flat">
                      <a:noFill/>
                    </a:lnT>
                    <a:lnB cap="flat">
                      <a:noFill/>
                    </a:lnB>
                    <a:lnTlToBr>
                      <a:noFill/>
                    </a:lnTlToBr>
                    <a:lnBlToTr>
                      <a:noFill/>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459125146"/>
      </p:ext>
    </p:extLst>
  </p:cSld>
  <p:clrMapOvr>
    <a:masterClrMapping/>
  </p:clrMapOvr>
</p:sld>
</file>

<file path=ppt/slides/slide7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Group 83">
            <a:extLst>
              <a:ext uri="{FF2B5EF4-FFF2-40B4-BE49-F238E27FC236}">
                <a16:creationId xmlns:a16="http://schemas.microsoft.com/office/drawing/2014/main" id="{DB42E3F5-7849-7ABA-3ED1-002A5D5A89DA}"/>
              </a:ext>
            </a:extLst>
          </p:cNvPr>
          <p:cNvGraphicFramePr>
            <a:graphicFrameLocks noGrp="1"/>
          </p:cNvGraphicFramePr>
          <p:nvPr>
            <p:extLst>
              <p:ext uri="{D42A27DB-BD31-4B8C-83A1-F6EECF244321}">
                <p14:modId xmlns:p14="http://schemas.microsoft.com/office/powerpoint/2010/main" val="4153119787"/>
              </p:ext>
            </p:extLst>
          </p:nvPr>
        </p:nvGraphicFramePr>
        <p:xfrm>
          <a:off x="335360" y="476672"/>
          <a:ext cx="11449272" cy="6225540"/>
        </p:xfrm>
        <a:graphic>
          <a:graphicData uri="http://schemas.openxmlformats.org/drawingml/2006/table">
            <a:tbl>
              <a:tblPr/>
              <a:tblGrid>
                <a:gridCol w="6696744">
                  <a:extLst>
                    <a:ext uri="{9D8B030D-6E8A-4147-A177-3AD203B41FA5}">
                      <a16:colId xmlns:a16="http://schemas.microsoft.com/office/drawing/2014/main" val="20000"/>
                    </a:ext>
                  </a:extLst>
                </a:gridCol>
                <a:gridCol w="4752528">
                  <a:extLst>
                    <a:ext uri="{9D8B030D-6E8A-4147-A177-3AD203B41FA5}">
                      <a16:colId xmlns:a16="http://schemas.microsoft.com/office/drawing/2014/main" val="20002"/>
                    </a:ext>
                  </a:extLst>
                </a:gridCol>
              </a:tblGrid>
              <a:tr h="6048672">
                <a:tc>
                  <a:txBody>
                    <a:bodyPr/>
                    <a:lstStyle/>
                    <a:p>
                      <a:pPr algn="just"/>
                      <a:r>
                        <a:rPr lang="fr-FR" sz="2000" b="0" i="0" u="sng" strike="noStrike" kern="1200" baseline="0" dirty="0">
                          <a:solidFill>
                            <a:schemeClr val="tx1"/>
                          </a:solidFill>
                          <a:latin typeface="+mn-lt"/>
                          <a:ea typeface="+mn-ea"/>
                          <a:cs typeface="+mn-cs"/>
                        </a:rPr>
                        <a:t>1 Corinthiens 11 : 23-34</a:t>
                      </a:r>
                    </a:p>
                    <a:p>
                      <a:pPr algn="just"/>
                      <a:r>
                        <a:rPr lang="fr-FR" sz="2800" b="0" i="0" u="none" strike="noStrike" kern="1200" baseline="0" dirty="0">
                          <a:solidFill>
                            <a:schemeClr val="tx1"/>
                          </a:solidFill>
                          <a:latin typeface="+mn-lt"/>
                          <a:ea typeface="+mn-ea"/>
                          <a:cs typeface="+mn-cs"/>
                        </a:rPr>
                        <a:t>Pour moi, en effet, j'ai reçu du Seigneur ce qu'à mon tour je vous ai transmis : le Seigneur Jésus, la nuit où il était livré, prit du pain et, après avoir rendu grâce, le rompit et dit : " Ceci est mon corps, qui est pour vous ; faites ceci en mémoire de moi.«  De même, après le repas, il prit la coupe, en disant : "Cette coupe est la nouvelle Alliance en mon sang ; chaque fois que vous en boirez, faites-le en mémoire de moi. «  Chaque fois en effet que vous mangez ce pain et que vous buvez cette coupe, vous annoncez la mort du Seigneur, jusqu'à ce qu'il vienne.</a:t>
                      </a:r>
                      <a:endParaRPr lang="fr-FR" sz="3200" b="0" i="0" u="none" strike="noStrike" kern="1200" baseline="0" dirty="0">
                        <a:solidFill>
                          <a:schemeClr val="tx1"/>
                        </a:solidFill>
                        <a:latin typeface="+mn-lt"/>
                        <a:ea typeface="+mn-ea"/>
                        <a:cs typeface="+mn-cs"/>
                      </a:endParaRPr>
                    </a:p>
                  </a:txBody>
                  <a:tcPr marT="34290" marB="34290" horzOverflow="overflow">
                    <a:lnL>
                      <a:noFill/>
                    </a:lnL>
                    <a:lnR>
                      <a:noFill/>
                    </a:lnR>
                    <a:lnT cap="flat">
                      <a:noFill/>
                    </a:lnT>
                    <a:lnB cap="flat">
                      <a:noFill/>
                    </a:lnB>
                    <a:lnTlToBr>
                      <a:noFill/>
                    </a:lnTlToBr>
                    <a:lnBlToTr>
                      <a:noFill/>
                    </a:lnBlToTr>
                    <a:noFill/>
                  </a:tcPr>
                </a:tc>
                <a:tc>
                  <a:txBody>
                    <a:bodyPr/>
                    <a:lstStyle/>
                    <a:p>
                      <a:pPr algn="just" rtl="1"/>
                      <a:r>
                        <a:rPr lang="ar-EG" sz="2000" b="0" i="0" u="sng" kern="1200" dirty="0" err="1">
                          <a:solidFill>
                            <a:schemeClr val="tx1"/>
                          </a:solidFill>
                          <a:effectLst/>
                          <a:latin typeface="+mn-lt"/>
                          <a:ea typeface="+mn-ea"/>
                          <a:cs typeface="+mn-cs"/>
                        </a:rPr>
                        <a:t>كورنثوس</a:t>
                      </a:r>
                      <a:r>
                        <a:rPr lang="ar-EG" sz="2000" b="0" i="0" u="sng" kern="1200" dirty="0">
                          <a:solidFill>
                            <a:schemeClr val="tx1"/>
                          </a:solidFill>
                          <a:effectLst/>
                          <a:latin typeface="+mn-lt"/>
                          <a:ea typeface="+mn-ea"/>
                          <a:cs typeface="+mn-cs"/>
                        </a:rPr>
                        <a:t> الأولى 11: 23 الخ</a:t>
                      </a:r>
                      <a:endParaRPr lang="fr-FR" sz="2000" b="0" i="0" u="sng" kern="1200" dirty="0">
                        <a:solidFill>
                          <a:schemeClr val="tx1"/>
                        </a:solidFill>
                        <a:effectLst/>
                        <a:latin typeface="+mn-lt"/>
                        <a:ea typeface="+mn-ea"/>
                        <a:cs typeface="+mn-cs"/>
                      </a:endParaRPr>
                    </a:p>
                    <a:p>
                      <a:pPr algn="just" rtl="1"/>
                      <a:endParaRPr lang="fr-FR" sz="2400" b="0" i="0" u="sng" kern="1200" dirty="0">
                        <a:solidFill>
                          <a:schemeClr val="tx1"/>
                        </a:solidFill>
                        <a:effectLst/>
                        <a:latin typeface="+mn-lt"/>
                        <a:ea typeface="+mn-ea"/>
                        <a:cs typeface="+mn-cs"/>
                      </a:endParaRPr>
                    </a:p>
                    <a:p>
                      <a:pPr algn="just" rtl="1"/>
                      <a:r>
                        <a:rPr lang="ar-EG" sz="5400" b="0" i="0" u="none" strike="noStrike" kern="1200" baseline="30000" dirty="0">
                          <a:solidFill>
                            <a:schemeClr val="tx1"/>
                          </a:solidFill>
                          <a:latin typeface="+mn-lt"/>
                          <a:ea typeface="+mn-ea"/>
                          <a:cs typeface="+mn-cs"/>
                        </a:rPr>
                        <a:t>لأَنَّنِي تَسَلَّمْتُ مِنَ الرَّبِّ مَا سَلَّمْتُكُمْ أَيْضاً: إِنَّ الرَّبَّ يَسُوعَ فِي اللَّيْلَةِ الَّتِي أُسْلِمَ فِيهَا أَخَذَ خُبْزاً وَشَكَرَ فَكَسَّرَ وَقَالَ: «خُذُوا كُلُوا هَذَا هُوَ جَسَدِي الْمَكْسُورُ لأَجْلِكُمُ. اصْنَعُوا هَذَا لِذِكْرِي». كَذَلِكَ الْكَأْسَ أَيْضاً بَعْدَمَا تَعَشَّوْا قَائِلاً: «هَذِهِ الْكَأْسُ هِيَ الْعَهْدُ الْجَدِيدُ بِدَمِي. اصْنَعُوا هَذَا كُلَّمَا شَرِبْتُمْ لِذِكْرِي».</a:t>
                      </a:r>
                      <a:endParaRPr lang="fr-FR" sz="5400" b="0" i="0" u="none" strike="noStrike" kern="1200" baseline="30000" dirty="0">
                        <a:solidFill>
                          <a:schemeClr val="tx1"/>
                        </a:solidFill>
                        <a:latin typeface="+mn-lt"/>
                        <a:ea typeface="+mn-ea"/>
                        <a:cs typeface="+mn-cs"/>
                      </a:endParaRPr>
                    </a:p>
                  </a:txBody>
                  <a:tcPr marT="34290" marB="34290" horzOverflow="overflow">
                    <a:lnL>
                      <a:noFill/>
                    </a:lnL>
                    <a:lnR cap="flat">
                      <a:noFill/>
                    </a:lnR>
                    <a:lnT cap="flat">
                      <a:noFill/>
                    </a:lnT>
                    <a:lnB cap="flat">
                      <a:noFill/>
                    </a:lnB>
                    <a:lnTlToBr>
                      <a:noFill/>
                    </a:lnTlToBr>
                    <a:lnBlToTr>
                      <a:noFill/>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444243790"/>
      </p:ext>
    </p:extLst>
  </p:cSld>
  <p:clrMapOvr>
    <a:masterClrMapping/>
  </p:clrMapOvr>
</p:sld>
</file>

<file path=ppt/slides/slide7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Group 83">
            <a:extLst>
              <a:ext uri="{FF2B5EF4-FFF2-40B4-BE49-F238E27FC236}">
                <a16:creationId xmlns:a16="http://schemas.microsoft.com/office/drawing/2014/main" id="{DB42E3F5-7849-7ABA-3ED1-002A5D5A89DA}"/>
              </a:ext>
            </a:extLst>
          </p:cNvPr>
          <p:cNvGraphicFramePr>
            <a:graphicFrameLocks noGrp="1"/>
          </p:cNvGraphicFramePr>
          <p:nvPr>
            <p:extLst>
              <p:ext uri="{D42A27DB-BD31-4B8C-83A1-F6EECF244321}">
                <p14:modId xmlns:p14="http://schemas.microsoft.com/office/powerpoint/2010/main" val="2476783789"/>
              </p:ext>
            </p:extLst>
          </p:nvPr>
        </p:nvGraphicFramePr>
        <p:xfrm>
          <a:off x="335360" y="476672"/>
          <a:ext cx="11449272" cy="6294120"/>
        </p:xfrm>
        <a:graphic>
          <a:graphicData uri="http://schemas.openxmlformats.org/drawingml/2006/table">
            <a:tbl>
              <a:tblPr/>
              <a:tblGrid>
                <a:gridCol w="6336704">
                  <a:extLst>
                    <a:ext uri="{9D8B030D-6E8A-4147-A177-3AD203B41FA5}">
                      <a16:colId xmlns:a16="http://schemas.microsoft.com/office/drawing/2014/main" val="20000"/>
                    </a:ext>
                  </a:extLst>
                </a:gridCol>
                <a:gridCol w="5112568">
                  <a:extLst>
                    <a:ext uri="{9D8B030D-6E8A-4147-A177-3AD203B41FA5}">
                      <a16:colId xmlns:a16="http://schemas.microsoft.com/office/drawing/2014/main" val="20002"/>
                    </a:ext>
                  </a:extLst>
                </a:gridCol>
              </a:tblGrid>
              <a:tr h="6048672">
                <a:tc>
                  <a:txBody>
                    <a:bodyPr/>
                    <a:lstStyle/>
                    <a:p>
                      <a:pPr algn="just"/>
                      <a:r>
                        <a:rPr lang="fr-FR" sz="3100" b="0" i="0" u="none" strike="noStrike" kern="1200" baseline="0" dirty="0">
                          <a:solidFill>
                            <a:schemeClr val="tx1"/>
                          </a:solidFill>
                          <a:latin typeface="+mn-lt"/>
                          <a:ea typeface="+mn-ea"/>
                          <a:cs typeface="+mn-cs"/>
                        </a:rPr>
                        <a:t>Ainsi donc, quiconque mange le pain ou boit la coupe du Seigneur indignement aura à répondre du corps et du sang du Seigneur. Que chacun donc s'éprouve soi-même, et qu'ainsi il mange de ce pain et boive de cette coupe ; car celui qui mange et boit, mange et boit sa propre condamnation, s'il ne discerne le Corps. Voilà pourquoi il y a parmi vous beaucoup de malades et d'infirmes, et que bon nombre sont morts.</a:t>
                      </a:r>
                    </a:p>
                  </a:txBody>
                  <a:tcPr marT="34290" marB="34290" horzOverflow="overflow">
                    <a:lnL>
                      <a:noFill/>
                    </a:lnL>
                    <a:lnR>
                      <a:noFill/>
                    </a:lnR>
                    <a:lnT cap="flat">
                      <a:noFill/>
                    </a:lnT>
                    <a:lnB cap="flat">
                      <a:noFill/>
                    </a:lnB>
                    <a:lnTlToBr>
                      <a:noFill/>
                    </a:lnTlToBr>
                    <a:lnBlToTr>
                      <a:noFill/>
                    </a:lnBlToTr>
                    <a:noFill/>
                  </a:tcPr>
                </a:tc>
                <a:tc>
                  <a:txBody>
                    <a:bodyPr/>
                    <a:lstStyle/>
                    <a:p>
                      <a:pPr algn="just" rtl="1"/>
                      <a:endParaRPr lang="fr-FR" sz="1050" b="0" i="0" u="none" strike="noStrike" kern="1200" baseline="30000" dirty="0">
                        <a:solidFill>
                          <a:schemeClr val="tx1"/>
                        </a:solidFill>
                        <a:latin typeface="+mn-lt"/>
                        <a:ea typeface="+mn-ea"/>
                        <a:cs typeface="+mn-cs"/>
                      </a:endParaRPr>
                    </a:p>
                    <a:p>
                      <a:pPr algn="just" rtl="1"/>
                      <a:r>
                        <a:rPr lang="ar-EG" sz="5000" b="0" i="0" u="none" strike="noStrike" kern="1200" baseline="30000" dirty="0">
                          <a:solidFill>
                            <a:schemeClr val="tx1"/>
                          </a:solidFill>
                          <a:latin typeface="+mn-lt"/>
                          <a:ea typeface="+mn-ea"/>
                          <a:cs typeface="+mn-cs"/>
                        </a:rPr>
                        <a:t>فَإِنَّكُمْ كُلَّمَا أَكَلْتُمْ هَذَا الْخُبْزَ وَشَرِبْتُمْ هَذِهِ الْكَأْسَ تُخْبِرُونَ بِمَوْتِ الرَّبِّ إِلَى أَنْ يَجِيءَ. إِذاً أَيُّ مَنْ أَكَلَ هَذَا الْخُبْزَ أَوْ شَرِبَ كَأْسَ الرَّبِّ بِدُونِ اسْتِحْقَاقٍ يَكُونُ مُجْرِماً فِي جَسَدِ الرَّبِّ وَدَمِهِ. وَلَكِنْ لِيَمْتَحِنِ الإِنْسَانُ نَفْسَهُ وَهَكَذَا يَأْكُلُ مِنَ الْخُبْزِ وَيَشْرَبُ مِنَ الْكَأْسِ. لأَنَّ الَّذِي يَأْكُلُ وَيَشْرَبُ بِدُونِ اسْتِحْقَاقٍ يَأْكُلُ وَيَشْرَبُ دَيْنُونَةً لِنَفْسِهِ غَيْرَ مُمَيِّزٍ جَسَدَ الرَّبِّ. مِنْ أَجْلِ هَذَا فِيكُمْ كَثِيرُونَ ضُعَفَاءُ وَمَرْضَى وَكَثِيرُونَ يَرْقُدُونَ.</a:t>
                      </a:r>
                      <a:endParaRPr lang="fr-FR" sz="5000" b="0" i="0" u="none" strike="noStrike" kern="1200" baseline="30000" dirty="0">
                        <a:solidFill>
                          <a:schemeClr val="tx1"/>
                        </a:solidFill>
                        <a:latin typeface="+mn-lt"/>
                        <a:ea typeface="+mn-ea"/>
                        <a:cs typeface="+mn-cs"/>
                      </a:endParaRPr>
                    </a:p>
                  </a:txBody>
                  <a:tcPr horzOverflow="overflow">
                    <a:lnL>
                      <a:noFill/>
                    </a:lnL>
                    <a:lnR cap="flat">
                      <a:noFill/>
                    </a:lnR>
                    <a:lnT cap="flat">
                      <a:noFill/>
                    </a:lnT>
                    <a:lnB cap="flat">
                      <a:noFill/>
                    </a:lnB>
                    <a:lnTlToBr>
                      <a:noFill/>
                    </a:lnTlToBr>
                    <a:lnBlToTr>
                      <a:noFill/>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2418157019"/>
      </p:ext>
    </p:extLst>
  </p:cSld>
  <p:clrMapOvr>
    <a:masterClrMapping/>
  </p:clrMapOvr>
</p:sld>
</file>

<file path=ppt/slides/slide7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Group 83">
            <a:extLst>
              <a:ext uri="{FF2B5EF4-FFF2-40B4-BE49-F238E27FC236}">
                <a16:creationId xmlns:a16="http://schemas.microsoft.com/office/drawing/2014/main" id="{DB42E3F5-7849-7ABA-3ED1-002A5D5A89DA}"/>
              </a:ext>
            </a:extLst>
          </p:cNvPr>
          <p:cNvGraphicFramePr>
            <a:graphicFrameLocks noGrp="1"/>
          </p:cNvGraphicFramePr>
          <p:nvPr>
            <p:extLst>
              <p:ext uri="{D42A27DB-BD31-4B8C-83A1-F6EECF244321}">
                <p14:modId xmlns:p14="http://schemas.microsoft.com/office/powerpoint/2010/main" val="3085909163"/>
              </p:ext>
            </p:extLst>
          </p:nvPr>
        </p:nvGraphicFramePr>
        <p:xfrm>
          <a:off x="335360" y="476672"/>
          <a:ext cx="11449272" cy="6048672"/>
        </p:xfrm>
        <a:graphic>
          <a:graphicData uri="http://schemas.openxmlformats.org/drawingml/2006/table">
            <a:tbl>
              <a:tblPr/>
              <a:tblGrid>
                <a:gridCol w="6336704">
                  <a:extLst>
                    <a:ext uri="{9D8B030D-6E8A-4147-A177-3AD203B41FA5}">
                      <a16:colId xmlns:a16="http://schemas.microsoft.com/office/drawing/2014/main" val="20000"/>
                    </a:ext>
                  </a:extLst>
                </a:gridCol>
                <a:gridCol w="5112568">
                  <a:extLst>
                    <a:ext uri="{9D8B030D-6E8A-4147-A177-3AD203B41FA5}">
                      <a16:colId xmlns:a16="http://schemas.microsoft.com/office/drawing/2014/main" val="20002"/>
                    </a:ext>
                  </a:extLst>
                </a:gridCol>
              </a:tblGrid>
              <a:tr h="6048672">
                <a:tc>
                  <a:txBody>
                    <a:bodyPr/>
                    <a:lstStyle/>
                    <a:p>
                      <a:pPr algn="just"/>
                      <a:r>
                        <a:rPr lang="fr-FR" sz="3100" b="0" i="0" u="none" strike="noStrike" kern="1200" baseline="0" dirty="0">
                          <a:solidFill>
                            <a:schemeClr val="tx1"/>
                          </a:solidFill>
                          <a:latin typeface="+mn-lt"/>
                          <a:ea typeface="+mn-ea"/>
                          <a:cs typeface="+mn-cs"/>
                        </a:rPr>
                        <a:t>Si nous nous examinions nous-mêmes, nous ne serrions pas jugés. Mais par ses jugements le Seigneur nous corrige, pour que nous ne soyons point condamnés avec le monde. Ainsi donc, mes frères, quand vous vous réunissez pour le Repas, attendez-vous les uns les autres. Si quelqu'un a faim, qu'il mange chez lui,</a:t>
                      </a:r>
                    </a:p>
                    <a:p>
                      <a:pPr algn="just"/>
                      <a:r>
                        <a:rPr lang="fr-FR" sz="3100" b="0" i="0" u="none" strike="noStrike" kern="1200" baseline="0" dirty="0">
                          <a:solidFill>
                            <a:schemeClr val="tx1"/>
                          </a:solidFill>
                          <a:latin typeface="+mn-lt"/>
                          <a:ea typeface="+mn-ea"/>
                          <a:cs typeface="+mn-cs"/>
                        </a:rPr>
                        <a:t>afin de ne pas vous réunir pour votre condamnation. Quant au reste, je le réglerai lors de ma venue.</a:t>
                      </a:r>
                    </a:p>
                  </a:txBody>
                  <a:tcPr marT="34290" marB="34290" horzOverflow="overflow">
                    <a:lnL>
                      <a:noFill/>
                    </a:lnL>
                    <a:lnR>
                      <a:noFill/>
                    </a:lnR>
                    <a:lnT cap="flat">
                      <a:noFill/>
                    </a:lnT>
                    <a:lnB cap="flat">
                      <a:noFill/>
                    </a:lnB>
                    <a:lnTlToBr>
                      <a:noFill/>
                    </a:lnTlToBr>
                    <a:lnBlToTr>
                      <a:noFill/>
                    </a:lnBlToTr>
                    <a:noFill/>
                  </a:tcPr>
                </a:tc>
                <a:tc>
                  <a:txBody>
                    <a:bodyPr/>
                    <a:lstStyle/>
                    <a:p>
                      <a:pPr algn="just" rtl="1"/>
                      <a:endParaRPr lang="fr-FR" sz="2000" b="0" i="0" u="none" strike="noStrike" kern="1200" baseline="30000" dirty="0">
                        <a:solidFill>
                          <a:schemeClr val="tx1"/>
                        </a:solidFill>
                        <a:latin typeface="+mn-lt"/>
                        <a:ea typeface="+mn-ea"/>
                        <a:cs typeface="+mn-cs"/>
                      </a:endParaRPr>
                    </a:p>
                    <a:p>
                      <a:pPr algn="just" rtl="1"/>
                      <a:r>
                        <a:rPr lang="ar-EG" sz="6000" b="0" i="0" u="none" strike="noStrike" kern="1200" baseline="30000" dirty="0">
                          <a:solidFill>
                            <a:schemeClr val="tx1"/>
                          </a:solidFill>
                          <a:latin typeface="+mn-lt"/>
                          <a:ea typeface="+mn-ea"/>
                          <a:cs typeface="+mn-cs"/>
                        </a:rPr>
                        <a:t>لأَنَّنَا لَوْ كُنَّا حَكَمْنَا عَلَى أَنْفُسِنَا لَمَا حُكِمَ عَلَيْنَا وَلَكِنْ إِذْ قَدْ حُكِمَ عَلَيْنَا نُؤَدَّبُ مِنَ الرَّبِّ لِكَيْ لاَ نُدَانَ مَعَ الْعَالَمِ. إِذاً يَا إِخْوَتِي حِينَ تَجْتَمِعُونَ لِلأَكْلِ انْتَظِرُوا بَعْضُكُمْ بَعْضاً. إِنْ كَانَ أَحَدٌ يَجُوعُ فَلْيَأْكُلْ فِي الْبَيْتِ كَيْ لاَ تَجْتَمِعُوا لِلدَّيْنُونَةِ. وَأَمَّا الأُمُورُ الْبَاقِيَةُ فَعِنْدَمَا أَجِيءُ أُرَتِّبُهَا.</a:t>
                      </a:r>
                      <a:endParaRPr lang="fr-FR" sz="6000" b="0" i="0" u="none" strike="noStrike" kern="1200" baseline="30000" dirty="0">
                        <a:solidFill>
                          <a:schemeClr val="tx1"/>
                        </a:solidFill>
                        <a:latin typeface="+mn-lt"/>
                        <a:ea typeface="+mn-ea"/>
                        <a:cs typeface="+mn-cs"/>
                      </a:endParaRPr>
                    </a:p>
                  </a:txBody>
                  <a:tcPr horzOverflow="overflow">
                    <a:lnL>
                      <a:noFill/>
                    </a:lnL>
                    <a:lnR cap="flat">
                      <a:noFill/>
                    </a:lnR>
                    <a:lnT cap="flat">
                      <a:noFill/>
                    </a:lnT>
                    <a:lnB cap="flat">
                      <a:noFill/>
                    </a:lnB>
                    <a:lnTlToBr>
                      <a:noFill/>
                    </a:lnTlToBr>
                    <a:lnBlToTr>
                      <a:noFill/>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1590957499"/>
      </p:ext>
    </p:extLst>
  </p:cSld>
  <p:clrMapOvr>
    <a:masterClrMapping/>
  </p:clrMapOvr>
</p:sld>
</file>

<file path=ppt/slides/slide7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Group 83">
            <a:extLst>
              <a:ext uri="{FF2B5EF4-FFF2-40B4-BE49-F238E27FC236}">
                <a16:creationId xmlns:a16="http://schemas.microsoft.com/office/drawing/2014/main" id="{52DDBBF1-5710-31AC-2056-CE4BFCEC8089}"/>
              </a:ext>
            </a:extLst>
          </p:cNvPr>
          <p:cNvGraphicFramePr>
            <a:graphicFrameLocks noGrp="1"/>
          </p:cNvGraphicFramePr>
          <p:nvPr>
            <p:extLst>
              <p:ext uri="{D42A27DB-BD31-4B8C-83A1-F6EECF244321}">
                <p14:modId xmlns:p14="http://schemas.microsoft.com/office/powerpoint/2010/main" val="3217458982"/>
              </p:ext>
            </p:extLst>
          </p:nvPr>
        </p:nvGraphicFramePr>
        <p:xfrm>
          <a:off x="1524000" y="2564904"/>
          <a:ext cx="9144000" cy="1348740"/>
        </p:xfrm>
        <a:graphic>
          <a:graphicData uri="http://schemas.openxmlformats.org/drawingml/2006/table">
            <a:tbl>
              <a:tblPr/>
              <a:tblGrid>
                <a:gridCol w="4579034">
                  <a:extLst>
                    <a:ext uri="{9D8B030D-6E8A-4147-A177-3AD203B41FA5}">
                      <a16:colId xmlns:a16="http://schemas.microsoft.com/office/drawing/2014/main" val="20000"/>
                    </a:ext>
                  </a:extLst>
                </a:gridCol>
                <a:gridCol w="4564966">
                  <a:extLst>
                    <a:ext uri="{9D8B030D-6E8A-4147-A177-3AD203B41FA5}">
                      <a16:colId xmlns:a16="http://schemas.microsoft.com/office/drawing/2014/main" val="20002"/>
                    </a:ext>
                  </a:extLst>
                </a:gridCol>
              </a:tblGrid>
              <a:tr h="1224136">
                <a:tc>
                  <a:txBody>
                    <a:bodyPr/>
                    <a:lstStyle/>
                    <a:p>
                      <a:pPr algn="just"/>
                      <a:r>
                        <a:rPr lang="fr-FR" sz="2800" b="1" i="1" u="none" strike="noStrike" kern="1200" baseline="0" dirty="0">
                          <a:solidFill>
                            <a:schemeClr val="tx1"/>
                          </a:solidFill>
                          <a:latin typeface="+mn-lt"/>
                          <a:ea typeface="+mn-ea"/>
                          <a:cs typeface="+mn-cs"/>
                        </a:rPr>
                        <a:t>La grâce de Dieu le père soit avec vous, mes pères et mes frères Amen.</a:t>
                      </a:r>
                      <a:endParaRPr kumimoji="0" lang="en-US" sz="2800" b="1" i="0" u="none" strike="noStrike" cap="none" normalizeH="0" baseline="0" dirty="0">
                        <a:ln>
                          <a:noFill/>
                        </a:ln>
                        <a:solidFill>
                          <a:schemeClr val="tx1"/>
                        </a:solidFill>
                        <a:effectLst/>
                        <a:latin typeface="Coptic1" pitchFamily="2" charset="0"/>
                        <a:cs typeface="Arial" charset="0"/>
                      </a:endParaRPr>
                    </a:p>
                  </a:txBody>
                  <a:tcPr marT="34290" marB="34290" horzOverflow="overflow">
                    <a:lnL>
                      <a:noFill/>
                    </a:lnL>
                    <a:lnR>
                      <a:noFill/>
                    </a:lnR>
                    <a:lnT cap="flat">
                      <a:noFill/>
                    </a:lnT>
                    <a:lnB cap="flat">
                      <a:noFill/>
                    </a:lnB>
                    <a:lnTlToBr>
                      <a:noFill/>
                    </a:lnTlToBr>
                    <a:lnBlToTr>
                      <a:noFill/>
                    </a:lnBlToTr>
                    <a:noFill/>
                  </a:tcPr>
                </a:tc>
                <a:tc>
                  <a:txBody>
                    <a:bodyPr/>
                    <a:lstStyle/>
                    <a:p>
                      <a:pPr marL="0" marR="0" lvl="0" indent="0" algn="just" defTabSz="914400" rtl="1" eaLnBrk="1" fontAlgn="base" latinLnBrk="0" hangingPunct="1">
                        <a:lnSpc>
                          <a:spcPct val="100000"/>
                        </a:lnSpc>
                        <a:spcBef>
                          <a:spcPct val="20000"/>
                        </a:spcBef>
                        <a:spcAft>
                          <a:spcPct val="0"/>
                        </a:spcAft>
                        <a:buClrTx/>
                        <a:buSzTx/>
                        <a:buFontTx/>
                        <a:buNone/>
                        <a:tabLst/>
                      </a:pPr>
                      <a:r>
                        <a:rPr kumimoji="0" lang="ar-AE" sz="3600" b="1" i="0" u="none" strike="noStrike" cap="none" normalizeH="0" baseline="0" dirty="0">
                          <a:ln>
                            <a:noFill/>
                          </a:ln>
                          <a:solidFill>
                            <a:schemeClr val="tx1"/>
                          </a:solidFill>
                          <a:effectLst/>
                          <a:latin typeface="Arial" charset="0"/>
                          <a:cs typeface="Arial" charset="0"/>
                        </a:rPr>
                        <a:t>نعمة الله الآب تكون مع جميعكم. آمين.</a:t>
                      </a:r>
                      <a:endParaRPr kumimoji="0" lang="en-US" sz="3600" b="1" i="0" u="none" strike="noStrike" cap="none" normalizeH="0" baseline="0" dirty="0">
                        <a:ln>
                          <a:noFill/>
                        </a:ln>
                        <a:solidFill>
                          <a:schemeClr val="tx1"/>
                        </a:solidFill>
                        <a:effectLst/>
                        <a:latin typeface="Arial" charset="0"/>
                        <a:cs typeface="Arial" charset="0"/>
                      </a:endParaRPr>
                    </a:p>
                  </a:txBody>
                  <a:tcPr marT="34290" marB="34290" horzOverflow="overflow">
                    <a:lnL>
                      <a:noFill/>
                    </a:lnL>
                    <a:lnR cap="flat">
                      <a:noFill/>
                    </a:lnR>
                    <a:lnT cap="flat">
                      <a:noFill/>
                    </a:lnT>
                    <a:lnB cap="flat">
                      <a:noFill/>
                    </a:lnB>
                    <a:lnTlToBr>
                      <a:noFill/>
                    </a:lnTlToBr>
                    <a:lnBlToTr>
                      <a:noFill/>
                    </a:lnBlToTr>
                    <a:noFill/>
                  </a:tcPr>
                </a:tc>
                <a:extLst>
                  <a:ext uri="{0D108BD9-81ED-4DB2-BD59-A6C34878D82A}">
                    <a16:rowId xmlns:a16="http://schemas.microsoft.com/office/drawing/2014/main" val="10000"/>
                  </a:ext>
                </a:extLst>
              </a:tr>
            </a:tbl>
          </a:graphicData>
        </a:graphic>
      </p:graphicFrame>
      <p:sp>
        <p:nvSpPr>
          <p:cNvPr id="5" name="Text Box 20">
            <a:hlinkClick r:id="rId2" action="ppaction://hlinksldjump"/>
            <a:extLst>
              <a:ext uri="{FF2B5EF4-FFF2-40B4-BE49-F238E27FC236}">
                <a16:creationId xmlns:a16="http://schemas.microsoft.com/office/drawing/2014/main" id="{05C0ECD7-0B61-684B-4D6C-BB9E5E9A0DCE}"/>
              </a:ext>
            </a:extLst>
          </p:cNvPr>
          <p:cNvSpPr txBox="1">
            <a:spLocks noChangeArrowheads="1"/>
          </p:cNvSpPr>
          <p:nvPr/>
        </p:nvSpPr>
        <p:spPr bwMode="auto">
          <a:xfrm>
            <a:off x="9912424" y="5805264"/>
            <a:ext cx="1905000" cy="707886"/>
          </a:xfrm>
          <a:prstGeom prst="rect">
            <a:avLst/>
          </a:prstGeom>
          <a:solidFill>
            <a:srgbClr val="800000"/>
          </a:solidFill>
          <a:ln w="57150" cmpd="thickThin">
            <a:solidFill>
              <a:schemeClr val="tx1"/>
            </a:solidFill>
            <a:miter lim="800000"/>
            <a:headEnd/>
            <a:tailEnd/>
          </a:ln>
        </p:spPr>
        <p:txBody>
          <a:bodyPr wrap="squar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0" i="0" u="none" strike="noStrike" kern="1200" cap="none" spc="0" normalizeH="0" baseline="0" noProof="0" dirty="0" err="1">
                <a:ln>
                  <a:noFill/>
                </a:ln>
                <a:solidFill>
                  <a:srgbClr val="FFFFFF"/>
                </a:solidFill>
                <a:effectLst/>
                <a:uLnTx/>
                <a:uFillTx/>
                <a:latin typeface="Coptic1" pitchFamily="2" charset="0"/>
                <a:ea typeface="+mn-ea"/>
                <a:cs typeface="Arial" charset="0"/>
              </a:rPr>
              <a:t>Tou</a:t>
            </a:r>
            <a:r>
              <a:rPr kumimoji="0" lang="en-US" sz="2000" b="0" i="0" u="none" strike="noStrike" kern="1200" cap="none" spc="0" normalizeH="0" baseline="0" noProof="0" dirty="0">
                <a:ln>
                  <a:noFill/>
                </a:ln>
                <a:solidFill>
                  <a:srgbClr val="FFFFFF"/>
                </a:solidFill>
                <a:effectLst/>
                <a:uLnTx/>
                <a:uFillTx/>
                <a:latin typeface="Coptic1" pitchFamily="2" charset="0"/>
                <a:ea typeface="+mn-ea"/>
                <a:cs typeface="Arial" charset="0"/>
              </a:rPr>
              <a:t> </a:t>
            </a:r>
            <a:r>
              <a:rPr kumimoji="0" lang="en-US" sz="2000" b="0" i="0" u="none" strike="noStrike" kern="1200" cap="none" spc="0" normalizeH="0" baseline="0" noProof="0" dirty="0" err="1">
                <a:ln>
                  <a:noFill/>
                </a:ln>
                <a:solidFill>
                  <a:srgbClr val="FFFFFF"/>
                </a:solidFill>
                <a:effectLst/>
                <a:uLnTx/>
                <a:uFillTx/>
                <a:latin typeface="Coptic1" pitchFamily="2" charset="0"/>
                <a:ea typeface="+mn-ea"/>
                <a:cs typeface="Arial" charset="0"/>
              </a:rPr>
              <a:t>dipnou</a:t>
            </a:r>
            <a:endParaRPr kumimoji="0" lang="fr-FR" sz="2000" b="0" i="0" u="none" strike="noStrike" kern="1200" cap="none" spc="0" normalizeH="0" baseline="0" noProof="0" dirty="0">
              <a:ln>
                <a:noFill/>
              </a:ln>
              <a:solidFill>
                <a:srgbClr val="FFFFFF"/>
              </a:solidFill>
              <a:effectLst/>
              <a:uLnTx/>
              <a:uFillTx/>
              <a:latin typeface="Arial" charset="0"/>
              <a:ea typeface="+mn-ea"/>
              <a:cs typeface="Arial" charset="0"/>
            </a:endParaRPr>
          </a:p>
          <a:p>
            <a:pPr algn="ctr" fontAlgn="base">
              <a:spcBef>
                <a:spcPct val="0"/>
              </a:spcBef>
              <a:spcAft>
                <a:spcPct val="0"/>
              </a:spcAft>
              <a:defRPr/>
            </a:pPr>
            <a:r>
              <a:rPr lang="ar-EG" sz="2000" b="0" i="0" dirty="0">
                <a:solidFill>
                  <a:schemeClr val="bg1"/>
                </a:solidFill>
                <a:effectLst/>
                <a:latin typeface="Tahoma" panose="020B0604030504040204" pitchFamily="34" charset="0"/>
              </a:rPr>
              <a:t>قطعة لخميس</a:t>
            </a:r>
            <a:endParaRPr lang="ar-EG" sz="2000" b="0" i="0" dirty="0">
              <a:solidFill>
                <a:schemeClr val="bg1"/>
              </a:solidFill>
              <a:effectLst/>
              <a:latin typeface="Helvetica Neue"/>
            </a:endParaRPr>
          </a:p>
        </p:txBody>
      </p:sp>
    </p:spTree>
    <p:extLst>
      <p:ext uri="{BB962C8B-B14F-4D97-AF65-F5344CB8AC3E}">
        <p14:creationId xmlns:p14="http://schemas.microsoft.com/office/powerpoint/2010/main" val="915714362"/>
      </p:ext>
    </p:extLst>
  </p:cSld>
  <p:clrMapOvr>
    <a:masterClrMapping/>
  </p:clrMapOvr>
</p:sld>
</file>

<file path=ppt/slides/slide78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aphicFrame>
        <p:nvGraphicFramePr>
          <p:cNvPr id="4" name="Tableau 3">
            <a:extLst>
              <a:ext uri="{FF2B5EF4-FFF2-40B4-BE49-F238E27FC236}">
                <a16:creationId xmlns:a16="http://schemas.microsoft.com/office/drawing/2014/main" id="{319716CA-B84F-20DD-220A-FB9ED8E03DC8}"/>
              </a:ext>
            </a:extLst>
          </p:cNvPr>
          <p:cNvGraphicFramePr>
            <a:graphicFrameLocks noGrp="1"/>
          </p:cNvGraphicFramePr>
          <p:nvPr>
            <p:extLst>
              <p:ext uri="{D42A27DB-BD31-4B8C-83A1-F6EECF244321}">
                <p14:modId xmlns:p14="http://schemas.microsoft.com/office/powerpoint/2010/main" val="2289670436"/>
              </p:ext>
            </p:extLst>
          </p:nvPr>
        </p:nvGraphicFramePr>
        <p:xfrm>
          <a:off x="2031999" y="418228"/>
          <a:ext cx="8128000" cy="457200"/>
        </p:xfrm>
        <a:graphic>
          <a:graphicData uri="http://schemas.openxmlformats.org/drawingml/2006/table">
            <a:tbl>
              <a:tblPr firstRow="1" bandRow="1">
                <a:tableStyleId>{2D5ABB26-0587-4C30-8999-92F81FD0307C}</a:tableStyleId>
              </a:tblPr>
              <a:tblGrid>
                <a:gridCol w="8128000">
                  <a:extLst>
                    <a:ext uri="{9D8B030D-6E8A-4147-A177-3AD203B41FA5}">
                      <a16:colId xmlns:a16="http://schemas.microsoft.com/office/drawing/2014/main" val="4125616414"/>
                    </a:ext>
                  </a:extLst>
                </a:gridCol>
              </a:tblGrid>
              <a:tr h="202460">
                <a:tc>
                  <a: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err="1">
                          <a:ln>
                            <a:noFill/>
                          </a:ln>
                          <a:solidFill>
                            <a:schemeClr val="tx1"/>
                          </a:solidFill>
                          <a:effectLst/>
                          <a:uLnTx/>
                          <a:uFillTx/>
                          <a:latin typeface="Coptic1" pitchFamily="2" charset="0"/>
                          <a:ea typeface="+mn-ea"/>
                          <a:cs typeface="Arial" charset="0"/>
                        </a:rPr>
                        <a:t>Tou</a:t>
                      </a:r>
                      <a:r>
                        <a:rPr kumimoji="0" lang="en-US" sz="2400" b="0" i="0" u="none" strike="noStrike" kern="1200" cap="none" spc="0" normalizeH="0" baseline="0" noProof="0" dirty="0">
                          <a:ln>
                            <a:noFill/>
                          </a:ln>
                          <a:solidFill>
                            <a:schemeClr val="tx1"/>
                          </a:solidFill>
                          <a:effectLst/>
                          <a:uLnTx/>
                          <a:uFillTx/>
                          <a:latin typeface="Coptic1" pitchFamily="2" charset="0"/>
                          <a:ea typeface="+mn-ea"/>
                          <a:cs typeface="Arial" charset="0"/>
                        </a:rPr>
                        <a:t> </a:t>
                      </a:r>
                      <a:r>
                        <a:rPr kumimoji="0" lang="en-US" sz="2400" b="0" i="0" u="none" strike="noStrike" kern="1200" cap="none" spc="0" normalizeH="0" baseline="0" noProof="0" dirty="0" err="1">
                          <a:ln>
                            <a:noFill/>
                          </a:ln>
                          <a:solidFill>
                            <a:schemeClr val="tx1"/>
                          </a:solidFill>
                          <a:effectLst/>
                          <a:uLnTx/>
                          <a:uFillTx/>
                          <a:latin typeface="Coptic1" pitchFamily="2" charset="0"/>
                          <a:ea typeface="+mn-ea"/>
                          <a:cs typeface="Arial" charset="0"/>
                        </a:rPr>
                        <a:t>dipnou</a:t>
                      </a:r>
                      <a:r>
                        <a:rPr kumimoji="0" lang="en-US" sz="2400" b="0" i="0" u="none" strike="noStrike" kern="1200" cap="none" spc="0" normalizeH="0" baseline="0" noProof="0" dirty="0">
                          <a:ln>
                            <a:noFill/>
                          </a:ln>
                          <a:solidFill>
                            <a:schemeClr val="tx1"/>
                          </a:solidFill>
                          <a:effectLst/>
                          <a:uLnTx/>
                          <a:uFillTx/>
                          <a:latin typeface="Coptic1" pitchFamily="2" charset="0"/>
                          <a:ea typeface="+mn-ea"/>
                          <a:cs typeface="Arial" charset="0"/>
                        </a:rPr>
                        <a:t> - </a:t>
                      </a:r>
                      <a:r>
                        <a:rPr lang="ar-EG" sz="2400" b="0" i="0" dirty="0">
                          <a:solidFill>
                            <a:schemeClr val="tx1"/>
                          </a:solidFill>
                          <a:effectLst/>
                          <a:latin typeface="Tahoma" panose="020B0604030504040204" pitchFamily="34" charset="0"/>
                        </a:rPr>
                        <a:t>قطعة لخميس</a:t>
                      </a:r>
                      <a:endParaRPr lang="ar-EG" sz="2400" b="0" i="0" dirty="0">
                        <a:solidFill>
                          <a:schemeClr val="tx1"/>
                        </a:solidFill>
                        <a:effectLst/>
                        <a:latin typeface="Helvetica Neue"/>
                      </a:endParaRPr>
                    </a:p>
                  </a:txBody>
                  <a:tcPr marL="121920" marR="121920">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648683461"/>
                  </a:ext>
                </a:extLst>
              </a:tr>
            </a:tbl>
          </a:graphicData>
        </a:graphic>
      </p:graphicFrame>
      <p:graphicFrame>
        <p:nvGraphicFramePr>
          <p:cNvPr id="5" name="Group 48">
            <a:extLst>
              <a:ext uri="{FF2B5EF4-FFF2-40B4-BE49-F238E27FC236}">
                <a16:creationId xmlns:a16="http://schemas.microsoft.com/office/drawing/2014/main" id="{C556C58C-CB12-B5E1-DB58-CF58E6F25293}"/>
              </a:ext>
            </a:extLst>
          </p:cNvPr>
          <p:cNvGraphicFramePr>
            <a:graphicFrameLocks/>
          </p:cNvGraphicFramePr>
          <p:nvPr>
            <p:extLst>
              <p:ext uri="{D42A27DB-BD31-4B8C-83A1-F6EECF244321}">
                <p14:modId xmlns:p14="http://schemas.microsoft.com/office/powerpoint/2010/main" val="3450302556"/>
              </p:ext>
            </p:extLst>
          </p:nvPr>
        </p:nvGraphicFramePr>
        <p:xfrm>
          <a:off x="371363" y="999092"/>
          <a:ext cx="11449272" cy="5440680"/>
        </p:xfrm>
        <a:graphic>
          <a:graphicData uri="http://schemas.openxmlformats.org/drawingml/2006/table">
            <a:tbl>
              <a:tblPr/>
              <a:tblGrid>
                <a:gridCol w="3957773">
                  <a:extLst>
                    <a:ext uri="{9D8B030D-6E8A-4147-A177-3AD203B41FA5}">
                      <a16:colId xmlns:a16="http://schemas.microsoft.com/office/drawing/2014/main" val="20000"/>
                    </a:ext>
                  </a:extLst>
                </a:gridCol>
                <a:gridCol w="3957773">
                  <a:extLst>
                    <a:ext uri="{9D8B030D-6E8A-4147-A177-3AD203B41FA5}">
                      <a16:colId xmlns:a16="http://schemas.microsoft.com/office/drawing/2014/main" val="1464158704"/>
                    </a:ext>
                  </a:extLst>
                </a:gridCol>
                <a:gridCol w="3533726">
                  <a:extLst>
                    <a:ext uri="{9D8B030D-6E8A-4147-A177-3AD203B41FA5}">
                      <a16:colId xmlns:a16="http://schemas.microsoft.com/office/drawing/2014/main" val="20002"/>
                    </a:ext>
                  </a:extLst>
                </a:gridCol>
              </a:tblGrid>
              <a:tr h="4846320">
                <a:tc>
                  <a:txBody>
                    <a:bodyPr/>
                    <a:lstStyle/>
                    <a:p>
                      <a:pPr marL="0" marR="0" lvl="0" indent="0" algn="just" defTabSz="914400" rtl="0" eaLnBrk="1" fontAlgn="base" latinLnBrk="0" hangingPunct="1">
                        <a:lnSpc>
                          <a:spcPct val="90000"/>
                        </a:lnSpc>
                        <a:spcBef>
                          <a:spcPct val="20000"/>
                        </a:spcBef>
                        <a:spcAft>
                          <a:spcPct val="0"/>
                        </a:spcAft>
                        <a:buClrTx/>
                        <a:buSzTx/>
                        <a:buFontTx/>
                        <a:buNone/>
                        <a:tabLst/>
                      </a:pPr>
                      <a:r>
                        <a:rPr kumimoji="0" lang="en-US" sz="3000" b="0" i="0" u="none" strike="noStrike" cap="none" normalizeH="0" baseline="0" dirty="0" err="1">
                          <a:ln>
                            <a:noFill/>
                          </a:ln>
                          <a:solidFill>
                            <a:schemeClr val="tx1"/>
                          </a:solidFill>
                          <a:effectLst/>
                          <a:latin typeface="Coptic1" pitchFamily="2" charset="0"/>
                          <a:cs typeface="Arial" charset="0"/>
                        </a:rPr>
                        <a:t>Tou</a:t>
                      </a:r>
                      <a:r>
                        <a:rPr kumimoji="0" lang="en-US" sz="3000" b="0" i="0" u="none" strike="noStrike" cap="none" normalizeH="0" baseline="0" dirty="0">
                          <a:ln>
                            <a:noFill/>
                          </a:ln>
                          <a:solidFill>
                            <a:schemeClr val="tx1"/>
                          </a:solidFill>
                          <a:effectLst/>
                          <a:latin typeface="Coptic1" pitchFamily="2" charset="0"/>
                          <a:cs typeface="Arial" charset="0"/>
                        </a:rPr>
                        <a:t> </a:t>
                      </a:r>
                      <a:r>
                        <a:rPr kumimoji="0" lang="en-US" sz="3000" b="0" i="0" u="none" strike="noStrike" cap="none" normalizeH="0" baseline="0" dirty="0" err="1">
                          <a:ln>
                            <a:noFill/>
                          </a:ln>
                          <a:solidFill>
                            <a:schemeClr val="tx1"/>
                          </a:solidFill>
                          <a:effectLst/>
                          <a:latin typeface="Coptic1" pitchFamily="2" charset="0"/>
                          <a:cs typeface="Arial" charset="0"/>
                        </a:rPr>
                        <a:t>dipnou</a:t>
                      </a:r>
                      <a:r>
                        <a:rPr kumimoji="0" lang="en-US" sz="3000" b="0" i="0" u="none" strike="noStrike" cap="none" normalizeH="0" baseline="0" dirty="0">
                          <a:ln>
                            <a:noFill/>
                          </a:ln>
                          <a:solidFill>
                            <a:schemeClr val="tx1"/>
                          </a:solidFill>
                          <a:effectLst/>
                          <a:latin typeface="Coptic1" pitchFamily="2" charset="0"/>
                          <a:cs typeface="Arial" charset="0"/>
                        </a:rPr>
                        <a:t> </a:t>
                      </a:r>
                      <a:r>
                        <a:rPr kumimoji="0" lang="en-US" sz="3000" b="0" i="0" u="none" strike="noStrike" cap="none" normalizeH="0" baseline="0" dirty="0" err="1">
                          <a:ln>
                            <a:noFill/>
                          </a:ln>
                          <a:solidFill>
                            <a:schemeClr val="tx1"/>
                          </a:solidFill>
                          <a:effectLst/>
                          <a:latin typeface="Coptic1" pitchFamily="2" charset="0"/>
                          <a:cs typeface="Arial" charset="0"/>
                        </a:rPr>
                        <a:t>cou</a:t>
                      </a:r>
                      <a:r>
                        <a:rPr kumimoji="0" lang="en-US" sz="3000" b="0" i="0" u="none" strike="noStrike" cap="none" normalizeH="0" baseline="0" dirty="0">
                          <a:ln>
                            <a:noFill/>
                          </a:ln>
                          <a:solidFill>
                            <a:schemeClr val="tx1"/>
                          </a:solidFill>
                          <a:effectLst/>
                          <a:latin typeface="Coptic1" pitchFamily="2" charset="0"/>
                          <a:cs typeface="Arial" charset="0"/>
                        </a:rPr>
                        <a:t> </a:t>
                      </a:r>
                      <a:r>
                        <a:rPr kumimoji="0" lang="en-US" sz="3000" b="0" i="0" u="none" strike="noStrike" cap="none" normalizeH="0" baseline="0" dirty="0" err="1">
                          <a:ln>
                            <a:noFill/>
                          </a:ln>
                          <a:solidFill>
                            <a:schemeClr val="tx1"/>
                          </a:solidFill>
                          <a:effectLst/>
                          <a:latin typeface="Coptic1" pitchFamily="2" charset="0"/>
                          <a:cs typeface="Arial" charset="0"/>
                        </a:rPr>
                        <a:t>tou</a:t>
                      </a:r>
                      <a:r>
                        <a:rPr kumimoji="0" lang="en-US" sz="3000" b="0" i="0" u="none" strike="noStrike" cap="none" normalizeH="0" baseline="0" dirty="0">
                          <a:ln>
                            <a:noFill/>
                          </a:ln>
                          <a:solidFill>
                            <a:schemeClr val="tx1"/>
                          </a:solidFill>
                          <a:effectLst/>
                          <a:latin typeface="Coptic1" pitchFamily="2" charset="0"/>
                          <a:cs typeface="Arial" charset="0"/>
                        </a:rPr>
                        <a:t> </a:t>
                      </a:r>
                      <a:r>
                        <a:rPr kumimoji="0" lang="en-US" sz="3000" b="0" i="0" u="none" strike="noStrike" cap="none" normalizeH="0" baseline="0" dirty="0" err="1">
                          <a:ln>
                            <a:noFill/>
                          </a:ln>
                          <a:solidFill>
                            <a:schemeClr val="tx1"/>
                          </a:solidFill>
                          <a:effectLst/>
                          <a:latin typeface="Coptic1" pitchFamily="2" charset="0"/>
                          <a:cs typeface="Arial" charset="0"/>
                        </a:rPr>
                        <a:t>muctiko</a:t>
                      </a:r>
                      <a:r>
                        <a:rPr kumimoji="0" lang="en-US" sz="3000" b="0" i="0" u="none" strike="noStrike" cap="none" normalizeH="0" baseline="0" dirty="0">
                          <a:ln>
                            <a:noFill/>
                          </a:ln>
                          <a:solidFill>
                            <a:schemeClr val="tx1"/>
                          </a:solidFill>
                          <a:effectLst/>
                          <a:latin typeface="Coptic1" pitchFamily="2" charset="0"/>
                          <a:cs typeface="Arial" charset="0"/>
                        </a:rPr>
                        <a:t> c/</a:t>
                      </a:r>
                      <a:r>
                        <a:rPr kumimoji="0" lang="en-US" sz="3000" b="0" i="0" u="none" strike="noStrike" cap="none" normalizeH="0" baseline="0" dirty="0" err="1">
                          <a:ln>
                            <a:noFill/>
                          </a:ln>
                          <a:solidFill>
                            <a:schemeClr val="tx1"/>
                          </a:solidFill>
                          <a:effectLst/>
                          <a:latin typeface="Coptic1" pitchFamily="2" charset="0"/>
                          <a:cs typeface="Arial" charset="0"/>
                        </a:rPr>
                        <a:t>merwn</a:t>
                      </a:r>
                      <a:r>
                        <a:rPr kumimoji="0" lang="en-US" sz="3000" b="0" i="0" u="none" strike="noStrike" cap="none" normalizeH="0" baseline="0" dirty="0">
                          <a:ln>
                            <a:noFill/>
                          </a:ln>
                          <a:solidFill>
                            <a:schemeClr val="tx1"/>
                          </a:solidFill>
                          <a:effectLst/>
                          <a:latin typeface="Coptic1" pitchFamily="2" charset="0"/>
                          <a:cs typeface="Arial" charset="0"/>
                        </a:rPr>
                        <a:t> </a:t>
                      </a:r>
                      <a:r>
                        <a:rPr kumimoji="0" lang="en-US" sz="3000" b="0" i="0" u="none" strike="noStrike" cap="none" normalizeH="0" baseline="0" dirty="0" err="1">
                          <a:ln>
                            <a:noFill/>
                          </a:ln>
                          <a:solidFill>
                            <a:schemeClr val="tx1"/>
                          </a:solidFill>
                          <a:effectLst/>
                          <a:latin typeface="Coptic1" pitchFamily="2" charset="0"/>
                          <a:cs typeface="Arial" charset="0"/>
                        </a:rPr>
                        <a:t>Uie</a:t>
                      </a:r>
                      <a:r>
                        <a:rPr kumimoji="0" lang="en-US" sz="3000" b="0" i="0" u="none" strike="noStrike" cap="none" normalizeH="0" baseline="0" dirty="0">
                          <a:ln>
                            <a:noFill/>
                          </a:ln>
                          <a:solidFill>
                            <a:schemeClr val="tx1"/>
                          </a:solidFill>
                          <a:effectLst/>
                          <a:latin typeface="Coptic1" pitchFamily="2" charset="0"/>
                          <a:cs typeface="Arial" charset="0"/>
                        </a:rPr>
                        <a:t> </a:t>
                      </a:r>
                      <a:r>
                        <a:rPr kumimoji="0" lang="en-US" sz="3000" b="0" i="0" u="none" strike="noStrike" cap="none" normalizeH="0" baseline="0" dirty="0" err="1">
                          <a:ln>
                            <a:noFill/>
                          </a:ln>
                          <a:solidFill>
                            <a:schemeClr val="tx1"/>
                          </a:solidFill>
                          <a:effectLst/>
                          <a:latin typeface="Coptic1" pitchFamily="2" charset="0"/>
                          <a:cs typeface="Arial" charset="0"/>
                        </a:rPr>
                        <a:t>Yeou</a:t>
                      </a:r>
                      <a:r>
                        <a:rPr kumimoji="0" lang="en-US" sz="3000" b="0" i="0" u="none" strike="noStrike" cap="none" normalizeH="0" baseline="0" dirty="0">
                          <a:ln>
                            <a:noFill/>
                          </a:ln>
                          <a:solidFill>
                            <a:schemeClr val="tx1"/>
                          </a:solidFill>
                          <a:effectLst/>
                          <a:latin typeface="Coptic1" pitchFamily="2" charset="0"/>
                          <a:cs typeface="Arial" charset="0"/>
                        </a:rPr>
                        <a:t> </a:t>
                      </a:r>
                      <a:r>
                        <a:rPr kumimoji="0" lang="en-US" sz="3000" b="0" i="0" u="none" strike="noStrike" cap="none" normalizeH="0" baseline="0" dirty="0" err="1">
                          <a:ln>
                            <a:noFill/>
                          </a:ln>
                          <a:solidFill>
                            <a:schemeClr val="tx1"/>
                          </a:solidFill>
                          <a:effectLst/>
                          <a:latin typeface="Coptic1" pitchFamily="2" charset="0"/>
                          <a:cs typeface="Arial" charset="0"/>
                        </a:rPr>
                        <a:t>kinwnon</a:t>
                      </a:r>
                      <a:r>
                        <a:rPr kumimoji="0" lang="en-US" sz="3000" b="0" i="0" u="none" strike="noStrike" cap="none" normalizeH="0" baseline="0" dirty="0">
                          <a:ln>
                            <a:noFill/>
                          </a:ln>
                          <a:solidFill>
                            <a:schemeClr val="tx1"/>
                          </a:solidFill>
                          <a:effectLst/>
                          <a:latin typeface="Coptic1" pitchFamily="2" charset="0"/>
                          <a:cs typeface="Arial" charset="0"/>
                        </a:rPr>
                        <a:t> me </a:t>
                      </a:r>
                      <a:r>
                        <a:rPr kumimoji="0" lang="en-US" sz="3000" b="0" i="0" u="none" strike="noStrike" cap="none" normalizeH="0" baseline="0" dirty="0" err="1">
                          <a:ln>
                            <a:noFill/>
                          </a:ln>
                          <a:solidFill>
                            <a:schemeClr val="tx1"/>
                          </a:solidFill>
                          <a:effectLst/>
                          <a:latin typeface="Coptic1" pitchFamily="2" charset="0"/>
                          <a:cs typeface="Arial" charset="0"/>
                        </a:rPr>
                        <a:t>paralabe</a:t>
                      </a:r>
                      <a:r>
                        <a:rPr kumimoji="0" lang="en-US" sz="3000" b="0" i="0" u="none" strike="noStrike" cap="none" normalizeH="0" baseline="0" dirty="0">
                          <a:ln>
                            <a:noFill/>
                          </a:ln>
                          <a:solidFill>
                            <a:schemeClr val="tx1"/>
                          </a:solidFill>
                          <a:effectLst/>
                          <a:latin typeface="Coptic1" pitchFamily="2" charset="0"/>
                          <a:cs typeface="Arial" charset="0"/>
                        </a:rPr>
                        <a:t>: </a:t>
                      </a:r>
                      <a:r>
                        <a:rPr kumimoji="0" lang="en-US" sz="3000" b="0" i="0" u="none" strike="noStrike" cap="none" normalizeH="0" baseline="0" dirty="0" err="1">
                          <a:ln>
                            <a:noFill/>
                          </a:ln>
                          <a:solidFill>
                            <a:schemeClr val="tx1"/>
                          </a:solidFill>
                          <a:effectLst/>
                          <a:latin typeface="Coptic1" pitchFamily="2" charset="0"/>
                          <a:cs typeface="Arial" charset="0"/>
                        </a:rPr>
                        <a:t>oum</a:t>
                      </a:r>
                      <a:r>
                        <a:rPr kumimoji="0" lang="en-US" sz="3000" b="0" i="0" u="none" strike="noStrike" cap="none" normalizeH="0" baseline="0" dirty="0">
                          <a:ln>
                            <a:noFill/>
                          </a:ln>
                          <a:solidFill>
                            <a:schemeClr val="tx1"/>
                          </a:solidFill>
                          <a:effectLst/>
                          <a:latin typeface="Coptic1" pitchFamily="2" charset="0"/>
                          <a:cs typeface="Arial" charset="0"/>
                        </a:rPr>
                        <a:t>/ gar tic </a:t>
                      </a:r>
                      <a:r>
                        <a:rPr kumimoji="0" lang="en-US" sz="3000" b="0" i="0" u="none" strike="noStrike" cap="none" normalizeH="0" baseline="0" dirty="0" err="1">
                          <a:ln>
                            <a:noFill/>
                          </a:ln>
                          <a:solidFill>
                            <a:schemeClr val="tx1"/>
                          </a:solidFill>
                          <a:effectLst/>
                          <a:latin typeface="Coptic1" pitchFamily="2" charset="0"/>
                          <a:cs typeface="Arial" charset="0"/>
                        </a:rPr>
                        <a:t>e,yric</a:t>
                      </a:r>
                      <a:r>
                        <a:rPr kumimoji="0" lang="en-US" sz="3000" b="0" i="0" u="none" strike="noStrike" cap="none" normalizeH="0" baseline="0" dirty="0">
                          <a:ln>
                            <a:noFill/>
                          </a:ln>
                          <a:solidFill>
                            <a:schemeClr val="tx1"/>
                          </a:solidFill>
                          <a:effectLst/>
                          <a:latin typeface="Coptic1" pitchFamily="2" charset="0"/>
                          <a:cs typeface="Arial" charset="0"/>
                        </a:rPr>
                        <a:t> </a:t>
                      </a:r>
                      <a:r>
                        <a:rPr kumimoji="0" lang="en-US" sz="3000" b="0" i="0" u="none" strike="noStrike" cap="none" normalizeH="0" baseline="0" dirty="0" err="1">
                          <a:ln>
                            <a:noFill/>
                          </a:ln>
                          <a:solidFill>
                            <a:schemeClr val="tx1"/>
                          </a:solidFill>
                          <a:effectLst/>
                          <a:latin typeface="Coptic1" pitchFamily="2" charset="0"/>
                          <a:cs typeface="Arial" charset="0"/>
                        </a:rPr>
                        <a:t>cou</a:t>
                      </a:r>
                      <a:r>
                        <a:rPr kumimoji="0" lang="en-US" sz="3000" b="0" i="0" u="none" strike="noStrike" cap="none" normalizeH="0" baseline="0" dirty="0">
                          <a:ln>
                            <a:noFill/>
                          </a:ln>
                          <a:solidFill>
                            <a:schemeClr val="tx1"/>
                          </a:solidFill>
                          <a:effectLst/>
                          <a:latin typeface="Coptic1" pitchFamily="2" charset="0"/>
                          <a:cs typeface="Arial" charset="0"/>
                        </a:rPr>
                        <a:t> to </a:t>
                      </a:r>
                      <a:r>
                        <a:rPr kumimoji="0" lang="en-US" sz="3000" b="0" i="0" u="none" strike="noStrike" cap="none" normalizeH="0" baseline="0" dirty="0" err="1">
                          <a:ln>
                            <a:noFill/>
                          </a:ln>
                          <a:solidFill>
                            <a:schemeClr val="tx1"/>
                          </a:solidFill>
                          <a:effectLst/>
                          <a:latin typeface="Coptic1" pitchFamily="2" charset="0"/>
                          <a:cs typeface="Arial" charset="0"/>
                        </a:rPr>
                        <a:t>muct</a:t>
                      </a:r>
                      <a:r>
                        <a:rPr kumimoji="0" lang="en-US" sz="3000" b="0" i="0" u="none" strike="noStrike" cap="none" normalizeH="0" baseline="0" dirty="0">
                          <a:ln>
                            <a:noFill/>
                          </a:ln>
                          <a:solidFill>
                            <a:schemeClr val="tx1"/>
                          </a:solidFill>
                          <a:effectLst/>
                          <a:latin typeface="Coptic1" pitchFamily="2" charset="0"/>
                          <a:cs typeface="Arial" charset="0"/>
                        </a:rPr>
                        <a:t>/</a:t>
                      </a:r>
                      <a:r>
                        <a:rPr kumimoji="0" lang="en-US" sz="3000" b="0" i="0" u="none" strike="noStrike" cap="none" normalizeH="0" baseline="0" dirty="0" err="1">
                          <a:ln>
                            <a:noFill/>
                          </a:ln>
                          <a:solidFill>
                            <a:schemeClr val="tx1"/>
                          </a:solidFill>
                          <a:effectLst/>
                          <a:latin typeface="Coptic1" pitchFamily="2" charset="0"/>
                          <a:cs typeface="Arial" charset="0"/>
                        </a:rPr>
                        <a:t>rion</a:t>
                      </a:r>
                      <a:r>
                        <a:rPr kumimoji="0" lang="en-US" sz="3000" b="0" i="0" u="none" strike="noStrike" cap="none" normalizeH="0" baseline="0" dirty="0">
                          <a:ln>
                            <a:noFill/>
                          </a:ln>
                          <a:solidFill>
                            <a:schemeClr val="tx1"/>
                          </a:solidFill>
                          <a:effectLst/>
                          <a:latin typeface="Coptic1" pitchFamily="2" charset="0"/>
                          <a:cs typeface="Arial" charset="0"/>
                        </a:rPr>
                        <a:t> </a:t>
                      </a:r>
                      <a:r>
                        <a:rPr kumimoji="0" lang="en-US" sz="3000" b="0" i="0" u="none" strike="noStrike" cap="none" normalizeH="0" baseline="0" dirty="0" err="1">
                          <a:ln>
                            <a:noFill/>
                          </a:ln>
                          <a:solidFill>
                            <a:schemeClr val="tx1"/>
                          </a:solidFill>
                          <a:effectLst/>
                          <a:latin typeface="Coptic1" pitchFamily="2" charset="0"/>
                          <a:cs typeface="Arial" charset="0"/>
                        </a:rPr>
                        <a:t>i~pw</a:t>
                      </a:r>
                      <a:r>
                        <a:rPr kumimoji="0" lang="en-US" sz="3000" b="0" i="0" u="none" strike="noStrike" cap="none" normalizeH="0" baseline="0" dirty="0">
                          <a:ln>
                            <a:noFill/>
                          </a:ln>
                          <a:solidFill>
                            <a:schemeClr val="tx1"/>
                          </a:solidFill>
                          <a:effectLst/>
                          <a:latin typeface="Coptic1" pitchFamily="2" charset="0"/>
                          <a:cs typeface="Arial" charset="0"/>
                        </a:rPr>
                        <a:t>: </a:t>
                      </a:r>
                      <a:r>
                        <a:rPr kumimoji="0" lang="en-US" sz="3000" b="0" i="0" u="none" strike="noStrike" cap="none" normalizeH="0" baseline="0" dirty="0" err="1">
                          <a:ln>
                            <a:noFill/>
                          </a:ln>
                          <a:solidFill>
                            <a:schemeClr val="tx1"/>
                          </a:solidFill>
                          <a:effectLst/>
                          <a:latin typeface="Coptic1" pitchFamily="2" charset="0"/>
                          <a:cs typeface="Arial" charset="0"/>
                        </a:rPr>
                        <a:t>ou</a:t>
                      </a:r>
                      <a:r>
                        <a:rPr kumimoji="0" lang="en-US" sz="3000" b="0" i="0" u="none" strike="noStrike" cap="none" normalizeH="0" baseline="0" dirty="0">
                          <a:ln>
                            <a:noFill/>
                          </a:ln>
                          <a:solidFill>
                            <a:schemeClr val="tx1"/>
                          </a:solidFill>
                          <a:effectLst/>
                          <a:latin typeface="Coptic1" pitchFamily="2" charset="0"/>
                          <a:cs typeface="Arial" charset="0"/>
                        </a:rPr>
                        <a:t> </a:t>
                      </a:r>
                      <a:r>
                        <a:rPr kumimoji="0" lang="en-US" sz="3000" b="0" i="0" u="none" strike="noStrike" cap="none" normalizeH="0" baseline="0" dirty="0" err="1">
                          <a:ln>
                            <a:noFill/>
                          </a:ln>
                          <a:solidFill>
                            <a:schemeClr val="tx1"/>
                          </a:solidFill>
                          <a:effectLst/>
                          <a:latin typeface="Coptic1" pitchFamily="2" charset="0"/>
                          <a:cs typeface="Arial" charset="0"/>
                        </a:rPr>
                        <a:t>vil</a:t>
                      </a:r>
                      <a:r>
                        <a:rPr kumimoji="0" lang="en-US" sz="3000" b="0" i="0" u="none" strike="noStrike" cap="none" normalizeH="0" baseline="0" dirty="0">
                          <a:ln>
                            <a:noFill/>
                          </a:ln>
                          <a:solidFill>
                            <a:schemeClr val="tx1"/>
                          </a:solidFill>
                          <a:effectLst/>
                          <a:latin typeface="Coptic1" pitchFamily="2" charset="0"/>
                          <a:cs typeface="Arial" charset="0"/>
                        </a:rPr>
                        <a:t>/ma ci </a:t>
                      </a:r>
                      <a:r>
                        <a:rPr kumimoji="0" lang="en-US" sz="3000" b="0" i="0" u="none" strike="noStrike" cap="none" normalizeH="0" baseline="0" dirty="0" err="1">
                          <a:ln>
                            <a:noFill/>
                          </a:ln>
                          <a:solidFill>
                            <a:schemeClr val="tx1"/>
                          </a:solidFill>
                          <a:effectLst/>
                          <a:latin typeface="Coptic1" pitchFamily="2" charset="0"/>
                          <a:cs typeface="Arial" charset="0"/>
                        </a:rPr>
                        <a:t>dwcw</a:t>
                      </a:r>
                      <a:r>
                        <a:rPr kumimoji="0" lang="en-US" sz="3000" b="0" i="0" u="none" strike="noStrike" cap="none" normalizeH="0" baseline="0" dirty="0">
                          <a:ln>
                            <a:noFill/>
                          </a:ln>
                          <a:solidFill>
                            <a:schemeClr val="tx1"/>
                          </a:solidFill>
                          <a:effectLst/>
                          <a:latin typeface="Coptic1" pitchFamily="2" charset="0"/>
                          <a:cs typeface="Arial" charset="0"/>
                        </a:rPr>
                        <a:t> </a:t>
                      </a:r>
                      <a:r>
                        <a:rPr kumimoji="0" lang="en-US" sz="3000" b="0" i="0" u="none" strike="noStrike" cap="none" normalizeH="0" baseline="0" dirty="0" err="1">
                          <a:ln>
                            <a:noFill/>
                          </a:ln>
                          <a:solidFill>
                            <a:schemeClr val="tx1"/>
                          </a:solidFill>
                          <a:effectLst/>
                          <a:latin typeface="Coptic1" pitchFamily="2" charset="0"/>
                          <a:cs typeface="Arial" charset="0"/>
                        </a:rPr>
                        <a:t>kayaper</a:t>
                      </a:r>
                      <a:r>
                        <a:rPr kumimoji="0" lang="en-US" sz="3000" b="0" i="0" u="none" strike="noStrike" cap="none" normalizeH="0" baseline="0" dirty="0">
                          <a:ln>
                            <a:noFill/>
                          </a:ln>
                          <a:solidFill>
                            <a:schemeClr val="tx1"/>
                          </a:solidFill>
                          <a:effectLst/>
                          <a:latin typeface="Coptic1" pitchFamily="2" charset="0"/>
                          <a:cs typeface="Arial" charset="0"/>
                        </a:rPr>
                        <a:t> o~ </a:t>
                      </a:r>
                      <a:r>
                        <a:rPr kumimoji="0" lang="en-US" sz="3000" b="0" i="0" u="none" strike="noStrike" cap="none" normalizeH="0" baseline="0" dirty="0" err="1">
                          <a:ln>
                            <a:noFill/>
                          </a:ln>
                          <a:solidFill>
                            <a:schemeClr val="tx1"/>
                          </a:solidFill>
                          <a:effectLst/>
                          <a:latin typeface="Coptic1" pitchFamily="2" charset="0"/>
                          <a:cs typeface="Arial" charset="0"/>
                        </a:rPr>
                        <a:t>Ioudac</a:t>
                      </a:r>
                      <a:r>
                        <a:rPr kumimoji="0" lang="en-US" sz="3000" b="0" i="0" u="none" strike="noStrike" cap="none" normalizeH="0" baseline="0" dirty="0">
                          <a:ln>
                            <a:noFill/>
                          </a:ln>
                          <a:solidFill>
                            <a:schemeClr val="tx1"/>
                          </a:solidFill>
                          <a:effectLst/>
                          <a:latin typeface="Coptic1" pitchFamily="2" charset="0"/>
                          <a:cs typeface="Arial" charset="0"/>
                        </a:rPr>
                        <a:t>: </a:t>
                      </a:r>
                      <a:r>
                        <a:rPr kumimoji="0" lang="en-US" sz="3000" b="0" i="0" u="none" strike="noStrike" cap="none" normalizeH="0" baseline="0" dirty="0" err="1">
                          <a:ln>
                            <a:noFill/>
                          </a:ln>
                          <a:solidFill>
                            <a:schemeClr val="tx1"/>
                          </a:solidFill>
                          <a:effectLst/>
                          <a:latin typeface="Coptic1" pitchFamily="2" charset="0"/>
                          <a:cs typeface="Arial" charset="0"/>
                        </a:rPr>
                        <a:t>alla</a:t>
                      </a:r>
                      <a:r>
                        <a:rPr kumimoji="0" lang="en-US" sz="3000" b="0" i="0" u="none" strike="noStrike" cap="none" normalizeH="0" baseline="0" dirty="0">
                          <a:ln>
                            <a:noFill/>
                          </a:ln>
                          <a:solidFill>
                            <a:schemeClr val="tx1"/>
                          </a:solidFill>
                          <a:effectLst/>
                          <a:latin typeface="Coptic1" pitchFamily="2" charset="0"/>
                          <a:cs typeface="Arial" charset="0"/>
                        </a:rPr>
                        <a:t> </a:t>
                      </a:r>
                      <a:r>
                        <a:rPr kumimoji="0" lang="en-US" sz="3000" b="0" i="0" u="none" strike="noStrike" cap="none" normalizeH="0" baseline="0" dirty="0" err="1">
                          <a:ln>
                            <a:noFill/>
                          </a:ln>
                          <a:solidFill>
                            <a:schemeClr val="tx1"/>
                          </a:solidFill>
                          <a:effectLst/>
                          <a:latin typeface="Coptic1" pitchFamily="2" charset="0"/>
                          <a:cs typeface="Arial" charset="0"/>
                        </a:rPr>
                        <a:t>wc</a:t>
                      </a:r>
                      <a:r>
                        <a:rPr kumimoji="0" lang="en-US" sz="3000" b="0" i="0" u="none" strike="noStrike" cap="none" normalizeH="0" baseline="0" dirty="0">
                          <a:ln>
                            <a:noFill/>
                          </a:ln>
                          <a:solidFill>
                            <a:schemeClr val="tx1"/>
                          </a:solidFill>
                          <a:effectLst/>
                          <a:latin typeface="Coptic1" pitchFamily="2" charset="0"/>
                          <a:cs typeface="Arial" charset="0"/>
                        </a:rPr>
                        <a:t> o~ l/</a:t>
                      </a:r>
                      <a:r>
                        <a:rPr kumimoji="0" lang="en-US" sz="3000" b="0" i="0" u="none" strike="noStrike" cap="none" normalizeH="0" baseline="0" dirty="0" err="1">
                          <a:ln>
                            <a:noFill/>
                          </a:ln>
                          <a:solidFill>
                            <a:schemeClr val="tx1"/>
                          </a:solidFill>
                          <a:effectLst/>
                          <a:latin typeface="Coptic1" pitchFamily="2" charset="0"/>
                          <a:cs typeface="Arial" charset="0"/>
                        </a:rPr>
                        <a:t>ct</a:t>
                      </a:r>
                      <a:r>
                        <a:rPr kumimoji="0" lang="en-US" sz="3000" b="0" i="0" u="none" strike="noStrike" cap="none" normalizeH="0" baseline="0" dirty="0">
                          <a:ln>
                            <a:noFill/>
                          </a:ln>
                          <a:solidFill>
                            <a:schemeClr val="tx1"/>
                          </a:solidFill>
                          <a:effectLst/>
                          <a:latin typeface="Coptic1" pitchFamily="2" charset="0"/>
                          <a:cs typeface="Arial" charset="0"/>
                        </a:rPr>
                        <a:t>/c </a:t>
                      </a:r>
                      <a:r>
                        <a:rPr kumimoji="0" lang="en-US" sz="3000" b="0" i="0" u="none" strike="noStrike" cap="none" normalizeH="0" baseline="0" dirty="0" err="1">
                          <a:ln>
                            <a:noFill/>
                          </a:ln>
                          <a:solidFill>
                            <a:schemeClr val="tx1"/>
                          </a:solidFill>
                          <a:effectLst/>
                          <a:latin typeface="Coptic1" pitchFamily="2" charset="0"/>
                          <a:cs typeface="Arial" charset="0"/>
                        </a:rPr>
                        <a:t>o~mologw</a:t>
                      </a:r>
                      <a:r>
                        <a:rPr kumimoji="0" lang="en-US" sz="3000" b="0" i="0" u="none" strike="noStrike" cap="none" normalizeH="0" baseline="0" dirty="0">
                          <a:ln>
                            <a:noFill/>
                          </a:ln>
                          <a:solidFill>
                            <a:schemeClr val="tx1"/>
                          </a:solidFill>
                          <a:effectLst/>
                          <a:latin typeface="Coptic1" pitchFamily="2" charset="0"/>
                          <a:cs typeface="Arial" charset="0"/>
                        </a:rPr>
                        <a:t> ci: </a:t>
                      </a:r>
                      <a:r>
                        <a:rPr kumimoji="0" lang="en-US" sz="3000" b="0" i="0" u="none" strike="noStrike" cap="none" normalizeH="0" baseline="0" dirty="0" err="1">
                          <a:ln>
                            <a:noFill/>
                          </a:ln>
                          <a:solidFill>
                            <a:schemeClr val="tx1"/>
                          </a:solidFill>
                          <a:effectLst/>
                          <a:latin typeface="Coptic1" pitchFamily="2" charset="0"/>
                          <a:cs typeface="Arial" charset="0"/>
                        </a:rPr>
                        <a:t>m~n</a:t>
                      </a:r>
                      <a:r>
                        <a:rPr kumimoji="0" lang="en-US" sz="3000" b="0" i="0" u="none" strike="noStrike" cap="none" normalizeH="0" baseline="0" dirty="0">
                          <a:ln>
                            <a:noFill/>
                          </a:ln>
                          <a:solidFill>
                            <a:schemeClr val="tx1"/>
                          </a:solidFill>
                          <a:effectLst/>
                          <a:latin typeface="Coptic1" pitchFamily="2" charset="0"/>
                          <a:cs typeface="Arial" charset="0"/>
                        </a:rPr>
                        <a:t>/cy/</a:t>
                      </a:r>
                      <a:r>
                        <a:rPr kumimoji="0" lang="en-US" sz="3000" b="0" i="0" u="none" strike="noStrike" cap="none" normalizeH="0" baseline="0" dirty="0" err="1">
                          <a:ln>
                            <a:noFill/>
                          </a:ln>
                          <a:solidFill>
                            <a:schemeClr val="tx1"/>
                          </a:solidFill>
                          <a:effectLst/>
                          <a:latin typeface="Coptic1" pitchFamily="2" charset="0"/>
                          <a:cs typeface="Arial" charset="0"/>
                        </a:rPr>
                        <a:t>ti</a:t>
                      </a:r>
                      <a:r>
                        <a:rPr kumimoji="0" lang="en-US" sz="3000" b="0" i="0" u="none" strike="noStrike" cap="none" normalizeH="0" baseline="0" dirty="0">
                          <a:ln>
                            <a:noFill/>
                          </a:ln>
                          <a:solidFill>
                            <a:schemeClr val="tx1"/>
                          </a:solidFill>
                          <a:effectLst/>
                          <a:latin typeface="Coptic1" pitchFamily="2" charset="0"/>
                          <a:cs typeface="Arial" charset="0"/>
                        </a:rPr>
                        <a:t> </a:t>
                      </a:r>
                      <a:r>
                        <a:rPr kumimoji="0" lang="en-US" sz="3000" b="0" i="0" u="none" strike="noStrike" cap="none" normalizeH="0" baseline="0" dirty="0" err="1">
                          <a:ln>
                            <a:noFill/>
                          </a:ln>
                          <a:solidFill>
                            <a:schemeClr val="tx1"/>
                          </a:solidFill>
                          <a:effectLst/>
                          <a:latin typeface="Coptic1" pitchFamily="2" charset="0"/>
                          <a:cs typeface="Arial" charset="0"/>
                        </a:rPr>
                        <a:t>mou</a:t>
                      </a:r>
                      <a:r>
                        <a:rPr kumimoji="0" lang="en-US" sz="3000" b="0" i="0" u="none" strike="noStrike" cap="none" normalizeH="0" baseline="0" dirty="0">
                          <a:ln>
                            <a:noFill/>
                          </a:ln>
                          <a:solidFill>
                            <a:schemeClr val="tx1"/>
                          </a:solidFill>
                          <a:effectLst/>
                          <a:latin typeface="Coptic1" pitchFamily="2" charset="0"/>
                          <a:cs typeface="Arial" charset="0"/>
                        </a:rPr>
                        <a:t> </a:t>
                      </a:r>
                      <a:r>
                        <a:rPr kumimoji="0" lang="en-US" sz="3000" b="0" i="0" u="none" strike="noStrike" cap="none" normalizeH="0" baseline="0" dirty="0" err="1">
                          <a:ln>
                            <a:noFill/>
                          </a:ln>
                          <a:solidFill>
                            <a:schemeClr val="tx1"/>
                          </a:solidFill>
                          <a:effectLst/>
                          <a:latin typeface="Coptic1" pitchFamily="2" charset="0"/>
                          <a:cs typeface="Arial" charset="0"/>
                        </a:rPr>
                        <a:t>Kurie</a:t>
                      </a:r>
                      <a:r>
                        <a:rPr kumimoji="0" lang="en-US" sz="3000" b="0" i="0" u="none" strike="noStrike" cap="none" normalizeH="0" baseline="0" dirty="0">
                          <a:ln>
                            <a:noFill/>
                          </a:ln>
                          <a:solidFill>
                            <a:schemeClr val="tx1"/>
                          </a:solidFill>
                          <a:effectLst/>
                          <a:latin typeface="Coptic1" pitchFamily="2" charset="0"/>
                          <a:cs typeface="Arial" charset="0"/>
                        </a:rPr>
                        <a:t> </a:t>
                      </a:r>
                      <a:r>
                        <a:rPr kumimoji="0" lang="en-US" sz="3000" b="0" i="0" u="none" strike="noStrike" cap="none" normalizeH="0" baseline="0" dirty="0" err="1">
                          <a:ln>
                            <a:noFill/>
                          </a:ln>
                          <a:solidFill>
                            <a:schemeClr val="tx1"/>
                          </a:solidFill>
                          <a:effectLst/>
                          <a:latin typeface="Coptic1" pitchFamily="2" charset="0"/>
                          <a:cs typeface="Arial" charset="0"/>
                        </a:rPr>
                        <a:t>en</a:t>
                      </a:r>
                      <a:r>
                        <a:rPr kumimoji="0" lang="en-US" sz="3000" b="0" i="0" u="none" strike="noStrike" cap="none" normalizeH="0" baseline="0" dirty="0">
                          <a:ln>
                            <a:noFill/>
                          </a:ln>
                          <a:solidFill>
                            <a:schemeClr val="tx1"/>
                          </a:solidFill>
                          <a:effectLst/>
                          <a:latin typeface="Coptic1" pitchFamily="2" charset="0"/>
                          <a:cs typeface="Arial" charset="0"/>
                        </a:rPr>
                        <a:t> t/ </a:t>
                      </a:r>
                      <a:r>
                        <a:rPr kumimoji="0" lang="en-US" sz="3000" b="0" i="0" u="none" strike="noStrike" cap="none" normalizeH="0" baseline="0" dirty="0" err="1">
                          <a:ln>
                            <a:noFill/>
                          </a:ln>
                          <a:solidFill>
                            <a:schemeClr val="tx1"/>
                          </a:solidFill>
                          <a:effectLst/>
                          <a:latin typeface="Coptic1" pitchFamily="2" charset="0"/>
                          <a:cs typeface="Arial" charset="0"/>
                        </a:rPr>
                        <a:t>bacilia</a:t>
                      </a:r>
                      <a:r>
                        <a:rPr kumimoji="0" lang="en-US" sz="3000" b="0" i="0" u="none" strike="noStrike" cap="none" normalizeH="0" baseline="0" dirty="0">
                          <a:ln>
                            <a:noFill/>
                          </a:ln>
                          <a:solidFill>
                            <a:schemeClr val="tx1"/>
                          </a:solidFill>
                          <a:effectLst/>
                          <a:latin typeface="Coptic1" pitchFamily="2" charset="0"/>
                          <a:cs typeface="Arial" charset="0"/>
                        </a:rPr>
                        <a:t> </a:t>
                      </a:r>
                      <a:r>
                        <a:rPr kumimoji="0" lang="en-US" sz="3000" b="0" i="0" u="none" strike="noStrike" cap="none" normalizeH="0" baseline="0" dirty="0" err="1">
                          <a:ln>
                            <a:noFill/>
                          </a:ln>
                          <a:solidFill>
                            <a:schemeClr val="tx1"/>
                          </a:solidFill>
                          <a:effectLst/>
                          <a:latin typeface="Coptic1" pitchFamily="2" charset="0"/>
                          <a:cs typeface="Arial" charset="0"/>
                        </a:rPr>
                        <a:t>cou</a:t>
                      </a:r>
                      <a:r>
                        <a:rPr kumimoji="0" lang="en-US" sz="3000" b="0" i="0" u="none" strike="noStrike" cap="none" normalizeH="0" baseline="0" dirty="0">
                          <a:ln>
                            <a:noFill/>
                          </a:ln>
                          <a:solidFill>
                            <a:schemeClr val="tx1"/>
                          </a:solidFill>
                          <a:effectLst/>
                          <a:latin typeface="Coptic1" pitchFamily="2" charset="0"/>
                          <a:cs typeface="Arial" charset="0"/>
                        </a:rPr>
                        <a:t>.</a:t>
                      </a:r>
                    </a:p>
                  </a:txBody>
                  <a:tcPr marL="121920" marR="121920" horzOverflow="overflow">
                    <a:lnL>
                      <a:noFill/>
                    </a:lnL>
                    <a:lnR>
                      <a:noFill/>
                    </a:lnR>
                    <a:lnT cap="flat">
                      <a:noFill/>
                    </a:lnT>
                    <a:lnB cap="flat">
                      <a:noFill/>
                    </a:lnB>
                    <a:lnTlToBr>
                      <a:noFill/>
                    </a:lnTlToBr>
                    <a:lnBlToTr>
                      <a:noFill/>
                    </a:lnBlToTr>
                    <a:noFill/>
                  </a:tcPr>
                </a:tc>
                <a:tc>
                  <a:txBody>
                    <a:bodyPr/>
                    <a:lstStyle/>
                    <a:p>
                      <a:pPr algn="just"/>
                      <a:r>
                        <a:rPr lang="fr-FR" sz="2800" b="0" i="0" u="none" strike="noStrike" kern="1200" baseline="0" dirty="0">
                          <a:solidFill>
                            <a:schemeClr val="tx1"/>
                          </a:solidFill>
                          <a:latin typeface="+mn-lt"/>
                          <a:ea typeface="+mn-ea"/>
                          <a:cs typeface="+mn-cs"/>
                        </a:rPr>
                        <a:t>A l’heure de Ton Repas Sacré Ô Toi le Fils de Dieu  Accueille-moi à Tes côtés A Tes ennemis, Ton sacrement, je ne trahis pas Et nul baiser je ne te donne, comme l’a fait Judas Mais comme le larron, je le confesse Oh ! Souviens-Toi de moi Seigneur Dans Ton Royaume </a:t>
                      </a:r>
                      <a:endParaRPr kumimoji="0" lang="en-US" sz="4400" b="0" i="0" u="none" strike="noStrike" cap="none" normalizeH="0" baseline="0" dirty="0">
                        <a:ln>
                          <a:noFill/>
                        </a:ln>
                        <a:solidFill>
                          <a:schemeClr val="tx1"/>
                        </a:solidFill>
                        <a:effectLst/>
                        <a:latin typeface="Coptic1" pitchFamily="2" charset="0"/>
                        <a:cs typeface="Arial" charset="0"/>
                      </a:endParaRPr>
                    </a:p>
                  </a:txBody>
                  <a:tcPr marL="121920" marR="121920" horzOverflow="overflow">
                    <a:lnL>
                      <a:noFill/>
                    </a:lnL>
                    <a:lnR>
                      <a:noFill/>
                    </a:lnR>
                    <a:lnT cap="flat">
                      <a:noFill/>
                    </a:lnT>
                    <a:lnB cap="flat">
                      <a:noFill/>
                    </a:lnB>
                    <a:lnTlToBr>
                      <a:noFill/>
                    </a:lnTlToBr>
                    <a:lnBlToTr>
                      <a:noFill/>
                    </a:lnBlToTr>
                    <a:noFill/>
                  </a:tcPr>
                </a:tc>
                <a:tc>
                  <a:txBody>
                    <a:bodyPr/>
                    <a:lstStyle/>
                    <a:p>
                      <a:pPr marL="0" marR="0" lvl="0" indent="0" algn="just" defTabSz="914400" rtl="1" eaLnBrk="1" fontAlgn="base" latinLnBrk="0" hangingPunct="1">
                        <a:lnSpc>
                          <a:spcPct val="90000"/>
                        </a:lnSpc>
                        <a:spcBef>
                          <a:spcPct val="20000"/>
                        </a:spcBef>
                        <a:spcAft>
                          <a:spcPct val="0"/>
                        </a:spcAft>
                        <a:buClrTx/>
                        <a:buSzTx/>
                        <a:buFontTx/>
                        <a:buNone/>
                        <a:tabLst/>
                      </a:pPr>
                      <a:r>
                        <a:rPr kumimoji="0" lang="ar-EG" sz="3800" b="0" i="0" u="none" strike="noStrike" cap="none" normalizeH="0" baseline="0" dirty="0">
                          <a:ln>
                            <a:noFill/>
                          </a:ln>
                          <a:solidFill>
                            <a:schemeClr val="tx1"/>
                          </a:solidFill>
                          <a:effectLst/>
                          <a:latin typeface="Coptic1" pitchFamily="2" charset="0"/>
                          <a:cs typeface="Arial" charset="0"/>
                        </a:rPr>
                        <a:t>في </a:t>
                      </a:r>
                      <a:r>
                        <a:rPr kumimoji="0" lang="ar-EG" sz="3800" b="0" i="0" u="none" strike="noStrike" cap="none" normalizeH="0" baseline="0" dirty="0" err="1">
                          <a:ln>
                            <a:noFill/>
                          </a:ln>
                          <a:solidFill>
                            <a:schemeClr val="tx1"/>
                          </a:solidFill>
                          <a:effectLst/>
                          <a:latin typeface="Coptic1" pitchFamily="2" charset="0"/>
                          <a:cs typeface="Arial" charset="0"/>
                        </a:rPr>
                        <a:t>عشائك</a:t>
                      </a:r>
                      <a:r>
                        <a:rPr kumimoji="0" lang="ar-EG" sz="3800" b="0" i="0" u="none" strike="noStrike" cap="none" normalizeH="0" baseline="0" dirty="0">
                          <a:ln>
                            <a:noFill/>
                          </a:ln>
                          <a:solidFill>
                            <a:schemeClr val="tx1"/>
                          </a:solidFill>
                          <a:effectLst/>
                          <a:latin typeface="Coptic1" pitchFamily="2" charset="0"/>
                          <a:cs typeface="Arial" charset="0"/>
                        </a:rPr>
                        <a:t> السري،</a:t>
                      </a:r>
                      <a:r>
                        <a:rPr kumimoji="0" lang="fr-FR" sz="3800" b="0" i="0" u="none" strike="noStrike" cap="none" normalizeH="0" baseline="0" dirty="0">
                          <a:ln>
                            <a:noFill/>
                          </a:ln>
                          <a:solidFill>
                            <a:schemeClr val="tx1"/>
                          </a:solidFill>
                          <a:effectLst/>
                          <a:latin typeface="Coptic1" pitchFamily="2" charset="0"/>
                          <a:cs typeface="Arial" charset="0"/>
                        </a:rPr>
                        <a:t> </a:t>
                      </a:r>
                      <a:r>
                        <a:rPr kumimoji="0" lang="ar-EG" sz="3800" b="0" i="0" u="none" strike="noStrike" cap="none" normalizeH="0" baseline="0" dirty="0">
                          <a:ln>
                            <a:noFill/>
                          </a:ln>
                          <a:solidFill>
                            <a:schemeClr val="tx1"/>
                          </a:solidFill>
                          <a:effectLst/>
                          <a:latin typeface="Coptic1" pitchFamily="2" charset="0"/>
                          <a:cs typeface="Arial" charset="0"/>
                        </a:rPr>
                        <a:t>يا ابن الله اقبلني اليوم شريكاً،</a:t>
                      </a:r>
                      <a:r>
                        <a:rPr kumimoji="0" lang="fr-FR" sz="3800" b="0" i="0" u="none" strike="noStrike" cap="none" normalizeH="0" baseline="0" dirty="0">
                          <a:ln>
                            <a:noFill/>
                          </a:ln>
                          <a:solidFill>
                            <a:schemeClr val="tx1"/>
                          </a:solidFill>
                          <a:effectLst/>
                          <a:latin typeface="Coptic1" pitchFamily="2" charset="0"/>
                          <a:cs typeface="Arial" charset="0"/>
                        </a:rPr>
                        <a:t> </a:t>
                      </a:r>
                      <a:r>
                        <a:rPr kumimoji="0" lang="ar-EG" sz="3800" b="0" i="0" u="none" strike="noStrike" cap="none" normalizeH="0" baseline="0" dirty="0">
                          <a:ln>
                            <a:noFill/>
                          </a:ln>
                          <a:solidFill>
                            <a:schemeClr val="tx1"/>
                          </a:solidFill>
                          <a:effectLst/>
                          <a:latin typeface="Coptic1" pitchFamily="2" charset="0"/>
                          <a:cs typeface="Arial" charset="0"/>
                        </a:rPr>
                        <a:t>لأني لست أقول سرك لأعدائك،</a:t>
                      </a:r>
                      <a:r>
                        <a:rPr kumimoji="0" lang="fr-FR" sz="3800" b="0" i="0" u="none" strike="noStrike" cap="none" normalizeH="0" baseline="0" dirty="0">
                          <a:ln>
                            <a:noFill/>
                          </a:ln>
                          <a:solidFill>
                            <a:schemeClr val="tx1"/>
                          </a:solidFill>
                          <a:effectLst/>
                          <a:latin typeface="Coptic1" pitchFamily="2" charset="0"/>
                          <a:cs typeface="Arial" charset="0"/>
                        </a:rPr>
                        <a:t> </a:t>
                      </a:r>
                      <a:r>
                        <a:rPr kumimoji="0" lang="ar-EG" sz="3800" b="0" i="0" u="none" strike="noStrike" cap="none" normalizeH="0" baseline="0" dirty="0">
                          <a:ln>
                            <a:noFill/>
                          </a:ln>
                          <a:solidFill>
                            <a:schemeClr val="tx1"/>
                          </a:solidFill>
                          <a:effectLst/>
                          <a:latin typeface="Coptic1" pitchFamily="2" charset="0"/>
                          <a:cs typeface="Arial" charset="0"/>
                        </a:rPr>
                        <a:t>ولا اُعطيك قُبلةً مثل يهوذا،</a:t>
                      </a:r>
                      <a:r>
                        <a:rPr kumimoji="0" lang="fr-FR" sz="3800" b="0" i="0" u="none" strike="noStrike" cap="none" normalizeH="0" baseline="0" dirty="0">
                          <a:ln>
                            <a:noFill/>
                          </a:ln>
                          <a:solidFill>
                            <a:schemeClr val="tx1"/>
                          </a:solidFill>
                          <a:effectLst/>
                          <a:latin typeface="Coptic1" pitchFamily="2" charset="0"/>
                          <a:cs typeface="Arial" charset="0"/>
                        </a:rPr>
                        <a:t> </a:t>
                      </a:r>
                      <a:r>
                        <a:rPr kumimoji="0" lang="ar-EG" sz="3800" b="0" i="0" u="none" strike="noStrike" cap="none" normalizeH="0" baseline="0" dirty="0">
                          <a:ln>
                            <a:noFill/>
                          </a:ln>
                          <a:solidFill>
                            <a:schemeClr val="tx1"/>
                          </a:solidFill>
                          <a:effectLst/>
                          <a:latin typeface="Coptic1" pitchFamily="2" charset="0"/>
                          <a:cs typeface="Arial" charset="0"/>
                        </a:rPr>
                        <a:t>لكن مع اللص أعترف لك،</a:t>
                      </a:r>
                      <a:r>
                        <a:rPr kumimoji="0" lang="fr-FR" sz="3800" b="0" i="0" u="none" strike="noStrike" cap="none" normalizeH="0" baseline="0" dirty="0">
                          <a:ln>
                            <a:noFill/>
                          </a:ln>
                          <a:solidFill>
                            <a:schemeClr val="tx1"/>
                          </a:solidFill>
                          <a:effectLst/>
                          <a:latin typeface="Coptic1" pitchFamily="2" charset="0"/>
                          <a:cs typeface="Arial" charset="0"/>
                        </a:rPr>
                        <a:t> </a:t>
                      </a:r>
                      <a:r>
                        <a:rPr kumimoji="0" lang="ar-EG" sz="3800" b="0" i="0" u="none" strike="noStrike" cap="none" normalizeH="0" baseline="0" dirty="0">
                          <a:ln>
                            <a:noFill/>
                          </a:ln>
                          <a:solidFill>
                            <a:schemeClr val="tx1"/>
                          </a:solidFill>
                          <a:effectLst/>
                          <a:latin typeface="Coptic1" pitchFamily="2" charset="0"/>
                          <a:cs typeface="Arial" charset="0"/>
                        </a:rPr>
                        <a:t>أذكرني </a:t>
                      </a:r>
                      <a:r>
                        <a:rPr kumimoji="0" lang="ar-EG" sz="3800" b="0" i="0" u="none" strike="noStrike" cap="none" normalizeH="0" baseline="0" dirty="0" err="1">
                          <a:ln>
                            <a:noFill/>
                          </a:ln>
                          <a:solidFill>
                            <a:schemeClr val="tx1"/>
                          </a:solidFill>
                          <a:effectLst/>
                          <a:latin typeface="Coptic1" pitchFamily="2" charset="0"/>
                          <a:cs typeface="Arial" charset="0"/>
                        </a:rPr>
                        <a:t>يارب</a:t>
                      </a:r>
                      <a:r>
                        <a:rPr kumimoji="0" lang="ar-EG" sz="3800" b="0" i="0" u="none" strike="noStrike" cap="none" normalizeH="0" baseline="0" dirty="0">
                          <a:ln>
                            <a:noFill/>
                          </a:ln>
                          <a:solidFill>
                            <a:schemeClr val="tx1"/>
                          </a:solidFill>
                          <a:effectLst/>
                          <a:latin typeface="Coptic1" pitchFamily="2" charset="0"/>
                          <a:cs typeface="Arial" charset="0"/>
                        </a:rPr>
                        <a:t> متى جئت </a:t>
                      </a:r>
                      <a:r>
                        <a:rPr kumimoji="0" lang="ar-EG" sz="3800" b="0" i="0" u="none" strike="noStrike" cap="none" normalizeH="0" baseline="0" dirty="0" err="1">
                          <a:ln>
                            <a:noFill/>
                          </a:ln>
                          <a:solidFill>
                            <a:schemeClr val="tx1"/>
                          </a:solidFill>
                          <a:effectLst/>
                          <a:latin typeface="Coptic1" pitchFamily="2" charset="0"/>
                          <a:cs typeface="Arial" charset="0"/>
                        </a:rPr>
                        <a:t>فى</a:t>
                      </a:r>
                      <a:r>
                        <a:rPr kumimoji="0" lang="ar-EG" sz="3800" b="0" i="0" u="none" strike="noStrike" cap="none" normalizeH="0" baseline="0" dirty="0">
                          <a:ln>
                            <a:noFill/>
                          </a:ln>
                          <a:solidFill>
                            <a:schemeClr val="tx1"/>
                          </a:solidFill>
                          <a:effectLst/>
                          <a:latin typeface="Coptic1" pitchFamily="2" charset="0"/>
                          <a:cs typeface="Arial" charset="0"/>
                        </a:rPr>
                        <a:t> ملكوتك.</a:t>
                      </a:r>
                      <a:endParaRPr kumimoji="0" lang="en-US" sz="3800" b="0" i="0" u="none" strike="noStrike" cap="none" normalizeH="0" baseline="0" dirty="0">
                        <a:ln>
                          <a:noFill/>
                        </a:ln>
                        <a:solidFill>
                          <a:schemeClr val="tx1"/>
                        </a:solidFill>
                        <a:effectLst/>
                        <a:latin typeface="Coptic1" pitchFamily="2" charset="0"/>
                        <a:cs typeface="Arial" charset="0"/>
                      </a:endParaRPr>
                    </a:p>
                  </a:txBody>
                  <a:tcPr marL="121920" marR="121920" horzOverflow="overflow">
                    <a:lnL>
                      <a:noFill/>
                    </a:lnL>
                    <a:lnR cap="flat">
                      <a:noFill/>
                    </a:lnR>
                    <a:lnT cap="flat">
                      <a:noFill/>
                    </a:lnT>
                    <a:lnB cap="flat">
                      <a:noFill/>
                    </a:lnB>
                    <a:lnTlToBr>
                      <a:noFill/>
                    </a:lnTlToBr>
                    <a:lnBlToTr>
                      <a:noFill/>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1808213850"/>
      </p:ext>
    </p:extLst>
  </p:cSld>
  <p:clrMapOvr>
    <a:masterClrMapping/>
  </p:clrMapOvr>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5" name="Connecteur droit 4">
            <a:extLst>
              <a:ext uri="{FF2B5EF4-FFF2-40B4-BE49-F238E27FC236}">
                <a16:creationId xmlns:a16="http://schemas.microsoft.com/office/drawing/2014/main" id="{126B1987-611D-41BD-9F08-E35F26AD5672}"/>
              </a:ext>
            </a:extLst>
          </p:cNvPr>
          <p:cNvCxnSpPr>
            <a:cxnSpLocks/>
          </p:cNvCxnSpPr>
          <p:nvPr/>
        </p:nvCxnSpPr>
        <p:spPr>
          <a:xfrm flipV="1">
            <a:off x="4151784" y="548680"/>
            <a:ext cx="0" cy="5832648"/>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7" name="Connecteur droit 6">
            <a:extLst>
              <a:ext uri="{FF2B5EF4-FFF2-40B4-BE49-F238E27FC236}">
                <a16:creationId xmlns:a16="http://schemas.microsoft.com/office/drawing/2014/main" id="{6FCAE597-4702-47B1-A0B0-F545200A3E96}"/>
              </a:ext>
            </a:extLst>
          </p:cNvPr>
          <p:cNvCxnSpPr>
            <a:cxnSpLocks/>
          </p:cNvCxnSpPr>
          <p:nvPr/>
        </p:nvCxnSpPr>
        <p:spPr>
          <a:xfrm>
            <a:off x="7932204" y="548680"/>
            <a:ext cx="0" cy="5832648"/>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aphicFrame>
        <p:nvGraphicFramePr>
          <p:cNvPr id="12" name="Tableau 11">
            <a:extLst>
              <a:ext uri="{FF2B5EF4-FFF2-40B4-BE49-F238E27FC236}">
                <a16:creationId xmlns:a16="http://schemas.microsoft.com/office/drawing/2014/main" id="{23B5C5BD-6EB6-4F33-9C21-03AB01B882EA}"/>
              </a:ext>
            </a:extLst>
          </p:cNvPr>
          <p:cNvGraphicFramePr>
            <a:graphicFrameLocks noGrp="1"/>
          </p:cNvGraphicFramePr>
          <p:nvPr/>
        </p:nvGraphicFramePr>
        <p:xfrm>
          <a:off x="435402" y="562600"/>
          <a:ext cx="11277213" cy="5962744"/>
        </p:xfrm>
        <a:graphic>
          <a:graphicData uri="http://schemas.openxmlformats.org/drawingml/2006/table">
            <a:tbl>
              <a:tblPr firstRow="1" bandRow="1">
                <a:tableStyleId>{5C22544A-7EE6-4342-B048-85BDC9FD1C3A}</a:tableStyleId>
              </a:tblPr>
              <a:tblGrid>
                <a:gridCol w="3759071">
                  <a:extLst>
                    <a:ext uri="{9D8B030D-6E8A-4147-A177-3AD203B41FA5}">
                      <a16:colId xmlns:a16="http://schemas.microsoft.com/office/drawing/2014/main" val="4000093288"/>
                    </a:ext>
                  </a:extLst>
                </a:gridCol>
                <a:gridCol w="3759071">
                  <a:extLst>
                    <a:ext uri="{9D8B030D-6E8A-4147-A177-3AD203B41FA5}">
                      <a16:colId xmlns:a16="http://schemas.microsoft.com/office/drawing/2014/main" val="4164998953"/>
                    </a:ext>
                  </a:extLst>
                </a:gridCol>
                <a:gridCol w="3759071">
                  <a:extLst>
                    <a:ext uri="{9D8B030D-6E8A-4147-A177-3AD203B41FA5}">
                      <a16:colId xmlns:a16="http://schemas.microsoft.com/office/drawing/2014/main" val="3812654652"/>
                    </a:ext>
                  </a:extLst>
                </a:gridCol>
              </a:tblGrid>
              <a:tr h="5962744">
                <a:tc>
                  <a:txBody>
                    <a:bodyPr/>
                    <a:lstStyle/>
                    <a:p>
                      <a:pPr algn="just">
                        <a:lnSpc>
                          <a:spcPct val="115000"/>
                        </a:lnSpc>
                        <a:spcAft>
                          <a:spcPts val="1200"/>
                        </a:spcAft>
                      </a:pP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Nye;ouws</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e`ini</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nak</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eqoun</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ouoh</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mmon</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ntwou</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 nem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ny`etau`ini</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nak</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eqoun</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qen</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pai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ehoou</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nte</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voou</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nnai</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dwron</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nai</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a:t>
                      </a:r>
                    </a:p>
                    <a:p>
                      <a:pPr algn="just">
                        <a:lnSpc>
                          <a:spcPct val="115000"/>
                        </a:lnSpc>
                        <a:spcAft>
                          <a:spcPts val="1200"/>
                        </a:spcAft>
                      </a:pP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Moi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nwou</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nniattako</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`n`</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tsebi`w</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nnye;natako</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 na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nivyou`i</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`n`</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tsebi`w</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nna</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pkahi</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nisa`eneh</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`n`</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tsebi`w</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nni`procoucyou</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nl-NL"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Nou`you</a:t>
                      </a:r>
                      <a:r>
                        <a:rPr lang="nl-NL"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nl-NL"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noutamion</a:t>
                      </a:r>
                      <a:r>
                        <a:rPr lang="nl-NL"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nl-NL"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mahou</a:t>
                      </a:r>
                      <a:r>
                        <a:rPr lang="nl-NL"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nl-NL"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ebolqen</a:t>
                      </a:r>
                      <a:r>
                        <a:rPr lang="nl-NL"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nl-NL"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aga;on</a:t>
                      </a:r>
                      <a:r>
                        <a:rPr lang="nl-NL"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nl-NL"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niben</a:t>
                      </a:r>
                      <a:r>
                        <a:rPr lang="nl-NL"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Matakto</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erwou</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P¡ `n`</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tjom</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nte</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nekaggeloc</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nem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nekar,yaggeloc</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=e=;=u.</a:t>
                      </a:r>
                    </a:p>
                  </a:txBody>
                  <a:tcPr marL="68580" marR="68580" marT="0"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just">
                        <a:lnSpc>
                          <a:spcPct val="115000"/>
                        </a:lnSpc>
                        <a:spcAft>
                          <a:spcPts val="1200"/>
                        </a:spcAft>
                      </a:pPr>
                      <a:r>
                        <a:rPr lang="fr-FR" sz="2000" dirty="0">
                          <a:solidFill>
                            <a:schemeClr val="tx1"/>
                          </a:solidFill>
                          <a:effectLst/>
                          <a:latin typeface="Book Antiqua" panose="02040602050305030304" pitchFamily="18" charset="0"/>
                          <a:ea typeface="Times New Roman" panose="02020603050405020304" pitchFamily="18" charset="0"/>
                          <a:cs typeface="Arial" panose="020B0604020202020204" pitchFamily="34" charset="0"/>
                        </a:rPr>
                        <a:t>A ceux qui veulent offrir mais ne le peuvent pas, et à ceux qui T’ont offert ces offrandes aujourd’hui,</a:t>
                      </a:r>
                    </a:p>
                    <a:p>
                      <a:pPr algn="just">
                        <a:lnSpc>
                          <a:spcPct val="115000"/>
                        </a:lnSpc>
                        <a:spcAft>
                          <a:spcPts val="1200"/>
                        </a:spcAft>
                      </a:pPr>
                      <a:r>
                        <a:rPr lang="fr-FR" sz="2000" dirty="0">
                          <a:solidFill>
                            <a:schemeClr val="tx1"/>
                          </a:solidFill>
                          <a:effectLst/>
                          <a:latin typeface="Book Antiqua" panose="02040602050305030304" pitchFamily="18" charset="0"/>
                          <a:ea typeface="Times New Roman" panose="02020603050405020304" pitchFamily="18" charset="0"/>
                          <a:cs typeface="Arial" panose="020B0604020202020204" pitchFamily="34" charset="0"/>
                        </a:rPr>
                        <a:t>accorde-leur des biens incorruptibles au lieu des éphémères, des célestes au lieu des terrestres, des éternels au lieu des temporels. Leurs maisons et leurs greniers, remplis-les de tous les biens préserve-les, Seigneur, par la force de Tes anges et de Tes archanges purs.</a:t>
                      </a:r>
                    </a:p>
                  </a:txBody>
                  <a:tcPr marL="68580" marR="68580" marT="0"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justLow" rtl="1">
                        <a:lnSpc>
                          <a:spcPct val="115000"/>
                        </a:lnSpc>
                        <a:spcAft>
                          <a:spcPts val="1000"/>
                        </a:spcAft>
                      </a:pPr>
                      <a:r>
                        <a:rPr lang="ar-SA" sz="2400" b="0" kern="1200" dirty="0">
                          <a:solidFill>
                            <a:schemeClr val="tx1"/>
                          </a:solidFill>
                          <a:effectLst/>
                          <a:latin typeface="Book Antiqua" panose="02040602050305030304" pitchFamily="18" charset="0"/>
                          <a:ea typeface="+mn-ea"/>
                          <a:cs typeface="Tahoma" panose="020B0604030504040204" pitchFamily="34" charset="0"/>
                        </a:rPr>
                        <a:t>والذين يريدون أن يقدموا لك و ليس لهم والذين قدموا لك في هذا اليوم هذه القرابين</a:t>
                      </a:r>
                      <a:endParaRPr lang="fr-FR" sz="2400" b="0" kern="1200" dirty="0">
                        <a:solidFill>
                          <a:schemeClr val="tx1"/>
                        </a:solidFill>
                        <a:effectLst/>
                        <a:latin typeface="Book Antiqua" panose="02040602050305030304" pitchFamily="18" charset="0"/>
                        <a:ea typeface="+mn-ea"/>
                        <a:cs typeface="Tahoma" panose="020B0604030504040204" pitchFamily="34" charset="0"/>
                      </a:endParaRPr>
                    </a:p>
                    <a:p>
                      <a:pPr algn="justLow" rtl="1">
                        <a:lnSpc>
                          <a:spcPct val="115000"/>
                        </a:lnSpc>
                        <a:spcAft>
                          <a:spcPts val="1000"/>
                        </a:spcAft>
                      </a:pPr>
                      <a:r>
                        <a:rPr lang="ar-SA" sz="24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أعطهم الباقيات عوض الفانيات السمائيات عوض الأرضيات الأبديات عوض الزمنيات</a:t>
                      </a:r>
                      <a:endParaRPr lang="fr-FR" sz="24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endParaRPr>
                    </a:p>
                    <a:p>
                      <a:pPr algn="justLow" rtl="1">
                        <a:lnSpc>
                          <a:spcPct val="115000"/>
                        </a:lnSpc>
                        <a:spcAft>
                          <a:spcPts val="1000"/>
                        </a:spcAft>
                      </a:pPr>
                      <a:r>
                        <a:rPr lang="ar-SA" sz="24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بيوتهم ومخازنهم </a:t>
                      </a:r>
                      <a:r>
                        <a:rPr lang="ar-SA" sz="2400" b="0" dirty="0" err="1">
                          <a:solidFill>
                            <a:schemeClr val="tx1"/>
                          </a:solidFill>
                          <a:effectLst/>
                          <a:latin typeface="Book Antiqua" panose="02040602050305030304" pitchFamily="18" charset="0"/>
                          <a:ea typeface="Calibri" panose="020F0502020204030204" pitchFamily="34" charset="0"/>
                          <a:cs typeface="Tahoma" panose="020B0604030504040204" pitchFamily="34" charset="0"/>
                        </a:rPr>
                        <a:t>إملأها</a:t>
                      </a:r>
                      <a:r>
                        <a:rPr lang="ar-SA" sz="24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 من كل الخيرات أحطهم </a:t>
                      </a:r>
                      <a:r>
                        <a:rPr lang="ar-SA" sz="2400" b="0" dirty="0" err="1">
                          <a:solidFill>
                            <a:schemeClr val="tx1"/>
                          </a:solidFill>
                          <a:effectLst/>
                          <a:latin typeface="Book Antiqua" panose="02040602050305030304" pitchFamily="18" charset="0"/>
                          <a:ea typeface="Calibri" panose="020F0502020204030204" pitchFamily="34" charset="0"/>
                          <a:cs typeface="Tahoma" panose="020B0604030504040204" pitchFamily="34" charset="0"/>
                        </a:rPr>
                        <a:t>يارب</a:t>
                      </a:r>
                      <a:r>
                        <a:rPr lang="ar-SA" sz="24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 بقوة ملائكتك و رؤساء ملائكتك الأطهار.</a:t>
                      </a:r>
                    </a:p>
                  </a:txBody>
                  <a:tcPr marL="68580" marR="68580" marT="0"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984232855"/>
                  </a:ext>
                </a:extLst>
              </a:tr>
            </a:tbl>
          </a:graphicData>
        </a:graphic>
      </p:graphicFrame>
      <p:sp>
        <p:nvSpPr>
          <p:cNvPr id="9" name="ZoneTexte 8">
            <a:extLst>
              <a:ext uri="{FF2B5EF4-FFF2-40B4-BE49-F238E27FC236}">
                <a16:creationId xmlns:a16="http://schemas.microsoft.com/office/drawing/2014/main" id="{2C2EFB8E-9931-4521-BC3F-4A97FF5DEEFC}"/>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de l’aube </a:t>
            </a:r>
            <a:r>
              <a:rPr lang="fr-FR" sz="1600" b="1" i="1" dirty="0">
                <a:solidFill>
                  <a:schemeClr val="bg1"/>
                </a:solidFill>
              </a:rPr>
              <a:t>du Jeudi Saint</a:t>
            </a:r>
            <a:endParaRPr lang="fr-FR" sz="1600" b="1" dirty="0">
              <a:solidFill>
                <a:schemeClr val="bg1"/>
              </a:solidFill>
            </a:endParaRPr>
          </a:p>
        </p:txBody>
      </p:sp>
      <p:sp>
        <p:nvSpPr>
          <p:cNvPr id="10" name="Rectangle 74">
            <a:extLst>
              <a:ext uri="{FF2B5EF4-FFF2-40B4-BE49-F238E27FC236}">
                <a16:creationId xmlns:a16="http://schemas.microsoft.com/office/drawing/2014/main" id="{EE9226C9-4EC9-4DEC-AA3C-4AFD4764B2D6}"/>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باكر يوم الخميس</a:t>
            </a:r>
            <a:endParaRPr lang="en-US" altLang="fr-FR" sz="2000" b="1" i="1" dirty="0">
              <a:solidFill>
                <a:schemeClr val="bg1"/>
              </a:solidFill>
            </a:endParaRPr>
          </a:p>
        </p:txBody>
      </p:sp>
    </p:spTree>
    <p:extLst>
      <p:ext uri="{BB962C8B-B14F-4D97-AF65-F5344CB8AC3E}">
        <p14:creationId xmlns:p14="http://schemas.microsoft.com/office/powerpoint/2010/main" val="3529558627"/>
      </p:ext>
    </p:extLst>
  </p:cSld>
  <p:clrMapOvr>
    <a:masterClrMapping/>
  </p:clrMapOvr>
</p:sld>
</file>

<file path=ppt/slides/slide7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1210800" name="Group 48"/>
          <p:cNvGraphicFramePr>
            <a:graphicFrameLocks noGrp="1"/>
          </p:cNvGraphicFramePr>
          <p:nvPr>
            <p:ph type="tbl" idx="1"/>
            <p:extLst>
              <p:ext uri="{D42A27DB-BD31-4B8C-83A1-F6EECF244321}">
                <p14:modId xmlns:p14="http://schemas.microsoft.com/office/powerpoint/2010/main" val="3697834356"/>
              </p:ext>
            </p:extLst>
          </p:nvPr>
        </p:nvGraphicFramePr>
        <p:xfrm>
          <a:off x="371362" y="965776"/>
          <a:ext cx="11449273" cy="5504688"/>
        </p:xfrm>
        <a:graphic>
          <a:graphicData uri="http://schemas.openxmlformats.org/drawingml/2006/table">
            <a:tbl>
              <a:tblPr/>
              <a:tblGrid>
                <a:gridCol w="4351949">
                  <a:extLst>
                    <a:ext uri="{9D8B030D-6E8A-4147-A177-3AD203B41FA5}">
                      <a16:colId xmlns:a16="http://schemas.microsoft.com/office/drawing/2014/main" val="20000"/>
                    </a:ext>
                  </a:extLst>
                </a:gridCol>
                <a:gridCol w="3999285">
                  <a:extLst>
                    <a:ext uri="{9D8B030D-6E8A-4147-A177-3AD203B41FA5}">
                      <a16:colId xmlns:a16="http://schemas.microsoft.com/office/drawing/2014/main" val="20001"/>
                    </a:ext>
                  </a:extLst>
                </a:gridCol>
                <a:gridCol w="3098039">
                  <a:extLst>
                    <a:ext uri="{9D8B030D-6E8A-4147-A177-3AD203B41FA5}">
                      <a16:colId xmlns:a16="http://schemas.microsoft.com/office/drawing/2014/main" val="20002"/>
                    </a:ext>
                  </a:extLst>
                </a:gridCol>
              </a:tblGrid>
              <a:tr h="4846320">
                <a:tc>
                  <a:txBody>
                    <a:bodyPr/>
                    <a:lstStyle/>
                    <a:p>
                      <a:pPr marL="0" marR="0" lvl="0" indent="0" algn="just" defTabSz="914400" rtl="0" eaLnBrk="1" fontAlgn="base" latinLnBrk="0" hangingPunct="1">
                        <a:lnSpc>
                          <a:spcPct val="90000"/>
                        </a:lnSpc>
                        <a:spcBef>
                          <a:spcPct val="20000"/>
                        </a:spcBef>
                        <a:spcAft>
                          <a:spcPct val="0"/>
                        </a:spcAft>
                        <a:buClrTx/>
                        <a:buSzTx/>
                        <a:buFontTx/>
                        <a:buNone/>
                        <a:tabLst/>
                      </a:pPr>
                      <a:r>
                        <a:rPr kumimoji="0" lang="en-US" sz="4800" b="0" i="0" u="none" strike="noStrike" cap="none" normalizeH="0" baseline="0" dirty="0" err="1">
                          <a:ln>
                            <a:noFill/>
                          </a:ln>
                          <a:solidFill>
                            <a:schemeClr val="tx1"/>
                          </a:solidFill>
                          <a:effectLst/>
                          <a:latin typeface="Coptic1" pitchFamily="2" charset="0"/>
                          <a:cs typeface="Arial" charset="0"/>
                        </a:rPr>
                        <a:t>Agioc</a:t>
                      </a:r>
                      <a:r>
                        <a:rPr kumimoji="0" lang="en-US" sz="4800" b="0" i="0" u="none" strike="noStrike" cap="none" normalizeH="0" baseline="0" dirty="0">
                          <a:ln>
                            <a:noFill/>
                          </a:ln>
                          <a:solidFill>
                            <a:schemeClr val="tx1"/>
                          </a:solidFill>
                          <a:effectLst/>
                          <a:latin typeface="Coptic1" pitchFamily="2" charset="0"/>
                          <a:cs typeface="Arial" charset="0"/>
                        </a:rPr>
                        <a:t> o~ </a:t>
                      </a:r>
                      <a:r>
                        <a:rPr kumimoji="0" lang="en-US" sz="4800" b="0" i="0" u="none" strike="noStrike" cap="none" normalizeH="0" baseline="0" dirty="0" err="1">
                          <a:ln>
                            <a:noFill/>
                          </a:ln>
                          <a:solidFill>
                            <a:schemeClr val="tx1"/>
                          </a:solidFill>
                          <a:effectLst/>
                          <a:latin typeface="Coptic1" pitchFamily="2" charset="0"/>
                          <a:cs typeface="Arial" charset="0"/>
                        </a:rPr>
                        <a:t>Yeoc</a:t>
                      </a:r>
                      <a:r>
                        <a:rPr kumimoji="0" lang="en-US" sz="4800" b="0" i="0" u="none" strike="noStrike" cap="none" normalizeH="0" baseline="0" dirty="0">
                          <a:ln>
                            <a:noFill/>
                          </a:ln>
                          <a:solidFill>
                            <a:schemeClr val="tx1"/>
                          </a:solidFill>
                          <a:effectLst/>
                          <a:latin typeface="Coptic1" pitchFamily="2" charset="0"/>
                          <a:cs typeface="Arial" charset="0"/>
                        </a:rPr>
                        <a:t>: </a:t>
                      </a:r>
                      <a:r>
                        <a:rPr kumimoji="0" lang="en-US" sz="4800" b="0" i="0" u="none" strike="noStrike" cap="none" normalizeH="0" baseline="0" dirty="0" err="1">
                          <a:ln>
                            <a:noFill/>
                          </a:ln>
                          <a:solidFill>
                            <a:schemeClr val="tx1"/>
                          </a:solidFill>
                          <a:effectLst/>
                          <a:latin typeface="Coptic1" pitchFamily="2" charset="0"/>
                          <a:cs typeface="Arial" charset="0"/>
                        </a:rPr>
                        <a:t>Agioc</a:t>
                      </a:r>
                      <a:r>
                        <a:rPr kumimoji="0" lang="en-US" sz="4800" b="0" i="0" u="none" strike="noStrike" cap="none" normalizeH="0" baseline="0" dirty="0">
                          <a:ln>
                            <a:noFill/>
                          </a:ln>
                          <a:solidFill>
                            <a:schemeClr val="tx1"/>
                          </a:solidFill>
                          <a:effectLst/>
                          <a:latin typeface="Coptic1" pitchFamily="2" charset="0"/>
                          <a:cs typeface="Arial" charset="0"/>
                        </a:rPr>
                        <a:t> </a:t>
                      </a:r>
                      <a:r>
                        <a:rPr kumimoji="0" lang="en-US" sz="4800" b="0" i="0" u="none" strike="noStrike" cap="none" normalizeH="0" baseline="0" dirty="0" err="1">
                          <a:ln>
                            <a:noFill/>
                          </a:ln>
                          <a:solidFill>
                            <a:schemeClr val="tx1"/>
                          </a:solidFill>
                          <a:effectLst/>
                          <a:latin typeface="Coptic1" pitchFamily="2" charset="0"/>
                          <a:cs typeface="Arial" charset="0"/>
                        </a:rPr>
                        <a:t>Ic,uroc</a:t>
                      </a:r>
                      <a:r>
                        <a:rPr kumimoji="0" lang="en-US" sz="4800" b="0" i="0" u="none" strike="noStrike" cap="none" normalizeH="0" baseline="0" dirty="0">
                          <a:ln>
                            <a:noFill/>
                          </a:ln>
                          <a:solidFill>
                            <a:schemeClr val="tx1"/>
                          </a:solidFill>
                          <a:effectLst/>
                          <a:latin typeface="Coptic1" pitchFamily="2" charset="0"/>
                          <a:cs typeface="Arial" charset="0"/>
                        </a:rPr>
                        <a:t>: </a:t>
                      </a:r>
                      <a:r>
                        <a:rPr kumimoji="0" lang="en-US" sz="4800" b="0" i="0" u="none" strike="noStrike" cap="none" normalizeH="0" baseline="0" dirty="0" err="1">
                          <a:ln>
                            <a:noFill/>
                          </a:ln>
                          <a:solidFill>
                            <a:schemeClr val="tx1"/>
                          </a:solidFill>
                          <a:effectLst/>
                          <a:latin typeface="Coptic1" pitchFamily="2" charset="0"/>
                          <a:cs typeface="Arial" charset="0"/>
                        </a:rPr>
                        <a:t>Agioc</a:t>
                      </a:r>
                      <a:r>
                        <a:rPr kumimoji="0" lang="en-US" sz="4800" b="0" i="0" u="none" strike="noStrike" cap="none" normalizeH="0" baseline="0" dirty="0">
                          <a:ln>
                            <a:noFill/>
                          </a:ln>
                          <a:solidFill>
                            <a:schemeClr val="tx1"/>
                          </a:solidFill>
                          <a:effectLst/>
                          <a:latin typeface="Coptic1" pitchFamily="2" charset="0"/>
                          <a:cs typeface="Arial" charset="0"/>
                        </a:rPr>
                        <a:t> </a:t>
                      </a:r>
                      <a:r>
                        <a:rPr kumimoji="0" lang="en-US" sz="4800" b="0" i="0" u="none" strike="noStrike" cap="none" normalizeH="0" baseline="0" dirty="0" err="1">
                          <a:ln>
                            <a:noFill/>
                          </a:ln>
                          <a:solidFill>
                            <a:schemeClr val="tx1"/>
                          </a:solidFill>
                          <a:effectLst/>
                          <a:latin typeface="Coptic1" pitchFamily="2" charset="0"/>
                          <a:cs typeface="Arial" charset="0"/>
                        </a:rPr>
                        <a:t>Ayanatoc</a:t>
                      </a:r>
                      <a:r>
                        <a:rPr kumimoji="0" lang="en-US" sz="4800" b="0" i="0" u="none" strike="noStrike" cap="none" normalizeH="0" baseline="0" dirty="0">
                          <a:ln>
                            <a:noFill/>
                          </a:ln>
                          <a:solidFill>
                            <a:schemeClr val="tx1"/>
                          </a:solidFill>
                          <a:effectLst/>
                          <a:latin typeface="Coptic1" pitchFamily="2" charset="0"/>
                          <a:cs typeface="Arial" charset="0"/>
                        </a:rPr>
                        <a:t>:</a:t>
                      </a:r>
                    </a:p>
                    <a:p>
                      <a:pPr marL="0" marR="0" lvl="0" indent="0" algn="just" defTabSz="914400" rtl="0" eaLnBrk="1" fontAlgn="base" latinLnBrk="0" hangingPunct="1">
                        <a:lnSpc>
                          <a:spcPct val="90000"/>
                        </a:lnSpc>
                        <a:spcBef>
                          <a:spcPct val="20000"/>
                        </a:spcBef>
                        <a:spcAft>
                          <a:spcPct val="0"/>
                        </a:spcAft>
                        <a:buClrTx/>
                        <a:buSzTx/>
                        <a:buFontTx/>
                        <a:buNone/>
                        <a:tabLst/>
                      </a:pPr>
                      <a:r>
                        <a:rPr kumimoji="0" lang="en-US" sz="4800" b="0" i="0" u="none" strike="noStrike" cap="none" normalizeH="0" baseline="0" dirty="0">
                          <a:ln>
                            <a:noFill/>
                          </a:ln>
                          <a:solidFill>
                            <a:schemeClr val="tx1"/>
                          </a:solidFill>
                          <a:effectLst/>
                          <a:latin typeface="Coptic1" pitchFamily="2" charset="0"/>
                          <a:cs typeface="Arial" charset="0"/>
                        </a:rPr>
                        <a:t>o~ </a:t>
                      </a:r>
                      <a:r>
                        <a:rPr kumimoji="0" lang="en-US" sz="4800" b="0" i="0" u="none" strike="noStrike" cap="none" normalizeH="0" baseline="0" dirty="0" err="1">
                          <a:ln>
                            <a:noFill/>
                          </a:ln>
                          <a:solidFill>
                            <a:schemeClr val="tx1"/>
                          </a:solidFill>
                          <a:effectLst/>
                          <a:latin typeface="Coptic1" pitchFamily="2" charset="0"/>
                          <a:cs typeface="Arial" charset="0"/>
                        </a:rPr>
                        <a:t>ekparyenou</a:t>
                      </a:r>
                      <a:r>
                        <a:rPr kumimoji="0" lang="en-US" sz="4800" b="0" i="0" u="none" strike="noStrike" cap="none" normalizeH="0" baseline="0" dirty="0">
                          <a:ln>
                            <a:noFill/>
                          </a:ln>
                          <a:solidFill>
                            <a:schemeClr val="tx1"/>
                          </a:solidFill>
                          <a:effectLst/>
                          <a:latin typeface="Coptic1" pitchFamily="2" charset="0"/>
                          <a:cs typeface="Arial" charset="0"/>
                        </a:rPr>
                        <a:t> </a:t>
                      </a:r>
                      <a:r>
                        <a:rPr kumimoji="0" lang="en-US" sz="4800" b="0" i="0" u="none" strike="noStrike" cap="none" normalizeH="0" baseline="0" dirty="0" err="1">
                          <a:ln>
                            <a:noFill/>
                          </a:ln>
                          <a:solidFill>
                            <a:schemeClr val="tx1"/>
                          </a:solidFill>
                          <a:effectLst/>
                          <a:latin typeface="Coptic1" pitchFamily="2" charset="0"/>
                          <a:cs typeface="Arial" charset="0"/>
                        </a:rPr>
                        <a:t>genneyeic</a:t>
                      </a:r>
                      <a:r>
                        <a:rPr kumimoji="0" lang="en-US" sz="4800" b="0" i="0" u="none" strike="noStrike" cap="none" normalizeH="0" baseline="0" dirty="0">
                          <a:ln>
                            <a:noFill/>
                          </a:ln>
                          <a:solidFill>
                            <a:schemeClr val="tx1"/>
                          </a:solidFill>
                          <a:effectLst/>
                          <a:latin typeface="Coptic1" pitchFamily="2" charset="0"/>
                          <a:cs typeface="Arial" charset="0"/>
                        </a:rPr>
                        <a:t>: </a:t>
                      </a:r>
                      <a:r>
                        <a:rPr kumimoji="0" lang="en-US" sz="4800" b="0" i="0" u="none" strike="noStrike" cap="none" normalizeH="0" baseline="0" dirty="0" err="1">
                          <a:ln>
                            <a:noFill/>
                          </a:ln>
                          <a:solidFill>
                            <a:schemeClr val="tx1"/>
                          </a:solidFill>
                          <a:effectLst/>
                          <a:latin typeface="Coptic1" pitchFamily="2" charset="0"/>
                          <a:cs typeface="Arial" charset="0"/>
                        </a:rPr>
                        <a:t>e~le</a:t>
                      </a:r>
                      <a:r>
                        <a:rPr kumimoji="0" lang="en-US" sz="4800" b="0" i="0" u="none" strike="noStrike" cap="none" normalizeH="0" baseline="0" dirty="0">
                          <a:ln>
                            <a:noFill/>
                          </a:ln>
                          <a:solidFill>
                            <a:schemeClr val="tx1"/>
                          </a:solidFill>
                          <a:effectLst/>
                          <a:latin typeface="Coptic1" pitchFamily="2" charset="0"/>
                          <a:cs typeface="Arial" charset="0"/>
                        </a:rPr>
                        <a:t>/~con /~mac. </a:t>
                      </a:r>
                    </a:p>
                  </a:txBody>
                  <a:tcPr marL="121920" marR="121920" horzOverflow="overflow">
                    <a:lnL>
                      <a:noFill/>
                    </a:lnL>
                    <a:lnR>
                      <a:noFill/>
                    </a:lnR>
                    <a:lnT cap="flat">
                      <a:noFill/>
                    </a:lnT>
                    <a:lnB cap="flat">
                      <a:noFill/>
                    </a:lnB>
                    <a:lnTlToBr>
                      <a:noFill/>
                    </a:lnTlToBr>
                    <a:lnBlToTr>
                      <a:noFill/>
                    </a:lnBlToTr>
                    <a:noFill/>
                  </a:tcPr>
                </a:tc>
                <a:tc>
                  <a:txBody>
                    <a:bodyPr/>
                    <a:lstStyle/>
                    <a:p>
                      <a:pPr marL="0" marR="0" lvl="0" indent="0" algn="just" defTabSz="914400" rtl="0" eaLnBrk="1" fontAlgn="base" latinLnBrk="0" hangingPunct="1">
                        <a:lnSpc>
                          <a:spcPct val="90000"/>
                        </a:lnSpc>
                        <a:spcBef>
                          <a:spcPct val="20000"/>
                        </a:spcBef>
                        <a:spcAft>
                          <a:spcPct val="0"/>
                        </a:spcAft>
                        <a:buClrTx/>
                        <a:buSzTx/>
                        <a:buFontTx/>
                        <a:buNone/>
                        <a:tabLst/>
                      </a:pPr>
                      <a:r>
                        <a:rPr kumimoji="0" lang="en-US" sz="4300" b="0" i="0" u="none" strike="noStrike" cap="none" normalizeH="0" baseline="0" dirty="0">
                          <a:ln>
                            <a:noFill/>
                          </a:ln>
                          <a:solidFill>
                            <a:schemeClr val="tx1"/>
                          </a:solidFill>
                          <a:effectLst/>
                          <a:latin typeface="Arial" charset="0"/>
                          <a:cs typeface="Arial" charset="0"/>
                        </a:rPr>
                        <a:t>Saint </a:t>
                      </a:r>
                      <a:r>
                        <a:rPr kumimoji="0" lang="en-US" sz="4300" b="0" i="0" u="none" strike="noStrike" cap="none" normalizeH="0" baseline="0" dirty="0" err="1">
                          <a:ln>
                            <a:noFill/>
                          </a:ln>
                          <a:solidFill>
                            <a:schemeClr val="tx1"/>
                          </a:solidFill>
                          <a:effectLst/>
                          <a:latin typeface="Arial" charset="0"/>
                          <a:cs typeface="Arial" charset="0"/>
                        </a:rPr>
                        <a:t>Dieu</a:t>
                      </a:r>
                      <a:r>
                        <a:rPr kumimoji="0" lang="en-US" sz="4300" b="0" i="0" u="none" strike="noStrike" cap="none" normalizeH="0" baseline="0" dirty="0">
                          <a:ln>
                            <a:noFill/>
                          </a:ln>
                          <a:solidFill>
                            <a:schemeClr val="tx1"/>
                          </a:solidFill>
                          <a:effectLst/>
                          <a:latin typeface="Arial" charset="0"/>
                          <a:cs typeface="Arial" charset="0"/>
                        </a:rPr>
                        <a:t>, Saint puissant, Saint </a:t>
                      </a:r>
                      <a:r>
                        <a:rPr kumimoji="0" lang="en-US" sz="4300" b="0" i="0" u="none" strike="noStrike" cap="none" normalizeH="0" baseline="0" dirty="0" err="1">
                          <a:ln>
                            <a:noFill/>
                          </a:ln>
                          <a:solidFill>
                            <a:schemeClr val="tx1"/>
                          </a:solidFill>
                          <a:effectLst/>
                          <a:latin typeface="Arial" charset="0"/>
                          <a:cs typeface="Arial" charset="0"/>
                        </a:rPr>
                        <a:t>immortel</a:t>
                      </a:r>
                      <a:r>
                        <a:rPr kumimoji="0" lang="en-US" sz="4300" b="0" i="0" u="none" strike="noStrike" cap="none" normalizeH="0" baseline="0" dirty="0">
                          <a:ln>
                            <a:noFill/>
                          </a:ln>
                          <a:solidFill>
                            <a:schemeClr val="tx1"/>
                          </a:solidFill>
                          <a:effectLst/>
                          <a:latin typeface="Arial" charset="0"/>
                          <a:cs typeface="Arial" charset="0"/>
                        </a:rPr>
                        <a:t>, qui </a:t>
                      </a:r>
                      <a:r>
                        <a:rPr kumimoji="0" lang="en-US" sz="4300" b="0" i="0" u="none" strike="noStrike" cap="none" normalizeH="0" baseline="0" dirty="0" err="1">
                          <a:ln>
                            <a:noFill/>
                          </a:ln>
                          <a:solidFill>
                            <a:schemeClr val="tx1"/>
                          </a:solidFill>
                          <a:effectLst/>
                          <a:latin typeface="Arial" charset="0"/>
                          <a:cs typeface="Arial" charset="0"/>
                        </a:rPr>
                        <a:t>es</a:t>
                      </a:r>
                      <a:r>
                        <a:rPr kumimoji="0" lang="en-US" sz="4300" b="0" i="0" u="none" strike="noStrike" cap="none" normalizeH="0" baseline="0" dirty="0">
                          <a:ln>
                            <a:noFill/>
                          </a:ln>
                          <a:solidFill>
                            <a:schemeClr val="tx1"/>
                          </a:solidFill>
                          <a:effectLst/>
                          <a:latin typeface="Arial" charset="0"/>
                          <a:cs typeface="Arial" charset="0"/>
                        </a:rPr>
                        <a:t> </a:t>
                      </a:r>
                      <a:r>
                        <a:rPr kumimoji="0" lang="en-US" sz="4300" b="0" i="0" u="none" strike="noStrike" cap="none" normalizeH="0" baseline="0" dirty="0" err="1">
                          <a:ln>
                            <a:noFill/>
                          </a:ln>
                          <a:solidFill>
                            <a:schemeClr val="tx1"/>
                          </a:solidFill>
                          <a:effectLst/>
                          <a:latin typeface="Arial" charset="0"/>
                          <a:cs typeface="Arial" charset="0"/>
                        </a:rPr>
                        <a:t>né</a:t>
                      </a:r>
                      <a:r>
                        <a:rPr kumimoji="0" lang="en-US" sz="4300" b="0" i="0" u="none" strike="noStrike" cap="none" normalizeH="0" baseline="0" dirty="0">
                          <a:ln>
                            <a:noFill/>
                          </a:ln>
                          <a:solidFill>
                            <a:schemeClr val="tx1"/>
                          </a:solidFill>
                          <a:effectLst/>
                          <a:latin typeface="Arial" charset="0"/>
                          <a:cs typeface="Arial" charset="0"/>
                        </a:rPr>
                        <a:t> de la </a:t>
                      </a:r>
                      <a:r>
                        <a:rPr kumimoji="0" lang="en-US" sz="4300" b="0" i="0" u="none" strike="noStrike" cap="none" normalizeH="0" baseline="0" dirty="0" err="1">
                          <a:ln>
                            <a:noFill/>
                          </a:ln>
                          <a:solidFill>
                            <a:schemeClr val="tx1"/>
                          </a:solidFill>
                          <a:effectLst/>
                          <a:latin typeface="Arial" charset="0"/>
                          <a:cs typeface="Arial" charset="0"/>
                        </a:rPr>
                        <a:t>Vierge</a:t>
                      </a:r>
                      <a:r>
                        <a:rPr kumimoji="0" lang="en-US" sz="4300" b="0" i="0" u="none" strike="noStrike" cap="none" normalizeH="0" baseline="0" dirty="0">
                          <a:ln>
                            <a:noFill/>
                          </a:ln>
                          <a:solidFill>
                            <a:schemeClr val="tx1"/>
                          </a:solidFill>
                          <a:effectLst/>
                          <a:latin typeface="Arial" charset="0"/>
                          <a:cs typeface="Arial" charset="0"/>
                        </a:rPr>
                        <a:t>; </a:t>
                      </a:r>
                      <a:r>
                        <a:rPr kumimoji="0" lang="en-US" sz="4300" b="0" i="0" u="none" strike="noStrike" cap="none" normalizeH="0" baseline="0" dirty="0" err="1">
                          <a:ln>
                            <a:noFill/>
                          </a:ln>
                          <a:solidFill>
                            <a:schemeClr val="tx1"/>
                          </a:solidFill>
                          <a:effectLst/>
                          <a:latin typeface="Arial" charset="0"/>
                          <a:cs typeface="Arial" charset="0"/>
                        </a:rPr>
                        <a:t>aie</a:t>
                      </a:r>
                      <a:r>
                        <a:rPr kumimoji="0" lang="en-US" sz="4300" b="0" i="0" u="none" strike="noStrike" cap="none" normalizeH="0" baseline="0" dirty="0">
                          <a:ln>
                            <a:noFill/>
                          </a:ln>
                          <a:solidFill>
                            <a:schemeClr val="tx1"/>
                          </a:solidFill>
                          <a:effectLst/>
                          <a:latin typeface="Arial" charset="0"/>
                          <a:cs typeface="Arial" charset="0"/>
                        </a:rPr>
                        <a:t> </a:t>
                      </a:r>
                      <a:r>
                        <a:rPr kumimoji="0" lang="en-US" sz="4300" b="0" i="0" u="none" strike="noStrike" cap="none" normalizeH="0" baseline="0" dirty="0" err="1">
                          <a:ln>
                            <a:noFill/>
                          </a:ln>
                          <a:solidFill>
                            <a:schemeClr val="tx1"/>
                          </a:solidFill>
                          <a:effectLst/>
                          <a:latin typeface="Arial" charset="0"/>
                          <a:cs typeface="Arial" charset="0"/>
                        </a:rPr>
                        <a:t>pitié</a:t>
                      </a:r>
                      <a:r>
                        <a:rPr kumimoji="0" lang="en-US" sz="4300" b="0" i="0" u="none" strike="noStrike" cap="none" normalizeH="0" baseline="0" dirty="0">
                          <a:ln>
                            <a:noFill/>
                          </a:ln>
                          <a:solidFill>
                            <a:schemeClr val="tx1"/>
                          </a:solidFill>
                          <a:effectLst/>
                          <a:latin typeface="Arial" charset="0"/>
                          <a:cs typeface="Arial" charset="0"/>
                        </a:rPr>
                        <a:t> de nous.</a:t>
                      </a:r>
                    </a:p>
                  </a:txBody>
                  <a:tcPr marL="121920" marR="121920" horzOverflow="overflow">
                    <a:lnL>
                      <a:noFill/>
                    </a:lnL>
                    <a:lnR>
                      <a:noFill/>
                    </a:lnR>
                    <a:lnT cap="flat">
                      <a:noFill/>
                    </a:lnT>
                    <a:lnB cap="flat">
                      <a:noFill/>
                    </a:lnB>
                    <a:lnTlToBr>
                      <a:noFill/>
                    </a:lnTlToBr>
                    <a:lnBlToTr>
                      <a:noFill/>
                    </a:lnBlToTr>
                    <a:noFill/>
                  </a:tcPr>
                </a:tc>
                <a:tc>
                  <a:txBody>
                    <a:bodyPr/>
                    <a:lstStyle/>
                    <a:p>
                      <a:pPr marL="0" marR="0" lvl="0" indent="0" algn="just" defTabSz="914400" rtl="1" eaLnBrk="1" fontAlgn="base" latinLnBrk="0" hangingPunct="1">
                        <a:lnSpc>
                          <a:spcPct val="90000"/>
                        </a:lnSpc>
                        <a:spcBef>
                          <a:spcPct val="20000"/>
                        </a:spcBef>
                        <a:spcAft>
                          <a:spcPct val="0"/>
                        </a:spcAft>
                        <a:buClrTx/>
                        <a:buSzTx/>
                        <a:buFontTx/>
                        <a:buNone/>
                        <a:tabLst/>
                      </a:pPr>
                      <a:r>
                        <a:rPr kumimoji="0" lang="ar-EG" sz="4800" b="0" i="0" u="none" strike="noStrike" cap="none" normalizeH="0" baseline="0" dirty="0">
                          <a:ln>
                            <a:noFill/>
                          </a:ln>
                          <a:solidFill>
                            <a:schemeClr val="tx1"/>
                          </a:solidFill>
                          <a:effectLst/>
                          <a:latin typeface="Coptic1" pitchFamily="2" charset="0"/>
                          <a:cs typeface="Arial" charset="0"/>
                        </a:rPr>
                        <a:t>قدوس الله. قدوس القوى.</a:t>
                      </a:r>
                    </a:p>
                    <a:p>
                      <a:pPr marL="0" marR="0" lvl="0" indent="0" algn="just" defTabSz="914400" rtl="1" eaLnBrk="1" fontAlgn="base" latinLnBrk="0" hangingPunct="1">
                        <a:lnSpc>
                          <a:spcPct val="90000"/>
                        </a:lnSpc>
                        <a:spcBef>
                          <a:spcPct val="20000"/>
                        </a:spcBef>
                        <a:spcAft>
                          <a:spcPct val="0"/>
                        </a:spcAft>
                        <a:buClrTx/>
                        <a:buSzTx/>
                        <a:buFontTx/>
                        <a:buNone/>
                        <a:tabLst/>
                      </a:pPr>
                      <a:r>
                        <a:rPr kumimoji="0" lang="ar-EG" sz="4800" b="0" i="0" u="none" strike="noStrike" cap="none" normalizeH="0" baseline="0" dirty="0">
                          <a:ln>
                            <a:noFill/>
                          </a:ln>
                          <a:solidFill>
                            <a:schemeClr val="tx1"/>
                          </a:solidFill>
                          <a:effectLst/>
                          <a:latin typeface="Coptic1" pitchFamily="2" charset="0"/>
                          <a:cs typeface="Arial" charset="0"/>
                        </a:rPr>
                        <a:t>قدوس الحى الذى لا يموت      يا من ولد من العذراء ارحمنا</a:t>
                      </a:r>
                      <a:r>
                        <a:rPr kumimoji="0" lang="fr-FR" sz="4800" b="0" i="0" u="none" strike="noStrike" cap="none" normalizeH="0" baseline="0" dirty="0">
                          <a:ln>
                            <a:noFill/>
                          </a:ln>
                          <a:solidFill>
                            <a:schemeClr val="tx1"/>
                          </a:solidFill>
                          <a:effectLst/>
                          <a:latin typeface="Coptic1" pitchFamily="2" charset="0"/>
                          <a:cs typeface="Arial" charset="0"/>
                        </a:rPr>
                        <a:t>.</a:t>
                      </a:r>
                      <a:endParaRPr kumimoji="0" lang="en-US" sz="4800" b="0" i="0" u="none" strike="noStrike" cap="none" normalizeH="0" baseline="0" dirty="0">
                        <a:ln>
                          <a:noFill/>
                        </a:ln>
                        <a:solidFill>
                          <a:schemeClr val="tx1"/>
                        </a:solidFill>
                        <a:effectLst/>
                        <a:latin typeface="Coptic1" pitchFamily="2" charset="0"/>
                        <a:cs typeface="Arial" charset="0"/>
                      </a:endParaRPr>
                    </a:p>
                  </a:txBody>
                  <a:tcPr marL="121920" marR="121920" horzOverflow="overflow">
                    <a:lnL>
                      <a:noFill/>
                    </a:lnL>
                    <a:lnR cap="flat">
                      <a:noFill/>
                    </a:lnR>
                    <a:lnT cap="flat">
                      <a:noFill/>
                    </a:lnT>
                    <a:lnB cap="flat">
                      <a:noFill/>
                    </a:lnB>
                    <a:lnTlToBr>
                      <a:noFill/>
                    </a:lnTlToBr>
                    <a:lnBlToTr>
                      <a:noFill/>
                    </a:lnBlToTr>
                    <a:noFill/>
                  </a:tcPr>
                </a:tc>
                <a:extLst>
                  <a:ext uri="{0D108BD9-81ED-4DB2-BD59-A6C34878D82A}">
                    <a16:rowId xmlns:a16="http://schemas.microsoft.com/office/drawing/2014/main" val="10000"/>
                  </a:ext>
                </a:extLst>
              </a:tr>
            </a:tbl>
          </a:graphicData>
        </a:graphic>
      </p:graphicFrame>
      <p:sp>
        <p:nvSpPr>
          <p:cNvPr id="354312" name="Text Box 14"/>
          <p:cNvSpPr txBox="1">
            <a:spLocks noChangeArrowheads="1"/>
          </p:cNvSpPr>
          <p:nvPr/>
        </p:nvSpPr>
        <p:spPr bwMode="auto">
          <a:xfrm>
            <a:off x="2235200" y="381001"/>
            <a:ext cx="8229600" cy="584775"/>
          </a:xfrm>
          <a:prstGeom prst="rect">
            <a:avLst/>
          </a:prstGeom>
          <a:noFill/>
          <a:ln w="9525">
            <a:noFill/>
            <a:miter lim="800000"/>
            <a:headEnd/>
            <a:tailEnd/>
          </a:ln>
        </p:spPr>
        <p:txBody>
          <a:bodyPr>
            <a:spAutoFit/>
          </a:bodyPr>
          <a:lstStyle/>
          <a:p>
            <a:pPr defTabSz="1219170" fontAlgn="base">
              <a:spcBef>
                <a:spcPct val="50000"/>
              </a:spcBef>
              <a:spcAft>
                <a:spcPct val="0"/>
              </a:spcAft>
              <a:defRPr/>
            </a:pPr>
            <a:endParaRPr lang="en-CA" sz="3200">
              <a:solidFill>
                <a:srgbClr val="FFFFFF"/>
              </a:solidFill>
              <a:latin typeface="Times New Roman" pitchFamily="18" charset="0"/>
              <a:cs typeface="Arial" charset="0"/>
            </a:endParaRPr>
          </a:p>
        </p:txBody>
      </p:sp>
      <p:graphicFrame>
        <p:nvGraphicFramePr>
          <p:cNvPr id="6" name="Tableau 5">
            <a:extLst>
              <a:ext uri="{FF2B5EF4-FFF2-40B4-BE49-F238E27FC236}">
                <a16:creationId xmlns:a16="http://schemas.microsoft.com/office/drawing/2014/main" id="{825DB99B-31C6-4BAA-8F09-ED3BA4126B71}"/>
              </a:ext>
            </a:extLst>
          </p:cNvPr>
          <p:cNvGraphicFramePr>
            <a:graphicFrameLocks noGrp="1"/>
          </p:cNvGraphicFramePr>
          <p:nvPr>
            <p:extLst>
              <p:ext uri="{D42A27DB-BD31-4B8C-83A1-F6EECF244321}">
                <p14:modId xmlns:p14="http://schemas.microsoft.com/office/powerpoint/2010/main" val="3296640527"/>
              </p:ext>
            </p:extLst>
          </p:nvPr>
        </p:nvGraphicFramePr>
        <p:xfrm>
          <a:off x="2031999" y="418228"/>
          <a:ext cx="8128000" cy="518160"/>
        </p:xfrm>
        <a:graphic>
          <a:graphicData uri="http://schemas.openxmlformats.org/drawingml/2006/table">
            <a:tbl>
              <a:tblPr firstRow="1" bandRow="1">
                <a:tableStyleId>{2D5ABB26-0587-4C30-8999-92F81FD0307C}</a:tableStyleId>
              </a:tblPr>
              <a:tblGrid>
                <a:gridCol w="8128000">
                  <a:extLst>
                    <a:ext uri="{9D8B030D-6E8A-4147-A177-3AD203B41FA5}">
                      <a16:colId xmlns:a16="http://schemas.microsoft.com/office/drawing/2014/main" val="4125616414"/>
                    </a:ext>
                  </a:extLst>
                </a:gridCol>
              </a:tblGrid>
              <a:tr h="202460">
                <a:tc>
                  <a:txBody>
                    <a:bodyPr/>
                    <a:lstStyle/>
                    <a:p>
                      <a:pPr algn="ctr"/>
                      <a:r>
                        <a:rPr lang="fr-FR" sz="2800" dirty="0"/>
                        <a:t>Le Trisagion - </a:t>
                      </a:r>
                      <a:r>
                        <a:rPr lang="ar-EG" sz="2800" b="0" dirty="0">
                          <a:solidFill>
                            <a:schemeClr val="tx1"/>
                          </a:solidFill>
                          <a:cs typeface="Times New Roman" pitchFamily="18" charset="0"/>
                        </a:rPr>
                        <a:t>الثلاثة </a:t>
                      </a:r>
                      <a:r>
                        <a:rPr lang="ar-EG" sz="2800" b="0" dirty="0" err="1">
                          <a:solidFill>
                            <a:schemeClr val="tx1"/>
                          </a:solidFill>
                          <a:cs typeface="Times New Roman" pitchFamily="18" charset="0"/>
                        </a:rPr>
                        <a:t>التقديسات</a:t>
                      </a:r>
                      <a:r>
                        <a:rPr lang="ar-EG" sz="2800" b="0" dirty="0">
                          <a:solidFill>
                            <a:schemeClr val="tx1"/>
                          </a:solidFill>
                          <a:cs typeface="Times New Roman" pitchFamily="18" charset="0"/>
                        </a:rPr>
                        <a:t> </a:t>
                      </a:r>
                      <a:endParaRPr lang="fr-FR" sz="2800" b="0" dirty="0"/>
                    </a:p>
                  </a:txBody>
                  <a:tcPr marL="121920" marR="121920">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648683461"/>
                  </a:ext>
                </a:extLst>
              </a:tr>
            </a:tbl>
          </a:graphicData>
        </a:graphic>
      </p:graphicFrame>
    </p:spTree>
  </p:cSld>
  <p:clrMapOvr>
    <a:masterClrMapping/>
  </p:clrMapOvr>
  <p:transition/>
</p:sld>
</file>

<file path=ppt/slides/slide7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1212824" name="Group 24"/>
          <p:cNvGraphicFramePr>
            <a:graphicFrameLocks noGrp="1"/>
          </p:cNvGraphicFramePr>
          <p:nvPr>
            <p:ph type="tbl" idx="1"/>
            <p:extLst>
              <p:ext uri="{D42A27DB-BD31-4B8C-83A1-F6EECF244321}">
                <p14:modId xmlns:p14="http://schemas.microsoft.com/office/powerpoint/2010/main" val="511023870"/>
              </p:ext>
            </p:extLst>
          </p:nvPr>
        </p:nvGraphicFramePr>
        <p:xfrm>
          <a:off x="335360" y="620688"/>
          <a:ext cx="11521281" cy="5835396"/>
        </p:xfrm>
        <a:graphic>
          <a:graphicData uri="http://schemas.openxmlformats.org/drawingml/2006/table">
            <a:tbl>
              <a:tblPr/>
              <a:tblGrid>
                <a:gridCol w="4305320">
                  <a:extLst>
                    <a:ext uri="{9D8B030D-6E8A-4147-A177-3AD203B41FA5}">
                      <a16:colId xmlns:a16="http://schemas.microsoft.com/office/drawing/2014/main" val="20000"/>
                    </a:ext>
                  </a:extLst>
                </a:gridCol>
                <a:gridCol w="3993907">
                  <a:extLst>
                    <a:ext uri="{9D8B030D-6E8A-4147-A177-3AD203B41FA5}">
                      <a16:colId xmlns:a16="http://schemas.microsoft.com/office/drawing/2014/main" val="20001"/>
                    </a:ext>
                  </a:extLst>
                </a:gridCol>
                <a:gridCol w="3222054">
                  <a:extLst>
                    <a:ext uri="{9D8B030D-6E8A-4147-A177-3AD203B41FA5}">
                      <a16:colId xmlns:a16="http://schemas.microsoft.com/office/drawing/2014/main" val="20002"/>
                    </a:ext>
                  </a:extLst>
                </a:gridCol>
              </a:tblGrid>
              <a:tr h="5400600">
                <a:tc>
                  <a:txBody>
                    <a:bodyPr/>
                    <a:lstStyle/>
                    <a:p>
                      <a:pPr marL="0" marR="0" lvl="0" indent="0" algn="just" defTabSz="914400" rtl="0" eaLnBrk="1" fontAlgn="base" latinLnBrk="0" hangingPunct="1">
                        <a:lnSpc>
                          <a:spcPct val="90000"/>
                        </a:lnSpc>
                        <a:spcBef>
                          <a:spcPct val="20000"/>
                        </a:spcBef>
                        <a:spcAft>
                          <a:spcPct val="0"/>
                        </a:spcAft>
                        <a:buClrTx/>
                        <a:buSzTx/>
                        <a:buFontTx/>
                        <a:buNone/>
                        <a:tabLst/>
                      </a:pPr>
                      <a:r>
                        <a:rPr kumimoji="0" lang="en-US" sz="4800" b="0" i="0" u="none" strike="noStrike" cap="none" normalizeH="0" baseline="0" dirty="0" err="1">
                          <a:ln>
                            <a:noFill/>
                          </a:ln>
                          <a:solidFill>
                            <a:schemeClr val="tx1"/>
                          </a:solidFill>
                          <a:effectLst/>
                          <a:latin typeface="Coptic1" pitchFamily="2" charset="0"/>
                          <a:cs typeface="Arial" charset="0"/>
                        </a:rPr>
                        <a:t>Agioc</a:t>
                      </a:r>
                      <a:r>
                        <a:rPr kumimoji="0" lang="en-US" sz="4800" b="0" i="0" u="none" strike="noStrike" cap="none" normalizeH="0" baseline="0" dirty="0">
                          <a:ln>
                            <a:noFill/>
                          </a:ln>
                          <a:solidFill>
                            <a:schemeClr val="tx1"/>
                          </a:solidFill>
                          <a:effectLst/>
                          <a:latin typeface="Coptic1" pitchFamily="2" charset="0"/>
                          <a:cs typeface="Arial" charset="0"/>
                        </a:rPr>
                        <a:t> o~ </a:t>
                      </a:r>
                      <a:r>
                        <a:rPr kumimoji="0" lang="en-US" sz="4800" b="0" i="0" u="none" strike="noStrike" cap="none" normalizeH="0" baseline="0" dirty="0" err="1">
                          <a:ln>
                            <a:noFill/>
                          </a:ln>
                          <a:solidFill>
                            <a:schemeClr val="tx1"/>
                          </a:solidFill>
                          <a:effectLst/>
                          <a:latin typeface="Coptic1" pitchFamily="2" charset="0"/>
                          <a:cs typeface="Arial" charset="0"/>
                        </a:rPr>
                        <a:t>Yeoc</a:t>
                      </a:r>
                      <a:r>
                        <a:rPr kumimoji="0" lang="en-US" sz="4800" b="0" i="0" u="none" strike="noStrike" cap="none" normalizeH="0" baseline="0" dirty="0">
                          <a:ln>
                            <a:noFill/>
                          </a:ln>
                          <a:solidFill>
                            <a:schemeClr val="tx1"/>
                          </a:solidFill>
                          <a:effectLst/>
                          <a:latin typeface="Coptic1" pitchFamily="2" charset="0"/>
                          <a:cs typeface="Arial" charset="0"/>
                        </a:rPr>
                        <a:t>: </a:t>
                      </a:r>
                      <a:r>
                        <a:rPr kumimoji="0" lang="en-US" sz="4800" b="0" i="0" u="none" strike="noStrike" cap="none" normalizeH="0" baseline="0" dirty="0" err="1">
                          <a:ln>
                            <a:noFill/>
                          </a:ln>
                          <a:solidFill>
                            <a:schemeClr val="tx1"/>
                          </a:solidFill>
                          <a:effectLst/>
                          <a:latin typeface="Coptic1" pitchFamily="2" charset="0"/>
                          <a:cs typeface="Arial" charset="0"/>
                        </a:rPr>
                        <a:t>Agioc</a:t>
                      </a:r>
                      <a:r>
                        <a:rPr kumimoji="0" lang="en-US" sz="4800" b="0" i="0" u="none" strike="noStrike" cap="none" normalizeH="0" baseline="0" dirty="0">
                          <a:ln>
                            <a:noFill/>
                          </a:ln>
                          <a:solidFill>
                            <a:schemeClr val="tx1"/>
                          </a:solidFill>
                          <a:effectLst/>
                          <a:latin typeface="Coptic1" pitchFamily="2" charset="0"/>
                          <a:cs typeface="Arial" charset="0"/>
                        </a:rPr>
                        <a:t> </a:t>
                      </a:r>
                      <a:r>
                        <a:rPr kumimoji="0" lang="en-US" sz="4800" b="0" i="0" u="none" strike="noStrike" cap="none" normalizeH="0" baseline="0" dirty="0" err="1">
                          <a:ln>
                            <a:noFill/>
                          </a:ln>
                          <a:solidFill>
                            <a:schemeClr val="tx1"/>
                          </a:solidFill>
                          <a:effectLst/>
                          <a:latin typeface="Coptic1" pitchFamily="2" charset="0"/>
                          <a:cs typeface="Arial" charset="0"/>
                        </a:rPr>
                        <a:t>Ic,uroc</a:t>
                      </a:r>
                      <a:r>
                        <a:rPr kumimoji="0" lang="en-US" sz="4800" b="0" i="0" u="none" strike="noStrike" cap="none" normalizeH="0" baseline="0" dirty="0">
                          <a:ln>
                            <a:noFill/>
                          </a:ln>
                          <a:solidFill>
                            <a:schemeClr val="tx1"/>
                          </a:solidFill>
                          <a:effectLst/>
                          <a:latin typeface="Coptic1" pitchFamily="2" charset="0"/>
                          <a:cs typeface="Arial" charset="0"/>
                        </a:rPr>
                        <a:t>: </a:t>
                      </a:r>
                      <a:r>
                        <a:rPr kumimoji="0" lang="en-US" sz="4800" b="0" i="0" u="none" strike="noStrike" cap="none" normalizeH="0" baseline="0" dirty="0" err="1">
                          <a:ln>
                            <a:noFill/>
                          </a:ln>
                          <a:solidFill>
                            <a:schemeClr val="tx1"/>
                          </a:solidFill>
                          <a:effectLst/>
                          <a:latin typeface="Coptic1" pitchFamily="2" charset="0"/>
                          <a:cs typeface="Arial" charset="0"/>
                        </a:rPr>
                        <a:t>Agioc</a:t>
                      </a:r>
                      <a:r>
                        <a:rPr kumimoji="0" lang="en-US" sz="4800" b="0" i="0" u="none" strike="noStrike" cap="none" normalizeH="0" baseline="0" dirty="0">
                          <a:ln>
                            <a:noFill/>
                          </a:ln>
                          <a:solidFill>
                            <a:schemeClr val="tx1"/>
                          </a:solidFill>
                          <a:effectLst/>
                          <a:latin typeface="Coptic1" pitchFamily="2" charset="0"/>
                          <a:cs typeface="Arial" charset="0"/>
                        </a:rPr>
                        <a:t> </a:t>
                      </a:r>
                      <a:r>
                        <a:rPr kumimoji="0" lang="en-US" sz="4800" b="0" i="0" u="none" strike="noStrike" cap="none" normalizeH="0" baseline="0" dirty="0" err="1">
                          <a:ln>
                            <a:noFill/>
                          </a:ln>
                          <a:solidFill>
                            <a:schemeClr val="tx1"/>
                          </a:solidFill>
                          <a:effectLst/>
                          <a:latin typeface="Coptic1" pitchFamily="2" charset="0"/>
                          <a:cs typeface="Arial" charset="0"/>
                        </a:rPr>
                        <a:t>Ayanatoc</a:t>
                      </a:r>
                      <a:r>
                        <a:rPr kumimoji="0" lang="en-US" sz="4800" b="0" i="0" u="none" strike="noStrike" cap="none" normalizeH="0" baseline="0" dirty="0">
                          <a:ln>
                            <a:noFill/>
                          </a:ln>
                          <a:solidFill>
                            <a:schemeClr val="tx1"/>
                          </a:solidFill>
                          <a:effectLst/>
                          <a:latin typeface="Coptic1" pitchFamily="2" charset="0"/>
                          <a:cs typeface="Arial" charset="0"/>
                        </a:rPr>
                        <a:t>: o~ </a:t>
                      </a:r>
                      <a:r>
                        <a:rPr kumimoji="0" lang="en-US" sz="4800" b="0" i="0" u="none" strike="noStrike" cap="none" normalizeH="0" baseline="0" dirty="0" err="1">
                          <a:ln>
                            <a:noFill/>
                          </a:ln>
                          <a:solidFill>
                            <a:schemeClr val="tx1"/>
                          </a:solidFill>
                          <a:effectLst/>
                          <a:latin typeface="Coptic1" pitchFamily="2" charset="0"/>
                          <a:cs typeface="Arial" charset="0"/>
                        </a:rPr>
                        <a:t>c~taurwyeic</a:t>
                      </a:r>
                      <a:r>
                        <a:rPr kumimoji="0" lang="en-US" sz="4800" b="0" i="0" u="none" strike="noStrike" cap="none" normalizeH="0" baseline="0" dirty="0">
                          <a:ln>
                            <a:noFill/>
                          </a:ln>
                          <a:solidFill>
                            <a:schemeClr val="tx1"/>
                          </a:solidFill>
                          <a:effectLst/>
                          <a:latin typeface="Coptic1" pitchFamily="2" charset="0"/>
                          <a:cs typeface="Arial" charset="0"/>
                        </a:rPr>
                        <a:t> di /mac: </a:t>
                      </a:r>
                      <a:r>
                        <a:rPr kumimoji="0" lang="en-US" sz="4800" b="0" i="0" u="none" strike="noStrike" cap="none" normalizeH="0" baseline="0" dirty="0" err="1">
                          <a:ln>
                            <a:noFill/>
                          </a:ln>
                          <a:solidFill>
                            <a:schemeClr val="tx1"/>
                          </a:solidFill>
                          <a:effectLst/>
                          <a:latin typeface="Coptic1" pitchFamily="2" charset="0"/>
                          <a:cs typeface="Arial" charset="0"/>
                        </a:rPr>
                        <a:t>e~le</a:t>
                      </a:r>
                      <a:r>
                        <a:rPr kumimoji="0" lang="en-US" sz="4800" b="0" i="0" u="none" strike="noStrike" cap="none" normalizeH="0" baseline="0" dirty="0">
                          <a:ln>
                            <a:noFill/>
                          </a:ln>
                          <a:solidFill>
                            <a:schemeClr val="tx1"/>
                          </a:solidFill>
                          <a:effectLst/>
                          <a:latin typeface="Coptic1" pitchFamily="2" charset="0"/>
                          <a:cs typeface="Arial" charset="0"/>
                        </a:rPr>
                        <a:t>/~con /~mac. </a:t>
                      </a:r>
                    </a:p>
                  </a:txBody>
                  <a:tcPr marL="121920" marR="121920" horzOverflow="overflow">
                    <a:lnL>
                      <a:noFill/>
                    </a:lnL>
                    <a:lnR>
                      <a:noFill/>
                    </a:lnR>
                    <a:lnT cap="flat">
                      <a:noFill/>
                    </a:lnT>
                    <a:lnB cap="flat">
                      <a:noFill/>
                    </a:lnB>
                    <a:lnTlToBr>
                      <a:noFill/>
                    </a:lnTlToBr>
                    <a:lnBlToTr>
                      <a:noFill/>
                    </a:lnBlToTr>
                    <a:noFill/>
                  </a:tcPr>
                </a:tc>
                <a:tc>
                  <a:txBody>
                    <a:bodyPr/>
                    <a:lstStyle/>
                    <a:p>
                      <a:pPr marL="0" marR="0" lvl="0" indent="0" algn="just" defTabSz="914400" rtl="0" eaLnBrk="1" fontAlgn="base" latinLnBrk="0" hangingPunct="1">
                        <a:lnSpc>
                          <a:spcPct val="90000"/>
                        </a:lnSpc>
                        <a:spcBef>
                          <a:spcPct val="20000"/>
                        </a:spcBef>
                        <a:spcAft>
                          <a:spcPct val="0"/>
                        </a:spcAft>
                        <a:buClrTx/>
                        <a:buSzTx/>
                        <a:buFontTx/>
                        <a:buNone/>
                        <a:tabLst/>
                      </a:pPr>
                      <a:r>
                        <a:rPr kumimoji="0" lang="en-US" sz="4300" b="0" i="0" u="none" strike="noStrike" cap="none" normalizeH="0" baseline="0" dirty="0">
                          <a:ln>
                            <a:noFill/>
                          </a:ln>
                          <a:solidFill>
                            <a:schemeClr val="tx1"/>
                          </a:solidFill>
                          <a:effectLst/>
                          <a:latin typeface="Arial" charset="0"/>
                          <a:cs typeface="Arial" charset="0"/>
                        </a:rPr>
                        <a:t>Saint Dieu, Saint puissant, Saint </a:t>
                      </a:r>
                      <a:r>
                        <a:rPr kumimoji="0" lang="en-US" sz="4300" b="0" i="0" u="none" strike="noStrike" cap="none" normalizeH="0" baseline="0" dirty="0" err="1">
                          <a:ln>
                            <a:noFill/>
                          </a:ln>
                          <a:solidFill>
                            <a:schemeClr val="tx1"/>
                          </a:solidFill>
                          <a:effectLst/>
                          <a:latin typeface="Arial" charset="0"/>
                          <a:cs typeface="Arial" charset="0"/>
                        </a:rPr>
                        <a:t>immortel</a:t>
                      </a:r>
                      <a:r>
                        <a:rPr kumimoji="0" lang="en-US" sz="4300" b="0" i="0" u="none" strike="noStrike" cap="none" normalizeH="0" baseline="0" dirty="0">
                          <a:ln>
                            <a:noFill/>
                          </a:ln>
                          <a:solidFill>
                            <a:schemeClr val="tx1"/>
                          </a:solidFill>
                          <a:effectLst/>
                          <a:latin typeface="Arial" charset="0"/>
                          <a:cs typeface="Arial" charset="0"/>
                        </a:rPr>
                        <a:t>, qui as </a:t>
                      </a:r>
                      <a:r>
                        <a:rPr kumimoji="0" lang="en-US" sz="4300" b="0" i="0" u="none" strike="noStrike" cap="none" normalizeH="0" baseline="0" dirty="0" err="1">
                          <a:ln>
                            <a:noFill/>
                          </a:ln>
                          <a:solidFill>
                            <a:schemeClr val="tx1"/>
                          </a:solidFill>
                          <a:effectLst/>
                          <a:latin typeface="Arial" charset="0"/>
                          <a:cs typeface="Arial" charset="0"/>
                        </a:rPr>
                        <a:t>été</a:t>
                      </a:r>
                      <a:r>
                        <a:rPr kumimoji="0" lang="en-US" sz="4300" b="0" i="0" u="none" strike="noStrike" cap="none" normalizeH="0" baseline="0" dirty="0">
                          <a:ln>
                            <a:noFill/>
                          </a:ln>
                          <a:solidFill>
                            <a:schemeClr val="tx1"/>
                          </a:solidFill>
                          <a:effectLst/>
                          <a:latin typeface="Arial" charset="0"/>
                          <a:cs typeface="Arial" charset="0"/>
                        </a:rPr>
                        <a:t> </a:t>
                      </a:r>
                      <a:r>
                        <a:rPr kumimoji="0" lang="en-US" sz="4300" b="0" i="0" u="none" strike="noStrike" cap="none" normalizeH="0" baseline="0" dirty="0" err="1">
                          <a:ln>
                            <a:noFill/>
                          </a:ln>
                          <a:solidFill>
                            <a:schemeClr val="tx1"/>
                          </a:solidFill>
                          <a:effectLst/>
                          <a:latin typeface="Arial" charset="0"/>
                          <a:cs typeface="Arial" charset="0"/>
                        </a:rPr>
                        <a:t>crucifié</a:t>
                      </a:r>
                      <a:r>
                        <a:rPr kumimoji="0" lang="en-US" sz="4300" b="0" i="0" u="none" strike="noStrike" cap="none" normalizeH="0" baseline="0" dirty="0">
                          <a:ln>
                            <a:noFill/>
                          </a:ln>
                          <a:solidFill>
                            <a:schemeClr val="tx1"/>
                          </a:solidFill>
                          <a:effectLst/>
                          <a:latin typeface="Arial" charset="0"/>
                          <a:cs typeface="Arial" charset="0"/>
                        </a:rPr>
                        <a:t> pour nous;  </a:t>
                      </a:r>
                      <a:r>
                        <a:rPr kumimoji="0" lang="en-US" sz="4300" b="0" i="0" u="none" strike="noStrike" cap="none" normalizeH="0" baseline="0" dirty="0" err="1">
                          <a:ln>
                            <a:noFill/>
                          </a:ln>
                          <a:solidFill>
                            <a:schemeClr val="tx1"/>
                          </a:solidFill>
                          <a:effectLst/>
                          <a:latin typeface="Arial" charset="0"/>
                          <a:cs typeface="Arial" charset="0"/>
                        </a:rPr>
                        <a:t>aie</a:t>
                      </a:r>
                      <a:r>
                        <a:rPr kumimoji="0" lang="en-US" sz="4300" b="0" i="0" u="none" strike="noStrike" cap="none" normalizeH="0" baseline="0" dirty="0">
                          <a:ln>
                            <a:noFill/>
                          </a:ln>
                          <a:solidFill>
                            <a:schemeClr val="tx1"/>
                          </a:solidFill>
                          <a:effectLst/>
                          <a:latin typeface="Arial" charset="0"/>
                          <a:cs typeface="Arial" charset="0"/>
                        </a:rPr>
                        <a:t> </a:t>
                      </a:r>
                      <a:r>
                        <a:rPr kumimoji="0" lang="en-US" sz="4300" b="0" i="0" u="none" strike="noStrike" cap="none" normalizeH="0" baseline="0" dirty="0" err="1">
                          <a:ln>
                            <a:noFill/>
                          </a:ln>
                          <a:solidFill>
                            <a:schemeClr val="tx1"/>
                          </a:solidFill>
                          <a:effectLst/>
                          <a:latin typeface="Arial" charset="0"/>
                          <a:cs typeface="Arial" charset="0"/>
                        </a:rPr>
                        <a:t>pitié</a:t>
                      </a:r>
                      <a:r>
                        <a:rPr kumimoji="0" lang="en-US" sz="4300" b="0" i="0" u="none" strike="noStrike" cap="none" normalizeH="0" baseline="0" dirty="0">
                          <a:ln>
                            <a:noFill/>
                          </a:ln>
                          <a:solidFill>
                            <a:schemeClr val="tx1"/>
                          </a:solidFill>
                          <a:effectLst/>
                          <a:latin typeface="Arial" charset="0"/>
                          <a:cs typeface="Arial" charset="0"/>
                        </a:rPr>
                        <a:t> de nous.</a:t>
                      </a:r>
                    </a:p>
                  </a:txBody>
                  <a:tcPr marL="121920" marR="121920" horzOverflow="overflow">
                    <a:lnL>
                      <a:noFill/>
                    </a:lnL>
                    <a:lnR>
                      <a:noFill/>
                    </a:lnR>
                    <a:lnT cap="flat">
                      <a:noFill/>
                    </a:lnT>
                    <a:lnB cap="flat">
                      <a:noFill/>
                    </a:lnB>
                    <a:lnTlToBr>
                      <a:noFill/>
                    </a:lnTlToBr>
                    <a:lnBlToTr>
                      <a:noFill/>
                    </a:lnBlToTr>
                    <a:noFill/>
                  </a:tcPr>
                </a:tc>
                <a:tc>
                  <a:txBody>
                    <a:bodyPr/>
                    <a:lstStyle/>
                    <a:p>
                      <a:pPr marL="0" marR="0" lvl="0" indent="0" algn="just" defTabSz="914400" rtl="1" eaLnBrk="1" fontAlgn="base" latinLnBrk="0" hangingPunct="1">
                        <a:lnSpc>
                          <a:spcPct val="90000"/>
                        </a:lnSpc>
                        <a:spcBef>
                          <a:spcPct val="20000"/>
                        </a:spcBef>
                        <a:spcAft>
                          <a:spcPct val="0"/>
                        </a:spcAft>
                        <a:buClrTx/>
                        <a:buSzTx/>
                        <a:buFontTx/>
                        <a:buNone/>
                        <a:tabLst/>
                      </a:pPr>
                      <a:r>
                        <a:rPr kumimoji="0" lang="ar-EG" sz="4800" b="0" i="0" u="none" strike="noStrike" cap="none" normalizeH="0" baseline="0" dirty="0">
                          <a:ln>
                            <a:noFill/>
                          </a:ln>
                          <a:solidFill>
                            <a:schemeClr val="tx1"/>
                          </a:solidFill>
                          <a:effectLst/>
                          <a:latin typeface="Coptic1" pitchFamily="2" charset="0"/>
                          <a:cs typeface="Arial" charset="0"/>
                        </a:rPr>
                        <a:t>قدوس الله . قدوس القوى . قدوس </a:t>
                      </a:r>
                      <a:r>
                        <a:rPr kumimoji="0" lang="ar-EG" sz="4800" b="0" i="0" u="none" strike="noStrike" cap="none" normalizeH="0" baseline="0" dirty="0" err="1">
                          <a:ln>
                            <a:noFill/>
                          </a:ln>
                          <a:solidFill>
                            <a:schemeClr val="tx1"/>
                          </a:solidFill>
                          <a:effectLst/>
                          <a:latin typeface="Coptic1" pitchFamily="2" charset="0"/>
                          <a:cs typeface="Arial" charset="0"/>
                        </a:rPr>
                        <a:t>الحى</a:t>
                      </a:r>
                      <a:r>
                        <a:rPr kumimoji="0" lang="ar-EG" sz="4800" b="0" i="0" u="none" strike="noStrike" cap="none" normalizeH="0" baseline="0" dirty="0">
                          <a:ln>
                            <a:noFill/>
                          </a:ln>
                          <a:solidFill>
                            <a:schemeClr val="tx1"/>
                          </a:solidFill>
                          <a:effectLst/>
                          <a:latin typeface="Coptic1" pitchFamily="2" charset="0"/>
                          <a:cs typeface="Arial" charset="0"/>
                        </a:rPr>
                        <a:t> </a:t>
                      </a:r>
                      <a:r>
                        <a:rPr kumimoji="0" lang="ar-EG" sz="4800" b="0" i="0" u="none" strike="noStrike" cap="none" normalizeH="0" baseline="0" dirty="0" err="1">
                          <a:ln>
                            <a:noFill/>
                          </a:ln>
                          <a:solidFill>
                            <a:schemeClr val="tx1"/>
                          </a:solidFill>
                          <a:effectLst/>
                          <a:latin typeface="Coptic1" pitchFamily="2" charset="0"/>
                          <a:cs typeface="Arial" charset="0"/>
                        </a:rPr>
                        <a:t>الذى</a:t>
                      </a:r>
                      <a:r>
                        <a:rPr kumimoji="0" lang="ar-EG" sz="4800" b="0" i="0" u="none" strike="noStrike" cap="none" normalizeH="0" baseline="0" dirty="0">
                          <a:ln>
                            <a:noFill/>
                          </a:ln>
                          <a:solidFill>
                            <a:schemeClr val="tx1"/>
                          </a:solidFill>
                          <a:effectLst/>
                          <a:latin typeface="Coptic1" pitchFamily="2" charset="0"/>
                          <a:cs typeface="Arial" charset="0"/>
                        </a:rPr>
                        <a:t>       لا يموت،   يا من صُلب عنا</a:t>
                      </a:r>
                    </a:p>
                    <a:p>
                      <a:pPr marL="0" marR="0" lvl="0" indent="0" algn="just" defTabSz="914400" rtl="1" eaLnBrk="1" fontAlgn="base" latinLnBrk="0" hangingPunct="1">
                        <a:lnSpc>
                          <a:spcPct val="90000"/>
                        </a:lnSpc>
                        <a:spcBef>
                          <a:spcPct val="20000"/>
                        </a:spcBef>
                        <a:spcAft>
                          <a:spcPct val="0"/>
                        </a:spcAft>
                        <a:buClrTx/>
                        <a:buSzTx/>
                        <a:buFontTx/>
                        <a:buNone/>
                        <a:tabLst/>
                      </a:pPr>
                      <a:r>
                        <a:rPr kumimoji="0" lang="ar-EG" sz="4800" b="0" i="0" u="none" strike="noStrike" cap="none" normalizeH="0" baseline="0" dirty="0">
                          <a:ln>
                            <a:noFill/>
                          </a:ln>
                          <a:solidFill>
                            <a:schemeClr val="tx1"/>
                          </a:solidFill>
                          <a:effectLst/>
                          <a:latin typeface="Coptic1" pitchFamily="2" charset="0"/>
                          <a:cs typeface="Arial" charset="0"/>
                        </a:rPr>
                        <a:t> ارحمنا</a:t>
                      </a:r>
                      <a:r>
                        <a:rPr kumimoji="0" lang="fr-FR" sz="4800" b="0" i="0" u="none" strike="noStrike" cap="none" normalizeH="0" baseline="0" dirty="0">
                          <a:ln>
                            <a:noFill/>
                          </a:ln>
                          <a:solidFill>
                            <a:schemeClr val="tx1"/>
                          </a:solidFill>
                          <a:effectLst/>
                          <a:latin typeface="Coptic1" pitchFamily="2" charset="0"/>
                          <a:cs typeface="Arial" charset="0"/>
                        </a:rPr>
                        <a:t>.</a:t>
                      </a:r>
                      <a:endParaRPr kumimoji="0" lang="en-US" sz="4800" b="0" i="0" u="none" strike="noStrike" cap="none" normalizeH="0" baseline="0" dirty="0">
                        <a:ln>
                          <a:noFill/>
                        </a:ln>
                        <a:solidFill>
                          <a:schemeClr val="tx1"/>
                        </a:solidFill>
                        <a:effectLst/>
                        <a:latin typeface="Coptic1" pitchFamily="2" charset="0"/>
                        <a:cs typeface="Arial" charset="0"/>
                      </a:endParaRPr>
                    </a:p>
                    <a:p>
                      <a:pPr marL="0" marR="0" lvl="0" indent="0" algn="just" defTabSz="914400" rtl="1" eaLnBrk="1" fontAlgn="base" latinLnBrk="0" hangingPunct="1">
                        <a:lnSpc>
                          <a:spcPct val="90000"/>
                        </a:lnSpc>
                        <a:spcBef>
                          <a:spcPct val="20000"/>
                        </a:spcBef>
                        <a:spcAft>
                          <a:spcPct val="0"/>
                        </a:spcAft>
                        <a:buClrTx/>
                        <a:buSzTx/>
                        <a:buFontTx/>
                        <a:buNone/>
                        <a:tabLst/>
                      </a:pPr>
                      <a:endParaRPr kumimoji="0" lang="en-US" sz="5900" b="0" i="0" u="none" strike="noStrike" cap="none" normalizeH="0" baseline="0" dirty="0">
                        <a:ln>
                          <a:noFill/>
                        </a:ln>
                        <a:solidFill>
                          <a:schemeClr val="tx1"/>
                        </a:solidFill>
                        <a:effectLst/>
                        <a:latin typeface="Coptic1" pitchFamily="2" charset="0"/>
                        <a:cs typeface="Arial" charset="0"/>
                      </a:endParaRPr>
                    </a:p>
                  </a:txBody>
                  <a:tcPr marL="121920" marR="121920" horzOverflow="overflow">
                    <a:lnL>
                      <a:noFill/>
                    </a:lnL>
                    <a:lnR cap="flat">
                      <a:noFill/>
                    </a:lnR>
                    <a:lnT cap="flat">
                      <a:noFill/>
                    </a:lnT>
                    <a:lnB cap="flat">
                      <a:noFill/>
                    </a:lnB>
                    <a:lnTlToBr>
                      <a:noFill/>
                    </a:lnTlToBr>
                    <a:lnBlToTr>
                      <a:noFill/>
                    </a:lnBlToTr>
                    <a:noFill/>
                  </a:tcPr>
                </a:tc>
                <a:extLst>
                  <a:ext uri="{0D108BD9-81ED-4DB2-BD59-A6C34878D82A}">
                    <a16:rowId xmlns:a16="http://schemas.microsoft.com/office/drawing/2014/main" val="10000"/>
                  </a:ext>
                </a:extLst>
              </a:tr>
            </a:tbl>
          </a:graphicData>
        </a:graphic>
      </p:graphicFrame>
    </p:spTree>
  </p:cSld>
  <p:clrMapOvr>
    <a:masterClrMapping/>
  </p:clrMapOvr>
  <p:transition/>
</p:sld>
</file>

<file path=ppt/slides/slide7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1212824" name="Group 24"/>
          <p:cNvGraphicFramePr>
            <a:graphicFrameLocks noGrp="1"/>
          </p:cNvGraphicFramePr>
          <p:nvPr>
            <p:ph type="tbl" idx="1"/>
          </p:nvPr>
        </p:nvGraphicFramePr>
        <p:xfrm>
          <a:off x="335360" y="620688"/>
          <a:ext cx="11521281" cy="5835396"/>
        </p:xfrm>
        <a:graphic>
          <a:graphicData uri="http://schemas.openxmlformats.org/drawingml/2006/table">
            <a:tbl>
              <a:tblPr/>
              <a:tblGrid>
                <a:gridCol w="4305320">
                  <a:extLst>
                    <a:ext uri="{9D8B030D-6E8A-4147-A177-3AD203B41FA5}">
                      <a16:colId xmlns:a16="http://schemas.microsoft.com/office/drawing/2014/main" val="20000"/>
                    </a:ext>
                  </a:extLst>
                </a:gridCol>
                <a:gridCol w="3993907">
                  <a:extLst>
                    <a:ext uri="{9D8B030D-6E8A-4147-A177-3AD203B41FA5}">
                      <a16:colId xmlns:a16="http://schemas.microsoft.com/office/drawing/2014/main" val="20001"/>
                    </a:ext>
                  </a:extLst>
                </a:gridCol>
                <a:gridCol w="3222054">
                  <a:extLst>
                    <a:ext uri="{9D8B030D-6E8A-4147-A177-3AD203B41FA5}">
                      <a16:colId xmlns:a16="http://schemas.microsoft.com/office/drawing/2014/main" val="20002"/>
                    </a:ext>
                  </a:extLst>
                </a:gridCol>
              </a:tblGrid>
              <a:tr h="5400600">
                <a:tc>
                  <a:txBody>
                    <a:bodyPr/>
                    <a:lstStyle/>
                    <a:p>
                      <a:pPr marL="0" marR="0" lvl="0" indent="0" algn="just" defTabSz="914400" rtl="0" eaLnBrk="1" fontAlgn="base" latinLnBrk="0" hangingPunct="1">
                        <a:lnSpc>
                          <a:spcPct val="90000"/>
                        </a:lnSpc>
                        <a:spcBef>
                          <a:spcPct val="20000"/>
                        </a:spcBef>
                        <a:spcAft>
                          <a:spcPct val="0"/>
                        </a:spcAft>
                        <a:buClrTx/>
                        <a:buSzTx/>
                        <a:buFontTx/>
                        <a:buNone/>
                        <a:tabLst/>
                      </a:pPr>
                      <a:r>
                        <a:rPr kumimoji="0" lang="en-US" sz="4800" b="0" i="0" u="none" strike="noStrike" cap="none" normalizeH="0" baseline="0" dirty="0" err="1">
                          <a:ln>
                            <a:noFill/>
                          </a:ln>
                          <a:solidFill>
                            <a:schemeClr val="tx1"/>
                          </a:solidFill>
                          <a:effectLst/>
                          <a:latin typeface="Coptic1" pitchFamily="2" charset="0"/>
                          <a:cs typeface="Arial" charset="0"/>
                        </a:rPr>
                        <a:t>Agioc</a:t>
                      </a:r>
                      <a:r>
                        <a:rPr kumimoji="0" lang="en-US" sz="4800" b="0" i="0" u="none" strike="noStrike" cap="none" normalizeH="0" baseline="0" dirty="0">
                          <a:ln>
                            <a:noFill/>
                          </a:ln>
                          <a:solidFill>
                            <a:schemeClr val="tx1"/>
                          </a:solidFill>
                          <a:effectLst/>
                          <a:latin typeface="Coptic1" pitchFamily="2" charset="0"/>
                          <a:cs typeface="Arial" charset="0"/>
                        </a:rPr>
                        <a:t> o~ </a:t>
                      </a:r>
                      <a:r>
                        <a:rPr kumimoji="0" lang="en-US" sz="4800" b="0" i="0" u="none" strike="noStrike" cap="none" normalizeH="0" baseline="0" dirty="0" err="1">
                          <a:ln>
                            <a:noFill/>
                          </a:ln>
                          <a:solidFill>
                            <a:schemeClr val="tx1"/>
                          </a:solidFill>
                          <a:effectLst/>
                          <a:latin typeface="Coptic1" pitchFamily="2" charset="0"/>
                          <a:cs typeface="Arial" charset="0"/>
                        </a:rPr>
                        <a:t>Yeoc</a:t>
                      </a:r>
                      <a:r>
                        <a:rPr kumimoji="0" lang="en-US" sz="4800" b="0" i="0" u="none" strike="noStrike" cap="none" normalizeH="0" baseline="0" dirty="0">
                          <a:ln>
                            <a:noFill/>
                          </a:ln>
                          <a:solidFill>
                            <a:schemeClr val="tx1"/>
                          </a:solidFill>
                          <a:effectLst/>
                          <a:latin typeface="Coptic1" pitchFamily="2" charset="0"/>
                          <a:cs typeface="Arial" charset="0"/>
                        </a:rPr>
                        <a:t>: </a:t>
                      </a:r>
                      <a:r>
                        <a:rPr kumimoji="0" lang="en-US" sz="4800" b="0" i="0" u="none" strike="noStrike" cap="none" normalizeH="0" baseline="0" dirty="0" err="1">
                          <a:ln>
                            <a:noFill/>
                          </a:ln>
                          <a:solidFill>
                            <a:schemeClr val="tx1"/>
                          </a:solidFill>
                          <a:effectLst/>
                          <a:latin typeface="Coptic1" pitchFamily="2" charset="0"/>
                          <a:cs typeface="Arial" charset="0"/>
                        </a:rPr>
                        <a:t>Agioc</a:t>
                      </a:r>
                      <a:r>
                        <a:rPr kumimoji="0" lang="en-US" sz="4800" b="0" i="0" u="none" strike="noStrike" cap="none" normalizeH="0" baseline="0" dirty="0">
                          <a:ln>
                            <a:noFill/>
                          </a:ln>
                          <a:solidFill>
                            <a:schemeClr val="tx1"/>
                          </a:solidFill>
                          <a:effectLst/>
                          <a:latin typeface="Coptic1" pitchFamily="2" charset="0"/>
                          <a:cs typeface="Arial" charset="0"/>
                        </a:rPr>
                        <a:t> </a:t>
                      </a:r>
                      <a:r>
                        <a:rPr kumimoji="0" lang="en-US" sz="4800" b="0" i="0" u="none" strike="noStrike" cap="none" normalizeH="0" baseline="0" dirty="0" err="1">
                          <a:ln>
                            <a:noFill/>
                          </a:ln>
                          <a:solidFill>
                            <a:schemeClr val="tx1"/>
                          </a:solidFill>
                          <a:effectLst/>
                          <a:latin typeface="Coptic1" pitchFamily="2" charset="0"/>
                          <a:cs typeface="Arial" charset="0"/>
                        </a:rPr>
                        <a:t>Ic,uroc</a:t>
                      </a:r>
                      <a:r>
                        <a:rPr kumimoji="0" lang="en-US" sz="4800" b="0" i="0" u="none" strike="noStrike" cap="none" normalizeH="0" baseline="0" dirty="0">
                          <a:ln>
                            <a:noFill/>
                          </a:ln>
                          <a:solidFill>
                            <a:schemeClr val="tx1"/>
                          </a:solidFill>
                          <a:effectLst/>
                          <a:latin typeface="Coptic1" pitchFamily="2" charset="0"/>
                          <a:cs typeface="Arial" charset="0"/>
                        </a:rPr>
                        <a:t>: </a:t>
                      </a:r>
                      <a:r>
                        <a:rPr kumimoji="0" lang="en-US" sz="4800" b="0" i="0" u="none" strike="noStrike" cap="none" normalizeH="0" baseline="0" dirty="0" err="1">
                          <a:ln>
                            <a:noFill/>
                          </a:ln>
                          <a:solidFill>
                            <a:schemeClr val="tx1"/>
                          </a:solidFill>
                          <a:effectLst/>
                          <a:latin typeface="Coptic1" pitchFamily="2" charset="0"/>
                          <a:cs typeface="Arial" charset="0"/>
                        </a:rPr>
                        <a:t>Agioc</a:t>
                      </a:r>
                      <a:r>
                        <a:rPr kumimoji="0" lang="en-US" sz="4800" b="0" i="0" u="none" strike="noStrike" cap="none" normalizeH="0" baseline="0" dirty="0">
                          <a:ln>
                            <a:noFill/>
                          </a:ln>
                          <a:solidFill>
                            <a:schemeClr val="tx1"/>
                          </a:solidFill>
                          <a:effectLst/>
                          <a:latin typeface="Coptic1" pitchFamily="2" charset="0"/>
                          <a:cs typeface="Arial" charset="0"/>
                        </a:rPr>
                        <a:t> </a:t>
                      </a:r>
                      <a:r>
                        <a:rPr kumimoji="0" lang="en-US" sz="4800" b="0" i="0" u="none" strike="noStrike" cap="none" normalizeH="0" baseline="0" dirty="0" err="1">
                          <a:ln>
                            <a:noFill/>
                          </a:ln>
                          <a:solidFill>
                            <a:schemeClr val="tx1"/>
                          </a:solidFill>
                          <a:effectLst/>
                          <a:latin typeface="Coptic1" pitchFamily="2" charset="0"/>
                          <a:cs typeface="Arial" charset="0"/>
                        </a:rPr>
                        <a:t>Ayanatoc</a:t>
                      </a:r>
                      <a:r>
                        <a:rPr kumimoji="0" lang="en-US" sz="4800" b="0" i="0" u="none" strike="noStrike" cap="none" normalizeH="0" baseline="0" dirty="0">
                          <a:ln>
                            <a:noFill/>
                          </a:ln>
                          <a:solidFill>
                            <a:schemeClr val="tx1"/>
                          </a:solidFill>
                          <a:effectLst/>
                          <a:latin typeface="Coptic1" pitchFamily="2" charset="0"/>
                          <a:cs typeface="Arial" charset="0"/>
                        </a:rPr>
                        <a:t>: o~ </a:t>
                      </a:r>
                      <a:r>
                        <a:rPr kumimoji="0" lang="en-US" sz="4800" b="0" i="0" u="none" strike="noStrike" cap="none" normalizeH="0" baseline="0" dirty="0" err="1">
                          <a:ln>
                            <a:noFill/>
                          </a:ln>
                          <a:solidFill>
                            <a:schemeClr val="tx1"/>
                          </a:solidFill>
                          <a:effectLst/>
                          <a:latin typeface="Coptic1" pitchFamily="2" charset="0"/>
                          <a:cs typeface="Arial" charset="0"/>
                        </a:rPr>
                        <a:t>c~taurwyeic</a:t>
                      </a:r>
                      <a:r>
                        <a:rPr kumimoji="0" lang="en-US" sz="4800" b="0" i="0" u="none" strike="noStrike" cap="none" normalizeH="0" baseline="0" dirty="0">
                          <a:ln>
                            <a:noFill/>
                          </a:ln>
                          <a:solidFill>
                            <a:schemeClr val="tx1"/>
                          </a:solidFill>
                          <a:effectLst/>
                          <a:latin typeface="Coptic1" pitchFamily="2" charset="0"/>
                          <a:cs typeface="Arial" charset="0"/>
                        </a:rPr>
                        <a:t> di /mac: </a:t>
                      </a:r>
                      <a:r>
                        <a:rPr kumimoji="0" lang="en-US" sz="4800" b="0" i="0" u="none" strike="noStrike" cap="none" normalizeH="0" baseline="0" dirty="0" err="1">
                          <a:ln>
                            <a:noFill/>
                          </a:ln>
                          <a:solidFill>
                            <a:schemeClr val="tx1"/>
                          </a:solidFill>
                          <a:effectLst/>
                          <a:latin typeface="Coptic1" pitchFamily="2" charset="0"/>
                          <a:cs typeface="Arial" charset="0"/>
                        </a:rPr>
                        <a:t>e~le</a:t>
                      </a:r>
                      <a:r>
                        <a:rPr kumimoji="0" lang="en-US" sz="4800" b="0" i="0" u="none" strike="noStrike" cap="none" normalizeH="0" baseline="0" dirty="0">
                          <a:ln>
                            <a:noFill/>
                          </a:ln>
                          <a:solidFill>
                            <a:schemeClr val="tx1"/>
                          </a:solidFill>
                          <a:effectLst/>
                          <a:latin typeface="Coptic1" pitchFamily="2" charset="0"/>
                          <a:cs typeface="Arial" charset="0"/>
                        </a:rPr>
                        <a:t>/~con /~mac. </a:t>
                      </a:r>
                    </a:p>
                  </a:txBody>
                  <a:tcPr marL="121920" marR="121920" horzOverflow="overflow">
                    <a:lnL>
                      <a:noFill/>
                    </a:lnL>
                    <a:lnR>
                      <a:noFill/>
                    </a:lnR>
                    <a:lnT cap="flat">
                      <a:noFill/>
                    </a:lnT>
                    <a:lnB cap="flat">
                      <a:noFill/>
                    </a:lnB>
                    <a:lnTlToBr>
                      <a:noFill/>
                    </a:lnTlToBr>
                    <a:lnBlToTr>
                      <a:noFill/>
                    </a:lnBlToTr>
                    <a:noFill/>
                  </a:tcPr>
                </a:tc>
                <a:tc>
                  <a:txBody>
                    <a:bodyPr/>
                    <a:lstStyle/>
                    <a:p>
                      <a:pPr marL="0" marR="0" lvl="0" indent="0" algn="just" defTabSz="914400" rtl="0" eaLnBrk="1" fontAlgn="base" latinLnBrk="0" hangingPunct="1">
                        <a:lnSpc>
                          <a:spcPct val="90000"/>
                        </a:lnSpc>
                        <a:spcBef>
                          <a:spcPct val="20000"/>
                        </a:spcBef>
                        <a:spcAft>
                          <a:spcPct val="0"/>
                        </a:spcAft>
                        <a:buClrTx/>
                        <a:buSzTx/>
                        <a:buFontTx/>
                        <a:buNone/>
                        <a:tabLst/>
                      </a:pPr>
                      <a:r>
                        <a:rPr kumimoji="0" lang="en-US" sz="4300" b="0" i="0" u="none" strike="noStrike" cap="none" normalizeH="0" baseline="0" dirty="0">
                          <a:ln>
                            <a:noFill/>
                          </a:ln>
                          <a:solidFill>
                            <a:schemeClr val="tx1"/>
                          </a:solidFill>
                          <a:effectLst/>
                          <a:latin typeface="Arial" charset="0"/>
                          <a:cs typeface="Arial" charset="0"/>
                        </a:rPr>
                        <a:t>Saint Dieu, Saint puissant, Saint </a:t>
                      </a:r>
                      <a:r>
                        <a:rPr kumimoji="0" lang="en-US" sz="4300" b="0" i="0" u="none" strike="noStrike" cap="none" normalizeH="0" baseline="0" dirty="0" err="1">
                          <a:ln>
                            <a:noFill/>
                          </a:ln>
                          <a:solidFill>
                            <a:schemeClr val="tx1"/>
                          </a:solidFill>
                          <a:effectLst/>
                          <a:latin typeface="Arial" charset="0"/>
                          <a:cs typeface="Arial" charset="0"/>
                        </a:rPr>
                        <a:t>immortel</a:t>
                      </a:r>
                      <a:r>
                        <a:rPr kumimoji="0" lang="en-US" sz="4300" b="0" i="0" u="none" strike="noStrike" cap="none" normalizeH="0" baseline="0" dirty="0">
                          <a:ln>
                            <a:noFill/>
                          </a:ln>
                          <a:solidFill>
                            <a:schemeClr val="tx1"/>
                          </a:solidFill>
                          <a:effectLst/>
                          <a:latin typeface="Arial" charset="0"/>
                          <a:cs typeface="Arial" charset="0"/>
                        </a:rPr>
                        <a:t>, qui as </a:t>
                      </a:r>
                      <a:r>
                        <a:rPr kumimoji="0" lang="en-US" sz="4300" b="0" i="0" u="none" strike="noStrike" cap="none" normalizeH="0" baseline="0" dirty="0" err="1">
                          <a:ln>
                            <a:noFill/>
                          </a:ln>
                          <a:solidFill>
                            <a:schemeClr val="tx1"/>
                          </a:solidFill>
                          <a:effectLst/>
                          <a:latin typeface="Arial" charset="0"/>
                          <a:cs typeface="Arial" charset="0"/>
                        </a:rPr>
                        <a:t>été</a:t>
                      </a:r>
                      <a:r>
                        <a:rPr kumimoji="0" lang="en-US" sz="4300" b="0" i="0" u="none" strike="noStrike" cap="none" normalizeH="0" baseline="0" dirty="0">
                          <a:ln>
                            <a:noFill/>
                          </a:ln>
                          <a:solidFill>
                            <a:schemeClr val="tx1"/>
                          </a:solidFill>
                          <a:effectLst/>
                          <a:latin typeface="Arial" charset="0"/>
                          <a:cs typeface="Arial" charset="0"/>
                        </a:rPr>
                        <a:t> </a:t>
                      </a:r>
                      <a:r>
                        <a:rPr kumimoji="0" lang="en-US" sz="4300" b="0" i="0" u="none" strike="noStrike" cap="none" normalizeH="0" baseline="0" dirty="0" err="1">
                          <a:ln>
                            <a:noFill/>
                          </a:ln>
                          <a:solidFill>
                            <a:schemeClr val="tx1"/>
                          </a:solidFill>
                          <a:effectLst/>
                          <a:latin typeface="Arial" charset="0"/>
                          <a:cs typeface="Arial" charset="0"/>
                        </a:rPr>
                        <a:t>crucifié</a:t>
                      </a:r>
                      <a:r>
                        <a:rPr kumimoji="0" lang="en-US" sz="4300" b="0" i="0" u="none" strike="noStrike" cap="none" normalizeH="0" baseline="0" dirty="0">
                          <a:ln>
                            <a:noFill/>
                          </a:ln>
                          <a:solidFill>
                            <a:schemeClr val="tx1"/>
                          </a:solidFill>
                          <a:effectLst/>
                          <a:latin typeface="Arial" charset="0"/>
                          <a:cs typeface="Arial" charset="0"/>
                        </a:rPr>
                        <a:t> pour nous;  </a:t>
                      </a:r>
                      <a:r>
                        <a:rPr kumimoji="0" lang="en-US" sz="4300" b="0" i="0" u="none" strike="noStrike" cap="none" normalizeH="0" baseline="0" dirty="0" err="1">
                          <a:ln>
                            <a:noFill/>
                          </a:ln>
                          <a:solidFill>
                            <a:schemeClr val="tx1"/>
                          </a:solidFill>
                          <a:effectLst/>
                          <a:latin typeface="Arial" charset="0"/>
                          <a:cs typeface="Arial" charset="0"/>
                        </a:rPr>
                        <a:t>aie</a:t>
                      </a:r>
                      <a:r>
                        <a:rPr kumimoji="0" lang="en-US" sz="4300" b="0" i="0" u="none" strike="noStrike" cap="none" normalizeH="0" baseline="0" dirty="0">
                          <a:ln>
                            <a:noFill/>
                          </a:ln>
                          <a:solidFill>
                            <a:schemeClr val="tx1"/>
                          </a:solidFill>
                          <a:effectLst/>
                          <a:latin typeface="Arial" charset="0"/>
                          <a:cs typeface="Arial" charset="0"/>
                        </a:rPr>
                        <a:t> </a:t>
                      </a:r>
                      <a:r>
                        <a:rPr kumimoji="0" lang="en-US" sz="4300" b="0" i="0" u="none" strike="noStrike" cap="none" normalizeH="0" baseline="0" dirty="0" err="1">
                          <a:ln>
                            <a:noFill/>
                          </a:ln>
                          <a:solidFill>
                            <a:schemeClr val="tx1"/>
                          </a:solidFill>
                          <a:effectLst/>
                          <a:latin typeface="Arial" charset="0"/>
                          <a:cs typeface="Arial" charset="0"/>
                        </a:rPr>
                        <a:t>pitié</a:t>
                      </a:r>
                      <a:r>
                        <a:rPr kumimoji="0" lang="en-US" sz="4300" b="0" i="0" u="none" strike="noStrike" cap="none" normalizeH="0" baseline="0" dirty="0">
                          <a:ln>
                            <a:noFill/>
                          </a:ln>
                          <a:solidFill>
                            <a:schemeClr val="tx1"/>
                          </a:solidFill>
                          <a:effectLst/>
                          <a:latin typeface="Arial" charset="0"/>
                          <a:cs typeface="Arial" charset="0"/>
                        </a:rPr>
                        <a:t> de nous.</a:t>
                      </a:r>
                    </a:p>
                  </a:txBody>
                  <a:tcPr marL="121920" marR="121920" horzOverflow="overflow">
                    <a:lnL>
                      <a:noFill/>
                    </a:lnL>
                    <a:lnR>
                      <a:noFill/>
                    </a:lnR>
                    <a:lnT cap="flat">
                      <a:noFill/>
                    </a:lnT>
                    <a:lnB cap="flat">
                      <a:noFill/>
                    </a:lnB>
                    <a:lnTlToBr>
                      <a:noFill/>
                    </a:lnTlToBr>
                    <a:lnBlToTr>
                      <a:noFill/>
                    </a:lnBlToTr>
                    <a:noFill/>
                  </a:tcPr>
                </a:tc>
                <a:tc>
                  <a:txBody>
                    <a:bodyPr/>
                    <a:lstStyle/>
                    <a:p>
                      <a:pPr marL="0" marR="0" lvl="0" indent="0" algn="just" defTabSz="914400" rtl="1" eaLnBrk="1" fontAlgn="base" latinLnBrk="0" hangingPunct="1">
                        <a:lnSpc>
                          <a:spcPct val="90000"/>
                        </a:lnSpc>
                        <a:spcBef>
                          <a:spcPct val="20000"/>
                        </a:spcBef>
                        <a:spcAft>
                          <a:spcPct val="0"/>
                        </a:spcAft>
                        <a:buClrTx/>
                        <a:buSzTx/>
                        <a:buFontTx/>
                        <a:buNone/>
                        <a:tabLst/>
                      </a:pPr>
                      <a:r>
                        <a:rPr kumimoji="0" lang="ar-EG" sz="4800" b="0" i="0" u="none" strike="noStrike" cap="none" normalizeH="0" baseline="0" dirty="0">
                          <a:ln>
                            <a:noFill/>
                          </a:ln>
                          <a:solidFill>
                            <a:schemeClr val="tx1"/>
                          </a:solidFill>
                          <a:effectLst/>
                          <a:latin typeface="Coptic1" pitchFamily="2" charset="0"/>
                          <a:cs typeface="Arial" charset="0"/>
                        </a:rPr>
                        <a:t>قدوس الله . قدوس القوى . قدوس </a:t>
                      </a:r>
                      <a:r>
                        <a:rPr kumimoji="0" lang="ar-EG" sz="4800" b="0" i="0" u="none" strike="noStrike" cap="none" normalizeH="0" baseline="0" dirty="0" err="1">
                          <a:ln>
                            <a:noFill/>
                          </a:ln>
                          <a:solidFill>
                            <a:schemeClr val="tx1"/>
                          </a:solidFill>
                          <a:effectLst/>
                          <a:latin typeface="Coptic1" pitchFamily="2" charset="0"/>
                          <a:cs typeface="Arial" charset="0"/>
                        </a:rPr>
                        <a:t>الحى</a:t>
                      </a:r>
                      <a:r>
                        <a:rPr kumimoji="0" lang="ar-EG" sz="4800" b="0" i="0" u="none" strike="noStrike" cap="none" normalizeH="0" baseline="0" dirty="0">
                          <a:ln>
                            <a:noFill/>
                          </a:ln>
                          <a:solidFill>
                            <a:schemeClr val="tx1"/>
                          </a:solidFill>
                          <a:effectLst/>
                          <a:latin typeface="Coptic1" pitchFamily="2" charset="0"/>
                          <a:cs typeface="Arial" charset="0"/>
                        </a:rPr>
                        <a:t> </a:t>
                      </a:r>
                      <a:r>
                        <a:rPr kumimoji="0" lang="ar-EG" sz="4800" b="0" i="0" u="none" strike="noStrike" cap="none" normalizeH="0" baseline="0" dirty="0" err="1">
                          <a:ln>
                            <a:noFill/>
                          </a:ln>
                          <a:solidFill>
                            <a:schemeClr val="tx1"/>
                          </a:solidFill>
                          <a:effectLst/>
                          <a:latin typeface="Coptic1" pitchFamily="2" charset="0"/>
                          <a:cs typeface="Arial" charset="0"/>
                        </a:rPr>
                        <a:t>الذى</a:t>
                      </a:r>
                      <a:r>
                        <a:rPr kumimoji="0" lang="ar-EG" sz="4800" b="0" i="0" u="none" strike="noStrike" cap="none" normalizeH="0" baseline="0" dirty="0">
                          <a:ln>
                            <a:noFill/>
                          </a:ln>
                          <a:solidFill>
                            <a:schemeClr val="tx1"/>
                          </a:solidFill>
                          <a:effectLst/>
                          <a:latin typeface="Coptic1" pitchFamily="2" charset="0"/>
                          <a:cs typeface="Arial" charset="0"/>
                        </a:rPr>
                        <a:t>       لا يموت،   يا من صُلب عنا</a:t>
                      </a:r>
                    </a:p>
                    <a:p>
                      <a:pPr marL="0" marR="0" lvl="0" indent="0" algn="just" defTabSz="914400" rtl="1" eaLnBrk="1" fontAlgn="base" latinLnBrk="0" hangingPunct="1">
                        <a:lnSpc>
                          <a:spcPct val="90000"/>
                        </a:lnSpc>
                        <a:spcBef>
                          <a:spcPct val="20000"/>
                        </a:spcBef>
                        <a:spcAft>
                          <a:spcPct val="0"/>
                        </a:spcAft>
                        <a:buClrTx/>
                        <a:buSzTx/>
                        <a:buFontTx/>
                        <a:buNone/>
                        <a:tabLst/>
                      </a:pPr>
                      <a:r>
                        <a:rPr kumimoji="0" lang="ar-EG" sz="4800" b="0" i="0" u="none" strike="noStrike" cap="none" normalizeH="0" baseline="0" dirty="0">
                          <a:ln>
                            <a:noFill/>
                          </a:ln>
                          <a:solidFill>
                            <a:schemeClr val="tx1"/>
                          </a:solidFill>
                          <a:effectLst/>
                          <a:latin typeface="Coptic1" pitchFamily="2" charset="0"/>
                          <a:cs typeface="Arial" charset="0"/>
                        </a:rPr>
                        <a:t> ارحمنا</a:t>
                      </a:r>
                      <a:r>
                        <a:rPr kumimoji="0" lang="fr-FR" sz="4800" b="0" i="0" u="none" strike="noStrike" cap="none" normalizeH="0" baseline="0" dirty="0">
                          <a:ln>
                            <a:noFill/>
                          </a:ln>
                          <a:solidFill>
                            <a:schemeClr val="tx1"/>
                          </a:solidFill>
                          <a:effectLst/>
                          <a:latin typeface="Coptic1" pitchFamily="2" charset="0"/>
                          <a:cs typeface="Arial" charset="0"/>
                        </a:rPr>
                        <a:t>.</a:t>
                      </a:r>
                      <a:endParaRPr kumimoji="0" lang="en-US" sz="4800" b="0" i="0" u="none" strike="noStrike" cap="none" normalizeH="0" baseline="0" dirty="0">
                        <a:ln>
                          <a:noFill/>
                        </a:ln>
                        <a:solidFill>
                          <a:schemeClr val="tx1"/>
                        </a:solidFill>
                        <a:effectLst/>
                        <a:latin typeface="Coptic1" pitchFamily="2" charset="0"/>
                        <a:cs typeface="Arial" charset="0"/>
                      </a:endParaRPr>
                    </a:p>
                    <a:p>
                      <a:pPr marL="0" marR="0" lvl="0" indent="0" algn="just" defTabSz="914400" rtl="1" eaLnBrk="1" fontAlgn="base" latinLnBrk="0" hangingPunct="1">
                        <a:lnSpc>
                          <a:spcPct val="90000"/>
                        </a:lnSpc>
                        <a:spcBef>
                          <a:spcPct val="20000"/>
                        </a:spcBef>
                        <a:spcAft>
                          <a:spcPct val="0"/>
                        </a:spcAft>
                        <a:buClrTx/>
                        <a:buSzTx/>
                        <a:buFontTx/>
                        <a:buNone/>
                        <a:tabLst/>
                      </a:pPr>
                      <a:endParaRPr kumimoji="0" lang="en-US" sz="5900" b="0" i="0" u="none" strike="noStrike" cap="none" normalizeH="0" baseline="0" dirty="0">
                        <a:ln>
                          <a:noFill/>
                        </a:ln>
                        <a:solidFill>
                          <a:schemeClr val="tx1"/>
                        </a:solidFill>
                        <a:effectLst/>
                        <a:latin typeface="Coptic1" pitchFamily="2" charset="0"/>
                        <a:cs typeface="Arial" charset="0"/>
                      </a:endParaRPr>
                    </a:p>
                  </a:txBody>
                  <a:tcPr marL="121920" marR="121920" horzOverflow="overflow">
                    <a:lnL>
                      <a:noFill/>
                    </a:lnL>
                    <a:lnR cap="flat">
                      <a:noFill/>
                    </a:lnR>
                    <a:lnT cap="flat">
                      <a:noFill/>
                    </a:lnT>
                    <a:lnB cap="flat">
                      <a:noFill/>
                    </a:lnB>
                    <a:lnTlToBr>
                      <a:noFill/>
                    </a:lnTlToBr>
                    <a:lnBlToTr>
                      <a:noFill/>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2048468768"/>
      </p:ext>
    </p:extLst>
  </p:cSld>
  <p:clrMapOvr>
    <a:masterClrMapping/>
  </p:clrMapOvr>
  <p:transition/>
</p:sld>
</file>

<file path=ppt/slides/slide7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3714448" name="Group 16"/>
          <p:cNvGraphicFramePr>
            <a:graphicFrameLocks noGrp="1"/>
          </p:cNvGraphicFramePr>
          <p:nvPr>
            <p:ph type="tbl" idx="1"/>
            <p:extLst>
              <p:ext uri="{D42A27DB-BD31-4B8C-83A1-F6EECF244321}">
                <p14:modId xmlns:p14="http://schemas.microsoft.com/office/powerpoint/2010/main" val="2155371499"/>
              </p:ext>
            </p:extLst>
          </p:nvPr>
        </p:nvGraphicFramePr>
        <p:xfrm>
          <a:off x="335361" y="404664"/>
          <a:ext cx="11449272" cy="6126480"/>
        </p:xfrm>
        <a:graphic>
          <a:graphicData uri="http://schemas.openxmlformats.org/drawingml/2006/table">
            <a:tbl>
              <a:tblPr/>
              <a:tblGrid>
                <a:gridCol w="4269221">
                  <a:extLst>
                    <a:ext uri="{9D8B030D-6E8A-4147-A177-3AD203B41FA5}">
                      <a16:colId xmlns:a16="http://schemas.microsoft.com/office/drawing/2014/main" val="20000"/>
                    </a:ext>
                  </a:extLst>
                </a:gridCol>
                <a:gridCol w="4172192">
                  <a:extLst>
                    <a:ext uri="{9D8B030D-6E8A-4147-A177-3AD203B41FA5}">
                      <a16:colId xmlns:a16="http://schemas.microsoft.com/office/drawing/2014/main" val="20001"/>
                    </a:ext>
                  </a:extLst>
                </a:gridCol>
                <a:gridCol w="3007859">
                  <a:extLst>
                    <a:ext uri="{9D8B030D-6E8A-4147-A177-3AD203B41FA5}">
                      <a16:colId xmlns:a16="http://schemas.microsoft.com/office/drawing/2014/main" val="20002"/>
                    </a:ext>
                  </a:extLst>
                </a:gridCol>
              </a:tblGrid>
              <a:tr h="5472608">
                <a:tc>
                  <a:txBody>
                    <a:bodyPr/>
                    <a:lstStyle/>
                    <a:p>
                      <a:pPr marL="0" marR="0" lvl="0" indent="0" algn="just" defTabSz="914400" rtl="0" eaLnBrk="1" fontAlgn="base" latinLnBrk="0" hangingPunct="1">
                        <a:lnSpc>
                          <a:spcPct val="90000"/>
                        </a:lnSpc>
                        <a:spcBef>
                          <a:spcPct val="20000"/>
                        </a:spcBef>
                        <a:spcAft>
                          <a:spcPct val="0"/>
                        </a:spcAft>
                        <a:buClrTx/>
                        <a:buSzTx/>
                        <a:buFontTx/>
                        <a:buNone/>
                        <a:tabLst/>
                      </a:pPr>
                      <a:r>
                        <a:rPr kumimoji="0" lang="en-US" sz="4400" b="0" i="0" u="none" strike="noStrike" cap="none" normalizeH="0" baseline="0" dirty="0" err="1">
                          <a:ln>
                            <a:noFill/>
                          </a:ln>
                          <a:solidFill>
                            <a:schemeClr val="tx1"/>
                          </a:solidFill>
                          <a:effectLst/>
                          <a:latin typeface="Coptic1" pitchFamily="2" charset="0"/>
                          <a:cs typeface="Arial" charset="0"/>
                        </a:rPr>
                        <a:t>Doxa</a:t>
                      </a:r>
                      <a:r>
                        <a:rPr kumimoji="0" lang="en-US" sz="4400" b="0" i="0" u="none" strike="noStrike" cap="none" normalizeH="0" baseline="0" dirty="0">
                          <a:ln>
                            <a:noFill/>
                          </a:ln>
                          <a:solidFill>
                            <a:schemeClr val="tx1"/>
                          </a:solidFill>
                          <a:effectLst/>
                          <a:latin typeface="Coptic1" pitchFamily="2" charset="0"/>
                          <a:cs typeface="Arial" charset="0"/>
                        </a:rPr>
                        <a:t> </a:t>
                      </a:r>
                      <a:r>
                        <a:rPr kumimoji="0" lang="en-US" sz="4400" b="0" i="0" u="none" strike="noStrike" cap="none" normalizeH="0" baseline="0" dirty="0" err="1">
                          <a:ln>
                            <a:noFill/>
                          </a:ln>
                          <a:solidFill>
                            <a:schemeClr val="tx1"/>
                          </a:solidFill>
                          <a:effectLst/>
                          <a:latin typeface="Coptic1" pitchFamily="2" charset="0"/>
                          <a:cs typeface="Arial" charset="0"/>
                        </a:rPr>
                        <a:t>patri</a:t>
                      </a:r>
                      <a:r>
                        <a:rPr kumimoji="0" lang="en-US" sz="4400" b="0" i="0" u="none" strike="noStrike" cap="none" normalizeH="0" baseline="0" dirty="0">
                          <a:ln>
                            <a:noFill/>
                          </a:ln>
                          <a:solidFill>
                            <a:schemeClr val="tx1"/>
                          </a:solidFill>
                          <a:effectLst/>
                          <a:latin typeface="Coptic1" pitchFamily="2" charset="0"/>
                          <a:cs typeface="Arial" charset="0"/>
                        </a:rPr>
                        <a:t> </a:t>
                      </a:r>
                      <a:r>
                        <a:rPr kumimoji="0" lang="en-US" sz="4400" b="0" i="0" u="none" strike="noStrike" cap="none" normalizeH="0" baseline="0" dirty="0" err="1">
                          <a:ln>
                            <a:noFill/>
                          </a:ln>
                          <a:solidFill>
                            <a:schemeClr val="tx1"/>
                          </a:solidFill>
                          <a:effectLst/>
                          <a:latin typeface="Coptic1" pitchFamily="2" charset="0"/>
                          <a:cs typeface="Arial" charset="0"/>
                        </a:rPr>
                        <a:t>ke</a:t>
                      </a:r>
                      <a:r>
                        <a:rPr kumimoji="0" lang="en-US" sz="4400" b="0" i="0" u="none" strike="noStrike" cap="none" normalizeH="0" baseline="0" dirty="0">
                          <a:ln>
                            <a:noFill/>
                          </a:ln>
                          <a:solidFill>
                            <a:schemeClr val="tx1"/>
                          </a:solidFill>
                          <a:effectLst/>
                          <a:latin typeface="Coptic1" pitchFamily="2" charset="0"/>
                          <a:cs typeface="Arial" charset="0"/>
                        </a:rPr>
                        <a:t> U~~</a:t>
                      </a:r>
                      <a:r>
                        <a:rPr kumimoji="0" lang="en-US" sz="4400" b="0" i="0" u="none" strike="noStrike" cap="none" normalizeH="0" baseline="0" dirty="0" err="1">
                          <a:ln>
                            <a:noFill/>
                          </a:ln>
                          <a:solidFill>
                            <a:schemeClr val="tx1"/>
                          </a:solidFill>
                          <a:effectLst/>
                          <a:latin typeface="Coptic1" pitchFamily="2" charset="0"/>
                          <a:cs typeface="Arial" charset="0"/>
                        </a:rPr>
                        <a:t>iw</a:t>
                      </a:r>
                      <a:r>
                        <a:rPr kumimoji="0" lang="en-US" sz="4400" b="0" i="0" u="none" strike="noStrike" cap="none" normalizeH="0" baseline="0" dirty="0">
                          <a:ln>
                            <a:noFill/>
                          </a:ln>
                          <a:solidFill>
                            <a:schemeClr val="tx1"/>
                          </a:solidFill>
                          <a:effectLst/>
                          <a:latin typeface="Coptic1" pitchFamily="2" charset="0"/>
                          <a:cs typeface="Arial" charset="0"/>
                        </a:rPr>
                        <a:t> </a:t>
                      </a:r>
                      <a:r>
                        <a:rPr kumimoji="0" lang="en-US" sz="4400" b="0" i="0" u="none" strike="noStrike" cap="none" normalizeH="0" baseline="0" dirty="0" err="1">
                          <a:ln>
                            <a:noFill/>
                          </a:ln>
                          <a:solidFill>
                            <a:schemeClr val="tx1"/>
                          </a:solidFill>
                          <a:effectLst/>
                          <a:latin typeface="Coptic1" pitchFamily="2" charset="0"/>
                          <a:cs typeface="Arial" charset="0"/>
                        </a:rPr>
                        <a:t>ke</a:t>
                      </a:r>
                      <a:r>
                        <a:rPr kumimoji="0" lang="en-US" sz="4400" b="0" i="0" u="none" strike="noStrike" cap="none" normalizeH="0" baseline="0" dirty="0">
                          <a:ln>
                            <a:noFill/>
                          </a:ln>
                          <a:solidFill>
                            <a:schemeClr val="tx1"/>
                          </a:solidFill>
                          <a:effectLst/>
                          <a:latin typeface="Coptic1" pitchFamily="2" charset="0"/>
                          <a:cs typeface="Arial" charset="0"/>
                        </a:rPr>
                        <a:t> </a:t>
                      </a:r>
                      <a:r>
                        <a:rPr kumimoji="0" lang="en-US" sz="4400" b="0" i="0" u="none" strike="noStrike" cap="none" normalizeH="0" baseline="0" dirty="0" err="1">
                          <a:ln>
                            <a:noFill/>
                          </a:ln>
                          <a:solidFill>
                            <a:schemeClr val="tx1"/>
                          </a:solidFill>
                          <a:effectLst/>
                          <a:latin typeface="Coptic1" pitchFamily="2" charset="0"/>
                          <a:cs typeface="Arial" charset="0"/>
                        </a:rPr>
                        <a:t>agiw</a:t>
                      </a:r>
                      <a:r>
                        <a:rPr kumimoji="0" lang="en-US" sz="4400" b="0" i="0" u="none" strike="noStrike" cap="none" normalizeH="0" baseline="0" dirty="0">
                          <a:ln>
                            <a:noFill/>
                          </a:ln>
                          <a:solidFill>
                            <a:schemeClr val="tx1"/>
                          </a:solidFill>
                          <a:effectLst/>
                          <a:latin typeface="Coptic1" pitchFamily="2" charset="0"/>
                          <a:cs typeface="Arial" charset="0"/>
                        </a:rPr>
                        <a:t> </a:t>
                      </a:r>
                      <a:r>
                        <a:rPr kumimoji="0" lang="en-US" sz="4400" b="0" i="0" u="none" strike="noStrike" cap="none" normalizeH="0" baseline="0" dirty="0" err="1">
                          <a:ln>
                            <a:noFill/>
                          </a:ln>
                          <a:solidFill>
                            <a:schemeClr val="tx1"/>
                          </a:solidFill>
                          <a:effectLst/>
                          <a:latin typeface="Coptic1" pitchFamily="2" charset="0"/>
                          <a:cs typeface="Arial" charset="0"/>
                        </a:rPr>
                        <a:t>P~neumati</a:t>
                      </a:r>
                      <a:r>
                        <a:rPr kumimoji="0" lang="en-US" sz="4400" b="0" i="0" u="none" strike="noStrike" cap="none" normalizeH="0" baseline="0" dirty="0">
                          <a:ln>
                            <a:noFill/>
                          </a:ln>
                          <a:solidFill>
                            <a:schemeClr val="tx1"/>
                          </a:solidFill>
                          <a:effectLst/>
                          <a:latin typeface="Coptic1" pitchFamily="2" charset="0"/>
                          <a:cs typeface="Arial" charset="0"/>
                        </a:rPr>
                        <a:t>: </a:t>
                      </a:r>
                      <a:r>
                        <a:rPr kumimoji="0" lang="en-US" sz="4400" b="0" i="0" u="none" strike="noStrike" cap="none" normalizeH="0" baseline="0" dirty="0" err="1">
                          <a:ln>
                            <a:noFill/>
                          </a:ln>
                          <a:solidFill>
                            <a:schemeClr val="tx1"/>
                          </a:solidFill>
                          <a:effectLst/>
                          <a:latin typeface="Coptic1" pitchFamily="2" charset="0"/>
                          <a:cs typeface="Arial" charset="0"/>
                        </a:rPr>
                        <a:t>ke</a:t>
                      </a:r>
                      <a:r>
                        <a:rPr kumimoji="0" lang="en-US" sz="4400" b="0" i="0" u="none" strike="noStrike" cap="none" normalizeH="0" baseline="0" dirty="0">
                          <a:ln>
                            <a:noFill/>
                          </a:ln>
                          <a:solidFill>
                            <a:schemeClr val="tx1"/>
                          </a:solidFill>
                          <a:effectLst/>
                          <a:latin typeface="Coptic1" pitchFamily="2" charset="0"/>
                          <a:cs typeface="Arial" charset="0"/>
                        </a:rPr>
                        <a:t> nun </a:t>
                      </a:r>
                      <a:r>
                        <a:rPr kumimoji="0" lang="en-US" sz="4400" b="0" i="0" u="none" strike="noStrike" cap="none" normalizeH="0" baseline="0" dirty="0" err="1">
                          <a:ln>
                            <a:noFill/>
                          </a:ln>
                          <a:solidFill>
                            <a:schemeClr val="tx1"/>
                          </a:solidFill>
                          <a:effectLst/>
                          <a:latin typeface="Coptic1" pitchFamily="2" charset="0"/>
                          <a:cs typeface="Arial" charset="0"/>
                        </a:rPr>
                        <a:t>ke</a:t>
                      </a:r>
                      <a:r>
                        <a:rPr kumimoji="0" lang="en-US" sz="4400" b="0" i="0" u="none" strike="noStrike" cap="none" normalizeH="0" baseline="0" dirty="0">
                          <a:ln>
                            <a:noFill/>
                          </a:ln>
                          <a:solidFill>
                            <a:schemeClr val="tx1"/>
                          </a:solidFill>
                          <a:effectLst/>
                          <a:latin typeface="Coptic1" pitchFamily="2" charset="0"/>
                          <a:cs typeface="Arial" charset="0"/>
                        </a:rPr>
                        <a:t> </a:t>
                      </a:r>
                      <a:r>
                        <a:rPr kumimoji="0" lang="en-US" sz="4400" b="0" i="0" u="none" strike="noStrike" cap="none" normalizeH="0" baseline="0" dirty="0" err="1">
                          <a:ln>
                            <a:noFill/>
                          </a:ln>
                          <a:solidFill>
                            <a:schemeClr val="tx1"/>
                          </a:solidFill>
                          <a:effectLst/>
                          <a:latin typeface="Coptic1" pitchFamily="2" charset="0"/>
                          <a:cs typeface="Arial" charset="0"/>
                        </a:rPr>
                        <a:t>a~i</a:t>
                      </a:r>
                      <a:r>
                        <a:rPr kumimoji="0" lang="en-US" sz="4400" b="0" i="0" u="none" strike="noStrike" cap="none" normalizeH="0" baseline="0" dirty="0">
                          <a:ln>
                            <a:noFill/>
                          </a:ln>
                          <a:solidFill>
                            <a:schemeClr val="tx1"/>
                          </a:solidFill>
                          <a:effectLst/>
                          <a:latin typeface="Coptic1" pitchFamily="2" charset="0"/>
                          <a:cs typeface="Arial" charset="0"/>
                        </a:rPr>
                        <a:t>~ </a:t>
                      </a:r>
                      <a:r>
                        <a:rPr kumimoji="0" lang="en-US" sz="4400" b="0" i="0" u="none" strike="noStrike" cap="none" normalizeH="0" baseline="0" dirty="0" err="1">
                          <a:ln>
                            <a:noFill/>
                          </a:ln>
                          <a:solidFill>
                            <a:schemeClr val="tx1"/>
                          </a:solidFill>
                          <a:effectLst/>
                          <a:latin typeface="Coptic1" pitchFamily="2" charset="0"/>
                          <a:cs typeface="Arial" charset="0"/>
                        </a:rPr>
                        <a:t>ke</a:t>
                      </a:r>
                      <a:r>
                        <a:rPr kumimoji="0" lang="en-US" sz="4400" b="0" i="0" u="none" strike="noStrike" cap="none" normalizeH="0" baseline="0" dirty="0">
                          <a:ln>
                            <a:noFill/>
                          </a:ln>
                          <a:solidFill>
                            <a:schemeClr val="tx1"/>
                          </a:solidFill>
                          <a:effectLst/>
                          <a:latin typeface="Coptic1" pitchFamily="2" charset="0"/>
                          <a:cs typeface="Arial" charset="0"/>
                        </a:rPr>
                        <a:t> </a:t>
                      </a:r>
                      <a:r>
                        <a:rPr kumimoji="0" lang="en-US" sz="4400" b="0" i="0" u="none" strike="noStrike" cap="none" normalizeH="0" baseline="0" dirty="0" err="1">
                          <a:ln>
                            <a:noFill/>
                          </a:ln>
                          <a:solidFill>
                            <a:schemeClr val="tx1"/>
                          </a:solidFill>
                          <a:effectLst/>
                          <a:latin typeface="Coptic1" pitchFamily="2" charset="0"/>
                          <a:cs typeface="Arial" charset="0"/>
                        </a:rPr>
                        <a:t>ic</a:t>
                      </a:r>
                      <a:r>
                        <a:rPr kumimoji="0" lang="en-US" sz="4400" b="0" i="0" u="none" strike="noStrike" cap="none" normalizeH="0" baseline="0" dirty="0">
                          <a:ln>
                            <a:noFill/>
                          </a:ln>
                          <a:solidFill>
                            <a:schemeClr val="tx1"/>
                          </a:solidFill>
                          <a:effectLst/>
                          <a:latin typeface="Coptic1" pitchFamily="2" charset="0"/>
                          <a:cs typeface="Arial" charset="0"/>
                        </a:rPr>
                        <a:t> </a:t>
                      </a:r>
                      <a:r>
                        <a:rPr kumimoji="0" lang="en-US" sz="4400" b="0" i="0" u="none" strike="noStrike" cap="none" normalizeH="0" baseline="0" dirty="0" err="1">
                          <a:ln>
                            <a:noFill/>
                          </a:ln>
                          <a:solidFill>
                            <a:schemeClr val="tx1"/>
                          </a:solidFill>
                          <a:effectLst/>
                          <a:latin typeface="Coptic1" pitchFamily="2" charset="0"/>
                          <a:cs typeface="Arial" charset="0"/>
                        </a:rPr>
                        <a:t>touc</a:t>
                      </a:r>
                      <a:r>
                        <a:rPr kumimoji="0" lang="en-US" sz="4400" b="0" i="0" u="none" strike="noStrike" cap="none" normalizeH="0" baseline="0" dirty="0">
                          <a:ln>
                            <a:noFill/>
                          </a:ln>
                          <a:solidFill>
                            <a:schemeClr val="tx1"/>
                          </a:solidFill>
                          <a:effectLst/>
                          <a:latin typeface="Coptic1" pitchFamily="2" charset="0"/>
                          <a:cs typeface="Arial" charset="0"/>
                        </a:rPr>
                        <a:t> </a:t>
                      </a:r>
                      <a:r>
                        <a:rPr kumimoji="0" lang="en-US" sz="4400" b="0" i="0" u="none" strike="noStrike" cap="none" normalizeH="0" baseline="0" dirty="0" err="1">
                          <a:ln>
                            <a:noFill/>
                          </a:ln>
                          <a:solidFill>
                            <a:schemeClr val="tx1"/>
                          </a:solidFill>
                          <a:effectLst/>
                          <a:latin typeface="Coptic1" pitchFamily="2" charset="0"/>
                          <a:cs typeface="Arial" charset="0"/>
                        </a:rPr>
                        <a:t>e~w~nac</a:t>
                      </a:r>
                      <a:r>
                        <a:rPr kumimoji="0" lang="en-US" sz="4400" b="0" i="0" u="none" strike="noStrike" cap="none" normalizeH="0" baseline="0" dirty="0">
                          <a:ln>
                            <a:noFill/>
                          </a:ln>
                          <a:solidFill>
                            <a:schemeClr val="tx1"/>
                          </a:solidFill>
                          <a:effectLst/>
                          <a:latin typeface="Coptic1" pitchFamily="2" charset="0"/>
                          <a:cs typeface="Arial" charset="0"/>
                        </a:rPr>
                        <a:t> </a:t>
                      </a:r>
                      <a:r>
                        <a:rPr kumimoji="0" lang="en-US" sz="4400" b="0" i="0" u="none" strike="noStrike" cap="none" normalizeH="0" baseline="0" dirty="0" err="1">
                          <a:ln>
                            <a:noFill/>
                          </a:ln>
                          <a:solidFill>
                            <a:schemeClr val="tx1"/>
                          </a:solidFill>
                          <a:effectLst/>
                          <a:latin typeface="Coptic1" pitchFamily="2" charset="0"/>
                          <a:cs typeface="Arial" charset="0"/>
                        </a:rPr>
                        <a:t>twn</a:t>
                      </a:r>
                      <a:r>
                        <a:rPr kumimoji="0" lang="en-US" sz="4400" b="0" i="0" u="none" strike="noStrike" cap="none" normalizeH="0" baseline="0" dirty="0">
                          <a:ln>
                            <a:noFill/>
                          </a:ln>
                          <a:solidFill>
                            <a:schemeClr val="tx1"/>
                          </a:solidFill>
                          <a:effectLst/>
                          <a:latin typeface="Coptic1" pitchFamily="2" charset="0"/>
                          <a:cs typeface="Arial" charset="0"/>
                        </a:rPr>
                        <a:t> </a:t>
                      </a:r>
                      <a:r>
                        <a:rPr kumimoji="0" lang="en-US" sz="4400" b="0" i="0" u="none" strike="noStrike" cap="none" normalizeH="0" baseline="0" dirty="0" err="1">
                          <a:ln>
                            <a:noFill/>
                          </a:ln>
                          <a:solidFill>
                            <a:schemeClr val="tx1"/>
                          </a:solidFill>
                          <a:effectLst/>
                          <a:latin typeface="Coptic1" pitchFamily="2" charset="0"/>
                          <a:cs typeface="Arial" charset="0"/>
                        </a:rPr>
                        <a:t>e~w~nwn</a:t>
                      </a:r>
                      <a:r>
                        <a:rPr kumimoji="0" lang="en-US" sz="4400" b="0" i="0" u="none" strike="noStrike" cap="none" normalizeH="0" baseline="0" dirty="0">
                          <a:ln>
                            <a:noFill/>
                          </a:ln>
                          <a:solidFill>
                            <a:schemeClr val="tx1"/>
                          </a:solidFill>
                          <a:effectLst/>
                          <a:latin typeface="Coptic1" pitchFamily="2" charset="0"/>
                          <a:cs typeface="Arial" charset="0"/>
                        </a:rPr>
                        <a:t>: </a:t>
                      </a:r>
                      <a:r>
                        <a:rPr kumimoji="0" lang="en-US" sz="4400" b="0" i="0" u="none" strike="noStrike" cap="none" normalizeH="0" baseline="0" dirty="0" err="1">
                          <a:ln>
                            <a:noFill/>
                          </a:ln>
                          <a:solidFill>
                            <a:schemeClr val="tx1"/>
                          </a:solidFill>
                          <a:effectLst/>
                          <a:latin typeface="Coptic1" pitchFamily="2" charset="0"/>
                          <a:cs typeface="Arial" charset="0"/>
                        </a:rPr>
                        <a:t>a~m</a:t>
                      </a:r>
                      <a:r>
                        <a:rPr kumimoji="0" lang="en-US" sz="4400" b="0" i="0" u="none" strike="noStrike" cap="none" normalizeH="0" baseline="0" dirty="0">
                          <a:ln>
                            <a:noFill/>
                          </a:ln>
                          <a:solidFill>
                            <a:schemeClr val="tx1"/>
                          </a:solidFill>
                          <a:effectLst/>
                          <a:latin typeface="Coptic1" pitchFamily="2" charset="0"/>
                          <a:cs typeface="Arial" charset="0"/>
                        </a:rPr>
                        <a:t>/n: </a:t>
                      </a:r>
                      <a:r>
                        <a:rPr kumimoji="0" lang="en-US" sz="4400" b="0" i="0" u="none" strike="noStrike" cap="none" normalizeH="0" baseline="0" dirty="0" err="1">
                          <a:ln>
                            <a:noFill/>
                          </a:ln>
                          <a:solidFill>
                            <a:schemeClr val="tx1"/>
                          </a:solidFill>
                          <a:effectLst/>
                          <a:latin typeface="Coptic1" pitchFamily="2" charset="0"/>
                          <a:cs typeface="Arial" charset="0"/>
                        </a:rPr>
                        <a:t>Agia</a:t>
                      </a:r>
                      <a:r>
                        <a:rPr kumimoji="0" lang="en-US" sz="4400" b="0" i="0" u="none" strike="noStrike" cap="none" normalizeH="0" baseline="0" dirty="0">
                          <a:ln>
                            <a:noFill/>
                          </a:ln>
                          <a:solidFill>
                            <a:schemeClr val="tx1"/>
                          </a:solidFill>
                          <a:effectLst/>
                          <a:latin typeface="Coptic1" pitchFamily="2" charset="0"/>
                          <a:cs typeface="Arial" charset="0"/>
                        </a:rPr>
                        <a:t> </a:t>
                      </a:r>
                      <a:r>
                        <a:rPr kumimoji="0" lang="en-US" sz="4400" b="0" i="0" u="none" strike="noStrike" cap="none" normalizeH="0" baseline="0" dirty="0" err="1">
                          <a:ln>
                            <a:noFill/>
                          </a:ln>
                          <a:solidFill>
                            <a:schemeClr val="tx1"/>
                          </a:solidFill>
                          <a:effectLst/>
                          <a:latin typeface="Coptic1" pitchFamily="2" charset="0"/>
                          <a:cs typeface="Arial" charset="0"/>
                        </a:rPr>
                        <a:t>T~riac</a:t>
                      </a:r>
                      <a:r>
                        <a:rPr kumimoji="0" lang="en-US" sz="4400" b="0" i="0" u="none" strike="noStrike" cap="none" normalizeH="0" baseline="0" dirty="0">
                          <a:ln>
                            <a:noFill/>
                          </a:ln>
                          <a:solidFill>
                            <a:schemeClr val="tx1"/>
                          </a:solidFill>
                          <a:effectLst/>
                          <a:latin typeface="Coptic1" pitchFamily="2" charset="0"/>
                          <a:cs typeface="Arial" charset="0"/>
                        </a:rPr>
                        <a:t> </a:t>
                      </a:r>
                      <a:r>
                        <a:rPr kumimoji="0" lang="en-US" sz="4400" b="0" i="0" u="none" strike="noStrike" cap="none" normalizeH="0" baseline="0" dirty="0" err="1">
                          <a:ln>
                            <a:noFill/>
                          </a:ln>
                          <a:solidFill>
                            <a:schemeClr val="tx1"/>
                          </a:solidFill>
                          <a:effectLst/>
                          <a:latin typeface="Coptic1" pitchFamily="2" charset="0"/>
                          <a:cs typeface="Arial" charset="0"/>
                        </a:rPr>
                        <a:t>e~le</a:t>
                      </a:r>
                      <a:r>
                        <a:rPr kumimoji="0" lang="en-US" sz="4400" b="0" i="0" u="none" strike="noStrike" cap="none" normalizeH="0" baseline="0" dirty="0">
                          <a:ln>
                            <a:noFill/>
                          </a:ln>
                          <a:solidFill>
                            <a:schemeClr val="tx1"/>
                          </a:solidFill>
                          <a:effectLst/>
                          <a:latin typeface="Coptic1" pitchFamily="2" charset="0"/>
                          <a:cs typeface="Arial" charset="0"/>
                        </a:rPr>
                        <a:t>/~con /~</a:t>
                      </a:r>
                      <a:r>
                        <a:rPr kumimoji="0" lang="en-US" sz="4400" b="0" i="0" u="none" strike="noStrike" cap="none" normalizeH="0" baseline="0" dirty="0" err="1">
                          <a:ln>
                            <a:noFill/>
                          </a:ln>
                          <a:solidFill>
                            <a:schemeClr val="tx1"/>
                          </a:solidFill>
                          <a:effectLst/>
                          <a:latin typeface="Coptic1" pitchFamily="2" charset="0"/>
                          <a:cs typeface="Arial" charset="0"/>
                        </a:rPr>
                        <a:t>mac</a:t>
                      </a:r>
                      <a:r>
                        <a:rPr kumimoji="0" lang="en-US" sz="4400" b="0" i="0" u="none" strike="noStrike" cap="none" normalizeH="0" baseline="0" dirty="0">
                          <a:ln>
                            <a:noFill/>
                          </a:ln>
                          <a:solidFill>
                            <a:schemeClr val="tx1"/>
                          </a:solidFill>
                          <a:effectLst/>
                          <a:latin typeface="Coptic1" pitchFamily="2" charset="0"/>
                          <a:cs typeface="Arial" charset="0"/>
                        </a:rPr>
                        <a:t>.</a:t>
                      </a:r>
                      <a:endParaRPr kumimoji="0" lang="en-US" sz="4400" b="0" i="1" u="none" strike="noStrike" cap="none" normalizeH="0" baseline="0" dirty="0">
                        <a:ln>
                          <a:noFill/>
                        </a:ln>
                        <a:solidFill>
                          <a:schemeClr val="tx1"/>
                        </a:solidFill>
                        <a:effectLst/>
                        <a:latin typeface="Arial" charset="0"/>
                        <a:cs typeface="Arial" charset="0"/>
                      </a:endParaRPr>
                    </a:p>
                  </a:txBody>
                  <a:tcPr marL="121920" marR="121920" horzOverflow="overflow">
                    <a:lnL>
                      <a:noFill/>
                    </a:lnL>
                    <a:lnR>
                      <a:noFill/>
                    </a:lnR>
                    <a:lnT cap="flat">
                      <a:noFill/>
                    </a:lnT>
                    <a:lnB cap="flat">
                      <a:noFill/>
                    </a:lnB>
                    <a:lnTlToBr>
                      <a:noFill/>
                    </a:lnTlToBr>
                    <a:lnBlToTr>
                      <a:noFill/>
                    </a:lnBlToTr>
                    <a:noFill/>
                  </a:tcPr>
                </a:tc>
                <a:tc>
                  <a:txBody>
                    <a:bodyPr/>
                    <a:lstStyle/>
                    <a:p>
                      <a:pPr marL="0" marR="0" lvl="0" indent="0" algn="just" defTabSz="914400" rtl="0" eaLnBrk="1" fontAlgn="base" latinLnBrk="0" hangingPunct="1">
                        <a:lnSpc>
                          <a:spcPct val="90000"/>
                        </a:lnSpc>
                        <a:spcBef>
                          <a:spcPct val="20000"/>
                        </a:spcBef>
                        <a:spcAft>
                          <a:spcPct val="0"/>
                        </a:spcAft>
                        <a:buClrTx/>
                        <a:buSzTx/>
                        <a:buFontTx/>
                        <a:buNone/>
                        <a:tabLst/>
                      </a:pPr>
                      <a:r>
                        <a:rPr kumimoji="0" lang="en-US" sz="4000" b="0" i="0" u="none" strike="noStrike" cap="none" normalizeH="0" baseline="0" dirty="0" err="1">
                          <a:ln>
                            <a:noFill/>
                          </a:ln>
                          <a:solidFill>
                            <a:schemeClr val="tx1"/>
                          </a:solidFill>
                          <a:effectLst/>
                          <a:latin typeface="Arial" charset="0"/>
                          <a:cs typeface="Arial" charset="0"/>
                        </a:rPr>
                        <a:t>Gloire</a:t>
                      </a:r>
                      <a:r>
                        <a:rPr kumimoji="0" lang="en-US" sz="4000" b="0" i="0" u="none" strike="noStrike" cap="none" normalizeH="0" baseline="0" dirty="0">
                          <a:ln>
                            <a:noFill/>
                          </a:ln>
                          <a:solidFill>
                            <a:schemeClr val="tx1"/>
                          </a:solidFill>
                          <a:effectLst/>
                          <a:latin typeface="Arial" charset="0"/>
                          <a:cs typeface="Arial" charset="0"/>
                        </a:rPr>
                        <a:t> au Père,  au </a:t>
                      </a:r>
                      <a:r>
                        <a:rPr kumimoji="0" lang="en-US" sz="4000" b="0" i="0" u="none" strike="noStrike" cap="none" normalizeH="0" baseline="0" dirty="0" err="1">
                          <a:ln>
                            <a:noFill/>
                          </a:ln>
                          <a:solidFill>
                            <a:schemeClr val="tx1"/>
                          </a:solidFill>
                          <a:effectLst/>
                          <a:latin typeface="Arial" charset="0"/>
                          <a:cs typeface="Arial" charset="0"/>
                        </a:rPr>
                        <a:t>Fils</a:t>
                      </a:r>
                      <a:r>
                        <a:rPr kumimoji="0" lang="en-US" sz="4000" b="0" i="0" u="none" strike="noStrike" cap="none" normalizeH="0" baseline="0" dirty="0">
                          <a:ln>
                            <a:noFill/>
                          </a:ln>
                          <a:solidFill>
                            <a:schemeClr val="tx1"/>
                          </a:solidFill>
                          <a:effectLst/>
                          <a:latin typeface="Arial" charset="0"/>
                          <a:cs typeface="Arial" charset="0"/>
                        </a:rPr>
                        <a:t> et au Saint Esprit, </a:t>
                      </a:r>
                      <a:r>
                        <a:rPr kumimoji="0" lang="en-US" sz="4000" b="0" i="0" u="none" strike="noStrike" cap="none" normalizeH="0" baseline="0" dirty="0" err="1">
                          <a:ln>
                            <a:noFill/>
                          </a:ln>
                          <a:solidFill>
                            <a:schemeClr val="tx1"/>
                          </a:solidFill>
                          <a:effectLst/>
                          <a:latin typeface="Arial" charset="0"/>
                          <a:cs typeface="Arial" charset="0"/>
                        </a:rPr>
                        <a:t>maintenant</a:t>
                      </a:r>
                      <a:r>
                        <a:rPr kumimoji="0" lang="en-US" sz="4000" b="0" i="0" u="none" strike="noStrike" cap="none" normalizeH="0" baseline="0" dirty="0">
                          <a:ln>
                            <a:noFill/>
                          </a:ln>
                          <a:solidFill>
                            <a:schemeClr val="tx1"/>
                          </a:solidFill>
                          <a:effectLst/>
                          <a:latin typeface="Arial" charset="0"/>
                          <a:cs typeface="Arial" charset="0"/>
                        </a:rPr>
                        <a:t>, </a:t>
                      </a:r>
                      <a:r>
                        <a:rPr kumimoji="0" lang="en-US" sz="4000" b="0" i="0" u="none" strike="noStrike" cap="none" normalizeH="0" baseline="0" dirty="0" err="1">
                          <a:ln>
                            <a:noFill/>
                          </a:ln>
                          <a:solidFill>
                            <a:schemeClr val="tx1"/>
                          </a:solidFill>
                          <a:effectLst/>
                          <a:latin typeface="Arial" charset="0"/>
                          <a:cs typeface="Arial" charset="0"/>
                        </a:rPr>
                        <a:t>toujours</a:t>
                      </a:r>
                      <a:r>
                        <a:rPr kumimoji="0" lang="en-US" sz="4000" b="0" i="0" u="none" strike="noStrike" cap="none" normalizeH="0" baseline="0" dirty="0">
                          <a:ln>
                            <a:noFill/>
                          </a:ln>
                          <a:solidFill>
                            <a:schemeClr val="tx1"/>
                          </a:solidFill>
                          <a:effectLst/>
                          <a:latin typeface="Arial" charset="0"/>
                          <a:cs typeface="Arial" charset="0"/>
                        </a:rPr>
                        <a:t> et dans les siècles des siècles. Amen.</a:t>
                      </a:r>
                    </a:p>
                    <a:p>
                      <a:pPr marL="0" marR="0" lvl="0" indent="0" algn="just" defTabSz="914400" rtl="0" eaLnBrk="1" fontAlgn="base" latinLnBrk="0" hangingPunct="1">
                        <a:lnSpc>
                          <a:spcPct val="90000"/>
                        </a:lnSpc>
                        <a:spcBef>
                          <a:spcPct val="20000"/>
                        </a:spcBef>
                        <a:spcAft>
                          <a:spcPct val="0"/>
                        </a:spcAft>
                        <a:buClrTx/>
                        <a:buSzTx/>
                        <a:buFontTx/>
                        <a:buNone/>
                        <a:tabLst/>
                      </a:pPr>
                      <a:r>
                        <a:rPr kumimoji="0" lang="en-US" sz="4000" b="0" i="0" u="none" strike="noStrike" cap="none" normalizeH="0" baseline="0" dirty="0">
                          <a:ln>
                            <a:noFill/>
                          </a:ln>
                          <a:solidFill>
                            <a:schemeClr val="tx1"/>
                          </a:solidFill>
                          <a:effectLst/>
                          <a:latin typeface="Arial" charset="0"/>
                          <a:cs typeface="Arial" charset="0"/>
                        </a:rPr>
                        <a:t>Ô Sainte </a:t>
                      </a:r>
                      <a:r>
                        <a:rPr kumimoji="0" lang="en-US" sz="4000" b="0" i="0" u="none" strike="noStrike" cap="none" normalizeH="0" baseline="0" dirty="0" err="1">
                          <a:ln>
                            <a:noFill/>
                          </a:ln>
                          <a:solidFill>
                            <a:schemeClr val="tx1"/>
                          </a:solidFill>
                          <a:effectLst/>
                          <a:latin typeface="Arial" charset="0"/>
                          <a:cs typeface="Arial" charset="0"/>
                        </a:rPr>
                        <a:t>Trinité</a:t>
                      </a:r>
                      <a:r>
                        <a:rPr kumimoji="0" lang="en-US" sz="4000" b="0" i="0" u="none" strike="noStrike" cap="none" normalizeH="0" baseline="0" dirty="0">
                          <a:ln>
                            <a:noFill/>
                          </a:ln>
                          <a:solidFill>
                            <a:schemeClr val="tx1"/>
                          </a:solidFill>
                          <a:effectLst/>
                          <a:latin typeface="Arial" charset="0"/>
                          <a:cs typeface="Arial" charset="0"/>
                        </a:rPr>
                        <a:t> </a:t>
                      </a:r>
                      <a:r>
                        <a:rPr kumimoji="0" lang="en-US" sz="4000" b="0" i="0" u="none" strike="noStrike" cap="none" normalizeH="0" baseline="0" dirty="0" err="1">
                          <a:ln>
                            <a:noFill/>
                          </a:ln>
                          <a:solidFill>
                            <a:schemeClr val="tx1"/>
                          </a:solidFill>
                          <a:effectLst/>
                          <a:latin typeface="Arial" charset="0"/>
                          <a:cs typeface="Arial" charset="0"/>
                        </a:rPr>
                        <a:t>aie</a:t>
                      </a:r>
                      <a:r>
                        <a:rPr kumimoji="0" lang="en-US" sz="4000" b="0" i="0" u="none" strike="noStrike" cap="none" normalizeH="0" baseline="0" dirty="0">
                          <a:ln>
                            <a:noFill/>
                          </a:ln>
                          <a:solidFill>
                            <a:schemeClr val="tx1"/>
                          </a:solidFill>
                          <a:effectLst/>
                          <a:latin typeface="Arial" charset="0"/>
                          <a:cs typeface="Arial" charset="0"/>
                        </a:rPr>
                        <a:t> </a:t>
                      </a:r>
                      <a:r>
                        <a:rPr kumimoji="0" lang="en-US" sz="4000" b="0" i="0" u="none" strike="noStrike" cap="none" normalizeH="0" baseline="0" dirty="0" err="1">
                          <a:ln>
                            <a:noFill/>
                          </a:ln>
                          <a:solidFill>
                            <a:schemeClr val="tx1"/>
                          </a:solidFill>
                          <a:effectLst/>
                          <a:latin typeface="Arial" charset="0"/>
                          <a:cs typeface="Arial" charset="0"/>
                        </a:rPr>
                        <a:t>pitié</a:t>
                      </a:r>
                      <a:r>
                        <a:rPr kumimoji="0" lang="en-US" sz="4000" b="0" i="0" u="none" strike="noStrike" cap="none" normalizeH="0" baseline="0" dirty="0">
                          <a:ln>
                            <a:noFill/>
                          </a:ln>
                          <a:solidFill>
                            <a:schemeClr val="tx1"/>
                          </a:solidFill>
                          <a:effectLst/>
                          <a:latin typeface="Arial" charset="0"/>
                          <a:cs typeface="Arial" charset="0"/>
                        </a:rPr>
                        <a:t> de nous.</a:t>
                      </a:r>
                    </a:p>
                  </a:txBody>
                  <a:tcPr marL="121920" marR="121920" horzOverflow="overflow">
                    <a:lnL>
                      <a:noFill/>
                    </a:lnL>
                    <a:lnR>
                      <a:noFill/>
                    </a:lnR>
                    <a:lnT cap="flat">
                      <a:noFill/>
                    </a:lnT>
                    <a:lnB cap="flat">
                      <a:noFill/>
                    </a:lnB>
                    <a:lnTlToBr>
                      <a:noFill/>
                    </a:lnTlToBr>
                    <a:lnBlToTr>
                      <a:noFill/>
                    </a:lnBlToTr>
                    <a:noFill/>
                  </a:tcPr>
                </a:tc>
                <a:tc>
                  <a:txBody>
                    <a:bodyPr/>
                    <a:lstStyle/>
                    <a:p>
                      <a:pPr marL="0" marR="0" lvl="0" indent="0" algn="just" defTabSz="914400" rtl="1" eaLnBrk="1" fontAlgn="base" latinLnBrk="0" hangingPunct="1">
                        <a:lnSpc>
                          <a:spcPct val="90000"/>
                        </a:lnSpc>
                        <a:spcBef>
                          <a:spcPct val="20000"/>
                        </a:spcBef>
                        <a:spcAft>
                          <a:spcPct val="0"/>
                        </a:spcAft>
                        <a:buClrTx/>
                        <a:buSzTx/>
                        <a:buFontTx/>
                        <a:buNone/>
                        <a:tabLst/>
                      </a:pPr>
                      <a:r>
                        <a:rPr kumimoji="0" lang="ar-EG" sz="4400" b="0" i="0" u="none" strike="noStrike" cap="none" normalizeH="0" baseline="0" dirty="0">
                          <a:ln>
                            <a:noFill/>
                          </a:ln>
                          <a:solidFill>
                            <a:schemeClr val="tx1"/>
                          </a:solidFill>
                          <a:effectLst/>
                          <a:latin typeface="Coptic1" pitchFamily="2" charset="0"/>
                          <a:cs typeface="Arial" charset="0"/>
                        </a:rPr>
                        <a:t>المجد </a:t>
                      </a:r>
                      <a:r>
                        <a:rPr kumimoji="0" lang="ar-EG" sz="4400" b="0" i="0" u="none" strike="noStrike" cap="none" normalizeH="0" baseline="0" dirty="0" err="1">
                          <a:ln>
                            <a:noFill/>
                          </a:ln>
                          <a:solidFill>
                            <a:schemeClr val="tx1"/>
                          </a:solidFill>
                          <a:effectLst/>
                          <a:latin typeface="Coptic1" pitchFamily="2" charset="0"/>
                          <a:cs typeface="Arial" charset="0"/>
                        </a:rPr>
                        <a:t>الاب</a:t>
                      </a:r>
                      <a:r>
                        <a:rPr kumimoji="0" lang="ar-EG" sz="4400" b="0" i="0" u="none" strike="noStrike" cap="none" normalizeH="0" baseline="0" dirty="0">
                          <a:ln>
                            <a:noFill/>
                          </a:ln>
                          <a:solidFill>
                            <a:schemeClr val="tx1"/>
                          </a:solidFill>
                          <a:effectLst/>
                          <a:latin typeface="Coptic1" pitchFamily="2" charset="0"/>
                          <a:cs typeface="Arial" charset="0"/>
                        </a:rPr>
                        <a:t> والابن والروح القدس . </a:t>
                      </a:r>
                      <a:r>
                        <a:rPr kumimoji="0" lang="ar-EG" sz="4400" b="0" i="0" u="none" strike="noStrike" cap="none" normalizeH="0" baseline="0" dirty="0" err="1">
                          <a:ln>
                            <a:noFill/>
                          </a:ln>
                          <a:solidFill>
                            <a:schemeClr val="tx1"/>
                          </a:solidFill>
                          <a:effectLst/>
                          <a:latin typeface="Coptic1" pitchFamily="2" charset="0"/>
                          <a:cs typeface="Arial" charset="0"/>
                        </a:rPr>
                        <a:t>الان</a:t>
                      </a:r>
                      <a:r>
                        <a:rPr kumimoji="0" lang="ar-EG" sz="4400" b="0" i="0" u="none" strike="noStrike" cap="none" normalizeH="0" baseline="0" dirty="0">
                          <a:ln>
                            <a:noFill/>
                          </a:ln>
                          <a:solidFill>
                            <a:schemeClr val="tx1"/>
                          </a:solidFill>
                          <a:effectLst/>
                          <a:latin typeface="Coptic1" pitchFamily="2" charset="0"/>
                          <a:cs typeface="Arial" charset="0"/>
                        </a:rPr>
                        <a:t> وكل </a:t>
                      </a:r>
                      <a:r>
                        <a:rPr kumimoji="0" lang="ar-EG" sz="4400" b="0" i="0" u="none" strike="noStrike" cap="none" normalizeH="0" baseline="0" dirty="0" err="1">
                          <a:ln>
                            <a:noFill/>
                          </a:ln>
                          <a:solidFill>
                            <a:schemeClr val="tx1"/>
                          </a:solidFill>
                          <a:effectLst/>
                          <a:latin typeface="Coptic1" pitchFamily="2" charset="0"/>
                          <a:cs typeface="Arial" charset="0"/>
                        </a:rPr>
                        <a:t>اوان</a:t>
                      </a:r>
                      <a:r>
                        <a:rPr kumimoji="0" lang="ar-EG" sz="4400" b="0" i="0" u="none" strike="noStrike" cap="none" normalizeH="0" baseline="0" dirty="0">
                          <a:ln>
                            <a:noFill/>
                          </a:ln>
                          <a:solidFill>
                            <a:schemeClr val="tx1"/>
                          </a:solidFill>
                          <a:effectLst/>
                          <a:latin typeface="Coptic1" pitchFamily="2" charset="0"/>
                          <a:cs typeface="Arial" charset="0"/>
                        </a:rPr>
                        <a:t> والى دهر الدهور أمين. أيها الثالوث المقدس أرحمنا.</a:t>
                      </a:r>
                      <a:endParaRPr kumimoji="0" lang="en-US" sz="4400" b="0" i="0" u="none" strike="noStrike" cap="none" normalizeH="0" baseline="0" dirty="0">
                        <a:ln>
                          <a:noFill/>
                        </a:ln>
                        <a:solidFill>
                          <a:schemeClr val="tx1"/>
                        </a:solidFill>
                        <a:effectLst/>
                        <a:latin typeface="Coptic1" pitchFamily="2" charset="0"/>
                        <a:cs typeface="Arial" charset="0"/>
                      </a:endParaRPr>
                    </a:p>
                  </a:txBody>
                  <a:tcPr marL="121920" marR="121920" horzOverflow="overflow">
                    <a:lnL>
                      <a:noFill/>
                    </a:lnL>
                    <a:lnR cap="flat">
                      <a:noFill/>
                    </a:lnR>
                    <a:lnT cap="flat">
                      <a:noFill/>
                    </a:lnT>
                    <a:lnB cap="flat">
                      <a:noFill/>
                    </a:lnB>
                    <a:lnTlToBr>
                      <a:noFill/>
                    </a:lnTlToBr>
                    <a:lnBlToTr>
                      <a:noFill/>
                    </a:lnBlToTr>
                    <a:noFill/>
                  </a:tcPr>
                </a:tc>
                <a:extLst>
                  <a:ext uri="{0D108BD9-81ED-4DB2-BD59-A6C34878D82A}">
                    <a16:rowId xmlns:a16="http://schemas.microsoft.com/office/drawing/2014/main" val="10000"/>
                  </a:ext>
                </a:extLst>
              </a:tr>
            </a:tbl>
          </a:graphicData>
        </a:graphic>
      </p:graphicFrame>
    </p:spTree>
  </p:cSld>
  <p:clrMapOvr>
    <a:masterClrMapping/>
  </p:clrMapOvr>
  <p:transition/>
</p:sld>
</file>

<file path=ppt/slides/slide7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3520898" name="Group 2"/>
          <p:cNvGraphicFramePr>
            <a:graphicFrameLocks noGrp="1"/>
          </p:cNvGraphicFramePr>
          <p:nvPr/>
        </p:nvGraphicFramePr>
        <p:xfrm>
          <a:off x="407368" y="424193"/>
          <a:ext cx="11377264" cy="6107183"/>
        </p:xfrm>
        <a:graphic>
          <a:graphicData uri="http://schemas.openxmlformats.org/drawingml/2006/table">
            <a:tbl>
              <a:tblPr/>
              <a:tblGrid>
                <a:gridCol w="3338980">
                  <a:extLst>
                    <a:ext uri="{9D8B030D-6E8A-4147-A177-3AD203B41FA5}">
                      <a16:colId xmlns:a16="http://schemas.microsoft.com/office/drawing/2014/main" val="20000"/>
                    </a:ext>
                  </a:extLst>
                </a:gridCol>
                <a:gridCol w="4575638">
                  <a:extLst>
                    <a:ext uri="{9D8B030D-6E8A-4147-A177-3AD203B41FA5}">
                      <a16:colId xmlns:a16="http://schemas.microsoft.com/office/drawing/2014/main" val="20001"/>
                    </a:ext>
                  </a:extLst>
                </a:gridCol>
                <a:gridCol w="3462646">
                  <a:extLst>
                    <a:ext uri="{9D8B030D-6E8A-4147-A177-3AD203B41FA5}">
                      <a16:colId xmlns:a16="http://schemas.microsoft.com/office/drawing/2014/main" val="20002"/>
                    </a:ext>
                  </a:extLst>
                </a:gridCol>
              </a:tblGrid>
              <a:tr h="1040045">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sz="2700" b="0" i="0" u="sng" strike="noStrike" cap="none" normalizeH="0" baseline="0" dirty="0" err="1">
                          <a:ln>
                            <a:noFill/>
                          </a:ln>
                          <a:solidFill>
                            <a:schemeClr val="tx1"/>
                          </a:solidFill>
                          <a:effectLst/>
                          <a:latin typeface="Coptic1" pitchFamily="2" charset="0"/>
                          <a:cs typeface="Times New Roman" pitchFamily="18" charset="0"/>
                        </a:rPr>
                        <a:t>Piou</a:t>
                      </a:r>
                      <a:r>
                        <a:rPr kumimoji="0" lang="en-US" sz="2700" b="0" i="0" u="sng" strike="noStrike" cap="none" normalizeH="0" baseline="0" dirty="0">
                          <a:ln>
                            <a:noFill/>
                          </a:ln>
                          <a:solidFill>
                            <a:schemeClr val="tx1"/>
                          </a:solidFill>
                          <a:effectLst/>
                          <a:latin typeface="Coptic1" pitchFamily="2" charset="0"/>
                          <a:cs typeface="Times New Roman" pitchFamily="18" charset="0"/>
                        </a:rPr>
                        <a:t>/b:</a:t>
                      </a:r>
                    </a:p>
                    <a:p>
                      <a:pPr marL="0" marR="0" lvl="0" indent="0" algn="ctr" defTabSz="914400" rtl="0" eaLnBrk="0" fontAlgn="base" latinLnBrk="0" hangingPunct="0">
                        <a:lnSpc>
                          <a:spcPct val="100000"/>
                        </a:lnSpc>
                        <a:spcBef>
                          <a:spcPct val="0"/>
                        </a:spcBef>
                        <a:spcAft>
                          <a:spcPct val="0"/>
                        </a:spcAft>
                        <a:buClrTx/>
                        <a:buSzTx/>
                        <a:buFontTx/>
                        <a:buNone/>
                        <a:tabLst/>
                      </a:pPr>
                      <a:r>
                        <a:rPr kumimoji="0" lang="en-US" sz="3200" b="0" i="0" u="none" strike="noStrike" cap="none" normalizeH="0" baseline="0" dirty="0" err="1">
                          <a:ln>
                            <a:noFill/>
                          </a:ln>
                          <a:solidFill>
                            <a:schemeClr val="tx1"/>
                          </a:solidFill>
                          <a:effectLst/>
                          <a:latin typeface="Coptic1" pitchFamily="2" charset="0"/>
                          <a:cs typeface="Arial" charset="0"/>
                        </a:rPr>
                        <a:t>Sl</a:t>
                      </a:r>
                      <a:r>
                        <a:rPr kumimoji="0" lang="en-US" sz="3200" b="0" i="0" u="none" strike="noStrike" cap="none" normalizeH="0" baseline="0" dirty="0">
                          <a:ln>
                            <a:noFill/>
                          </a:ln>
                          <a:solidFill>
                            <a:schemeClr val="tx1"/>
                          </a:solidFill>
                          <a:effectLst/>
                          <a:latin typeface="Coptic1" pitchFamily="2" charset="0"/>
                          <a:cs typeface="Arial" charset="0"/>
                        </a:rPr>
                        <a:t>/l</a:t>
                      </a:r>
                    </a:p>
                  </a:txBody>
                  <a:tcPr marL="121920" marR="121920" horzOverflow="overflow">
                    <a:lnL>
                      <a:noFill/>
                    </a:lnL>
                    <a:lnR>
                      <a:noFill/>
                    </a:lnR>
                    <a:lnT cap="flat">
                      <a:noFill/>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fr-CA" sz="2700" b="0" i="0" u="sng" strike="noStrike" cap="none" normalizeH="0" baseline="0" dirty="0">
                          <a:ln>
                            <a:noFill/>
                          </a:ln>
                          <a:solidFill>
                            <a:schemeClr val="tx1"/>
                          </a:solidFill>
                          <a:effectLst/>
                          <a:latin typeface="Arial" charset="0"/>
                          <a:cs typeface="Arial" charset="0"/>
                        </a:rPr>
                        <a:t>Prêtre:</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fr-CA" sz="3200" b="0" i="0" u="none" strike="noStrike" cap="none" normalizeH="0" baseline="0" dirty="0">
                          <a:ln>
                            <a:noFill/>
                          </a:ln>
                          <a:solidFill>
                            <a:schemeClr val="tx1"/>
                          </a:solidFill>
                          <a:effectLst/>
                          <a:latin typeface="Arial" charset="0"/>
                          <a:cs typeface="Arial" charset="0"/>
                        </a:rPr>
                        <a:t>Prions.</a:t>
                      </a:r>
                      <a:endParaRPr kumimoji="0" lang="en-US" sz="3200" b="0" i="0" u="none" strike="noStrike" cap="none" normalizeH="0" baseline="0" dirty="0">
                        <a:ln>
                          <a:noFill/>
                        </a:ln>
                        <a:solidFill>
                          <a:schemeClr val="tx1"/>
                        </a:solidFill>
                        <a:effectLst/>
                        <a:latin typeface="Arial" charset="0"/>
                        <a:cs typeface="Arial" charset="0"/>
                      </a:endParaRPr>
                    </a:p>
                  </a:txBody>
                  <a:tcPr marL="121920" marR="121920" horzOverflow="overflow">
                    <a:lnL>
                      <a:noFill/>
                    </a:lnL>
                    <a:lnR>
                      <a:noFill/>
                    </a:lnR>
                    <a:lnT cap="flat">
                      <a:noFill/>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SA" sz="2700" b="0" i="0" u="sng" strike="noStrike" cap="none" normalizeH="0" baseline="0" dirty="0">
                          <a:ln>
                            <a:noFill/>
                          </a:ln>
                          <a:solidFill>
                            <a:schemeClr val="tx1"/>
                          </a:solidFill>
                          <a:effectLst/>
                          <a:latin typeface="Arial" charset="0"/>
                          <a:cs typeface="Arial" charset="0"/>
                        </a:rPr>
                        <a:t>الكاهن:</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SA" sz="3200" b="0" i="0" u="none" strike="noStrike" cap="none" normalizeH="0" baseline="0" dirty="0">
                          <a:ln>
                            <a:noFill/>
                          </a:ln>
                          <a:solidFill>
                            <a:schemeClr val="tx1"/>
                          </a:solidFill>
                          <a:effectLst/>
                          <a:latin typeface="Arial" charset="0"/>
                          <a:cs typeface="Arial" charset="0"/>
                        </a:rPr>
                        <a:t>صلِّ.</a:t>
                      </a:r>
                      <a:endParaRPr kumimoji="0" lang="en-US" sz="3200" b="0" i="0" u="none" strike="noStrike" cap="none" normalizeH="0" baseline="0" dirty="0">
                        <a:ln>
                          <a:noFill/>
                        </a:ln>
                        <a:solidFill>
                          <a:schemeClr val="tx1"/>
                        </a:solidFill>
                        <a:effectLst/>
                        <a:latin typeface="Arial" charset="0"/>
                        <a:cs typeface="Arial" charset="0"/>
                      </a:endParaRPr>
                    </a:p>
                  </a:txBody>
                  <a:tcPr marL="121920" marR="121920" horzOverflow="overflow">
                    <a:lnL>
                      <a:noFill/>
                    </a:lnL>
                    <a:lnR cap="flat">
                      <a:noFill/>
                    </a:lnR>
                    <a:lnT cap="flat">
                      <a:noFill/>
                    </a:lnT>
                    <a:lnB>
                      <a:noFill/>
                    </a:lnB>
                    <a:lnTlToBr>
                      <a:noFill/>
                    </a:lnTlToBr>
                    <a:lnBlToTr>
                      <a:noFill/>
                    </a:lnBlToTr>
                    <a:noFill/>
                  </a:tcPr>
                </a:tc>
                <a:extLst>
                  <a:ext uri="{0D108BD9-81ED-4DB2-BD59-A6C34878D82A}">
                    <a16:rowId xmlns:a16="http://schemas.microsoft.com/office/drawing/2014/main" val="10000"/>
                  </a:ext>
                </a:extLst>
              </a:tr>
              <a:tr h="611791">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CA" sz="2700" b="0" i="0" u="sng" strike="noStrike" cap="none" normalizeH="0" baseline="0" dirty="0" err="1">
                          <a:ln>
                            <a:noFill/>
                          </a:ln>
                          <a:solidFill>
                            <a:schemeClr val="tx1"/>
                          </a:solidFill>
                          <a:effectLst/>
                          <a:latin typeface="Coptic1" pitchFamily="2" charset="0"/>
                          <a:cs typeface="Arial" charset="0"/>
                        </a:rPr>
                        <a:t>Pidiakwn</a:t>
                      </a:r>
                      <a:r>
                        <a:rPr kumimoji="0" lang="en-CA" sz="2700" b="0" i="0" u="sng" strike="noStrike" cap="none" normalizeH="0" baseline="0" dirty="0">
                          <a:ln>
                            <a:noFill/>
                          </a:ln>
                          <a:solidFill>
                            <a:schemeClr val="tx1"/>
                          </a:solidFill>
                          <a:effectLst/>
                          <a:latin typeface="Coptic1" pitchFamily="2" charset="0"/>
                          <a:cs typeface="Arial" charset="0"/>
                        </a:rPr>
                        <a:t>:</a:t>
                      </a:r>
                    </a:p>
                  </a:txBody>
                  <a:tcPr marL="121920" marR="121920" horzOverflow="overflow">
                    <a:lnL>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fr-CA" sz="2700" b="0" i="0" u="sng" strike="noStrike" cap="none" normalizeH="0" baseline="0" dirty="0">
                          <a:ln>
                            <a:noFill/>
                          </a:ln>
                          <a:solidFill>
                            <a:schemeClr val="tx1"/>
                          </a:solidFill>
                          <a:effectLst/>
                          <a:latin typeface="Arial" charset="0"/>
                          <a:cs typeface="Arial" charset="0"/>
                        </a:rPr>
                        <a:t>Diacre:</a:t>
                      </a:r>
                      <a:endParaRPr kumimoji="0" lang="en-US" sz="2700" b="0" i="0" u="sng" strike="noStrike" cap="none" normalizeH="0" baseline="0" dirty="0">
                        <a:ln>
                          <a:noFill/>
                        </a:ln>
                        <a:solidFill>
                          <a:schemeClr val="tx1"/>
                        </a:solidFill>
                        <a:effectLst/>
                        <a:latin typeface="Arial" charset="0"/>
                        <a:cs typeface="Arial" charset="0"/>
                      </a:endParaRPr>
                    </a:p>
                  </a:txBody>
                  <a:tcPr marL="121920" marR="121920" horzOverflow="overflow">
                    <a:lnL>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SA" sz="2700" b="0" i="0" u="sng" strike="noStrike" cap="none" normalizeH="0" baseline="0" dirty="0">
                          <a:ln>
                            <a:noFill/>
                          </a:ln>
                          <a:solidFill>
                            <a:schemeClr val="tx1"/>
                          </a:solidFill>
                          <a:effectLst/>
                          <a:latin typeface="Arial" charset="0"/>
                          <a:cs typeface="Arial" charset="0"/>
                        </a:rPr>
                        <a:t>الشماس:</a:t>
                      </a:r>
                      <a:endParaRPr kumimoji="0" lang="en-US" sz="2700" b="0" i="0" u="sng" strike="noStrike" cap="none" normalizeH="0" baseline="0" dirty="0">
                        <a:ln>
                          <a:noFill/>
                        </a:ln>
                        <a:solidFill>
                          <a:schemeClr val="tx1"/>
                        </a:solidFill>
                        <a:effectLst/>
                        <a:latin typeface="Arial" charset="0"/>
                        <a:cs typeface="Arial" charset="0"/>
                      </a:endParaRPr>
                    </a:p>
                  </a:txBody>
                  <a:tcPr marL="121920" marR="121920" horzOverflow="overflow">
                    <a:lnL>
                      <a:noFill/>
                    </a:lnL>
                    <a:lnR cap="flat">
                      <a:noFill/>
                    </a:lnR>
                    <a:lnT>
                      <a:noFill/>
                    </a:lnT>
                    <a:lnB>
                      <a:noFill/>
                    </a:lnB>
                    <a:lnTlToBr>
                      <a:noFill/>
                    </a:lnTlToBr>
                    <a:lnBlToTr>
                      <a:noFill/>
                    </a:lnBlToTr>
                    <a:noFill/>
                  </a:tcPr>
                </a:tc>
                <a:extLst>
                  <a:ext uri="{0D108BD9-81ED-4DB2-BD59-A6C34878D82A}">
                    <a16:rowId xmlns:a16="http://schemas.microsoft.com/office/drawing/2014/main" val="10001"/>
                  </a:ext>
                </a:extLst>
              </a:tr>
              <a:tr h="1133453">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sz="3200" b="0" i="0" u="none" strike="noStrike" cap="none" normalizeH="0" baseline="0" dirty="0" err="1">
                          <a:ln>
                            <a:noFill/>
                          </a:ln>
                          <a:solidFill>
                            <a:schemeClr val="tx1"/>
                          </a:solidFill>
                          <a:effectLst/>
                          <a:latin typeface="Coptic1" pitchFamily="2" charset="0"/>
                          <a:cs typeface="Arial" charset="0"/>
                        </a:rPr>
                        <a:t>Epi</a:t>
                      </a:r>
                      <a:r>
                        <a:rPr kumimoji="0" lang="en-US" sz="3200" b="0" i="0" u="none" strike="noStrike" cap="none" normalizeH="0" baseline="0" dirty="0">
                          <a:ln>
                            <a:noFill/>
                          </a:ln>
                          <a:solidFill>
                            <a:schemeClr val="tx1"/>
                          </a:solidFill>
                          <a:effectLst/>
                          <a:latin typeface="Coptic1" pitchFamily="2" charset="0"/>
                          <a:cs typeface="Arial" charset="0"/>
                        </a:rPr>
                        <a:t> </a:t>
                      </a:r>
                      <a:r>
                        <a:rPr kumimoji="0" lang="en-US" sz="3200" b="0" i="0" u="none" strike="noStrike" cap="none" normalizeH="0" baseline="0" dirty="0" err="1">
                          <a:ln>
                            <a:noFill/>
                          </a:ln>
                          <a:solidFill>
                            <a:schemeClr val="tx1"/>
                          </a:solidFill>
                          <a:effectLst/>
                          <a:latin typeface="Coptic1" pitchFamily="2" charset="0"/>
                          <a:cs typeface="Arial" charset="0"/>
                        </a:rPr>
                        <a:t>p~roceu</a:t>
                      </a:r>
                      <a:r>
                        <a:rPr kumimoji="0" lang="en-US" sz="3200" b="0" i="0" u="none" strike="noStrike" cap="none" normalizeH="0" baseline="0" dirty="0">
                          <a:ln>
                            <a:noFill/>
                          </a:ln>
                          <a:solidFill>
                            <a:schemeClr val="tx1"/>
                          </a:solidFill>
                          <a:effectLst/>
                          <a:latin typeface="Coptic1" pitchFamily="2" charset="0"/>
                          <a:cs typeface="Arial" charset="0"/>
                        </a:rPr>
                        <a:t>,/ </a:t>
                      </a:r>
                      <a:r>
                        <a:rPr kumimoji="0" lang="en-US" sz="3200" b="0" i="0" u="none" strike="noStrike" cap="none" normalizeH="0" baseline="0" dirty="0" err="1">
                          <a:ln>
                            <a:noFill/>
                          </a:ln>
                          <a:solidFill>
                            <a:schemeClr val="tx1"/>
                          </a:solidFill>
                          <a:effectLst/>
                          <a:latin typeface="Coptic1" pitchFamily="2" charset="0"/>
                          <a:cs typeface="Arial" charset="0"/>
                        </a:rPr>
                        <a:t>c~tay</a:t>
                      </a:r>
                      <a:r>
                        <a:rPr kumimoji="0" lang="en-US" sz="3200" b="0" i="0" u="none" strike="noStrike" cap="none" normalizeH="0" baseline="0" dirty="0">
                          <a:ln>
                            <a:noFill/>
                          </a:ln>
                          <a:solidFill>
                            <a:schemeClr val="tx1"/>
                          </a:solidFill>
                          <a:effectLst/>
                          <a:latin typeface="Coptic1" pitchFamily="2" charset="0"/>
                          <a:cs typeface="Arial" charset="0"/>
                        </a:rPr>
                        <a:t>/</a:t>
                      </a:r>
                      <a:r>
                        <a:rPr kumimoji="0" lang="en-US" sz="3200" b="0" i="0" u="none" strike="noStrike" cap="none" normalizeH="0" baseline="0" dirty="0" err="1">
                          <a:ln>
                            <a:noFill/>
                          </a:ln>
                          <a:solidFill>
                            <a:schemeClr val="tx1"/>
                          </a:solidFill>
                          <a:effectLst/>
                          <a:latin typeface="Coptic1" pitchFamily="2" charset="0"/>
                          <a:cs typeface="Arial" charset="0"/>
                        </a:rPr>
                        <a:t>te</a:t>
                      </a:r>
                      <a:endParaRPr kumimoji="0" lang="en-US" sz="3200" b="0" i="0" u="none" strike="noStrike" cap="none" normalizeH="0" baseline="0" dirty="0">
                        <a:ln>
                          <a:noFill/>
                        </a:ln>
                        <a:solidFill>
                          <a:schemeClr val="tx1"/>
                        </a:solidFill>
                        <a:effectLst/>
                        <a:latin typeface="Coptic1" pitchFamily="2" charset="0"/>
                        <a:cs typeface="Arial" charset="0"/>
                      </a:endParaRPr>
                    </a:p>
                  </a:txBody>
                  <a:tcPr marL="121920" marR="121920" horzOverflow="overflow">
                    <a:lnL>
                      <a:noFill/>
                    </a:lnL>
                    <a:lnR>
                      <a:noFill/>
                    </a:lnR>
                    <a:lnT>
                      <a:noFill/>
                    </a:lnT>
                    <a:lnB>
                      <a:noFill/>
                    </a:lnB>
                    <a:lnTlToBr>
                      <a:noFill/>
                    </a:lnTlToBr>
                    <a:lnBlToTr>
                      <a:noFill/>
                    </a:lnBlToTr>
                    <a:no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fr-CA" sz="3200" b="0" i="0" u="none" strike="noStrike" cap="none" normalizeH="0" baseline="0" dirty="0">
                          <a:ln>
                            <a:noFill/>
                          </a:ln>
                          <a:solidFill>
                            <a:schemeClr val="tx1"/>
                          </a:solidFill>
                          <a:effectLst/>
                          <a:latin typeface="Arial" charset="0"/>
                          <a:cs typeface="Arial" charset="0"/>
                        </a:rPr>
                        <a:t>Pour la prière </a:t>
                      </a:r>
                    </a:p>
                    <a:p>
                      <a:pPr marL="0" marR="0" lvl="0" indent="0" algn="ctr" defTabSz="914400" rtl="0" eaLnBrk="0" fontAlgn="base" latinLnBrk="0" hangingPunct="0">
                        <a:lnSpc>
                          <a:spcPct val="100000"/>
                        </a:lnSpc>
                        <a:spcBef>
                          <a:spcPct val="0"/>
                        </a:spcBef>
                        <a:spcAft>
                          <a:spcPct val="0"/>
                        </a:spcAft>
                        <a:buClrTx/>
                        <a:buSzTx/>
                        <a:buFontTx/>
                        <a:buNone/>
                        <a:tabLst/>
                      </a:pPr>
                      <a:r>
                        <a:rPr kumimoji="0" lang="fr-CA" sz="3200" b="0" i="0" u="none" strike="noStrike" cap="none" normalizeH="0" baseline="0" dirty="0">
                          <a:ln>
                            <a:noFill/>
                          </a:ln>
                          <a:solidFill>
                            <a:schemeClr val="tx1"/>
                          </a:solidFill>
                          <a:effectLst/>
                          <a:latin typeface="Arial" charset="0"/>
                          <a:cs typeface="Arial" charset="0"/>
                        </a:rPr>
                        <a:t>levons-nous</a:t>
                      </a:r>
                      <a:endParaRPr kumimoji="0" lang="en-US" sz="3200" b="0" i="0" u="none" strike="noStrike" cap="none" normalizeH="0" baseline="0" dirty="0">
                        <a:ln>
                          <a:noFill/>
                        </a:ln>
                        <a:solidFill>
                          <a:schemeClr val="tx1"/>
                        </a:solidFill>
                        <a:effectLst/>
                        <a:latin typeface="Arial" charset="0"/>
                        <a:cs typeface="Arial" charset="0"/>
                      </a:endParaRPr>
                    </a:p>
                  </a:txBody>
                  <a:tcPr marL="121920" marR="121920" horzOverflow="overflow">
                    <a:lnL>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SA" sz="3200" b="0" i="0" u="none" strike="noStrike" cap="none" normalizeH="0" baseline="0" dirty="0">
                          <a:ln>
                            <a:noFill/>
                          </a:ln>
                          <a:solidFill>
                            <a:schemeClr val="tx1"/>
                          </a:solidFill>
                          <a:effectLst/>
                          <a:latin typeface="Arial" charset="0"/>
                          <a:cs typeface="Arial" charset="0"/>
                        </a:rPr>
                        <a:t>للصلاة قفوا</a:t>
                      </a:r>
                      <a:r>
                        <a:rPr kumimoji="0" lang="ar-EG" sz="3200" b="0" i="0" u="none" strike="noStrike" cap="none" normalizeH="0" baseline="0" dirty="0">
                          <a:ln>
                            <a:noFill/>
                          </a:ln>
                          <a:solidFill>
                            <a:schemeClr val="tx1"/>
                          </a:solidFill>
                          <a:effectLst/>
                          <a:latin typeface="Arial" charset="0"/>
                          <a:cs typeface="Arial" charset="0"/>
                        </a:rPr>
                        <a:t>.</a:t>
                      </a:r>
                      <a:endParaRPr kumimoji="0" lang="en-US" sz="3200" b="0" i="0" u="none" strike="noStrike" cap="none" normalizeH="0" baseline="0" dirty="0">
                        <a:ln>
                          <a:noFill/>
                        </a:ln>
                        <a:solidFill>
                          <a:schemeClr val="tx1"/>
                        </a:solidFill>
                        <a:effectLst/>
                        <a:latin typeface="Arial" charset="0"/>
                        <a:cs typeface="Arial" charset="0"/>
                      </a:endParaRPr>
                    </a:p>
                  </a:txBody>
                  <a:tcPr marL="121920" marR="121920" horzOverflow="overflow">
                    <a:lnL>
                      <a:noFill/>
                    </a:lnL>
                    <a:lnR cap="flat">
                      <a:noFill/>
                    </a:lnR>
                    <a:lnT>
                      <a:noFill/>
                    </a:lnT>
                    <a:lnB>
                      <a:noFill/>
                    </a:lnB>
                    <a:lnTlToBr>
                      <a:noFill/>
                    </a:lnTlToBr>
                    <a:lnBlToTr>
                      <a:noFill/>
                    </a:lnBlToTr>
                    <a:noFill/>
                  </a:tcPr>
                </a:tc>
                <a:extLst>
                  <a:ext uri="{0D108BD9-81ED-4DB2-BD59-A6C34878D82A}">
                    <a16:rowId xmlns:a16="http://schemas.microsoft.com/office/drawing/2014/main" val="10002"/>
                  </a:ext>
                </a:extLst>
              </a:tr>
              <a:tr h="495259">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CA" sz="2700" b="0" i="0" u="sng" strike="noStrike" cap="none" normalizeH="0" baseline="0" dirty="0" err="1">
                          <a:ln>
                            <a:noFill/>
                          </a:ln>
                          <a:solidFill>
                            <a:schemeClr val="tx1"/>
                          </a:solidFill>
                          <a:effectLst/>
                          <a:latin typeface="Coptic1" pitchFamily="2" charset="0"/>
                          <a:cs typeface="Arial" charset="0"/>
                        </a:rPr>
                        <a:t>Piou</a:t>
                      </a:r>
                      <a:r>
                        <a:rPr kumimoji="0" lang="en-CA" sz="2700" b="0" i="0" u="sng" strike="noStrike" cap="none" normalizeH="0" baseline="0" dirty="0">
                          <a:ln>
                            <a:noFill/>
                          </a:ln>
                          <a:solidFill>
                            <a:schemeClr val="tx1"/>
                          </a:solidFill>
                          <a:effectLst/>
                          <a:latin typeface="Coptic1" pitchFamily="2" charset="0"/>
                          <a:cs typeface="Arial" charset="0"/>
                        </a:rPr>
                        <a:t>/b:</a:t>
                      </a:r>
                    </a:p>
                  </a:txBody>
                  <a:tcPr marL="121920" marR="121920" horzOverflow="overflow">
                    <a:lnL>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fr-CA" sz="2700" b="0" i="0" u="sng" strike="noStrike" cap="none" normalizeH="0" baseline="0" dirty="0">
                          <a:ln>
                            <a:noFill/>
                          </a:ln>
                          <a:solidFill>
                            <a:schemeClr val="tx1"/>
                          </a:solidFill>
                          <a:effectLst/>
                          <a:latin typeface="Arial" charset="0"/>
                          <a:cs typeface="Arial" charset="0"/>
                        </a:rPr>
                        <a:t>Prêtre:</a:t>
                      </a:r>
                      <a:endParaRPr kumimoji="0" lang="en-US" sz="2700" b="0" i="0" u="sng" strike="noStrike" cap="none" normalizeH="0" baseline="0" dirty="0">
                        <a:ln>
                          <a:noFill/>
                        </a:ln>
                        <a:solidFill>
                          <a:schemeClr val="tx1"/>
                        </a:solidFill>
                        <a:effectLst/>
                        <a:latin typeface="Arial" charset="0"/>
                        <a:cs typeface="Arial" charset="0"/>
                      </a:endParaRPr>
                    </a:p>
                  </a:txBody>
                  <a:tcPr marL="121920" marR="121920" horzOverflow="overflow">
                    <a:lnL>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SA" sz="2700" b="0" i="0" u="sng" strike="noStrike" cap="none" normalizeH="0" baseline="0" dirty="0">
                          <a:ln>
                            <a:noFill/>
                          </a:ln>
                          <a:solidFill>
                            <a:schemeClr val="tx1"/>
                          </a:solidFill>
                          <a:effectLst/>
                          <a:latin typeface="Arial" charset="0"/>
                          <a:cs typeface="Arial" charset="0"/>
                        </a:rPr>
                        <a:t>الكاهن:</a:t>
                      </a:r>
                      <a:endParaRPr kumimoji="0" lang="en-US" sz="2700" b="0" i="0" u="sng" strike="noStrike" cap="none" normalizeH="0" baseline="0" dirty="0">
                        <a:ln>
                          <a:noFill/>
                        </a:ln>
                        <a:solidFill>
                          <a:schemeClr val="tx1"/>
                        </a:solidFill>
                        <a:effectLst/>
                        <a:latin typeface="Arial" charset="0"/>
                        <a:cs typeface="Arial" charset="0"/>
                      </a:endParaRPr>
                    </a:p>
                  </a:txBody>
                  <a:tcPr marL="121920" marR="121920" horzOverflow="overflow">
                    <a:lnL>
                      <a:noFill/>
                    </a:lnL>
                    <a:lnR cap="flat">
                      <a:noFill/>
                    </a:lnR>
                    <a:lnT>
                      <a:noFill/>
                    </a:lnT>
                    <a:lnB>
                      <a:noFill/>
                    </a:lnB>
                    <a:lnTlToBr>
                      <a:noFill/>
                    </a:lnTlToBr>
                    <a:lnBlToTr>
                      <a:noFill/>
                    </a:lnBlToTr>
                    <a:noFill/>
                  </a:tcPr>
                </a:tc>
                <a:extLst>
                  <a:ext uri="{0D108BD9-81ED-4DB2-BD59-A6C34878D82A}">
                    <a16:rowId xmlns:a16="http://schemas.microsoft.com/office/drawing/2014/main" val="10003"/>
                  </a:ext>
                </a:extLst>
              </a:tr>
              <a:tr h="1019652">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sz="3200" b="0" i="0" u="none" strike="noStrike" cap="none" normalizeH="0" baseline="0" dirty="0" err="1">
                          <a:ln>
                            <a:noFill/>
                          </a:ln>
                          <a:solidFill>
                            <a:schemeClr val="tx1"/>
                          </a:solidFill>
                          <a:effectLst/>
                          <a:latin typeface="Coptic1" pitchFamily="2" charset="0"/>
                          <a:cs typeface="Arial" charset="0"/>
                        </a:rPr>
                        <a:t>Ir</a:t>
                      </a:r>
                      <a:r>
                        <a:rPr kumimoji="0" lang="en-US" sz="3200" b="0" i="0" u="none" strike="noStrike" cap="none" normalizeH="0" baseline="0" dirty="0">
                          <a:ln>
                            <a:noFill/>
                          </a:ln>
                          <a:solidFill>
                            <a:schemeClr val="tx1"/>
                          </a:solidFill>
                          <a:effectLst/>
                          <a:latin typeface="Coptic1" pitchFamily="2" charset="0"/>
                          <a:cs typeface="Arial" charset="0"/>
                        </a:rPr>
                        <a:t>/n/ </a:t>
                      </a:r>
                      <a:r>
                        <a:rPr kumimoji="0" lang="en-US" sz="3200" b="0" i="0" u="none" strike="noStrike" cap="none" normalizeH="0" baseline="0" dirty="0" err="1">
                          <a:ln>
                            <a:noFill/>
                          </a:ln>
                          <a:solidFill>
                            <a:schemeClr val="tx1"/>
                          </a:solidFill>
                          <a:effectLst/>
                          <a:latin typeface="Coptic1" pitchFamily="2" charset="0"/>
                          <a:cs typeface="Arial" charset="0"/>
                        </a:rPr>
                        <a:t>paci</a:t>
                      </a:r>
                      <a:endParaRPr kumimoji="0" lang="en-US" sz="3200" b="0" i="0" u="none" strike="noStrike" cap="none" normalizeH="0" baseline="0" dirty="0">
                        <a:ln>
                          <a:noFill/>
                        </a:ln>
                        <a:solidFill>
                          <a:schemeClr val="tx1"/>
                        </a:solidFill>
                        <a:effectLst/>
                        <a:latin typeface="Coptic1" pitchFamily="2" charset="0"/>
                        <a:cs typeface="Arial" charset="0"/>
                      </a:endParaRPr>
                    </a:p>
                    <a:p>
                      <a:pPr marL="0" marR="0" lvl="0" indent="0" algn="ctr" defTabSz="914400" rtl="0" eaLnBrk="0" fontAlgn="base" latinLnBrk="0" hangingPunct="0">
                        <a:lnSpc>
                          <a:spcPct val="100000"/>
                        </a:lnSpc>
                        <a:spcBef>
                          <a:spcPct val="0"/>
                        </a:spcBef>
                        <a:spcAft>
                          <a:spcPct val="0"/>
                        </a:spcAft>
                        <a:buClrTx/>
                        <a:buSzTx/>
                        <a:buFontTx/>
                        <a:buNone/>
                        <a:tabLst/>
                      </a:pPr>
                      <a:endParaRPr kumimoji="0" lang="en-US" sz="3200" b="0" i="0" u="none" strike="noStrike" cap="none" normalizeH="0" baseline="0" dirty="0">
                        <a:ln>
                          <a:noFill/>
                        </a:ln>
                        <a:solidFill>
                          <a:schemeClr val="tx1"/>
                        </a:solidFill>
                        <a:effectLst/>
                        <a:latin typeface="Coptic1" pitchFamily="2" charset="0"/>
                        <a:cs typeface="Arial" charset="0"/>
                      </a:endParaRPr>
                    </a:p>
                  </a:txBody>
                  <a:tcPr marL="121920" marR="121920" horzOverflow="overflow">
                    <a:lnL>
                      <a:noFill/>
                    </a:lnL>
                    <a:lnR>
                      <a:noFill/>
                    </a:lnR>
                    <a:lnT>
                      <a:noFill/>
                    </a:lnT>
                    <a:lnB>
                      <a:noFill/>
                    </a:lnB>
                    <a:lnTlToBr>
                      <a:noFill/>
                    </a:lnTlToBr>
                    <a:lnBlToTr>
                      <a:noFill/>
                    </a:lnBlToTr>
                    <a:no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sz="3200" b="0" i="0" u="none" strike="noStrike" cap="none" normalizeH="0" baseline="0" dirty="0">
                          <a:ln>
                            <a:noFill/>
                          </a:ln>
                          <a:solidFill>
                            <a:schemeClr val="tx1"/>
                          </a:solidFill>
                          <a:effectLst/>
                          <a:latin typeface="Arial" charset="0"/>
                          <a:cs typeface="Arial" charset="0"/>
                        </a:rPr>
                        <a:t> </a:t>
                      </a:r>
                      <a:r>
                        <a:rPr kumimoji="0" lang="fr-CA" sz="3200" b="0" i="0" u="none" strike="noStrike" cap="none" normalizeH="0" baseline="0" dirty="0">
                          <a:ln>
                            <a:noFill/>
                          </a:ln>
                          <a:solidFill>
                            <a:schemeClr val="tx1"/>
                          </a:solidFill>
                          <a:effectLst/>
                          <a:latin typeface="Arial" charset="0"/>
                          <a:cs typeface="Arial" charset="0"/>
                        </a:rPr>
                        <a:t>La paix soit avec vous</a:t>
                      </a:r>
                      <a:endParaRPr kumimoji="0" lang="en-US" sz="3200" b="0" i="0" u="none" strike="noStrike" cap="none" normalizeH="0" baseline="0" dirty="0">
                        <a:ln>
                          <a:noFill/>
                        </a:ln>
                        <a:solidFill>
                          <a:schemeClr val="tx1"/>
                        </a:solidFill>
                        <a:effectLst/>
                        <a:latin typeface="Arial" charset="0"/>
                        <a:cs typeface="Arial" charset="0"/>
                      </a:endParaRPr>
                    </a:p>
                  </a:txBody>
                  <a:tcPr marL="121920" marR="121920" horzOverflow="overflow">
                    <a:lnL>
                      <a:noFill/>
                    </a:lnL>
                    <a:lnR>
                      <a:noFill/>
                    </a:lnR>
                    <a:lnT>
                      <a:noFill/>
                    </a:lnT>
                    <a:lnB>
                      <a:noFill/>
                    </a:lnB>
                    <a:lnTlToBr>
                      <a:noFill/>
                    </a:lnTlToBr>
                    <a:lnBlToTr>
                      <a:noFill/>
                    </a:lnBlToTr>
                    <a:no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ar-SA" sz="3200" b="0" i="0" u="none" strike="noStrike" cap="none" normalizeH="0" baseline="0" dirty="0">
                          <a:ln>
                            <a:noFill/>
                          </a:ln>
                          <a:solidFill>
                            <a:schemeClr val="tx1"/>
                          </a:solidFill>
                          <a:effectLst/>
                          <a:latin typeface="Arial" charset="0"/>
                          <a:cs typeface="Arial" charset="0"/>
                        </a:rPr>
                        <a:t>السلام لجميعكم</a:t>
                      </a:r>
                      <a:r>
                        <a:rPr kumimoji="0" lang="ar-EG" sz="3200" b="0" i="0" u="none" strike="noStrike" cap="none" normalizeH="0" baseline="0" dirty="0">
                          <a:ln>
                            <a:noFill/>
                          </a:ln>
                          <a:solidFill>
                            <a:schemeClr val="tx1"/>
                          </a:solidFill>
                          <a:effectLst/>
                          <a:latin typeface="Arial" charset="0"/>
                          <a:cs typeface="Arial" charset="0"/>
                        </a:rPr>
                        <a:t>.</a:t>
                      </a:r>
                      <a:endParaRPr kumimoji="0" lang="en-US" sz="3200" b="0" i="0" u="none" strike="noStrike" cap="none" normalizeH="0" baseline="0" dirty="0">
                        <a:ln>
                          <a:noFill/>
                        </a:ln>
                        <a:solidFill>
                          <a:schemeClr val="tx1"/>
                        </a:solidFill>
                        <a:effectLst/>
                        <a:latin typeface="Arial" charset="0"/>
                        <a:cs typeface="Arial" charset="0"/>
                      </a:endParaRPr>
                    </a:p>
                  </a:txBody>
                  <a:tcPr marL="121920" marR="121920" horzOverflow="overflow">
                    <a:lnL>
                      <a:noFill/>
                    </a:lnL>
                    <a:lnR cap="flat">
                      <a:noFill/>
                    </a:lnR>
                    <a:lnT>
                      <a:noFill/>
                    </a:lnT>
                    <a:lnB>
                      <a:noFill/>
                    </a:lnB>
                    <a:lnTlToBr>
                      <a:noFill/>
                    </a:lnTlToBr>
                    <a:lnBlToTr>
                      <a:noFill/>
                    </a:lnBlToTr>
                    <a:noFill/>
                  </a:tcPr>
                </a:tc>
                <a:extLst>
                  <a:ext uri="{0D108BD9-81ED-4DB2-BD59-A6C34878D82A}">
                    <a16:rowId xmlns:a16="http://schemas.microsoft.com/office/drawing/2014/main" val="10004"/>
                  </a:ext>
                </a:extLst>
              </a:tr>
              <a:tr h="637283">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CA" sz="2700" b="0" i="0" u="sng" strike="noStrike" cap="none" normalizeH="0" baseline="0" dirty="0" err="1">
                          <a:ln>
                            <a:noFill/>
                          </a:ln>
                          <a:solidFill>
                            <a:schemeClr val="tx1"/>
                          </a:solidFill>
                          <a:effectLst/>
                          <a:latin typeface="Coptic1" pitchFamily="2" charset="0"/>
                          <a:cs typeface="Arial" charset="0"/>
                        </a:rPr>
                        <a:t>Pilaoc</a:t>
                      </a:r>
                      <a:r>
                        <a:rPr kumimoji="0" lang="en-CA" sz="2700" b="0" i="0" u="sng" strike="noStrike" cap="none" normalizeH="0" baseline="0" dirty="0">
                          <a:ln>
                            <a:noFill/>
                          </a:ln>
                          <a:solidFill>
                            <a:schemeClr val="tx1"/>
                          </a:solidFill>
                          <a:effectLst/>
                          <a:latin typeface="Coptic1" pitchFamily="2" charset="0"/>
                          <a:cs typeface="Arial" charset="0"/>
                        </a:rPr>
                        <a:t>:</a:t>
                      </a:r>
                    </a:p>
                  </a:txBody>
                  <a:tcPr marL="121920" marR="121920" horzOverflow="overflow">
                    <a:lnL>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fr-CA" sz="2700" b="0" i="0" u="sng" strike="noStrike" cap="none" normalizeH="0" baseline="0" dirty="0">
                          <a:ln>
                            <a:noFill/>
                          </a:ln>
                          <a:solidFill>
                            <a:schemeClr val="tx1"/>
                          </a:solidFill>
                          <a:effectLst/>
                          <a:latin typeface="Arial" charset="0"/>
                          <a:cs typeface="Times New Roman" pitchFamily="18" charset="0"/>
                        </a:rPr>
                        <a:t>l</a:t>
                      </a:r>
                      <a:r>
                        <a:rPr kumimoji="0" lang="fr-CA" sz="2700" b="0" i="0" u="sng" strike="noStrike" cap="none" normalizeH="0" baseline="0" dirty="0">
                          <a:ln>
                            <a:noFill/>
                          </a:ln>
                          <a:solidFill>
                            <a:schemeClr val="tx1"/>
                          </a:solidFill>
                          <a:effectLst/>
                          <a:latin typeface="Times New Roman"/>
                          <a:cs typeface="Times New Roman" pitchFamily="18" charset="0"/>
                        </a:rPr>
                        <a:t>’</a:t>
                      </a:r>
                      <a:r>
                        <a:rPr kumimoji="0" lang="fr-CA" sz="2700" b="0" i="0" u="sng" strike="noStrike" cap="none" normalizeH="0" baseline="0" dirty="0">
                          <a:ln>
                            <a:noFill/>
                          </a:ln>
                          <a:solidFill>
                            <a:schemeClr val="tx1"/>
                          </a:solidFill>
                          <a:effectLst/>
                          <a:latin typeface="Arial" charset="0"/>
                          <a:cs typeface="Times New Roman" pitchFamily="18" charset="0"/>
                        </a:rPr>
                        <a:t>Assemblée</a:t>
                      </a:r>
                      <a:r>
                        <a:rPr kumimoji="0" lang="fr-CA" sz="2700" b="0" i="0" u="sng" strike="noStrike" cap="none" normalizeH="0" baseline="0" dirty="0">
                          <a:ln>
                            <a:noFill/>
                          </a:ln>
                          <a:solidFill>
                            <a:schemeClr val="tx1"/>
                          </a:solidFill>
                          <a:effectLst/>
                          <a:latin typeface="Arial" charset="0"/>
                          <a:cs typeface="Arial" charset="0"/>
                        </a:rPr>
                        <a:t>:</a:t>
                      </a:r>
                      <a:endParaRPr kumimoji="0" lang="en-US" sz="2700" b="0" i="0" u="sng" strike="noStrike" cap="none" normalizeH="0" baseline="0" dirty="0">
                        <a:ln>
                          <a:noFill/>
                        </a:ln>
                        <a:solidFill>
                          <a:schemeClr val="tx1"/>
                        </a:solidFill>
                        <a:effectLst/>
                        <a:latin typeface="Arial" charset="0"/>
                        <a:cs typeface="Arial" charset="0"/>
                      </a:endParaRPr>
                    </a:p>
                  </a:txBody>
                  <a:tcPr marL="121920" marR="121920" horzOverflow="overflow">
                    <a:lnL>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SA" sz="2700" b="0" i="0" u="sng" strike="noStrike" cap="none" normalizeH="0" baseline="0" dirty="0">
                          <a:ln>
                            <a:noFill/>
                          </a:ln>
                          <a:solidFill>
                            <a:schemeClr val="tx1"/>
                          </a:solidFill>
                          <a:effectLst/>
                          <a:latin typeface="Arial" charset="0"/>
                          <a:cs typeface="Arial" charset="0"/>
                        </a:rPr>
                        <a:t>الشعب:</a:t>
                      </a:r>
                      <a:endParaRPr kumimoji="0" lang="en-US" sz="2700" b="0" i="0" u="sng" strike="noStrike" cap="none" normalizeH="0" baseline="0" dirty="0">
                        <a:ln>
                          <a:noFill/>
                        </a:ln>
                        <a:solidFill>
                          <a:schemeClr val="tx1"/>
                        </a:solidFill>
                        <a:effectLst/>
                        <a:latin typeface="Arial" charset="0"/>
                        <a:cs typeface="Arial" charset="0"/>
                      </a:endParaRPr>
                    </a:p>
                  </a:txBody>
                  <a:tcPr marL="121920" marR="121920" horzOverflow="overflow">
                    <a:lnL>
                      <a:noFill/>
                    </a:lnL>
                    <a:lnR cap="flat">
                      <a:noFill/>
                    </a:lnR>
                    <a:lnT>
                      <a:noFill/>
                    </a:lnT>
                    <a:lnB>
                      <a:noFill/>
                    </a:lnB>
                    <a:lnTlToBr>
                      <a:noFill/>
                    </a:lnTlToBr>
                    <a:lnBlToTr>
                      <a:noFill/>
                    </a:lnBlToTr>
                    <a:noFill/>
                  </a:tcPr>
                </a:tc>
                <a:extLst>
                  <a:ext uri="{0D108BD9-81ED-4DB2-BD59-A6C34878D82A}">
                    <a16:rowId xmlns:a16="http://schemas.microsoft.com/office/drawing/2014/main" val="10005"/>
                  </a:ext>
                </a:extLst>
              </a:tr>
              <a:tr h="1019652">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sz="3200" b="0" i="0" u="none" strike="noStrike" cap="none" normalizeH="0" baseline="0" dirty="0" err="1">
                          <a:ln>
                            <a:noFill/>
                          </a:ln>
                          <a:solidFill>
                            <a:schemeClr val="tx1"/>
                          </a:solidFill>
                          <a:effectLst/>
                          <a:latin typeface="Coptic1" pitchFamily="2" charset="0"/>
                          <a:cs typeface="Arial" charset="0"/>
                        </a:rPr>
                        <a:t>Ke</a:t>
                      </a:r>
                      <a:r>
                        <a:rPr kumimoji="0" lang="en-US" sz="3200" b="0" i="0" u="none" strike="noStrike" cap="none" normalizeH="0" baseline="0" dirty="0">
                          <a:ln>
                            <a:noFill/>
                          </a:ln>
                          <a:solidFill>
                            <a:schemeClr val="tx1"/>
                          </a:solidFill>
                          <a:effectLst/>
                          <a:latin typeface="Coptic1" pitchFamily="2" charset="0"/>
                          <a:cs typeface="Arial" charset="0"/>
                        </a:rPr>
                        <a:t> </a:t>
                      </a:r>
                      <a:r>
                        <a:rPr kumimoji="0" lang="en-US" sz="3200" b="0" i="0" u="none" strike="noStrike" cap="none" normalizeH="0" baseline="0" dirty="0" err="1">
                          <a:ln>
                            <a:noFill/>
                          </a:ln>
                          <a:solidFill>
                            <a:schemeClr val="tx1"/>
                          </a:solidFill>
                          <a:effectLst/>
                          <a:latin typeface="Coptic1" pitchFamily="2" charset="0"/>
                          <a:cs typeface="Arial" charset="0"/>
                        </a:rPr>
                        <a:t>tou</a:t>
                      </a:r>
                      <a:r>
                        <a:rPr kumimoji="0" lang="en-US" sz="3200" b="0" i="0" u="none" strike="noStrike" cap="none" normalizeH="0" baseline="0" dirty="0">
                          <a:ln>
                            <a:noFill/>
                          </a:ln>
                          <a:solidFill>
                            <a:schemeClr val="tx1"/>
                          </a:solidFill>
                          <a:effectLst/>
                          <a:latin typeface="Coptic1" pitchFamily="2" charset="0"/>
                          <a:cs typeface="Arial" charset="0"/>
                        </a:rPr>
                        <a:t> </a:t>
                      </a:r>
                      <a:r>
                        <a:rPr kumimoji="0" lang="en-US" sz="3200" b="0" i="0" u="none" strike="noStrike" cap="none" normalizeH="0" baseline="0" dirty="0" err="1">
                          <a:ln>
                            <a:noFill/>
                          </a:ln>
                          <a:solidFill>
                            <a:schemeClr val="tx1"/>
                          </a:solidFill>
                          <a:effectLst/>
                          <a:latin typeface="Coptic1" pitchFamily="2" charset="0"/>
                          <a:cs typeface="Arial" charset="0"/>
                        </a:rPr>
                        <a:t>p~neumati</a:t>
                      </a:r>
                      <a:r>
                        <a:rPr kumimoji="0" lang="en-US" sz="3200" b="0" i="0" u="none" strike="noStrike" cap="none" normalizeH="0" baseline="0" dirty="0">
                          <a:ln>
                            <a:noFill/>
                          </a:ln>
                          <a:solidFill>
                            <a:schemeClr val="tx1"/>
                          </a:solidFill>
                          <a:effectLst/>
                          <a:latin typeface="Coptic1" pitchFamily="2" charset="0"/>
                          <a:cs typeface="Times New Roman" pitchFamily="18" charset="0"/>
                        </a:rPr>
                        <a:t> </a:t>
                      </a:r>
                      <a:r>
                        <a:rPr kumimoji="0" lang="en-US" sz="3200" b="0" i="0" u="none" strike="noStrike" cap="none" normalizeH="0" baseline="0" dirty="0" err="1">
                          <a:ln>
                            <a:noFill/>
                          </a:ln>
                          <a:solidFill>
                            <a:schemeClr val="tx1"/>
                          </a:solidFill>
                          <a:effectLst/>
                          <a:latin typeface="Coptic1" pitchFamily="2" charset="0"/>
                          <a:cs typeface="Arial" charset="0"/>
                        </a:rPr>
                        <a:t>cou</a:t>
                      </a:r>
                      <a:endParaRPr kumimoji="0" lang="en-US" sz="3200" b="0" i="0" u="none" strike="noStrike" cap="none" normalizeH="0" baseline="0" dirty="0">
                        <a:ln>
                          <a:noFill/>
                        </a:ln>
                        <a:solidFill>
                          <a:schemeClr val="tx1"/>
                        </a:solidFill>
                        <a:effectLst/>
                        <a:latin typeface="Coptic1" pitchFamily="2" charset="0"/>
                        <a:cs typeface="Arial" charset="0"/>
                      </a:endParaRPr>
                    </a:p>
                  </a:txBody>
                  <a:tcPr marL="121920" marR="121920" horzOverflow="overflow">
                    <a:lnL>
                      <a:noFill/>
                    </a:lnL>
                    <a:lnR>
                      <a:noFill/>
                    </a:lnR>
                    <a:lnT>
                      <a:noFill/>
                    </a:lnT>
                    <a:lnB cap="flat">
                      <a:noFill/>
                    </a:lnB>
                    <a:lnTlToBr>
                      <a:noFill/>
                    </a:lnTlToBr>
                    <a:lnBlToTr>
                      <a:noFill/>
                    </a:lnBlToTr>
                    <a:no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fr-CA" sz="3200" b="0" i="0" u="none" strike="noStrike" cap="none" normalizeH="0" baseline="0" dirty="0">
                          <a:ln>
                            <a:noFill/>
                          </a:ln>
                          <a:solidFill>
                            <a:schemeClr val="tx1"/>
                          </a:solidFill>
                          <a:effectLst/>
                          <a:latin typeface="Arial" charset="0"/>
                          <a:cs typeface="Arial" charset="0"/>
                        </a:rPr>
                        <a:t>Et avec votre esprit.</a:t>
                      </a:r>
                      <a:endParaRPr kumimoji="0" lang="en-US" sz="3200" b="0" i="0" u="none" strike="noStrike" cap="none" normalizeH="0" baseline="0" dirty="0">
                        <a:ln>
                          <a:noFill/>
                        </a:ln>
                        <a:solidFill>
                          <a:schemeClr val="tx1"/>
                        </a:solidFill>
                        <a:effectLst/>
                        <a:latin typeface="Arial" charset="0"/>
                        <a:cs typeface="Arial" charset="0"/>
                      </a:endParaRPr>
                    </a:p>
                  </a:txBody>
                  <a:tcPr marL="121920" marR="121920" horzOverflow="overflow">
                    <a:lnL>
                      <a:noFill/>
                    </a:lnL>
                    <a:lnR>
                      <a:noFill/>
                    </a:lnR>
                    <a:lnT>
                      <a:noFill/>
                    </a:lnT>
                    <a:lnB cap="flat">
                      <a:noFill/>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SA" sz="3200" b="0" i="0" u="none" strike="noStrike" cap="none" normalizeH="0" baseline="0" dirty="0">
                          <a:ln>
                            <a:noFill/>
                          </a:ln>
                          <a:solidFill>
                            <a:schemeClr val="tx1"/>
                          </a:solidFill>
                          <a:effectLst/>
                          <a:latin typeface="Arial" charset="0"/>
                          <a:cs typeface="Arial" charset="0"/>
                        </a:rPr>
                        <a:t>ولروحِكَ أيضاً</a:t>
                      </a:r>
                      <a:r>
                        <a:rPr kumimoji="0" lang="ar-EG" sz="3200" b="0" i="0" u="none" strike="noStrike" cap="none" normalizeH="0" baseline="0" dirty="0">
                          <a:ln>
                            <a:noFill/>
                          </a:ln>
                          <a:solidFill>
                            <a:schemeClr val="tx1"/>
                          </a:solidFill>
                          <a:effectLst/>
                          <a:latin typeface="Arial" charset="0"/>
                          <a:cs typeface="Arial" charset="0"/>
                        </a:rPr>
                        <a:t>.</a:t>
                      </a:r>
                      <a:endParaRPr kumimoji="0" lang="en-US" sz="3200" b="0" i="0" u="none" strike="noStrike" cap="none" normalizeH="0" baseline="0" dirty="0">
                        <a:ln>
                          <a:noFill/>
                        </a:ln>
                        <a:solidFill>
                          <a:schemeClr val="tx1"/>
                        </a:solidFill>
                        <a:effectLst/>
                        <a:latin typeface="Arial" charset="0"/>
                        <a:cs typeface="Arial" charset="0"/>
                      </a:endParaRPr>
                    </a:p>
                  </a:txBody>
                  <a:tcPr marL="121920" marR="121920" horzOverflow="overflow">
                    <a:lnL>
                      <a:noFill/>
                    </a:lnL>
                    <a:lnR cap="flat">
                      <a:noFill/>
                    </a:lnR>
                    <a:lnT>
                      <a:noFill/>
                    </a:lnT>
                    <a:lnB cap="flat">
                      <a:noFill/>
                    </a:lnB>
                    <a:lnTlToBr>
                      <a:noFill/>
                    </a:lnTlToBr>
                    <a:lnBlToTr>
                      <a:noFill/>
                    </a:lnBlToTr>
                    <a:noFill/>
                  </a:tcPr>
                </a:tc>
                <a:extLst>
                  <a:ext uri="{0D108BD9-81ED-4DB2-BD59-A6C34878D82A}">
                    <a16:rowId xmlns:a16="http://schemas.microsoft.com/office/drawing/2014/main" val="10006"/>
                  </a:ext>
                </a:extLst>
              </a:tr>
            </a:tbl>
          </a:graphicData>
        </a:graphic>
      </p:graphicFrame>
    </p:spTree>
    <p:extLst>
      <p:ext uri="{BB962C8B-B14F-4D97-AF65-F5344CB8AC3E}">
        <p14:creationId xmlns:p14="http://schemas.microsoft.com/office/powerpoint/2010/main" val="1802994671"/>
      </p:ext>
    </p:extLst>
  </p:cSld>
  <p:clrMapOvr>
    <a:masterClrMapping/>
  </p:clrMapOvr>
  <p:transition/>
</p:sld>
</file>

<file path=ppt/slides/slide7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2557314" name="Group 2"/>
          <p:cNvGraphicFramePr>
            <a:graphicFrameLocks noGrp="1"/>
          </p:cNvGraphicFramePr>
          <p:nvPr>
            <p:extLst>
              <p:ext uri="{D42A27DB-BD31-4B8C-83A1-F6EECF244321}">
                <p14:modId xmlns:p14="http://schemas.microsoft.com/office/powerpoint/2010/main" val="1234840698"/>
              </p:ext>
            </p:extLst>
          </p:nvPr>
        </p:nvGraphicFramePr>
        <p:xfrm>
          <a:off x="335360" y="861864"/>
          <a:ext cx="11449273" cy="5669280"/>
        </p:xfrm>
        <a:graphic>
          <a:graphicData uri="http://schemas.openxmlformats.org/drawingml/2006/table">
            <a:tbl>
              <a:tblPr/>
              <a:tblGrid>
                <a:gridCol w="4269220">
                  <a:extLst>
                    <a:ext uri="{9D8B030D-6E8A-4147-A177-3AD203B41FA5}">
                      <a16:colId xmlns:a16="http://schemas.microsoft.com/office/drawing/2014/main" val="20000"/>
                    </a:ext>
                  </a:extLst>
                </a:gridCol>
                <a:gridCol w="4175634">
                  <a:extLst>
                    <a:ext uri="{9D8B030D-6E8A-4147-A177-3AD203B41FA5}">
                      <a16:colId xmlns:a16="http://schemas.microsoft.com/office/drawing/2014/main" val="20001"/>
                    </a:ext>
                  </a:extLst>
                </a:gridCol>
                <a:gridCol w="3004419">
                  <a:extLst>
                    <a:ext uri="{9D8B030D-6E8A-4147-A177-3AD203B41FA5}">
                      <a16:colId xmlns:a16="http://schemas.microsoft.com/office/drawing/2014/main" val="20002"/>
                    </a:ext>
                  </a:extLst>
                </a:gridCol>
              </a:tblGrid>
              <a:tr h="358979">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CA" sz="2400" b="0" i="0" u="sng" strike="noStrike" cap="none" normalizeH="0" baseline="0" dirty="0" err="1">
                          <a:ln>
                            <a:noFill/>
                          </a:ln>
                          <a:solidFill>
                            <a:schemeClr val="tx1"/>
                          </a:solidFill>
                          <a:effectLst/>
                          <a:latin typeface="Coptic1" pitchFamily="2" charset="0"/>
                          <a:cs typeface="Arial" charset="0"/>
                        </a:rPr>
                        <a:t>Piou</a:t>
                      </a:r>
                      <a:r>
                        <a:rPr kumimoji="0" lang="en-CA" sz="2400" b="0" i="0" u="sng" strike="noStrike" cap="none" normalizeH="0" baseline="0" dirty="0">
                          <a:ln>
                            <a:noFill/>
                          </a:ln>
                          <a:solidFill>
                            <a:schemeClr val="tx1"/>
                          </a:solidFill>
                          <a:effectLst/>
                          <a:latin typeface="Coptic1" pitchFamily="2" charset="0"/>
                          <a:cs typeface="Arial" charset="0"/>
                        </a:rPr>
                        <a:t>/b:</a:t>
                      </a:r>
                    </a:p>
                  </a:txBody>
                  <a:tcPr marL="121920" marR="121920" horzOverflow="overflow">
                    <a:lnL>
                      <a:noFill/>
                    </a:lnL>
                    <a:lnR>
                      <a:noFill/>
                    </a:lnR>
                    <a:lnT w="12700" cap="flat" cmpd="sng" algn="ctr">
                      <a:noFill/>
                      <a:prstDash val="solid"/>
                      <a:round/>
                      <a:headEnd type="none" w="med" len="med"/>
                      <a:tailEnd type="none" w="med" len="med"/>
                    </a:lnT>
                    <a:lnB>
                      <a:noFill/>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fr-CA" sz="2400" b="0" i="0" u="sng" strike="noStrike" cap="none" normalizeH="0" baseline="0" dirty="0">
                          <a:ln>
                            <a:noFill/>
                          </a:ln>
                          <a:solidFill>
                            <a:schemeClr val="tx1"/>
                          </a:solidFill>
                          <a:effectLst/>
                          <a:latin typeface="Arial" charset="0"/>
                          <a:cs typeface="Arial" charset="0"/>
                        </a:rPr>
                        <a:t>Prêtre:</a:t>
                      </a:r>
                      <a:endParaRPr kumimoji="0" lang="en-US" sz="2400" b="0" i="0" u="sng" strike="noStrike" cap="none" normalizeH="0" baseline="0" dirty="0">
                        <a:ln>
                          <a:noFill/>
                        </a:ln>
                        <a:solidFill>
                          <a:schemeClr val="tx1"/>
                        </a:solidFill>
                        <a:effectLst/>
                        <a:latin typeface="Arial" charset="0"/>
                        <a:cs typeface="Arial" charset="0"/>
                      </a:endParaRPr>
                    </a:p>
                  </a:txBody>
                  <a:tcPr marL="121920" marR="121920" horzOverflow="overflow">
                    <a:lnL>
                      <a:noFill/>
                    </a:lnL>
                    <a:lnR>
                      <a:noFill/>
                    </a:lnR>
                    <a:lnT w="12700" cap="flat" cmpd="sng" algn="ctr">
                      <a:noFill/>
                      <a:prstDash val="solid"/>
                      <a:round/>
                      <a:headEnd type="none" w="med" len="med"/>
                      <a:tailEnd type="none" w="med" len="med"/>
                    </a:lnT>
                    <a:lnB>
                      <a:noFill/>
                    </a:lnB>
                    <a:lnTlToBr>
                      <a:noFill/>
                    </a:lnTlToBr>
                    <a:lnBlToTr>
                      <a:noFill/>
                    </a:lnBlToTr>
                    <a:noFill/>
                  </a:tcPr>
                </a:tc>
                <a:tc>
                  <a:txBody>
                    <a:bodyPr/>
                    <a:lstStyle/>
                    <a:p>
                      <a:pPr marL="0" marR="0" lvl="0" indent="0" algn="r" defTabSz="914400" rtl="1" eaLnBrk="1" fontAlgn="base" latinLnBrk="0" hangingPunct="1">
                        <a:lnSpc>
                          <a:spcPct val="100000"/>
                        </a:lnSpc>
                        <a:spcBef>
                          <a:spcPct val="20000"/>
                        </a:spcBef>
                        <a:spcAft>
                          <a:spcPct val="0"/>
                        </a:spcAft>
                        <a:buClrTx/>
                        <a:buSzTx/>
                        <a:buFontTx/>
                        <a:buNone/>
                        <a:tabLst/>
                      </a:pPr>
                      <a:r>
                        <a:rPr kumimoji="0" lang="ar-SA" sz="2400" b="0" i="0" u="sng" strike="noStrike" cap="none" normalizeH="0" baseline="0" dirty="0">
                          <a:ln>
                            <a:noFill/>
                          </a:ln>
                          <a:solidFill>
                            <a:schemeClr val="tx1"/>
                          </a:solidFill>
                          <a:effectLst/>
                          <a:latin typeface="Arial" charset="0"/>
                          <a:cs typeface="Arial" charset="0"/>
                        </a:rPr>
                        <a:t>الكاهن:</a:t>
                      </a:r>
                      <a:endParaRPr kumimoji="0" lang="en-US" sz="2400" b="0" i="0" u="sng" strike="noStrike" cap="none" normalizeH="0" baseline="0" dirty="0">
                        <a:ln>
                          <a:noFill/>
                        </a:ln>
                        <a:solidFill>
                          <a:schemeClr val="tx1"/>
                        </a:solidFill>
                        <a:effectLst/>
                        <a:latin typeface="Arial" charset="0"/>
                        <a:cs typeface="Arial" charset="0"/>
                      </a:endParaRPr>
                    </a:p>
                  </a:txBody>
                  <a:tcPr marL="121920" marR="121920" horzOverflow="overflow">
                    <a:lnL>
                      <a:noFill/>
                    </a:lnL>
                    <a:lnR cap="flat">
                      <a:noFill/>
                    </a:lnR>
                    <a:lnT w="12700" cap="flat" cmpd="sng" algn="ctr">
                      <a:noFill/>
                      <a:prstDash val="solid"/>
                      <a:round/>
                      <a:headEnd type="none" w="med" len="med"/>
                      <a:tailEnd type="none" w="med" len="med"/>
                    </a:lnT>
                    <a:lnB>
                      <a:noFill/>
                    </a:lnB>
                    <a:lnTlToBr>
                      <a:noFill/>
                    </a:lnTlToBr>
                    <a:lnBlToTr>
                      <a:noFill/>
                    </a:lnBlToTr>
                    <a:noFill/>
                  </a:tcPr>
                </a:tc>
                <a:extLst>
                  <a:ext uri="{0D108BD9-81ED-4DB2-BD59-A6C34878D82A}">
                    <a16:rowId xmlns:a16="http://schemas.microsoft.com/office/drawing/2014/main" val="10001"/>
                  </a:ext>
                </a:extLst>
              </a:tr>
              <a:tr h="4283813">
                <a:tc>
                  <a:txBody>
                    <a:bodyPr/>
                    <a:lstStyle/>
                    <a:p>
                      <a:pPr marL="0" marR="0" lvl="0" indent="0" algn="just" defTabSz="914400" rtl="0" eaLnBrk="1" fontAlgn="base" latinLnBrk="0" hangingPunct="1">
                        <a:lnSpc>
                          <a:spcPct val="100000"/>
                        </a:lnSpc>
                        <a:spcBef>
                          <a:spcPct val="20000"/>
                        </a:spcBef>
                        <a:spcAft>
                          <a:spcPct val="0"/>
                        </a:spcAft>
                        <a:buClrTx/>
                        <a:buSzTx/>
                        <a:buFontTx/>
                        <a:buNone/>
                        <a:tabLst/>
                      </a:pPr>
                      <a:r>
                        <a:rPr kumimoji="0" lang="en-US" sz="2800" b="0" i="0" u="none" strike="noStrike" cap="none" normalizeH="0" baseline="0" dirty="0" err="1">
                          <a:ln>
                            <a:noFill/>
                          </a:ln>
                          <a:solidFill>
                            <a:schemeClr val="tx1"/>
                          </a:solidFill>
                          <a:effectLst/>
                          <a:latin typeface="Coptic1" pitchFamily="2" charset="0"/>
                          <a:cs typeface="Arial" charset="0"/>
                        </a:rPr>
                        <a:t>Vn</a:t>
                      </a:r>
                      <a:r>
                        <a:rPr kumimoji="0" lang="en-US" sz="2800" b="0" i="0" u="none" strike="noStrike" cap="none" normalizeH="0" baseline="0" dirty="0">
                          <a:ln>
                            <a:noFill/>
                          </a:ln>
                          <a:solidFill>
                            <a:schemeClr val="tx1"/>
                          </a:solidFill>
                          <a:effectLst/>
                          <a:latin typeface="Coptic1" pitchFamily="2" charset="0"/>
                          <a:cs typeface="Arial" charset="0"/>
                        </a:rPr>
                        <a:t>/b p~[</a:t>
                      </a:r>
                      <a:r>
                        <a:rPr kumimoji="0" lang="en-US" sz="2800" b="0" i="0" u="none" strike="noStrike" cap="none" normalizeH="0" baseline="0" dirty="0" err="1">
                          <a:ln>
                            <a:noFill/>
                          </a:ln>
                          <a:solidFill>
                            <a:schemeClr val="tx1"/>
                          </a:solidFill>
                          <a:effectLst/>
                          <a:latin typeface="Coptic1" pitchFamily="2" charset="0"/>
                          <a:cs typeface="Arial" charset="0"/>
                        </a:rPr>
                        <a:t>oic</a:t>
                      </a:r>
                      <a:r>
                        <a:rPr kumimoji="0" lang="en-US" sz="2800" b="0" i="0" u="none" strike="noStrike" cap="none" normalizeH="0" baseline="0" dirty="0">
                          <a:ln>
                            <a:noFill/>
                          </a:ln>
                          <a:solidFill>
                            <a:schemeClr val="tx1"/>
                          </a:solidFill>
                          <a:effectLst/>
                          <a:latin typeface="Coptic1" pitchFamily="2" charset="0"/>
                          <a:cs typeface="Arial" charset="0"/>
                        </a:rPr>
                        <a:t> I/#c# </a:t>
                      </a:r>
                      <a:r>
                        <a:rPr kumimoji="0" lang="en-US" sz="2800" b="0" i="0" u="none" strike="noStrike" cap="none" normalizeH="0" baseline="0" dirty="0" err="1">
                          <a:ln>
                            <a:noFill/>
                          </a:ln>
                          <a:solidFill>
                            <a:schemeClr val="tx1"/>
                          </a:solidFill>
                          <a:effectLst/>
                          <a:latin typeface="Coptic1" pitchFamily="2" charset="0"/>
                          <a:cs typeface="Arial" charset="0"/>
                        </a:rPr>
                        <a:t>P,#c</a:t>
                      </a:r>
                      <a:r>
                        <a:rPr kumimoji="0" lang="en-US" sz="2800" b="0" i="0" u="none" strike="noStrike" cap="none" normalizeH="0" baseline="0" dirty="0">
                          <a:ln>
                            <a:noFill/>
                          </a:ln>
                          <a:solidFill>
                            <a:schemeClr val="tx1"/>
                          </a:solidFill>
                          <a:effectLst/>
                          <a:latin typeface="Coptic1" pitchFamily="2" charset="0"/>
                          <a:cs typeface="Arial" charset="0"/>
                        </a:rPr>
                        <a:t># </a:t>
                      </a:r>
                      <a:r>
                        <a:rPr kumimoji="0" lang="en-US" sz="2800" b="0" i="0" u="none" strike="noStrike" cap="none" normalizeH="0" baseline="0" dirty="0" err="1">
                          <a:ln>
                            <a:noFill/>
                          </a:ln>
                          <a:solidFill>
                            <a:schemeClr val="tx1"/>
                          </a:solidFill>
                          <a:effectLst/>
                          <a:latin typeface="Coptic1" pitchFamily="2" charset="0"/>
                          <a:cs typeface="Arial" charset="0"/>
                        </a:rPr>
                        <a:t>Pennou</a:t>
                      </a:r>
                      <a:r>
                        <a:rPr kumimoji="0" lang="en-US" sz="2800" b="0" i="0" u="none" strike="noStrike" cap="none" normalizeH="0" baseline="0" dirty="0">
                          <a:ln>
                            <a:noFill/>
                          </a:ln>
                          <a:solidFill>
                            <a:schemeClr val="tx1"/>
                          </a:solidFill>
                          <a:effectLst/>
                          <a:latin typeface="Coptic1" pitchFamily="2" charset="0"/>
                          <a:cs typeface="Arial" charset="0"/>
                        </a:rPr>
                        <a:t>] v/</a:t>
                      </a:r>
                      <a:r>
                        <a:rPr kumimoji="0" lang="en-US" sz="2800" b="0" i="0" u="none" strike="noStrike" cap="none" normalizeH="0" baseline="0" dirty="0" err="1">
                          <a:ln>
                            <a:noFill/>
                          </a:ln>
                          <a:solidFill>
                            <a:schemeClr val="tx1"/>
                          </a:solidFill>
                          <a:effectLst/>
                          <a:latin typeface="Coptic1" pitchFamily="2" charset="0"/>
                          <a:cs typeface="Arial" charset="0"/>
                        </a:rPr>
                        <a:t>e~tafjoc</a:t>
                      </a:r>
                      <a:r>
                        <a:rPr kumimoji="0" lang="en-US" sz="2800" b="0" i="0" u="none" strike="noStrike" cap="none" normalizeH="0" baseline="0" dirty="0">
                          <a:ln>
                            <a:noFill/>
                          </a:ln>
                          <a:solidFill>
                            <a:schemeClr val="tx1"/>
                          </a:solidFill>
                          <a:effectLst/>
                          <a:latin typeface="Coptic1" pitchFamily="2" charset="0"/>
                          <a:cs typeface="Arial" charset="0"/>
                        </a:rPr>
                        <a:t> </a:t>
                      </a:r>
                      <a:r>
                        <a:rPr kumimoji="0" lang="en-US" sz="2800" b="0" i="0" u="none" strike="noStrike" cap="none" normalizeH="0" baseline="0" dirty="0" err="1">
                          <a:ln>
                            <a:noFill/>
                          </a:ln>
                          <a:solidFill>
                            <a:schemeClr val="tx1"/>
                          </a:solidFill>
                          <a:effectLst/>
                          <a:latin typeface="Coptic1" pitchFamily="2" charset="0"/>
                          <a:cs typeface="Arial" charset="0"/>
                        </a:rPr>
                        <a:t>n~nefa~gioc</a:t>
                      </a:r>
                      <a:r>
                        <a:rPr kumimoji="0" lang="en-US" sz="2800" b="0" i="0" u="none" strike="noStrike" cap="none" normalizeH="0" baseline="0" dirty="0">
                          <a:ln>
                            <a:noFill/>
                          </a:ln>
                          <a:solidFill>
                            <a:schemeClr val="tx1"/>
                          </a:solidFill>
                          <a:effectLst/>
                          <a:latin typeface="Coptic1" pitchFamily="2" charset="0"/>
                          <a:cs typeface="Arial" charset="0"/>
                        </a:rPr>
                        <a:t> </a:t>
                      </a:r>
                      <a:r>
                        <a:rPr kumimoji="0" lang="en-US" sz="2800" b="0" i="0" u="none" strike="noStrike" cap="none" normalizeH="0" baseline="0" dirty="0" err="1">
                          <a:ln>
                            <a:noFill/>
                          </a:ln>
                          <a:solidFill>
                            <a:schemeClr val="tx1"/>
                          </a:solidFill>
                          <a:effectLst/>
                          <a:latin typeface="Coptic1" pitchFamily="2" charset="0"/>
                          <a:cs typeface="Arial" charset="0"/>
                        </a:rPr>
                        <a:t>ettai</a:t>
                      </a:r>
                      <a:r>
                        <a:rPr kumimoji="0" lang="en-US" sz="2800" b="0" i="0" u="none" strike="noStrike" cap="none" normalizeH="0" baseline="0" dirty="0">
                          <a:ln>
                            <a:noFill/>
                          </a:ln>
                          <a:solidFill>
                            <a:schemeClr val="tx1"/>
                          </a:solidFill>
                          <a:effectLst/>
                          <a:latin typeface="Coptic1" pitchFamily="2" charset="0"/>
                          <a:cs typeface="Arial" charset="0"/>
                        </a:rPr>
                        <a:t>/out </a:t>
                      </a:r>
                      <a:r>
                        <a:rPr kumimoji="0" lang="en-US" sz="2800" b="0" i="0" u="none" strike="noStrike" cap="none" normalizeH="0" baseline="0" dirty="0" err="1">
                          <a:ln>
                            <a:noFill/>
                          </a:ln>
                          <a:solidFill>
                            <a:schemeClr val="tx1"/>
                          </a:solidFill>
                          <a:effectLst/>
                          <a:latin typeface="Coptic1" pitchFamily="2" charset="0"/>
                          <a:cs typeface="Arial" charset="0"/>
                        </a:rPr>
                        <a:t>m~may</a:t>
                      </a:r>
                      <a:r>
                        <a:rPr kumimoji="0" lang="en-US" sz="2800" b="0" i="0" u="none" strike="noStrike" cap="none" normalizeH="0" baseline="0" dirty="0">
                          <a:ln>
                            <a:noFill/>
                          </a:ln>
                          <a:solidFill>
                            <a:schemeClr val="tx1"/>
                          </a:solidFill>
                          <a:effectLst/>
                          <a:latin typeface="Coptic1" pitchFamily="2" charset="0"/>
                          <a:cs typeface="Arial" charset="0"/>
                        </a:rPr>
                        <a:t>/t/c </a:t>
                      </a:r>
                      <a:r>
                        <a:rPr kumimoji="0" lang="en-US" sz="2800" b="0" i="0" u="none" strike="noStrike" cap="none" normalizeH="0" baseline="0" dirty="0" err="1">
                          <a:ln>
                            <a:noFill/>
                          </a:ln>
                          <a:solidFill>
                            <a:schemeClr val="tx1"/>
                          </a:solidFill>
                          <a:effectLst/>
                          <a:latin typeface="Coptic1" pitchFamily="2" charset="0"/>
                          <a:cs typeface="Arial" charset="0"/>
                        </a:rPr>
                        <a:t>ouoh</a:t>
                      </a:r>
                      <a:r>
                        <a:rPr kumimoji="0" lang="en-US" sz="2800" b="0" i="0" u="none" strike="noStrike" cap="none" normalizeH="0" baseline="0" dirty="0">
                          <a:ln>
                            <a:noFill/>
                          </a:ln>
                          <a:solidFill>
                            <a:schemeClr val="tx1"/>
                          </a:solidFill>
                          <a:effectLst/>
                          <a:latin typeface="Coptic1" pitchFamily="2" charset="0"/>
                          <a:cs typeface="Arial" charset="0"/>
                        </a:rPr>
                        <a:t> </a:t>
                      </a:r>
                      <a:r>
                        <a:rPr kumimoji="0" lang="en-US" sz="2800" b="0" i="0" u="none" strike="noStrike" cap="none" normalizeH="0" baseline="0" dirty="0" err="1">
                          <a:ln>
                            <a:noFill/>
                          </a:ln>
                          <a:solidFill>
                            <a:schemeClr val="tx1"/>
                          </a:solidFill>
                          <a:effectLst/>
                          <a:latin typeface="Coptic1" pitchFamily="2" charset="0"/>
                          <a:cs typeface="Arial" charset="0"/>
                        </a:rPr>
                        <a:t>n~apoctoloc</a:t>
                      </a:r>
                      <a:r>
                        <a:rPr kumimoji="0" lang="en-US" sz="2800" b="0" i="0" u="none" strike="noStrike" cap="none" normalizeH="0" baseline="0" dirty="0">
                          <a:ln>
                            <a:noFill/>
                          </a:ln>
                          <a:solidFill>
                            <a:schemeClr val="tx1"/>
                          </a:solidFill>
                          <a:effectLst/>
                          <a:latin typeface="Coptic1" pitchFamily="2" charset="0"/>
                          <a:cs typeface="Arial" charset="0"/>
                        </a:rPr>
                        <a:t> </a:t>
                      </a:r>
                      <a:r>
                        <a:rPr kumimoji="0" lang="en-US" sz="2800" b="0" i="0" u="none" strike="noStrike" cap="none" normalizeH="0" baseline="0" dirty="0" err="1">
                          <a:ln>
                            <a:noFill/>
                          </a:ln>
                          <a:solidFill>
                            <a:schemeClr val="tx1"/>
                          </a:solidFill>
                          <a:effectLst/>
                          <a:latin typeface="Coptic1" pitchFamily="2" charset="0"/>
                          <a:cs typeface="Arial" charset="0"/>
                        </a:rPr>
                        <a:t>eyouab</a:t>
                      </a:r>
                      <a:r>
                        <a:rPr kumimoji="0" lang="en-US" sz="2800" b="0" i="0" u="none" strike="noStrike" cap="none" normalizeH="0" baseline="0" dirty="0">
                          <a:ln>
                            <a:noFill/>
                          </a:ln>
                          <a:solidFill>
                            <a:schemeClr val="tx1"/>
                          </a:solidFill>
                          <a:effectLst/>
                          <a:latin typeface="Coptic1" pitchFamily="2" charset="0"/>
                          <a:cs typeface="Arial" charset="0"/>
                        </a:rPr>
                        <a:t> Je </a:t>
                      </a:r>
                      <a:r>
                        <a:rPr kumimoji="0" lang="en-US" sz="2800" b="0" i="0" u="none" strike="noStrike" cap="none" normalizeH="0" baseline="0" dirty="0" err="1">
                          <a:ln>
                            <a:noFill/>
                          </a:ln>
                          <a:solidFill>
                            <a:schemeClr val="tx1"/>
                          </a:solidFill>
                          <a:effectLst/>
                          <a:latin typeface="Coptic1" pitchFamily="2" charset="0"/>
                          <a:cs typeface="Arial" charset="0"/>
                        </a:rPr>
                        <a:t>hanm</a:t>
                      </a:r>
                      <a:r>
                        <a:rPr kumimoji="0" lang="en-US" sz="2800" b="0" i="0" u="none" strike="noStrike" cap="none" normalizeH="0" baseline="0" dirty="0">
                          <a:ln>
                            <a:noFill/>
                          </a:ln>
                          <a:solidFill>
                            <a:schemeClr val="tx1"/>
                          </a:solidFill>
                          <a:effectLst/>
                          <a:latin typeface="Coptic1" pitchFamily="2" charset="0"/>
                          <a:cs typeface="Arial" charset="0"/>
                        </a:rPr>
                        <a:t>/s </a:t>
                      </a:r>
                      <a:r>
                        <a:rPr kumimoji="0" lang="en-US" sz="2800" b="0" i="0" u="none" strike="noStrike" cap="none" normalizeH="0" baseline="0" dirty="0" err="1">
                          <a:ln>
                            <a:noFill/>
                          </a:ln>
                          <a:solidFill>
                            <a:schemeClr val="tx1"/>
                          </a:solidFill>
                          <a:effectLst/>
                          <a:latin typeface="Coptic1" pitchFamily="2" charset="0"/>
                          <a:cs typeface="Arial" charset="0"/>
                        </a:rPr>
                        <a:t>m~p~rov</a:t>
                      </a:r>
                      <a:r>
                        <a:rPr kumimoji="0" lang="en-US" sz="2800" b="0" i="0" u="none" strike="noStrike" cap="none" normalizeH="0" baseline="0" dirty="0">
                          <a:ln>
                            <a:noFill/>
                          </a:ln>
                          <a:solidFill>
                            <a:schemeClr val="tx1"/>
                          </a:solidFill>
                          <a:effectLst/>
                          <a:latin typeface="Coptic1" pitchFamily="2" charset="0"/>
                          <a:cs typeface="Arial" charset="0"/>
                        </a:rPr>
                        <a:t>/t/c </a:t>
                      </a:r>
                      <a:r>
                        <a:rPr kumimoji="0" lang="en-US" sz="2800" b="0" i="0" u="none" strike="noStrike" cap="none" normalizeH="0" baseline="0" dirty="0" err="1">
                          <a:ln>
                            <a:noFill/>
                          </a:ln>
                          <a:solidFill>
                            <a:schemeClr val="tx1"/>
                          </a:solidFill>
                          <a:effectLst/>
                          <a:latin typeface="Coptic1" pitchFamily="2" charset="0"/>
                          <a:cs typeface="Arial" charset="0"/>
                        </a:rPr>
                        <a:t>nem</a:t>
                      </a:r>
                      <a:r>
                        <a:rPr kumimoji="0" lang="en-US" sz="2800" b="0" i="0" u="none" strike="noStrike" cap="none" normalizeH="0" baseline="0" dirty="0">
                          <a:ln>
                            <a:noFill/>
                          </a:ln>
                          <a:solidFill>
                            <a:schemeClr val="tx1"/>
                          </a:solidFill>
                          <a:effectLst/>
                          <a:latin typeface="Coptic1" pitchFamily="2" charset="0"/>
                          <a:cs typeface="Arial" charset="0"/>
                        </a:rPr>
                        <a:t> </a:t>
                      </a:r>
                      <a:r>
                        <a:rPr kumimoji="0" lang="en-US" sz="2800" b="0" i="0" u="none" strike="noStrike" cap="none" normalizeH="0" baseline="0" dirty="0" err="1">
                          <a:ln>
                            <a:noFill/>
                          </a:ln>
                          <a:solidFill>
                            <a:schemeClr val="tx1"/>
                          </a:solidFill>
                          <a:effectLst/>
                          <a:latin typeface="Coptic1" pitchFamily="2" charset="0"/>
                          <a:cs typeface="Arial" charset="0"/>
                        </a:rPr>
                        <a:t>hany~m</a:t>
                      </a:r>
                      <a:r>
                        <a:rPr kumimoji="0" lang="en-US" sz="2800" b="0" i="0" u="none" strike="noStrike" cap="none" normalizeH="0" baseline="0" dirty="0">
                          <a:ln>
                            <a:noFill/>
                          </a:ln>
                          <a:solidFill>
                            <a:schemeClr val="tx1"/>
                          </a:solidFill>
                          <a:effectLst/>
                          <a:latin typeface="Coptic1" pitchFamily="2" charset="0"/>
                          <a:cs typeface="Arial" charset="0"/>
                        </a:rPr>
                        <a:t>/</a:t>
                      </a:r>
                      <a:r>
                        <a:rPr kumimoji="0" lang="en-US" sz="2800" b="0" i="0" u="none" strike="noStrike" cap="none" normalizeH="0" baseline="0" dirty="0" err="1">
                          <a:ln>
                            <a:noFill/>
                          </a:ln>
                          <a:solidFill>
                            <a:schemeClr val="tx1"/>
                          </a:solidFill>
                          <a:effectLst/>
                          <a:latin typeface="Coptic1" pitchFamily="2" charset="0"/>
                          <a:cs typeface="Arial" charset="0"/>
                        </a:rPr>
                        <a:t>i</a:t>
                      </a:r>
                      <a:r>
                        <a:rPr kumimoji="0" lang="en-US" sz="2800" b="0" i="0" u="none" strike="noStrike" cap="none" normalizeH="0" baseline="0" dirty="0">
                          <a:ln>
                            <a:noFill/>
                          </a:ln>
                          <a:solidFill>
                            <a:schemeClr val="tx1"/>
                          </a:solidFill>
                          <a:effectLst/>
                          <a:latin typeface="Coptic1" pitchFamily="2" charset="0"/>
                          <a:cs typeface="Arial" charset="0"/>
                        </a:rPr>
                        <a:t> </a:t>
                      </a:r>
                      <a:r>
                        <a:rPr kumimoji="0" lang="en-US" sz="2800" b="0" i="0" u="none" strike="noStrike" cap="none" normalizeH="0" baseline="0" dirty="0" err="1">
                          <a:ln>
                            <a:noFill/>
                          </a:ln>
                          <a:solidFill>
                            <a:schemeClr val="tx1"/>
                          </a:solidFill>
                          <a:effectLst/>
                          <a:latin typeface="Coptic1" pitchFamily="2" charset="0"/>
                          <a:cs typeface="Arial" charset="0"/>
                        </a:rPr>
                        <a:t>auer</a:t>
                      </a:r>
                      <a:r>
                        <a:rPr kumimoji="0" lang="en-US" sz="2800" b="0" i="0" u="none" strike="noStrike" cap="none" normalizeH="0" baseline="0" dirty="0">
                          <a:ln>
                            <a:noFill/>
                          </a:ln>
                          <a:solidFill>
                            <a:schemeClr val="tx1"/>
                          </a:solidFill>
                          <a:effectLst/>
                          <a:latin typeface="Coptic1" pitchFamily="2" charset="0"/>
                          <a:cs typeface="Arial" charset="0"/>
                        </a:rPr>
                        <a:t> </a:t>
                      </a:r>
                      <a:r>
                        <a:rPr kumimoji="0" lang="en-US" sz="2800" b="0" i="0" u="none" strike="noStrike" cap="none" normalizeH="0" baseline="0" dirty="0" err="1">
                          <a:ln>
                            <a:noFill/>
                          </a:ln>
                          <a:solidFill>
                            <a:schemeClr val="tx1"/>
                          </a:solidFill>
                          <a:effectLst/>
                          <a:latin typeface="Coptic1" pitchFamily="2" charset="0"/>
                          <a:cs typeface="Arial" charset="0"/>
                        </a:rPr>
                        <a:t>e~piyumin</a:t>
                      </a:r>
                      <a:r>
                        <a:rPr kumimoji="0" lang="en-US" sz="2800" b="0" i="0" u="none" strike="noStrike" cap="none" normalizeH="0" baseline="0" dirty="0">
                          <a:ln>
                            <a:noFill/>
                          </a:ln>
                          <a:solidFill>
                            <a:schemeClr val="tx1"/>
                          </a:solidFill>
                          <a:effectLst/>
                          <a:latin typeface="Coptic1" pitchFamily="2" charset="0"/>
                          <a:cs typeface="Arial" charset="0"/>
                        </a:rPr>
                        <a:t> </a:t>
                      </a:r>
                      <a:r>
                        <a:rPr kumimoji="0" lang="en-US" sz="2800" b="0" i="0" u="none" strike="noStrike" cap="none" normalizeH="0" baseline="0" dirty="0" err="1">
                          <a:ln>
                            <a:noFill/>
                          </a:ln>
                          <a:solidFill>
                            <a:schemeClr val="tx1"/>
                          </a:solidFill>
                          <a:effectLst/>
                          <a:latin typeface="Coptic1" pitchFamily="2" charset="0"/>
                          <a:cs typeface="Arial" charset="0"/>
                        </a:rPr>
                        <a:t>e~nau</a:t>
                      </a:r>
                      <a:r>
                        <a:rPr kumimoji="0" lang="en-US" sz="2800" b="0" i="0" u="none" strike="noStrike" cap="none" normalizeH="0" baseline="0" dirty="0">
                          <a:ln>
                            <a:noFill/>
                          </a:ln>
                          <a:solidFill>
                            <a:schemeClr val="tx1"/>
                          </a:solidFill>
                          <a:effectLst/>
                          <a:latin typeface="Coptic1" pitchFamily="2" charset="0"/>
                          <a:cs typeface="Arial" charset="0"/>
                        </a:rPr>
                        <a:t> </a:t>
                      </a:r>
                      <a:r>
                        <a:rPr kumimoji="0" lang="en-US" sz="2800" b="0" i="0" u="none" strike="noStrike" cap="none" normalizeH="0" baseline="0" dirty="0" err="1">
                          <a:ln>
                            <a:noFill/>
                          </a:ln>
                          <a:solidFill>
                            <a:schemeClr val="tx1"/>
                          </a:solidFill>
                          <a:effectLst/>
                          <a:latin typeface="Coptic1" pitchFamily="2" charset="0"/>
                          <a:cs typeface="Arial" charset="0"/>
                        </a:rPr>
                        <a:t>e~n</a:t>
                      </a:r>
                      <a:r>
                        <a:rPr kumimoji="0" lang="en-US" sz="2800" b="0" i="0" u="none" strike="noStrike" cap="none" normalizeH="0" baseline="0" dirty="0">
                          <a:ln>
                            <a:noFill/>
                          </a:ln>
                          <a:solidFill>
                            <a:schemeClr val="tx1"/>
                          </a:solidFill>
                          <a:effectLst/>
                          <a:latin typeface="Coptic1" pitchFamily="2" charset="0"/>
                          <a:cs typeface="Arial" charset="0"/>
                        </a:rPr>
                        <a:t>/ </a:t>
                      </a:r>
                      <a:r>
                        <a:rPr kumimoji="0" lang="en-US" sz="2800" b="0" i="0" u="none" strike="noStrike" cap="none" normalizeH="0" baseline="0" dirty="0" err="1">
                          <a:ln>
                            <a:noFill/>
                          </a:ln>
                          <a:solidFill>
                            <a:schemeClr val="tx1"/>
                          </a:solidFill>
                          <a:effectLst/>
                          <a:latin typeface="Coptic1" pitchFamily="2" charset="0"/>
                          <a:cs typeface="Arial" charset="0"/>
                        </a:rPr>
                        <a:t>e~tetennau</a:t>
                      </a:r>
                      <a:r>
                        <a:rPr kumimoji="0" lang="en-US" sz="2800" b="0" i="0" u="none" strike="noStrike" cap="none" normalizeH="0" baseline="0" dirty="0">
                          <a:ln>
                            <a:noFill/>
                          </a:ln>
                          <a:solidFill>
                            <a:schemeClr val="tx1"/>
                          </a:solidFill>
                          <a:effectLst/>
                          <a:latin typeface="Coptic1" pitchFamily="2" charset="0"/>
                          <a:cs typeface="Arial" charset="0"/>
                        </a:rPr>
                        <a:t> </a:t>
                      </a:r>
                      <a:r>
                        <a:rPr kumimoji="0" lang="en-US" sz="2800" b="0" i="0" u="none" strike="noStrike" cap="none" normalizeH="0" baseline="0" dirty="0" err="1">
                          <a:ln>
                            <a:noFill/>
                          </a:ln>
                          <a:solidFill>
                            <a:schemeClr val="tx1"/>
                          </a:solidFill>
                          <a:effectLst/>
                          <a:latin typeface="Coptic1" pitchFamily="2" charset="0"/>
                          <a:cs typeface="Arial" charset="0"/>
                        </a:rPr>
                        <a:t>e~rwou</a:t>
                      </a:r>
                      <a:r>
                        <a:rPr kumimoji="0" lang="en-US" sz="2800" b="0" i="0" u="none" strike="noStrike" cap="none" normalizeH="0" baseline="0" dirty="0">
                          <a:ln>
                            <a:noFill/>
                          </a:ln>
                          <a:solidFill>
                            <a:schemeClr val="tx1"/>
                          </a:solidFill>
                          <a:effectLst/>
                          <a:latin typeface="Coptic1" pitchFamily="2" charset="0"/>
                          <a:cs typeface="Arial" charset="0"/>
                        </a:rPr>
                        <a:t> </a:t>
                      </a:r>
                      <a:r>
                        <a:rPr kumimoji="0" lang="en-US" sz="2800" b="0" i="0" u="none" strike="noStrike" cap="none" normalizeH="0" baseline="0" dirty="0" err="1">
                          <a:ln>
                            <a:noFill/>
                          </a:ln>
                          <a:solidFill>
                            <a:schemeClr val="tx1"/>
                          </a:solidFill>
                          <a:effectLst/>
                          <a:latin typeface="Coptic1" pitchFamily="2" charset="0"/>
                          <a:cs typeface="Arial" charset="0"/>
                        </a:rPr>
                        <a:t>ouoh</a:t>
                      </a:r>
                      <a:r>
                        <a:rPr kumimoji="0" lang="en-US" sz="2800" b="0" i="0" u="none" strike="noStrike" cap="none" normalizeH="0" baseline="0" dirty="0">
                          <a:ln>
                            <a:noFill/>
                          </a:ln>
                          <a:solidFill>
                            <a:schemeClr val="tx1"/>
                          </a:solidFill>
                          <a:effectLst/>
                          <a:latin typeface="Coptic1" pitchFamily="2" charset="0"/>
                          <a:cs typeface="Arial" charset="0"/>
                        </a:rPr>
                        <a:t> </a:t>
                      </a:r>
                      <a:r>
                        <a:rPr kumimoji="0" lang="en-US" sz="2800" b="0" i="0" u="none" strike="noStrike" cap="none" normalizeH="0" baseline="0" dirty="0" err="1">
                          <a:ln>
                            <a:noFill/>
                          </a:ln>
                          <a:solidFill>
                            <a:schemeClr val="tx1"/>
                          </a:solidFill>
                          <a:effectLst/>
                          <a:latin typeface="Coptic1" pitchFamily="2" charset="0"/>
                          <a:cs typeface="Arial" charset="0"/>
                        </a:rPr>
                        <a:t>m~pounau</a:t>
                      </a:r>
                      <a:r>
                        <a:rPr kumimoji="0" lang="en-US" sz="2800" b="0" i="0" u="none" strike="noStrike" cap="none" normalizeH="0" baseline="0" dirty="0">
                          <a:ln>
                            <a:noFill/>
                          </a:ln>
                          <a:solidFill>
                            <a:schemeClr val="tx1"/>
                          </a:solidFill>
                          <a:effectLst/>
                          <a:latin typeface="Coptic1" pitchFamily="2" charset="0"/>
                          <a:cs typeface="Arial" charset="0"/>
                        </a:rPr>
                        <a:t>: </a:t>
                      </a:r>
                      <a:r>
                        <a:rPr kumimoji="0" lang="en-US" sz="2800" b="0" i="0" u="none" strike="noStrike" cap="none" normalizeH="0" baseline="0" dirty="0" err="1">
                          <a:ln>
                            <a:noFill/>
                          </a:ln>
                          <a:solidFill>
                            <a:schemeClr val="tx1"/>
                          </a:solidFill>
                          <a:effectLst/>
                          <a:latin typeface="Coptic1" pitchFamily="2" charset="0"/>
                          <a:cs typeface="Arial" charset="0"/>
                        </a:rPr>
                        <a:t>ouoh</a:t>
                      </a:r>
                      <a:r>
                        <a:rPr kumimoji="0" lang="en-US" sz="2800" b="0" i="0" u="none" strike="noStrike" cap="none" normalizeH="0" baseline="0" dirty="0">
                          <a:ln>
                            <a:noFill/>
                          </a:ln>
                          <a:solidFill>
                            <a:schemeClr val="tx1"/>
                          </a:solidFill>
                          <a:effectLst/>
                          <a:latin typeface="Coptic1" pitchFamily="2" charset="0"/>
                          <a:cs typeface="Arial" charset="0"/>
                        </a:rPr>
                        <a:t> </a:t>
                      </a:r>
                      <a:r>
                        <a:rPr kumimoji="0" lang="en-US" sz="2800" b="0" i="0" u="none" strike="noStrike" cap="none" normalizeH="0" baseline="0" dirty="0" err="1">
                          <a:ln>
                            <a:noFill/>
                          </a:ln>
                          <a:solidFill>
                            <a:schemeClr val="tx1"/>
                          </a:solidFill>
                          <a:effectLst/>
                          <a:latin typeface="Coptic1" pitchFamily="2" charset="0"/>
                          <a:cs typeface="Arial" charset="0"/>
                        </a:rPr>
                        <a:t>e~cwtem</a:t>
                      </a:r>
                      <a:r>
                        <a:rPr kumimoji="0" lang="en-US" sz="2800" b="0" i="0" u="none" strike="noStrike" cap="none" normalizeH="0" baseline="0" dirty="0">
                          <a:ln>
                            <a:noFill/>
                          </a:ln>
                          <a:solidFill>
                            <a:schemeClr val="tx1"/>
                          </a:solidFill>
                          <a:effectLst/>
                          <a:latin typeface="Coptic1" pitchFamily="2" charset="0"/>
                          <a:cs typeface="Arial" charset="0"/>
                        </a:rPr>
                        <a:t> </a:t>
                      </a:r>
                      <a:r>
                        <a:rPr kumimoji="0" lang="en-US" sz="2800" b="0" i="0" u="none" strike="noStrike" cap="none" normalizeH="0" baseline="0" dirty="0" err="1">
                          <a:ln>
                            <a:noFill/>
                          </a:ln>
                          <a:solidFill>
                            <a:schemeClr val="tx1"/>
                          </a:solidFill>
                          <a:effectLst/>
                          <a:latin typeface="Coptic1" pitchFamily="2" charset="0"/>
                          <a:cs typeface="Arial" charset="0"/>
                        </a:rPr>
                        <a:t>e~n</a:t>
                      </a:r>
                      <a:r>
                        <a:rPr kumimoji="0" lang="en-US" sz="2800" b="0" i="0" u="none" strike="noStrike" cap="none" normalizeH="0" baseline="0" dirty="0">
                          <a:ln>
                            <a:noFill/>
                          </a:ln>
                          <a:solidFill>
                            <a:schemeClr val="tx1"/>
                          </a:solidFill>
                          <a:effectLst/>
                          <a:latin typeface="Coptic1" pitchFamily="2" charset="0"/>
                          <a:cs typeface="Arial" charset="0"/>
                        </a:rPr>
                        <a:t>/ </a:t>
                      </a:r>
                      <a:r>
                        <a:rPr kumimoji="0" lang="en-US" sz="2800" b="0" i="0" u="none" strike="noStrike" cap="none" normalizeH="0" baseline="0" dirty="0" err="1">
                          <a:ln>
                            <a:noFill/>
                          </a:ln>
                          <a:solidFill>
                            <a:schemeClr val="tx1"/>
                          </a:solidFill>
                          <a:effectLst/>
                          <a:latin typeface="Coptic1" pitchFamily="2" charset="0"/>
                          <a:cs typeface="Arial" charset="0"/>
                        </a:rPr>
                        <a:t>e~tetencwtem</a:t>
                      </a:r>
                      <a:r>
                        <a:rPr kumimoji="0" lang="en-US" sz="2800" b="0" i="0" u="none" strike="noStrike" cap="none" normalizeH="0" baseline="0" dirty="0">
                          <a:ln>
                            <a:noFill/>
                          </a:ln>
                          <a:solidFill>
                            <a:schemeClr val="tx1"/>
                          </a:solidFill>
                          <a:effectLst/>
                          <a:latin typeface="Coptic1" pitchFamily="2" charset="0"/>
                          <a:cs typeface="Arial" charset="0"/>
                        </a:rPr>
                        <a:t> </a:t>
                      </a:r>
                      <a:r>
                        <a:rPr kumimoji="0" lang="en-US" sz="2800" b="0" i="0" u="none" strike="noStrike" cap="none" normalizeH="0" baseline="0" dirty="0" err="1">
                          <a:ln>
                            <a:noFill/>
                          </a:ln>
                          <a:solidFill>
                            <a:schemeClr val="tx1"/>
                          </a:solidFill>
                          <a:effectLst/>
                          <a:latin typeface="Coptic1" pitchFamily="2" charset="0"/>
                          <a:cs typeface="Arial" charset="0"/>
                        </a:rPr>
                        <a:t>e~rwou</a:t>
                      </a:r>
                      <a:r>
                        <a:rPr kumimoji="0" lang="en-US" sz="2800" b="0" i="0" u="none" strike="noStrike" cap="none" normalizeH="0" baseline="0" dirty="0">
                          <a:ln>
                            <a:noFill/>
                          </a:ln>
                          <a:solidFill>
                            <a:schemeClr val="tx1"/>
                          </a:solidFill>
                          <a:effectLst/>
                          <a:latin typeface="Coptic1" pitchFamily="2" charset="0"/>
                          <a:cs typeface="Arial" charset="0"/>
                        </a:rPr>
                        <a:t> </a:t>
                      </a:r>
                      <a:r>
                        <a:rPr kumimoji="0" lang="en-US" sz="2800" b="0" i="0" u="none" strike="noStrike" cap="none" normalizeH="0" baseline="0" dirty="0" err="1">
                          <a:ln>
                            <a:noFill/>
                          </a:ln>
                          <a:solidFill>
                            <a:schemeClr val="tx1"/>
                          </a:solidFill>
                          <a:effectLst/>
                          <a:latin typeface="Coptic1" pitchFamily="2" charset="0"/>
                          <a:cs typeface="Arial" charset="0"/>
                        </a:rPr>
                        <a:t>ouoh</a:t>
                      </a:r>
                      <a:r>
                        <a:rPr kumimoji="0" lang="en-US" sz="2800" b="0" i="0" u="none" strike="noStrike" cap="none" normalizeH="0" baseline="0" dirty="0">
                          <a:ln>
                            <a:noFill/>
                          </a:ln>
                          <a:solidFill>
                            <a:schemeClr val="tx1"/>
                          </a:solidFill>
                          <a:effectLst/>
                          <a:latin typeface="Coptic1" pitchFamily="2" charset="0"/>
                          <a:cs typeface="Arial" charset="0"/>
                        </a:rPr>
                        <a:t> </a:t>
                      </a:r>
                      <a:r>
                        <a:rPr kumimoji="0" lang="en-US" sz="2800" b="0" i="0" u="none" strike="noStrike" cap="none" normalizeH="0" baseline="0" dirty="0" err="1">
                          <a:ln>
                            <a:noFill/>
                          </a:ln>
                          <a:solidFill>
                            <a:schemeClr val="tx1"/>
                          </a:solidFill>
                          <a:effectLst/>
                          <a:latin typeface="Coptic1" pitchFamily="2" charset="0"/>
                          <a:cs typeface="Arial" charset="0"/>
                        </a:rPr>
                        <a:t>m~poucwtem</a:t>
                      </a:r>
                      <a:r>
                        <a:rPr kumimoji="0" lang="en-US" sz="2800" b="0" i="0" u="none" strike="noStrike" cap="none" normalizeH="0" baseline="0" dirty="0">
                          <a:ln>
                            <a:noFill/>
                          </a:ln>
                          <a:solidFill>
                            <a:schemeClr val="tx1"/>
                          </a:solidFill>
                          <a:effectLst/>
                          <a:latin typeface="Coptic1" pitchFamily="2" charset="0"/>
                          <a:cs typeface="Arial" charset="0"/>
                        </a:rPr>
                        <a:t>.</a:t>
                      </a:r>
                    </a:p>
                  </a:txBody>
                  <a:tcPr marL="121920" marR="121920" horzOverflow="overflow">
                    <a:lnL>
                      <a:noFill/>
                    </a:lnL>
                    <a:lnR>
                      <a:noFill/>
                    </a:lnR>
                    <a:lnT>
                      <a:noFill/>
                    </a:lnT>
                    <a:lnB cap="flat">
                      <a:noFill/>
                    </a:lnB>
                    <a:lnTlToBr>
                      <a:noFill/>
                    </a:lnTlToBr>
                    <a:lnBlToTr>
                      <a:noFill/>
                    </a:lnBlToTr>
                    <a:noFill/>
                  </a:tcPr>
                </a:tc>
                <a:tc>
                  <a:txBody>
                    <a:bodyPr/>
                    <a:lstStyle/>
                    <a:p>
                      <a:pPr marL="0" marR="0" lvl="0" indent="0" algn="just" defTabSz="914400" rtl="0" eaLnBrk="1" fontAlgn="base" latinLnBrk="0" hangingPunct="1">
                        <a:lnSpc>
                          <a:spcPct val="100000"/>
                        </a:lnSpc>
                        <a:spcBef>
                          <a:spcPct val="20000"/>
                        </a:spcBef>
                        <a:spcAft>
                          <a:spcPct val="0"/>
                        </a:spcAft>
                        <a:buClrTx/>
                        <a:buSzTx/>
                        <a:buFontTx/>
                        <a:buNone/>
                        <a:tabLst/>
                      </a:pPr>
                      <a:r>
                        <a:rPr kumimoji="0" lang="fr-CA" sz="2800" b="0" i="0" u="none" strike="noStrike" cap="none" normalizeH="0" baseline="0" dirty="0">
                          <a:ln>
                            <a:noFill/>
                          </a:ln>
                          <a:solidFill>
                            <a:schemeClr val="tx1"/>
                          </a:solidFill>
                          <a:effectLst/>
                          <a:latin typeface="Arial" charset="0"/>
                          <a:cs typeface="Arial" charset="0"/>
                        </a:rPr>
                        <a:t>Ô Maître, Seigneur Jésus Christ, notre Dieu, qui s’est adressé à Ses saints disciples et apôtres honorables en disant, que de nombreux prophètes et justes ont désiré voir ce que vous voyez et ne l’ont pas vu, et entendre ce que vous entendez, et ne l’ont pas entendu.</a:t>
                      </a:r>
                      <a:r>
                        <a:rPr kumimoji="0" lang="en-US" sz="2800" b="0" i="0" u="none" strike="noStrike" cap="none" normalizeH="0" baseline="0" dirty="0">
                          <a:ln>
                            <a:noFill/>
                          </a:ln>
                          <a:solidFill>
                            <a:schemeClr val="tx1"/>
                          </a:solidFill>
                          <a:effectLst/>
                          <a:latin typeface="Arial" charset="0"/>
                          <a:cs typeface="Arial" charset="0"/>
                        </a:rPr>
                        <a:t> </a:t>
                      </a:r>
                    </a:p>
                  </a:txBody>
                  <a:tcPr marL="121920" marR="121920" horzOverflow="overflow">
                    <a:lnL>
                      <a:noFill/>
                    </a:lnL>
                    <a:lnR>
                      <a:noFill/>
                    </a:lnR>
                    <a:lnT>
                      <a:noFill/>
                    </a:lnT>
                    <a:lnB cap="flat">
                      <a:noFill/>
                    </a:lnB>
                    <a:lnTlToBr>
                      <a:noFill/>
                    </a:lnTlToBr>
                    <a:lnBlToTr>
                      <a:noFill/>
                    </a:lnBlToTr>
                    <a:noFill/>
                  </a:tcPr>
                </a:tc>
                <a:tc>
                  <a:txBody>
                    <a:bodyPr/>
                    <a:lstStyle/>
                    <a:p>
                      <a:pPr marL="0" marR="0" lvl="0" indent="0" algn="just" defTabSz="914400" rtl="1" eaLnBrk="1" fontAlgn="base" latinLnBrk="0" hangingPunct="1">
                        <a:lnSpc>
                          <a:spcPct val="100000"/>
                        </a:lnSpc>
                        <a:spcBef>
                          <a:spcPct val="20000"/>
                        </a:spcBef>
                        <a:spcAft>
                          <a:spcPct val="0"/>
                        </a:spcAft>
                        <a:buClrTx/>
                        <a:buSzTx/>
                        <a:buFontTx/>
                        <a:buNone/>
                        <a:tabLst/>
                      </a:pPr>
                      <a:r>
                        <a:rPr kumimoji="0" lang="ar-EG" sz="3200" b="0" i="0" u="none" strike="noStrike" cap="none" normalizeH="0" baseline="0" dirty="0">
                          <a:ln>
                            <a:noFill/>
                          </a:ln>
                          <a:solidFill>
                            <a:schemeClr val="tx1"/>
                          </a:solidFill>
                          <a:effectLst/>
                          <a:latin typeface="Coptic1" pitchFamily="2" charset="0"/>
                          <a:cs typeface="Arial" charset="0"/>
                        </a:rPr>
                        <a:t>أيها السيد الرب يسوع المسيح الهنا الذى قال لتلاميذه القديسين المكرمين ورسله الأطهار ان أنبياء وأبرار كثيرين اشتهوا أن يروا ما أنتم ترون ولم  يروا وأن يسمعوا ما أنتم تسمعون ولم يسمعوا</a:t>
                      </a:r>
                      <a:r>
                        <a:rPr kumimoji="0" lang="fr-FR" sz="3200" b="0" i="0" u="none" strike="noStrike" cap="none" normalizeH="0" baseline="0" dirty="0">
                          <a:ln>
                            <a:noFill/>
                          </a:ln>
                          <a:solidFill>
                            <a:schemeClr val="tx1"/>
                          </a:solidFill>
                          <a:effectLst/>
                          <a:latin typeface="Coptic1" pitchFamily="2" charset="0"/>
                          <a:cs typeface="Arial" charset="0"/>
                        </a:rPr>
                        <a:t>.</a:t>
                      </a:r>
                      <a:r>
                        <a:rPr kumimoji="0" lang="ar-EG" sz="3200" b="0" i="0" u="none" strike="noStrike" cap="none" normalizeH="0" baseline="0" dirty="0">
                          <a:ln>
                            <a:noFill/>
                          </a:ln>
                          <a:solidFill>
                            <a:schemeClr val="tx1"/>
                          </a:solidFill>
                          <a:effectLst/>
                          <a:latin typeface="Coptic1" pitchFamily="2" charset="0"/>
                          <a:cs typeface="Arial" charset="0"/>
                        </a:rPr>
                        <a:t> </a:t>
                      </a:r>
                      <a:endParaRPr kumimoji="0" lang="en-US" sz="3200" b="0" i="0" u="none" strike="noStrike" cap="none" normalizeH="0" baseline="0" dirty="0">
                        <a:ln>
                          <a:noFill/>
                        </a:ln>
                        <a:solidFill>
                          <a:schemeClr val="tx1"/>
                        </a:solidFill>
                        <a:effectLst/>
                        <a:latin typeface="Coptic1" pitchFamily="2" charset="0"/>
                        <a:cs typeface="Arial" charset="0"/>
                      </a:endParaRPr>
                    </a:p>
                  </a:txBody>
                  <a:tcPr marL="121920" marR="121920" horzOverflow="overflow">
                    <a:lnL>
                      <a:noFill/>
                    </a:lnL>
                    <a:lnR cap="flat">
                      <a:noFill/>
                    </a:lnR>
                    <a:lnT>
                      <a:noFill/>
                    </a:lnT>
                    <a:lnB cap="flat">
                      <a:noFill/>
                    </a:lnB>
                    <a:lnTlToBr>
                      <a:noFill/>
                    </a:lnTlToBr>
                    <a:lnBlToTr>
                      <a:noFill/>
                    </a:lnBlToTr>
                    <a:noFill/>
                  </a:tcPr>
                </a:tc>
                <a:extLst>
                  <a:ext uri="{0D108BD9-81ED-4DB2-BD59-A6C34878D82A}">
                    <a16:rowId xmlns:a16="http://schemas.microsoft.com/office/drawing/2014/main" val="10002"/>
                  </a:ext>
                </a:extLst>
              </a:tr>
            </a:tbl>
          </a:graphicData>
        </a:graphic>
      </p:graphicFrame>
      <p:graphicFrame>
        <p:nvGraphicFramePr>
          <p:cNvPr id="2" name="Tableau 1">
            <a:extLst>
              <a:ext uri="{FF2B5EF4-FFF2-40B4-BE49-F238E27FC236}">
                <a16:creationId xmlns:a16="http://schemas.microsoft.com/office/drawing/2014/main" id="{4F94C75A-B9D6-403D-878B-02360399A4ED}"/>
              </a:ext>
            </a:extLst>
          </p:cNvPr>
          <p:cNvGraphicFramePr>
            <a:graphicFrameLocks noGrp="1"/>
          </p:cNvGraphicFramePr>
          <p:nvPr>
            <p:extLst>
              <p:ext uri="{D42A27DB-BD31-4B8C-83A1-F6EECF244321}">
                <p14:modId xmlns:p14="http://schemas.microsoft.com/office/powerpoint/2010/main" val="1930281222"/>
              </p:ext>
            </p:extLst>
          </p:nvPr>
        </p:nvGraphicFramePr>
        <p:xfrm>
          <a:off x="2082800" y="404664"/>
          <a:ext cx="8128000" cy="457200"/>
        </p:xfrm>
        <a:graphic>
          <a:graphicData uri="http://schemas.openxmlformats.org/drawingml/2006/table">
            <a:tbl>
              <a:tblPr firstRow="1" bandRow="1">
                <a:tableStyleId>{2D5ABB26-0587-4C30-8999-92F81FD0307C}</a:tableStyleId>
              </a:tblPr>
              <a:tblGrid>
                <a:gridCol w="8128000">
                  <a:extLst>
                    <a:ext uri="{9D8B030D-6E8A-4147-A177-3AD203B41FA5}">
                      <a16:colId xmlns:a16="http://schemas.microsoft.com/office/drawing/2014/main" val="494518968"/>
                    </a:ext>
                  </a:extLst>
                </a:gridCol>
              </a:tblGrid>
              <a:tr h="457200">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cap="none" normalizeH="0" baseline="0" dirty="0" err="1">
                          <a:ln>
                            <a:noFill/>
                          </a:ln>
                          <a:solidFill>
                            <a:schemeClr val="tx1"/>
                          </a:solidFill>
                          <a:effectLst/>
                          <a:latin typeface="Arial" charset="0"/>
                          <a:cs typeface="Arial" charset="0"/>
                        </a:rPr>
                        <a:t>Oraison</a:t>
                      </a:r>
                      <a:r>
                        <a:rPr kumimoji="0" lang="en-US" sz="2400" b="0" i="0" u="none" strike="noStrike" cap="none" normalizeH="0" baseline="0" dirty="0">
                          <a:ln>
                            <a:noFill/>
                          </a:ln>
                          <a:solidFill>
                            <a:schemeClr val="tx1"/>
                          </a:solidFill>
                          <a:effectLst/>
                          <a:latin typeface="Arial" charset="0"/>
                          <a:cs typeface="Arial" charset="0"/>
                        </a:rPr>
                        <a:t> de </a:t>
                      </a:r>
                      <a:r>
                        <a:rPr kumimoji="0" lang="en-US" sz="2400" b="0" i="0" u="none" strike="noStrike" cap="none" normalizeH="0" baseline="0" dirty="0" err="1">
                          <a:ln>
                            <a:noFill/>
                          </a:ln>
                          <a:solidFill>
                            <a:schemeClr val="tx1"/>
                          </a:solidFill>
                          <a:effectLst/>
                          <a:latin typeface="Arial" charset="0"/>
                          <a:cs typeface="Arial" charset="0"/>
                        </a:rPr>
                        <a:t>l’Evangile</a:t>
                      </a:r>
                      <a:r>
                        <a:rPr kumimoji="0" lang="en-US" sz="2400" b="0" i="0" u="none" strike="noStrike" cap="none" normalizeH="0" baseline="0" dirty="0">
                          <a:ln>
                            <a:noFill/>
                          </a:ln>
                          <a:solidFill>
                            <a:schemeClr val="tx1"/>
                          </a:solidFill>
                          <a:effectLst/>
                          <a:latin typeface="Arial" charset="0"/>
                          <a:cs typeface="Arial" charset="0"/>
                        </a:rPr>
                        <a:t> - </a:t>
                      </a:r>
                      <a:r>
                        <a:rPr lang="ar-EG" sz="2400" b="0" dirty="0" err="1">
                          <a:latin typeface="Arial" charset="0"/>
                          <a:cs typeface="Arial" charset="0"/>
                        </a:rPr>
                        <a:t>أوشية</a:t>
                      </a:r>
                      <a:r>
                        <a:rPr lang="ar-EG" sz="2400" b="0" dirty="0">
                          <a:latin typeface="Arial" charset="0"/>
                          <a:cs typeface="Arial" charset="0"/>
                        </a:rPr>
                        <a:t> الانجيل</a:t>
                      </a:r>
                      <a:endParaRPr lang="en-CA" sz="2400" b="0" dirty="0">
                        <a:latin typeface="Arial" charset="0"/>
                        <a:cs typeface="Arial" charset="0"/>
                      </a:endParaRPr>
                    </a:p>
                  </a:txBody>
                  <a:tcPr marL="121920" marR="121920">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288599116"/>
                  </a:ext>
                </a:extLst>
              </a:tr>
            </a:tbl>
          </a:graphicData>
        </a:graphic>
      </p:graphicFrame>
    </p:spTree>
  </p:cSld>
  <p:clrMapOvr>
    <a:masterClrMapping/>
  </p:clrMapOvr>
</p:sld>
</file>

<file path=ppt/slides/slide7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2558338" name="Group 2"/>
          <p:cNvGraphicFramePr>
            <a:graphicFrameLocks noGrp="1"/>
          </p:cNvGraphicFramePr>
          <p:nvPr>
            <p:extLst>
              <p:ext uri="{D42A27DB-BD31-4B8C-83A1-F6EECF244321}">
                <p14:modId xmlns:p14="http://schemas.microsoft.com/office/powerpoint/2010/main" val="1509717566"/>
              </p:ext>
            </p:extLst>
          </p:nvPr>
        </p:nvGraphicFramePr>
        <p:xfrm>
          <a:off x="335361" y="404664"/>
          <a:ext cx="11521280" cy="6126480"/>
        </p:xfrm>
        <a:graphic>
          <a:graphicData uri="http://schemas.openxmlformats.org/drawingml/2006/table">
            <a:tbl>
              <a:tblPr/>
              <a:tblGrid>
                <a:gridCol w="4320480">
                  <a:extLst>
                    <a:ext uri="{9D8B030D-6E8A-4147-A177-3AD203B41FA5}">
                      <a16:colId xmlns:a16="http://schemas.microsoft.com/office/drawing/2014/main" val="20000"/>
                    </a:ext>
                  </a:extLst>
                </a:gridCol>
                <a:gridCol w="4320479">
                  <a:extLst>
                    <a:ext uri="{9D8B030D-6E8A-4147-A177-3AD203B41FA5}">
                      <a16:colId xmlns:a16="http://schemas.microsoft.com/office/drawing/2014/main" val="20001"/>
                    </a:ext>
                  </a:extLst>
                </a:gridCol>
                <a:gridCol w="2880321">
                  <a:extLst>
                    <a:ext uri="{9D8B030D-6E8A-4147-A177-3AD203B41FA5}">
                      <a16:colId xmlns:a16="http://schemas.microsoft.com/office/drawing/2014/main" val="20002"/>
                    </a:ext>
                  </a:extLst>
                </a:gridCol>
              </a:tblGrid>
              <a:tr h="5832648">
                <a:tc>
                  <a:txBody>
                    <a:bodyPr/>
                    <a:lstStyle/>
                    <a:p>
                      <a:pPr marL="0" marR="0" lvl="0" indent="0" algn="just" defTabSz="914400" rtl="0" eaLnBrk="1" fontAlgn="base" latinLnBrk="0" hangingPunct="1">
                        <a:lnSpc>
                          <a:spcPct val="100000"/>
                        </a:lnSpc>
                        <a:spcBef>
                          <a:spcPts val="0"/>
                        </a:spcBef>
                        <a:spcAft>
                          <a:spcPct val="0"/>
                        </a:spcAft>
                        <a:buClrTx/>
                        <a:buSzTx/>
                        <a:buFontTx/>
                        <a:buNone/>
                        <a:tabLst/>
                      </a:pPr>
                      <a:r>
                        <a:rPr kumimoji="0" lang="en-US" sz="3500" b="0" i="0" u="none" strike="noStrike" cap="none" normalizeH="0" baseline="0" dirty="0" err="1">
                          <a:ln>
                            <a:noFill/>
                          </a:ln>
                          <a:solidFill>
                            <a:schemeClr val="tx1"/>
                          </a:solidFill>
                          <a:effectLst/>
                          <a:latin typeface="Coptic1" pitchFamily="2" charset="0"/>
                          <a:cs typeface="Arial" charset="0"/>
                        </a:rPr>
                        <a:t>n~ywten</a:t>
                      </a:r>
                      <a:r>
                        <a:rPr kumimoji="0" lang="en-US" sz="3500" b="0" i="0" u="none" strike="noStrike" cap="none" normalizeH="0" baseline="0" dirty="0">
                          <a:ln>
                            <a:noFill/>
                          </a:ln>
                          <a:solidFill>
                            <a:schemeClr val="tx1"/>
                          </a:solidFill>
                          <a:effectLst/>
                          <a:latin typeface="Coptic1" pitchFamily="2" charset="0"/>
                          <a:cs typeface="Arial" charset="0"/>
                        </a:rPr>
                        <a:t> de </a:t>
                      </a:r>
                      <a:r>
                        <a:rPr kumimoji="0" lang="en-US" sz="3500" b="0" i="0" u="none" strike="noStrike" cap="none" normalizeH="0" baseline="0" dirty="0" err="1">
                          <a:ln>
                            <a:noFill/>
                          </a:ln>
                          <a:solidFill>
                            <a:schemeClr val="tx1"/>
                          </a:solidFill>
                          <a:effectLst/>
                          <a:latin typeface="Coptic1" pitchFamily="2" charset="0"/>
                          <a:cs typeface="Arial" charset="0"/>
                        </a:rPr>
                        <a:t>w~ouniatou</a:t>
                      </a:r>
                      <a:r>
                        <a:rPr kumimoji="0" lang="en-US" sz="3500" b="0" i="0" u="none" strike="noStrike" cap="none" normalizeH="0" baseline="0" dirty="0">
                          <a:ln>
                            <a:noFill/>
                          </a:ln>
                          <a:solidFill>
                            <a:schemeClr val="tx1"/>
                          </a:solidFill>
                          <a:effectLst/>
                          <a:latin typeface="Coptic1" pitchFamily="2" charset="0"/>
                          <a:cs typeface="Arial" charset="0"/>
                        </a:rPr>
                        <a:t> </a:t>
                      </a:r>
                      <a:r>
                        <a:rPr kumimoji="0" lang="en-US" sz="3500" b="0" i="0" u="none" strike="noStrike" cap="none" normalizeH="0" baseline="0" dirty="0" err="1">
                          <a:ln>
                            <a:noFill/>
                          </a:ln>
                          <a:solidFill>
                            <a:schemeClr val="tx1"/>
                          </a:solidFill>
                          <a:effectLst/>
                          <a:latin typeface="Coptic1" pitchFamily="2" charset="0"/>
                          <a:cs typeface="Arial" charset="0"/>
                        </a:rPr>
                        <a:t>n~netenbal</a:t>
                      </a:r>
                      <a:r>
                        <a:rPr kumimoji="0" lang="en-US" sz="3500" b="0" i="0" u="none" strike="noStrike" cap="none" normalizeH="0" baseline="0" dirty="0">
                          <a:ln>
                            <a:noFill/>
                          </a:ln>
                          <a:solidFill>
                            <a:schemeClr val="tx1"/>
                          </a:solidFill>
                          <a:effectLst/>
                          <a:latin typeface="Coptic1" pitchFamily="2" charset="0"/>
                          <a:cs typeface="Arial" charset="0"/>
                        </a:rPr>
                        <a:t> je </a:t>
                      </a:r>
                      <a:r>
                        <a:rPr kumimoji="0" lang="en-US" sz="3500" b="0" i="0" u="none" strike="noStrike" cap="none" normalizeH="0" baseline="0" dirty="0" err="1">
                          <a:ln>
                            <a:noFill/>
                          </a:ln>
                          <a:solidFill>
                            <a:schemeClr val="tx1"/>
                          </a:solidFill>
                          <a:effectLst/>
                          <a:latin typeface="Coptic1" pitchFamily="2" charset="0"/>
                          <a:cs typeface="Arial" charset="0"/>
                        </a:rPr>
                        <a:t>cenau</a:t>
                      </a:r>
                      <a:r>
                        <a:rPr kumimoji="0" lang="en-US" sz="3500" b="0" i="0" u="none" strike="noStrike" cap="none" normalizeH="0" baseline="0" dirty="0">
                          <a:ln>
                            <a:noFill/>
                          </a:ln>
                          <a:solidFill>
                            <a:schemeClr val="tx1"/>
                          </a:solidFill>
                          <a:effectLst/>
                          <a:latin typeface="Coptic1" pitchFamily="2" charset="0"/>
                          <a:cs typeface="Arial" charset="0"/>
                        </a:rPr>
                        <a:t>: </a:t>
                      </a:r>
                      <a:r>
                        <a:rPr kumimoji="0" lang="en-US" sz="3500" b="0" i="0" u="none" strike="noStrike" cap="none" normalizeH="0" baseline="0" dirty="0" err="1">
                          <a:ln>
                            <a:noFill/>
                          </a:ln>
                          <a:solidFill>
                            <a:schemeClr val="tx1"/>
                          </a:solidFill>
                          <a:effectLst/>
                          <a:latin typeface="Coptic1" pitchFamily="2" charset="0"/>
                          <a:cs typeface="Arial" charset="0"/>
                        </a:rPr>
                        <a:t>nem</a:t>
                      </a:r>
                      <a:r>
                        <a:rPr kumimoji="0" lang="en-US" sz="3500" b="0" i="0" u="none" strike="noStrike" cap="none" normalizeH="0" baseline="0" dirty="0">
                          <a:ln>
                            <a:noFill/>
                          </a:ln>
                          <a:solidFill>
                            <a:schemeClr val="tx1"/>
                          </a:solidFill>
                          <a:effectLst/>
                          <a:latin typeface="Coptic1" pitchFamily="2" charset="0"/>
                          <a:cs typeface="Arial" charset="0"/>
                        </a:rPr>
                        <a:t> </a:t>
                      </a:r>
                      <a:r>
                        <a:rPr kumimoji="0" lang="en-US" sz="3500" b="0" i="0" u="none" strike="noStrike" cap="none" normalizeH="0" baseline="0" dirty="0" err="1">
                          <a:ln>
                            <a:noFill/>
                          </a:ln>
                          <a:solidFill>
                            <a:schemeClr val="tx1"/>
                          </a:solidFill>
                          <a:effectLst/>
                          <a:latin typeface="Coptic1" pitchFamily="2" charset="0"/>
                          <a:cs typeface="Arial" charset="0"/>
                        </a:rPr>
                        <a:t>netenmasj</a:t>
                      </a:r>
                      <a:r>
                        <a:rPr kumimoji="0" lang="en-US" sz="3500" b="0" i="0" u="none" strike="noStrike" cap="none" normalizeH="0" baseline="0" dirty="0">
                          <a:ln>
                            <a:noFill/>
                          </a:ln>
                          <a:solidFill>
                            <a:schemeClr val="tx1"/>
                          </a:solidFill>
                          <a:effectLst/>
                          <a:latin typeface="Coptic1" pitchFamily="2" charset="0"/>
                          <a:cs typeface="Arial" charset="0"/>
                        </a:rPr>
                        <a:t> je </a:t>
                      </a:r>
                      <a:r>
                        <a:rPr kumimoji="0" lang="en-US" sz="3500" b="0" i="0" u="none" strike="noStrike" cap="none" normalizeH="0" baseline="0" dirty="0" err="1">
                          <a:ln>
                            <a:noFill/>
                          </a:ln>
                          <a:solidFill>
                            <a:schemeClr val="tx1"/>
                          </a:solidFill>
                          <a:effectLst/>
                          <a:latin typeface="Coptic1" pitchFamily="2" charset="0"/>
                          <a:cs typeface="Arial" charset="0"/>
                        </a:rPr>
                        <a:t>cecwtem</a:t>
                      </a:r>
                      <a:r>
                        <a:rPr kumimoji="0" lang="en-US" sz="3500" b="0" i="0" u="none" strike="noStrike" cap="none" normalizeH="0" baseline="0" dirty="0">
                          <a:ln>
                            <a:noFill/>
                          </a:ln>
                          <a:solidFill>
                            <a:schemeClr val="tx1"/>
                          </a:solidFill>
                          <a:effectLst/>
                          <a:latin typeface="Coptic1" pitchFamily="2" charset="0"/>
                          <a:cs typeface="Arial" charset="0"/>
                        </a:rPr>
                        <a:t>: </a:t>
                      </a:r>
                      <a:r>
                        <a:rPr kumimoji="0" lang="en-US" sz="3500" b="0" i="0" u="none" strike="noStrike" cap="none" normalizeH="0" baseline="0" dirty="0" err="1">
                          <a:ln>
                            <a:noFill/>
                          </a:ln>
                          <a:solidFill>
                            <a:schemeClr val="tx1"/>
                          </a:solidFill>
                          <a:effectLst/>
                          <a:latin typeface="Coptic1" pitchFamily="2" charset="0"/>
                          <a:cs typeface="Arial" charset="0"/>
                        </a:rPr>
                        <a:t>maren</a:t>
                      </a:r>
                      <a:r>
                        <a:rPr kumimoji="0" lang="en-US" sz="3500" b="0" i="0" u="none" strike="noStrike" cap="none" normalizeH="0" baseline="0" dirty="0">
                          <a:ln>
                            <a:noFill/>
                          </a:ln>
                          <a:solidFill>
                            <a:schemeClr val="tx1"/>
                          </a:solidFill>
                          <a:effectLst/>
                          <a:latin typeface="Coptic1" pitchFamily="2" charset="0"/>
                          <a:cs typeface="Arial" charset="0"/>
                        </a:rPr>
                        <a:t> </a:t>
                      </a:r>
                      <a:r>
                        <a:rPr kumimoji="0" lang="en-US" sz="3500" b="0" i="0" u="none" strike="noStrike" cap="none" normalizeH="0" baseline="0" dirty="0" err="1">
                          <a:ln>
                            <a:noFill/>
                          </a:ln>
                          <a:solidFill>
                            <a:schemeClr val="tx1"/>
                          </a:solidFill>
                          <a:effectLst/>
                          <a:latin typeface="Coptic1" pitchFamily="2" charset="0"/>
                          <a:cs typeface="Arial" charset="0"/>
                        </a:rPr>
                        <a:t>erp~emp~sa</a:t>
                      </a:r>
                      <a:r>
                        <a:rPr kumimoji="0" lang="en-US" sz="3500" b="0" i="0" u="none" strike="noStrike" cap="none" normalizeH="0" baseline="0" dirty="0">
                          <a:ln>
                            <a:noFill/>
                          </a:ln>
                          <a:solidFill>
                            <a:schemeClr val="tx1"/>
                          </a:solidFill>
                          <a:effectLst/>
                          <a:latin typeface="Coptic1" pitchFamily="2" charset="0"/>
                          <a:cs typeface="Arial" charset="0"/>
                        </a:rPr>
                        <a:t> </a:t>
                      </a:r>
                      <a:r>
                        <a:rPr kumimoji="0" lang="en-US" sz="3500" b="0" i="0" u="none" strike="noStrike" cap="none" normalizeH="0" baseline="0" dirty="0" err="1">
                          <a:ln>
                            <a:noFill/>
                          </a:ln>
                          <a:solidFill>
                            <a:schemeClr val="tx1"/>
                          </a:solidFill>
                          <a:effectLst/>
                          <a:latin typeface="Coptic1" pitchFamily="2" charset="0"/>
                          <a:cs typeface="Arial" charset="0"/>
                        </a:rPr>
                        <a:t>n~cwtem</a:t>
                      </a:r>
                      <a:r>
                        <a:rPr kumimoji="0" lang="en-US" sz="3500" b="0" i="0" u="none" strike="noStrike" cap="none" normalizeH="0" baseline="0" dirty="0">
                          <a:ln>
                            <a:noFill/>
                          </a:ln>
                          <a:solidFill>
                            <a:schemeClr val="tx1"/>
                          </a:solidFill>
                          <a:effectLst/>
                          <a:latin typeface="Coptic1" pitchFamily="2" charset="0"/>
                          <a:cs typeface="Arial" charset="0"/>
                        </a:rPr>
                        <a:t> </a:t>
                      </a:r>
                      <a:r>
                        <a:rPr kumimoji="0" lang="en-US" sz="3500" b="0" i="0" u="none" strike="noStrike" cap="none" normalizeH="0" baseline="0" dirty="0" err="1">
                          <a:ln>
                            <a:noFill/>
                          </a:ln>
                          <a:solidFill>
                            <a:schemeClr val="tx1"/>
                          </a:solidFill>
                          <a:effectLst/>
                          <a:latin typeface="Coptic1" pitchFamily="2" charset="0"/>
                          <a:cs typeface="Arial" charset="0"/>
                        </a:rPr>
                        <a:t>ouoh</a:t>
                      </a:r>
                      <a:r>
                        <a:rPr kumimoji="0" lang="en-US" sz="3500" b="0" i="0" u="none" strike="noStrike" cap="none" normalizeH="0" baseline="0" dirty="0">
                          <a:ln>
                            <a:noFill/>
                          </a:ln>
                          <a:solidFill>
                            <a:schemeClr val="tx1"/>
                          </a:solidFill>
                          <a:effectLst/>
                          <a:latin typeface="Coptic1" pitchFamily="2" charset="0"/>
                          <a:cs typeface="Arial" charset="0"/>
                        </a:rPr>
                        <a:t> </a:t>
                      </a:r>
                      <a:r>
                        <a:rPr kumimoji="0" lang="en-US" sz="3500" b="0" i="0" u="none" strike="noStrike" cap="none" normalizeH="0" baseline="0" dirty="0" err="1">
                          <a:ln>
                            <a:noFill/>
                          </a:ln>
                          <a:solidFill>
                            <a:schemeClr val="tx1"/>
                          </a:solidFill>
                          <a:effectLst/>
                          <a:latin typeface="Coptic1" pitchFamily="2" charset="0"/>
                          <a:cs typeface="Arial" charset="0"/>
                        </a:rPr>
                        <a:t>e~i~ri</a:t>
                      </a:r>
                      <a:r>
                        <a:rPr kumimoji="0" lang="en-US" sz="3500" b="0" i="0" u="none" strike="noStrike" cap="none" normalizeH="0" baseline="0" dirty="0">
                          <a:ln>
                            <a:noFill/>
                          </a:ln>
                          <a:solidFill>
                            <a:schemeClr val="tx1"/>
                          </a:solidFill>
                          <a:effectLst/>
                          <a:latin typeface="Coptic1" pitchFamily="2" charset="0"/>
                          <a:cs typeface="Arial" charset="0"/>
                        </a:rPr>
                        <a:t> </a:t>
                      </a:r>
                      <a:r>
                        <a:rPr kumimoji="0" lang="en-US" sz="3500" b="0" i="0" u="none" strike="noStrike" cap="none" normalizeH="0" baseline="0" dirty="0" err="1">
                          <a:ln>
                            <a:noFill/>
                          </a:ln>
                          <a:solidFill>
                            <a:schemeClr val="tx1"/>
                          </a:solidFill>
                          <a:effectLst/>
                          <a:latin typeface="Coptic1" pitchFamily="2" charset="0"/>
                          <a:cs typeface="Arial" charset="0"/>
                        </a:rPr>
                        <a:t>n~nek</a:t>
                      </a:r>
                      <a:r>
                        <a:rPr kumimoji="0" lang="en-US" sz="3500" b="0" i="0" u="none" strike="noStrike" cap="none" normalizeH="0" baseline="0" dirty="0">
                          <a:ln>
                            <a:noFill/>
                          </a:ln>
                          <a:solidFill>
                            <a:schemeClr val="tx1"/>
                          </a:solidFill>
                          <a:effectLst/>
                          <a:latin typeface="Coptic1" pitchFamily="2" charset="0"/>
                          <a:cs typeface="Arial" charset="0"/>
                        </a:rPr>
                        <a:t> </a:t>
                      </a:r>
                      <a:r>
                        <a:rPr kumimoji="0" lang="en-US" sz="3500" b="0" i="0" u="none" strike="noStrike" cap="none" normalizeH="0" baseline="0" dirty="0" err="1">
                          <a:ln>
                            <a:noFill/>
                          </a:ln>
                          <a:solidFill>
                            <a:schemeClr val="tx1"/>
                          </a:solidFill>
                          <a:effectLst/>
                          <a:latin typeface="Coptic1" pitchFamily="2" charset="0"/>
                          <a:cs typeface="Arial" charset="0"/>
                        </a:rPr>
                        <a:t>euaggelion</a:t>
                      </a:r>
                      <a:r>
                        <a:rPr kumimoji="0" lang="en-US" sz="3500" b="0" i="0" u="none" strike="noStrike" cap="none" normalizeH="0" baseline="0" dirty="0">
                          <a:ln>
                            <a:noFill/>
                          </a:ln>
                          <a:solidFill>
                            <a:schemeClr val="tx1"/>
                          </a:solidFill>
                          <a:effectLst/>
                          <a:latin typeface="Coptic1" pitchFamily="2" charset="0"/>
                          <a:cs typeface="Arial" charset="0"/>
                        </a:rPr>
                        <a:t> </a:t>
                      </a:r>
                      <a:r>
                        <a:rPr kumimoji="0" lang="en-US" sz="3500" b="0" i="0" u="none" strike="noStrike" cap="none" normalizeH="0" baseline="0" dirty="0" err="1">
                          <a:ln>
                            <a:noFill/>
                          </a:ln>
                          <a:solidFill>
                            <a:schemeClr val="tx1"/>
                          </a:solidFill>
                          <a:effectLst/>
                          <a:latin typeface="Coptic1" pitchFamily="2" charset="0"/>
                          <a:cs typeface="Arial" charset="0"/>
                        </a:rPr>
                        <a:t>eyouab</a:t>
                      </a:r>
                      <a:r>
                        <a:rPr kumimoji="0" lang="en-US" sz="3500" b="0" i="0" u="none" strike="noStrike" cap="none" normalizeH="0" baseline="0" dirty="0">
                          <a:ln>
                            <a:noFill/>
                          </a:ln>
                          <a:solidFill>
                            <a:schemeClr val="tx1"/>
                          </a:solidFill>
                          <a:effectLst/>
                          <a:latin typeface="Coptic1" pitchFamily="2" charset="0"/>
                          <a:cs typeface="Arial" charset="0"/>
                        </a:rPr>
                        <a:t> </a:t>
                      </a:r>
                      <a:r>
                        <a:rPr kumimoji="0" lang="en-US" sz="3500" b="0" i="0" u="none" strike="noStrike" cap="none" normalizeH="0" baseline="0" dirty="0" err="1">
                          <a:ln>
                            <a:noFill/>
                          </a:ln>
                          <a:solidFill>
                            <a:schemeClr val="tx1"/>
                          </a:solidFill>
                          <a:effectLst/>
                          <a:latin typeface="Coptic1" pitchFamily="2" charset="0"/>
                          <a:cs typeface="Arial" charset="0"/>
                        </a:rPr>
                        <a:t>qen</a:t>
                      </a:r>
                      <a:r>
                        <a:rPr kumimoji="0" lang="en-US" sz="3500" b="0" i="0" u="none" strike="noStrike" cap="none" normalizeH="0" baseline="0" dirty="0">
                          <a:ln>
                            <a:noFill/>
                          </a:ln>
                          <a:solidFill>
                            <a:schemeClr val="tx1"/>
                          </a:solidFill>
                          <a:effectLst/>
                          <a:latin typeface="Coptic1" pitchFamily="2" charset="0"/>
                          <a:cs typeface="Arial" charset="0"/>
                        </a:rPr>
                        <a:t> </a:t>
                      </a:r>
                      <a:r>
                        <a:rPr kumimoji="0" lang="en-US" sz="3500" b="0" i="0" u="none" strike="noStrike" cap="none" normalizeH="0" baseline="0" dirty="0" err="1">
                          <a:ln>
                            <a:noFill/>
                          </a:ln>
                          <a:solidFill>
                            <a:schemeClr val="tx1"/>
                          </a:solidFill>
                          <a:effectLst/>
                          <a:latin typeface="Coptic1" pitchFamily="2" charset="0"/>
                          <a:cs typeface="Arial" charset="0"/>
                        </a:rPr>
                        <a:t>nitwbh</a:t>
                      </a:r>
                      <a:r>
                        <a:rPr kumimoji="0" lang="en-US" sz="3500" b="0" i="0" u="none" strike="noStrike" cap="none" normalizeH="0" baseline="0" dirty="0">
                          <a:ln>
                            <a:noFill/>
                          </a:ln>
                          <a:solidFill>
                            <a:schemeClr val="tx1"/>
                          </a:solidFill>
                          <a:effectLst/>
                          <a:latin typeface="Coptic1" pitchFamily="2" charset="0"/>
                          <a:cs typeface="Arial" charset="0"/>
                        </a:rPr>
                        <a:t> </a:t>
                      </a:r>
                      <a:r>
                        <a:rPr kumimoji="0" lang="en-US" sz="3500" b="0" i="0" u="none" strike="noStrike" cap="none" normalizeH="0" baseline="0" dirty="0" err="1">
                          <a:ln>
                            <a:noFill/>
                          </a:ln>
                          <a:solidFill>
                            <a:schemeClr val="tx1"/>
                          </a:solidFill>
                          <a:effectLst/>
                          <a:latin typeface="Coptic1" pitchFamily="2" charset="0"/>
                          <a:cs typeface="Arial" charset="0"/>
                        </a:rPr>
                        <a:t>n~te</a:t>
                      </a:r>
                      <a:r>
                        <a:rPr kumimoji="0" lang="en-US" sz="3500" b="0" i="0" u="none" strike="noStrike" cap="none" normalizeH="0" baseline="0" dirty="0">
                          <a:ln>
                            <a:noFill/>
                          </a:ln>
                          <a:solidFill>
                            <a:schemeClr val="tx1"/>
                          </a:solidFill>
                          <a:effectLst/>
                          <a:latin typeface="Coptic1" pitchFamily="2" charset="0"/>
                          <a:cs typeface="Arial" charset="0"/>
                        </a:rPr>
                        <a:t> n/</a:t>
                      </a:r>
                      <a:r>
                        <a:rPr kumimoji="0" lang="en-US" sz="3500" b="0" i="0" u="none" strike="noStrike" cap="none" normalizeH="0" baseline="0" dirty="0" err="1">
                          <a:ln>
                            <a:noFill/>
                          </a:ln>
                          <a:solidFill>
                            <a:schemeClr val="tx1"/>
                          </a:solidFill>
                          <a:effectLst/>
                          <a:latin typeface="Coptic1" pitchFamily="2" charset="0"/>
                          <a:cs typeface="Arial" charset="0"/>
                        </a:rPr>
                        <a:t>eyouab</a:t>
                      </a:r>
                      <a:r>
                        <a:rPr kumimoji="0" lang="en-US" sz="3500" b="0" i="0" u="none" strike="noStrike" cap="none" normalizeH="0" baseline="0" dirty="0">
                          <a:ln>
                            <a:noFill/>
                          </a:ln>
                          <a:solidFill>
                            <a:schemeClr val="tx1"/>
                          </a:solidFill>
                          <a:effectLst/>
                          <a:latin typeface="Coptic1" pitchFamily="2" charset="0"/>
                          <a:cs typeface="Arial" charset="0"/>
                        </a:rPr>
                        <a:t> </a:t>
                      </a:r>
                      <a:r>
                        <a:rPr kumimoji="0" lang="en-US" sz="3500" b="0" i="0" u="none" strike="noStrike" cap="none" normalizeH="0" baseline="0" dirty="0" err="1">
                          <a:ln>
                            <a:noFill/>
                          </a:ln>
                          <a:solidFill>
                            <a:schemeClr val="tx1"/>
                          </a:solidFill>
                          <a:effectLst/>
                          <a:latin typeface="Coptic1" pitchFamily="2" charset="0"/>
                          <a:cs typeface="Arial" charset="0"/>
                        </a:rPr>
                        <a:t>n~tak</a:t>
                      </a:r>
                      <a:r>
                        <a:rPr kumimoji="0" lang="en-US" sz="3500" b="0" i="0" u="none" strike="noStrike" cap="none" normalizeH="0" baseline="0" dirty="0">
                          <a:ln>
                            <a:noFill/>
                          </a:ln>
                          <a:solidFill>
                            <a:schemeClr val="tx1"/>
                          </a:solidFill>
                          <a:effectLst/>
                          <a:latin typeface="Coptic1" pitchFamily="2" charset="0"/>
                          <a:cs typeface="Arial" charset="0"/>
                        </a:rPr>
                        <a:t>.</a:t>
                      </a:r>
                    </a:p>
                  </a:txBody>
                  <a:tcPr marL="121920" marR="121920" horzOverflow="overflow">
                    <a:lnL>
                      <a:noFill/>
                    </a:lnL>
                    <a:lnR>
                      <a:noFill/>
                    </a:lnR>
                    <a:lnT>
                      <a:noFill/>
                    </a:lnT>
                    <a:lnB cap="flat">
                      <a:noFill/>
                    </a:lnB>
                    <a:lnTlToBr>
                      <a:noFill/>
                    </a:lnTlToBr>
                    <a:lnBlToTr>
                      <a:noFill/>
                    </a:lnBlToTr>
                    <a:noFill/>
                  </a:tcPr>
                </a:tc>
                <a:tc>
                  <a:txBody>
                    <a:bodyPr/>
                    <a:lstStyle/>
                    <a:p>
                      <a:pPr marL="0" marR="0" lvl="0" indent="0" algn="just" defTabSz="914400" rtl="0" eaLnBrk="1" fontAlgn="base" latinLnBrk="0" hangingPunct="1">
                        <a:lnSpc>
                          <a:spcPct val="100000"/>
                        </a:lnSpc>
                        <a:spcBef>
                          <a:spcPts val="0"/>
                        </a:spcBef>
                        <a:spcAft>
                          <a:spcPct val="0"/>
                        </a:spcAft>
                        <a:buClrTx/>
                        <a:buSzTx/>
                        <a:buFontTx/>
                        <a:buNone/>
                        <a:tabLst/>
                      </a:pPr>
                      <a:r>
                        <a:rPr kumimoji="0" lang="fr-CA" sz="3300" b="0" i="0" u="none" strike="noStrike" cap="none" normalizeH="0" baseline="0" dirty="0">
                          <a:ln>
                            <a:noFill/>
                          </a:ln>
                          <a:solidFill>
                            <a:schemeClr val="tx1"/>
                          </a:solidFill>
                          <a:effectLst/>
                          <a:latin typeface="Arial" charset="0"/>
                          <a:cs typeface="Arial" charset="0"/>
                        </a:rPr>
                        <a:t>Quant à vous, heureux sont vos yeux parce qu’ils voient; et</a:t>
                      </a:r>
                      <a:br>
                        <a:rPr kumimoji="0" lang="fr-CA" sz="3300" b="0" i="0" u="none" strike="noStrike" cap="none" normalizeH="0" baseline="0" dirty="0">
                          <a:ln>
                            <a:noFill/>
                          </a:ln>
                          <a:solidFill>
                            <a:schemeClr val="tx1"/>
                          </a:solidFill>
                          <a:effectLst/>
                          <a:latin typeface="Arial" charset="0"/>
                          <a:cs typeface="Arial" charset="0"/>
                        </a:rPr>
                      </a:br>
                      <a:r>
                        <a:rPr kumimoji="0" lang="fr-CA" sz="3300" b="0" i="0" u="none" strike="noStrike" cap="none" normalizeH="0" baseline="0" dirty="0">
                          <a:ln>
                            <a:noFill/>
                          </a:ln>
                          <a:solidFill>
                            <a:schemeClr val="tx1"/>
                          </a:solidFill>
                          <a:effectLst/>
                          <a:latin typeface="Arial" charset="0"/>
                          <a:cs typeface="Arial" charset="0"/>
                        </a:rPr>
                        <a:t>heureuses sont vos oreilles parce qu’elles entendent.” Rends nous dignes d’écouter et de pratiquer Tes saints évangiles par les prières de Tes saints.</a:t>
                      </a:r>
                      <a:r>
                        <a:rPr kumimoji="0" lang="en-US" sz="3300" b="0" i="0" u="none" strike="noStrike" cap="none" normalizeH="0" baseline="0" dirty="0">
                          <a:ln>
                            <a:noFill/>
                          </a:ln>
                          <a:solidFill>
                            <a:schemeClr val="tx1"/>
                          </a:solidFill>
                          <a:effectLst/>
                          <a:latin typeface="Arial" charset="0"/>
                          <a:cs typeface="Arial" charset="0"/>
                        </a:rPr>
                        <a:t> </a:t>
                      </a:r>
                    </a:p>
                  </a:txBody>
                  <a:tcPr marL="121920" marR="121920" horzOverflow="overflow">
                    <a:lnL>
                      <a:noFill/>
                    </a:lnL>
                    <a:lnR>
                      <a:noFill/>
                    </a:lnR>
                    <a:lnT>
                      <a:noFill/>
                    </a:lnT>
                    <a:lnB cap="flat">
                      <a:noFill/>
                    </a:lnB>
                    <a:lnTlToBr>
                      <a:noFill/>
                    </a:lnTlToBr>
                    <a:lnBlToTr>
                      <a:noFill/>
                    </a:lnBlToTr>
                    <a:noFill/>
                  </a:tcPr>
                </a:tc>
                <a:tc>
                  <a:txBody>
                    <a:bodyPr/>
                    <a:lstStyle/>
                    <a:p>
                      <a:pPr marL="0" marR="0" lvl="0" indent="0" algn="just" defTabSz="914400" rtl="1" eaLnBrk="1" fontAlgn="base" latinLnBrk="0" hangingPunct="1">
                        <a:lnSpc>
                          <a:spcPct val="100000"/>
                        </a:lnSpc>
                        <a:spcBef>
                          <a:spcPct val="20000"/>
                        </a:spcBef>
                        <a:spcAft>
                          <a:spcPct val="0"/>
                        </a:spcAft>
                        <a:buClrTx/>
                        <a:buSzTx/>
                        <a:buFontTx/>
                        <a:buNone/>
                        <a:tabLst/>
                      </a:pPr>
                      <a:r>
                        <a:rPr kumimoji="0" lang="ar-EG" sz="4000" b="0" i="0" u="none" strike="noStrike" cap="none" normalizeH="0" baseline="0" dirty="0">
                          <a:ln>
                            <a:noFill/>
                          </a:ln>
                          <a:solidFill>
                            <a:schemeClr val="tx1"/>
                          </a:solidFill>
                          <a:effectLst/>
                          <a:latin typeface="Coptic1" pitchFamily="2" charset="0"/>
                          <a:cs typeface="Arial" charset="0"/>
                        </a:rPr>
                        <a:t> أما أنتم فطوبى لأعينكم لأنها تبصر </a:t>
                      </a:r>
                      <a:r>
                        <a:rPr kumimoji="0" lang="ar-EG" sz="4000" b="0" i="0" u="none" strike="noStrike" cap="none" normalizeH="0" baseline="0" dirty="0" err="1">
                          <a:ln>
                            <a:noFill/>
                          </a:ln>
                          <a:solidFill>
                            <a:schemeClr val="tx1"/>
                          </a:solidFill>
                          <a:effectLst/>
                          <a:latin typeface="Coptic1" pitchFamily="2" charset="0"/>
                          <a:cs typeface="Arial" charset="0"/>
                        </a:rPr>
                        <a:t>ولاذانكم</a:t>
                      </a:r>
                      <a:r>
                        <a:rPr kumimoji="0" lang="ar-EG" sz="4000" b="0" i="0" u="none" strike="noStrike" cap="none" normalizeH="0" baseline="0" dirty="0">
                          <a:ln>
                            <a:noFill/>
                          </a:ln>
                          <a:solidFill>
                            <a:schemeClr val="tx1"/>
                          </a:solidFill>
                          <a:effectLst/>
                          <a:latin typeface="Coptic1" pitchFamily="2" charset="0"/>
                          <a:cs typeface="Arial" charset="0"/>
                        </a:rPr>
                        <a:t> لأنها تسمع. فلنستحق أن نسمع ونعمل بأناجيلك المقدسة بطلبات قديسيك.  </a:t>
                      </a:r>
                      <a:endParaRPr kumimoji="0" lang="en-US" sz="4000" b="0" i="0" u="none" strike="noStrike" cap="none" normalizeH="0" baseline="0" dirty="0">
                        <a:ln>
                          <a:noFill/>
                        </a:ln>
                        <a:solidFill>
                          <a:schemeClr val="tx1"/>
                        </a:solidFill>
                        <a:effectLst/>
                        <a:latin typeface="Coptic1" pitchFamily="2" charset="0"/>
                        <a:cs typeface="Arial" charset="0"/>
                      </a:endParaRPr>
                    </a:p>
                  </a:txBody>
                  <a:tcPr marL="121920" marR="121920" horzOverflow="overflow">
                    <a:lnL>
                      <a:noFill/>
                    </a:lnL>
                    <a:lnR cap="flat">
                      <a:noFill/>
                    </a:lnR>
                    <a:lnT>
                      <a:noFill/>
                    </a:lnT>
                    <a:lnB cap="flat">
                      <a:noFill/>
                    </a:lnB>
                    <a:lnTlToBr>
                      <a:noFill/>
                    </a:lnTlToBr>
                    <a:lnBlToTr>
                      <a:noFill/>
                    </a:lnBlToTr>
                    <a:noFill/>
                  </a:tcPr>
                </a:tc>
                <a:extLst>
                  <a:ext uri="{0D108BD9-81ED-4DB2-BD59-A6C34878D82A}">
                    <a16:rowId xmlns:a16="http://schemas.microsoft.com/office/drawing/2014/main" val="10001"/>
                  </a:ext>
                </a:extLst>
              </a:tr>
            </a:tbl>
          </a:graphicData>
        </a:graphic>
      </p:graphicFrame>
    </p:spTree>
  </p:cSld>
  <p:clrMapOvr>
    <a:masterClrMapping/>
  </p:clrMapOvr>
</p:sld>
</file>

<file path=ppt/slides/slide7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2559362" name="Group 2"/>
          <p:cNvGraphicFramePr>
            <a:graphicFrameLocks noGrp="1"/>
          </p:cNvGraphicFramePr>
          <p:nvPr>
            <p:extLst>
              <p:ext uri="{D42A27DB-BD31-4B8C-83A1-F6EECF244321}">
                <p14:modId xmlns:p14="http://schemas.microsoft.com/office/powerpoint/2010/main" val="1389399502"/>
              </p:ext>
            </p:extLst>
          </p:nvPr>
        </p:nvGraphicFramePr>
        <p:xfrm>
          <a:off x="335360" y="867670"/>
          <a:ext cx="11377265" cy="5122660"/>
        </p:xfrm>
        <a:graphic>
          <a:graphicData uri="http://schemas.openxmlformats.org/drawingml/2006/table">
            <a:tbl>
              <a:tblPr/>
              <a:tblGrid>
                <a:gridCol w="4058699">
                  <a:extLst>
                    <a:ext uri="{9D8B030D-6E8A-4147-A177-3AD203B41FA5}">
                      <a16:colId xmlns:a16="http://schemas.microsoft.com/office/drawing/2014/main" val="20000"/>
                    </a:ext>
                  </a:extLst>
                </a:gridCol>
                <a:gridCol w="4250541">
                  <a:extLst>
                    <a:ext uri="{9D8B030D-6E8A-4147-A177-3AD203B41FA5}">
                      <a16:colId xmlns:a16="http://schemas.microsoft.com/office/drawing/2014/main" val="20001"/>
                    </a:ext>
                  </a:extLst>
                </a:gridCol>
                <a:gridCol w="3068025">
                  <a:extLst>
                    <a:ext uri="{9D8B030D-6E8A-4147-A177-3AD203B41FA5}">
                      <a16:colId xmlns:a16="http://schemas.microsoft.com/office/drawing/2014/main" val="20002"/>
                    </a:ext>
                  </a:extLst>
                </a:gridCol>
              </a:tblGrid>
              <a:tr h="579120">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CA" sz="2800" b="0" i="0" u="sng" strike="noStrike" cap="none" normalizeH="0" baseline="0" dirty="0" err="1">
                          <a:ln>
                            <a:noFill/>
                          </a:ln>
                          <a:solidFill>
                            <a:schemeClr val="tx1"/>
                          </a:solidFill>
                          <a:effectLst/>
                          <a:latin typeface="Coptic1" pitchFamily="2" charset="0"/>
                          <a:cs typeface="Arial" charset="0"/>
                        </a:rPr>
                        <a:t>Pidiakwn</a:t>
                      </a:r>
                      <a:r>
                        <a:rPr kumimoji="0" lang="en-CA" sz="2800" b="0" i="0" u="sng" strike="noStrike" cap="none" normalizeH="0" baseline="0" dirty="0">
                          <a:ln>
                            <a:noFill/>
                          </a:ln>
                          <a:solidFill>
                            <a:schemeClr val="tx1"/>
                          </a:solidFill>
                          <a:effectLst/>
                          <a:latin typeface="Coptic1" pitchFamily="2" charset="0"/>
                          <a:cs typeface="Arial" charset="0"/>
                        </a:rPr>
                        <a:t>:</a:t>
                      </a:r>
                    </a:p>
                  </a:txBody>
                  <a:tcPr marL="121920" marR="121920"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fr-CA" sz="2800" b="0" i="0" u="sng" strike="noStrike" cap="none" normalizeH="0" baseline="0" dirty="0">
                          <a:ln>
                            <a:noFill/>
                          </a:ln>
                          <a:solidFill>
                            <a:schemeClr val="tx1"/>
                          </a:solidFill>
                          <a:effectLst/>
                          <a:latin typeface="Arial" charset="0"/>
                          <a:cs typeface="Arial" charset="0"/>
                        </a:rPr>
                        <a:t>Diacre:</a:t>
                      </a:r>
                      <a:endParaRPr kumimoji="0" lang="en-US" sz="2800" b="0" i="0" u="sng" strike="noStrike" cap="none" normalizeH="0" baseline="0" dirty="0">
                        <a:ln>
                          <a:noFill/>
                        </a:ln>
                        <a:solidFill>
                          <a:schemeClr val="tx1"/>
                        </a:solidFill>
                        <a:effectLst/>
                        <a:latin typeface="Arial" charset="0"/>
                        <a:cs typeface="Arial" charset="0"/>
                      </a:endParaRPr>
                    </a:p>
                  </a:txBody>
                  <a:tcPr marL="121920" marR="121920"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noFill/>
                  </a:tcPr>
                </a:tc>
                <a:tc>
                  <a:txBody>
                    <a:bodyPr/>
                    <a:lstStyle/>
                    <a:p>
                      <a:pPr marL="0" marR="0" lvl="0" indent="0" algn="r" defTabSz="914400" rtl="1" eaLnBrk="1" fontAlgn="base" latinLnBrk="0" hangingPunct="1">
                        <a:lnSpc>
                          <a:spcPct val="100000"/>
                        </a:lnSpc>
                        <a:spcBef>
                          <a:spcPct val="20000"/>
                        </a:spcBef>
                        <a:spcAft>
                          <a:spcPct val="0"/>
                        </a:spcAft>
                        <a:buClrTx/>
                        <a:buSzTx/>
                        <a:buFontTx/>
                        <a:buNone/>
                        <a:tabLst/>
                      </a:pPr>
                      <a:r>
                        <a:rPr kumimoji="0" lang="ar-SA" sz="2800" b="0" i="0" u="sng" strike="noStrike" cap="none" normalizeH="0" baseline="0" dirty="0">
                          <a:ln>
                            <a:noFill/>
                          </a:ln>
                          <a:solidFill>
                            <a:schemeClr val="tx1"/>
                          </a:solidFill>
                          <a:effectLst/>
                          <a:latin typeface="Arial" charset="0"/>
                          <a:cs typeface="Arial" charset="0"/>
                        </a:rPr>
                        <a:t>الشماس:</a:t>
                      </a:r>
                      <a:endParaRPr kumimoji="0" lang="en-US" sz="2800" b="0" i="0" u="sng" strike="noStrike" cap="none" normalizeH="0" baseline="0" dirty="0">
                        <a:ln>
                          <a:noFill/>
                        </a:ln>
                        <a:solidFill>
                          <a:schemeClr val="tx1"/>
                        </a:solidFill>
                        <a:effectLst/>
                        <a:latin typeface="Arial" charset="0"/>
                        <a:cs typeface="Arial" charset="0"/>
                      </a:endParaRPr>
                    </a:p>
                  </a:txBody>
                  <a:tcPr marL="121920" marR="121920"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r h="2527365">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4000" b="0" i="0" u="none" strike="noStrike" cap="none" normalizeH="0" baseline="0" dirty="0" err="1">
                          <a:ln>
                            <a:noFill/>
                          </a:ln>
                          <a:solidFill>
                            <a:schemeClr val="tx1"/>
                          </a:solidFill>
                          <a:effectLst/>
                          <a:latin typeface="Coptic1" pitchFamily="2" charset="0"/>
                          <a:cs typeface="Arial" charset="0"/>
                        </a:rPr>
                        <a:t>Proceuxacye</a:t>
                      </a:r>
                      <a:r>
                        <a:rPr kumimoji="0" lang="en-US" sz="4000" b="0" i="0" u="none" strike="noStrike" cap="none" normalizeH="0" baseline="0" dirty="0">
                          <a:ln>
                            <a:noFill/>
                          </a:ln>
                          <a:solidFill>
                            <a:schemeClr val="tx1"/>
                          </a:solidFill>
                          <a:effectLst/>
                          <a:latin typeface="Coptic1" pitchFamily="2" charset="0"/>
                          <a:cs typeface="Arial" charset="0"/>
                        </a:rPr>
                        <a:t> </a:t>
                      </a:r>
                      <a:r>
                        <a:rPr kumimoji="0" lang="en-US" sz="4000" b="0" i="0" u="none" strike="noStrike" cap="none" normalizeH="0" baseline="0" dirty="0" err="1">
                          <a:ln>
                            <a:noFill/>
                          </a:ln>
                          <a:solidFill>
                            <a:schemeClr val="tx1"/>
                          </a:solidFill>
                          <a:effectLst/>
                          <a:latin typeface="Coptic1" pitchFamily="2" charset="0"/>
                          <a:cs typeface="Arial" charset="0"/>
                        </a:rPr>
                        <a:t>uper</a:t>
                      </a:r>
                      <a:r>
                        <a:rPr kumimoji="0" lang="en-US" sz="4000" b="0" i="0" u="none" strike="noStrike" cap="none" normalizeH="0" baseline="0" dirty="0">
                          <a:ln>
                            <a:noFill/>
                          </a:ln>
                          <a:solidFill>
                            <a:schemeClr val="tx1"/>
                          </a:solidFill>
                          <a:effectLst/>
                          <a:latin typeface="Coptic1" pitchFamily="2" charset="0"/>
                          <a:cs typeface="Arial" charset="0"/>
                        </a:rPr>
                        <a:t> </a:t>
                      </a:r>
                      <a:r>
                        <a:rPr kumimoji="0" lang="en-US" sz="4000" b="0" i="0" u="none" strike="noStrike" cap="none" normalizeH="0" baseline="0" dirty="0" err="1">
                          <a:ln>
                            <a:noFill/>
                          </a:ln>
                          <a:solidFill>
                            <a:schemeClr val="tx1"/>
                          </a:solidFill>
                          <a:effectLst/>
                          <a:latin typeface="Coptic1" pitchFamily="2" charset="0"/>
                          <a:cs typeface="Arial" charset="0"/>
                        </a:rPr>
                        <a:t>tou</a:t>
                      </a:r>
                      <a:r>
                        <a:rPr kumimoji="0" lang="en-US" sz="4000" b="0" i="0" u="none" strike="noStrike" cap="none" normalizeH="0" baseline="0" dirty="0">
                          <a:ln>
                            <a:noFill/>
                          </a:ln>
                          <a:solidFill>
                            <a:schemeClr val="tx1"/>
                          </a:solidFill>
                          <a:effectLst/>
                          <a:latin typeface="Coptic1" pitchFamily="2" charset="0"/>
                          <a:cs typeface="Arial" charset="0"/>
                        </a:rPr>
                        <a:t> </a:t>
                      </a:r>
                      <a:r>
                        <a:rPr kumimoji="0" lang="en-US" sz="4000" b="0" i="0" u="none" strike="noStrike" cap="none" normalizeH="0" baseline="0" dirty="0" err="1">
                          <a:ln>
                            <a:noFill/>
                          </a:ln>
                          <a:solidFill>
                            <a:schemeClr val="tx1"/>
                          </a:solidFill>
                          <a:effectLst/>
                          <a:latin typeface="Coptic1" pitchFamily="2" charset="0"/>
                          <a:cs typeface="Arial" charset="0"/>
                        </a:rPr>
                        <a:t>agiou</a:t>
                      </a:r>
                      <a:r>
                        <a:rPr kumimoji="0" lang="en-US" sz="4000" b="0" i="0" u="none" strike="noStrike" cap="none" normalizeH="0" baseline="0" dirty="0">
                          <a:ln>
                            <a:noFill/>
                          </a:ln>
                          <a:solidFill>
                            <a:schemeClr val="tx1"/>
                          </a:solidFill>
                          <a:effectLst/>
                          <a:latin typeface="Coptic1" pitchFamily="2" charset="0"/>
                          <a:cs typeface="Arial" charset="0"/>
                        </a:rPr>
                        <a:t> </a:t>
                      </a:r>
                      <a:r>
                        <a:rPr kumimoji="0" lang="en-US" sz="4000" b="0" i="0" u="none" strike="noStrike" cap="none" normalizeH="0" baseline="0" dirty="0" err="1">
                          <a:ln>
                            <a:noFill/>
                          </a:ln>
                          <a:solidFill>
                            <a:schemeClr val="tx1"/>
                          </a:solidFill>
                          <a:effectLst/>
                          <a:latin typeface="Coptic1" pitchFamily="2" charset="0"/>
                          <a:cs typeface="Arial" charset="0"/>
                        </a:rPr>
                        <a:t>euaggeliou</a:t>
                      </a:r>
                      <a:r>
                        <a:rPr kumimoji="0" lang="en-US" sz="4000" b="0" i="0" u="none" strike="noStrike" cap="none" normalizeH="0" baseline="0" dirty="0">
                          <a:ln>
                            <a:noFill/>
                          </a:ln>
                          <a:solidFill>
                            <a:schemeClr val="tx1"/>
                          </a:solidFill>
                          <a:effectLst/>
                          <a:latin typeface="Coptic1" pitchFamily="2" charset="0"/>
                          <a:cs typeface="Arial" charset="0"/>
                        </a:rPr>
                        <a:t>.</a:t>
                      </a:r>
                    </a:p>
                  </a:txBody>
                  <a:tcPr marL="121920" marR="121920"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noFill/>
                  </a:tcPr>
                </a:tc>
                <a:tc>
                  <a:txBody>
                    <a:bodyPr/>
                    <a:lstStyle/>
                    <a:p>
                      <a:pPr marL="0" marR="0" lvl="0" indent="0" algn="just" defTabSz="914400" rtl="0" eaLnBrk="1" fontAlgn="base" latinLnBrk="0" hangingPunct="1">
                        <a:lnSpc>
                          <a:spcPct val="100000"/>
                        </a:lnSpc>
                        <a:spcBef>
                          <a:spcPct val="20000"/>
                        </a:spcBef>
                        <a:spcAft>
                          <a:spcPct val="0"/>
                        </a:spcAft>
                        <a:buClrTx/>
                        <a:buSzTx/>
                        <a:buFontTx/>
                        <a:buNone/>
                        <a:tabLst/>
                      </a:pPr>
                      <a:r>
                        <a:rPr kumimoji="0" lang="fr-CA" sz="4000" b="0" i="0" u="none" strike="noStrike" cap="none" normalizeH="0" baseline="0" dirty="0">
                          <a:ln>
                            <a:noFill/>
                          </a:ln>
                          <a:solidFill>
                            <a:schemeClr val="tx1"/>
                          </a:solidFill>
                          <a:effectLst/>
                          <a:latin typeface="Arial" charset="0"/>
                          <a:cs typeface="Arial" charset="0"/>
                        </a:rPr>
                        <a:t>Priez</a:t>
                      </a:r>
                      <a:r>
                        <a:rPr kumimoji="0" lang="en-CA" sz="4000" b="0" i="0" u="none" strike="noStrike" cap="none" normalizeH="0" baseline="0" dirty="0">
                          <a:ln>
                            <a:noFill/>
                          </a:ln>
                          <a:solidFill>
                            <a:schemeClr val="tx1"/>
                          </a:solidFill>
                          <a:effectLst/>
                          <a:latin typeface="Arial" charset="0"/>
                          <a:cs typeface="Arial" charset="0"/>
                        </a:rPr>
                        <a:t> pour le saint </a:t>
                      </a:r>
                      <a:r>
                        <a:rPr kumimoji="0" lang="en-US" sz="4000" b="0" i="0" u="none" strike="noStrike" cap="none" normalizeH="0" baseline="0" dirty="0">
                          <a:ln>
                            <a:noFill/>
                          </a:ln>
                          <a:solidFill>
                            <a:schemeClr val="tx1"/>
                          </a:solidFill>
                          <a:effectLst/>
                          <a:latin typeface="Arial" charset="0"/>
                          <a:cs typeface="Arial" charset="0"/>
                        </a:rPr>
                        <a:t>E</a:t>
                      </a:r>
                      <a:r>
                        <a:rPr kumimoji="0" lang="en-CA" sz="4000" b="0" i="0" u="none" strike="noStrike" cap="none" normalizeH="0" baseline="0" dirty="0" err="1">
                          <a:ln>
                            <a:noFill/>
                          </a:ln>
                          <a:solidFill>
                            <a:schemeClr val="tx1"/>
                          </a:solidFill>
                          <a:effectLst/>
                          <a:latin typeface="Arial" charset="0"/>
                          <a:cs typeface="Arial" charset="0"/>
                        </a:rPr>
                        <a:t>vangile</a:t>
                      </a:r>
                      <a:r>
                        <a:rPr kumimoji="0" lang="en-CA" sz="4000" b="0" i="0" u="none" strike="noStrike" cap="none" normalizeH="0" baseline="0" dirty="0">
                          <a:ln>
                            <a:noFill/>
                          </a:ln>
                          <a:solidFill>
                            <a:schemeClr val="tx1"/>
                          </a:solidFill>
                          <a:effectLst/>
                          <a:latin typeface="Arial" charset="0"/>
                          <a:cs typeface="Arial" charset="0"/>
                        </a:rPr>
                        <a:t>. </a:t>
                      </a:r>
                    </a:p>
                    <a:p>
                      <a:pPr marL="0" marR="0" lvl="0" indent="0" algn="just" defTabSz="914400" rtl="0" eaLnBrk="1" fontAlgn="base" latinLnBrk="0" hangingPunct="1">
                        <a:lnSpc>
                          <a:spcPct val="100000"/>
                        </a:lnSpc>
                        <a:spcBef>
                          <a:spcPct val="20000"/>
                        </a:spcBef>
                        <a:spcAft>
                          <a:spcPct val="0"/>
                        </a:spcAft>
                        <a:buClrTx/>
                        <a:buSzTx/>
                        <a:buFontTx/>
                        <a:buNone/>
                        <a:tabLst/>
                      </a:pPr>
                      <a:endParaRPr kumimoji="0" lang="en-CA" sz="4000" b="0" i="0" u="none" strike="noStrike" cap="none" normalizeH="0" baseline="0" dirty="0">
                        <a:ln>
                          <a:noFill/>
                        </a:ln>
                        <a:solidFill>
                          <a:schemeClr val="tx1"/>
                        </a:solidFill>
                        <a:effectLst/>
                        <a:latin typeface="Arial" charset="0"/>
                        <a:cs typeface="Arial" charset="0"/>
                      </a:endParaRPr>
                    </a:p>
                  </a:txBody>
                  <a:tcPr marL="121920" marR="121920"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noFill/>
                  </a:tcPr>
                </a:tc>
                <a:tc>
                  <a:txBody>
                    <a:bodyPr/>
                    <a:lstStyle/>
                    <a:p>
                      <a:pPr marL="0" marR="0" lvl="0" indent="0" algn="r" defTabSz="914400" rtl="1" eaLnBrk="1" fontAlgn="base" latinLnBrk="0" hangingPunct="1">
                        <a:lnSpc>
                          <a:spcPct val="100000"/>
                        </a:lnSpc>
                        <a:spcBef>
                          <a:spcPct val="20000"/>
                        </a:spcBef>
                        <a:spcAft>
                          <a:spcPct val="0"/>
                        </a:spcAft>
                        <a:buClrTx/>
                        <a:buSzTx/>
                        <a:buFontTx/>
                        <a:buNone/>
                        <a:tabLst/>
                      </a:pPr>
                      <a:r>
                        <a:rPr kumimoji="0" lang="ar-EG" sz="4000" b="0" i="0" u="none" strike="noStrike" cap="none" normalizeH="0" baseline="0" dirty="0">
                          <a:ln>
                            <a:noFill/>
                          </a:ln>
                          <a:solidFill>
                            <a:schemeClr val="tx1"/>
                          </a:solidFill>
                          <a:effectLst/>
                          <a:latin typeface="Arial" charset="0"/>
                          <a:cs typeface="Arial" charset="0"/>
                        </a:rPr>
                        <a:t>صلوا من أجل </a:t>
                      </a:r>
                      <a:r>
                        <a:rPr kumimoji="0" lang="ar-EG" sz="4000" b="0" i="0" u="none" strike="noStrike" cap="none" normalizeH="0" baseline="0" dirty="0" err="1">
                          <a:ln>
                            <a:noFill/>
                          </a:ln>
                          <a:solidFill>
                            <a:schemeClr val="tx1"/>
                          </a:solidFill>
                          <a:effectLst/>
                          <a:latin typeface="Arial" charset="0"/>
                          <a:cs typeface="Arial" charset="0"/>
                        </a:rPr>
                        <a:t>الأنجيل</a:t>
                      </a:r>
                      <a:r>
                        <a:rPr kumimoji="0" lang="ar-EG" sz="4000" b="0" i="0" u="none" strike="noStrike" cap="none" normalizeH="0" baseline="0" dirty="0">
                          <a:ln>
                            <a:noFill/>
                          </a:ln>
                          <a:solidFill>
                            <a:schemeClr val="tx1"/>
                          </a:solidFill>
                          <a:effectLst/>
                          <a:latin typeface="Arial" charset="0"/>
                          <a:cs typeface="Arial" charset="0"/>
                        </a:rPr>
                        <a:t> المقدس.</a:t>
                      </a:r>
                      <a:endParaRPr kumimoji="0" lang="en-US" sz="4000" b="0" i="0" u="none" strike="noStrike" cap="none" normalizeH="0" baseline="0" dirty="0">
                        <a:ln>
                          <a:noFill/>
                        </a:ln>
                        <a:solidFill>
                          <a:schemeClr val="tx1"/>
                        </a:solidFill>
                        <a:effectLst/>
                        <a:latin typeface="Arial" charset="0"/>
                        <a:cs typeface="Arial" charset="0"/>
                      </a:endParaRPr>
                    </a:p>
                  </a:txBody>
                  <a:tcPr marL="121920" marR="121920"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579120">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CA" sz="2800" b="0" i="0" u="sng" strike="noStrike" cap="none" normalizeH="0" baseline="0" dirty="0" err="1">
                          <a:ln>
                            <a:noFill/>
                          </a:ln>
                          <a:solidFill>
                            <a:schemeClr val="tx1"/>
                          </a:solidFill>
                          <a:effectLst/>
                          <a:latin typeface="Coptic1" pitchFamily="2" charset="0"/>
                          <a:cs typeface="Arial" charset="0"/>
                        </a:rPr>
                        <a:t>Pilaoc</a:t>
                      </a:r>
                      <a:r>
                        <a:rPr kumimoji="0" lang="en-CA" sz="2800" b="0" i="0" u="sng" strike="noStrike" cap="none" normalizeH="0" baseline="0" dirty="0">
                          <a:ln>
                            <a:noFill/>
                          </a:ln>
                          <a:solidFill>
                            <a:schemeClr val="tx1"/>
                          </a:solidFill>
                          <a:effectLst/>
                          <a:latin typeface="Coptic1" pitchFamily="2" charset="0"/>
                          <a:cs typeface="Arial" charset="0"/>
                        </a:rPr>
                        <a:t>:</a:t>
                      </a:r>
                    </a:p>
                  </a:txBody>
                  <a:tcPr marL="121920" marR="121920"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fr-CA" sz="2800" b="0" i="0" u="sng" strike="noStrike" cap="none" normalizeH="0" baseline="0" dirty="0">
                          <a:ln>
                            <a:noFill/>
                          </a:ln>
                          <a:solidFill>
                            <a:schemeClr val="tx1"/>
                          </a:solidFill>
                          <a:effectLst/>
                          <a:latin typeface="Arial" charset="0"/>
                          <a:cs typeface="Arial" charset="0"/>
                        </a:rPr>
                        <a:t>l’Assemblée:</a:t>
                      </a:r>
                      <a:endParaRPr kumimoji="0" lang="en-US" sz="2800" b="0" i="0" u="sng" strike="noStrike" cap="none" normalizeH="0" baseline="0" dirty="0">
                        <a:ln>
                          <a:noFill/>
                        </a:ln>
                        <a:solidFill>
                          <a:schemeClr val="tx1"/>
                        </a:solidFill>
                        <a:effectLst/>
                        <a:latin typeface="Arial" charset="0"/>
                        <a:cs typeface="Arial" charset="0"/>
                      </a:endParaRPr>
                    </a:p>
                  </a:txBody>
                  <a:tcPr marL="121920" marR="121920"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noFill/>
                  </a:tcPr>
                </a:tc>
                <a:tc>
                  <a:txBody>
                    <a:bodyPr/>
                    <a:lstStyle/>
                    <a:p>
                      <a:pPr marL="0" marR="0" lvl="0" indent="0" algn="r" defTabSz="914400" rtl="1" eaLnBrk="1" fontAlgn="base" latinLnBrk="0" hangingPunct="1">
                        <a:lnSpc>
                          <a:spcPct val="100000"/>
                        </a:lnSpc>
                        <a:spcBef>
                          <a:spcPct val="20000"/>
                        </a:spcBef>
                        <a:spcAft>
                          <a:spcPct val="0"/>
                        </a:spcAft>
                        <a:buClrTx/>
                        <a:buSzTx/>
                        <a:buFontTx/>
                        <a:buNone/>
                        <a:tabLst/>
                      </a:pPr>
                      <a:r>
                        <a:rPr kumimoji="0" lang="ar-SA" sz="2800" b="0" i="0" u="sng" strike="noStrike" cap="none" normalizeH="0" baseline="0" dirty="0" err="1">
                          <a:ln>
                            <a:noFill/>
                          </a:ln>
                          <a:solidFill>
                            <a:schemeClr val="tx1"/>
                          </a:solidFill>
                          <a:effectLst/>
                          <a:latin typeface="Arial" charset="0"/>
                          <a:cs typeface="Arial" charset="0"/>
                        </a:rPr>
                        <a:t>الش</a:t>
                      </a:r>
                      <a:r>
                        <a:rPr kumimoji="0" lang="ar-EG" sz="2800" b="0" i="0" u="sng" strike="noStrike" cap="none" normalizeH="0" baseline="0" dirty="0">
                          <a:ln>
                            <a:noFill/>
                          </a:ln>
                          <a:solidFill>
                            <a:schemeClr val="tx1"/>
                          </a:solidFill>
                          <a:effectLst/>
                          <a:latin typeface="Arial" charset="0"/>
                          <a:cs typeface="Arial" charset="0"/>
                        </a:rPr>
                        <a:t>عب</a:t>
                      </a:r>
                      <a:r>
                        <a:rPr kumimoji="0" lang="ar-SA" sz="2800" b="0" i="0" u="sng" strike="noStrike" cap="none" normalizeH="0" baseline="0" dirty="0">
                          <a:ln>
                            <a:noFill/>
                          </a:ln>
                          <a:solidFill>
                            <a:schemeClr val="tx1"/>
                          </a:solidFill>
                          <a:effectLst/>
                          <a:latin typeface="Arial" charset="0"/>
                          <a:cs typeface="Arial" charset="0"/>
                        </a:rPr>
                        <a:t>:</a:t>
                      </a:r>
                      <a:endParaRPr kumimoji="0" lang="en-US" sz="2800" b="0" i="0" u="sng" strike="noStrike" cap="none" normalizeH="0" baseline="0" dirty="0">
                        <a:ln>
                          <a:noFill/>
                        </a:ln>
                        <a:solidFill>
                          <a:schemeClr val="tx1"/>
                        </a:solidFill>
                        <a:effectLst/>
                        <a:latin typeface="Arial" charset="0"/>
                        <a:cs typeface="Arial" charset="0"/>
                      </a:endParaRPr>
                    </a:p>
                  </a:txBody>
                  <a:tcPr marL="121920" marR="121920"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1437055">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4000" b="0" i="0" u="none" strike="noStrike" cap="none" normalizeH="0" baseline="0" dirty="0" err="1">
                          <a:ln>
                            <a:noFill/>
                          </a:ln>
                          <a:solidFill>
                            <a:schemeClr val="tx1"/>
                          </a:solidFill>
                          <a:effectLst/>
                          <a:latin typeface="Coptic1" pitchFamily="2" charset="0"/>
                          <a:cs typeface="Arial" charset="0"/>
                        </a:rPr>
                        <a:t>Kurie</a:t>
                      </a:r>
                      <a:r>
                        <a:rPr kumimoji="0" lang="en-US" sz="4000" b="0" i="0" u="none" strike="noStrike" cap="none" normalizeH="0" baseline="0" dirty="0">
                          <a:ln>
                            <a:noFill/>
                          </a:ln>
                          <a:solidFill>
                            <a:schemeClr val="tx1"/>
                          </a:solidFill>
                          <a:effectLst/>
                          <a:latin typeface="Coptic1" pitchFamily="2" charset="0"/>
                          <a:cs typeface="Arial" charset="0"/>
                        </a:rPr>
                        <a:t>~ </a:t>
                      </a:r>
                      <a:r>
                        <a:rPr kumimoji="0" lang="en-US" sz="4000" b="0" i="0" u="none" strike="noStrike" cap="none" normalizeH="0" baseline="0" dirty="0" err="1">
                          <a:ln>
                            <a:noFill/>
                          </a:ln>
                          <a:solidFill>
                            <a:schemeClr val="tx1"/>
                          </a:solidFill>
                          <a:effectLst/>
                          <a:latin typeface="Coptic1" pitchFamily="2" charset="0"/>
                          <a:cs typeface="Arial" charset="0"/>
                        </a:rPr>
                        <a:t>e~le</a:t>
                      </a:r>
                      <a:r>
                        <a:rPr kumimoji="0" lang="en-US" sz="4000" b="0" i="0" u="none" strike="noStrike" cap="none" normalizeH="0" baseline="0" dirty="0">
                          <a:ln>
                            <a:noFill/>
                          </a:ln>
                          <a:solidFill>
                            <a:schemeClr val="tx1"/>
                          </a:solidFill>
                          <a:effectLst/>
                          <a:latin typeface="Coptic1" pitchFamily="2" charset="0"/>
                          <a:cs typeface="Arial" charset="0"/>
                        </a:rPr>
                        <a:t>/~con.</a:t>
                      </a:r>
                    </a:p>
                  </a:txBody>
                  <a:tcPr marL="121920" marR="121920"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fr-CA" sz="4000" b="0" i="0" u="none" strike="noStrike" cap="none" normalizeH="0" baseline="0" dirty="0">
                          <a:ln>
                            <a:noFill/>
                          </a:ln>
                          <a:solidFill>
                            <a:schemeClr val="tx1"/>
                          </a:solidFill>
                          <a:effectLst/>
                          <a:latin typeface="Arial" charset="0"/>
                          <a:cs typeface="Arial" charset="0"/>
                        </a:rPr>
                        <a:t>Pitié Seigneur.</a:t>
                      </a:r>
                      <a:endParaRPr kumimoji="0" lang="en-US" sz="4000" b="0" i="0" u="none" strike="noStrike" cap="none" normalizeH="0" baseline="0" dirty="0">
                        <a:ln>
                          <a:noFill/>
                        </a:ln>
                        <a:solidFill>
                          <a:schemeClr val="tx1"/>
                        </a:solidFill>
                        <a:effectLst/>
                        <a:latin typeface="Arial" charset="0"/>
                        <a:cs typeface="Arial" charset="0"/>
                      </a:endParaRPr>
                    </a:p>
                  </a:txBody>
                  <a:tcPr marL="121920" marR="121920"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noFill/>
                  </a:tcPr>
                </a:tc>
                <a:tc>
                  <a:txBody>
                    <a:bodyPr/>
                    <a:lstStyle/>
                    <a:p>
                      <a:pPr marL="0" marR="0" lvl="0" indent="0" algn="r" defTabSz="914400" rtl="1" eaLnBrk="1" fontAlgn="base" latinLnBrk="0" hangingPunct="1">
                        <a:lnSpc>
                          <a:spcPct val="100000"/>
                        </a:lnSpc>
                        <a:spcBef>
                          <a:spcPct val="20000"/>
                        </a:spcBef>
                        <a:spcAft>
                          <a:spcPct val="0"/>
                        </a:spcAft>
                        <a:buClrTx/>
                        <a:buSzTx/>
                        <a:buFontTx/>
                        <a:buNone/>
                        <a:tabLst/>
                      </a:pPr>
                      <a:r>
                        <a:rPr kumimoji="0" lang="ar-EG" sz="4000" b="0" i="0" u="none" strike="noStrike" cap="none" normalizeH="0" baseline="0" dirty="0" err="1">
                          <a:ln>
                            <a:noFill/>
                          </a:ln>
                          <a:solidFill>
                            <a:schemeClr val="tx1"/>
                          </a:solidFill>
                          <a:effectLst/>
                          <a:latin typeface="Coptic1" pitchFamily="2" charset="0"/>
                          <a:cs typeface="Arial" charset="0"/>
                        </a:rPr>
                        <a:t>يارب</a:t>
                      </a:r>
                      <a:r>
                        <a:rPr kumimoji="0" lang="ar-EG" sz="4000" b="0" i="0" u="none" strike="noStrike" cap="none" normalizeH="0" baseline="0" dirty="0">
                          <a:ln>
                            <a:noFill/>
                          </a:ln>
                          <a:solidFill>
                            <a:schemeClr val="tx1"/>
                          </a:solidFill>
                          <a:effectLst/>
                          <a:latin typeface="Coptic1" pitchFamily="2" charset="0"/>
                          <a:cs typeface="Arial" charset="0"/>
                        </a:rPr>
                        <a:t> ارحم .</a:t>
                      </a:r>
                      <a:endParaRPr kumimoji="0" lang="en-US" sz="4000" b="0" i="0" u="none" strike="noStrike" cap="none" normalizeH="0" baseline="0" dirty="0">
                        <a:ln>
                          <a:noFill/>
                        </a:ln>
                        <a:solidFill>
                          <a:schemeClr val="tx1"/>
                        </a:solidFill>
                        <a:effectLst/>
                        <a:latin typeface="Coptic1" pitchFamily="2" charset="0"/>
                        <a:cs typeface="Arial" charset="0"/>
                      </a:endParaRPr>
                    </a:p>
                  </a:txBody>
                  <a:tcPr marL="121920" marR="121920"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bl>
          </a:graphicData>
        </a:graphic>
      </p:graphicFrame>
    </p:spTree>
  </p:cSld>
  <p:clrMapOvr>
    <a:masterClrMapping/>
  </p:clrMapOvr>
</p:sld>
</file>

<file path=ppt/slides/slide7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2560386" name="Group 2"/>
          <p:cNvGraphicFramePr>
            <a:graphicFrameLocks noGrp="1"/>
          </p:cNvGraphicFramePr>
          <p:nvPr>
            <p:extLst>
              <p:ext uri="{D42A27DB-BD31-4B8C-83A1-F6EECF244321}">
                <p14:modId xmlns:p14="http://schemas.microsoft.com/office/powerpoint/2010/main" val="316286533"/>
              </p:ext>
            </p:extLst>
          </p:nvPr>
        </p:nvGraphicFramePr>
        <p:xfrm>
          <a:off x="335361" y="449580"/>
          <a:ext cx="11449272" cy="6075680"/>
        </p:xfrm>
        <a:graphic>
          <a:graphicData uri="http://schemas.openxmlformats.org/drawingml/2006/table">
            <a:tbl>
              <a:tblPr/>
              <a:tblGrid>
                <a:gridCol w="3986945">
                  <a:extLst>
                    <a:ext uri="{9D8B030D-6E8A-4147-A177-3AD203B41FA5}">
                      <a16:colId xmlns:a16="http://schemas.microsoft.com/office/drawing/2014/main" val="20000"/>
                    </a:ext>
                  </a:extLst>
                </a:gridCol>
                <a:gridCol w="4003186">
                  <a:extLst>
                    <a:ext uri="{9D8B030D-6E8A-4147-A177-3AD203B41FA5}">
                      <a16:colId xmlns:a16="http://schemas.microsoft.com/office/drawing/2014/main" val="20001"/>
                    </a:ext>
                  </a:extLst>
                </a:gridCol>
                <a:gridCol w="3459141">
                  <a:extLst>
                    <a:ext uri="{9D8B030D-6E8A-4147-A177-3AD203B41FA5}">
                      <a16:colId xmlns:a16="http://schemas.microsoft.com/office/drawing/2014/main" val="20002"/>
                    </a:ext>
                  </a:extLst>
                </a:gridCol>
              </a:tblGrid>
              <a:tr h="497840">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CA" sz="2400" b="0" i="0" u="sng" strike="noStrike" cap="none" normalizeH="0" baseline="0" dirty="0" err="1">
                          <a:ln>
                            <a:noFill/>
                          </a:ln>
                          <a:solidFill>
                            <a:schemeClr val="tx1"/>
                          </a:solidFill>
                          <a:effectLst/>
                          <a:latin typeface="Coptic1" pitchFamily="2" charset="0"/>
                          <a:cs typeface="Arial" charset="0"/>
                        </a:rPr>
                        <a:t>Piou</a:t>
                      </a:r>
                      <a:r>
                        <a:rPr kumimoji="0" lang="en-CA" sz="2400" b="0" i="0" u="sng" strike="noStrike" cap="none" normalizeH="0" baseline="0" dirty="0">
                          <a:ln>
                            <a:noFill/>
                          </a:ln>
                          <a:solidFill>
                            <a:schemeClr val="tx1"/>
                          </a:solidFill>
                          <a:effectLst/>
                          <a:latin typeface="Coptic1" pitchFamily="2" charset="0"/>
                          <a:cs typeface="Arial" charset="0"/>
                        </a:rPr>
                        <a:t>/b:</a:t>
                      </a:r>
                    </a:p>
                  </a:txBody>
                  <a:tcPr marL="121920" marR="121920" horzOverflow="overflow">
                    <a:lnL>
                      <a:noFill/>
                    </a:lnL>
                    <a:lnR>
                      <a:noFill/>
                    </a:lnR>
                    <a:lnT cap="flat">
                      <a:noFill/>
                    </a:lnT>
                    <a:lnB>
                      <a:noFill/>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fr-CA" sz="2400" b="0" i="0" u="sng" strike="noStrike" cap="none" normalizeH="0" baseline="0" dirty="0">
                          <a:ln>
                            <a:noFill/>
                          </a:ln>
                          <a:solidFill>
                            <a:schemeClr val="tx1"/>
                          </a:solidFill>
                          <a:effectLst/>
                          <a:latin typeface="Arial" charset="0"/>
                          <a:cs typeface="Arial" charset="0"/>
                        </a:rPr>
                        <a:t>Prêtre:</a:t>
                      </a:r>
                      <a:endParaRPr kumimoji="0" lang="en-US" sz="2400" b="0" i="0" u="none" strike="noStrike" cap="none" normalizeH="0" baseline="0" dirty="0">
                        <a:ln>
                          <a:noFill/>
                        </a:ln>
                        <a:solidFill>
                          <a:schemeClr val="tx1"/>
                        </a:solidFill>
                        <a:effectLst/>
                        <a:latin typeface="Arial" charset="0"/>
                        <a:cs typeface="Arial" charset="0"/>
                      </a:endParaRPr>
                    </a:p>
                  </a:txBody>
                  <a:tcPr marL="121920" marR="121920" horzOverflow="overflow">
                    <a:lnL>
                      <a:noFill/>
                    </a:lnL>
                    <a:lnR>
                      <a:noFill/>
                    </a:lnR>
                    <a:lnT cap="flat">
                      <a:noFill/>
                    </a:lnT>
                    <a:lnB>
                      <a:noFill/>
                    </a:lnB>
                    <a:lnTlToBr>
                      <a:noFill/>
                    </a:lnTlToBr>
                    <a:lnBlToTr>
                      <a:noFill/>
                    </a:lnBlToTr>
                    <a:noFill/>
                  </a:tcPr>
                </a:tc>
                <a:tc>
                  <a:txBody>
                    <a:bodyPr/>
                    <a:lstStyle/>
                    <a:p>
                      <a:pPr marL="0" marR="0" lvl="0" indent="0" algn="r" defTabSz="914400" rtl="1" eaLnBrk="1" fontAlgn="base" latinLnBrk="0" hangingPunct="1">
                        <a:lnSpc>
                          <a:spcPct val="100000"/>
                        </a:lnSpc>
                        <a:spcBef>
                          <a:spcPct val="20000"/>
                        </a:spcBef>
                        <a:spcAft>
                          <a:spcPct val="0"/>
                        </a:spcAft>
                        <a:buClrTx/>
                        <a:buSzTx/>
                        <a:buFontTx/>
                        <a:buNone/>
                        <a:tabLst/>
                      </a:pPr>
                      <a:r>
                        <a:rPr kumimoji="0" lang="ar-SA" sz="2400" b="0" i="0" u="sng" strike="noStrike" cap="none" normalizeH="0" baseline="0" dirty="0">
                          <a:ln>
                            <a:noFill/>
                          </a:ln>
                          <a:solidFill>
                            <a:schemeClr val="tx1"/>
                          </a:solidFill>
                          <a:effectLst/>
                          <a:latin typeface="Arial" charset="0"/>
                          <a:cs typeface="Arial" charset="0"/>
                        </a:rPr>
                        <a:t>الكاهن:</a:t>
                      </a:r>
                      <a:endParaRPr kumimoji="0" lang="en-US" sz="2400" b="0" i="0" u="none" strike="noStrike" cap="none" normalizeH="0" baseline="0" dirty="0">
                        <a:ln>
                          <a:noFill/>
                        </a:ln>
                        <a:solidFill>
                          <a:schemeClr val="tx1"/>
                        </a:solidFill>
                        <a:effectLst/>
                        <a:latin typeface="Arial" charset="0"/>
                        <a:cs typeface="Arial" charset="0"/>
                      </a:endParaRPr>
                    </a:p>
                  </a:txBody>
                  <a:tcPr marL="121920" marR="121920" horzOverflow="overflow">
                    <a:lnL>
                      <a:noFill/>
                    </a:lnL>
                    <a:lnR cap="flat">
                      <a:noFill/>
                    </a:lnR>
                    <a:lnT cap="flat">
                      <a:noFill/>
                    </a:lnT>
                    <a:lnB>
                      <a:noFill/>
                    </a:lnB>
                    <a:lnTlToBr>
                      <a:noFill/>
                    </a:lnTlToBr>
                    <a:lnBlToTr>
                      <a:noFill/>
                    </a:lnBlToTr>
                    <a:noFill/>
                  </a:tcPr>
                </a:tc>
                <a:extLst>
                  <a:ext uri="{0D108BD9-81ED-4DB2-BD59-A6C34878D82A}">
                    <a16:rowId xmlns:a16="http://schemas.microsoft.com/office/drawing/2014/main" val="10000"/>
                  </a:ext>
                </a:extLst>
              </a:tr>
              <a:tr h="5455920">
                <a:tc>
                  <a:txBody>
                    <a:bodyPr/>
                    <a:lstStyle/>
                    <a:p>
                      <a:pPr marL="0" marR="0" lvl="0" indent="0" algn="just" defTabSz="914400" rtl="0" eaLnBrk="1" fontAlgn="base" latinLnBrk="0" hangingPunct="1">
                        <a:lnSpc>
                          <a:spcPct val="100000"/>
                        </a:lnSpc>
                        <a:spcBef>
                          <a:spcPct val="20000"/>
                        </a:spcBef>
                        <a:spcAft>
                          <a:spcPct val="0"/>
                        </a:spcAft>
                        <a:buClrTx/>
                        <a:buSzTx/>
                        <a:buFontTx/>
                        <a:buNone/>
                        <a:tabLst/>
                      </a:pPr>
                      <a:r>
                        <a:rPr kumimoji="0" lang="en-US" sz="3600" b="0" i="0" u="none" strike="noStrike" cap="none" normalizeH="0" baseline="0" dirty="0" err="1">
                          <a:ln>
                            <a:noFill/>
                          </a:ln>
                          <a:solidFill>
                            <a:schemeClr val="tx1"/>
                          </a:solidFill>
                          <a:effectLst/>
                          <a:latin typeface="Coptic1" pitchFamily="2" charset="0"/>
                          <a:cs typeface="Arial" charset="0"/>
                        </a:rPr>
                        <a:t>Ariv~meui</a:t>
                      </a:r>
                      <a:r>
                        <a:rPr kumimoji="0" lang="en-US" sz="3600" b="0" i="0" u="none" strike="noStrike" cap="none" normalizeH="0" baseline="0" dirty="0">
                          <a:ln>
                            <a:noFill/>
                          </a:ln>
                          <a:solidFill>
                            <a:schemeClr val="tx1"/>
                          </a:solidFill>
                          <a:effectLst/>
                          <a:latin typeface="Coptic1" pitchFamily="2" charset="0"/>
                          <a:cs typeface="Arial" charset="0"/>
                        </a:rPr>
                        <a:t> de on </a:t>
                      </a:r>
                      <a:r>
                        <a:rPr kumimoji="0" lang="en-US" sz="3600" b="0" i="0" u="none" strike="noStrike" cap="none" normalizeH="0" baseline="0" dirty="0" err="1">
                          <a:ln>
                            <a:noFill/>
                          </a:ln>
                          <a:solidFill>
                            <a:schemeClr val="tx1"/>
                          </a:solidFill>
                          <a:effectLst/>
                          <a:latin typeface="Coptic1" pitchFamily="2" charset="0"/>
                          <a:cs typeface="Arial" charset="0"/>
                        </a:rPr>
                        <a:t>penn</a:t>
                      </a:r>
                      <a:r>
                        <a:rPr kumimoji="0" lang="en-US" sz="3600" b="0" i="0" u="none" strike="noStrike" cap="none" normalizeH="0" baseline="0" dirty="0">
                          <a:ln>
                            <a:noFill/>
                          </a:ln>
                          <a:solidFill>
                            <a:schemeClr val="tx1"/>
                          </a:solidFill>
                          <a:effectLst/>
                          <a:latin typeface="Coptic1" pitchFamily="2" charset="0"/>
                          <a:cs typeface="Arial" charset="0"/>
                        </a:rPr>
                        <a:t>/b </a:t>
                      </a:r>
                      <a:r>
                        <a:rPr kumimoji="0" lang="en-US" sz="3600" b="0" i="0" u="none" strike="noStrike" cap="none" normalizeH="0" baseline="0" dirty="0" err="1">
                          <a:ln>
                            <a:noFill/>
                          </a:ln>
                          <a:solidFill>
                            <a:schemeClr val="tx1"/>
                          </a:solidFill>
                          <a:effectLst/>
                          <a:latin typeface="Coptic1" pitchFamily="2" charset="0"/>
                          <a:cs typeface="Arial" charset="0"/>
                        </a:rPr>
                        <a:t>n~ouon</a:t>
                      </a:r>
                      <a:r>
                        <a:rPr kumimoji="0" lang="en-US" sz="3600" b="0" i="0" u="none" strike="noStrike" cap="none" normalizeH="0" baseline="0" dirty="0">
                          <a:ln>
                            <a:noFill/>
                          </a:ln>
                          <a:solidFill>
                            <a:schemeClr val="tx1"/>
                          </a:solidFill>
                          <a:effectLst/>
                          <a:latin typeface="Coptic1" pitchFamily="2" charset="0"/>
                          <a:cs typeface="Arial" charset="0"/>
                        </a:rPr>
                        <a:t> </a:t>
                      </a:r>
                      <a:r>
                        <a:rPr kumimoji="0" lang="en-US" sz="3600" b="0" i="0" u="none" strike="noStrike" cap="none" normalizeH="0" baseline="0" dirty="0" err="1">
                          <a:ln>
                            <a:noFill/>
                          </a:ln>
                          <a:solidFill>
                            <a:schemeClr val="tx1"/>
                          </a:solidFill>
                          <a:effectLst/>
                          <a:latin typeface="Coptic1" pitchFamily="2" charset="0"/>
                          <a:cs typeface="Arial" charset="0"/>
                        </a:rPr>
                        <a:t>niben</a:t>
                      </a:r>
                      <a:r>
                        <a:rPr kumimoji="0" lang="en-US" sz="3600" b="0" i="0" u="none" strike="noStrike" cap="none" normalizeH="0" baseline="0" dirty="0">
                          <a:ln>
                            <a:noFill/>
                          </a:ln>
                          <a:solidFill>
                            <a:schemeClr val="tx1"/>
                          </a:solidFill>
                          <a:effectLst/>
                          <a:latin typeface="Coptic1" pitchFamily="2" charset="0"/>
                          <a:cs typeface="Arial" charset="0"/>
                        </a:rPr>
                        <a:t> </a:t>
                      </a:r>
                      <a:r>
                        <a:rPr kumimoji="0" lang="en-US" sz="3600" b="0" i="0" u="none" strike="noStrike" cap="none" normalizeH="0" baseline="0" dirty="0" err="1">
                          <a:ln>
                            <a:noFill/>
                          </a:ln>
                          <a:solidFill>
                            <a:schemeClr val="tx1"/>
                          </a:solidFill>
                          <a:effectLst/>
                          <a:latin typeface="Coptic1" pitchFamily="2" charset="0"/>
                          <a:cs typeface="Arial" charset="0"/>
                        </a:rPr>
                        <a:t>etauhonhen</a:t>
                      </a:r>
                      <a:r>
                        <a:rPr kumimoji="0" lang="en-US" sz="3600" b="0" i="0" u="none" strike="noStrike" cap="none" normalizeH="0" baseline="0" dirty="0">
                          <a:ln>
                            <a:noFill/>
                          </a:ln>
                          <a:solidFill>
                            <a:schemeClr val="tx1"/>
                          </a:solidFill>
                          <a:effectLst/>
                          <a:latin typeface="Coptic1" pitchFamily="2" charset="0"/>
                          <a:cs typeface="Arial" charset="0"/>
                        </a:rPr>
                        <a:t> nan </a:t>
                      </a:r>
                      <a:r>
                        <a:rPr kumimoji="0" lang="en-US" sz="3600" b="0" i="0" u="none" strike="noStrike" cap="none" normalizeH="0" baseline="0" dirty="0" err="1">
                          <a:ln>
                            <a:noFill/>
                          </a:ln>
                          <a:solidFill>
                            <a:schemeClr val="tx1"/>
                          </a:solidFill>
                          <a:effectLst/>
                          <a:latin typeface="Coptic1" pitchFamily="2" charset="0"/>
                          <a:cs typeface="Arial" charset="0"/>
                        </a:rPr>
                        <a:t>e~erpoumeui</a:t>
                      </a:r>
                      <a:r>
                        <a:rPr kumimoji="0" lang="en-US" sz="3600" b="0" i="0" u="none" strike="noStrike" cap="none" normalizeH="0" baseline="0" dirty="0">
                          <a:ln>
                            <a:noFill/>
                          </a:ln>
                          <a:solidFill>
                            <a:schemeClr val="tx1"/>
                          </a:solidFill>
                          <a:effectLst/>
                          <a:latin typeface="Coptic1" pitchFamily="2" charset="0"/>
                          <a:cs typeface="Arial" charset="0"/>
                        </a:rPr>
                        <a:t>~ </a:t>
                      </a:r>
                      <a:r>
                        <a:rPr kumimoji="0" lang="en-US" sz="3600" b="0" i="0" u="none" strike="noStrike" cap="none" normalizeH="0" baseline="0" dirty="0" err="1">
                          <a:ln>
                            <a:noFill/>
                          </a:ln>
                          <a:solidFill>
                            <a:schemeClr val="tx1"/>
                          </a:solidFill>
                          <a:effectLst/>
                          <a:latin typeface="Coptic1" pitchFamily="2" charset="0"/>
                          <a:cs typeface="Arial" charset="0"/>
                        </a:rPr>
                        <a:t>qen</a:t>
                      </a:r>
                      <a:r>
                        <a:rPr kumimoji="0" lang="en-US" sz="3600" b="0" i="0" u="none" strike="noStrike" cap="none" normalizeH="0" baseline="0" dirty="0">
                          <a:ln>
                            <a:noFill/>
                          </a:ln>
                          <a:solidFill>
                            <a:schemeClr val="tx1"/>
                          </a:solidFill>
                          <a:effectLst/>
                          <a:latin typeface="Coptic1" pitchFamily="2" charset="0"/>
                          <a:cs typeface="Arial" charset="0"/>
                        </a:rPr>
                        <a:t> </a:t>
                      </a:r>
                      <a:r>
                        <a:rPr kumimoji="0" lang="en-US" sz="3600" b="0" i="0" u="none" strike="noStrike" cap="none" normalizeH="0" baseline="0" dirty="0" err="1">
                          <a:ln>
                            <a:noFill/>
                          </a:ln>
                          <a:solidFill>
                            <a:schemeClr val="tx1"/>
                          </a:solidFill>
                          <a:effectLst/>
                          <a:latin typeface="Coptic1" pitchFamily="2" charset="0"/>
                          <a:cs typeface="Arial" charset="0"/>
                        </a:rPr>
                        <a:t>nen</a:t>
                      </a:r>
                      <a:r>
                        <a:rPr kumimoji="0" lang="en-US" sz="3600" b="0" i="0" u="none" strike="noStrike" cap="none" normalizeH="0" baseline="0" dirty="0">
                          <a:ln>
                            <a:noFill/>
                          </a:ln>
                          <a:solidFill>
                            <a:schemeClr val="tx1"/>
                          </a:solidFill>
                          <a:effectLst/>
                          <a:latin typeface="Coptic1" pitchFamily="2" charset="0"/>
                          <a:cs typeface="Arial" charset="0"/>
                        </a:rPr>
                        <a:t>]ho </a:t>
                      </a:r>
                      <a:r>
                        <a:rPr kumimoji="0" lang="en-US" sz="3600" b="0" i="0" u="none" strike="noStrike" cap="none" normalizeH="0" baseline="0" dirty="0" err="1">
                          <a:ln>
                            <a:noFill/>
                          </a:ln>
                          <a:solidFill>
                            <a:schemeClr val="tx1"/>
                          </a:solidFill>
                          <a:effectLst/>
                          <a:latin typeface="Coptic1" pitchFamily="2" charset="0"/>
                          <a:cs typeface="Arial" charset="0"/>
                        </a:rPr>
                        <a:t>nem</a:t>
                      </a:r>
                      <a:r>
                        <a:rPr kumimoji="0" lang="en-US" sz="3600" b="0" i="0" u="none" strike="noStrike" cap="none" normalizeH="0" baseline="0" dirty="0">
                          <a:ln>
                            <a:noFill/>
                          </a:ln>
                          <a:solidFill>
                            <a:schemeClr val="tx1"/>
                          </a:solidFill>
                          <a:effectLst/>
                          <a:latin typeface="Coptic1" pitchFamily="2" charset="0"/>
                          <a:cs typeface="Arial" charset="0"/>
                        </a:rPr>
                        <a:t> </a:t>
                      </a:r>
                      <a:r>
                        <a:rPr kumimoji="0" lang="en-US" sz="3600" b="0" i="0" u="none" strike="noStrike" cap="none" normalizeH="0" baseline="0" dirty="0" err="1">
                          <a:ln>
                            <a:noFill/>
                          </a:ln>
                          <a:solidFill>
                            <a:schemeClr val="tx1"/>
                          </a:solidFill>
                          <a:effectLst/>
                          <a:latin typeface="Coptic1" pitchFamily="2" charset="0"/>
                          <a:cs typeface="Arial" charset="0"/>
                        </a:rPr>
                        <a:t>nentwbh</a:t>
                      </a:r>
                      <a:r>
                        <a:rPr kumimoji="0" lang="en-US" sz="3600" b="0" i="0" u="none" strike="noStrike" cap="none" normalizeH="0" baseline="0" dirty="0">
                          <a:ln>
                            <a:noFill/>
                          </a:ln>
                          <a:solidFill>
                            <a:schemeClr val="tx1"/>
                          </a:solidFill>
                          <a:effectLst/>
                          <a:latin typeface="Coptic1" pitchFamily="2" charset="0"/>
                          <a:cs typeface="Arial" charset="0"/>
                        </a:rPr>
                        <a:t> </a:t>
                      </a:r>
                      <a:r>
                        <a:rPr kumimoji="0" lang="en-US" sz="3600" b="0" i="0" u="none" strike="noStrike" cap="none" normalizeH="0" baseline="0" dirty="0" err="1">
                          <a:ln>
                            <a:noFill/>
                          </a:ln>
                          <a:solidFill>
                            <a:schemeClr val="tx1"/>
                          </a:solidFill>
                          <a:effectLst/>
                          <a:latin typeface="Coptic1" pitchFamily="2" charset="0"/>
                          <a:cs typeface="Arial" charset="0"/>
                        </a:rPr>
                        <a:t>e~teni~ri</a:t>
                      </a:r>
                      <a:r>
                        <a:rPr kumimoji="0" lang="en-US" sz="3600" b="0" i="0" u="none" strike="noStrike" cap="none" normalizeH="0" baseline="0" dirty="0">
                          <a:ln>
                            <a:noFill/>
                          </a:ln>
                          <a:solidFill>
                            <a:schemeClr val="tx1"/>
                          </a:solidFill>
                          <a:effectLst/>
                          <a:latin typeface="Coptic1" pitchFamily="2" charset="0"/>
                          <a:cs typeface="Arial" charset="0"/>
                        </a:rPr>
                        <a:t> </a:t>
                      </a:r>
                      <a:r>
                        <a:rPr kumimoji="0" lang="en-US" sz="3600" b="0" i="0" u="none" strike="noStrike" cap="none" normalizeH="0" baseline="0" dirty="0" err="1">
                          <a:ln>
                            <a:noFill/>
                          </a:ln>
                          <a:solidFill>
                            <a:schemeClr val="tx1"/>
                          </a:solidFill>
                          <a:effectLst/>
                          <a:latin typeface="Coptic1" pitchFamily="2" charset="0"/>
                          <a:cs typeface="Arial" charset="0"/>
                        </a:rPr>
                        <a:t>m~mwou</a:t>
                      </a:r>
                      <a:r>
                        <a:rPr kumimoji="0" lang="en-US" sz="3600" b="0" i="0" u="none" strike="noStrike" cap="none" normalizeH="0" baseline="0" dirty="0">
                          <a:ln>
                            <a:noFill/>
                          </a:ln>
                          <a:solidFill>
                            <a:schemeClr val="tx1"/>
                          </a:solidFill>
                          <a:effectLst/>
                          <a:latin typeface="Coptic1" pitchFamily="2" charset="0"/>
                          <a:cs typeface="Arial" charset="0"/>
                        </a:rPr>
                        <a:t> </a:t>
                      </a:r>
                      <a:r>
                        <a:rPr kumimoji="0" lang="en-US" sz="3600" b="0" i="0" u="none" strike="noStrike" cap="none" normalizeH="0" baseline="0" dirty="0" err="1">
                          <a:ln>
                            <a:noFill/>
                          </a:ln>
                          <a:solidFill>
                            <a:schemeClr val="tx1"/>
                          </a:solidFill>
                          <a:effectLst/>
                          <a:latin typeface="Coptic1" pitchFamily="2" charset="0"/>
                          <a:cs typeface="Arial" charset="0"/>
                        </a:rPr>
                        <a:t>e~p~swi</a:t>
                      </a:r>
                      <a:r>
                        <a:rPr kumimoji="0" lang="en-US" sz="3600" b="0" i="0" u="none" strike="noStrike" cap="none" normalizeH="0" baseline="0" dirty="0">
                          <a:ln>
                            <a:noFill/>
                          </a:ln>
                          <a:solidFill>
                            <a:schemeClr val="tx1"/>
                          </a:solidFill>
                          <a:effectLst/>
                          <a:latin typeface="Coptic1" pitchFamily="2" charset="0"/>
                          <a:cs typeface="Arial" charset="0"/>
                        </a:rPr>
                        <a:t> </a:t>
                      </a:r>
                      <a:r>
                        <a:rPr kumimoji="0" lang="en-US" sz="3600" b="0" i="0" u="none" strike="noStrike" cap="none" normalizeH="0" baseline="0" dirty="0" err="1">
                          <a:ln>
                            <a:noFill/>
                          </a:ln>
                          <a:solidFill>
                            <a:schemeClr val="tx1"/>
                          </a:solidFill>
                          <a:effectLst/>
                          <a:latin typeface="Coptic1" pitchFamily="2" charset="0"/>
                          <a:cs typeface="Arial" charset="0"/>
                        </a:rPr>
                        <a:t>harok</a:t>
                      </a:r>
                      <a:r>
                        <a:rPr kumimoji="0" lang="en-US" sz="3600" b="0" i="0" u="none" strike="noStrike" cap="none" normalizeH="0" baseline="0" dirty="0">
                          <a:ln>
                            <a:noFill/>
                          </a:ln>
                          <a:solidFill>
                            <a:schemeClr val="tx1"/>
                          </a:solidFill>
                          <a:effectLst/>
                          <a:latin typeface="Coptic1" pitchFamily="2" charset="0"/>
                          <a:cs typeface="Arial" charset="0"/>
                        </a:rPr>
                        <a:t> p~[</a:t>
                      </a:r>
                      <a:r>
                        <a:rPr kumimoji="0" lang="en-US" sz="3600" b="0" i="0" u="none" strike="noStrike" cap="none" normalizeH="0" baseline="0" dirty="0" err="1">
                          <a:ln>
                            <a:noFill/>
                          </a:ln>
                          <a:solidFill>
                            <a:schemeClr val="tx1"/>
                          </a:solidFill>
                          <a:effectLst/>
                          <a:latin typeface="Coptic1" pitchFamily="2" charset="0"/>
                          <a:cs typeface="Arial" charset="0"/>
                        </a:rPr>
                        <a:t>oic</a:t>
                      </a:r>
                      <a:r>
                        <a:rPr kumimoji="0" lang="en-US" sz="3600" b="0" i="0" u="none" strike="noStrike" cap="none" normalizeH="0" baseline="0" dirty="0">
                          <a:ln>
                            <a:noFill/>
                          </a:ln>
                          <a:solidFill>
                            <a:schemeClr val="tx1"/>
                          </a:solidFill>
                          <a:effectLst/>
                          <a:latin typeface="Coptic1" pitchFamily="2" charset="0"/>
                          <a:cs typeface="Arial" charset="0"/>
                        </a:rPr>
                        <a:t> </a:t>
                      </a:r>
                      <a:r>
                        <a:rPr kumimoji="0" lang="en-US" sz="3600" b="0" i="0" u="none" strike="noStrike" cap="none" normalizeH="0" baseline="0" dirty="0" err="1">
                          <a:ln>
                            <a:noFill/>
                          </a:ln>
                          <a:solidFill>
                            <a:schemeClr val="tx1"/>
                          </a:solidFill>
                          <a:effectLst/>
                          <a:latin typeface="Coptic1" pitchFamily="2" charset="0"/>
                          <a:cs typeface="Arial" charset="0"/>
                        </a:rPr>
                        <a:t>pennou</a:t>
                      </a:r>
                      <a:r>
                        <a:rPr kumimoji="0" lang="en-US" sz="3600" b="0" i="0" u="none" strike="noStrike" cap="none" normalizeH="0" baseline="0" dirty="0">
                          <a:ln>
                            <a:noFill/>
                          </a:ln>
                          <a:solidFill>
                            <a:schemeClr val="tx1"/>
                          </a:solidFill>
                          <a:effectLst/>
                          <a:latin typeface="Coptic1" pitchFamily="2" charset="0"/>
                          <a:cs typeface="Arial" charset="0"/>
                        </a:rPr>
                        <a:t>].</a:t>
                      </a:r>
                    </a:p>
                  </a:txBody>
                  <a:tcPr marL="121920" marR="121920" horzOverflow="overflow">
                    <a:lnL>
                      <a:noFill/>
                    </a:lnL>
                    <a:lnR>
                      <a:noFill/>
                    </a:lnR>
                    <a:lnT>
                      <a:noFill/>
                    </a:lnT>
                    <a:lnB cap="flat">
                      <a:noFill/>
                    </a:lnB>
                    <a:lnTlToBr>
                      <a:noFill/>
                    </a:lnTlToBr>
                    <a:lnBlToTr>
                      <a:noFill/>
                    </a:lnBlToTr>
                    <a:noFill/>
                  </a:tcPr>
                </a:tc>
                <a:tc>
                  <a:txBody>
                    <a:bodyPr/>
                    <a:lstStyle/>
                    <a:p>
                      <a:pPr marL="0" marR="0" lvl="0" indent="0" algn="just" defTabSz="914400" rtl="0" eaLnBrk="1" fontAlgn="base" latinLnBrk="0" hangingPunct="1">
                        <a:lnSpc>
                          <a:spcPct val="100000"/>
                        </a:lnSpc>
                        <a:spcBef>
                          <a:spcPct val="20000"/>
                        </a:spcBef>
                        <a:spcAft>
                          <a:spcPct val="0"/>
                        </a:spcAft>
                        <a:buClrTx/>
                        <a:buSzTx/>
                        <a:buFontTx/>
                        <a:buNone/>
                        <a:tabLst/>
                      </a:pPr>
                      <a:r>
                        <a:rPr kumimoji="0" lang="fr-CA" sz="3200" b="0" i="0" u="none" strike="noStrike" cap="none" normalizeH="0" baseline="0" dirty="0">
                          <a:ln>
                            <a:noFill/>
                          </a:ln>
                          <a:solidFill>
                            <a:schemeClr val="tx1"/>
                          </a:solidFill>
                          <a:effectLst/>
                          <a:latin typeface="Arial" charset="0"/>
                          <a:cs typeface="Arial" charset="0"/>
                        </a:rPr>
                        <a:t>Souviens-Toi Seigneur, de tous ceux qui nous ont demandé de se souvenir d’eux dans nos supplications et nos prières que nous T’adressons O Dieu notre Seigneur.</a:t>
                      </a:r>
                    </a:p>
                  </a:txBody>
                  <a:tcPr marL="121920" marR="121920" horzOverflow="overflow">
                    <a:lnL>
                      <a:noFill/>
                    </a:lnL>
                    <a:lnR>
                      <a:noFill/>
                    </a:lnR>
                    <a:lnT>
                      <a:noFill/>
                    </a:lnT>
                    <a:lnB cap="flat">
                      <a:noFill/>
                    </a:lnB>
                    <a:lnTlToBr>
                      <a:noFill/>
                    </a:lnTlToBr>
                    <a:lnBlToTr>
                      <a:noFill/>
                    </a:lnBlToTr>
                    <a:noFill/>
                  </a:tcPr>
                </a:tc>
                <a:tc>
                  <a:txBody>
                    <a:bodyPr/>
                    <a:lstStyle/>
                    <a:p>
                      <a:pPr marL="0" marR="0" lvl="0" indent="0" algn="just" defTabSz="914400" rtl="1" eaLnBrk="1" fontAlgn="base" latinLnBrk="0" hangingPunct="1">
                        <a:lnSpc>
                          <a:spcPct val="100000"/>
                        </a:lnSpc>
                        <a:spcBef>
                          <a:spcPct val="20000"/>
                        </a:spcBef>
                        <a:spcAft>
                          <a:spcPct val="0"/>
                        </a:spcAft>
                        <a:buClrTx/>
                        <a:buSzTx/>
                        <a:buFontTx/>
                        <a:buNone/>
                        <a:tabLst/>
                      </a:pPr>
                      <a:r>
                        <a:rPr kumimoji="0" lang="ar-SA" altLang="zh-CN" sz="4000" b="0" i="0" u="none" strike="noStrike" cap="none" normalizeH="0" baseline="0" dirty="0">
                          <a:ln>
                            <a:noFill/>
                          </a:ln>
                          <a:solidFill>
                            <a:schemeClr val="tx1"/>
                          </a:solidFill>
                          <a:effectLst/>
                          <a:latin typeface="Arial" charset="0"/>
                          <a:cs typeface="Arial" charset="0"/>
                        </a:rPr>
                        <a:t>اذكر ايضا </a:t>
                      </a:r>
                      <a:r>
                        <a:rPr kumimoji="0" lang="ar-SA" altLang="zh-CN" sz="4000" b="0" i="0" u="none" strike="noStrike" cap="none" normalizeH="0" baseline="0" dirty="0" err="1">
                          <a:ln>
                            <a:noFill/>
                          </a:ln>
                          <a:solidFill>
                            <a:schemeClr val="tx1"/>
                          </a:solidFill>
                          <a:effectLst/>
                          <a:latin typeface="Arial" charset="0"/>
                          <a:cs typeface="Arial" charset="0"/>
                        </a:rPr>
                        <a:t>ياسيدنا</a:t>
                      </a:r>
                      <a:r>
                        <a:rPr kumimoji="0" lang="ar-SA" altLang="zh-CN" sz="4000" b="0" i="0" u="none" strike="noStrike" cap="none" normalizeH="0" baseline="0" dirty="0">
                          <a:ln>
                            <a:noFill/>
                          </a:ln>
                          <a:solidFill>
                            <a:schemeClr val="tx1"/>
                          </a:solidFill>
                          <a:effectLst/>
                          <a:latin typeface="Arial" charset="0"/>
                          <a:cs typeface="Arial" charset="0"/>
                        </a:rPr>
                        <a:t> كل الذين أوصونا أن نذكرهم في تضرعاتنا وطلباتنا التي نرفعها اليك ايها الرب الهنا</a:t>
                      </a:r>
                      <a:r>
                        <a:rPr kumimoji="0" lang="fr-FR" altLang="zh-CN" sz="4000" b="0" i="0" u="none" strike="noStrike" cap="none" normalizeH="0" baseline="0" dirty="0">
                          <a:ln>
                            <a:noFill/>
                          </a:ln>
                          <a:solidFill>
                            <a:schemeClr val="tx1"/>
                          </a:solidFill>
                          <a:effectLst/>
                          <a:latin typeface="Arial" charset="0"/>
                          <a:cs typeface="Arial" charset="0"/>
                        </a:rPr>
                        <a:t>.</a:t>
                      </a:r>
                      <a:endParaRPr kumimoji="0" lang="en-US" sz="4000" b="0" i="0" u="none" strike="noStrike" cap="none" normalizeH="0" baseline="0" dirty="0">
                        <a:ln>
                          <a:noFill/>
                        </a:ln>
                        <a:solidFill>
                          <a:schemeClr val="tx1"/>
                        </a:solidFill>
                        <a:effectLst/>
                        <a:latin typeface="Arial" charset="0"/>
                        <a:cs typeface="Arial" charset="0"/>
                      </a:endParaRPr>
                    </a:p>
                  </a:txBody>
                  <a:tcPr marL="121920" marR="121920" horzOverflow="overflow">
                    <a:lnL>
                      <a:noFill/>
                    </a:lnL>
                    <a:lnR cap="flat">
                      <a:noFill/>
                    </a:lnR>
                    <a:lnT>
                      <a:noFill/>
                    </a:lnT>
                    <a:lnB cap="flat">
                      <a:noFill/>
                    </a:lnB>
                    <a:lnTlToBr>
                      <a:noFill/>
                    </a:lnTlToBr>
                    <a:lnBlToTr>
                      <a:noFill/>
                    </a:lnBlToTr>
                    <a:noFill/>
                  </a:tcPr>
                </a:tc>
                <a:extLst>
                  <a:ext uri="{0D108BD9-81ED-4DB2-BD59-A6C34878D82A}">
                    <a16:rowId xmlns:a16="http://schemas.microsoft.com/office/drawing/2014/main" val="10001"/>
                  </a:ext>
                </a:extLst>
              </a:tr>
            </a:tbl>
          </a:graphicData>
        </a:graphic>
      </p:graphicFrame>
    </p:spTree>
  </p:cSld>
  <p:clrMapOvr>
    <a:masterClrMapping/>
  </p:clrMapOvr>
</p:sld>
</file>

<file path=ppt/slides/slide7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2561429" name="Group 21"/>
          <p:cNvGraphicFramePr>
            <a:graphicFrameLocks noGrp="1"/>
          </p:cNvGraphicFramePr>
          <p:nvPr>
            <p:extLst>
              <p:ext uri="{D42A27DB-BD31-4B8C-83A1-F6EECF244321}">
                <p14:modId xmlns:p14="http://schemas.microsoft.com/office/powerpoint/2010/main" val="2804731542"/>
              </p:ext>
            </p:extLst>
          </p:nvPr>
        </p:nvGraphicFramePr>
        <p:xfrm>
          <a:off x="335361" y="365760"/>
          <a:ext cx="11449272" cy="5943600"/>
        </p:xfrm>
        <a:graphic>
          <a:graphicData uri="http://schemas.openxmlformats.org/drawingml/2006/table">
            <a:tbl>
              <a:tblPr/>
              <a:tblGrid>
                <a:gridCol w="4084386">
                  <a:extLst>
                    <a:ext uri="{9D8B030D-6E8A-4147-A177-3AD203B41FA5}">
                      <a16:colId xmlns:a16="http://schemas.microsoft.com/office/drawing/2014/main" val="20000"/>
                    </a:ext>
                  </a:extLst>
                </a:gridCol>
                <a:gridCol w="3962584">
                  <a:extLst>
                    <a:ext uri="{9D8B030D-6E8A-4147-A177-3AD203B41FA5}">
                      <a16:colId xmlns:a16="http://schemas.microsoft.com/office/drawing/2014/main" val="20001"/>
                    </a:ext>
                  </a:extLst>
                </a:gridCol>
                <a:gridCol w="3402302">
                  <a:extLst>
                    <a:ext uri="{9D8B030D-6E8A-4147-A177-3AD203B41FA5}">
                      <a16:colId xmlns:a16="http://schemas.microsoft.com/office/drawing/2014/main" val="20002"/>
                    </a:ext>
                  </a:extLst>
                </a:gridCol>
              </a:tblGrid>
              <a:tr h="5918408">
                <a:tc>
                  <a:txBody>
                    <a:bodyPr/>
                    <a:lstStyle/>
                    <a:p>
                      <a:pPr marL="0" marR="0" lvl="0" indent="0" algn="just" defTabSz="914400" rtl="0" eaLnBrk="1" fontAlgn="base" latinLnBrk="0" hangingPunct="1">
                        <a:lnSpc>
                          <a:spcPct val="100000"/>
                        </a:lnSpc>
                        <a:spcBef>
                          <a:spcPct val="20000"/>
                        </a:spcBef>
                        <a:spcAft>
                          <a:spcPct val="0"/>
                        </a:spcAft>
                        <a:buClrTx/>
                        <a:buSzTx/>
                        <a:buFontTx/>
                        <a:buNone/>
                        <a:tabLst/>
                      </a:pPr>
                      <a:r>
                        <a:rPr kumimoji="0" lang="en-US" sz="3200" b="0" i="0" u="none" strike="noStrike" cap="none" normalizeH="0" baseline="0" dirty="0">
                          <a:ln>
                            <a:noFill/>
                          </a:ln>
                          <a:solidFill>
                            <a:schemeClr val="tx1"/>
                          </a:solidFill>
                          <a:effectLst/>
                          <a:latin typeface="Coptic1" pitchFamily="2" charset="0"/>
                          <a:cs typeface="Arial" charset="0"/>
                        </a:rPr>
                        <a:t>N/ </a:t>
                      </a:r>
                      <a:r>
                        <a:rPr kumimoji="0" lang="en-US" sz="3200" b="0" i="0" u="none" strike="noStrike" cap="none" normalizeH="0" baseline="0" dirty="0" err="1">
                          <a:ln>
                            <a:noFill/>
                          </a:ln>
                          <a:solidFill>
                            <a:schemeClr val="tx1"/>
                          </a:solidFill>
                          <a:effectLst/>
                          <a:latin typeface="Coptic1" pitchFamily="2" charset="0"/>
                          <a:cs typeface="Arial" charset="0"/>
                        </a:rPr>
                        <a:t>etauersorp</a:t>
                      </a:r>
                      <a:r>
                        <a:rPr kumimoji="0" lang="en-US" sz="3200" b="0" i="0" u="none" strike="noStrike" cap="none" normalizeH="0" baseline="0" dirty="0">
                          <a:ln>
                            <a:noFill/>
                          </a:ln>
                          <a:solidFill>
                            <a:schemeClr val="tx1"/>
                          </a:solidFill>
                          <a:effectLst/>
                          <a:latin typeface="Coptic1" pitchFamily="2" charset="0"/>
                          <a:cs typeface="Arial" charset="0"/>
                        </a:rPr>
                        <a:t> </a:t>
                      </a:r>
                      <a:r>
                        <a:rPr kumimoji="0" lang="en-US" sz="3200" b="0" i="0" u="none" strike="noStrike" cap="none" normalizeH="0" baseline="0" dirty="0" err="1">
                          <a:ln>
                            <a:noFill/>
                          </a:ln>
                          <a:solidFill>
                            <a:schemeClr val="tx1"/>
                          </a:solidFill>
                          <a:effectLst/>
                          <a:latin typeface="Coptic1" pitchFamily="2" charset="0"/>
                          <a:cs typeface="Arial" charset="0"/>
                        </a:rPr>
                        <a:t>n~enkot</a:t>
                      </a:r>
                      <a:r>
                        <a:rPr kumimoji="0" lang="en-US" sz="3200" b="0" i="0" u="none" strike="noStrike" cap="none" normalizeH="0" baseline="0" dirty="0">
                          <a:ln>
                            <a:noFill/>
                          </a:ln>
                          <a:solidFill>
                            <a:schemeClr val="tx1"/>
                          </a:solidFill>
                          <a:effectLst/>
                          <a:latin typeface="Coptic1" pitchFamily="2" charset="0"/>
                          <a:cs typeface="Arial" charset="0"/>
                        </a:rPr>
                        <a:t> </a:t>
                      </a:r>
                      <a:r>
                        <a:rPr kumimoji="0" lang="en-US" sz="3200" b="0" i="0" u="none" strike="noStrike" cap="none" normalizeH="0" baseline="0" dirty="0" err="1">
                          <a:ln>
                            <a:noFill/>
                          </a:ln>
                          <a:solidFill>
                            <a:schemeClr val="tx1"/>
                          </a:solidFill>
                          <a:effectLst/>
                          <a:latin typeface="Coptic1" pitchFamily="2" charset="0"/>
                          <a:cs typeface="Arial" charset="0"/>
                        </a:rPr>
                        <a:t>mam~ton</a:t>
                      </a:r>
                      <a:r>
                        <a:rPr kumimoji="0" lang="en-US" sz="3200" b="0" i="0" u="none" strike="noStrike" cap="none" normalizeH="0" baseline="0" dirty="0">
                          <a:ln>
                            <a:noFill/>
                          </a:ln>
                          <a:solidFill>
                            <a:schemeClr val="tx1"/>
                          </a:solidFill>
                          <a:effectLst/>
                          <a:latin typeface="Coptic1" pitchFamily="2" charset="0"/>
                          <a:cs typeface="Arial" charset="0"/>
                        </a:rPr>
                        <a:t> </a:t>
                      </a:r>
                      <a:r>
                        <a:rPr kumimoji="0" lang="en-US" sz="3200" b="0" i="0" u="none" strike="noStrike" cap="none" normalizeH="0" baseline="0" dirty="0" err="1">
                          <a:ln>
                            <a:noFill/>
                          </a:ln>
                          <a:solidFill>
                            <a:schemeClr val="tx1"/>
                          </a:solidFill>
                          <a:effectLst/>
                          <a:latin typeface="Coptic1" pitchFamily="2" charset="0"/>
                          <a:cs typeface="Arial" charset="0"/>
                        </a:rPr>
                        <a:t>nwou</a:t>
                      </a:r>
                      <a:r>
                        <a:rPr kumimoji="0" lang="en-US" sz="3200" b="0" i="0" u="none" strike="noStrike" cap="none" normalizeH="0" baseline="0" dirty="0">
                          <a:ln>
                            <a:noFill/>
                          </a:ln>
                          <a:solidFill>
                            <a:schemeClr val="tx1"/>
                          </a:solidFill>
                          <a:effectLst/>
                          <a:latin typeface="Coptic1" pitchFamily="2" charset="0"/>
                          <a:cs typeface="Arial" charset="0"/>
                        </a:rPr>
                        <a:t>: n/</a:t>
                      </a:r>
                      <a:r>
                        <a:rPr kumimoji="0" lang="en-US" sz="3200" b="0" i="0" u="none" strike="noStrike" cap="none" normalizeH="0" baseline="0" dirty="0" err="1">
                          <a:ln>
                            <a:noFill/>
                          </a:ln>
                          <a:solidFill>
                            <a:schemeClr val="tx1"/>
                          </a:solidFill>
                          <a:effectLst/>
                          <a:latin typeface="Coptic1" pitchFamily="2" charset="0"/>
                          <a:cs typeface="Arial" charset="0"/>
                        </a:rPr>
                        <a:t>etswni</a:t>
                      </a:r>
                      <a:r>
                        <a:rPr kumimoji="0" lang="en-US" sz="3200" b="0" i="0" u="none" strike="noStrike" cap="none" normalizeH="0" baseline="0" dirty="0">
                          <a:ln>
                            <a:noFill/>
                          </a:ln>
                          <a:solidFill>
                            <a:schemeClr val="tx1"/>
                          </a:solidFill>
                          <a:effectLst/>
                          <a:latin typeface="Coptic1" pitchFamily="2" charset="0"/>
                          <a:cs typeface="Arial" charset="0"/>
                        </a:rPr>
                        <a:t> </a:t>
                      </a:r>
                      <a:r>
                        <a:rPr kumimoji="0" lang="en-US" sz="3200" b="0" i="0" u="none" strike="noStrike" cap="none" normalizeH="0" baseline="0" dirty="0" err="1">
                          <a:ln>
                            <a:noFill/>
                          </a:ln>
                          <a:solidFill>
                            <a:schemeClr val="tx1"/>
                          </a:solidFill>
                          <a:effectLst/>
                          <a:latin typeface="Coptic1" pitchFamily="2" charset="0"/>
                          <a:cs typeface="Arial" charset="0"/>
                        </a:rPr>
                        <a:t>matal</a:t>
                      </a:r>
                      <a:r>
                        <a:rPr kumimoji="0" lang="en-US" sz="3200" b="0" i="0" u="none" strike="noStrike" cap="none" normalizeH="0" baseline="0" dirty="0">
                          <a:ln>
                            <a:noFill/>
                          </a:ln>
                          <a:solidFill>
                            <a:schemeClr val="tx1"/>
                          </a:solidFill>
                          <a:effectLst/>
                          <a:latin typeface="Coptic1" pitchFamily="2" charset="0"/>
                          <a:cs typeface="Arial" charset="0"/>
                        </a:rPr>
                        <a:t>[</a:t>
                      </a:r>
                      <a:r>
                        <a:rPr kumimoji="0" lang="en-US" sz="3200" b="0" i="0" u="none" strike="noStrike" cap="none" normalizeH="0" baseline="0" dirty="0" err="1">
                          <a:ln>
                            <a:noFill/>
                          </a:ln>
                          <a:solidFill>
                            <a:schemeClr val="tx1"/>
                          </a:solidFill>
                          <a:effectLst/>
                          <a:latin typeface="Coptic1" pitchFamily="2" charset="0"/>
                          <a:cs typeface="Arial" charset="0"/>
                        </a:rPr>
                        <a:t>wou</a:t>
                      </a:r>
                      <a:r>
                        <a:rPr kumimoji="0" lang="en-US" sz="3200" b="0" i="0" u="none" strike="noStrike" cap="none" normalizeH="0" baseline="0" dirty="0">
                          <a:ln>
                            <a:noFill/>
                          </a:ln>
                          <a:solidFill>
                            <a:schemeClr val="tx1"/>
                          </a:solidFill>
                          <a:effectLst/>
                          <a:latin typeface="Coptic1" pitchFamily="2" charset="0"/>
                          <a:cs typeface="Arial" charset="0"/>
                        </a:rPr>
                        <a:t>.  Je </a:t>
                      </a:r>
                      <a:r>
                        <a:rPr kumimoji="0" lang="en-US" sz="3200" b="0" i="0" u="none" strike="noStrike" cap="none" normalizeH="0" baseline="0" dirty="0" err="1">
                          <a:ln>
                            <a:noFill/>
                          </a:ln>
                          <a:solidFill>
                            <a:schemeClr val="tx1"/>
                          </a:solidFill>
                          <a:effectLst/>
                          <a:latin typeface="Coptic1" pitchFamily="2" charset="0"/>
                          <a:cs typeface="Arial" charset="0"/>
                        </a:rPr>
                        <a:t>n~yok</a:t>
                      </a:r>
                      <a:r>
                        <a:rPr kumimoji="0" lang="en-US" sz="3200" b="0" i="0" u="none" strike="noStrike" cap="none" normalizeH="0" baseline="0" dirty="0">
                          <a:ln>
                            <a:noFill/>
                          </a:ln>
                          <a:solidFill>
                            <a:schemeClr val="tx1"/>
                          </a:solidFill>
                          <a:effectLst/>
                          <a:latin typeface="Coptic1" pitchFamily="2" charset="0"/>
                          <a:cs typeface="Arial" charset="0"/>
                        </a:rPr>
                        <a:t> gar </a:t>
                      </a:r>
                      <a:r>
                        <a:rPr kumimoji="0" lang="en-US" sz="3200" b="0" i="0" u="none" strike="noStrike" cap="none" normalizeH="0" baseline="0" dirty="0" err="1">
                          <a:ln>
                            <a:noFill/>
                          </a:ln>
                          <a:solidFill>
                            <a:schemeClr val="tx1"/>
                          </a:solidFill>
                          <a:effectLst/>
                          <a:latin typeface="Coptic1" pitchFamily="2" charset="0"/>
                          <a:cs typeface="Arial" charset="0"/>
                        </a:rPr>
                        <a:t>pe</a:t>
                      </a:r>
                      <a:r>
                        <a:rPr kumimoji="0" lang="en-US" sz="3200" b="0" i="0" u="none" strike="noStrike" cap="none" normalizeH="0" baseline="0" dirty="0">
                          <a:ln>
                            <a:noFill/>
                          </a:ln>
                          <a:solidFill>
                            <a:schemeClr val="tx1"/>
                          </a:solidFill>
                          <a:effectLst/>
                          <a:latin typeface="Coptic1" pitchFamily="2" charset="0"/>
                          <a:cs typeface="Arial" charset="0"/>
                        </a:rPr>
                        <a:t> </a:t>
                      </a:r>
                      <a:r>
                        <a:rPr kumimoji="0" lang="en-US" sz="3200" b="0" i="0" u="none" strike="noStrike" cap="none" normalizeH="0" baseline="0" dirty="0" err="1">
                          <a:ln>
                            <a:noFill/>
                          </a:ln>
                          <a:solidFill>
                            <a:schemeClr val="tx1"/>
                          </a:solidFill>
                          <a:effectLst/>
                          <a:latin typeface="Coptic1" pitchFamily="2" charset="0"/>
                          <a:cs typeface="Arial" charset="0"/>
                        </a:rPr>
                        <a:t>penwnq</a:t>
                      </a:r>
                      <a:r>
                        <a:rPr kumimoji="0" lang="en-US" sz="3200" b="0" i="0" u="none" strike="noStrike" cap="none" normalizeH="0" baseline="0" dirty="0">
                          <a:ln>
                            <a:noFill/>
                          </a:ln>
                          <a:solidFill>
                            <a:schemeClr val="tx1"/>
                          </a:solidFill>
                          <a:effectLst/>
                          <a:latin typeface="Coptic1" pitchFamily="2" charset="0"/>
                          <a:cs typeface="Arial" charset="0"/>
                        </a:rPr>
                        <a:t> t/</a:t>
                      </a:r>
                      <a:r>
                        <a:rPr kumimoji="0" lang="en-US" sz="3200" b="0" i="0" u="none" strike="noStrike" cap="none" normalizeH="0" baseline="0" dirty="0" err="1">
                          <a:ln>
                            <a:noFill/>
                          </a:ln>
                          <a:solidFill>
                            <a:schemeClr val="tx1"/>
                          </a:solidFill>
                          <a:effectLst/>
                          <a:latin typeface="Coptic1" pitchFamily="2" charset="0"/>
                          <a:cs typeface="Arial" charset="0"/>
                        </a:rPr>
                        <a:t>rou</a:t>
                      </a:r>
                      <a:r>
                        <a:rPr kumimoji="0" lang="en-US" sz="3200" b="0" i="0" u="none" strike="noStrike" cap="none" normalizeH="0" baseline="0" dirty="0">
                          <a:ln>
                            <a:noFill/>
                          </a:ln>
                          <a:solidFill>
                            <a:schemeClr val="tx1"/>
                          </a:solidFill>
                          <a:effectLst/>
                          <a:latin typeface="Coptic1" pitchFamily="2" charset="0"/>
                          <a:cs typeface="Arial" charset="0"/>
                        </a:rPr>
                        <a:t>: </a:t>
                      </a:r>
                      <a:r>
                        <a:rPr kumimoji="0" lang="en-US" sz="3200" b="0" i="0" u="none" strike="noStrike" cap="none" normalizeH="0" baseline="0" dirty="0" err="1">
                          <a:ln>
                            <a:noFill/>
                          </a:ln>
                          <a:solidFill>
                            <a:schemeClr val="tx1"/>
                          </a:solidFill>
                          <a:effectLst/>
                          <a:latin typeface="Coptic1" pitchFamily="2" charset="0"/>
                          <a:cs typeface="Arial" charset="0"/>
                        </a:rPr>
                        <a:t>nem</a:t>
                      </a:r>
                      <a:r>
                        <a:rPr kumimoji="0" lang="en-US" sz="3200" b="0" i="0" u="none" strike="noStrike" cap="none" normalizeH="0" baseline="0" dirty="0">
                          <a:ln>
                            <a:noFill/>
                          </a:ln>
                          <a:solidFill>
                            <a:schemeClr val="tx1"/>
                          </a:solidFill>
                          <a:effectLst/>
                          <a:latin typeface="Coptic1" pitchFamily="2" charset="0"/>
                          <a:cs typeface="Arial" charset="0"/>
                        </a:rPr>
                        <a:t> </a:t>
                      </a:r>
                      <a:r>
                        <a:rPr kumimoji="0" lang="en-US" sz="3200" b="0" i="0" u="none" strike="noStrike" cap="none" normalizeH="0" baseline="0" dirty="0" err="1">
                          <a:ln>
                            <a:noFill/>
                          </a:ln>
                          <a:solidFill>
                            <a:schemeClr val="tx1"/>
                          </a:solidFill>
                          <a:effectLst/>
                          <a:latin typeface="Coptic1" pitchFamily="2" charset="0"/>
                          <a:cs typeface="Arial" charset="0"/>
                        </a:rPr>
                        <a:t>penoujai</a:t>
                      </a:r>
                      <a:r>
                        <a:rPr kumimoji="0" lang="en-US" sz="3200" b="0" i="0" u="none" strike="noStrike" cap="none" normalizeH="0" baseline="0" dirty="0">
                          <a:ln>
                            <a:noFill/>
                          </a:ln>
                          <a:solidFill>
                            <a:schemeClr val="tx1"/>
                          </a:solidFill>
                          <a:effectLst/>
                          <a:latin typeface="Coptic1" pitchFamily="2" charset="0"/>
                          <a:cs typeface="Arial" charset="0"/>
                        </a:rPr>
                        <a:t> t/</a:t>
                      </a:r>
                      <a:r>
                        <a:rPr kumimoji="0" lang="en-US" sz="3200" b="0" i="0" u="none" strike="noStrike" cap="none" normalizeH="0" baseline="0" dirty="0" err="1">
                          <a:ln>
                            <a:noFill/>
                          </a:ln>
                          <a:solidFill>
                            <a:schemeClr val="tx1"/>
                          </a:solidFill>
                          <a:effectLst/>
                          <a:latin typeface="Coptic1" pitchFamily="2" charset="0"/>
                          <a:cs typeface="Arial" charset="0"/>
                        </a:rPr>
                        <a:t>rou</a:t>
                      </a:r>
                      <a:r>
                        <a:rPr kumimoji="0" lang="en-US" sz="3200" b="0" i="0" u="none" strike="noStrike" cap="none" normalizeH="0" baseline="0" dirty="0">
                          <a:ln>
                            <a:noFill/>
                          </a:ln>
                          <a:solidFill>
                            <a:schemeClr val="tx1"/>
                          </a:solidFill>
                          <a:effectLst/>
                          <a:latin typeface="Coptic1" pitchFamily="2" charset="0"/>
                          <a:cs typeface="Arial" charset="0"/>
                        </a:rPr>
                        <a:t>: </a:t>
                      </a:r>
                      <a:r>
                        <a:rPr kumimoji="0" lang="en-US" sz="3200" b="0" i="0" u="none" strike="noStrike" cap="none" normalizeH="0" baseline="0" dirty="0" err="1">
                          <a:ln>
                            <a:noFill/>
                          </a:ln>
                          <a:solidFill>
                            <a:schemeClr val="tx1"/>
                          </a:solidFill>
                          <a:effectLst/>
                          <a:latin typeface="Coptic1" pitchFamily="2" charset="0"/>
                          <a:cs typeface="Arial" charset="0"/>
                        </a:rPr>
                        <a:t>nem</a:t>
                      </a:r>
                      <a:r>
                        <a:rPr kumimoji="0" lang="en-US" sz="3200" b="0" i="0" u="none" strike="noStrike" cap="none" normalizeH="0" baseline="0" dirty="0">
                          <a:ln>
                            <a:noFill/>
                          </a:ln>
                          <a:solidFill>
                            <a:schemeClr val="tx1"/>
                          </a:solidFill>
                          <a:effectLst/>
                          <a:latin typeface="Coptic1" pitchFamily="2" charset="0"/>
                          <a:cs typeface="Arial" charset="0"/>
                        </a:rPr>
                        <a:t> </a:t>
                      </a:r>
                      <a:r>
                        <a:rPr kumimoji="0" lang="en-US" sz="3200" b="0" i="0" u="none" strike="noStrike" cap="none" normalizeH="0" baseline="0" dirty="0" err="1">
                          <a:ln>
                            <a:noFill/>
                          </a:ln>
                          <a:solidFill>
                            <a:schemeClr val="tx1"/>
                          </a:solidFill>
                          <a:effectLst/>
                          <a:latin typeface="Coptic1" pitchFamily="2" charset="0"/>
                          <a:cs typeface="Arial" charset="0"/>
                        </a:rPr>
                        <a:t>tenhelpic</a:t>
                      </a:r>
                      <a:r>
                        <a:rPr kumimoji="0" lang="en-US" sz="3200" b="0" i="0" u="none" strike="noStrike" cap="none" normalizeH="0" baseline="0" dirty="0">
                          <a:ln>
                            <a:noFill/>
                          </a:ln>
                          <a:solidFill>
                            <a:schemeClr val="tx1"/>
                          </a:solidFill>
                          <a:effectLst/>
                          <a:latin typeface="Coptic1" pitchFamily="2" charset="0"/>
                          <a:cs typeface="Arial" charset="0"/>
                        </a:rPr>
                        <a:t> t/</a:t>
                      </a:r>
                      <a:r>
                        <a:rPr kumimoji="0" lang="en-US" sz="3200" b="0" i="0" u="none" strike="noStrike" cap="none" normalizeH="0" baseline="0" dirty="0" err="1">
                          <a:ln>
                            <a:noFill/>
                          </a:ln>
                          <a:solidFill>
                            <a:schemeClr val="tx1"/>
                          </a:solidFill>
                          <a:effectLst/>
                          <a:latin typeface="Coptic1" pitchFamily="2" charset="0"/>
                          <a:cs typeface="Arial" charset="0"/>
                        </a:rPr>
                        <a:t>rou</a:t>
                      </a:r>
                      <a:r>
                        <a:rPr kumimoji="0" lang="en-US" sz="3200" b="0" i="0" u="none" strike="noStrike" cap="none" normalizeH="0" baseline="0" dirty="0">
                          <a:ln>
                            <a:noFill/>
                          </a:ln>
                          <a:solidFill>
                            <a:schemeClr val="tx1"/>
                          </a:solidFill>
                          <a:effectLst/>
                          <a:latin typeface="Coptic1" pitchFamily="2" charset="0"/>
                          <a:cs typeface="Arial" charset="0"/>
                        </a:rPr>
                        <a:t>: </a:t>
                      </a:r>
                      <a:r>
                        <a:rPr kumimoji="0" lang="en-US" sz="3200" b="0" i="0" u="none" strike="noStrike" cap="none" normalizeH="0" baseline="0" dirty="0" err="1">
                          <a:ln>
                            <a:noFill/>
                          </a:ln>
                          <a:solidFill>
                            <a:schemeClr val="tx1"/>
                          </a:solidFill>
                          <a:effectLst/>
                          <a:latin typeface="Coptic1" pitchFamily="2" charset="0"/>
                          <a:cs typeface="Arial" charset="0"/>
                        </a:rPr>
                        <a:t>nem</a:t>
                      </a:r>
                      <a:r>
                        <a:rPr kumimoji="0" lang="en-US" sz="3200" b="0" i="0" u="none" strike="noStrike" cap="none" normalizeH="0" baseline="0" dirty="0">
                          <a:ln>
                            <a:noFill/>
                          </a:ln>
                          <a:solidFill>
                            <a:schemeClr val="tx1"/>
                          </a:solidFill>
                          <a:effectLst/>
                          <a:latin typeface="Coptic1" pitchFamily="2" charset="0"/>
                          <a:cs typeface="Arial" charset="0"/>
                        </a:rPr>
                        <a:t> </a:t>
                      </a:r>
                      <a:r>
                        <a:rPr kumimoji="0" lang="en-US" sz="3200" b="0" i="0" u="none" strike="noStrike" cap="none" normalizeH="0" baseline="0" dirty="0" err="1">
                          <a:ln>
                            <a:noFill/>
                          </a:ln>
                          <a:solidFill>
                            <a:schemeClr val="tx1"/>
                          </a:solidFill>
                          <a:effectLst/>
                          <a:latin typeface="Coptic1" pitchFamily="2" charset="0"/>
                          <a:cs typeface="Arial" charset="0"/>
                        </a:rPr>
                        <a:t>pental</a:t>
                      </a:r>
                      <a:r>
                        <a:rPr kumimoji="0" lang="en-US" sz="3200" b="0" i="0" u="none" strike="noStrike" cap="none" normalizeH="0" baseline="0" dirty="0">
                          <a:ln>
                            <a:noFill/>
                          </a:ln>
                          <a:solidFill>
                            <a:schemeClr val="tx1"/>
                          </a:solidFill>
                          <a:effectLst/>
                          <a:latin typeface="Coptic1" pitchFamily="2" charset="0"/>
                          <a:cs typeface="Arial" charset="0"/>
                        </a:rPr>
                        <a:t>[o t/</a:t>
                      </a:r>
                      <a:r>
                        <a:rPr kumimoji="0" lang="en-US" sz="3200" b="0" i="0" u="none" strike="noStrike" cap="none" normalizeH="0" baseline="0" dirty="0" err="1">
                          <a:ln>
                            <a:noFill/>
                          </a:ln>
                          <a:solidFill>
                            <a:schemeClr val="tx1"/>
                          </a:solidFill>
                          <a:effectLst/>
                          <a:latin typeface="Coptic1" pitchFamily="2" charset="0"/>
                          <a:cs typeface="Arial" charset="0"/>
                        </a:rPr>
                        <a:t>rou</a:t>
                      </a:r>
                      <a:r>
                        <a:rPr kumimoji="0" lang="en-US" sz="3200" b="0" i="0" u="none" strike="noStrike" cap="none" normalizeH="0" baseline="0" dirty="0">
                          <a:ln>
                            <a:noFill/>
                          </a:ln>
                          <a:solidFill>
                            <a:schemeClr val="tx1"/>
                          </a:solidFill>
                          <a:effectLst/>
                          <a:latin typeface="Coptic1" pitchFamily="2" charset="0"/>
                          <a:cs typeface="Arial" charset="0"/>
                        </a:rPr>
                        <a:t>: </a:t>
                      </a:r>
                      <a:r>
                        <a:rPr kumimoji="0" lang="en-US" sz="3200" b="0" i="0" u="none" strike="noStrike" cap="none" normalizeH="0" baseline="0" dirty="0" err="1">
                          <a:ln>
                            <a:noFill/>
                          </a:ln>
                          <a:solidFill>
                            <a:schemeClr val="tx1"/>
                          </a:solidFill>
                          <a:effectLst/>
                          <a:latin typeface="Coptic1" pitchFamily="2" charset="0"/>
                          <a:cs typeface="Arial" charset="0"/>
                        </a:rPr>
                        <a:t>nem</a:t>
                      </a:r>
                      <a:r>
                        <a:rPr kumimoji="0" lang="en-US" sz="3200" b="0" i="0" u="none" strike="noStrike" cap="none" normalizeH="0" baseline="0" dirty="0">
                          <a:ln>
                            <a:noFill/>
                          </a:ln>
                          <a:solidFill>
                            <a:schemeClr val="tx1"/>
                          </a:solidFill>
                          <a:effectLst/>
                          <a:latin typeface="Coptic1" pitchFamily="2" charset="0"/>
                          <a:cs typeface="Arial" charset="0"/>
                        </a:rPr>
                        <a:t> </a:t>
                      </a:r>
                      <a:r>
                        <a:rPr kumimoji="0" lang="en-US" sz="3200" b="0" i="0" u="none" strike="noStrike" cap="none" normalizeH="0" baseline="0" dirty="0" err="1">
                          <a:ln>
                            <a:noFill/>
                          </a:ln>
                          <a:solidFill>
                            <a:schemeClr val="tx1"/>
                          </a:solidFill>
                          <a:effectLst/>
                          <a:latin typeface="Coptic1" pitchFamily="2" charset="0"/>
                          <a:cs typeface="Arial" charset="0"/>
                        </a:rPr>
                        <a:t>tena~nactacic</a:t>
                      </a:r>
                      <a:r>
                        <a:rPr kumimoji="0" lang="en-US" sz="3200" b="0" i="0" u="none" strike="noStrike" cap="none" normalizeH="0" baseline="0" dirty="0">
                          <a:ln>
                            <a:noFill/>
                          </a:ln>
                          <a:solidFill>
                            <a:schemeClr val="tx1"/>
                          </a:solidFill>
                          <a:effectLst/>
                          <a:latin typeface="Coptic1" pitchFamily="2" charset="0"/>
                          <a:cs typeface="Arial" charset="0"/>
                        </a:rPr>
                        <a:t> t/</a:t>
                      </a:r>
                      <a:r>
                        <a:rPr kumimoji="0" lang="en-US" sz="3200" b="0" i="0" u="none" strike="noStrike" cap="none" normalizeH="0" baseline="0" dirty="0" err="1">
                          <a:ln>
                            <a:noFill/>
                          </a:ln>
                          <a:solidFill>
                            <a:schemeClr val="tx1"/>
                          </a:solidFill>
                          <a:effectLst/>
                          <a:latin typeface="Coptic1" pitchFamily="2" charset="0"/>
                          <a:cs typeface="Arial" charset="0"/>
                        </a:rPr>
                        <a:t>ren</a:t>
                      </a:r>
                      <a:r>
                        <a:rPr kumimoji="0" lang="en-US" sz="3200" b="0" i="0" u="none" strike="noStrike" cap="none" normalizeH="0" baseline="0" dirty="0">
                          <a:ln>
                            <a:noFill/>
                          </a:ln>
                          <a:solidFill>
                            <a:schemeClr val="tx1"/>
                          </a:solidFill>
                          <a:effectLst/>
                          <a:latin typeface="Coptic1" pitchFamily="2" charset="0"/>
                          <a:cs typeface="Arial" charset="0"/>
                        </a:rPr>
                        <a:t>.</a:t>
                      </a:r>
                    </a:p>
                  </a:txBody>
                  <a:tcPr marL="121920" marR="121920" horzOverflow="overflow">
                    <a:lnL>
                      <a:noFill/>
                    </a:lnL>
                    <a:lnR>
                      <a:noFill/>
                    </a:lnR>
                    <a:lnT>
                      <a:noFill/>
                    </a:lnT>
                    <a:lnB cap="flat">
                      <a:noFill/>
                    </a:lnB>
                    <a:lnTlToBr>
                      <a:noFill/>
                    </a:lnTlToBr>
                    <a:lnBlToTr>
                      <a:noFill/>
                    </a:lnBlToTr>
                    <a:noFill/>
                  </a:tcPr>
                </a:tc>
                <a:tc>
                  <a:txBody>
                    <a:bodyPr/>
                    <a:lstStyle/>
                    <a:p>
                      <a:pPr marL="0" marR="0" lvl="0" indent="0" algn="just" defTabSz="914400" rtl="0" eaLnBrk="1" fontAlgn="base" latinLnBrk="0" hangingPunct="1">
                        <a:lnSpc>
                          <a:spcPct val="100000"/>
                        </a:lnSpc>
                        <a:spcBef>
                          <a:spcPct val="20000"/>
                        </a:spcBef>
                        <a:spcAft>
                          <a:spcPct val="0"/>
                        </a:spcAft>
                        <a:buClrTx/>
                        <a:buSzTx/>
                        <a:buFontTx/>
                        <a:buNone/>
                        <a:tabLst/>
                      </a:pPr>
                      <a:r>
                        <a:rPr kumimoji="0" lang="fr-CA" sz="3200" b="0" i="0" u="none" strike="noStrike" cap="none" normalizeH="0" baseline="0" dirty="0">
                          <a:ln>
                            <a:noFill/>
                          </a:ln>
                          <a:solidFill>
                            <a:schemeClr val="tx1"/>
                          </a:solidFill>
                          <a:effectLst/>
                          <a:latin typeface="Arial" charset="0"/>
                          <a:cs typeface="Arial" charset="0"/>
                        </a:rPr>
                        <a:t>Ceux qui nous ont précédés, donne leur le repos, les malades guéris les. Car Tu es notre vie à tous, notre salut à tous, notre espérance à tous, notre guérison à tous et notre résurrection à tous.</a:t>
                      </a:r>
                      <a:r>
                        <a:rPr kumimoji="0" lang="en-CA" sz="3200" b="0" i="0" u="none" strike="noStrike" cap="none" normalizeH="0" baseline="0" dirty="0">
                          <a:ln>
                            <a:noFill/>
                          </a:ln>
                          <a:solidFill>
                            <a:schemeClr val="tx1"/>
                          </a:solidFill>
                          <a:effectLst/>
                          <a:latin typeface="Arial" charset="0"/>
                          <a:cs typeface="Arial" charset="0"/>
                        </a:rPr>
                        <a:t> </a:t>
                      </a:r>
                      <a:endParaRPr kumimoji="0" lang="en-US" sz="3200" b="0" i="0" u="none" strike="noStrike" cap="none" normalizeH="0" baseline="0" dirty="0">
                        <a:ln>
                          <a:noFill/>
                        </a:ln>
                        <a:solidFill>
                          <a:schemeClr val="tx1"/>
                        </a:solidFill>
                        <a:effectLst/>
                        <a:latin typeface="Arial" charset="0"/>
                        <a:cs typeface="Arial" charset="0"/>
                      </a:endParaRPr>
                    </a:p>
                  </a:txBody>
                  <a:tcPr marL="121920" marR="121920" horzOverflow="overflow">
                    <a:lnL>
                      <a:noFill/>
                    </a:lnL>
                    <a:lnR>
                      <a:noFill/>
                    </a:lnR>
                    <a:lnT>
                      <a:noFill/>
                    </a:lnT>
                    <a:lnB cap="flat">
                      <a:noFill/>
                    </a:lnB>
                    <a:lnTlToBr>
                      <a:noFill/>
                    </a:lnTlToBr>
                    <a:lnBlToTr>
                      <a:noFill/>
                    </a:lnBlToTr>
                    <a:noFill/>
                  </a:tcPr>
                </a:tc>
                <a:tc>
                  <a:txBody>
                    <a:bodyPr/>
                    <a:lstStyle/>
                    <a:p>
                      <a:pPr marL="0" marR="0" lvl="0" indent="0" algn="just" defTabSz="914400" rtl="1" eaLnBrk="1" fontAlgn="base" latinLnBrk="0" hangingPunct="1">
                        <a:lnSpc>
                          <a:spcPct val="100000"/>
                        </a:lnSpc>
                        <a:spcBef>
                          <a:spcPct val="20000"/>
                        </a:spcBef>
                        <a:spcAft>
                          <a:spcPct val="0"/>
                        </a:spcAft>
                        <a:buClrTx/>
                        <a:buSzTx/>
                        <a:buFontTx/>
                        <a:buNone/>
                        <a:tabLst/>
                      </a:pPr>
                      <a:r>
                        <a:rPr kumimoji="0" lang="ar-SA" altLang="zh-CN" sz="4000" b="0" i="0" u="none" strike="noStrike" cap="none" normalizeH="0" baseline="0" dirty="0">
                          <a:ln>
                            <a:noFill/>
                          </a:ln>
                          <a:solidFill>
                            <a:schemeClr val="tx1"/>
                          </a:solidFill>
                          <a:effectLst/>
                          <a:latin typeface="Arial" charset="0"/>
                          <a:cs typeface="Arial" charset="0"/>
                        </a:rPr>
                        <a:t>الذين سبقوا فرقدوا </a:t>
                      </a:r>
                      <a:r>
                        <a:rPr kumimoji="0" lang="ar-SA" altLang="zh-CN" sz="4000" b="0" i="0" u="none" strike="noStrike" cap="none" normalizeH="0" baseline="0" dirty="0" err="1">
                          <a:ln>
                            <a:noFill/>
                          </a:ln>
                          <a:solidFill>
                            <a:schemeClr val="tx1"/>
                          </a:solidFill>
                          <a:effectLst/>
                          <a:latin typeface="Arial" charset="0"/>
                          <a:cs typeface="Arial" charset="0"/>
                        </a:rPr>
                        <a:t>نيحهم</a:t>
                      </a:r>
                      <a:r>
                        <a:rPr kumimoji="0" lang="ar-SA" altLang="zh-CN" sz="4000" b="0" i="0" u="none" strike="noStrike" cap="none" normalizeH="0" baseline="0" dirty="0">
                          <a:ln>
                            <a:noFill/>
                          </a:ln>
                          <a:solidFill>
                            <a:schemeClr val="tx1"/>
                          </a:solidFill>
                          <a:effectLst/>
                          <a:latin typeface="Arial" charset="0"/>
                          <a:cs typeface="Arial" charset="0"/>
                        </a:rPr>
                        <a:t> المرضي اشفهم </a:t>
                      </a:r>
                      <a:r>
                        <a:rPr kumimoji="0" lang="ar-SA" altLang="zh-CN" sz="4000" b="0" i="0" u="none" strike="noStrike" cap="none" normalizeH="0" baseline="0" dirty="0" err="1">
                          <a:ln>
                            <a:noFill/>
                          </a:ln>
                          <a:solidFill>
                            <a:schemeClr val="tx1"/>
                          </a:solidFill>
                          <a:effectLst/>
                          <a:latin typeface="Arial" charset="0"/>
                          <a:cs typeface="Arial" charset="0"/>
                        </a:rPr>
                        <a:t>لانك</a:t>
                      </a:r>
                      <a:r>
                        <a:rPr kumimoji="0" lang="ar-SA" altLang="zh-CN" sz="4000" b="0" i="0" u="none" strike="noStrike" cap="none" normalizeH="0" baseline="0" dirty="0">
                          <a:ln>
                            <a:noFill/>
                          </a:ln>
                          <a:solidFill>
                            <a:schemeClr val="tx1"/>
                          </a:solidFill>
                          <a:effectLst/>
                          <a:latin typeface="Arial" charset="0"/>
                          <a:cs typeface="Arial" charset="0"/>
                        </a:rPr>
                        <a:t> </a:t>
                      </a:r>
                      <a:r>
                        <a:rPr kumimoji="0" lang="ar-SA" altLang="zh-CN" sz="4000" b="0" i="0" u="none" strike="noStrike" cap="none" normalizeH="0" baseline="0" dirty="0" err="1">
                          <a:ln>
                            <a:noFill/>
                          </a:ln>
                          <a:solidFill>
                            <a:schemeClr val="tx1"/>
                          </a:solidFill>
                          <a:effectLst/>
                          <a:latin typeface="Arial" charset="0"/>
                          <a:cs typeface="Arial" charset="0"/>
                        </a:rPr>
                        <a:t>انت</a:t>
                      </a:r>
                      <a:r>
                        <a:rPr kumimoji="0" lang="ar-SA" altLang="zh-CN" sz="4000" b="0" i="0" u="none" strike="noStrike" cap="none" normalizeH="0" baseline="0" dirty="0">
                          <a:ln>
                            <a:noFill/>
                          </a:ln>
                          <a:solidFill>
                            <a:schemeClr val="tx1"/>
                          </a:solidFill>
                          <a:effectLst/>
                          <a:latin typeface="Arial" charset="0"/>
                          <a:cs typeface="Arial" charset="0"/>
                        </a:rPr>
                        <a:t> هو حياتنا كلنا وخلاصنا كلنا ورجاؤنا كلنا وشفاؤنا كلنا وقيامتنا كلنا</a:t>
                      </a:r>
                      <a:r>
                        <a:rPr kumimoji="0" lang="en-CA" altLang="zh-CN" sz="4000" b="0" i="0" u="none" strike="noStrike" cap="none" normalizeH="0" baseline="0" dirty="0">
                          <a:ln>
                            <a:noFill/>
                          </a:ln>
                          <a:solidFill>
                            <a:schemeClr val="tx1"/>
                          </a:solidFill>
                          <a:effectLst/>
                          <a:latin typeface="Arial" charset="0"/>
                          <a:ea typeface="SimSun" pitchFamily="2" charset="-122"/>
                          <a:cs typeface="Arial" charset="0"/>
                        </a:rPr>
                        <a:t> .</a:t>
                      </a:r>
                      <a:endParaRPr kumimoji="0" lang="en-US" sz="4000" b="0" i="0" u="none" strike="noStrike" cap="none" normalizeH="0" baseline="0" dirty="0">
                        <a:ln>
                          <a:noFill/>
                        </a:ln>
                        <a:solidFill>
                          <a:schemeClr val="tx1"/>
                        </a:solidFill>
                        <a:effectLst/>
                        <a:latin typeface="Arial" charset="0"/>
                        <a:cs typeface="Arial" charset="0"/>
                      </a:endParaRPr>
                    </a:p>
                  </a:txBody>
                  <a:tcPr marL="121920" marR="121920" horzOverflow="overflow">
                    <a:lnL>
                      <a:noFill/>
                    </a:lnL>
                    <a:lnR cap="flat">
                      <a:noFill/>
                    </a:lnR>
                    <a:lnT>
                      <a:noFill/>
                    </a:lnT>
                    <a:lnB cap="flat">
                      <a:noFill/>
                    </a:lnB>
                    <a:lnTlToBr>
                      <a:noFill/>
                    </a:lnTlToBr>
                    <a:lnBlToTr>
                      <a:noFill/>
                    </a:lnBlToTr>
                    <a:noFill/>
                  </a:tcPr>
                </a:tc>
                <a:extLst>
                  <a:ext uri="{0D108BD9-81ED-4DB2-BD59-A6C34878D82A}">
                    <a16:rowId xmlns:a16="http://schemas.microsoft.com/office/drawing/2014/main" val="10001"/>
                  </a:ext>
                </a:extLst>
              </a:tr>
            </a:tbl>
          </a:graphicData>
        </a:graphic>
      </p:graphicFrame>
    </p:spTree>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7368" y="3573016"/>
            <a:ext cx="5616623" cy="2808312"/>
          </a:xfrm>
        </p:spPr>
        <p:txBody>
          <a:bodyPr>
            <a:noAutofit/>
          </a:bodyPr>
          <a:lstStyle/>
          <a:p>
            <a:pPr marL="0" indent="0" algn="ctr">
              <a:buNone/>
            </a:pPr>
            <a:r>
              <a:rPr lang="fr-FR" sz="2800" b="1" i="1" dirty="0">
                <a:solidFill>
                  <a:srgbClr val="C00000"/>
                </a:solidFill>
              </a:rPr>
              <a:t>Exode 15 : 22 à 16 : 3</a:t>
            </a:r>
          </a:p>
          <a:p>
            <a:pPr marL="0" indent="0" algn="just">
              <a:buNone/>
            </a:pPr>
            <a:r>
              <a:rPr lang="fr-FR" sz="2800" b="1" dirty="0"/>
              <a:t>Moïse fit partir Israël de la mer des Joncs et ils sortirent vers le désert de </a:t>
            </a:r>
            <a:r>
              <a:rPr lang="fr-FR" sz="2800" b="1" dirty="0" err="1"/>
              <a:t>Shour</a:t>
            </a:r>
            <a:r>
              <a:rPr lang="fr-FR" sz="2800" b="1" dirty="0"/>
              <a:t>.</a:t>
            </a:r>
          </a:p>
          <a:p>
            <a:pPr marL="0" indent="0" algn="ctr">
              <a:buNone/>
            </a:pPr>
            <a:endParaRPr lang="fr-FR" sz="2800" b="1" dirty="0"/>
          </a:p>
        </p:txBody>
      </p:sp>
      <p:sp>
        <p:nvSpPr>
          <p:cNvPr id="6" name="ZoneTexte 5"/>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de l’aube </a:t>
            </a:r>
            <a:r>
              <a:rPr lang="fr-FR" sz="1600" b="1" i="1" dirty="0">
                <a:solidFill>
                  <a:schemeClr val="bg1"/>
                </a:solidFill>
              </a:rPr>
              <a:t>du Jeudi Saint</a:t>
            </a:r>
            <a:endParaRPr lang="fr-FR" sz="1600" b="1" dirty="0">
              <a:solidFill>
                <a:schemeClr val="bg1"/>
              </a:solidFill>
            </a:endParaRPr>
          </a:p>
        </p:txBody>
      </p:sp>
      <p:sp>
        <p:nvSpPr>
          <p:cNvPr id="4" name="Rectangle 3">
            <a:extLst>
              <a:ext uri="{FF2B5EF4-FFF2-40B4-BE49-F238E27FC236}">
                <a16:creationId xmlns:a16="http://schemas.microsoft.com/office/drawing/2014/main" id="{91243CA8-04CE-43A8-A980-AAAC9EEED9CA}"/>
              </a:ext>
            </a:extLst>
          </p:cNvPr>
          <p:cNvSpPr/>
          <p:nvPr/>
        </p:nvSpPr>
        <p:spPr>
          <a:xfrm>
            <a:off x="6312024" y="3573016"/>
            <a:ext cx="5457799" cy="2912258"/>
          </a:xfrm>
          <a:prstGeom prst="rect">
            <a:avLst/>
          </a:prstGeom>
        </p:spPr>
        <p:txBody>
          <a:bodyPr wrap="square">
            <a:normAutofit/>
          </a:bodyPr>
          <a:lstStyle/>
          <a:p>
            <a:pPr lvl="0" algn="ctr" rtl="1" fontAlgn="base">
              <a:spcBef>
                <a:spcPct val="20000"/>
              </a:spcBef>
              <a:spcAft>
                <a:spcPct val="0"/>
              </a:spcAft>
            </a:pPr>
            <a:r>
              <a:rPr lang="ar-SA" sz="3600" b="1" i="1" dirty="0">
                <a:solidFill>
                  <a:srgbClr val="C00000"/>
                </a:solidFill>
              </a:rPr>
              <a:t>خروج </a:t>
            </a:r>
            <a:r>
              <a:rPr lang="ar-SA" sz="3600" b="1" i="1" dirty="0" err="1">
                <a:solidFill>
                  <a:srgbClr val="C00000"/>
                </a:solidFill>
              </a:rPr>
              <a:t>١٥ :</a:t>
            </a:r>
            <a:r>
              <a:rPr lang="ar-EG" sz="3600" b="1" i="1" dirty="0">
                <a:solidFill>
                  <a:srgbClr val="C00000"/>
                </a:solidFill>
              </a:rPr>
              <a:t> </a:t>
            </a:r>
            <a:r>
              <a:rPr lang="ar-EG" sz="3600" b="1" i="1" dirty="0">
                <a:solidFill>
                  <a:srgbClr val="C00000"/>
                </a:solidFill>
                <a:latin typeface="Arial"/>
                <a:cs typeface="Arial"/>
              </a:rPr>
              <a:t>٢٣</a:t>
            </a:r>
            <a:r>
              <a:rPr lang="ar-SA" sz="3600" b="1" i="1" dirty="0">
                <a:solidFill>
                  <a:srgbClr val="C00000"/>
                </a:solidFill>
              </a:rPr>
              <a:t> - ١٦ : ١ – ٣</a:t>
            </a:r>
            <a:endParaRPr lang="fr-FR" sz="3600" b="1" i="1" dirty="0">
              <a:solidFill>
                <a:srgbClr val="C00000"/>
              </a:solidFill>
            </a:endParaRPr>
          </a:p>
          <a:p>
            <a:pPr lvl="0" algn="just" rtl="1" fontAlgn="base">
              <a:spcBef>
                <a:spcPct val="20000"/>
              </a:spcBef>
              <a:spcAft>
                <a:spcPct val="0"/>
              </a:spcAft>
            </a:pPr>
            <a:r>
              <a:rPr lang="ar-SA" sz="3600" b="1" dirty="0"/>
              <a:t>ثم إرتحل موسى ببنى إسرائيل من البحر الأحمر، وجاء بهم </a:t>
            </a:r>
            <a:r>
              <a:rPr lang="ar-EG" sz="3600" b="1" dirty="0"/>
              <a:t>إ</a:t>
            </a:r>
            <a:r>
              <a:rPr lang="ar-SA" sz="3600" b="1" dirty="0"/>
              <a:t>لى برية شور،</a:t>
            </a:r>
            <a:endParaRPr lang="fr-FR" sz="3600" b="1" i="1" dirty="0">
              <a:solidFill>
                <a:srgbClr val="C00000"/>
              </a:solidFill>
            </a:endParaRPr>
          </a:p>
        </p:txBody>
      </p:sp>
      <p:sp>
        <p:nvSpPr>
          <p:cNvPr id="7" name="Espace réservé du contenu 2"/>
          <p:cNvSpPr txBox="1">
            <a:spLocks/>
          </p:cNvSpPr>
          <p:nvPr/>
        </p:nvSpPr>
        <p:spPr>
          <a:xfrm>
            <a:off x="407368" y="548680"/>
            <a:ext cx="11362455" cy="2520280"/>
          </a:xfrm>
          <a:prstGeom prst="rect">
            <a:avLst/>
          </a:prstGeom>
        </p:spPr>
        <p:txBody>
          <a:bodyPr vert="horz" lIns="91440" tIns="45720" rIns="91440" bIns="45720" rtlCol="0">
            <a:normAutofit fontScale="92500" lnSpcReduction="10000"/>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fr-FR" sz="2800" b="1" dirty="0" err="1">
                <a:solidFill>
                  <a:srgbClr val="C00000"/>
                </a:solidFill>
                <a:latin typeface="CS Avva Shenouda" pitchFamily="34" charset="0"/>
                <a:cs typeface="Times New Roman" pitchFamily="18" charset="0"/>
              </a:rPr>
              <a:t>Ebolqen</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pidoxodoc</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nte</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Mw`ucyc</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piprovytyc</a:t>
            </a:r>
            <a:r>
              <a:rPr lang="fr-FR" sz="2800" b="1" dirty="0">
                <a:solidFill>
                  <a:srgbClr val="C00000"/>
                </a:solidFill>
                <a:latin typeface="CS Avva Shenouda" pitchFamily="34" charset="0"/>
                <a:cs typeface="Times New Roman" pitchFamily="18" charset="0"/>
              </a:rPr>
              <a:t> @ `</a:t>
            </a:r>
            <a:r>
              <a:rPr lang="fr-FR" sz="2800" b="1" dirty="0" err="1">
                <a:solidFill>
                  <a:srgbClr val="C00000"/>
                </a:solidFill>
                <a:latin typeface="CS Avva Shenouda" pitchFamily="34" charset="0"/>
                <a:cs typeface="Times New Roman" pitchFamily="18" charset="0"/>
              </a:rPr>
              <a:t>erepef`cmou</a:t>
            </a:r>
            <a:r>
              <a:rPr lang="fr-FR" sz="2800" b="1" dirty="0">
                <a:solidFill>
                  <a:srgbClr val="C00000"/>
                </a:solidFill>
                <a:latin typeface="CS Avva Shenouda" pitchFamily="34" charset="0"/>
                <a:cs typeface="Times New Roman" pitchFamily="18" charset="0"/>
              </a:rPr>
              <a:t> =e=;=u @ </a:t>
            </a:r>
            <a:r>
              <a:rPr lang="fr-FR" sz="2800" b="1" dirty="0" err="1">
                <a:solidFill>
                  <a:srgbClr val="C00000"/>
                </a:solidFill>
                <a:latin typeface="CS Avva Shenouda" pitchFamily="34" charset="0"/>
                <a:cs typeface="Times New Roman" pitchFamily="18" charset="0"/>
              </a:rPr>
              <a:t>swpi</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neman</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amyn</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efjw</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mmoc</a:t>
            </a:r>
            <a:r>
              <a:rPr lang="fr-FR" sz="2800" b="1" dirty="0">
                <a:solidFill>
                  <a:srgbClr val="C00000"/>
                </a:solidFill>
                <a:latin typeface="CS Avva Shenouda" pitchFamily="34" charset="0"/>
                <a:cs typeface="Times New Roman" pitchFamily="18" charset="0"/>
              </a:rPr>
              <a:t> </a:t>
            </a:r>
          </a:p>
          <a:p>
            <a:pPr marL="0" indent="0" algn="ctr">
              <a:buNone/>
            </a:pPr>
            <a:r>
              <a:rPr lang="en-US" sz="2800" b="1" dirty="0">
                <a:latin typeface="Athanasius" pitchFamily="2" charset="0"/>
              </a:rPr>
              <a:t>M</a:t>
            </a:r>
            <a:r>
              <a:rPr lang="fr-FR" sz="2800" b="1" dirty="0">
                <a:latin typeface="Athanasius" pitchFamily="2" charset="0"/>
              </a:rPr>
              <a:t>w`</a:t>
            </a:r>
            <a:r>
              <a:rPr lang="fr-FR" sz="2800" b="1" dirty="0" err="1">
                <a:latin typeface="Athanasius" pitchFamily="2" charset="0"/>
              </a:rPr>
              <a:t>èuchc</a:t>
            </a:r>
            <a:r>
              <a:rPr lang="fr-FR" sz="2800" b="1" dirty="0">
                <a:latin typeface="Athanasius" pitchFamily="2" charset="0"/>
              </a:rPr>
              <a:t>  de  </a:t>
            </a:r>
            <a:r>
              <a:rPr lang="fr-FR" sz="2800" b="1" dirty="0" err="1">
                <a:latin typeface="Athanasius" pitchFamily="2" charset="0"/>
              </a:rPr>
              <a:t>afsi</a:t>
            </a:r>
            <a:r>
              <a:rPr lang="fr-FR" sz="2800" b="1" dirty="0">
                <a:latin typeface="Athanasius" pitchFamily="2" charset="0"/>
              </a:rPr>
              <a:t>  </a:t>
            </a:r>
            <a:r>
              <a:rPr lang="fr-FR" sz="2800" b="1" dirty="0" err="1">
                <a:latin typeface="Athanasius" pitchFamily="2" charset="0"/>
              </a:rPr>
              <a:t>nen</a:t>
            </a:r>
            <a:r>
              <a:rPr lang="fr-FR" sz="2800" b="1" dirty="0">
                <a:latin typeface="Athanasius" pitchFamily="2" charset="0"/>
              </a:rPr>
              <a:t>]</a:t>
            </a:r>
            <a:r>
              <a:rPr lang="fr-FR" sz="2800" b="1" dirty="0" err="1">
                <a:latin typeface="Athanasius" pitchFamily="2" charset="0"/>
              </a:rPr>
              <a:t>hri</a:t>
            </a:r>
            <a:r>
              <a:rPr lang="fr-FR" sz="2800" b="1" dirty="0">
                <a:latin typeface="Athanasius" pitchFamily="2" charset="0"/>
              </a:rPr>
              <a:t>  `</a:t>
            </a:r>
            <a:r>
              <a:rPr lang="fr-FR" sz="2800" b="1" dirty="0" err="1">
                <a:latin typeface="Athanasius" pitchFamily="2" charset="0"/>
              </a:rPr>
              <a:t>èmpIcl</a:t>
            </a:r>
            <a:r>
              <a:rPr lang="fr-FR" sz="2800" b="1" dirty="0">
                <a:latin typeface="Athanasius" pitchFamily="2" charset="0"/>
              </a:rPr>
              <a:t>  ? `</a:t>
            </a:r>
            <a:r>
              <a:rPr lang="fr-FR" sz="2800" b="1" dirty="0" err="1">
                <a:latin typeface="Athanasius" pitchFamily="2" charset="0"/>
              </a:rPr>
              <a:t>èebol'en</a:t>
            </a:r>
            <a:r>
              <a:rPr lang="fr-FR" sz="2800" b="1" dirty="0">
                <a:latin typeface="Athanasius" pitchFamily="2" charset="0"/>
              </a:rPr>
              <a:t>  `</a:t>
            </a:r>
            <a:r>
              <a:rPr lang="fr-FR" sz="2800" b="1" dirty="0" err="1">
                <a:latin typeface="Athanasius" pitchFamily="2" charset="0"/>
              </a:rPr>
              <a:t>èviom</a:t>
            </a:r>
            <a:r>
              <a:rPr lang="fr-FR" sz="2800" b="1" dirty="0">
                <a:latin typeface="Athanasius" pitchFamily="2" charset="0"/>
              </a:rPr>
              <a:t>  `</a:t>
            </a:r>
            <a:r>
              <a:rPr lang="fr-FR" sz="2800" b="1" dirty="0" err="1">
                <a:latin typeface="Athanasius" pitchFamily="2" charset="0"/>
              </a:rPr>
              <a:t>èn</a:t>
            </a:r>
            <a:r>
              <a:rPr lang="fr-FR" sz="2800" b="1" dirty="0">
                <a:latin typeface="Athanasius" pitchFamily="2" charset="0"/>
              </a:rPr>
              <a:t>\</a:t>
            </a:r>
            <a:r>
              <a:rPr lang="fr-FR" sz="2800" b="1" dirty="0" err="1">
                <a:latin typeface="Athanasius" pitchFamily="2" charset="0"/>
              </a:rPr>
              <a:t>aè</a:t>
            </a:r>
            <a:r>
              <a:rPr lang="fr-FR" sz="2800" b="1" dirty="0">
                <a:latin typeface="Athanasius" pitchFamily="2" charset="0"/>
              </a:rPr>
              <a:t>\  </a:t>
            </a:r>
            <a:r>
              <a:rPr lang="fr-FR" sz="2800" b="1" dirty="0" err="1">
                <a:latin typeface="Athanasius" pitchFamily="2" charset="0"/>
              </a:rPr>
              <a:t>ouo</a:t>
            </a:r>
            <a:r>
              <a:rPr lang="fr-FR" sz="2800" b="1" dirty="0">
                <a:latin typeface="Athanasius" pitchFamily="2" charset="0"/>
              </a:rPr>
              <a:t>\  </a:t>
            </a:r>
            <a:r>
              <a:rPr lang="fr-FR" sz="2800" b="1" dirty="0" err="1">
                <a:latin typeface="Athanasius" pitchFamily="2" charset="0"/>
              </a:rPr>
              <a:t>af</a:t>
            </a:r>
            <a:r>
              <a:rPr lang="fr-FR" sz="2800" b="1" dirty="0">
                <a:latin typeface="Athanasius" pitchFamily="2" charset="0"/>
              </a:rPr>
              <a:t>`</a:t>
            </a:r>
            <a:r>
              <a:rPr lang="fr-FR" sz="2800" b="1" dirty="0" err="1">
                <a:latin typeface="Athanasius" pitchFamily="2" charset="0"/>
              </a:rPr>
              <a:t>èini</a:t>
            </a:r>
            <a:r>
              <a:rPr lang="fr-FR" sz="2800" b="1" dirty="0">
                <a:latin typeface="Athanasius" pitchFamily="2" charset="0"/>
              </a:rPr>
              <a:t>  `</a:t>
            </a:r>
            <a:r>
              <a:rPr lang="fr-FR" sz="2800" b="1" dirty="0" err="1">
                <a:latin typeface="Athanasius" pitchFamily="2" charset="0"/>
              </a:rPr>
              <a:t>èmmwou</a:t>
            </a:r>
            <a:r>
              <a:rPr lang="fr-FR" sz="2800" b="1" dirty="0">
                <a:latin typeface="Athanasius" pitchFamily="2" charset="0"/>
              </a:rPr>
              <a:t> `</a:t>
            </a:r>
            <a:r>
              <a:rPr lang="fr-FR" sz="2800" b="1" dirty="0" err="1">
                <a:latin typeface="Athanasius" pitchFamily="2" charset="0"/>
              </a:rPr>
              <a:t>èe</a:t>
            </a:r>
            <a:r>
              <a:rPr lang="fr-FR" sz="2800" b="1" dirty="0">
                <a:latin typeface="Athanasius" pitchFamily="2" charset="0"/>
              </a:rPr>
              <a:t>`</a:t>
            </a:r>
            <a:r>
              <a:rPr lang="fr-FR" sz="2800" b="1" dirty="0" err="1">
                <a:latin typeface="Athanasius" pitchFamily="2" charset="0"/>
              </a:rPr>
              <a:t>è\rhi</a:t>
            </a:r>
            <a:r>
              <a:rPr lang="fr-FR" sz="2800" b="1" dirty="0">
                <a:latin typeface="Athanasius" pitchFamily="2" charset="0"/>
              </a:rPr>
              <a:t> `</a:t>
            </a:r>
            <a:r>
              <a:rPr lang="fr-FR" sz="2800" b="1" dirty="0" err="1">
                <a:latin typeface="Athanasius" pitchFamily="2" charset="0"/>
              </a:rPr>
              <a:t>èep</a:t>
            </a:r>
            <a:r>
              <a:rPr lang="fr-FR" sz="2800" b="1" dirty="0">
                <a:latin typeface="Athanasius" pitchFamily="2" charset="0"/>
              </a:rPr>
              <a:t>]</a:t>
            </a:r>
            <a:r>
              <a:rPr lang="fr-FR" sz="2800" b="1" dirty="0" err="1">
                <a:latin typeface="Athanasius" pitchFamily="2" charset="0"/>
              </a:rPr>
              <a:t>afe</a:t>
            </a:r>
            <a:r>
              <a:rPr lang="fr-FR" sz="2800" b="1" dirty="0">
                <a:latin typeface="Athanasius" pitchFamily="2" charset="0"/>
              </a:rPr>
              <a:t> `</a:t>
            </a:r>
            <a:r>
              <a:rPr lang="fr-FR" sz="2800" b="1" dirty="0" err="1">
                <a:latin typeface="Athanasius" pitchFamily="2" charset="0"/>
              </a:rPr>
              <a:t>ènte</a:t>
            </a:r>
            <a:r>
              <a:rPr lang="fr-FR" sz="2800" b="1" dirty="0">
                <a:latin typeface="Athanasius" pitchFamily="2" charset="0"/>
              </a:rPr>
              <a:t> Cour.</a:t>
            </a:r>
          </a:p>
          <a:p>
            <a:pPr marL="0" indent="0" algn="ctr">
              <a:buNone/>
            </a:pPr>
            <a:r>
              <a:rPr lang="fr-FR" sz="2800" b="1" dirty="0">
                <a:solidFill>
                  <a:srgbClr val="C00000"/>
                </a:solidFill>
                <a:latin typeface="CS Avva Shenouda" pitchFamily="34" charset="0"/>
                <a:cs typeface="Times New Roman" pitchFamily="18" charset="0"/>
              </a:rPr>
              <a:t>Ou`</a:t>
            </a:r>
            <a:r>
              <a:rPr lang="fr-FR" sz="2800" b="1" dirty="0" err="1">
                <a:solidFill>
                  <a:srgbClr val="C00000"/>
                </a:solidFill>
                <a:latin typeface="CS Avva Shenouda" pitchFamily="34" charset="0"/>
                <a:cs typeface="Times New Roman" pitchFamily="18" charset="0"/>
              </a:rPr>
              <a:t>wou</a:t>
            </a:r>
            <a:r>
              <a:rPr lang="fr-FR" sz="2800" b="1" dirty="0">
                <a:solidFill>
                  <a:srgbClr val="C00000"/>
                </a:solidFill>
                <a:latin typeface="CS Avva Shenouda" pitchFamily="34" charset="0"/>
                <a:cs typeface="Times New Roman" pitchFamily="18" charset="0"/>
              </a:rPr>
              <a:t> `n}`triac `</a:t>
            </a:r>
            <a:r>
              <a:rPr lang="fr-FR" sz="2800" b="1" dirty="0" err="1">
                <a:solidFill>
                  <a:srgbClr val="C00000"/>
                </a:solidFill>
                <a:latin typeface="CS Avva Shenouda" pitchFamily="34" charset="0"/>
                <a:cs typeface="Times New Roman" pitchFamily="18" charset="0"/>
              </a:rPr>
              <a:t>e;ouab</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pennou</a:t>
            </a:r>
            <a:r>
              <a:rPr lang="fr-FR" sz="2800" b="1" dirty="0">
                <a:solidFill>
                  <a:srgbClr val="C00000"/>
                </a:solidFill>
                <a:latin typeface="CS Avva Shenouda" pitchFamily="34" charset="0"/>
                <a:cs typeface="Times New Roman" pitchFamily="18" charset="0"/>
              </a:rPr>
              <a:t>] @ sa `</a:t>
            </a:r>
            <a:r>
              <a:rPr lang="fr-FR" sz="2800" b="1" dirty="0" err="1">
                <a:solidFill>
                  <a:srgbClr val="C00000"/>
                </a:solidFill>
                <a:latin typeface="CS Avva Shenouda" pitchFamily="34" charset="0"/>
                <a:cs typeface="Times New Roman" pitchFamily="18" charset="0"/>
              </a:rPr>
              <a:t>eneh</a:t>
            </a:r>
            <a:r>
              <a:rPr lang="fr-FR" sz="2800" b="1" dirty="0">
                <a:solidFill>
                  <a:srgbClr val="C00000"/>
                </a:solidFill>
                <a:latin typeface="CS Avva Shenouda" pitchFamily="34" charset="0"/>
                <a:cs typeface="Times New Roman" pitchFamily="18" charset="0"/>
              </a:rPr>
              <a:t> nem sa `</a:t>
            </a:r>
            <a:r>
              <a:rPr lang="fr-FR" sz="2800" b="1" dirty="0" err="1">
                <a:solidFill>
                  <a:srgbClr val="C00000"/>
                </a:solidFill>
                <a:latin typeface="CS Avva Shenouda" pitchFamily="34" charset="0"/>
                <a:cs typeface="Times New Roman" pitchFamily="18" charset="0"/>
              </a:rPr>
              <a:t>eneh</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nte</a:t>
            </a:r>
            <a:r>
              <a:rPr lang="fr-FR" sz="2800" b="1" dirty="0">
                <a:solidFill>
                  <a:srgbClr val="C00000"/>
                </a:solidFill>
                <a:latin typeface="CS Avva Shenouda" pitchFamily="34" charset="0"/>
                <a:cs typeface="Times New Roman" pitchFamily="18" charset="0"/>
              </a:rPr>
              <a:t> ni`</a:t>
            </a:r>
            <a:r>
              <a:rPr lang="fr-FR" sz="2800" b="1" dirty="0" err="1">
                <a:solidFill>
                  <a:srgbClr val="C00000"/>
                </a:solidFill>
                <a:latin typeface="CS Avva Shenouda" pitchFamily="34" charset="0"/>
                <a:cs typeface="Times New Roman" pitchFamily="18" charset="0"/>
              </a:rPr>
              <a:t>eneh</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tyrou</a:t>
            </a:r>
            <a:r>
              <a:rPr lang="fr-FR" sz="2800" b="1" dirty="0">
                <a:solidFill>
                  <a:srgbClr val="C00000"/>
                </a:solidFill>
                <a:latin typeface="CS Avva Shenouda" pitchFamily="34" charset="0"/>
                <a:cs typeface="Times New Roman" pitchFamily="18" charset="0"/>
              </a:rPr>
              <a:t> @ `</a:t>
            </a:r>
            <a:r>
              <a:rPr lang="fr-FR" sz="2800" b="1" dirty="0" err="1">
                <a:solidFill>
                  <a:srgbClr val="C00000"/>
                </a:solidFill>
                <a:latin typeface="CS Avva Shenouda" pitchFamily="34" charset="0"/>
                <a:cs typeface="Times New Roman" pitchFamily="18" charset="0"/>
              </a:rPr>
              <a:t>amyn</a:t>
            </a:r>
            <a:r>
              <a:rPr lang="fr-FR" sz="2800" b="1" dirty="0">
                <a:solidFill>
                  <a:srgbClr val="C00000"/>
                </a:solidFill>
                <a:latin typeface="CS Avva Shenouda" pitchFamily="34" charset="0"/>
                <a:cs typeface="Times New Roman" pitchFamily="18" charset="0"/>
              </a:rPr>
              <a:t>.</a:t>
            </a:r>
          </a:p>
          <a:p>
            <a:pPr marL="0" indent="0" algn="just">
              <a:buNone/>
            </a:pPr>
            <a:endParaRPr lang="fr-FR" sz="2800" b="1" dirty="0">
              <a:latin typeface="Athanasius"/>
            </a:endParaRPr>
          </a:p>
        </p:txBody>
      </p:sp>
      <p:sp>
        <p:nvSpPr>
          <p:cNvPr id="8" name="Rectangle 74">
            <a:extLst>
              <a:ext uri="{FF2B5EF4-FFF2-40B4-BE49-F238E27FC236}">
                <a16:creationId xmlns:a16="http://schemas.microsoft.com/office/drawing/2014/main" id="{EFA9D6ED-5B92-45D5-B2B3-49501FAAB2D5}"/>
              </a:ext>
            </a:extLst>
          </p:cNvPr>
          <p:cNvSpPr>
            <a:spLocks noChangeArrowheads="1"/>
          </p:cNvSpPr>
          <p:nvPr/>
        </p:nvSpPr>
        <p:spPr bwMode="auto">
          <a:xfrm>
            <a:off x="8688288" y="53414"/>
            <a:ext cx="3312368"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باكر يوم الخميس الكبير</a:t>
            </a:r>
            <a:r>
              <a:rPr lang="fr-FR" sz="2000" b="1" dirty="0">
                <a:solidFill>
                  <a:schemeClr val="bg1"/>
                </a:solidFill>
              </a:rPr>
              <a:t> </a:t>
            </a:r>
            <a:endParaRPr lang="en-US" altLang="fr-FR" sz="2000" b="1" i="1" dirty="0">
              <a:solidFill>
                <a:schemeClr val="bg1"/>
              </a:solidFill>
            </a:endParaRPr>
          </a:p>
        </p:txBody>
      </p:sp>
    </p:spTree>
    <p:extLst>
      <p:ext uri="{BB962C8B-B14F-4D97-AF65-F5344CB8AC3E}">
        <p14:creationId xmlns:p14="http://schemas.microsoft.com/office/powerpoint/2010/main" val="3236935771"/>
      </p:ext>
    </p:extLst>
  </p:cSld>
  <p:clrMapOvr>
    <a:masterClrMapping/>
  </p:clrMapOvr>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5" name="Connecteur droit 4">
            <a:extLst>
              <a:ext uri="{FF2B5EF4-FFF2-40B4-BE49-F238E27FC236}">
                <a16:creationId xmlns:a16="http://schemas.microsoft.com/office/drawing/2014/main" id="{126B1987-611D-41BD-9F08-E35F26AD5672}"/>
              </a:ext>
            </a:extLst>
          </p:cNvPr>
          <p:cNvCxnSpPr>
            <a:cxnSpLocks/>
          </p:cNvCxnSpPr>
          <p:nvPr/>
        </p:nvCxnSpPr>
        <p:spPr>
          <a:xfrm flipV="1">
            <a:off x="4151784" y="548680"/>
            <a:ext cx="0" cy="5832648"/>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7" name="Connecteur droit 6">
            <a:extLst>
              <a:ext uri="{FF2B5EF4-FFF2-40B4-BE49-F238E27FC236}">
                <a16:creationId xmlns:a16="http://schemas.microsoft.com/office/drawing/2014/main" id="{6FCAE597-4702-47B1-A0B0-F545200A3E96}"/>
              </a:ext>
            </a:extLst>
          </p:cNvPr>
          <p:cNvCxnSpPr>
            <a:cxnSpLocks/>
          </p:cNvCxnSpPr>
          <p:nvPr/>
        </p:nvCxnSpPr>
        <p:spPr>
          <a:xfrm>
            <a:off x="7932204" y="548680"/>
            <a:ext cx="0" cy="5832648"/>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aphicFrame>
        <p:nvGraphicFramePr>
          <p:cNvPr id="12" name="Tableau 11">
            <a:extLst>
              <a:ext uri="{FF2B5EF4-FFF2-40B4-BE49-F238E27FC236}">
                <a16:creationId xmlns:a16="http://schemas.microsoft.com/office/drawing/2014/main" id="{23B5C5BD-6EB6-4F33-9C21-03AB01B882EA}"/>
              </a:ext>
            </a:extLst>
          </p:cNvPr>
          <p:cNvGraphicFramePr>
            <a:graphicFrameLocks noGrp="1"/>
          </p:cNvGraphicFramePr>
          <p:nvPr/>
        </p:nvGraphicFramePr>
        <p:xfrm>
          <a:off x="435402" y="562600"/>
          <a:ext cx="11277213" cy="4868704"/>
        </p:xfrm>
        <a:graphic>
          <a:graphicData uri="http://schemas.openxmlformats.org/drawingml/2006/table">
            <a:tbl>
              <a:tblPr firstRow="1" bandRow="1">
                <a:tableStyleId>{5C22544A-7EE6-4342-B048-85BDC9FD1C3A}</a:tableStyleId>
              </a:tblPr>
              <a:tblGrid>
                <a:gridCol w="3759071">
                  <a:extLst>
                    <a:ext uri="{9D8B030D-6E8A-4147-A177-3AD203B41FA5}">
                      <a16:colId xmlns:a16="http://schemas.microsoft.com/office/drawing/2014/main" val="4000093288"/>
                    </a:ext>
                  </a:extLst>
                </a:gridCol>
                <a:gridCol w="3759071">
                  <a:extLst>
                    <a:ext uri="{9D8B030D-6E8A-4147-A177-3AD203B41FA5}">
                      <a16:colId xmlns:a16="http://schemas.microsoft.com/office/drawing/2014/main" val="4164998953"/>
                    </a:ext>
                  </a:extLst>
                </a:gridCol>
                <a:gridCol w="3759071">
                  <a:extLst>
                    <a:ext uri="{9D8B030D-6E8A-4147-A177-3AD203B41FA5}">
                      <a16:colId xmlns:a16="http://schemas.microsoft.com/office/drawing/2014/main" val="3812654652"/>
                    </a:ext>
                  </a:extLst>
                </a:gridCol>
              </a:tblGrid>
              <a:tr h="2434352">
                <a:tc>
                  <a:txBody>
                    <a:bodyPr/>
                    <a:lstStyle/>
                    <a:p>
                      <a:pPr algn="just">
                        <a:lnSpc>
                          <a:spcPct val="115000"/>
                        </a:lnSpc>
                        <a:spcAft>
                          <a:spcPts val="1200"/>
                        </a:spcAft>
                      </a:pP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ÉM`vry</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etauer`vmeu`i</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mpekran</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=e=;=u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hijen</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pikahi</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aripoumeu`i</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hwou</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P¡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qen</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tekmetouro</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ouoh</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qen</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pai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ke</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ewn</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vai</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mper,au</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ncwk</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a:t>
                      </a:r>
                    </a:p>
                  </a:txBody>
                  <a:tcPr marL="68580" marR="68580" marT="0"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just">
                        <a:lnSpc>
                          <a:spcPct val="115000"/>
                        </a:lnSpc>
                        <a:spcAft>
                          <a:spcPts val="1200"/>
                        </a:spcAft>
                      </a:pPr>
                      <a:r>
                        <a:rPr lang="fr-FR" sz="2000" dirty="0">
                          <a:solidFill>
                            <a:schemeClr val="tx1"/>
                          </a:solidFill>
                          <a:effectLst/>
                          <a:latin typeface="Book Antiqua" panose="02040602050305030304" pitchFamily="18" charset="0"/>
                          <a:ea typeface="Times New Roman" panose="02020603050405020304" pitchFamily="18" charset="0"/>
                          <a:cs typeface="Arial" panose="020B0604020202020204" pitchFamily="34" charset="0"/>
                        </a:rPr>
                        <a:t>Comme ils ont invoqué Ton saint Nom sur terre, souviens-Toi aussi, Seigneur, d’eux dans Ton Royaume et dans cette vie ne les éloigne pas de Toi.</a:t>
                      </a:r>
                    </a:p>
                  </a:txBody>
                  <a:tcPr marL="68580" marR="68580" marT="0"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justLow" rtl="1">
                        <a:lnSpc>
                          <a:spcPct val="115000"/>
                        </a:lnSpc>
                        <a:spcAft>
                          <a:spcPts val="1000"/>
                        </a:spcAft>
                      </a:pPr>
                      <a:r>
                        <a:rPr lang="ar-SA" sz="2400" b="0" kern="1200" dirty="0">
                          <a:solidFill>
                            <a:schemeClr val="tx1"/>
                          </a:solidFill>
                          <a:effectLst/>
                          <a:latin typeface="Book Antiqua" panose="02040602050305030304" pitchFamily="18" charset="0"/>
                          <a:ea typeface="+mn-ea"/>
                          <a:cs typeface="Tahoma" panose="020B0604030504040204" pitchFamily="34" charset="0"/>
                        </a:rPr>
                        <a:t>كما ذكروا </a:t>
                      </a:r>
                      <a:r>
                        <a:rPr lang="ar-SA" sz="2400" b="0" kern="1200" dirty="0" err="1">
                          <a:solidFill>
                            <a:schemeClr val="tx1"/>
                          </a:solidFill>
                          <a:effectLst/>
                          <a:latin typeface="Book Antiqua" panose="02040602050305030304" pitchFamily="18" charset="0"/>
                          <a:ea typeface="+mn-ea"/>
                          <a:cs typeface="Tahoma" panose="020B0604030504040204" pitchFamily="34" charset="0"/>
                        </a:rPr>
                        <a:t>إسمك</a:t>
                      </a:r>
                      <a:r>
                        <a:rPr lang="ar-SA" sz="2400" b="0" kern="1200" dirty="0">
                          <a:solidFill>
                            <a:schemeClr val="tx1"/>
                          </a:solidFill>
                          <a:effectLst/>
                          <a:latin typeface="Book Antiqua" panose="02040602050305030304" pitchFamily="18" charset="0"/>
                          <a:ea typeface="+mn-ea"/>
                          <a:cs typeface="Tahoma" panose="020B0604030504040204" pitchFamily="34" charset="0"/>
                        </a:rPr>
                        <a:t> القدوس على الأرض أذكرهم هم أيضاً </a:t>
                      </a:r>
                      <a:r>
                        <a:rPr lang="ar-SA" sz="2400" b="0" kern="1200" dirty="0" err="1">
                          <a:solidFill>
                            <a:schemeClr val="tx1"/>
                          </a:solidFill>
                          <a:effectLst/>
                          <a:latin typeface="Book Antiqua" panose="02040602050305030304" pitchFamily="18" charset="0"/>
                          <a:ea typeface="+mn-ea"/>
                          <a:cs typeface="Tahoma" panose="020B0604030504040204" pitchFamily="34" charset="0"/>
                        </a:rPr>
                        <a:t>يارب</a:t>
                      </a:r>
                      <a:r>
                        <a:rPr lang="ar-SA" sz="2400" b="0" kern="1200" dirty="0">
                          <a:solidFill>
                            <a:schemeClr val="tx1"/>
                          </a:solidFill>
                          <a:effectLst/>
                          <a:latin typeface="Book Antiqua" panose="02040602050305030304" pitchFamily="18" charset="0"/>
                          <a:ea typeface="+mn-ea"/>
                          <a:cs typeface="Tahoma" panose="020B0604030504040204" pitchFamily="34" charset="0"/>
                        </a:rPr>
                        <a:t> في ملكوتك وفي هذا الدهر لا تتركهم عنك</a:t>
                      </a:r>
                      <a:endParaRPr lang="ar-SA" sz="24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endParaRPr>
                    </a:p>
                  </a:txBody>
                  <a:tcPr marL="68580" marR="68580" marT="0"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984232855"/>
                  </a:ext>
                </a:extLst>
              </a:tr>
              <a:tr h="2434352">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2000" b="1" kern="1200" dirty="0" err="1">
                          <a:solidFill>
                            <a:srgbClr val="C00000"/>
                          </a:solidFill>
                          <a:latin typeface="CS Avva Shenouda" panose="020B7200000000000000" pitchFamily="34" charset="0"/>
                          <a:ea typeface="+mn-ea"/>
                          <a:cs typeface="+mn-cs"/>
                        </a:rPr>
                        <a:t>Pilaoc</a:t>
                      </a:r>
                      <a:endParaRPr lang="fr-FR" sz="2800" b="1" kern="1200" dirty="0">
                        <a:solidFill>
                          <a:srgbClr val="C00000"/>
                        </a:solidFill>
                        <a:latin typeface="CS Avva Shenouda" panose="020B7200000000000000" pitchFamily="34" charset="0"/>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lang="fr-FR" sz="1800" b="1" kern="1200" dirty="0" err="1">
                          <a:solidFill>
                            <a:schemeClr val="tx1"/>
                          </a:solidFill>
                          <a:effectLst/>
                          <a:latin typeface="CS Avva Shenouda" panose="020B7200000000000000" pitchFamily="34" charset="0"/>
                          <a:ea typeface="+mn-ea"/>
                          <a:cs typeface="+mn-cs"/>
                        </a:rPr>
                        <a:t>Kuri`e</a:t>
                      </a:r>
                      <a:r>
                        <a:rPr lang="fr-FR" sz="1800" b="1" kern="1200" dirty="0">
                          <a:solidFill>
                            <a:schemeClr val="tx1"/>
                          </a:solidFill>
                          <a:effectLst/>
                          <a:latin typeface="CS Avva Shenouda" panose="020B7200000000000000" pitchFamily="34" charset="0"/>
                          <a:ea typeface="+mn-ea"/>
                          <a:cs typeface="+mn-cs"/>
                        </a:rPr>
                        <a:t> `</a:t>
                      </a:r>
                      <a:r>
                        <a:rPr lang="fr-FR" sz="1800" b="1" kern="1200" dirty="0" err="1">
                          <a:solidFill>
                            <a:schemeClr val="tx1"/>
                          </a:solidFill>
                          <a:effectLst/>
                          <a:latin typeface="CS Avva Shenouda" panose="020B7200000000000000" pitchFamily="34" charset="0"/>
                          <a:ea typeface="+mn-ea"/>
                          <a:cs typeface="+mn-cs"/>
                        </a:rPr>
                        <a:t>ele`ycon</a:t>
                      </a:r>
                      <a:r>
                        <a:rPr lang="fr-FR" sz="1800" b="1" kern="1200" dirty="0">
                          <a:solidFill>
                            <a:schemeClr val="tx1"/>
                          </a:solidFill>
                          <a:effectLst/>
                          <a:latin typeface="CS Avva Shenouda" panose="020B7200000000000000" pitchFamily="34" charset="0"/>
                          <a:ea typeface="+mn-ea"/>
                          <a:cs typeface="+mn-cs"/>
                        </a:rPr>
                        <a:t> </a:t>
                      </a: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algn="ctr" defTabSz="914400" rtl="0" eaLnBrk="1" latinLnBrk="0" hangingPunct="1"/>
                      <a:r>
                        <a:rPr lang="fr-FR" sz="2000" b="1" kern="1200" dirty="0">
                          <a:solidFill>
                            <a:srgbClr val="C00000"/>
                          </a:solidFill>
                          <a:latin typeface="+mn-lt"/>
                          <a:ea typeface="+mn-ea"/>
                          <a:cs typeface="+mn-cs"/>
                        </a:rPr>
                        <a:t>L’assemblée</a:t>
                      </a:r>
                      <a:endParaRPr lang="fr-FR" sz="2800" b="1" kern="1200" dirty="0">
                        <a:solidFill>
                          <a:srgbClr val="C00000"/>
                        </a:solidFill>
                        <a:latin typeface="+mn-lt"/>
                        <a:ea typeface="+mn-ea"/>
                        <a:cs typeface="+mn-cs"/>
                      </a:endParaRPr>
                    </a:p>
                    <a:p>
                      <a:pPr algn="ctr"/>
                      <a:r>
                        <a:rPr lang="fr-FR" sz="2000" b="1" kern="1200" dirty="0">
                          <a:solidFill>
                            <a:schemeClr val="dk1"/>
                          </a:solidFill>
                          <a:effectLst/>
                          <a:latin typeface="+mn-lt"/>
                          <a:ea typeface="+mn-ea"/>
                          <a:cs typeface="+mn-cs"/>
                        </a:rPr>
                        <a:t>Pitié Seigneur</a:t>
                      </a:r>
                      <a:endParaRPr lang="fr-FR" sz="1800" b="1" dirty="0">
                        <a:solidFill>
                          <a:srgbClr val="C00000"/>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ar-SA" sz="2400" b="1" kern="1200" dirty="0">
                          <a:solidFill>
                            <a:srgbClr val="C00000"/>
                          </a:solidFill>
                          <a:effectLst/>
                          <a:latin typeface="+mn-lt"/>
                          <a:ea typeface="+mn-ea"/>
                          <a:cs typeface="+mn-cs"/>
                        </a:rPr>
                        <a:t>الشعب</a:t>
                      </a:r>
                      <a:endParaRPr lang="fr-FR" sz="2400" b="1" kern="1200" dirty="0">
                        <a:solidFill>
                          <a:srgbClr val="C00000"/>
                        </a:solidFill>
                        <a:effectLst/>
                        <a:latin typeface="+mn-lt"/>
                        <a:ea typeface="+mn-ea"/>
                        <a:cs typeface="+mn-cs"/>
                      </a:endParaRPr>
                    </a:p>
                    <a:p>
                      <a:pPr algn="ctr"/>
                      <a:r>
                        <a:rPr lang="ar-SA" sz="2400" b="1" kern="1200" dirty="0" err="1">
                          <a:solidFill>
                            <a:schemeClr val="dk1"/>
                          </a:solidFill>
                          <a:effectLst/>
                          <a:latin typeface="+mn-lt"/>
                          <a:ea typeface="+mn-ea"/>
                          <a:cs typeface="+mn-cs"/>
                        </a:rPr>
                        <a:t>يارب</a:t>
                      </a:r>
                      <a:r>
                        <a:rPr lang="ar-SA" sz="2400" b="1" kern="1200" dirty="0">
                          <a:solidFill>
                            <a:schemeClr val="dk1"/>
                          </a:solidFill>
                          <a:effectLst/>
                          <a:latin typeface="+mn-lt"/>
                          <a:ea typeface="+mn-ea"/>
                          <a:cs typeface="+mn-cs"/>
                        </a:rPr>
                        <a:t> ارحم</a:t>
                      </a:r>
                      <a:endParaRPr lang="fr-FR" sz="2400" b="1" kern="1200" dirty="0">
                        <a:solidFill>
                          <a:schemeClr val="dk1"/>
                        </a:solidFill>
                        <a:effectLst/>
                        <a:latin typeface="+mn-lt"/>
                        <a:ea typeface="+mn-ea"/>
                        <a:cs typeface="+mn-cs"/>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619726771"/>
                  </a:ext>
                </a:extLst>
              </a:tr>
            </a:tbl>
          </a:graphicData>
        </a:graphic>
      </p:graphicFrame>
      <p:sp>
        <p:nvSpPr>
          <p:cNvPr id="9" name="ZoneTexte 8">
            <a:extLst>
              <a:ext uri="{FF2B5EF4-FFF2-40B4-BE49-F238E27FC236}">
                <a16:creationId xmlns:a16="http://schemas.microsoft.com/office/drawing/2014/main" id="{D5935F4E-4CE5-4B7C-A302-D42AC3E780B0}"/>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de l’aube </a:t>
            </a:r>
            <a:r>
              <a:rPr lang="fr-FR" sz="1600" b="1" i="1" dirty="0">
                <a:solidFill>
                  <a:schemeClr val="bg1"/>
                </a:solidFill>
              </a:rPr>
              <a:t>du Jeudi Saint</a:t>
            </a:r>
            <a:endParaRPr lang="fr-FR" sz="1600" b="1" dirty="0">
              <a:solidFill>
                <a:schemeClr val="bg1"/>
              </a:solidFill>
            </a:endParaRPr>
          </a:p>
        </p:txBody>
      </p:sp>
      <p:sp>
        <p:nvSpPr>
          <p:cNvPr id="10" name="Rectangle 74">
            <a:extLst>
              <a:ext uri="{FF2B5EF4-FFF2-40B4-BE49-F238E27FC236}">
                <a16:creationId xmlns:a16="http://schemas.microsoft.com/office/drawing/2014/main" id="{49CFE87D-7CA8-4893-9772-0E32287064E8}"/>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باكر يوم الخميس</a:t>
            </a:r>
            <a:endParaRPr lang="en-US" altLang="fr-FR" sz="2000" b="1" i="1" dirty="0">
              <a:solidFill>
                <a:schemeClr val="bg1"/>
              </a:solidFill>
            </a:endParaRPr>
          </a:p>
        </p:txBody>
      </p:sp>
    </p:spTree>
    <p:extLst>
      <p:ext uri="{BB962C8B-B14F-4D97-AF65-F5344CB8AC3E}">
        <p14:creationId xmlns:p14="http://schemas.microsoft.com/office/powerpoint/2010/main" val="2576196182"/>
      </p:ext>
    </p:extLst>
  </p:cSld>
  <p:clrMapOvr>
    <a:masterClrMapping/>
  </p:clrMapOvr>
</p:sld>
</file>

<file path=ppt/slides/slide8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4014" name="Text Box 46"/>
          <p:cNvSpPr txBox="1">
            <a:spLocks noChangeArrowheads="1"/>
          </p:cNvSpPr>
          <p:nvPr/>
        </p:nvSpPr>
        <p:spPr bwMode="auto">
          <a:xfrm>
            <a:off x="4495540" y="7235949"/>
            <a:ext cx="2743200" cy="631192"/>
          </a:xfrm>
          <a:prstGeom prst="rect">
            <a:avLst/>
          </a:prstGeom>
          <a:solidFill>
            <a:schemeClr val="tx2"/>
          </a:solidFill>
          <a:ln w="57150" cmpd="thickThin">
            <a:solidFill>
              <a:schemeClr val="tx1"/>
            </a:solidFill>
            <a:miter lim="800000"/>
            <a:headEnd/>
            <a:tailEnd/>
          </a:ln>
        </p:spPr>
        <p:txBody>
          <a:bodyPr lIns="24000" tIns="24000" rIns="24000" bIns="24000">
            <a:spAutoFit/>
          </a:bodyPr>
          <a:lstStyle/>
          <a:p>
            <a:pPr algn="ctr" defTabSz="1219170" fontAlgn="base">
              <a:spcBef>
                <a:spcPct val="0"/>
              </a:spcBef>
              <a:spcAft>
                <a:spcPct val="0"/>
              </a:spcAft>
              <a:defRPr/>
            </a:pPr>
            <a:r>
              <a:rPr lang="en-CA" sz="1867" dirty="0">
                <a:solidFill>
                  <a:srgbClr val="FFFFFF"/>
                </a:solidFill>
                <a:latin typeface="Arial" charset="0"/>
                <a:cs typeface="Arial" charset="0"/>
              </a:rPr>
              <a:t>Le </a:t>
            </a:r>
            <a:r>
              <a:rPr lang="en-CA" sz="1867" dirty="0" err="1">
                <a:solidFill>
                  <a:srgbClr val="FFFFFF"/>
                </a:solidFill>
                <a:latin typeface="Arial" charset="0"/>
                <a:cs typeface="Arial" charset="0"/>
              </a:rPr>
              <a:t>Carême</a:t>
            </a:r>
            <a:r>
              <a:rPr lang="en-CA" sz="1867" dirty="0">
                <a:solidFill>
                  <a:srgbClr val="FFFFFF"/>
                </a:solidFill>
                <a:latin typeface="Arial" charset="0"/>
                <a:cs typeface="Arial" charset="0"/>
              </a:rPr>
              <a:t> - Sam/Dim</a:t>
            </a:r>
            <a:endParaRPr lang="fr-FR" sz="2133" dirty="0">
              <a:solidFill>
                <a:srgbClr val="FFFFFF"/>
              </a:solidFill>
              <a:latin typeface="Arial" charset="0"/>
              <a:cs typeface="Arial" charset="0"/>
            </a:endParaRPr>
          </a:p>
          <a:p>
            <a:pPr algn="ctr" defTabSz="1219170" fontAlgn="base">
              <a:lnSpc>
                <a:spcPct val="90000"/>
              </a:lnSpc>
              <a:spcBef>
                <a:spcPct val="0"/>
              </a:spcBef>
              <a:spcAft>
                <a:spcPct val="0"/>
              </a:spcAft>
              <a:defRPr/>
            </a:pPr>
            <a:r>
              <a:rPr lang="ar-EG" sz="2133" dirty="0">
                <a:solidFill>
                  <a:srgbClr val="FFFFFF"/>
                </a:solidFill>
                <a:latin typeface="Arial" charset="0"/>
                <a:cs typeface="Arial" charset="0"/>
              </a:rPr>
              <a:t>الصوم الكبير – أحاد و سبوت</a:t>
            </a:r>
            <a:endParaRPr lang="en-CA" sz="2133" dirty="0">
              <a:solidFill>
                <a:srgbClr val="FFFFFF"/>
              </a:solidFill>
              <a:latin typeface="Arial" charset="0"/>
              <a:cs typeface="Arial" charset="0"/>
            </a:endParaRPr>
          </a:p>
        </p:txBody>
      </p:sp>
      <p:sp>
        <p:nvSpPr>
          <p:cNvPr id="384022" name="Text Box 59"/>
          <p:cNvSpPr txBox="1">
            <a:spLocks noChangeArrowheads="1"/>
          </p:cNvSpPr>
          <p:nvPr/>
        </p:nvSpPr>
        <p:spPr bwMode="auto">
          <a:xfrm>
            <a:off x="7407481" y="7245183"/>
            <a:ext cx="2540000" cy="583872"/>
          </a:xfrm>
          <a:prstGeom prst="rect">
            <a:avLst/>
          </a:prstGeom>
          <a:solidFill>
            <a:schemeClr val="tx2"/>
          </a:solidFill>
          <a:ln w="57150" cmpd="thickThin">
            <a:solidFill>
              <a:schemeClr val="tx1"/>
            </a:solidFill>
            <a:miter lim="800000"/>
            <a:headEnd/>
            <a:tailEnd/>
          </a:ln>
        </p:spPr>
        <p:txBody>
          <a:bodyPr lIns="24000" tIns="24000" rIns="24000" bIns="24000">
            <a:spAutoFit/>
          </a:bodyPr>
          <a:lstStyle/>
          <a:p>
            <a:pPr algn="ctr" defTabSz="1219170" fontAlgn="base">
              <a:lnSpc>
                <a:spcPct val="90000"/>
              </a:lnSpc>
              <a:spcBef>
                <a:spcPct val="0"/>
              </a:spcBef>
              <a:spcAft>
                <a:spcPct val="0"/>
              </a:spcAft>
              <a:defRPr/>
            </a:pPr>
            <a:r>
              <a:rPr lang="en-CA" sz="1733" dirty="0">
                <a:solidFill>
                  <a:srgbClr val="FFFFFF"/>
                </a:solidFill>
                <a:latin typeface="Arial" charset="0"/>
                <a:cs typeface="Arial" charset="0"/>
              </a:rPr>
              <a:t>Le </a:t>
            </a:r>
            <a:r>
              <a:rPr lang="en-CA" sz="1733" dirty="0" err="1">
                <a:solidFill>
                  <a:srgbClr val="FFFFFF"/>
                </a:solidFill>
                <a:latin typeface="Arial" charset="0"/>
                <a:cs typeface="Arial" charset="0"/>
              </a:rPr>
              <a:t>Carême</a:t>
            </a:r>
            <a:r>
              <a:rPr lang="en-CA" sz="1733" dirty="0">
                <a:solidFill>
                  <a:srgbClr val="FFFFFF"/>
                </a:solidFill>
                <a:latin typeface="Arial" charset="0"/>
                <a:cs typeface="Arial" charset="0"/>
              </a:rPr>
              <a:t> – Semaine</a:t>
            </a:r>
            <a:endParaRPr lang="fr-FR" sz="2133" dirty="0">
              <a:solidFill>
                <a:srgbClr val="FFFFFF"/>
              </a:solidFill>
              <a:latin typeface="Arial" charset="0"/>
              <a:cs typeface="Arial" charset="0"/>
            </a:endParaRPr>
          </a:p>
          <a:p>
            <a:pPr algn="ctr" defTabSz="1219170" fontAlgn="base">
              <a:lnSpc>
                <a:spcPct val="90000"/>
              </a:lnSpc>
              <a:spcBef>
                <a:spcPct val="0"/>
              </a:spcBef>
              <a:spcAft>
                <a:spcPct val="0"/>
              </a:spcAft>
              <a:defRPr/>
            </a:pPr>
            <a:r>
              <a:rPr lang="ar-EG" sz="2133" dirty="0">
                <a:solidFill>
                  <a:srgbClr val="FFFFFF"/>
                </a:solidFill>
                <a:latin typeface="Arial" charset="0"/>
                <a:cs typeface="Arial" charset="0"/>
              </a:rPr>
              <a:t>الصوم الكبير – أيام</a:t>
            </a:r>
            <a:endParaRPr lang="fr-FR" sz="2133" dirty="0">
              <a:solidFill>
                <a:srgbClr val="FFFFFF"/>
              </a:solidFill>
              <a:latin typeface="Arial" charset="0"/>
              <a:cs typeface="Arial" charset="0"/>
            </a:endParaRPr>
          </a:p>
        </p:txBody>
      </p:sp>
      <p:sp>
        <p:nvSpPr>
          <p:cNvPr id="26" name="Text Box 37">
            <a:hlinkClick r:id="rId2" action="ppaction://hlinksldjump"/>
            <a:extLst>
              <a:ext uri="{FF2B5EF4-FFF2-40B4-BE49-F238E27FC236}">
                <a16:creationId xmlns:a16="http://schemas.microsoft.com/office/drawing/2014/main" id="{2C1133B5-60A1-4935-8C6B-AAF85206A381}"/>
              </a:ext>
            </a:extLst>
          </p:cNvPr>
          <p:cNvSpPr txBox="1">
            <a:spLocks noChangeArrowheads="1"/>
          </p:cNvSpPr>
          <p:nvPr/>
        </p:nvSpPr>
        <p:spPr bwMode="auto">
          <a:xfrm>
            <a:off x="4436725" y="5094259"/>
            <a:ext cx="3246541" cy="565662"/>
          </a:xfrm>
          <a:prstGeom prst="rect">
            <a:avLst/>
          </a:prstGeom>
          <a:solidFill>
            <a:srgbClr val="3366FF"/>
          </a:solidFill>
          <a:ln w="57150" cmpd="thickThin">
            <a:solidFill>
              <a:schemeClr val="tx1"/>
            </a:solidFill>
            <a:miter lim="800000"/>
            <a:headEnd/>
            <a:tailEnd/>
          </a:ln>
        </p:spPr>
        <p:txBody>
          <a:bodyPr wrap="square" lIns="24000" tIns="24000" rIns="24000" bIns="24000">
            <a:spAutoFit/>
          </a:bodyPr>
          <a:lstStyle/>
          <a:p>
            <a:pPr algn="ctr" defTabSz="1219170" fontAlgn="base">
              <a:lnSpc>
                <a:spcPct val="90000"/>
              </a:lnSpc>
              <a:spcBef>
                <a:spcPct val="0"/>
              </a:spcBef>
              <a:spcAft>
                <a:spcPct val="0"/>
              </a:spcAft>
              <a:defRPr/>
            </a:pPr>
            <a:r>
              <a:rPr lang="fr-FR" sz="1867" dirty="0">
                <a:solidFill>
                  <a:schemeClr val="bg1"/>
                </a:solidFill>
                <a:latin typeface="Arial" charset="0"/>
                <a:cs typeface="Arial" charset="0"/>
              </a:rPr>
              <a:t>En présence d’un père</a:t>
            </a:r>
          </a:p>
          <a:p>
            <a:pPr algn="ctr" defTabSz="1219170" fontAlgn="base">
              <a:lnSpc>
                <a:spcPct val="90000"/>
              </a:lnSpc>
              <a:spcBef>
                <a:spcPct val="0"/>
              </a:spcBef>
              <a:spcAft>
                <a:spcPct val="0"/>
              </a:spcAft>
              <a:defRPr/>
            </a:pPr>
            <a:r>
              <a:rPr lang="ar-EG" sz="1867" dirty="0">
                <a:solidFill>
                  <a:schemeClr val="bg1"/>
                </a:solidFill>
                <a:latin typeface="Tahoma" panose="020B0604030504040204" pitchFamily="34" charset="0"/>
              </a:rPr>
              <a:t>في حضور الأب الأسقف</a:t>
            </a:r>
            <a:endParaRPr lang="en-CA" sz="1867" dirty="0">
              <a:solidFill>
                <a:schemeClr val="bg1"/>
              </a:solidFill>
              <a:latin typeface="Arial" charset="0"/>
              <a:cs typeface="Arial" charset="0"/>
            </a:endParaRPr>
          </a:p>
        </p:txBody>
      </p:sp>
      <p:graphicFrame>
        <p:nvGraphicFramePr>
          <p:cNvPr id="2" name="Tableau 1">
            <a:extLst>
              <a:ext uri="{FF2B5EF4-FFF2-40B4-BE49-F238E27FC236}">
                <a16:creationId xmlns:a16="http://schemas.microsoft.com/office/drawing/2014/main" id="{AC29F749-085F-4453-A00F-F031BE2398CD}"/>
              </a:ext>
            </a:extLst>
          </p:cNvPr>
          <p:cNvGraphicFramePr>
            <a:graphicFrameLocks noGrp="1"/>
          </p:cNvGraphicFramePr>
          <p:nvPr>
            <p:extLst>
              <p:ext uri="{D42A27DB-BD31-4B8C-83A1-F6EECF244321}">
                <p14:modId xmlns:p14="http://schemas.microsoft.com/office/powerpoint/2010/main" val="4258006707"/>
              </p:ext>
            </p:extLst>
          </p:nvPr>
        </p:nvGraphicFramePr>
        <p:xfrm>
          <a:off x="2032000" y="476672"/>
          <a:ext cx="8128000" cy="457200"/>
        </p:xfrm>
        <a:graphic>
          <a:graphicData uri="http://schemas.openxmlformats.org/drawingml/2006/table">
            <a:tbl>
              <a:tblPr firstRow="1" bandRow="1">
                <a:tableStyleId>{2D5ABB26-0587-4C30-8999-92F81FD0307C}</a:tableStyleId>
              </a:tblPr>
              <a:tblGrid>
                <a:gridCol w="8128000">
                  <a:extLst>
                    <a:ext uri="{9D8B030D-6E8A-4147-A177-3AD203B41FA5}">
                      <a16:colId xmlns:a16="http://schemas.microsoft.com/office/drawing/2014/main" val="310928470"/>
                    </a:ext>
                  </a:extLst>
                </a:gridCol>
              </a:tblGrid>
              <a:tr h="457200">
                <a:tc>
                  <a:txBody>
                    <a:bodyPr/>
                    <a:lstStyle/>
                    <a:p>
                      <a:pPr algn="ctr"/>
                      <a:r>
                        <a:rPr lang="fr-FR" sz="2400" dirty="0"/>
                        <a:t>Répons du Psaume - </a:t>
                      </a:r>
                      <a:r>
                        <a:rPr lang="ar-EG" sz="2400" dirty="0">
                          <a:solidFill>
                            <a:schemeClr val="tx1"/>
                          </a:solidFill>
                          <a:latin typeface="Arial" charset="0"/>
                          <a:cs typeface="Arial" charset="0"/>
                        </a:rPr>
                        <a:t>مرد المزمور</a:t>
                      </a:r>
                      <a:endParaRPr lang="fr-FR" sz="2400" dirty="0"/>
                    </a:p>
                  </a:txBody>
                  <a:tcPr marL="121920" marR="121920">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654264246"/>
                  </a:ext>
                </a:extLst>
              </a:tr>
            </a:tbl>
          </a:graphicData>
        </a:graphic>
      </p:graphicFrame>
      <p:graphicFrame>
        <p:nvGraphicFramePr>
          <p:cNvPr id="29" name="Group 88">
            <a:extLst>
              <a:ext uri="{FF2B5EF4-FFF2-40B4-BE49-F238E27FC236}">
                <a16:creationId xmlns:a16="http://schemas.microsoft.com/office/drawing/2014/main" id="{6D4D3EF9-7EA6-4D32-A981-F2F605D25287}"/>
              </a:ext>
            </a:extLst>
          </p:cNvPr>
          <p:cNvGraphicFramePr>
            <a:graphicFrameLocks/>
          </p:cNvGraphicFramePr>
          <p:nvPr>
            <p:extLst>
              <p:ext uri="{D42A27DB-BD31-4B8C-83A1-F6EECF244321}">
                <p14:modId xmlns:p14="http://schemas.microsoft.com/office/powerpoint/2010/main" val="1903314707"/>
              </p:ext>
            </p:extLst>
          </p:nvPr>
        </p:nvGraphicFramePr>
        <p:xfrm>
          <a:off x="407368" y="1690499"/>
          <a:ext cx="11305257" cy="2862072"/>
        </p:xfrm>
        <a:graphic>
          <a:graphicData uri="http://schemas.openxmlformats.org/drawingml/2006/table">
            <a:tbl>
              <a:tblPr/>
              <a:tblGrid>
                <a:gridCol w="3768419">
                  <a:extLst>
                    <a:ext uri="{9D8B030D-6E8A-4147-A177-3AD203B41FA5}">
                      <a16:colId xmlns:a16="http://schemas.microsoft.com/office/drawing/2014/main" val="20000"/>
                    </a:ext>
                  </a:extLst>
                </a:gridCol>
                <a:gridCol w="3768419">
                  <a:extLst>
                    <a:ext uri="{9D8B030D-6E8A-4147-A177-3AD203B41FA5}">
                      <a16:colId xmlns:a16="http://schemas.microsoft.com/office/drawing/2014/main" val="20001"/>
                    </a:ext>
                  </a:extLst>
                </a:gridCol>
                <a:gridCol w="3768419">
                  <a:extLst>
                    <a:ext uri="{9D8B030D-6E8A-4147-A177-3AD203B41FA5}">
                      <a16:colId xmlns:a16="http://schemas.microsoft.com/office/drawing/2014/main" val="20002"/>
                    </a:ext>
                  </a:extLst>
                </a:gridCol>
              </a:tblGrid>
              <a:tr h="2838704">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CA" sz="3200" b="0" i="0" u="sng" strike="noStrike" cap="none" normalizeH="0" baseline="0" dirty="0" err="1">
                          <a:ln>
                            <a:noFill/>
                          </a:ln>
                          <a:solidFill>
                            <a:schemeClr val="tx1"/>
                          </a:solidFill>
                          <a:effectLst/>
                          <a:latin typeface="Coptic1" pitchFamily="2" charset="0"/>
                          <a:cs typeface="Arial" charset="0"/>
                        </a:rPr>
                        <a:t>Pilaoc</a:t>
                      </a:r>
                      <a:r>
                        <a:rPr kumimoji="0" lang="en-CA" sz="3200" b="0" i="0" u="sng" strike="noStrike" cap="none" normalizeH="0" baseline="0" dirty="0">
                          <a:ln>
                            <a:noFill/>
                          </a:ln>
                          <a:solidFill>
                            <a:schemeClr val="tx1"/>
                          </a:solidFill>
                          <a:effectLst/>
                          <a:latin typeface="Coptic1" pitchFamily="2" charset="0"/>
                          <a:cs typeface="Arial" charset="0"/>
                        </a:rPr>
                        <a:t>:</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CA" sz="4300" b="0" i="0" u="none" strike="noStrike" cap="none" normalizeH="0" baseline="0" dirty="0">
                          <a:ln>
                            <a:noFill/>
                          </a:ln>
                          <a:solidFill>
                            <a:schemeClr val="tx1"/>
                          </a:solidFill>
                          <a:effectLst/>
                          <a:latin typeface="Coptic1" pitchFamily="2" charset="0"/>
                          <a:cs typeface="Arial" charset="0"/>
                        </a:rPr>
                        <a:t>All/</a:t>
                      </a:r>
                      <a:r>
                        <a:rPr kumimoji="0" lang="en-CA" sz="4300" b="0" i="0" u="none" strike="noStrike" cap="none" normalizeH="0" baseline="0" dirty="0" err="1">
                          <a:ln>
                            <a:noFill/>
                          </a:ln>
                          <a:solidFill>
                            <a:schemeClr val="tx1"/>
                          </a:solidFill>
                          <a:effectLst/>
                          <a:latin typeface="Coptic1" pitchFamily="2" charset="0"/>
                          <a:cs typeface="Arial" charset="0"/>
                        </a:rPr>
                        <a:t>louia</a:t>
                      </a:r>
                      <a:r>
                        <a:rPr kumimoji="0" lang="en-CA" sz="4300" b="0" i="0" u="none" strike="noStrike" cap="none" normalizeH="0" baseline="0" dirty="0">
                          <a:ln>
                            <a:noFill/>
                          </a:ln>
                          <a:solidFill>
                            <a:schemeClr val="tx1"/>
                          </a:solidFill>
                          <a:effectLst/>
                          <a:latin typeface="Coptic1" pitchFamily="2" charset="0"/>
                          <a:cs typeface="Arial" charset="0"/>
                        </a:rPr>
                        <a:t> All/</a:t>
                      </a:r>
                      <a:r>
                        <a:rPr kumimoji="0" lang="en-CA" sz="4300" b="0" i="0" u="none" strike="noStrike" cap="none" normalizeH="0" baseline="0" dirty="0" err="1">
                          <a:ln>
                            <a:noFill/>
                          </a:ln>
                          <a:solidFill>
                            <a:schemeClr val="tx1"/>
                          </a:solidFill>
                          <a:effectLst/>
                          <a:latin typeface="Coptic1" pitchFamily="2" charset="0"/>
                          <a:cs typeface="Arial" charset="0"/>
                        </a:rPr>
                        <a:t>louia</a:t>
                      </a:r>
                      <a:r>
                        <a:rPr kumimoji="0" lang="en-CA" sz="4300" b="0" i="0" u="none" strike="noStrike" cap="none" normalizeH="0" baseline="0" dirty="0">
                          <a:ln>
                            <a:noFill/>
                          </a:ln>
                          <a:solidFill>
                            <a:schemeClr val="tx1"/>
                          </a:solidFill>
                          <a:effectLst/>
                          <a:latin typeface="Coptic1" pitchFamily="2" charset="0"/>
                          <a:cs typeface="Arial" charset="0"/>
                        </a:rPr>
                        <a:t> All/</a:t>
                      </a:r>
                      <a:r>
                        <a:rPr kumimoji="0" lang="en-CA" sz="4300" b="0" i="0" u="none" strike="noStrike" cap="none" normalizeH="0" baseline="0" dirty="0" err="1">
                          <a:ln>
                            <a:noFill/>
                          </a:ln>
                          <a:solidFill>
                            <a:schemeClr val="tx1"/>
                          </a:solidFill>
                          <a:effectLst/>
                          <a:latin typeface="Coptic1" pitchFamily="2" charset="0"/>
                          <a:cs typeface="Arial" charset="0"/>
                        </a:rPr>
                        <a:t>louia</a:t>
                      </a:r>
                      <a:endParaRPr kumimoji="0" lang="en-CA" sz="4300" b="0" i="0" u="none" strike="noStrike" cap="none" normalizeH="0" baseline="0" dirty="0">
                        <a:ln>
                          <a:noFill/>
                        </a:ln>
                        <a:solidFill>
                          <a:schemeClr val="tx1"/>
                        </a:solidFill>
                        <a:effectLst/>
                        <a:latin typeface="Coptic1" pitchFamily="2" charset="0"/>
                        <a:cs typeface="Arial" charset="0"/>
                      </a:endParaRPr>
                    </a:p>
                  </a:txBody>
                  <a:tcPr marL="121920" marR="121920" horzOverflow="overflow">
                    <a:lnL cap="flat">
                      <a:noFill/>
                    </a:lnL>
                    <a:lnR>
                      <a:noFill/>
                    </a:lnR>
                    <a:lnT w="12700" cap="flat" cmpd="sng" algn="ctr">
                      <a:noFill/>
                      <a:prstDash val="solid"/>
                      <a:round/>
                      <a:headEnd type="none" w="med" len="med"/>
                      <a:tailEnd type="none" w="med" len="med"/>
                    </a:lnT>
                    <a:lnB cap="flat">
                      <a:noFill/>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fr-CA" sz="2700" b="0" i="0" u="sng" strike="noStrike" cap="none" normalizeH="0" baseline="0" dirty="0">
                          <a:ln>
                            <a:noFill/>
                          </a:ln>
                          <a:solidFill>
                            <a:schemeClr val="tx1"/>
                          </a:solidFill>
                          <a:effectLst/>
                          <a:latin typeface="Arial" charset="0"/>
                          <a:cs typeface="Arial" charset="0"/>
                        </a:rPr>
                        <a:t>L’Assemblée:</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CA" sz="4300" b="0" i="0" u="none" strike="noStrike" cap="none" normalizeH="0" baseline="0" dirty="0" err="1">
                          <a:ln>
                            <a:noFill/>
                          </a:ln>
                          <a:solidFill>
                            <a:schemeClr val="tx1"/>
                          </a:solidFill>
                          <a:effectLst/>
                          <a:latin typeface="Arial" charset="0"/>
                          <a:cs typeface="Arial" charset="0"/>
                        </a:rPr>
                        <a:t>Alléluia</a:t>
                      </a:r>
                      <a:r>
                        <a:rPr kumimoji="0" lang="en-CA" sz="4300" b="0" i="0" u="none" strike="noStrike" cap="none" normalizeH="0" baseline="0" dirty="0">
                          <a:ln>
                            <a:noFill/>
                          </a:ln>
                          <a:solidFill>
                            <a:schemeClr val="tx1"/>
                          </a:solidFill>
                          <a:effectLst/>
                          <a:latin typeface="Arial" charset="0"/>
                          <a:cs typeface="Arial" charset="0"/>
                        </a:rPr>
                        <a:t>,</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CA" sz="4300" b="0" i="0" u="none" strike="noStrike" cap="none" normalizeH="0" baseline="0" dirty="0" err="1">
                          <a:ln>
                            <a:noFill/>
                          </a:ln>
                          <a:solidFill>
                            <a:schemeClr val="tx1"/>
                          </a:solidFill>
                          <a:effectLst/>
                          <a:latin typeface="Arial" charset="0"/>
                          <a:cs typeface="Arial" charset="0"/>
                        </a:rPr>
                        <a:t>Alléluia</a:t>
                      </a:r>
                      <a:r>
                        <a:rPr kumimoji="0" lang="en-CA" sz="4300" b="0" i="0" u="none" strike="noStrike" cap="none" normalizeH="0" baseline="0" dirty="0">
                          <a:ln>
                            <a:noFill/>
                          </a:ln>
                          <a:solidFill>
                            <a:schemeClr val="tx1"/>
                          </a:solidFill>
                          <a:effectLst/>
                          <a:latin typeface="Arial" charset="0"/>
                          <a:cs typeface="Arial" charset="0"/>
                        </a:rPr>
                        <a:t>,</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CA" sz="4300" b="0" i="0" u="none" strike="noStrike" cap="none" normalizeH="0" baseline="0" dirty="0" err="1">
                          <a:ln>
                            <a:noFill/>
                          </a:ln>
                          <a:solidFill>
                            <a:schemeClr val="tx1"/>
                          </a:solidFill>
                          <a:effectLst/>
                          <a:latin typeface="Arial" charset="0"/>
                          <a:cs typeface="Arial" charset="0"/>
                        </a:rPr>
                        <a:t>Alléluia</a:t>
                      </a:r>
                      <a:r>
                        <a:rPr kumimoji="0" lang="en-CA" sz="4300" b="0" i="0" u="none" strike="noStrike" cap="none" normalizeH="0" baseline="0" dirty="0">
                          <a:ln>
                            <a:noFill/>
                          </a:ln>
                          <a:solidFill>
                            <a:schemeClr val="tx1"/>
                          </a:solidFill>
                          <a:effectLst/>
                          <a:latin typeface="Arial" charset="0"/>
                          <a:cs typeface="Arial" charset="0"/>
                        </a:rPr>
                        <a:t>.</a:t>
                      </a:r>
                      <a:endParaRPr kumimoji="0" lang="en-US" sz="4300" b="0" i="0" u="sng" strike="noStrike" cap="none" normalizeH="0" baseline="0" dirty="0">
                        <a:ln>
                          <a:noFill/>
                        </a:ln>
                        <a:solidFill>
                          <a:schemeClr val="tx1"/>
                        </a:solidFill>
                        <a:effectLst/>
                        <a:latin typeface="Arial" charset="0"/>
                        <a:cs typeface="Arial" charset="0"/>
                      </a:endParaRPr>
                    </a:p>
                  </a:txBody>
                  <a:tcPr marL="121920" marR="121920" horzOverflow="overflow">
                    <a:lnL>
                      <a:noFill/>
                    </a:lnL>
                    <a:lnR>
                      <a:noFill/>
                    </a:lnR>
                    <a:lnT w="12700" cap="flat" cmpd="sng" algn="ctr">
                      <a:noFill/>
                      <a:prstDash val="solid"/>
                      <a:round/>
                      <a:headEnd type="none" w="med" len="med"/>
                      <a:tailEnd type="none" w="med" len="med"/>
                    </a:lnT>
                    <a:lnB cap="flat">
                      <a:noFill/>
                    </a:lnB>
                    <a:lnTlToBr>
                      <a:noFill/>
                    </a:lnTlToBr>
                    <a:lnBlToTr>
                      <a:noFill/>
                    </a:lnBlToTr>
                    <a:noFill/>
                  </a:tcPr>
                </a:tc>
                <a:tc>
                  <a:txBody>
                    <a:bodyPr/>
                    <a:lstStyle/>
                    <a:p>
                      <a:pPr marL="0" marR="0" lvl="0" indent="0" algn="ctr" defTabSz="914400" rtl="1" eaLnBrk="1" fontAlgn="base" latinLnBrk="0" hangingPunct="1">
                        <a:lnSpc>
                          <a:spcPct val="100000"/>
                        </a:lnSpc>
                        <a:spcBef>
                          <a:spcPct val="20000"/>
                        </a:spcBef>
                        <a:spcAft>
                          <a:spcPct val="0"/>
                        </a:spcAft>
                        <a:buClrTx/>
                        <a:buSzTx/>
                        <a:buFontTx/>
                        <a:buNone/>
                        <a:tabLst/>
                      </a:pPr>
                      <a:r>
                        <a:rPr kumimoji="0" lang="ar-SA" sz="2700" b="0" i="0" u="sng" strike="noStrike" cap="none" normalizeH="0" baseline="0" dirty="0">
                          <a:ln>
                            <a:noFill/>
                          </a:ln>
                          <a:solidFill>
                            <a:schemeClr val="tx1"/>
                          </a:solidFill>
                          <a:effectLst/>
                          <a:latin typeface="Arial" charset="0"/>
                          <a:cs typeface="Arial" charset="0"/>
                        </a:rPr>
                        <a:t>الش</a:t>
                      </a:r>
                      <a:r>
                        <a:rPr kumimoji="0" lang="ar-EG" sz="2700" b="0" i="0" u="sng" strike="noStrike" cap="none" normalizeH="0" baseline="0" dirty="0">
                          <a:ln>
                            <a:noFill/>
                          </a:ln>
                          <a:solidFill>
                            <a:schemeClr val="tx1"/>
                          </a:solidFill>
                          <a:effectLst/>
                          <a:latin typeface="Arial" charset="0"/>
                          <a:cs typeface="Arial" charset="0"/>
                        </a:rPr>
                        <a:t>عب</a:t>
                      </a:r>
                      <a:r>
                        <a:rPr kumimoji="0" lang="ar-SA" sz="2700" b="0" i="0" u="sng" strike="noStrike" cap="none" normalizeH="0" baseline="0" dirty="0">
                          <a:ln>
                            <a:noFill/>
                          </a:ln>
                          <a:solidFill>
                            <a:schemeClr val="tx1"/>
                          </a:solidFill>
                          <a:effectLst/>
                          <a:latin typeface="Arial" charset="0"/>
                          <a:cs typeface="Arial" charset="0"/>
                        </a:rPr>
                        <a:t>:</a:t>
                      </a:r>
                      <a:endParaRPr kumimoji="0" lang="ar-EG" sz="2700" b="0" i="0" u="sng" strike="noStrike" cap="none" normalizeH="0" baseline="0" dirty="0">
                        <a:ln>
                          <a:noFill/>
                        </a:ln>
                        <a:solidFill>
                          <a:schemeClr val="tx1"/>
                        </a:solidFill>
                        <a:effectLst/>
                        <a:latin typeface="Arial" charset="0"/>
                        <a:cs typeface="Arial" charset="0"/>
                      </a:endParaRPr>
                    </a:p>
                    <a:p>
                      <a:pPr marL="0" marR="0" lvl="0" indent="0" algn="ctr" defTabSz="914400" rtl="1" eaLnBrk="1" fontAlgn="base" latinLnBrk="0" hangingPunct="1">
                        <a:lnSpc>
                          <a:spcPct val="100000"/>
                        </a:lnSpc>
                        <a:spcBef>
                          <a:spcPct val="20000"/>
                        </a:spcBef>
                        <a:spcAft>
                          <a:spcPct val="0"/>
                        </a:spcAft>
                        <a:buClrTx/>
                        <a:buSzTx/>
                        <a:buFontTx/>
                        <a:buNone/>
                        <a:tabLst/>
                      </a:pPr>
                      <a:r>
                        <a:rPr kumimoji="0" lang="ar-EG" sz="4300" b="0" i="0" u="none" strike="noStrike" cap="none" normalizeH="0" baseline="0" dirty="0" err="1">
                          <a:ln>
                            <a:noFill/>
                          </a:ln>
                          <a:solidFill>
                            <a:schemeClr val="tx1"/>
                          </a:solidFill>
                          <a:effectLst/>
                          <a:latin typeface="Arial" charset="0"/>
                          <a:cs typeface="Arial" charset="0"/>
                        </a:rPr>
                        <a:t>هلليلويا</a:t>
                      </a:r>
                      <a:r>
                        <a:rPr kumimoji="0" lang="ar-EG" sz="4300" b="0" i="0" u="none" strike="noStrike" cap="none" normalizeH="0" baseline="0" dirty="0">
                          <a:ln>
                            <a:noFill/>
                          </a:ln>
                          <a:solidFill>
                            <a:schemeClr val="tx1"/>
                          </a:solidFill>
                          <a:effectLst/>
                          <a:latin typeface="Arial" charset="0"/>
                          <a:cs typeface="Arial" charset="0"/>
                        </a:rPr>
                        <a:t>،</a:t>
                      </a:r>
                    </a:p>
                    <a:p>
                      <a:pPr marL="0" marR="0" lvl="0" indent="0" algn="ctr" defTabSz="914400" rtl="1" eaLnBrk="1" fontAlgn="base" latinLnBrk="0" hangingPunct="1">
                        <a:lnSpc>
                          <a:spcPct val="100000"/>
                        </a:lnSpc>
                        <a:spcBef>
                          <a:spcPct val="20000"/>
                        </a:spcBef>
                        <a:spcAft>
                          <a:spcPct val="0"/>
                        </a:spcAft>
                        <a:buClrTx/>
                        <a:buSzTx/>
                        <a:buFontTx/>
                        <a:buNone/>
                        <a:tabLst/>
                      </a:pPr>
                      <a:r>
                        <a:rPr kumimoji="0" lang="ar-EG" sz="4300" b="0" i="0" u="none" strike="noStrike" cap="none" normalizeH="0" baseline="0" dirty="0" err="1">
                          <a:ln>
                            <a:noFill/>
                          </a:ln>
                          <a:solidFill>
                            <a:schemeClr val="tx1"/>
                          </a:solidFill>
                          <a:effectLst/>
                          <a:latin typeface="Arial" charset="0"/>
                          <a:cs typeface="Arial" charset="0"/>
                        </a:rPr>
                        <a:t>هلليلويا</a:t>
                      </a:r>
                      <a:r>
                        <a:rPr kumimoji="0" lang="ar-EG" sz="4300" b="0" i="0" u="none" strike="noStrike" cap="none" normalizeH="0" baseline="0" dirty="0">
                          <a:ln>
                            <a:noFill/>
                          </a:ln>
                          <a:solidFill>
                            <a:schemeClr val="tx1"/>
                          </a:solidFill>
                          <a:effectLst/>
                          <a:latin typeface="Arial" charset="0"/>
                          <a:cs typeface="Arial" charset="0"/>
                        </a:rPr>
                        <a:t>،</a:t>
                      </a:r>
                    </a:p>
                    <a:p>
                      <a:pPr marL="0" marR="0" lvl="0" indent="0" algn="ctr" defTabSz="914400" rtl="1" eaLnBrk="1" fontAlgn="base" latinLnBrk="0" hangingPunct="1">
                        <a:lnSpc>
                          <a:spcPct val="100000"/>
                        </a:lnSpc>
                        <a:spcBef>
                          <a:spcPct val="20000"/>
                        </a:spcBef>
                        <a:spcAft>
                          <a:spcPct val="0"/>
                        </a:spcAft>
                        <a:buClrTx/>
                        <a:buSzTx/>
                        <a:buFontTx/>
                        <a:buNone/>
                        <a:tabLst/>
                      </a:pPr>
                      <a:r>
                        <a:rPr kumimoji="0" lang="ar-EG" sz="4300" b="0" i="0" u="none" strike="noStrike" cap="none" normalizeH="0" baseline="0" dirty="0" err="1">
                          <a:ln>
                            <a:noFill/>
                          </a:ln>
                          <a:solidFill>
                            <a:schemeClr val="tx1"/>
                          </a:solidFill>
                          <a:effectLst/>
                          <a:latin typeface="Arial" charset="0"/>
                          <a:cs typeface="Arial" charset="0"/>
                        </a:rPr>
                        <a:t>هلليلويا</a:t>
                      </a:r>
                      <a:r>
                        <a:rPr kumimoji="0" lang="ar-EG" sz="4300" b="0" i="0" u="none" strike="noStrike" cap="none" normalizeH="0" baseline="0" dirty="0">
                          <a:ln>
                            <a:noFill/>
                          </a:ln>
                          <a:solidFill>
                            <a:schemeClr val="tx1"/>
                          </a:solidFill>
                          <a:effectLst/>
                          <a:latin typeface="Arial" charset="0"/>
                          <a:cs typeface="Arial" charset="0"/>
                        </a:rPr>
                        <a:t>.</a:t>
                      </a:r>
                      <a:endParaRPr kumimoji="0" lang="en-US" sz="3200" b="0" i="0" u="none" strike="noStrike" cap="none" normalizeH="0" baseline="0" dirty="0">
                        <a:ln>
                          <a:noFill/>
                        </a:ln>
                        <a:solidFill>
                          <a:schemeClr val="tx1"/>
                        </a:solidFill>
                        <a:effectLst/>
                        <a:latin typeface="Arial" charset="0"/>
                        <a:cs typeface="Arial" charset="0"/>
                      </a:endParaRPr>
                    </a:p>
                  </a:txBody>
                  <a:tcPr marL="121920" marR="121920" horzOverflow="overflow">
                    <a:lnL>
                      <a:noFill/>
                    </a:lnL>
                    <a:lnR cap="flat">
                      <a:noFill/>
                    </a:lnR>
                    <a:lnT w="12700" cap="flat" cmpd="sng" algn="ctr">
                      <a:noFill/>
                      <a:prstDash val="solid"/>
                      <a:round/>
                      <a:headEnd type="none" w="med" len="med"/>
                      <a:tailEnd type="none" w="med" len="med"/>
                    </a:lnT>
                    <a:lnB cap="flat">
                      <a:noFill/>
                    </a:lnB>
                    <a:lnTlToBr>
                      <a:noFill/>
                    </a:lnTlToBr>
                    <a:lnBlToTr>
                      <a:noFill/>
                    </a:lnBlToTr>
                    <a:noFill/>
                  </a:tcPr>
                </a:tc>
                <a:extLst>
                  <a:ext uri="{0D108BD9-81ED-4DB2-BD59-A6C34878D82A}">
                    <a16:rowId xmlns:a16="http://schemas.microsoft.com/office/drawing/2014/main" val="10000"/>
                  </a:ext>
                </a:extLst>
              </a:tr>
            </a:tbl>
          </a:graphicData>
        </a:graphic>
      </p:graphicFrame>
      <p:sp>
        <p:nvSpPr>
          <p:cNvPr id="24" name="Text Box 39">
            <a:extLst>
              <a:ext uri="{FF2B5EF4-FFF2-40B4-BE49-F238E27FC236}">
                <a16:creationId xmlns:a16="http://schemas.microsoft.com/office/drawing/2014/main" id="{3E3F5CDF-A9C1-4E7D-B88D-8288D8C56B6F}"/>
              </a:ext>
            </a:extLst>
          </p:cNvPr>
          <p:cNvSpPr txBox="1">
            <a:spLocks noChangeArrowheads="1"/>
          </p:cNvSpPr>
          <p:nvPr/>
        </p:nvSpPr>
        <p:spPr bwMode="auto">
          <a:xfrm>
            <a:off x="2327481" y="7235949"/>
            <a:ext cx="1727200" cy="602467"/>
          </a:xfrm>
          <a:prstGeom prst="rect">
            <a:avLst/>
          </a:prstGeom>
          <a:solidFill>
            <a:schemeClr val="bg1"/>
          </a:solidFill>
          <a:ln w="57150" cmpd="thickThin">
            <a:solidFill>
              <a:schemeClr val="tx1"/>
            </a:solidFill>
            <a:miter lim="800000"/>
            <a:headEnd/>
            <a:tailEnd/>
          </a:ln>
        </p:spPr>
        <p:txBody>
          <a:bodyPr lIns="24000" tIns="24000" rIns="24000" bIns="24000">
            <a:noAutofit/>
          </a:bodyPr>
          <a:lstStyle/>
          <a:p>
            <a:pPr algn="ctr" defTabSz="1219170" fontAlgn="base">
              <a:lnSpc>
                <a:spcPct val="90000"/>
              </a:lnSpc>
              <a:spcBef>
                <a:spcPct val="0"/>
              </a:spcBef>
              <a:spcAft>
                <a:spcPct val="0"/>
              </a:spcAft>
              <a:defRPr/>
            </a:pPr>
            <a:r>
              <a:rPr lang="en-CA" sz="1733" dirty="0" err="1">
                <a:solidFill>
                  <a:srgbClr val="FFFFFF"/>
                </a:solidFill>
                <a:latin typeface="Arial" charset="0"/>
                <a:cs typeface="Arial" charset="0"/>
              </a:rPr>
              <a:t>Kiahk</a:t>
            </a:r>
            <a:endParaRPr lang="en-CA" sz="1733" dirty="0">
              <a:solidFill>
                <a:srgbClr val="FFFFFF"/>
              </a:solidFill>
              <a:latin typeface="Arial" charset="0"/>
              <a:cs typeface="Arial" charset="0"/>
            </a:endParaRPr>
          </a:p>
          <a:p>
            <a:pPr algn="ctr" defTabSz="1219170" fontAlgn="base">
              <a:lnSpc>
                <a:spcPct val="90000"/>
              </a:lnSpc>
              <a:spcBef>
                <a:spcPct val="0"/>
              </a:spcBef>
              <a:spcAft>
                <a:spcPct val="0"/>
              </a:spcAft>
              <a:defRPr/>
            </a:pPr>
            <a:r>
              <a:rPr lang="ar-EG" sz="1733" dirty="0">
                <a:solidFill>
                  <a:srgbClr val="FFFFFF"/>
                </a:solidFill>
                <a:latin typeface="Arial" charset="0"/>
                <a:cs typeface="Arial" charset="0"/>
              </a:rPr>
              <a:t>كيهك</a:t>
            </a:r>
            <a:endParaRPr lang="en-CA" sz="1733" dirty="0">
              <a:solidFill>
                <a:srgbClr val="FFFFFF"/>
              </a:solidFill>
              <a:latin typeface="Arial" charset="0"/>
              <a:cs typeface="Arial" charset="0"/>
            </a:endParaRPr>
          </a:p>
          <a:p>
            <a:pPr algn="ctr" defTabSz="1219170" fontAlgn="base">
              <a:lnSpc>
                <a:spcPct val="90000"/>
              </a:lnSpc>
              <a:spcBef>
                <a:spcPct val="0"/>
              </a:spcBef>
              <a:spcAft>
                <a:spcPct val="0"/>
              </a:spcAft>
              <a:defRPr/>
            </a:pPr>
            <a:endParaRPr lang="en-CA" sz="1067" dirty="0">
              <a:solidFill>
                <a:srgbClr val="FFFFFF"/>
              </a:solidFill>
              <a:latin typeface="Arial" charset="0"/>
              <a:cs typeface="Arial" charset="0"/>
            </a:endParaRPr>
          </a:p>
        </p:txBody>
      </p:sp>
    </p:spTree>
  </p:cSld>
  <p:clrMapOvr>
    <a:masterClrMapping/>
  </p:clrMapOvr>
</p:sld>
</file>

<file path=ppt/slides/slide80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aphicFrame>
        <p:nvGraphicFramePr>
          <p:cNvPr id="8" name="Tableau 7">
            <a:extLst>
              <a:ext uri="{FF2B5EF4-FFF2-40B4-BE49-F238E27FC236}">
                <a16:creationId xmlns:a16="http://schemas.microsoft.com/office/drawing/2014/main" id="{2687A468-F1D6-4600-AAC6-CAC3C529D041}"/>
              </a:ext>
            </a:extLst>
          </p:cNvPr>
          <p:cNvGraphicFramePr>
            <a:graphicFrameLocks noGrp="1"/>
          </p:cNvGraphicFramePr>
          <p:nvPr>
            <p:extLst>
              <p:ext uri="{D42A27DB-BD31-4B8C-83A1-F6EECF244321}">
                <p14:modId xmlns:p14="http://schemas.microsoft.com/office/powerpoint/2010/main" val="475243615"/>
              </p:ext>
            </p:extLst>
          </p:nvPr>
        </p:nvGraphicFramePr>
        <p:xfrm>
          <a:off x="2032000" y="474989"/>
          <a:ext cx="8128000" cy="416560"/>
        </p:xfrm>
        <a:graphic>
          <a:graphicData uri="http://schemas.openxmlformats.org/drawingml/2006/table">
            <a:tbl>
              <a:tblPr firstRow="1" bandRow="1">
                <a:tableStyleId>{2D5ABB26-0587-4C30-8999-92F81FD0307C}</a:tableStyleId>
              </a:tblPr>
              <a:tblGrid>
                <a:gridCol w="8128000">
                  <a:extLst>
                    <a:ext uri="{9D8B030D-6E8A-4147-A177-3AD203B41FA5}">
                      <a16:colId xmlns:a16="http://schemas.microsoft.com/office/drawing/2014/main" val="1752414572"/>
                    </a:ext>
                  </a:extLst>
                </a:gridCol>
              </a:tblGrid>
              <a:tr h="416560">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2100" b="0" dirty="0">
                          <a:solidFill>
                            <a:schemeClr val="tx1"/>
                          </a:solidFill>
                        </a:rPr>
                        <a:t>Répons du psaume - En présence d’un père</a:t>
                      </a:r>
                    </a:p>
                  </a:txBody>
                  <a:tcPr marL="121920" marR="121920">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272886054"/>
                  </a:ext>
                </a:extLst>
              </a:tr>
            </a:tbl>
          </a:graphicData>
        </a:graphic>
      </p:graphicFrame>
      <p:graphicFrame>
        <p:nvGraphicFramePr>
          <p:cNvPr id="9" name="Tableau 8">
            <a:extLst>
              <a:ext uri="{FF2B5EF4-FFF2-40B4-BE49-F238E27FC236}">
                <a16:creationId xmlns:a16="http://schemas.microsoft.com/office/drawing/2014/main" id="{8DB9BECD-DFEA-4E08-98B9-7487F4C152FB}"/>
              </a:ext>
            </a:extLst>
          </p:cNvPr>
          <p:cNvGraphicFramePr>
            <a:graphicFrameLocks noGrp="1"/>
          </p:cNvGraphicFramePr>
          <p:nvPr>
            <p:extLst>
              <p:ext uri="{D42A27DB-BD31-4B8C-83A1-F6EECF244321}">
                <p14:modId xmlns:p14="http://schemas.microsoft.com/office/powerpoint/2010/main" val="392614442"/>
              </p:ext>
            </p:extLst>
          </p:nvPr>
        </p:nvGraphicFramePr>
        <p:xfrm>
          <a:off x="335360" y="901893"/>
          <a:ext cx="11449272" cy="5623560"/>
        </p:xfrm>
        <a:graphic>
          <a:graphicData uri="http://schemas.openxmlformats.org/drawingml/2006/table">
            <a:tbl>
              <a:tblPr firstRow="1" bandRow="1">
                <a:tableStyleId>{2D5ABB26-0587-4C30-8999-92F81FD0307C}</a:tableStyleId>
              </a:tblPr>
              <a:tblGrid>
                <a:gridCol w="4484298">
                  <a:extLst>
                    <a:ext uri="{9D8B030D-6E8A-4147-A177-3AD203B41FA5}">
                      <a16:colId xmlns:a16="http://schemas.microsoft.com/office/drawing/2014/main" val="20000"/>
                    </a:ext>
                  </a:extLst>
                </a:gridCol>
                <a:gridCol w="3816424">
                  <a:extLst>
                    <a:ext uri="{9D8B030D-6E8A-4147-A177-3AD203B41FA5}">
                      <a16:colId xmlns:a16="http://schemas.microsoft.com/office/drawing/2014/main" val="20001"/>
                    </a:ext>
                  </a:extLst>
                </a:gridCol>
                <a:gridCol w="3148550">
                  <a:extLst>
                    <a:ext uri="{9D8B030D-6E8A-4147-A177-3AD203B41FA5}">
                      <a16:colId xmlns:a16="http://schemas.microsoft.com/office/drawing/2014/main" val="2127410635"/>
                    </a:ext>
                  </a:extLst>
                </a:gridCol>
              </a:tblGrid>
              <a:tr h="5191403">
                <a:tc>
                  <a:txBody>
                    <a:bodyPr/>
                    <a:lstStyle/>
                    <a:p>
                      <a:pPr algn="just"/>
                      <a:r>
                        <a:rPr lang="fr-FR" sz="3300" dirty="0" err="1">
                          <a:latin typeface="Coptic1" panose="020B0604020202020204"/>
                        </a:rPr>
                        <a:t>Marou</a:t>
                      </a:r>
                      <a:r>
                        <a:rPr lang="fr-FR" sz="3300" dirty="0">
                          <a:latin typeface="Coptic1" panose="020B0604020202020204"/>
                        </a:rPr>
                        <a:t>[</a:t>
                      </a:r>
                      <a:r>
                        <a:rPr lang="fr-FR" sz="3300" dirty="0" err="1">
                          <a:latin typeface="Coptic1" panose="020B0604020202020204"/>
                        </a:rPr>
                        <a:t>acf</a:t>
                      </a:r>
                      <a:r>
                        <a:rPr lang="fr-FR" sz="3300" baseline="0" dirty="0">
                          <a:latin typeface="Coptic1" panose="020B0604020202020204"/>
                        </a:rPr>
                        <a:t> </a:t>
                      </a:r>
                      <a:r>
                        <a:rPr lang="fr-FR" sz="3300" dirty="0" err="1">
                          <a:latin typeface="Coptic1" panose="020B0604020202020204"/>
                        </a:rPr>
                        <a:t>qen</a:t>
                      </a:r>
                      <a:endParaRPr lang="fr-FR" sz="3300" dirty="0">
                        <a:latin typeface="Coptic1" panose="020B0604020202020204"/>
                      </a:endParaRPr>
                    </a:p>
                    <a:p>
                      <a:pPr algn="just"/>
                      <a:r>
                        <a:rPr lang="fr-FR" sz="3300" dirty="0" err="1">
                          <a:latin typeface="Coptic1" panose="020B0604020202020204"/>
                        </a:rPr>
                        <a:t>tekk~l</a:t>
                      </a:r>
                      <a:r>
                        <a:rPr lang="fr-FR" sz="3300" dirty="0">
                          <a:latin typeface="Coptic1" panose="020B0604020202020204"/>
                        </a:rPr>
                        <a:t>/</a:t>
                      </a:r>
                      <a:r>
                        <a:rPr lang="fr-FR" sz="3300" dirty="0" err="1">
                          <a:latin typeface="Coptic1" panose="020B0604020202020204"/>
                        </a:rPr>
                        <a:t>cia</a:t>
                      </a:r>
                      <a:r>
                        <a:rPr lang="fr-FR" sz="3300" dirty="0">
                          <a:latin typeface="Coptic1" panose="020B0604020202020204"/>
                        </a:rPr>
                        <a:t> </a:t>
                      </a:r>
                      <a:r>
                        <a:rPr lang="fr-FR" sz="3300" dirty="0" err="1">
                          <a:latin typeface="Coptic1" panose="020B0604020202020204"/>
                        </a:rPr>
                        <a:t>n~te</a:t>
                      </a:r>
                      <a:r>
                        <a:rPr lang="fr-FR" sz="3300" baseline="0" dirty="0">
                          <a:latin typeface="Coptic1" panose="020B0604020202020204"/>
                        </a:rPr>
                        <a:t> </a:t>
                      </a:r>
                      <a:r>
                        <a:rPr lang="fr-FR" sz="3300" dirty="0" err="1">
                          <a:latin typeface="Coptic1" panose="020B0604020202020204"/>
                        </a:rPr>
                        <a:t>peflaoc</a:t>
                      </a:r>
                      <a:r>
                        <a:rPr lang="fr-FR" sz="3300" dirty="0">
                          <a:latin typeface="Coptic1" panose="020B0604020202020204"/>
                        </a:rPr>
                        <a:t>: </a:t>
                      </a:r>
                      <a:r>
                        <a:rPr lang="fr-FR" sz="3300" dirty="0" err="1">
                          <a:latin typeface="Coptic1" panose="020B0604020202020204"/>
                        </a:rPr>
                        <a:t>ouoh</a:t>
                      </a:r>
                      <a:r>
                        <a:rPr lang="fr-FR" sz="3300" dirty="0">
                          <a:latin typeface="Coptic1" panose="020B0604020202020204"/>
                        </a:rPr>
                        <a:t> </a:t>
                      </a:r>
                      <a:r>
                        <a:rPr lang="fr-FR" sz="3300" dirty="0" err="1">
                          <a:latin typeface="Coptic1" panose="020B0604020202020204"/>
                        </a:rPr>
                        <a:t>marouc~mou</a:t>
                      </a:r>
                      <a:r>
                        <a:rPr lang="fr-FR" sz="3300" dirty="0">
                          <a:latin typeface="Coptic1" panose="020B0604020202020204"/>
                        </a:rPr>
                        <a:t> </a:t>
                      </a:r>
                      <a:r>
                        <a:rPr lang="fr-FR" sz="3300" dirty="0" err="1">
                          <a:latin typeface="Coptic1" panose="020B0604020202020204"/>
                        </a:rPr>
                        <a:t>e~rof</a:t>
                      </a:r>
                      <a:r>
                        <a:rPr lang="fr-FR" sz="3300" baseline="0" dirty="0">
                          <a:latin typeface="Coptic1" panose="020B0604020202020204"/>
                        </a:rPr>
                        <a:t> </a:t>
                      </a:r>
                      <a:r>
                        <a:rPr lang="fr-FR" sz="3300" dirty="0">
                          <a:latin typeface="Coptic1" panose="020B0604020202020204"/>
                        </a:rPr>
                        <a:t>hi </a:t>
                      </a:r>
                      <a:r>
                        <a:rPr lang="fr-FR" sz="3300" dirty="0" err="1">
                          <a:latin typeface="Coptic1" panose="020B0604020202020204"/>
                        </a:rPr>
                        <a:t>t~kayedra</a:t>
                      </a:r>
                      <a:r>
                        <a:rPr lang="fr-FR" sz="3300" dirty="0">
                          <a:latin typeface="Coptic1" panose="020B0604020202020204"/>
                        </a:rPr>
                        <a:t> </a:t>
                      </a:r>
                      <a:r>
                        <a:rPr lang="fr-FR" sz="3300" dirty="0" err="1">
                          <a:latin typeface="Coptic1" panose="020B0604020202020204"/>
                        </a:rPr>
                        <a:t>n~te</a:t>
                      </a:r>
                      <a:r>
                        <a:rPr lang="fr-FR" sz="3300" dirty="0">
                          <a:latin typeface="Coptic1" panose="020B0604020202020204"/>
                        </a:rPr>
                        <a:t> </a:t>
                      </a:r>
                      <a:r>
                        <a:rPr lang="fr-FR" sz="3300" dirty="0" err="1">
                          <a:latin typeface="Coptic1" panose="020B0604020202020204"/>
                        </a:rPr>
                        <a:t>nip~recbuteroc</a:t>
                      </a:r>
                      <a:r>
                        <a:rPr lang="fr-FR" sz="3300" dirty="0">
                          <a:latin typeface="Coptic1" panose="020B0604020202020204"/>
                        </a:rPr>
                        <a:t>: je</a:t>
                      </a:r>
                      <a:r>
                        <a:rPr lang="fr-FR" sz="3300" baseline="0" dirty="0">
                          <a:latin typeface="Coptic1" panose="020B0604020202020204"/>
                        </a:rPr>
                        <a:t> </a:t>
                      </a:r>
                      <a:r>
                        <a:rPr lang="fr-FR" sz="3300" dirty="0" err="1">
                          <a:latin typeface="Coptic1" panose="020B0604020202020204"/>
                        </a:rPr>
                        <a:t>af,w</a:t>
                      </a:r>
                      <a:r>
                        <a:rPr lang="fr-FR" sz="3300" dirty="0">
                          <a:latin typeface="Coptic1" panose="020B0604020202020204"/>
                        </a:rPr>
                        <a:t> </a:t>
                      </a:r>
                      <a:r>
                        <a:rPr lang="fr-FR" sz="3300" dirty="0" err="1">
                          <a:latin typeface="Coptic1" panose="020B0604020202020204"/>
                        </a:rPr>
                        <a:t>n~oumetiwt</a:t>
                      </a:r>
                      <a:r>
                        <a:rPr lang="fr-FR" sz="3300" dirty="0">
                          <a:latin typeface="Coptic1" panose="020B0604020202020204"/>
                        </a:rPr>
                        <a:t> </a:t>
                      </a:r>
                      <a:r>
                        <a:rPr lang="fr-FR" sz="3300" dirty="0" err="1">
                          <a:latin typeface="Coptic1" panose="020B0604020202020204"/>
                        </a:rPr>
                        <a:t>m~v~r</a:t>
                      </a:r>
                      <a:r>
                        <a:rPr lang="fr-FR" sz="3300" dirty="0">
                          <a:latin typeface="Coptic1" panose="020B0604020202020204"/>
                        </a:rPr>
                        <a:t>/] </a:t>
                      </a:r>
                      <a:r>
                        <a:rPr lang="fr-FR" sz="3300" dirty="0" err="1">
                          <a:latin typeface="Coptic1" panose="020B0604020202020204"/>
                        </a:rPr>
                        <a:t>n~hane~cwou</a:t>
                      </a:r>
                      <a:r>
                        <a:rPr lang="fr-FR" sz="3300" dirty="0">
                          <a:latin typeface="Coptic1" panose="020B0604020202020204"/>
                        </a:rPr>
                        <a:t>: </a:t>
                      </a:r>
                      <a:r>
                        <a:rPr lang="fr-FR" sz="3300" dirty="0" err="1">
                          <a:latin typeface="Coptic1" panose="020B0604020202020204"/>
                        </a:rPr>
                        <a:t>eue~nau</a:t>
                      </a:r>
                      <a:r>
                        <a:rPr lang="fr-FR" sz="3300" dirty="0">
                          <a:latin typeface="Coptic1" panose="020B0604020202020204"/>
                        </a:rPr>
                        <a:t> </a:t>
                      </a:r>
                      <a:r>
                        <a:rPr lang="fr-FR" sz="3300" dirty="0" err="1">
                          <a:latin typeface="Coptic1" panose="020B0604020202020204"/>
                        </a:rPr>
                        <a:t>n~je</a:t>
                      </a:r>
                      <a:endParaRPr lang="fr-FR" sz="3300" dirty="0">
                        <a:latin typeface="Coptic1" panose="020B0604020202020204"/>
                      </a:endParaRPr>
                    </a:p>
                    <a:p>
                      <a:pPr algn="just"/>
                      <a:r>
                        <a:rPr lang="fr-FR" sz="3300" dirty="0">
                          <a:latin typeface="Coptic1" panose="020B0604020202020204"/>
                        </a:rPr>
                        <a:t>n/</a:t>
                      </a:r>
                      <a:r>
                        <a:rPr lang="fr-FR" sz="3300" dirty="0" err="1">
                          <a:latin typeface="Coptic1" panose="020B0604020202020204"/>
                        </a:rPr>
                        <a:t>e~tcoutwn</a:t>
                      </a:r>
                      <a:r>
                        <a:rPr lang="fr-FR" sz="3300" dirty="0">
                          <a:latin typeface="Coptic1" panose="020B0604020202020204"/>
                        </a:rPr>
                        <a:t> </a:t>
                      </a:r>
                      <a:r>
                        <a:rPr lang="fr-FR" sz="3300" dirty="0" err="1">
                          <a:latin typeface="Coptic1" panose="020B0604020202020204"/>
                        </a:rPr>
                        <a:t>ouoh</a:t>
                      </a:r>
                      <a:r>
                        <a:rPr lang="fr-FR" sz="3300" dirty="0">
                          <a:latin typeface="Coptic1" panose="020B0604020202020204"/>
                        </a:rPr>
                        <a:t> </a:t>
                      </a:r>
                      <a:r>
                        <a:rPr lang="fr-FR" sz="3300" dirty="0" err="1">
                          <a:latin typeface="Coptic1" panose="020B0604020202020204"/>
                        </a:rPr>
                        <a:t>eue~ounof</a:t>
                      </a:r>
                      <a:r>
                        <a:rPr lang="fr-FR" sz="3300" dirty="0">
                          <a:latin typeface="Coptic1" panose="020B0604020202020204"/>
                        </a:rPr>
                        <a:t>:</a:t>
                      </a:r>
                    </a:p>
                  </a:txBody>
                  <a:tcPr marL="121920" marR="121920"/>
                </a:tc>
                <a:tc>
                  <a:txBody>
                    <a:bodyPr/>
                    <a:lstStyle/>
                    <a:p>
                      <a:pPr algn="just"/>
                      <a:r>
                        <a:rPr lang="fr-FR" sz="3600" kern="1200" baseline="0" dirty="0">
                          <a:solidFill>
                            <a:schemeClr val="tx1"/>
                          </a:solidFill>
                          <a:latin typeface="+mn-lt"/>
                          <a:ea typeface="+mn-ea"/>
                          <a:cs typeface="+mn-cs"/>
                        </a:rPr>
                        <a:t>Qu’il l’élève sur son peuple et qu’il le bénisse sur des anciens</a:t>
                      </a:r>
                      <a:r>
                        <a:rPr lang="fr-FR" sz="3600" i="1" kern="1200" baseline="0" dirty="0">
                          <a:solidFill>
                            <a:schemeClr val="tx1"/>
                          </a:solidFill>
                          <a:latin typeface="+mn-lt"/>
                          <a:ea typeface="+mn-ea"/>
                          <a:cs typeface="+mn-cs"/>
                        </a:rPr>
                        <a:t> </a:t>
                      </a:r>
                      <a:r>
                        <a:rPr lang="fr-FR" sz="3600" kern="1200" baseline="0" dirty="0">
                          <a:solidFill>
                            <a:schemeClr val="tx1"/>
                          </a:solidFill>
                          <a:latin typeface="+mn-lt"/>
                          <a:ea typeface="+mn-ea"/>
                          <a:cs typeface="+mn-cs"/>
                        </a:rPr>
                        <a:t>car il a rendu la parenté comme les pâturages. Les hommes droit voient cela, et s’en réjouissent.</a:t>
                      </a:r>
                      <a:endParaRPr lang="fr-FR" sz="3600" dirty="0"/>
                    </a:p>
                  </a:txBody>
                  <a:tcPr marL="121920" marR="121920"/>
                </a:tc>
                <a:tc>
                  <a:txBody>
                    <a:bodyPr/>
                    <a:lstStyle/>
                    <a:p>
                      <a:pPr algn="just" rtl="1"/>
                      <a:r>
                        <a:rPr lang="ar-EG" sz="4000" b="0" i="0" u="none" strike="noStrike" kern="1200" baseline="0" dirty="0">
                          <a:solidFill>
                            <a:schemeClr val="tx1"/>
                          </a:solidFill>
                          <a:latin typeface="+mn-lt"/>
                          <a:ea typeface="+mn-ea"/>
                          <a:cs typeface="+mn-cs"/>
                        </a:rPr>
                        <a:t>فليرفعوه في كنيسة</a:t>
                      </a:r>
                      <a:r>
                        <a:rPr lang="fr-FR" sz="4000" b="0" i="0" u="none" strike="noStrike" kern="1200" baseline="0" dirty="0">
                          <a:solidFill>
                            <a:schemeClr val="tx1"/>
                          </a:solidFill>
                          <a:latin typeface="+mn-lt"/>
                          <a:ea typeface="+mn-ea"/>
                          <a:cs typeface="+mn-cs"/>
                        </a:rPr>
                        <a:t> </a:t>
                      </a:r>
                      <a:r>
                        <a:rPr lang="ar-EG" sz="4000" b="0" i="0" u="none" strike="noStrike" kern="1200" baseline="0" dirty="0">
                          <a:solidFill>
                            <a:schemeClr val="tx1"/>
                          </a:solidFill>
                          <a:latin typeface="+mn-lt"/>
                          <a:ea typeface="+mn-ea"/>
                          <a:cs typeface="+mn-cs"/>
                        </a:rPr>
                        <a:t>شعبه وليباركوه علي</a:t>
                      </a:r>
                      <a:r>
                        <a:rPr lang="fr-FR" sz="4000" b="0" i="0" u="none" strike="noStrike" kern="1200" baseline="0" dirty="0">
                          <a:solidFill>
                            <a:schemeClr val="tx1"/>
                          </a:solidFill>
                          <a:latin typeface="+mn-lt"/>
                          <a:ea typeface="+mn-ea"/>
                          <a:cs typeface="+mn-cs"/>
                        </a:rPr>
                        <a:t> </a:t>
                      </a:r>
                      <a:r>
                        <a:rPr lang="ar-EG" sz="4000" b="0" i="0" u="none" strike="noStrike" kern="1200" baseline="0" dirty="0">
                          <a:solidFill>
                            <a:schemeClr val="tx1"/>
                          </a:solidFill>
                          <a:latin typeface="+mn-lt"/>
                          <a:ea typeface="+mn-ea"/>
                          <a:cs typeface="+mn-cs"/>
                        </a:rPr>
                        <a:t>منابر الشيوخ </a:t>
                      </a:r>
                      <a:r>
                        <a:rPr lang="ar-EG" sz="4000" b="0" i="0" u="none" strike="noStrike" kern="1200" baseline="0" dirty="0" err="1">
                          <a:solidFill>
                            <a:schemeClr val="tx1"/>
                          </a:solidFill>
                          <a:latin typeface="+mn-lt"/>
                          <a:ea typeface="+mn-ea"/>
                          <a:cs typeface="+mn-cs"/>
                        </a:rPr>
                        <a:t>لأنة</a:t>
                      </a:r>
                      <a:endParaRPr lang="ar-EG" sz="4000" b="0" i="0" u="none" strike="noStrike" kern="1200" baseline="0" dirty="0">
                        <a:solidFill>
                          <a:schemeClr val="tx1"/>
                        </a:solidFill>
                        <a:latin typeface="+mn-lt"/>
                        <a:ea typeface="+mn-ea"/>
                        <a:cs typeface="+mn-cs"/>
                      </a:endParaRPr>
                    </a:p>
                    <a:p>
                      <a:pPr algn="just" rtl="1"/>
                      <a:r>
                        <a:rPr lang="ar-EG" sz="4000" b="0" i="0" u="none" strike="noStrike" kern="1200" baseline="0" dirty="0">
                          <a:solidFill>
                            <a:schemeClr val="tx1"/>
                          </a:solidFill>
                          <a:latin typeface="+mn-lt"/>
                          <a:ea typeface="+mn-ea"/>
                          <a:cs typeface="+mn-cs"/>
                        </a:rPr>
                        <a:t>جعل أبوة مثل الخراف.</a:t>
                      </a:r>
                      <a:r>
                        <a:rPr lang="fr-FR" sz="4000" b="0" i="0" u="none" strike="noStrike" kern="1200" baseline="0" dirty="0">
                          <a:solidFill>
                            <a:schemeClr val="tx1"/>
                          </a:solidFill>
                          <a:latin typeface="+mn-lt"/>
                          <a:ea typeface="+mn-ea"/>
                          <a:cs typeface="+mn-cs"/>
                        </a:rPr>
                        <a:t> </a:t>
                      </a:r>
                      <a:r>
                        <a:rPr lang="ar-EG" sz="4000" b="0" i="0" u="none" strike="noStrike" kern="1200" baseline="0" dirty="0">
                          <a:solidFill>
                            <a:schemeClr val="tx1"/>
                          </a:solidFill>
                          <a:latin typeface="+mn-lt"/>
                          <a:ea typeface="+mn-ea"/>
                          <a:cs typeface="+mn-cs"/>
                        </a:rPr>
                        <a:t>يُبصِرُ المستقيمون</a:t>
                      </a:r>
                      <a:r>
                        <a:rPr lang="fr-FR" sz="4000" b="0" i="0" u="none" strike="noStrike" kern="1200" baseline="0" dirty="0">
                          <a:solidFill>
                            <a:schemeClr val="tx1"/>
                          </a:solidFill>
                          <a:latin typeface="+mn-lt"/>
                          <a:ea typeface="+mn-ea"/>
                          <a:cs typeface="+mn-cs"/>
                        </a:rPr>
                        <a:t> </a:t>
                      </a:r>
                      <a:r>
                        <a:rPr lang="ar-EG" sz="4000" b="0" i="0" u="none" strike="noStrike" kern="1200" baseline="0" dirty="0">
                          <a:solidFill>
                            <a:schemeClr val="tx1"/>
                          </a:solidFill>
                          <a:latin typeface="+mn-lt"/>
                          <a:ea typeface="+mn-ea"/>
                          <a:cs typeface="+mn-cs"/>
                        </a:rPr>
                        <a:t>ويفرحون</a:t>
                      </a:r>
                      <a:endParaRPr lang="fr-FR" sz="4400" dirty="0"/>
                    </a:p>
                  </a:txBody>
                  <a:tcPr marL="121920" marR="121920"/>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1750968867"/>
      </p:ext>
    </p:extLst>
  </p:cSld>
  <p:clrMapOvr>
    <a:masterClrMapping/>
  </p:clrMapOvr>
</p:sld>
</file>

<file path=ppt/slides/slide80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aphicFrame>
        <p:nvGraphicFramePr>
          <p:cNvPr id="5" name="Tableau 4">
            <a:extLst>
              <a:ext uri="{FF2B5EF4-FFF2-40B4-BE49-F238E27FC236}">
                <a16:creationId xmlns:a16="http://schemas.microsoft.com/office/drawing/2014/main" id="{1001DFD2-F7ED-43BB-B80A-2DCF4819C148}"/>
              </a:ext>
            </a:extLst>
          </p:cNvPr>
          <p:cNvGraphicFramePr>
            <a:graphicFrameLocks noGrp="1"/>
          </p:cNvGraphicFramePr>
          <p:nvPr>
            <p:extLst>
              <p:ext uri="{D42A27DB-BD31-4B8C-83A1-F6EECF244321}">
                <p14:modId xmlns:p14="http://schemas.microsoft.com/office/powerpoint/2010/main" val="2059933623"/>
              </p:ext>
            </p:extLst>
          </p:nvPr>
        </p:nvGraphicFramePr>
        <p:xfrm>
          <a:off x="335361" y="434340"/>
          <a:ext cx="11449272" cy="5943600"/>
        </p:xfrm>
        <a:graphic>
          <a:graphicData uri="http://schemas.openxmlformats.org/drawingml/2006/table">
            <a:tbl>
              <a:tblPr firstRow="1" bandRow="1">
                <a:tableStyleId>{2D5ABB26-0587-4C30-8999-92F81FD0307C}</a:tableStyleId>
              </a:tblPr>
              <a:tblGrid>
                <a:gridCol w="4287385">
                  <a:extLst>
                    <a:ext uri="{9D8B030D-6E8A-4147-A177-3AD203B41FA5}">
                      <a16:colId xmlns:a16="http://schemas.microsoft.com/office/drawing/2014/main" val="221178946"/>
                    </a:ext>
                  </a:extLst>
                </a:gridCol>
                <a:gridCol w="3954466">
                  <a:extLst>
                    <a:ext uri="{9D8B030D-6E8A-4147-A177-3AD203B41FA5}">
                      <a16:colId xmlns:a16="http://schemas.microsoft.com/office/drawing/2014/main" val="2585356122"/>
                    </a:ext>
                  </a:extLst>
                </a:gridCol>
                <a:gridCol w="3207421">
                  <a:extLst>
                    <a:ext uri="{9D8B030D-6E8A-4147-A177-3AD203B41FA5}">
                      <a16:colId xmlns:a16="http://schemas.microsoft.com/office/drawing/2014/main" val="4011658394"/>
                    </a:ext>
                  </a:extLst>
                </a:gridCol>
              </a:tblGrid>
              <a:tr h="5943600">
                <a:tc>
                  <a:txBody>
                    <a:bodyPr/>
                    <a:lstStyle/>
                    <a:p>
                      <a:pPr algn="just"/>
                      <a:r>
                        <a:rPr lang="fr-FR" sz="4400" dirty="0" err="1">
                          <a:latin typeface="Coptic1" panose="020B0604020202020204"/>
                        </a:rPr>
                        <a:t>Afwrk</a:t>
                      </a:r>
                      <a:r>
                        <a:rPr lang="fr-FR" sz="4400" dirty="0">
                          <a:latin typeface="Coptic1" panose="020B0604020202020204"/>
                        </a:rPr>
                        <a:t> </a:t>
                      </a:r>
                      <a:r>
                        <a:rPr lang="fr-FR" sz="4400" dirty="0" err="1">
                          <a:latin typeface="Coptic1" panose="020B0604020202020204"/>
                        </a:rPr>
                        <a:t>n~je</a:t>
                      </a:r>
                      <a:r>
                        <a:rPr lang="fr-FR" sz="4400" dirty="0">
                          <a:latin typeface="Coptic1" panose="020B0604020202020204"/>
                        </a:rPr>
                        <a:t> </a:t>
                      </a:r>
                      <a:r>
                        <a:rPr lang="fr-FR" sz="4400" dirty="0" err="1">
                          <a:latin typeface="Coptic1" panose="020B0604020202020204"/>
                        </a:rPr>
                        <a:t>Po#c</a:t>
                      </a:r>
                      <a:r>
                        <a:rPr lang="fr-FR" sz="4400" dirty="0">
                          <a:latin typeface="Coptic1" panose="020B0604020202020204"/>
                        </a:rPr>
                        <a:t># </a:t>
                      </a:r>
                      <a:r>
                        <a:rPr lang="fr-FR" sz="4400" dirty="0" err="1">
                          <a:latin typeface="Coptic1" panose="020B0604020202020204"/>
                        </a:rPr>
                        <a:t>ouoh</a:t>
                      </a:r>
                      <a:r>
                        <a:rPr lang="fr-FR" sz="4400" dirty="0">
                          <a:latin typeface="Coptic1" panose="020B0604020202020204"/>
                        </a:rPr>
                        <a:t> </a:t>
                      </a:r>
                      <a:r>
                        <a:rPr lang="fr-FR" sz="4400" dirty="0" err="1">
                          <a:latin typeface="Coptic1" panose="020B0604020202020204"/>
                        </a:rPr>
                        <a:t>n~nefouwm</a:t>
                      </a:r>
                      <a:r>
                        <a:rPr lang="fr-FR" sz="4400" dirty="0">
                          <a:latin typeface="Coptic1" panose="020B0604020202020204"/>
                        </a:rPr>
                        <a:t> </a:t>
                      </a:r>
                      <a:r>
                        <a:rPr lang="fr-FR" sz="4400" dirty="0" err="1">
                          <a:latin typeface="Coptic1" panose="020B0604020202020204"/>
                        </a:rPr>
                        <a:t>n~h~y</a:t>
                      </a:r>
                      <a:r>
                        <a:rPr lang="fr-FR" sz="4400" dirty="0">
                          <a:latin typeface="Coptic1" panose="020B0604020202020204"/>
                        </a:rPr>
                        <a:t>/f: je </a:t>
                      </a:r>
                      <a:r>
                        <a:rPr lang="fr-FR" sz="4400" dirty="0" err="1">
                          <a:latin typeface="Coptic1" panose="020B0604020202020204"/>
                        </a:rPr>
                        <a:t>n~yok</a:t>
                      </a:r>
                      <a:r>
                        <a:rPr lang="fr-FR" sz="4400" dirty="0">
                          <a:latin typeface="Coptic1" panose="020B0604020202020204"/>
                        </a:rPr>
                        <a:t> </a:t>
                      </a:r>
                      <a:r>
                        <a:rPr lang="fr-FR" sz="4400" dirty="0" err="1">
                          <a:latin typeface="Coptic1" panose="020B0604020202020204"/>
                        </a:rPr>
                        <a:t>pe</a:t>
                      </a:r>
                      <a:r>
                        <a:rPr lang="fr-FR" sz="4400" dirty="0">
                          <a:latin typeface="Coptic1" panose="020B0604020202020204"/>
                        </a:rPr>
                        <a:t> </a:t>
                      </a:r>
                      <a:r>
                        <a:rPr lang="fr-FR" sz="4400" dirty="0" err="1">
                          <a:latin typeface="Coptic1" panose="020B0604020202020204"/>
                        </a:rPr>
                        <a:t>v~ou</a:t>
                      </a:r>
                      <a:r>
                        <a:rPr lang="fr-FR" sz="4400" dirty="0">
                          <a:latin typeface="Coptic1" panose="020B0604020202020204"/>
                        </a:rPr>
                        <a:t>/b sa </a:t>
                      </a:r>
                      <a:r>
                        <a:rPr lang="fr-FR" sz="4400" dirty="0" err="1">
                          <a:latin typeface="Coptic1" panose="020B0604020202020204"/>
                        </a:rPr>
                        <a:t>e~neh</a:t>
                      </a:r>
                      <a:r>
                        <a:rPr lang="fr-FR" sz="4400" dirty="0">
                          <a:latin typeface="Coptic1" panose="020B0604020202020204"/>
                        </a:rPr>
                        <a:t>: kata </a:t>
                      </a:r>
                      <a:r>
                        <a:rPr lang="fr-FR" sz="4400" dirty="0" err="1">
                          <a:latin typeface="Coptic1" panose="020B0604020202020204"/>
                        </a:rPr>
                        <a:t>t~taxic</a:t>
                      </a:r>
                      <a:r>
                        <a:rPr lang="fr-FR" sz="4400" baseline="0" dirty="0">
                          <a:latin typeface="Coptic1" panose="020B0604020202020204"/>
                        </a:rPr>
                        <a:t> </a:t>
                      </a:r>
                      <a:r>
                        <a:rPr lang="fr-FR" sz="4400" dirty="0" err="1">
                          <a:latin typeface="Coptic1" panose="020B0604020202020204"/>
                        </a:rPr>
                        <a:t>m~Mel,icedek</a:t>
                      </a:r>
                      <a:r>
                        <a:rPr lang="fr-FR" sz="4400" dirty="0">
                          <a:latin typeface="Coptic1" panose="020B0604020202020204"/>
                        </a:rPr>
                        <a:t>. </a:t>
                      </a:r>
                    </a:p>
                  </a:txBody>
                  <a:tcPr marL="121920" marR="121920"/>
                </a:tc>
                <a:tc>
                  <a:txBody>
                    <a:bodyPr/>
                    <a:lstStyle/>
                    <a:p>
                      <a:pPr algn="just"/>
                      <a:r>
                        <a:rPr lang="fr-FR" sz="4000" kern="1200" baseline="0" dirty="0">
                          <a:solidFill>
                            <a:schemeClr val="tx1"/>
                          </a:solidFill>
                          <a:latin typeface="+mn-lt"/>
                          <a:ea typeface="+mn-ea"/>
                          <a:cs typeface="+mn-cs"/>
                        </a:rPr>
                        <a:t>Le Seigneur l’a juré et il ne se repentira pas que tu es prêtre éternellement selon le rite de Melchisédech. Alléluia</a:t>
                      </a:r>
                    </a:p>
                    <a:p>
                      <a:pPr algn="just"/>
                      <a:endParaRPr lang="fr-FR" sz="4000" dirty="0"/>
                    </a:p>
                  </a:txBody>
                  <a:tcPr marL="121920" marR="121920"/>
                </a:tc>
                <a:tc>
                  <a:txBody>
                    <a:bodyPr/>
                    <a:lstStyle/>
                    <a:p>
                      <a:pPr algn="just" rtl="1"/>
                      <a:r>
                        <a:rPr lang="ar-EG" sz="4400" b="0" i="0" u="none" strike="noStrike" kern="1200" baseline="0" dirty="0">
                          <a:solidFill>
                            <a:schemeClr val="tx1"/>
                          </a:solidFill>
                          <a:latin typeface="+mn-lt"/>
                          <a:ea typeface="+mn-ea"/>
                          <a:cs typeface="+mn-cs"/>
                        </a:rPr>
                        <a:t>أقسم الرب و لن يندم</a:t>
                      </a:r>
                      <a:r>
                        <a:rPr lang="fr-FR" sz="4400" b="0" i="0" u="none" strike="noStrike" kern="1200" baseline="0" dirty="0">
                          <a:solidFill>
                            <a:schemeClr val="tx1"/>
                          </a:solidFill>
                          <a:latin typeface="+mn-lt"/>
                          <a:ea typeface="+mn-ea"/>
                          <a:cs typeface="+mn-cs"/>
                        </a:rPr>
                        <a:t> </a:t>
                      </a:r>
                      <a:r>
                        <a:rPr lang="ar-EG" sz="4400" b="0" i="0" u="none" strike="noStrike" kern="1200" baseline="0" dirty="0">
                          <a:solidFill>
                            <a:schemeClr val="tx1"/>
                          </a:solidFill>
                          <a:latin typeface="+mn-lt"/>
                          <a:ea typeface="+mn-ea"/>
                          <a:cs typeface="+mn-cs"/>
                        </a:rPr>
                        <a:t>أنك أنت هو الكاهن</a:t>
                      </a:r>
                      <a:r>
                        <a:rPr lang="fr-FR" sz="4400" b="0" i="0" u="none" strike="noStrike" kern="1200" baseline="0" dirty="0">
                          <a:solidFill>
                            <a:schemeClr val="tx1"/>
                          </a:solidFill>
                          <a:latin typeface="+mn-lt"/>
                          <a:ea typeface="+mn-ea"/>
                          <a:cs typeface="+mn-cs"/>
                        </a:rPr>
                        <a:t> </a:t>
                      </a:r>
                      <a:r>
                        <a:rPr lang="ar-EG" sz="4400" b="0" i="0" u="none" strike="noStrike" kern="1200" baseline="0" dirty="0">
                          <a:solidFill>
                            <a:schemeClr val="tx1"/>
                          </a:solidFill>
                          <a:latin typeface="+mn-lt"/>
                          <a:ea typeface="+mn-ea"/>
                          <a:cs typeface="+mn-cs"/>
                        </a:rPr>
                        <a:t>إلي الأبد علي طقس</a:t>
                      </a:r>
                      <a:r>
                        <a:rPr lang="fr-FR" sz="4400" b="0" i="0" u="none" strike="noStrike" kern="1200" baseline="0" dirty="0">
                          <a:solidFill>
                            <a:schemeClr val="tx1"/>
                          </a:solidFill>
                          <a:latin typeface="+mn-lt"/>
                          <a:ea typeface="+mn-ea"/>
                          <a:cs typeface="+mn-cs"/>
                        </a:rPr>
                        <a:t> </a:t>
                      </a:r>
                      <a:r>
                        <a:rPr lang="ar-EG" sz="4400" b="0" i="0" u="none" strike="noStrike" kern="1200" baseline="0" dirty="0" err="1">
                          <a:solidFill>
                            <a:schemeClr val="tx1"/>
                          </a:solidFill>
                          <a:latin typeface="+mn-lt"/>
                          <a:ea typeface="+mn-ea"/>
                          <a:cs typeface="+mn-cs"/>
                        </a:rPr>
                        <a:t>ملشيصادق</a:t>
                      </a:r>
                      <a:endParaRPr lang="fr-FR" sz="4400" b="0" i="0" u="none" strike="noStrike" kern="1200" baseline="0" dirty="0">
                        <a:solidFill>
                          <a:schemeClr val="tx1"/>
                        </a:solidFill>
                        <a:latin typeface="+mn-lt"/>
                        <a:ea typeface="+mn-ea"/>
                        <a:cs typeface="+mn-cs"/>
                      </a:endParaRPr>
                    </a:p>
                    <a:p>
                      <a:pPr algn="just" rtl="1"/>
                      <a:r>
                        <a:rPr kumimoji="0" lang="ar-SA" sz="4400" b="0" i="0" u="none" strike="noStrike" cap="none" normalizeH="0" baseline="0" dirty="0" err="1">
                          <a:ln>
                            <a:noFill/>
                          </a:ln>
                          <a:solidFill>
                            <a:schemeClr val="tx1"/>
                          </a:solidFill>
                          <a:effectLst/>
                          <a:latin typeface="Arial" charset="0"/>
                          <a:cs typeface="Arial" charset="0"/>
                        </a:rPr>
                        <a:t>هلليلويا</a:t>
                      </a:r>
                      <a:endParaRPr lang="fr-FR" sz="4400" b="0" i="0" u="none" strike="noStrike" kern="1200" baseline="0" dirty="0">
                        <a:solidFill>
                          <a:schemeClr val="tx1"/>
                        </a:solidFill>
                        <a:latin typeface="+mn-lt"/>
                        <a:ea typeface="+mn-ea"/>
                        <a:cs typeface="+mn-cs"/>
                      </a:endParaRPr>
                    </a:p>
                  </a:txBody>
                  <a:tcPr marL="121920" marR="121920"/>
                </a:tc>
                <a:extLst>
                  <a:ext uri="{0D108BD9-81ED-4DB2-BD59-A6C34878D82A}">
                    <a16:rowId xmlns:a16="http://schemas.microsoft.com/office/drawing/2014/main" val="3019116063"/>
                  </a:ext>
                </a:extLst>
              </a:tr>
            </a:tbl>
          </a:graphicData>
        </a:graphic>
      </p:graphicFrame>
    </p:spTree>
    <p:extLst>
      <p:ext uri="{BB962C8B-B14F-4D97-AF65-F5344CB8AC3E}">
        <p14:creationId xmlns:p14="http://schemas.microsoft.com/office/powerpoint/2010/main" val="3006715031"/>
      </p:ext>
    </p:extLst>
  </p:cSld>
  <p:clrMapOvr>
    <a:masterClrMapping/>
  </p:clrMapOvr>
</p:sld>
</file>

<file path=ppt/slides/slide80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aphicFrame>
        <p:nvGraphicFramePr>
          <p:cNvPr id="7" name="Tableau 6">
            <a:extLst>
              <a:ext uri="{FF2B5EF4-FFF2-40B4-BE49-F238E27FC236}">
                <a16:creationId xmlns:a16="http://schemas.microsoft.com/office/drawing/2014/main" id="{3221A888-F20E-4558-9BD8-5A4BCA0FAE91}"/>
              </a:ext>
            </a:extLst>
          </p:cNvPr>
          <p:cNvGraphicFramePr>
            <a:graphicFrameLocks noGrp="1"/>
          </p:cNvGraphicFramePr>
          <p:nvPr>
            <p:extLst>
              <p:ext uri="{D42A27DB-BD31-4B8C-83A1-F6EECF244321}">
                <p14:modId xmlns:p14="http://schemas.microsoft.com/office/powerpoint/2010/main" val="900153994"/>
              </p:ext>
            </p:extLst>
          </p:nvPr>
        </p:nvGraphicFramePr>
        <p:xfrm>
          <a:off x="335360" y="476672"/>
          <a:ext cx="11521281" cy="5989320"/>
        </p:xfrm>
        <a:graphic>
          <a:graphicData uri="http://schemas.openxmlformats.org/drawingml/2006/table">
            <a:tbl>
              <a:tblPr firstRow="1" bandRow="1">
                <a:tableStyleId>{2D5ABB26-0587-4C30-8999-92F81FD0307C}</a:tableStyleId>
              </a:tblPr>
              <a:tblGrid>
                <a:gridCol w="4320480">
                  <a:extLst>
                    <a:ext uri="{9D8B030D-6E8A-4147-A177-3AD203B41FA5}">
                      <a16:colId xmlns:a16="http://schemas.microsoft.com/office/drawing/2014/main" val="221178946"/>
                    </a:ext>
                  </a:extLst>
                </a:gridCol>
                <a:gridCol w="3834299">
                  <a:extLst>
                    <a:ext uri="{9D8B030D-6E8A-4147-A177-3AD203B41FA5}">
                      <a16:colId xmlns:a16="http://schemas.microsoft.com/office/drawing/2014/main" val="2585356122"/>
                    </a:ext>
                  </a:extLst>
                </a:gridCol>
                <a:gridCol w="3366502">
                  <a:extLst>
                    <a:ext uri="{9D8B030D-6E8A-4147-A177-3AD203B41FA5}">
                      <a16:colId xmlns:a16="http://schemas.microsoft.com/office/drawing/2014/main" val="4011658394"/>
                    </a:ext>
                  </a:extLst>
                </a:gridCol>
              </a:tblGrid>
              <a:tr h="5616624">
                <a:tc>
                  <a:txBody>
                    <a:bodyPr/>
                    <a:lstStyle/>
                    <a:p>
                      <a:pPr algn="just"/>
                      <a:r>
                        <a:rPr lang="fr-FR" sz="3600" dirty="0" err="1">
                          <a:latin typeface="Coptic1" panose="020B0604020202020204"/>
                        </a:rPr>
                        <a:t>Po#c</a:t>
                      </a:r>
                      <a:r>
                        <a:rPr lang="fr-FR" sz="3600" dirty="0">
                          <a:latin typeface="Coptic1" panose="020B0604020202020204"/>
                        </a:rPr>
                        <a:t># </a:t>
                      </a:r>
                      <a:r>
                        <a:rPr lang="fr-FR" sz="3600" dirty="0" err="1">
                          <a:latin typeface="Coptic1" panose="020B0604020202020204"/>
                        </a:rPr>
                        <a:t>caouinam</a:t>
                      </a:r>
                      <a:r>
                        <a:rPr lang="fr-FR" sz="3600" dirty="0">
                          <a:latin typeface="Coptic1" panose="020B0604020202020204"/>
                        </a:rPr>
                        <a:t> </a:t>
                      </a:r>
                      <a:r>
                        <a:rPr lang="fr-FR" sz="3600" dirty="0" err="1">
                          <a:latin typeface="Coptic1" panose="020B0604020202020204"/>
                        </a:rPr>
                        <a:t>m~mok</a:t>
                      </a:r>
                      <a:r>
                        <a:rPr lang="fr-FR" sz="3600" dirty="0">
                          <a:latin typeface="Coptic1" panose="020B0604020202020204"/>
                        </a:rPr>
                        <a:t> </a:t>
                      </a:r>
                      <a:r>
                        <a:rPr lang="fr-FR" sz="3600" dirty="0" err="1">
                          <a:latin typeface="Coptic1" panose="020B0604020202020204"/>
                        </a:rPr>
                        <a:t>peniwt</a:t>
                      </a:r>
                      <a:r>
                        <a:rPr lang="fr-FR" sz="3600" dirty="0">
                          <a:latin typeface="Coptic1" panose="020B0604020202020204"/>
                        </a:rPr>
                        <a:t> </a:t>
                      </a:r>
                      <a:r>
                        <a:rPr lang="fr-FR" sz="3600" dirty="0" err="1">
                          <a:latin typeface="Coptic1" panose="020B0604020202020204"/>
                        </a:rPr>
                        <a:t>eyouab</a:t>
                      </a:r>
                      <a:r>
                        <a:rPr lang="fr-FR" sz="3600" baseline="0" dirty="0">
                          <a:latin typeface="Coptic1" panose="020B0604020202020204"/>
                        </a:rPr>
                        <a:t> </a:t>
                      </a:r>
                      <a:r>
                        <a:rPr lang="fr-FR" sz="3600" dirty="0" err="1">
                          <a:latin typeface="Coptic1" panose="020B0604020202020204"/>
                        </a:rPr>
                        <a:t>m~patiar</a:t>
                      </a:r>
                      <a:r>
                        <a:rPr lang="fr-FR" sz="3600" dirty="0">
                          <a:latin typeface="Coptic1" panose="020B0604020202020204"/>
                        </a:rPr>
                        <a:t>,/c papa </a:t>
                      </a:r>
                      <a:r>
                        <a:rPr lang="fr-FR" sz="3600" dirty="0" err="1">
                          <a:latin typeface="Coptic1" panose="020B0604020202020204"/>
                        </a:rPr>
                        <a:t>abba</a:t>
                      </a:r>
                      <a:r>
                        <a:rPr lang="fr-FR" sz="3600" dirty="0">
                          <a:latin typeface="Coptic1" panose="020B0604020202020204"/>
                        </a:rPr>
                        <a:t> </a:t>
                      </a:r>
                      <a:r>
                        <a:rPr lang="fr-FR" sz="3600" dirty="0" err="1">
                          <a:latin typeface="Coptic1" panose="020B0604020202020204"/>
                        </a:rPr>
                        <a:t>Tawadroc</a:t>
                      </a:r>
                      <a:r>
                        <a:rPr lang="fr-FR" sz="3600" dirty="0">
                          <a:latin typeface="Coptic1" panose="020B0604020202020204"/>
                        </a:rPr>
                        <a:t> </a:t>
                      </a:r>
                      <a:r>
                        <a:rPr lang="fr-FR" sz="3600" dirty="0" err="1">
                          <a:latin typeface="Coptic1" panose="020B0604020202020204"/>
                        </a:rPr>
                        <a:t>pimah</a:t>
                      </a:r>
                      <a:r>
                        <a:rPr lang="fr-FR" sz="3600" dirty="0">
                          <a:latin typeface="Coptic1" panose="020B0604020202020204"/>
                        </a:rPr>
                        <a:t> </a:t>
                      </a:r>
                      <a:r>
                        <a:rPr lang="fr-FR" sz="3600" dirty="0" err="1">
                          <a:latin typeface="Coptic1" panose="020B0604020202020204"/>
                        </a:rPr>
                        <a:t>c~nau</a:t>
                      </a:r>
                      <a:r>
                        <a:rPr lang="fr-FR" sz="3600" dirty="0">
                          <a:latin typeface="Coptic1" panose="020B0604020202020204"/>
                        </a:rPr>
                        <a:t>.</a:t>
                      </a:r>
                      <a:r>
                        <a:rPr lang="fr-FR" sz="3600" baseline="0" dirty="0">
                          <a:latin typeface="Coptic1" panose="020B0604020202020204"/>
                        </a:rPr>
                        <a:t> Nem </a:t>
                      </a:r>
                      <a:r>
                        <a:rPr lang="fr-FR" sz="3600" baseline="0" dirty="0" err="1">
                          <a:latin typeface="Coptic1" panose="020B0604020202020204"/>
                        </a:rPr>
                        <a:t>peniwt</a:t>
                      </a:r>
                      <a:r>
                        <a:rPr lang="fr-FR" sz="3600" baseline="0" dirty="0">
                          <a:latin typeface="Coptic1" panose="020B0604020202020204"/>
                        </a:rPr>
                        <a:t> </a:t>
                      </a:r>
                      <a:r>
                        <a:rPr lang="fr-FR" sz="3600" baseline="0" dirty="0" err="1">
                          <a:latin typeface="Coptic1" panose="020B0604020202020204"/>
                        </a:rPr>
                        <a:t>n~e~pickopoc</a:t>
                      </a:r>
                      <a:r>
                        <a:rPr lang="fr-FR" sz="3600" baseline="0" dirty="0">
                          <a:latin typeface="Coptic1" panose="020B0604020202020204"/>
                        </a:rPr>
                        <a:t> </a:t>
                      </a:r>
                      <a:r>
                        <a:rPr lang="fr-FR" sz="3600" baseline="0" dirty="0" err="1">
                          <a:latin typeface="Coptic1" panose="020B0604020202020204"/>
                        </a:rPr>
                        <a:t>abba</a:t>
                      </a:r>
                      <a:r>
                        <a:rPr lang="fr-FR" sz="3600" baseline="0" dirty="0">
                          <a:latin typeface="Coptic1" panose="020B0604020202020204"/>
                        </a:rPr>
                        <a:t> Mark.</a:t>
                      </a:r>
                      <a:r>
                        <a:rPr lang="fr-FR" sz="3600" dirty="0">
                          <a:latin typeface="Coptic1" panose="020B0604020202020204"/>
                        </a:rPr>
                        <a:t> </a:t>
                      </a:r>
                      <a:r>
                        <a:rPr lang="fr-FR" sz="3600" dirty="0" err="1">
                          <a:latin typeface="Coptic1" panose="020B0604020202020204"/>
                        </a:rPr>
                        <a:t>Po#c</a:t>
                      </a:r>
                      <a:r>
                        <a:rPr lang="fr-FR" sz="3600" dirty="0">
                          <a:latin typeface="Coptic1" panose="020B0604020202020204"/>
                        </a:rPr>
                        <a:t>#</a:t>
                      </a:r>
                      <a:r>
                        <a:rPr lang="fr-FR" sz="3600" baseline="0" dirty="0">
                          <a:latin typeface="Coptic1" panose="020B0604020202020204"/>
                        </a:rPr>
                        <a:t> </a:t>
                      </a:r>
                      <a:r>
                        <a:rPr lang="fr-FR" sz="3600" dirty="0" err="1">
                          <a:latin typeface="Coptic1" panose="020B0604020202020204"/>
                        </a:rPr>
                        <a:t>efe~a~reh</a:t>
                      </a:r>
                      <a:r>
                        <a:rPr lang="fr-FR" sz="3600" dirty="0">
                          <a:latin typeface="Coptic1" panose="020B0604020202020204"/>
                        </a:rPr>
                        <a:t> </a:t>
                      </a:r>
                      <a:r>
                        <a:rPr lang="fr-FR" sz="3600" dirty="0" err="1">
                          <a:latin typeface="Coptic1" panose="020B0604020202020204"/>
                        </a:rPr>
                        <a:t>e~petenwnq</a:t>
                      </a:r>
                      <a:r>
                        <a:rPr lang="fr-FR" sz="3600" dirty="0">
                          <a:latin typeface="Coptic1" panose="020B0604020202020204"/>
                        </a:rPr>
                        <a:t>.</a:t>
                      </a:r>
                    </a:p>
                  </a:txBody>
                  <a:tcPr marL="121920" marR="121920"/>
                </a:tc>
                <a:tc>
                  <a:txBody>
                    <a:bodyPr/>
                    <a:lstStyle/>
                    <a:p>
                      <a:pPr algn="just"/>
                      <a:r>
                        <a:rPr lang="fr-FR" sz="3700" kern="1200" baseline="0" dirty="0">
                          <a:solidFill>
                            <a:schemeClr val="tx1"/>
                          </a:solidFill>
                          <a:latin typeface="+mn-lt"/>
                          <a:ea typeface="+mn-ea"/>
                          <a:cs typeface="+mn-cs"/>
                        </a:rPr>
                        <a:t>Le Seigneur est à ta droite</a:t>
                      </a:r>
                      <a:r>
                        <a:rPr lang="fr-FR" sz="3700" i="1" kern="1200" baseline="0" dirty="0">
                          <a:solidFill>
                            <a:schemeClr val="tx1"/>
                          </a:solidFill>
                          <a:latin typeface="+mn-lt"/>
                          <a:ea typeface="+mn-ea"/>
                          <a:cs typeface="+mn-cs"/>
                        </a:rPr>
                        <a:t> </a:t>
                      </a:r>
                      <a:r>
                        <a:rPr lang="fr-FR" sz="3700" i="0" u="none" kern="1200" baseline="0" dirty="0">
                          <a:solidFill>
                            <a:schemeClr val="tx1"/>
                          </a:solidFill>
                          <a:latin typeface="+mn-lt"/>
                          <a:ea typeface="+mn-ea"/>
                          <a:cs typeface="+mn-cs"/>
                        </a:rPr>
                        <a:t>notre</a:t>
                      </a:r>
                      <a:r>
                        <a:rPr lang="fr-FR" sz="3700" i="1" kern="1200" baseline="0" dirty="0">
                          <a:solidFill>
                            <a:schemeClr val="tx1"/>
                          </a:solidFill>
                          <a:latin typeface="+mn-lt"/>
                          <a:ea typeface="+mn-ea"/>
                          <a:cs typeface="+mn-cs"/>
                        </a:rPr>
                        <a:t> </a:t>
                      </a:r>
                      <a:r>
                        <a:rPr lang="fr-FR" sz="3700" kern="1200" baseline="0" dirty="0">
                          <a:solidFill>
                            <a:schemeClr val="tx1"/>
                          </a:solidFill>
                          <a:latin typeface="+mn-lt"/>
                          <a:ea typeface="+mn-ea"/>
                          <a:cs typeface="+mn-cs"/>
                        </a:rPr>
                        <a:t>père le patriarche le pape </a:t>
                      </a:r>
                      <a:r>
                        <a:rPr lang="fr-FR" sz="3700" kern="1200" baseline="0" dirty="0" err="1">
                          <a:solidFill>
                            <a:schemeClr val="tx1"/>
                          </a:solidFill>
                          <a:latin typeface="+mn-lt"/>
                          <a:ea typeface="+mn-ea"/>
                          <a:cs typeface="+mn-cs"/>
                        </a:rPr>
                        <a:t>anba</a:t>
                      </a:r>
                      <a:r>
                        <a:rPr lang="fr-FR" sz="3700" kern="1200" baseline="0" dirty="0">
                          <a:solidFill>
                            <a:schemeClr val="tx1"/>
                          </a:solidFill>
                          <a:latin typeface="+mn-lt"/>
                          <a:ea typeface="+mn-ea"/>
                          <a:cs typeface="+mn-cs"/>
                        </a:rPr>
                        <a:t> </a:t>
                      </a:r>
                      <a:r>
                        <a:rPr lang="fr-FR" sz="3700" kern="1200" baseline="0" dirty="0" err="1">
                          <a:solidFill>
                            <a:schemeClr val="tx1"/>
                          </a:solidFill>
                          <a:latin typeface="+mn-lt"/>
                          <a:ea typeface="+mn-ea"/>
                          <a:cs typeface="+mn-cs"/>
                        </a:rPr>
                        <a:t>Tawadros</a:t>
                      </a:r>
                      <a:r>
                        <a:rPr lang="fr-FR" sz="3700" kern="1200" baseline="0" dirty="0">
                          <a:solidFill>
                            <a:schemeClr val="tx1"/>
                          </a:solidFill>
                          <a:latin typeface="+mn-lt"/>
                          <a:ea typeface="+mn-ea"/>
                          <a:cs typeface="+mn-cs"/>
                        </a:rPr>
                        <a:t> </a:t>
                      </a:r>
                      <a:r>
                        <a:rPr lang="fr-FR" sz="3700" kern="1200" baseline="0" dirty="0" err="1">
                          <a:solidFill>
                            <a:schemeClr val="tx1"/>
                          </a:solidFill>
                          <a:latin typeface="+mn-lt"/>
                          <a:ea typeface="+mn-ea"/>
                          <a:cs typeface="+mn-cs"/>
                        </a:rPr>
                        <a:t>ll</a:t>
                      </a:r>
                      <a:r>
                        <a:rPr lang="fr-FR" sz="3700" kern="1200" baseline="0" dirty="0">
                          <a:solidFill>
                            <a:schemeClr val="tx1"/>
                          </a:solidFill>
                          <a:latin typeface="+mn-lt"/>
                          <a:ea typeface="+mn-ea"/>
                          <a:cs typeface="+mn-cs"/>
                        </a:rPr>
                        <a:t> et notre père l’évêque </a:t>
                      </a:r>
                      <a:r>
                        <a:rPr lang="fr-FR" sz="3700" kern="1200" baseline="0" dirty="0" err="1">
                          <a:solidFill>
                            <a:schemeClr val="tx1"/>
                          </a:solidFill>
                          <a:latin typeface="+mn-lt"/>
                          <a:ea typeface="+mn-ea"/>
                          <a:cs typeface="+mn-cs"/>
                        </a:rPr>
                        <a:t>anba</a:t>
                      </a:r>
                      <a:r>
                        <a:rPr lang="fr-FR" sz="3700" kern="1200" baseline="0" dirty="0">
                          <a:solidFill>
                            <a:schemeClr val="tx1"/>
                          </a:solidFill>
                          <a:latin typeface="+mn-lt"/>
                          <a:ea typeface="+mn-ea"/>
                          <a:cs typeface="+mn-cs"/>
                        </a:rPr>
                        <a:t> Marc, Que le seigneur préserve vos vie.</a:t>
                      </a:r>
                      <a:endParaRPr lang="fr-FR" sz="3700" dirty="0"/>
                    </a:p>
                  </a:txBody>
                  <a:tcPr marL="121920" marR="121920"/>
                </a:tc>
                <a:tc>
                  <a:txBody>
                    <a:bodyPr/>
                    <a:lstStyle/>
                    <a:p>
                      <a:pPr algn="just" rtl="1"/>
                      <a:r>
                        <a:rPr lang="ar-EG" sz="4300" b="0" i="0" u="none" strike="noStrike" kern="1200" baseline="0" dirty="0">
                          <a:solidFill>
                            <a:schemeClr val="tx1"/>
                          </a:solidFill>
                          <a:latin typeface="+mn-lt"/>
                          <a:ea typeface="+mn-ea"/>
                          <a:cs typeface="+mn-cs"/>
                        </a:rPr>
                        <a:t>الرب عن يمينك يا أبانا القديس البطريرك البابا المعظم الأنبا </a:t>
                      </a:r>
                      <a:r>
                        <a:rPr lang="ar-EG" sz="4300" b="0" i="0" u="none" strike="noStrike" kern="1200" baseline="0" dirty="0" err="1">
                          <a:solidFill>
                            <a:schemeClr val="tx1"/>
                          </a:solidFill>
                          <a:latin typeface="+mn-lt"/>
                          <a:ea typeface="+mn-ea"/>
                          <a:cs typeface="+mn-cs"/>
                        </a:rPr>
                        <a:t>تواضروس</a:t>
                      </a:r>
                      <a:r>
                        <a:rPr lang="ar-EG" sz="4300" b="0" i="0" u="none" strike="noStrike" kern="1200" baseline="0" dirty="0">
                          <a:solidFill>
                            <a:schemeClr val="tx1"/>
                          </a:solidFill>
                          <a:latin typeface="+mn-lt"/>
                          <a:ea typeface="+mn-ea"/>
                          <a:cs typeface="+mn-cs"/>
                        </a:rPr>
                        <a:t> الثاني، وأبانا الأسقف أنبا </a:t>
                      </a:r>
                      <a:r>
                        <a:rPr lang="ar-EG" sz="4300" dirty="0"/>
                        <a:t>مارك</a:t>
                      </a:r>
                      <a:r>
                        <a:rPr lang="ar-EG" sz="4300" b="0" i="0" u="none" strike="noStrike" kern="1200" baseline="0" dirty="0">
                          <a:solidFill>
                            <a:schemeClr val="tx1"/>
                          </a:solidFill>
                          <a:latin typeface="+mn-lt"/>
                          <a:ea typeface="+mn-ea"/>
                          <a:cs typeface="+mn-cs"/>
                        </a:rPr>
                        <a:t>، الرب يحفظ حياتكما.</a:t>
                      </a:r>
                      <a:endParaRPr lang="fr-FR" sz="4300" dirty="0"/>
                    </a:p>
                  </a:txBody>
                  <a:tcPr marL="121920" marR="121920"/>
                </a:tc>
                <a:extLst>
                  <a:ext uri="{0D108BD9-81ED-4DB2-BD59-A6C34878D82A}">
                    <a16:rowId xmlns:a16="http://schemas.microsoft.com/office/drawing/2014/main" val="3019116063"/>
                  </a:ext>
                </a:extLst>
              </a:tr>
            </a:tbl>
          </a:graphicData>
        </a:graphic>
      </p:graphicFrame>
    </p:spTree>
    <p:extLst>
      <p:ext uri="{BB962C8B-B14F-4D97-AF65-F5344CB8AC3E}">
        <p14:creationId xmlns:p14="http://schemas.microsoft.com/office/powerpoint/2010/main" val="1793891795"/>
      </p:ext>
    </p:extLst>
  </p:cSld>
  <p:clrMapOvr>
    <a:masterClrMapping/>
  </p:clrMapOvr>
</p:sld>
</file>

<file path=ppt/slides/slide8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3313060" name="Group 36"/>
          <p:cNvGraphicFramePr>
            <a:graphicFrameLocks noGrp="1"/>
          </p:cNvGraphicFramePr>
          <p:nvPr>
            <p:extLst>
              <p:ext uri="{D42A27DB-BD31-4B8C-83A1-F6EECF244321}">
                <p14:modId xmlns:p14="http://schemas.microsoft.com/office/powerpoint/2010/main" val="1136239749"/>
              </p:ext>
            </p:extLst>
          </p:nvPr>
        </p:nvGraphicFramePr>
        <p:xfrm>
          <a:off x="335360" y="548680"/>
          <a:ext cx="11449272" cy="3550920"/>
        </p:xfrm>
        <a:graphic>
          <a:graphicData uri="http://schemas.openxmlformats.org/drawingml/2006/table">
            <a:tbl>
              <a:tblPr/>
              <a:tblGrid>
                <a:gridCol w="4131693">
                  <a:extLst>
                    <a:ext uri="{9D8B030D-6E8A-4147-A177-3AD203B41FA5}">
                      <a16:colId xmlns:a16="http://schemas.microsoft.com/office/drawing/2014/main" val="20000"/>
                    </a:ext>
                  </a:extLst>
                </a:gridCol>
                <a:gridCol w="3993117">
                  <a:extLst>
                    <a:ext uri="{9D8B030D-6E8A-4147-A177-3AD203B41FA5}">
                      <a16:colId xmlns:a16="http://schemas.microsoft.com/office/drawing/2014/main" val="20001"/>
                    </a:ext>
                  </a:extLst>
                </a:gridCol>
                <a:gridCol w="3324462">
                  <a:extLst>
                    <a:ext uri="{9D8B030D-6E8A-4147-A177-3AD203B41FA5}">
                      <a16:colId xmlns:a16="http://schemas.microsoft.com/office/drawing/2014/main" val="20002"/>
                    </a:ext>
                  </a:extLst>
                </a:gridCol>
              </a:tblGrid>
              <a:tr h="640080">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700" b="0" i="0" u="sng" strike="noStrike" cap="none" normalizeH="0" baseline="0" dirty="0" err="1">
                          <a:ln>
                            <a:noFill/>
                          </a:ln>
                          <a:solidFill>
                            <a:schemeClr val="tx1"/>
                          </a:solidFill>
                          <a:effectLst/>
                          <a:latin typeface="Coptic1" pitchFamily="2" charset="0"/>
                          <a:cs typeface="Arial" charset="0"/>
                        </a:rPr>
                        <a:t>Pidiakwn</a:t>
                      </a:r>
                      <a:r>
                        <a:rPr kumimoji="0" lang="en-US" sz="2700" b="0" i="0" u="sng" strike="noStrike" cap="none" normalizeH="0" baseline="0" dirty="0">
                          <a:ln>
                            <a:noFill/>
                          </a:ln>
                          <a:solidFill>
                            <a:schemeClr val="tx1"/>
                          </a:solidFill>
                          <a:effectLst/>
                          <a:latin typeface="Coptic1" pitchFamily="2" charset="0"/>
                          <a:cs typeface="Arial" charset="0"/>
                        </a:rPr>
                        <a:t>:</a:t>
                      </a:r>
                    </a:p>
                  </a:txBody>
                  <a:tcPr marL="121920" marR="121920" horzOverflow="overflow">
                    <a:lnL>
                      <a:noFill/>
                    </a:lnL>
                    <a:lnR>
                      <a:noFill/>
                    </a:lnR>
                    <a:lnT cap="flat">
                      <a:noFill/>
                    </a:lnT>
                    <a:lnB>
                      <a:noFill/>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700" b="0" i="0" u="sng" strike="noStrike" cap="none" normalizeH="0" baseline="0" dirty="0" err="1">
                          <a:ln>
                            <a:noFill/>
                          </a:ln>
                          <a:solidFill>
                            <a:schemeClr val="tx1"/>
                          </a:solidFill>
                          <a:effectLst/>
                          <a:latin typeface="Arial" charset="0"/>
                          <a:cs typeface="Arial" charset="0"/>
                        </a:rPr>
                        <a:t>Diacre</a:t>
                      </a:r>
                      <a:r>
                        <a:rPr kumimoji="0" lang="en-US" sz="2700" b="0" i="0" u="sng" strike="noStrike" cap="none" normalizeH="0" baseline="0" dirty="0">
                          <a:ln>
                            <a:noFill/>
                          </a:ln>
                          <a:solidFill>
                            <a:schemeClr val="tx1"/>
                          </a:solidFill>
                          <a:effectLst/>
                          <a:latin typeface="Arial" charset="0"/>
                          <a:cs typeface="Arial" charset="0"/>
                        </a:rPr>
                        <a:t>:</a:t>
                      </a:r>
                      <a:endParaRPr kumimoji="0" lang="en-CA" sz="2700" b="0" i="0" u="sng" strike="noStrike" cap="none" normalizeH="0" baseline="0" dirty="0">
                        <a:ln>
                          <a:noFill/>
                        </a:ln>
                        <a:solidFill>
                          <a:schemeClr val="tx1"/>
                        </a:solidFill>
                        <a:effectLst/>
                        <a:latin typeface="Arial" charset="0"/>
                        <a:cs typeface="Arial" charset="0"/>
                      </a:endParaRPr>
                    </a:p>
                  </a:txBody>
                  <a:tcPr marL="121920" marR="121920" horzOverflow="overflow">
                    <a:lnL>
                      <a:noFill/>
                    </a:lnL>
                    <a:lnR>
                      <a:noFill/>
                    </a:lnR>
                    <a:lnT cap="flat">
                      <a:noFill/>
                    </a:lnT>
                    <a:lnB>
                      <a:noFill/>
                    </a:lnB>
                    <a:lnTlToBr>
                      <a:noFill/>
                    </a:lnTlToBr>
                    <a:lnBlToTr>
                      <a:noFill/>
                    </a:lnBlToTr>
                    <a:noFill/>
                  </a:tcPr>
                </a:tc>
                <a:tc>
                  <a:txBody>
                    <a:bodyPr/>
                    <a:lstStyle/>
                    <a:p>
                      <a:pPr marL="0" marR="0" lvl="0" indent="0" algn="r" defTabSz="914400" rtl="1" eaLnBrk="1" fontAlgn="base" latinLnBrk="0" hangingPunct="1">
                        <a:lnSpc>
                          <a:spcPct val="100000"/>
                        </a:lnSpc>
                        <a:spcBef>
                          <a:spcPct val="20000"/>
                        </a:spcBef>
                        <a:spcAft>
                          <a:spcPct val="0"/>
                        </a:spcAft>
                        <a:buClrTx/>
                        <a:buSzTx/>
                        <a:buFontTx/>
                        <a:buNone/>
                        <a:tabLst/>
                      </a:pPr>
                      <a:r>
                        <a:rPr kumimoji="0" lang="ar-EG" sz="2700" b="0" i="0" u="sng" strike="noStrike" cap="none" normalizeH="0" baseline="0" dirty="0">
                          <a:ln>
                            <a:noFill/>
                          </a:ln>
                          <a:solidFill>
                            <a:schemeClr val="tx1"/>
                          </a:solidFill>
                          <a:effectLst/>
                          <a:latin typeface="Arial" charset="0"/>
                          <a:cs typeface="Arial" charset="0"/>
                        </a:rPr>
                        <a:t>الشماس:</a:t>
                      </a:r>
                      <a:endParaRPr kumimoji="0" lang="en-US" sz="2700" b="0" i="0" u="sng" strike="noStrike" cap="none" normalizeH="0" baseline="0" dirty="0">
                        <a:ln>
                          <a:noFill/>
                        </a:ln>
                        <a:solidFill>
                          <a:schemeClr val="tx1"/>
                        </a:solidFill>
                        <a:effectLst/>
                        <a:latin typeface="Arial" charset="0"/>
                        <a:cs typeface="Arial" charset="0"/>
                      </a:endParaRPr>
                    </a:p>
                  </a:txBody>
                  <a:tcPr marL="121920" marR="121920" horzOverflow="overflow">
                    <a:lnL>
                      <a:noFill/>
                    </a:lnL>
                    <a:lnR cap="flat">
                      <a:noFill/>
                    </a:lnR>
                    <a:lnT cap="flat">
                      <a:noFill/>
                    </a:lnT>
                    <a:lnB>
                      <a:noFill/>
                    </a:lnB>
                    <a:lnTlToBr>
                      <a:noFill/>
                    </a:lnTlToBr>
                    <a:lnBlToTr>
                      <a:noFill/>
                    </a:lnBlToTr>
                    <a:noFill/>
                  </a:tcPr>
                </a:tc>
                <a:extLst>
                  <a:ext uri="{0D108BD9-81ED-4DB2-BD59-A6C34878D82A}">
                    <a16:rowId xmlns:a16="http://schemas.microsoft.com/office/drawing/2014/main" val="10000"/>
                  </a:ext>
                </a:extLst>
              </a:tr>
              <a:tr h="2383136">
                <a:tc>
                  <a:txBody>
                    <a:bodyPr/>
                    <a:lstStyle/>
                    <a:p>
                      <a:pPr marL="0" marR="0" lvl="0" indent="0" algn="just" defTabSz="914400" rtl="0" eaLnBrk="1" fontAlgn="base" latinLnBrk="0" hangingPunct="1">
                        <a:lnSpc>
                          <a:spcPct val="100000"/>
                        </a:lnSpc>
                        <a:spcBef>
                          <a:spcPct val="20000"/>
                        </a:spcBef>
                        <a:spcAft>
                          <a:spcPct val="0"/>
                        </a:spcAft>
                        <a:buClrTx/>
                        <a:buSzTx/>
                        <a:buFontTx/>
                        <a:buNone/>
                        <a:tabLst/>
                      </a:pPr>
                      <a:r>
                        <a:rPr kumimoji="0" lang="en-US" sz="3700" b="0" i="0" u="none" strike="noStrike" cap="none" normalizeH="0" baseline="0" dirty="0" err="1">
                          <a:ln>
                            <a:noFill/>
                          </a:ln>
                          <a:solidFill>
                            <a:schemeClr val="tx1"/>
                          </a:solidFill>
                          <a:effectLst/>
                          <a:latin typeface="Coptic1" pitchFamily="2" charset="0"/>
                          <a:cs typeface="Times New Roman" pitchFamily="18" charset="0"/>
                        </a:rPr>
                        <a:t>Ctay</a:t>
                      </a:r>
                      <a:r>
                        <a:rPr kumimoji="0" lang="en-US" sz="3700" b="0" i="0" u="none" strike="noStrike" cap="none" normalizeH="0" baseline="0" dirty="0">
                          <a:ln>
                            <a:noFill/>
                          </a:ln>
                          <a:solidFill>
                            <a:schemeClr val="tx1"/>
                          </a:solidFill>
                          <a:effectLst/>
                          <a:latin typeface="Coptic1" pitchFamily="2" charset="0"/>
                          <a:cs typeface="Times New Roman" pitchFamily="18" charset="0"/>
                        </a:rPr>
                        <a:t>/</a:t>
                      </a:r>
                      <a:r>
                        <a:rPr kumimoji="0" lang="en-US" sz="3700" b="0" i="0" u="none" strike="noStrike" cap="none" normalizeH="0" baseline="0" dirty="0" err="1">
                          <a:ln>
                            <a:noFill/>
                          </a:ln>
                          <a:solidFill>
                            <a:schemeClr val="tx1"/>
                          </a:solidFill>
                          <a:effectLst/>
                          <a:latin typeface="Coptic1" pitchFamily="2" charset="0"/>
                          <a:cs typeface="Times New Roman" pitchFamily="18" charset="0"/>
                        </a:rPr>
                        <a:t>te</a:t>
                      </a:r>
                      <a:r>
                        <a:rPr kumimoji="0" lang="en-US" sz="3700" b="0" i="0" u="none" strike="noStrike" cap="none" normalizeH="0" baseline="0" dirty="0">
                          <a:ln>
                            <a:noFill/>
                          </a:ln>
                          <a:solidFill>
                            <a:schemeClr val="tx1"/>
                          </a:solidFill>
                          <a:effectLst/>
                          <a:latin typeface="Coptic1" pitchFamily="2" charset="0"/>
                          <a:cs typeface="Times New Roman" pitchFamily="18" charset="0"/>
                        </a:rPr>
                        <a:t> meta </a:t>
                      </a:r>
                      <a:r>
                        <a:rPr kumimoji="0" lang="en-US" sz="3700" b="0" i="0" u="none" strike="noStrike" cap="none" normalizeH="0" baseline="0" dirty="0" err="1">
                          <a:ln>
                            <a:noFill/>
                          </a:ln>
                          <a:solidFill>
                            <a:schemeClr val="tx1"/>
                          </a:solidFill>
                          <a:effectLst/>
                          <a:latin typeface="Coptic1" pitchFamily="2" charset="0"/>
                          <a:cs typeface="Times New Roman" pitchFamily="18" charset="0"/>
                        </a:rPr>
                        <a:t>vobou</a:t>
                      </a:r>
                      <a:r>
                        <a:rPr kumimoji="0" lang="en-US" sz="3700" b="0" i="0" u="none" strike="noStrike" cap="none" normalizeH="0" baseline="0" dirty="0">
                          <a:ln>
                            <a:noFill/>
                          </a:ln>
                          <a:solidFill>
                            <a:schemeClr val="tx1"/>
                          </a:solidFill>
                          <a:effectLst/>
                          <a:latin typeface="Coptic1" pitchFamily="2" charset="0"/>
                          <a:cs typeface="Times New Roman" pitchFamily="18" charset="0"/>
                        </a:rPr>
                        <a:t> </a:t>
                      </a:r>
                      <a:r>
                        <a:rPr kumimoji="0" lang="en-US" sz="3700" b="0" i="0" u="none" strike="noStrike" cap="none" normalizeH="0" baseline="0" dirty="0" err="1">
                          <a:ln>
                            <a:noFill/>
                          </a:ln>
                          <a:solidFill>
                            <a:schemeClr val="tx1"/>
                          </a:solidFill>
                          <a:effectLst/>
                          <a:latin typeface="Coptic1" pitchFamily="2" charset="0"/>
                          <a:cs typeface="Times New Roman" pitchFamily="18" charset="0"/>
                        </a:rPr>
                        <a:t>Yeou</a:t>
                      </a:r>
                      <a:r>
                        <a:rPr kumimoji="0" lang="en-US" sz="3700" b="0" i="0" u="none" strike="noStrike" cap="none" normalizeH="0" baseline="0" dirty="0">
                          <a:ln>
                            <a:noFill/>
                          </a:ln>
                          <a:solidFill>
                            <a:schemeClr val="tx1"/>
                          </a:solidFill>
                          <a:effectLst/>
                          <a:latin typeface="Coptic1" pitchFamily="2" charset="0"/>
                          <a:cs typeface="Times New Roman" pitchFamily="18" charset="0"/>
                        </a:rPr>
                        <a:t> </a:t>
                      </a:r>
                      <a:r>
                        <a:rPr kumimoji="0" lang="en-US" sz="3700" b="0" i="0" u="none" strike="noStrike" cap="none" normalizeH="0" baseline="0" dirty="0" err="1">
                          <a:ln>
                            <a:noFill/>
                          </a:ln>
                          <a:solidFill>
                            <a:schemeClr val="tx1"/>
                          </a:solidFill>
                          <a:effectLst/>
                          <a:latin typeface="Coptic1" pitchFamily="2" charset="0"/>
                          <a:cs typeface="Times New Roman" pitchFamily="18" charset="0"/>
                        </a:rPr>
                        <a:t>akoucwmen</a:t>
                      </a:r>
                      <a:r>
                        <a:rPr kumimoji="0" lang="en-US" sz="3700" b="0" i="0" u="none" strike="noStrike" cap="none" normalizeH="0" baseline="0" dirty="0">
                          <a:ln>
                            <a:noFill/>
                          </a:ln>
                          <a:solidFill>
                            <a:schemeClr val="tx1"/>
                          </a:solidFill>
                          <a:effectLst/>
                          <a:latin typeface="Coptic1" pitchFamily="2" charset="0"/>
                          <a:cs typeface="Times New Roman" pitchFamily="18" charset="0"/>
                        </a:rPr>
                        <a:t> </a:t>
                      </a:r>
                      <a:r>
                        <a:rPr kumimoji="0" lang="en-US" sz="3700" b="0" i="0" u="none" strike="noStrike" cap="none" normalizeH="0" baseline="0" dirty="0" err="1">
                          <a:ln>
                            <a:noFill/>
                          </a:ln>
                          <a:solidFill>
                            <a:schemeClr val="tx1"/>
                          </a:solidFill>
                          <a:effectLst/>
                          <a:latin typeface="Coptic1" pitchFamily="2" charset="0"/>
                          <a:cs typeface="Times New Roman" pitchFamily="18" charset="0"/>
                        </a:rPr>
                        <a:t>tou</a:t>
                      </a:r>
                      <a:r>
                        <a:rPr kumimoji="0" lang="en-US" sz="3700" b="0" i="0" u="none" strike="noStrike" cap="none" normalizeH="0" baseline="0" dirty="0">
                          <a:ln>
                            <a:noFill/>
                          </a:ln>
                          <a:solidFill>
                            <a:schemeClr val="tx1"/>
                          </a:solidFill>
                          <a:effectLst/>
                          <a:latin typeface="Coptic1" pitchFamily="2" charset="0"/>
                          <a:cs typeface="Times New Roman" pitchFamily="18" charset="0"/>
                        </a:rPr>
                        <a:t> </a:t>
                      </a:r>
                      <a:r>
                        <a:rPr kumimoji="0" lang="en-US" sz="3700" b="0" i="0" u="none" strike="noStrike" cap="none" normalizeH="0" baseline="0" dirty="0" err="1">
                          <a:ln>
                            <a:noFill/>
                          </a:ln>
                          <a:solidFill>
                            <a:schemeClr val="tx1"/>
                          </a:solidFill>
                          <a:effectLst/>
                          <a:latin typeface="Coptic1" pitchFamily="2" charset="0"/>
                          <a:cs typeface="Times New Roman" pitchFamily="18" charset="0"/>
                        </a:rPr>
                        <a:t>a~giou</a:t>
                      </a:r>
                      <a:r>
                        <a:rPr kumimoji="0" lang="en-US" sz="3700" b="0" i="0" u="none" strike="noStrike" cap="none" normalizeH="0" baseline="0" dirty="0">
                          <a:ln>
                            <a:noFill/>
                          </a:ln>
                          <a:solidFill>
                            <a:schemeClr val="tx1"/>
                          </a:solidFill>
                          <a:effectLst/>
                          <a:latin typeface="Coptic1" pitchFamily="2" charset="0"/>
                          <a:cs typeface="Times New Roman" pitchFamily="18" charset="0"/>
                        </a:rPr>
                        <a:t> </a:t>
                      </a:r>
                      <a:r>
                        <a:rPr kumimoji="0" lang="en-US" sz="3700" b="0" i="0" u="none" strike="noStrike" cap="none" normalizeH="0" baseline="0" dirty="0" err="1">
                          <a:ln>
                            <a:noFill/>
                          </a:ln>
                          <a:solidFill>
                            <a:schemeClr val="tx1"/>
                          </a:solidFill>
                          <a:effectLst/>
                          <a:latin typeface="Coptic1" pitchFamily="2" charset="0"/>
                          <a:cs typeface="Times New Roman" pitchFamily="18" charset="0"/>
                        </a:rPr>
                        <a:t>euaggeliou</a:t>
                      </a:r>
                      <a:r>
                        <a:rPr kumimoji="0" lang="en-US" sz="3700" b="0" i="0" u="none" strike="noStrike" cap="none" normalizeH="0" baseline="0" dirty="0">
                          <a:ln>
                            <a:noFill/>
                          </a:ln>
                          <a:solidFill>
                            <a:schemeClr val="tx1"/>
                          </a:solidFill>
                          <a:effectLst/>
                          <a:latin typeface="Coptic1" pitchFamily="2" charset="0"/>
                          <a:cs typeface="Times New Roman" pitchFamily="18" charset="0"/>
                        </a:rPr>
                        <a:t>.</a:t>
                      </a:r>
                    </a:p>
                  </a:txBody>
                  <a:tcPr marL="121920" marR="121920" horzOverflow="overflow">
                    <a:lnL>
                      <a:noFill/>
                    </a:lnL>
                    <a:lnR>
                      <a:noFill/>
                    </a:lnR>
                    <a:lnT>
                      <a:noFill/>
                    </a:lnT>
                    <a:lnB cap="flat">
                      <a:noFill/>
                    </a:lnB>
                    <a:lnTlToBr>
                      <a:noFill/>
                    </a:lnTlToBr>
                    <a:lnBlToTr>
                      <a:noFill/>
                    </a:lnBlToTr>
                    <a:noFill/>
                  </a:tcPr>
                </a:tc>
                <a:tc>
                  <a:txBody>
                    <a:bodyPr/>
                    <a:lstStyle/>
                    <a:p>
                      <a:pPr marL="0" marR="0" lvl="0" indent="0" algn="just" defTabSz="914400" rtl="0" eaLnBrk="1" fontAlgn="base" latinLnBrk="0" hangingPunct="1">
                        <a:lnSpc>
                          <a:spcPct val="100000"/>
                        </a:lnSpc>
                        <a:spcBef>
                          <a:spcPct val="20000"/>
                        </a:spcBef>
                        <a:spcAft>
                          <a:spcPct val="0"/>
                        </a:spcAft>
                        <a:buClrTx/>
                        <a:buSzTx/>
                        <a:buFontTx/>
                        <a:buNone/>
                        <a:tabLst/>
                      </a:pPr>
                      <a:r>
                        <a:rPr kumimoji="0" lang="fr-CA" sz="3700" b="0" i="0" u="none" strike="noStrike" cap="none" normalizeH="0" baseline="0" dirty="0">
                          <a:ln>
                            <a:noFill/>
                          </a:ln>
                          <a:solidFill>
                            <a:schemeClr val="tx1"/>
                          </a:solidFill>
                          <a:effectLst/>
                          <a:latin typeface="Arial" charset="0"/>
                          <a:cs typeface="Arial" charset="0"/>
                        </a:rPr>
                        <a:t>Levez-vous dans la crainte de Dieu pour écouter le Saint Évangile.</a:t>
                      </a:r>
                    </a:p>
                  </a:txBody>
                  <a:tcPr marL="121920" marR="121920" horzOverflow="overflow">
                    <a:lnL>
                      <a:noFill/>
                    </a:lnL>
                    <a:lnR>
                      <a:noFill/>
                    </a:lnR>
                    <a:lnT>
                      <a:noFill/>
                    </a:lnT>
                    <a:lnB cap="flat">
                      <a:noFill/>
                    </a:lnB>
                    <a:lnTlToBr>
                      <a:noFill/>
                    </a:lnTlToBr>
                    <a:lnBlToTr>
                      <a:noFill/>
                    </a:lnBlToTr>
                    <a:noFill/>
                  </a:tcPr>
                </a:tc>
                <a:tc>
                  <a:txBody>
                    <a:bodyPr/>
                    <a:lstStyle/>
                    <a:p>
                      <a:pPr marL="0" marR="0" lvl="0" indent="0" algn="just" defTabSz="914400" rtl="1" eaLnBrk="1" fontAlgn="base" latinLnBrk="0" hangingPunct="1">
                        <a:lnSpc>
                          <a:spcPct val="100000"/>
                        </a:lnSpc>
                        <a:spcBef>
                          <a:spcPct val="20000"/>
                        </a:spcBef>
                        <a:spcAft>
                          <a:spcPct val="0"/>
                        </a:spcAft>
                        <a:buClrTx/>
                        <a:buSzTx/>
                        <a:buFontTx/>
                        <a:buNone/>
                        <a:tabLst/>
                      </a:pPr>
                      <a:r>
                        <a:rPr kumimoji="0" lang="ar-EG" sz="4300" b="0" i="0" u="none" strike="noStrike" cap="none" normalizeH="0" baseline="0" dirty="0">
                          <a:ln>
                            <a:noFill/>
                          </a:ln>
                          <a:solidFill>
                            <a:schemeClr val="tx1"/>
                          </a:solidFill>
                          <a:effectLst/>
                          <a:latin typeface="Coptic1" pitchFamily="2" charset="0"/>
                          <a:cs typeface="Times New Roman" pitchFamily="18" charset="0"/>
                        </a:rPr>
                        <a:t>قفوا بخوف الله لسماع </a:t>
                      </a:r>
                      <a:r>
                        <a:rPr kumimoji="0" lang="ar-EG" sz="4300" b="0" i="0" u="none" strike="noStrike" cap="none" normalizeH="0" baseline="0" dirty="0" err="1">
                          <a:ln>
                            <a:noFill/>
                          </a:ln>
                          <a:solidFill>
                            <a:schemeClr val="tx1"/>
                          </a:solidFill>
                          <a:effectLst/>
                          <a:latin typeface="Coptic1" pitchFamily="2" charset="0"/>
                          <a:cs typeface="Times New Roman" pitchFamily="18" charset="0"/>
                        </a:rPr>
                        <a:t>الأنجيل</a:t>
                      </a:r>
                      <a:r>
                        <a:rPr kumimoji="0" lang="ar-EG" sz="4300" b="0" i="0" u="none" strike="noStrike" cap="none" normalizeH="0" baseline="0" dirty="0">
                          <a:ln>
                            <a:noFill/>
                          </a:ln>
                          <a:solidFill>
                            <a:schemeClr val="tx1"/>
                          </a:solidFill>
                          <a:effectLst/>
                          <a:latin typeface="Coptic1" pitchFamily="2" charset="0"/>
                          <a:cs typeface="Times New Roman" pitchFamily="18" charset="0"/>
                        </a:rPr>
                        <a:t> المقدس.</a:t>
                      </a:r>
                      <a:endParaRPr kumimoji="0" lang="en-US" sz="4300" b="0" i="0" u="none" strike="noStrike" cap="none" normalizeH="0" baseline="0" dirty="0">
                        <a:ln>
                          <a:noFill/>
                        </a:ln>
                        <a:solidFill>
                          <a:schemeClr val="tx1"/>
                        </a:solidFill>
                        <a:effectLst/>
                        <a:latin typeface="Coptic1" pitchFamily="2" charset="0"/>
                        <a:cs typeface="Times New Roman" pitchFamily="18" charset="0"/>
                      </a:endParaRPr>
                    </a:p>
                  </a:txBody>
                  <a:tcPr marL="121920" marR="121920" horzOverflow="overflow">
                    <a:lnL>
                      <a:noFill/>
                    </a:lnL>
                    <a:lnR cap="flat">
                      <a:noFill/>
                    </a:lnR>
                    <a:lnT>
                      <a:noFill/>
                    </a:lnT>
                    <a:lnB cap="flat">
                      <a:noFill/>
                    </a:lnB>
                    <a:lnTlToBr>
                      <a:noFill/>
                    </a:lnTlToBr>
                    <a:lnBlToTr>
                      <a:noFill/>
                    </a:lnBlToTr>
                    <a:noFill/>
                  </a:tcPr>
                </a:tc>
                <a:extLst>
                  <a:ext uri="{0D108BD9-81ED-4DB2-BD59-A6C34878D82A}">
                    <a16:rowId xmlns:a16="http://schemas.microsoft.com/office/drawing/2014/main" val="10001"/>
                  </a:ext>
                </a:extLst>
              </a:tr>
            </a:tbl>
          </a:graphicData>
        </a:graphic>
      </p:graphicFrame>
      <p:pic>
        <p:nvPicPr>
          <p:cNvPr id="5" name="Image 4" descr="Une image contenant bâtiment, fenêtre&#10;&#10;Description générée automatiquement">
            <a:extLst>
              <a:ext uri="{FF2B5EF4-FFF2-40B4-BE49-F238E27FC236}">
                <a16:creationId xmlns:a16="http://schemas.microsoft.com/office/drawing/2014/main" id="{B2A00265-9AEB-4617-BBED-E3DD37B5E5B8}"/>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5394393" y="3573016"/>
            <a:ext cx="1849054" cy="3217354"/>
          </a:xfrm>
          <a:prstGeom prst="round2SameRect">
            <a:avLst>
              <a:gd name="adj1" fmla="val 50000"/>
              <a:gd name="adj2" fmla="val 0"/>
            </a:avLst>
          </a:prstGeom>
        </p:spPr>
      </p:pic>
    </p:spTree>
  </p:cSld>
  <p:clrMapOvr>
    <a:masterClrMapping/>
  </p:clrMapOvr>
</p:sld>
</file>

<file path=ppt/slides/slide8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2561429" name="Group 21"/>
          <p:cNvGraphicFramePr>
            <a:graphicFrameLocks noGrp="1"/>
          </p:cNvGraphicFramePr>
          <p:nvPr>
            <p:extLst>
              <p:ext uri="{D42A27DB-BD31-4B8C-83A1-F6EECF244321}">
                <p14:modId xmlns:p14="http://schemas.microsoft.com/office/powerpoint/2010/main" val="946128196"/>
              </p:ext>
            </p:extLst>
          </p:nvPr>
        </p:nvGraphicFramePr>
        <p:xfrm>
          <a:off x="335361" y="476672"/>
          <a:ext cx="11449272" cy="6004560"/>
        </p:xfrm>
        <a:graphic>
          <a:graphicData uri="http://schemas.openxmlformats.org/drawingml/2006/table">
            <a:tbl>
              <a:tblPr/>
              <a:tblGrid>
                <a:gridCol w="4084386">
                  <a:extLst>
                    <a:ext uri="{9D8B030D-6E8A-4147-A177-3AD203B41FA5}">
                      <a16:colId xmlns:a16="http://schemas.microsoft.com/office/drawing/2014/main" val="20000"/>
                    </a:ext>
                  </a:extLst>
                </a:gridCol>
                <a:gridCol w="3962584">
                  <a:extLst>
                    <a:ext uri="{9D8B030D-6E8A-4147-A177-3AD203B41FA5}">
                      <a16:colId xmlns:a16="http://schemas.microsoft.com/office/drawing/2014/main" val="20001"/>
                    </a:ext>
                  </a:extLst>
                </a:gridCol>
                <a:gridCol w="3402302">
                  <a:extLst>
                    <a:ext uri="{9D8B030D-6E8A-4147-A177-3AD203B41FA5}">
                      <a16:colId xmlns:a16="http://schemas.microsoft.com/office/drawing/2014/main" val="20002"/>
                    </a:ext>
                  </a:extLst>
                </a:gridCol>
              </a:tblGrid>
              <a:tr h="5256584">
                <a:tc>
                  <a:txBody>
                    <a:bodyPr/>
                    <a:lstStyle/>
                    <a:p>
                      <a:pPr marL="0" marR="0" lvl="0" indent="0" algn="just" defTabSz="914400" rtl="0" eaLnBrk="1" fontAlgn="base" latinLnBrk="0" hangingPunct="1">
                        <a:lnSpc>
                          <a:spcPct val="100000"/>
                        </a:lnSpc>
                        <a:spcBef>
                          <a:spcPct val="20000"/>
                        </a:spcBef>
                        <a:spcAft>
                          <a:spcPct val="0"/>
                        </a:spcAft>
                        <a:buClrTx/>
                        <a:buSzTx/>
                        <a:buFontTx/>
                        <a:buNone/>
                        <a:tabLst/>
                      </a:pPr>
                      <a:endParaRPr kumimoji="0" lang="en-US" sz="2400" b="0" i="0" u="none" strike="noStrike" cap="none" normalizeH="0" baseline="0" dirty="0">
                        <a:ln>
                          <a:noFill/>
                        </a:ln>
                        <a:solidFill>
                          <a:schemeClr val="tx1"/>
                        </a:solidFill>
                        <a:effectLst/>
                        <a:latin typeface="Coptic1" pitchFamily="2" charset="0"/>
                        <a:cs typeface="Arial" charset="0"/>
                      </a:endParaRPr>
                    </a:p>
                    <a:p>
                      <a:pPr marL="0" marR="0" lvl="0" indent="0" algn="just" defTabSz="914400" rtl="0" eaLnBrk="1" fontAlgn="base" latinLnBrk="0" hangingPunct="1">
                        <a:lnSpc>
                          <a:spcPct val="100000"/>
                        </a:lnSpc>
                        <a:spcBef>
                          <a:spcPct val="20000"/>
                        </a:spcBef>
                        <a:spcAft>
                          <a:spcPct val="0"/>
                        </a:spcAft>
                        <a:buClrTx/>
                        <a:buSzTx/>
                        <a:buFontTx/>
                        <a:buNone/>
                        <a:tabLst/>
                      </a:pPr>
                      <a:r>
                        <a:rPr kumimoji="0" lang="en-US" sz="3600" b="0" i="0" u="none" strike="noStrike" cap="none" normalizeH="0" baseline="0" dirty="0" err="1">
                          <a:ln>
                            <a:noFill/>
                          </a:ln>
                          <a:solidFill>
                            <a:schemeClr val="tx1"/>
                          </a:solidFill>
                          <a:effectLst/>
                          <a:latin typeface="Coptic1" pitchFamily="2" charset="0"/>
                          <a:cs typeface="Arial" charset="0"/>
                        </a:rPr>
                        <a:t>Akcob</a:t>
                      </a:r>
                      <a:r>
                        <a:rPr kumimoji="0" lang="en-US" sz="3600" b="0" i="0" u="none" strike="noStrike" cap="none" normalizeH="0" baseline="0" dirty="0">
                          <a:ln>
                            <a:noFill/>
                          </a:ln>
                          <a:solidFill>
                            <a:schemeClr val="tx1"/>
                          </a:solidFill>
                          <a:effectLst/>
                          <a:latin typeface="Coptic1" pitchFamily="2" charset="0"/>
                          <a:cs typeface="Arial" charset="0"/>
                        </a:rPr>
                        <a:t>] </a:t>
                      </a:r>
                      <a:r>
                        <a:rPr kumimoji="0" lang="en-US" sz="3600" b="0" i="0" u="none" strike="noStrike" cap="none" normalizeH="0" baseline="0" dirty="0" err="1">
                          <a:ln>
                            <a:noFill/>
                          </a:ln>
                          <a:solidFill>
                            <a:schemeClr val="tx1"/>
                          </a:solidFill>
                          <a:effectLst/>
                          <a:latin typeface="Coptic1" pitchFamily="2" charset="0"/>
                          <a:cs typeface="Arial" charset="0"/>
                        </a:rPr>
                        <a:t>n~outrapeza</a:t>
                      </a:r>
                      <a:r>
                        <a:rPr kumimoji="0" lang="en-US" sz="3600" b="0" i="0" u="none" strike="noStrike" cap="none" normalizeH="0" baseline="0" dirty="0">
                          <a:ln>
                            <a:noFill/>
                          </a:ln>
                          <a:solidFill>
                            <a:schemeClr val="tx1"/>
                          </a:solidFill>
                          <a:effectLst/>
                          <a:latin typeface="Coptic1" pitchFamily="2" charset="0"/>
                          <a:cs typeface="Arial" charset="0"/>
                        </a:rPr>
                        <a:t> </a:t>
                      </a:r>
                      <a:r>
                        <a:rPr kumimoji="0" lang="en-US" sz="3600" b="0" i="0" u="none" strike="noStrike" cap="none" normalizeH="0" baseline="0" dirty="0" err="1">
                          <a:ln>
                            <a:noFill/>
                          </a:ln>
                          <a:solidFill>
                            <a:schemeClr val="tx1"/>
                          </a:solidFill>
                          <a:effectLst/>
                          <a:latin typeface="Coptic1" pitchFamily="2" charset="0"/>
                          <a:cs typeface="Arial" charset="0"/>
                        </a:rPr>
                        <a:t>m~pam~yo</a:t>
                      </a:r>
                      <a:r>
                        <a:rPr kumimoji="0" lang="en-US" sz="3600" b="0" i="0" u="none" strike="noStrike" cap="none" normalizeH="0" baseline="0" dirty="0">
                          <a:ln>
                            <a:noFill/>
                          </a:ln>
                          <a:solidFill>
                            <a:schemeClr val="tx1"/>
                          </a:solidFill>
                          <a:effectLst/>
                          <a:latin typeface="Coptic1" pitchFamily="2" charset="0"/>
                          <a:cs typeface="Arial" charset="0"/>
                        </a:rPr>
                        <a:t> </a:t>
                      </a:r>
                      <a:r>
                        <a:rPr kumimoji="0" lang="en-US" sz="3600" b="0" i="0" u="none" strike="noStrike" cap="none" normalizeH="0" baseline="0" dirty="0" err="1">
                          <a:ln>
                            <a:noFill/>
                          </a:ln>
                          <a:solidFill>
                            <a:schemeClr val="tx1"/>
                          </a:solidFill>
                          <a:effectLst/>
                          <a:latin typeface="Coptic1" pitchFamily="2" charset="0"/>
                          <a:cs typeface="Arial" charset="0"/>
                        </a:rPr>
                        <a:t>e~bol</a:t>
                      </a:r>
                      <a:r>
                        <a:rPr kumimoji="0" lang="en-US" sz="3600" b="0" i="0" u="none" strike="noStrike" cap="none" normalizeH="0" baseline="0" dirty="0">
                          <a:ln>
                            <a:noFill/>
                          </a:ln>
                          <a:solidFill>
                            <a:schemeClr val="tx1"/>
                          </a:solidFill>
                          <a:effectLst/>
                          <a:latin typeface="Coptic1" pitchFamily="2" charset="0"/>
                          <a:cs typeface="Arial" charset="0"/>
                        </a:rPr>
                        <a:t>: </a:t>
                      </a:r>
                      <a:r>
                        <a:rPr kumimoji="0" lang="en-US" sz="3600" b="0" i="0" u="none" strike="noStrike" cap="none" normalizeH="0" baseline="0" dirty="0" err="1">
                          <a:ln>
                            <a:noFill/>
                          </a:ln>
                          <a:solidFill>
                            <a:schemeClr val="tx1"/>
                          </a:solidFill>
                          <a:effectLst/>
                          <a:latin typeface="Coptic1" pitchFamily="2" charset="0"/>
                          <a:cs typeface="Arial" charset="0"/>
                        </a:rPr>
                        <a:t>m~pem~yo</a:t>
                      </a:r>
                      <a:r>
                        <a:rPr kumimoji="0" lang="en-US" sz="3600" b="0" i="0" u="none" strike="noStrike" cap="none" normalizeH="0" baseline="0" dirty="0">
                          <a:ln>
                            <a:noFill/>
                          </a:ln>
                          <a:solidFill>
                            <a:schemeClr val="tx1"/>
                          </a:solidFill>
                          <a:effectLst/>
                          <a:latin typeface="Coptic1" pitchFamily="2" charset="0"/>
                          <a:cs typeface="Arial" charset="0"/>
                        </a:rPr>
                        <a:t> </a:t>
                      </a:r>
                      <a:r>
                        <a:rPr kumimoji="0" lang="en-US" sz="3600" b="0" i="0" u="none" strike="noStrike" cap="none" normalizeH="0" baseline="0" dirty="0" err="1">
                          <a:ln>
                            <a:noFill/>
                          </a:ln>
                          <a:solidFill>
                            <a:schemeClr val="tx1"/>
                          </a:solidFill>
                          <a:effectLst/>
                          <a:latin typeface="Coptic1" pitchFamily="2" charset="0"/>
                          <a:cs typeface="Arial" charset="0"/>
                        </a:rPr>
                        <a:t>n~nhethojhej</a:t>
                      </a:r>
                      <a:r>
                        <a:rPr kumimoji="0" lang="en-US" sz="3600" b="0" i="0" u="none" strike="noStrike" cap="none" normalizeH="0" baseline="0" dirty="0">
                          <a:ln>
                            <a:noFill/>
                          </a:ln>
                          <a:solidFill>
                            <a:schemeClr val="tx1"/>
                          </a:solidFill>
                          <a:effectLst/>
                          <a:latin typeface="Coptic1" pitchFamily="2" charset="0"/>
                          <a:cs typeface="Arial" charset="0"/>
                        </a:rPr>
                        <a:t> </a:t>
                      </a:r>
                      <a:r>
                        <a:rPr kumimoji="0" lang="en-US" sz="3600" b="0" i="0" u="none" strike="noStrike" cap="none" normalizeH="0" baseline="0" dirty="0" err="1">
                          <a:ln>
                            <a:noFill/>
                          </a:ln>
                          <a:solidFill>
                            <a:schemeClr val="tx1"/>
                          </a:solidFill>
                          <a:effectLst/>
                          <a:latin typeface="Coptic1" pitchFamily="2" charset="0"/>
                          <a:cs typeface="Arial" charset="0"/>
                        </a:rPr>
                        <a:t>m~moi</a:t>
                      </a:r>
                      <a:r>
                        <a:rPr kumimoji="0" lang="en-US" sz="3600" b="0" i="0" u="none" strike="noStrike" cap="none" normalizeH="0" baseline="0" dirty="0">
                          <a:ln>
                            <a:noFill/>
                          </a:ln>
                          <a:solidFill>
                            <a:schemeClr val="tx1"/>
                          </a:solidFill>
                          <a:effectLst/>
                          <a:latin typeface="Coptic1" pitchFamily="2" charset="0"/>
                          <a:cs typeface="Arial" charset="0"/>
                        </a:rPr>
                        <a:t>. V/</a:t>
                      </a:r>
                      <a:r>
                        <a:rPr kumimoji="0" lang="en-US" sz="3600" b="0" i="0" u="none" strike="noStrike" cap="none" normalizeH="0" baseline="0" dirty="0" err="1">
                          <a:ln>
                            <a:noFill/>
                          </a:ln>
                          <a:solidFill>
                            <a:schemeClr val="tx1"/>
                          </a:solidFill>
                          <a:effectLst/>
                          <a:latin typeface="Coptic1" pitchFamily="2" charset="0"/>
                          <a:cs typeface="Arial" charset="0"/>
                        </a:rPr>
                        <a:t>eyouwm</a:t>
                      </a:r>
                      <a:r>
                        <a:rPr kumimoji="0" lang="en-US" sz="3600" b="0" i="0" u="none" strike="noStrike" cap="none" normalizeH="0" baseline="0" dirty="0">
                          <a:ln>
                            <a:noFill/>
                          </a:ln>
                          <a:solidFill>
                            <a:schemeClr val="tx1"/>
                          </a:solidFill>
                          <a:effectLst/>
                          <a:latin typeface="Coptic1" pitchFamily="2" charset="0"/>
                          <a:cs typeface="Arial" charset="0"/>
                        </a:rPr>
                        <a:t> </a:t>
                      </a:r>
                      <a:r>
                        <a:rPr kumimoji="0" lang="en-US" sz="3600" b="0" i="0" u="none" strike="noStrike" cap="none" normalizeH="0" baseline="0" dirty="0" err="1">
                          <a:ln>
                            <a:noFill/>
                          </a:ln>
                          <a:solidFill>
                            <a:schemeClr val="tx1"/>
                          </a:solidFill>
                          <a:effectLst/>
                          <a:latin typeface="Coptic1" pitchFamily="2" charset="0"/>
                          <a:cs typeface="Arial" charset="0"/>
                        </a:rPr>
                        <a:t>m~pawik</a:t>
                      </a:r>
                      <a:r>
                        <a:rPr kumimoji="0" lang="en-US" sz="3600" b="0" i="0" u="none" strike="noStrike" cap="none" normalizeH="0" baseline="0" dirty="0">
                          <a:ln>
                            <a:noFill/>
                          </a:ln>
                          <a:solidFill>
                            <a:schemeClr val="tx1"/>
                          </a:solidFill>
                          <a:effectLst/>
                          <a:latin typeface="Coptic1" pitchFamily="2" charset="0"/>
                          <a:cs typeface="Arial" charset="0"/>
                        </a:rPr>
                        <a:t>: </a:t>
                      </a:r>
                      <a:r>
                        <a:rPr kumimoji="0" lang="en-US" sz="3600" b="0" i="0" u="none" strike="noStrike" cap="none" normalizeH="0" baseline="0" dirty="0" err="1">
                          <a:ln>
                            <a:noFill/>
                          </a:ln>
                          <a:solidFill>
                            <a:schemeClr val="tx1"/>
                          </a:solidFill>
                          <a:effectLst/>
                          <a:latin typeface="Coptic1" pitchFamily="2" charset="0"/>
                          <a:cs typeface="Arial" charset="0"/>
                        </a:rPr>
                        <a:t>aftwoun</a:t>
                      </a:r>
                      <a:r>
                        <a:rPr kumimoji="0" lang="en-US" sz="3600" b="0" i="0" u="none" strike="noStrike" cap="none" normalizeH="0" baseline="0" dirty="0">
                          <a:ln>
                            <a:noFill/>
                          </a:ln>
                          <a:solidFill>
                            <a:schemeClr val="tx1"/>
                          </a:solidFill>
                          <a:effectLst/>
                          <a:latin typeface="Coptic1" pitchFamily="2" charset="0"/>
                          <a:cs typeface="Arial" charset="0"/>
                        </a:rPr>
                        <a:t> </a:t>
                      </a:r>
                      <a:r>
                        <a:rPr kumimoji="0" lang="en-US" sz="3600" b="0" i="0" u="none" strike="noStrike" cap="none" normalizeH="0" baseline="0" dirty="0" err="1">
                          <a:ln>
                            <a:noFill/>
                          </a:ln>
                          <a:solidFill>
                            <a:schemeClr val="tx1"/>
                          </a:solidFill>
                          <a:effectLst/>
                          <a:latin typeface="Coptic1" pitchFamily="2" charset="0"/>
                          <a:cs typeface="Arial" charset="0"/>
                        </a:rPr>
                        <a:t>m~pefyibc</a:t>
                      </a:r>
                      <a:r>
                        <a:rPr kumimoji="0" lang="en-US" sz="3600" b="0" i="0" u="none" strike="noStrike" cap="none" normalizeH="0" baseline="0" dirty="0">
                          <a:ln>
                            <a:noFill/>
                          </a:ln>
                          <a:solidFill>
                            <a:schemeClr val="tx1"/>
                          </a:solidFill>
                          <a:effectLst/>
                          <a:latin typeface="Coptic1" pitchFamily="2" charset="0"/>
                          <a:cs typeface="Arial" charset="0"/>
                        </a:rPr>
                        <a:t> </a:t>
                      </a:r>
                      <a:r>
                        <a:rPr kumimoji="0" lang="en-US" sz="3600" b="0" i="0" u="none" strike="noStrike" cap="none" normalizeH="0" baseline="0" dirty="0" err="1">
                          <a:ln>
                            <a:noFill/>
                          </a:ln>
                          <a:solidFill>
                            <a:schemeClr val="tx1"/>
                          </a:solidFill>
                          <a:effectLst/>
                          <a:latin typeface="Coptic1" pitchFamily="2" charset="0"/>
                          <a:cs typeface="Arial" charset="0"/>
                        </a:rPr>
                        <a:t>e~hr</a:t>
                      </a:r>
                      <a:r>
                        <a:rPr kumimoji="0" lang="en-US" sz="3600" b="0" i="0" u="none" strike="noStrike" cap="none" normalizeH="0" baseline="0" dirty="0">
                          <a:ln>
                            <a:noFill/>
                          </a:ln>
                          <a:solidFill>
                            <a:schemeClr val="tx1"/>
                          </a:solidFill>
                          <a:effectLst/>
                          <a:latin typeface="Coptic1" pitchFamily="2" charset="0"/>
                          <a:cs typeface="Arial" charset="0"/>
                        </a:rPr>
                        <a:t>/</a:t>
                      </a:r>
                      <a:r>
                        <a:rPr kumimoji="0" lang="en-US" sz="3600" b="0" i="0" u="none" strike="noStrike" cap="none" normalizeH="0" baseline="0" dirty="0" err="1">
                          <a:ln>
                            <a:noFill/>
                          </a:ln>
                          <a:solidFill>
                            <a:schemeClr val="tx1"/>
                          </a:solidFill>
                          <a:effectLst/>
                          <a:latin typeface="Coptic1" pitchFamily="2" charset="0"/>
                          <a:cs typeface="Arial" charset="0"/>
                        </a:rPr>
                        <a:t>i</a:t>
                      </a:r>
                      <a:r>
                        <a:rPr kumimoji="0" lang="en-US" sz="3600" b="0" i="0" u="none" strike="noStrike" cap="none" normalizeH="0" baseline="0" dirty="0">
                          <a:ln>
                            <a:noFill/>
                          </a:ln>
                          <a:solidFill>
                            <a:schemeClr val="tx1"/>
                          </a:solidFill>
                          <a:effectLst/>
                          <a:latin typeface="Coptic1" pitchFamily="2" charset="0"/>
                          <a:cs typeface="Arial" charset="0"/>
                        </a:rPr>
                        <a:t> </a:t>
                      </a:r>
                      <a:r>
                        <a:rPr kumimoji="0" lang="en-US" sz="3600" b="0" i="0" u="none" strike="noStrike" cap="none" normalizeH="0" baseline="0" dirty="0" err="1">
                          <a:ln>
                            <a:noFill/>
                          </a:ln>
                          <a:solidFill>
                            <a:schemeClr val="tx1"/>
                          </a:solidFill>
                          <a:effectLst/>
                          <a:latin typeface="Coptic1" pitchFamily="2" charset="0"/>
                          <a:cs typeface="Arial" charset="0"/>
                        </a:rPr>
                        <a:t>e~jwi</a:t>
                      </a:r>
                      <a:r>
                        <a:rPr kumimoji="0" lang="en-US" sz="3600" b="0" i="0" u="none" strike="noStrike" cap="none" normalizeH="0" baseline="0" dirty="0">
                          <a:ln>
                            <a:noFill/>
                          </a:ln>
                          <a:solidFill>
                            <a:schemeClr val="tx1"/>
                          </a:solidFill>
                          <a:effectLst/>
                          <a:latin typeface="Coptic1" pitchFamily="2" charset="0"/>
                          <a:cs typeface="Arial" charset="0"/>
                        </a:rPr>
                        <a:t>: </a:t>
                      </a:r>
                      <a:r>
                        <a:rPr kumimoji="0" lang="en-US" sz="3600" b="0" i="0" u="none" strike="noStrike" cap="none" normalizeH="0" baseline="0" dirty="0" err="1">
                          <a:ln>
                            <a:noFill/>
                          </a:ln>
                          <a:solidFill>
                            <a:schemeClr val="tx1"/>
                          </a:solidFill>
                          <a:effectLst/>
                          <a:latin typeface="Coptic1" pitchFamily="2" charset="0"/>
                          <a:cs typeface="Arial" charset="0"/>
                        </a:rPr>
                        <a:t>a~llhlouia</a:t>
                      </a:r>
                      <a:r>
                        <a:rPr kumimoji="0" lang="en-US" sz="3600" b="0" i="0" u="none" strike="noStrike" cap="none" normalizeH="0" baseline="0" dirty="0">
                          <a:ln>
                            <a:noFill/>
                          </a:ln>
                          <a:solidFill>
                            <a:schemeClr val="tx1"/>
                          </a:solidFill>
                          <a:effectLst/>
                          <a:latin typeface="Coptic1" pitchFamily="2" charset="0"/>
                          <a:cs typeface="Arial" charset="0"/>
                        </a:rPr>
                        <a:t>~.</a:t>
                      </a:r>
                    </a:p>
                  </a:txBody>
                  <a:tcPr marL="121920" marR="121920" horzOverflow="overflow">
                    <a:lnL>
                      <a:noFill/>
                    </a:lnL>
                    <a:lnR>
                      <a:noFill/>
                    </a:lnR>
                    <a:lnT>
                      <a:noFill/>
                    </a:lnT>
                    <a:lnB cap="flat">
                      <a:noFill/>
                    </a:lnB>
                    <a:lnTlToBr>
                      <a:noFill/>
                    </a:lnTlToBr>
                    <a:lnBlToTr>
                      <a:noFill/>
                    </a:lnBlToTr>
                    <a:noFill/>
                  </a:tcPr>
                </a:tc>
                <a:tc>
                  <a:txBody>
                    <a:bodyPr/>
                    <a:lstStyle/>
                    <a:p>
                      <a:pPr marL="0" marR="0" lvl="0" indent="0" algn="just" defTabSz="914400" rtl="0" eaLnBrk="1" fontAlgn="base" latinLnBrk="0" hangingPunct="1">
                        <a:lnSpc>
                          <a:spcPct val="100000"/>
                        </a:lnSpc>
                        <a:spcBef>
                          <a:spcPct val="20000"/>
                        </a:spcBef>
                        <a:spcAft>
                          <a:spcPct val="0"/>
                        </a:spcAft>
                        <a:buClrTx/>
                        <a:buSzTx/>
                        <a:buFontTx/>
                        <a:buNone/>
                        <a:tabLst/>
                      </a:pPr>
                      <a:r>
                        <a:rPr lang="fr-FR" sz="2800" b="0" i="0" u="sng" strike="noStrike" kern="1200" baseline="0" dirty="0">
                          <a:solidFill>
                            <a:schemeClr val="tx1"/>
                          </a:solidFill>
                          <a:latin typeface="+mn-lt"/>
                          <a:ea typeface="+mn-ea"/>
                          <a:cs typeface="+mn-cs"/>
                        </a:rPr>
                        <a:t>Psaume 22 : 5 et 40 : 10</a:t>
                      </a:r>
                    </a:p>
                    <a:p>
                      <a:pPr algn="just"/>
                      <a:r>
                        <a:rPr kumimoji="0" lang="fr-FR" sz="3600" b="0" i="0" u="none" strike="noStrike" cap="none" normalizeH="0" baseline="0" dirty="0">
                          <a:ln>
                            <a:noFill/>
                          </a:ln>
                          <a:solidFill>
                            <a:schemeClr val="tx1"/>
                          </a:solidFill>
                          <a:effectLst/>
                          <a:latin typeface="Arial" charset="0"/>
                          <a:cs typeface="Arial" charset="0"/>
                        </a:rPr>
                        <a:t>Tu prépares la table devant moi, </a:t>
                      </a:r>
                      <a:r>
                        <a:rPr lang="fr-FR" sz="3600" b="0" i="0" u="none" strike="noStrike" kern="1200" baseline="0" dirty="0">
                          <a:solidFill>
                            <a:schemeClr val="tx1"/>
                          </a:solidFill>
                          <a:latin typeface="+mn-lt"/>
                          <a:ea typeface="+mn-ea"/>
                          <a:cs typeface="+mn-cs"/>
                        </a:rPr>
                        <a:t>devant mes ennemis. Même l'ami, qui avait ma confiance et partageait mon pain, lève le talon contre moi.</a:t>
                      </a:r>
                    </a:p>
                    <a:p>
                      <a:pPr algn="just"/>
                      <a:r>
                        <a:rPr lang="fr-FR" sz="3600" b="0" i="1" u="none" strike="noStrike" kern="1200" baseline="0" dirty="0">
                          <a:solidFill>
                            <a:schemeClr val="tx1"/>
                          </a:solidFill>
                          <a:latin typeface="+mn-lt"/>
                          <a:ea typeface="+mn-ea"/>
                          <a:cs typeface="+mn-cs"/>
                        </a:rPr>
                        <a:t>Alléluia !</a:t>
                      </a:r>
                      <a:endParaRPr kumimoji="0" lang="fr-FR" sz="3600" b="0" i="0" u="none" strike="noStrike" cap="none" normalizeH="0" baseline="0" dirty="0">
                        <a:ln>
                          <a:noFill/>
                        </a:ln>
                        <a:solidFill>
                          <a:schemeClr val="tx1"/>
                        </a:solidFill>
                        <a:effectLst/>
                        <a:latin typeface="Arial" charset="0"/>
                        <a:cs typeface="Arial" charset="0"/>
                      </a:endParaRPr>
                    </a:p>
                  </a:txBody>
                  <a:tcPr marL="121920" marR="121920" horzOverflow="overflow">
                    <a:lnL>
                      <a:noFill/>
                    </a:lnL>
                    <a:lnR>
                      <a:noFill/>
                    </a:lnR>
                    <a:lnT>
                      <a:noFill/>
                    </a:lnT>
                    <a:lnB cap="flat">
                      <a:noFill/>
                    </a:lnB>
                    <a:lnTlToBr>
                      <a:noFill/>
                    </a:lnTlToBr>
                    <a:lnBlToTr>
                      <a:noFill/>
                    </a:lnBlToTr>
                    <a:noFill/>
                  </a:tcPr>
                </a:tc>
                <a:tc>
                  <a:txBody>
                    <a:bodyPr/>
                    <a:lstStyle/>
                    <a:p>
                      <a:pPr marL="0" marR="0" lvl="0" indent="0" algn="just" defTabSz="914400" rtl="1" eaLnBrk="1" fontAlgn="base" latinLnBrk="0" hangingPunct="1">
                        <a:lnSpc>
                          <a:spcPct val="100000"/>
                        </a:lnSpc>
                        <a:spcBef>
                          <a:spcPct val="20000"/>
                        </a:spcBef>
                        <a:spcAft>
                          <a:spcPct val="0"/>
                        </a:spcAft>
                        <a:buClrTx/>
                        <a:buSzTx/>
                        <a:buFontTx/>
                        <a:buNone/>
                        <a:tabLst/>
                      </a:pPr>
                      <a:r>
                        <a:rPr lang="ar-EG" sz="2800" b="0" i="0" u="sng" kern="1200" dirty="0">
                          <a:solidFill>
                            <a:schemeClr val="tx1"/>
                          </a:solidFill>
                          <a:effectLst/>
                          <a:latin typeface="+mn-lt"/>
                          <a:ea typeface="+mn-ea"/>
                          <a:cs typeface="+mn-cs"/>
                        </a:rPr>
                        <a:t>مزامير 22: 4-5 و 40: 8</a:t>
                      </a:r>
                      <a:endParaRPr kumimoji="0" lang="fr-FR" sz="4800" b="0" i="0" u="sng" strike="noStrike" cap="none" normalizeH="0" baseline="0" dirty="0">
                        <a:ln>
                          <a:noFill/>
                        </a:ln>
                        <a:solidFill>
                          <a:schemeClr val="tx1"/>
                        </a:solidFill>
                        <a:effectLst/>
                        <a:latin typeface="Arial" charset="0"/>
                        <a:cs typeface="Arial" charset="0"/>
                      </a:endParaRPr>
                    </a:p>
                    <a:p>
                      <a:pPr marL="0" marR="0" lvl="0" indent="0" algn="just" defTabSz="914400" rtl="1" eaLnBrk="1" fontAlgn="base" latinLnBrk="0" hangingPunct="1">
                        <a:lnSpc>
                          <a:spcPct val="100000"/>
                        </a:lnSpc>
                        <a:spcBef>
                          <a:spcPct val="20000"/>
                        </a:spcBef>
                        <a:spcAft>
                          <a:spcPct val="0"/>
                        </a:spcAft>
                        <a:buClrTx/>
                        <a:buSzTx/>
                        <a:buFontTx/>
                        <a:buNone/>
                        <a:tabLst/>
                      </a:pPr>
                      <a:r>
                        <a:rPr kumimoji="0" lang="ar-EG" sz="4000" b="0" i="0" u="none" strike="noStrike" cap="none" normalizeH="0" baseline="0" dirty="0">
                          <a:ln>
                            <a:noFill/>
                          </a:ln>
                          <a:solidFill>
                            <a:schemeClr val="tx1"/>
                          </a:solidFill>
                          <a:effectLst/>
                          <a:latin typeface="Arial" charset="0"/>
                          <a:cs typeface="Arial" charset="0"/>
                        </a:rPr>
                        <a:t>هيأت قدامى مائدةً مقابل الذين </a:t>
                      </a:r>
                      <a:r>
                        <a:rPr kumimoji="0" lang="ar-EG" sz="4000" b="0" i="0" u="none" strike="noStrike" cap="none" normalizeH="0" baseline="0" dirty="0" err="1">
                          <a:ln>
                            <a:noFill/>
                          </a:ln>
                          <a:solidFill>
                            <a:schemeClr val="tx1"/>
                          </a:solidFill>
                          <a:effectLst/>
                          <a:latin typeface="Arial" charset="0"/>
                          <a:cs typeface="Arial" charset="0"/>
                        </a:rPr>
                        <a:t>يضايقوننى</a:t>
                      </a:r>
                      <a:r>
                        <a:rPr kumimoji="0" lang="ar-EG" sz="4000" b="0" i="0" u="none" strike="noStrike" cap="none" normalizeH="0" baseline="0" dirty="0">
                          <a:ln>
                            <a:noFill/>
                          </a:ln>
                          <a:solidFill>
                            <a:schemeClr val="tx1"/>
                          </a:solidFill>
                          <a:effectLst/>
                          <a:latin typeface="Arial" charset="0"/>
                          <a:cs typeface="Arial" charset="0"/>
                        </a:rPr>
                        <a:t>. الذى أكل </a:t>
                      </a:r>
                      <a:r>
                        <a:rPr kumimoji="0" lang="ar-EG" sz="4000" b="0" i="0" u="none" strike="noStrike" cap="none" normalizeH="0" baseline="0" dirty="0" err="1">
                          <a:ln>
                            <a:noFill/>
                          </a:ln>
                          <a:solidFill>
                            <a:schemeClr val="tx1"/>
                          </a:solidFill>
                          <a:effectLst/>
                          <a:latin typeface="Arial" charset="0"/>
                          <a:cs typeface="Arial" charset="0"/>
                        </a:rPr>
                        <a:t>خبزى</a:t>
                      </a:r>
                      <a:r>
                        <a:rPr kumimoji="0" lang="ar-EG" sz="4000" b="0" i="0" u="none" strike="noStrike" cap="none" normalizeH="0" baseline="0" dirty="0">
                          <a:ln>
                            <a:noFill/>
                          </a:ln>
                          <a:solidFill>
                            <a:schemeClr val="tx1"/>
                          </a:solidFill>
                          <a:effectLst/>
                          <a:latin typeface="Arial" charset="0"/>
                          <a:cs typeface="Arial" charset="0"/>
                        </a:rPr>
                        <a:t> رفع علىّ عقبه. </a:t>
                      </a:r>
                      <a:r>
                        <a:rPr kumimoji="0" lang="ar-EG" sz="4000" b="0" i="0" u="none" strike="noStrike" cap="none" normalizeH="0" baseline="0" dirty="0" err="1">
                          <a:ln>
                            <a:noFill/>
                          </a:ln>
                          <a:solidFill>
                            <a:schemeClr val="tx1"/>
                          </a:solidFill>
                          <a:effectLst/>
                          <a:latin typeface="Arial" charset="0"/>
                          <a:cs typeface="Arial" charset="0"/>
                        </a:rPr>
                        <a:t>هلليلويا</a:t>
                      </a:r>
                      <a:r>
                        <a:rPr kumimoji="0" lang="ar-EG" sz="4000" b="0" i="0" u="none" strike="noStrike" cap="none" normalizeH="0" baseline="0" dirty="0">
                          <a:ln>
                            <a:noFill/>
                          </a:ln>
                          <a:solidFill>
                            <a:schemeClr val="tx1"/>
                          </a:solidFill>
                          <a:effectLst/>
                          <a:latin typeface="Arial" charset="0"/>
                          <a:cs typeface="Arial" charset="0"/>
                        </a:rPr>
                        <a:t>.</a:t>
                      </a:r>
                      <a:endParaRPr kumimoji="0" lang="en-US" sz="4000" b="0" i="0" u="none" strike="noStrike" cap="none" normalizeH="0" baseline="0" dirty="0">
                        <a:ln>
                          <a:noFill/>
                        </a:ln>
                        <a:solidFill>
                          <a:schemeClr val="tx1"/>
                        </a:solidFill>
                        <a:effectLst/>
                        <a:latin typeface="Arial" charset="0"/>
                        <a:cs typeface="Arial" charset="0"/>
                      </a:endParaRPr>
                    </a:p>
                  </a:txBody>
                  <a:tcPr marL="121920" marR="121920" horzOverflow="overflow">
                    <a:lnL>
                      <a:noFill/>
                    </a:lnL>
                    <a:lnR cap="flat">
                      <a:noFill/>
                    </a:lnR>
                    <a:lnT>
                      <a:noFill/>
                    </a:lnT>
                    <a:lnB cap="flat">
                      <a:noFill/>
                    </a:lnB>
                    <a:lnTlToBr>
                      <a:noFill/>
                    </a:lnTlToBr>
                    <a:lnBlToTr>
                      <a:noFill/>
                    </a:lnBlToTr>
                    <a:noFill/>
                  </a:tcPr>
                </a:tc>
                <a:extLst>
                  <a:ext uri="{0D108BD9-81ED-4DB2-BD59-A6C34878D82A}">
                    <a16:rowId xmlns:a16="http://schemas.microsoft.com/office/drawing/2014/main" val="10001"/>
                  </a:ext>
                </a:extLst>
              </a:tr>
            </a:tbl>
          </a:graphicData>
        </a:graphic>
      </p:graphicFrame>
    </p:spTree>
    <p:extLst>
      <p:ext uri="{BB962C8B-B14F-4D97-AF65-F5344CB8AC3E}">
        <p14:creationId xmlns:p14="http://schemas.microsoft.com/office/powerpoint/2010/main" val="3386414646"/>
      </p:ext>
    </p:extLst>
  </p:cSld>
  <p:clrMapOvr>
    <a:masterClrMapping/>
  </p:clrMapOvr>
</p:sld>
</file>

<file path=ppt/slides/slide8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Tableau 2">
            <a:extLst>
              <a:ext uri="{FF2B5EF4-FFF2-40B4-BE49-F238E27FC236}">
                <a16:creationId xmlns:a16="http://schemas.microsoft.com/office/drawing/2014/main" id="{EBE72DE1-2EA3-E615-A9F9-D9423B81CD4B}"/>
              </a:ext>
            </a:extLst>
          </p:cNvPr>
          <p:cNvGraphicFramePr>
            <a:graphicFrameLocks noGrp="1"/>
          </p:cNvGraphicFramePr>
          <p:nvPr>
            <p:extLst>
              <p:ext uri="{D42A27DB-BD31-4B8C-83A1-F6EECF244321}">
                <p14:modId xmlns:p14="http://schemas.microsoft.com/office/powerpoint/2010/main" val="588058499"/>
              </p:ext>
            </p:extLst>
          </p:nvPr>
        </p:nvGraphicFramePr>
        <p:xfrm>
          <a:off x="407368" y="476672"/>
          <a:ext cx="11377264" cy="6048672"/>
        </p:xfrm>
        <a:graphic>
          <a:graphicData uri="http://schemas.openxmlformats.org/drawingml/2006/table">
            <a:tbl>
              <a:tblPr firstRow="1" bandRow="1">
                <a:tableStyleId>{2D5ABB26-0587-4C30-8999-92F81FD0307C}</a:tableStyleId>
              </a:tblPr>
              <a:tblGrid>
                <a:gridCol w="5832648">
                  <a:extLst>
                    <a:ext uri="{9D8B030D-6E8A-4147-A177-3AD203B41FA5}">
                      <a16:colId xmlns:a16="http://schemas.microsoft.com/office/drawing/2014/main" val="2538105239"/>
                    </a:ext>
                  </a:extLst>
                </a:gridCol>
                <a:gridCol w="5544616">
                  <a:extLst>
                    <a:ext uri="{9D8B030D-6E8A-4147-A177-3AD203B41FA5}">
                      <a16:colId xmlns:a16="http://schemas.microsoft.com/office/drawing/2014/main" val="3065987645"/>
                    </a:ext>
                  </a:extLst>
                </a:gridCol>
              </a:tblGrid>
              <a:tr h="6048672">
                <a:tc>
                  <a:txBody>
                    <a:bodyPr/>
                    <a:lstStyle/>
                    <a:p>
                      <a:pPr algn="just"/>
                      <a:r>
                        <a:rPr lang="fr-FR" sz="2000" b="0" i="0" u="sng" strike="noStrike" kern="1200" baseline="0" dirty="0">
                          <a:solidFill>
                            <a:schemeClr val="tx1"/>
                          </a:solidFill>
                          <a:latin typeface="+mn-lt"/>
                          <a:ea typeface="+mn-ea"/>
                          <a:cs typeface="+mn-cs"/>
                        </a:rPr>
                        <a:t>Matthieu 26 : 20-29</a:t>
                      </a:r>
                    </a:p>
                    <a:p>
                      <a:pPr algn="just"/>
                      <a:r>
                        <a:rPr lang="fr-FR" sz="2800" b="0" i="0" u="none" strike="noStrike" kern="1200" baseline="0" dirty="0">
                          <a:solidFill>
                            <a:schemeClr val="tx1"/>
                          </a:solidFill>
                          <a:latin typeface="+mn-lt"/>
                          <a:ea typeface="+mn-ea"/>
                          <a:cs typeface="+mn-cs"/>
                        </a:rPr>
                        <a:t>Le soir venu, il était à table avec les Douze. Et tandis qu’ils mangeaient, il dit : " En vérité je vous le dis, l'un de vous me livrera. " Fort attristés, ils se mirent chacun à lui dire : " Serait-ce moi, Seigneur? «  Il répondit : «Quelqu'un qui a plongé avec moi la main dans le plat, voilà celui qui va me livrer ! Le Fils de l'homme s'en va selon qu'il est écrit de lui ; mais malheur à cet homme-là par qui le Fils de l'homme est livré ! Mieux eût valu pour cet homme-là de ne pas naître ! "</a:t>
                      </a:r>
                      <a:endParaRPr lang="fr-FR" sz="3200" i="0" u="sng" dirty="0">
                        <a:solidFill>
                          <a:schemeClr val="tx1"/>
                        </a:solidFill>
                      </a:endParaRPr>
                    </a:p>
                  </a:txBody>
                  <a:tcPr/>
                </a:tc>
                <a:tc>
                  <a:txBody>
                    <a:bodyPr/>
                    <a:lstStyle/>
                    <a:p>
                      <a:pPr algn="just" rtl="1"/>
                      <a:r>
                        <a:rPr lang="ar-EG" sz="2000" u="sng" dirty="0"/>
                        <a:t>متى 26: 20 – 29</a:t>
                      </a:r>
                      <a:endParaRPr lang="fr-FR" sz="2000" u="sng" dirty="0"/>
                    </a:p>
                    <a:p>
                      <a:pPr algn="just" rtl="1"/>
                      <a:r>
                        <a:rPr lang="ar-EG" sz="3600" b="0" i="0" kern="1200" dirty="0">
                          <a:solidFill>
                            <a:schemeClr val="tx1"/>
                          </a:solidFill>
                          <a:effectLst/>
                          <a:latin typeface="+mn-lt"/>
                          <a:ea typeface="+mn-ea"/>
                          <a:cs typeface="+mn-cs"/>
                        </a:rPr>
                        <a:t>وَلَمَّا كَانَ الْمَسَاءُ اتَّكَأَ مَعَ الاِثْنَيْ عَشَرَ. وَفِيمَا هُمْ يَأْكُلُونَ قَالَ: «الْحَقَّ أَقُولُ لَكُمْ إِنَّ وَاحِداً مِنْكُمْ يُسَلِّمُنِي». فَحَزِنُوا جِدّاً وَابْتَدَأَ كُلُّ وَاحِدٍ مِنْهُمْ يَقُولُ لَهُ: «هَلْ أَنَا هُوَ يَا رَبُّ؟» فَأَجَابَ: «الَّذِي يَغْمِسُ يَدَهُ مَعِي فِي الصَّحْفَةِ هُوَ يُسَلِّمُنِي. إِنَّ ابْنَ الإِنْسَانِ مَاضٍ كَمَا هُوَ مَكْتُوبٌ عَنْهُ وَلَكِنْ وَيْلٌ لِذَلِكَ الرَّجُلِ الَّذِي بِهِ يُسَلَّمُ ابْنُ الإِنْسَانِ. كَانَ خَيْراً لِذَلِكَ الرَّجُلِ لَوْ لَمْ يُولَدْ».</a:t>
                      </a:r>
                      <a:endParaRPr lang="fr-FR" sz="4000" u="sng" dirty="0"/>
                    </a:p>
                  </a:txBody>
                  <a:tcPr/>
                </a:tc>
                <a:extLst>
                  <a:ext uri="{0D108BD9-81ED-4DB2-BD59-A6C34878D82A}">
                    <a16:rowId xmlns:a16="http://schemas.microsoft.com/office/drawing/2014/main" val="4253914008"/>
                  </a:ext>
                </a:extLst>
              </a:tr>
            </a:tbl>
          </a:graphicData>
        </a:graphic>
      </p:graphicFrame>
    </p:spTree>
    <p:extLst>
      <p:ext uri="{BB962C8B-B14F-4D97-AF65-F5344CB8AC3E}">
        <p14:creationId xmlns:p14="http://schemas.microsoft.com/office/powerpoint/2010/main" val="451265833"/>
      </p:ext>
    </p:extLst>
  </p:cSld>
  <p:clrMapOvr>
    <a:masterClrMapping/>
  </p:clrMapOvr>
</p:sld>
</file>

<file path=ppt/slides/slide8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Tableau 2">
            <a:extLst>
              <a:ext uri="{FF2B5EF4-FFF2-40B4-BE49-F238E27FC236}">
                <a16:creationId xmlns:a16="http://schemas.microsoft.com/office/drawing/2014/main" id="{EBE72DE1-2EA3-E615-A9F9-D9423B81CD4B}"/>
              </a:ext>
            </a:extLst>
          </p:cNvPr>
          <p:cNvGraphicFramePr>
            <a:graphicFrameLocks noGrp="1"/>
          </p:cNvGraphicFramePr>
          <p:nvPr>
            <p:extLst>
              <p:ext uri="{D42A27DB-BD31-4B8C-83A1-F6EECF244321}">
                <p14:modId xmlns:p14="http://schemas.microsoft.com/office/powerpoint/2010/main" val="2603771262"/>
              </p:ext>
            </p:extLst>
          </p:nvPr>
        </p:nvGraphicFramePr>
        <p:xfrm>
          <a:off x="335360" y="426720"/>
          <a:ext cx="11449272" cy="6065520"/>
        </p:xfrm>
        <a:graphic>
          <a:graphicData uri="http://schemas.openxmlformats.org/drawingml/2006/table">
            <a:tbl>
              <a:tblPr firstRow="1" bandRow="1">
                <a:tableStyleId>{2D5ABB26-0587-4C30-8999-92F81FD0307C}</a:tableStyleId>
              </a:tblPr>
              <a:tblGrid>
                <a:gridCol w="6666665">
                  <a:extLst>
                    <a:ext uri="{9D8B030D-6E8A-4147-A177-3AD203B41FA5}">
                      <a16:colId xmlns:a16="http://schemas.microsoft.com/office/drawing/2014/main" val="2538105239"/>
                    </a:ext>
                  </a:extLst>
                </a:gridCol>
                <a:gridCol w="4782607">
                  <a:extLst>
                    <a:ext uri="{9D8B030D-6E8A-4147-A177-3AD203B41FA5}">
                      <a16:colId xmlns:a16="http://schemas.microsoft.com/office/drawing/2014/main" val="3065987645"/>
                    </a:ext>
                  </a:extLst>
                </a:gridCol>
              </a:tblGrid>
              <a:tr h="6048672">
                <a:tc>
                  <a:txBody>
                    <a:bodyPr/>
                    <a:lstStyle/>
                    <a:p>
                      <a:pPr algn="just"/>
                      <a:r>
                        <a:rPr lang="fr-FR" sz="2800" b="0" i="0" u="none" strike="noStrike" kern="1200" baseline="0" dirty="0">
                          <a:solidFill>
                            <a:schemeClr val="tx1"/>
                          </a:solidFill>
                          <a:latin typeface="+mn-lt"/>
                          <a:ea typeface="+mn-ea"/>
                          <a:cs typeface="+mn-cs"/>
                        </a:rPr>
                        <a:t>A son tour, Judas, celui qui allait le livrer, lui demanda : " Serait-ce moi, Rabbi ? " - " Tu l'as dit ", répond Jésus. Or, tandis qu'ils mangeaient, Jésus prit du pain, le bénit, le rompit et le donna aux disciples en disant : " Prenez, mangez, ceci est mon corps.«  Puis, prenant une coupe, il rendit grâces et la leur donna en disant : " Buvez-en tous ; car ceci est mon sang, le sang de l'alliance, qui va être répandu pour une multitude en rémission des péchés. Je vous le dis, je ne boirai plus désormais de ce produit de la vigne jusqu'au jour où je le boirai avec vous, nouveau, dans le Royaume de mon Père."</a:t>
                      </a:r>
                      <a:endParaRPr lang="fr-FR" sz="4400" i="0" u="sng" dirty="0">
                        <a:solidFill>
                          <a:schemeClr val="tx1"/>
                        </a:solidFill>
                      </a:endParaRPr>
                    </a:p>
                  </a:txBody>
                  <a:tcPr/>
                </a:tc>
                <a:tc>
                  <a:txBody>
                    <a:bodyPr/>
                    <a:lstStyle/>
                    <a:p>
                      <a:pPr algn="just" rtl="1"/>
                      <a:r>
                        <a:rPr lang="ar-EG" sz="3200" b="0" i="0" kern="1200" dirty="0">
                          <a:solidFill>
                            <a:schemeClr val="tx1"/>
                          </a:solidFill>
                          <a:effectLst/>
                          <a:latin typeface="+mn-lt"/>
                          <a:ea typeface="+mn-ea"/>
                          <a:cs typeface="+mn-cs"/>
                        </a:rPr>
                        <a:t>فَسَأَلَ يَهُوذَا مُسَلِّمُهُ: «هَلْ أَنَا هُوَ يَا سَيِّدِي؟» قَالَ لَهُ: «أَنْتَ قُلْتَ». وَفِيمَا هُمْ يَأْكُلُونَ أَخَذَ يَسُوعُ الْخُبْزَ وَبَارَكَ وَكَسَّرَ وَأَعْطَى التَّلاَمِيذَ وَقَالَ: «خُذُوا كُلُوا. هَذَا هُوَ جَسَدِي». وَأَخَذَ الْكَأْسَ وَشَكَرَ وَأَعْطَاهُمْ قَائِلاً: «اشْرَبُوا مِنْهَا كُلُّكُمْ لأَنَّ هَذَا هُوَ دَمِي الَّذِي لِلْعَهْدِ الْجَدِيدِ الَّذِي يُسْفَكُ مِنْ أَجْلِ كَثِيرِينَ لِمَغْفِرَةِ الْخَطَايَا. وَأَقُولُ لَكُمْ: إِنِّي مِنَ الآنَ لاَ أَشْرَبُ مِنْ نِتَاجِ الْكَرْمَةِ هَذَا إِلَى ذَلِكَ الْيَوْمِ حِينَمَا أَشْرَبُهُ مَعَكُمْ جَدِيداً فِي مَلَكُوتِ أَبِي».</a:t>
                      </a:r>
                      <a:endParaRPr lang="fr-FR" sz="6000" u="sng" dirty="0"/>
                    </a:p>
                  </a:txBody>
                  <a:tcPr/>
                </a:tc>
                <a:extLst>
                  <a:ext uri="{0D108BD9-81ED-4DB2-BD59-A6C34878D82A}">
                    <a16:rowId xmlns:a16="http://schemas.microsoft.com/office/drawing/2014/main" val="4253914008"/>
                  </a:ext>
                </a:extLst>
              </a:tr>
            </a:tbl>
          </a:graphicData>
        </a:graphic>
      </p:graphicFrame>
    </p:spTree>
    <p:extLst>
      <p:ext uri="{BB962C8B-B14F-4D97-AF65-F5344CB8AC3E}">
        <p14:creationId xmlns:p14="http://schemas.microsoft.com/office/powerpoint/2010/main" val="3273978668"/>
      </p:ext>
    </p:extLst>
  </p:cSld>
  <p:clrMapOvr>
    <a:masterClrMapping/>
  </p:clrMapOvr>
</p:sld>
</file>

<file path=ppt/slides/slide8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Tableau 2">
            <a:extLst>
              <a:ext uri="{FF2B5EF4-FFF2-40B4-BE49-F238E27FC236}">
                <a16:creationId xmlns:a16="http://schemas.microsoft.com/office/drawing/2014/main" id="{1C3A7C98-B169-C074-8CB3-C04C2AFC6776}"/>
              </a:ext>
            </a:extLst>
          </p:cNvPr>
          <p:cNvGraphicFramePr>
            <a:graphicFrameLocks noGrp="1"/>
          </p:cNvGraphicFramePr>
          <p:nvPr>
            <p:extLst>
              <p:ext uri="{D42A27DB-BD31-4B8C-83A1-F6EECF244321}">
                <p14:modId xmlns:p14="http://schemas.microsoft.com/office/powerpoint/2010/main" val="2129465607"/>
              </p:ext>
            </p:extLst>
          </p:nvPr>
        </p:nvGraphicFramePr>
        <p:xfrm>
          <a:off x="1271464" y="2773680"/>
          <a:ext cx="9649072" cy="1310640"/>
        </p:xfrm>
        <a:graphic>
          <a:graphicData uri="http://schemas.openxmlformats.org/drawingml/2006/table">
            <a:tbl>
              <a:tblPr firstRow="1" bandRow="1">
                <a:tableStyleId>{2D5ABB26-0587-4C30-8999-92F81FD0307C}</a:tableStyleId>
              </a:tblPr>
              <a:tblGrid>
                <a:gridCol w="4824536">
                  <a:extLst>
                    <a:ext uri="{9D8B030D-6E8A-4147-A177-3AD203B41FA5}">
                      <a16:colId xmlns:a16="http://schemas.microsoft.com/office/drawing/2014/main" val="2538105239"/>
                    </a:ext>
                  </a:extLst>
                </a:gridCol>
                <a:gridCol w="4824536">
                  <a:extLst>
                    <a:ext uri="{9D8B030D-6E8A-4147-A177-3AD203B41FA5}">
                      <a16:colId xmlns:a16="http://schemas.microsoft.com/office/drawing/2014/main" val="3065987645"/>
                    </a:ext>
                  </a:extLst>
                </a:gridCol>
              </a:tblGrid>
              <a:tr h="1173934">
                <a:tc>
                  <a:txBody>
                    <a:bodyPr/>
                    <a:lstStyle/>
                    <a:p>
                      <a:pPr algn="just"/>
                      <a:r>
                        <a:rPr lang="fr-FR" sz="3200" b="1" i="0" u="none" strike="noStrike" kern="1200" baseline="0" dirty="0">
                          <a:solidFill>
                            <a:schemeClr val="tx1"/>
                          </a:solidFill>
                          <a:latin typeface="+mn-lt"/>
                          <a:ea typeface="+mn-ea"/>
                          <a:cs typeface="+mn-cs"/>
                        </a:rPr>
                        <a:t>Gloire à Dieu éternellement, Amen !</a:t>
                      </a:r>
                      <a:endParaRPr lang="fr-FR" sz="4400" b="1" i="0" u="sng" dirty="0">
                        <a:solidFill>
                          <a:schemeClr val="tx1"/>
                        </a:solidFill>
                      </a:endParaRPr>
                    </a:p>
                  </a:txBody>
                  <a:tcPr/>
                </a:tc>
                <a:tc>
                  <a:txBody>
                    <a:bodyPr/>
                    <a:lstStyle/>
                    <a:p>
                      <a:pPr marL="0" marR="0" lvl="0" indent="0" algn="just" defTabSz="914400" rtl="1" eaLnBrk="1" fontAlgn="auto" latinLnBrk="0" hangingPunct="1">
                        <a:lnSpc>
                          <a:spcPct val="100000"/>
                        </a:lnSpc>
                        <a:spcBef>
                          <a:spcPts val="0"/>
                        </a:spcBef>
                        <a:spcAft>
                          <a:spcPts val="0"/>
                        </a:spcAft>
                        <a:buClrTx/>
                        <a:buSzTx/>
                        <a:buFontTx/>
                        <a:buNone/>
                        <a:tabLst/>
                        <a:defRPr/>
                      </a:pPr>
                      <a:r>
                        <a:rPr kumimoji="0" lang="ar-AE" sz="4000" b="1" i="0" u="none" strike="noStrike" cap="none" normalizeH="0" baseline="0" dirty="0">
                          <a:ln>
                            <a:noFill/>
                          </a:ln>
                          <a:solidFill>
                            <a:schemeClr val="tx1"/>
                          </a:solidFill>
                          <a:effectLst/>
                          <a:latin typeface="Arial" charset="0"/>
                          <a:cs typeface="Arial" charset="0"/>
                        </a:rPr>
                        <a:t>والمجد لله دائماً. آمين.</a:t>
                      </a:r>
                    </a:p>
                    <a:p>
                      <a:pPr algn="just" rtl="1"/>
                      <a:endParaRPr lang="fr-FR" sz="4000" b="1" u="sng" dirty="0"/>
                    </a:p>
                  </a:txBody>
                  <a:tcPr/>
                </a:tc>
                <a:extLst>
                  <a:ext uri="{0D108BD9-81ED-4DB2-BD59-A6C34878D82A}">
                    <a16:rowId xmlns:a16="http://schemas.microsoft.com/office/drawing/2014/main" val="4253914008"/>
                  </a:ext>
                </a:extLst>
              </a:tr>
            </a:tbl>
          </a:graphicData>
        </a:graphic>
      </p:graphicFrame>
    </p:spTree>
    <p:extLst>
      <p:ext uri="{BB962C8B-B14F-4D97-AF65-F5344CB8AC3E}">
        <p14:creationId xmlns:p14="http://schemas.microsoft.com/office/powerpoint/2010/main" val="909402866"/>
      </p:ext>
    </p:extLst>
  </p:cSld>
  <p:clrMapOvr>
    <a:masterClrMapping/>
  </p:clrMapOvr>
</p:sld>
</file>

<file path=ppt/slides/slide8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 name="Tableau 5">
            <a:extLst>
              <a:ext uri="{FF2B5EF4-FFF2-40B4-BE49-F238E27FC236}">
                <a16:creationId xmlns:a16="http://schemas.microsoft.com/office/drawing/2014/main" id="{85A2A236-C5B1-40AB-94E5-B34560107E4D}"/>
              </a:ext>
            </a:extLst>
          </p:cNvPr>
          <p:cNvGraphicFramePr>
            <a:graphicFrameLocks noGrp="1"/>
          </p:cNvGraphicFramePr>
          <p:nvPr>
            <p:extLst>
              <p:ext uri="{D42A27DB-BD31-4B8C-83A1-F6EECF244321}">
                <p14:modId xmlns:p14="http://schemas.microsoft.com/office/powerpoint/2010/main" val="2450128387"/>
              </p:ext>
            </p:extLst>
          </p:nvPr>
        </p:nvGraphicFramePr>
        <p:xfrm>
          <a:off x="2032000" y="482086"/>
          <a:ext cx="8128000" cy="457200"/>
        </p:xfrm>
        <a:graphic>
          <a:graphicData uri="http://schemas.openxmlformats.org/drawingml/2006/table">
            <a:tbl>
              <a:tblPr firstRow="1" bandRow="1">
                <a:tableStyleId>{2D5ABB26-0587-4C30-8999-92F81FD0307C}</a:tableStyleId>
              </a:tblPr>
              <a:tblGrid>
                <a:gridCol w="8128000">
                  <a:extLst>
                    <a:ext uri="{9D8B030D-6E8A-4147-A177-3AD203B41FA5}">
                      <a16:colId xmlns:a16="http://schemas.microsoft.com/office/drawing/2014/main" val="3172435565"/>
                    </a:ext>
                  </a:extLst>
                </a:gridCol>
              </a:tblGrid>
              <a:tr h="457200">
                <a:tc>
                  <a:txBody>
                    <a:bodyPr/>
                    <a:lstStyle/>
                    <a:p>
                      <a:pPr algn="ctr"/>
                      <a:r>
                        <a:rPr lang="fr-FR" sz="2400" dirty="0"/>
                        <a:t>Répons de l’Evangile – Jeudi saint</a:t>
                      </a:r>
                    </a:p>
                  </a:txBody>
                  <a:tcPr marL="121920" marR="121920">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460615610"/>
                  </a:ext>
                </a:extLst>
              </a:tr>
            </a:tbl>
          </a:graphicData>
        </a:graphic>
      </p:graphicFrame>
      <p:graphicFrame>
        <p:nvGraphicFramePr>
          <p:cNvPr id="5" name="Group 2">
            <a:extLst>
              <a:ext uri="{FF2B5EF4-FFF2-40B4-BE49-F238E27FC236}">
                <a16:creationId xmlns:a16="http://schemas.microsoft.com/office/drawing/2014/main" id="{0F552776-769F-4180-AFDA-7BC31F3289F6}"/>
              </a:ext>
            </a:extLst>
          </p:cNvPr>
          <p:cNvGraphicFramePr>
            <a:graphicFrameLocks noGrp="1"/>
          </p:cNvGraphicFramePr>
          <p:nvPr>
            <p:extLst>
              <p:ext uri="{D42A27DB-BD31-4B8C-83A1-F6EECF244321}">
                <p14:modId xmlns:p14="http://schemas.microsoft.com/office/powerpoint/2010/main" val="3799374917"/>
              </p:ext>
            </p:extLst>
          </p:nvPr>
        </p:nvGraphicFramePr>
        <p:xfrm>
          <a:off x="407368" y="1052736"/>
          <a:ext cx="11377264" cy="5334000"/>
        </p:xfrm>
        <a:graphic>
          <a:graphicData uri="http://schemas.openxmlformats.org/drawingml/2006/table">
            <a:tbl>
              <a:tblPr/>
              <a:tblGrid>
                <a:gridCol w="4298076">
                  <a:extLst>
                    <a:ext uri="{9D8B030D-6E8A-4147-A177-3AD203B41FA5}">
                      <a16:colId xmlns:a16="http://schemas.microsoft.com/office/drawing/2014/main" val="20000"/>
                    </a:ext>
                  </a:extLst>
                </a:gridCol>
                <a:gridCol w="3792421">
                  <a:extLst>
                    <a:ext uri="{9D8B030D-6E8A-4147-A177-3AD203B41FA5}">
                      <a16:colId xmlns:a16="http://schemas.microsoft.com/office/drawing/2014/main" val="20001"/>
                    </a:ext>
                  </a:extLst>
                </a:gridCol>
                <a:gridCol w="3286767">
                  <a:extLst>
                    <a:ext uri="{9D8B030D-6E8A-4147-A177-3AD203B41FA5}">
                      <a16:colId xmlns:a16="http://schemas.microsoft.com/office/drawing/2014/main" val="20002"/>
                    </a:ext>
                  </a:extLst>
                </a:gridCol>
              </a:tblGrid>
              <a:tr h="5293360">
                <a:tc>
                  <a:txBody>
                    <a:bodyPr/>
                    <a:lstStyle/>
                    <a:p>
                      <a:pPr marL="0" marR="0" lvl="0" indent="0" algn="just" defTabSz="914400" rtl="0" eaLnBrk="1" fontAlgn="base" latinLnBrk="0" hangingPunct="1">
                        <a:lnSpc>
                          <a:spcPct val="100000"/>
                        </a:lnSpc>
                        <a:spcBef>
                          <a:spcPct val="20000"/>
                        </a:spcBef>
                        <a:spcAft>
                          <a:spcPct val="0"/>
                        </a:spcAft>
                        <a:buClrTx/>
                        <a:buSzTx/>
                        <a:buFontTx/>
                        <a:buNone/>
                        <a:tabLst/>
                      </a:pPr>
                      <a:r>
                        <a:rPr kumimoji="0" lang="en-US" sz="4300" b="0" i="0" u="none" strike="noStrike" cap="none" normalizeH="0" baseline="0" dirty="0" err="1">
                          <a:ln>
                            <a:noFill/>
                          </a:ln>
                          <a:solidFill>
                            <a:schemeClr val="tx1"/>
                          </a:solidFill>
                          <a:effectLst/>
                          <a:latin typeface="Coptic1" pitchFamily="2" charset="0"/>
                          <a:cs typeface="Arial" charset="0"/>
                        </a:rPr>
                        <a:t>Picwma</a:t>
                      </a:r>
                      <a:r>
                        <a:rPr kumimoji="0" lang="en-US" sz="4300" b="0" i="0" u="none" strike="noStrike" cap="none" normalizeH="0" baseline="0" dirty="0">
                          <a:ln>
                            <a:noFill/>
                          </a:ln>
                          <a:solidFill>
                            <a:schemeClr val="tx1"/>
                          </a:solidFill>
                          <a:effectLst/>
                          <a:latin typeface="Coptic1" pitchFamily="2" charset="0"/>
                          <a:cs typeface="Arial" charset="0"/>
                        </a:rPr>
                        <a:t> </a:t>
                      </a:r>
                      <a:r>
                        <a:rPr kumimoji="0" lang="en-US" sz="4300" b="0" i="0" u="none" strike="noStrike" cap="none" normalizeH="0" baseline="0" dirty="0" err="1">
                          <a:ln>
                            <a:noFill/>
                          </a:ln>
                          <a:solidFill>
                            <a:schemeClr val="tx1"/>
                          </a:solidFill>
                          <a:effectLst/>
                          <a:latin typeface="Coptic1" pitchFamily="2" charset="0"/>
                          <a:cs typeface="Arial" charset="0"/>
                        </a:rPr>
                        <a:t>nem</a:t>
                      </a:r>
                      <a:r>
                        <a:rPr kumimoji="0" lang="en-US" sz="4300" b="0" i="0" u="none" strike="noStrike" cap="none" normalizeH="0" baseline="0" dirty="0">
                          <a:ln>
                            <a:noFill/>
                          </a:ln>
                          <a:solidFill>
                            <a:schemeClr val="tx1"/>
                          </a:solidFill>
                          <a:effectLst/>
                          <a:latin typeface="Coptic1" pitchFamily="2" charset="0"/>
                          <a:cs typeface="Arial" charset="0"/>
                        </a:rPr>
                        <a:t> </a:t>
                      </a:r>
                      <a:r>
                        <a:rPr kumimoji="0" lang="en-US" sz="4300" b="0" i="0" u="none" strike="noStrike" cap="none" normalizeH="0" baseline="0" dirty="0" err="1">
                          <a:ln>
                            <a:noFill/>
                          </a:ln>
                          <a:solidFill>
                            <a:schemeClr val="tx1"/>
                          </a:solidFill>
                          <a:effectLst/>
                          <a:latin typeface="Coptic1" pitchFamily="2" charset="0"/>
                          <a:cs typeface="Arial" charset="0"/>
                        </a:rPr>
                        <a:t>pic~nof</a:t>
                      </a:r>
                      <a:r>
                        <a:rPr kumimoji="0" lang="en-US" sz="4300" b="0" i="0" u="none" strike="noStrike" cap="none" normalizeH="0" baseline="0" dirty="0">
                          <a:ln>
                            <a:noFill/>
                          </a:ln>
                          <a:solidFill>
                            <a:schemeClr val="tx1"/>
                          </a:solidFill>
                          <a:effectLst/>
                          <a:latin typeface="Coptic1" pitchFamily="2" charset="0"/>
                          <a:cs typeface="Arial" charset="0"/>
                        </a:rPr>
                        <a:t> </a:t>
                      </a:r>
                      <a:r>
                        <a:rPr kumimoji="0" lang="en-US" sz="4300" b="0" i="0" u="none" strike="noStrike" cap="none" normalizeH="0" baseline="0" dirty="0" err="1">
                          <a:ln>
                            <a:noFill/>
                          </a:ln>
                          <a:solidFill>
                            <a:schemeClr val="tx1"/>
                          </a:solidFill>
                          <a:effectLst/>
                          <a:latin typeface="Coptic1" pitchFamily="2" charset="0"/>
                          <a:cs typeface="Arial" charset="0"/>
                        </a:rPr>
                        <a:t>n~tak</a:t>
                      </a:r>
                      <a:r>
                        <a:rPr kumimoji="0" lang="en-US" sz="4300" b="0" i="0" u="none" strike="noStrike" cap="none" normalizeH="0" baseline="0" dirty="0">
                          <a:ln>
                            <a:noFill/>
                          </a:ln>
                          <a:solidFill>
                            <a:schemeClr val="tx1"/>
                          </a:solidFill>
                          <a:effectLst/>
                          <a:latin typeface="Coptic1" pitchFamily="2" charset="0"/>
                          <a:cs typeface="Arial" charset="0"/>
                        </a:rPr>
                        <a:t>: pe </a:t>
                      </a:r>
                      <a:r>
                        <a:rPr kumimoji="0" lang="en-US" sz="4300" b="0" i="0" u="none" strike="noStrike" cap="none" normalizeH="0" baseline="0" dirty="0" err="1">
                          <a:ln>
                            <a:noFill/>
                          </a:ln>
                          <a:solidFill>
                            <a:schemeClr val="tx1"/>
                          </a:solidFill>
                          <a:effectLst/>
                          <a:latin typeface="Coptic1" pitchFamily="2" charset="0"/>
                          <a:cs typeface="Arial" charset="0"/>
                        </a:rPr>
                        <a:t>p~,w</a:t>
                      </a:r>
                      <a:r>
                        <a:rPr kumimoji="0" lang="en-US" sz="4300" b="0" i="0" u="none" strike="noStrike" cap="none" normalizeH="0" baseline="0" dirty="0">
                          <a:ln>
                            <a:noFill/>
                          </a:ln>
                          <a:solidFill>
                            <a:schemeClr val="tx1"/>
                          </a:solidFill>
                          <a:effectLst/>
                          <a:latin typeface="Coptic1" pitchFamily="2" charset="0"/>
                          <a:cs typeface="Arial" charset="0"/>
                        </a:rPr>
                        <a:t> </a:t>
                      </a:r>
                      <a:r>
                        <a:rPr kumimoji="0" lang="en-US" sz="4300" b="0" i="0" u="none" strike="noStrike" cap="none" normalizeH="0" baseline="0" dirty="0" err="1">
                          <a:ln>
                            <a:noFill/>
                          </a:ln>
                          <a:solidFill>
                            <a:schemeClr val="tx1"/>
                          </a:solidFill>
                          <a:effectLst/>
                          <a:latin typeface="Coptic1" pitchFamily="2" charset="0"/>
                          <a:cs typeface="Arial" charset="0"/>
                        </a:rPr>
                        <a:t>e~bol</a:t>
                      </a:r>
                      <a:r>
                        <a:rPr kumimoji="0" lang="en-US" sz="4300" b="0" i="0" u="none" strike="noStrike" cap="none" normalizeH="0" baseline="0" dirty="0">
                          <a:ln>
                            <a:noFill/>
                          </a:ln>
                          <a:solidFill>
                            <a:schemeClr val="tx1"/>
                          </a:solidFill>
                          <a:effectLst/>
                          <a:latin typeface="Coptic1" pitchFamily="2" charset="0"/>
                          <a:cs typeface="Arial" charset="0"/>
                        </a:rPr>
                        <a:t> </a:t>
                      </a:r>
                      <a:r>
                        <a:rPr kumimoji="0" lang="en-US" sz="4300" b="0" i="0" u="none" strike="noStrike" cap="none" normalizeH="0" baseline="0" dirty="0" err="1">
                          <a:ln>
                            <a:noFill/>
                          </a:ln>
                          <a:solidFill>
                            <a:schemeClr val="tx1"/>
                          </a:solidFill>
                          <a:effectLst/>
                          <a:latin typeface="Coptic1" pitchFamily="2" charset="0"/>
                          <a:cs typeface="Arial" charset="0"/>
                        </a:rPr>
                        <a:t>n~te</a:t>
                      </a:r>
                      <a:r>
                        <a:rPr kumimoji="0" lang="en-US" sz="4300" b="0" i="0" u="none" strike="noStrike" cap="none" normalizeH="0" baseline="0" dirty="0">
                          <a:ln>
                            <a:noFill/>
                          </a:ln>
                          <a:solidFill>
                            <a:schemeClr val="tx1"/>
                          </a:solidFill>
                          <a:effectLst/>
                          <a:latin typeface="Coptic1" pitchFamily="2" charset="0"/>
                          <a:cs typeface="Arial" charset="0"/>
                        </a:rPr>
                        <a:t> </a:t>
                      </a:r>
                      <a:r>
                        <a:rPr kumimoji="0" lang="en-US" sz="4300" b="0" i="0" u="none" strike="noStrike" cap="none" normalizeH="0" baseline="0" dirty="0" err="1">
                          <a:ln>
                            <a:noFill/>
                          </a:ln>
                          <a:solidFill>
                            <a:schemeClr val="tx1"/>
                          </a:solidFill>
                          <a:effectLst/>
                          <a:latin typeface="Coptic1" pitchFamily="2" charset="0"/>
                          <a:cs typeface="Arial" charset="0"/>
                        </a:rPr>
                        <a:t>nennobi</a:t>
                      </a:r>
                      <a:r>
                        <a:rPr kumimoji="0" lang="en-US" sz="4300" b="0" i="0" u="none" strike="noStrike" cap="none" normalizeH="0" baseline="0" dirty="0">
                          <a:ln>
                            <a:noFill/>
                          </a:ln>
                          <a:solidFill>
                            <a:schemeClr val="tx1"/>
                          </a:solidFill>
                          <a:effectLst/>
                          <a:latin typeface="Coptic1" pitchFamily="2" charset="0"/>
                          <a:cs typeface="Arial" charset="0"/>
                        </a:rPr>
                        <a:t>: </a:t>
                      </a:r>
                      <a:r>
                        <a:rPr kumimoji="0" lang="en-US" sz="4300" b="0" i="0" u="none" strike="noStrike" cap="none" normalizeH="0" baseline="0" dirty="0" err="1">
                          <a:ln>
                            <a:noFill/>
                          </a:ln>
                          <a:solidFill>
                            <a:schemeClr val="tx1"/>
                          </a:solidFill>
                          <a:effectLst/>
                          <a:latin typeface="Coptic1" pitchFamily="2" charset="0"/>
                          <a:cs typeface="Arial" charset="0"/>
                        </a:rPr>
                        <a:t>nem</a:t>
                      </a:r>
                      <a:r>
                        <a:rPr kumimoji="0" lang="en-US" sz="4300" b="0" i="0" u="none" strike="noStrike" cap="none" normalizeH="0" baseline="0" dirty="0">
                          <a:ln>
                            <a:noFill/>
                          </a:ln>
                          <a:solidFill>
                            <a:schemeClr val="tx1"/>
                          </a:solidFill>
                          <a:effectLst/>
                          <a:latin typeface="Coptic1" pitchFamily="2" charset="0"/>
                          <a:cs typeface="Arial" charset="0"/>
                        </a:rPr>
                        <a:t> ]</a:t>
                      </a:r>
                      <a:r>
                        <a:rPr kumimoji="0" lang="en-US" sz="4300" b="0" i="0" u="none" strike="noStrike" cap="none" normalizeH="0" baseline="0" dirty="0" err="1">
                          <a:ln>
                            <a:noFill/>
                          </a:ln>
                          <a:solidFill>
                            <a:schemeClr val="tx1"/>
                          </a:solidFill>
                          <a:effectLst/>
                          <a:latin typeface="Coptic1" pitchFamily="2" charset="0"/>
                          <a:cs typeface="Arial" charset="0"/>
                        </a:rPr>
                        <a:t>dia~yik</a:t>
                      </a:r>
                      <a:r>
                        <a:rPr kumimoji="0" lang="en-US" sz="4300" b="0" i="0" u="none" strike="noStrike" cap="none" normalizeH="0" baseline="0" dirty="0">
                          <a:ln>
                            <a:noFill/>
                          </a:ln>
                          <a:solidFill>
                            <a:schemeClr val="tx1"/>
                          </a:solidFill>
                          <a:effectLst/>
                          <a:latin typeface="Coptic1" pitchFamily="2" charset="0"/>
                          <a:cs typeface="Arial" charset="0"/>
                        </a:rPr>
                        <a:t>/ </a:t>
                      </a:r>
                      <a:r>
                        <a:rPr kumimoji="0" lang="en-US" sz="4300" b="0" i="0" u="none" strike="noStrike" cap="none" normalizeH="0" baseline="0" dirty="0" err="1">
                          <a:ln>
                            <a:noFill/>
                          </a:ln>
                          <a:solidFill>
                            <a:schemeClr val="tx1"/>
                          </a:solidFill>
                          <a:effectLst/>
                          <a:latin typeface="Coptic1" pitchFamily="2" charset="0"/>
                          <a:cs typeface="Arial" charset="0"/>
                        </a:rPr>
                        <a:t>m~beri</a:t>
                      </a:r>
                      <a:r>
                        <a:rPr kumimoji="0" lang="en-US" sz="4300" b="0" i="0" u="none" strike="noStrike" cap="none" normalizeH="0" baseline="0" dirty="0">
                          <a:ln>
                            <a:noFill/>
                          </a:ln>
                          <a:solidFill>
                            <a:schemeClr val="tx1"/>
                          </a:solidFill>
                          <a:effectLst/>
                          <a:latin typeface="Coptic1" pitchFamily="2" charset="0"/>
                          <a:cs typeface="Arial" charset="0"/>
                        </a:rPr>
                        <a:t>: </a:t>
                      </a:r>
                      <a:r>
                        <a:rPr kumimoji="0" lang="en-US" sz="4300" b="0" i="0" u="none" strike="noStrike" cap="none" normalizeH="0" baseline="0" dirty="0" err="1">
                          <a:ln>
                            <a:noFill/>
                          </a:ln>
                          <a:solidFill>
                            <a:schemeClr val="tx1"/>
                          </a:solidFill>
                          <a:effectLst/>
                          <a:latin typeface="Coptic1" pitchFamily="2" charset="0"/>
                          <a:cs typeface="Arial" charset="0"/>
                        </a:rPr>
                        <a:t>e~tekt</a:t>
                      </a:r>
                      <a:r>
                        <a:rPr kumimoji="0" lang="en-US" sz="4300" b="0" i="0" u="none" strike="noStrike" cap="none" normalizeH="0" baseline="0" dirty="0">
                          <a:ln>
                            <a:noFill/>
                          </a:ln>
                          <a:solidFill>
                            <a:schemeClr val="tx1"/>
                          </a:solidFill>
                          <a:effectLst/>
                          <a:latin typeface="Coptic1" pitchFamily="2" charset="0"/>
                          <a:cs typeface="Arial" charset="0"/>
                        </a:rPr>
                        <a:t>/</a:t>
                      </a:r>
                      <a:r>
                        <a:rPr kumimoji="0" lang="en-US" sz="4300" b="0" i="0" u="none" strike="noStrike" cap="none" normalizeH="0" baseline="0" dirty="0" err="1">
                          <a:ln>
                            <a:noFill/>
                          </a:ln>
                          <a:solidFill>
                            <a:schemeClr val="tx1"/>
                          </a:solidFill>
                          <a:effectLst/>
                          <a:latin typeface="Coptic1" pitchFamily="2" charset="0"/>
                          <a:cs typeface="Arial" charset="0"/>
                        </a:rPr>
                        <a:t>ic</a:t>
                      </a:r>
                      <a:r>
                        <a:rPr kumimoji="0" lang="en-US" sz="4300" b="0" i="0" u="none" strike="noStrike" cap="none" normalizeH="0" baseline="0" dirty="0">
                          <a:ln>
                            <a:noFill/>
                          </a:ln>
                          <a:solidFill>
                            <a:schemeClr val="tx1"/>
                          </a:solidFill>
                          <a:effectLst/>
                          <a:latin typeface="Coptic1" pitchFamily="2" charset="0"/>
                          <a:cs typeface="Arial" charset="0"/>
                        </a:rPr>
                        <a:t> </a:t>
                      </a:r>
                      <a:r>
                        <a:rPr kumimoji="0" lang="en-US" sz="4300" b="0" i="0" u="none" strike="noStrike" cap="none" normalizeH="0" baseline="0" dirty="0" err="1">
                          <a:ln>
                            <a:noFill/>
                          </a:ln>
                          <a:solidFill>
                            <a:schemeClr val="tx1"/>
                          </a:solidFill>
                          <a:effectLst/>
                          <a:latin typeface="Coptic1" pitchFamily="2" charset="0"/>
                          <a:cs typeface="Arial" charset="0"/>
                        </a:rPr>
                        <a:t>n~nekmay</a:t>
                      </a:r>
                      <a:r>
                        <a:rPr kumimoji="0" lang="en-US" sz="4300" b="0" i="0" u="none" strike="noStrike" cap="none" normalizeH="0" baseline="0" dirty="0">
                          <a:ln>
                            <a:noFill/>
                          </a:ln>
                          <a:solidFill>
                            <a:schemeClr val="tx1"/>
                          </a:solidFill>
                          <a:effectLst/>
                          <a:latin typeface="Coptic1" pitchFamily="2" charset="0"/>
                          <a:cs typeface="Arial" charset="0"/>
                        </a:rPr>
                        <a:t>/t/c.</a:t>
                      </a:r>
                    </a:p>
                  </a:txBody>
                  <a:tcPr marL="121920" marR="121920" horzOverflow="overflow">
                    <a:lnL>
                      <a:noFill/>
                    </a:lnL>
                    <a:lnR>
                      <a:noFill/>
                    </a:lnR>
                    <a:lnT cap="flat">
                      <a:noFill/>
                    </a:lnT>
                    <a:lnB cap="flat">
                      <a:noFill/>
                    </a:lnB>
                    <a:lnTlToBr>
                      <a:noFill/>
                    </a:lnTlToBr>
                    <a:lnBlToTr>
                      <a:noFill/>
                    </a:lnBlToTr>
                    <a:noFill/>
                  </a:tcPr>
                </a:tc>
                <a:tc>
                  <a:txBody>
                    <a:bodyPr/>
                    <a:lstStyle/>
                    <a:p>
                      <a:pPr marL="0" marR="0" lvl="0" indent="0" algn="just" defTabSz="914400" rtl="0" eaLnBrk="1" fontAlgn="base" latinLnBrk="0" hangingPunct="1">
                        <a:lnSpc>
                          <a:spcPct val="100000"/>
                        </a:lnSpc>
                        <a:spcBef>
                          <a:spcPct val="20000"/>
                        </a:spcBef>
                        <a:spcAft>
                          <a:spcPct val="0"/>
                        </a:spcAft>
                        <a:buClrTx/>
                        <a:buSzTx/>
                        <a:buFontTx/>
                        <a:buNone/>
                        <a:tabLst/>
                      </a:pPr>
                      <a:r>
                        <a:rPr kumimoji="0" lang="fr-FR" sz="3700" b="0" i="0" u="none" strike="noStrike" cap="none" normalizeH="0" baseline="0" dirty="0">
                          <a:ln>
                            <a:noFill/>
                          </a:ln>
                          <a:solidFill>
                            <a:schemeClr val="tx1"/>
                          </a:solidFill>
                          <a:effectLst/>
                          <a:latin typeface="Arial" charset="0"/>
                          <a:cs typeface="Arial" charset="0"/>
                        </a:rPr>
                        <a:t>Ton Corps et Ton Sang sont pour la rémission de nos péchés et pour la nouvelle alliance que Tu as donnée à Tes disciples.</a:t>
                      </a:r>
                      <a:endParaRPr kumimoji="0" lang="fr-CA" sz="3700" b="0" i="0" u="none" strike="noStrike" cap="none" normalizeH="0" baseline="0" dirty="0">
                        <a:ln>
                          <a:noFill/>
                        </a:ln>
                        <a:solidFill>
                          <a:schemeClr val="tx1"/>
                        </a:solidFill>
                        <a:effectLst/>
                        <a:latin typeface="Arial" charset="0"/>
                        <a:cs typeface="Arial" charset="0"/>
                      </a:endParaRPr>
                    </a:p>
                  </a:txBody>
                  <a:tcPr marL="121920" marR="121920" horzOverflow="overflow">
                    <a:lnL>
                      <a:noFill/>
                    </a:lnL>
                    <a:lnR>
                      <a:noFill/>
                    </a:lnR>
                    <a:lnT cap="flat">
                      <a:noFill/>
                    </a:lnT>
                    <a:lnB cap="flat">
                      <a:noFill/>
                    </a:lnB>
                    <a:lnTlToBr>
                      <a:noFill/>
                    </a:lnTlToBr>
                    <a:lnBlToTr>
                      <a:noFill/>
                    </a:lnBlToTr>
                    <a:noFill/>
                  </a:tcPr>
                </a:tc>
                <a:tc>
                  <a:txBody>
                    <a:bodyPr/>
                    <a:lstStyle/>
                    <a:p>
                      <a:pPr marL="0" marR="0" lvl="0" indent="0" algn="just" defTabSz="914400" rtl="1" eaLnBrk="1" fontAlgn="base" latinLnBrk="0" hangingPunct="1">
                        <a:lnSpc>
                          <a:spcPct val="100000"/>
                        </a:lnSpc>
                        <a:spcBef>
                          <a:spcPct val="20000"/>
                        </a:spcBef>
                        <a:spcAft>
                          <a:spcPct val="0"/>
                        </a:spcAft>
                        <a:buClrTx/>
                        <a:buSzTx/>
                        <a:buFontTx/>
                        <a:buNone/>
                        <a:tabLst/>
                      </a:pPr>
                      <a:r>
                        <a:rPr kumimoji="0" lang="ar-EG" sz="4300" b="0" i="0" u="none" strike="noStrike" cap="none" normalizeH="0" baseline="0" dirty="0">
                          <a:ln>
                            <a:noFill/>
                          </a:ln>
                          <a:solidFill>
                            <a:schemeClr val="tx1"/>
                          </a:solidFill>
                          <a:effectLst/>
                          <a:latin typeface="Arial" charset="0"/>
                          <a:cs typeface="Arial" charset="0"/>
                        </a:rPr>
                        <a:t>جسدك ودمك، هما لغفران خطايانا، وللعد الجديد، الذى أعطيته لتلاميذك.</a:t>
                      </a:r>
                      <a:endParaRPr kumimoji="0" lang="en-US" sz="4300" b="0" i="0" u="none" strike="noStrike" cap="none" normalizeH="0" baseline="0" dirty="0">
                        <a:ln>
                          <a:noFill/>
                        </a:ln>
                        <a:solidFill>
                          <a:schemeClr val="tx1"/>
                        </a:solidFill>
                        <a:effectLst/>
                        <a:latin typeface="Arial" charset="0"/>
                        <a:cs typeface="Arial" charset="0"/>
                      </a:endParaRPr>
                    </a:p>
                  </a:txBody>
                  <a:tcPr marL="121920" marR="121920" horzOverflow="overflow">
                    <a:lnL>
                      <a:noFill/>
                    </a:lnL>
                    <a:lnR cap="flat">
                      <a:noFill/>
                    </a:lnR>
                    <a:lnT cap="flat">
                      <a:noFill/>
                    </a:lnT>
                    <a:lnB cap="flat">
                      <a:noFill/>
                    </a:lnB>
                    <a:lnTlToBr>
                      <a:noFill/>
                    </a:lnTlToBr>
                    <a:lnBlToTr>
                      <a:noFill/>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263767502"/>
      </p:ext>
    </p:extLst>
  </p:cSld>
  <p:clrMapOvr>
    <a:masterClrMapping/>
  </p:clrMapOvr>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7372" y="404664"/>
            <a:ext cx="5616623" cy="5927804"/>
          </a:xfrm>
        </p:spPr>
        <p:txBody>
          <a:bodyPr>
            <a:noAutofit/>
          </a:bodyPr>
          <a:lstStyle/>
          <a:p>
            <a:pPr marL="0" indent="0" algn="just">
              <a:buNone/>
            </a:pPr>
            <a:r>
              <a:rPr lang="fr-FR" sz="2800" b="1" dirty="0">
                <a:solidFill>
                  <a:srgbClr val="C00000"/>
                </a:solidFill>
              </a:rPr>
              <a:t>Louons avec les anges en disant : </a:t>
            </a:r>
            <a:r>
              <a:rPr lang="fr-FR" sz="2800" b="1" dirty="0"/>
              <a:t>Gloire à Dieu au plus haut des cieux, paix sur terre et joie aux hommes.</a:t>
            </a:r>
          </a:p>
          <a:p>
            <a:pPr marL="0" indent="0" algn="just">
              <a:buNone/>
            </a:pPr>
            <a:endParaRPr lang="fr-FR" sz="2800" b="1" dirty="0"/>
          </a:p>
          <a:p>
            <a:pPr marL="0" indent="0" algn="just">
              <a:buNone/>
            </a:pPr>
            <a:r>
              <a:rPr lang="fr-FR" sz="2800" b="1" dirty="0"/>
              <a:t>Nous Te louons, nous Te bénissons, nous Te servons, nous nous prosternons devant toi, nous Te confessons, nous Te glorifions, nous Te rendons grâce pour Ton immense gloire.</a:t>
            </a:r>
          </a:p>
        </p:txBody>
      </p:sp>
      <p:sp>
        <p:nvSpPr>
          <p:cNvPr id="4" name="Rectangle 3">
            <a:extLst>
              <a:ext uri="{FF2B5EF4-FFF2-40B4-BE49-F238E27FC236}">
                <a16:creationId xmlns:a16="http://schemas.microsoft.com/office/drawing/2014/main" id="{91243CA8-04CE-43A8-A980-AAAC9EEED9CA}"/>
              </a:ext>
            </a:extLst>
          </p:cNvPr>
          <p:cNvSpPr/>
          <p:nvPr/>
        </p:nvSpPr>
        <p:spPr>
          <a:xfrm>
            <a:off x="6312044" y="404664"/>
            <a:ext cx="5457799" cy="6031750"/>
          </a:xfrm>
          <a:prstGeom prst="rect">
            <a:avLst/>
          </a:prstGeom>
        </p:spPr>
        <p:txBody>
          <a:bodyPr wrap="square">
            <a:normAutofit/>
          </a:bodyPr>
          <a:lstStyle/>
          <a:p>
            <a:pPr lvl="0" algn="just" rtl="1" fontAlgn="base">
              <a:spcBef>
                <a:spcPct val="20000"/>
              </a:spcBef>
              <a:spcAft>
                <a:spcPct val="0"/>
              </a:spcAft>
              <a:defRPr/>
            </a:pPr>
            <a:r>
              <a:rPr lang="ar-EG" altLang="fr-FR" sz="3500" b="1" dirty="0">
                <a:solidFill>
                  <a:srgbClr val="C00000"/>
                </a:solidFill>
                <a:latin typeface="Times New Roman" panose="02020603050405020304" pitchFamily="18" charset="0"/>
                <a:cs typeface="Times New Roman" panose="02020603050405020304" pitchFamily="18" charset="0"/>
              </a:rPr>
              <a:t>فلنسبح مع الملائكة</a:t>
            </a:r>
            <a:r>
              <a:rPr lang="fr-FR" altLang="fr-FR" sz="3500" b="1" dirty="0">
                <a:solidFill>
                  <a:srgbClr val="C00000"/>
                </a:solidFill>
                <a:latin typeface="Times New Roman" panose="02020603050405020304" pitchFamily="18" charset="0"/>
                <a:cs typeface="Times New Roman" panose="02020603050405020304" pitchFamily="18" charset="0"/>
              </a:rPr>
              <a:t> </a:t>
            </a:r>
            <a:r>
              <a:rPr lang="ar-EG" altLang="fr-FR" sz="3500" b="1" dirty="0">
                <a:solidFill>
                  <a:srgbClr val="C00000"/>
                </a:solidFill>
                <a:latin typeface="Times New Roman" panose="02020603050405020304" pitchFamily="18" charset="0"/>
                <a:cs typeface="Times New Roman" panose="02020603050405020304" pitchFamily="18" charset="0"/>
              </a:rPr>
              <a:t>قائلين: </a:t>
            </a:r>
            <a:r>
              <a:rPr lang="ar-EG" altLang="fr-FR" sz="3500" b="1" dirty="0">
                <a:latin typeface="Times New Roman" panose="02020603050405020304" pitchFamily="18" charset="0"/>
                <a:cs typeface="Times New Roman" panose="02020603050405020304" pitchFamily="18" charset="0"/>
              </a:rPr>
              <a:t>المجد لله في</a:t>
            </a:r>
            <a:r>
              <a:rPr lang="fr-FR" altLang="fr-FR" sz="3500" b="1" dirty="0">
                <a:latin typeface="Times New Roman" panose="02020603050405020304" pitchFamily="18" charset="0"/>
                <a:cs typeface="Times New Roman" panose="02020603050405020304" pitchFamily="18" charset="0"/>
              </a:rPr>
              <a:t> </a:t>
            </a:r>
            <a:r>
              <a:rPr lang="ar-EG" altLang="fr-FR" sz="3500" b="1" dirty="0" err="1">
                <a:latin typeface="Times New Roman" panose="02020603050405020304" pitchFamily="18" charset="0"/>
                <a:cs typeface="Times New Roman" panose="02020603050405020304" pitchFamily="18" charset="0"/>
              </a:rPr>
              <a:t>الأعالي</a:t>
            </a:r>
            <a:r>
              <a:rPr lang="ar-EG" altLang="fr-FR" sz="3500" b="1" dirty="0">
                <a:latin typeface="Times New Roman" panose="02020603050405020304" pitchFamily="18" charset="0"/>
                <a:cs typeface="Times New Roman" panose="02020603050405020304" pitchFamily="18" charset="0"/>
              </a:rPr>
              <a:t> وعلى الأرض</a:t>
            </a:r>
            <a:r>
              <a:rPr lang="fr-FR" altLang="fr-FR" sz="3500" b="1" dirty="0">
                <a:latin typeface="Times New Roman" panose="02020603050405020304" pitchFamily="18" charset="0"/>
                <a:cs typeface="Times New Roman" panose="02020603050405020304" pitchFamily="18" charset="0"/>
              </a:rPr>
              <a:t> </a:t>
            </a:r>
            <a:r>
              <a:rPr lang="ar-EG" altLang="fr-FR" sz="3500" b="1" dirty="0">
                <a:latin typeface="Times New Roman" panose="02020603050405020304" pitchFamily="18" charset="0"/>
                <a:cs typeface="Times New Roman" panose="02020603050405020304" pitchFamily="18" charset="0"/>
              </a:rPr>
              <a:t>السلام وفى الناس</a:t>
            </a:r>
            <a:r>
              <a:rPr lang="fr-FR" altLang="fr-FR" sz="3500" b="1" dirty="0">
                <a:latin typeface="Times New Roman" panose="02020603050405020304" pitchFamily="18" charset="0"/>
                <a:cs typeface="Times New Roman" panose="02020603050405020304" pitchFamily="18" charset="0"/>
              </a:rPr>
              <a:t> </a:t>
            </a:r>
            <a:r>
              <a:rPr lang="ar-EG" altLang="fr-FR" sz="3500" b="1" dirty="0">
                <a:latin typeface="Times New Roman" panose="02020603050405020304" pitchFamily="18" charset="0"/>
                <a:cs typeface="Times New Roman" panose="02020603050405020304" pitchFamily="18" charset="0"/>
              </a:rPr>
              <a:t>المسرة.</a:t>
            </a:r>
            <a:endParaRPr lang="fr-FR" altLang="fr-FR" sz="3500" b="1" dirty="0">
              <a:latin typeface="Times New Roman" panose="02020603050405020304" pitchFamily="18" charset="0"/>
              <a:cs typeface="Times New Roman" panose="02020603050405020304" pitchFamily="18" charset="0"/>
            </a:endParaRPr>
          </a:p>
          <a:p>
            <a:pPr lvl="0" algn="just" rtl="1" fontAlgn="base">
              <a:spcBef>
                <a:spcPct val="20000"/>
              </a:spcBef>
              <a:spcAft>
                <a:spcPct val="0"/>
              </a:spcAft>
              <a:defRPr/>
            </a:pPr>
            <a:endParaRPr kumimoji="0" lang="fr-FR" altLang="fr-FR" sz="3500" b="1" u="none" strike="noStrike" kern="1200" cap="none" spc="0" normalizeH="0" baseline="0" noProof="0" dirty="0">
              <a:ln>
                <a:noFill/>
              </a:ln>
              <a:effectLst/>
              <a:uLnTx/>
              <a:uFillTx/>
              <a:latin typeface="Times New Roman" panose="02020603050405020304" pitchFamily="18" charset="0"/>
              <a:cs typeface="Times New Roman" panose="02020603050405020304" pitchFamily="18" charset="0"/>
            </a:endParaRPr>
          </a:p>
          <a:p>
            <a:pPr lvl="0" algn="just" rtl="1" fontAlgn="base">
              <a:spcBef>
                <a:spcPct val="20000"/>
              </a:spcBef>
              <a:spcAft>
                <a:spcPct val="0"/>
              </a:spcAft>
              <a:defRPr/>
            </a:pPr>
            <a:r>
              <a:rPr lang="ar-SA" altLang="fr-FR" sz="3500" b="1" dirty="0">
                <a:latin typeface="Times New Roman" panose="02020603050405020304" pitchFamily="18" charset="0"/>
                <a:cs typeface="Times New Roman" panose="02020603050405020304" pitchFamily="18" charset="0"/>
              </a:rPr>
              <a:t>نسبحك. نباركك. نخدمك.</a:t>
            </a:r>
            <a:r>
              <a:rPr lang="fr-FR" altLang="fr-FR" sz="3500" b="1" dirty="0">
                <a:latin typeface="Times New Roman" panose="02020603050405020304" pitchFamily="18" charset="0"/>
                <a:cs typeface="Times New Roman" panose="02020603050405020304" pitchFamily="18" charset="0"/>
              </a:rPr>
              <a:t> </a:t>
            </a:r>
            <a:r>
              <a:rPr lang="ar-SA" altLang="fr-FR" sz="3500" b="1" dirty="0">
                <a:latin typeface="Times New Roman" panose="02020603050405020304" pitchFamily="18" charset="0"/>
                <a:cs typeface="Times New Roman" panose="02020603050405020304" pitchFamily="18" charset="0"/>
              </a:rPr>
              <a:t>نسجد لك. نعترف لك.</a:t>
            </a:r>
            <a:r>
              <a:rPr lang="fr-FR" altLang="fr-FR" sz="3500" b="1" dirty="0">
                <a:latin typeface="Times New Roman" panose="02020603050405020304" pitchFamily="18" charset="0"/>
                <a:cs typeface="Times New Roman" panose="02020603050405020304" pitchFamily="18" charset="0"/>
              </a:rPr>
              <a:t> </a:t>
            </a:r>
            <a:r>
              <a:rPr lang="ar-SA" altLang="fr-FR" sz="3500" b="1" dirty="0">
                <a:latin typeface="Times New Roman" panose="02020603050405020304" pitchFamily="18" charset="0"/>
                <a:cs typeface="Times New Roman" panose="02020603050405020304" pitchFamily="18" charset="0"/>
              </a:rPr>
              <a:t>ننطق بمجدك. نشكرك من</a:t>
            </a:r>
          </a:p>
          <a:p>
            <a:pPr lvl="0" algn="just" rtl="1" fontAlgn="base">
              <a:spcBef>
                <a:spcPct val="20000"/>
              </a:spcBef>
              <a:spcAft>
                <a:spcPct val="0"/>
              </a:spcAft>
              <a:defRPr/>
            </a:pPr>
            <a:r>
              <a:rPr lang="ar-SA" altLang="fr-FR" sz="3500" b="1" dirty="0">
                <a:latin typeface="Times New Roman" panose="02020603050405020304" pitchFamily="18" charset="0"/>
                <a:cs typeface="Times New Roman" panose="02020603050405020304" pitchFamily="18" charset="0"/>
              </a:rPr>
              <a:t>أجل عظم مجدك،</a:t>
            </a:r>
            <a:endParaRPr kumimoji="0" lang="ar-SA" altLang="fr-FR" sz="3500" b="1" u="none" strike="noStrike" kern="1200" cap="none" spc="0" normalizeH="0" baseline="0" noProof="0" dirty="0">
              <a:ln>
                <a:noFill/>
              </a:ln>
              <a:effectLst/>
              <a:uLnTx/>
              <a:uFillTx/>
              <a:latin typeface="Times New Roman" panose="02020603050405020304" pitchFamily="18" charset="0"/>
              <a:cs typeface="Times New Roman" panose="02020603050405020304" pitchFamily="18" charset="0"/>
            </a:endParaRPr>
          </a:p>
        </p:txBody>
      </p:sp>
      <p:sp>
        <p:nvSpPr>
          <p:cNvPr id="5" name="ZoneTexte 4">
            <a:extLst>
              <a:ext uri="{FF2B5EF4-FFF2-40B4-BE49-F238E27FC236}">
                <a16:creationId xmlns:a16="http://schemas.microsoft.com/office/drawing/2014/main" id="{E09F5421-B0C7-4F4C-AA17-2069A339CF35}"/>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de l’aube </a:t>
            </a:r>
            <a:r>
              <a:rPr lang="fr-FR" sz="1600" b="1" i="1" dirty="0">
                <a:solidFill>
                  <a:schemeClr val="bg1"/>
                </a:solidFill>
              </a:rPr>
              <a:t>du Jeudi Saint</a:t>
            </a:r>
            <a:endParaRPr lang="fr-FR" sz="1600" b="1" dirty="0">
              <a:solidFill>
                <a:schemeClr val="bg1"/>
              </a:solidFill>
            </a:endParaRPr>
          </a:p>
        </p:txBody>
      </p:sp>
      <p:sp>
        <p:nvSpPr>
          <p:cNvPr id="6" name="Rectangle 74">
            <a:extLst>
              <a:ext uri="{FF2B5EF4-FFF2-40B4-BE49-F238E27FC236}">
                <a16:creationId xmlns:a16="http://schemas.microsoft.com/office/drawing/2014/main" id="{6FD2EB4E-301B-4909-B202-19501879A3F3}"/>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باكر يوم الخميس</a:t>
            </a:r>
            <a:endParaRPr lang="en-US" altLang="fr-FR" sz="2000" b="1" i="1" dirty="0">
              <a:solidFill>
                <a:schemeClr val="bg1"/>
              </a:solidFill>
            </a:endParaRPr>
          </a:p>
        </p:txBody>
      </p:sp>
    </p:spTree>
    <p:extLst>
      <p:ext uri="{BB962C8B-B14F-4D97-AF65-F5344CB8AC3E}">
        <p14:creationId xmlns:p14="http://schemas.microsoft.com/office/powerpoint/2010/main" val="1992113381"/>
      </p:ext>
    </p:extLst>
  </p:cSld>
  <p:clrMapOvr>
    <a:masterClrMapping/>
  </p:clrMapOvr>
</p:sld>
</file>

<file path=ppt/slides/slide8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Group 2">
            <a:extLst>
              <a:ext uri="{FF2B5EF4-FFF2-40B4-BE49-F238E27FC236}">
                <a16:creationId xmlns:a16="http://schemas.microsoft.com/office/drawing/2014/main" id="{0F552776-769F-4180-AFDA-7BC31F3289F6}"/>
              </a:ext>
            </a:extLst>
          </p:cNvPr>
          <p:cNvGraphicFramePr>
            <a:graphicFrameLocks noGrp="1"/>
          </p:cNvGraphicFramePr>
          <p:nvPr>
            <p:extLst>
              <p:ext uri="{D42A27DB-BD31-4B8C-83A1-F6EECF244321}">
                <p14:modId xmlns:p14="http://schemas.microsoft.com/office/powerpoint/2010/main" val="803205461"/>
              </p:ext>
            </p:extLst>
          </p:nvPr>
        </p:nvGraphicFramePr>
        <p:xfrm>
          <a:off x="407368" y="548680"/>
          <a:ext cx="11377264" cy="5989320"/>
        </p:xfrm>
        <a:graphic>
          <a:graphicData uri="http://schemas.openxmlformats.org/drawingml/2006/table">
            <a:tbl>
              <a:tblPr/>
              <a:tblGrid>
                <a:gridCol w="4298076">
                  <a:extLst>
                    <a:ext uri="{9D8B030D-6E8A-4147-A177-3AD203B41FA5}">
                      <a16:colId xmlns:a16="http://schemas.microsoft.com/office/drawing/2014/main" val="20000"/>
                    </a:ext>
                  </a:extLst>
                </a:gridCol>
                <a:gridCol w="3792421">
                  <a:extLst>
                    <a:ext uri="{9D8B030D-6E8A-4147-A177-3AD203B41FA5}">
                      <a16:colId xmlns:a16="http://schemas.microsoft.com/office/drawing/2014/main" val="20001"/>
                    </a:ext>
                  </a:extLst>
                </a:gridCol>
                <a:gridCol w="3286767">
                  <a:extLst>
                    <a:ext uri="{9D8B030D-6E8A-4147-A177-3AD203B41FA5}">
                      <a16:colId xmlns:a16="http://schemas.microsoft.com/office/drawing/2014/main" val="20002"/>
                    </a:ext>
                  </a:extLst>
                </a:gridCol>
              </a:tblGrid>
              <a:tr h="5293360">
                <a:tc>
                  <a:txBody>
                    <a:bodyPr/>
                    <a:lstStyle/>
                    <a:p>
                      <a:pPr marL="0" marR="0" lvl="0" indent="0" algn="just" defTabSz="914400" rtl="0" eaLnBrk="1" fontAlgn="base" latinLnBrk="0" hangingPunct="1">
                        <a:lnSpc>
                          <a:spcPct val="100000"/>
                        </a:lnSpc>
                        <a:spcBef>
                          <a:spcPct val="20000"/>
                        </a:spcBef>
                        <a:spcAft>
                          <a:spcPct val="0"/>
                        </a:spcAft>
                        <a:buClrTx/>
                        <a:buSzTx/>
                        <a:buFontTx/>
                        <a:buNone/>
                        <a:tabLst/>
                      </a:pPr>
                      <a:r>
                        <a:rPr kumimoji="0" lang="en-US" sz="4300" b="0" i="0" u="none" strike="noStrike" cap="none" normalizeH="0" baseline="0" dirty="0">
                          <a:ln>
                            <a:noFill/>
                          </a:ln>
                          <a:solidFill>
                            <a:schemeClr val="tx1"/>
                          </a:solidFill>
                          <a:effectLst/>
                          <a:latin typeface="Coptic1" pitchFamily="2" charset="0"/>
                          <a:cs typeface="Arial" charset="0"/>
                        </a:rPr>
                        <a:t>Aner </a:t>
                      </a:r>
                      <a:r>
                        <a:rPr kumimoji="0" lang="en-US" sz="4300" b="0" i="0" u="none" strike="noStrike" cap="none" normalizeH="0" baseline="0" dirty="0" err="1">
                          <a:ln>
                            <a:noFill/>
                          </a:ln>
                          <a:solidFill>
                            <a:schemeClr val="tx1"/>
                          </a:solidFill>
                          <a:effectLst/>
                          <a:latin typeface="Coptic1" pitchFamily="2" charset="0"/>
                          <a:cs typeface="Arial" charset="0"/>
                        </a:rPr>
                        <a:t>pempsa</a:t>
                      </a:r>
                      <a:r>
                        <a:rPr kumimoji="0" lang="en-US" sz="4300" b="0" i="0" u="none" strike="noStrike" cap="none" normalizeH="0" baseline="0" dirty="0">
                          <a:ln>
                            <a:noFill/>
                          </a:ln>
                          <a:solidFill>
                            <a:schemeClr val="tx1"/>
                          </a:solidFill>
                          <a:effectLst/>
                          <a:latin typeface="Coptic1" pitchFamily="2" charset="0"/>
                          <a:cs typeface="Arial" charset="0"/>
                        </a:rPr>
                        <a:t> </a:t>
                      </a:r>
                      <a:r>
                        <a:rPr kumimoji="0" lang="en-US" sz="4300" b="0" i="0" u="none" strike="noStrike" cap="none" normalizeH="0" baseline="0" dirty="0" err="1">
                          <a:ln>
                            <a:noFill/>
                          </a:ln>
                          <a:solidFill>
                            <a:schemeClr val="tx1"/>
                          </a:solidFill>
                          <a:effectLst/>
                          <a:latin typeface="Coptic1" pitchFamily="2" charset="0"/>
                          <a:cs typeface="Arial" charset="0"/>
                        </a:rPr>
                        <a:t>mpis~s</a:t>
                      </a:r>
                      <a:r>
                        <a:rPr kumimoji="0" lang="en-US" sz="4300" b="0" i="0" u="none" strike="noStrike" cap="none" normalizeH="0" baseline="0" dirty="0">
                          <a:ln>
                            <a:noFill/>
                          </a:ln>
                          <a:solidFill>
                            <a:schemeClr val="tx1"/>
                          </a:solidFill>
                          <a:effectLst/>
                          <a:latin typeface="Coptic1" pitchFamily="2" charset="0"/>
                          <a:cs typeface="Arial" charset="0"/>
                        </a:rPr>
                        <a:t>/n </a:t>
                      </a:r>
                      <a:r>
                        <a:rPr kumimoji="0" lang="en-US" sz="4300" b="0" i="0" u="none" strike="noStrike" cap="none" normalizeH="0" baseline="0" dirty="0" err="1">
                          <a:ln>
                            <a:noFill/>
                          </a:ln>
                          <a:solidFill>
                            <a:schemeClr val="tx1"/>
                          </a:solidFill>
                          <a:effectLst/>
                          <a:latin typeface="Coptic1" pitchFamily="2" charset="0"/>
                          <a:cs typeface="Arial" charset="0"/>
                        </a:rPr>
                        <a:t>n~te</a:t>
                      </a:r>
                      <a:r>
                        <a:rPr kumimoji="0" lang="en-US" sz="4300" b="0" i="0" u="none" strike="noStrike" cap="none" normalizeH="0" baseline="0" dirty="0">
                          <a:ln>
                            <a:noFill/>
                          </a:ln>
                          <a:solidFill>
                            <a:schemeClr val="tx1"/>
                          </a:solidFill>
                          <a:effectLst/>
                          <a:latin typeface="Coptic1" pitchFamily="2" charset="0"/>
                          <a:cs typeface="Arial" charset="0"/>
                        </a:rPr>
                        <a:t> </a:t>
                      </a:r>
                      <a:r>
                        <a:rPr kumimoji="0" lang="en-US" sz="4300" b="0" i="0" u="none" strike="noStrike" cap="none" normalizeH="0" baseline="0" dirty="0" err="1">
                          <a:ln>
                            <a:noFill/>
                          </a:ln>
                          <a:solidFill>
                            <a:schemeClr val="tx1"/>
                          </a:solidFill>
                          <a:effectLst/>
                          <a:latin typeface="Coptic1" pitchFamily="2" charset="0"/>
                          <a:cs typeface="Arial" charset="0"/>
                        </a:rPr>
                        <a:t>p~wnq</a:t>
                      </a:r>
                      <a:r>
                        <a:rPr kumimoji="0" lang="en-US" sz="4300" b="0" i="0" u="none" strike="noStrike" cap="none" normalizeH="0" baseline="0" dirty="0">
                          <a:ln>
                            <a:noFill/>
                          </a:ln>
                          <a:solidFill>
                            <a:schemeClr val="tx1"/>
                          </a:solidFill>
                          <a:effectLst/>
                          <a:latin typeface="Coptic1" pitchFamily="2" charset="0"/>
                          <a:cs typeface="Arial" charset="0"/>
                        </a:rPr>
                        <a:t>: </a:t>
                      </a:r>
                      <a:r>
                        <a:rPr kumimoji="0" lang="en-US" sz="4300" b="0" i="0" u="none" strike="noStrike" cap="none" normalizeH="0" baseline="0" dirty="0" err="1">
                          <a:ln>
                            <a:noFill/>
                          </a:ln>
                          <a:solidFill>
                            <a:schemeClr val="tx1"/>
                          </a:solidFill>
                          <a:effectLst/>
                          <a:latin typeface="Coptic1" pitchFamily="2" charset="0"/>
                          <a:cs typeface="Arial" charset="0"/>
                        </a:rPr>
                        <a:t>eyrenouwm</a:t>
                      </a:r>
                      <a:r>
                        <a:rPr kumimoji="0" lang="en-US" sz="4300" b="0" i="0" u="none" strike="noStrike" cap="none" normalizeH="0" baseline="0" dirty="0">
                          <a:ln>
                            <a:noFill/>
                          </a:ln>
                          <a:solidFill>
                            <a:schemeClr val="tx1"/>
                          </a:solidFill>
                          <a:effectLst/>
                          <a:latin typeface="Coptic1" pitchFamily="2" charset="0"/>
                          <a:cs typeface="Arial" charset="0"/>
                        </a:rPr>
                        <a:t> </a:t>
                      </a:r>
                      <a:r>
                        <a:rPr kumimoji="0" lang="en-US" sz="4300" b="0" i="0" u="none" strike="noStrike" cap="none" normalizeH="0" baseline="0" dirty="0" err="1">
                          <a:ln>
                            <a:noFill/>
                          </a:ln>
                          <a:solidFill>
                            <a:schemeClr val="tx1"/>
                          </a:solidFill>
                          <a:effectLst/>
                          <a:latin typeface="Coptic1" pitchFamily="2" charset="0"/>
                          <a:cs typeface="Arial" charset="0"/>
                        </a:rPr>
                        <a:t>e~bol</a:t>
                      </a:r>
                      <a:r>
                        <a:rPr kumimoji="0" lang="en-US" sz="4300" b="0" i="0" u="none" strike="noStrike" cap="none" normalizeH="0" baseline="0" dirty="0">
                          <a:ln>
                            <a:noFill/>
                          </a:ln>
                          <a:solidFill>
                            <a:schemeClr val="tx1"/>
                          </a:solidFill>
                          <a:effectLst/>
                          <a:latin typeface="Coptic1" pitchFamily="2" charset="0"/>
                          <a:cs typeface="Arial" charset="0"/>
                        </a:rPr>
                        <a:t> </a:t>
                      </a:r>
                      <a:r>
                        <a:rPr kumimoji="0" lang="en-US" sz="4300" b="0" i="0" u="none" strike="noStrike" cap="none" normalizeH="0" baseline="0" dirty="0" err="1">
                          <a:ln>
                            <a:noFill/>
                          </a:ln>
                          <a:solidFill>
                            <a:schemeClr val="tx1"/>
                          </a:solidFill>
                          <a:effectLst/>
                          <a:latin typeface="Coptic1" pitchFamily="2" charset="0"/>
                          <a:cs typeface="Arial" charset="0"/>
                        </a:rPr>
                        <a:t>n~q</a:t>
                      </a:r>
                      <a:r>
                        <a:rPr kumimoji="0" lang="en-US" sz="4300" b="0" i="0" u="none" strike="noStrike" cap="none" normalizeH="0" baseline="0" dirty="0">
                          <a:ln>
                            <a:noFill/>
                          </a:ln>
                          <a:solidFill>
                            <a:schemeClr val="tx1"/>
                          </a:solidFill>
                          <a:effectLst/>
                          <a:latin typeface="Coptic1" pitchFamily="2" charset="0"/>
                          <a:cs typeface="Arial" charset="0"/>
                        </a:rPr>
                        <a:t>/</a:t>
                      </a:r>
                      <a:r>
                        <a:rPr kumimoji="0" lang="en-US" sz="4300" b="0" i="0" u="none" strike="noStrike" cap="none" normalizeH="0" baseline="0" dirty="0" err="1">
                          <a:ln>
                            <a:noFill/>
                          </a:ln>
                          <a:solidFill>
                            <a:schemeClr val="tx1"/>
                          </a:solidFill>
                          <a:effectLst/>
                          <a:latin typeface="Coptic1" pitchFamily="2" charset="0"/>
                          <a:cs typeface="Arial" charset="0"/>
                        </a:rPr>
                        <a:t>tf</a:t>
                      </a:r>
                      <a:r>
                        <a:rPr kumimoji="0" lang="en-US" sz="4300" b="0" i="0" u="none" strike="noStrike" cap="none" normalizeH="0" baseline="0" dirty="0">
                          <a:ln>
                            <a:noFill/>
                          </a:ln>
                          <a:solidFill>
                            <a:schemeClr val="tx1"/>
                          </a:solidFill>
                          <a:effectLst/>
                          <a:latin typeface="Coptic1" pitchFamily="2" charset="0"/>
                          <a:cs typeface="Arial" charset="0"/>
                        </a:rPr>
                        <a:t>: </a:t>
                      </a:r>
                      <a:r>
                        <a:rPr kumimoji="0" lang="en-US" sz="4300" b="0" i="0" u="none" strike="noStrike" cap="none" normalizeH="0" baseline="0" dirty="0" err="1">
                          <a:ln>
                            <a:noFill/>
                          </a:ln>
                          <a:solidFill>
                            <a:schemeClr val="tx1"/>
                          </a:solidFill>
                          <a:effectLst/>
                          <a:latin typeface="Coptic1" pitchFamily="2" charset="0"/>
                          <a:cs typeface="Arial" charset="0"/>
                        </a:rPr>
                        <a:t>e~te</a:t>
                      </a:r>
                      <a:r>
                        <a:rPr kumimoji="0" lang="en-US" sz="4300" b="0" i="0" u="none" strike="noStrike" cap="none" normalizeH="0" baseline="0" dirty="0">
                          <a:ln>
                            <a:noFill/>
                          </a:ln>
                          <a:solidFill>
                            <a:schemeClr val="tx1"/>
                          </a:solidFill>
                          <a:effectLst/>
                          <a:latin typeface="Coptic1" pitchFamily="2" charset="0"/>
                          <a:cs typeface="Arial" charset="0"/>
                        </a:rPr>
                        <a:t> </a:t>
                      </a:r>
                      <a:r>
                        <a:rPr kumimoji="0" lang="en-US" sz="4300" b="0" i="0" u="none" strike="noStrike" cap="none" normalizeH="0" baseline="0" dirty="0" err="1">
                          <a:ln>
                            <a:noFill/>
                          </a:ln>
                          <a:solidFill>
                            <a:schemeClr val="tx1"/>
                          </a:solidFill>
                          <a:effectLst/>
                          <a:latin typeface="Coptic1" pitchFamily="2" charset="0"/>
                          <a:cs typeface="Arial" charset="0"/>
                        </a:rPr>
                        <a:t>vai</a:t>
                      </a:r>
                      <a:r>
                        <a:rPr kumimoji="0" lang="en-US" sz="4300" b="0" i="0" u="none" strike="noStrike" cap="none" normalizeH="0" baseline="0" dirty="0">
                          <a:ln>
                            <a:noFill/>
                          </a:ln>
                          <a:solidFill>
                            <a:schemeClr val="tx1"/>
                          </a:solidFill>
                          <a:effectLst/>
                          <a:latin typeface="Coptic1" pitchFamily="2" charset="0"/>
                          <a:cs typeface="Arial" charset="0"/>
                        </a:rPr>
                        <a:t> pe </a:t>
                      </a:r>
                      <a:r>
                        <a:rPr kumimoji="0" lang="en-US" sz="4300" b="0" i="0" u="none" strike="noStrike" cap="none" normalizeH="0" baseline="0" dirty="0" err="1">
                          <a:ln>
                            <a:noFill/>
                          </a:ln>
                          <a:solidFill>
                            <a:schemeClr val="tx1"/>
                          </a:solidFill>
                          <a:effectLst/>
                          <a:latin typeface="Coptic1" pitchFamily="2" charset="0"/>
                          <a:cs typeface="Arial" charset="0"/>
                        </a:rPr>
                        <a:t>p~cwma</a:t>
                      </a:r>
                      <a:r>
                        <a:rPr kumimoji="0" lang="en-US" sz="4300" b="0" i="0" u="none" strike="noStrike" cap="none" normalizeH="0" baseline="0" dirty="0">
                          <a:ln>
                            <a:noFill/>
                          </a:ln>
                          <a:solidFill>
                            <a:schemeClr val="tx1"/>
                          </a:solidFill>
                          <a:effectLst/>
                          <a:latin typeface="Coptic1" pitchFamily="2" charset="0"/>
                          <a:cs typeface="Arial" charset="0"/>
                        </a:rPr>
                        <a:t> </a:t>
                      </a:r>
                      <a:r>
                        <a:rPr kumimoji="0" lang="en-US" sz="4300" b="0" i="0" u="none" strike="noStrike" cap="none" normalizeH="0" baseline="0" dirty="0" err="1">
                          <a:ln>
                            <a:noFill/>
                          </a:ln>
                          <a:solidFill>
                            <a:schemeClr val="tx1"/>
                          </a:solidFill>
                          <a:effectLst/>
                          <a:latin typeface="Coptic1" pitchFamily="2" charset="0"/>
                          <a:cs typeface="Arial" charset="0"/>
                        </a:rPr>
                        <a:t>m~V</a:t>
                      </a:r>
                      <a:r>
                        <a:rPr kumimoji="0" lang="en-US" sz="4300" b="0" i="0" u="none" strike="noStrike" cap="none" normalizeH="0" baseline="0" dirty="0">
                          <a:ln>
                            <a:noFill/>
                          </a:ln>
                          <a:solidFill>
                            <a:schemeClr val="tx1"/>
                          </a:solidFill>
                          <a:effectLst/>
                          <a:latin typeface="Coptic1" pitchFamily="2" charset="0"/>
                          <a:cs typeface="Arial" charset="0"/>
                        </a:rPr>
                        <a:t>} : </a:t>
                      </a:r>
                      <a:r>
                        <a:rPr kumimoji="0" lang="en-US" sz="4300" b="0" i="0" u="none" strike="noStrike" cap="none" normalizeH="0" baseline="0" dirty="0" err="1">
                          <a:ln>
                            <a:noFill/>
                          </a:ln>
                          <a:solidFill>
                            <a:schemeClr val="tx1"/>
                          </a:solidFill>
                          <a:effectLst/>
                          <a:latin typeface="Coptic1" pitchFamily="2" charset="0"/>
                          <a:cs typeface="Arial" charset="0"/>
                        </a:rPr>
                        <a:t>nem</a:t>
                      </a:r>
                      <a:r>
                        <a:rPr kumimoji="0" lang="en-US" sz="4300" b="0" i="0" u="none" strike="noStrike" cap="none" normalizeH="0" baseline="0" dirty="0">
                          <a:ln>
                            <a:noFill/>
                          </a:ln>
                          <a:solidFill>
                            <a:schemeClr val="tx1"/>
                          </a:solidFill>
                          <a:effectLst/>
                          <a:latin typeface="Coptic1" pitchFamily="2" charset="0"/>
                          <a:cs typeface="Arial" charset="0"/>
                        </a:rPr>
                        <a:t> </a:t>
                      </a:r>
                      <a:r>
                        <a:rPr kumimoji="0" lang="en-US" sz="4300" b="0" i="0" u="none" strike="noStrike" cap="none" normalizeH="0" baseline="0" dirty="0" err="1">
                          <a:ln>
                            <a:noFill/>
                          </a:ln>
                          <a:solidFill>
                            <a:schemeClr val="tx1"/>
                          </a:solidFill>
                          <a:effectLst/>
                          <a:latin typeface="Coptic1" pitchFamily="2" charset="0"/>
                          <a:cs typeface="Arial" charset="0"/>
                        </a:rPr>
                        <a:t>pefc~nof</a:t>
                      </a:r>
                      <a:r>
                        <a:rPr kumimoji="0" lang="en-US" sz="4300" b="0" i="0" u="none" strike="noStrike" cap="none" normalizeH="0" baseline="0" dirty="0">
                          <a:ln>
                            <a:noFill/>
                          </a:ln>
                          <a:solidFill>
                            <a:schemeClr val="tx1"/>
                          </a:solidFill>
                          <a:effectLst/>
                          <a:latin typeface="Coptic1" pitchFamily="2" charset="0"/>
                          <a:cs typeface="Arial" charset="0"/>
                        </a:rPr>
                        <a:t> </a:t>
                      </a:r>
                      <a:r>
                        <a:rPr kumimoji="0" lang="en-US" sz="4300" b="0" i="0" u="none" strike="noStrike" cap="none" normalizeH="0" baseline="0" dirty="0" err="1">
                          <a:ln>
                            <a:noFill/>
                          </a:ln>
                          <a:solidFill>
                            <a:schemeClr val="tx1"/>
                          </a:solidFill>
                          <a:effectLst/>
                          <a:latin typeface="Coptic1" pitchFamily="2" charset="0"/>
                          <a:cs typeface="Arial" charset="0"/>
                        </a:rPr>
                        <a:t>n~a~l</a:t>
                      </a:r>
                      <a:r>
                        <a:rPr kumimoji="0" lang="en-US" sz="4300" b="0" i="0" u="none" strike="noStrike" cap="none" normalizeH="0" baseline="0" dirty="0">
                          <a:ln>
                            <a:noFill/>
                          </a:ln>
                          <a:solidFill>
                            <a:schemeClr val="tx1"/>
                          </a:solidFill>
                          <a:effectLst/>
                          <a:latin typeface="Coptic1" pitchFamily="2" charset="0"/>
                          <a:cs typeface="Arial" charset="0"/>
                        </a:rPr>
                        <a:t>/</a:t>
                      </a:r>
                      <a:r>
                        <a:rPr kumimoji="0" lang="en-US" sz="4300" b="0" i="0" u="none" strike="noStrike" cap="none" normalizeH="0" baseline="0" dirty="0" err="1">
                          <a:ln>
                            <a:noFill/>
                          </a:ln>
                          <a:solidFill>
                            <a:schemeClr val="tx1"/>
                          </a:solidFill>
                          <a:effectLst/>
                          <a:latin typeface="Coptic1" pitchFamily="2" charset="0"/>
                          <a:cs typeface="Arial" charset="0"/>
                        </a:rPr>
                        <a:t>yinoc</a:t>
                      </a:r>
                      <a:r>
                        <a:rPr kumimoji="0" lang="en-US" sz="4300" b="0" i="0" u="none" strike="noStrike" cap="none" normalizeH="0" baseline="0" dirty="0">
                          <a:ln>
                            <a:noFill/>
                          </a:ln>
                          <a:solidFill>
                            <a:schemeClr val="tx1"/>
                          </a:solidFill>
                          <a:effectLst/>
                          <a:latin typeface="Coptic1" pitchFamily="2" charset="0"/>
                          <a:cs typeface="Arial" charset="0"/>
                        </a:rPr>
                        <a:t>.</a:t>
                      </a:r>
                    </a:p>
                  </a:txBody>
                  <a:tcPr marL="121920" marR="121920" horzOverflow="overflow">
                    <a:lnL>
                      <a:noFill/>
                    </a:lnL>
                    <a:lnR>
                      <a:noFill/>
                    </a:lnR>
                    <a:lnT cap="flat">
                      <a:noFill/>
                    </a:lnT>
                    <a:lnB cap="flat">
                      <a:noFill/>
                    </a:lnB>
                    <a:lnTlToBr>
                      <a:noFill/>
                    </a:lnTlToBr>
                    <a:lnBlToTr>
                      <a:noFill/>
                    </a:lnBlToTr>
                    <a:noFill/>
                  </a:tcPr>
                </a:tc>
                <a:tc>
                  <a:txBody>
                    <a:bodyPr/>
                    <a:lstStyle/>
                    <a:p>
                      <a:pPr marL="0" marR="0" lvl="0" indent="0" algn="just" defTabSz="914400" rtl="0" eaLnBrk="1" fontAlgn="base" latinLnBrk="0" hangingPunct="1">
                        <a:lnSpc>
                          <a:spcPct val="100000"/>
                        </a:lnSpc>
                        <a:spcBef>
                          <a:spcPct val="20000"/>
                        </a:spcBef>
                        <a:spcAft>
                          <a:spcPct val="0"/>
                        </a:spcAft>
                        <a:buClrTx/>
                        <a:buSzTx/>
                        <a:buFontTx/>
                        <a:buNone/>
                        <a:tabLst/>
                      </a:pPr>
                      <a:r>
                        <a:rPr kumimoji="0" lang="fr-FR" sz="3700" b="0" i="0" u="none" strike="noStrike" cap="none" normalizeH="0" baseline="0" dirty="0">
                          <a:ln>
                            <a:noFill/>
                          </a:ln>
                          <a:solidFill>
                            <a:schemeClr val="tx1"/>
                          </a:solidFill>
                          <a:effectLst/>
                          <a:latin typeface="Arial" charset="0"/>
                          <a:cs typeface="Arial" charset="0"/>
                        </a:rPr>
                        <a:t>Nous avons mérité l'arbre de la vie pour en manger. C’est le Corps de Dieu et Son Sang véritable.</a:t>
                      </a:r>
                      <a:endParaRPr kumimoji="0" lang="fr-CA" sz="3700" b="0" i="0" u="none" strike="noStrike" cap="none" normalizeH="0" baseline="0" dirty="0">
                        <a:ln>
                          <a:noFill/>
                        </a:ln>
                        <a:solidFill>
                          <a:schemeClr val="tx1"/>
                        </a:solidFill>
                        <a:effectLst/>
                        <a:latin typeface="Arial" charset="0"/>
                        <a:cs typeface="Arial" charset="0"/>
                      </a:endParaRPr>
                    </a:p>
                  </a:txBody>
                  <a:tcPr marL="121920" marR="121920" horzOverflow="overflow">
                    <a:lnL>
                      <a:noFill/>
                    </a:lnL>
                    <a:lnR>
                      <a:noFill/>
                    </a:lnR>
                    <a:lnT cap="flat">
                      <a:noFill/>
                    </a:lnT>
                    <a:lnB cap="flat">
                      <a:noFill/>
                    </a:lnB>
                    <a:lnTlToBr>
                      <a:noFill/>
                    </a:lnTlToBr>
                    <a:lnBlToTr>
                      <a:noFill/>
                    </a:lnBlToTr>
                    <a:noFill/>
                  </a:tcPr>
                </a:tc>
                <a:tc>
                  <a:txBody>
                    <a:bodyPr/>
                    <a:lstStyle/>
                    <a:p>
                      <a:pPr marL="0" marR="0" lvl="0" indent="0" algn="just" defTabSz="914400" rtl="1" eaLnBrk="1" fontAlgn="base" latinLnBrk="0" hangingPunct="1">
                        <a:lnSpc>
                          <a:spcPct val="100000"/>
                        </a:lnSpc>
                        <a:spcBef>
                          <a:spcPct val="20000"/>
                        </a:spcBef>
                        <a:spcAft>
                          <a:spcPct val="0"/>
                        </a:spcAft>
                        <a:buClrTx/>
                        <a:buSzTx/>
                        <a:buFontTx/>
                        <a:buNone/>
                        <a:tabLst/>
                      </a:pPr>
                      <a:r>
                        <a:rPr kumimoji="0" lang="ar-EG" sz="4300" b="0" i="0" u="none" strike="noStrike" cap="none" normalizeH="0" baseline="0" dirty="0">
                          <a:ln>
                            <a:noFill/>
                          </a:ln>
                          <a:solidFill>
                            <a:schemeClr val="tx1"/>
                          </a:solidFill>
                          <a:effectLst/>
                          <a:latin typeface="Arial" charset="0"/>
                          <a:cs typeface="Arial" charset="0"/>
                        </a:rPr>
                        <a:t>فاستحققنا شجرة الحياة، لنأكل </a:t>
                      </a:r>
                      <a:r>
                        <a:rPr kumimoji="0" lang="ar-EG" sz="4300" b="0" i="0" u="none" strike="noStrike" cap="none" normalizeH="0" baseline="0" dirty="0" err="1">
                          <a:ln>
                            <a:noFill/>
                          </a:ln>
                          <a:solidFill>
                            <a:schemeClr val="tx1"/>
                          </a:solidFill>
                          <a:effectLst/>
                          <a:latin typeface="Arial" charset="0"/>
                          <a:cs typeface="Arial" charset="0"/>
                        </a:rPr>
                        <a:t>منه،ا</a:t>
                      </a:r>
                      <a:r>
                        <a:rPr kumimoji="0" lang="ar-EG" sz="4300" b="0" i="0" u="none" strike="noStrike" cap="none" normalizeH="0" baseline="0" dirty="0">
                          <a:ln>
                            <a:noFill/>
                          </a:ln>
                          <a:solidFill>
                            <a:schemeClr val="tx1"/>
                          </a:solidFill>
                          <a:effectLst/>
                          <a:latin typeface="Arial" charset="0"/>
                          <a:cs typeface="Arial" charset="0"/>
                        </a:rPr>
                        <a:t> الذى هو جسد الله، ودمه </a:t>
                      </a:r>
                      <a:r>
                        <a:rPr kumimoji="0" lang="ar-EG" sz="4300" b="0" i="0" u="none" strike="noStrike" cap="none" normalizeH="0" baseline="0" dirty="0" err="1">
                          <a:ln>
                            <a:noFill/>
                          </a:ln>
                          <a:solidFill>
                            <a:schemeClr val="tx1"/>
                          </a:solidFill>
                          <a:effectLst/>
                          <a:latin typeface="Arial" charset="0"/>
                          <a:cs typeface="Arial" charset="0"/>
                        </a:rPr>
                        <a:t>الحقيقى</a:t>
                      </a:r>
                      <a:r>
                        <a:rPr kumimoji="0" lang="ar-EG" sz="4300" b="0" i="0" u="none" strike="noStrike" cap="none" normalizeH="0" baseline="0" dirty="0">
                          <a:ln>
                            <a:noFill/>
                          </a:ln>
                          <a:solidFill>
                            <a:schemeClr val="tx1"/>
                          </a:solidFill>
                          <a:effectLst/>
                          <a:latin typeface="Arial" charset="0"/>
                          <a:cs typeface="Arial" charset="0"/>
                        </a:rPr>
                        <a:t>.</a:t>
                      </a:r>
                      <a:endParaRPr kumimoji="0" lang="en-US" sz="4300" b="0" i="0" u="none" strike="noStrike" cap="none" normalizeH="0" baseline="0" dirty="0">
                        <a:ln>
                          <a:noFill/>
                        </a:ln>
                        <a:solidFill>
                          <a:schemeClr val="tx1"/>
                        </a:solidFill>
                        <a:effectLst/>
                        <a:latin typeface="Arial" charset="0"/>
                        <a:cs typeface="Arial" charset="0"/>
                      </a:endParaRPr>
                    </a:p>
                  </a:txBody>
                  <a:tcPr marL="121920" marR="121920" horzOverflow="overflow">
                    <a:lnL>
                      <a:noFill/>
                    </a:lnL>
                    <a:lnR cap="flat">
                      <a:noFill/>
                    </a:lnR>
                    <a:lnT cap="flat">
                      <a:noFill/>
                    </a:lnT>
                    <a:lnB cap="flat">
                      <a:noFill/>
                    </a:lnB>
                    <a:lnTlToBr>
                      <a:noFill/>
                    </a:lnTlToBr>
                    <a:lnBlToTr>
                      <a:noFill/>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3390160040"/>
      </p:ext>
    </p:extLst>
  </p:cSld>
  <p:clrMapOvr>
    <a:masterClrMapping/>
  </p:clrMapOvr>
</p:sld>
</file>

<file path=ppt/slides/slide8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8" name="Tableau 7">
            <a:extLst>
              <a:ext uri="{FF2B5EF4-FFF2-40B4-BE49-F238E27FC236}">
                <a16:creationId xmlns:a16="http://schemas.microsoft.com/office/drawing/2014/main" id="{CDAD6D08-7AB5-4A8D-885F-121AF2054FBB}"/>
              </a:ext>
            </a:extLst>
          </p:cNvPr>
          <p:cNvGraphicFramePr>
            <a:graphicFrameLocks noGrp="1"/>
          </p:cNvGraphicFramePr>
          <p:nvPr>
            <p:extLst>
              <p:ext uri="{D42A27DB-BD31-4B8C-83A1-F6EECF244321}">
                <p14:modId xmlns:p14="http://schemas.microsoft.com/office/powerpoint/2010/main" val="1891680991"/>
              </p:ext>
            </p:extLst>
          </p:nvPr>
        </p:nvGraphicFramePr>
        <p:xfrm>
          <a:off x="2032000" y="459565"/>
          <a:ext cx="8128000" cy="457200"/>
        </p:xfrm>
        <a:graphic>
          <a:graphicData uri="http://schemas.openxmlformats.org/drawingml/2006/table">
            <a:tbl>
              <a:tblPr firstRow="1" bandRow="1">
                <a:tableStyleId>{2D5ABB26-0587-4C30-8999-92F81FD0307C}</a:tableStyleId>
              </a:tblPr>
              <a:tblGrid>
                <a:gridCol w="8128000">
                  <a:extLst>
                    <a:ext uri="{9D8B030D-6E8A-4147-A177-3AD203B41FA5}">
                      <a16:colId xmlns:a16="http://schemas.microsoft.com/office/drawing/2014/main" val="586144857"/>
                    </a:ext>
                  </a:extLst>
                </a:gridCol>
              </a:tblGrid>
              <a:tr h="457200">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2400" b="0" dirty="0">
                          <a:solidFill>
                            <a:schemeClr val="tx1"/>
                          </a:solidFill>
                        </a:rPr>
                        <a:t>Conclusion - </a:t>
                      </a:r>
                      <a:r>
                        <a:rPr kumimoji="0" lang="ar-EG" sz="2100" b="1" i="0" u="none" strike="noStrike" kern="1200" cap="none" spc="0" normalizeH="0" baseline="0" noProof="0" dirty="0">
                          <a:ln>
                            <a:noFill/>
                          </a:ln>
                          <a:solidFill>
                            <a:schemeClr val="tx1"/>
                          </a:solidFill>
                          <a:effectLst/>
                          <a:uLnTx/>
                          <a:uFillTx/>
                          <a:latin typeface="Arial" charset="0"/>
                          <a:ea typeface="+mn-ea"/>
                          <a:cs typeface="Arial" charset="0"/>
                        </a:rPr>
                        <a:t>ختام</a:t>
                      </a:r>
                      <a:endParaRPr kumimoji="0" lang="en-US" sz="2100" b="1" i="0" u="none" strike="noStrike" kern="1200" cap="none" spc="0" normalizeH="0" baseline="0" noProof="0" dirty="0">
                        <a:ln>
                          <a:noFill/>
                        </a:ln>
                        <a:solidFill>
                          <a:schemeClr val="tx1"/>
                        </a:solidFill>
                        <a:effectLst/>
                        <a:uLnTx/>
                        <a:uFillTx/>
                        <a:latin typeface="Arial" charset="0"/>
                        <a:ea typeface="+mn-ea"/>
                        <a:cs typeface="Arial" charset="0"/>
                      </a:endParaRPr>
                    </a:p>
                  </a:txBody>
                  <a:tcPr marL="121920" marR="121920">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3333082471"/>
                  </a:ext>
                </a:extLst>
              </a:tr>
            </a:tbl>
          </a:graphicData>
        </a:graphic>
      </p:graphicFrame>
      <p:graphicFrame>
        <p:nvGraphicFramePr>
          <p:cNvPr id="9" name="Group 2">
            <a:extLst>
              <a:ext uri="{FF2B5EF4-FFF2-40B4-BE49-F238E27FC236}">
                <a16:creationId xmlns:a16="http://schemas.microsoft.com/office/drawing/2014/main" id="{8B1372B0-1DC4-4653-A1D4-A72049A9A28B}"/>
              </a:ext>
            </a:extLst>
          </p:cNvPr>
          <p:cNvGraphicFramePr>
            <a:graphicFrameLocks noGrp="1"/>
          </p:cNvGraphicFramePr>
          <p:nvPr>
            <p:ph/>
            <p:extLst>
              <p:ext uri="{D42A27DB-BD31-4B8C-83A1-F6EECF244321}">
                <p14:modId xmlns:p14="http://schemas.microsoft.com/office/powerpoint/2010/main" val="275375168"/>
              </p:ext>
            </p:extLst>
          </p:nvPr>
        </p:nvGraphicFramePr>
        <p:xfrm>
          <a:off x="347700" y="1235157"/>
          <a:ext cx="11436932" cy="4729607"/>
        </p:xfrm>
        <a:graphic>
          <a:graphicData uri="http://schemas.openxmlformats.org/drawingml/2006/table">
            <a:tbl>
              <a:tblPr/>
              <a:tblGrid>
                <a:gridCol w="6862159">
                  <a:extLst>
                    <a:ext uri="{9D8B030D-6E8A-4147-A177-3AD203B41FA5}">
                      <a16:colId xmlns:a16="http://schemas.microsoft.com/office/drawing/2014/main" val="20000"/>
                    </a:ext>
                  </a:extLst>
                </a:gridCol>
                <a:gridCol w="4574773">
                  <a:extLst>
                    <a:ext uri="{9D8B030D-6E8A-4147-A177-3AD203B41FA5}">
                      <a16:colId xmlns:a16="http://schemas.microsoft.com/office/drawing/2014/main" val="20001"/>
                    </a:ext>
                  </a:extLst>
                </a:gridCol>
              </a:tblGrid>
              <a:tr h="2139696">
                <a:tc>
                  <a:txBody>
                    <a:bodyPr/>
                    <a:lstStyle/>
                    <a:p>
                      <a:pPr marL="0" marR="0" lvl="0" indent="0" algn="ctr" defTabSz="914400" rtl="0" eaLnBrk="1" fontAlgn="base" latinLnBrk="0" hangingPunct="1">
                        <a:lnSpc>
                          <a:spcPct val="80000"/>
                        </a:lnSpc>
                        <a:spcBef>
                          <a:spcPct val="20000"/>
                        </a:spcBef>
                        <a:spcAft>
                          <a:spcPct val="0"/>
                        </a:spcAft>
                        <a:buClrTx/>
                        <a:buSzTx/>
                        <a:buFontTx/>
                        <a:buNone/>
                        <a:tabLst/>
                      </a:pPr>
                      <a:r>
                        <a:rPr kumimoji="0" lang="fr-CA" sz="3200" b="0" i="0" u="none" strike="noStrike" cap="none" normalizeH="0" baseline="0" dirty="0">
                          <a:ln>
                            <a:noFill/>
                          </a:ln>
                          <a:solidFill>
                            <a:schemeClr val="tx1"/>
                          </a:solidFill>
                          <a:effectLst/>
                          <a:latin typeface="Arial" charset="0"/>
                          <a:cs typeface="Arial" charset="0"/>
                        </a:rPr>
                        <a:t>Car il est béni le Père et le Fils</a:t>
                      </a:r>
                    </a:p>
                    <a:p>
                      <a:pPr marL="0" marR="0" lvl="0" indent="0" algn="ctr" defTabSz="914400" rtl="0" eaLnBrk="1" fontAlgn="base" latinLnBrk="0" hangingPunct="1">
                        <a:lnSpc>
                          <a:spcPct val="80000"/>
                        </a:lnSpc>
                        <a:spcBef>
                          <a:spcPct val="20000"/>
                        </a:spcBef>
                        <a:spcAft>
                          <a:spcPct val="0"/>
                        </a:spcAft>
                        <a:buClrTx/>
                        <a:buSzTx/>
                        <a:buFontTx/>
                        <a:buNone/>
                        <a:tabLst/>
                      </a:pPr>
                      <a:r>
                        <a:rPr kumimoji="0" lang="fr-CA" sz="3200" b="0" i="0" u="none" strike="noStrike" cap="none" normalizeH="0" baseline="0" dirty="0">
                          <a:ln>
                            <a:noFill/>
                          </a:ln>
                          <a:solidFill>
                            <a:schemeClr val="tx1"/>
                          </a:solidFill>
                          <a:effectLst/>
                          <a:latin typeface="Arial" charset="0"/>
                          <a:cs typeface="Arial" charset="0"/>
                        </a:rPr>
                        <a:t>et le Saint Esprit:</a:t>
                      </a:r>
                    </a:p>
                    <a:p>
                      <a:pPr marL="0" marR="0" lvl="0" indent="0" algn="ctr" defTabSz="914400" rtl="0" eaLnBrk="1" fontAlgn="base" latinLnBrk="0" hangingPunct="1">
                        <a:lnSpc>
                          <a:spcPct val="80000"/>
                        </a:lnSpc>
                        <a:spcBef>
                          <a:spcPct val="20000"/>
                        </a:spcBef>
                        <a:spcAft>
                          <a:spcPct val="0"/>
                        </a:spcAft>
                        <a:buClrTx/>
                        <a:buSzTx/>
                        <a:buFontTx/>
                        <a:buNone/>
                        <a:tabLst/>
                      </a:pPr>
                      <a:r>
                        <a:rPr kumimoji="0" lang="fr-CA" sz="3200" b="0" i="0" u="none" strike="noStrike" cap="none" normalizeH="0" baseline="0" dirty="0">
                          <a:ln>
                            <a:noFill/>
                          </a:ln>
                          <a:solidFill>
                            <a:schemeClr val="tx1"/>
                          </a:solidFill>
                          <a:effectLst/>
                          <a:latin typeface="Arial" charset="0"/>
                          <a:cs typeface="Arial" charset="0"/>
                        </a:rPr>
                        <a:t>Trinité parfaite :</a:t>
                      </a:r>
                    </a:p>
                    <a:p>
                      <a:pPr marL="0" marR="0" lvl="0" indent="0" algn="ctr" defTabSz="914400" rtl="0" eaLnBrk="1" fontAlgn="base" latinLnBrk="0" hangingPunct="1">
                        <a:lnSpc>
                          <a:spcPct val="80000"/>
                        </a:lnSpc>
                        <a:spcBef>
                          <a:spcPct val="20000"/>
                        </a:spcBef>
                        <a:spcAft>
                          <a:spcPct val="0"/>
                        </a:spcAft>
                        <a:buClrTx/>
                        <a:buSzTx/>
                        <a:buFontTx/>
                        <a:buNone/>
                        <a:tabLst/>
                      </a:pPr>
                      <a:r>
                        <a:rPr kumimoji="0" lang="fr-CA" sz="3200" b="0" i="0" u="none" strike="noStrike" cap="none" normalizeH="0" baseline="0" dirty="0">
                          <a:ln>
                            <a:noFill/>
                          </a:ln>
                          <a:solidFill>
                            <a:schemeClr val="tx1"/>
                          </a:solidFill>
                          <a:effectLst/>
                          <a:latin typeface="Arial" charset="0"/>
                          <a:cs typeface="Arial" charset="0"/>
                        </a:rPr>
                        <a:t>Nous l’adorons et la glorifions. </a:t>
                      </a:r>
                      <a:endParaRPr kumimoji="0" lang="en-US" sz="3200" b="0" i="0" u="none" strike="noStrike" cap="none" normalizeH="0" baseline="0" dirty="0">
                        <a:ln>
                          <a:noFill/>
                        </a:ln>
                        <a:solidFill>
                          <a:schemeClr val="tx1"/>
                        </a:solidFill>
                        <a:effectLst/>
                        <a:latin typeface="Arial" charset="0"/>
                        <a:cs typeface="Arial" charset="0"/>
                      </a:endParaRPr>
                    </a:p>
                  </a:txBody>
                  <a:tcPr marL="121920" marR="121920" horzOverflow="overflow">
                    <a:lnL cap="flat">
                      <a:noFill/>
                    </a:lnL>
                    <a:lnR>
                      <a:noFill/>
                    </a:lnR>
                    <a:lnT cap="flat">
                      <a:noFill/>
                    </a:lnT>
                    <a:lnB>
                      <a:noFill/>
                    </a:lnB>
                    <a:lnTlToBr>
                      <a:noFill/>
                    </a:lnTlToBr>
                    <a:lnBlToTr>
                      <a:noFill/>
                    </a:lnBlToTr>
                    <a:noFill/>
                  </a:tcPr>
                </a:tc>
                <a:tc>
                  <a:txBody>
                    <a:bodyPr/>
                    <a:lstStyle/>
                    <a:p>
                      <a:pPr marL="0" marR="0" lvl="0" indent="0" algn="ctr" defTabSz="914400" rtl="1" eaLnBrk="1" fontAlgn="base" latinLnBrk="0" hangingPunct="1">
                        <a:lnSpc>
                          <a:spcPct val="80000"/>
                        </a:lnSpc>
                        <a:spcBef>
                          <a:spcPct val="20000"/>
                        </a:spcBef>
                        <a:spcAft>
                          <a:spcPct val="0"/>
                        </a:spcAft>
                        <a:buClrTx/>
                        <a:buSzTx/>
                        <a:buFontTx/>
                        <a:buNone/>
                        <a:tabLst/>
                      </a:pPr>
                      <a:r>
                        <a:rPr kumimoji="0" lang="ar-EG" sz="3700" b="0" i="0" u="none" strike="noStrike" cap="none" normalizeH="0" baseline="0" dirty="0">
                          <a:ln>
                            <a:noFill/>
                          </a:ln>
                          <a:solidFill>
                            <a:schemeClr val="tx1"/>
                          </a:solidFill>
                          <a:effectLst/>
                          <a:latin typeface="Arial" charset="0"/>
                          <a:cs typeface="Arial" charset="0"/>
                        </a:rPr>
                        <a:t>لأنه مبارك </a:t>
                      </a:r>
                      <a:r>
                        <a:rPr kumimoji="0" lang="ar-EG" sz="3700" b="0" i="0" u="none" strike="noStrike" cap="none" normalizeH="0" baseline="0" dirty="0" err="1">
                          <a:ln>
                            <a:noFill/>
                          </a:ln>
                          <a:solidFill>
                            <a:schemeClr val="tx1"/>
                          </a:solidFill>
                          <a:effectLst/>
                          <a:latin typeface="Arial" charset="0"/>
                          <a:cs typeface="Arial" charset="0"/>
                        </a:rPr>
                        <a:t>الآب</a:t>
                      </a:r>
                      <a:r>
                        <a:rPr kumimoji="0" lang="ar-EG" sz="3700" b="0" i="0" u="none" strike="noStrike" cap="none" normalizeH="0" baseline="0" dirty="0">
                          <a:ln>
                            <a:noFill/>
                          </a:ln>
                          <a:solidFill>
                            <a:schemeClr val="tx1"/>
                          </a:solidFill>
                          <a:effectLst/>
                          <a:latin typeface="Arial" charset="0"/>
                          <a:cs typeface="Arial" charset="0"/>
                        </a:rPr>
                        <a:t> </a:t>
                      </a:r>
                      <a:r>
                        <a:rPr kumimoji="0" lang="ar-EG" sz="3700" b="0" i="0" u="none" strike="noStrike" cap="none" normalizeH="0" baseline="0" dirty="0" err="1">
                          <a:ln>
                            <a:noFill/>
                          </a:ln>
                          <a:solidFill>
                            <a:schemeClr val="tx1"/>
                          </a:solidFill>
                          <a:effectLst/>
                          <a:latin typeface="Arial" charset="0"/>
                          <a:cs typeface="Arial" charset="0"/>
                        </a:rPr>
                        <a:t>والآبن</a:t>
                      </a:r>
                      <a:r>
                        <a:rPr kumimoji="0" lang="fr-CA" sz="3700" b="0" i="0" u="none" strike="noStrike" cap="none" normalizeH="0" baseline="0" dirty="0">
                          <a:ln>
                            <a:noFill/>
                          </a:ln>
                          <a:solidFill>
                            <a:schemeClr val="tx1"/>
                          </a:solidFill>
                          <a:effectLst/>
                          <a:latin typeface="Arial" charset="0"/>
                          <a:cs typeface="Arial" charset="0"/>
                        </a:rPr>
                        <a:t> </a:t>
                      </a:r>
                      <a:r>
                        <a:rPr kumimoji="0" lang="ar-EG" sz="3700" b="0" i="0" u="none" strike="noStrike" cap="none" normalizeH="0" baseline="0" dirty="0">
                          <a:ln>
                            <a:noFill/>
                          </a:ln>
                          <a:solidFill>
                            <a:schemeClr val="tx1"/>
                          </a:solidFill>
                          <a:effectLst/>
                          <a:latin typeface="Arial" charset="0"/>
                          <a:cs typeface="Arial" charset="0"/>
                        </a:rPr>
                        <a:t> والروح القدس ،</a:t>
                      </a:r>
                      <a:endParaRPr kumimoji="0" lang="fr-CA" sz="3700" b="0" i="0" u="none" strike="noStrike" cap="none" normalizeH="0" baseline="0" dirty="0">
                        <a:ln>
                          <a:noFill/>
                        </a:ln>
                        <a:solidFill>
                          <a:schemeClr val="tx1"/>
                        </a:solidFill>
                        <a:effectLst/>
                        <a:latin typeface="Arial" charset="0"/>
                        <a:cs typeface="Arial" charset="0"/>
                      </a:endParaRPr>
                    </a:p>
                    <a:p>
                      <a:pPr marL="0" marR="0" lvl="0" indent="0" algn="ctr" defTabSz="914400" rtl="1" eaLnBrk="1" fontAlgn="base" latinLnBrk="0" hangingPunct="1">
                        <a:lnSpc>
                          <a:spcPct val="80000"/>
                        </a:lnSpc>
                        <a:spcBef>
                          <a:spcPct val="20000"/>
                        </a:spcBef>
                        <a:spcAft>
                          <a:spcPct val="0"/>
                        </a:spcAft>
                        <a:buClrTx/>
                        <a:buSzTx/>
                        <a:buFontTx/>
                        <a:buNone/>
                        <a:tabLst/>
                      </a:pPr>
                      <a:r>
                        <a:rPr kumimoji="0" lang="ar-EG" sz="3700" b="0" i="0" u="none" strike="noStrike" cap="none" normalizeH="0" baseline="0" dirty="0">
                          <a:ln>
                            <a:noFill/>
                          </a:ln>
                          <a:solidFill>
                            <a:schemeClr val="tx1"/>
                          </a:solidFill>
                          <a:effectLst/>
                          <a:latin typeface="Arial" charset="0"/>
                          <a:cs typeface="Arial" charset="0"/>
                        </a:rPr>
                        <a:t>الثالوث الكامل </a:t>
                      </a:r>
                      <a:endParaRPr kumimoji="0" lang="fr-CA" sz="3700" b="0" i="0" u="none" strike="noStrike" cap="none" normalizeH="0" baseline="0" dirty="0">
                        <a:ln>
                          <a:noFill/>
                        </a:ln>
                        <a:solidFill>
                          <a:schemeClr val="tx1"/>
                        </a:solidFill>
                        <a:effectLst/>
                        <a:latin typeface="Arial" charset="0"/>
                        <a:cs typeface="Arial" charset="0"/>
                      </a:endParaRPr>
                    </a:p>
                    <a:p>
                      <a:pPr marL="0" marR="0" lvl="0" indent="0" algn="ctr" defTabSz="914400" rtl="1" eaLnBrk="1" fontAlgn="base" latinLnBrk="0" hangingPunct="1">
                        <a:lnSpc>
                          <a:spcPct val="80000"/>
                        </a:lnSpc>
                        <a:spcBef>
                          <a:spcPct val="20000"/>
                        </a:spcBef>
                        <a:spcAft>
                          <a:spcPct val="0"/>
                        </a:spcAft>
                        <a:buClrTx/>
                        <a:buSzTx/>
                        <a:buFontTx/>
                        <a:buNone/>
                        <a:tabLst/>
                      </a:pPr>
                      <a:r>
                        <a:rPr kumimoji="0" lang="ar-EG" sz="3700" b="0" i="0" u="none" strike="noStrike" cap="none" normalizeH="0" baseline="0" dirty="0">
                          <a:ln>
                            <a:noFill/>
                          </a:ln>
                          <a:solidFill>
                            <a:schemeClr val="tx1"/>
                          </a:solidFill>
                          <a:effectLst/>
                          <a:latin typeface="Arial" charset="0"/>
                          <a:cs typeface="Arial" charset="0"/>
                        </a:rPr>
                        <a:t>نسجد له </a:t>
                      </a:r>
                      <a:r>
                        <a:rPr kumimoji="0" lang="ar-EG" sz="3700" b="0" i="0" u="none" strike="noStrike" cap="none" normalizeH="0" baseline="0" dirty="0" err="1">
                          <a:ln>
                            <a:noFill/>
                          </a:ln>
                          <a:solidFill>
                            <a:schemeClr val="tx1"/>
                          </a:solidFill>
                          <a:effectLst/>
                          <a:latin typeface="Arial" charset="0"/>
                          <a:cs typeface="Arial" charset="0"/>
                        </a:rPr>
                        <a:t>و</a:t>
                      </a:r>
                      <a:r>
                        <a:rPr kumimoji="0" lang="ar-EG" sz="3700" b="0" i="0" u="none" strike="noStrike" cap="none" normalizeH="0" baseline="0" dirty="0">
                          <a:ln>
                            <a:noFill/>
                          </a:ln>
                          <a:solidFill>
                            <a:schemeClr val="tx1"/>
                          </a:solidFill>
                          <a:effectLst/>
                          <a:latin typeface="Arial" charset="0"/>
                          <a:cs typeface="Arial" charset="0"/>
                        </a:rPr>
                        <a:t> نمجده.</a:t>
                      </a:r>
                      <a:endParaRPr kumimoji="0" lang="en-US" sz="3700" b="0" i="0" u="none" strike="noStrike" cap="none" normalizeH="0" baseline="0" dirty="0">
                        <a:ln>
                          <a:noFill/>
                        </a:ln>
                        <a:solidFill>
                          <a:schemeClr val="tx1"/>
                        </a:solidFill>
                        <a:effectLst/>
                        <a:latin typeface="Arial" charset="0"/>
                        <a:cs typeface="Arial" charset="0"/>
                      </a:endParaRPr>
                    </a:p>
                  </a:txBody>
                  <a:tcPr marL="121920" marR="121920" horzOverflow="overflow">
                    <a:lnL>
                      <a:noFill/>
                    </a:lnL>
                    <a:lnR cap="flat">
                      <a:noFill/>
                    </a:lnR>
                    <a:lnT cap="flat">
                      <a:noFill/>
                    </a:lnT>
                    <a:lnB>
                      <a:noFill/>
                    </a:lnB>
                    <a:lnTlToBr>
                      <a:noFill/>
                    </a:lnTlToBr>
                    <a:lnBlToTr>
                      <a:noFill/>
                    </a:lnBlToTr>
                    <a:noFill/>
                  </a:tcPr>
                </a:tc>
                <a:extLst>
                  <a:ext uri="{0D108BD9-81ED-4DB2-BD59-A6C34878D82A}">
                    <a16:rowId xmlns:a16="http://schemas.microsoft.com/office/drawing/2014/main" val="10000"/>
                  </a:ext>
                </a:extLst>
              </a:tr>
              <a:tr h="2570480">
                <a:tc gridSpan="2">
                  <a:txBody>
                    <a:bodyPr/>
                    <a:lstStyle/>
                    <a:p>
                      <a:pPr marL="0" marR="0" lvl="0" indent="0" algn="ctr" defTabSz="914400" rtl="0" eaLnBrk="1" fontAlgn="base" latinLnBrk="0" hangingPunct="1">
                        <a:lnSpc>
                          <a:spcPct val="80000"/>
                        </a:lnSpc>
                        <a:spcBef>
                          <a:spcPct val="20000"/>
                        </a:spcBef>
                        <a:spcAft>
                          <a:spcPct val="0"/>
                        </a:spcAft>
                        <a:buClrTx/>
                        <a:buSzTx/>
                        <a:buFontTx/>
                        <a:buNone/>
                        <a:tabLst/>
                      </a:pPr>
                      <a:r>
                        <a:rPr kumimoji="0" lang="en-US" sz="4300" b="0" i="0" u="none" strike="noStrike" cap="none" normalizeH="0" baseline="0" dirty="0">
                          <a:ln>
                            <a:noFill/>
                          </a:ln>
                          <a:solidFill>
                            <a:schemeClr val="tx1"/>
                          </a:solidFill>
                          <a:effectLst/>
                          <a:latin typeface="Coptic1" pitchFamily="2" charset="0"/>
                          <a:cs typeface="Arial" charset="0"/>
                        </a:rPr>
                        <a:t>Je </a:t>
                      </a:r>
                      <a:r>
                        <a:rPr kumimoji="0" lang="en-US" sz="4300" b="0" i="0" u="none" strike="noStrike" cap="none" normalizeH="0" baseline="0" dirty="0" err="1">
                          <a:ln>
                            <a:noFill/>
                          </a:ln>
                          <a:solidFill>
                            <a:schemeClr val="tx1"/>
                          </a:solidFill>
                          <a:effectLst/>
                          <a:latin typeface="Coptic1" pitchFamily="2" charset="0"/>
                          <a:cs typeface="Arial" charset="0"/>
                        </a:rPr>
                        <a:t>f~c~marwout</a:t>
                      </a:r>
                      <a:r>
                        <a:rPr kumimoji="0" lang="en-US" sz="4300" b="0" i="0" u="none" strike="noStrike" cap="none" normalizeH="0" baseline="0" dirty="0">
                          <a:ln>
                            <a:noFill/>
                          </a:ln>
                          <a:solidFill>
                            <a:schemeClr val="tx1"/>
                          </a:solidFill>
                          <a:effectLst/>
                          <a:latin typeface="Coptic1" pitchFamily="2" charset="0"/>
                          <a:cs typeface="Arial" charset="0"/>
                        </a:rPr>
                        <a:t> </a:t>
                      </a:r>
                      <a:r>
                        <a:rPr kumimoji="0" lang="en-US" sz="4300" b="0" i="0" u="none" strike="noStrike" cap="none" normalizeH="0" baseline="0" dirty="0" err="1">
                          <a:ln>
                            <a:noFill/>
                          </a:ln>
                          <a:solidFill>
                            <a:schemeClr val="tx1"/>
                          </a:solidFill>
                          <a:effectLst/>
                          <a:latin typeface="Coptic1" pitchFamily="2" charset="0"/>
                          <a:cs typeface="Arial" charset="0"/>
                        </a:rPr>
                        <a:t>n~je</a:t>
                      </a:r>
                      <a:r>
                        <a:rPr kumimoji="0" lang="en-US" sz="4300" b="0" i="0" u="none" strike="noStrike" cap="none" normalizeH="0" baseline="0" dirty="0">
                          <a:ln>
                            <a:noFill/>
                          </a:ln>
                          <a:solidFill>
                            <a:schemeClr val="tx1"/>
                          </a:solidFill>
                          <a:effectLst/>
                          <a:latin typeface="Coptic1" pitchFamily="2" charset="0"/>
                          <a:cs typeface="Arial" charset="0"/>
                        </a:rPr>
                        <a:t> </a:t>
                      </a:r>
                      <a:r>
                        <a:rPr kumimoji="0" lang="en-US" sz="4300" b="0" i="0" u="none" strike="noStrike" cap="none" normalizeH="0" baseline="0" dirty="0" err="1">
                          <a:ln>
                            <a:noFill/>
                          </a:ln>
                          <a:solidFill>
                            <a:schemeClr val="tx1"/>
                          </a:solidFill>
                          <a:effectLst/>
                          <a:latin typeface="Coptic1" pitchFamily="2" charset="0"/>
                          <a:cs typeface="Arial" charset="0"/>
                        </a:rPr>
                        <a:t>V~iwt</a:t>
                      </a:r>
                      <a:r>
                        <a:rPr kumimoji="0" lang="en-US" sz="4300" b="0" i="0" u="none" strike="noStrike" cap="none" normalizeH="0" baseline="0" dirty="0">
                          <a:ln>
                            <a:noFill/>
                          </a:ln>
                          <a:solidFill>
                            <a:schemeClr val="tx1"/>
                          </a:solidFill>
                          <a:effectLst/>
                          <a:latin typeface="Coptic1" pitchFamily="2" charset="0"/>
                          <a:cs typeface="Arial" charset="0"/>
                        </a:rPr>
                        <a:t> </a:t>
                      </a:r>
                      <a:r>
                        <a:rPr kumimoji="0" lang="en-US" sz="4300" b="0" i="0" u="none" strike="noStrike" cap="none" normalizeH="0" baseline="0" dirty="0" err="1">
                          <a:ln>
                            <a:noFill/>
                          </a:ln>
                          <a:solidFill>
                            <a:schemeClr val="tx1"/>
                          </a:solidFill>
                          <a:effectLst/>
                          <a:latin typeface="Coptic1" pitchFamily="2" charset="0"/>
                          <a:cs typeface="Arial" charset="0"/>
                        </a:rPr>
                        <a:t>nem</a:t>
                      </a:r>
                      <a:r>
                        <a:rPr kumimoji="0" lang="en-US" sz="4300" b="0" i="0" u="none" strike="noStrike" cap="none" normalizeH="0" baseline="0" dirty="0">
                          <a:ln>
                            <a:noFill/>
                          </a:ln>
                          <a:solidFill>
                            <a:schemeClr val="tx1"/>
                          </a:solidFill>
                          <a:effectLst/>
                          <a:latin typeface="Coptic1" pitchFamily="2" charset="0"/>
                          <a:cs typeface="Arial" charset="0"/>
                        </a:rPr>
                        <a:t> P~s/</a:t>
                      </a:r>
                      <a:r>
                        <a:rPr kumimoji="0" lang="en-US" sz="4300" b="0" i="0" u="none" strike="noStrike" cap="none" normalizeH="0" baseline="0" dirty="0" err="1">
                          <a:ln>
                            <a:noFill/>
                          </a:ln>
                          <a:solidFill>
                            <a:schemeClr val="tx1"/>
                          </a:solidFill>
                          <a:effectLst/>
                          <a:latin typeface="Coptic1" pitchFamily="2" charset="0"/>
                          <a:cs typeface="Arial" charset="0"/>
                        </a:rPr>
                        <a:t>ri</a:t>
                      </a:r>
                      <a:r>
                        <a:rPr kumimoji="0" lang="en-US" sz="4300" b="0" i="0" u="none" strike="noStrike" cap="none" normalizeH="0" baseline="0" dirty="0">
                          <a:ln>
                            <a:noFill/>
                          </a:ln>
                          <a:solidFill>
                            <a:schemeClr val="tx1"/>
                          </a:solidFill>
                          <a:effectLst/>
                          <a:latin typeface="Coptic1" pitchFamily="2" charset="0"/>
                          <a:cs typeface="Arial" charset="0"/>
                        </a:rPr>
                        <a:t>:</a:t>
                      </a:r>
                    </a:p>
                    <a:p>
                      <a:pPr marL="0" marR="0" lvl="0" indent="0" algn="ctr" defTabSz="914400" rtl="0" eaLnBrk="1" fontAlgn="base" latinLnBrk="0" hangingPunct="1">
                        <a:lnSpc>
                          <a:spcPct val="80000"/>
                        </a:lnSpc>
                        <a:spcBef>
                          <a:spcPct val="20000"/>
                        </a:spcBef>
                        <a:spcAft>
                          <a:spcPct val="0"/>
                        </a:spcAft>
                        <a:buClrTx/>
                        <a:buSzTx/>
                        <a:buFontTx/>
                        <a:buNone/>
                        <a:tabLst/>
                      </a:pPr>
                      <a:r>
                        <a:rPr kumimoji="0" lang="en-US" sz="4300" b="0" i="0" u="none" strike="noStrike" cap="none" normalizeH="0" baseline="0" dirty="0" err="1">
                          <a:ln>
                            <a:noFill/>
                          </a:ln>
                          <a:solidFill>
                            <a:schemeClr val="tx1"/>
                          </a:solidFill>
                          <a:effectLst/>
                          <a:latin typeface="Coptic1" pitchFamily="2" charset="0"/>
                          <a:cs typeface="Arial" charset="0"/>
                        </a:rPr>
                        <a:t>nem</a:t>
                      </a:r>
                      <a:r>
                        <a:rPr kumimoji="0" lang="en-US" sz="4300" b="0" i="0" u="none" strike="noStrike" cap="none" normalizeH="0" baseline="0" dirty="0">
                          <a:ln>
                            <a:noFill/>
                          </a:ln>
                          <a:solidFill>
                            <a:schemeClr val="tx1"/>
                          </a:solidFill>
                          <a:effectLst/>
                          <a:latin typeface="Coptic1" pitchFamily="2" charset="0"/>
                          <a:cs typeface="Arial" charset="0"/>
                        </a:rPr>
                        <a:t> </a:t>
                      </a:r>
                      <a:r>
                        <a:rPr kumimoji="0" lang="en-US" sz="4300" b="0" i="0" u="none" strike="noStrike" cap="none" normalizeH="0" baseline="0" dirty="0" err="1">
                          <a:ln>
                            <a:noFill/>
                          </a:ln>
                          <a:solidFill>
                            <a:schemeClr val="tx1"/>
                          </a:solidFill>
                          <a:effectLst/>
                          <a:latin typeface="Coptic1" pitchFamily="2" charset="0"/>
                          <a:cs typeface="Arial" charset="0"/>
                        </a:rPr>
                        <a:t>Pip~neuma</a:t>
                      </a:r>
                      <a:r>
                        <a:rPr kumimoji="0" lang="en-US" sz="4300" b="0" i="0" u="none" strike="noStrike" cap="none" normalizeH="0" baseline="0" dirty="0">
                          <a:ln>
                            <a:noFill/>
                          </a:ln>
                          <a:solidFill>
                            <a:schemeClr val="tx1"/>
                          </a:solidFill>
                          <a:effectLst/>
                          <a:latin typeface="Coptic1" pitchFamily="2" charset="0"/>
                          <a:cs typeface="Arial" charset="0"/>
                        </a:rPr>
                        <a:t> </a:t>
                      </a:r>
                      <a:r>
                        <a:rPr kumimoji="0" lang="en-US" sz="4300" b="0" i="0" u="none" strike="noStrike" cap="none" normalizeH="0" baseline="0" dirty="0" err="1">
                          <a:ln>
                            <a:noFill/>
                          </a:ln>
                          <a:solidFill>
                            <a:schemeClr val="tx1"/>
                          </a:solidFill>
                          <a:effectLst/>
                          <a:latin typeface="Coptic1" pitchFamily="2" charset="0"/>
                          <a:cs typeface="Arial" charset="0"/>
                        </a:rPr>
                        <a:t>eyouab</a:t>
                      </a:r>
                      <a:r>
                        <a:rPr kumimoji="0" lang="en-US" sz="4300" b="0" i="0" u="none" strike="noStrike" cap="none" normalizeH="0" baseline="0" dirty="0">
                          <a:ln>
                            <a:noFill/>
                          </a:ln>
                          <a:solidFill>
                            <a:schemeClr val="tx1"/>
                          </a:solidFill>
                          <a:effectLst/>
                          <a:latin typeface="Coptic1" pitchFamily="2" charset="0"/>
                          <a:cs typeface="Arial" charset="0"/>
                        </a:rPr>
                        <a:t>:</a:t>
                      </a:r>
                    </a:p>
                    <a:p>
                      <a:pPr marL="0" marR="0" lvl="0" indent="0" algn="ctr" defTabSz="914400" rtl="0" eaLnBrk="1" fontAlgn="base" latinLnBrk="0" hangingPunct="1">
                        <a:lnSpc>
                          <a:spcPct val="80000"/>
                        </a:lnSpc>
                        <a:spcBef>
                          <a:spcPct val="20000"/>
                        </a:spcBef>
                        <a:spcAft>
                          <a:spcPct val="0"/>
                        </a:spcAft>
                        <a:buClrTx/>
                        <a:buSzTx/>
                        <a:buFontTx/>
                        <a:buNone/>
                        <a:tabLst/>
                      </a:pPr>
                      <a:r>
                        <a:rPr kumimoji="0" lang="en-US" sz="4300" b="0" i="0" u="none" strike="noStrike" cap="none" normalizeH="0" baseline="0" dirty="0">
                          <a:ln>
                            <a:noFill/>
                          </a:ln>
                          <a:solidFill>
                            <a:schemeClr val="tx1"/>
                          </a:solidFill>
                          <a:effectLst/>
                          <a:latin typeface="Coptic1" pitchFamily="2" charset="0"/>
                          <a:cs typeface="Arial" charset="0"/>
                        </a:rPr>
                        <a:t>}</a:t>
                      </a:r>
                      <a:r>
                        <a:rPr kumimoji="0" lang="en-US" sz="4300" b="0" i="0" u="none" strike="noStrike" cap="none" normalizeH="0" baseline="0" dirty="0" err="1">
                          <a:ln>
                            <a:noFill/>
                          </a:ln>
                          <a:solidFill>
                            <a:schemeClr val="tx1"/>
                          </a:solidFill>
                          <a:effectLst/>
                          <a:latin typeface="Coptic1" pitchFamily="2" charset="0"/>
                          <a:cs typeface="Arial" charset="0"/>
                        </a:rPr>
                        <a:t>t~riac</a:t>
                      </a:r>
                      <a:r>
                        <a:rPr kumimoji="0" lang="en-US" sz="4300" b="0" i="0" u="none" strike="noStrike" cap="none" normalizeH="0" baseline="0" dirty="0">
                          <a:ln>
                            <a:noFill/>
                          </a:ln>
                          <a:solidFill>
                            <a:schemeClr val="tx1"/>
                          </a:solidFill>
                          <a:effectLst/>
                          <a:latin typeface="Coptic1" pitchFamily="2" charset="0"/>
                          <a:cs typeface="Arial" charset="0"/>
                        </a:rPr>
                        <a:t> </a:t>
                      </a:r>
                      <a:r>
                        <a:rPr kumimoji="0" lang="en-US" sz="4300" b="0" i="0" u="none" strike="noStrike" cap="none" normalizeH="0" baseline="0" dirty="0" err="1">
                          <a:ln>
                            <a:noFill/>
                          </a:ln>
                          <a:solidFill>
                            <a:schemeClr val="tx1"/>
                          </a:solidFill>
                          <a:effectLst/>
                          <a:latin typeface="Coptic1" pitchFamily="2" charset="0"/>
                          <a:cs typeface="Arial" charset="0"/>
                        </a:rPr>
                        <a:t>etj</a:t>
                      </a:r>
                      <a:r>
                        <a:rPr kumimoji="0" lang="en-US" sz="4300" b="0" i="0" u="none" strike="noStrike" cap="none" normalizeH="0" baseline="0" dirty="0">
                          <a:ln>
                            <a:noFill/>
                          </a:ln>
                          <a:solidFill>
                            <a:schemeClr val="tx1"/>
                          </a:solidFill>
                          <a:effectLst/>
                          <a:latin typeface="Coptic1" pitchFamily="2" charset="0"/>
                          <a:cs typeface="Arial" charset="0"/>
                        </a:rPr>
                        <a:t>/k </a:t>
                      </a:r>
                      <a:r>
                        <a:rPr kumimoji="0" lang="en-US" sz="4300" b="0" i="0" u="none" strike="noStrike" cap="none" normalizeH="0" baseline="0" dirty="0" err="1">
                          <a:ln>
                            <a:noFill/>
                          </a:ln>
                          <a:solidFill>
                            <a:schemeClr val="tx1"/>
                          </a:solidFill>
                          <a:effectLst/>
                          <a:latin typeface="Coptic1" pitchFamily="2" charset="0"/>
                          <a:cs typeface="Arial" charset="0"/>
                        </a:rPr>
                        <a:t>e~bol</a:t>
                      </a:r>
                      <a:r>
                        <a:rPr kumimoji="0" lang="en-US" sz="4300" b="0" i="0" u="none" strike="noStrike" cap="none" normalizeH="0" baseline="0" dirty="0">
                          <a:ln>
                            <a:noFill/>
                          </a:ln>
                          <a:solidFill>
                            <a:schemeClr val="tx1"/>
                          </a:solidFill>
                          <a:effectLst/>
                          <a:latin typeface="Coptic1" pitchFamily="2" charset="0"/>
                          <a:cs typeface="Arial" charset="0"/>
                        </a:rPr>
                        <a:t>:</a:t>
                      </a:r>
                    </a:p>
                    <a:p>
                      <a:pPr marL="0" marR="0" lvl="0" indent="0" algn="ctr" defTabSz="914400" rtl="0" eaLnBrk="1" fontAlgn="base" latinLnBrk="0" hangingPunct="1">
                        <a:lnSpc>
                          <a:spcPct val="80000"/>
                        </a:lnSpc>
                        <a:spcBef>
                          <a:spcPct val="20000"/>
                        </a:spcBef>
                        <a:spcAft>
                          <a:spcPct val="0"/>
                        </a:spcAft>
                        <a:buClrTx/>
                        <a:buSzTx/>
                        <a:buFontTx/>
                        <a:buNone/>
                        <a:tabLst/>
                      </a:pPr>
                      <a:r>
                        <a:rPr kumimoji="0" lang="en-US" sz="4300" b="0" i="0" u="none" strike="noStrike" cap="none" normalizeH="0" baseline="0" dirty="0" err="1">
                          <a:ln>
                            <a:noFill/>
                          </a:ln>
                          <a:solidFill>
                            <a:schemeClr val="tx1"/>
                          </a:solidFill>
                          <a:effectLst/>
                          <a:latin typeface="Coptic1" pitchFamily="2" charset="0"/>
                          <a:cs typeface="Arial" charset="0"/>
                        </a:rPr>
                        <a:t>tenouwst</a:t>
                      </a:r>
                      <a:r>
                        <a:rPr kumimoji="0" lang="en-US" sz="4300" b="0" i="0" u="none" strike="noStrike" cap="none" normalizeH="0" baseline="0" dirty="0">
                          <a:ln>
                            <a:noFill/>
                          </a:ln>
                          <a:solidFill>
                            <a:schemeClr val="tx1"/>
                          </a:solidFill>
                          <a:effectLst/>
                          <a:latin typeface="Coptic1" pitchFamily="2" charset="0"/>
                          <a:cs typeface="Arial" charset="0"/>
                        </a:rPr>
                        <a:t> </a:t>
                      </a:r>
                      <a:r>
                        <a:rPr kumimoji="0" lang="en-US" sz="4300" b="0" i="0" u="none" strike="noStrike" cap="none" normalizeH="0" baseline="0" dirty="0" err="1">
                          <a:ln>
                            <a:noFill/>
                          </a:ln>
                          <a:solidFill>
                            <a:schemeClr val="tx1"/>
                          </a:solidFill>
                          <a:effectLst/>
                          <a:latin typeface="Coptic1" pitchFamily="2" charset="0"/>
                          <a:cs typeface="Arial" charset="0"/>
                        </a:rPr>
                        <a:t>m~moc</a:t>
                      </a:r>
                      <a:r>
                        <a:rPr kumimoji="0" lang="en-US" sz="4300" b="0" i="0" u="none" strike="noStrike" cap="none" normalizeH="0" baseline="0" dirty="0">
                          <a:ln>
                            <a:noFill/>
                          </a:ln>
                          <a:solidFill>
                            <a:schemeClr val="tx1"/>
                          </a:solidFill>
                          <a:effectLst/>
                          <a:latin typeface="Coptic1" pitchFamily="2" charset="0"/>
                          <a:cs typeface="Arial" charset="0"/>
                        </a:rPr>
                        <a:t> ten]</a:t>
                      </a:r>
                      <a:r>
                        <a:rPr kumimoji="0" lang="en-US" sz="4300" b="0" i="0" u="none" strike="noStrike" cap="none" normalizeH="0" baseline="0" dirty="0" err="1">
                          <a:ln>
                            <a:noFill/>
                          </a:ln>
                          <a:solidFill>
                            <a:schemeClr val="tx1"/>
                          </a:solidFill>
                          <a:effectLst/>
                          <a:latin typeface="Coptic1" pitchFamily="2" charset="0"/>
                          <a:cs typeface="Arial" charset="0"/>
                        </a:rPr>
                        <a:t>w~ou</a:t>
                      </a:r>
                      <a:r>
                        <a:rPr kumimoji="0" lang="en-US" sz="4300" b="0" i="0" u="none" strike="noStrike" cap="none" normalizeH="0" baseline="0" dirty="0">
                          <a:ln>
                            <a:noFill/>
                          </a:ln>
                          <a:solidFill>
                            <a:schemeClr val="tx1"/>
                          </a:solidFill>
                          <a:effectLst/>
                          <a:latin typeface="Coptic1" pitchFamily="2" charset="0"/>
                          <a:cs typeface="Arial" charset="0"/>
                        </a:rPr>
                        <a:t> </a:t>
                      </a:r>
                      <a:r>
                        <a:rPr kumimoji="0" lang="en-US" sz="4300" b="0" i="0" u="none" strike="noStrike" cap="none" normalizeH="0" baseline="0" dirty="0" err="1">
                          <a:ln>
                            <a:noFill/>
                          </a:ln>
                          <a:solidFill>
                            <a:schemeClr val="tx1"/>
                          </a:solidFill>
                          <a:effectLst/>
                          <a:latin typeface="Coptic1" pitchFamily="2" charset="0"/>
                          <a:cs typeface="Arial" charset="0"/>
                        </a:rPr>
                        <a:t>nac</a:t>
                      </a:r>
                      <a:r>
                        <a:rPr kumimoji="0" lang="en-US" sz="4300" b="0" i="0" u="none" strike="noStrike" cap="none" normalizeH="0" baseline="0" dirty="0">
                          <a:ln>
                            <a:noFill/>
                          </a:ln>
                          <a:solidFill>
                            <a:schemeClr val="tx1"/>
                          </a:solidFill>
                          <a:effectLst/>
                          <a:latin typeface="Coptic1" pitchFamily="2" charset="0"/>
                          <a:cs typeface="Arial" charset="0"/>
                        </a:rPr>
                        <a:t>.</a:t>
                      </a:r>
                      <a:endParaRPr kumimoji="0" lang="en-US" sz="4800" b="0" i="0" u="none" strike="noStrike" cap="none" normalizeH="0" baseline="0" dirty="0">
                        <a:ln>
                          <a:noFill/>
                        </a:ln>
                        <a:solidFill>
                          <a:schemeClr val="tx1"/>
                        </a:solidFill>
                        <a:effectLst/>
                        <a:latin typeface="Coptic1" pitchFamily="2" charset="0"/>
                        <a:cs typeface="Arial" charset="0"/>
                      </a:endParaRPr>
                    </a:p>
                  </a:txBody>
                  <a:tcPr marL="121920" marR="121920" horzOverflow="overflow">
                    <a:lnL cap="flat">
                      <a:noFill/>
                    </a:lnL>
                    <a:lnR cap="flat">
                      <a:noFill/>
                    </a:lnR>
                    <a:lnT>
                      <a:noFill/>
                    </a:lnT>
                    <a:lnB>
                      <a:noFill/>
                    </a:lnB>
                    <a:lnTlToBr>
                      <a:noFill/>
                    </a:lnTlToBr>
                    <a:lnBlToTr>
                      <a:noFill/>
                    </a:lnBlToTr>
                    <a:noFill/>
                  </a:tcPr>
                </a:tc>
                <a:tc hMerge="1">
                  <a:txBody>
                    <a:bodyPr/>
                    <a:lstStyle/>
                    <a:p>
                      <a:endParaRPr lang="en-CA"/>
                    </a:p>
                  </a:txBody>
                  <a:tcPr/>
                </a:tc>
                <a:extLst>
                  <a:ext uri="{0D108BD9-81ED-4DB2-BD59-A6C34878D82A}">
                    <a16:rowId xmlns:a16="http://schemas.microsoft.com/office/drawing/2014/main" val="10001"/>
                  </a:ext>
                </a:extLst>
              </a:tr>
            </a:tbl>
          </a:graphicData>
        </a:graphic>
      </p:graphicFrame>
    </p:spTree>
    <p:extLst>
      <p:ext uri="{BB962C8B-B14F-4D97-AF65-F5344CB8AC3E}">
        <p14:creationId xmlns:p14="http://schemas.microsoft.com/office/powerpoint/2010/main" val="2636790478"/>
      </p:ext>
    </p:extLst>
  </p:cSld>
  <p:clrMapOvr>
    <a:masterClrMapping/>
  </p:clrMapOvr>
  <p:transition advClick="0"/>
</p:sld>
</file>

<file path=ppt/slides/slide8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435315" name="Group 51"/>
          <p:cNvGraphicFramePr>
            <a:graphicFrameLocks noGrp="1"/>
          </p:cNvGraphicFramePr>
          <p:nvPr>
            <p:ph/>
            <p:extLst>
              <p:ext uri="{D42A27DB-BD31-4B8C-83A1-F6EECF244321}">
                <p14:modId xmlns:p14="http://schemas.microsoft.com/office/powerpoint/2010/main" val="3147661122"/>
              </p:ext>
            </p:extLst>
          </p:nvPr>
        </p:nvGraphicFramePr>
        <p:xfrm>
          <a:off x="371364" y="836712"/>
          <a:ext cx="11449272" cy="5297424"/>
        </p:xfrm>
        <a:graphic>
          <a:graphicData uri="http://schemas.openxmlformats.org/drawingml/2006/table">
            <a:tbl>
              <a:tblPr/>
              <a:tblGrid>
                <a:gridCol w="3905744">
                  <a:extLst>
                    <a:ext uri="{9D8B030D-6E8A-4147-A177-3AD203B41FA5}">
                      <a16:colId xmlns:a16="http://schemas.microsoft.com/office/drawing/2014/main" val="20000"/>
                    </a:ext>
                  </a:extLst>
                </a:gridCol>
                <a:gridCol w="3962585">
                  <a:extLst>
                    <a:ext uri="{9D8B030D-6E8A-4147-A177-3AD203B41FA5}">
                      <a16:colId xmlns:a16="http://schemas.microsoft.com/office/drawing/2014/main" val="20001"/>
                    </a:ext>
                  </a:extLst>
                </a:gridCol>
                <a:gridCol w="3580943">
                  <a:extLst>
                    <a:ext uri="{9D8B030D-6E8A-4147-A177-3AD203B41FA5}">
                      <a16:colId xmlns:a16="http://schemas.microsoft.com/office/drawing/2014/main" val="20002"/>
                    </a:ext>
                  </a:extLst>
                </a:gridCol>
              </a:tblGrid>
              <a:tr h="5114544">
                <a:tc>
                  <a:txBody>
                    <a:bodyPr/>
                    <a:lstStyle/>
                    <a:p>
                      <a:pPr marL="0" marR="0" lvl="0" indent="0" algn="just" defTabSz="914400" rtl="0" eaLnBrk="1" fontAlgn="base" latinLnBrk="0" hangingPunct="1">
                        <a:lnSpc>
                          <a:spcPct val="100000"/>
                        </a:lnSpc>
                        <a:spcBef>
                          <a:spcPct val="20000"/>
                        </a:spcBef>
                        <a:spcAft>
                          <a:spcPct val="0"/>
                        </a:spcAft>
                        <a:buClrTx/>
                        <a:buSzTx/>
                        <a:buFontTx/>
                        <a:buNone/>
                        <a:tabLst/>
                      </a:pPr>
                      <a:r>
                        <a:rPr kumimoji="0" lang="en-US" sz="3200" b="0" i="0" u="sng" strike="noStrike" cap="none" normalizeH="0" baseline="0" dirty="0" err="1">
                          <a:ln>
                            <a:noFill/>
                          </a:ln>
                          <a:solidFill>
                            <a:schemeClr val="tx1"/>
                          </a:solidFill>
                          <a:effectLst/>
                          <a:latin typeface="Coptic1" pitchFamily="2" charset="0"/>
                          <a:cs typeface="Times New Roman" pitchFamily="18" charset="0"/>
                        </a:rPr>
                        <a:t>PiDiakwn</a:t>
                      </a:r>
                      <a:r>
                        <a:rPr kumimoji="0" lang="en-US" sz="3200" b="0" i="0" u="sng" strike="noStrike" cap="none" normalizeH="0" baseline="0" dirty="0">
                          <a:ln>
                            <a:noFill/>
                          </a:ln>
                          <a:solidFill>
                            <a:schemeClr val="tx1"/>
                          </a:solidFill>
                          <a:effectLst/>
                          <a:latin typeface="Coptic1" pitchFamily="2" charset="0"/>
                          <a:cs typeface="Times New Roman" pitchFamily="18" charset="0"/>
                        </a:rPr>
                        <a:t>:</a:t>
                      </a:r>
                      <a:r>
                        <a:rPr kumimoji="0" lang="en-US" sz="3200" b="0" i="0" u="none" strike="noStrike" cap="none" normalizeH="0" baseline="0" dirty="0">
                          <a:ln>
                            <a:noFill/>
                          </a:ln>
                          <a:solidFill>
                            <a:schemeClr val="tx1"/>
                          </a:solidFill>
                          <a:effectLst/>
                          <a:latin typeface="Arial" charset="0"/>
                          <a:cs typeface="Times New Roman" pitchFamily="18" charset="0"/>
                        </a:rPr>
                        <a:t>	</a:t>
                      </a:r>
                    </a:p>
                    <a:p>
                      <a:pPr marL="0" marR="0" lvl="0" indent="0" algn="just" defTabSz="914400" rtl="0" eaLnBrk="1" fontAlgn="base" latinLnBrk="0" hangingPunct="1">
                        <a:lnSpc>
                          <a:spcPct val="100000"/>
                        </a:lnSpc>
                        <a:spcBef>
                          <a:spcPct val="20000"/>
                        </a:spcBef>
                        <a:spcAft>
                          <a:spcPct val="0"/>
                        </a:spcAft>
                        <a:buClrTx/>
                        <a:buSzTx/>
                        <a:buFontTx/>
                        <a:buNone/>
                        <a:tabLst/>
                      </a:pPr>
                      <a:r>
                        <a:rPr kumimoji="0" lang="en-US" sz="4300" b="0" i="0" u="none" strike="noStrike" cap="none" normalizeH="0" baseline="0" dirty="0" err="1">
                          <a:ln>
                            <a:noFill/>
                          </a:ln>
                          <a:solidFill>
                            <a:schemeClr val="tx1"/>
                          </a:solidFill>
                          <a:effectLst/>
                          <a:latin typeface="Coptic1" pitchFamily="2" charset="0"/>
                          <a:cs typeface="Times New Roman" pitchFamily="18" charset="0"/>
                        </a:rPr>
                        <a:t>Encovia</a:t>
                      </a:r>
                      <a:r>
                        <a:rPr kumimoji="0" lang="en-US" sz="4300" b="0" i="0" u="none" strike="noStrike" cap="none" normalizeH="0" baseline="0" dirty="0">
                          <a:ln>
                            <a:noFill/>
                          </a:ln>
                          <a:solidFill>
                            <a:schemeClr val="tx1"/>
                          </a:solidFill>
                          <a:effectLst/>
                          <a:latin typeface="Coptic1" pitchFamily="2" charset="0"/>
                          <a:cs typeface="Times New Roman" pitchFamily="18" charset="0"/>
                        </a:rPr>
                        <a:t> </a:t>
                      </a:r>
                      <a:r>
                        <a:rPr kumimoji="0" lang="en-US" sz="4300" b="0" i="0" u="none" strike="noStrike" cap="none" normalizeH="0" baseline="0" dirty="0" err="1">
                          <a:ln>
                            <a:noFill/>
                          </a:ln>
                          <a:solidFill>
                            <a:schemeClr val="tx1"/>
                          </a:solidFill>
                          <a:effectLst/>
                          <a:latin typeface="Coptic1" pitchFamily="2" charset="0"/>
                          <a:cs typeface="Times New Roman" pitchFamily="18" charset="0"/>
                        </a:rPr>
                        <a:t>Yeou</a:t>
                      </a:r>
                      <a:r>
                        <a:rPr kumimoji="0" lang="en-US" sz="4300" b="0" i="0" u="none" strike="noStrike" cap="none" normalizeH="0" baseline="0" dirty="0">
                          <a:ln>
                            <a:noFill/>
                          </a:ln>
                          <a:solidFill>
                            <a:schemeClr val="tx1"/>
                          </a:solidFill>
                          <a:effectLst/>
                          <a:latin typeface="Coptic1" pitchFamily="2" charset="0"/>
                          <a:cs typeface="Times New Roman" pitchFamily="18" charset="0"/>
                        </a:rPr>
                        <a:t> </a:t>
                      </a:r>
                      <a:r>
                        <a:rPr kumimoji="0" lang="en-US" sz="4300" b="0" i="0" u="none" strike="noStrike" cap="none" normalizeH="0" baseline="0" dirty="0" err="1">
                          <a:ln>
                            <a:noFill/>
                          </a:ln>
                          <a:solidFill>
                            <a:schemeClr val="tx1"/>
                          </a:solidFill>
                          <a:effectLst/>
                          <a:latin typeface="Coptic1" pitchFamily="2" charset="0"/>
                          <a:cs typeface="Times New Roman" pitchFamily="18" charset="0"/>
                        </a:rPr>
                        <a:t>p~roc,wmen</a:t>
                      </a:r>
                      <a:r>
                        <a:rPr kumimoji="0" lang="en-US" sz="4300" b="0" i="0" u="none" strike="noStrike" cap="none" normalizeH="0" baseline="0" dirty="0">
                          <a:ln>
                            <a:noFill/>
                          </a:ln>
                          <a:solidFill>
                            <a:schemeClr val="tx1"/>
                          </a:solidFill>
                          <a:effectLst/>
                          <a:latin typeface="Coptic1" pitchFamily="2" charset="0"/>
                          <a:cs typeface="Times New Roman" pitchFamily="18" charset="0"/>
                        </a:rPr>
                        <a:t>: </a:t>
                      </a:r>
                      <a:r>
                        <a:rPr kumimoji="0" lang="en-US" sz="4300" b="0" i="0" u="none" strike="noStrike" cap="none" normalizeH="0" baseline="0" dirty="0" err="1">
                          <a:ln>
                            <a:noFill/>
                          </a:ln>
                          <a:solidFill>
                            <a:schemeClr val="tx1"/>
                          </a:solidFill>
                          <a:effectLst/>
                          <a:latin typeface="Coptic1" pitchFamily="2" charset="0"/>
                          <a:cs typeface="Times New Roman" pitchFamily="18" charset="0"/>
                        </a:rPr>
                        <a:t>Kurie</a:t>
                      </a:r>
                      <a:r>
                        <a:rPr kumimoji="0" lang="en-US" sz="4300" b="0" i="0" u="none" strike="noStrike" cap="none" normalizeH="0" baseline="0" dirty="0">
                          <a:ln>
                            <a:noFill/>
                          </a:ln>
                          <a:solidFill>
                            <a:schemeClr val="tx1"/>
                          </a:solidFill>
                          <a:effectLst/>
                          <a:latin typeface="Coptic1" pitchFamily="2" charset="0"/>
                          <a:cs typeface="Times New Roman" pitchFamily="18" charset="0"/>
                        </a:rPr>
                        <a:t>~ </a:t>
                      </a:r>
                      <a:r>
                        <a:rPr kumimoji="0" lang="en-US" sz="4300" b="0" i="0" u="none" strike="noStrike" cap="none" normalizeH="0" baseline="0" dirty="0" err="1">
                          <a:ln>
                            <a:noFill/>
                          </a:ln>
                          <a:solidFill>
                            <a:schemeClr val="tx1"/>
                          </a:solidFill>
                          <a:effectLst/>
                          <a:latin typeface="Coptic1" pitchFamily="2" charset="0"/>
                          <a:cs typeface="Times New Roman" pitchFamily="18" charset="0"/>
                        </a:rPr>
                        <a:t>e~le</a:t>
                      </a:r>
                      <a:r>
                        <a:rPr kumimoji="0" lang="en-US" sz="4300" b="0" i="0" u="none" strike="noStrike" cap="none" normalizeH="0" baseline="0" dirty="0">
                          <a:ln>
                            <a:noFill/>
                          </a:ln>
                          <a:solidFill>
                            <a:schemeClr val="tx1"/>
                          </a:solidFill>
                          <a:effectLst/>
                          <a:latin typeface="Coptic1" pitchFamily="2" charset="0"/>
                          <a:cs typeface="Times New Roman" pitchFamily="18" charset="0"/>
                        </a:rPr>
                        <a:t>/~con: </a:t>
                      </a:r>
                      <a:r>
                        <a:rPr kumimoji="0" lang="en-US" sz="4300" b="0" i="0" u="none" strike="noStrike" cap="none" normalizeH="0" baseline="0" dirty="0" err="1">
                          <a:ln>
                            <a:noFill/>
                          </a:ln>
                          <a:solidFill>
                            <a:schemeClr val="tx1"/>
                          </a:solidFill>
                          <a:effectLst/>
                          <a:latin typeface="Coptic1" pitchFamily="2" charset="0"/>
                          <a:cs typeface="Times New Roman" pitchFamily="18" charset="0"/>
                        </a:rPr>
                        <a:t>Kurie</a:t>
                      </a:r>
                      <a:r>
                        <a:rPr kumimoji="0" lang="en-US" sz="4300" b="0" i="0" u="none" strike="noStrike" cap="none" normalizeH="0" baseline="0" dirty="0">
                          <a:ln>
                            <a:noFill/>
                          </a:ln>
                          <a:solidFill>
                            <a:schemeClr val="tx1"/>
                          </a:solidFill>
                          <a:effectLst/>
                          <a:latin typeface="Coptic1" pitchFamily="2" charset="0"/>
                          <a:cs typeface="Times New Roman" pitchFamily="18" charset="0"/>
                        </a:rPr>
                        <a:t>~ </a:t>
                      </a:r>
                      <a:r>
                        <a:rPr kumimoji="0" lang="en-US" sz="4300" b="0" i="0" u="none" strike="noStrike" cap="none" normalizeH="0" baseline="0" dirty="0" err="1">
                          <a:ln>
                            <a:noFill/>
                          </a:ln>
                          <a:solidFill>
                            <a:schemeClr val="tx1"/>
                          </a:solidFill>
                          <a:effectLst/>
                          <a:latin typeface="Coptic1" pitchFamily="2" charset="0"/>
                          <a:cs typeface="Times New Roman" pitchFamily="18" charset="0"/>
                        </a:rPr>
                        <a:t>e~le</a:t>
                      </a:r>
                      <a:r>
                        <a:rPr kumimoji="0" lang="en-US" sz="4300" b="0" i="0" u="none" strike="noStrike" cap="none" normalizeH="0" baseline="0" dirty="0">
                          <a:ln>
                            <a:noFill/>
                          </a:ln>
                          <a:solidFill>
                            <a:schemeClr val="tx1"/>
                          </a:solidFill>
                          <a:effectLst/>
                          <a:latin typeface="Coptic1" pitchFamily="2" charset="0"/>
                          <a:cs typeface="Times New Roman" pitchFamily="18" charset="0"/>
                        </a:rPr>
                        <a:t>/~con: </a:t>
                      </a:r>
                      <a:r>
                        <a:rPr kumimoji="0" lang="en-US" sz="4300" b="0" i="0" u="none" strike="noStrike" cap="none" normalizeH="0" baseline="0" dirty="0" err="1">
                          <a:ln>
                            <a:noFill/>
                          </a:ln>
                          <a:solidFill>
                            <a:schemeClr val="tx1"/>
                          </a:solidFill>
                          <a:effectLst/>
                          <a:latin typeface="Coptic1" pitchFamily="2" charset="0"/>
                          <a:cs typeface="Times New Roman" pitchFamily="18" charset="0"/>
                        </a:rPr>
                        <a:t>qen</a:t>
                      </a:r>
                      <a:r>
                        <a:rPr kumimoji="0" lang="en-US" sz="4300" b="0" i="0" u="none" strike="noStrike" cap="none" normalizeH="0" baseline="0" dirty="0">
                          <a:ln>
                            <a:noFill/>
                          </a:ln>
                          <a:solidFill>
                            <a:schemeClr val="tx1"/>
                          </a:solidFill>
                          <a:effectLst/>
                          <a:latin typeface="Coptic1" pitchFamily="2" charset="0"/>
                          <a:cs typeface="Times New Roman" pitchFamily="18" charset="0"/>
                        </a:rPr>
                        <a:t> </a:t>
                      </a:r>
                      <a:r>
                        <a:rPr kumimoji="0" lang="en-US" sz="4300" b="0" i="0" u="none" strike="noStrike" cap="none" normalizeH="0" baseline="0" dirty="0" err="1">
                          <a:ln>
                            <a:noFill/>
                          </a:ln>
                          <a:solidFill>
                            <a:schemeClr val="tx1"/>
                          </a:solidFill>
                          <a:effectLst/>
                          <a:latin typeface="Coptic1" pitchFamily="2" charset="0"/>
                          <a:cs typeface="Times New Roman" pitchFamily="18" charset="0"/>
                        </a:rPr>
                        <a:t>oumeym</a:t>
                      </a:r>
                      <a:r>
                        <a:rPr kumimoji="0" lang="en-US" sz="4300" b="0" i="0" u="none" strike="noStrike" cap="none" normalizeH="0" baseline="0" dirty="0">
                          <a:ln>
                            <a:noFill/>
                          </a:ln>
                          <a:solidFill>
                            <a:schemeClr val="tx1"/>
                          </a:solidFill>
                          <a:effectLst/>
                          <a:latin typeface="Coptic1" pitchFamily="2" charset="0"/>
                          <a:cs typeface="Times New Roman" pitchFamily="18" charset="0"/>
                        </a:rPr>
                        <a:t>/</a:t>
                      </a:r>
                      <a:r>
                        <a:rPr kumimoji="0" lang="en-US" sz="4300" b="0" i="0" u="none" strike="noStrike" cap="none" normalizeH="0" baseline="0" dirty="0" err="1">
                          <a:ln>
                            <a:noFill/>
                          </a:ln>
                          <a:solidFill>
                            <a:schemeClr val="tx1"/>
                          </a:solidFill>
                          <a:effectLst/>
                          <a:latin typeface="Coptic1" pitchFamily="2" charset="0"/>
                          <a:cs typeface="Times New Roman" pitchFamily="18" charset="0"/>
                        </a:rPr>
                        <a:t>i</a:t>
                      </a:r>
                      <a:endParaRPr kumimoji="0" lang="en-US" sz="4300" b="0" i="0" u="none" strike="noStrike" cap="none" normalizeH="0" baseline="0" dirty="0">
                        <a:ln>
                          <a:noFill/>
                        </a:ln>
                        <a:solidFill>
                          <a:schemeClr val="tx1"/>
                        </a:solidFill>
                        <a:effectLst/>
                        <a:latin typeface="Coptic1" pitchFamily="2" charset="0"/>
                        <a:cs typeface="Times New Roman" pitchFamily="18" charset="0"/>
                      </a:endParaRPr>
                    </a:p>
                  </a:txBody>
                  <a:tcPr marL="121920" marR="121920" horzOverflow="overflow">
                    <a:lnL>
                      <a:noFill/>
                    </a:lnL>
                    <a:lnR>
                      <a:noFill/>
                    </a:lnR>
                    <a:lnT cap="flat">
                      <a:noFill/>
                    </a:lnT>
                    <a:lnB cap="flat">
                      <a:noFill/>
                    </a:lnB>
                    <a:lnTlToBr>
                      <a:noFill/>
                    </a:lnTlToBr>
                    <a:lnBlToTr>
                      <a:noFill/>
                    </a:lnBlToTr>
                    <a:noFill/>
                  </a:tcPr>
                </a:tc>
                <a:tc>
                  <a:txBody>
                    <a:bodyPr/>
                    <a:lstStyle/>
                    <a:p>
                      <a:pPr marL="0" marR="0" lvl="0" indent="0" algn="just" defTabSz="914400" rtl="0" eaLnBrk="1" fontAlgn="base" latinLnBrk="0" hangingPunct="1">
                        <a:lnSpc>
                          <a:spcPct val="100000"/>
                        </a:lnSpc>
                        <a:spcBef>
                          <a:spcPct val="20000"/>
                        </a:spcBef>
                        <a:spcAft>
                          <a:spcPct val="0"/>
                        </a:spcAft>
                        <a:buClrTx/>
                        <a:buSzTx/>
                        <a:buFontTx/>
                        <a:buNone/>
                        <a:tabLst/>
                      </a:pPr>
                      <a:r>
                        <a:rPr kumimoji="0" lang="fr-CA" sz="2800" b="0" i="0" u="sng" strike="noStrike" cap="none" normalizeH="0" baseline="0" dirty="0">
                          <a:ln>
                            <a:noFill/>
                          </a:ln>
                          <a:solidFill>
                            <a:schemeClr val="tx1"/>
                          </a:solidFill>
                          <a:effectLst/>
                          <a:latin typeface="Arial" charset="0"/>
                          <a:cs typeface="Arial" charset="0"/>
                        </a:rPr>
                        <a:t>Diacre:</a:t>
                      </a:r>
                    </a:p>
                    <a:p>
                      <a:pPr marL="0" marR="0" lvl="0" indent="0" algn="just" defTabSz="914400" rtl="0" eaLnBrk="1" fontAlgn="base" latinLnBrk="0" hangingPunct="1">
                        <a:lnSpc>
                          <a:spcPct val="100000"/>
                        </a:lnSpc>
                        <a:spcBef>
                          <a:spcPct val="20000"/>
                        </a:spcBef>
                        <a:spcAft>
                          <a:spcPct val="0"/>
                        </a:spcAft>
                        <a:buClrTx/>
                        <a:buSzTx/>
                        <a:buFontTx/>
                        <a:buNone/>
                        <a:tabLst/>
                      </a:pPr>
                      <a:r>
                        <a:rPr kumimoji="0" lang="fr-CA" sz="3700" b="0" i="0" u="none" strike="noStrike" cap="none" normalizeH="0" baseline="0" dirty="0">
                          <a:ln>
                            <a:noFill/>
                          </a:ln>
                          <a:solidFill>
                            <a:schemeClr val="tx1"/>
                          </a:solidFill>
                          <a:effectLst/>
                          <a:latin typeface="Arial" charset="0"/>
                          <a:cs typeface="Arial" charset="0"/>
                        </a:rPr>
                        <a:t>Avec la sagesse de Dieu, soyons attentifs, pitié Seigneur pitié Seigneur. En vérité… </a:t>
                      </a:r>
                      <a:r>
                        <a:rPr kumimoji="0" lang="en-US" sz="3700" b="0" i="0" u="none" strike="noStrike" cap="none" normalizeH="0" baseline="0" dirty="0">
                          <a:ln>
                            <a:noFill/>
                          </a:ln>
                          <a:solidFill>
                            <a:schemeClr val="tx1"/>
                          </a:solidFill>
                          <a:effectLst/>
                          <a:latin typeface="Arial" charset="0"/>
                          <a:cs typeface="Arial" charset="0"/>
                        </a:rPr>
                        <a:t> </a:t>
                      </a:r>
                    </a:p>
                  </a:txBody>
                  <a:tcPr marL="121920" marR="121920" horzOverflow="overflow">
                    <a:lnL>
                      <a:noFill/>
                    </a:lnL>
                    <a:lnR>
                      <a:noFill/>
                    </a:lnR>
                    <a:lnT cap="flat">
                      <a:noFill/>
                    </a:lnT>
                    <a:lnB cap="flat">
                      <a:noFill/>
                    </a:lnB>
                    <a:lnTlToBr>
                      <a:noFill/>
                    </a:lnTlToBr>
                    <a:lnBlToTr>
                      <a:noFill/>
                    </a:lnBlToTr>
                    <a:noFill/>
                  </a:tcPr>
                </a:tc>
                <a:tc>
                  <a:txBody>
                    <a:bodyPr/>
                    <a:lstStyle/>
                    <a:p>
                      <a:pPr marL="0" marR="0" lvl="0" indent="0" algn="just" defTabSz="914400" rtl="1" eaLnBrk="1" fontAlgn="base" latinLnBrk="0" hangingPunct="1">
                        <a:lnSpc>
                          <a:spcPct val="100000"/>
                        </a:lnSpc>
                        <a:spcBef>
                          <a:spcPct val="20000"/>
                        </a:spcBef>
                        <a:spcAft>
                          <a:spcPct val="0"/>
                        </a:spcAft>
                        <a:buClrTx/>
                        <a:buSzTx/>
                        <a:buFontTx/>
                        <a:buNone/>
                        <a:tabLst/>
                      </a:pPr>
                      <a:r>
                        <a:rPr kumimoji="0" lang="ar-SA" sz="2800" b="0" i="0" u="sng" strike="noStrike" cap="none" normalizeH="0" baseline="0" dirty="0">
                          <a:ln>
                            <a:noFill/>
                          </a:ln>
                          <a:solidFill>
                            <a:schemeClr val="tx1"/>
                          </a:solidFill>
                          <a:effectLst/>
                          <a:latin typeface="Arial" charset="0"/>
                          <a:cs typeface="Arial" charset="0"/>
                        </a:rPr>
                        <a:t>الشماس:</a:t>
                      </a:r>
                      <a:endParaRPr kumimoji="0" lang="ar-EG" sz="2800" b="0" i="0" u="none" strike="noStrike" cap="none" normalizeH="0" baseline="0" dirty="0">
                        <a:ln>
                          <a:noFill/>
                        </a:ln>
                        <a:solidFill>
                          <a:schemeClr val="tx1"/>
                        </a:solidFill>
                        <a:effectLst/>
                        <a:latin typeface="Arial" charset="0"/>
                        <a:cs typeface="Arial" charset="0"/>
                      </a:endParaRPr>
                    </a:p>
                    <a:p>
                      <a:pPr marL="0" marR="0" lvl="0" indent="0" algn="just" defTabSz="914400" rtl="1" eaLnBrk="1" fontAlgn="base" latinLnBrk="0" hangingPunct="1">
                        <a:lnSpc>
                          <a:spcPct val="100000"/>
                        </a:lnSpc>
                        <a:spcBef>
                          <a:spcPct val="20000"/>
                        </a:spcBef>
                        <a:spcAft>
                          <a:spcPct val="0"/>
                        </a:spcAft>
                        <a:buClrTx/>
                        <a:buSzTx/>
                        <a:buFontTx/>
                        <a:buNone/>
                        <a:tabLst/>
                      </a:pPr>
                      <a:r>
                        <a:rPr kumimoji="0" lang="ar-SA" sz="4300" b="0" i="0" u="none" strike="noStrike" cap="none" normalizeH="0" baseline="0" dirty="0">
                          <a:ln>
                            <a:noFill/>
                          </a:ln>
                          <a:solidFill>
                            <a:schemeClr val="tx1"/>
                          </a:solidFill>
                          <a:effectLst/>
                          <a:latin typeface="Arial" charset="0"/>
                          <a:cs typeface="Arial" pitchFamily="34" charset="0"/>
                        </a:rPr>
                        <a:t>انصتوا بحكمة الله يا ربُ ارحم. يا ربُ ارحم.  بالحقيقة</a:t>
                      </a:r>
                      <a:endParaRPr kumimoji="0" lang="en-US" sz="4300" b="0" i="0" u="none" strike="noStrike" cap="none" normalizeH="0" baseline="0" dirty="0">
                        <a:ln>
                          <a:noFill/>
                        </a:ln>
                        <a:solidFill>
                          <a:schemeClr val="tx1"/>
                        </a:solidFill>
                        <a:effectLst/>
                        <a:latin typeface="Arial" charset="0"/>
                        <a:cs typeface="Arial" pitchFamily="34" charset="0"/>
                      </a:endParaRPr>
                    </a:p>
                  </a:txBody>
                  <a:tcPr marL="121920" marR="121920" horzOverflow="overflow">
                    <a:lnL>
                      <a:noFill/>
                    </a:lnL>
                    <a:lnR cap="flat">
                      <a:noFill/>
                    </a:lnR>
                    <a:lnT cap="flat">
                      <a:noFill/>
                    </a:lnT>
                    <a:lnB cap="flat">
                      <a:noFill/>
                    </a:lnB>
                    <a:lnTlToBr>
                      <a:noFill/>
                    </a:lnTlToBr>
                    <a:lnBlToTr>
                      <a:noFill/>
                    </a:lnBlToTr>
                    <a:noFill/>
                  </a:tcPr>
                </a:tc>
                <a:extLst>
                  <a:ext uri="{0D108BD9-81ED-4DB2-BD59-A6C34878D82A}">
                    <a16:rowId xmlns:a16="http://schemas.microsoft.com/office/drawing/2014/main" val="10000"/>
                  </a:ext>
                </a:extLst>
              </a:tr>
            </a:tbl>
          </a:graphicData>
        </a:graphic>
      </p:graphicFrame>
    </p:spTree>
  </p:cSld>
  <p:clrMapOvr>
    <a:masterClrMapping/>
  </p:clrMapOvr>
  <p:transition/>
</p:sld>
</file>

<file path=ppt/slides/slide8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2184590" name="Group 14"/>
          <p:cNvGraphicFramePr>
            <a:graphicFrameLocks noGrp="1"/>
          </p:cNvGraphicFramePr>
          <p:nvPr>
            <p:extLst>
              <p:ext uri="{D42A27DB-BD31-4B8C-83A1-F6EECF244321}">
                <p14:modId xmlns:p14="http://schemas.microsoft.com/office/powerpoint/2010/main" val="641326061"/>
              </p:ext>
            </p:extLst>
          </p:nvPr>
        </p:nvGraphicFramePr>
        <p:xfrm>
          <a:off x="355600" y="476672"/>
          <a:ext cx="11429032" cy="5989320"/>
        </p:xfrm>
        <a:graphic>
          <a:graphicData uri="http://schemas.openxmlformats.org/drawingml/2006/table">
            <a:tbl>
              <a:tblPr/>
              <a:tblGrid>
                <a:gridCol w="6973647">
                  <a:extLst>
                    <a:ext uri="{9D8B030D-6E8A-4147-A177-3AD203B41FA5}">
                      <a16:colId xmlns:a16="http://schemas.microsoft.com/office/drawing/2014/main" val="20000"/>
                    </a:ext>
                  </a:extLst>
                </a:gridCol>
                <a:gridCol w="4455385">
                  <a:extLst>
                    <a:ext uri="{9D8B030D-6E8A-4147-A177-3AD203B41FA5}">
                      <a16:colId xmlns:a16="http://schemas.microsoft.com/office/drawing/2014/main" val="20001"/>
                    </a:ext>
                  </a:extLst>
                </a:gridCol>
              </a:tblGrid>
              <a:tr h="5553456">
                <a:tc>
                  <a:txBody>
                    <a:bodyPr/>
                    <a:lstStyle/>
                    <a:p>
                      <a:pPr marL="0" marR="0" lvl="0" indent="0" algn="just" defTabSz="914400" rtl="0" eaLnBrk="1" fontAlgn="base" latinLnBrk="0" hangingPunct="1">
                        <a:lnSpc>
                          <a:spcPct val="100000"/>
                        </a:lnSpc>
                        <a:spcBef>
                          <a:spcPct val="20000"/>
                        </a:spcBef>
                        <a:spcAft>
                          <a:spcPct val="0"/>
                        </a:spcAft>
                        <a:buClrTx/>
                        <a:buSzTx/>
                        <a:buFontTx/>
                        <a:buNone/>
                        <a:tabLst/>
                        <a:defRPr/>
                      </a:pPr>
                      <a:r>
                        <a:rPr kumimoji="0" lang="fr-CA" sz="3700" b="0" i="0" u="none" strike="noStrike" cap="none" normalizeH="0" baseline="0" dirty="0">
                          <a:ln>
                            <a:noFill/>
                          </a:ln>
                          <a:solidFill>
                            <a:schemeClr val="tx1"/>
                          </a:solidFill>
                          <a:effectLst/>
                          <a:latin typeface="Arial" charset="0"/>
                          <a:cs typeface="Arial" charset="0"/>
                        </a:rPr>
                        <a:t>En vérité je crois en Un seul Dieu, le Père Tout Puissant Créateur du ciel et de la terre, de toutes les choses visibles et invisibles .</a:t>
                      </a:r>
                    </a:p>
                    <a:p>
                      <a:pPr marL="0" marR="0" lvl="0" indent="0" algn="just" defTabSz="914400" rtl="0" eaLnBrk="1" fontAlgn="base" latinLnBrk="0" hangingPunct="1">
                        <a:lnSpc>
                          <a:spcPct val="100000"/>
                        </a:lnSpc>
                        <a:spcBef>
                          <a:spcPct val="20000"/>
                        </a:spcBef>
                        <a:spcAft>
                          <a:spcPct val="0"/>
                        </a:spcAft>
                        <a:buClrTx/>
                        <a:buSzTx/>
                        <a:buFontTx/>
                        <a:buNone/>
                        <a:tabLst/>
                        <a:defRPr/>
                      </a:pPr>
                      <a:r>
                        <a:rPr kumimoji="0" lang="fr-CA" sz="3700" b="0" i="0" u="none" strike="noStrike" cap="none" normalizeH="0" baseline="0" dirty="0">
                          <a:ln>
                            <a:noFill/>
                          </a:ln>
                          <a:solidFill>
                            <a:schemeClr val="tx1"/>
                          </a:solidFill>
                          <a:effectLst/>
                          <a:latin typeface="Arial" charset="0"/>
                          <a:cs typeface="Arial" charset="0"/>
                        </a:rPr>
                        <a:t>Je crois en Un seul Seigneur Jésus Christ le Fils unique de Dieu né du Père avant tous les siècles.</a:t>
                      </a:r>
                    </a:p>
                  </a:txBody>
                  <a:tcPr marL="121920" marR="121920" horzOverflow="overflow">
                    <a:lnL>
                      <a:noFill/>
                    </a:lnL>
                    <a:lnR>
                      <a:noFill/>
                    </a:lnR>
                    <a:lnT cap="flat">
                      <a:noFill/>
                    </a:lnT>
                    <a:lnB cap="flat">
                      <a:noFill/>
                    </a:lnB>
                    <a:lnTlToBr>
                      <a:noFill/>
                    </a:lnTlToBr>
                    <a:lnBlToTr>
                      <a:noFill/>
                    </a:lnBlToTr>
                    <a:noFill/>
                  </a:tcPr>
                </a:tc>
                <a:tc>
                  <a:txBody>
                    <a:bodyPr/>
                    <a:lstStyle/>
                    <a:p>
                      <a:pPr marL="0" marR="0" lvl="0" indent="0" algn="just" defTabSz="914400" rtl="1" eaLnBrk="1" fontAlgn="base" latinLnBrk="0" hangingPunct="1">
                        <a:lnSpc>
                          <a:spcPct val="100000"/>
                        </a:lnSpc>
                        <a:spcBef>
                          <a:spcPct val="20000"/>
                        </a:spcBef>
                        <a:spcAft>
                          <a:spcPct val="0"/>
                        </a:spcAft>
                        <a:buClrTx/>
                        <a:buSzTx/>
                        <a:buFontTx/>
                        <a:buNone/>
                        <a:tabLst/>
                      </a:pPr>
                      <a:r>
                        <a:rPr kumimoji="0" lang="ar-SA" sz="4300" b="0" i="0" u="none" strike="noStrike" cap="none" normalizeH="0" baseline="0" dirty="0">
                          <a:ln>
                            <a:noFill/>
                          </a:ln>
                          <a:solidFill>
                            <a:schemeClr val="tx1"/>
                          </a:solidFill>
                          <a:effectLst/>
                          <a:latin typeface="Arial" charset="0"/>
                          <a:cs typeface="Arial" charset="0"/>
                        </a:rPr>
                        <a:t>بالحقيقة نؤمن بإله واحد،</a:t>
                      </a:r>
                      <a:r>
                        <a:rPr kumimoji="0" lang="en-CA" sz="4300" b="0" i="0" u="none" strike="noStrike" cap="none" normalizeH="0" baseline="0" dirty="0">
                          <a:ln>
                            <a:noFill/>
                          </a:ln>
                          <a:solidFill>
                            <a:schemeClr val="tx1"/>
                          </a:solidFill>
                          <a:effectLst/>
                          <a:latin typeface="Arial" charset="0"/>
                          <a:cs typeface="Arial" charset="0"/>
                        </a:rPr>
                        <a:t> </a:t>
                      </a:r>
                      <a:r>
                        <a:rPr kumimoji="0" lang="ar-SA" sz="4300" b="0" i="0" u="none" strike="noStrike" cap="none" normalizeH="0" baseline="0" dirty="0">
                          <a:ln>
                            <a:noFill/>
                          </a:ln>
                          <a:solidFill>
                            <a:schemeClr val="tx1"/>
                          </a:solidFill>
                          <a:effectLst/>
                          <a:latin typeface="Arial" charset="0"/>
                          <a:cs typeface="Arial" charset="0"/>
                        </a:rPr>
                        <a:t> الله </a:t>
                      </a:r>
                      <a:r>
                        <a:rPr kumimoji="0" lang="ar-SA" sz="4300" b="0" i="0" u="none" strike="noStrike" cap="none" normalizeH="0" baseline="0" dirty="0" err="1">
                          <a:ln>
                            <a:noFill/>
                          </a:ln>
                          <a:solidFill>
                            <a:schemeClr val="tx1"/>
                          </a:solidFill>
                          <a:effectLst/>
                          <a:latin typeface="Arial" charset="0"/>
                          <a:cs typeface="Arial" charset="0"/>
                        </a:rPr>
                        <a:t>الآب</a:t>
                      </a:r>
                      <a:r>
                        <a:rPr kumimoji="0" lang="ar-SA" sz="4300" b="0" i="0" u="none" strike="noStrike" cap="none" normalizeH="0" baseline="0" dirty="0">
                          <a:ln>
                            <a:noFill/>
                          </a:ln>
                          <a:solidFill>
                            <a:schemeClr val="tx1"/>
                          </a:solidFill>
                          <a:effectLst/>
                          <a:latin typeface="Arial" charset="0"/>
                          <a:cs typeface="Arial" charset="0"/>
                        </a:rPr>
                        <a:t> ضابط الكل،</a:t>
                      </a:r>
                      <a:r>
                        <a:rPr kumimoji="0" lang="en-CA" sz="4300" b="0" i="0" u="none" strike="noStrike" cap="none" normalizeH="0" baseline="0" dirty="0">
                          <a:ln>
                            <a:noFill/>
                          </a:ln>
                          <a:solidFill>
                            <a:schemeClr val="tx1"/>
                          </a:solidFill>
                          <a:effectLst/>
                          <a:latin typeface="Arial" charset="0"/>
                          <a:cs typeface="Arial" charset="0"/>
                        </a:rPr>
                        <a:t> </a:t>
                      </a:r>
                      <a:r>
                        <a:rPr kumimoji="0" lang="ar-SA" sz="4300" b="0" i="0" u="none" strike="noStrike" cap="none" normalizeH="0" baseline="0" dirty="0">
                          <a:ln>
                            <a:noFill/>
                          </a:ln>
                          <a:solidFill>
                            <a:schemeClr val="tx1"/>
                          </a:solidFill>
                          <a:effectLst/>
                          <a:latin typeface="Arial" charset="0"/>
                          <a:cs typeface="Arial" charset="0"/>
                        </a:rPr>
                        <a:t>خالق السماء والأرض،</a:t>
                      </a:r>
                      <a:r>
                        <a:rPr kumimoji="0" lang="en-CA" sz="4300" b="0" i="0" u="none" strike="noStrike" cap="none" normalizeH="0" baseline="0" dirty="0">
                          <a:ln>
                            <a:noFill/>
                          </a:ln>
                          <a:solidFill>
                            <a:schemeClr val="tx1"/>
                          </a:solidFill>
                          <a:effectLst/>
                          <a:latin typeface="Arial" charset="0"/>
                          <a:cs typeface="Arial" charset="0"/>
                        </a:rPr>
                        <a:t> </a:t>
                      </a:r>
                      <a:r>
                        <a:rPr kumimoji="0" lang="ar-SA" sz="4300" b="0" i="0" u="none" strike="noStrike" cap="none" normalizeH="0" baseline="0" dirty="0">
                          <a:ln>
                            <a:noFill/>
                          </a:ln>
                          <a:solidFill>
                            <a:schemeClr val="tx1"/>
                          </a:solidFill>
                          <a:effectLst/>
                          <a:latin typeface="Arial" charset="0"/>
                          <a:cs typeface="Arial" charset="0"/>
                        </a:rPr>
                        <a:t> ما يُرَى وما لا يُرَى. نؤمن بربٍ واحد، يسوع المسيح، ابن الله الوحيد، المولود من </a:t>
                      </a:r>
                      <a:r>
                        <a:rPr kumimoji="0" lang="ar-SA" sz="4300" b="0" i="0" u="none" strike="noStrike" cap="none" normalizeH="0" baseline="0" dirty="0" err="1">
                          <a:ln>
                            <a:noFill/>
                          </a:ln>
                          <a:solidFill>
                            <a:schemeClr val="tx1"/>
                          </a:solidFill>
                          <a:effectLst/>
                          <a:latin typeface="Arial" charset="0"/>
                          <a:cs typeface="Arial" charset="0"/>
                        </a:rPr>
                        <a:t>الآب</a:t>
                      </a:r>
                      <a:r>
                        <a:rPr kumimoji="0" lang="ar-SA" sz="4300" b="0" i="0" u="none" strike="noStrike" cap="none" normalizeH="0" baseline="0" dirty="0">
                          <a:ln>
                            <a:noFill/>
                          </a:ln>
                          <a:solidFill>
                            <a:schemeClr val="tx1"/>
                          </a:solidFill>
                          <a:effectLst/>
                          <a:latin typeface="Arial" charset="0"/>
                          <a:cs typeface="Arial" charset="0"/>
                        </a:rPr>
                        <a:t> قبل كل الدهور</a:t>
                      </a:r>
                      <a:r>
                        <a:rPr kumimoji="0" lang="ar-EG" sz="4300" b="0" i="0" u="none" strike="noStrike" cap="none" normalizeH="0" baseline="0" dirty="0">
                          <a:ln>
                            <a:noFill/>
                          </a:ln>
                          <a:solidFill>
                            <a:schemeClr val="tx1"/>
                          </a:solidFill>
                          <a:effectLst/>
                          <a:latin typeface="Arial" charset="0"/>
                          <a:cs typeface="Arial" charset="0"/>
                        </a:rPr>
                        <a:t>،</a:t>
                      </a:r>
                      <a:r>
                        <a:rPr kumimoji="0" lang="en-US" sz="4300" b="0" i="0" u="none" strike="noStrike" cap="none" normalizeH="0" baseline="0" dirty="0">
                          <a:ln>
                            <a:noFill/>
                          </a:ln>
                          <a:solidFill>
                            <a:schemeClr val="tx1"/>
                          </a:solidFill>
                          <a:effectLst/>
                          <a:latin typeface="Arial" charset="0"/>
                          <a:cs typeface="Arial" charset="0"/>
                        </a:rPr>
                        <a:t> </a:t>
                      </a:r>
                    </a:p>
                  </a:txBody>
                  <a:tcPr marL="121920" marR="121920" horzOverflow="overflow">
                    <a:lnL>
                      <a:noFill/>
                    </a:lnL>
                    <a:lnR cap="flat">
                      <a:noFill/>
                    </a:lnR>
                    <a:lnT cap="flat">
                      <a:noFill/>
                    </a:lnT>
                    <a:lnB cap="flat">
                      <a:noFill/>
                    </a:lnB>
                    <a:lnTlToBr>
                      <a:noFill/>
                    </a:lnTlToBr>
                    <a:lnBlToTr>
                      <a:noFill/>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3772949006"/>
      </p:ext>
    </p:extLst>
  </p:cSld>
  <p:clrMapOvr>
    <a:masterClrMapping/>
  </p:clrMapOvr>
  <p:transition/>
</p:sld>
</file>

<file path=ppt/slides/slide8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2469250" name="Group 2"/>
          <p:cNvGraphicFramePr>
            <a:graphicFrameLocks noGrp="1"/>
          </p:cNvGraphicFramePr>
          <p:nvPr>
            <p:ph/>
            <p:extLst>
              <p:ext uri="{D42A27DB-BD31-4B8C-83A1-F6EECF244321}">
                <p14:modId xmlns:p14="http://schemas.microsoft.com/office/powerpoint/2010/main" val="3882353832"/>
              </p:ext>
            </p:extLst>
          </p:nvPr>
        </p:nvGraphicFramePr>
        <p:xfrm>
          <a:off x="355600" y="461772"/>
          <a:ext cx="11429032" cy="6234176"/>
        </p:xfrm>
        <a:graphic>
          <a:graphicData uri="http://schemas.openxmlformats.org/drawingml/2006/table">
            <a:tbl>
              <a:tblPr/>
              <a:tblGrid>
                <a:gridCol w="6177856">
                  <a:extLst>
                    <a:ext uri="{9D8B030D-6E8A-4147-A177-3AD203B41FA5}">
                      <a16:colId xmlns:a16="http://schemas.microsoft.com/office/drawing/2014/main" val="20000"/>
                    </a:ext>
                  </a:extLst>
                </a:gridCol>
                <a:gridCol w="5251176">
                  <a:extLst>
                    <a:ext uri="{9D8B030D-6E8A-4147-A177-3AD203B41FA5}">
                      <a16:colId xmlns:a16="http://schemas.microsoft.com/office/drawing/2014/main" val="20001"/>
                    </a:ext>
                  </a:extLst>
                </a:gridCol>
              </a:tblGrid>
              <a:tr h="6234176">
                <a:tc>
                  <a:txBody>
                    <a:bodyPr/>
                    <a:lstStyle/>
                    <a:p>
                      <a:pPr marL="0" marR="0" lvl="0" indent="0" algn="just" defTabSz="914400" rtl="0" eaLnBrk="1" fontAlgn="base" latinLnBrk="0" hangingPunct="1">
                        <a:lnSpc>
                          <a:spcPct val="100000"/>
                        </a:lnSpc>
                        <a:spcBef>
                          <a:spcPct val="20000"/>
                        </a:spcBef>
                        <a:spcAft>
                          <a:spcPct val="0"/>
                        </a:spcAft>
                        <a:buClrTx/>
                        <a:buSzTx/>
                        <a:buFontTx/>
                        <a:buNone/>
                        <a:tabLst/>
                        <a:defRPr/>
                      </a:pPr>
                      <a:r>
                        <a:rPr kumimoji="0" lang="fr-CA" sz="3600" b="0" i="0" u="none" strike="noStrike" cap="none" normalizeH="0" baseline="0" dirty="0">
                          <a:ln>
                            <a:noFill/>
                          </a:ln>
                          <a:solidFill>
                            <a:schemeClr val="tx1"/>
                          </a:solidFill>
                          <a:effectLst/>
                          <a:latin typeface="Arial" charset="0"/>
                          <a:cs typeface="Arial" charset="0"/>
                        </a:rPr>
                        <a:t>Lumière née de la Lumière, Vrai Dieu né du Vrai Dieu, engendré, non pas créé,</a:t>
                      </a:r>
                      <a:r>
                        <a:rPr kumimoji="0" lang="en-US" sz="3600" b="0" i="0" u="none" strike="noStrike" cap="none" normalizeH="0" baseline="0" dirty="0">
                          <a:ln>
                            <a:noFill/>
                          </a:ln>
                          <a:solidFill>
                            <a:schemeClr val="tx1"/>
                          </a:solidFill>
                          <a:effectLst/>
                          <a:latin typeface="Arial" charset="0"/>
                          <a:cs typeface="Arial" charset="0"/>
                        </a:rPr>
                        <a:t> </a:t>
                      </a:r>
                      <a:r>
                        <a:rPr kumimoji="0" lang="fr-CA" sz="3600" b="0" i="0" u="none" strike="noStrike" cap="none" normalizeH="0" baseline="0" dirty="0">
                          <a:ln>
                            <a:noFill/>
                          </a:ln>
                          <a:solidFill>
                            <a:schemeClr val="tx1"/>
                          </a:solidFill>
                          <a:effectLst/>
                          <a:latin typeface="Arial" charset="0"/>
                          <a:cs typeface="Arial" charset="0"/>
                        </a:rPr>
                        <a:t>consubstantiel au Père, Par qui tout a été fait, qui pour nous, les hommes, et pour notre salut, est descendu du ciel . Par l’Esprit Saint il a pris chair de la Vierge Marie et s’est fait homme . </a:t>
                      </a:r>
                      <a:endParaRPr kumimoji="0" lang="en-US" sz="3600" b="0" i="0" u="none" strike="noStrike" cap="none" normalizeH="0" baseline="0" dirty="0">
                        <a:ln>
                          <a:noFill/>
                        </a:ln>
                        <a:solidFill>
                          <a:schemeClr val="tx1"/>
                        </a:solidFill>
                        <a:effectLst/>
                        <a:latin typeface="Arial" charset="0"/>
                        <a:cs typeface="Arial" charset="0"/>
                      </a:endParaRPr>
                    </a:p>
                  </a:txBody>
                  <a:tcPr marL="121920" marR="121920" marT="60960" marB="60960" horzOverflow="overflow">
                    <a:lnL>
                      <a:noFill/>
                    </a:lnL>
                    <a:lnR>
                      <a:noFill/>
                    </a:lnR>
                    <a:lnT cap="flat">
                      <a:noFill/>
                    </a:lnT>
                    <a:lnB cap="flat">
                      <a:noFill/>
                    </a:lnB>
                    <a:lnTlToBr>
                      <a:noFill/>
                    </a:lnTlToBr>
                    <a:lnBlToTr>
                      <a:noFill/>
                    </a:lnBlToTr>
                    <a:noFill/>
                  </a:tcPr>
                </a:tc>
                <a:tc>
                  <a:txBody>
                    <a:bodyPr/>
                    <a:lstStyle/>
                    <a:p>
                      <a:pPr marL="0" marR="0" lvl="0" indent="0" algn="just" defTabSz="914400" rtl="1" eaLnBrk="1" fontAlgn="base" latinLnBrk="0" hangingPunct="1">
                        <a:lnSpc>
                          <a:spcPct val="100000"/>
                        </a:lnSpc>
                        <a:spcBef>
                          <a:spcPct val="20000"/>
                        </a:spcBef>
                        <a:spcAft>
                          <a:spcPct val="0"/>
                        </a:spcAft>
                        <a:buClrTx/>
                        <a:buSzTx/>
                        <a:buFontTx/>
                        <a:buNone/>
                        <a:tabLst/>
                        <a:defRPr/>
                      </a:pPr>
                      <a:r>
                        <a:rPr kumimoji="0" lang="ar-SA" sz="4000" b="0" i="0" u="none" strike="noStrike" cap="none" normalizeH="0" baseline="0" dirty="0">
                          <a:ln>
                            <a:noFill/>
                          </a:ln>
                          <a:solidFill>
                            <a:schemeClr val="tx1"/>
                          </a:solidFill>
                          <a:effectLst/>
                          <a:latin typeface="Arial" charset="0"/>
                          <a:cs typeface="Arial" charset="0"/>
                        </a:rPr>
                        <a:t>نور من نور، إله حق من إله حق، مولود غير مخلوق،</a:t>
                      </a:r>
                      <a:r>
                        <a:rPr kumimoji="0" lang="en-US" sz="4000" b="0" i="0" u="none" strike="noStrike" cap="none" normalizeH="0" baseline="0" dirty="0">
                          <a:ln>
                            <a:noFill/>
                          </a:ln>
                          <a:solidFill>
                            <a:schemeClr val="tx1"/>
                          </a:solidFill>
                          <a:effectLst/>
                          <a:latin typeface="Arial" charset="0"/>
                          <a:cs typeface="Arial" charset="0"/>
                        </a:rPr>
                        <a:t> </a:t>
                      </a:r>
                    </a:p>
                    <a:p>
                      <a:pPr marL="0" marR="0" lvl="0" indent="0" algn="just" defTabSz="914400" rtl="1" eaLnBrk="1" fontAlgn="base" latinLnBrk="0" hangingPunct="1">
                        <a:lnSpc>
                          <a:spcPct val="100000"/>
                        </a:lnSpc>
                        <a:spcBef>
                          <a:spcPct val="20000"/>
                        </a:spcBef>
                        <a:spcAft>
                          <a:spcPct val="0"/>
                        </a:spcAft>
                        <a:buClrTx/>
                        <a:buSzTx/>
                        <a:buFontTx/>
                        <a:buNone/>
                        <a:tabLst/>
                      </a:pPr>
                      <a:r>
                        <a:rPr kumimoji="0" lang="ar-EG" sz="4000" b="0" i="0" u="none" strike="noStrike" cap="none" normalizeH="0" baseline="0" dirty="0" err="1">
                          <a:ln>
                            <a:noFill/>
                          </a:ln>
                          <a:solidFill>
                            <a:schemeClr val="tx1"/>
                          </a:solidFill>
                          <a:effectLst/>
                          <a:latin typeface="Arial" charset="0"/>
                          <a:cs typeface="Arial" charset="0"/>
                        </a:rPr>
                        <a:t>مساوى</a:t>
                      </a:r>
                      <a:r>
                        <a:rPr kumimoji="0" lang="ar-SA" sz="4000" b="0" i="0" u="none" strike="noStrike" cap="none" normalizeH="0" baseline="0" dirty="0">
                          <a:ln>
                            <a:noFill/>
                          </a:ln>
                          <a:solidFill>
                            <a:schemeClr val="tx1"/>
                          </a:solidFill>
                          <a:effectLst/>
                          <a:latin typeface="Arial" charset="0"/>
                          <a:cs typeface="Arial" charset="0"/>
                        </a:rPr>
                        <a:t> </a:t>
                      </a:r>
                      <a:r>
                        <a:rPr kumimoji="0" lang="ar-EG" sz="4000" b="0" i="0" u="none" strike="noStrike" cap="none" normalizeH="0" baseline="0" dirty="0">
                          <a:ln>
                            <a:noFill/>
                          </a:ln>
                          <a:solidFill>
                            <a:schemeClr val="tx1"/>
                          </a:solidFill>
                          <a:effectLst/>
                          <a:latin typeface="Arial" charset="0"/>
                          <a:cs typeface="Arial" charset="0"/>
                        </a:rPr>
                        <a:t>ل</a:t>
                      </a:r>
                      <a:r>
                        <a:rPr kumimoji="0" lang="ar-SA" sz="4000" b="0" i="0" u="none" strike="noStrike" cap="none" normalizeH="0" baseline="0" dirty="0">
                          <a:ln>
                            <a:noFill/>
                          </a:ln>
                          <a:solidFill>
                            <a:schemeClr val="tx1"/>
                          </a:solidFill>
                          <a:effectLst/>
                          <a:latin typeface="Arial" charset="0"/>
                          <a:cs typeface="Arial" charset="0"/>
                        </a:rPr>
                        <a:t>لآب </a:t>
                      </a:r>
                      <a:r>
                        <a:rPr kumimoji="0" lang="ar-SA" sz="4000" b="0" i="0" u="none" strike="noStrike" cap="none" normalizeH="0" baseline="0" dirty="0" err="1">
                          <a:ln>
                            <a:noFill/>
                          </a:ln>
                          <a:solidFill>
                            <a:schemeClr val="tx1"/>
                          </a:solidFill>
                          <a:effectLst/>
                          <a:latin typeface="Arial" charset="0"/>
                          <a:cs typeface="Arial" charset="0"/>
                        </a:rPr>
                        <a:t>فى</a:t>
                      </a:r>
                      <a:r>
                        <a:rPr kumimoji="0" lang="ar-SA" sz="4000" b="0" i="0" u="none" strike="noStrike" cap="none" normalizeH="0" baseline="0" dirty="0">
                          <a:ln>
                            <a:noFill/>
                          </a:ln>
                          <a:solidFill>
                            <a:schemeClr val="tx1"/>
                          </a:solidFill>
                          <a:effectLst/>
                          <a:latin typeface="Arial" charset="0"/>
                          <a:cs typeface="Arial" charset="0"/>
                        </a:rPr>
                        <a:t> الجوهر، </a:t>
                      </a:r>
                      <a:r>
                        <a:rPr kumimoji="0" lang="ar-SA" sz="4000" b="0" i="0" u="none" strike="noStrike" cap="none" normalizeH="0" baseline="0" dirty="0" err="1">
                          <a:ln>
                            <a:noFill/>
                          </a:ln>
                          <a:solidFill>
                            <a:schemeClr val="tx1"/>
                          </a:solidFill>
                          <a:effectLst/>
                          <a:latin typeface="Arial" charset="0"/>
                          <a:cs typeface="Arial" charset="0"/>
                        </a:rPr>
                        <a:t>الذى</a:t>
                      </a:r>
                      <a:r>
                        <a:rPr kumimoji="0" lang="ar-SA" sz="4000" b="0" i="0" u="none" strike="noStrike" cap="none" normalizeH="0" baseline="0" dirty="0">
                          <a:ln>
                            <a:noFill/>
                          </a:ln>
                          <a:solidFill>
                            <a:schemeClr val="tx1"/>
                          </a:solidFill>
                          <a:effectLst/>
                          <a:latin typeface="Arial" charset="0"/>
                          <a:cs typeface="Arial" charset="0"/>
                        </a:rPr>
                        <a:t> </a:t>
                      </a:r>
                      <a:r>
                        <a:rPr kumimoji="0" lang="ar-SA" sz="4000" b="0" i="0" u="none" strike="noStrike" cap="none" normalizeH="0" baseline="0" dirty="0" err="1">
                          <a:ln>
                            <a:noFill/>
                          </a:ln>
                          <a:solidFill>
                            <a:schemeClr val="tx1"/>
                          </a:solidFill>
                          <a:effectLst/>
                          <a:latin typeface="Arial" charset="0"/>
                          <a:cs typeface="Arial" charset="0"/>
                        </a:rPr>
                        <a:t>به</a:t>
                      </a:r>
                      <a:r>
                        <a:rPr kumimoji="0" lang="ar-SA" sz="4000" b="0" i="0" u="none" strike="noStrike" cap="none" normalizeH="0" baseline="0" dirty="0">
                          <a:ln>
                            <a:noFill/>
                          </a:ln>
                          <a:solidFill>
                            <a:schemeClr val="tx1"/>
                          </a:solidFill>
                          <a:effectLst/>
                          <a:latin typeface="Arial" charset="0"/>
                          <a:cs typeface="Arial" charset="0"/>
                        </a:rPr>
                        <a:t> كان كل </a:t>
                      </a:r>
                      <a:r>
                        <a:rPr kumimoji="0" lang="ar-SA" sz="4000" b="0" i="0" u="none" strike="noStrike" cap="none" normalizeH="0" baseline="0" dirty="0" err="1">
                          <a:ln>
                            <a:noFill/>
                          </a:ln>
                          <a:solidFill>
                            <a:schemeClr val="tx1"/>
                          </a:solidFill>
                          <a:effectLst/>
                          <a:latin typeface="Arial" charset="0"/>
                          <a:cs typeface="Arial" charset="0"/>
                        </a:rPr>
                        <a:t>شىء</a:t>
                      </a:r>
                      <a:r>
                        <a:rPr kumimoji="0" lang="ar-SA" sz="4000" b="0" i="0" u="none" strike="noStrike" cap="none" normalizeH="0" baseline="0" dirty="0">
                          <a:ln>
                            <a:noFill/>
                          </a:ln>
                          <a:solidFill>
                            <a:schemeClr val="tx1"/>
                          </a:solidFill>
                          <a:effectLst/>
                          <a:latin typeface="Arial" charset="0"/>
                          <a:cs typeface="Arial" charset="0"/>
                        </a:rPr>
                        <a:t>.</a:t>
                      </a:r>
                    </a:p>
                    <a:p>
                      <a:pPr marL="0" marR="0" lvl="0" indent="0" algn="just" defTabSz="914400" rtl="1" eaLnBrk="1" fontAlgn="base" latinLnBrk="0" hangingPunct="1">
                        <a:lnSpc>
                          <a:spcPct val="100000"/>
                        </a:lnSpc>
                        <a:spcBef>
                          <a:spcPct val="20000"/>
                        </a:spcBef>
                        <a:spcAft>
                          <a:spcPct val="0"/>
                        </a:spcAft>
                        <a:buClrTx/>
                        <a:buSzTx/>
                        <a:buFontTx/>
                        <a:buNone/>
                        <a:tabLst/>
                      </a:pPr>
                      <a:r>
                        <a:rPr kumimoji="0" lang="ar-SA" sz="4000" b="0" i="0" u="none" strike="noStrike" cap="none" normalizeH="0" baseline="0" dirty="0">
                          <a:ln>
                            <a:noFill/>
                          </a:ln>
                          <a:solidFill>
                            <a:schemeClr val="tx1"/>
                          </a:solidFill>
                          <a:effectLst/>
                          <a:latin typeface="Arial" charset="0"/>
                          <a:cs typeface="Arial" charset="0"/>
                        </a:rPr>
                        <a:t>هذا </a:t>
                      </a:r>
                      <a:r>
                        <a:rPr kumimoji="0" lang="ar-SA" sz="4000" b="0" i="0" u="none" strike="noStrike" cap="none" normalizeH="0" baseline="0" dirty="0" err="1">
                          <a:ln>
                            <a:noFill/>
                          </a:ln>
                          <a:solidFill>
                            <a:schemeClr val="tx1"/>
                          </a:solidFill>
                          <a:effectLst/>
                          <a:latin typeface="Arial" charset="0"/>
                          <a:cs typeface="Arial" charset="0"/>
                        </a:rPr>
                        <a:t>الذى</a:t>
                      </a:r>
                      <a:r>
                        <a:rPr kumimoji="0" lang="ar-SA" sz="4000" b="0" i="0" u="none" strike="noStrike" cap="none" normalizeH="0" baseline="0" dirty="0">
                          <a:ln>
                            <a:noFill/>
                          </a:ln>
                          <a:solidFill>
                            <a:schemeClr val="tx1"/>
                          </a:solidFill>
                          <a:effectLst/>
                          <a:latin typeface="Arial" charset="0"/>
                          <a:cs typeface="Arial" charset="0"/>
                        </a:rPr>
                        <a:t> من أجلنا نحنُ البشر، ومن أجل خلاصنا، نَزَلَ من السماء، وتجسدَ من الروح القدس ومن مريم العذراء.  وتأنس</a:t>
                      </a:r>
                      <a:r>
                        <a:rPr kumimoji="0" lang="en-US" sz="4000" b="0" i="0" u="none" strike="noStrike" cap="none" normalizeH="0" baseline="0" dirty="0">
                          <a:ln>
                            <a:noFill/>
                          </a:ln>
                          <a:solidFill>
                            <a:schemeClr val="tx1"/>
                          </a:solidFill>
                          <a:effectLst/>
                          <a:latin typeface="Arial" charset="0"/>
                          <a:cs typeface="Arial" charset="0"/>
                        </a:rPr>
                        <a:t> </a:t>
                      </a:r>
                    </a:p>
                  </a:txBody>
                  <a:tcPr marL="121920" marR="121920" marT="60960" marB="60960" horzOverflow="overflow">
                    <a:lnL>
                      <a:noFill/>
                    </a:lnL>
                    <a:lnR cap="flat">
                      <a:noFill/>
                    </a:lnR>
                    <a:lnT cap="flat">
                      <a:noFill/>
                    </a:lnT>
                    <a:lnB cap="flat">
                      <a:noFill/>
                    </a:lnB>
                    <a:lnTlToBr>
                      <a:noFill/>
                    </a:lnTlToBr>
                    <a:lnBlToTr>
                      <a:noFill/>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2542931730"/>
      </p:ext>
    </p:extLst>
  </p:cSld>
  <p:clrMapOvr>
    <a:masterClrMapping/>
  </p:clrMapOvr>
  <p:transition/>
</p:sld>
</file>

<file path=ppt/slides/slide8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2188674" name="Group 2"/>
          <p:cNvGraphicFramePr>
            <a:graphicFrameLocks noGrp="1"/>
          </p:cNvGraphicFramePr>
          <p:nvPr>
            <p:ph/>
            <p:extLst>
              <p:ext uri="{D42A27DB-BD31-4B8C-83A1-F6EECF244321}">
                <p14:modId xmlns:p14="http://schemas.microsoft.com/office/powerpoint/2010/main" val="1226164079"/>
              </p:ext>
            </p:extLst>
          </p:nvPr>
        </p:nvGraphicFramePr>
        <p:xfrm>
          <a:off x="355600" y="476672"/>
          <a:ext cx="11429032" cy="6047232"/>
        </p:xfrm>
        <a:graphic>
          <a:graphicData uri="http://schemas.openxmlformats.org/drawingml/2006/table">
            <a:tbl>
              <a:tblPr/>
              <a:tblGrid>
                <a:gridCol w="6762177">
                  <a:extLst>
                    <a:ext uri="{9D8B030D-6E8A-4147-A177-3AD203B41FA5}">
                      <a16:colId xmlns:a16="http://schemas.microsoft.com/office/drawing/2014/main" val="20000"/>
                    </a:ext>
                  </a:extLst>
                </a:gridCol>
                <a:gridCol w="4666855">
                  <a:extLst>
                    <a:ext uri="{9D8B030D-6E8A-4147-A177-3AD203B41FA5}">
                      <a16:colId xmlns:a16="http://schemas.microsoft.com/office/drawing/2014/main" val="20001"/>
                    </a:ext>
                  </a:extLst>
                </a:gridCol>
              </a:tblGrid>
              <a:tr h="5832648">
                <a:tc>
                  <a:txBody>
                    <a:bodyPr/>
                    <a:lstStyle/>
                    <a:p>
                      <a:pPr marL="0" marR="0" lvl="0" indent="0" algn="just" defTabSz="914400" rtl="0" eaLnBrk="1" fontAlgn="base" latinLnBrk="0" hangingPunct="1">
                        <a:lnSpc>
                          <a:spcPct val="100000"/>
                        </a:lnSpc>
                        <a:spcBef>
                          <a:spcPts val="0"/>
                        </a:spcBef>
                        <a:spcAft>
                          <a:spcPct val="0"/>
                        </a:spcAft>
                        <a:buClrTx/>
                        <a:buSzTx/>
                        <a:buFontTx/>
                        <a:buNone/>
                        <a:tabLst/>
                      </a:pPr>
                      <a:r>
                        <a:rPr kumimoji="0" lang="fr-CA" sz="3200" b="0" i="0" u="none" strike="noStrike" cap="none" normalizeH="0" baseline="0" dirty="0">
                          <a:ln>
                            <a:noFill/>
                          </a:ln>
                          <a:solidFill>
                            <a:schemeClr val="tx1"/>
                          </a:solidFill>
                          <a:effectLst/>
                          <a:latin typeface="Arial" charset="0"/>
                          <a:cs typeface="Arial" charset="0"/>
                        </a:rPr>
                        <a:t>Il a été crucifié pour nous sous Ponce Pilate, a souffert et a été enseveli. Il est ressuscité le troisième jour conformément aux écritures. Il est monté au ciel et s’est assis à la droite du Père d’où Il reviendra dans Sa gloire pour juger les vivants et les morts et son règne n’aura pas de fin. Je crois en l’Esprit Saint qui est Seigneur et qui donne la vie; il procède du Père . </a:t>
                      </a:r>
                      <a:endParaRPr kumimoji="0" lang="en-US" sz="3200" b="0" i="0" u="none" strike="noStrike" cap="none" normalizeH="0" baseline="0" dirty="0">
                        <a:ln>
                          <a:noFill/>
                        </a:ln>
                        <a:solidFill>
                          <a:schemeClr val="tx1"/>
                        </a:solidFill>
                        <a:effectLst/>
                        <a:latin typeface="Arial" charset="0"/>
                        <a:cs typeface="Arial" charset="0"/>
                      </a:endParaRPr>
                    </a:p>
                  </a:txBody>
                  <a:tcPr marL="121920" marR="121920" marT="60960" marB="60960" horzOverflow="overflow">
                    <a:lnL>
                      <a:noFill/>
                    </a:lnL>
                    <a:lnR>
                      <a:noFill/>
                    </a:lnR>
                    <a:lnT cap="flat">
                      <a:noFill/>
                    </a:lnT>
                    <a:lnB cap="flat">
                      <a:noFill/>
                    </a:lnB>
                    <a:lnTlToBr>
                      <a:noFill/>
                    </a:lnTlToBr>
                    <a:lnBlToTr>
                      <a:noFill/>
                    </a:lnBlToTr>
                    <a:noFill/>
                  </a:tcPr>
                </a:tc>
                <a:tc>
                  <a:txBody>
                    <a:bodyPr/>
                    <a:lstStyle/>
                    <a:p>
                      <a:pPr marL="0" marR="0" lvl="0" indent="0" algn="just" defTabSz="914400" rtl="1" eaLnBrk="1" fontAlgn="base" latinLnBrk="0" hangingPunct="1">
                        <a:lnSpc>
                          <a:spcPct val="110000"/>
                        </a:lnSpc>
                        <a:spcBef>
                          <a:spcPts val="0"/>
                        </a:spcBef>
                        <a:spcAft>
                          <a:spcPct val="0"/>
                        </a:spcAft>
                        <a:buClrTx/>
                        <a:buSzTx/>
                        <a:buFontTx/>
                        <a:buNone/>
                        <a:tabLst/>
                      </a:pPr>
                      <a:r>
                        <a:rPr kumimoji="0" lang="ar-SA" sz="3600" b="0" i="0" u="none" strike="noStrike" cap="none" normalizeH="0" baseline="0" dirty="0">
                          <a:ln>
                            <a:noFill/>
                          </a:ln>
                          <a:solidFill>
                            <a:schemeClr val="tx1"/>
                          </a:solidFill>
                          <a:effectLst/>
                          <a:latin typeface="Arial" charset="0"/>
                          <a:cs typeface="Arial" charset="0"/>
                        </a:rPr>
                        <a:t>وصُلِبَ عنا على عهد </a:t>
                      </a:r>
                      <a:r>
                        <a:rPr kumimoji="0" lang="ar-SA" sz="3600" b="0" i="0" u="none" strike="noStrike" cap="none" normalizeH="0" baseline="0" dirty="0" err="1">
                          <a:ln>
                            <a:noFill/>
                          </a:ln>
                          <a:solidFill>
                            <a:schemeClr val="tx1"/>
                          </a:solidFill>
                          <a:effectLst/>
                          <a:latin typeface="Arial" charset="0"/>
                          <a:cs typeface="Arial" charset="0"/>
                        </a:rPr>
                        <a:t>بيلاطس</a:t>
                      </a:r>
                      <a:r>
                        <a:rPr kumimoji="0" lang="ar-SA" sz="3600" b="0" i="0" u="none" strike="noStrike" cap="none" normalizeH="0" baseline="0" dirty="0">
                          <a:ln>
                            <a:noFill/>
                          </a:ln>
                          <a:solidFill>
                            <a:schemeClr val="tx1"/>
                          </a:solidFill>
                          <a:effectLst/>
                          <a:latin typeface="Arial" charset="0"/>
                          <a:cs typeface="Arial" charset="0"/>
                        </a:rPr>
                        <a:t> </a:t>
                      </a:r>
                      <a:r>
                        <a:rPr kumimoji="0" lang="ar-SA" sz="3600" b="0" i="0" u="none" strike="noStrike" cap="none" normalizeH="0" baseline="0" dirty="0" err="1">
                          <a:ln>
                            <a:noFill/>
                          </a:ln>
                          <a:solidFill>
                            <a:schemeClr val="tx1"/>
                          </a:solidFill>
                          <a:effectLst/>
                          <a:latin typeface="Arial" charset="0"/>
                          <a:cs typeface="Arial" charset="0"/>
                        </a:rPr>
                        <a:t>البنطى</a:t>
                      </a:r>
                      <a:r>
                        <a:rPr kumimoji="0" lang="ar-SA" sz="3600" b="0" i="0" u="none" strike="noStrike" cap="none" normalizeH="0" baseline="0" dirty="0">
                          <a:ln>
                            <a:noFill/>
                          </a:ln>
                          <a:solidFill>
                            <a:schemeClr val="tx1"/>
                          </a:solidFill>
                          <a:effectLst/>
                          <a:latin typeface="Arial" charset="0"/>
                          <a:cs typeface="Arial" charset="0"/>
                        </a:rPr>
                        <a:t>.  تألمَ وقبرَ وقامَ من الأموات </a:t>
                      </a:r>
                      <a:r>
                        <a:rPr kumimoji="0" lang="ar-SA" sz="3600" b="0" i="0" u="none" strike="noStrike" cap="none" normalizeH="0" baseline="0" dirty="0" err="1">
                          <a:ln>
                            <a:noFill/>
                          </a:ln>
                          <a:solidFill>
                            <a:schemeClr val="tx1"/>
                          </a:solidFill>
                          <a:effectLst/>
                          <a:latin typeface="Arial" charset="0"/>
                          <a:cs typeface="Arial" charset="0"/>
                        </a:rPr>
                        <a:t>فى</a:t>
                      </a:r>
                      <a:r>
                        <a:rPr kumimoji="0" lang="ar-SA" sz="3600" b="0" i="0" u="none" strike="noStrike" cap="none" normalizeH="0" baseline="0" dirty="0">
                          <a:ln>
                            <a:noFill/>
                          </a:ln>
                          <a:solidFill>
                            <a:schemeClr val="tx1"/>
                          </a:solidFill>
                          <a:effectLst/>
                          <a:latin typeface="Arial" charset="0"/>
                          <a:cs typeface="Arial" charset="0"/>
                        </a:rPr>
                        <a:t> اليوم الثالث، كما </a:t>
                      </a:r>
                      <a:r>
                        <a:rPr kumimoji="0" lang="ar-SA" sz="3600" b="0" i="0" u="none" strike="noStrike" cap="none" normalizeH="0" baseline="0" dirty="0" err="1">
                          <a:ln>
                            <a:noFill/>
                          </a:ln>
                          <a:solidFill>
                            <a:schemeClr val="tx1"/>
                          </a:solidFill>
                          <a:effectLst/>
                          <a:latin typeface="Arial" charset="0"/>
                          <a:cs typeface="Arial" charset="0"/>
                        </a:rPr>
                        <a:t>فى</a:t>
                      </a:r>
                      <a:r>
                        <a:rPr kumimoji="0" lang="ar-SA" sz="3600" b="0" i="0" u="none" strike="noStrike" cap="none" normalizeH="0" baseline="0" dirty="0">
                          <a:ln>
                            <a:noFill/>
                          </a:ln>
                          <a:solidFill>
                            <a:schemeClr val="tx1"/>
                          </a:solidFill>
                          <a:effectLst/>
                          <a:latin typeface="Arial" charset="0"/>
                          <a:cs typeface="Arial" charset="0"/>
                        </a:rPr>
                        <a:t> الكتب. وصَعِدَ إلى السموات،</a:t>
                      </a:r>
                      <a:r>
                        <a:rPr kumimoji="0" lang="en-US" sz="3600" b="0" i="0" u="none" strike="noStrike" cap="none" normalizeH="0" baseline="0" dirty="0">
                          <a:ln>
                            <a:noFill/>
                          </a:ln>
                          <a:solidFill>
                            <a:schemeClr val="tx1"/>
                          </a:solidFill>
                          <a:effectLst/>
                          <a:latin typeface="Arial" charset="0"/>
                          <a:cs typeface="Arial" charset="0"/>
                        </a:rPr>
                        <a:t> </a:t>
                      </a:r>
                      <a:r>
                        <a:rPr kumimoji="0" lang="ar-SA" sz="3600" b="0" i="0" u="none" strike="noStrike" cap="none" normalizeH="0" baseline="0" dirty="0">
                          <a:ln>
                            <a:noFill/>
                          </a:ln>
                          <a:solidFill>
                            <a:schemeClr val="tx1"/>
                          </a:solidFill>
                          <a:effectLst/>
                          <a:latin typeface="Arial" charset="0"/>
                          <a:cs typeface="Arial" charset="0"/>
                        </a:rPr>
                        <a:t>وجَلسَ عن يمين أبيه.  وأيضاً </a:t>
                      </a:r>
                      <a:r>
                        <a:rPr kumimoji="0" lang="ar-SA" sz="3600" b="0" i="0" u="none" strike="noStrike" cap="none" normalizeH="0" baseline="0" dirty="0" err="1">
                          <a:ln>
                            <a:noFill/>
                          </a:ln>
                          <a:solidFill>
                            <a:schemeClr val="tx1"/>
                          </a:solidFill>
                          <a:effectLst/>
                          <a:latin typeface="Arial" charset="0"/>
                          <a:cs typeface="Arial" charset="0"/>
                        </a:rPr>
                        <a:t>يأتى</a:t>
                      </a:r>
                      <a:r>
                        <a:rPr kumimoji="0" lang="ar-SA" sz="3600" b="0" i="0" u="none" strike="noStrike" cap="none" normalizeH="0" baseline="0" dirty="0">
                          <a:ln>
                            <a:noFill/>
                          </a:ln>
                          <a:solidFill>
                            <a:schemeClr val="tx1"/>
                          </a:solidFill>
                          <a:effectLst/>
                          <a:latin typeface="Arial" charset="0"/>
                          <a:cs typeface="Arial" charset="0"/>
                        </a:rPr>
                        <a:t> </a:t>
                      </a:r>
                      <a:r>
                        <a:rPr kumimoji="0" lang="ar-SA" sz="3600" b="0" i="0" u="none" strike="noStrike" cap="none" normalizeH="0" baseline="0" dirty="0" err="1">
                          <a:ln>
                            <a:noFill/>
                          </a:ln>
                          <a:solidFill>
                            <a:schemeClr val="tx1"/>
                          </a:solidFill>
                          <a:effectLst/>
                          <a:latin typeface="Arial" charset="0"/>
                          <a:cs typeface="Arial" charset="0"/>
                        </a:rPr>
                        <a:t>فى</a:t>
                      </a:r>
                      <a:r>
                        <a:rPr kumimoji="0" lang="ar-SA" sz="3600" b="0" i="0" u="none" strike="noStrike" cap="none" normalizeH="0" baseline="0" dirty="0">
                          <a:ln>
                            <a:noFill/>
                          </a:ln>
                          <a:solidFill>
                            <a:schemeClr val="tx1"/>
                          </a:solidFill>
                          <a:effectLst/>
                          <a:latin typeface="Arial" charset="0"/>
                          <a:cs typeface="Arial" charset="0"/>
                        </a:rPr>
                        <a:t> مجدهِ ليَدينَ الأحياءَ والأموات، </a:t>
                      </a:r>
                      <a:r>
                        <a:rPr kumimoji="0" lang="ar-SA" sz="3600" b="0" i="0" u="none" strike="noStrike" cap="none" normalizeH="0" baseline="0" dirty="0" err="1">
                          <a:ln>
                            <a:noFill/>
                          </a:ln>
                          <a:solidFill>
                            <a:schemeClr val="tx1"/>
                          </a:solidFill>
                          <a:effectLst/>
                          <a:latin typeface="Arial" charset="0"/>
                          <a:cs typeface="Arial" charset="0"/>
                        </a:rPr>
                        <a:t>الذى</a:t>
                      </a:r>
                      <a:r>
                        <a:rPr kumimoji="0" lang="ar-SA" sz="3600" b="0" i="0" u="none" strike="noStrike" cap="none" normalizeH="0" baseline="0" dirty="0">
                          <a:ln>
                            <a:noFill/>
                          </a:ln>
                          <a:solidFill>
                            <a:schemeClr val="tx1"/>
                          </a:solidFill>
                          <a:effectLst/>
                          <a:latin typeface="Arial" charset="0"/>
                          <a:cs typeface="Arial" charset="0"/>
                        </a:rPr>
                        <a:t> ليس لملكِهِ انقضاء.</a:t>
                      </a:r>
                    </a:p>
                    <a:p>
                      <a:pPr marL="0" marR="0" lvl="0" indent="0" algn="just" defTabSz="914400" rtl="1" eaLnBrk="1" fontAlgn="base" latinLnBrk="0" hangingPunct="1">
                        <a:lnSpc>
                          <a:spcPct val="100000"/>
                        </a:lnSpc>
                        <a:spcBef>
                          <a:spcPts val="0"/>
                        </a:spcBef>
                        <a:spcAft>
                          <a:spcPct val="0"/>
                        </a:spcAft>
                        <a:buClrTx/>
                        <a:buSzTx/>
                        <a:buFontTx/>
                        <a:buNone/>
                        <a:tabLst/>
                      </a:pPr>
                      <a:r>
                        <a:rPr kumimoji="0" lang="ar-SA" sz="3600" b="0" i="0" u="none" strike="noStrike" cap="none" normalizeH="0" baseline="0" dirty="0">
                          <a:ln>
                            <a:noFill/>
                          </a:ln>
                          <a:solidFill>
                            <a:schemeClr val="tx1"/>
                          </a:solidFill>
                          <a:effectLst/>
                          <a:latin typeface="Arial" charset="0"/>
                          <a:cs typeface="Arial" charset="0"/>
                        </a:rPr>
                        <a:t>نعم نؤمن بالروح القدس، الرب المحيى</a:t>
                      </a:r>
                      <a:endParaRPr kumimoji="0" lang="en-US" sz="3600" b="0" i="0" u="none" strike="noStrike" cap="none" normalizeH="0" baseline="0" dirty="0">
                        <a:ln>
                          <a:noFill/>
                        </a:ln>
                        <a:solidFill>
                          <a:schemeClr val="tx1"/>
                        </a:solidFill>
                        <a:effectLst/>
                        <a:latin typeface="Arial" charset="0"/>
                        <a:cs typeface="Arial" charset="0"/>
                      </a:endParaRPr>
                    </a:p>
                  </a:txBody>
                  <a:tcPr marL="121920" marR="121920" marT="60960" marB="60960" horzOverflow="overflow">
                    <a:lnL>
                      <a:noFill/>
                    </a:lnL>
                    <a:lnR cap="flat">
                      <a:noFill/>
                    </a:lnR>
                    <a:lnT cap="flat">
                      <a:noFill/>
                    </a:lnT>
                    <a:lnB cap="flat">
                      <a:noFill/>
                    </a:lnB>
                    <a:lnTlToBr>
                      <a:noFill/>
                    </a:lnTlToBr>
                    <a:lnBlToTr>
                      <a:noFill/>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1218893758"/>
      </p:ext>
    </p:extLst>
  </p:cSld>
  <p:clrMapOvr>
    <a:masterClrMapping/>
  </p:clrMapOvr>
  <p:transition/>
</p:sld>
</file>

<file path=ppt/slides/slide8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2189698" name="Group 2"/>
          <p:cNvGraphicFramePr>
            <a:graphicFrameLocks noGrp="1"/>
          </p:cNvGraphicFramePr>
          <p:nvPr>
            <p:ph/>
            <p:extLst>
              <p:ext uri="{D42A27DB-BD31-4B8C-83A1-F6EECF244321}">
                <p14:modId xmlns:p14="http://schemas.microsoft.com/office/powerpoint/2010/main" val="3283934655"/>
              </p:ext>
            </p:extLst>
          </p:nvPr>
        </p:nvGraphicFramePr>
        <p:xfrm>
          <a:off x="355600" y="482601"/>
          <a:ext cx="11429032" cy="5898727"/>
        </p:xfrm>
        <a:graphic>
          <a:graphicData uri="http://schemas.openxmlformats.org/drawingml/2006/table">
            <a:tbl>
              <a:tblPr/>
              <a:tblGrid>
                <a:gridCol w="6586222">
                  <a:extLst>
                    <a:ext uri="{9D8B030D-6E8A-4147-A177-3AD203B41FA5}">
                      <a16:colId xmlns:a16="http://schemas.microsoft.com/office/drawing/2014/main" val="20000"/>
                    </a:ext>
                  </a:extLst>
                </a:gridCol>
                <a:gridCol w="4842810">
                  <a:extLst>
                    <a:ext uri="{9D8B030D-6E8A-4147-A177-3AD203B41FA5}">
                      <a16:colId xmlns:a16="http://schemas.microsoft.com/office/drawing/2014/main" val="20001"/>
                    </a:ext>
                  </a:extLst>
                </a:gridCol>
              </a:tblGrid>
              <a:tr h="5898727">
                <a:tc>
                  <a:txBody>
                    <a:bodyPr/>
                    <a:lstStyle/>
                    <a:p>
                      <a:pPr marL="0" marR="0" lvl="0" indent="0" algn="just" defTabSz="914400" rtl="0" eaLnBrk="1" fontAlgn="base" latinLnBrk="0" hangingPunct="1">
                        <a:lnSpc>
                          <a:spcPct val="100000"/>
                        </a:lnSpc>
                        <a:spcBef>
                          <a:spcPct val="20000"/>
                        </a:spcBef>
                        <a:spcAft>
                          <a:spcPct val="0"/>
                        </a:spcAft>
                        <a:buClrTx/>
                        <a:buSzTx/>
                        <a:buFontTx/>
                        <a:buNone/>
                        <a:tabLst/>
                      </a:pPr>
                      <a:r>
                        <a:rPr kumimoji="0" lang="fr-CA" sz="4000" b="0" i="0" u="none" strike="noStrike" cap="none" normalizeH="0" baseline="0" dirty="0">
                          <a:ln>
                            <a:noFill/>
                          </a:ln>
                          <a:solidFill>
                            <a:schemeClr val="tx1"/>
                          </a:solidFill>
                          <a:effectLst/>
                          <a:latin typeface="Arial" charset="0"/>
                          <a:cs typeface="Arial" charset="0"/>
                        </a:rPr>
                        <a:t>Avec le Père et le Fils, Il reçoit même adoration et même gloire. Il a parlé par les prophètes. Je crois en  l’Église, Une, Sainte, Universelle et Apostolique. Je reconnais un seul baptême pour le pardon des péchés.</a:t>
                      </a:r>
                      <a:endParaRPr kumimoji="0" lang="en-US" sz="4000" b="0" i="0" u="none" strike="noStrike" cap="none" normalizeH="0" baseline="0" dirty="0">
                        <a:ln>
                          <a:noFill/>
                        </a:ln>
                        <a:solidFill>
                          <a:schemeClr val="tx1"/>
                        </a:solidFill>
                        <a:effectLst/>
                        <a:latin typeface="Arial" charset="0"/>
                        <a:cs typeface="Arial" charset="0"/>
                      </a:endParaRPr>
                    </a:p>
                  </a:txBody>
                  <a:tcPr marL="121920" marR="121920" horzOverflow="overflow">
                    <a:lnL>
                      <a:noFill/>
                    </a:lnL>
                    <a:lnR>
                      <a:noFill/>
                    </a:lnR>
                    <a:lnT cap="flat">
                      <a:noFill/>
                    </a:lnT>
                    <a:lnB cap="flat">
                      <a:noFill/>
                    </a:lnB>
                    <a:lnTlToBr>
                      <a:noFill/>
                    </a:lnTlToBr>
                    <a:lnBlToTr>
                      <a:noFill/>
                    </a:lnBlToTr>
                    <a:noFill/>
                  </a:tcPr>
                </a:tc>
                <a:tc>
                  <a:txBody>
                    <a:bodyPr/>
                    <a:lstStyle/>
                    <a:p>
                      <a:pPr marL="0" marR="0" lvl="0" indent="0" algn="just" defTabSz="914400" rtl="1" eaLnBrk="1" fontAlgn="base" latinLnBrk="0" hangingPunct="1">
                        <a:lnSpc>
                          <a:spcPct val="110000"/>
                        </a:lnSpc>
                        <a:spcBef>
                          <a:spcPts val="0"/>
                        </a:spcBef>
                        <a:spcAft>
                          <a:spcPct val="0"/>
                        </a:spcAft>
                        <a:buClrTx/>
                        <a:buSzTx/>
                        <a:buFontTx/>
                        <a:buNone/>
                        <a:tabLst/>
                        <a:defRPr/>
                      </a:pPr>
                      <a:r>
                        <a:rPr kumimoji="0" lang="ar-EG" sz="4000" b="0" i="0" u="none" strike="noStrike" cap="none" normalizeH="0" baseline="0" dirty="0">
                          <a:ln>
                            <a:noFill/>
                          </a:ln>
                          <a:solidFill>
                            <a:schemeClr val="tx1"/>
                          </a:solidFill>
                          <a:effectLst/>
                          <a:latin typeface="Arial" charset="0"/>
                          <a:cs typeface="Arial" charset="0"/>
                        </a:rPr>
                        <a:t>المنبثق من الآب</a:t>
                      </a:r>
                      <a:r>
                        <a:rPr kumimoji="0" lang="fr-FR" sz="4000" b="0" i="0" u="none" strike="noStrike" cap="none" normalizeH="0" baseline="0" dirty="0">
                          <a:ln>
                            <a:noFill/>
                          </a:ln>
                          <a:solidFill>
                            <a:schemeClr val="tx1"/>
                          </a:solidFill>
                          <a:effectLst/>
                          <a:latin typeface="Arial" charset="0"/>
                          <a:cs typeface="Arial" charset="0"/>
                        </a:rPr>
                        <a:t> </a:t>
                      </a:r>
                      <a:r>
                        <a:rPr kumimoji="0" lang="ar-EG" sz="4000" b="0" i="0" u="none" strike="noStrike" cap="none" normalizeH="0" baseline="0" dirty="0">
                          <a:ln>
                            <a:noFill/>
                          </a:ln>
                          <a:solidFill>
                            <a:schemeClr val="tx1"/>
                          </a:solidFill>
                          <a:effectLst/>
                          <a:latin typeface="Arial" charset="0"/>
                          <a:cs typeface="Arial" charset="0"/>
                        </a:rPr>
                        <a:t>    </a:t>
                      </a:r>
                      <a:r>
                        <a:rPr kumimoji="0" lang="ar-SA" sz="4000" b="0" i="0" u="none" strike="noStrike" cap="none" normalizeH="0" baseline="0" dirty="0">
                          <a:ln>
                            <a:noFill/>
                          </a:ln>
                          <a:solidFill>
                            <a:schemeClr val="tx1"/>
                          </a:solidFill>
                          <a:effectLst/>
                          <a:latin typeface="Arial" charset="0"/>
                          <a:cs typeface="Arial" charset="0"/>
                        </a:rPr>
                        <a:t>نسجدُ لهُ ونمجّدَهُ مع الآب والابن، الناطق فى </a:t>
                      </a:r>
                      <a:r>
                        <a:rPr kumimoji="0" lang="ar-SA" sz="4000" b="0" i="0" u="none" strike="noStrike" cap="none" normalizeH="0" baseline="0" dirty="0" err="1">
                          <a:ln>
                            <a:noFill/>
                          </a:ln>
                          <a:solidFill>
                            <a:schemeClr val="tx1"/>
                          </a:solidFill>
                          <a:effectLst/>
                          <a:latin typeface="Arial" charset="0"/>
                          <a:cs typeface="Arial" charset="0"/>
                        </a:rPr>
                        <a:t>الأنبياء.</a:t>
                      </a:r>
                      <a:r>
                        <a:rPr kumimoji="0" lang="ar-SA" sz="4000" b="0" i="0" u="none" strike="noStrike" cap="none" normalizeH="0" baseline="0" dirty="0">
                          <a:ln>
                            <a:noFill/>
                          </a:ln>
                          <a:solidFill>
                            <a:schemeClr val="tx1"/>
                          </a:solidFill>
                          <a:effectLst/>
                          <a:latin typeface="Arial" charset="0"/>
                          <a:cs typeface="Arial" charset="0"/>
                        </a:rPr>
                        <a:t>  وبكنيسة واحدة مُقدسة جامعة </a:t>
                      </a:r>
                      <a:r>
                        <a:rPr kumimoji="0" lang="ar-SA" sz="4000" b="0" i="0" u="none" strike="noStrike" cap="none" normalizeH="0" baseline="0" dirty="0" err="1">
                          <a:ln>
                            <a:noFill/>
                          </a:ln>
                          <a:solidFill>
                            <a:schemeClr val="tx1"/>
                          </a:solidFill>
                          <a:effectLst/>
                          <a:latin typeface="Arial" charset="0"/>
                          <a:cs typeface="Arial" charset="0"/>
                        </a:rPr>
                        <a:t>رسولية.</a:t>
                      </a:r>
                      <a:r>
                        <a:rPr kumimoji="0" lang="ar-SA" sz="4000" b="0" i="0" u="none" strike="noStrike" cap="none" normalizeH="0" baseline="0" dirty="0">
                          <a:ln>
                            <a:noFill/>
                          </a:ln>
                          <a:solidFill>
                            <a:schemeClr val="tx1"/>
                          </a:solidFill>
                          <a:effectLst/>
                          <a:latin typeface="Arial" charset="0"/>
                          <a:cs typeface="Arial" charset="0"/>
                        </a:rPr>
                        <a:t> ونعترف بمعمودية واحدة لمغفرة الخطايا.</a:t>
                      </a:r>
                      <a:r>
                        <a:rPr kumimoji="0" lang="fr-FR" sz="4000" b="0" i="0" u="none" strike="noStrike" cap="none" normalizeH="0" baseline="0" dirty="0">
                          <a:ln>
                            <a:noFill/>
                          </a:ln>
                          <a:solidFill>
                            <a:schemeClr val="tx1"/>
                          </a:solidFill>
                          <a:effectLst/>
                          <a:latin typeface="Arial" charset="0"/>
                          <a:cs typeface="Arial" charset="0"/>
                        </a:rPr>
                        <a:t> </a:t>
                      </a:r>
                    </a:p>
                    <a:p>
                      <a:pPr marL="0" marR="0" lvl="0" indent="0" algn="just" defTabSz="914400" rtl="1" eaLnBrk="1" fontAlgn="base" latinLnBrk="0" hangingPunct="1">
                        <a:lnSpc>
                          <a:spcPct val="110000"/>
                        </a:lnSpc>
                        <a:spcBef>
                          <a:spcPts val="0"/>
                        </a:spcBef>
                        <a:spcAft>
                          <a:spcPct val="0"/>
                        </a:spcAft>
                        <a:buClrTx/>
                        <a:buSzTx/>
                        <a:buFontTx/>
                        <a:buNone/>
                        <a:tabLst/>
                        <a:defRPr/>
                      </a:pPr>
                      <a:r>
                        <a:rPr kumimoji="0" lang="ar-SA" sz="4000" b="0" i="0" u="none" strike="noStrike" cap="none" normalizeH="0" baseline="0" dirty="0">
                          <a:ln>
                            <a:noFill/>
                          </a:ln>
                          <a:solidFill>
                            <a:schemeClr val="tx1"/>
                          </a:solidFill>
                          <a:effectLst/>
                          <a:latin typeface="Arial" charset="0"/>
                          <a:cs typeface="Arial" charset="0"/>
                        </a:rPr>
                        <a:t>ونعترف بمعمودية واحدة لمغفرة الخطايا.</a:t>
                      </a:r>
                      <a:endParaRPr kumimoji="0" lang="ar-EG" sz="4000" b="0" i="0" u="none" strike="noStrike" cap="none" normalizeH="0" baseline="0" dirty="0">
                        <a:ln>
                          <a:noFill/>
                        </a:ln>
                        <a:solidFill>
                          <a:schemeClr val="tx1"/>
                        </a:solidFill>
                        <a:effectLst/>
                        <a:latin typeface="Arial" charset="0"/>
                        <a:cs typeface="Arial" charset="0"/>
                      </a:endParaRPr>
                    </a:p>
                  </a:txBody>
                  <a:tcPr marL="121920" marR="121920" horzOverflow="overflow">
                    <a:lnL>
                      <a:noFill/>
                    </a:lnL>
                    <a:lnR cap="flat">
                      <a:noFill/>
                    </a:lnR>
                    <a:lnT cap="flat">
                      <a:noFill/>
                    </a:lnT>
                    <a:lnB cap="flat">
                      <a:noFill/>
                    </a:lnB>
                    <a:lnTlToBr>
                      <a:noFill/>
                    </a:lnTlToBr>
                    <a:lnBlToTr>
                      <a:noFill/>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2674383803"/>
      </p:ext>
    </p:extLst>
  </p:cSld>
  <p:clrMapOvr>
    <a:masterClrMapping/>
  </p:clrMapOvr>
  <p:transition/>
</p:sld>
</file>

<file path=ppt/slides/slide8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5171" name="Text Box 2"/>
          <p:cNvSpPr txBox="1">
            <a:spLocks noChangeArrowheads="1"/>
          </p:cNvSpPr>
          <p:nvPr/>
        </p:nvSpPr>
        <p:spPr bwMode="auto">
          <a:xfrm>
            <a:off x="4449234" y="498475"/>
            <a:ext cx="184731" cy="584775"/>
          </a:xfrm>
          <a:prstGeom prst="rect">
            <a:avLst/>
          </a:prstGeom>
          <a:noFill/>
          <a:ln w="9525">
            <a:noFill/>
            <a:miter lim="800000"/>
            <a:headEnd/>
            <a:tailEnd/>
          </a:ln>
        </p:spPr>
        <p:txBody>
          <a:bodyPr wrap="none">
            <a:spAutoFit/>
          </a:bodyPr>
          <a:lstStyle/>
          <a:p>
            <a:pPr defTabSz="1219170" fontAlgn="base">
              <a:spcBef>
                <a:spcPct val="0"/>
              </a:spcBef>
              <a:spcAft>
                <a:spcPct val="0"/>
              </a:spcAft>
              <a:defRPr/>
            </a:pPr>
            <a:endParaRPr lang="en-CA" sz="3200">
              <a:solidFill>
                <a:srgbClr val="FFFFFF"/>
              </a:solidFill>
              <a:latin typeface="Times New Roman" pitchFamily="18" charset="0"/>
              <a:cs typeface="Arial" charset="0"/>
            </a:endParaRPr>
          </a:p>
        </p:txBody>
      </p:sp>
      <p:graphicFrame>
        <p:nvGraphicFramePr>
          <p:cNvPr id="2" name="Tableau 1">
            <a:extLst>
              <a:ext uri="{FF2B5EF4-FFF2-40B4-BE49-F238E27FC236}">
                <a16:creationId xmlns:a16="http://schemas.microsoft.com/office/drawing/2014/main" id="{4BEBCAAA-1469-4B15-8527-F59057C9B0E9}"/>
              </a:ext>
            </a:extLst>
          </p:cNvPr>
          <p:cNvGraphicFramePr>
            <a:graphicFrameLocks noGrp="1"/>
          </p:cNvGraphicFramePr>
          <p:nvPr>
            <p:extLst>
              <p:ext uri="{D42A27DB-BD31-4B8C-83A1-F6EECF244321}">
                <p14:modId xmlns:p14="http://schemas.microsoft.com/office/powerpoint/2010/main" val="3388741505"/>
              </p:ext>
            </p:extLst>
          </p:nvPr>
        </p:nvGraphicFramePr>
        <p:xfrm>
          <a:off x="371364" y="836712"/>
          <a:ext cx="11449272" cy="4968240"/>
        </p:xfrm>
        <a:graphic>
          <a:graphicData uri="http://schemas.openxmlformats.org/drawingml/2006/table">
            <a:tbl>
              <a:tblPr firstRow="1" bandRow="1">
                <a:tableStyleId>{2D5ABB26-0587-4C30-8999-92F81FD0307C}</a:tableStyleId>
              </a:tblPr>
              <a:tblGrid>
                <a:gridCol w="3986945">
                  <a:extLst>
                    <a:ext uri="{9D8B030D-6E8A-4147-A177-3AD203B41FA5}">
                      <a16:colId xmlns:a16="http://schemas.microsoft.com/office/drawing/2014/main" val="2360606498"/>
                    </a:ext>
                  </a:extLst>
                </a:gridCol>
                <a:gridCol w="3873265">
                  <a:extLst>
                    <a:ext uri="{9D8B030D-6E8A-4147-A177-3AD203B41FA5}">
                      <a16:colId xmlns:a16="http://schemas.microsoft.com/office/drawing/2014/main" val="1032622066"/>
                    </a:ext>
                  </a:extLst>
                </a:gridCol>
                <a:gridCol w="3589062">
                  <a:extLst>
                    <a:ext uri="{9D8B030D-6E8A-4147-A177-3AD203B41FA5}">
                      <a16:colId xmlns:a16="http://schemas.microsoft.com/office/drawing/2014/main" val="344974525"/>
                    </a:ext>
                  </a:extLst>
                </a:gridCol>
              </a:tblGrid>
              <a:tr h="4358640">
                <a:tc>
                  <a:txBody>
                    <a:bodyPr/>
                    <a:lstStyle/>
                    <a:p>
                      <a:pPr marL="0" marR="0" lvl="0" indent="0" algn="just" defTabSz="914400" rtl="0" eaLnBrk="1" fontAlgn="base" latinLnBrk="0" hangingPunct="1">
                        <a:lnSpc>
                          <a:spcPct val="100000"/>
                        </a:lnSpc>
                        <a:spcBef>
                          <a:spcPct val="20000"/>
                        </a:spcBef>
                        <a:spcAft>
                          <a:spcPct val="0"/>
                        </a:spcAft>
                        <a:buClrTx/>
                        <a:buSzTx/>
                        <a:buFontTx/>
                        <a:buNone/>
                        <a:tabLst/>
                      </a:pPr>
                      <a:r>
                        <a:rPr kumimoji="0" lang="en-US" sz="4000" b="0" i="0" u="none" strike="noStrike" cap="none" normalizeH="0" baseline="0" dirty="0" err="1">
                          <a:ln>
                            <a:noFill/>
                          </a:ln>
                          <a:solidFill>
                            <a:schemeClr val="tx1"/>
                          </a:solidFill>
                          <a:effectLst/>
                          <a:latin typeface="Coptic1" pitchFamily="2" charset="0"/>
                          <a:cs typeface="Times New Roman" pitchFamily="18" charset="0"/>
                        </a:rPr>
                        <a:t>Tenjoust</a:t>
                      </a:r>
                      <a:r>
                        <a:rPr kumimoji="0" lang="en-US" sz="4000" b="0" i="0" u="none" strike="noStrike" cap="none" normalizeH="0" baseline="0" dirty="0">
                          <a:ln>
                            <a:noFill/>
                          </a:ln>
                          <a:solidFill>
                            <a:schemeClr val="tx1"/>
                          </a:solidFill>
                          <a:effectLst/>
                          <a:latin typeface="Coptic1" pitchFamily="2" charset="0"/>
                          <a:cs typeface="Times New Roman" pitchFamily="18" charset="0"/>
                        </a:rPr>
                        <a:t> </a:t>
                      </a:r>
                      <a:r>
                        <a:rPr kumimoji="0" lang="en-US" sz="4000" b="0" i="0" u="none" strike="noStrike" cap="none" normalizeH="0" baseline="0" dirty="0" err="1">
                          <a:ln>
                            <a:noFill/>
                          </a:ln>
                          <a:solidFill>
                            <a:schemeClr val="tx1"/>
                          </a:solidFill>
                          <a:effectLst/>
                          <a:latin typeface="Coptic1" pitchFamily="2" charset="0"/>
                          <a:cs typeface="Times New Roman" pitchFamily="18" charset="0"/>
                        </a:rPr>
                        <a:t>e~bol</a:t>
                      </a:r>
                      <a:r>
                        <a:rPr kumimoji="0" lang="en-US" sz="4000" b="0" i="0" u="none" strike="noStrike" cap="none" normalizeH="0" baseline="0" dirty="0">
                          <a:ln>
                            <a:noFill/>
                          </a:ln>
                          <a:solidFill>
                            <a:schemeClr val="tx1"/>
                          </a:solidFill>
                          <a:effectLst/>
                          <a:latin typeface="Coptic1" pitchFamily="2" charset="0"/>
                          <a:cs typeface="Times New Roman" pitchFamily="18" charset="0"/>
                        </a:rPr>
                        <a:t> </a:t>
                      </a:r>
                      <a:r>
                        <a:rPr kumimoji="0" lang="en-US" sz="4000" b="0" i="0" u="none" strike="noStrike" cap="none" normalizeH="0" baseline="0" dirty="0" err="1">
                          <a:ln>
                            <a:noFill/>
                          </a:ln>
                          <a:solidFill>
                            <a:schemeClr val="tx1"/>
                          </a:solidFill>
                          <a:effectLst/>
                          <a:latin typeface="Coptic1" pitchFamily="2" charset="0"/>
                          <a:cs typeface="Times New Roman" pitchFamily="18" charset="0"/>
                        </a:rPr>
                        <a:t>qat~h</a:t>
                      </a:r>
                      <a:r>
                        <a:rPr kumimoji="0" lang="en-US" sz="4000" b="0" i="0" u="none" strike="noStrike" cap="none" normalizeH="0" baseline="0" dirty="0">
                          <a:ln>
                            <a:noFill/>
                          </a:ln>
                          <a:solidFill>
                            <a:schemeClr val="tx1"/>
                          </a:solidFill>
                          <a:effectLst/>
                          <a:latin typeface="Coptic1" pitchFamily="2" charset="0"/>
                          <a:cs typeface="Times New Roman" pitchFamily="18" charset="0"/>
                        </a:rPr>
                        <a:t>/ n~]</a:t>
                      </a:r>
                      <a:r>
                        <a:rPr kumimoji="0" lang="en-US" sz="4000" b="0" i="0" u="none" strike="noStrike" cap="none" normalizeH="0" baseline="0" dirty="0" err="1">
                          <a:ln>
                            <a:noFill/>
                          </a:ln>
                          <a:solidFill>
                            <a:schemeClr val="tx1"/>
                          </a:solidFill>
                          <a:effectLst/>
                          <a:latin typeface="Coptic1" pitchFamily="2" charset="0"/>
                          <a:cs typeface="Times New Roman" pitchFamily="18" charset="0"/>
                        </a:rPr>
                        <a:t>a~nactacic</a:t>
                      </a:r>
                      <a:r>
                        <a:rPr kumimoji="0" lang="en-US" sz="4000" b="0" i="0" u="none" strike="noStrike" cap="none" normalizeH="0" baseline="0" dirty="0">
                          <a:ln>
                            <a:noFill/>
                          </a:ln>
                          <a:solidFill>
                            <a:schemeClr val="tx1"/>
                          </a:solidFill>
                          <a:effectLst/>
                          <a:latin typeface="Coptic1" pitchFamily="2" charset="0"/>
                          <a:cs typeface="Times New Roman" pitchFamily="18" charset="0"/>
                        </a:rPr>
                        <a:t> </a:t>
                      </a:r>
                      <a:r>
                        <a:rPr kumimoji="0" lang="en-US" sz="4000" b="0" i="0" u="none" strike="noStrike" cap="none" normalizeH="0" baseline="0" dirty="0" err="1">
                          <a:ln>
                            <a:noFill/>
                          </a:ln>
                          <a:solidFill>
                            <a:schemeClr val="tx1"/>
                          </a:solidFill>
                          <a:effectLst/>
                          <a:latin typeface="Coptic1" pitchFamily="2" charset="0"/>
                          <a:cs typeface="Times New Roman" pitchFamily="18" charset="0"/>
                        </a:rPr>
                        <a:t>n~te</a:t>
                      </a:r>
                      <a:r>
                        <a:rPr kumimoji="0" lang="en-US" sz="4000" b="0" i="0" u="none" strike="noStrike" cap="none" normalizeH="0" baseline="0" dirty="0">
                          <a:ln>
                            <a:noFill/>
                          </a:ln>
                          <a:solidFill>
                            <a:schemeClr val="tx1"/>
                          </a:solidFill>
                          <a:effectLst/>
                          <a:latin typeface="Coptic1" pitchFamily="2" charset="0"/>
                          <a:cs typeface="Times New Roman" pitchFamily="18" charset="0"/>
                        </a:rPr>
                        <a:t> </a:t>
                      </a:r>
                      <a:r>
                        <a:rPr kumimoji="0" lang="en-US" sz="4000" b="0" i="0" u="none" strike="noStrike" cap="none" normalizeH="0" baseline="0" dirty="0" err="1">
                          <a:ln>
                            <a:noFill/>
                          </a:ln>
                          <a:solidFill>
                            <a:schemeClr val="tx1"/>
                          </a:solidFill>
                          <a:effectLst/>
                          <a:latin typeface="Coptic1" pitchFamily="2" charset="0"/>
                          <a:cs typeface="Times New Roman" pitchFamily="18" charset="0"/>
                        </a:rPr>
                        <a:t>nirefmwout</a:t>
                      </a:r>
                      <a:r>
                        <a:rPr kumimoji="0" lang="en-US" sz="4000" b="0" i="0" u="none" strike="noStrike" cap="none" normalizeH="0" baseline="0" dirty="0">
                          <a:ln>
                            <a:noFill/>
                          </a:ln>
                          <a:solidFill>
                            <a:schemeClr val="tx1"/>
                          </a:solidFill>
                          <a:effectLst/>
                          <a:latin typeface="Coptic1" pitchFamily="2" charset="0"/>
                          <a:cs typeface="Times New Roman" pitchFamily="18" charset="0"/>
                        </a:rPr>
                        <a:t>: </a:t>
                      </a:r>
                      <a:r>
                        <a:rPr kumimoji="0" lang="en-US" sz="4000" b="0" i="0" u="none" strike="noStrike" cap="none" normalizeH="0" baseline="0" dirty="0" err="1">
                          <a:ln>
                            <a:noFill/>
                          </a:ln>
                          <a:solidFill>
                            <a:schemeClr val="tx1"/>
                          </a:solidFill>
                          <a:effectLst/>
                          <a:latin typeface="Coptic1" pitchFamily="2" charset="0"/>
                          <a:cs typeface="Times New Roman" pitchFamily="18" charset="0"/>
                        </a:rPr>
                        <a:t>nem</a:t>
                      </a:r>
                      <a:r>
                        <a:rPr kumimoji="0" lang="en-US" sz="4000" b="0" i="0" u="none" strike="noStrike" cap="none" normalizeH="0" baseline="0" dirty="0">
                          <a:ln>
                            <a:noFill/>
                          </a:ln>
                          <a:solidFill>
                            <a:schemeClr val="tx1"/>
                          </a:solidFill>
                          <a:effectLst/>
                          <a:latin typeface="Coptic1" pitchFamily="2" charset="0"/>
                          <a:cs typeface="Times New Roman" pitchFamily="18" charset="0"/>
                        </a:rPr>
                        <a:t> </a:t>
                      </a:r>
                      <a:r>
                        <a:rPr kumimoji="0" lang="en-US" sz="4000" b="0" i="0" u="none" strike="noStrike" cap="none" normalizeH="0" baseline="0" dirty="0" err="1">
                          <a:ln>
                            <a:noFill/>
                          </a:ln>
                          <a:solidFill>
                            <a:schemeClr val="tx1"/>
                          </a:solidFill>
                          <a:effectLst/>
                          <a:latin typeface="Coptic1" pitchFamily="2" charset="0"/>
                          <a:cs typeface="Times New Roman" pitchFamily="18" charset="0"/>
                        </a:rPr>
                        <a:t>piwnq</a:t>
                      </a:r>
                      <a:r>
                        <a:rPr kumimoji="0" lang="en-US" sz="4000" b="0" i="0" u="none" strike="noStrike" cap="none" normalizeH="0" baseline="0" dirty="0">
                          <a:ln>
                            <a:noFill/>
                          </a:ln>
                          <a:solidFill>
                            <a:schemeClr val="tx1"/>
                          </a:solidFill>
                          <a:effectLst/>
                          <a:latin typeface="Coptic1" pitchFamily="2" charset="0"/>
                          <a:cs typeface="Times New Roman" pitchFamily="18" charset="0"/>
                        </a:rPr>
                        <a:t> </a:t>
                      </a:r>
                      <a:r>
                        <a:rPr kumimoji="0" lang="en-US" sz="4000" b="0" i="0" u="none" strike="noStrike" cap="none" normalizeH="0" baseline="0" dirty="0" err="1">
                          <a:ln>
                            <a:noFill/>
                          </a:ln>
                          <a:solidFill>
                            <a:schemeClr val="tx1"/>
                          </a:solidFill>
                          <a:effectLst/>
                          <a:latin typeface="Coptic1" pitchFamily="2" charset="0"/>
                          <a:cs typeface="Times New Roman" pitchFamily="18" charset="0"/>
                        </a:rPr>
                        <a:t>n~te</a:t>
                      </a:r>
                      <a:r>
                        <a:rPr kumimoji="0" lang="en-US" sz="4000" b="0" i="0" u="none" strike="noStrike" cap="none" normalizeH="0" baseline="0" dirty="0">
                          <a:ln>
                            <a:noFill/>
                          </a:ln>
                          <a:solidFill>
                            <a:schemeClr val="tx1"/>
                          </a:solidFill>
                          <a:effectLst/>
                          <a:latin typeface="Coptic1" pitchFamily="2" charset="0"/>
                          <a:cs typeface="Times New Roman" pitchFamily="18" charset="0"/>
                        </a:rPr>
                        <a:t> </a:t>
                      </a:r>
                      <a:r>
                        <a:rPr kumimoji="0" lang="en-US" sz="4000" b="0" i="0" u="none" strike="noStrike" cap="none" normalizeH="0" baseline="0" dirty="0" err="1">
                          <a:ln>
                            <a:noFill/>
                          </a:ln>
                          <a:solidFill>
                            <a:schemeClr val="tx1"/>
                          </a:solidFill>
                          <a:effectLst/>
                          <a:latin typeface="Coptic1" pitchFamily="2" charset="0"/>
                          <a:cs typeface="Times New Roman" pitchFamily="18" charset="0"/>
                        </a:rPr>
                        <a:t>pie~wn</a:t>
                      </a:r>
                      <a:r>
                        <a:rPr kumimoji="0" lang="en-US" sz="4000" b="0" i="0" u="none" strike="noStrike" cap="none" normalizeH="0" baseline="0" dirty="0">
                          <a:ln>
                            <a:noFill/>
                          </a:ln>
                          <a:solidFill>
                            <a:schemeClr val="tx1"/>
                          </a:solidFill>
                          <a:effectLst/>
                          <a:latin typeface="Coptic1" pitchFamily="2" charset="0"/>
                          <a:cs typeface="Times New Roman" pitchFamily="18" charset="0"/>
                        </a:rPr>
                        <a:t> </a:t>
                      </a:r>
                      <a:r>
                        <a:rPr kumimoji="0" lang="en-US" sz="4000" b="0" i="0" u="none" strike="noStrike" cap="none" normalizeH="0" baseline="0" dirty="0" err="1">
                          <a:ln>
                            <a:noFill/>
                          </a:ln>
                          <a:solidFill>
                            <a:schemeClr val="tx1"/>
                          </a:solidFill>
                          <a:effectLst/>
                          <a:latin typeface="Coptic1" pitchFamily="2" charset="0"/>
                          <a:cs typeface="Times New Roman" pitchFamily="18" charset="0"/>
                        </a:rPr>
                        <a:t>eyn</a:t>
                      </a:r>
                      <a:r>
                        <a:rPr kumimoji="0" lang="en-US" sz="4000" b="0" i="0" u="none" strike="noStrike" cap="none" normalizeH="0" baseline="0" dirty="0">
                          <a:ln>
                            <a:noFill/>
                          </a:ln>
                          <a:solidFill>
                            <a:schemeClr val="tx1"/>
                          </a:solidFill>
                          <a:effectLst/>
                          <a:latin typeface="Coptic1" pitchFamily="2" charset="0"/>
                          <a:cs typeface="Times New Roman" pitchFamily="18" charset="0"/>
                        </a:rPr>
                        <a:t>/</a:t>
                      </a:r>
                      <a:r>
                        <a:rPr kumimoji="0" lang="en-US" sz="4000" b="0" i="0" u="none" strike="noStrike" cap="none" normalizeH="0" baseline="0" dirty="0" err="1">
                          <a:ln>
                            <a:noFill/>
                          </a:ln>
                          <a:solidFill>
                            <a:schemeClr val="tx1"/>
                          </a:solidFill>
                          <a:effectLst/>
                          <a:latin typeface="Coptic1" pitchFamily="2" charset="0"/>
                          <a:cs typeface="Times New Roman" pitchFamily="18" charset="0"/>
                        </a:rPr>
                        <a:t>ou</a:t>
                      </a:r>
                      <a:r>
                        <a:rPr kumimoji="0" lang="en-US" sz="4000" b="0" i="0" u="none" strike="noStrike" cap="none" normalizeH="0" baseline="0" dirty="0">
                          <a:ln>
                            <a:noFill/>
                          </a:ln>
                          <a:solidFill>
                            <a:schemeClr val="tx1"/>
                          </a:solidFill>
                          <a:effectLst/>
                          <a:latin typeface="Coptic1" pitchFamily="2" charset="0"/>
                          <a:cs typeface="Times New Roman" pitchFamily="18" charset="0"/>
                        </a:rPr>
                        <a:t>: Am/n</a:t>
                      </a:r>
                      <a:endParaRPr kumimoji="0" lang="en-US" sz="4000" b="0" i="0" u="none" strike="noStrike" cap="none" normalizeH="0" baseline="0" dirty="0">
                        <a:ln>
                          <a:noFill/>
                        </a:ln>
                        <a:solidFill>
                          <a:schemeClr val="tx1"/>
                        </a:solidFill>
                        <a:effectLst/>
                        <a:latin typeface="Arial" charset="0"/>
                        <a:cs typeface="Arial" charset="0"/>
                      </a:endParaRPr>
                    </a:p>
                  </a:txBody>
                  <a:tcPr marL="121920" marR="121920" horzOverflow="overflow"/>
                </a:tc>
                <a:tc>
                  <a:txBody>
                    <a:bodyPr/>
                    <a:lstStyle/>
                    <a:p>
                      <a:pPr marL="0" marR="0" lvl="0" indent="0" algn="just" defTabSz="914400" rtl="0" eaLnBrk="1" fontAlgn="base" latinLnBrk="0" hangingPunct="1">
                        <a:lnSpc>
                          <a:spcPct val="100000"/>
                        </a:lnSpc>
                        <a:spcBef>
                          <a:spcPct val="20000"/>
                        </a:spcBef>
                        <a:spcAft>
                          <a:spcPct val="0"/>
                        </a:spcAft>
                        <a:buClrTx/>
                        <a:buSzTx/>
                        <a:buFontTx/>
                        <a:buNone/>
                        <a:tabLst/>
                        <a:defRPr/>
                      </a:pPr>
                      <a:r>
                        <a:rPr kumimoji="0" lang="fr-CA" sz="4300" b="0" i="0" u="none" strike="noStrike" cap="none" normalizeH="0" baseline="0" dirty="0">
                          <a:ln>
                            <a:noFill/>
                          </a:ln>
                          <a:solidFill>
                            <a:schemeClr val="tx1"/>
                          </a:solidFill>
                          <a:effectLst/>
                          <a:latin typeface="Arial" charset="0"/>
                          <a:cs typeface="Arial" charset="0"/>
                        </a:rPr>
                        <a:t>J’attends la résurrection des morts et la vie du monde à venir.  Amen.</a:t>
                      </a:r>
                      <a:endParaRPr kumimoji="0" lang="en-US" sz="4300" b="0" i="0" u="none" strike="noStrike" cap="none" normalizeH="0" baseline="0" dirty="0">
                        <a:ln>
                          <a:noFill/>
                        </a:ln>
                        <a:solidFill>
                          <a:schemeClr val="tx1"/>
                        </a:solidFill>
                        <a:effectLst/>
                        <a:latin typeface="Arial" charset="0"/>
                        <a:cs typeface="Arial" charset="0"/>
                      </a:endParaRPr>
                    </a:p>
                  </a:txBody>
                  <a:tcPr marL="121920" marR="121920" horzOverflow="overflow"/>
                </a:tc>
                <a:tc>
                  <a:txBody>
                    <a:bodyPr/>
                    <a:lstStyle/>
                    <a:p>
                      <a:pPr marL="0" marR="0" lvl="0" indent="0" algn="just" defTabSz="914400" rtl="1" eaLnBrk="1" fontAlgn="base" latinLnBrk="0" hangingPunct="1">
                        <a:lnSpc>
                          <a:spcPct val="100000"/>
                        </a:lnSpc>
                        <a:spcBef>
                          <a:spcPct val="20000"/>
                        </a:spcBef>
                        <a:spcAft>
                          <a:spcPct val="0"/>
                        </a:spcAft>
                        <a:buClrTx/>
                        <a:buSzTx/>
                        <a:buFontTx/>
                        <a:buNone/>
                        <a:tabLst/>
                      </a:pPr>
                      <a:r>
                        <a:rPr kumimoji="0" lang="ar-SA" sz="4300" b="0" i="0" u="none" strike="noStrike" cap="none" normalizeH="0" baseline="0" dirty="0">
                          <a:ln>
                            <a:noFill/>
                          </a:ln>
                          <a:solidFill>
                            <a:schemeClr val="tx1"/>
                          </a:solidFill>
                          <a:effectLst/>
                          <a:latin typeface="Arial" charset="0"/>
                          <a:cs typeface="Arial" charset="0"/>
                        </a:rPr>
                        <a:t>وننتظر قيامَةَ الأموات وحياة الدهر </a:t>
                      </a:r>
                      <a:r>
                        <a:rPr kumimoji="0" lang="ar-SA" sz="4300" b="0" i="0" u="none" strike="noStrike" cap="none" normalizeH="0" baseline="0" dirty="0" err="1">
                          <a:ln>
                            <a:noFill/>
                          </a:ln>
                          <a:solidFill>
                            <a:schemeClr val="tx1"/>
                          </a:solidFill>
                          <a:effectLst/>
                          <a:latin typeface="Arial" charset="0"/>
                          <a:cs typeface="Arial" charset="0"/>
                        </a:rPr>
                        <a:t>الآتى</a:t>
                      </a:r>
                      <a:r>
                        <a:rPr kumimoji="0" lang="fr-FR" sz="4300" b="0" i="0" u="none" strike="noStrike" cap="none" normalizeH="0" baseline="0" dirty="0">
                          <a:ln>
                            <a:noFill/>
                          </a:ln>
                          <a:solidFill>
                            <a:schemeClr val="tx1"/>
                          </a:solidFill>
                          <a:effectLst/>
                          <a:latin typeface="Arial" charset="0"/>
                          <a:cs typeface="Arial" charset="0"/>
                        </a:rPr>
                        <a:t> </a:t>
                      </a:r>
                      <a:r>
                        <a:rPr kumimoji="0" lang="ar-SA" sz="4300" b="0" i="0" u="none" strike="noStrike" cap="none" normalizeH="0" baseline="0" dirty="0">
                          <a:ln>
                            <a:noFill/>
                          </a:ln>
                          <a:solidFill>
                            <a:schemeClr val="tx1"/>
                          </a:solidFill>
                          <a:effectLst/>
                          <a:latin typeface="Arial" charset="0"/>
                          <a:cs typeface="Arial" charset="0"/>
                        </a:rPr>
                        <a:t>آمين.</a:t>
                      </a:r>
                      <a:endParaRPr kumimoji="0" lang="en-US" sz="4300" b="0" i="0" u="none" strike="noStrike" cap="none" normalizeH="0" baseline="0" dirty="0">
                        <a:ln>
                          <a:noFill/>
                        </a:ln>
                        <a:solidFill>
                          <a:schemeClr val="tx1"/>
                        </a:solidFill>
                        <a:effectLst/>
                        <a:latin typeface="Arial" charset="0"/>
                        <a:cs typeface="Arial" charset="0"/>
                      </a:endParaRPr>
                    </a:p>
                  </a:txBody>
                  <a:tcPr marL="121920" marR="121920" horzOverflow="overflow"/>
                </a:tc>
                <a:extLst>
                  <a:ext uri="{0D108BD9-81ED-4DB2-BD59-A6C34878D82A}">
                    <a16:rowId xmlns:a16="http://schemas.microsoft.com/office/drawing/2014/main" val="2879642712"/>
                  </a:ext>
                </a:extLst>
              </a:tr>
            </a:tbl>
          </a:graphicData>
        </a:graphic>
      </p:graphicFrame>
      <p:sp>
        <p:nvSpPr>
          <p:cNvPr id="3" name="Text Box 20">
            <a:hlinkClick r:id="rId2" action="ppaction://hlinksldjump"/>
            <a:extLst>
              <a:ext uri="{FF2B5EF4-FFF2-40B4-BE49-F238E27FC236}">
                <a16:creationId xmlns:a16="http://schemas.microsoft.com/office/drawing/2014/main" id="{CCD444E8-E2D6-EED7-8FEB-085767040FF6}"/>
              </a:ext>
            </a:extLst>
          </p:cNvPr>
          <p:cNvSpPr txBox="1">
            <a:spLocks noChangeArrowheads="1"/>
          </p:cNvSpPr>
          <p:nvPr/>
        </p:nvSpPr>
        <p:spPr bwMode="auto">
          <a:xfrm>
            <a:off x="8400256" y="5804952"/>
            <a:ext cx="3345160" cy="707886"/>
          </a:xfrm>
          <a:prstGeom prst="rect">
            <a:avLst/>
          </a:prstGeom>
          <a:solidFill>
            <a:srgbClr val="800000"/>
          </a:solidFill>
          <a:ln w="57150" cmpd="thickThin">
            <a:solidFill>
              <a:schemeClr val="tx1"/>
            </a:solidFill>
            <a:miter lim="800000"/>
            <a:headEnd/>
            <a:tailEnd/>
          </a:ln>
        </p:spPr>
        <p:txBody>
          <a:bodyPr wrap="square">
            <a:spAutoFit/>
          </a:bodyPr>
          <a:lstStyle/>
          <a:p>
            <a:pPr algn="ctr" fontAlgn="base">
              <a:spcBef>
                <a:spcPct val="0"/>
              </a:spcBef>
              <a:spcAft>
                <a:spcPct val="0"/>
              </a:spcAft>
              <a:defRPr/>
            </a:pPr>
            <a:r>
              <a:rPr lang="pt-BR" sz="2000" b="0" i="0" dirty="0">
                <a:solidFill>
                  <a:schemeClr val="bg1"/>
                </a:solidFill>
                <a:effectLst/>
                <a:latin typeface="Helvetica Neue"/>
              </a:rPr>
              <a:t>Aspasmos Adam </a:t>
            </a:r>
          </a:p>
          <a:p>
            <a:pPr algn="ctr" fontAlgn="base">
              <a:spcBef>
                <a:spcPct val="0"/>
              </a:spcBef>
              <a:spcAft>
                <a:spcPct val="0"/>
              </a:spcAft>
              <a:defRPr/>
            </a:pPr>
            <a:r>
              <a:rPr lang="pt-BR" sz="2000" b="0" i="0" dirty="0">
                <a:solidFill>
                  <a:schemeClr val="bg1"/>
                </a:solidFill>
                <a:effectLst/>
                <a:latin typeface="Coptic1" pitchFamily="2" charset="0"/>
              </a:rPr>
              <a:t>Piwik n~te p~wnq</a:t>
            </a:r>
          </a:p>
        </p:txBody>
      </p:sp>
    </p:spTree>
    <p:extLst>
      <p:ext uri="{BB962C8B-B14F-4D97-AF65-F5344CB8AC3E}">
        <p14:creationId xmlns:p14="http://schemas.microsoft.com/office/powerpoint/2010/main" val="482918779"/>
      </p:ext>
    </p:extLst>
  </p:cSld>
  <p:clrMapOvr>
    <a:masterClrMapping/>
  </p:clrMapOvr>
  <p:transition/>
</p:sld>
</file>

<file path=ppt/slides/slide818.xml><?xml version="1.0" encoding="utf-8"?>
<p:sld xmlns:a="http://schemas.openxmlformats.org/drawingml/2006/main" xmlns:r="http://schemas.openxmlformats.org/officeDocument/2006/relationships" xmlns:p="http://schemas.openxmlformats.org/presentationml/2006/main" showMasterPhAnim="0" show="0">
  <p:cSld>
    <p:spTree>
      <p:nvGrpSpPr>
        <p:cNvPr id="1" name=""/>
        <p:cNvGrpSpPr/>
        <p:nvPr/>
      </p:nvGrpSpPr>
      <p:grpSpPr>
        <a:xfrm>
          <a:off x="0" y="0"/>
          <a:ext cx="0" cy="0"/>
          <a:chOff x="0" y="0"/>
          <a:chExt cx="0" cy="0"/>
        </a:xfrm>
      </p:grpSpPr>
      <p:sp>
        <p:nvSpPr>
          <p:cNvPr id="11694082" name="Text Box 2"/>
          <p:cNvSpPr txBox="1">
            <a:spLocks noChangeArrowheads="1"/>
          </p:cNvSpPr>
          <p:nvPr/>
        </p:nvSpPr>
        <p:spPr bwMode="auto">
          <a:xfrm>
            <a:off x="4449234" y="498475"/>
            <a:ext cx="184731" cy="584775"/>
          </a:xfrm>
          <a:prstGeom prst="rect">
            <a:avLst/>
          </a:prstGeom>
          <a:noFill/>
          <a:ln w="9525">
            <a:noFill/>
            <a:miter lim="800000"/>
            <a:headEnd/>
            <a:tailEnd/>
          </a:ln>
          <a:effectLst/>
        </p:spPr>
        <p:txBody>
          <a:bodyPr wrap="none">
            <a:spAutoFit/>
          </a:bodyPr>
          <a:lstStyle/>
          <a:p>
            <a:pPr>
              <a:spcBef>
                <a:spcPct val="0"/>
              </a:spcBef>
            </a:pPr>
            <a:endParaRPr lang="en-CA" sz="3200">
              <a:latin typeface="Times New Roman" pitchFamily="18" charset="0"/>
            </a:endParaRPr>
          </a:p>
        </p:txBody>
      </p:sp>
      <p:graphicFrame>
        <p:nvGraphicFramePr>
          <p:cNvPr id="11694108" name="Group 28"/>
          <p:cNvGraphicFramePr>
            <a:graphicFrameLocks noGrp="1"/>
          </p:cNvGraphicFramePr>
          <p:nvPr>
            <p:extLst>
              <p:ext uri="{D42A27DB-BD31-4B8C-83A1-F6EECF244321}">
                <p14:modId xmlns:p14="http://schemas.microsoft.com/office/powerpoint/2010/main" val="221280322"/>
              </p:ext>
            </p:extLst>
          </p:nvPr>
        </p:nvGraphicFramePr>
        <p:xfrm>
          <a:off x="407368" y="1119127"/>
          <a:ext cx="11377264" cy="5270336"/>
        </p:xfrm>
        <a:graphic>
          <a:graphicData uri="http://schemas.openxmlformats.org/drawingml/2006/table">
            <a:tbl>
              <a:tblPr/>
              <a:tblGrid>
                <a:gridCol w="3960440">
                  <a:extLst>
                    <a:ext uri="{9D8B030D-6E8A-4147-A177-3AD203B41FA5}">
                      <a16:colId xmlns:a16="http://schemas.microsoft.com/office/drawing/2014/main" val="20000"/>
                    </a:ext>
                  </a:extLst>
                </a:gridCol>
                <a:gridCol w="3858808">
                  <a:extLst>
                    <a:ext uri="{9D8B030D-6E8A-4147-A177-3AD203B41FA5}">
                      <a16:colId xmlns:a16="http://schemas.microsoft.com/office/drawing/2014/main" val="20001"/>
                    </a:ext>
                  </a:extLst>
                </a:gridCol>
                <a:gridCol w="3558016">
                  <a:extLst>
                    <a:ext uri="{9D8B030D-6E8A-4147-A177-3AD203B41FA5}">
                      <a16:colId xmlns:a16="http://schemas.microsoft.com/office/drawing/2014/main" val="20002"/>
                    </a:ext>
                  </a:extLst>
                </a:gridCol>
              </a:tblGrid>
              <a:tr h="5270336">
                <a:tc>
                  <a:txBody>
                    <a:bodyPr/>
                    <a:lstStyle/>
                    <a:p>
                      <a:pPr marL="0" marR="0" lvl="0" indent="0" algn="just" defTabSz="914400" rtl="0" eaLnBrk="1" fontAlgn="base" latinLnBrk="0" hangingPunct="1">
                        <a:lnSpc>
                          <a:spcPct val="100000"/>
                        </a:lnSpc>
                        <a:spcBef>
                          <a:spcPct val="20000"/>
                        </a:spcBef>
                        <a:spcAft>
                          <a:spcPct val="0"/>
                        </a:spcAft>
                        <a:buClrTx/>
                        <a:buSzTx/>
                        <a:buFontTx/>
                        <a:buNone/>
                        <a:tabLst/>
                      </a:pPr>
                      <a:r>
                        <a:rPr kumimoji="0" lang="en-US" sz="4400" b="0" i="0" u="none" strike="noStrike" cap="none" normalizeH="0" baseline="0" dirty="0" err="1">
                          <a:ln>
                            <a:noFill/>
                          </a:ln>
                          <a:solidFill>
                            <a:schemeClr val="tx1"/>
                          </a:solidFill>
                          <a:effectLst/>
                          <a:latin typeface="Coptic1" pitchFamily="2" charset="0"/>
                          <a:cs typeface="Arial" charset="0"/>
                        </a:rPr>
                        <a:t>Piwik</a:t>
                      </a:r>
                      <a:r>
                        <a:rPr kumimoji="0" lang="en-US" sz="4400" b="0" i="0" u="none" strike="noStrike" cap="none" normalizeH="0" baseline="0" dirty="0">
                          <a:ln>
                            <a:noFill/>
                          </a:ln>
                          <a:solidFill>
                            <a:schemeClr val="tx1"/>
                          </a:solidFill>
                          <a:effectLst/>
                          <a:latin typeface="Coptic1" pitchFamily="2" charset="0"/>
                          <a:cs typeface="Arial" charset="0"/>
                        </a:rPr>
                        <a:t> </a:t>
                      </a:r>
                      <a:r>
                        <a:rPr kumimoji="0" lang="en-US" sz="4400" b="0" i="0" u="none" strike="noStrike" cap="none" normalizeH="0" baseline="0" dirty="0" err="1">
                          <a:ln>
                            <a:noFill/>
                          </a:ln>
                          <a:solidFill>
                            <a:schemeClr val="tx1"/>
                          </a:solidFill>
                          <a:effectLst/>
                          <a:latin typeface="Coptic1" pitchFamily="2" charset="0"/>
                          <a:cs typeface="Arial" charset="0"/>
                        </a:rPr>
                        <a:t>n~te</a:t>
                      </a:r>
                      <a:r>
                        <a:rPr kumimoji="0" lang="en-US" sz="4400" b="0" i="0" u="none" strike="noStrike" cap="none" normalizeH="0" baseline="0" dirty="0">
                          <a:ln>
                            <a:noFill/>
                          </a:ln>
                          <a:solidFill>
                            <a:schemeClr val="tx1"/>
                          </a:solidFill>
                          <a:effectLst/>
                          <a:latin typeface="Coptic1" pitchFamily="2" charset="0"/>
                          <a:cs typeface="Arial" charset="0"/>
                        </a:rPr>
                        <a:t> </a:t>
                      </a:r>
                      <a:r>
                        <a:rPr kumimoji="0" lang="en-US" sz="4400" b="0" i="0" u="none" strike="noStrike" cap="none" normalizeH="0" baseline="0" dirty="0" err="1">
                          <a:ln>
                            <a:noFill/>
                          </a:ln>
                          <a:solidFill>
                            <a:schemeClr val="tx1"/>
                          </a:solidFill>
                          <a:effectLst/>
                          <a:latin typeface="Coptic1" pitchFamily="2" charset="0"/>
                          <a:cs typeface="Arial" charset="0"/>
                        </a:rPr>
                        <a:t>p~wnq</a:t>
                      </a:r>
                      <a:r>
                        <a:rPr kumimoji="0" lang="en-US" sz="4400" b="0" i="0" u="none" strike="noStrike" cap="none" normalizeH="0" baseline="0" dirty="0">
                          <a:ln>
                            <a:noFill/>
                          </a:ln>
                          <a:solidFill>
                            <a:schemeClr val="tx1"/>
                          </a:solidFill>
                          <a:effectLst/>
                          <a:latin typeface="Coptic1" pitchFamily="2" charset="0"/>
                          <a:cs typeface="Arial" charset="0"/>
                        </a:rPr>
                        <a:t>: </a:t>
                      </a:r>
                      <a:r>
                        <a:rPr kumimoji="0" lang="en-US" sz="4400" b="0" i="0" u="none" strike="noStrike" cap="none" normalizeH="0" baseline="0" dirty="0" err="1">
                          <a:ln>
                            <a:noFill/>
                          </a:ln>
                          <a:solidFill>
                            <a:schemeClr val="tx1"/>
                          </a:solidFill>
                          <a:effectLst/>
                          <a:latin typeface="Coptic1" pitchFamily="2" charset="0"/>
                          <a:cs typeface="Arial" charset="0"/>
                        </a:rPr>
                        <a:t>e~tafi</a:t>
                      </a:r>
                      <a:r>
                        <a:rPr kumimoji="0" lang="en-US" sz="4400" b="0" i="0" u="none" strike="noStrike" cap="none" normalizeH="0" baseline="0" dirty="0">
                          <a:ln>
                            <a:noFill/>
                          </a:ln>
                          <a:solidFill>
                            <a:schemeClr val="tx1"/>
                          </a:solidFill>
                          <a:effectLst/>
                          <a:latin typeface="Coptic1" pitchFamily="2" charset="0"/>
                          <a:cs typeface="Arial" charset="0"/>
                        </a:rPr>
                        <a:t>~ </a:t>
                      </a:r>
                      <a:r>
                        <a:rPr kumimoji="0" lang="en-US" sz="4400" b="0" i="0" u="none" strike="noStrike" cap="none" normalizeH="0" baseline="0" dirty="0" err="1">
                          <a:ln>
                            <a:noFill/>
                          </a:ln>
                          <a:solidFill>
                            <a:schemeClr val="tx1"/>
                          </a:solidFill>
                          <a:effectLst/>
                          <a:latin typeface="Coptic1" pitchFamily="2" charset="0"/>
                          <a:cs typeface="Arial" charset="0"/>
                        </a:rPr>
                        <a:t>epec</a:t>
                      </a:r>
                      <a:r>
                        <a:rPr kumimoji="0" lang="en-US" sz="4400" b="0" i="0" u="none" strike="noStrike" cap="none" normalizeH="0" baseline="0" dirty="0">
                          <a:ln>
                            <a:noFill/>
                          </a:ln>
                          <a:solidFill>
                            <a:schemeClr val="tx1"/>
                          </a:solidFill>
                          <a:effectLst/>
                          <a:latin typeface="Coptic1" pitchFamily="2" charset="0"/>
                          <a:cs typeface="Arial" charset="0"/>
                        </a:rPr>
                        <a:t>/t: nan </a:t>
                      </a:r>
                      <a:r>
                        <a:rPr kumimoji="0" lang="en-US" sz="4400" b="0" i="0" u="none" strike="noStrike" cap="none" normalizeH="0" baseline="0" dirty="0" err="1">
                          <a:ln>
                            <a:noFill/>
                          </a:ln>
                          <a:solidFill>
                            <a:schemeClr val="tx1"/>
                          </a:solidFill>
                          <a:effectLst/>
                          <a:latin typeface="Coptic1" pitchFamily="2" charset="0"/>
                          <a:cs typeface="Arial" charset="0"/>
                        </a:rPr>
                        <a:t>e~bolqen</a:t>
                      </a:r>
                      <a:r>
                        <a:rPr kumimoji="0" lang="en-US" sz="4400" b="0" i="0" u="none" strike="noStrike" cap="none" normalizeH="0" baseline="0" dirty="0">
                          <a:ln>
                            <a:noFill/>
                          </a:ln>
                          <a:solidFill>
                            <a:schemeClr val="tx1"/>
                          </a:solidFill>
                          <a:effectLst/>
                          <a:latin typeface="Coptic1" pitchFamily="2" charset="0"/>
                          <a:cs typeface="Arial" charset="0"/>
                        </a:rPr>
                        <a:t> </a:t>
                      </a:r>
                      <a:r>
                        <a:rPr kumimoji="0" lang="en-US" sz="4400" b="0" i="0" u="none" strike="noStrike" cap="none" normalizeH="0" baseline="0" dirty="0" err="1">
                          <a:ln>
                            <a:noFill/>
                          </a:ln>
                          <a:solidFill>
                            <a:schemeClr val="tx1"/>
                          </a:solidFill>
                          <a:effectLst/>
                          <a:latin typeface="Coptic1" pitchFamily="2" charset="0"/>
                          <a:cs typeface="Arial" charset="0"/>
                        </a:rPr>
                        <a:t>t~ve</a:t>
                      </a:r>
                      <a:r>
                        <a:rPr kumimoji="0" lang="en-US" sz="4400" b="0" i="0" u="none" strike="noStrike" cap="none" normalizeH="0" baseline="0" dirty="0">
                          <a:ln>
                            <a:noFill/>
                          </a:ln>
                          <a:solidFill>
                            <a:schemeClr val="tx1"/>
                          </a:solidFill>
                          <a:effectLst/>
                          <a:latin typeface="Coptic1" pitchFamily="2" charset="0"/>
                          <a:cs typeface="Arial" charset="0"/>
                        </a:rPr>
                        <a:t>: av] </a:t>
                      </a:r>
                      <a:r>
                        <a:rPr kumimoji="0" lang="en-US" sz="4400" b="0" i="0" u="none" strike="noStrike" cap="none" normalizeH="0" baseline="0" dirty="0" err="1">
                          <a:ln>
                            <a:noFill/>
                          </a:ln>
                          <a:solidFill>
                            <a:schemeClr val="tx1"/>
                          </a:solidFill>
                          <a:effectLst/>
                          <a:latin typeface="Coptic1" pitchFamily="2" charset="0"/>
                          <a:cs typeface="Arial" charset="0"/>
                        </a:rPr>
                        <a:t>m~p~wnq</a:t>
                      </a:r>
                      <a:r>
                        <a:rPr kumimoji="0" lang="en-US" sz="4400" b="0" i="0" u="none" strike="noStrike" cap="none" normalizeH="0" baseline="0" dirty="0">
                          <a:ln>
                            <a:noFill/>
                          </a:ln>
                          <a:solidFill>
                            <a:schemeClr val="tx1"/>
                          </a:solidFill>
                          <a:effectLst/>
                          <a:latin typeface="Coptic1" pitchFamily="2" charset="0"/>
                          <a:cs typeface="Arial" charset="0"/>
                        </a:rPr>
                        <a:t> </a:t>
                      </a:r>
                      <a:r>
                        <a:rPr kumimoji="0" lang="en-US" sz="4400" b="0" i="0" u="none" strike="noStrike" cap="none" normalizeH="0" baseline="0" dirty="0" err="1">
                          <a:ln>
                            <a:noFill/>
                          </a:ln>
                          <a:solidFill>
                            <a:schemeClr val="tx1"/>
                          </a:solidFill>
                          <a:effectLst/>
                          <a:latin typeface="Coptic1" pitchFamily="2" charset="0"/>
                          <a:cs typeface="Arial" charset="0"/>
                        </a:rPr>
                        <a:t>m~pikocmoc</a:t>
                      </a:r>
                      <a:r>
                        <a:rPr kumimoji="0" lang="en-US" sz="4400" b="0" i="0" u="none" strike="noStrike" cap="none" normalizeH="0" baseline="0" dirty="0">
                          <a:ln>
                            <a:noFill/>
                          </a:ln>
                          <a:solidFill>
                            <a:schemeClr val="tx1"/>
                          </a:solidFill>
                          <a:effectLst/>
                          <a:latin typeface="Coptic1" pitchFamily="2" charset="0"/>
                          <a:cs typeface="Arial" charset="0"/>
                        </a:rPr>
                        <a:t>.</a:t>
                      </a:r>
                    </a:p>
                  </a:txBody>
                  <a:tcPr marL="121920" marR="121920" horzOverflow="overflow">
                    <a:lnL>
                      <a:noFill/>
                    </a:lnL>
                    <a:lnR>
                      <a:noFill/>
                    </a:lnR>
                    <a:lnT cap="flat">
                      <a:noFill/>
                    </a:lnT>
                    <a:lnB cap="flat">
                      <a:noFill/>
                    </a:lnB>
                    <a:lnTlToBr>
                      <a:noFill/>
                    </a:lnTlToBr>
                    <a:lnBlToTr>
                      <a:noFill/>
                    </a:lnBlToTr>
                    <a:noFill/>
                  </a:tcPr>
                </a:tc>
                <a:tc>
                  <a:txBody>
                    <a:bodyPr/>
                    <a:lstStyle/>
                    <a:p>
                      <a:pPr marL="0" marR="0" lvl="0" indent="0" algn="just" defTabSz="914400" rtl="0" eaLnBrk="1" fontAlgn="base" latinLnBrk="0" hangingPunct="1">
                        <a:lnSpc>
                          <a:spcPct val="100000"/>
                        </a:lnSpc>
                        <a:spcBef>
                          <a:spcPct val="20000"/>
                        </a:spcBef>
                        <a:spcAft>
                          <a:spcPct val="0"/>
                        </a:spcAft>
                        <a:buClrTx/>
                        <a:buSzTx/>
                        <a:buFontTx/>
                        <a:buNone/>
                        <a:tabLst/>
                      </a:pPr>
                      <a:r>
                        <a:rPr kumimoji="0" lang="en-US" sz="4000" b="0" i="0" u="none" strike="noStrike" cap="none" normalizeH="0" baseline="0" dirty="0" err="1">
                          <a:ln>
                            <a:noFill/>
                          </a:ln>
                          <a:solidFill>
                            <a:schemeClr val="tx1"/>
                          </a:solidFill>
                          <a:effectLst/>
                          <a:latin typeface="Arial" charset="0"/>
                          <a:cs typeface="Arial" charset="0"/>
                        </a:rPr>
                        <a:t>Ainsi</a:t>
                      </a:r>
                      <a:r>
                        <a:rPr kumimoji="0" lang="en-US" sz="4000" b="0" i="0" u="none" strike="noStrike" cap="none" normalizeH="0" baseline="0" dirty="0">
                          <a:ln>
                            <a:noFill/>
                          </a:ln>
                          <a:solidFill>
                            <a:schemeClr val="tx1"/>
                          </a:solidFill>
                          <a:effectLst/>
                          <a:latin typeface="Arial" charset="0"/>
                          <a:cs typeface="Arial" charset="0"/>
                        </a:rPr>
                        <a:t> le pain de vie </a:t>
                      </a:r>
                      <a:r>
                        <a:rPr kumimoji="0" lang="en-US" sz="4000" b="0" i="0" u="none" strike="noStrike" cap="none" normalizeH="0" baseline="0" dirty="0" err="1">
                          <a:ln>
                            <a:noFill/>
                          </a:ln>
                          <a:solidFill>
                            <a:schemeClr val="tx1"/>
                          </a:solidFill>
                          <a:effectLst/>
                          <a:latin typeface="Arial" charset="0"/>
                          <a:cs typeface="Arial" charset="0"/>
                        </a:rPr>
                        <a:t>est</a:t>
                      </a:r>
                      <a:r>
                        <a:rPr kumimoji="0" lang="en-US" sz="4000" b="0" i="0" u="none" strike="noStrike" cap="none" normalizeH="0" baseline="0" dirty="0">
                          <a:ln>
                            <a:noFill/>
                          </a:ln>
                          <a:solidFill>
                            <a:schemeClr val="tx1"/>
                          </a:solidFill>
                          <a:effectLst/>
                          <a:latin typeface="Arial" charset="0"/>
                          <a:cs typeface="Arial" charset="0"/>
                        </a:rPr>
                        <a:t> descend du </a:t>
                      </a:r>
                      <a:r>
                        <a:rPr kumimoji="0" lang="en-US" sz="4000" b="0" i="0" u="none" strike="noStrike" cap="none" normalizeH="0" baseline="0" dirty="0" err="1">
                          <a:ln>
                            <a:noFill/>
                          </a:ln>
                          <a:solidFill>
                            <a:schemeClr val="tx1"/>
                          </a:solidFill>
                          <a:effectLst/>
                          <a:latin typeface="Arial" charset="0"/>
                          <a:cs typeface="Arial" charset="0"/>
                        </a:rPr>
                        <a:t>ciel</a:t>
                      </a:r>
                      <a:r>
                        <a:rPr kumimoji="0" lang="en-US" sz="4000" b="0" i="0" u="none" strike="noStrike" cap="none" normalizeH="0" baseline="0" dirty="0">
                          <a:ln>
                            <a:noFill/>
                          </a:ln>
                          <a:solidFill>
                            <a:schemeClr val="tx1"/>
                          </a:solidFill>
                          <a:effectLst/>
                          <a:latin typeface="Arial" charset="0"/>
                          <a:cs typeface="Arial" charset="0"/>
                        </a:rPr>
                        <a:t> pour nous, et a </a:t>
                      </a:r>
                      <a:r>
                        <a:rPr kumimoji="0" lang="en-US" sz="4000" b="0" i="0" u="none" strike="noStrike" cap="none" normalizeH="0" baseline="0" dirty="0" err="1">
                          <a:ln>
                            <a:noFill/>
                          </a:ln>
                          <a:solidFill>
                            <a:schemeClr val="tx1"/>
                          </a:solidFill>
                          <a:effectLst/>
                          <a:latin typeface="Arial" charset="0"/>
                          <a:cs typeface="Arial" charset="0"/>
                        </a:rPr>
                        <a:t>donné</a:t>
                      </a:r>
                      <a:r>
                        <a:rPr kumimoji="0" lang="en-US" sz="4000" b="0" i="0" u="none" strike="noStrike" cap="none" normalizeH="0" baseline="0" dirty="0">
                          <a:ln>
                            <a:noFill/>
                          </a:ln>
                          <a:solidFill>
                            <a:schemeClr val="tx1"/>
                          </a:solidFill>
                          <a:effectLst/>
                          <a:latin typeface="Arial" charset="0"/>
                          <a:cs typeface="Arial" charset="0"/>
                        </a:rPr>
                        <a:t> la vie à </a:t>
                      </a:r>
                      <a:r>
                        <a:rPr kumimoji="0" lang="en-US" sz="4000" b="0" i="0" u="none" strike="noStrike" cap="none" normalizeH="0" baseline="0" dirty="0" err="1">
                          <a:ln>
                            <a:noFill/>
                          </a:ln>
                          <a:solidFill>
                            <a:schemeClr val="tx1"/>
                          </a:solidFill>
                          <a:effectLst/>
                          <a:latin typeface="Arial" charset="0"/>
                          <a:cs typeface="Arial" charset="0"/>
                        </a:rPr>
                        <a:t>notre</a:t>
                      </a:r>
                      <a:r>
                        <a:rPr kumimoji="0" lang="en-US" sz="4000" b="0" i="0" u="none" strike="noStrike" cap="none" normalizeH="0" baseline="0" dirty="0">
                          <a:ln>
                            <a:noFill/>
                          </a:ln>
                          <a:solidFill>
                            <a:schemeClr val="tx1"/>
                          </a:solidFill>
                          <a:effectLst/>
                          <a:latin typeface="Arial" charset="0"/>
                          <a:cs typeface="Arial" charset="0"/>
                        </a:rPr>
                        <a:t> monde</a:t>
                      </a:r>
                    </a:p>
                  </a:txBody>
                  <a:tcPr marL="121920" marR="121920" horzOverflow="overflow">
                    <a:lnL>
                      <a:noFill/>
                    </a:lnL>
                    <a:lnR>
                      <a:noFill/>
                    </a:lnR>
                    <a:lnT cap="flat">
                      <a:noFill/>
                    </a:lnT>
                    <a:lnB cap="flat">
                      <a:noFill/>
                    </a:lnB>
                    <a:lnTlToBr>
                      <a:noFill/>
                    </a:lnTlToBr>
                    <a:lnBlToTr>
                      <a:noFill/>
                    </a:lnBlToTr>
                    <a:noFill/>
                  </a:tcPr>
                </a:tc>
                <a:tc>
                  <a:txBody>
                    <a:bodyPr/>
                    <a:lstStyle/>
                    <a:p>
                      <a:pPr marL="0" marR="0" lvl="0" indent="0" algn="just" defTabSz="914400" rtl="1" eaLnBrk="1" fontAlgn="base" latinLnBrk="0" hangingPunct="1">
                        <a:lnSpc>
                          <a:spcPct val="100000"/>
                        </a:lnSpc>
                        <a:spcBef>
                          <a:spcPct val="20000"/>
                        </a:spcBef>
                        <a:spcAft>
                          <a:spcPct val="0"/>
                        </a:spcAft>
                        <a:buClrTx/>
                        <a:buSzTx/>
                        <a:buFontTx/>
                        <a:buNone/>
                        <a:tabLst/>
                      </a:pPr>
                      <a:r>
                        <a:rPr kumimoji="0" lang="ar-EG" sz="4800" b="0" i="0" u="none" strike="noStrike" cap="none" normalizeH="0" baseline="0" dirty="0">
                          <a:ln>
                            <a:noFill/>
                          </a:ln>
                          <a:solidFill>
                            <a:schemeClr val="tx1"/>
                          </a:solidFill>
                          <a:effectLst/>
                          <a:latin typeface="Arial" charset="0"/>
                          <a:cs typeface="Arial" charset="0"/>
                        </a:rPr>
                        <a:t>خبز الحياة الذى نزل من السماء، وهب الحياة للعالم.</a:t>
                      </a:r>
                      <a:endParaRPr kumimoji="0" lang="en-US" sz="4800" b="0" i="0" u="none" strike="noStrike" cap="none" normalizeH="0" baseline="0" dirty="0">
                        <a:ln>
                          <a:noFill/>
                        </a:ln>
                        <a:solidFill>
                          <a:schemeClr val="tx1"/>
                        </a:solidFill>
                        <a:effectLst/>
                        <a:latin typeface="Arial" charset="0"/>
                        <a:cs typeface="Arial" charset="0"/>
                      </a:endParaRPr>
                    </a:p>
                  </a:txBody>
                  <a:tcPr marL="121920" marR="121920" horzOverflow="overflow">
                    <a:lnL>
                      <a:noFill/>
                    </a:lnL>
                    <a:lnR cap="flat">
                      <a:noFill/>
                    </a:lnR>
                    <a:lnT cap="flat">
                      <a:noFill/>
                    </a:lnT>
                    <a:lnB cap="flat">
                      <a:noFill/>
                    </a:lnB>
                    <a:lnTlToBr>
                      <a:noFill/>
                    </a:lnTlToBr>
                    <a:lnBlToTr>
                      <a:noFill/>
                    </a:lnBlToTr>
                    <a:noFill/>
                  </a:tcPr>
                </a:tc>
                <a:extLst>
                  <a:ext uri="{0D108BD9-81ED-4DB2-BD59-A6C34878D82A}">
                    <a16:rowId xmlns:a16="http://schemas.microsoft.com/office/drawing/2014/main" val="10000"/>
                  </a:ext>
                </a:extLst>
              </a:tr>
            </a:tbl>
          </a:graphicData>
        </a:graphic>
      </p:graphicFrame>
      <p:graphicFrame>
        <p:nvGraphicFramePr>
          <p:cNvPr id="8" name="Tableau 7">
            <a:extLst>
              <a:ext uri="{FF2B5EF4-FFF2-40B4-BE49-F238E27FC236}">
                <a16:creationId xmlns:a16="http://schemas.microsoft.com/office/drawing/2014/main" id="{035E66C1-7499-4346-85DA-44A3B4616208}"/>
              </a:ext>
            </a:extLst>
          </p:cNvPr>
          <p:cNvGraphicFramePr>
            <a:graphicFrameLocks noGrp="1"/>
          </p:cNvGraphicFramePr>
          <p:nvPr>
            <p:extLst>
              <p:ext uri="{D42A27DB-BD31-4B8C-83A1-F6EECF244321}">
                <p14:modId xmlns:p14="http://schemas.microsoft.com/office/powerpoint/2010/main" val="465711830"/>
              </p:ext>
            </p:extLst>
          </p:nvPr>
        </p:nvGraphicFramePr>
        <p:xfrm>
          <a:off x="2032000" y="462598"/>
          <a:ext cx="8128000" cy="396240"/>
        </p:xfrm>
        <a:graphic>
          <a:graphicData uri="http://schemas.openxmlformats.org/drawingml/2006/table">
            <a:tbl>
              <a:tblPr firstRow="1" bandRow="1">
                <a:tableStyleId>{2D5ABB26-0587-4C30-8999-92F81FD0307C}</a:tableStyleId>
              </a:tblPr>
              <a:tblGrid>
                <a:gridCol w="8128000">
                  <a:extLst>
                    <a:ext uri="{9D8B030D-6E8A-4147-A177-3AD203B41FA5}">
                      <a16:colId xmlns:a16="http://schemas.microsoft.com/office/drawing/2014/main" val="2869631173"/>
                    </a:ext>
                  </a:extLst>
                </a:gridCol>
              </a:tblGrid>
              <a:tr h="221940">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2000" b="0" dirty="0" err="1">
                          <a:latin typeface="Arial" charset="0"/>
                        </a:rPr>
                        <a:t>Aspasmos</a:t>
                      </a:r>
                      <a:r>
                        <a:rPr lang="en-US" sz="2000" b="0" dirty="0">
                          <a:latin typeface="Arial" charset="0"/>
                        </a:rPr>
                        <a:t> Adam</a:t>
                      </a:r>
                      <a:endParaRPr lang="en-US" sz="2000" b="0" dirty="0">
                        <a:latin typeface="Times New Roman" pitchFamily="18" charset="0"/>
                      </a:endParaRPr>
                    </a:p>
                  </a:txBody>
                  <a:tcPr marL="121920" marR="121920">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3013065156"/>
                  </a:ext>
                </a:extLst>
              </a:tr>
            </a:tbl>
          </a:graphicData>
        </a:graphic>
      </p:graphicFrame>
    </p:spTree>
    <p:extLst>
      <p:ext uri="{BB962C8B-B14F-4D97-AF65-F5344CB8AC3E}">
        <p14:creationId xmlns:p14="http://schemas.microsoft.com/office/powerpoint/2010/main" val="1687218624"/>
      </p:ext>
    </p:extLst>
  </p:cSld>
  <p:clrMapOvr>
    <a:masterClrMapping/>
  </p:clrMapOvr>
  <p:transition/>
</p:sld>
</file>

<file path=ppt/slides/slide819.xml><?xml version="1.0" encoding="utf-8"?>
<p:sld xmlns:a="http://schemas.openxmlformats.org/drawingml/2006/main" xmlns:r="http://schemas.openxmlformats.org/officeDocument/2006/relationships" xmlns:p="http://schemas.openxmlformats.org/presentationml/2006/main" showMasterPhAnim="0" show="0">
  <p:cSld>
    <p:spTree>
      <p:nvGrpSpPr>
        <p:cNvPr id="1" name=""/>
        <p:cNvGrpSpPr/>
        <p:nvPr/>
      </p:nvGrpSpPr>
      <p:grpSpPr>
        <a:xfrm>
          <a:off x="0" y="0"/>
          <a:ext cx="0" cy="0"/>
          <a:chOff x="0" y="0"/>
          <a:chExt cx="0" cy="0"/>
        </a:xfrm>
      </p:grpSpPr>
      <p:sp>
        <p:nvSpPr>
          <p:cNvPr id="11694082" name="Text Box 2"/>
          <p:cNvSpPr txBox="1">
            <a:spLocks noChangeArrowheads="1"/>
          </p:cNvSpPr>
          <p:nvPr/>
        </p:nvSpPr>
        <p:spPr bwMode="auto">
          <a:xfrm>
            <a:off x="4449234" y="498475"/>
            <a:ext cx="184731" cy="584775"/>
          </a:xfrm>
          <a:prstGeom prst="rect">
            <a:avLst/>
          </a:prstGeom>
          <a:noFill/>
          <a:ln w="9525">
            <a:noFill/>
            <a:miter lim="800000"/>
            <a:headEnd/>
            <a:tailEnd/>
          </a:ln>
          <a:effectLst/>
        </p:spPr>
        <p:txBody>
          <a:bodyPr wrap="none">
            <a:spAutoFit/>
          </a:bodyPr>
          <a:lstStyle/>
          <a:p>
            <a:pPr>
              <a:spcBef>
                <a:spcPct val="0"/>
              </a:spcBef>
            </a:pPr>
            <a:endParaRPr lang="en-CA" sz="3200">
              <a:latin typeface="Times New Roman" pitchFamily="18" charset="0"/>
            </a:endParaRPr>
          </a:p>
        </p:txBody>
      </p:sp>
      <p:graphicFrame>
        <p:nvGraphicFramePr>
          <p:cNvPr id="11694108" name="Group 28"/>
          <p:cNvGraphicFramePr>
            <a:graphicFrameLocks noGrp="1"/>
          </p:cNvGraphicFramePr>
          <p:nvPr>
            <p:extLst>
              <p:ext uri="{D42A27DB-BD31-4B8C-83A1-F6EECF244321}">
                <p14:modId xmlns:p14="http://schemas.microsoft.com/office/powerpoint/2010/main" val="773234144"/>
              </p:ext>
            </p:extLst>
          </p:nvPr>
        </p:nvGraphicFramePr>
        <p:xfrm>
          <a:off x="407368" y="773100"/>
          <a:ext cx="11377264" cy="5455920"/>
        </p:xfrm>
        <a:graphic>
          <a:graphicData uri="http://schemas.openxmlformats.org/drawingml/2006/table">
            <a:tbl>
              <a:tblPr/>
              <a:tblGrid>
                <a:gridCol w="3960440">
                  <a:extLst>
                    <a:ext uri="{9D8B030D-6E8A-4147-A177-3AD203B41FA5}">
                      <a16:colId xmlns:a16="http://schemas.microsoft.com/office/drawing/2014/main" val="20000"/>
                    </a:ext>
                  </a:extLst>
                </a:gridCol>
                <a:gridCol w="3858808">
                  <a:extLst>
                    <a:ext uri="{9D8B030D-6E8A-4147-A177-3AD203B41FA5}">
                      <a16:colId xmlns:a16="http://schemas.microsoft.com/office/drawing/2014/main" val="20001"/>
                    </a:ext>
                  </a:extLst>
                </a:gridCol>
                <a:gridCol w="3558016">
                  <a:extLst>
                    <a:ext uri="{9D8B030D-6E8A-4147-A177-3AD203B41FA5}">
                      <a16:colId xmlns:a16="http://schemas.microsoft.com/office/drawing/2014/main" val="20002"/>
                    </a:ext>
                  </a:extLst>
                </a:gridCol>
              </a:tblGrid>
              <a:tr h="5270336">
                <a:tc>
                  <a:txBody>
                    <a:bodyPr/>
                    <a:lstStyle/>
                    <a:p>
                      <a:pPr marL="0" marR="0" lvl="0" indent="0" algn="just" defTabSz="914400" rtl="0" eaLnBrk="1" fontAlgn="base" latinLnBrk="0" hangingPunct="1">
                        <a:lnSpc>
                          <a:spcPct val="100000"/>
                        </a:lnSpc>
                        <a:spcBef>
                          <a:spcPct val="20000"/>
                        </a:spcBef>
                        <a:spcAft>
                          <a:spcPct val="0"/>
                        </a:spcAft>
                        <a:buClrTx/>
                        <a:buSzTx/>
                        <a:buFontTx/>
                        <a:buNone/>
                        <a:tabLst/>
                      </a:pPr>
                      <a:r>
                        <a:rPr kumimoji="0" lang="en-US" sz="4400" b="0" i="0" u="none" strike="noStrike" cap="none" normalizeH="0" baseline="0" dirty="0" err="1">
                          <a:ln>
                            <a:noFill/>
                          </a:ln>
                          <a:solidFill>
                            <a:schemeClr val="tx1"/>
                          </a:solidFill>
                          <a:effectLst/>
                          <a:latin typeface="Coptic1" pitchFamily="2" charset="0"/>
                          <a:cs typeface="Arial" charset="0"/>
                        </a:rPr>
                        <a:t>Aremacf</a:t>
                      </a:r>
                      <a:r>
                        <a:rPr kumimoji="0" lang="en-US" sz="4400" b="0" i="0" u="none" strike="noStrike" cap="none" normalizeH="0" baseline="0" dirty="0">
                          <a:ln>
                            <a:noFill/>
                          </a:ln>
                          <a:solidFill>
                            <a:schemeClr val="tx1"/>
                          </a:solidFill>
                          <a:effectLst/>
                          <a:latin typeface="Coptic1" pitchFamily="2" charset="0"/>
                          <a:cs typeface="Arial" charset="0"/>
                        </a:rPr>
                        <a:t> a[ne </a:t>
                      </a:r>
                      <a:r>
                        <a:rPr kumimoji="0" lang="en-US" sz="4400" b="0" i="0" u="none" strike="noStrike" cap="none" normalizeH="0" baseline="0" dirty="0" err="1">
                          <a:ln>
                            <a:noFill/>
                          </a:ln>
                          <a:solidFill>
                            <a:schemeClr val="tx1"/>
                          </a:solidFill>
                          <a:effectLst/>
                          <a:latin typeface="Coptic1" pitchFamily="2" charset="0"/>
                          <a:cs typeface="Arial" charset="0"/>
                        </a:rPr>
                        <a:t>ywleb</a:t>
                      </a:r>
                      <a:r>
                        <a:rPr kumimoji="0" lang="en-US" sz="4400" b="0" i="0" u="none" strike="noStrike" cap="none" normalizeH="0" baseline="0" dirty="0">
                          <a:ln>
                            <a:noFill/>
                          </a:ln>
                          <a:solidFill>
                            <a:schemeClr val="tx1"/>
                          </a:solidFill>
                          <a:effectLst/>
                          <a:latin typeface="Coptic1" pitchFamily="2" charset="0"/>
                          <a:cs typeface="Arial" charset="0"/>
                        </a:rPr>
                        <a:t>: </a:t>
                      </a:r>
                      <a:r>
                        <a:rPr kumimoji="0" lang="en-US" sz="4400" b="0" i="0" u="none" strike="noStrike" cap="none" normalizeH="0" baseline="0" dirty="0" err="1">
                          <a:ln>
                            <a:noFill/>
                          </a:ln>
                          <a:solidFill>
                            <a:schemeClr val="tx1"/>
                          </a:solidFill>
                          <a:effectLst/>
                          <a:latin typeface="Coptic1" pitchFamily="2" charset="0"/>
                          <a:cs typeface="Arial" charset="0"/>
                        </a:rPr>
                        <a:t>af</a:t>
                      </a:r>
                      <a:r>
                        <a:rPr kumimoji="0" lang="en-US" sz="4400" b="0" i="0" u="none" strike="noStrike" cap="none" normalizeH="0" baseline="0" dirty="0">
                          <a:ln>
                            <a:noFill/>
                          </a:ln>
                          <a:solidFill>
                            <a:schemeClr val="tx1"/>
                          </a:solidFill>
                          <a:effectLst/>
                          <a:latin typeface="Coptic1" pitchFamily="2" charset="0"/>
                          <a:cs typeface="Arial" charset="0"/>
                        </a:rPr>
                        <a:t>] nan </a:t>
                      </a:r>
                      <a:r>
                        <a:rPr kumimoji="0" lang="en-US" sz="4400" b="0" i="0" u="none" strike="noStrike" cap="none" normalizeH="0" baseline="0" dirty="0" err="1">
                          <a:ln>
                            <a:noFill/>
                          </a:ln>
                          <a:solidFill>
                            <a:schemeClr val="tx1"/>
                          </a:solidFill>
                          <a:effectLst/>
                          <a:latin typeface="Coptic1" pitchFamily="2" charset="0"/>
                          <a:cs typeface="Arial" charset="0"/>
                        </a:rPr>
                        <a:t>m~pefcwma</a:t>
                      </a:r>
                      <a:r>
                        <a:rPr kumimoji="0" lang="en-US" sz="4400" b="0" i="0" u="none" strike="noStrike" cap="none" normalizeH="0" baseline="0" dirty="0">
                          <a:ln>
                            <a:noFill/>
                          </a:ln>
                          <a:solidFill>
                            <a:schemeClr val="tx1"/>
                          </a:solidFill>
                          <a:effectLst/>
                          <a:latin typeface="Coptic1" pitchFamily="2" charset="0"/>
                          <a:cs typeface="Arial" charset="0"/>
                        </a:rPr>
                        <a:t>: </a:t>
                      </a:r>
                      <a:r>
                        <a:rPr kumimoji="0" lang="en-US" sz="4400" b="0" i="0" u="none" strike="noStrike" cap="none" normalizeH="0" baseline="0" dirty="0" err="1">
                          <a:ln>
                            <a:noFill/>
                          </a:ln>
                          <a:solidFill>
                            <a:schemeClr val="tx1"/>
                          </a:solidFill>
                          <a:effectLst/>
                          <a:latin typeface="Coptic1" pitchFamily="2" charset="0"/>
                          <a:cs typeface="Arial" charset="0"/>
                        </a:rPr>
                        <a:t>nem</a:t>
                      </a:r>
                      <a:r>
                        <a:rPr kumimoji="0" lang="en-US" sz="4400" b="0" i="0" u="none" strike="noStrike" cap="none" normalizeH="0" baseline="0" dirty="0">
                          <a:ln>
                            <a:noFill/>
                          </a:ln>
                          <a:solidFill>
                            <a:schemeClr val="tx1"/>
                          </a:solidFill>
                          <a:effectLst/>
                          <a:latin typeface="Coptic1" pitchFamily="2" charset="0"/>
                          <a:cs typeface="Arial" charset="0"/>
                        </a:rPr>
                        <a:t> </a:t>
                      </a:r>
                      <a:r>
                        <a:rPr kumimoji="0" lang="en-US" sz="4400" b="0" i="0" u="none" strike="noStrike" cap="none" normalizeH="0" baseline="0" dirty="0" err="1">
                          <a:ln>
                            <a:noFill/>
                          </a:ln>
                          <a:solidFill>
                            <a:schemeClr val="tx1"/>
                          </a:solidFill>
                          <a:effectLst/>
                          <a:latin typeface="Coptic1" pitchFamily="2" charset="0"/>
                          <a:cs typeface="Arial" charset="0"/>
                        </a:rPr>
                        <a:t>pefc~nof</a:t>
                      </a:r>
                      <a:r>
                        <a:rPr kumimoji="0" lang="en-US" sz="4400" b="0" i="0" u="none" strike="noStrike" cap="none" normalizeH="0" baseline="0" dirty="0">
                          <a:ln>
                            <a:noFill/>
                          </a:ln>
                          <a:solidFill>
                            <a:schemeClr val="tx1"/>
                          </a:solidFill>
                          <a:effectLst/>
                          <a:latin typeface="Coptic1" pitchFamily="2" charset="0"/>
                          <a:cs typeface="Arial" charset="0"/>
                        </a:rPr>
                        <a:t> </a:t>
                      </a:r>
                      <a:r>
                        <a:rPr kumimoji="0" lang="en-US" sz="4400" b="0" i="0" u="none" strike="noStrike" cap="none" normalizeH="0" baseline="0" dirty="0" err="1">
                          <a:ln>
                            <a:noFill/>
                          </a:ln>
                          <a:solidFill>
                            <a:schemeClr val="tx1"/>
                          </a:solidFill>
                          <a:effectLst/>
                          <a:latin typeface="Coptic1" pitchFamily="2" charset="0"/>
                          <a:cs typeface="Arial" charset="0"/>
                        </a:rPr>
                        <a:t>ettai</a:t>
                      </a:r>
                      <a:r>
                        <a:rPr kumimoji="0" lang="en-US" sz="4400" b="0" i="0" u="none" strike="noStrike" cap="none" normalizeH="0" baseline="0" dirty="0">
                          <a:ln>
                            <a:noFill/>
                          </a:ln>
                          <a:solidFill>
                            <a:schemeClr val="tx1"/>
                          </a:solidFill>
                          <a:effectLst/>
                          <a:latin typeface="Coptic1" pitchFamily="2" charset="0"/>
                          <a:cs typeface="Arial" charset="0"/>
                        </a:rPr>
                        <a:t>/~out: </a:t>
                      </a:r>
                      <a:r>
                        <a:rPr kumimoji="0" lang="en-US" sz="4400" b="0" i="0" u="none" strike="noStrike" cap="none" normalizeH="0" baseline="0" dirty="0" err="1">
                          <a:ln>
                            <a:noFill/>
                          </a:ln>
                          <a:solidFill>
                            <a:schemeClr val="tx1"/>
                          </a:solidFill>
                          <a:effectLst/>
                          <a:latin typeface="Coptic1" pitchFamily="2" charset="0"/>
                          <a:cs typeface="Arial" charset="0"/>
                        </a:rPr>
                        <a:t>anwnq</a:t>
                      </a:r>
                      <a:r>
                        <a:rPr kumimoji="0" lang="en-US" sz="4400" b="0" i="0" u="none" strike="noStrike" cap="none" normalizeH="0" baseline="0" dirty="0">
                          <a:ln>
                            <a:noFill/>
                          </a:ln>
                          <a:solidFill>
                            <a:schemeClr val="tx1"/>
                          </a:solidFill>
                          <a:effectLst/>
                          <a:latin typeface="Coptic1" pitchFamily="2" charset="0"/>
                          <a:cs typeface="Arial" charset="0"/>
                        </a:rPr>
                        <a:t> </a:t>
                      </a:r>
                      <a:r>
                        <a:rPr kumimoji="0" lang="en-US" sz="4400" b="0" i="0" u="none" strike="noStrike" cap="none" normalizeH="0" baseline="0" dirty="0" err="1">
                          <a:ln>
                            <a:noFill/>
                          </a:ln>
                          <a:solidFill>
                            <a:schemeClr val="tx1"/>
                          </a:solidFill>
                          <a:effectLst/>
                          <a:latin typeface="Coptic1" pitchFamily="2" charset="0"/>
                          <a:cs typeface="Arial" charset="0"/>
                        </a:rPr>
                        <a:t>sa</a:t>
                      </a:r>
                      <a:r>
                        <a:rPr kumimoji="0" lang="en-US" sz="4400" b="0" i="0" u="none" strike="noStrike" cap="none" normalizeH="0" baseline="0" dirty="0">
                          <a:ln>
                            <a:noFill/>
                          </a:ln>
                          <a:solidFill>
                            <a:schemeClr val="tx1"/>
                          </a:solidFill>
                          <a:effectLst/>
                          <a:latin typeface="Coptic1" pitchFamily="2" charset="0"/>
                          <a:cs typeface="Arial" charset="0"/>
                        </a:rPr>
                        <a:t> </a:t>
                      </a:r>
                      <a:r>
                        <a:rPr kumimoji="0" lang="en-US" sz="4400" b="0" i="0" u="none" strike="noStrike" cap="none" normalizeH="0" baseline="0" dirty="0" err="1">
                          <a:ln>
                            <a:noFill/>
                          </a:ln>
                          <a:solidFill>
                            <a:schemeClr val="tx1"/>
                          </a:solidFill>
                          <a:effectLst/>
                          <a:latin typeface="Coptic1" pitchFamily="2" charset="0"/>
                          <a:cs typeface="Arial" charset="0"/>
                        </a:rPr>
                        <a:t>e~neh</a:t>
                      </a:r>
                      <a:r>
                        <a:rPr kumimoji="0" lang="en-US" sz="4400" b="0" i="0" u="none" strike="noStrike" cap="none" normalizeH="0" baseline="0" dirty="0">
                          <a:ln>
                            <a:noFill/>
                          </a:ln>
                          <a:solidFill>
                            <a:schemeClr val="tx1"/>
                          </a:solidFill>
                          <a:effectLst/>
                          <a:latin typeface="Coptic1" pitchFamily="2" charset="0"/>
                          <a:cs typeface="Arial" charset="0"/>
                        </a:rPr>
                        <a:t>.</a:t>
                      </a:r>
                    </a:p>
                  </a:txBody>
                  <a:tcPr marL="121920" marR="121920" horzOverflow="overflow">
                    <a:lnL>
                      <a:noFill/>
                    </a:lnL>
                    <a:lnR>
                      <a:noFill/>
                    </a:lnR>
                    <a:lnT cap="flat">
                      <a:noFill/>
                    </a:lnT>
                    <a:lnB cap="flat">
                      <a:noFill/>
                    </a:lnB>
                    <a:lnTlToBr>
                      <a:noFill/>
                    </a:lnTlToBr>
                    <a:lnBlToTr>
                      <a:noFill/>
                    </a:lnBlToTr>
                    <a:noFill/>
                  </a:tcPr>
                </a:tc>
                <a:tc>
                  <a:txBody>
                    <a:bodyPr/>
                    <a:lstStyle/>
                    <a:p>
                      <a:pPr marL="0" marR="0" lvl="0" indent="0" algn="just" defTabSz="914400" rtl="0" eaLnBrk="1" fontAlgn="base" latinLnBrk="0" hangingPunct="1">
                        <a:lnSpc>
                          <a:spcPct val="100000"/>
                        </a:lnSpc>
                        <a:spcBef>
                          <a:spcPct val="20000"/>
                        </a:spcBef>
                        <a:spcAft>
                          <a:spcPct val="0"/>
                        </a:spcAft>
                        <a:buClrTx/>
                        <a:buSzTx/>
                        <a:buFontTx/>
                        <a:buNone/>
                        <a:tabLst/>
                      </a:pPr>
                      <a:r>
                        <a:rPr kumimoji="0" lang="en-US" sz="4000" b="0" i="0" u="none" strike="noStrike" cap="none" normalizeH="0" baseline="0" dirty="0">
                          <a:ln>
                            <a:noFill/>
                          </a:ln>
                          <a:solidFill>
                            <a:schemeClr val="tx1"/>
                          </a:solidFill>
                          <a:effectLst/>
                          <a:latin typeface="Arial" charset="0"/>
                          <a:cs typeface="Arial" charset="0"/>
                        </a:rPr>
                        <a:t>Tu </a:t>
                      </a:r>
                      <a:r>
                        <a:rPr kumimoji="0" lang="en-US" sz="4000" b="0" i="0" u="none" strike="noStrike" cap="none" normalizeH="0" baseline="0" dirty="0" err="1">
                          <a:ln>
                            <a:noFill/>
                          </a:ln>
                          <a:solidFill>
                            <a:schemeClr val="tx1"/>
                          </a:solidFill>
                          <a:effectLst/>
                          <a:latin typeface="Arial" charset="0"/>
                          <a:cs typeface="Arial" charset="0"/>
                        </a:rPr>
                        <a:t>l’enfantas</a:t>
                      </a:r>
                      <a:r>
                        <a:rPr kumimoji="0" lang="en-US" sz="4000" b="0" i="0" u="none" strike="noStrike" cap="none" normalizeH="0" baseline="0" dirty="0">
                          <a:ln>
                            <a:noFill/>
                          </a:ln>
                          <a:solidFill>
                            <a:schemeClr val="tx1"/>
                          </a:solidFill>
                          <a:effectLst/>
                          <a:latin typeface="Arial" charset="0"/>
                          <a:cs typeface="Arial" charset="0"/>
                        </a:rPr>
                        <a:t> sans </a:t>
                      </a:r>
                      <a:r>
                        <a:rPr kumimoji="0" lang="en-US" sz="4000" b="0" i="0" u="none" strike="noStrike" cap="none" normalizeH="0" baseline="0" dirty="0" err="1">
                          <a:ln>
                            <a:noFill/>
                          </a:ln>
                          <a:solidFill>
                            <a:schemeClr val="tx1"/>
                          </a:solidFill>
                          <a:effectLst/>
                          <a:latin typeface="Arial" charset="0"/>
                          <a:cs typeface="Arial" charset="0"/>
                        </a:rPr>
                        <a:t>tache</a:t>
                      </a:r>
                      <a:r>
                        <a:rPr kumimoji="0" lang="en-US" sz="4000" b="0" i="0" u="none" strike="noStrike" cap="none" normalizeH="0" baseline="0" dirty="0">
                          <a:ln>
                            <a:noFill/>
                          </a:ln>
                          <a:solidFill>
                            <a:schemeClr val="tx1"/>
                          </a:solidFill>
                          <a:effectLst/>
                          <a:latin typeface="Arial" charset="0"/>
                          <a:cs typeface="Arial" charset="0"/>
                        </a:rPr>
                        <a:t>, son corps et sang </a:t>
                      </a:r>
                      <a:r>
                        <a:rPr kumimoji="0" lang="en-US" sz="4000" b="0" i="0" u="none" strike="noStrike" cap="none" normalizeH="0" baseline="0" dirty="0" err="1">
                          <a:ln>
                            <a:noFill/>
                          </a:ln>
                          <a:solidFill>
                            <a:schemeClr val="tx1"/>
                          </a:solidFill>
                          <a:effectLst/>
                          <a:latin typeface="Arial" charset="0"/>
                          <a:cs typeface="Arial" charset="0"/>
                        </a:rPr>
                        <a:t>précieux</a:t>
                      </a:r>
                      <a:r>
                        <a:rPr kumimoji="0" lang="en-US" sz="4000" b="0" i="0" u="none" strike="noStrike" cap="none" normalizeH="0" baseline="0" dirty="0">
                          <a:ln>
                            <a:noFill/>
                          </a:ln>
                          <a:solidFill>
                            <a:schemeClr val="tx1"/>
                          </a:solidFill>
                          <a:effectLst/>
                          <a:latin typeface="Arial" charset="0"/>
                          <a:cs typeface="Arial" charset="0"/>
                        </a:rPr>
                        <a:t> Il nous donna. </a:t>
                      </a:r>
                      <a:r>
                        <a:rPr kumimoji="0" lang="en-US" sz="4000" b="0" i="0" u="none" strike="noStrike" cap="none" normalizeH="0" baseline="0" dirty="0" err="1">
                          <a:ln>
                            <a:noFill/>
                          </a:ln>
                          <a:solidFill>
                            <a:schemeClr val="tx1"/>
                          </a:solidFill>
                          <a:effectLst/>
                          <a:latin typeface="Arial" charset="0"/>
                          <a:cs typeface="Arial" charset="0"/>
                        </a:rPr>
                        <a:t>Ainsi</a:t>
                      </a:r>
                      <a:r>
                        <a:rPr kumimoji="0" lang="en-US" sz="4000" b="0" i="0" u="none" strike="noStrike" cap="none" normalizeH="0" baseline="0" dirty="0">
                          <a:ln>
                            <a:noFill/>
                          </a:ln>
                          <a:solidFill>
                            <a:schemeClr val="tx1"/>
                          </a:solidFill>
                          <a:effectLst/>
                          <a:latin typeface="Arial" charset="0"/>
                          <a:cs typeface="Arial" charset="0"/>
                        </a:rPr>
                        <a:t> nous </a:t>
                      </a:r>
                      <a:r>
                        <a:rPr kumimoji="0" lang="en-US" sz="4000" b="0" i="0" u="none" strike="noStrike" cap="none" normalizeH="0" baseline="0" dirty="0" err="1">
                          <a:ln>
                            <a:noFill/>
                          </a:ln>
                          <a:solidFill>
                            <a:schemeClr val="tx1"/>
                          </a:solidFill>
                          <a:effectLst/>
                          <a:latin typeface="Arial" charset="0"/>
                          <a:cs typeface="Arial" charset="0"/>
                        </a:rPr>
                        <a:t>vivons</a:t>
                      </a:r>
                      <a:r>
                        <a:rPr kumimoji="0" lang="en-US" sz="4000" b="0" i="0" u="none" strike="noStrike" cap="none" normalizeH="0" baseline="0" dirty="0">
                          <a:ln>
                            <a:noFill/>
                          </a:ln>
                          <a:solidFill>
                            <a:schemeClr val="tx1"/>
                          </a:solidFill>
                          <a:effectLst/>
                          <a:latin typeface="Arial" charset="0"/>
                          <a:cs typeface="Arial" charset="0"/>
                        </a:rPr>
                        <a:t> </a:t>
                      </a:r>
                      <a:r>
                        <a:rPr kumimoji="0" lang="en-US" sz="4000" b="0" i="0" u="none" strike="noStrike" cap="none" normalizeH="0" baseline="0" dirty="0" err="1">
                          <a:ln>
                            <a:noFill/>
                          </a:ln>
                          <a:solidFill>
                            <a:schemeClr val="tx1"/>
                          </a:solidFill>
                          <a:effectLst/>
                          <a:latin typeface="Arial" charset="0"/>
                          <a:cs typeface="Arial" charset="0"/>
                        </a:rPr>
                        <a:t>éternellement</a:t>
                      </a:r>
                      <a:endParaRPr kumimoji="0" lang="en-US" sz="4000" b="0" i="0" u="none" strike="noStrike" cap="none" normalizeH="0" baseline="0" dirty="0">
                        <a:ln>
                          <a:noFill/>
                        </a:ln>
                        <a:solidFill>
                          <a:schemeClr val="tx1"/>
                        </a:solidFill>
                        <a:effectLst/>
                        <a:latin typeface="Arial" charset="0"/>
                        <a:cs typeface="Arial" charset="0"/>
                      </a:endParaRPr>
                    </a:p>
                  </a:txBody>
                  <a:tcPr marL="121920" marR="121920" horzOverflow="overflow">
                    <a:lnL>
                      <a:noFill/>
                    </a:lnL>
                    <a:lnR>
                      <a:noFill/>
                    </a:lnR>
                    <a:lnT cap="flat">
                      <a:noFill/>
                    </a:lnT>
                    <a:lnB cap="flat">
                      <a:noFill/>
                    </a:lnB>
                    <a:lnTlToBr>
                      <a:noFill/>
                    </a:lnTlToBr>
                    <a:lnBlToTr>
                      <a:noFill/>
                    </a:lnBlToTr>
                    <a:noFill/>
                  </a:tcPr>
                </a:tc>
                <a:tc>
                  <a:txBody>
                    <a:bodyPr/>
                    <a:lstStyle/>
                    <a:p>
                      <a:pPr marL="0" marR="0" lvl="0" indent="0" algn="just" defTabSz="914400" rtl="1" eaLnBrk="1" fontAlgn="base" latinLnBrk="0" hangingPunct="1">
                        <a:lnSpc>
                          <a:spcPct val="100000"/>
                        </a:lnSpc>
                        <a:spcBef>
                          <a:spcPct val="20000"/>
                        </a:spcBef>
                        <a:spcAft>
                          <a:spcPct val="0"/>
                        </a:spcAft>
                        <a:buClrTx/>
                        <a:buSzTx/>
                        <a:buFontTx/>
                        <a:buNone/>
                        <a:tabLst/>
                      </a:pPr>
                      <a:r>
                        <a:rPr kumimoji="0" lang="ar-EG" sz="4800" b="0" i="0" u="none" strike="noStrike" cap="none" normalizeH="0" baseline="0" dirty="0">
                          <a:ln>
                            <a:noFill/>
                          </a:ln>
                          <a:solidFill>
                            <a:schemeClr val="tx1"/>
                          </a:solidFill>
                          <a:effectLst/>
                          <a:latin typeface="Arial" charset="0"/>
                          <a:cs typeface="Arial" charset="0"/>
                        </a:rPr>
                        <a:t>ولدته بغير دنس، وأعطانا جسده ودمه الكريم فحيينا الى الأبـد.</a:t>
                      </a:r>
                      <a:endParaRPr kumimoji="0" lang="en-US" sz="4800" b="0" i="0" u="none" strike="noStrike" cap="none" normalizeH="0" baseline="0" dirty="0">
                        <a:ln>
                          <a:noFill/>
                        </a:ln>
                        <a:solidFill>
                          <a:schemeClr val="tx1"/>
                        </a:solidFill>
                        <a:effectLst/>
                        <a:latin typeface="Arial" charset="0"/>
                        <a:cs typeface="Arial" charset="0"/>
                      </a:endParaRPr>
                    </a:p>
                  </a:txBody>
                  <a:tcPr marL="121920" marR="121920" horzOverflow="overflow">
                    <a:lnL>
                      <a:noFill/>
                    </a:lnL>
                    <a:lnR cap="flat">
                      <a:noFill/>
                    </a:lnR>
                    <a:lnT cap="flat">
                      <a:noFill/>
                    </a:lnT>
                    <a:lnB cap="flat">
                      <a:noFill/>
                    </a:lnB>
                    <a:lnTlToBr>
                      <a:noFill/>
                    </a:lnTlToBr>
                    <a:lnBlToTr>
                      <a:noFill/>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1884269033"/>
      </p:ext>
    </p:extLst>
  </p:cSld>
  <p:clrMapOvr>
    <a:masterClrMapping/>
  </p:clrMapOvr>
  <p:transition/>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7372" y="404664"/>
            <a:ext cx="5616623" cy="5927804"/>
          </a:xfrm>
        </p:spPr>
        <p:txBody>
          <a:bodyPr>
            <a:noAutofit/>
          </a:bodyPr>
          <a:lstStyle/>
          <a:p>
            <a:pPr marL="0" indent="0" algn="just">
              <a:buNone/>
            </a:pPr>
            <a:r>
              <a:rPr lang="fr-FR" sz="2800" b="1" dirty="0"/>
              <a:t>Seigneur, Roi des cieux, Dieu le Père Tout-Puissant. Seigneur Fils unique Jésus Christ avec le Saint Esprit. Seigneur Dieu, Agneau de Dieu, le Fils du Père; Toi qui enlèves le péché du monde, aie pitié de nous. Toi qui enlève le péché du monde, reçois notre prière.</a:t>
            </a:r>
          </a:p>
          <a:p>
            <a:pPr marL="0" indent="0" algn="just">
              <a:buNone/>
            </a:pPr>
            <a:r>
              <a:rPr lang="fr-FR" sz="2800" b="1" dirty="0"/>
              <a:t>Toi qui es assis à la droite du Père, aie pitié de nous. Toi seul es Saint, Toi seul es le Très-Haut, Ô Seigneur Jésus-Christ, avec le Saint-Esprit. Gloire à Dieu le Père. Amen !</a:t>
            </a:r>
          </a:p>
        </p:txBody>
      </p:sp>
      <p:sp>
        <p:nvSpPr>
          <p:cNvPr id="4" name="Rectangle 3">
            <a:extLst>
              <a:ext uri="{FF2B5EF4-FFF2-40B4-BE49-F238E27FC236}">
                <a16:creationId xmlns:a16="http://schemas.microsoft.com/office/drawing/2014/main" id="{91243CA8-04CE-43A8-A980-AAAC9EEED9CA}"/>
              </a:ext>
            </a:extLst>
          </p:cNvPr>
          <p:cNvSpPr/>
          <p:nvPr/>
        </p:nvSpPr>
        <p:spPr>
          <a:xfrm>
            <a:off x="6312044" y="404664"/>
            <a:ext cx="5457799" cy="6031750"/>
          </a:xfrm>
          <a:prstGeom prst="rect">
            <a:avLst/>
          </a:prstGeom>
        </p:spPr>
        <p:txBody>
          <a:bodyPr wrap="square">
            <a:normAutofit/>
          </a:bodyPr>
          <a:lstStyle/>
          <a:p>
            <a:pPr lvl="0" algn="just" rtl="1" fontAlgn="base">
              <a:spcBef>
                <a:spcPct val="20000"/>
              </a:spcBef>
              <a:spcAft>
                <a:spcPct val="0"/>
              </a:spcAft>
              <a:defRPr/>
            </a:pPr>
            <a:r>
              <a:rPr lang="ar-EG" altLang="fr-FR" sz="3500" b="1" dirty="0">
                <a:latin typeface="Times New Roman" panose="02020603050405020304" pitchFamily="18" charset="0"/>
                <a:cs typeface="Times New Roman" panose="02020603050405020304" pitchFamily="18" charset="0"/>
              </a:rPr>
              <a:t>أيها الرب المالك على</a:t>
            </a:r>
            <a:r>
              <a:rPr lang="fr-FR" altLang="fr-FR" sz="3500" b="1" dirty="0">
                <a:latin typeface="Times New Roman" panose="02020603050405020304" pitchFamily="18" charset="0"/>
                <a:cs typeface="Times New Roman" panose="02020603050405020304" pitchFamily="18" charset="0"/>
              </a:rPr>
              <a:t> </a:t>
            </a:r>
            <a:r>
              <a:rPr lang="ar-EG" altLang="fr-FR" sz="3500" b="1" dirty="0">
                <a:latin typeface="Times New Roman" panose="02020603050405020304" pitchFamily="18" charset="0"/>
                <a:cs typeface="Times New Roman" panose="02020603050405020304" pitchFamily="18" charset="0"/>
              </a:rPr>
              <a:t>السموات، الله الآب ضابط</a:t>
            </a:r>
            <a:r>
              <a:rPr lang="fr-FR" altLang="fr-FR" sz="3500" b="1" dirty="0">
                <a:latin typeface="Times New Roman" panose="02020603050405020304" pitchFamily="18" charset="0"/>
                <a:cs typeface="Times New Roman" panose="02020603050405020304" pitchFamily="18" charset="0"/>
              </a:rPr>
              <a:t> </a:t>
            </a:r>
            <a:r>
              <a:rPr lang="ar-EG" altLang="fr-FR" sz="3500" b="1" dirty="0">
                <a:latin typeface="Times New Roman" panose="02020603050405020304" pitchFamily="18" charset="0"/>
                <a:cs typeface="Times New Roman" panose="02020603050405020304" pitchFamily="18" charset="0"/>
              </a:rPr>
              <a:t>الكل، والرب الابن الواحد</a:t>
            </a:r>
            <a:r>
              <a:rPr lang="fr-FR" altLang="fr-FR" sz="3500" b="1" dirty="0">
                <a:latin typeface="Times New Roman" panose="02020603050405020304" pitchFamily="18" charset="0"/>
                <a:cs typeface="Times New Roman" panose="02020603050405020304" pitchFamily="18" charset="0"/>
              </a:rPr>
              <a:t> </a:t>
            </a:r>
            <a:r>
              <a:rPr lang="ar-EG" altLang="fr-FR" sz="3500" b="1" dirty="0">
                <a:latin typeface="Times New Roman" panose="02020603050405020304" pitchFamily="18" charset="0"/>
                <a:cs typeface="Times New Roman" panose="02020603050405020304" pitchFamily="18" charset="0"/>
              </a:rPr>
              <a:t>الوحيد، يسوع المسيح،</a:t>
            </a:r>
            <a:r>
              <a:rPr lang="fr-FR" altLang="fr-FR" sz="3500" b="1" dirty="0">
                <a:latin typeface="Times New Roman" panose="02020603050405020304" pitchFamily="18" charset="0"/>
                <a:cs typeface="Times New Roman" panose="02020603050405020304" pitchFamily="18" charset="0"/>
              </a:rPr>
              <a:t> </a:t>
            </a:r>
            <a:r>
              <a:rPr lang="ar-EG" altLang="fr-FR" sz="3500" b="1" dirty="0">
                <a:latin typeface="Times New Roman" panose="02020603050405020304" pitchFamily="18" charset="0"/>
                <a:cs typeface="Times New Roman" panose="02020603050405020304" pitchFamily="18" charset="0"/>
              </a:rPr>
              <a:t>والروح القدس. أيها الرب</a:t>
            </a:r>
            <a:r>
              <a:rPr lang="fr-FR" altLang="fr-FR" sz="3500" b="1" dirty="0">
                <a:latin typeface="Times New Roman" panose="02020603050405020304" pitchFamily="18" charset="0"/>
                <a:cs typeface="Times New Roman" panose="02020603050405020304" pitchFamily="18" charset="0"/>
              </a:rPr>
              <a:t> </a:t>
            </a:r>
            <a:r>
              <a:rPr lang="ar-EG" altLang="fr-FR" sz="3500" b="1" dirty="0">
                <a:latin typeface="Times New Roman" panose="02020603050405020304" pitchFamily="18" charset="0"/>
                <a:cs typeface="Times New Roman" panose="02020603050405020304" pitchFamily="18" charset="0"/>
              </a:rPr>
              <a:t>الإله، حمل الله، ابن الآب،</a:t>
            </a:r>
            <a:r>
              <a:rPr lang="fr-FR" altLang="fr-FR" sz="3500" b="1" dirty="0">
                <a:latin typeface="Times New Roman" panose="02020603050405020304" pitchFamily="18" charset="0"/>
                <a:cs typeface="Times New Roman" panose="02020603050405020304" pitchFamily="18" charset="0"/>
              </a:rPr>
              <a:t> </a:t>
            </a:r>
            <a:r>
              <a:rPr lang="ar-EG" altLang="fr-FR" sz="3500" b="1" dirty="0">
                <a:latin typeface="Times New Roman" panose="02020603050405020304" pitchFamily="18" charset="0"/>
                <a:cs typeface="Times New Roman" panose="02020603050405020304" pitchFamily="18" charset="0"/>
              </a:rPr>
              <a:t>رافع خطية العالم، ارحمنا.</a:t>
            </a:r>
            <a:r>
              <a:rPr lang="fr-FR" altLang="fr-FR" sz="3500" b="1" dirty="0">
                <a:latin typeface="Times New Roman" panose="02020603050405020304" pitchFamily="18" charset="0"/>
                <a:cs typeface="Times New Roman" panose="02020603050405020304" pitchFamily="18" charset="0"/>
              </a:rPr>
              <a:t> </a:t>
            </a:r>
            <a:r>
              <a:rPr lang="ar-EG" altLang="fr-FR" sz="3500" b="1" dirty="0">
                <a:latin typeface="Times New Roman" panose="02020603050405020304" pitchFamily="18" charset="0"/>
                <a:cs typeface="Times New Roman" panose="02020603050405020304" pitchFamily="18" charset="0"/>
              </a:rPr>
              <a:t>يا حامل خطية العالم، اقبل</a:t>
            </a:r>
            <a:r>
              <a:rPr lang="fr-FR" altLang="fr-FR" sz="3500" b="1" dirty="0">
                <a:latin typeface="Times New Roman" panose="02020603050405020304" pitchFamily="18" charset="0"/>
                <a:cs typeface="Times New Roman" panose="02020603050405020304" pitchFamily="18" charset="0"/>
              </a:rPr>
              <a:t> </a:t>
            </a:r>
            <a:r>
              <a:rPr lang="ar-EG" altLang="fr-FR" sz="3500" b="1" dirty="0">
                <a:latin typeface="Times New Roman" panose="02020603050405020304" pitchFamily="18" charset="0"/>
                <a:cs typeface="Times New Roman" panose="02020603050405020304" pitchFamily="18" charset="0"/>
              </a:rPr>
              <a:t>طلباتنا إليك.</a:t>
            </a:r>
            <a:endParaRPr lang="fr-FR" altLang="fr-FR" sz="3500" b="1" dirty="0">
              <a:latin typeface="Times New Roman" panose="02020603050405020304" pitchFamily="18" charset="0"/>
              <a:cs typeface="Times New Roman" panose="02020603050405020304" pitchFamily="18" charset="0"/>
            </a:endParaRPr>
          </a:p>
          <a:p>
            <a:pPr lvl="0" algn="just" rtl="1" fontAlgn="base">
              <a:spcBef>
                <a:spcPct val="20000"/>
              </a:spcBef>
              <a:spcAft>
                <a:spcPct val="0"/>
              </a:spcAft>
              <a:defRPr/>
            </a:pPr>
            <a:r>
              <a:rPr lang="ar-SA" altLang="fr-FR" sz="3500" b="1" dirty="0">
                <a:latin typeface="Times New Roman" panose="02020603050405020304" pitchFamily="18" charset="0"/>
                <a:cs typeface="Times New Roman" panose="02020603050405020304" pitchFamily="18" charset="0"/>
              </a:rPr>
              <a:t>أيها الجالس عن يمين أبيه،</a:t>
            </a:r>
            <a:r>
              <a:rPr lang="fr-FR" altLang="fr-FR" sz="3500" b="1" dirty="0">
                <a:latin typeface="Times New Roman" panose="02020603050405020304" pitchFamily="18" charset="0"/>
                <a:cs typeface="Times New Roman" panose="02020603050405020304" pitchFamily="18" charset="0"/>
              </a:rPr>
              <a:t> </a:t>
            </a:r>
            <a:r>
              <a:rPr lang="ar-SA" altLang="fr-FR" sz="3500" b="1" dirty="0">
                <a:latin typeface="Times New Roman" panose="02020603050405020304" pitchFamily="18" charset="0"/>
                <a:cs typeface="Times New Roman" panose="02020603050405020304" pitchFamily="18" charset="0"/>
              </a:rPr>
              <a:t>ارحمنا. أنت وحدك القدوس.</a:t>
            </a:r>
            <a:r>
              <a:rPr lang="fr-FR" altLang="fr-FR" sz="3500" b="1" dirty="0">
                <a:latin typeface="Times New Roman" panose="02020603050405020304" pitchFamily="18" charset="0"/>
                <a:cs typeface="Times New Roman" panose="02020603050405020304" pitchFamily="18" charset="0"/>
              </a:rPr>
              <a:t> </a:t>
            </a:r>
            <a:r>
              <a:rPr lang="ar-SA" altLang="fr-FR" sz="3500" b="1" dirty="0">
                <a:latin typeface="Times New Roman" panose="02020603050405020304" pitchFamily="18" charset="0"/>
                <a:cs typeface="Times New Roman" panose="02020603050405020304" pitchFamily="18" charset="0"/>
              </a:rPr>
              <a:t>أنت وحدك العالي يا ربى</a:t>
            </a:r>
            <a:r>
              <a:rPr lang="fr-FR" altLang="fr-FR" sz="3500" b="1" dirty="0">
                <a:latin typeface="Times New Roman" panose="02020603050405020304" pitchFamily="18" charset="0"/>
                <a:cs typeface="Times New Roman" panose="02020603050405020304" pitchFamily="18" charset="0"/>
              </a:rPr>
              <a:t> </a:t>
            </a:r>
            <a:r>
              <a:rPr lang="ar-SA" altLang="fr-FR" sz="3500" b="1" dirty="0">
                <a:latin typeface="Times New Roman" panose="02020603050405020304" pitchFamily="18" charset="0"/>
                <a:cs typeface="Times New Roman" panose="02020603050405020304" pitchFamily="18" charset="0"/>
              </a:rPr>
              <a:t>يسوع المسيح والروح</a:t>
            </a:r>
            <a:r>
              <a:rPr lang="fr-FR" altLang="fr-FR" sz="3500" b="1" dirty="0">
                <a:latin typeface="Times New Roman" panose="02020603050405020304" pitchFamily="18" charset="0"/>
                <a:cs typeface="Times New Roman" panose="02020603050405020304" pitchFamily="18" charset="0"/>
              </a:rPr>
              <a:t> </a:t>
            </a:r>
            <a:r>
              <a:rPr lang="ar-SA" altLang="fr-FR" sz="3500" b="1" dirty="0">
                <a:latin typeface="Times New Roman" panose="02020603050405020304" pitchFamily="18" charset="0"/>
                <a:cs typeface="Times New Roman" panose="02020603050405020304" pitchFamily="18" charset="0"/>
              </a:rPr>
              <a:t>القدس. مجدا لله الآب أمين.</a:t>
            </a:r>
            <a:endParaRPr kumimoji="0" lang="ar-SA" altLang="fr-FR" sz="3500" b="1" u="none" strike="noStrike" kern="1200" cap="none" spc="0" normalizeH="0" baseline="0" noProof="0" dirty="0">
              <a:ln>
                <a:noFill/>
              </a:ln>
              <a:effectLst/>
              <a:uLnTx/>
              <a:uFillTx/>
              <a:latin typeface="Times New Roman" panose="02020603050405020304" pitchFamily="18" charset="0"/>
              <a:cs typeface="Times New Roman" panose="02020603050405020304" pitchFamily="18" charset="0"/>
            </a:endParaRPr>
          </a:p>
        </p:txBody>
      </p:sp>
      <p:sp>
        <p:nvSpPr>
          <p:cNvPr id="5" name="ZoneTexte 4">
            <a:extLst>
              <a:ext uri="{FF2B5EF4-FFF2-40B4-BE49-F238E27FC236}">
                <a16:creationId xmlns:a16="http://schemas.microsoft.com/office/drawing/2014/main" id="{BE4DE399-BE5F-41E0-B5C8-6B6426FF75CE}"/>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de l’aube </a:t>
            </a:r>
            <a:r>
              <a:rPr lang="fr-FR" sz="1600" b="1" i="1" dirty="0">
                <a:solidFill>
                  <a:schemeClr val="bg1"/>
                </a:solidFill>
              </a:rPr>
              <a:t>du Jeudi Saint</a:t>
            </a:r>
            <a:endParaRPr lang="fr-FR" sz="1600" b="1" dirty="0">
              <a:solidFill>
                <a:schemeClr val="bg1"/>
              </a:solidFill>
            </a:endParaRPr>
          </a:p>
        </p:txBody>
      </p:sp>
      <p:sp>
        <p:nvSpPr>
          <p:cNvPr id="6" name="Rectangle 74">
            <a:extLst>
              <a:ext uri="{FF2B5EF4-FFF2-40B4-BE49-F238E27FC236}">
                <a16:creationId xmlns:a16="http://schemas.microsoft.com/office/drawing/2014/main" id="{D55BCD53-3B73-4CEC-A0C4-B7256FFFDE1A}"/>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باكر يوم الخميس</a:t>
            </a:r>
            <a:endParaRPr lang="en-US" altLang="fr-FR" sz="2000" b="1" i="1" dirty="0">
              <a:solidFill>
                <a:schemeClr val="bg1"/>
              </a:solidFill>
            </a:endParaRPr>
          </a:p>
        </p:txBody>
      </p:sp>
    </p:spTree>
    <p:extLst>
      <p:ext uri="{BB962C8B-B14F-4D97-AF65-F5344CB8AC3E}">
        <p14:creationId xmlns:p14="http://schemas.microsoft.com/office/powerpoint/2010/main" val="3703399146"/>
      </p:ext>
    </p:extLst>
  </p:cSld>
  <p:clrMapOvr>
    <a:masterClrMapping/>
  </p:clrMapOvr>
</p:sld>
</file>

<file path=ppt/slides/slide8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Footer Placeholder 2"/>
          <p:cNvSpPr>
            <a:spLocks noGrp="1"/>
          </p:cNvSpPr>
          <p:nvPr>
            <p:ph type="ftr" sz="quarter" idx="10"/>
          </p:nvPr>
        </p:nvSpPr>
        <p:spPr bwMode="auto">
          <a:xfrm>
            <a:off x="0" y="6553200"/>
            <a:ext cx="12192000" cy="304800"/>
          </a:xfrm>
          <a:prstGeom prst="rect">
            <a:avLst/>
          </a:prstGeom>
          <a:noFill/>
          <a:ln w="9525">
            <a:noFill/>
            <a:miter lim="800000"/>
            <a:headEnd/>
            <a:tailEnd/>
          </a:ln>
          <a:effectLst/>
        </p:spPr>
        <p:txBody>
          <a:bodyPr vert="horz" wrap="square" lIns="121920" tIns="60960" rIns="121920" bIns="60960" numCol="1" rtlCol="0" anchor="t" anchorCtr="0" compatLnSpc="1">
            <a:prstTxWarp prst="textNoShape">
              <a:avLst/>
            </a:prstTxWarp>
          </a:bodyPr>
          <a:lstStyle>
            <a:defPPr>
              <a:defRPr lang="en-US"/>
            </a:defPPr>
            <a:lvl1pPr algn="l" rtl="0" fontAlgn="base">
              <a:spcBef>
                <a:spcPct val="0"/>
              </a:spcBef>
              <a:spcAft>
                <a:spcPct val="0"/>
              </a:spcAft>
              <a:defRPr sz="1067" b="1" kern="1200">
                <a:solidFill>
                  <a:srgbClr val="FF3300"/>
                </a:solidFill>
                <a:latin typeface="+mj-lt"/>
                <a:ea typeface="+mn-ea"/>
                <a:cs typeface="Arial" charset="0"/>
              </a:defRPr>
            </a:lvl1pPr>
            <a:lvl2pPr marL="609585" algn="l" rtl="0" fontAlgn="base">
              <a:spcBef>
                <a:spcPct val="20000"/>
              </a:spcBef>
              <a:spcAft>
                <a:spcPct val="0"/>
              </a:spcAft>
              <a:defRPr sz="4800" kern="1200">
                <a:solidFill>
                  <a:schemeClr val="tx1"/>
                </a:solidFill>
                <a:latin typeface="Coptic" pitchFamily="2" charset="0"/>
                <a:ea typeface="+mn-ea"/>
                <a:cs typeface="Arial" charset="0"/>
              </a:defRPr>
            </a:lvl2pPr>
            <a:lvl3pPr marL="1219170" algn="l" rtl="0" fontAlgn="base">
              <a:spcBef>
                <a:spcPct val="20000"/>
              </a:spcBef>
              <a:spcAft>
                <a:spcPct val="0"/>
              </a:spcAft>
              <a:defRPr sz="4800" kern="1200">
                <a:solidFill>
                  <a:schemeClr val="tx1"/>
                </a:solidFill>
                <a:latin typeface="Coptic" pitchFamily="2" charset="0"/>
                <a:ea typeface="+mn-ea"/>
                <a:cs typeface="Arial" charset="0"/>
              </a:defRPr>
            </a:lvl3pPr>
            <a:lvl4pPr marL="1828754" algn="l" rtl="0" fontAlgn="base">
              <a:spcBef>
                <a:spcPct val="20000"/>
              </a:spcBef>
              <a:spcAft>
                <a:spcPct val="0"/>
              </a:spcAft>
              <a:defRPr sz="4800" kern="1200">
                <a:solidFill>
                  <a:schemeClr val="tx1"/>
                </a:solidFill>
                <a:latin typeface="Coptic" pitchFamily="2" charset="0"/>
                <a:ea typeface="+mn-ea"/>
                <a:cs typeface="Arial" charset="0"/>
              </a:defRPr>
            </a:lvl4pPr>
            <a:lvl5pPr marL="2438339" algn="l" rtl="0" fontAlgn="base">
              <a:spcBef>
                <a:spcPct val="20000"/>
              </a:spcBef>
              <a:spcAft>
                <a:spcPct val="0"/>
              </a:spcAft>
              <a:defRPr sz="4800" kern="1200">
                <a:solidFill>
                  <a:schemeClr val="tx1"/>
                </a:solidFill>
                <a:latin typeface="Coptic" pitchFamily="2" charset="0"/>
                <a:ea typeface="+mn-ea"/>
                <a:cs typeface="Arial" charset="0"/>
              </a:defRPr>
            </a:lvl5pPr>
            <a:lvl6pPr marL="3047924" algn="l" defTabSz="1219170" rtl="0" eaLnBrk="1" latinLnBrk="0" hangingPunct="1">
              <a:defRPr sz="4800" kern="1200">
                <a:solidFill>
                  <a:schemeClr val="tx1"/>
                </a:solidFill>
                <a:latin typeface="Coptic" pitchFamily="2" charset="0"/>
                <a:ea typeface="+mn-ea"/>
                <a:cs typeface="Arial" charset="0"/>
              </a:defRPr>
            </a:lvl6pPr>
            <a:lvl7pPr marL="3657509" algn="l" defTabSz="1219170" rtl="0" eaLnBrk="1" latinLnBrk="0" hangingPunct="1">
              <a:defRPr sz="4800" kern="1200">
                <a:solidFill>
                  <a:schemeClr val="tx1"/>
                </a:solidFill>
                <a:latin typeface="Coptic" pitchFamily="2" charset="0"/>
                <a:ea typeface="+mn-ea"/>
                <a:cs typeface="Arial" charset="0"/>
              </a:defRPr>
            </a:lvl7pPr>
            <a:lvl8pPr marL="4267093" algn="l" defTabSz="1219170" rtl="0" eaLnBrk="1" latinLnBrk="0" hangingPunct="1">
              <a:defRPr sz="4800" kern="1200">
                <a:solidFill>
                  <a:schemeClr val="tx1"/>
                </a:solidFill>
                <a:latin typeface="Coptic" pitchFamily="2" charset="0"/>
                <a:ea typeface="+mn-ea"/>
                <a:cs typeface="Arial" charset="0"/>
              </a:defRPr>
            </a:lvl8pPr>
            <a:lvl9pPr marL="4876678" algn="l" defTabSz="1219170" rtl="0" eaLnBrk="1" latinLnBrk="0" hangingPunct="1">
              <a:defRPr sz="4800" kern="1200">
                <a:solidFill>
                  <a:schemeClr val="tx1"/>
                </a:solidFill>
                <a:latin typeface="Coptic" pitchFamily="2" charset="0"/>
                <a:ea typeface="+mn-ea"/>
                <a:cs typeface="Arial" charset="0"/>
              </a:defRPr>
            </a:lvl9pPr>
          </a:lstStyle>
          <a:p>
            <a:r>
              <a:rPr lang="en-US" sz="1867" dirty="0"/>
              <a:t>			</a:t>
            </a:r>
            <a:endParaRPr lang="en-US" sz="1867" b="0" dirty="0">
              <a:solidFill>
                <a:schemeClr val="tx1"/>
              </a:solidFill>
            </a:endParaRPr>
          </a:p>
        </p:txBody>
      </p:sp>
      <p:graphicFrame>
        <p:nvGraphicFramePr>
          <p:cNvPr id="6" name="Group 46">
            <a:extLst>
              <a:ext uri="{FF2B5EF4-FFF2-40B4-BE49-F238E27FC236}">
                <a16:creationId xmlns:a16="http://schemas.microsoft.com/office/drawing/2014/main" id="{DDB7236D-8F58-6C3F-F005-53A06AE1E0F4}"/>
              </a:ext>
            </a:extLst>
          </p:cNvPr>
          <p:cNvGraphicFramePr>
            <a:graphicFrameLocks/>
          </p:cNvGraphicFramePr>
          <p:nvPr>
            <p:extLst>
              <p:ext uri="{D42A27DB-BD31-4B8C-83A1-F6EECF244321}">
                <p14:modId xmlns:p14="http://schemas.microsoft.com/office/powerpoint/2010/main" val="3055411337"/>
              </p:ext>
            </p:extLst>
          </p:nvPr>
        </p:nvGraphicFramePr>
        <p:xfrm>
          <a:off x="335360" y="457200"/>
          <a:ext cx="11521280" cy="6126480"/>
        </p:xfrm>
        <a:graphic>
          <a:graphicData uri="http://schemas.openxmlformats.org/drawingml/2006/table">
            <a:tbl>
              <a:tblPr/>
              <a:tblGrid>
                <a:gridCol w="3960440">
                  <a:extLst>
                    <a:ext uri="{9D8B030D-6E8A-4147-A177-3AD203B41FA5}">
                      <a16:colId xmlns:a16="http://schemas.microsoft.com/office/drawing/2014/main" val="20000"/>
                    </a:ext>
                  </a:extLst>
                </a:gridCol>
                <a:gridCol w="4176464">
                  <a:extLst>
                    <a:ext uri="{9D8B030D-6E8A-4147-A177-3AD203B41FA5}">
                      <a16:colId xmlns:a16="http://schemas.microsoft.com/office/drawing/2014/main" val="20001"/>
                    </a:ext>
                  </a:extLst>
                </a:gridCol>
                <a:gridCol w="3384376">
                  <a:extLst>
                    <a:ext uri="{9D8B030D-6E8A-4147-A177-3AD203B41FA5}">
                      <a16:colId xmlns:a16="http://schemas.microsoft.com/office/drawing/2014/main" val="20002"/>
                    </a:ext>
                  </a:extLst>
                </a:gridCol>
              </a:tblGrid>
              <a:tr h="5307208">
                <a:tc>
                  <a:txBody>
                    <a:bodyPr/>
                    <a:lstStyle/>
                    <a:p>
                      <a:pPr marL="0" marR="0" lvl="0" indent="0" algn="just" defTabSz="914400" rtl="0" eaLnBrk="1" fontAlgn="base" latinLnBrk="0" hangingPunct="1">
                        <a:lnSpc>
                          <a:spcPct val="100000"/>
                        </a:lnSpc>
                        <a:spcBef>
                          <a:spcPct val="20000"/>
                        </a:spcBef>
                        <a:spcAft>
                          <a:spcPct val="0"/>
                        </a:spcAft>
                        <a:buClrTx/>
                        <a:buSzTx/>
                        <a:buFontTx/>
                        <a:buNone/>
                        <a:tabLst/>
                        <a:defRPr/>
                      </a:pPr>
                      <a:r>
                        <a:rPr kumimoji="0" lang="en-US" sz="2800" b="0" i="0" u="sng" strike="noStrike" cap="none" normalizeH="0" baseline="0" dirty="0" err="1">
                          <a:ln>
                            <a:noFill/>
                          </a:ln>
                          <a:solidFill>
                            <a:schemeClr val="tx1"/>
                          </a:solidFill>
                          <a:effectLst/>
                          <a:latin typeface="Coptic1" pitchFamily="2" charset="0"/>
                          <a:cs typeface="Arial" charset="0"/>
                        </a:rPr>
                        <a:t>PiDiakwn</a:t>
                      </a:r>
                      <a:r>
                        <a:rPr kumimoji="0" lang="en-US" sz="2800" b="0" i="0" u="sng" strike="noStrike" cap="none" normalizeH="0" baseline="0" dirty="0">
                          <a:ln>
                            <a:noFill/>
                          </a:ln>
                          <a:solidFill>
                            <a:schemeClr val="tx1"/>
                          </a:solidFill>
                          <a:effectLst/>
                          <a:latin typeface="Coptic1" pitchFamily="2" charset="0"/>
                          <a:cs typeface="Arial" charset="0"/>
                        </a:rPr>
                        <a:t>:</a:t>
                      </a:r>
                      <a:endParaRPr kumimoji="0" lang="fr-FR" sz="2800" b="0" i="0" u="none" strike="noStrike" cap="none" normalizeH="0" baseline="0" dirty="0">
                        <a:ln>
                          <a:noFill/>
                        </a:ln>
                        <a:solidFill>
                          <a:schemeClr val="tx1"/>
                        </a:solidFill>
                        <a:effectLst/>
                        <a:latin typeface="Coptic1" pitchFamily="2" charset="0"/>
                        <a:cs typeface="Arial" charset="0"/>
                      </a:endParaRPr>
                    </a:p>
                    <a:p>
                      <a:pPr marL="0" marR="0" lvl="0" indent="0" algn="just" defTabSz="914400" rtl="0" eaLnBrk="1" fontAlgn="base" latinLnBrk="0" hangingPunct="1">
                        <a:lnSpc>
                          <a:spcPct val="100000"/>
                        </a:lnSpc>
                        <a:spcBef>
                          <a:spcPct val="20000"/>
                        </a:spcBef>
                        <a:spcAft>
                          <a:spcPct val="0"/>
                        </a:spcAft>
                        <a:buClrTx/>
                        <a:buSzTx/>
                        <a:buFontTx/>
                        <a:buNone/>
                        <a:tabLst/>
                      </a:pPr>
                      <a:r>
                        <a:rPr kumimoji="0" lang="fr-FR" sz="4000" b="0" i="0" u="none" strike="noStrike" cap="none" normalizeH="0" baseline="0" dirty="0" err="1">
                          <a:ln>
                            <a:noFill/>
                          </a:ln>
                          <a:solidFill>
                            <a:schemeClr val="tx1"/>
                          </a:solidFill>
                          <a:effectLst/>
                          <a:latin typeface="Coptic1" pitchFamily="2" charset="0"/>
                          <a:cs typeface="Arial" charset="0"/>
                        </a:rPr>
                        <a:t>Procverin</a:t>
                      </a:r>
                      <a:r>
                        <a:rPr kumimoji="0" lang="fr-FR" sz="4000" b="0" i="0" u="none" strike="noStrike" cap="none" normalizeH="0" baseline="0" dirty="0">
                          <a:ln>
                            <a:noFill/>
                          </a:ln>
                          <a:solidFill>
                            <a:schemeClr val="tx1"/>
                          </a:solidFill>
                          <a:effectLst/>
                          <a:latin typeface="Coptic1" pitchFamily="2" charset="0"/>
                          <a:cs typeface="Arial" charset="0"/>
                        </a:rPr>
                        <a:t> </a:t>
                      </a:r>
                      <a:r>
                        <a:rPr kumimoji="0" lang="fr-FR" sz="4000" b="0" i="0" u="none" strike="noStrike" cap="none" normalizeH="0" baseline="0" dirty="0" err="1">
                          <a:ln>
                            <a:noFill/>
                          </a:ln>
                          <a:solidFill>
                            <a:schemeClr val="tx1"/>
                          </a:solidFill>
                          <a:effectLst/>
                          <a:latin typeface="Coptic1" pitchFamily="2" charset="0"/>
                          <a:cs typeface="Arial" charset="0"/>
                        </a:rPr>
                        <a:t>procverin</a:t>
                      </a:r>
                      <a:r>
                        <a:rPr kumimoji="0" lang="fr-FR" sz="4000" b="0" i="0" u="none" strike="noStrike" cap="none" normalizeH="0" baseline="0" dirty="0">
                          <a:ln>
                            <a:noFill/>
                          </a:ln>
                          <a:solidFill>
                            <a:schemeClr val="tx1"/>
                          </a:solidFill>
                          <a:effectLst/>
                          <a:latin typeface="Coptic1" pitchFamily="2" charset="0"/>
                          <a:cs typeface="Arial" charset="0"/>
                        </a:rPr>
                        <a:t> </a:t>
                      </a:r>
                      <a:r>
                        <a:rPr kumimoji="0" lang="fr-FR" sz="4000" b="0" i="0" u="none" strike="noStrike" cap="none" normalizeH="0" baseline="0" dirty="0" err="1">
                          <a:ln>
                            <a:noFill/>
                          </a:ln>
                          <a:solidFill>
                            <a:schemeClr val="tx1"/>
                          </a:solidFill>
                          <a:effectLst/>
                          <a:latin typeface="Coptic1" pitchFamily="2" charset="0"/>
                          <a:cs typeface="Arial" charset="0"/>
                        </a:rPr>
                        <a:t>procverin</a:t>
                      </a:r>
                      <a:r>
                        <a:rPr kumimoji="0" lang="fr-FR" sz="4000" b="0" i="0" u="none" strike="noStrike" cap="none" normalizeH="0" baseline="0" dirty="0">
                          <a:ln>
                            <a:noFill/>
                          </a:ln>
                          <a:solidFill>
                            <a:schemeClr val="tx1"/>
                          </a:solidFill>
                          <a:effectLst/>
                          <a:latin typeface="Coptic1" pitchFamily="2" charset="0"/>
                          <a:cs typeface="Arial" charset="0"/>
                        </a:rPr>
                        <a:t> kata  </a:t>
                      </a:r>
                      <a:r>
                        <a:rPr kumimoji="0" lang="fr-FR" sz="4000" b="0" i="0" u="none" strike="noStrike" cap="none" normalizeH="0" baseline="0" dirty="0" err="1">
                          <a:ln>
                            <a:noFill/>
                          </a:ln>
                          <a:solidFill>
                            <a:schemeClr val="tx1"/>
                          </a:solidFill>
                          <a:effectLst/>
                          <a:latin typeface="Coptic1" pitchFamily="2" charset="0"/>
                          <a:cs typeface="Arial" charset="0"/>
                        </a:rPr>
                        <a:t>t~ropon</a:t>
                      </a:r>
                      <a:r>
                        <a:rPr kumimoji="0" lang="fr-FR" sz="4000" b="0" i="0" u="none" strike="noStrike" cap="none" normalizeH="0" baseline="0" dirty="0">
                          <a:ln>
                            <a:noFill/>
                          </a:ln>
                          <a:solidFill>
                            <a:schemeClr val="tx1"/>
                          </a:solidFill>
                          <a:effectLst/>
                          <a:latin typeface="Coptic1" pitchFamily="2" charset="0"/>
                          <a:cs typeface="Arial" charset="0"/>
                        </a:rPr>
                        <a:t>: </a:t>
                      </a:r>
                      <a:r>
                        <a:rPr kumimoji="0" lang="fr-FR" sz="4000" b="0" i="0" u="none" strike="noStrike" cap="none" normalizeH="0" baseline="0" dirty="0" err="1">
                          <a:ln>
                            <a:noFill/>
                          </a:ln>
                          <a:solidFill>
                            <a:schemeClr val="tx1"/>
                          </a:solidFill>
                          <a:effectLst/>
                          <a:latin typeface="Coptic1" pitchFamily="2" charset="0"/>
                          <a:cs typeface="Arial" charset="0"/>
                        </a:rPr>
                        <a:t>c~tay</a:t>
                      </a:r>
                      <a:r>
                        <a:rPr kumimoji="0" lang="fr-FR" sz="4000" b="0" i="0" u="none" strike="noStrike" cap="none" normalizeH="0" baseline="0" dirty="0">
                          <a:ln>
                            <a:noFill/>
                          </a:ln>
                          <a:solidFill>
                            <a:schemeClr val="tx1"/>
                          </a:solidFill>
                          <a:effectLst/>
                          <a:latin typeface="Coptic1" pitchFamily="2" charset="0"/>
                          <a:cs typeface="Arial" charset="0"/>
                        </a:rPr>
                        <a:t>/te kata </a:t>
                      </a:r>
                      <a:r>
                        <a:rPr kumimoji="0" lang="fr-FR" sz="4000" b="0" i="0" u="none" strike="noStrike" cap="none" normalizeH="0" baseline="0" dirty="0" err="1">
                          <a:ln>
                            <a:noFill/>
                          </a:ln>
                          <a:solidFill>
                            <a:schemeClr val="tx1"/>
                          </a:solidFill>
                          <a:effectLst/>
                          <a:latin typeface="Coptic1" pitchFamily="2" charset="0"/>
                          <a:cs typeface="Arial" charset="0"/>
                        </a:rPr>
                        <a:t>t~romou</a:t>
                      </a:r>
                      <a:r>
                        <a:rPr kumimoji="0" lang="fr-FR" sz="4000" b="0" i="0" u="none" strike="noStrike" cap="none" normalizeH="0" baseline="0" dirty="0">
                          <a:ln>
                            <a:noFill/>
                          </a:ln>
                          <a:solidFill>
                            <a:schemeClr val="tx1"/>
                          </a:solidFill>
                          <a:effectLst/>
                          <a:latin typeface="Coptic1" pitchFamily="2" charset="0"/>
                          <a:cs typeface="Arial" charset="0"/>
                        </a:rPr>
                        <a:t>: </a:t>
                      </a:r>
                      <a:r>
                        <a:rPr kumimoji="0" lang="fr-FR" sz="4000" b="0" i="0" u="none" strike="noStrike" cap="none" normalizeH="0" baseline="0" dirty="0" err="1">
                          <a:ln>
                            <a:noFill/>
                          </a:ln>
                          <a:solidFill>
                            <a:schemeClr val="tx1"/>
                          </a:solidFill>
                          <a:effectLst/>
                          <a:latin typeface="Coptic1" pitchFamily="2" charset="0"/>
                          <a:cs typeface="Arial" charset="0"/>
                        </a:rPr>
                        <a:t>ic</a:t>
                      </a:r>
                      <a:r>
                        <a:rPr kumimoji="0" lang="fr-FR" sz="4000" b="0" i="0" u="none" strike="noStrike" cap="none" normalizeH="0" baseline="0" dirty="0">
                          <a:ln>
                            <a:noFill/>
                          </a:ln>
                          <a:solidFill>
                            <a:schemeClr val="tx1"/>
                          </a:solidFill>
                          <a:effectLst/>
                          <a:latin typeface="Coptic1" pitchFamily="2" charset="0"/>
                          <a:cs typeface="Arial" charset="0"/>
                        </a:rPr>
                        <a:t> </a:t>
                      </a:r>
                      <a:r>
                        <a:rPr kumimoji="0" lang="fr-FR" sz="4000" b="0" i="0" u="none" strike="noStrike" cap="none" normalizeH="0" baseline="0" dirty="0" err="1">
                          <a:ln>
                            <a:noFill/>
                          </a:ln>
                          <a:solidFill>
                            <a:schemeClr val="tx1"/>
                          </a:solidFill>
                          <a:effectLst/>
                          <a:latin typeface="Coptic1" pitchFamily="2" charset="0"/>
                          <a:cs typeface="Arial" charset="0"/>
                        </a:rPr>
                        <a:t>a~natolac</a:t>
                      </a:r>
                      <a:r>
                        <a:rPr kumimoji="0" lang="fr-FR" sz="4000" b="0" i="0" u="none" strike="noStrike" cap="none" normalizeH="0" baseline="0" dirty="0">
                          <a:ln>
                            <a:noFill/>
                          </a:ln>
                          <a:solidFill>
                            <a:schemeClr val="tx1"/>
                          </a:solidFill>
                          <a:effectLst/>
                          <a:latin typeface="Coptic1" pitchFamily="2" charset="0"/>
                          <a:cs typeface="Arial" charset="0"/>
                        </a:rPr>
                        <a:t> </a:t>
                      </a:r>
                      <a:r>
                        <a:rPr kumimoji="0" lang="fr-FR" sz="4000" b="0" i="0" u="none" strike="noStrike" cap="none" normalizeH="0" baseline="0" dirty="0" err="1">
                          <a:ln>
                            <a:noFill/>
                          </a:ln>
                          <a:solidFill>
                            <a:schemeClr val="tx1"/>
                          </a:solidFill>
                          <a:effectLst/>
                          <a:latin typeface="Coptic1" pitchFamily="2" charset="0"/>
                          <a:cs typeface="Arial" charset="0"/>
                        </a:rPr>
                        <a:t>b~le'ate</a:t>
                      </a:r>
                      <a:r>
                        <a:rPr kumimoji="0" lang="fr-FR" sz="4000" b="0" i="0" u="none" strike="noStrike" cap="none" normalizeH="0" baseline="0" dirty="0">
                          <a:ln>
                            <a:noFill/>
                          </a:ln>
                          <a:solidFill>
                            <a:schemeClr val="tx1"/>
                          </a:solidFill>
                          <a:effectLst/>
                          <a:latin typeface="Coptic1" pitchFamily="2" charset="0"/>
                          <a:cs typeface="Arial" charset="0"/>
                        </a:rPr>
                        <a:t>~: </a:t>
                      </a:r>
                      <a:r>
                        <a:rPr kumimoji="0" lang="fr-FR" sz="4000" b="0" i="0" u="none" strike="noStrike" cap="none" normalizeH="0" baseline="0" dirty="0" err="1">
                          <a:ln>
                            <a:noFill/>
                          </a:ln>
                          <a:solidFill>
                            <a:schemeClr val="tx1"/>
                          </a:solidFill>
                          <a:effectLst/>
                          <a:latin typeface="Coptic1" pitchFamily="2" charset="0"/>
                          <a:cs typeface="Arial" charset="0"/>
                        </a:rPr>
                        <a:t>p~roc,omen</a:t>
                      </a:r>
                      <a:r>
                        <a:rPr kumimoji="0" lang="fr-FR" sz="4000" b="0" i="0" u="none" strike="noStrike" cap="none" normalizeH="0" baseline="0" dirty="0">
                          <a:ln>
                            <a:noFill/>
                          </a:ln>
                          <a:solidFill>
                            <a:schemeClr val="tx1"/>
                          </a:solidFill>
                          <a:effectLst/>
                          <a:latin typeface="Coptic1" pitchFamily="2" charset="0"/>
                          <a:cs typeface="Arial" charset="0"/>
                        </a:rPr>
                        <a:t>.</a:t>
                      </a:r>
                      <a:endParaRPr kumimoji="0" lang="en-US" sz="4000" b="0" i="0" u="none" strike="noStrike" cap="none" normalizeH="0" baseline="0" dirty="0">
                        <a:ln>
                          <a:noFill/>
                        </a:ln>
                        <a:solidFill>
                          <a:schemeClr val="tx1"/>
                        </a:solidFill>
                        <a:effectLst/>
                        <a:latin typeface="Coptic1" pitchFamily="2" charset="0"/>
                        <a:cs typeface="Arial" charset="0"/>
                      </a:endParaRPr>
                    </a:p>
                  </a:txBody>
                  <a:tcPr marL="121920" marR="121920" horzOverflow="overflow">
                    <a:lnL>
                      <a:noFill/>
                    </a:lnL>
                    <a:lnR>
                      <a:noFill/>
                    </a:lnR>
                    <a:lnT cap="flat">
                      <a:noFill/>
                    </a:lnT>
                    <a:lnB cap="flat">
                      <a:noFill/>
                    </a:lnB>
                    <a:lnTlToBr>
                      <a:noFill/>
                    </a:lnTlToBr>
                    <a:lnBlToTr>
                      <a:noFill/>
                    </a:lnBlToTr>
                    <a:noFill/>
                  </a:tcPr>
                </a:tc>
                <a:tc>
                  <a:txBody>
                    <a:bodyPr/>
                    <a:lstStyle/>
                    <a:p>
                      <a:pPr marL="0" marR="0" lvl="0" indent="0" algn="just" defTabSz="914400" rtl="0" eaLnBrk="1" fontAlgn="base" latinLnBrk="0" hangingPunct="1">
                        <a:lnSpc>
                          <a:spcPct val="100000"/>
                        </a:lnSpc>
                        <a:spcBef>
                          <a:spcPct val="20000"/>
                        </a:spcBef>
                        <a:spcAft>
                          <a:spcPct val="0"/>
                        </a:spcAft>
                        <a:buClrTx/>
                        <a:buSzTx/>
                        <a:buFontTx/>
                        <a:buNone/>
                        <a:tabLst/>
                        <a:defRPr/>
                      </a:pPr>
                      <a:r>
                        <a:rPr kumimoji="0" lang="fr-CA" sz="2800" b="0" i="0" u="sng" strike="noStrike" cap="none" normalizeH="0" baseline="0" dirty="0">
                          <a:ln>
                            <a:noFill/>
                          </a:ln>
                          <a:solidFill>
                            <a:schemeClr val="tx1"/>
                          </a:solidFill>
                          <a:effectLst/>
                          <a:latin typeface="Arial" charset="0"/>
                          <a:cs typeface="Arial" charset="0"/>
                        </a:rPr>
                        <a:t>Diacre:</a:t>
                      </a:r>
                      <a:endParaRPr kumimoji="0" lang="fr-FR" sz="2800" b="0" i="0" u="none" strike="noStrike" cap="none" normalizeH="0" baseline="0" dirty="0">
                        <a:ln>
                          <a:noFill/>
                        </a:ln>
                        <a:solidFill>
                          <a:schemeClr val="tx1"/>
                        </a:solidFill>
                        <a:effectLst/>
                        <a:latin typeface="Arial" charset="0"/>
                        <a:cs typeface="Arial" charset="0"/>
                      </a:endParaRPr>
                    </a:p>
                    <a:p>
                      <a:pPr marL="0" marR="0" lvl="0" indent="0" algn="just" defTabSz="914400" rtl="0" eaLnBrk="1" fontAlgn="base" latinLnBrk="0" hangingPunct="1">
                        <a:lnSpc>
                          <a:spcPct val="100000"/>
                        </a:lnSpc>
                        <a:spcBef>
                          <a:spcPct val="20000"/>
                        </a:spcBef>
                        <a:spcAft>
                          <a:spcPct val="0"/>
                        </a:spcAft>
                        <a:buClrTx/>
                        <a:buSzTx/>
                        <a:buFontTx/>
                        <a:buNone/>
                        <a:tabLst/>
                      </a:pPr>
                      <a:r>
                        <a:rPr kumimoji="0" lang="fr-FR" sz="4000" b="0" i="0" u="none" strike="noStrike" cap="none" normalizeH="0" baseline="0" dirty="0">
                          <a:ln>
                            <a:noFill/>
                          </a:ln>
                          <a:solidFill>
                            <a:schemeClr val="tx1"/>
                          </a:solidFill>
                          <a:effectLst/>
                          <a:latin typeface="Arial" charset="0"/>
                          <a:cs typeface="Arial" charset="0"/>
                        </a:rPr>
                        <a:t>Offrez, offrez, offrez selon l'ordre. </a:t>
                      </a:r>
                    </a:p>
                    <a:p>
                      <a:pPr marL="0" marR="0" lvl="0" indent="0" algn="just" defTabSz="914400" rtl="0" eaLnBrk="1" fontAlgn="base" latinLnBrk="0" hangingPunct="1">
                        <a:lnSpc>
                          <a:spcPct val="100000"/>
                        </a:lnSpc>
                        <a:spcBef>
                          <a:spcPct val="20000"/>
                        </a:spcBef>
                        <a:spcAft>
                          <a:spcPct val="0"/>
                        </a:spcAft>
                        <a:buClrTx/>
                        <a:buSzTx/>
                        <a:buFontTx/>
                        <a:buNone/>
                        <a:tabLst/>
                      </a:pPr>
                      <a:r>
                        <a:rPr kumimoji="0" lang="fr-FR" sz="4000" b="0" i="0" u="none" strike="noStrike" cap="none" normalizeH="0" baseline="0" dirty="0">
                          <a:ln>
                            <a:noFill/>
                          </a:ln>
                          <a:solidFill>
                            <a:schemeClr val="tx1"/>
                          </a:solidFill>
                          <a:effectLst/>
                          <a:latin typeface="Arial" charset="0"/>
                          <a:cs typeface="Arial" charset="0"/>
                        </a:rPr>
                        <a:t>Levez-vous avec crainte. </a:t>
                      </a:r>
                    </a:p>
                    <a:p>
                      <a:pPr marL="0" marR="0" lvl="0" indent="0" algn="just" defTabSz="914400" rtl="0" eaLnBrk="1" fontAlgn="base" latinLnBrk="0" hangingPunct="1">
                        <a:lnSpc>
                          <a:spcPct val="100000"/>
                        </a:lnSpc>
                        <a:spcBef>
                          <a:spcPct val="20000"/>
                        </a:spcBef>
                        <a:spcAft>
                          <a:spcPct val="0"/>
                        </a:spcAft>
                        <a:buClrTx/>
                        <a:buSzTx/>
                        <a:buFontTx/>
                        <a:buNone/>
                        <a:tabLst/>
                      </a:pPr>
                      <a:r>
                        <a:rPr kumimoji="0" lang="fr-FR" sz="4000" b="0" i="0" u="none" strike="noStrike" cap="none" normalizeH="0" baseline="0" dirty="0">
                          <a:ln>
                            <a:noFill/>
                          </a:ln>
                          <a:solidFill>
                            <a:schemeClr val="tx1"/>
                          </a:solidFill>
                          <a:effectLst/>
                          <a:latin typeface="Arial" charset="0"/>
                          <a:cs typeface="Arial" charset="0"/>
                        </a:rPr>
                        <a:t>Regardez vers l‘orient. Soyons attentifs.</a:t>
                      </a:r>
                      <a:endParaRPr kumimoji="0" lang="en-US" sz="4000" b="0" i="0" u="none" strike="noStrike" cap="none" normalizeH="0" baseline="0" dirty="0">
                        <a:ln>
                          <a:noFill/>
                        </a:ln>
                        <a:solidFill>
                          <a:schemeClr val="tx1"/>
                        </a:solidFill>
                        <a:effectLst/>
                        <a:latin typeface="Arial" charset="0"/>
                        <a:cs typeface="Arial" charset="0"/>
                      </a:endParaRPr>
                    </a:p>
                  </a:txBody>
                  <a:tcPr marL="121920" marR="121920" horzOverflow="overflow">
                    <a:lnL>
                      <a:noFill/>
                    </a:lnL>
                    <a:lnR>
                      <a:noFill/>
                    </a:lnR>
                    <a:lnT cap="flat">
                      <a:noFill/>
                    </a:lnT>
                    <a:lnB cap="flat">
                      <a:noFill/>
                    </a:lnB>
                    <a:lnTlToBr>
                      <a:noFill/>
                    </a:lnTlToBr>
                    <a:lnBlToTr>
                      <a:noFill/>
                    </a:lnBlToTr>
                    <a:noFill/>
                  </a:tcPr>
                </a:tc>
                <a:tc>
                  <a:txBody>
                    <a:bodyPr/>
                    <a:lstStyle/>
                    <a:p>
                      <a:pPr marL="0" marR="0" lvl="0" indent="0" algn="just" defTabSz="914400" rtl="1" eaLnBrk="1" fontAlgn="base" latinLnBrk="0" hangingPunct="1">
                        <a:lnSpc>
                          <a:spcPct val="100000"/>
                        </a:lnSpc>
                        <a:spcBef>
                          <a:spcPct val="20000"/>
                        </a:spcBef>
                        <a:spcAft>
                          <a:spcPct val="0"/>
                        </a:spcAft>
                        <a:buClrTx/>
                        <a:buSzTx/>
                        <a:buFontTx/>
                        <a:buNone/>
                        <a:tabLst/>
                        <a:defRPr/>
                      </a:pPr>
                      <a:r>
                        <a:rPr kumimoji="0" lang="ar-SA" sz="3200" b="0" i="0" u="sng" strike="noStrike" cap="none" normalizeH="0" baseline="0" dirty="0">
                          <a:ln>
                            <a:noFill/>
                          </a:ln>
                          <a:solidFill>
                            <a:schemeClr val="tx1"/>
                          </a:solidFill>
                          <a:effectLst/>
                          <a:latin typeface="Arial" charset="0"/>
                          <a:cs typeface="Arial" charset="0"/>
                        </a:rPr>
                        <a:t>الشماس:</a:t>
                      </a:r>
                      <a:endParaRPr kumimoji="0" lang="fr-FR" sz="3200" b="0" i="0" u="none" strike="noStrike" cap="none" normalizeH="0" baseline="0" dirty="0">
                        <a:ln>
                          <a:noFill/>
                        </a:ln>
                        <a:solidFill>
                          <a:schemeClr val="tx1"/>
                        </a:solidFill>
                        <a:effectLst/>
                        <a:latin typeface="Arial" charset="0"/>
                        <a:cs typeface="Arial" pitchFamily="34" charset="0"/>
                      </a:endParaRPr>
                    </a:p>
                    <a:p>
                      <a:pPr marL="0" marR="0" lvl="0" indent="0" algn="just" defTabSz="914400" rtl="1" eaLnBrk="1" fontAlgn="base" latinLnBrk="0" hangingPunct="1">
                        <a:lnSpc>
                          <a:spcPct val="100000"/>
                        </a:lnSpc>
                        <a:spcBef>
                          <a:spcPct val="20000"/>
                        </a:spcBef>
                        <a:spcAft>
                          <a:spcPct val="0"/>
                        </a:spcAft>
                        <a:buClrTx/>
                        <a:buSzTx/>
                        <a:buFontTx/>
                        <a:buNone/>
                        <a:tabLst/>
                      </a:pPr>
                      <a:r>
                        <a:rPr kumimoji="0" lang="ar-EG" sz="4400" b="0" i="0" u="none" strike="noStrike" cap="none" normalizeH="0" baseline="0" dirty="0">
                          <a:ln>
                            <a:noFill/>
                          </a:ln>
                          <a:solidFill>
                            <a:schemeClr val="tx1"/>
                          </a:solidFill>
                          <a:effectLst/>
                          <a:latin typeface="Arial" charset="0"/>
                          <a:cs typeface="Arial" pitchFamily="34" charset="0"/>
                        </a:rPr>
                        <a:t>تقدموا </a:t>
                      </a:r>
                      <a:r>
                        <a:rPr kumimoji="0" lang="ar-EG" sz="4400" b="0" i="0" u="none" strike="noStrike" cap="none" normalizeH="0" baseline="0" dirty="0" err="1">
                          <a:ln>
                            <a:noFill/>
                          </a:ln>
                          <a:solidFill>
                            <a:schemeClr val="tx1"/>
                          </a:solidFill>
                          <a:effectLst/>
                          <a:latin typeface="Arial" charset="0"/>
                          <a:cs typeface="Arial" pitchFamily="34" charset="0"/>
                        </a:rPr>
                        <a:t>تقدموا</a:t>
                      </a:r>
                      <a:r>
                        <a:rPr kumimoji="0" lang="ar-EG" sz="4400" b="0" i="0" u="none" strike="noStrike" cap="none" normalizeH="0" baseline="0" dirty="0">
                          <a:ln>
                            <a:noFill/>
                          </a:ln>
                          <a:solidFill>
                            <a:schemeClr val="tx1"/>
                          </a:solidFill>
                          <a:effectLst/>
                          <a:latin typeface="Arial" charset="0"/>
                          <a:cs typeface="Arial" pitchFamily="34" charset="0"/>
                        </a:rPr>
                        <a:t> </a:t>
                      </a:r>
                      <a:r>
                        <a:rPr kumimoji="0" lang="ar-EG" sz="4400" b="0" i="0" u="none" strike="noStrike" cap="none" normalizeH="0" baseline="0" dirty="0" err="1">
                          <a:ln>
                            <a:noFill/>
                          </a:ln>
                          <a:solidFill>
                            <a:schemeClr val="tx1"/>
                          </a:solidFill>
                          <a:effectLst/>
                          <a:latin typeface="Arial" charset="0"/>
                          <a:cs typeface="Arial" pitchFamily="34" charset="0"/>
                        </a:rPr>
                        <a:t>تقدموا</a:t>
                      </a:r>
                      <a:r>
                        <a:rPr kumimoji="0" lang="fr-FR" sz="4400" b="0" i="0" u="none" strike="noStrike" cap="none" normalizeH="0" baseline="0" dirty="0">
                          <a:ln>
                            <a:noFill/>
                          </a:ln>
                          <a:solidFill>
                            <a:schemeClr val="tx1"/>
                          </a:solidFill>
                          <a:effectLst/>
                          <a:latin typeface="Arial" charset="0"/>
                          <a:cs typeface="Arial" pitchFamily="34" charset="0"/>
                        </a:rPr>
                        <a:t> </a:t>
                      </a:r>
                      <a:r>
                        <a:rPr kumimoji="0" lang="ar-EG" sz="4400" b="0" i="0" u="none" strike="noStrike" cap="none" normalizeH="0" baseline="0" dirty="0">
                          <a:ln>
                            <a:noFill/>
                          </a:ln>
                          <a:solidFill>
                            <a:schemeClr val="tx1"/>
                          </a:solidFill>
                          <a:effectLst/>
                          <a:latin typeface="Arial" charset="0"/>
                          <a:cs typeface="Arial" pitchFamily="34" charset="0"/>
                        </a:rPr>
                        <a:t>على الرسم، قفوا</a:t>
                      </a:r>
                      <a:r>
                        <a:rPr kumimoji="0" lang="fr-FR" sz="4400" b="0" i="0" u="none" strike="noStrike" cap="none" normalizeH="0" baseline="0" dirty="0">
                          <a:ln>
                            <a:noFill/>
                          </a:ln>
                          <a:solidFill>
                            <a:schemeClr val="tx1"/>
                          </a:solidFill>
                          <a:effectLst/>
                          <a:latin typeface="Arial" charset="0"/>
                          <a:cs typeface="Arial" pitchFamily="34" charset="0"/>
                        </a:rPr>
                        <a:t> </a:t>
                      </a:r>
                      <a:r>
                        <a:rPr kumimoji="0" lang="ar-EG" sz="4400" b="0" i="0" u="none" strike="noStrike" cap="none" normalizeH="0" baseline="0" dirty="0">
                          <a:ln>
                            <a:noFill/>
                          </a:ln>
                          <a:solidFill>
                            <a:schemeClr val="tx1"/>
                          </a:solidFill>
                          <a:effectLst/>
                          <a:latin typeface="Arial" charset="0"/>
                          <a:cs typeface="Arial" pitchFamily="34" charset="0"/>
                        </a:rPr>
                        <a:t>برعدة، والي الشرق</a:t>
                      </a:r>
                      <a:r>
                        <a:rPr kumimoji="0" lang="fr-FR" sz="4400" b="0" i="0" u="none" strike="noStrike" cap="none" normalizeH="0" baseline="0" dirty="0">
                          <a:ln>
                            <a:noFill/>
                          </a:ln>
                          <a:solidFill>
                            <a:schemeClr val="tx1"/>
                          </a:solidFill>
                          <a:effectLst/>
                          <a:latin typeface="Arial" charset="0"/>
                          <a:cs typeface="Arial" pitchFamily="34" charset="0"/>
                        </a:rPr>
                        <a:t> </a:t>
                      </a:r>
                      <a:r>
                        <a:rPr kumimoji="0" lang="ar-EG" sz="4400" b="0" i="0" u="none" strike="noStrike" cap="none" normalizeH="0" baseline="0" dirty="0">
                          <a:ln>
                            <a:noFill/>
                          </a:ln>
                          <a:solidFill>
                            <a:schemeClr val="tx1"/>
                          </a:solidFill>
                          <a:effectLst/>
                          <a:latin typeface="Arial" charset="0"/>
                          <a:cs typeface="Arial" pitchFamily="34" charset="0"/>
                        </a:rPr>
                        <a:t>أنظروا. ننصت.</a:t>
                      </a:r>
                      <a:endParaRPr kumimoji="0" lang="en-US" sz="4400" b="0" i="0" u="none" strike="noStrike" cap="none" normalizeH="0" baseline="0" dirty="0">
                        <a:ln>
                          <a:noFill/>
                        </a:ln>
                        <a:solidFill>
                          <a:schemeClr val="tx1"/>
                        </a:solidFill>
                        <a:effectLst/>
                        <a:latin typeface="Arial" charset="0"/>
                        <a:cs typeface="Arial" pitchFamily="34" charset="0"/>
                      </a:endParaRPr>
                    </a:p>
                  </a:txBody>
                  <a:tcPr marL="121920" marR="121920" horzOverflow="overflow">
                    <a:lnL>
                      <a:noFill/>
                    </a:lnL>
                    <a:lnR cap="flat">
                      <a:noFill/>
                    </a:lnR>
                    <a:lnT cap="flat">
                      <a:noFill/>
                    </a:lnT>
                    <a:lnB cap="flat">
                      <a:noFill/>
                    </a:lnB>
                    <a:lnTlToBr>
                      <a:noFill/>
                    </a:lnTlToBr>
                    <a:lnBlToTr>
                      <a:noFill/>
                    </a:lnBlToTr>
                    <a:noFill/>
                  </a:tcPr>
                </a:tc>
                <a:extLst>
                  <a:ext uri="{0D108BD9-81ED-4DB2-BD59-A6C34878D82A}">
                    <a16:rowId xmlns:a16="http://schemas.microsoft.com/office/drawing/2014/main" val="10000"/>
                  </a:ext>
                </a:extLst>
              </a:tr>
            </a:tbl>
          </a:graphicData>
        </a:graphic>
      </p:graphicFrame>
    </p:spTree>
  </p:cSld>
  <p:clrMapOvr>
    <a:masterClrMapping/>
  </p:clrMapOvr>
  <p:transition/>
</p:sld>
</file>

<file path=ppt/slides/slide8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612500" name="Group 84"/>
          <p:cNvGraphicFramePr>
            <a:graphicFrameLocks noGrp="1"/>
          </p:cNvGraphicFramePr>
          <p:nvPr>
            <p:ph type="tbl" idx="1"/>
            <p:extLst>
              <p:ext uri="{D42A27DB-BD31-4B8C-83A1-F6EECF244321}">
                <p14:modId xmlns:p14="http://schemas.microsoft.com/office/powerpoint/2010/main" val="2444390432"/>
              </p:ext>
            </p:extLst>
          </p:nvPr>
        </p:nvGraphicFramePr>
        <p:xfrm>
          <a:off x="335360" y="460248"/>
          <a:ext cx="11449271" cy="5937504"/>
        </p:xfrm>
        <a:graphic>
          <a:graphicData uri="http://schemas.openxmlformats.org/drawingml/2006/table">
            <a:tbl>
              <a:tblPr/>
              <a:tblGrid>
                <a:gridCol w="3930104">
                  <a:extLst>
                    <a:ext uri="{9D8B030D-6E8A-4147-A177-3AD203B41FA5}">
                      <a16:colId xmlns:a16="http://schemas.microsoft.com/office/drawing/2014/main" val="20000"/>
                    </a:ext>
                  </a:extLst>
                </a:gridCol>
                <a:gridCol w="4327987">
                  <a:extLst>
                    <a:ext uri="{9D8B030D-6E8A-4147-A177-3AD203B41FA5}">
                      <a16:colId xmlns:a16="http://schemas.microsoft.com/office/drawing/2014/main" val="20001"/>
                    </a:ext>
                  </a:extLst>
                </a:gridCol>
                <a:gridCol w="3191180">
                  <a:extLst>
                    <a:ext uri="{9D8B030D-6E8A-4147-A177-3AD203B41FA5}">
                      <a16:colId xmlns:a16="http://schemas.microsoft.com/office/drawing/2014/main" val="20002"/>
                    </a:ext>
                  </a:extLst>
                </a:gridCol>
              </a:tblGrid>
              <a:tr h="5890768">
                <a:tc>
                  <a:txBody>
                    <a:bodyPr/>
                    <a:lstStyle/>
                    <a:p>
                      <a:pPr marL="0" marR="0" lvl="0" indent="0" algn="just" defTabSz="914400" rtl="0" eaLnBrk="1" fontAlgn="base" latinLnBrk="0" hangingPunct="1">
                        <a:lnSpc>
                          <a:spcPct val="100000"/>
                        </a:lnSpc>
                        <a:spcBef>
                          <a:spcPct val="20000"/>
                        </a:spcBef>
                        <a:spcAft>
                          <a:spcPct val="0"/>
                        </a:spcAft>
                        <a:buClrTx/>
                        <a:buSzTx/>
                        <a:buFontTx/>
                        <a:buNone/>
                        <a:tabLst/>
                      </a:pPr>
                      <a:r>
                        <a:rPr kumimoji="0" lang="en-US" sz="3100" b="0" i="0" u="heavy" strike="noStrike" cap="none" normalizeH="0" baseline="0" dirty="0" err="1">
                          <a:ln>
                            <a:noFill/>
                          </a:ln>
                          <a:solidFill>
                            <a:schemeClr val="tx1"/>
                          </a:solidFill>
                          <a:effectLst/>
                          <a:latin typeface="Coptic1" pitchFamily="2" charset="0"/>
                          <a:cs typeface="Arial" charset="0"/>
                        </a:rPr>
                        <a:t>PiLaoc</a:t>
                      </a:r>
                      <a:r>
                        <a:rPr kumimoji="0" lang="en-US" sz="3100" b="0" i="0" u="heavy" strike="noStrike" cap="none" normalizeH="0" baseline="0" dirty="0">
                          <a:ln>
                            <a:noFill/>
                          </a:ln>
                          <a:solidFill>
                            <a:schemeClr val="tx1"/>
                          </a:solidFill>
                          <a:effectLst/>
                          <a:latin typeface="Coptic1" pitchFamily="2" charset="0"/>
                          <a:cs typeface="Arial" charset="0"/>
                        </a:rPr>
                        <a:t>:</a:t>
                      </a:r>
                    </a:p>
                    <a:p>
                      <a:pPr marL="0" marR="0" lvl="0" indent="0" algn="just" defTabSz="914400" rtl="0" eaLnBrk="1" fontAlgn="base" latinLnBrk="0" hangingPunct="1">
                        <a:lnSpc>
                          <a:spcPct val="100000"/>
                        </a:lnSpc>
                        <a:spcBef>
                          <a:spcPct val="20000"/>
                        </a:spcBef>
                        <a:spcAft>
                          <a:spcPct val="0"/>
                        </a:spcAft>
                        <a:buClrTx/>
                        <a:buSzTx/>
                        <a:buFontTx/>
                        <a:buNone/>
                        <a:tabLst/>
                      </a:pPr>
                      <a:r>
                        <a:rPr kumimoji="0" lang="en-US" sz="4300" b="0" i="0" u="none" strike="noStrike" cap="none" normalizeH="0" baseline="0" dirty="0" err="1">
                          <a:ln>
                            <a:noFill/>
                          </a:ln>
                          <a:solidFill>
                            <a:schemeClr val="tx1"/>
                          </a:solidFill>
                          <a:effectLst/>
                          <a:latin typeface="Coptic1" pitchFamily="2" charset="0"/>
                          <a:cs typeface="Arial" charset="0"/>
                        </a:rPr>
                        <a:t>Hiten</a:t>
                      </a:r>
                      <a:r>
                        <a:rPr kumimoji="0" lang="en-US" sz="4300" b="0" i="0" u="none" strike="noStrike" cap="none" normalizeH="0" baseline="0" dirty="0">
                          <a:ln>
                            <a:noFill/>
                          </a:ln>
                          <a:solidFill>
                            <a:schemeClr val="tx1"/>
                          </a:solidFill>
                          <a:effectLst/>
                          <a:latin typeface="Coptic1" pitchFamily="2" charset="0"/>
                          <a:cs typeface="Arial" charset="0"/>
                        </a:rPr>
                        <a:t> </a:t>
                      </a:r>
                      <a:r>
                        <a:rPr kumimoji="0" lang="en-US" sz="4300" b="0" i="0" u="none" strike="noStrike" cap="none" normalizeH="0" baseline="0" dirty="0" err="1">
                          <a:ln>
                            <a:noFill/>
                          </a:ln>
                          <a:solidFill>
                            <a:schemeClr val="tx1"/>
                          </a:solidFill>
                          <a:effectLst/>
                          <a:latin typeface="Coptic1" pitchFamily="2" charset="0"/>
                          <a:cs typeface="Arial" charset="0"/>
                        </a:rPr>
                        <a:t>nip~recbia</a:t>
                      </a:r>
                      <a:r>
                        <a:rPr kumimoji="0" lang="en-US" sz="4300" b="0" i="0" u="none" strike="noStrike" cap="none" normalizeH="0" baseline="0" dirty="0">
                          <a:ln>
                            <a:noFill/>
                          </a:ln>
                          <a:solidFill>
                            <a:schemeClr val="tx1"/>
                          </a:solidFill>
                          <a:effectLst/>
                          <a:latin typeface="Coptic1" pitchFamily="2" charset="0"/>
                          <a:cs typeface="Arial" charset="0"/>
                        </a:rPr>
                        <a:t>: </a:t>
                      </a:r>
                      <a:r>
                        <a:rPr kumimoji="0" lang="en-US" sz="4300" b="0" i="0" u="none" strike="noStrike" cap="none" normalizeH="0" baseline="0" dirty="0" err="1">
                          <a:ln>
                            <a:noFill/>
                          </a:ln>
                          <a:solidFill>
                            <a:schemeClr val="tx1"/>
                          </a:solidFill>
                          <a:effectLst/>
                          <a:latin typeface="Coptic1" pitchFamily="2" charset="0"/>
                          <a:cs typeface="Arial" charset="0"/>
                        </a:rPr>
                        <a:t>n~te</a:t>
                      </a:r>
                      <a:r>
                        <a:rPr kumimoji="0" lang="en-US" sz="4300" b="0" i="0" u="none" strike="noStrike" cap="none" normalizeH="0" baseline="0" dirty="0">
                          <a:ln>
                            <a:noFill/>
                          </a:ln>
                          <a:solidFill>
                            <a:schemeClr val="tx1"/>
                          </a:solidFill>
                          <a:effectLst/>
                          <a:latin typeface="Coptic1" pitchFamily="2" charset="0"/>
                          <a:cs typeface="Arial" charset="0"/>
                        </a:rPr>
                        <a:t> ]</a:t>
                      </a:r>
                      <a:r>
                        <a:rPr kumimoji="0" lang="en-US" sz="4300" b="0" i="0" u="none" strike="noStrike" cap="none" normalizeH="0" baseline="0" dirty="0" err="1">
                          <a:ln>
                            <a:noFill/>
                          </a:ln>
                          <a:solidFill>
                            <a:schemeClr val="tx1"/>
                          </a:solidFill>
                          <a:effectLst/>
                          <a:latin typeface="Coptic1" pitchFamily="2" charset="0"/>
                          <a:cs typeface="Arial" charset="0"/>
                        </a:rPr>
                        <a:t>yeo~tokoc</a:t>
                      </a:r>
                      <a:r>
                        <a:rPr kumimoji="0" lang="en-US" sz="4300" b="0" i="0" u="none" strike="noStrike" cap="none" normalizeH="0" baseline="0" dirty="0">
                          <a:ln>
                            <a:noFill/>
                          </a:ln>
                          <a:solidFill>
                            <a:schemeClr val="tx1"/>
                          </a:solidFill>
                          <a:effectLst/>
                          <a:latin typeface="Coptic1" pitchFamily="2" charset="0"/>
                          <a:cs typeface="Arial" charset="0"/>
                        </a:rPr>
                        <a:t>: </a:t>
                      </a:r>
                      <a:r>
                        <a:rPr kumimoji="0" lang="en-US" sz="4300" b="0" i="0" u="none" strike="noStrike" cap="none" normalizeH="0" baseline="0" dirty="0" err="1">
                          <a:ln>
                            <a:noFill/>
                          </a:ln>
                          <a:solidFill>
                            <a:schemeClr val="tx1"/>
                          </a:solidFill>
                          <a:effectLst/>
                          <a:latin typeface="Coptic1" pitchFamily="2" charset="0"/>
                          <a:cs typeface="Arial" charset="0"/>
                        </a:rPr>
                        <a:t>eyouab</a:t>
                      </a:r>
                      <a:r>
                        <a:rPr kumimoji="0" lang="en-US" sz="4300" b="0" i="0" u="none" strike="noStrike" cap="none" normalizeH="0" baseline="0" dirty="0">
                          <a:ln>
                            <a:noFill/>
                          </a:ln>
                          <a:solidFill>
                            <a:schemeClr val="tx1"/>
                          </a:solidFill>
                          <a:effectLst/>
                          <a:latin typeface="Coptic1" pitchFamily="2" charset="0"/>
                          <a:cs typeface="Arial" charset="0"/>
                        </a:rPr>
                        <a:t> Maria: P~[</a:t>
                      </a:r>
                      <a:r>
                        <a:rPr kumimoji="0" lang="en-US" sz="4300" b="0" i="0" u="none" strike="noStrike" cap="none" normalizeH="0" baseline="0" dirty="0" err="1">
                          <a:ln>
                            <a:noFill/>
                          </a:ln>
                          <a:solidFill>
                            <a:schemeClr val="tx1"/>
                          </a:solidFill>
                          <a:effectLst/>
                          <a:latin typeface="Coptic1" pitchFamily="2" charset="0"/>
                          <a:cs typeface="Arial" charset="0"/>
                        </a:rPr>
                        <a:t>oic</a:t>
                      </a:r>
                      <a:r>
                        <a:rPr kumimoji="0" lang="en-US" sz="4300" b="0" i="0" u="none" strike="noStrike" cap="none" normalizeH="0" baseline="0" dirty="0">
                          <a:ln>
                            <a:noFill/>
                          </a:ln>
                          <a:solidFill>
                            <a:schemeClr val="tx1"/>
                          </a:solidFill>
                          <a:effectLst/>
                          <a:latin typeface="Coptic1" pitchFamily="2" charset="0"/>
                          <a:cs typeface="Arial" charset="0"/>
                        </a:rPr>
                        <a:t> </a:t>
                      </a:r>
                      <a:r>
                        <a:rPr kumimoji="0" lang="en-US" sz="4300" b="0" i="0" u="none" strike="noStrike" cap="none" normalizeH="0" baseline="0" dirty="0" err="1">
                          <a:ln>
                            <a:noFill/>
                          </a:ln>
                          <a:solidFill>
                            <a:schemeClr val="tx1"/>
                          </a:solidFill>
                          <a:effectLst/>
                          <a:latin typeface="Coptic1" pitchFamily="2" charset="0"/>
                          <a:cs typeface="Arial" charset="0"/>
                        </a:rPr>
                        <a:t>arih~mot</a:t>
                      </a:r>
                      <a:r>
                        <a:rPr kumimoji="0" lang="en-US" sz="4300" b="0" i="0" u="none" strike="noStrike" cap="none" normalizeH="0" baseline="0" dirty="0">
                          <a:ln>
                            <a:noFill/>
                          </a:ln>
                          <a:solidFill>
                            <a:schemeClr val="tx1"/>
                          </a:solidFill>
                          <a:effectLst/>
                          <a:latin typeface="Coptic1" pitchFamily="2" charset="0"/>
                          <a:cs typeface="Arial" charset="0"/>
                        </a:rPr>
                        <a:t> </a:t>
                      </a:r>
                      <a:r>
                        <a:rPr kumimoji="0" lang="en-US" sz="4300" b="0" i="0" u="none" strike="noStrike" cap="none" normalizeH="0" baseline="0" dirty="0" err="1">
                          <a:ln>
                            <a:noFill/>
                          </a:ln>
                          <a:solidFill>
                            <a:schemeClr val="tx1"/>
                          </a:solidFill>
                          <a:effectLst/>
                          <a:latin typeface="Coptic1" pitchFamily="2" charset="0"/>
                          <a:cs typeface="Arial" charset="0"/>
                        </a:rPr>
                        <a:t>nan</a:t>
                      </a:r>
                      <a:r>
                        <a:rPr kumimoji="0" lang="en-US" sz="4300" b="0" i="0" u="none" strike="noStrike" cap="none" normalizeH="0" baseline="0" dirty="0">
                          <a:ln>
                            <a:noFill/>
                          </a:ln>
                          <a:solidFill>
                            <a:schemeClr val="tx1"/>
                          </a:solidFill>
                          <a:effectLst/>
                          <a:latin typeface="Coptic1" pitchFamily="2" charset="0"/>
                          <a:cs typeface="Arial" charset="0"/>
                        </a:rPr>
                        <a:t> </a:t>
                      </a:r>
                      <a:r>
                        <a:rPr kumimoji="0" lang="en-US" sz="4300" b="0" i="0" u="none" strike="noStrike" cap="none" normalizeH="0" baseline="0" dirty="0" err="1">
                          <a:ln>
                            <a:noFill/>
                          </a:ln>
                          <a:solidFill>
                            <a:schemeClr val="tx1"/>
                          </a:solidFill>
                          <a:effectLst/>
                          <a:latin typeface="Coptic1" pitchFamily="2" charset="0"/>
                          <a:cs typeface="Arial" charset="0"/>
                        </a:rPr>
                        <a:t>m~pi,w</a:t>
                      </a:r>
                      <a:r>
                        <a:rPr kumimoji="0" lang="en-US" sz="4300" b="0" i="0" u="none" strike="noStrike" cap="none" normalizeH="0" baseline="0" dirty="0">
                          <a:ln>
                            <a:noFill/>
                          </a:ln>
                          <a:solidFill>
                            <a:schemeClr val="tx1"/>
                          </a:solidFill>
                          <a:effectLst/>
                          <a:latin typeface="Coptic1" pitchFamily="2" charset="0"/>
                          <a:cs typeface="Arial" charset="0"/>
                        </a:rPr>
                        <a:t> </a:t>
                      </a:r>
                      <a:r>
                        <a:rPr kumimoji="0" lang="en-US" sz="4300" b="0" i="0" u="none" strike="noStrike" cap="none" normalizeH="0" baseline="0" dirty="0" err="1">
                          <a:ln>
                            <a:noFill/>
                          </a:ln>
                          <a:solidFill>
                            <a:schemeClr val="tx1"/>
                          </a:solidFill>
                          <a:effectLst/>
                          <a:latin typeface="Coptic1" pitchFamily="2" charset="0"/>
                          <a:cs typeface="Arial" charset="0"/>
                        </a:rPr>
                        <a:t>e~bol</a:t>
                      </a:r>
                      <a:r>
                        <a:rPr kumimoji="0" lang="en-US" sz="4300" b="0" i="0" u="none" strike="noStrike" cap="none" normalizeH="0" baseline="0" dirty="0">
                          <a:ln>
                            <a:noFill/>
                          </a:ln>
                          <a:solidFill>
                            <a:schemeClr val="tx1"/>
                          </a:solidFill>
                          <a:effectLst/>
                          <a:latin typeface="Coptic1" pitchFamily="2" charset="0"/>
                          <a:cs typeface="Arial" charset="0"/>
                        </a:rPr>
                        <a:t> </a:t>
                      </a:r>
                      <a:r>
                        <a:rPr kumimoji="0" lang="en-US" sz="4300" b="0" i="0" u="none" strike="noStrike" cap="none" normalizeH="0" baseline="0" dirty="0" err="1">
                          <a:ln>
                            <a:noFill/>
                          </a:ln>
                          <a:solidFill>
                            <a:schemeClr val="tx1"/>
                          </a:solidFill>
                          <a:effectLst/>
                          <a:latin typeface="Coptic1" pitchFamily="2" charset="0"/>
                          <a:cs typeface="Arial" charset="0"/>
                        </a:rPr>
                        <a:t>n~te</a:t>
                      </a:r>
                      <a:r>
                        <a:rPr kumimoji="0" lang="en-US" sz="4300" b="0" i="0" u="none" strike="noStrike" cap="none" normalizeH="0" baseline="0" dirty="0">
                          <a:ln>
                            <a:noFill/>
                          </a:ln>
                          <a:solidFill>
                            <a:schemeClr val="tx1"/>
                          </a:solidFill>
                          <a:effectLst/>
                          <a:latin typeface="Coptic1" pitchFamily="2" charset="0"/>
                          <a:cs typeface="Arial" charset="0"/>
                        </a:rPr>
                        <a:t> </a:t>
                      </a:r>
                      <a:r>
                        <a:rPr kumimoji="0" lang="en-US" sz="4300" b="0" i="0" u="none" strike="noStrike" cap="none" normalizeH="0" baseline="0" dirty="0" err="1">
                          <a:ln>
                            <a:noFill/>
                          </a:ln>
                          <a:solidFill>
                            <a:schemeClr val="tx1"/>
                          </a:solidFill>
                          <a:effectLst/>
                          <a:latin typeface="Coptic1" pitchFamily="2" charset="0"/>
                          <a:cs typeface="Arial" charset="0"/>
                        </a:rPr>
                        <a:t>nennobi</a:t>
                      </a:r>
                      <a:r>
                        <a:rPr kumimoji="0" lang="en-US" sz="4300" b="0" i="0" u="none" strike="noStrike" cap="none" normalizeH="0" baseline="0" dirty="0">
                          <a:ln>
                            <a:noFill/>
                          </a:ln>
                          <a:solidFill>
                            <a:schemeClr val="tx1"/>
                          </a:solidFill>
                          <a:effectLst/>
                          <a:latin typeface="Coptic1" pitchFamily="2" charset="0"/>
                          <a:cs typeface="Arial" charset="0"/>
                        </a:rPr>
                        <a:t>.</a:t>
                      </a:r>
                    </a:p>
                  </a:txBody>
                  <a:tcPr marL="121920" marR="121920" horzOverflow="overflow">
                    <a:lnL>
                      <a:noFill/>
                    </a:lnL>
                    <a:lnR>
                      <a:noFill/>
                    </a:lnR>
                    <a:lnT cap="flat">
                      <a:noFill/>
                    </a:lnT>
                    <a:lnB cap="flat">
                      <a:noFill/>
                    </a:lnB>
                    <a:lnTlToBr>
                      <a:noFill/>
                    </a:lnTlToBr>
                    <a:lnBlToTr>
                      <a:noFill/>
                    </a:lnBlToTr>
                    <a:noFill/>
                  </a:tcPr>
                </a:tc>
                <a:tc>
                  <a:txBody>
                    <a:bodyPr/>
                    <a:lstStyle/>
                    <a:p>
                      <a:pPr marL="0" marR="0" lvl="0" indent="0" algn="just" defTabSz="914400" rtl="0" eaLnBrk="1" fontAlgn="base" latinLnBrk="0" hangingPunct="1">
                        <a:lnSpc>
                          <a:spcPct val="100000"/>
                        </a:lnSpc>
                        <a:spcBef>
                          <a:spcPct val="20000"/>
                        </a:spcBef>
                        <a:spcAft>
                          <a:spcPct val="0"/>
                        </a:spcAft>
                        <a:buClrTx/>
                        <a:buSzTx/>
                        <a:buFontTx/>
                        <a:buNone/>
                        <a:tabLst/>
                      </a:pPr>
                      <a:r>
                        <a:rPr kumimoji="0" lang="fr-CA" sz="3100" b="0" i="0" u="sng" strike="noStrike" cap="none" normalizeH="0" baseline="0" dirty="0">
                          <a:ln>
                            <a:noFill/>
                          </a:ln>
                          <a:solidFill>
                            <a:schemeClr val="tx1"/>
                          </a:solidFill>
                          <a:effectLst/>
                          <a:latin typeface="Arial" charset="0"/>
                          <a:cs typeface="Arial" charset="0"/>
                        </a:rPr>
                        <a:t>L’Assemblée:</a:t>
                      </a:r>
                    </a:p>
                    <a:p>
                      <a:pPr marL="0" marR="0" lvl="0" indent="0" algn="just" defTabSz="914400" rtl="0" eaLnBrk="1" fontAlgn="base" latinLnBrk="0" hangingPunct="1">
                        <a:lnSpc>
                          <a:spcPct val="100000"/>
                        </a:lnSpc>
                        <a:spcBef>
                          <a:spcPct val="20000"/>
                        </a:spcBef>
                        <a:spcAft>
                          <a:spcPct val="0"/>
                        </a:spcAft>
                        <a:buClrTx/>
                        <a:buSzTx/>
                        <a:buFontTx/>
                        <a:buNone/>
                        <a:tabLst/>
                      </a:pPr>
                      <a:r>
                        <a:rPr kumimoji="0" lang="fr-CA" sz="3700" b="0" i="0" u="none" strike="noStrike" cap="none" normalizeH="0" baseline="0" dirty="0">
                          <a:ln>
                            <a:noFill/>
                          </a:ln>
                          <a:solidFill>
                            <a:schemeClr val="tx1"/>
                          </a:solidFill>
                          <a:effectLst/>
                          <a:latin typeface="Arial" charset="0"/>
                          <a:cs typeface="Arial" charset="0"/>
                        </a:rPr>
                        <a:t>Par les intercessions de la mère de Dieu, la très Sainte Vierge Marie, Seigneur, Accorde-nous la rémission de nos péchés.</a:t>
                      </a:r>
                      <a:endParaRPr kumimoji="0" lang="en-US" sz="3700" b="0" i="0" u="none" strike="noStrike" cap="none" normalizeH="0" baseline="0" dirty="0">
                        <a:ln>
                          <a:noFill/>
                        </a:ln>
                        <a:solidFill>
                          <a:schemeClr val="tx1"/>
                        </a:solidFill>
                        <a:effectLst/>
                        <a:latin typeface="Arial" charset="0"/>
                        <a:cs typeface="Arial" charset="0"/>
                      </a:endParaRPr>
                    </a:p>
                  </a:txBody>
                  <a:tcPr marL="121920" marR="121920" horzOverflow="overflow">
                    <a:lnL>
                      <a:noFill/>
                    </a:lnL>
                    <a:lnR>
                      <a:noFill/>
                    </a:lnR>
                    <a:lnT cap="flat">
                      <a:noFill/>
                    </a:lnT>
                    <a:lnB cap="flat">
                      <a:noFill/>
                    </a:lnB>
                    <a:lnTlToBr>
                      <a:noFill/>
                    </a:lnTlToBr>
                    <a:lnBlToTr>
                      <a:noFill/>
                    </a:lnBlToTr>
                    <a:noFill/>
                  </a:tcPr>
                </a:tc>
                <a:tc>
                  <a:txBody>
                    <a:bodyPr/>
                    <a:lstStyle/>
                    <a:p>
                      <a:pPr marL="0" marR="0" lvl="0" indent="0" algn="just" defTabSz="914400" rtl="1" eaLnBrk="1" fontAlgn="base" latinLnBrk="0" hangingPunct="1">
                        <a:lnSpc>
                          <a:spcPct val="100000"/>
                        </a:lnSpc>
                        <a:spcBef>
                          <a:spcPct val="20000"/>
                        </a:spcBef>
                        <a:spcAft>
                          <a:spcPct val="0"/>
                        </a:spcAft>
                        <a:buClrTx/>
                        <a:buSzTx/>
                        <a:buFontTx/>
                        <a:buNone/>
                        <a:tabLst/>
                      </a:pPr>
                      <a:r>
                        <a:rPr kumimoji="0" lang="ar-EG" sz="3100" b="0" i="0" u="sng" strike="noStrike" cap="none" normalizeH="0" baseline="0" dirty="0">
                          <a:ln>
                            <a:noFill/>
                          </a:ln>
                          <a:solidFill>
                            <a:schemeClr val="tx1"/>
                          </a:solidFill>
                          <a:effectLst/>
                          <a:latin typeface="Arial" charset="0"/>
                          <a:cs typeface="Arial" charset="0"/>
                        </a:rPr>
                        <a:t>الشعب:</a:t>
                      </a:r>
                      <a:endParaRPr kumimoji="0" lang="ar-SA" sz="3100" b="0" i="0" u="sng" strike="noStrike" cap="none" normalizeH="0" baseline="0" dirty="0">
                        <a:ln>
                          <a:noFill/>
                        </a:ln>
                        <a:solidFill>
                          <a:schemeClr val="tx1"/>
                        </a:solidFill>
                        <a:effectLst/>
                        <a:latin typeface="Arial" charset="0"/>
                        <a:cs typeface="Arial" charset="0"/>
                      </a:endParaRPr>
                    </a:p>
                    <a:p>
                      <a:pPr marL="0" marR="0" lvl="0" indent="0" algn="just" defTabSz="914400" rtl="1" eaLnBrk="1" fontAlgn="base" latinLnBrk="0" hangingPunct="1">
                        <a:lnSpc>
                          <a:spcPct val="100000"/>
                        </a:lnSpc>
                        <a:spcBef>
                          <a:spcPct val="20000"/>
                        </a:spcBef>
                        <a:spcAft>
                          <a:spcPct val="0"/>
                        </a:spcAft>
                        <a:buClrTx/>
                        <a:buSzTx/>
                        <a:buFontTx/>
                        <a:buNone/>
                        <a:tabLst/>
                      </a:pPr>
                      <a:r>
                        <a:rPr kumimoji="0" lang="ar-SA" sz="4800" b="0" i="0" u="none" strike="noStrike" cap="none" normalizeH="0" baseline="0" dirty="0">
                          <a:ln>
                            <a:noFill/>
                          </a:ln>
                          <a:solidFill>
                            <a:schemeClr val="tx1"/>
                          </a:solidFill>
                          <a:effectLst/>
                          <a:latin typeface="Arial" charset="0"/>
                          <a:cs typeface="Arial" pitchFamily="34" charset="0"/>
                        </a:rPr>
                        <a:t>بشفاعات والدة الإله القديسة مريم يا رب ان</a:t>
                      </a:r>
                      <a:r>
                        <a:rPr kumimoji="0" lang="ar-EG" sz="4800" b="0" i="0" u="none" strike="noStrike" cap="none" normalizeH="0" baseline="0" dirty="0">
                          <a:ln>
                            <a:noFill/>
                          </a:ln>
                          <a:solidFill>
                            <a:schemeClr val="tx1"/>
                          </a:solidFill>
                          <a:effectLst/>
                          <a:latin typeface="Arial" charset="0"/>
                          <a:cs typeface="Arial" pitchFamily="34" charset="0"/>
                        </a:rPr>
                        <a:t>عم </a:t>
                      </a:r>
                      <a:r>
                        <a:rPr kumimoji="0" lang="ar-SA" sz="4800" b="0" i="0" u="none" strike="noStrike" cap="none" normalizeH="0" baseline="0" dirty="0">
                          <a:ln>
                            <a:noFill/>
                          </a:ln>
                          <a:solidFill>
                            <a:schemeClr val="tx1"/>
                          </a:solidFill>
                          <a:effectLst/>
                          <a:latin typeface="Arial" charset="0"/>
                          <a:cs typeface="Arial" pitchFamily="34" charset="0"/>
                        </a:rPr>
                        <a:t>لنا بمغفرة خطايانا.</a:t>
                      </a:r>
                      <a:endParaRPr kumimoji="0" lang="en-US" sz="4800" b="0" i="0" u="none" strike="noStrike" cap="none" normalizeH="0" baseline="0" dirty="0">
                        <a:ln>
                          <a:noFill/>
                        </a:ln>
                        <a:solidFill>
                          <a:schemeClr val="tx1"/>
                        </a:solidFill>
                        <a:effectLst/>
                        <a:latin typeface="Arial" charset="0"/>
                        <a:cs typeface="Arial" pitchFamily="34" charset="0"/>
                      </a:endParaRPr>
                    </a:p>
                  </a:txBody>
                  <a:tcPr marL="121920" marR="121920" horzOverflow="overflow">
                    <a:lnL>
                      <a:noFill/>
                    </a:lnL>
                    <a:lnR cap="flat">
                      <a:noFill/>
                    </a:lnR>
                    <a:lnT cap="flat">
                      <a:noFill/>
                    </a:lnT>
                    <a:lnB cap="flat">
                      <a:noFill/>
                    </a:lnB>
                    <a:lnTlToBr>
                      <a:noFill/>
                    </a:lnTlToBr>
                    <a:lnBlToTr>
                      <a:noFill/>
                    </a:lnBlToTr>
                    <a:noFill/>
                  </a:tcPr>
                </a:tc>
                <a:extLst>
                  <a:ext uri="{0D108BD9-81ED-4DB2-BD59-A6C34878D82A}">
                    <a16:rowId xmlns:a16="http://schemas.microsoft.com/office/drawing/2014/main" val="10000"/>
                  </a:ext>
                </a:extLst>
              </a:tr>
            </a:tbl>
          </a:graphicData>
        </a:graphic>
      </p:graphicFrame>
    </p:spTree>
  </p:cSld>
  <p:clrMapOvr>
    <a:masterClrMapping/>
  </p:clrMapOvr>
  <p:transition/>
</p:sld>
</file>

<file path=ppt/slides/slide8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613548" name="Group 108"/>
          <p:cNvGraphicFramePr>
            <a:graphicFrameLocks noGrp="1"/>
          </p:cNvGraphicFramePr>
          <p:nvPr>
            <p:ph type="tbl" idx="1"/>
            <p:extLst>
              <p:ext uri="{D42A27DB-BD31-4B8C-83A1-F6EECF244321}">
                <p14:modId xmlns:p14="http://schemas.microsoft.com/office/powerpoint/2010/main" val="2486088331"/>
              </p:ext>
            </p:extLst>
          </p:nvPr>
        </p:nvGraphicFramePr>
        <p:xfrm>
          <a:off x="335360" y="476672"/>
          <a:ext cx="11480801" cy="6187440"/>
        </p:xfrm>
        <a:graphic>
          <a:graphicData uri="http://schemas.openxmlformats.org/drawingml/2006/table">
            <a:tbl>
              <a:tblPr/>
              <a:tblGrid>
                <a:gridCol w="4019161">
                  <a:extLst>
                    <a:ext uri="{9D8B030D-6E8A-4147-A177-3AD203B41FA5}">
                      <a16:colId xmlns:a16="http://schemas.microsoft.com/office/drawing/2014/main" val="20000"/>
                    </a:ext>
                  </a:extLst>
                </a:gridCol>
                <a:gridCol w="3986029">
                  <a:extLst>
                    <a:ext uri="{9D8B030D-6E8A-4147-A177-3AD203B41FA5}">
                      <a16:colId xmlns:a16="http://schemas.microsoft.com/office/drawing/2014/main" val="20001"/>
                    </a:ext>
                  </a:extLst>
                </a:gridCol>
                <a:gridCol w="3475611">
                  <a:extLst>
                    <a:ext uri="{9D8B030D-6E8A-4147-A177-3AD203B41FA5}">
                      <a16:colId xmlns:a16="http://schemas.microsoft.com/office/drawing/2014/main" val="20002"/>
                    </a:ext>
                  </a:extLst>
                </a:gridCol>
              </a:tblGrid>
              <a:tr h="5400600">
                <a:tc>
                  <a:txBody>
                    <a:bodyPr/>
                    <a:lstStyle/>
                    <a:p>
                      <a:pPr marL="0" marR="0" lvl="0" indent="0" algn="just" defTabSz="914400" rtl="0" eaLnBrk="1" fontAlgn="base" latinLnBrk="0" hangingPunct="1">
                        <a:lnSpc>
                          <a:spcPct val="100000"/>
                        </a:lnSpc>
                        <a:spcBef>
                          <a:spcPct val="20000"/>
                        </a:spcBef>
                        <a:spcAft>
                          <a:spcPct val="0"/>
                        </a:spcAft>
                        <a:buClrTx/>
                        <a:buSzTx/>
                        <a:buFontTx/>
                        <a:buNone/>
                        <a:tabLst/>
                      </a:pPr>
                      <a:r>
                        <a:rPr kumimoji="0" lang="en-US" sz="3600" b="0" i="0" u="none" strike="noStrike" cap="none" normalizeH="0" baseline="0" dirty="0" err="1">
                          <a:ln>
                            <a:noFill/>
                          </a:ln>
                          <a:solidFill>
                            <a:schemeClr val="tx1"/>
                          </a:solidFill>
                          <a:effectLst/>
                          <a:latin typeface="Coptic1" pitchFamily="2" charset="0"/>
                          <a:cs typeface="Arial" charset="0"/>
                        </a:rPr>
                        <a:t>Tenouwst</a:t>
                      </a:r>
                      <a:r>
                        <a:rPr kumimoji="0" lang="en-US" sz="3600" b="0" i="0" u="none" strike="noStrike" cap="none" normalizeH="0" baseline="0" dirty="0">
                          <a:ln>
                            <a:noFill/>
                          </a:ln>
                          <a:solidFill>
                            <a:schemeClr val="tx1"/>
                          </a:solidFill>
                          <a:effectLst/>
                          <a:latin typeface="Coptic1" pitchFamily="2" charset="0"/>
                          <a:cs typeface="Arial" charset="0"/>
                        </a:rPr>
                        <a:t> </a:t>
                      </a:r>
                      <a:r>
                        <a:rPr kumimoji="0" lang="en-US" sz="3600" b="0" i="0" u="none" strike="noStrike" cap="none" normalizeH="0" baseline="0" dirty="0" err="1">
                          <a:ln>
                            <a:noFill/>
                          </a:ln>
                          <a:solidFill>
                            <a:schemeClr val="tx1"/>
                          </a:solidFill>
                          <a:effectLst/>
                          <a:latin typeface="Coptic1" pitchFamily="2" charset="0"/>
                          <a:cs typeface="Arial" charset="0"/>
                        </a:rPr>
                        <a:t>m~mok</a:t>
                      </a:r>
                      <a:r>
                        <a:rPr kumimoji="0" lang="en-US" sz="3600" b="0" i="0" u="none" strike="noStrike" cap="none" normalizeH="0" baseline="0" dirty="0">
                          <a:ln>
                            <a:noFill/>
                          </a:ln>
                          <a:solidFill>
                            <a:schemeClr val="tx1"/>
                          </a:solidFill>
                          <a:effectLst/>
                          <a:latin typeface="Coptic1" pitchFamily="2" charset="0"/>
                          <a:cs typeface="Arial" charset="0"/>
                        </a:rPr>
                        <a:t> w~ </a:t>
                      </a:r>
                      <a:r>
                        <a:rPr kumimoji="0" lang="en-US" sz="3600" b="0" i="0" u="none" strike="noStrike" cap="none" normalizeH="0" baseline="0" dirty="0" err="1">
                          <a:ln>
                            <a:noFill/>
                          </a:ln>
                          <a:solidFill>
                            <a:schemeClr val="tx1"/>
                          </a:solidFill>
                          <a:effectLst/>
                          <a:latin typeface="Coptic1" pitchFamily="2" charset="0"/>
                          <a:cs typeface="Arial" charset="0"/>
                        </a:rPr>
                        <a:t>P,#c</a:t>
                      </a:r>
                      <a:r>
                        <a:rPr kumimoji="0" lang="en-US" sz="3600" b="0" i="0" u="none" strike="noStrike" cap="none" normalizeH="0" baseline="0" dirty="0">
                          <a:ln>
                            <a:noFill/>
                          </a:ln>
                          <a:solidFill>
                            <a:schemeClr val="tx1"/>
                          </a:solidFill>
                          <a:effectLst/>
                          <a:latin typeface="Coptic1" pitchFamily="2" charset="0"/>
                          <a:cs typeface="Arial" charset="0"/>
                        </a:rPr>
                        <a:t>#: </a:t>
                      </a:r>
                      <a:r>
                        <a:rPr kumimoji="0" lang="en-US" sz="3600" b="0" i="0" u="none" strike="noStrike" cap="none" normalizeH="0" baseline="0" dirty="0" err="1">
                          <a:ln>
                            <a:noFill/>
                          </a:ln>
                          <a:solidFill>
                            <a:schemeClr val="tx1"/>
                          </a:solidFill>
                          <a:effectLst/>
                          <a:latin typeface="Coptic1" pitchFamily="2" charset="0"/>
                          <a:cs typeface="Arial" charset="0"/>
                        </a:rPr>
                        <a:t>nem</a:t>
                      </a:r>
                      <a:r>
                        <a:rPr kumimoji="0" lang="en-US" sz="3600" b="0" i="0" u="none" strike="noStrike" cap="none" normalizeH="0" baseline="0" dirty="0">
                          <a:ln>
                            <a:noFill/>
                          </a:ln>
                          <a:solidFill>
                            <a:schemeClr val="tx1"/>
                          </a:solidFill>
                          <a:effectLst/>
                          <a:latin typeface="Coptic1" pitchFamily="2" charset="0"/>
                          <a:cs typeface="Arial" charset="0"/>
                        </a:rPr>
                        <a:t> </a:t>
                      </a:r>
                      <a:r>
                        <a:rPr kumimoji="0" lang="en-US" sz="3600" b="0" i="0" u="none" strike="noStrike" cap="none" normalizeH="0" baseline="0" dirty="0" err="1">
                          <a:ln>
                            <a:noFill/>
                          </a:ln>
                          <a:solidFill>
                            <a:schemeClr val="tx1"/>
                          </a:solidFill>
                          <a:effectLst/>
                          <a:latin typeface="Coptic1" pitchFamily="2" charset="0"/>
                          <a:cs typeface="Arial" charset="0"/>
                        </a:rPr>
                        <a:t>Pekiwt</a:t>
                      </a:r>
                      <a:r>
                        <a:rPr kumimoji="0" lang="en-US" sz="3600" b="0" i="0" u="none" strike="noStrike" cap="none" normalizeH="0" baseline="0" dirty="0">
                          <a:ln>
                            <a:noFill/>
                          </a:ln>
                          <a:solidFill>
                            <a:schemeClr val="tx1"/>
                          </a:solidFill>
                          <a:effectLst/>
                          <a:latin typeface="Coptic1" pitchFamily="2" charset="0"/>
                          <a:cs typeface="Arial" charset="0"/>
                        </a:rPr>
                        <a:t> </a:t>
                      </a:r>
                      <a:r>
                        <a:rPr kumimoji="0" lang="en-US" sz="3600" b="0" i="0" u="none" strike="noStrike" cap="none" normalizeH="0" baseline="0" dirty="0" err="1">
                          <a:ln>
                            <a:noFill/>
                          </a:ln>
                          <a:solidFill>
                            <a:schemeClr val="tx1"/>
                          </a:solidFill>
                          <a:effectLst/>
                          <a:latin typeface="Coptic1" pitchFamily="2" charset="0"/>
                          <a:cs typeface="Arial" charset="0"/>
                        </a:rPr>
                        <a:t>n~a~gayoc</a:t>
                      </a:r>
                      <a:r>
                        <a:rPr kumimoji="0" lang="en-US" sz="3600" b="0" i="0" u="none" strike="noStrike" cap="none" normalizeH="0" baseline="0" dirty="0">
                          <a:ln>
                            <a:noFill/>
                          </a:ln>
                          <a:solidFill>
                            <a:schemeClr val="tx1"/>
                          </a:solidFill>
                          <a:effectLst/>
                          <a:latin typeface="Coptic1" pitchFamily="2" charset="0"/>
                          <a:cs typeface="Arial" charset="0"/>
                        </a:rPr>
                        <a:t>: </a:t>
                      </a:r>
                      <a:r>
                        <a:rPr kumimoji="0" lang="en-US" sz="3600" b="0" i="0" u="none" strike="noStrike" cap="none" normalizeH="0" baseline="0" dirty="0" err="1">
                          <a:ln>
                            <a:noFill/>
                          </a:ln>
                          <a:solidFill>
                            <a:schemeClr val="tx1"/>
                          </a:solidFill>
                          <a:effectLst/>
                          <a:latin typeface="Coptic1" pitchFamily="2" charset="0"/>
                          <a:cs typeface="Arial" charset="0"/>
                        </a:rPr>
                        <a:t>nem</a:t>
                      </a:r>
                      <a:r>
                        <a:rPr kumimoji="0" lang="en-US" sz="3600" b="0" i="0" u="none" strike="noStrike" cap="none" normalizeH="0" baseline="0" dirty="0">
                          <a:ln>
                            <a:noFill/>
                          </a:ln>
                          <a:solidFill>
                            <a:schemeClr val="tx1"/>
                          </a:solidFill>
                          <a:effectLst/>
                          <a:latin typeface="Coptic1" pitchFamily="2" charset="0"/>
                          <a:cs typeface="Arial" charset="0"/>
                        </a:rPr>
                        <a:t> </a:t>
                      </a:r>
                      <a:r>
                        <a:rPr kumimoji="0" lang="en-US" sz="3600" b="0" i="0" u="none" strike="noStrike" cap="none" normalizeH="0" baseline="0" dirty="0" err="1">
                          <a:ln>
                            <a:noFill/>
                          </a:ln>
                          <a:solidFill>
                            <a:schemeClr val="tx1"/>
                          </a:solidFill>
                          <a:effectLst/>
                          <a:latin typeface="Coptic1" pitchFamily="2" charset="0"/>
                          <a:cs typeface="Arial" charset="0"/>
                        </a:rPr>
                        <a:t>Pip~neuma</a:t>
                      </a:r>
                      <a:r>
                        <a:rPr kumimoji="0" lang="en-US" sz="3600" b="0" i="0" u="none" strike="noStrike" cap="none" normalizeH="0" baseline="0" dirty="0">
                          <a:ln>
                            <a:noFill/>
                          </a:ln>
                          <a:solidFill>
                            <a:schemeClr val="tx1"/>
                          </a:solidFill>
                          <a:effectLst/>
                          <a:latin typeface="Coptic1" pitchFamily="2" charset="0"/>
                          <a:cs typeface="Arial" charset="0"/>
                        </a:rPr>
                        <a:t> </a:t>
                      </a:r>
                      <a:r>
                        <a:rPr kumimoji="0" lang="en-US" sz="3600" b="0" i="0" u="none" strike="noStrike" cap="none" normalizeH="0" baseline="0" dirty="0" err="1">
                          <a:ln>
                            <a:noFill/>
                          </a:ln>
                          <a:solidFill>
                            <a:schemeClr val="tx1"/>
                          </a:solidFill>
                          <a:effectLst/>
                          <a:latin typeface="Coptic1" pitchFamily="2" charset="0"/>
                          <a:cs typeface="Arial" charset="0"/>
                        </a:rPr>
                        <a:t>eyouab</a:t>
                      </a:r>
                      <a:r>
                        <a:rPr kumimoji="0" lang="en-US" sz="3600" b="0" i="0" u="none" strike="noStrike" cap="none" normalizeH="0" baseline="0" dirty="0">
                          <a:ln>
                            <a:noFill/>
                          </a:ln>
                          <a:solidFill>
                            <a:schemeClr val="tx1"/>
                          </a:solidFill>
                          <a:effectLst/>
                          <a:latin typeface="Coptic1" pitchFamily="2" charset="0"/>
                          <a:cs typeface="Arial" charset="0"/>
                        </a:rPr>
                        <a:t>: </a:t>
                      </a:r>
                      <a:r>
                        <a:rPr lang="fr-FR" sz="3600" dirty="0">
                          <a:effectLst/>
                          <a:latin typeface="Coptic1" pitchFamily="2" charset="0"/>
                          <a:ea typeface="Times New Roman" panose="02020603050405020304" pitchFamily="18" charset="0"/>
                          <a:cs typeface="Times New Roman" panose="02020603050405020304" pitchFamily="18" charset="0"/>
                        </a:rPr>
                        <a:t>je </a:t>
                      </a:r>
                      <a:r>
                        <a:rPr lang="fr-FR" sz="3600" dirty="0" err="1">
                          <a:effectLst/>
                          <a:latin typeface="Coptic1" pitchFamily="2" charset="0"/>
                          <a:ea typeface="Times New Roman" panose="02020603050405020304" pitchFamily="18" charset="0"/>
                          <a:cs typeface="Times New Roman" panose="02020603050405020304" pitchFamily="18" charset="0"/>
                        </a:rPr>
                        <a:t>auask</a:t>
                      </a:r>
                      <a:r>
                        <a:rPr kumimoji="0" lang="fr-FR" sz="3600" b="0" i="0" u="none" strike="noStrike" cap="none" normalizeH="0" baseline="0" dirty="0">
                          <a:ln>
                            <a:noFill/>
                          </a:ln>
                          <a:solidFill>
                            <a:schemeClr val="tx1"/>
                          </a:solidFill>
                          <a:effectLst/>
                          <a:latin typeface="Coptic1" pitchFamily="2" charset="0"/>
                          <a:ea typeface="Times New Roman" panose="02020603050405020304" pitchFamily="18" charset="0"/>
                          <a:cs typeface="Arial" charset="0"/>
                        </a:rPr>
                        <a:t> </a:t>
                      </a:r>
                      <a:r>
                        <a:rPr kumimoji="0" lang="en-US" sz="3600" b="0" i="0" u="none" strike="noStrike" cap="none" normalizeH="0" baseline="0" dirty="0" err="1">
                          <a:ln>
                            <a:noFill/>
                          </a:ln>
                          <a:solidFill>
                            <a:schemeClr val="tx1"/>
                          </a:solidFill>
                          <a:effectLst/>
                          <a:latin typeface="Coptic1" pitchFamily="2" charset="0"/>
                          <a:cs typeface="Arial" charset="0"/>
                        </a:rPr>
                        <a:t>akcw</a:t>
                      </a:r>
                      <a:r>
                        <a:rPr kumimoji="0" lang="en-US" sz="3600" b="0" i="0" u="none" strike="noStrike" cap="none" normalizeH="0" baseline="0" dirty="0">
                          <a:ln>
                            <a:noFill/>
                          </a:ln>
                          <a:solidFill>
                            <a:schemeClr val="tx1"/>
                          </a:solidFill>
                          <a:effectLst/>
                          <a:latin typeface="Coptic1" pitchFamily="2" charset="0"/>
                          <a:cs typeface="Arial" charset="0"/>
                        </a:rPr>
                        <a:t>] </a:t>
                      </a:r>
                      <a:r>
                        <a:rPr kumimoji="0" lang="en-US" sz="3600" b="0" i="0" u="none" strike="noStrike" cap="none" normalizeH="0" baseline="0" dirty="0" err="1">
                          <a:ln>
                            <a:noFill/>
                          </a:ln>
                          <a:solidFill>
                            <a:schemeClr val="tx1"/>
                          </a:solidFill>
                          <a:effectLst/>
                          <a:latin typeface="Coptic1" pitchFamily="2" charset="0"/>
                          <a:cs typeface="Arial" charset="0"/>
                        </a:rPr>
                        <a:t>m~mon</a:t>
                      </a:r>
                      <a:r>
                        <a:rPr kumimoji="0" lang="en-US" sz="3600" b="0" i="0" u="none" strike="noStrike" cap="none" normalizeH="0" baseline="0" dirty="0">
                          <a:ln>
                            <a:noFill/>
                          </a:ln>
                          <a:solidFill>
                            <a:schemeClr val="tx1"/>
                          </a:solidFill>
                          <a:effectLst/>
                          <a:latin typeface="Coptic1" pitchFamily="2" charset="0"/>
                          <a:cs typeface="Arial" charset="0"/>
                        </a:rPr>
                        <a:t>.</a:t>
                      </a:r>
                    </a:p>
                    <a:p>
                      <a:pPr marL="0" marR="0" lvl="0" indent="0" algn="just" defTabSz="914400" rtl="0" eaLnBrk="1" fontAlgn="base" latinLnBrk="0" hangingPunct="1">
                        <a:lnSpc>
                          <a:spcPct val="100000"/>
                        </a:lnSpc>
                        <a:spcBef>
                          <a:spcPct val="0"/>
                        </a:spcBef>
                        <a:spcAft>
                          <a:spcPct val="0"/>
                        </a:spcAft>
                        <a:buClrTx/>
                        <a:buSzTx/>
                        <a:buFontTx/>
                        <a:buNone/>
                        <a:tabLst/>
                        <a:defRPr/>
                      </a:pPr>
                      <a:r>
                        <a:rPr kumimoji="0" lang="en-US" sz="3600" b="0" i="0" u="none" strike="noStrike" cap="none" normalizeH="0" baseline="0" dirty="0" err="1">
                          <a:ln>
                            <a:noFill/>
                          </a:ln>
                          <a:solidFill>
                            <a:schemeClr val="tx1"/>
                          </a:solidFill>
                          <a:effectLst/>
                          <a:latin typeface="Coptic1" pitchFamily="2" charset="0"/>
                          <a:cs typeface="Arial" charset="0"/>
                        </a:rPr>
                        <a:t>Eleoc</a:t>
                      </a:r>
                      <a:r>
                        <a:rPr kumimoji="0" lang="en-US" sz="3600" b="0" i="0" u="none" strike="noStrike" cap="none" normalizeH="0" baseline="0" dirty="0">
                          <a:ln>
                            <a:noFill/>
                          </a:ln>
                          <a:solidFill>
                            <a:schemeClr val="tx1"/>
                          </a:solidFill>
                          <a:effectLst/>
                          <a:latin typeface="Coptic1" pitchFamily="2" charset="0"/>
                          <a:cs typeface="Arial" charset="0"/>
                        </a:rPr>
                        <a:t> </a:t>
                      </a:r>
                      <a:r>
                        <a:rPr kumimoji="0" lang="en-US" sz="3600" b="0" i="0" u="none" strike="noStrike" cap="none" normalizeH="0" baseline="0" dirty="0" err="1">
                          <a:ln>
                            <a:noFill/>
                          </a:ln>
                          <a:solidFill>
                            <a:schemeClr val="tx1"/>
                          </a:solidFill>
                          <a:effectLst/>
                          <a:latin typeface="Coptic1" pitchFamily="2" charset="0"/>
                          <a:cs typeface="Arial" charset="0"/>
                        </a:rPr>
                        <a:t>ei</a:t>
                      </a:r>
                      <a:r>
                        <a:rPr kumimoji="0" lang="en-US" sz="3600" b="0" i="0" u="none" strike="noStrike" cap="none" normalizeH="0" baseline="0" dirty="0">
                          <a:ln>
                            <a:noFill/>
                          </a:ln>
                          <a:solidFill>
                            <a:schemeClr val="tx1"/>
                          </a:solidFill>
                          <a:effectLst/>
                          <a:latin typeface="Coptic1" pitchFamily="2" charset="0"/>
                          <a:cs typeface="Arial" charset="0"/>
                        </a:rPr>
                        <a:t>~~r/n/c </a:t>
                      </a:r>
                      <a:r>
                        <a:rPr kumimoji="0" lang="en-US" sz="3600" b="0" i="0" u="none" strike="noStrike" cap="none" normalizeH="0" baseline="0" dirty="0" err="1">
                          <a:ln>
                            <a:noFill/>
                          </a:ln>
                          <a:solidFill>
                            <a:schemeClr val="tx1"/>
                          </a:solidFill>
                          <a:effectLst/>
                          <a:latin typeface="Coptic1" pitchFamily="2" charset="0"/>
                          <a:cs typeface="Arial" charset="0"/>
                        </a:rPr>
                        <a:t>yucia</a:t>
                      </a:r>
                      <a:r>
                        <a:rPr kumimoji="0" lang="en-US" sz="3600" b="0" i="0" u="none" strike="noStrike" cap="none" normalizeH="0" baseline="0" dirty="0">
                          <a:ln>
                            <a:noFill/>
                          </a:ln>
                          <a:solidFill>
                            <a:schemeClr val="tx1"/>
                          </a:solidFill>
                          <a:effectLst/>
                          <a:latin typeface="Coptic1" pitchFamily="2" charset="0"/>
                          <a:cs typeface="Arial" charset="0"/>
                        </a:rPr>
                        <a:t> </a:t>
                      </a:r>
                      <a:r>
                        <a:rPr kumimoji="0" lang="en-US" sz="3600" b="0" i="0" u="none" strike="noStrike" cap="none" normalizeH="0" baseline="0" dirty="0" err="1">
                          <a:ln>
                            <a:noFill/>
                          </a:ln>
                          <a:solidFill>
                            <a:schemeClr val="tx1"/>
                          </a:solidFill>
                          <a:effectLst/>
                          <a:latin typeface="Coptic1" pitchFamily="2" charset="0"/>
                          <a:cs typeface="Arial" charset="0"/>
                        </a:rPr>
                        <a:t>e~necewc</a:t>
                      </a:r>
                      <a:r>
                        <a:rPr kumimoji="0" lang="en-US" sz="3600" b="0" i="0" u="none" strike="noStrike" cap="none" normalizeH="0" baseline="0" dirty="0">
                          <a:ln>
                            <a:noFill/>
                          </a:ln>
                          <a:solidFill>
                            <a:schemeClr val="tx1"/>
                          </a:solidFill>
                          <a:effectLst/>
                          <a:latin typeface="Coptic1" pitchFamily="2" charset="0"/>
                          <a:cs typeface="Arial" charset="0"/>
                        </a:rPr>
                        <a:t>.</a:t>
                      </a:r>
                    </a:p>
                  </a:txBody>
                  <a:tcPr marL="121920" marR="121920" horzOverflow="overflow">
                    <a:lnL>
                      <a:noFill/>
                    </a:lnL>
                    <a:lnR>
                      <a:noFill/>
                    </a:lnR>
                    <a:lnT cap="flat">
                      <a:noFill/>
                    </a:lnT>
                    <a:lnB cap="flat">
                      <a:noFill/>
                    </a:lnB>
                    <a:lnTlToBr>
                      <a:noFill/>
                    </a:lnTlToBr>
                    <a:lnBlToTr>
                      <a:noFill/>
                    </a:lnBlToTr>
                    <a:noFill/>
                  </a:tcPr>
                </a:tc>
                <a:tc>
                  <a:txBody>
                    <a:bodyPr/>
                    <a:lstStyle/>
                    <a:p>
                      <a:pPr marL="0" marR="0" lvl="0" indent="0" algn="just" defTabSz="914400" rtl="0" eaLnBrk="1" fontAlgn="base" latinLnBrk="0" hangingPunct="1">
                        <a:lnSpc>
                          <a:spcPct val="100000"/>
                        </a:lnSpc>
                        <a:spcBef>
                          <a:spcPct val="0"/>
                        </a:spcBef>
                        <a:spcAft>
                          <a:spcPct val="0"/>
                        </a:spcAft>
                        <a:buClrTx/>
                        <a:buSzTx/>
                        <a:buFontTx/>
                        <a:buNone/>
                        <a:tabLst/>
                      </a:pPr>
                      <a:r>
                        <a:rPr kumimoji="0" lang="fr-CA" sz="3600" b="0" i="0" u="none" strike="noStrike" cap="none" normalizeH="0" baseline="0" dirty="0">
                          <a:ln>
                            <a:noFill/>
                          </a:ln>
                          <a:solidFill>
                            <a:schemeClr val="tx1"/>
                          </a:solidFill>
                          <a:effectLst/>
                          <a:latin typeface="Arial" charset="0"/>
                          <a:cs typeface="Arial" charset="0"/>
                        </a:rPr>
                        <a:t>Nous T’adorons ô Christ, avec Ton Père</a:t>
                      </a:r>
                      <a:r>
                        <a:rPr kumimoji="0" lang="ar-EG" sz="3600" b="0" i="0" u="none" strike="noStrike" cap="none" normalizeH="0" baseline="0" dirty="0">
                          <a:ln>
                            <a:noFill/>
                          </a:ln>
                          <a:solidFill>
                            <a:schemeClr val="tx1"/>
                          </a:solidFill>
                          <a:effectLst/>
                          <a:latin typeface="Arial" charset="0"/>
                          <a:cs typeface="Arial" charset="0"/>
                        </a:rPr>
                        <a:t> </a:t>
                      </a:r>
                      <a:r>
                        <a:rPr kumimoji="0" lang="fr-FR" sz="3600" b="0" i="0" u="none" strike="noStrike" cap="none" normalizeH="0" baseline="0" dirty="0">
                          <a:ln>
                            <a:noFill/>
                          </a:ln>
                          <a:solidFill>
                            <a:schemeClr val="tx1"/>
                          </a:solidFill>
                          <a:effectLst/>
                          <a:latin typeface="Arial" charset="0"/>
                          <a:cs typeface="Arial" charset="0"/>
                        </a:rPr>
                        <a:t>très Bon</a:t>
                      </a:r>
                      <a:r>
                        <a:rPr kumimoji="0" lang="ar-EG" sz="3600" b="0" i="0" u="none" strike="noStrike" cap="none" normalizeH="0" baseline="0" dirty="0">
                          <a:ln>
                            <a:noFill/>
                          </a:ln>
                          <a:solidFill>
                            <a:schemeClr val="tx1"/>
                          </a:solidFill>
                          <a:effectLst/>
                          <a:latin typeface="Arial" charset="0"/>
                          <a:cs typeface="Arial" charset="0"/>
                        </a:rPr>
                        <a:t> </a:t>
                      </a:r>
                      <a:r>
                        <a:rPr kumimoji="0" lang="fr-CA" sz="3600" b="0" i="0" u="none" strike="noStrike" cap="none" normalizeH="0" baseline="0" dirty="0">
                          <a:ln>
                            <a:noFill/>
                          </a:ln>
                          <a:solidFill>
                            <a:schemeClr val="tx1"/>
                          </a:solidFill>
                          <a:effectLst/>
                          <a:latin typeface="Arial" charset="0"/>
                          <a:cs typeface="Arial" charset="0"/>
                        </a:rPr>
                        <a:t> et Le Saint Esprit, car Tu as été crucifié et Tu nous as sauvés.</a:t>
                      </a:r>
                      <a:r>
                        <a:rPr kumimoji="0" lang="en-US" sz="3600" b="0" i="0" u="none" strike="noStrike" cap="none" normalizeH="0" baseline="0" dirty="0">
                          <a:ln>
                            <a:noFill/>
                          </a:ln>
                          <a:solidFill>
                            <a:schemeClr val="tx1"/>
                          </a:solidFill>
                          <a:effectLst/>
                          <a:latin typeface="Arial" charset="0"/>
                          <a:cs typeface="Arial" charset="0"/>
                        </a:rPr>
                        <a:t> </a:t>
                      </a:r>
                      <a:endParaRPr kumimoji="0" lang="en-US" sz="2000" b="0" i="0" u="none" strike="noStrike" cap="none" normalizeH="0" baseline="0" dirty="0">
                        <a:ln>
                          <a:noFill/>
                        </a:ln>
                        <a:solidFill>
                          <a:schemeClr val="tx1"/>
                        </a:solidFill>
                        <a:effectLst/>
                        <a:latin typeface="Arial" charset="0"/>
                        <a:cs typeface="Arial" charset="0"/>
                      </a:endParaRPr>
                    </a:p>
                    <a:p>
                      <a:pPr marL="0" marR="0" lvl="0" indent="0" algn="just" defTabSz="914400" rtl="0" eaLnBrk="1" fontAlgn="base" latinLnBrk="0" hangingPunct="1">
                        <a:lnSpc>
                          <a:spcPct val="100000"/>
                        </a:lnSpc>
                        <a:spcBef>
                          <a:spcPct val="0"/>
                        </a:spcBef>
                        <a:spcAft>
                          <a:spcPct val="0"/>
                        </a:spcAft>
                        <a:buClrTx/>
                        <a:buSzTx/>
                        <a:buFontTx/>
                        <a:buNone/>
                        <a:tabLst/>
                      </a:pPr>
                      <a:endParaRPr kumimoji="0" lang="en-US" sz="2000" b="0" i="0" u="none" strike="noStrike" cap="none" normalizeH="0" baseline="0" dirty="0">
                        <a:ln>
                          <a:noFill/>
                        </a:ln>
                        <a:solidFill>
                          <a:schemeClr val="tx1"/>
                        </a:solidFill>
                        <a:effectLst/>
                        <a:latin typeface="Arial" charset="0"/>
                        <a:cs typeface="Arial" charset="0"/>
                      </a:endParaRPr>
                    </a:p>
                    <a:p>
                      <a:pPr marL="0" marR="0" lvl="0" indent="0" algn="just" defTabSz="914400" rtl="0" eaLnBrk="1" fontAlgn="base" latinLnBrk="0" hangingPunct="1">
                        <a:lnSpc>
                          <a:spcPct val="100000"/>
                        </a:lnSpc>
                        <a:spcBef>
                          <a:spcPct val="20000"/>
                        </a:spcBef>
                        <a:spcAft>
                          <a:spcPct val="0"/>
                        </a:spcAft>
                        <a:buClrTx/>
                        <a:buSzTx/>
                        <a:buFontTx/>
                        <a:buNone/>
                        <a:tabLst/>
                      </a:pPr>
                      <a:r>
                        <a:rPr kumimoji="0" lang="fr-CA" sz="3600" b="0" i="0" u="none" strike="noStrike" cap="none" normalizeH="0" baseline="0" dirty="0">
                          <a:ln>
                            <a:noFill/>
                          </a:ln>
                          <a:solidFill>
                            <a:schemeClr val="tx1"/>
                          </a:solidFill>
                          <a:effectLst/>
                          <a:latin typeface="Arial" charset="0"/>
                          <a:cs typeface="Arial" charset="0"/>
                        </a:rPr>
                        <a:t>Miséricorde de paix, sacrifice de louange.</a:t>
                      </a:r>
                      <a:endParaRPr kumimoji="0" lang="en-US" sz="3600" b="0" i="0" u="none" strike="noStrike" cap="none" normalizeH="0" baseline="0" dirty="0">
                        <a:ln>
                          <a:noFill/>
                        </a:ln>
                        <a:solidFill>
                          <a:schemeClr val="tx1"/>
                        </a:solidFill>
                        <a:effectLst/>
                        <a:latin typeface="Arial" charset="0"/>
                        <a:cs typeface="Arial" charset="0"/>
                      </a:endParaRPr>
                    </a:p>
                  </a:txBody>
                  <a:tcPr marL="121920" marR="121920" horzOverflow="overflow">
                    <a:lnL>
                      <a:noFill/>
                    </a:lnL>
                    <a:lnR>
                      <a:noFill/>
                    </a:lnR>
                    <a:lnT cap="flat">
                      <a:noFill/>
                    </a:lnT>
                    <a:lnB cap="flat">
                      <a:noFill/>
                    </a:lnB>
                    <a:lnTlToBr>
                      <a:noFill/>
                    </a:lnTlToBr>
                    <a:lnBlToTr>
                      <a:noFill/>
                    </a:lnBlToTr>
                    <a:noFill/>
                  </a:tcPr>
                </a:tc>
                <a:tc>
                  <a:txBody>
                    <a:bodyPr/>
                    <a:lstStyle/>
                    <a:p>
                      <a:pPr marL="0" marR="0" lvl="0" indent="0" algn="just" defTabSz="914400" rtl="1" eaLnBrk="1" fontAlgn="base" latinLnBrk="0" hangingPunct="1">
                        <a:lnSpc>
                          <a:spcPct val="100000"/>
                        </a:lnSpc>
                        <a:spcBef>
                          <a:spcPct val="0"/>
                        </a:spcBef>
                        <a:spcAft>
                          <a:spcPct val="0"/>
                        </a:spcAft>
                        <a:buClrTx/>
                        <a:buSzTx/>
                        <a:buFontTx/>
                        <a:buNone/>
                        <a:tabLst/>
                      </a:pPr>
                      <a:r>
                        <a:rPr kumimoji="0" lang="ar-SA" sz="4000" b="0" i="0" u="none" strike="noStrike" cap="none" normalizeH="0" baseline="0" dirty="0">
                          <a:ln>
                            <a:noFill/>
                          </a:ln>
                          <a:solidFill>
                            <a:schemeClr val="tx1"/>
                          </a:solidFill>
                          <a:effectLst/>
                          <a:latin typeface="Arial" charset="0"/>
                          <a:cs typeface="Arial" pitchFamily="34" charset="0"/>
                        </a:rPr>
                        <a:t>نسجدُ لك أيها المسيح مع أبيك</a:t>
                      </a:r>
                      <a:r>
                        <a:rPr kumimoji="0" lang="en-CA" sz="4000" b="0" i="0" u="none" strike="noStrike" cap="none" normalizeH="0" baseline="0" dirty="0">
                          <a:ln>
                            <a:noFill/>
                          </a:ln>
                          <a:solidFill>
                            <a:schemeClr val="tx1"/>
                          </a:solidFill>
                          <a:effectLst/>
                          <a:latin typeface="Arial" charset="0"/>
                          <a:cs typeface="Arial" pitchFamily="34" charset="0"/>
                        </a:rPr>
                        <a:t> </a:t>
                      </a:r>
                      <a:r>
                        <a:rPr kumimoji="0" lang="ar-SA" sz="4000" b="0" i="0" u="none" strike="noStrike" cap="none" normalizeH="0" baseline="0" dirty="0">
                          <a:ln>
                            <a:noFill/>
                          </a:ln>
                          <a:solidFill>
                            <a:schemeClr val="tx1"/>
                          </a:solidFill>
                          <a:effectLst/>
                          <a:latin typeface="Arial" charset="0"/>
                          <a:cs typeface="Arial" pitchFamily="34" charset="0"/>
                        </a:rPr>
                        <a:t>الصالح والروح</a:t>
                      </a:r>
                      <a:r>
                        <a:rPr kumimoji="0" lang="en-CA" sz="4000" b="0" i="0" u="none" strike="noStrike" cap="none" normalizeH="0" baseline="0" dirty="0">
                          <a:ln>
                            <a:noFill/>
                          </a:ln>
                          <a:solidFill>
                            <a:schemeClr val="tx1"/>
                          </a:solidFill>
                          <a:effectLst/>
                          <a:latin typeface="Arial" charset="0"/>
                          <a:cs typeface="Arial" pitchFamily="34" charset="0"/>
                        </a:rPr>
                        <a:t> </a:t>
                      </a:r>
                      <a:r>
                        <a:rPr kumimoji="0" lang="ar-SA" sz="4000" b="0" i="0" u="none" strike="noStrike" cap="none" normalizeH="0" baseline="0" dirty="0">
                          <a:ln>
                            <a:noFill/>
                          </a:ln>
                          <a:solidFill>
                            <a:schemeClr val="tx1"/>
                          </a:solidFill>
                          <a:effectLst/>
                          <a:latin typeface="Arial" charset="0"/>
                          <a:cs typeface="Arial" pitchFamily="34" charset="0"/>
                        </a:rPr>
                        <a:t>القدس لأنكَ </a:t>
                      </a:r>
                      <a:r>
                        <a:rPr kumimoji="0" lang="ar-SA" sz="4000" b="0" i="0" u="none" strike="noStrike" cap="none" normalizeH="0" baseline="0" dirty="0">
                          <a:ln>
                            <a:noFill/>
                          </a:ln>
                          <a:solidFill>
                            <a:schemeClr val="tx1"/>
                          </a:solidFill>
                          <a:effectLst/>
                          <a:latin typeface="Arial" charset="0"/>
                          <a:cs typeface="+mn-cs"/>
                        </a:rPr>
                        <a:t>صُلبت</a:t>
                      </a:r>
                      <a:r>
                        <a:rPr kumimoji="0" lang="fr-CA" sz="4000" b="0" i="0" u="none" strike="noStrike" cap="none" normalizeH="0" baseline="0" dirty="0">
                          <a:ln>
                            <a:noFill/>
                          </a:ln>
                          <a:solidFill>
                            <a:schemeClr val="tx1"/>
                          </a:solidFill>
                          <a:effectLst/>
                          <a:latin typeface="Arial" charset="0"/>
                          <a:cs typeface="Arial" pitchFamily="34" charset="0"/>
                        </a:rPr>
                        <a:t> </a:t>
                      </a:r>
                      <a:r>
                        <a:rPr kumimoji="0" lang="ar-SA" sz="4000" b="0" i="0" u="none" strike="noStrike" cap="none" normalizeH="0" baseline="0" dirty="0">
                          <a:ln>
                            <a:noFill/>
                          </a:ln>
                          <a:solidFill>
                            <a:schemeClr val="tx1"/>
                          </a:solidFill>
                          <a:effectLst/>
                          <a:latin typeface="Arial" charset="0"/>
                          <a:cs typeface="Arial" pitchFamily="34" charset="0"/>
                        </a:rPr>
                        <a:t>وخلصتنا</a:t>
                      </a:r>
                      <a:endParaRPr kumimoji="0" lang="fr-FR" sz="4000" b="0" i="0" u="none" strike="noStrike" cap="none" normalizeH="0" baseline="0" dirty="0">
                        <a:ln>
                          <a:noFill/>
                        </a:ln>
                        <a:solidFill>
                          <a:schemeClr val="tx1"/>
                        </a:solidFill>
                        <a:effectLst/>
                        <a:latin typeface="Arial" charset="0"/>
                        <a:cs typeface="Arial" pitchFamily="34" charset="0"/>
                      </a:endParaRPr>
                    </a:p>
                    <a:p>
                      <a:pPr marL="0" marR="0" lvl="0" indent="0" algn="just" defTabSz="914400" rtl="1" eaLnBrk="1" fontAlgn="base" latinLnBrk="0" hangingPunct="1">
                        <a:lnSpc>
                          <a:spcPct val="100000"/>
                        </a:lnSpc>
                        <a:spcBef>
                          <a:spcPct val="0"/>
                        </a:spcBef>
                        <a:spcAft>
                          <a:spcPct val="0"/>
                        </a:spcAft>
                        <a:buClrTx/>
                        <a:buSzTx/>
                        <a:buFontTx/>
                        <a:buNone/>
                        <a:tabLst/>
                      </a:pPr>
                      <a:endParaRPr kumimoji="0" lang="fr-FR" sz="4000" b="0" i="0" u="none" strike="noStrike" cap="none" normalizeH="0" baseline="0" dirty="0">
                        <a:ln>
                          <a:noFill/>
                        </a:ln>
                        <a:solidFill>
                          <a:schemeClr val="tx1"/>
                        </a:solidFill>
                        <a:effectLst/>
                        <a:latin typeface="Arial" charset="0"/>
                        <a:cs typeface="Arial" pitchFamily="34" charset="0"/>
                      </a:endParaRPr>
                    </a:p>
                    <a:p>
                      <a:pPr marL="0" marR="0" lvl="0" indent="0" algn="just" defTabSz="914400" rtl="1" eaLnBrk="1" fontAlgn="base" latinLnBrk="0" hangingPunct="1">
                        <a:lnSpc>
                          <a:spcPct val="100000"/>
                        </a:lnSpc>
                        <a:spcBef>
                          <a:spcPct val="0"/>
                        </a:spcBef>
                        <a:spcAft>
                          <a:spcPct val="0"/>
                        </a:spcAft>
                        <a:buClrTx/>
                        <a:buSzTx/>
                        <a:buFontTx/>
                        <a:buNone/>
                        <a:tabLst/>
                      </a:pPr>
                      <a:endParaRPr kumimoji="0" lang="fr-FR" sz="4000" b="0" i="0" u="none" strike="noStrike" cap="none" normalizeH="0" baseline="0" dirty="0">
                        <a:ln>
                          <a:noFill/>
                        </a:ln>
                        <a:solidFill>
                          <a:schemeClr val="tx1"/>
                        </a:solidFill>
                        <a:effectLst/>
                        <a:latin typeface="Arial" charset="0"/>
                        <a:cs typeface="Arial" pitchFamily="34" charset="0"/>
                      </a:endParaRPr>
                    </a:p>
                    <a:p>
                      <a:pPr marL="0" marR="0" lvl="0" indent="0" algn="just" defTabSz="914400" rtl="1" eaLnBrk="1" fontAlgn="base" latinLnBrk="0" hangingPunct="1">
                        <a:lnSpc>
                          <a:spcPct val="100000"/>
                        </a:lnSpc>
                        <a:spcBef>
                          <a:spcPct val="0"/>
                        </a:spcBef>
                        <a:spcAft>
                          <a:spcPct val="0"/>
                        </a:spcAft>
                        <a:buClrTx/>
                        <a:buSzTx/>
                        <a:buFontTx/>
                        <a:buNone/>
                        <a:tabLst/>
                        <a:defRPr/>
                      </a:pPr>
                      <a:r>
                        <a:rPr kumimoji="0" lang="ar-SA" sz="4000" b="0" i="0" u="none" strike="noStrike" cap="none" normalizeH="0" baseline="0" dirty="0">
                          <a:ln>
                            <a:noFill/>
                          </a:ln>
                          <a:solidFill>
                            <a:schemeClr val="tx1"/>
                          </a:solidFill>
                          <a:effectLst/>
                          <a:latin typeface="Arial" charset="0"/>
                          <a:cs typeface="Arial" pitchFamily="34" charset="0"/>
                        </a:rPr>
                        <a:t>رحمة السلام ذبيحة التسبيح.</a:t>
                      </a:r>
                      <a:r>
                        <a:rPr kumimoji="0" lang="en-US" sz="4000" b="0" i="0" u="none" strike="noStrike" cap="none" normalizeH="0" baseline="0" dirty="0">
                          <a:ln>
                            <a:noFill/>
                          </a:ln>
                          <a:solidFill>
                            <a:schemeClr val="tx1"/>
                          </a:solidFill>
                          <a:effectLst/>
                          <a:latin typeface="Arial" charset="0"/>
                          <a:cs typeface="Arial" charset="0"/>
                        </a:rPr>
                        <a:t> </a:t>
                      </a:r>
                    </a:p>
                    <a:p>
                      <a:pPr marL="0" marR="0" lvl="0" indent="0" algn="just" defTabSz="914400" rtl="1" eaLnBrk="1" fontAlgn="base" latinLnBrk="0" hangingPunct="1">
                        <a:lnSpc>
                          <a:spcPct val="100000"/>
                        </a:lnSpc>
                        <a:spcBef>
                          <a:spcPct val="0"/>
                        </a:spcBef>
                        <a:spcAft>
                          <a:spcPct val="0"/>
                        </a:spcAft>
                        <a:buClrTx/>
                        <a:buSzTx/>
                        <a:buFontTx/>
                        <a:buNone/>
                        <a:tabLst/>
                      </a:pPr>
                      <a:endParaRPr kumimoji="0" lang="en-US" sz="4000" b="0" i="0" u="none" strike="noStrike" cap="none" normalizeH="0" baseline="0" dirty="0">
                        <a:ln>
                          <a:noFill/>
                        </a:ln>
                        <a:solidFill>
                          <a:schemeClr val="tx1"/>
                        </a:solidFill>
                        <a:effectLst/>
                        <a:latin typeface="Arial" charset="0"/>
                        <a:cs typeface="Arial" pitchFamily="34" charset="0"/>
                      </a:endParaRPr>
                    </a:p>
                  </a:txBody>
                  <a:tcPr marL="121920" marR="121920" horzOverflow="overflow">
                    <a:lnL>
                      <a:noFill/>
                    </a:lnL>
                    <a:lnR cap="flat">
                      <a:noFill/>
                    </a:lnR>
                    <a:lnT cap="flat">
                      <a:noFill/>
                    </a:lnT>
                    <a:lnB cap="flat">
                      <a:noFill/>
                    </a:lnB>
                    <a:lnTlToBr>
                      <a:noFill/>
                    </a:lnTlToBr>
                    <a:lnBlToTr>
                      <a:noFill/>
                    </a:lnBlToTr>
                    <a:noFill/>
                  </a:tcPr>
                </a:tc>
                <a:extLst>
                  <a:ext uri="{0D108BD9-81ED-4DB2-BD59-A6C34878D82A}">
                    <a16:rowId xmlns:a16="http://schemas.microsoft.com/office/drawing/2014/main" val="10000"/>
                  </a:ext>
                </a:extLst>
              </a:tr>
            </a:tbl>
          </a:graphicData>
        </a:graphic>
      </p:graphicFrame>
      <p:grpSp>
        <p:nvGrpSpPr>
          <p:cNvPr id="7613442" name="Group 2"/>
          <p:cNvGrpSpPr>
            <a:grpSpLocks/>
          </p:cNvGrpSpPr>
          <p:nvPr/>
        </p:nvGrpSpPr>
        <p:grpSpPr bwMode="auto">
          <a:xfrm>
            <a:off x="0" y="2819400"/>
            <a:ext cx="11480800" cy="1447800"/>
            <a:chOff x="-3" y="-3"/>
            <a:chExt cx="2820" cy="820"/>
          </a:xfrm>
        </p:grpSpPr>
        <p:grpSp>
          <p:nvGrpSpPr>
            <p:cNvPr id="7613443" name="Group 3"/>
            <p:cNvGrpSpPr>
              <a:grpSpLocks/>
            </p:cNvGrpSpPr>
            <p:nvPr/>
          </p:nvGrpSpPr>
          <p:grpSpPr bwMode="auto">
            <a:xfrm>
              <a:off x="0" y="0"/>
              <a:ext cx="2814" cy="814"/>
              <a:chOff x="0" y="0"/>
              <a:chExt cx="2814" cy="814"/>
            </a:xfrm>
          </p:grpSpPr>
          <p:grpSp>
            <p:nvGrpSpPr>
              <p:cNvPr id="7613444" name="Group 4"/>
              <p:cNvGrpSpPr>
                <a:grpSpLocks/>
              </p:cNvGrpSpPr>
              <p:nvPr/>
            </p:nvGrpSpPr>
            <p:grpSpPr bwMode="auto">
              <a:xfrm>
                <a:off x="0" y="0"/>
                <a:ext cx="1094" cy="814"/>
                <a:chOff x="0" y="0"/>
                <a:chExt cx="1094" cy="814"/>
              </a:xfrm>
            </p:grpSpPr>
            <p:sp>
              <p:nvSpPr>
                <p:cNvPr id="7613445" name="Rectangle 5"/>
                <p:cNvSpPr>
                  <a:spLocks noChangeArrowheads="1"/>
                </p:cNvSpPr>
                <p:nvPr/>
              </p:nvSpPr>
              <p:spPr bwMode="auto">
                <a:xfrm>
                  <a:off x="43" y="0"/>
                  <a:ext cx="1008" cy="814"/>
                </a:xfrm>
                <a:prstGeom prst="rect">
                  <a:avLst/>
                </a:prstGeom>
                <a:noFill/>
                <a:ln w="9525">
                  <a:noFill/>
                  <a:miter lim="800000"/>
                  <a:headEnd/>
                  <a:tailEnd/>
                </a:ln>
                <a:effectLst/>
              </p:spPr>
              <p:txBody>
                <a:bodyPr/>
                <a:lstStyle/>
                <a:p>
                  <a:pPr eaLnBrk="0" hangingPunct="0">
                    <a:spcBef>
                      <a:spcPct val="0"/>
                    </a:spcBef>
                  </a:pPr>
                  <a:endParaRPr lang="en-CA" sz="3733">
                    <a:solidFill>
                      <a:schemeClr val="bg1"/>
                    </a:solidFill>
                    <a:latin typeface="Times New Roman" pitchFamily="18" charset="0"/>
                  </a:endParaRPr>
                </a:p>
              </p:txBody>
            </p:sp>
            <p:sp>
              <p:nvSpPr>
                <p:cNvPr id="7613446" name="Rectangle 6"/>
                <p:cNvSpPr>
                  <a:spLocks noChangeArrowheads="1"/>
                </p:cNvSpPr>
                <p:nvPr/>
              </p:nvSpPr>
              <p:spPr bwMode="auto">
                <a:xfrm>
                  <a:off x="0" y="0"/>
                  <a:ext cx="1094" cy="814"/>
                </a:xfrm>
                <a:prstGeom prst="rect">
                  <a:avLst/>
                </a:prstGeom>
                <a:noFill/>
                <a:ln w="7">
                  <a:noFill/>
                  <a:miter lim="800000"/>
                  <a:headEnd/>
                  <a:tailEnd/>
                </a:ln>
                <a:effectLst/>
              </p:spPr>
              <p:txBody>
                <a:bodyPr/>
                <a:lstStyle/>
                <a:p>
                  <a:endParaRPr lang="en-CA" sz="2400" dirty="0">
                    <a:latin typeface="Coptic1" pitchFamily="2" charset="0"/>
                  </a:endParaRPr>
                </a:p>
              </p:txBody>
            </p:sp>
          </p:grpSp>
          <p:grpSp>
            <p:nvGrpSpPr>
              <p:cNvPr id="7613447" name="Group 7"/>
              <p:cNvGrpSpPr>
                <a:grpSpLocks/>
              </p:cNvGrpSpPr>
              <p:nvPr/>
            </p:nvGrpSpPr>
            <p:grpSpPr bwMode="auto">
              <a:xfrm>
                <a:off x="1094" y="0"/>
                <a:ext cx="842" cy="814"/>
                <a:chOff x="1094" y="0"/>
                <a:chExt cx="842" cy="814"/>
              </a:xfrm>
            </p:grpSpPr>
            <p:sp>
              <p:nvSpPr>
                <p:cNvPr id="7613448" name="Rectangle 8"/>
                <p:cNvSpPr>
                  <a:spLocks noChangeArrowheads="1"/>
                </p:cNvSpPr>
                <p:nvPr/>
              </p:nvSpPr>
              <p:spPr bwMode="auto">
                <a:xfrm>
                  <a:off x="1137" y="0"/>
                  <a:ext cx="756" cy="814"/>
                </a:xfrm>
                <a:prstGeom prst="rect">
                  <a:avLst/>
                </a:prstGeom>
                <a:noFill/>
                <a:ln w="9525">
                  <a:noFill/>
                  <a:miter lim="800000"/>
                  <a:headEnd/>
                  <a:tailEnd/>
                </a:ln>
                <a:effectLst/>
              </p:spPr>
              <p:txBody>
                <a:bodyPr lIns="0" tIns="0" rIns="0" bIns="0"/>
                <a:lstStyle/>
                <a:p>
                  <a:pPr eaLnBrk="0" hangingPunct="0">
                    <a:spcBef>
                      <a:spcPct val="0"/>
                    </a:spcBef>
                  </a:pPr>
                  <a:endParaRPr lang="en-CA" sz="3200">
                    <a:solidFill>
                      <a:schemeClr val="bg1"/>
                    </a:solidFill>
                    <a:latin typeface="Times New Roman" pitchFamily="18" charset="0"/>
                  </a:endParaRPr>
                </a:p>
              </p:txBody>
            </p:sp>
            <p:sp>
              <p:nvSpPr>
                <p:cNvPr id="7613449" name="Rectangle 9"/>
                <p:cNvSpPr>
                  <a:spLocks noChangeArrowheads="1"/>
                </p:cNvSpPr>
                <p:nvPr/>
              </p:nvSpPr>
              <p:spPr bwMode="auto">
                <a:xfrm>
                  <a:off x="1094" y="0"/>
                  <a:ext cx="842" cy="814"/>
                </a:xfrm>
                <a:prstGeom prst="rect">
                  <a:avLst/>
                </a:prstGeom>
                <a:noFill/>
                <a:ln w="7">
                  <a:noFill/>
                  <a:miter lim="800000"/>
                  <a:headEnd/>
                  <a:tailEnd/>
                </a:ln>
                <a:effectLst/>
              </p:spPr>
              <p:txBody>
                <a:bodyPr/>
                <a:lstStyle/>
                <a:p>
                  <a:endParaRPr lang="en-CA" sz="2400" dirty="0">
                    <a:latin typeface="Coptic1" pitchFamily="2" charset="0"/>
                  </a:endParaRPr>
                </a:p>
              </p:txBody>
            </p:sp>
          </p:grpSp>
          <p:grpSp>
            <p:nvGrpSpPr>
              <p:cNvPr id="7613450" name="Group 10"/>
              <p:cNvGrpSpPr>
                <a:grpSpLocks/>
              </p:cNvGrpSpPr>
              <p:nvPr/>
            </p:nvGrpSpPr>
            <p:grpSpPr bwMode="auto">
              <a:xfrm>
                <a:off x="1936" y="0"/>
                <a:ext cx="878" cy="814"/>
                <a:chOff x="1936" y="0"/>
                <a:chExt cx="878" cy="814"/>
              </a:xfrm>
            </p:grpSpPr>
            <p:sp>
              <p:nvSpPr>
                <p:cNvPr id="7613451" name="Rectangle 11"/>
                <p:cNvSpPr>
                  <a:spLocks noChangeArrowheads="1"/>
                </p:cNvSpPr>
                <p:nvPr/>
              </p:nvSpPr>
              <p:spPr bwMode="auto">
                <a:xfrm>
                  <a:off x="1979" y="0"/>
                  <a:ext cx="792" cy="814"/>
                </a:xfrm>
                <a:prstGeom prst="rect">
                  <a:avLst/>
                </a:prstGeom>
                <a:noFill/>
                <a:ln w="9525">
                  <a:noFill/>
                  <a:miter lim="800000"/>
                  <a:headEnd/>
                  <a:tailEnd/>
                </a:ln>
                <a:effectLst/>
              </p:spPr>
              <p:txBody>
                <a:bodyPr/>
                <a:lstStyle/>
                <a:p>
                  <a:pPr eaLnBrk="0" hangingPunct="0">
                    <a:spcBef>
                      <a:spcPct val="0"/>
                    </a:spcBef>
                  </a:pPr>
                  <a:endParaRPr lang="en-CA" sz="2667">
                    <a:solidFill>
                      <a:schemeClr val="bg1"/>
                    </a:solidFill>
                    <a:latin typeface="Times New Roman" pitchFamily="18" charset="0"/>
                  </a:endParaRPr>
                </a:p>
              </p:txBody>
            </p:sp>
            <p:sp>
              <p:nvSpPr>
                <p:cNvPr id="7613452" name="Rectangle 12"/>
                <p:cNvSpPr>
                  <a:spLocks noChangeArrowheads="1"/>
                </p:cNvSpPr>
                <p:nvPr/>
              </p:nvSpPr>
              <p:spPr bwMode="auto">
                <a:xfrm>
                  <a:off x="1936" y="0"/>
                  <a:ext cx="878" cy="814"/>
                </a:xfrm>
                <a:prstGeom prst="rect">
                  <a:avLst/>
                </a:prstGeom>
                <a:noFill/>
                <a:ln w="7">
                  <a:noFill/>
                  <a:miter lim="800000"/>
                  <a:headEnd/>
                  <a:tailEnd/>
                </a:ln>
                <a:effectLst/>
              </p:spPr>
              <p:txBody>
                <a:bodyPr/>
                <a:lstStyle/>
                <a:p>
                  <a:endParaRPr lang="en-CA" sz="2400" dirty="0">
                    <a:latin typeface="Coptic1" pitchFamily="2" charset="0"/>
                  </a:endParaRPr>
                </a:p>
              </p:txBody>
            </p:sp>
          </p:grpSp>
        </p:grpSp>
        <p:sp>
          <p:nvSpPr>
            <p:cNvPr id="7613453" name="Rectangle 13"/>
            <p:cNvSpPr>
              <a:spLocks noChangeArrowheads="1"/>
            </p:cNvSpPr>
            <p:nvPr/>
          </p:nvSpPr>
          <p:spPr bwMode="auto">
            <a:xfrm>
              <a:off x="-3" y="-3"/>
              <a:ext cx="2820" cy="820"/>
            </a:xfrm>
            <a:prstGeom prst="rect">
              <a:avLst/>
            </a:prstGeom>
            <a:noFill/>
            <a:ln w="9525">
              <a:noFill/>
              <a:miter lim="800000"/>
              <a:headEnd/>
              <a:tailEnd/>
            </a:ln>
            <a:effectLst/>
          </p:spPr>
          <p:txBody>
            <a:bodyPr/>
            <a:lstStyle/>
            <a:p>
              <a:endParaRPr lang="en-CA" sz="2400" dirty="0">
                <a:latin typeface="Coptic1" pitchFamily="2" charset="0"/>
              </a:endParaRPr>
            </a:p>
          </p:txBody>
        </p:sp>
      </p:grpSp>
    </p:spTree>
  </p:cSld>
  <p:clrMapOvr>
    <a:masterClrMapping/>
  </p:clrMapOvr>
  <p:transition/>
</p:sld>
</file>

<file path=ppt/slides/slide8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 name="Footer Placeholder 1"/>
          <p:cNvSpPr>
            <a:spLocks noGrp="1"/>
          </p:cNvSpPr>
          <p:nvPr>
            <p:ph type="ftr" sz="quarter" idx="10"/>
          </p:nvPr>
        </p:nvSpPr>
        <p:spPr bwMode="auto">
          <a:xfrm>
            <a:off x="0" y="6553200"/>
            <a:ext cx="12192000" cy="304800"/>
          </a:xfrm>
          <a:prstGeom prst="rect">
            <a:avLst/>
          </a:prstGeom>
          <a:noFill/>
          <a:ln w="9525">
            <a:noFill/>
            <a:miter lim="800000"/>
            <a:headEnd/>
            <a:tailEnd/>
          </a:ln>
          <a:effectLst/>
        </p:spPr>
        <p:txBody>
          <a:bodyPr vert="horz" wrap="square" lIns="121920" tIns="60960" rIns="121920" bIns="60960" numCol="1" rtlCol="0" anchor="t" anchorCtr="0" compatLnSpc="1">
            <a:prstTxWarp prst="textNoShape">
              <a:avLst/>
            </a:prstTxWarp>
          </a:bodyPr>
          <a:lstStyle>
            <a:defPPr>
              <a:defRPr lang="en-US"/>
            </a:defPPr>
            <a:lvl1pPr algn="l" rtl="0" fontAlgn="base">
              <a:spcBef>
                <a:spcPct val="0"/>
              </a:spcBef>
              <a:spcAft>
                <a:spcPct val="0"/>
              </a:spcAft>
              <a:defRPr sz="1067" b="1" kern="1200">
                <a:solidFill>
                  <a:srgbClr val="FF3300"/>
                </a:solidFill>
                <a:latin typeface="+mj-lt"/>
                <a:ea typeface="+mn-ea"/>
                <a:cs typeface="Arial" charset="0"/>
              </a:defRPr>
            </a:lvl1pPr>
            <a:lvl2pPr marL="609585" algn="l" rtl="0" fontAlgn="base">
              <a:spcBef>
                <a:spcPct val="20000"/>
              </a:spcBef>
              <a:spcAft>
                <a:spcPct val="0"/>
              </a:spcAft>
              <a:defRPr sz="4800" kern="1200">
                <a:solidFill>
                  <a:schemeClr val="tx1"/>
                </a:solidFill>
                <a:latin typeface="Coptic" pitchFamily="2" charset="0"/>
                <a:ea typeface="+mn-ea"/>
                <a:cs typeface="Arial" charset="0"/>
              </a:defRPr>
            </a:lvl2pPr>
            <a:lvl3pPr marL="1219170" algn="l" rtl="0" fontAlgn="base">
              <a:spcBef>
                <a:spcPct val="20000"/>
              </a:spcBef>
              <a:spcAft>
                <a:spcPct val="0"/>
              </a:spcAft>
              <a:defRPr sz="4800" kern="1200">
                <a:solidFill>
                  <a:schemeClr val="tx1"/>
                </a:solidFill>
                <a:latin typeface="Coptic" pitchFamily="2" charset="0"/>
                <a:ea typeface="+mn-ea"/>
                <a:cs typeface="Arial" charset="0"/>
              </a:defRPr>
            </a:lvl3pPr>
            <a:lvl4pPr marL="1828754" algn="l" rtl="0" fontAlgn="base">
              <a:spcBef>
                <a:spcPct val="20000"/>
              </a:spcBef>
              <a:spcAft>
                <a:spcPct val="0"/>
              </a:spcAft>
              <a:defRPr sz="4800" kern="1200">
                <a:solidFill>
                  <a:schemeClr val="tx1"/>
                </a:solidFill>
                <a:latin typeface="Coptic" pitchFamily="2" charset="0"/>
                <a:ea typeface="+mn-ea"/>
                <a:cs typeface="Arial" charset="0"/>
              </a:defRPr>
            </a:lvl4pPr>
            <a:lvl5pPr marL="2438339" algn="l" rtl="0" fontAlgn="base">
              <a:spcBef>
                <a:spcPct val="20000"/>
              </a:spcBef>
              <a:spcAft>
                <a:spcPct val="0"/>
              </a:spcAft>
              <a:defRPr sz="4800" kern="1200">
                <a:solidFill>
                  <a:schemeClr val="tx1"/>
                </a:solidFill>
                <a:latin typeface="Coptic" pitchFamily="2" charset="0"/>
                <a:ea typeface="+mn-ea"/>
                <a:cs typeface="Arial" charset="0"/>
              </a:defRPr>
            </a:lvl5pPr>
            <a:lvl6pPr marL="3047924" algn="l" defTabSz="1219170" rtl="0" eaLnBrk="1" latinLnBrk="0" hangingPunct="1">
              <a:defRPr sz="4800" kern="1200">
                <a:solidFill>
                  <a:schemeClr val="tx1"/>
                </a:solidFill>
                <a:latin typeface="Coptic" pitchFamily="2" charset="0"/>
                <a:ea typeface="+mn-ea"/>
                <a:cs typeface="Arial" charset="0"/>
              </a:defRPr>
            </a:lvl6pPr>
            <a:lvl7pPr marL="3657509" algn="l" defTabSz="1219170" rtl="0" eaLnBrk="1" latinLnBrk="0" hangingPunct="1">
              <a:defRPr sz="4800" kern="1200">
                <a:solidFill>
                  <a:schemeClr val="tx1"/>
                </a:solidFill>
                <a:latin typeface="Coptic" pitchFamily="2" charset="0"/>
                <a:ea typeface="+mn-ea"/>
                <a:cs typeface="Arial" charset="0"/>
              </a:defRPr>
            </a:lvl7pPr>
            <a:lvl8pPr marL="4267093" algn="l" defTabSz="1219170" rtl="0" eaLnBrk="1" latinLnBrk="0" hangingPunct="1">
              <a:defRPr sz="4800" kern="1200">
                <a:solidFill>
                  <a:schemeClr val="tx1"/>
                </a:solidFill>
                <a:latin typeface="Coptic" pitchFamily="2" charset="0"/>
                <a:ea typeface="+mn-ea"/>
                <a:cs typeface="Arial" charset="0"/>
              </a:defRPr>
            </a:lvl8pPr>
            <a:lvl9pPr marL="4876678" algn="l" defTabSz="1219170" rtl="0" eaLnBrk="1" latinLnBrk="0" hangingPunct="1">
              <a:defRPr sz="4800" kern="1200">
                <a:solidFill>
                  <a:schemeClr val="tx1"/>
                </a:solidFill>
                <a:latin typeface="Coptic" pitchFamily="2" charset="0"/>
                <a:ea typeface="+mn-ea"/>
                <a:cs typeface="Arial" charset="0"/>
              </a:defRPr>
            </a:lvl9pPr>
          </a:lstStyle>
          <a:p>
            <a:r>
              <a:rPr lang="en-US" sz="1867"/>
              <a:t>			</a:t>
            </a:r>
            <a:endParaRPr lang="en-US" sz="1867" b="0" dirty="0">
              <a:solidFill>
                <a:schemeClr val="tx1"/>
              </a:solidFill>
            </a:endParaRPr>
          </a:p>
        </p:txBody>
      </p:sp>
      <p:graphicFrame>
        <p:nvGraphicFramePr>
          <p:cNvPr id="7622748" name="Group 92"/>
          <p:cNvGraphicFramePr>
            <a:graphicFrameLocks noGrp="1"/>
          </p:cNvGraphicFramePr>
          <p:nvPr>
            <p:extLst>
              <p:ext uri="{D42A27DB-BD31-4B8C-83A1-F6EECF244321}">
                <p14:modId xmlns:p14="http://schemas.microsoft.com/office/powerpoint/2010/main" val="459823648"/>
              </p:ext>
            </p:extLst>
          </p:nvPr>
        </p:nvGraphicFramePr>
        <p:xfrm>
          <a:off x="335361" y="982174"/>
          <a:ext cx="11377264" cy="4953000"/>
        </p:xfrm>
        <a:graphic>
          <a:graphicData uri="http://schemas.openxmlformats.org/drawingml/2006/table">
            <a:tbl>
              <a:tblPr/>
              <a:tblGrid>
                <a:gridCol w="4320479">
                  <a:extLst>
                    <a:ext uri="{9D8B030D-6E8A-4147-A177-3AD203B41FA5}">
                      <a16:colId xmlns:a16="http://schemas.microsoft.com/office/drawing/2014/main" val="20000"/>
                    </a:ext>
                  </a:extLst>
                </a:gridCol>
                <a:gridCol w="4361685">
                  <a:extLst>
                    <a:ext uri="{9D8B030D-6E8A-4147-A177-3AD203B41FA5}">
                      <a16:colId xmlns:a16="http://schemas.microsoft.com/office/drawing/2014/main" val="20001"/>
                    </a:ext>
                  </a:extLst>
                </a:gridCol>
                <a:gridCol w="2695100">
                  <a:extLst>
                    <a:ext uri="{9D8B030D-6E8A-4147-A177-3AD203B41FA5}">
                      <a16:colId xmlns:a16="http://schemas.microsoft.com/office/drawing/2014/main" val="20002"/>
                    </a:ext>
                  </a:extLst>
                </a:gridCol>
              </a:tblGrid>
              <a:tr h="2819400">
                <a:tc>
                  <a:txBody>
                    <a:body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fr-FR" sz="3300" b="0" i="0" u="heavy" strike="noStrike" cap="none" normalizeH="0" baseline="0" dirty="0">
                          <a:ln>
                            <a:noFill/>
                          </a:ln>
                          <a:solidFill>
                            <a:schemeClr val="tx1"/>
                          </a:solidFill>
                          <a:effectLst/>
                          <a:latin typeface="Coptic1" pitchFamily="2" charset="0"/>
                          <a:cs typeface="Arial" charset="0"/>
                        </a:rPr>
                        <a:t>Piou/b:</a:t>
                      </a:r>
                      <a:endParaRPr kumimoji="0" lang="en-US" sz="3300" b="0" i="1" u="heavy" strike="noStrike" cap="none" normalizeH="0" baseline="0" dirty="0">
                        <a:ln>
                          <a:noFill/>
                        </a:ln>
                        <a:solidFill>
                          <a:schemeClr val="tx1"/>
                        </a:solidFill>
                        <a:effectLst/>
                        <a:latin typeface="Coptic1" pitchFamily="2" charset="0"/>
                        <a:cs typeface="Times New Roman" pitchFamily="18" charset="0"/>
                      </a:endParaRPr>
                    </a:p>
                    <a:p>
                      <a:pPr marL="0" marR="0" lvl="0" indent="0" algn="l" defTabSz="914400" rtl="0" eaLnBrk="0" fontAlgn="base" latinLnBrk="0" hangingPunct="0">
                        <a:lnSpc>
                          <a:spcPct val="100000"/>
                        </a:lnSpc>
                        <a:spcBef>
                          <a:spcPct val="0"/>
                        </a:spcBef>
                        <a:spcAft>
                          <a:spcPct val="0"/>
                        </a:spcAft>
                        <a:buClrTx/>
                        <a:buSzTx/>
                        <a:buFontTx/>
                        <a:buNone/>
                        <a:tabLst/>
                      </a:pPr>
                      <a:r>
                        <a:rPr kumimoji="0" lang="en-US" sz="4300" b="0" i="0" u="none" strike="noStrike" cap="none" normalizeH="0" baseline="0" dirty="0">
                          <a:ln>
                            <a:noFill/>
                          </a:ln>
                          <a:solidFill>
                            <a:schemeClr val="tx1"/>
                          </a:solidFill>
                          <a:effectLst/>
                          <a:latin typeface="Coptic1" pitchFamily="2" charset="0"/>
                          <a:cs typeface="Arial" charset="0"/>
                        </a:rPr>
                        <a:t>O </a:t>
                      </a:r>
                      <a:r>
                        <a:rPr kumimoji="0" lang="en-US" sz="4300" b="0" i="0" u="none" strike="noStrike" cap="none" normalizeH="0" baseline="0" dirty="0" err="1">
                          <a:ln>
                            <a:noFill/>
                          </a:ln>
                          <a:solidFill>
                            <a:schemeClr val="tx1"/>
                          </a:solidFill>
                          <a:effectLst/>
                          <a:latin typeface="Coptic1" pitchFamily="2" charset="0"/>
                          <a:cs typeface="Arial" charset="0"/>
                        </a:rPr>
                        <a:t>Kurioc</a:t>
                      </a:r>
                      <a:r>
                        <a:rPr kumimoji="0" lang="en-US" sz="4300" b="0" i="0" u="none" strike="noStrike" cap="none" normalizeH="0" baseline="0" dirty="0">
                          <a:ln>
                            <a:noFill/>
                          </a:ln>
                          <a:solidFill>
                            <a:schemeClr val="tx1"/>
                          </a:solidFill>
                          <a:effectLst/>
                          <a:latin typeface="Coptic1" pitchFamily="2" charset="0"/>
                          <a:cs typeface="Arial" charset="0"/>
                        </a:rPr>
                        <a:t> meta </a:t>
                      </a:r>
                    </a:p>
                    <a:p>
                      <a:pPr marL="0" marR="0" lvl="0" indent="0" algn="l" defTabSz="914400" rtl="0" eaLnBrk="0" fontAlgn="base" latinLnBrk="0" hangingPunct="0">
                        <a:lnSpc>
                          <a:spcPct val="100000"/>
                        </a:lnSpc>
                        <a:spcBef>
                          <a:spcPct val="0"/>
                        </a:spcBef>
                        <a:spcAft>
                          <a:spcPct val="0"/>
                        </a:spcAft>
                        <a:buClrTx/>
                        <a:buSzTx/>
                        <a:buFontTx/>
                        <a:buNone/>
                        <a:tabLst/>
                      </a:pPr>
                      <a:r>
                        <a:rPr kumimoji="0" lang="en-US" sz="4300" b="0" i="0" u="none" strike="noStrike" cap="none" normalizeH="0" baseline="0" dirty="0" err="1">
                          <a:ln>
                            <a:noFill/>
                          </a:ln>
                          <a:solidFill>
                            <a:schemeClr val="tx1"/>
                          </a:solidFill>
                          <a:effectLst/>
                          <a:latin typeface="Coptic1" pitchFamily="2" charset="0"/>
                          <a:cs typeface="Arial" charset="0"/>
                        </a:rPr>
                        <a:t>pantwn</a:t>
                      </a:r>
                      <a:r>
                        <a:rPr kumimoji="0" lang="en-US" sz="4300" b="0" i="0" u="none" strike="noStrike" cap="none" normalizeH="0" baseline="0" dirty="0">
                          <a:ln>
                            <a:noFill/>
                          </a:ln>
                          <a:solidFill>
                            <a:schemeClr val="tx1"/>
                          </a:solidFill>
                          <a:effectLst/>
                          <a:latin typeface="Coptic1" pitchFamily="2" charset="0"/>
                          <a:cs typeface="Arial" charset="0"/>
                        </a:rPr>
                        <a:t> </a:t>
                      </a:r>
                      <a:r>
                        <a:rPr kumimoji="0" lang="en-US" sz="4300" b="0" i="0" u="none" strike="noStrike" cap="none" normalizeH="0" baseline="0" dirty="0" err="1">
                          <a:ln>
                            <a:noFill/>
                          </a:ln>
                          <a:solidFill>
                            <a:schemeClr val="tx1"/>
                          </a:solidFill>
                          <a:effectLst/>
                          <a:latin typeface="Coptic1" pitchFamily="2" charset="0"/>
                          <a:cs typeface="Arial" charset="0"/>
                        </a:rPr>
                        <a:t>u~mwn</a:t>
                      </a:r>
                      <a:r>
                        <a:rPr kumimoji="0" lang="en-US" sz="4300" b="0" i="0" u="none" strike="noStrike" cap="none" normalizeH="0" baseline="0" dirty="0">
                          <a:ln>
                            <a:noFill/>
                          </a:ln>
                          <a:solidFill>
                            <a:schemeClr val="tx1"/>
                          </a:solidFill>
                          <a:effectLst/>
                          <a:latin typeface="Coptic1" pitchFamily="2" charset="0"/>
                          <a:cs typeface="Arial" charset="0"/>
                        </a:rPr>
                        <a:t>.</a:t>
                      </a:r>
                      <a:endParaRPr kumimoji="0" lang="en-US" sz="4300" b="0" i="1" u="none" strike="noStrike" cap="none" normalizeH="0" baseline="0" dirty="0">
                        <a:ln>
                          <a:noFill/>
                        </a:ln>
                        <a:solidFill>
                          <a:schemeClr val="tx1"/>
                        </a:solidFill>
                        <a:effectLst/>
                        <a:latin typeface="Arial" charset="0"/>
                        <a:cs typeface="Times New Roman" pitchFamily="18" charset="0"/>
                      </a:endParaRPr>
                    </a:p>
                  </a:txBody>
                  <a:tcPr marL="121920" marR="121920" horzOverflow="overflow">
                    <a:lnL>
                      <a:noFill/>
                    </a:lnL>
                    <a:lnR>
                      <a:noFill/>
                    </a:lnR>
                    <a:lnT cap="flat">
                      <a:noFill/>
                    </a:lnT>
                    <a:lnB>
                      <a:noFill/>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fr-CA" sz="2800" b="0" i="0" u="sng" strike="noStrike" cap="none" normalizeH="0" baseline="0" dirty="0">
                          <a:ln>
                            <a:noFill/>
                          </a:ln>
                          <a:solidFill>
                            <a:schemeClr val="tx1"/>
                          </a:solidFill>
                          <a:effectLst/>
                          <a:latin typeface="Arial" charset="0"/>
                          <a:cs typeface="Arial" charset="0"/>
                        </a:rPr>
                        <a:t>Prêtre:</a:t>
                      </a:r>
                    </a:p>
                    <a:p>
                      <a:pPr marL="0" marR="0" lvl="0" indent="0" algn="l" defTabSz="914400" rtl="0" eaLnBrk="1" fontAlgn="base" latinLnBrk="0" hangingPunct="1">
                        <a:lnSpc>
                          <a:spcPct val="100000"/>
                        </a:lnSpc>
                        <a:spcBef>
                          <a:spcPct val="20000"/>
                        </a:spcBef>
                        <a:spcAft>
                          <a:spcPct val="0"/>
                        </a:spcAft>
                        <a:buClrTx/>
                        <a:buSzTx/>
                        <a:buFontTx/>
                        <a:buNone/>
                        <a:tabLst/>
                      </a:pPr>
                      <a:r>
                        <a:rPr kumimoji="0" lang="fr-CA" sz="4300" b="0" i="0" u="none" strike="noStrike" cap="none" normalizeH="0" baseline="0" dirty="0">
                          <a:ln>
                            <a:noFill/>
                          </a:ln>
                          <a:solidFill>
                            <a:schemeClr val="tx1"/>
                          </a:solidFill>
                          <a:effectLst/>
                          <a:latin typeface="Arial" charset="0"/>
                          <a:cs typeface="Arial" charset="0"/>
                        </a:rPr>
                        <a:t>Le Seigneur soit avec vous tous.</a:t>
                      </a:r>
                      <a:endParaRPr kumimoji="0" lang="en-US" sz="4300" b="0" i="0" u="none" strike="noStrike" cap="none" normalizeH="0" baseline="0" dirty="0">
                        <a:ln>
                          <a:noFill/>
                        </a:ln>
                        <a:solidFill>
                          <a:schemeClr val="tx1"/>
                        </a:solidFill>
                        <a:effectLst/>
                        <a:latin typeface="Arial" charset="0"/>
                        <a:cs typeface="Arial" charset="0"/>
                      </a:endParaRPr>
                    </a:p>
                  </a:txBody>
                  <a:tcPr marL="121920" marR="121920" horzOverflow="overflow">
                    <a:lnL>
                      <a:noFill/>
                    </a:lnL>
                    <a:lnR>
                      <a:noFill/>
                    </a:lnR>
                    <a:lnT cap="flat">
                      <a:noFill/>
                    </a:lnT>
                    <a:lnB>
                      <a:noFill/>
                    </a:lnB>
                    <a:lnTlToBr>
                      <a:noFill/>
                    </a:lnTlToBr>
                    <a:lnBlToTr>
                      <a:noFill/>
                    </a:lnBlToTr>
                    <a:noFill/>
                  </a:tcPr>
                </a:tc>
                <a:tc>
                  <a:txBody>
                    <a:bodyPr/>
                    <a:lstStyle/>
                    <a:p>
                      <a:pPr marL="0" marR="0" lvl="0" indent="0" algn="r" defTabSz="914400" rtl="1" eaLnBrk="1" fontAlgn="base" latinLnBrk="0" hangingPunct="1">
                        <a:lnSpc>
                          <a:spcPct val="100000"/>
                        </a:lnSpc>
                        <a:spcBef>
                          <a:spcPct val="20000"/>
                        </a:spcBef>
                        <a:spcAft>
                          <a:spcPct val="0"/>
                        </a:spcAft>
                        <a:buClrTx/>
                        <a:buSzTx/>
                        <a:buFontTx/>
                        <a:buNone/>
                        <a:tabLst/>
                      </a:pPr>
                      <a:r>
                        <a:rPr kumimoji="0" lang="ar-SA" sz="2800" b="0" i="0" u="sng" strike="noStrike" cap="none" normalizeH="0" baseline="0" dirty="0">
                          <a:ln>
                            <a:noFill/>
                          </a:ln>
                          <a:solidFill>
                            <a:schemeClr val="tx1"/>
                          </a:solidFill>
                          <a:effectLst/>
                          <a:latin typeface="Arial" charset="0"/>
                          <a:cs typeface="Arial" charset="0"/>
                        </a:rPr>
                        <a:t>الكاهن</a:t>
                      </a:r>
                      <a:r>
                        <a:rPr kumimoji="0" lang="fr-FR" sz="2800" b="0" i="0" u="sng" strike="noStrike" cap="none" normalizeH="0" baseline="0" dirty="0">
                          <a:ln>
                            <a:noFill/>
                          </a:ln>
                          <a:solidFill>
                            <a:schemeClr val="tx1"/>
                          </a:solidFill>
                          <a:effectLst/>
                          <a:latin typeface="Arial" charset="0"/>
                          <a:cs typeface="Arial" charset="0"/>
                        </a:rPr>
                        <a:t>:</a:t>
                      </a:r>
                      <a:endParaRPr kumimoji="0" lang="ar-EG" sz="2800" b="0" i="0" u="none" strike="noStrike" cap="none" normalizeH="0" baseline="0" dirty="0">
                        <a:ln>
                          <a:noFill/>
                        </a:ln>
                        <a:solidFill>
                          <a:schemeClr val="tx1"/>
                        </a:solidFill>
                        <a:effectLst/>
                        <a:latin typeface="Arial" charset="0"/>
                        <a:cs typeface="Arial" charset="0"/>
                      </a:endParaRPr>
                    </a:p>
                    <a:p>
                      <a:pPr marL="0" marR="0" lvl="0" indent="0" algn="r" defTabSz="914400" rtl="1" eaLnBrk="1" fontAlgn="base" latinLnBrk="0" hangingPunct="1">
                        <a:lnSpc>
                          <a:spcPct val="100000"/>
                        </a:lnSpc>
                        <a:spcBef>
                          <a:spcPct val="20000"/>
                        </a:spcBef>
                        <a:spcAft>
                          <a:spcPct val="0"/>
                        </a:spcAft>
                        <a:buClrTx/>
                        <a:buSzTx/>
                        <a:buFontTx/>
                        <a:buNone/>
                        <a:tabLst/>
                      </a:pPr>
                      <a:r>
                        <a:rPr kumimoji="0" lang="ar-EG" sz="4800" b="0" i="0" u="none" strike="noStrike" cap="none" normalizeH="0" baseline="0" dirty="0">
                          <a:ln>
                            <a:noFill/>
                          </a:ln>
                          <a:solidFill>
                            <a:schemeClr val="tx1"/>
                          </a:solidFill>
                          <a:effectLst/>
                          <a:latin typeface="Arial" charset="0"/>
                          <a:cs typeface="Arial" pitchFamily="34" charset="0"/>
                        </a:rPr>
                        <a:t>ا</a:t>
                      </a:r>
                      <a:r>
                        <a:rPr kumimoji="0" lang="ar-SA" sz="4800" b="0" i="0" u="none" strike="noStrike" cap="none" normalizeH="0" baseline="0" dirty="0">
                          <a:ln>
                            <a:noFill/>
                          </a:ln>
                          <a:solidFill>
                            <a:schemeClr val="tx1"/>
                          </a:solidFill>
                          <a:effectLst/>
                          <a:latin typeface="Arial" charset="0"/>
                          <a:cs typeface="Arial" pitchFamily="34" charset="0"/>
                        </a:rPr>
                        <a:t>لرب مع جميعكم</a:t>
                      </a:r>
                      <a:r>
                        <a:rPr kumimoji="0" lang="fr-FR" sz="4800" b="0" i="0" u="none" strike="noStrike" cap="none" normalizeH="0" baseline="0" dirty="0">
                          <a:ln>
                            <a:noFill/>
                          </a:ln>
                          <a:solidFill>
                            <a:schemeClr val="tx1"/>
                          </a:solidFill>
                          <a:effectLst/>
                          <a:latin typeface="Arial" charset="0"/>
                          <a:cs typeface="Arial" pitchFamily="34" charset="0"/>
                        </a:rPr>
                        <a:t>.</a:t>
                      </a:r>
                      <a:endParaRPr kumimoji="0" lang="en-US" sz="4800" b="0" i="0" u="none" strike="noStrike" cap="none" normalizeH="0" baseline="0" dirty="0">
                        <a:ln>
                          <a:noFill/>
                        </a:ln>
                        <a:solidFill>
                          <a:schemeClr val="tx1"/>
                        </a:solidFill>
                        <a:effectLst/>
                        <a:latin typeface="Arial" charset="0"/>
                        <a:cs typeface="Arial" charset="0"/>
                      </a:endParaRPr>
                    </a:p>
                  </a:txBody>
                  <a:tcPr marL="121920" marR="121920" horzOverflow="overflow">
                    <a:lnL>
                      <a:noFill/>
                    </a:lnL>
                    <a:lnR cap="flat">
                      <a:noFill/>
                    </a:lnR>
                    <a:lnT cap="flat">
                      <a:noFill/>
                    </a:lnT>
                    <a:lnB>
                      <a:noFill/>
                    </a:lnB>
                    <a:lnTlToBr>
                      <a:noFill/>
                    </a:lnTlToBr>
                    <a:lnBlToTr>
                      <a:noFill/>
                    </a:lnBlToTr>
                    <a:noFill/>
                  </a:tcPr>
                </a:tc>
                <a:extLst>
                  <a:ext uri="{0D108BD9-81ED-4DB2-BD59-A6C34878D82A}">
                    <a16:rowId xmlns:a16="http://schemas.microsoft.com/office/drawing/2014/main" val="10000"/>
                  </a:ext>
                </a:extLst>
              </a:tr>
              <a:tr h="579120">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3200" b="0" i="0" u="heavy" strike="noStrike" cap="none" normalizeH="0" baseline="0" dirty="0" err="1">
                          <a:ln>
                            <a:noFill/>
                          </a:ln>
                          <a:solidFill>
                            <a:schemeClr val="tx1"/>
                          </a:solidFill>
                          <a:effectLst/>
                          <a:latin typeface="Coptic1" pitchFamily="2" charset="0"/>
                          <a:cs typeface="Arial" charset="0"/>
                        </a:rPr>
                        <a:t>PiLaoc</a:t>
                      </a:r>
                      <a:r>
                        <a:rPr kumimoji="0" lang="en-US" sz="3200" b="0" i="0" u="heavy" strike="noStrike" cap="none" normalizeH="0" baseline="0" dirty="0">
                          <a:ln>
                            <a:noFill/>
                          </a:ln>
                          <a:solidFill>
                            <a:schemeClr val="tx1"/>
                          </a:solidFill>
                          <a:effectLst/>
                          <a:latin typeface="Coptic1" pitchFamily="2" charset="0"/>
                          <a:cs typeface="Arial" charset="0"/>
                        </a:rPr>
                        <a:t>:</a:t>
                      </a:r>
                      <a:endParaRPr kumimoji="0" lang="en-US" sz="2800" b="0" i="0" u="heavy" strike="noStrike" cap="none" normalizeH="0" baseline="0" dirty="0">
                        <a:ln>
                          <a:noFill/>
                        </a:ln>
                        <a:solidFill>
                          <a:schemeClr val="tx1"/>
                        </a:solidFill>
                        <a:effectLst/>
                        <a:latin typeface="Coptic1" pitchFamily="2" charset="0"/>
                        <a:cs typeface="Arial" charset="0"/>
                      </a:endParaRPr>
                    </a:p>
                  </a:txBody>
                  <a:tcPr marL="121920" marR="121920" horzOverflow="overflow">
                    <a:lnL>
                      <a:noFill/>
                    </a:lnL>
                    <a:lnR>
                      <a:noFill/>
                    </a:lnR>
                    <a:lnT>
                      <a:noFill/>
                    </a:lnT>
                    <a:lnB>
                      <a:noFill/>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fr-CA" sz="2800" b="0" i="0" u="sng" strike="noStrike" cap="none" normalizeH="0" baseline="0" dirty="0">
                          <a:ln>
                            <a:noFill/>
                          </a:ln>
                          <a:solidFill>
                            <a:schemeClr val="tx1"/>
                          </a:solidFill>
                          <a:effectLst/>
                          <a:latin typeface="Arial" charset="0"/>
                          <a:cs typeface="Arial" charset="0"/>
                        </a:rPr>
                        <a:t>L’Assemblée: </a:t>
                      </a:r>
                      <a:endParaRPr kumimoji="0" lang="en-US" sz="2800" b="0" i="0" u="sng" strike="noStrike" cap="none" normalizeH="0" baseline="0" dirty="0">
                        <a:ln>
                          <a:noFill/>
                        </a:ln>
                        <a:solidFill>
                          <a:schemeClr val="tx1"/>
                        </a:solidFill>
                        <a:effectLst/>
                        <a:latin typeface="Arial" charset="0"/>
                        <a:cs typeface="Arial" charset="0"/>
                      </a:endParaRPr>
                    </a:p>
                  </a:txBody>
                  <a:tcPr marL="121920" marR="121920" horzOverflow="overflow">
                    <a:lnL>
                      <a:noFill/>
                    </a:lnL>
                    <a:lnR>
                      <a:noFill/>
                    </a:lnR>
                    <a:lnT>
                      <a:noFill/>
                    </a:lnT>
                    <a:lnB>
                      <a:noFill/>
                    </a:lnB>
                    <a:lnTlToBr>
                      <a:noFill/>
                    </a:lnTlToBr>
                    <a:lnBlToTr>
                      <a:noFill/>
                    </a:lnBlToTr>
                    <a:noFill/>
                  </a:tcPr>
                </a:tc>
                <a:tc>
                  <a:txBody>
                    <a:bodyPr/>
                    <a:lstStyle/>
                    <a:p>
                      <a:pPr marL="0" marR="0" lvl="0" indent="0" algn="r" defTabSz="914400" rtl="1" eaLnBrk="1" fontAlgn="base" latinLnBrk="0" hangingPunct="1">
                        <a:lnSpc>
                          <a:spcPct val="100000"/>
                        </a:lnSpc>
                        <a:spcBef>
                          <a:spcPct val="20000"/>
                        </a:spcBef>
                        <a:spcAft>
                          <a:spcPct val="0"/>
                        </a:spcAft>
                        <a:buClrTx/>
                        <a:buSzTx/>
                        <a:buFontTx/>
                        <a:buNone/>
                        <a:tabLst/>
                      </a:pPr>
                      <a:r>
                        <a:rPr kumimoji="0" lang="ar-EG" sz="2800" b="0" i="0" u="sng" strike="noStrike" cap="none" normalizeH="0" baseline="0" dirty="0">
                          <a:ln>
                            <a:noFill/>
                          </a:ln>
                          <a:solidFill>
                            <a:schemeClr val="tx1"/>
                          </a:solidFill>
                          <a:effectLst/>
                          <a:latin typeface="Arial" charset="0"/>
                          <a:cs typeface="Arial" charset="0"/>
                        </a:rPr>
                        <a:t>الشعب</a:t>
                      </a:r>
                      <a:r>
                        <a:rPr kumimoji="0" lang="fr-FR" sz="2800" b="0" i="0" u="sng" strike="noStrike" cap="none" normalizeH="0" baseline="0" dirty="0">
                          <a:ln>
                            <a:noFill/>
                          </a:ln>
                          <a:solidFill>
                            <a:schemeClr val="tx1"/>
                          </a:solidFill>
                          <a:effectLst/>
                          <a:latin typeface="Arial" charset="0"/>
                          <a:cs typeface="Arial" charset="0"/>
                        </a:rPr>
                        <a:t>:</a:t>
                      </a:r>
                      <a:endParaRPr kumimoji="0" lang="en-US" sz="2800" b="0" i="0" u="sng" strike="noStrike" cap="none" normalizeH="0" baseline="0" dirty="0">
                        <a:ln>
                          <a:noFill/>
                        </a:ln>
                        <a:solidFill>
                          <a:schemeClr val="tx1"/>
                        </a:solidFill>
                        <a:effectLst/>
                        <a:latin typeface="Arial" charset="0"/>
                        <a:cs typeface="Arial" charset="0"/>
                      </a:endParaRPr>
                    </a:p>
                  </a:txBody>
                  <a:tcPr marL="121920" marR="121920" horzOverflow="overflow">
                    <a:lnL>
                      <a:noFill/>
                    </a:lnL>
                    <a:lnR cap="flat">
                      <a:noFill/>
                    </a:lnR>
                    <a:lnT>
                      <a:noFill/>
                    </a:lnT>
                    <a:lnB>
                      <a:noFill/>
                    </a:lnB>
                    <a:lnTlToBr>
                      <a:noFill/>
                    </a:lnTlToBr>
                    <a:lnBlToTr>
                      <a:noFill/>
                    </a:lnBlToTr>
                    <a:noFill/>
                  </a:tcPr>
                </a:tc>
                <a:extLst>
                  <a:ext uri="{0D108BD9-81ED-4DB2-BD59-A6C34878D82A}">
                    <a16:rowId xmlns:a16="http://schemas.microsoft.com/office/drawing/2014/main" val="10001"/>
                  </a:ext>
                </a:extLst>
              </a:tr>
              <a:tr h="1554480">
                <a:tc>
                  <a:txBody>
                    <a:body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sz="4300" b="0" i="0" u="none" strike="noStrike" cap="none" normalizeH="0" baseline="0" dirty="0" err="1">
                          <a:ln>
                            <a:noFill/>
                          </a:ln>
                          <a:solidFill>
                            <a:schemeClr val="tx1"/>
                          </a:solidFill>
                          <a:effectLst/>
                          <a:latin typeface="Coptic1" pitchFamily="2" charset="0"/>
                          <a:cs typeface="Arial" charset="0"/>
                        </a:rPr>
                        <a:t>Ke</a:t>
                      </a:r>
                      <a:r>
                        <a:rPr kumimoji="0" lang="en-US" sz="4300" b="0" i="0" u="none" strike="noStrike" cap="none" normalizeH="0" baseline="0" dirty="0">
                          <a:ln>
                            <a:noFill/>
                          </a:ln>
                          <a:solidFill>
                            <a:schemeClr val="tx1"/>
                          </a:solidFill>
                          <a:effectLst/>
                          <a:latin typeface="Coptic1" pitchFamily="2" charset="0"/>
                          <a:cs typeface="Arial" charset="0"/>
                        </a:rPr>
                        <a:t> meta </a:t>
                      </a:r>
                      <a:r>
                        <a:rPr kumimoji="0" lang="en-US" sz="4300" b="0" i="0" u="none" strike="noStrike" cap="none" normalizeH="0" baseline="0" dirty="0" err="1">
                          <a:ln>
                            <a:noFill/>
                          </a:ln>
                          <a:solidFill>
                            <a:schemeClr val="tx1"/>
                          </a:solidFill>
                          <a:effectLst/>
                          <a:latin typeface="Coptic1" pitchFamily="2" charset="0"/>
                          <a:cs typeface="Arial" charset="0"/>
                        </a:rPr>
                        <a:t>tou</a:t>
                      </a:r>
                      <a:r>
                        <a:rPr kumimoji="0" lang="en-US" sz="4300" b="0" i="0" u="none" strike="noStrike" cap="none" normalizeH="0" baseline="0" dirty="0">
                          <a:ln>
                            <a:noFill/>
                          </a:ln>
                          <a:solidFill>
                            <a:schemeClr val="tx1"/>
                          </a:solidFill>
                          <a:effectLst/>
                          <a:latin typeface="Coptic1" pitchFamily="2" charset="0"/>
                          <a:cs typeface="Arial" charset="0"/>
                        </a:rPr>
                        <a:t> </a:t>
                      </a:r>
                      <a:r>
                        <a:rPr kumimoji="0" lang="en-US" sz="4300" b="0" i="0" u="none" strike="noStrike" cap="none" normalizeH="0" baseline="0" dirty="0" err="1">
                          <a:ln>
                            <a:noFill/>
                          </a:ln>
                          <a:solidFill>
                            <a:schemeClr val="tx1"/>
                          </a:solidFill>
                          <a:effectLst/>
                          <a:latin typeface="Coptic1" pitchFamily="2" charset="0"/>
                          <a:cs typeface="Arial" charset="0"/>
                        </a:rPr>
                        <a:t>p~neumatoc</a:t>
                      </a:r>
                      <a:r>
                        <a:rPr kumimoji="0" lang="en-US" sz="4300" b="0" i="0" u="none" strike="noStrike" cap="none" normalizeH="0" baseline="0" dirty="0">
                          <a:ln>
                            <a:noFill/>
                          </a:ln>
                          <a:solidFill>
                            <a:schemeClr val="tx1"/>
                          </a:solidFill>
                          <a:effectLst/>
                          <a:latin typeface="Coptic1" pitchFamily="2" charset="0"/>
                          <a:cs typeface="Arial" charset="0"/>
                        </a:rPr>
                        <a:t> </a:t>
                      </a:r>
                      <a:r>
                        <a:rPr kumimoji="0" lang="en-US" sz="4300" b="0" i="0" u="none" strike="noStrike" cap="none" normalizeH="0" baseline="0" dirty="0" err="1">
                          <a:ln>
                            <a:noFill/>
                          </a:ln>
                          <a:solidFill>
                            <a:schemeClr val="tx1"/>
                          </a:solidFill>
                          <a:effectLst/>
                          <a:latin typeface="Coptic1" pitchFamily="2" charset="0"/>
                          <a:cs typeface="Arial" charset="0"/>
                        </a:rPr>
                        <a:t>cou</a:t>
                      </a:r>
                      <a:r>
                        <a:rPr kumimoji="0" lang="en-US" sz="4300" b="0" i="0" u="none" strike="noStrike" cap="none" normalizeH="0" baseline="0" dirty="0">
                          <a:ln>
                            <a:noFill/>
                          </a:ln>
                          <a:solidFill>
                            <a:schemeClr val="tx1"/>
                          </a:solidFill>
                          <a:effectLst/>
                          <a:latin typeface="Coptic1" pitchFamily="2" charset="0"/>
                          <a:cs typeface="Arial" charset="0"/>
                        </a:rPr>
                        <a:t>.</a:t>
                      </a:r>
                    </a:p>
                  </a:txBody>
                  <a:tcPr marL="121920" marR="121920" horzOverflow="overflow">
                    <a:lnL>
                      <a:noFill/>
                    </a:lnL>
                    <a:lnR>
                      <a:noFill/>
                    </a:lnR>
                    <a:lnT>
                      <a:noFill/>
                    </a:lnT>
                    <a:lnB cap="flat">
                      <a:noFill/>
                    </a:lnB>
                    <a:lnTlToBr>
                      <a:noFill/>
                    </a:lnTlToBr>
                    <a:lnBlToTr>
                      <a:noFill/>
                    </a:lnBlToTr>
                    <a:noFill/>
                  </a:tcPr>
                </a:tc>
                <a:tc>
                  <a:txBody>
                    <a:body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fr-CA" sz="4300" b="0" i="0" u="none" strike="noStrike" cap="none" normalizeH="0" baseline="0" dirty="0">
                          <a:ln>
                            <a:noFill/>
                          </a:ln>
                          <a:solidFill>
                            <a:schemeClr val="tx1"/>
                          </a:solidFill>
                          <a:effectLst/>
                          <a:latin typeface="Arial" charset="0"/>
                          <a:cs typeface="Arial" charset="0"/>
                        </a:rPr>
                        <a:t>Et avec votre esprit.</a:t>
                      </a:r>
                      <a:endParaRPr kumimoji="0" lang="en-US" sz="4300" b="0" i="0" u="none" strike="noStrike" cap="none" normalizeH="0" baseline="0" dirty="0">
                        <a:ln>
                          <a:noFill/>
                        </a:ln>
                        <a:solidFill>
                          <a:schemeClr val="tx1"/>
                        </a:solidFill>
                        <a:effectLst/>
                        <a:latin typeface="Arial" charset="0"/>
                        <a:cs typeface="Arial" charset="0"/>
                      </a:endParaRPr>
                    </a:p>
                  </a:txBody>
                  <a:tcPr marL="121920" marR="121920" horzOverflow="overflow">
                    <a:lnL>
                      <a:noFill/>
                    </a:lnL>
                    <a:lnR>
                      <a:noFill/>
                    </a:lnR>
                    <a:lnT>
                      <a:noFill/>
                    </a:lnT>
                    <a:lnB cap="flat">
                      <a:noFill/>
                    </a:lnB>
                    <a:lnTlToBr>
                      <a:noFill/>
                    </a:lnTlToBr>
                    <a:lnBlToTr>
                      <a:noFill/>
                    </a:lnBlToTr>
                    <a:noFill/>
                  </a:tcPr>
                </a:tc>
                <a:tc>
                  <a:txBody>
                    <a:bodyPr/>
                    <a:lstStyle/>
                    <a:p>
                      <a:pPr marL="0" marR="0" lvl="0" indent="0" algn="r" defTabSz="914400" rtl="1" eaLnBrk="0" fontAlgn="base" latinLnBrk="0" hangingPunct="0">
                        <a:lnSpc>
                          <a:spcPct val="100000"/>
                        </a:lnSpc>
                        <a:spcBef>
                          <a:spcPct val="0"/>
                        </a:spcBef>
                        <a:spcAft>
                          <a:spcPct val="0"/>
                        </a:spcAft>
                        <a:buClrTx/>
                        <a:buSzTx/>
                        <a:buFontTx/>
                        <a:buNone/>
                        <a:tabLst/>
                      </a:pPr>
                      <a:r>
                        <a:rPr kumimoji="0" lang="ar-SA" sz="4800" b="0" i="0" u="none" strike="noStrike" cap="none" normalizeH="0" baseline="0" dirty="0">
                          <a:ln>
                            <a:noFill/>
                          </a:ln>
                          <a:solidFill>
                            <a:schemeClr val="tx1"/>
                          </a:solidFill>
                          <a:effectLst/>
                          <a:latin typeface="Arial" charset="0"/>
                          <a:cs typeface="Arial" pitchFamily="34" charset="0"/>
                        </a:rPr>
                        <a:t>ومع روحِكَ أيضاً.</a:t>
                      </a:r>
                      <a:endParaRPr kumimoji="0" lang="en-US" sz="4800" b="0" i="0" u="none" strike="noStrike" cap="none" normalizeH="0" baseline="0" dirty="0">
                        <a:ln>
                          <a:noFill/>
                        </a:ln>
                        <a:solidFill>
                          <a:schemeClr val="tx1"/>
                        </a:solidFill>
                        <a:effectLst/>
                        <a:latin typeface="Arial" charset="0"/>
                        <a:cs typeface="Arial" pitchFamily="34" charset="0"/>
                      </a:endParaRPr>
                    </a:p>
                  </a:txBody>
                  <a:tcPr marL="121920" marR="121920" horzOverflow="overflow">
                    <a:lnL>
                      <a:noFill/>
                    </a:lnL>
                    <a:lnR cap="flat">
                      <a:noFill/>
                    </a:lnR>
                    <a:lnT>
                      <a:noFill/>
                    </a:lnT>
                    <a:lnB cap="flat">
                      <a:noFill/>
                    </a:lnB>
                    <a:lnTlToBr>
                      <a:noFill/>
                    </a:lnTlToBr>
                    <a:lnBlToTr>
                      <a:noFill/>
                    </a:lnBlToTr>
                    <a:noFill/>
                  </a:tcPr>
                </a:tc>
                <a:extLst>
                  <a:ext uri="{0D108BD9-81ED-4DB2-BD59-A6C34878D82A}">
                    <a16:rowId xmlns:a16="http://schemas.microsoft.com/office/drawing/2014/main" val="10002"/>
                  </a:ext>
                </a:extLst>
              </a:tr>
            </a:tbl>
          </a:graphicData>
        </a:graphic>
      </p:graphicFrame>
      <p:graphicFrame>
        <p:nvGraphicFramePr>
          <p:cNvPr id="2" name="Tableau 1">
            <a:extLst>
              <a:ext uri="{FF2B5EF4-FFF2-40B4-BE49-F238E27FC236}">
                <a16:creationId xmlns:a16="http://schemas.microsoft.com/office/drawing/2014/main" id="{B57BB67C-8D6B-43F1-BBB1-F9EA6E52D3D8}"/>
              </a:ext>
            </a:extLst>
          </p:cNvPr>
          <p:cNvGraphicFramePr>
            <a:graphicFrameLocks noGrp="1"/>
          </p:cNvGraphicFramePr>
          <p:nvPr>
            <p:extLst>
              <p:ext uri="{D42A27DB-BD31-4B8C-83A1-F6EECF244321}">
                <p14:modId xmlns:p14="http://schemas.microsoft.com/office/powerpoint/2010/main" val="1829344592"/>
              </p:ext>
            </p:extLst>
          </p:nvPr>
        </p:nvGraphicFramePr>
        <p:xfrm>
          <a:off x="2032000" y="476672"/>
          <a:ext cx="8128000" cy="396240"/>
        </p:xfrm>
        <a:graphic>
          <a:graphicData uri="http://schemas.openxmlformats.org/drawingml/2006/table">
            <a:tbl>
              <a:tblPr firstRow="1" bandRow="1">
                <a:tableStyleId>{2D5ABB26-0587-4C30-8999-92F81FD0307C}</a:tableStyleId>
              </a:tblPr>
              <a:tblGrid>
                <a:gridCol w="8128000">
                  <a:extLst>
                    <a:ext uri="{9D8B030D-6E8A-4147-A177-3AD203B41FA5}">
                      <a16:colId xmlns:a16="http://schemas.microsoft.com/office/drawing/2014/main" val="2096494293"/>
                    </a:ext>
                  </a:extLst>
                </a:gridCol>
              </a:tblGrid>
              <a:tr h="342448">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2000" b="0" dirty="0" err="1">
                          <a:latin typeface="Arial" charset="0"/>
                        </a:rPr>
                        <a:t>L’Anaphore</a:t>
                      </a:r>
                      <a:r>
                        <a:rPr lang="en-US" sz="2000" b="0" dirty="0">
                          <a:latin typeface="Arial" charset="0"/>
                        </a:rPr>
                        <a:t> - </a:t>
                      </a:r>
                      <a:r>
                        <a:rPr lang="ar-EG" sz="2000" b="0" u="none" dirty="0" err="1">
                          <a:solidFill>
                            <a:schemeClr val="tx1"/>
                          </a:solidFill>
                          <a:latin typeface="Arial" charset="0"/>
                          <a:cs typeface="Arial" charset="0"/>
                        </a:rPr>
                        <a:t>الصعيدة</a:t>
                      </a:r>
                      <a:endParaRPr lang="en-CA" sz="2000" b="0" u="none" dirty="0">
                        <a:solidFill>
                          <a:schemeClr val="tx1"/>
                        </a:solidFill>
                        <a:latin typeface="Arial" charset="0"/>
                        <a:cs typeface="Arial" charset="0"/>
                      </a:endParaRPr>
                    </a:p>
                  </a:txBody>
                  <a:tcPr marL="121920" marR="121920">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2936309210"/>
                  </a:ext>
                </a:extLst>
              </a:tr>
            </a:tbl>
          </a:graphicData>
        </a:graphic>
      </p:graphicFrame>
    </p:spTree>
  </p:cSld>
  <p:clrMapOvr>
    <a:masterClrMapping/>
  </p:clrMapOvr>
</p:sld>
</file>

<file path=ppt/slides/slide8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Footer Placeholder 1"/>
          <p:cNvSpPr>
            <a:spLocks noGrp="1"/>
          </p:cNvSpPr>
          <p:nvPr>
            <p:ph type="ftr" sz="quarter" idx="10"/>
          </p:nvPr>
        </p:nvSpPr>
        <p:spPr bwMode="auto">
          <a:xfrm>
            <a:off x="0" y="6553200"/>
            <a:ext cx="12192000" cy="304800"/>
          </a:xfrm>
          <a:prstGeom prst="rect">
            <a:avLst/>
          </a:prstGeom>
          <a:noFill/>
          <a:ln w="9525">
            <a:noFill/>
            <a:miter lim="800000"/>
            <a:headEnd/>
            <a:tailEnd/>
          </a:ln>
          <a:effectLst/>
        </p:spPr>
        <p:txBody>
          <a:bodyPr vert="horz" wrap="square" lIns="121920" tIns="60960" rIns="121920" bIns="60960" numCol="1" rtlCol="0" anchor="t" anchorCtr="0" compatLnSpc="1">
            <a:prstTxWarp prst="textNoShape">
              <a:avLst/>
            </a:prstTxWarp>
          </a:bodyPr>
          <a:lstStyle>
            <a:defPPr>
              <a:defRPr lang="en-US"/>
            </a:defPPr>
            <a:lvl1pPr algn="l" rtl="0" fontAlgn="base">
              <a:spcBef>
                <a:spcPct val="0"/>
              </a:spcBef>
              <a:spcAft>
                <a:spcPct val="0"/>
              </a:spcAft>
              <a:defRPr sz="1067" b="1" kern="1200">
                <a:solidFill>
                  <a:srgbClr val="FF3300"/>
                </a:solidFill>
                <a:latin typeface="+mj-lt"/>
                <a:ea typeface="+mn-ea"/>
                <a:cs typeface="Arial" charset="0"/>
              </a:defRPr>
            </a:lvl1pPr>
            <a:lvl2pPr marL="609585" algn="l" rtl="0" fontAlgn="base">
              <a:spcBef>
                <a:spcPct val="20000"/>
              </a:spcBef>
              <a:spcAft>
                <a:spcPct val="0"/>
              </a:spcAft>
              <a:defRPr sz="4800" kern="1200">
                <a:solidFill>
                  <a:schemeClr val="tx1"/>
                </a:solidFill>
                <a:latin typeface="Coptic" pitchFamily="2" charset="0"/>
                <a:ea typeface="+mn-ea"/>
                <a:cs typeface="Arial" charset="0"/>
              </a:defRPr>
            </a:lvl2pPr>
            <a:lvl3pPr marL="1219170" algn="l" rtl="0" fontAlgn="base">
              <a:spcBef>
                <a:spcPct val="20000"/>
              </a:spcBef>
              <a:spcAft>
                <a:spcPct val="0"/>
              </a:spcAft>
              <a:defRPr sz="4800" kern="1200">
                <a:solidFill>
                  <a:schemeClr val="tx1"/>
                </a:solidFill>
                <a:latin typeface="Coptic" pitchFamily="2" charset="0"/>
                <a:ea typeface="+mn-ea"/>
                <a:cs typeface="Arial" charset="0"/>
              </a:defRPr>
            </a:lvl3pPr>
            <a:lvl4pPr marL="1828754" algn="l" rtl="0" fontAlgn="base">
              <a:spcBef>
                <a:spcPct val="20000"/>
              </a:spcBef>
              <a:spcAft>
                <a:spcPct val="0"/>
              </a:spcAft>
              <a:defRPr sz="4800" kern="1200">
                <a:solidFill>
                  <a:schemeClr val="tx1"/>
                </a:solidFill>
                <a:latin typeface="Coptic" pitchFamily="2" charset="0"/>
                <a:ea typeface="+mn-ea"/>
                <a:cs typeface="Arial" charset="0"/>
              </a:defRPr>
            </a:lvl4pPr>
            <a:lvl5pPr marL="2438339" algn="l" rtl="0" fontAlgn="base">
              <a:spcBef>
                <a:spcPct val="20000"/>
              </a:spcBef>
              <a:spcAft>
                <a:spcPct val="0"/>
              </a:spcAft>
              <a:defRPr sz="4800" kern="1200">
                <a:solidFill>
                  <a:schemeClr val="tx1"/>
                </a:solidFill>
                <a:latin typeface="Coptic" pitchFamily="2" charset="0"/>
                <a:ea typeface="+mn-ea"/>
                <a:cs typeface="Arial" charset="0"/>
              </a:defRPr>
            </a:lvl5pPr>
            <a:lvl6pPr marL="3047924" algn="l" defTabSz="1219170" rtl="0" eaLnBrk="1" latinLnBrk="0" hangingPunct="1">
              <a:defRPr sz="4800" kern="1200">
                <a:solidFill>
                  <a:schemeClr val="tx1"/>
                </a:solidFill>
                <a:latin typeface="Coptic" pitchFamily="2" charset="0"/>
                <a:ea typeface="+mn-ea"/>
                <a:cs typeface="Arial" charset="0"/>
              </a:defRPr>
            </a:lvl6pPr>
            <a:lvl7pPr marL="3657509" algn="l" defTabSz="1219170" rtl="0" eaLnBrk="1" latinLnBrk="0" hangingPunct="1">
              <a:defRPr sz="4800" kern="1200">
                <a:solidFill>
                  <a:schemeClr val="tx1"/>
                </a:solidFill>
                <a:latin typeface="Coptic" pitchFamily="2" charset="0"/>
                <a:ea typeface="+mn-ea"/>
                <a:cs typeface="Arial" charset="0"/>
              </a:defRPr>
            </a:lvl7pPr>
            <a:lvl8pPr marL="4267093" algn="l" defTabSz="1219170" rtl="0" eaLnBrk="1" latinLnBrk="0" hangingPunct="1">
              <a:defRPr sz="4800" kern="1200">
                <a:solidFill>
                  <a:schemeClr val="tx1"/>
                </a:solidFill>
                <a:latin typeface="Coptic" pitchFamily="2" charset="0"/>
                <a:ea typeface="+mn-ea"/>
                <a:cs typeface="Arial" charset="0"/>
              </a:defRPr>
            </a:lvl8pPr>
            <a:lvl9pPr marL="4876678" algn="l" defTabSz="1219170" rtl="0" eaLnBrk="1" latinLnBrk="0" hangingPunct="1">
              <a:defRPr sz="4800" kern="1200">
                <a:solidFill>
                  <a:schemeClr val="tx1"/>
                </a:solidFill>
                <a:latin typeface="Coptic" pitchFamily="2" charset="0"/>
                <a:ea typeface="+mn-ea"/>
                <a:cs typeface="Arial" charset="0"/>
              </a:defRPr>
            </a:lvl9pPr>
          </a:lstStyle>
          <a:p>
            <a:r>
              <a:rPr lang="en-US" sz="1867"/>
              <a:t>			</a:t>
            </a:r>
            <a:endParaRPr lang="en-US" sz="1867" b="0" dirty="0">
              <a:solidFill>
                <a:schemeClr val="tx1"/>
              </a:solidFill>
            </a:endParaRPr>
          </a:p>
        </p:txBody>
      </p:sp>
      <p:graphicFrame>
        <p:nvGraphicFramePr>
          <p:cNvPr id="7624770" name="Group 66"/>
          <p:cNvGraphicFramePr>
            <a:graphicFrameLocks noGrp="1"/>
          </p:cNvGraphicFramePr>
          <p:nvPr>
            <p:extLst>
              <p:ext uri="{D42A27DB-BD31-4B8C-83A1-F6EECF244321}">
                <p14:modId xmlns:p14="http://schemas.microsoft.com/office/powerpoint/2010/main" val="92452699"/>
              </p:ext>
            </p:extLst>
          </p:nvPr>
        </p:nvGraphicFramePr>
        <p:xfrm>
          <a:off x="335360" y="764704"/>
          <a:ext cx="11449272" cy="5303520"/>
        </p:xfrm>
        <a:graphic>
          <a:graphicData uri="http://schemas.openxmlformats.org/drawingml/2006/table">
            <a:tbl>
              <a:tblPr/>
              <a:tblGrid>
                <a:gridCol w="4084386">
                  <a:extLst>
                    <a:ext uri="{9D8B030D-6E8A-4147-A177-3AD203B41FA5}">
                      <a16:colId xmlns:a16="http://schemas.microsoft.com/office/drawing/2014/main" val="20000"/>
                    </a:ext>
                  </a:extLst>
                </a:gridCol>
                <a:gridCol w="4392947">
                  <a:extLst>
                    <a:ext uri="{9D8B030D-6E8A-4147-A177-3AD203B41FA5}">
                      <a16:colId xmlns:a16="http://schemas.microsoft.com/office/drawing/2014/main" val="20001"/>
                    </a:ext>
                  </a:extLst>
                </a:gridCol>
                <a:gridCol w="2971939">
                  <a:extLst>
                    <a:ext uri="{9D8B030D-6E8A-4147-A177-3AD203B41FA5}">
                      <a16:colId xmlns:a16="http://schemas.microsoft.com/office/drawing/2014/main" val="20002"/>
                    </a:ext>
                  </a:extLst>
                </a:gridCol>
              </a:tblGrid>
              <a:tr h="2667000">
                <a:tc>
                  <a:txBody>
                    <a:body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fr-FR" sz="3300" b="0" i="0" u="heavy" strike="noStrike" cap="none" normalizeH="0" baseline="0" dirty="0">
                          <a:ln>
                            <a:noFill/>
                          </a:ln>
                          <a:solidFill>
                            <a:schemeClr val="tx1"/>
                          </a:solidFill>
                          <a:effectLst/>
                          <a:latin typeface="Coptic1" pitchFamily="2" charset="0"/>
                          <a:cs typeface="Arial" charset="0"/>
                        </a:rPr>
                        <a:t>Piou/b:</a:t>
                      </a:r>
                      <a:endParaRPr kumimoji="0" lang="en-US" sz="5100" b="0" i="0" u="heavy" strike="noStrike" cap="none" normalizeH="0" baseline="0" dirty="0">
                        <a:ln>
                          <a:noFill/>
                        </a:ln>
                        <a:solidFill>
                          <a:schemeClr val="tx1"/>
                        </a:solidFill>
                        <a:effectLst/>
                        <a:latin typeface="Coptic1" pitchFamily="2" charset="0"/>
                        <a:cs typeface="Arial" charset="0"/>
                      </a:endParaRPr>
                    </a:p>
                    <a:p>
                      <a:pPr marL="0" marR="0" lvl="0" indent="0" algn="l" defTabSz="914400" rtl="0" eaLnBrk="0" fontAlgn="base" latinLnBrk="0" hangingPunct="0">
                        <a:lnSpc>
                          <a:spcPct val="100000"/>
                        </a:lnSpc>
                        <a:spcBef>
                          <a:spcPct val="0"/>
                        </a:spcBef>
                        <a:spcAft>
                          <a:spcPct val="0"/>
                        </a:spcAft>
                        <a:buClrTx/>
                        <a:buSzTx/>
                        <a:buFontTx/>
                        <a:buNone/>
                        <a:tabLst/>
                      </a:pPr>
                      <a:r>
                        <a:rPr kumimoji="0" lang="en-US" sz="4300" b="0" i="0" u="none" strike="noStrike" cap="none" normalizeH="0" baseline="0" dirty="0" err="1">
                          <a:ln>
                            <a:noFill/>
                          </a:ln>
                          <a:solidFill>
                            <a:schemeClr val="tx1"/>
                          </a:solidFill>
                          <a:effectLst/>
                          <a:latin typeface="Coptic1" pitchFamily="2" charset="0"/>
                          <a:cs typeface="Arial" charset="0"/>
                        </a:rPr>
                        <a:t>Anw</a:t>
                      </a:r>
                      <a:r>
                        <a:rPr kumimoji="0" lang="en-US" sz="4300" b="0" i="0" u="none" strike="noStrike" cap="none" normalizeH="0" baseline="0" dirty="0">
                          <a:ln>
                            <a:noFill/>
                          </a:ln>
                          <a:solidFill>
                            <a:schemeClr val="tx1"/>
                          </a:solidFill>
                          <a:effectLst/>
                          <a:latin typeface="Coptic1" pitchFamily="2" charset="0"/>
                          <a:cs typeface="Arial" charset="0"/>
                        </a:rPr>
                        <a:t> </a:t>
                      </a:r>
                      <a:r>
                        <a:rPr kumimoji="0" lang="en-US" sz="4300" b="0" i="0" u="none" strike="noStrike" cap="none" normalizeH="0" baseline="0" dirty="0" err="1">
                          <a:ln>
                            <a:noFill/>
                          </a:ln>
                          <a:solidFill>
                            <a:schemeClr val="tx1"/>
                          </a:solidFill>
                          <a:effectLst/>
                          <a:latin typeface="Coptic1" pitchFamily="2" charset="0"/>
                          <a:cs typeface="Arial" charset="0"/>
                        </a:rPr>
                        <a:t>u~mwn</a:t>
                      </a:r>
                      <a:endParaRPr kumimoji="0" lang="en-US" sz="4300" b="0" i="0" u="none" strike="noStrike" cap="none" normalizeH="0" baseline="0" dirty="0">
                        <a:ln>
                          <a:noFill/>
                        </a:ln>
                        <a:solidFill>
                          <a:schemeClr val="tx1"/>
                        </a:solidFill>
                        <a:effectLst/>
                        <a:latin typeface="Coptic1" pitchFamily="2" charset="0"/>
                        <a:cs typeface="Arial" charset="0"/>
                      </a:endParaRPr>
                    </a:p>
                    <a:p>
                      <a:pPr marL="0" marR="0" lvl="0" indent="0" algn="l" defTabSz="914400" rtl="0" eaLnBrk="0" fontAlgn="base" latinLnBrk="0" hangingPunct="0">
                        <a:lnSpc>
                          <a:spcPct val="100000"/>
                        </a:lnSpc>
                        <a:spcBef>
                          <a:spcPct val="0"/>
                        </a:spcBef>
                        <a:spcAft>
                          <a:spcPct val="0"/>
                        </a:spcAft>
                        <a:buClrTx/>
                        <a:buSzTx/>
                        <a:buFontTx/>
                        <a:buNone/>
                        <a:tabLst/>
                      </a:pPr>
                      <a:r>
                        <a:rPr kumimoji="0" lang="en-US" sz="4300" b="0" i="0" u="none" strike="noStrike" cap="none" normalizeH="0" baseline="0" dirty="0" err="1">
                          <a:ln>
                            <a:noFill/>
                          </a:ln>
                          <a:solidFill>
                            <a:schemeClr val="tx1"/>
                          </a:solidFill>
                          <a:effectLst/>
                          <a:latin typeface="Coptic1" pitchFamily="2" charset="0"/>
                          <a:cs typeface="Arial" charset="0"/>
                        </a:rPr>
                        <a:t>tac</a:t>
                      </a:r>
                      <a:r>
                        <a:rPr kumimoji="0" lang="en-US" sz="4300" b="0" i="0" u="none" strike="noStrike" cap="none" normalizeH="0" baseline="0" dirty="0">
                          <a:ln>
                            <a:noFill/>
                          </a:ln>
                          <a:solidFill>
                            <a:schemeClr val="tx1"/>
                          </a:solidFill>
                          <a:effectLst/>
                          <a:latin typeface="Coptic1" pitchFamily="2" charset="0"/>
                          <a:cs typeface="Arial" charset="0"/>
                        </a:rPr>
                        <a:t> </a:t>
                      </a:r>
                      <a:r>
                        <a:rPr kumimoji="0" lang="en-US" sz="4300" b="0" i="0" u="none" strike="noStrike" cap="none" normalizeH="0" baseline="0" dirty="0" err="1">
                          <a:ln>
                            <a:noFill/>
                          </a:ln>
                          <a:solidFill>
                            <a:schemeClr val="tx1"/>
                          </a:solidFill>
                          <a:effectLst/>
                          <a:latin typeface="Coptic1" pitchFamily="2" charset="0"/>
                          <a:cs typeface="Arial" charset="0"/>
                        </a:rPr>
                        <a:t>kardiac</a:t>
                      </a:r>
                      <a:r>
                        <a:rPr kumimoji="0" lang="en-US" sz="4300" b="0" i="0" u="none" strike="noStrike" cap="none" normalizeH="0" baseline="0" dirty="0">
                          <a:ln>
                            <a:noFill/>
                          </a:ln>
                          <a:solidFill>
                            <a:schemeClr val="tx1"/>
                          </a:solidFill>
                          <a:effectLst/>
                          <a:latin typeface="Coptic1" pitchFamily="2" charset="0"/>
                          <a:cs typeface="Arial" charset="0"/>
                        </a:rPr>
                        <a:t>.</a:t>
                      </a:r>
                      <a:endParaRPr kumimoji="0" lang="en-US" sz="4800" b="0" i="1" u="none" strike="noStrike" cap="none" normalizeH="0" baseline="0" dirty="0">
                        <a:ln>
                          <a:noFill/>
                        </a:ln>
                        <a:solidFill>
                          <a:schemeClr val="tx1"/>
                        </a:solidFill>
                        <a:effectLst/>
                        <a:latin typeface="Arial" charset="0"/>
                        <a:cs typeface="Times New Roman" pitchFamily="18" charset="0"/>
                      </a:endParaRPr>
                    </a:p>
                  </a:txBody>
                  <a:tcPr marL="121920" marR="121920" horzOverflow="overflow">
                    <a:lnL>
                      <a:noFill/>
                    </a:lnL>
                    <a:lnR>
                      <a:noFill/>
                    </a:lnR>
                    <a:lnT cap="flat">
                      <a:noFill/>
                    </a:lnT>
                    <a:lnB>
                      <a:noFill/>
                    </a:lnB>
                    <a:lnTlToBr>
                      <a:noFill/>
                    </a:lnTlToBr>
                    <a:lnBlToTr>
                      <a:noFill/>
                    </a:lnBlToTr>
                    <a:noFill/>
                  </a:tcPr>
                </a:tc>
                <a:tc>
                  <a:txBody>
                    <a:body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fr-CA" sz="2800" b="0" i="0" u="sng" strike="noStrike" cap="none" normalizeH="0" baseline="0" dirty="0">
                          <a:ln>
                            <a:noFill/>
                          </a:ln>
                          <a:solidFill>
                            <a:schemeClr val="tx1"/>
                          </a:solidFill>
                          <a:effectLst/>
                          <a:latin typeface="Arial" charset="0"/>
                          <a:cs typeface="Arial" charset="0"/>
                        </a:rPr>
                        <a:t>Prêtre:</a:t>
                      </a:r>
                      <a:endParaRPr kumimoji="0" lang="fr-CA" sz="2800" b="0" i="0" u="none" strike="noStrike" cap="none" normalizeH="0" baseline="0" dirty="0">
                        <a:ln>
                          <a:noFill/>
                        </a:ln>
                        <a:solidFill>
                          <a:schemeClr val="tx1"/>
                        </a:solidFill>
                        <a:effectLst/>
                        <a:latin typeface="Arial" charset="0"/>
                        <a:cs typeface="Arial" charset="0"/>
                      </a:endParaRPr>
                    </a:p>
                    <a:p>
                      <a:pPr marL="0" marR="0" lvl="0" indent="0" algn="l" defTabSz="914400" rtl="0" eaLnBrk="0" fontAlgn="base" latinLnBrk="0" hangingPunct="0">
                        <a:lnSpc>
                          <a:spcPct val="100000"/>
                        </a:lnSpc>
                        <a:spcBef>
                          <a:spcPct val="0"/>
                        </a:spcBef>
                        <a:spcAft>
                          <a:spcPct val="0"/>
                        </a:spcAft>
                        <a:buClrTx/>
                        <a:buSzTx/>
                        <a:buFontTx/>
                        <a:buNone/>
                        <a:tabLst/>
                      </a:pPr>
                      <a:r>
                        <a:rPr kumimoji="0" lang="fr-CA" sz="4300" b="0" i="0" u="none" strike="noStrike" cap="none" normalizeH="0" baseline="0" dirty="0">
                          <a:ln>
                            <a:noFill/>
                          </a:ln>
                          <a:solidFill>
                            <a:schemeClr val="tx1"/>
                          </a:solidFill>
                          <a:effectLst/>
                          <a:latin typeface="Arial" charset="0"/>
                          <a:cs typeface="Arial" charset="0"/>
                        </a:rPr>
                        <a:t>Élevez vos cœurs.</a:t>
                      </a:r>
                      <a:endParaRPr kumimoji="0" lang="fr-CA" sz="4800" b="0" i="0" u="none" strike="noStrike" cap="none" normalizeH="0" baseline="0" dirty="0">
                        <a:ln>
                          <a:noFill/>
                        </a:ln>
                        <a:solidFill>
                          <a:schemeClr val="tx1"/>
                        </a:solidFill>
                        <a:effectLst/>
                        <a:latin typeface="Coptic1" pitchFamily="2" charset="0"/>
                        <a:cs typeface="Arial" charset="0"/>
                      </a:endParaRPr>
                    </a:p>
                  </a:txBody>
                  <a:tcPr marL="121920" marR="121920" horzOverflow="overflow">
                    <a:lnL>
                      <a:noFill/>
                    </a:lnL>
                    <a:lnR>
                      <a:noFill/>
                    </a:lnR>
                    <a:lnT cap="flat">
                      <a:noFill/>
                    </a:lnT>
                    <a:lnB>
                      <a:noFill/>
                    </a:lnB>
                    <a:lnTlToBr>
                      <a:noFill/>
                    </a:lnTlToBr>
                    <a:lnBlToTr>
                      <a:noFill/>
                    </a:lnBlToTr>
                    <a:noFill/>
                  </a:tcPr>
                </a:tc>
                <a:tc>
                  <a:txBody>
                    <a:bodyPr/>
                    <a:lstStyle/>
                    <a:p>
                      <a:pPr marL="0" marR="0" lvl="0" indent="0" algn="r" defTabSz="914400" rtl="1" eaLnBrk="1" fontAlgn="base" latinLnBrk="0" hangingPunct="1">
                        <a:lnSpc>
                          <a:spcPct val="100000"/>
                        </a:lnSpc>
                        <a:spcBef>
                          <a:spcPct val="20000"/>
                        </a:spcBef>
                        <a:spcAft>
                          <a:spcPct val="0"/>
                        </a:spcAft>
                        <a:buClrTx/>
                        <a:buSzTx/>
                        <a:buFontTx/>
                        <a:buNone/>
                        <a:tabLst/>
                      </a:pPr>
                      <a:r>
                        <a:rPr kumimoji="0" lang="ar-SA" sz="2800" b="0" i="0" u="sng" strike="noStrike" cap="none" normalizeH="0" baseline="0" dirty="0">
                          <a:ln>
                            <a:noFill/>
                          </a:ln>
                          <a:solidFill>
                            <a:schemeClr val="tx1"/>
                          </a:solidFill>
                          <a:effectLst/>
                          <a:latin typeface="Arial" charset="0"/>
                          <a:cs typeface="Arial" charset="0"/>
                        </a:rPr>
                        <a:t>الكاهن</a:t>
                      </a:r>
                      <a:r>
                        <a:rPr kumimoji="0" lang="ar-SA" sz="2800" b="0" i="0" u="none" strike="noStrike" cap="none" normalizeH="0" baseline="0" dirty="0">
                          <a:ln>
                            <a:noFill/>
                          </a:ln>
                          <a:solidFill>
                            <a:schemeClr val="tx1"/>
                          </a:solidFill>
                          <a:effectLst/>
                          <a:latin typeface="Arial" charset="0"/>
                          <a:cs typeface="Arial" charset="0"/>
                        </a:rPr>
                        <a:t>:</a:t>
                      </a:r>
                      <a:endParaRPr kumimoji="0" lang="ar-EG" sz="2800" b="0" i="0" u="none" strike="noStrike" cap="none" normalizeH="0" baseline="0" dirty="0">
                        <a:ln>
                          <a:noFill/>
                        </a:ln>
                        <a:solidFill>
                          <a:schemeClr val="tx1"/>
                        </a:solidFill>
                        <a:effectLst/>
                        <a:latin typeface="Arial" charset="0"/>
                        <a:cs typeface="Arial" charset="0"/>
                      </a:endParaRPr>
                    </a:p>
                    <a:p>
                      <a:pPr marL="0" marR="0" lvl="0" indent="0" algn="r" defTabSz="914400" rtl="1" eaLnBrk="1" fontAlgn="base" latinLnBrk="0" hangingPunct="1">
                        <a:lnSpc>
                          <a:spcPct val="100000"/>
                        </a:lnSpc>
                        <a:spcBef>
                          <a:spcPct val="20000"/>
                        </a:spcBef>
                        <a:spcAft>
                          <a:spcPct val="0"/>
                        </a:spcAft>
                        <a:buClrTx/>
                        <a:buSzTx/>
                        <a:buFontTx/>
                        <a:buNone/>
                        <a:tabLst/>
                      </a:pPr>
                      <a:r>
                        <a:rPr kumimoji="0" lang="ar-SA" sz="4800" b="0" i="0" u="none" strike="noStrike" cap="none" normalizeH="0" baseline="0" dirty="0">
                          <a:ln>
                            <a:noFill/>
                          </a:ln>
                          <a:solidFill>
                            <a:schemeClr val="tx1"/>
                          </a:solidFill>
                          <a:effectLst/>
                          <a:latin typeface="Arial" charset="0"/>
                          <a:cs typeface="Arial" pitchFamily="34" charset="0"/>
                        </a:rPr>
                        <a:t>ارفعوا قلوبكم.</a:t>
                      </a:r>
                      <a:endParaRPr kumimoji="0" lang="en-US" sz="4800" b="0" i="0" u="none" strike="noStrike" cap="none" normalizeH="0" baseline="0" dirty="0">
                        <a:ln>
                          <a:noFill/>
                        </a:ln>
                        <a:solidFill>
                          <a:schemeClr val="tx1"/>
                        </a:solidFill>
                        <a:effectLst/>
                        <a:latin typeface="Arial" charset="0"/>
                        <a:cs typeface="Arial" charset="0"/>
                      </a:endParaRPr>
                    </a:p>
                  </a:txBody>
                  <a:tcPr marL="121920" marR="121920" horzOverflow="overflow">
                    <a:lnL>
                      <a:noFill/>
                    </a:lnL>
                    <a:lnR cap="flat">
                      <a:noFill/>
                    </a:lnR>
                    <a:lnT cap="flat">
                      <a:noFill/>
                    </a:lnT>
                    <a:lnB>
                      <a:noFill/>
                    </a:lnB>
                    <a:lnTlToBr>
                      <a:noFill/>
                    </a:lnTlToBr>
                    <a:lnBlToTr>
                      <a:noFill/>
                    </a:lnBlToTr>
                    <a:noFill/>
                  </a:tcPr>
                </a:tc>
                <a:extLst>
                  <a:ext uri="{0D108BD9-81ED-4DB2-BD59-A6C34878D82A}">
                    <a16:rowId xmlns:a16="http://schemas.microsoft.com/office/drawing/2014/main" val="10000"/>
                  </a:ext>
                </a:extLst>
              </a:tr>
              <a:tr h="579120">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3200" b="0" i="0" u="heavy" strike="noStrike" cap="none" normalizeH="0" baseline="0" dirty="0" err="1">
                          <a:ln>
                            <a:noFill/>
                          </a:ln>
                          <a:solidFill>
                            <a:schemeClr val="tx1"/>
                          </a:solidFill>
                          <a:effectLst/>
                          <a:latin typeface="Coptic1" pitchFamily="2" charset="0"/>
                          <a:cs typeface="Arial" charset="0"/>
                        </a:rPr>
                        <a:t>PiLaoc</a:t>
                      </a:r>
                      <a:r>
                        <a:rPr kumimoji="0" lang="en-US" sz="3200" b="0" i="0" u="heavy" strike="noStrike" cap="none" normalizeH="0" baseline="0" dirty="0">
                          <a:ln>
                            <a:noFill/>
                          </a:ln>
                          <a:solidFill>
                            <a:schemeClr val="tx1"/>
                          </a:solidFill>
                          <a:effectLst/>
                          <a:latin typeface="Coptic1" pitchFamily="2" charset="0"/>
                          <a:cs typeface="Arial" charset="0"/>
                        </a:rPr>
                        <a:t>:</a:t>
                      </a:r>
                    </a:p>
                  </a:txBody>
                  <a:tcPr marL="121920" marR="121920" horzOverflow="overflow">
                    <a:lnL>
                      <a:noFill/>
                    </a:lnL>
                    <a:lnR>
                      <a:noFill/>
                    </a:lnR>
                    <a:lnT>
                      <a:noFill/>
                    </a:lnT>
                    <a:lnB>
                      <a:noFill/>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fr-CA" sz="2800" b="0" i="0" u="sng" strike="noStrike" cap="none" normalizeH="0" baseline="0" dirty="0">
                          <a:ln>
                            <a:noFill/>
                          </a:ln>
                          <a:solidFill>
                            <a:schemeClr val="tx1"/>
                          </a:solidFill>
                          <a:effectLst/>
                          <a:latin typeface="Arial" charset="0"/>
                          <a:cs typeface="Arial" charset="0"/>
                        </a:rPr>
                        <a:t>L’Assemblée: </a:t>
                      </a:r>
                    </a:p>
                  </a:txBody>
                  <a:tcPr marL="121920" marR="121920" horzOverflow="overflow">
                    <a:lnL>
                      <a:noFill/>
                    </a:lnL>
                    <a:lnR>
                      <a:noFill/>
                    </a:lnR>
                    <a:lnT>
                      <a:noFill/>
                    </a:lnT>
                    <a:lnB>
                      <a:noFill/>
                    </a:lnB>
                    <a:lnTlToBr>
                      <a:noFill/>
                    </a:lnTlToBr>
                    <a:lnBlToTr>
                      <a:noFill/>
                    </a:lnBlToTr>
                    <a:noFill/>
                  </a:tcPr>
                </a:tc>
                <a:tc>
                  <a:txBody>
                    <a:bodyPr/>
                    <a:lstStyle/>
                    <a:p>
                      <a:pPr marL="0" marR="0" lvl="0" indent="0" algn="r" defTabSz="914400" rtl="1" eaLnBrk="1" fontAlgn="base" latinLnBrk="0" hangingPunct="1">
                        <a:lnSpc>
                          <a:spcPct val="100000"/>
                        </a:lnSpc>
                        <a:spcBef>
                          <a:spcPct val="20000"/>
                        </a:spcBef>
                        <a:spcAft>
                          <a:spcPct val="0"/>
                        </a:spcAft>
                        <a:buClrTx/>
                        <a:buSzTx/>
                        <a:buFontTx/>
                        <a:buNone/>
                        <a:tabLst/>
                      </a:pPr>
                      <a:r>
                        <a:rPr kumimoji="0" lang="ar-SA" sz="2800" b="0" i="0" u="sng" strike="noStrike" cap="none" normalizeH="0" baseline="0" dirty="0">
                          <a:ln>
                            <a:noFill/>
                          </a:ln>
                          <a:solidFill>
                            <a:schemeClr val="tx1"/>
                          </a:solidFill>
                          <a:effectLst/>
                          <a:latin typeface="Arial" charset="0"/>
                          <a:cs typeface="Arial" charset="0"/>
                        </a:rPr>
                        <a:t>الشعب</a:t>
                      </a:r>
                      <a:r>
                        <a:rPr kumimoji="0" lang="ar-SA" sz="2800" b="0" i="0" u="none" strike="noStrike" cap="none" normalizeH="0" baseline="0" dirty="0">
                          <a:ln>
                            <a:noFill/>
                          </a:ln>
                          <a:solidFill>
                            <a:schemeClr val="tx1"/>
                          </a:solidFill>
                          <a:effectLst/>
                          <a:latin typeface="Arial" charset="0"/>
                          <a:cs typeface="Arial" charset="0"/>
                        </a:rPr>
                        <a:t>:</a:t>
                      </a:r>
                      <a:endParaRPr kumimoji="0" lang="en-US" sz="2800" b="0" i="0" u="none" strike="noStrike" cap="none" normalizeH="0" baseline="0" dirty="0">
                        <a:ln>
                          <a:noFill/>
                        </a:ln>
                        <a:solidFill>
                          <a:schemeClr val="tx1"/>
                        </a:solidFill>
                        <a:effectLst/>
                        <a:latin typeface="Arial" charset="0"/>
                        <a:cs typeface="Arial" charset="0"/>
                      </a:endParaRPr>
                    </a:p>
                  </a:txBody>
                  <a:tcPr marL="121920" marR="121920" horzOverflow="overflow">
                    <a:lnL>
                      <a:noFill/>
                    </a:lnL>
                    <a:lnR cap="flat">
                      <a:noFill/>
                    </a:lnR>
                    <a:lnT>
                      <a:noFill/>
                    </a:lnT>
                    <a:lnB>
                      <a:noFill/>
                    </a:lnB>
                    <a:lnTlToBr>
                      <a:noFill/>
                    </a:lnTlToBr>
                    <a:lnBlToTr>
                      <a:noFill/>
                    </a:lnBlToTr>
                    <a:noFill/>
                  </a:tcPr>
                </a:tc>
                <a:extLst>
                  <a:ext uri="{0D108BD9-81ED-4DB2-BD59-A6C34878D82A}">
                    <a16:rowId xmlns:a16="http://schemas.microsoft.com/office/drawing/2014/main" val="10001"/>
                  </a:ext>
                </a:extLst>
              </a:tr>
              <a:tr h="1391920">
                <a:tc>
                  <a:txBody>
                    <a:body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sz="4300" b="0" i="0" u="none" strike="noStrike" cap="none" normalizeH="0" baseline="0" dirty="0" err="1">
                          <a:ln>
                            <a:noFill/>
                          </a:ln>
                          <a:solidFill>
                            <a:schemeClr val="tx1"/>
                          </a:solidFill>
                          <a:effectLst/>
                          <a:latin typeface="Coptic1" pitchFamily="2" charset="0"/>
                          <a:cs typeface="Arial" charset="0"/>
                        </a:rPr>
                        <a:t>E,wmen</a:t>
                      </a:r>
                      <a:r>
                        <a:rPr kumimoji="0" lang="en-US" sz="4300" b="0" i="0" u="none" strike="noStrike" cap="none" normalizeH="0" baseline="0" dirty="0">
                          <a:ln>
                            <a:noFill/>
                          </a:ln>
                          <a:solidFill>
                            <a:schemeClr val="tx1"/>
                          </a:solidFill>
                          <a:effectLst/>
                          <a:latin typeface="Coptic1" pitchFamily="2" charset="0"/>
                          <a:cs typeface="Arial" charset="0"/>
                        </a:rPr>
                        <a:t> </a:t>
                      </a:r>
                      <a:r>
                        <a:rPr kumimoji="0" lang="en-US" sz="4300" b="0" i="0" u="none" strike="noStrike" cap="none" normalizeH="0" baseline="0" dirty="0" err="1">
                          <a:ln>
                            <a:noFill/>
                          </a:ln>
                          <a:solidFill>
                            <a:schemeClr val="tx1"/>
                          </a:solidFill>
                          <a:effectLst/>
                          <a:latin typeface="Coptic1" pitchFamily="2" charset="0"/>
                          <a:cs typeface="Arial" charset="0"/>
                        </a:rPr>
                        <a:t>p~roc</a:t>
                      </a:r>
                      <a:r>
                        <a:rPr kumimoji="0" lang="en-US" sz="4300" b="0" i="0" u="none" strike="noStrike" cap="none" normalizeH="0" baseline="0" dirty="0">
                          <a:ln>
                            <a:noFill/>
                          </a:ln>
                          <a:solidFill>
                            <a:schemeClr val="tx1"/>
                          </a:solidFill>
                          <a:effectLst/>
                          <a:latin typeface="Coptic1" pitchFamily="2" charset="0"/>
                          <a:cs typeface="Arial" charset="0"/>
                        </a:rPr>
                        <a:t> ton </a:t>
                      </a:r>
                      <a:r>
                        <a:rPr kumimoji="0" lang="en-US" sz="4300" b="0" i="0" u="none" strike="noStrike" cap="none" normalizeH="0" baseline="0" dirty="0" err="1">
                          <a:ln>
                            <a:noFill/>
                          </a:ln>
                          <a:solidFill>
                            <a:schemeClr val="tx1"/>
                          </a:solidFill>
                          <a:effectLst/>
                          <a:latin typeface="Coptic1" pitchFamily="2" charset="0"/>
                          <a:cs typeface="Arial" charset="0"/>
                        </a:rPr>
                        <a:t>Kurion</a:t>
                      </a:r>
                      <a:r>
                        <a:rPr kumimoji="0" lang="en-US" sz="4300" b="0" i="0" u="none" strike="noStrike" cap="none" normalizeH="0" baseline="0" dirty="0">
                          <a:ln>
                            <a:noFill/>
                          </a:ln>
                          <a:solidFill>
                            <a:schemeClr val="tx1"/>
                          </a:solidFill>
                          <a:effectLst/>
                          <a:latin typeface="Coptic1" pitchFamily="2" charset="0"/>
                          <a:cs typeface="Arial" charset="0"/>
                        </a:rPr>
                        <a:t>.</a:t>
                      </a:r>
                    </a:p>
                  </a:txBody>
                  <a:tcPr marL="121920" marR="121920" horzOverflow="overflow">
                    <a:lnL>
                      <a:noFill/>
                    </a:lnL>
                    <a:lnR>
                      <a:noFill/>
                    </a:lnR>
                    <a:lnT>
                      <a:noFill/>
                    </a:lnT>
                    <a:lnB cap="flat">
                      <a:noFill/>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fr-CA" sz="4300" b="0" i="0" u="none" strike="noStrike" cap="none" normalizeH="0" baseline="0" dirty="0">
                          <a:ln>
                            <a:noFill/>
                          </a:ln>
                          <a:solidFill>
                            <a:schemeClr val="tx1"/>
                          </a:solidFill>
                          <a:effectLst/>
                          <a:latin typeface="Arial" charset="0"/>
                          <a:cs typeface="Arial" charset="0"/>
                        </a:rPr>
                        <a:t>Nous les tournons vers le Seigneur.</a:t>
                      </a:r>
                    </a:p>
                  </a:txBody>
                  <a:tcPr marL="121920" marR="121920" horzOverflow="overflow">
                    <a:lnL>
                      <a:noFill/>
                    </a:lnL>
                    <a:lnR>
                      <a:noFill/>
                    </a:lnR>
                    <a:lnT>
                      <a:noFill/>
                    </a:lnT>
                    <a:lnB cap="flat">
                      <a:noFill/>
                    </a:lnB>
                    <a:lnTlToBr>
                      <a:noFill/>
                    </a:lnTlToBr>
                    <a:lnBlToTr>
                      <a:noFill/>
                    </a:lnBlToTr>
                    <a:noFill/>
                  </a:tcPr>
                </a:tc>
                <a:tc>
                  <a:txBody>
                    <a:bodyPr/>
                    <a:lstStyle/>
                    <a:p>
                      <a:pPr marL="0" marR="0" lvl="0" indent="0" algn="r" defTabSz="914400" rtl="1" eaLnBrk="1" fontAlgn="base" latinLnBrk="0" hangingPunct="1">
                        <a:lnSpc>
                          <a:spcPct val="100000"/>
                        </a:lnSpc>
                        <a:spcBef>
                          <a:spcPct val="20000"/>
                        </a:spcBef>
                        <a:spcAft>
                          <a:spcPct val="0"/>
                        </a:spcAft>
                        <a:buClrTx/>
                        <a:buSzTx/>
                        <a:buFontTx/>
                        <a:buNone/>
                        <a:tabLst/>
                      </a:pPr>
                      <a:r>
                        <a:rPr kumimoji="0" lang="ar-SA" sz="4800" b="0" i="0" u="none" strike="noStrike" cap="none" normalizeH="0" baseline="0" dirty="0">
                          <a:ln>
                            <a:noFill/>
                          </a:ln>
                          <a:solidFill>
                            <a:schemeClr val="tx1"/>
                          </a:solidFill>
                          <a:effectLst/>
                          <a:latin typeface="Arial" charset="0"/>
                          <a:cs typeface="Arial" pitchFamily="34" charset="0"/>
                        </a:rPr>
                        <a:t>هى عند الرب.</a:t>
                      </a:r>
                      <a:endParaRPr kumimoji="0" lang="en-US" sz="4800" b="0" i="0" u="none" strike="noStrike" cap="none" normalizeH="0" baseline="0" dirty="0">
                        <a:ln>
                          <a:noFill/>
                        </a:ln>
                        <a:solidFill>
                          <a:schemeClr val="tx1"/>
                        </a:solidFill>
                        <a:effectLst/>
                        <a:latin typeface="Arial" charset="0"/>
                        <a:cs typeface="Arial" pitchFamily="34" charset="0"/>
                      </a:endParaRPr>
                    </a:p>
                  </a:txBody>
                  <a:tcPr marL="121920" marR="121920" horzOverflow="overflow">
                    <a:lnL>
                      <a:noFill/>
                    </a:lnL>
                    <a:lnR cap="flat">
                      <a:noFill/>
                    </a:lnR>
                    <a:lnT>
                      <a:noFill/>
                    </a:lnT>
                    <a:lnB cap="flat">
                      <a:noFill/>
                    </a:lnB>
                    <a:lnTlToBr>
                      <a:noFill/>
                    </a:lnTlToBr>
                    <a:lnBlToTr>
                      <a:noFill/>
                    </a:lnBlToTr>
                    <a:noFill/>
                  </a:tcPr>
                </a:tc>
                <a:extLst>
                  <a:ext uri="{0D108BD9-81ED-4DB2-BD59-A6C34878D82A}">
                    <a16:rowId xmlns:a16="http://schemas.microsoft.com/office/drawing/2014/main" val="10002"/>
                  </a:ext>
                </a:extLst>
              </a:tr>
            </a:tbl>
          </a:graphicData>
        </a:graphic>
      </p:graphicFrame>
    </p:spTree>
  </p:cSld>
  <p:clrMapOvr>
    <a:masterClrMapping/>
  </p:clrMapOvr>
</p:sld>
</file>

<file path=ppt/slides/slide8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626861" name="Group 109"/>
          <p:cNvGraphicFramePr>
            <a:graphicFrameLocks noGrp="1"/>
          </p:cNvGraphicFramePr>
          <p:nvPr>
            <p:extLst>
              <p:ext uri="{D42A27DB-BD31-4B8C-83A1-F6EECF244321}">
                <p14:modId xmlns:p14="http://schemas.microsoft.com/office/powerpoint/2010/main" val="3777321852"/>
              </p:ext>
            </p:extLst>
          </p:nvPr>
        </p:nvGraphicFramePr>
        <p:xfrm>
          <a:off x="335360" y="662940"/>
          <a:ext cx="11449272" cy="5532120"/>
        </p:xfrm>
        <a:graphic>
          <a:graphicData uri="http://schemas.openxmlformats.org/drawingml/2006/table">
            <a:tbl>
              <a:tblPr/>
              <a:tblGrid>
                <a:gridCol w="4254909">
                  <a:extLst>
                    <a:ext uri="{9D8B030D-6E8A-4147-A177-3AD203B41FA5}">
                      <a16:colId xmlns:a16="http://schemas.microsoft.com/office/drawing/2014/main" val="20000"/>
                    </a:ext>
                  </a:extLst>
                </a:gridCol>
                <a:gridCol w="4064188">
                  <a:extLst>
                    <a:ext uri="{9D8B030D-6E8A-4147-A177-3AD203B41FA5}">
                      <a16:colId xmlns:a16="http://schemas.microsoft.com/office/drawing/2014/main" val="20001"/>
                    </a:ext>
                  </a:extLst>
                </a:gridCol>
                <a:gridCol w="3130175">
                  <a:extLst>
                    <a:ext uri="{9D8B030D-6E8A-4147-A177-3AD203B41FA5}">
                      <a16:colId xmlns:a16="http://schemas.microsoft.com/office/drawing/2014/main" val="20002"/>
                    </a:ext>
                  </a:extLst>
                </a:gridCol>
              </a:tblGrid>
              <a:tr h="2819400">
                <a:tc>
                  <a:txBody>
                    <a:bodyPr/>
                    <a:lstStyle/>
                    <a:p>
                      <a:pPr marL="0" marR="0" lvl="0" indent="0" algn="just" defTabSz="914400" rtl="0" eaLnBrk="0" fontAlgn="base" latinLnBrk="0" hangingPunct="0">
                        <a:lnSpc>
                          <a:spcPct val="100000"/>
                        </a:lnSpc>
                        <a:spcBef>
                          <a:spcPct val="0"/>
                        </a:spcBef>
                        <a:spcAft>
                          <a:spcPct val="0"/>
                        </a:spcAft>
                        <a:buClrTx/>
                        <a:buSzTx/>
                        <a:buFontTx/>
                        <a:buNone/>
                        <a:tabLst/>
                      </a:pPr>
                      <a:r>
                        <a:rPr kumimoji="0" lang="fr-FR" sz="3300" b="0" i="0" u="heavy" strike="noStrike" cap="none" normalizeH="0" baseline="0" dirty="0">
                          <a:ln>
                            <a:noFill/>
                          </a:ln>
                          <a:solidFill>
                            <a:schemeClr val="tx1"/>
                          </a:solidFill>
                          <a:effectLst/>
                          <a:latin typeface="Coptic1" pitchFamily="2" charset="0"/>
                          <a:cs typeface="Arial" charset="0"/>
                        </a:rPr>
                        <a:t>Piou/b:</a:t>
                      </a:r>
                      <a:endParaRPr kumimoji="0" lang="en-US" sz="3300" b="0" i="1" u="heavy" strike="noStrike" cap="none" normalizeH="0" baseline="0" dirty="0">
                        <a:ln>
                          <a:noFill/>
                        </a:ln>
                        <a:solidFill>
                          <a:schemeClr val="tx1"/>
                        </a:solidFill>
                        <a:effectLst/>
                        <a:latin typeface="Coptic1" pitchFamily="2" charset="0"/>
                        <a:cs typeface="Times New Roman" pitchFamily="18" charset="0"/>
                      </a:endParaRPr>
                    </a:p>
                    <a:p>
                      <a:pPr marL="0" marR="0" lvl="0" indent="0" algn="just" defTabSz="914400" rtl="0" eaLnBrk="0" fontAlgn="base" latinLnBrk="0" hangingPunct="0">
                        <a:lnSpc>
                          <a:spcPct val="100000"/>
                        </a:lnSpc>
                        <a:spcBef>
                          <a:spcPct val="0"/>
                        </a:spcBef>
                        <a:spcAft>
                          <a:spcPct val="0"/>
                        </a:spcAft>
                        <a:buClrTx/>
                        <a:buSzTx/>
                        <a:buFontTx/>
                        <a:buNone/>
                        <a:tabLst/>
                      </a:pPr>
                      <a:r>
                        <a:rPr kumimoji="0" lang="en-US" sz="4300" b="0" i="0" u="none" strike="noStrike" cap="none" normalizeH="0" baseline="0" dirty="0" err="1">
                          <a:ln>
                            <a:noFill/>
                          </a:ln>
                          <a:solidFill>
                            <a:schemeClr val="tx1"/>
                          </a:solidFill>
                          <a:effectLst/>
                          <a:latin typeface="Coptic1" pitchFamily="2" charset="0"/>
                          <a:cs typeface="Arial" charset="0"/>
                        </a:rPr>
                        <a:t>Eu,arict</a:t>
                      </a:r>
                      <a:r>
                        <a:rPr kumimoji="0" lang="en-US" sz="4300" b="0" i="0" u="none" strike="noStrike" cap="none" normalizeH="0" baseline="0" dirty="0">
                          <a:ln>
                            <a:noFill/>
                          </a:ln>
                          <a:solidFill>
                            <a:schemeClr val="tx1"/>
                          </a:solidFill>
                          <a:effectLst/>
                          <a:latin typeface="Coptic1" pitchFamily="2" charset="0"/>
                          <a:cs typeface="Arial" charset="0"/>
                        </a:rPr>
                        <a:t>/</a:t>
                      </a:r>
                      <a:r>
                        <a:rPr kumimoji="0" lang="en-US" sz="4300" b="0" i="0" u="none" strike="noStrike" cap="none" normalizeH="0" baseline="0" dirty="0" err="1">
                          <a:ln>
                            <a:noFill/>
                          </a:ln>
                          <a:solidFill>
                            <a:schemeClr val="tx1"/>
                          </a:solidFill>
                          <a:effectLst/>
                          <a:latin typeface="Coptic1" pitchFamily="2" charset="0"/>
                          <a:cs typeface="Arial" charset="0"/>
                        </a:rPr>
                        <a:t>cwmen</a:t>
                      </a:r>
                      <a:r>
                        <a:rPr kumimoji="0" lang="en-US" sz="4300" b="0" i="0" u="none" strike="noStrike" cap="none" normalizeH="0" baseline="0" dirty="0">
                          <a:ln>
                            <a:noFill/>
                          </a:ln>
                          <a:solidFill>
                            <a:schemeClr val="tx1"/>
                          </a:solidFill>
                          <a:effectLst/>
                          <a:latin typeface="Coptic1" pitchFamily="2" charset="0"/>
                          <a:cs typeface="Arial" charset="0"/>
                        </a:rPr>
                        <a:t> </a:t>
                      </a:r>
                      <a:r>
                        <a:rPr kumimoji="0" lang="en-US" sz="4300" b="0" i="0" u="none" strike="noStrike" cap="none" normalizeH="0" baseline="0" dirty="0" err="1">
                          <a:ln>
                            <a:noFill/>
                          </a:ln>
                          <a:solidFill>
                            <a:schemeClr val="tx1"/>
                          </a:solidFill>
                          <a:effectLst/>
                          <a:latin typeface="Coptic1" pitchFamily="2" charset="0"/>
                          <a:cs typeface="Arial" charset="0"/>
                        </a:rPr>
                        <a:t>tw</a:t>
                      </a:r>
                      <a:r>
                        <a:rPr kumimoji="0" lang="en-US" sz="4300" b="0" i="0" u="none" strike="noStrike" cap="none" normalizeH="0" baseline="0" dirty="0">
                          <a:ln>
                            <a:noFill/>
                          </a:ln>
                          <a:solidFill>
                            <a:schemeClr val="tx1"/>
                          </a:solidFill>
                          <a:effectLst/>
                          <a:latin typeface="Coptic1" pitchFamily="2" charset="0"/>
                          <a:cs typeface="Arial" charset="0"/>
                        </a:rPr>
                        <a:t> </a:t>
                      </a:r>
                      <a:r>
                        <a:rPr kumimoji="0" lang="en-US" sz="4300" b="0" i="0" u="none" strike="noStrike" cap="none" normalizeH="0" baseline="0" dirty="0" err="1">
                          <a:ln>
                            <a:noFill/>
                          </a:ln>
                          <a:solidFill>
                            <a:schemeClr val="tx1"/>
                          </a:solidFill>
                          <a:effectLst/>
                          <a:latin typeface="Coptic1" pitchFamily="2" charset="0"/>
                          <a:cs typeface="Arial" charset="0"/>
                        </a:rPr>
                        <a:t>Kuriw</a:t>
                      </a:r>
                      <a:r>
                        <a:rPr kumimoji="0" lang="en-US" sz="4300" b="0" i="0" u="none" strike="noStrike" cap="none" normalizeH="0" baseline="0" dirty="0">
                          <a:ln>
                            <a:noFill/>
                          </a:ln>
                          <a:solidFill>
                            <a:schemeClr val="tx1"/>
                          </a:solidFill>
                          <a:effectLst/>
                          <a:latin typeface="Coptic1" pitchFamily="2" charset="0"/>
                          <a:cs typeface="Arial" charset="0"/>
                        </a:rPr>
                        <a:t>.</a:t>
                      </a:r>
                    </a:p>
                    <a:p>
                      <a:pPr marL="0" marR="0" lvl="0" indent="0" algn="just" defTabSz="914400" rtl="0" eaLnBrk="0" fontAlgn="base" latinLnBrk="0" hangingPunct="0">
                        <a:lnSpc>
                          <a:spcPct val="100000"/>
                        </a:lnSpc>
                        <a:spcBef>
                          <a:spcPct val="0"/>
                        </a:spcBef>
                        <a:spcAft>
                          <a:spcPct val="0"/>
                        </a:spcAft>
                        <a:buClrTx/>
                        <a:buSzTx/>
                        <a:buFontTx/>
                        <a:buNone/>
                        <a:tabLst/>
                      </a:pPr>
                      <a:endParaRPr kumimoji="0" lang="en-US" sz="3100" b="1" i="1" u="none" strike="noStrike" cap="none" normalizeH="0" baseline="0" dirty="0">
                        <a:ln>
                          <a:noFill/>
                        </a:ln>
                        <a:solidFill>
                          <a:schemeClr val="tx1"/>
                        </a:solidFill>
                        <a:effectLst/>
                        <a:latin typeface="Arial" charset="0"/>
                        <a:cs typeface="Arial" charset="0"/>
                      </a:endParaRPr>
                    </a:p>
                  </a:txBody>
                  <a:tcPr marL="121920" marR="121920" horzOverflow="overflow">
                    <a:lnL>
                      <a:noFill/>
                    </a:lnL>
                    <a:lnR>
                      <a:noFill/>
                    </a:lnR>
                    <a:lnT cap="flat">
                      <a:noFill/>
                    </a:lnT>
                    <a:lnB>
                      <a:noFill/>
                    </a:lnB>
                    <a:lnTlToBr>
                      <a:noFill/>
                    </a:lnTlToBr>
                    <a:lnBlToTr>
                      <a:noFill/>
                    </a:lnBlToTr>
                    <a:noFill/>
                  </a:tcPr>
                </a:tc>
                <a:tc>
                  <a:txBody>
                    <a:bodyPr/>
                    <a:lstStyle/>
                    <a:p>
                      <a:pPr marL="0" marR="0" lvl="0" indent="0" algn="just" defTabSz="914400" rtl="0" eaLnBrk="0" fontAlgn="base" latinLnBrk="0" hangingPunct="0">
                        <a:lnSpc>
                          <a:spcPct val="100000"/>
                        </a:lnSpc>
                        <a:spcBef>
                          <a:spcPct val="0"/>
                        </a:spcBef>
                        <a:spcAft>
                          <a:spcPct val="0"/>
                        </a:spcAft>
                        <a:buClrTx/>
                        <a:buSzTx/>
                        <a:buFontTx/>
                        <a:buNone/>
                        <a:tabLst/>
                      </a:pPr>
                      <a:r>
                        <a:rPr kumimoji="0" lang="fr-CA" sz="2800" b="0" i="0" u="sng" strike="noStrike" cap="none" normalizeH="0" baseline="0" dirty="0">
                          <a:ln>
                            <a:noFill/>
                          </a:ln>
                          <a:solidFill>
                            <a:schemeClr val="tx1"/>
                          </a:solidFill>
                          <a:effectLst/>
                          <a:latin typeface="Arial" charset="0"/>
                          <a:cs typeface="Arial" charset="0"/>
                        </a:rPr>
                        <a:t>Prêtre:</a:t>
                      </a:r>
                    </a:p>
                    <a:p>
                      <a:pPr marL="0" marR="0" lvl="0" indent="0" algn="just" defTabSz="914400" rtl="0" eaLnBrk="0" fontAlgn="base" latinLnBrk="0" hangingPunct="0">
                        <a:lnSpc>
                          <a:spcPct val="100000"/>
                        </a:lnSpc>
                        <a:spcBef>
                          <a:spcPct val="0"/>
                        </a:spcBef>
                        <a:spcAft>
                          <a:spcPct val="0"/>
                        </a:spcAft>
                        <a:buClrTx/>
                        <a:buSzTx/>
                        <a:buFontTx/>
                        <a:buNone/>
                        <a:tabLst/>
                      </a:pPr>
                      <a:r>
                        <a:rPr kumimoji="0" lang="fr-CA" sz="4300" b="0" i="0" u="none" strike="noStrike" cap="none" normalizeH="0" baseline="0" dirty="0">
                          <a:ln>
                            <a:noFill/>
                          </a:ln>
                          <a:solidFill>
                            <a:schemeClr val="tx1"/>
                          </a:solidFill>
                          <a:effectLst/>
                          <a:latin typeface="Arial" charset="0"/>
                          <a:cs typeface="Arial" charset="0"/>
                        </a:rPr>
                        <a:t>Rendons grâce au Seigneur.</a:t>
                      </a:r>
                      <a:endParaRPr kumimoji="0" lang="en-US" sz="4300" b="0" i="0" u="none" strike="noStrike" cap="none" normalizeH="0" baseline="0" dirty="0">
                        <a:ln>
                          <a:noFill/>
                        </a:ln>
                        <a:solidFill>
                          <a:schemeClr val="tx1"/>
                        </a:solidFill>
                        <a:effectLst/>
                        <a:latin typeface="Arial" charset="0"/>
                        <a:cs typeface="Arial" charset="0"/>
                      </a:endParaRPr>
                    </a:p>
                  </a:txBody>
                  <a:tcPr marL="121920" marR="121920" horzOverflow="overflow">
                    <a:lnL>
                      <a:noFill/>
                    </a:lnL>
                    <a:lnR>
                      <a:noFill/>
                    </a:lnR>
                    <a:lnT cap="flat">
                      <a:noFill/>
                    </a:lnT>
                    <a:lnB>
                      <a:noFill/>
                    </a:lnB>
                    <a:lnTlToBr>
                      <a:noFill/>
                    </a:lnTlToBr>
                    <a:lnBlToTr>
                      <a:noFill/>
                    </a:lnBlToTr>
                    <a:noFill/>
                  </a:tcPr>
                </a:tc>
                <a:tc>
                  <a:txBody>
                    <a:bodyPr/>
                    <a:lstStyle/>
                    <a:p>
                      <a:pPr marL="0" marR="0" lvl="0" indent="0" algn="just" defTabSz="914400" rtl="1" eaLnBrk="1" fontAlgn="base" latinLnBrk="0" hangingPunct="1">
                        <a:lnSpc>
                          <a:spcPct val="100000"/>
                        </a:lnSpc>
                        <a:spcBef>
                          <a:spcPct val="20000"/>
                        </a:spcBef>
                        <a:spcAft>
                          <a:spcPct val="0"/>
                        </a:spcAft>
                        <a:buClrTx/>
                        <a:buSzTx/>
                        <a:buFontTx/>
                        <a:buNone/>
                        <a:tabLst/>
                      </a:pPr>
                      <a:r>
                        <a:rPr kumimoji="0" lang="ar-SA" sz="2800" b="0" i="0" u="sng" strike="noStrike" cap="none" normalizeH="0" baseline="0" dirty="0">
                          <a:ln>
                            <a:noFill/>
                          </a:ln>
                          <a:solidFill>
                            <a:schemeClr val="tx1"/>
                          </a:solidFill>
                          <a:effectLst/>
                          <a:latin typeface="Arial" charset="0"/>
                          <a:cs typeface="Arial" charset="0"/>
                        </a:rPr>
                        <a:t>الكاهن:</a:t>
                      </a:r>
                      <a:endParaRPr kumimoji="0" lang="ar-EG" sz="2800" b="0" i="0" u="sng" strike="noStrike" cap="none" normalizeH="0" baseline="0" dirty="0">
                        <a:ln>
                          <a:noFill/>
                        </a:ln>
                        <a:solidFill>
                          <a:schemeClr val="tx1"/>
                        </a:solidFill>
                        <a:effectLst/>
                        <a:latin typeface="Arial" charset="0"/>
                        <a:cs typeface="Arial" charset="0"/>
                      </a:endParaRPr>
                    </a:p>
                    <a:p>
                      <a:pPr marL="0" marR="0" lvl="0" indent="0" algn="just" defTabSz="914400" rtl="1" eaLnBrk="1" fontAlgn="base" latinLnBrk="0" hangingPunct="1">
                        <a:lnSpc>
                          <a:spcPct val="100000"/>
                        </a:lnSpc>
                        <a:spcBef>
                          <a:spcPct val="20000"/>
                        </a:spcBef>
                        <a:spcAft>
                          <a:spcPct val="0"/>
                        </a:spcAft>
                        <a:buClrTx/>
                        <a:buSzTx/>
                        <a:buFontTx/>
                        <a:buNone/>
                        <a:tabLst/>
                      </a:pPr>
                      <a:r>
                        <a:rPr kumimoji="0" lang="ar-EG" sz="4800" b="0" i="0" u="none" strike="noStrike" cap="none" normalizeH="0" baseline="0" dirty="0">
                          <a:ln>
                            <a:noFill/>
                          </a:ln>
                          <a:solidFill>
                            <a:schemeClr val="tx1"/>
                          </a:solidFill>
                          <a:effectLst/>
                          <a:latin typeface="Arial" charset="0"/>
                          <a:cs typeface="Arial" pitchFamily="34" charset="0"/>
                        </a:rPr>
                        <a:t>فلنشكر الرب</a:t>
                      </a:r>
                      <a:r>
                        <a:rPr kumimoji="0" lang="fr-FR" sz="4800" b="0" i="0" u="none" strike="noStrike" cap="none" normalizeH="0" baseline="0" dirty="0">
                          <a:ln>
                            <a:noFill/>
                          </a:ln>
                          <a:solidFill>
                            <a:schemeClr val="tx1"/>
                          </a:solidFill>
                          <a:effectLst/>
                          <a:latin typeface="Arial" charset="0"/>
                          <a:cs typeface="Arial" pitchFamily="34" charset="0"/>
                        </a:rPr>
                        <a:t>.</a:t>
                      </a:r>
                      <a:endParaRPr kumimoji="0" lang="en-CA" sz="4800" b="0" i="0" u="none" strike="noStrike" cap="none" normalizeH="0" baseline="0" dirty="0">
                        <a:ln>
                          <a:noFill/>
                        </a:ln>
                        <a:solidFill>
                          <a:schemeClr val="tx1"/>
                        </a:solidFill>
                        <a:effectLst/>
                        <a:latin typeface="Arial" charset="0"/>
                        <a:cs typeface="Arial" charset="0"/>
                      </a:endParaRPr>
                    </a:p>
                  </a:txBody>
                  <a:tcPr marL="121920" marR="121920" horzOverflow="overflow">
                    <a:lnL>
                      <a:noFill/>
                    </a:lnL>
                    <a:lnR cap="flat">
                      <a:noFill/>
                    </a:lnR>
                    <a:lnT cap="flat">
                      <a:noFill/>
                    </a:lnT>
                    <a:lnB>
                      <a:noFill/>
                    </a:lnB>
                    <a:lnTlToBr>
                      <a:noFill/>
                    </a:lnTlToBr>
                    <a:lnBlToTr>
                      <a:noFill/>
                    </a:lnBlToTr>
                    <a:noFill/>
                  </a:tcPr>
                </a:tc>
                <a:extLst>
                  <a:ext uri="{0D108BD9-81ED-4DB2-BD59-A6C34878D82A}">
                    <a16:rowId xmlns:a16="http://schemas.microsoft.com/office/drawing/2014/main" val="10000"/>
                  </a:ext>
                </a:extLst>
              </a:tr>
              <a:tr h="579120">
                <a:tc>
                  <a:txBody>
                    <a:bodyPr/>
                    <a:lstStyle/>
                    <a:p>
                      <a:pPr marL="0" marR="0" lvl="0" indent="0" algn="just" defTabSz="914400" rtl="0" eaLnBrk="1" fontAlgn="base" latinLnBrk="0" hangingPunct="1">
                        <a:lnSpc>
                          <a:spcPct val="100000"/>
                        </a:lnSpc>
                        <a:spcBef>
                          <a:spcPct val="20000"/>
                        </a:spcBef>
                        <a:spcAft>
                          <a:spcPct val="0"/>
                        </a:spcAft>
                        <a:buClrTx/>
                        <a:buSzTx/>
                        <a:buFontTx/>
                        <a:buNone/>
                        <a:tabLst/>
                      </a:pPr>
                      <a:r>
                        <a:rPr kumimoji="0" lang="en-US" sz="3200" b="0" i="0" u="heavy" strike="noStrike" cap="none" normalizeH="0" baseline="0" dirty="0" err="1">
                          <a:ln>
                            <a:noFill/>
                          </a:ln>
                          <a:solidFill>
                            <a:schemeClr val="tx1"/>
                          </a:solidFill>
                          <a:effectLst/>
                          <a:latin typeface="Coptic1" pitchFamily="2" charset="0"/>
                          <a:cs typeface="Arial" charset="0"/>
                        </a:rPr>
                        <a:t>PiLaoc</a:t>
                      </a:r>
                      <a:r>
                        <a:rPr kumimoji="0" lang="en-US" sz="3200" b="0" i="0" u="heavy" strike="noStrike" cap="none" normalizeH="0" baseline="0" dirty="0">
                          <a:ln>
                            <a:noFill/>
                          </a:ln>
                          <a:solidFill>
                            <a:schemeClr val="tx1"/>
                          </a:solidFill>
                          <a:effectLst/>
                          <a:latin typeface="Coptic1" pitchFamily="2" charset="0"/>
                          <a:cs typeface="Arial" charset="0"/>
                        </a:rPr>
                        <a:t>:</a:t>
                      </a:r>
                      <a:endParaRPr kumimoji="0" lang="en-US" sz="3200" b="0" i="1" u="heavy" strike="noStrike" cap="none" normalizeH="0" baseline="0" dirty="0">
                        <a:ln>
                          <a:noFill/>
                        </a:ln>
                        <a:solidFill>
                          <a:schemeClr val="tx1"/>
                        </a:solidFill>
                        <a:effectLst/>
                        <a:latin typeface="Coptic1" pitchFamily="2" charset="0"/>
                        <a:cs typeface="Arial" charset="0"/>
                      </a:endParaRPr>
                    </a:p>
                  </a:txBody>
                  <a:tcPr marL="121920" marR="121920" horzOverflow="overflow">
                    <a:lnL>
                      <a:noFill/>
                    </a:lnL>
                    <a:lnR>
                      <a:noFill/>
                    </a:lnR>
                    <a:lnT>
                      <a:noFill/>
                    </a:lnT>
                    <a:lnB>
                      <a:noFill/>
                    </a:lnB>
                    <a:lnTlToBr>
                      <a:noFill/>
                    </a:lnTlToBr>
                    <a:lnBlToTr>
                      <a:noFill/>
                    </a:lnBlToTr>
                    <a:noFill/>
                  </a:tcPr>
                </a:tc>
                <a:tc>
                  <a:txBody>
                    <a:bodyPr/>
                    <a:lstStyle/>
                    <a:p>
                      <a:pPr marL="0" marR="0" lvl="0" indent="0" algn="just" defTabSz="914400" rtl="0" eaLnBrk="1" fontAlgn="base" latinLnBrk="0" hangingPunct="1">
                        <a:lnSpc>
                          <a:spcPct val="100000"/>
                        </a:lnSpc>
                        <a:spcBef>
                          <a:spcPct val="20000"/>
                        </a:spcBef>
                        <a:spcAft>
                          <a:spcPct val="0"/>
                        </a:spcAft>
                        <a:buClrTx/>
                        <a:buSzTx/>
                        <a:buFontTx/>
                        <a:buNone/>
                        <a:tabLst/>
                      </a:pPr>
                      <a:r>
                        <a:rPr kumimoji="0" lang="fr-CA" sz="2800" b="0" i="0" u="sng" strike="noStrike" cap="none" normalizeH="0" baseline="0" dirty="0">
                          <a:ln>
                            <a:noFill/>
                          </a:ln>
                          <a:solidFill>
                            <a:schemeClr val="tx1"/>
                          </a:solidFill>
                          <a:effectLst/>
                          <a:latin typeface="Arial" charset="0"/>
                          <a:cs typeface="Arial" charset="0"/>
                        </a:rPr>
                        <a:t>L</a:t>
                      </a:r>
                      <a:r>
                        <a:rPr kumimoji="0" lang="fr-CA" sz="2800" b="0" i="0" u="sng" strike="noStrike" cap="none" normalizeH="0" baseline="0" dirty="0">
                          <a:ln>
                            <a:noFill/>
                          </a:ln>
                          <a:solidFill>
                            <a:schemeClr val="tx1"/>
                          </a:solidFill>
                          <a:effectLst/>
                          <a:latin typeface="Times New Roman"/>
                          <a:cs typeface="Arial" charset="0"/>
                        </a:rPr>
                        <a:t>’</a:t>
                      </a:r>
                      <a:r>
                        <a:rPr kumimoji="0" lang="fr-CA" sz="2800" b="0" i="0" u="sng" strike="noStrike" cap="none" normalizeH="0" baseline="0" dirty="0">
                          <a:ln>
                            <a:noFill/>
                          </a:ln>
                          <a:solidFill>
                            <a:schemeClr val="tx1"/>
                          </a:solidFill>
                          <a:effectLst/>
                          <a:latin typeface="Arial" charset="0"/>
                          <a:cs typeface="Arial" charset="0"/>
                        </a:rPr>
                        <a:t>Assemblée:</a:t>
                      </a:r>
                      <a:endParaRPr kumimoji="0" lang="en-US" sz="2800" b="0" i="0" u="sng" strike="noStrike" cap="none" normalizeH="0" baseline="0" dirty="0">
                        <a:ln>
                          <a:noFill/>
                        </a:ln>
                        <a:solidFill>
                          <a:schemeClr val="tx1"/>
                        </a:solidFill>
                        <a:effectLst/>
                        <a:latin typeface="Arial" charset="0"/>
                        <a:cs typeface="Arial" charset="0"/>
                      </a:endParaRPr>
                    </a:p>
                  </a:txBody>
                  <a:tcPr marL="121920" marR="121920" horzOverflow="overflow">
                    <a:lnL>
                      <a:noFill/>
                    </a:lnL>
                    <a:lnR>
                      <a:noFill/>
                    </a:lnR>
                    <a:lnT>
                      <a:noFill/>
                    </a:lnT>
                    <a:lnB>
                      <a:noFill/>
                    </a:lnB>
                    <a:lnTlToBr>
                      <a:noFill/>
                    </a:lnTlToBr>
                    <a:lnBlToTr>
                      <a:noFill/>
                    </a:lnBlToTr>
                    <a:noFill/>
                  </a:tcPr>
                </a:tc>
                <a:tc>
                  <a:txBody>
                    <a:bodyPr/>
                    <a:lstStyle/>
                    <a:p>
                      <a:pPr marL="0" marR="0" lvl="0" indent="0" algn="just" defTabSz="914400" rtl="1" eaLnBrk="1" fontAlgn="base" latinLnBrk="0" hangingPunct="1">
                        <a:lnSpc>
                          <a:spcPct val="100000"/>
                        </a:lnSpc>
                        <a:spcBef>
                          <a:spcPct val="20000"/>
                        </a:spcBef>
                        <a:spcAft>
                          <a:spcPct val="0"/>
                        </a:spcAft>
                        <a:buClrTx/>
                        <a:buSzTx/>
                        <a:buFontTx/>
                        <a:buNone/>
                        <a:tabLst/>
                      </a:pPr>
                      <a:r>
                        <a:rPr kumimoji="0" lang="ar-SA" sz="2800" b="0" i="0" u="sng" strike="noStrike" cap="none" normalizeH="0" baseline="0" dirty="0">
                          <a:ln>
                            <a:noFill/>
                          </a:ln>
                          <a:solidFill>
                            <a:schemeClr val="tx1"/>
                          </a:solidFill>
                          <a:effectLst/>
                          <a:latin typeface="Arial" charset="0"/>
                          <a:cs typeface="Arial" charset="0"/>
                        </a:rPr>
                        <a:t>الشعب:</a:t>
                      </a:r>
                      <a:endParaRPr kumimoji="0" lang="en-US" sz="2800" b="0" i="0" u="sng" strike="noStrike" cap="none" normalizeH="0" baseline="0" dirty="0">
                        <a:ln>
                          <a:noFill/>
                        </a:ln>
                        <a:solidFill>
                          <a:schemeClr val="tx1"/>
                        </a:solidFill>
                        <a:effectLst/>
                        <a:latin typeface="Arial" charset="0"/>
                        <a:cs typeface="Arial" charset="0"/>
                      </a:endParaRPr>
                    </a:p>
                  </a:txBody>
                  <a:tcPr marL="121920" marR="121920" horzOverflow="overflow">
                    <a:lnL>
                      <a:noFill/>
                    </a:lnL>
                    <a:lnR cap="flat">
                      <a:noFill/>
                    </a:lnR>
                    <a:lnT>
                      <a:noFill/>
                    </a:lnT>
                    <a:lnB>
                      <a:noFill/>
                    </a:lnB>
                    <a:lnTlToBr>
                      <a:noFill/>
                    </a:lnTlToBr>
                    <a:lnBlToTr>
                      <a:noFill/>
                    </a:lnBlToTr>
                    <a:noFill/>
                  </a:tcPr>
                </a:tc>
                <a:extLst>
                  <a:ext uri="{0D108BD9-81ED-4DB2-BD59-A6C34878D82A}">
                    <a16:rowId xmlns:a16="http://schemas.microsoft.com/office/drawing/2014/main" val="10001"/>
                  </a:ext>
                </a:extLst>
              </a:tr>
              <a:tr h="2123440">
                <a:tc>
                  <a:txBody>
                    <a:body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sz="4300" b="0" i="0" u="none" strike="noStrike" cap="none" normalizeH="0" baseline="0" dirty="0">
                          <a:ln>
                            <a:noFill/>
                          </a:ln>
                          <a:solidFill>
                            <a:schemeClr val="tx1"/>
                          </a:solidFill>
                          <a:effectLst/>
                          <a:latin typeface="Coptic1" pitchFamily="2" charset="0"/>
                          <a:cs typeface="Arial" charset="0"/>
                        </a:rPr>
                        <a:t>Axion </a:t>
                      </a:r>
                      <a:r>
                        <a:rPr kumimoji="0" lang="en-US" sz="4300" b="0" i="0" u="none" strike="noStrike" cap="none" normalizeH="0" baseline="0" dirty="0" err="1">
                          <a:ln>
                            <a:noFill/>
                          </a:ln>
                          <a:solidFill>
                            <a:schemeClr val="tx1"/>
                          </a:solidFill>
                          <a:effectLst/>
                          <a:latin typeface="Coptic1" pitchFamily="2" charset="0"/>
                          <a:cs typeface="Arial" charset="0"/>
                        </a:rPr>
                        <a:t>ke</a:t>
                      </a:r>
                      <a:r>
                        <a:rPr kumimoji="0" lang="en-US" sz="4300" b="0" i="0" u="none" strike="noStrike" cap="none" normalizeH="0" baseline="0" dirty="0">
                          <a:ln>
                            <a:noFill/>
                          </a:ln>
                          <a:solidFill>
                            <a:schemeClr val="tx1"/>
                          </a:solidFill>
                          <a:effectLst/>
                          <a:latin typeface="Coptic1" pitchFamily="2" charset="0"/>
                          <a:cs typeface="Arial" charset="0"/>
                        </a:rPr>
                        <a:t> </a:t>
                      </a:r>
                      <a:r>
                        <a:rPr kumimoji="0" lang="en-US" sz="4300" b="0" i="0" u="none" strike="noStrike" cap="none" normalizeH="0" baseline="0" dirty="0" err="1">
                          <a:ln>
                            <a:noFill/>
                          </a:ln>
                          <a:solidFill>
                            <a:schemeClr val="tx1"/>
                          </a:solidFill>
                          <a:effectLst/>
                          <a:latin typeface="Coptic1" pitchFamily="2" charset="0"/>
                          <a:cs typeface="Arial" charset="0"/>
                        </a:rPr>
                        <a:t>dikeon</a:t>
                      </a:r>
                      <a:r>
                        <a:rPr kumimoji="0" lang="en-US" sz="4300" b="0" i="0" u="none" strike="noStrike" cap="none" normalizeH="0" baseline="0" dirty="0">
                          <a:ln>
                            <a:noFill/>
                          </a:ln>
                          <a:solidFill>
                            <a:schemeClr val="tx1"/>
                          </a:solidFill>
                          <a:effectLst/>
                          <a:latin typeface="Coptic1" pitchFamily="2" charset="0"/>
                          <a:cs typeface="Arial" charset="0"/>
                        </a:rPr>
                        <a:t>.</a:t>
                      </a:r>
                    </a:p>
                  </a:txBody>
                  <a:tcPr marL="121920" marR="121920" horzOverflow="overflow">
                    <a:lnL>
                      <a:noFill/>
                    </a:lnL>
                    <a:lnR>
                      <a:noFill/>
                    </a:lnR>
                    <a:lnT>
                      <a:noFill/>
                    </a:lnT>
                    <a:lnB cap="flat">
                      <a:noFill/>
                    </a:lnB>
                    <a:lnTlToBr>
                      <a:noFill/>
                    </a:lnTlToBr>
                    <a:lnBlToTr>
                      <a:noFill/>
                    </a:lnBlToTr>
                    <a:noFill/>
                  </a:tcPr>
                </a:tc>
                <a:tc>
                  <a:txBody>
                    <a:bodyPr/>
                    <a:lstStyle/>
                    <a:p>
                      <a:pPr marL="0" marR="0" lvl="0" indent="0" algn="just" defTabSz="914400" rtl="0" eaLnBrk="0" fontAlgn="base" latinLnBrk="0" hangingPunct="0">
                        <a:lnSpc>
                          <a:spcPct val="100000"/>
                        </a:lnSpc>
                        <a:spcBef>
                          <a:spcPct val="0"/>
                        </a:spcBef>
                        <a:spcAft>
                          <a:spcPct val="0"/>
                        </a:spcAft>
                        <a:buClrTx/>
                        <a:buSzTx/>
                        <a:buFontTx/>
                        <a:buNone/>
                        <a:tabLst/>
                      </a:pPr>
                      <a:r>
                        <a:rPr kumimoji="0" lang="fr-CA" sz="4300" b="0" i="0" u="none" strike="noStrike" cap="none" normalizeH="0" baseline="0" dirty="0">
                          <a:ln>
                            <a:noFill/>
                          </a:ln>
                          <a:solidFill>
                            <a:schemeClr val="tx1"/>
                          </a:solidFill>
                          <a:effectLst/>
                          <a:latin typeface="Arial" charset="0"/>
                          <a:cs typeface="Arial" charset="0"/>
                        </a:rPr>
                        <a:t>Cela est digne et juste.</a:t>
                      </a:r>
                      <a:endParaRPr kumimoji="0" lang="en-US" sz="4300" b="0" i="0" u="none" strike="noStrike" cap="none" normalizeH="0" baseline="0" dirty="0">
                        <a:ln>
                          <a:noFill/>
                        </a:ln>
                        <a:solidFill>
                          <a:schemeClr val="tx1"/>
                        </a:solidFill>
                        <a:effectLst/>
                        <a:latin typeface="Arial" charset="0"/>
                        <a:cs typeface="Arial" charset="0"/>
                      </a:endParaRPr>
                    </a:p>
                    <a:p>
                      <a:pPr marL="0" marR="0" lvl="0" indent="0" algn="just" defTabSz="914400" rtl="0" eaLnBrk="0" fontAlgn="base" latinLnBrk="0" hangingPunct="0">
                        <a:lnSpc>
                          <a:spcPct val="100000"/>
                        </a:lnSpc>
                        <a:spcBef>
                          <a:spcPct val="0"/>
                        </a:spcBef>
                        <a:spcAft>
                          <a:spcPct val="0"/>
                        </a:spcAft>
                        <a:buClrTx/>
                        <a:buSzTx/>
                        <a:buFontTx/>
                        <a:buNone/>
                        <a:tabLst/>
                      </a:pPr>
                      <a:endParaRPr kumimoji="0" lang="en-US" sz="4800" b="0" i="0" u="none" strike="noStrike" cap="none" normalizeH="0" baseline="0" dirty="0">
                        <a:ln>
                          <a:noFill/>
                        </a:ln>
                        <a:solidFill>
                          <a:schemeClr val="tx1"/>
                        </a:solidFill>
                        <a:effectLst/>
                        <a:latin typeface="Coptic1" pitchFamily="2" charset="0"/>
                        <a:cs typeface="Arial" charset="0"/>
                      </a:endParaRPr>
                    </a:p>
                  </a:txBody>
                  <a:tcPr marL="121920" marR="121920" horzOverflow="overflow">
                    <a:lnL>
                      <a:noFill/>
                    </a:lnL>
                    <a:lnR>
                      <a:noFill/>
                    </a:lnR>
                    <a:lnT>
                      <a:noFill/>
                    </a:lnT>
                    <a:lnB cap="flat">
                      <a:noFill/>
                    </a:lnB>
                    <a:lnTlToBr>
                      <a:noFill/>
                    </a:lnTlToBr>
                    <a:lnBlToTr>
                      <a:noFill/>
                    </a:lnBlToTr>
                    <a:noFill/>
                  </a:tcPr>
                </a:tc>
                <a:tc>
                  <a:txBody>
                    <a:bodyPr/>
                    <a:lstStyle/>
                    <a:p>
                      <a:pPr marL="0" marR="0" lvl="0" indent="0" algn="just" defTabSz="914400" rtl="1" eaLnBrk="0" fontAlgn="base" latinLnBrk="0" hangingPunct="0">
                        <a:lnSpc>
                          <a:spcPct val="100000"/>
                        </a:lnSpc>
                        <a:spcBef>
                          <a:spcPct val="0"/>
                        </a:spcBef>
                        <a:spcAft>
                          <a:spcPct val="0"/>
                        </a:spcAft>
                        <a:buClrTx/>
                        <a:buSzTx/>
                        <a:buFontTx/>
                        <a:buNone/>
                        <a:tabLst/>
                      </a:pPr>
                      <a:r>
                        <a:rPr kumimoji="0" lang="ar-SA" sz="4800" b="0" i="0" u="none" strike="noStrike" cap="none" normalizeH="0" baseline="0" dirty="0">
                          <a:ln>
                            <a:noFill/>
                          </a:ln>
                          <a:solidFill>
                            <a:schemeClr val="tx1"/>
                          </a:solidFill>
                          <a:effectLst/>
                          <a:latin typeface="Arial" charset="0"/>
                          <a:cs typeface="Arial" pitchFamily="34" charset="0"/>
                        </a:rPr>
                        <a:t>مُستحقٌ</a:t>
                      </a:r>
                      <a:r>
                        <a:rPr kumimoji="0" lang="fr-FR" sz="4800" b="0" i="0" u="none" strike="noStrike" cap="none" normalizeH="0" baseline="0" dirty="0">
                          <a:ln>
                            <a:noFill/>
                          </a:ln>
                          <a:solidFill>
                            <a:schemeClr val="tx1"/>
                          </a:solidFill>
                          <a:effectLst/>
                          <a:latin typeface="Arial" charset="0"/>
                          <a:cs typeface="Arial" pitchFamily="34" charset="0"/>
                        </a:rPr>
                        <a:t> </a:t>
                      </a:r>
                      <a:r>
                        <a:rPr kumimoji="0" lang="ar-SA" sz="4800" b="0" i="0" u="none" strike="noStrike" cap="none" normalizeH="0" baseline="0" dirty="0">
                          <a:ln>
                            <a:noFill/>
                          </a:ln>
                          <a:solidFill>
                            <a:schemeClr val="tx1"/>
                          </a:solidFill>
                          <a:effectLst/>
                          <a:latin typeface="Arial" charset="0"/>
                          <a:cs typeface="Arial" pitchFamily="34" charset="0"/>
                        </a:rPr>
                        <a:t>وعادلٌ.</a:t>
                      </a:r>
                      <a:endParaRPr kumimoji="0" lang="en-US" sz="4800" b="0" i="0" u="none" strike="noStrike" cap="none" normalizeH="0" baseline="0" dirty="0">
                        <a:ln>
                          <a:noFill/>
                        </a:ln>
                        <a:solidFill>
                          <a:schemeClr val="tx1"/>
                        </a:solidFill>
                        <a:effectLst/>
                        <a:latin typeface="Arial" charset="0"/>
                        <a:cs typeface="Arial" pitchFamily="34" charset="0"/>
                      </a:endParaRPr>
                    </a:p>
                  </a:txBody>
                  <a:tcPr marL="121920" marR="121920" horzOverflow="overflow">
                    <a:lnL>
                      <a:noFill/>
                    </a:lnL>
                    <a:lnR cap="flat">
                      <a:noFill/>
                    </a:lnR>
                    <a:lnT>
                      <a:noFill/>
                    </a:lnT>
                    <a:lnB cap="flat">
                      <a:noFill/>
                    </a:lnB>
                    <a:lnTlToBr>
                      <a:noFill/>
                    </a:lnTlToBr>
                    <a:lnBlToTr>
                      <a:noFill/>
                    </a:lnBlToTr>
                    <a:noFill/>
                  </a:tcPr>
                </a:tc>
                <a:extLst>
                  <a:ext uri="{0D108BD9-81ED-4DB2-BD59-A6C34878D82A}">
                    <a16:rowId xmlns:a16="http://schemas.microsoft.com/office/drawing/2014/main" val="10002"/>
                  </a:ext>
                </a:extLst>
              </a:tr>
            </a:tbl>
          </a:graphicData>
        </a:graphic>
      </p:graphicFrame>
    </p:spTree>
  </p:cSld>
  <p:clrMapOvr>
    <a:masterClrMapping/>
  </p:clrMapOvr>
</p:sld>
</file>

<file path=ppt/slides/slide8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627817" name="Group 41"/>
          <p:cNvGraphicFramePr>
            <a:graphicFrameLocks noGrp="1"/>
          </p:cNvGraphicFramePr>
          <p:nvPr>
            <p:extLst>
              <p:ext uri="{D42A27DB-BD31-4B8C-83A1-F6EECF244321}">
                <p14:modId xmlns:p14="http://schemas.microsoft.com/office/powerpoint/2010/main" val="2233088894"/>
              </p:ext>
            </p:extLst>
          </p:nvPr>
        </p:nvGraphicFramePr>
        <p:xfrm>
          <a:off x="335360" y="476672"/>
          <a:ext cx="11449272" cy="5769864"/>
        </p:xfrm>
        <a:graphic>
          <a:graphicData uri="http://schemas.openxmlformats.org/drawingml/2006/table">
            <a:tbl>
              <a:tblPr/>
              <a:tblGrid>
                <a:gridCol w="4154978">
                  <a:extLst>
                    <a:ext uri="{9D8B030D-6E8A-4147-A177-3AD203B41FA5}">
                      <a16:colId xmlns:a16="http://schemas.microsoft.com/office/drawing/2014/main" val="20000"/>
                    </a:ext>
                  </a:extLst>
                </a:gridCol>
                <a:gridCol w="3956636">
                  <a:extLst>
                    <a:ext uri="{9D8B030D-6E8A-4147-A177-3AD203B41FA5}">
                      <a16:colId xmlns:a16="http://schemas.microsoft.com/office/drawing/2014/main" val="20001"/>
                    </a:ext>
                  </a:extLst>
                </a:gridCol>
                <a:gridCol w="3337658">
                  <a:extLst>
                    <a:ext uri="{9D8B030D-6E8A-4147-A177-3AD203B41FA5}">
                      <a16:colId xmlns:a16="http://schemas.microsoft.com/office/drawing/2014/main" val="20002"/>
                    </a:ext>
                  </a:extLst>
                </a:gridCol>
              </a:tblGrid>
              <a:tr h="5688632">
                <a:tc>
                  <a:txBody>
                    <a:bodyPr/>
                    <a:lstStyle/>
                    <a:p>
                      <a:pPr marL="0" marR="0" lvl="0" indent="0" algn="just" defTabSz="914400" rtl="0" eaLnBrk="1" fontAlgn="base" latinLnBrk="0" hangingPunct="1">
                        <a:lnSpc>
                          <a:spcPct val="100000"/>
                        </a:lnSpc>
                        <a:spcBef>
                          <a:spcPct val="20000"/>
                        </a:spcBef>
                        <a:spcAft>
                          <a:spcPct val="0"/>
                        </a:spcAft>
                        <a:buClrTx/>
                        <a:buSzTx/>
                        <a:buFontTx/>
                        <a:buNone/>
                        <a:tabLst/>
                      </a:pPr>
                      <a:r>
                        <a:rPr kumimoji="0" lang="en-US" sz="2700" b="0" i="0" u="sng" strike="noStrike" cap="none" normalizeH="0" baseline="0" dirty="0" err="1">
                          <a:ln>
                            <a:noFill/>
                          </a:ln>
                          <a:solidFill>
                            <a:schemeClr val="tx1"/>
                          </a:solidFill>
                          <a:effectLst/>
                          <a:latin typeface="Coptic1" pitchFamily="2" charset="0"/>
                          <a:cs typeface="Arial" charset="0"/>
                        </a:rPr>
                        <a:t>Piou</a:t>
                      </a:r>
                      <a:r>
                        <a:rPr kumimoji="0" lang="en-US" sz="2700" b="0" i="0" u="sng" strike="noStrike" cap="none" normalizeH="0" baseline="0" dirty="0">
                          <a:ln>
                            <a:noFill/>
                          </a:ln>
                          <a:solidFill>
                            <a:schemeClr val="tx1"/>
                          </a:solidFill>
                          <a:effectLst/>
                          <a:latin typeface="Coptic1" pitchFamily="2" charset="0"/>
                          <a:cs typeface="Arial" charset="0"/>
                        </a:rPr>
                        <a:t>/b:</a:t>
                      </a:r>
                    </a:p>
                    <a:p>
                      <a:pPr marL="0" marR="0" lvl="0" indent="0" algn="just" defTabSz="914400" rtl="0" eaLnBrk="1" fontAlgn="base" latinLnBrk="0" hangingPunct="1">
                        <a:lnSpc>
                          <a:spcPct val="100000"/>
                        </a:lnSpc>
                        <a:spcBef>
                          <a:spcPct val="20000"/>
                        </a:spcBef>
                        <a:spcAft>
                          <a:spcPct val="0"/>
                        </a:spcAft>
                        <a:buClrTx/>
                        <a:buSzTx/>
                        <a:buFontTx/>
                        <a:buNone/>
                        <a:tabLst/>
                      </a:pPr>
                      <a:r>
                        <a:rPr kumimoji="0" lang="en-US" sz="4600" b="0" i="0" u="none" strike="noStrike" cap="none" normalizeH="0" baseline="0" dirty="0">
                          <a:ln>
                            <a:noFill/>
                          </a:ln>
                          <a:solidFill>
                            <a:schemeClr val="tx1"/>
                          </a:solidFill>
                          <a:effectLst/>
                          <a:latin typeface="Coptic1" pitchFamily="2" charset="0"/>
                          <a:cs typeface="Arial" charset="0"/>
                        </a:rPr>
                        <a:t>Axion </a:t>
                      </a:r>
                      <a:r>
                        <a:rPr kumimoji="0" lang="en-US" sz="4600" b="0" i="0" u="none" strike="noStrike" cap="none" normalizeH="0" baseline="0" dirty="0" err="1">
                          <a:ln>
                            <a:noFill/>
                          </a:ln>
                          <a:solidFill>
                            <a:schemeClr val="tx1"/>
                          </a:solidFill>
                          <a:effectLst/>
                          <a:latin typeface="Coptic1" pitchFamily="2" charset="0"/>
                          <a:cs typeface="Arial" charset="0"/>
                        </a:rPr>
                        <a:t>ke</a:t>
                      </a:r>
                      <a:r>
                        <a:rPr kumimoji="0" lang="en-US" sz="4600" b="0" i="0" u="none" strike="noStrike" cap="none" normalizeH="0" baseline="0" dirty="0">
                          <a:ln>
                            <a:noFill/>
                          </a:ln>
                          <a:solidFill>
                            <a:schemeClr val="tx1"/>
                          </a:solidFill>
                          <a:effectLst/>
                          <a:latin typeface="Coptic1" pitchFamily="2" charset="0"/>
                          <a:cs typeface="Arial" charset="0"/>
                        </a:rPr>
                        <a:t> </a:t>
                      </a:r>
                      <a:r>
                        <a:rPr kumimoji="0" lang="en-US" sz="4600" b="0" i="0" u="none" strike="noStrike" cap="none" normalizeH="0" baseline="0" dirty="0" err="1">
                          <a:ln>
                            <a:noFill/>
                          </a:ln>
                          <a:solidFill>
                            <a:schemeClr val="tx1"/>
                          </a:solidFill>
                          <a:effectLst/>
                          <a:latin typeface="Coptic1" pitchFamily="2" charset="0"/>
                          <a:cs typeface="Arial" charset="0"/>
                        </a:rPr>
                        <a:t>dikeon</a:t>
                      </a:r>
                      <a:r>
                        <a:rPr kumimoji="0" lang="en-US" sz="4600" b="0" i="0" u="none" strike="noStrike" cap="none" normalizeH="0" baseline="0" dirty="0">
                          <a:ln>
                            <a:noFill/>
                          </a:ln>
                          <a:solidFill>
                            <a:schemeClr val="tx1"/>
                          </a:solidFill>
                          <a:effectLst/>
                          <a:latin typeface="Coptic1" pitchFamily="2" charset="0"/>
                          <a:cs typeface="Arial" charset="0"/>
                        </a:rPr>
                        <a:t>: axion </a:t>
                      </a:r>
                      <a:r>
                        <a:rPr kumimoji="0" lang="en-US" sz="4600" b="0" i="0" u="none" strike="noStrike" cap="none" normalizeH="0" baseline="0" dirty="0" err="1">
                          <a:ln>
                            <a:noFill/>
                          </a:ln>
                          <a:solidFill>
                            <a:schemeClr val="tx1"/>
                          </a:solidFill>
                          <a:effectLst/>
                          <a:latin typeface="Coptic1" pitchFamily="2" charset="0"/>
                          <a:cs typeface="Arial" charset="0"/>
                        </a:rPr>
                        <a:t>ke</a:t>
                      </a:r>
                      <a:r>
                        <a:rPr kumimoji="0" lang="en-US" sz="4600" b="0" i="0" u="none" strike="noStrike" cap="none" normalizeH="0" baseline="0" dirty="0">
                          <a:ln>
                            <a:noFill/>
                          </a:ln>
                          <a:solidFill>
                            <a:schemeClr val="tx1"/>
                          </a:solidFill>
                          <a:effectLst/>
                          <a:latin typeface="Coptic1" pitchFamily="2" charset="0"/>
                          <a:cs typeface="Arial" charset="0"/>
                        </a:rPr>
                        <a:t> </a:t>
                      </a:r>
                      <a:r>
                        <a:rPr kumimoji="0" lang="en-US" sz="4600" b="0" i="0" u="none" strike="noStrike" cap="none" normalizeH="0" baseline="0" dirty="0" err="1">
                          <a:ln>
                            <a:noFill/>
                          </a:ln>
                          <a:solidFill>
                            <a:schemeClr val="tx1"/>
                          </a:solidFill>
                          <a:effectLst/>
                          <a:latin typeface="Coptic1" pitchFamily="2" charset="0"/>
                          <a:cs typeface="Arial" charset="0"/>
                        </a:rPr>
                        <a:t>dikeon</a:t>
                      </a:r>
                      <a:r>
                        <a:rPr kumimoji="0" lang="en-US" sz="4600" b="0" i="0" u="none" strike="noStrike" cap="none" normalizeH="0" baseline="0" dirty="0">
                          <a:ln>
                            <a:noFill/>
                          </a:ln>
                          <a:solidFill>
                            <a:schemeClr val="tx1"/>
                          </a:solidFill>
                          <a:effectLst/>
                          <a:latin typeface="Coptic1" pitchFamily="2" charset="0"/>
                          <a:cs typeface="Arial" charset="0"/>
                        </a:rPr>
                        <a:t>: </a:t>
                      </a:r>
                      <a:r>
                        <a:rPr kumimoji="0" lang="en-US" sz="4600" b="0" i="0" u="none" strike="noStrike" cap="none" normalizeH="0" baseline="0" dirty="0" err="1">
                          <a:ln>
                            <a:noFill/>
                          </a:ln>
                          <a:solidFill>
                            <a:schemeClr val="tx1"/>
                          </a:solidFill>
                          <a:effectLst/>
                          <a:latin typeface="Coptic1" pitchFamily="2" charset="0"/>
                          <a:cs typeface="Arial" charset="0"/>
                        </a:rPr>
                        <a:t>a~l</a:t>
                      </a:r>
                      <a:r>
                        <a:rPr kumimoji="0" lang="en-US" sz="4600" b="0" i="0" u="none" strike="noStrike" cap="none" normalizeH="0" baseline="0" dirty="0">
                          <a:ln>
                            <a:noFill/>
                          </a:ln>
                          <a:solidFill>
                            <a:schemeClr val="tx1"/>
                          </a:solidFill>
                          <a:effectLst/>
                          <a:latin typeface="Coptic1" pitchFamily="2" charset="0"/>
                          <a:cs typeface="Arial" charset="0"/>
                        </a:rPr>
                        <a:t>/</a:t>
                      </a:r>
                      <a:r>
                        <a:rPr kumimoji="0" lang="en-US" sz="4600" b="0" i="0" u="none" strike="noStrike" cap="none" normalizeH="0" baseline="0" dirty="0" err="1">
                          <a:ln>
                            <a:noFill/>
                          </a:ln>
                          <a:solidFill>
                            <a:schemeClr val="tx1"/>
                          </a:solidFill>
                          <a:effectLst/>
                          <a:latin typeface="Coptic1" pitchFamily="2" charset="0"/>
                          <a:cs typeface="Arial" charset="0"/>
                        </a:rPr>
                        <a:t>ywc</a:t>
                      </a:r>
                      <a:r>
                        <a:rPr kumimoji="0" lang="en-US" sz="4600" b="0" i="0" u="none" strike="noStrike" cap="none" normalizeH="0" baseline="0" dirty="0">
                          <a:ln>
                            <a:noFill/>
                          </a:ln>
                          <a:solidFill>
                            <a:schemeClr val="tx1"/>
                          </a:solidFill>
                          <a:effectLst/>
                          <a:latin typeface="Coptic1" pitchFamily="2" charset="0"/>
                          <a:cs typeface="Arial" charset="0"/>
                        </a:rPr>
                        <a:t> gar </a:t>
                      </a:r>
                      <a:r>
                        <a:rPr kumimoji="0" lang="en-US" sz="4600" b="0" i="0" u="none" strike="noStrike" cap="none" normalizeH="0" baseline="0" dirty="0" err="1">
                          <a:ln>
                            <a:noFill/>
                          </a:ln>
                          <a:solidFill>
                            <a:schemeClr val="tx1"/>
                          </a:solidFill>
                          <a:effectLst/>
                          <a:latin typeface="Coptic1" pitchFamily="2" charset="0"/>
                          <a:cs typeface="Arial" charset="0"/>
                        </a:rPr>
                        <a:t>qen</a:t>
                      </a:r>
                      <a:r>
                        <a:rPr kumimoji="0" lang="en-US" sz="4600" b="0" i="0" u="none" strike="noStrike" cap="none" normalizeH="0" baseline="0" dirty="0">
                          <a:ln>
                            <a:noFill/>
                          </a:ln>
                          <a:solidFill>
                            <a:schemeClr val="tx1"/>
                          </a:solidFill>
                          <a:effectLst/>
                          <a:latin typeface="Coptic1" pitchFamily="2" charset="0"/>
                          <a:cs typeface="Arial" charset="0"/>
                        </a:rPr>
                        <a:t> </a:t>
                      </a:r>
                      <a:r>
                        <a:rPr kumimoji="0" lang="en-US" sz="4600" b="0" i="0" u="none" strike="noStrike" cap="none" normalizeH="0" baseline="0" dirty="0" err="1">
                          <a:ln>
                            <a:noFill/>
                          </a:ln>
                          <a:solidFill>
                            <a:schemeClr val="tx1"/>
                          </a:solidFill>
                          <a:effectLst/>
                          <a:latin typeface="Coptic1" pitchFamily="2" charset="0"/>
                          <a:cs typeface="Arial" charset="0"/>
                        </a:rPr>
                        <a:t>oumeym</a:t>
                      </a:r>
                      <a:r>
                        <a:rPr kumimoji="0" lang="en-US" sz="4600" b="0" i="0" u="none" strike="noStrike" cap="none" normalizeH="0" baseline="0" dirty="0">
                          <a:ln>
                            <a:noFill/>
                          </a:ln>
                          <a:solidFill>
                            <a:schemeClr val="tx1"/>
                          </a:solidFill>
                          <a:effectLst/>
                          <a:latin typeface="Coptic1" pitchFamily="2" charset="0"/>
                          <a:cs typeface="Arial" charset="0"/>
                        </a:rPr>
                        <a:t>/</a:t>
                      </a:r>
                      <a:r>
                        <a:rPr kumimoji="0" lang="en-US" sz="4600" b="0" i="0" u="none" strike="noStrike" cap="none" normalizeH="0" baseline="0" dirty="0" err="1">
                          <a:ln>
                            <a:noFill/>
                          </a:ln>
                          <a:solidFill>
                            <a:schemeClr val="tx1"/>
                          </a:solidFill>
                          <a:effectLst/>
                          <a:latin typeface="Coptic1" pitchFamily="2" charset="0"/>
                          <a:cs typeface="Arial" charset="0"/>
                        </a:rPr>
                        <a:t>i</a:t>
                      </a:r>
                      <a:r>
                        <a:rPr kumimoji="0" lang="en-US" sz="4600" b="0" i="0" u="none" strike="noStrike" cap="none" normalizeH="0" baseline="0" dirty="0">
                          <a:ln>
                            <a:noFill/>
                          </a:ln>
                          <a:solidFill>
                            <a:schemeClr val="tx1"/>
                          </a:solidFill>
                          <a:effectLst/>
                          <a:latin typeface="Coptic1" pitchFamily="2" charset="0"/>
                          <a:cs typeface="Arial" charset="0"/>
                        </a:rPr>
                        <a:t>: axion </a:t>
                      </a:r>
                      <a:r>
                        <a:rPr kumimoji="0" lang="en-US" sz="4600" b="0" i="0" u="none" strike="noStrike" cap="none" normalizeH="0" baseline="0" dirty="0" err="1">
                          <a:ln>
                            <a:noFill/>
                          </a:ln>
                          <a:solidFill>
                            <a:schemeClr val="tx1"/>
                          </a:solidFill>
                          <a:effectLst/>
                          <a:latin typeface="Coptic1" pitchFamily="2" charset="0"/>
                          <a:cs typeface="Arial" charset="0"/>
                        </a:rPr>
                        <a:t>ke</a:t>
                      </a:r>
                      <a:r>
                        <a:rPr kumimoji="0" lang="en-US" sz="4600" b="0" i="0" u="none" strike="noStrike" cap="none" normalizeH="0" baseline="0" dirty="0">
                          <a:ln>
                            <a:noFill/>
                          </a:ln>
                          <a:solidFill>
                            <a:schemeClr val="tx1"/>
                          </a:solidFill>
                          <a:effectLst/>
                          <a:latin typeface="Coptic1" pitchFamily="2" charset="0"/>
                          <a:cs typeface="Arial" charset="0"/>
                        </a:rPr>
                        <a:t> </a:t>
                      </a:r>
                      <a:r>
                        <a:rPr kumimoji="0" lang="en-US" sz="4600" b="0" i="0" u="none" strike="noStrike" cap="none" normalizeH="0" baseline="0" dirty="0" err="1">
                          <a:ln>
                            <a:noFill/>
                          </a:ln>
                          <a:solidFill>
                            <a:schemeClr val="tx1"/>
                          </a:solidFill>
                          <a:effectLst/>
                          <a:latin typeface="Coptic1" pitchFamily="2" charset="0"/>
                          <a:cs typeface="Arial" charset="0"/>
                        </a:rPr>
                        <a:t>dikeon</a:t>
                      </a:r>
                      <a:r>
                        <a:rPr kumimoji="0" lang="en-US" sz="4600" b="0" i="0" u="none" strike="noStrike" cap="none" normalizeH="0" baseline="0" dirty="0">
                          <a:ln>
                            <a:noFill/>
                          </a:ln>
                          <a:solidFill>
                            <a:schemeClr val="tx1"/>
                          </a:solidFill>
                          <a:effectLst/>
                          <a:latin typeface="Coptic1" pitchFamily="2" charset="0"/>
                          <a:cs typeface="Arial" charset="0"/>
                        </a:rPr>
                        <a:t>.</a:t>
                      </a:r>
                      <a:endParaRPr kumimoji="0" lang="en-US" sz="4600" b="0" i="0" u="none" strike="noStrike" cap="none" normalizeH="0" baseline="0" dirty="0">
                        <a:ln>
                          <a:noFill/>
                        </a:ln>
                        <a:solidFill>
                          <a:schemeClr val="tx1"/>
                        </a:solidFill>
                        <a:effectLst/>
                        <a:latin typeface="Arial" charset="0"/>
                        <a:cs typeface="Arial" charset="0"/>
                      </a:endParaRPr>
                    </a:p>
                  </a:txBody>
                  <a:tcPr marL="121920" marR="121920" horzOverflow="overflow">
                    <a:lnL cap="flat">
                      <a:noFill/>
                    </a:lnL>
                    <a:lnR>
                      <a:noFill/>
                    </a:lnR>
                    <a:lnT cap="flat">
                      <a:noFill/>
                    </a:lnT>
                    <a:lnB cap="flat">
                      <a:noFill/>
                    </a:lnB>
                    <a:lnTlToBr>
                      <a:noFill/>
                    </a:lnTlToBr>
                    <a:lnBlToTr>
                      <a:noFill/>
                    </a:lnBlToTr>
                    <a:noFill/>
                  </a:tcPr>
                </a:tc>
                <a:tc>
                  <a:txBody>
                    <a:bodyPr/>
                    <a:lstStyle/>
                    <a:p>
                      <a:pPr marL="0" marR="0" lvl="0" indent="0" algn="just" defTabSz="914400" rtl="0" eaLnBrk="1" fontAlgn="base" latinLnBrk="0" hangingPunct="1">
                        <a:lnSpc>
                          <a:spcPct val="100000"/>
                        </a:lnSpc>
                        <a:spcBef>
                          <a:spcPct val="20000"/>
                        </a:spcBef>
                        <a:spcAft>
                          <a:spcPct val="0"/>
                        </a:spcAft>
                        <a:buClrTx/>
                        <a:buSzTx/>
                        <a:buFontTx/>
                        <a:buNone/>
                        <a:tabLst/>
                      </a:pPr>
                      <a:r>
                        <a:rPr kumimoji="0" lang="fr-CA" sz="2700" b="0" i="0" u="sng" strike="noStrike" cap="none" normalizeH="0" baseline="0" dirty="0">
                          <a:ln>
                            <a:noFill/>
                          </a:ln>
                          <a:solidFill>
                            <a:schemeClr val="tx1"/>
                          </a:solidFill>
                          <a:effectLst/>
                          <a:latin typeface="Arial" charset="0"/>
                          <a:cs typeface="Arial" charset="0"/>
                        </a:rPr>
                        <a:t>Prêtre:</a:t>
                      </a:r>
                      <a:r>
                        <a:rPr kumimoji="0" lang="fr-CA" sz="2700" b="0" i="0" u="none" strike="noStrike" cap="none" normalizeH="0" baseline="0" dirty="0">
                          <a:ln>
                            <a:noFill/>
                          </a:ln>
                          <a:solidFill>
                            <a:schemeClr val="tx1"/>
                          </a:solidFill>
                          <a:effectLst/>
                          <a:latin typeface="Arial" charset="0"/>
                          <a:cs typeface="Arial" charset="0"/>
                        </a:rPr>
                        <a:t> </a:t>
                      </a:r>
                    </a:p>
                    <a:p>
                      <a:pPr marL="0" marR="0" lvl="0" indent="0" algn="just" defTabSz="914400" rtl="0" eaLnBrk="1" fontAlgn="base" latinLnBrk="0" hangingPunct="1">
                        <a:lnSpc>
                          <a:spcPct val="100000"/>
                        </a:lnSpc>
                        <a:spcBef>
                          <a:spcPct val="20000"/>
                        </a:spcBef>
                        <a:spcAft>
                          <a:spcPct val="0"/>
                        </a:spcAft>
                        <a:buClrTx/>
                        <a:buSzTx/>
                        <a:buFontTx/>
                        <a:buNone/>
                        <a:tabLst/>
                      </a:pPr>
                      <a:r>
                        <a:rPr kumimoji="0" lang="fr-CA" sz="4800" b="0" i="0" u="none" strike="noStrike" cap="none" normalizeH="0" baseline="0" dirty="0">
                          <a:ln>
                            <a:noFill/>
                          </a:ln>
                          <a:solidFill>
                            <a:schemeClr val="tx1"/>
                          </a:solidFill>
                          <a:effectLst/>
                          <a:latin typeface="Arial" charset="0"/>
                          <a:cs typeface="Arial" charset="0"/>
                        </a:rPr>
                        <a:t>Tu es digne et juste, Tu es digne et juste, en vérité, Tu es digne et juste.</a:t>
                      </a:r>
                      <a:endParaRPr kumimoji="0" lang="en-US" sz="4800" b="0" i="0" u="none" strike="noStrike" cap="none" normalizeH="0" baseline="0" dirty="0">
                        <a:ln>
                          <a:noFill/>
                        </a:ln>
                        <a:solidFill>
                          <a:schemeClr val="tx1"/>
                        </a:solidFill>
                        <a:effectLst/>
                        <a:latin typeface="Arial" charset="0"/>
                        <a:cs typeface="Arial" charset="0"/>
                      </a:endParaRPr>
                    </a:p>
                  </a:txBody>
                  <a:tcPr marL="121920" marR="121920" horzOverflow="overflow">
                    <a:lnL>
                      <a:noFill/>
                    </a:lnL>
                    <a:lnR>
                      <a:noFill/>
                    </a:lnR>
                    <a:lnT cap="flat">
                      <a:noFill/>
                    </a:lnT>
                    <a:lnB cap="flat">
                      <a:noFill/>
                    </a:lnB>
                    <a:lnTlToBr>
                      <a:noFill/>
                    </a:lnTlToBr>
                    <a:lnBlToTr>
                      <a:noFill/>
                    </a:lnBlToTr>
                    <a:noFill/>
                  </a:tcPr>
                </a:tc>
                <a:tc>
                  <a:txBody>
                    <a:bodyPr/>
                    <a:lstStyle/>
                    <a:p>
                      <a:pPr marL="0" marR="0" lvl="0" indent="0" algn="just" defTabSz="914400" rtl="1" eaLnBrk="1" fontAlgn="base" latinLnBrk="0" hangingPunct="1">
                        <a:lnSpc>
                          <a:spcPct val="100000"/>
                        </a:lnSpc>
                        <a:spcBef>
                          <a:spcPct val="20000"/>
                        </a:spcBef>
                        <a:spcAft>
                          <a:spcPct val="0"/>
                        </a:spcAft>
                        <a:buClrTx/>
                        <a:buSzTx/>
                        <a:buFontTx/>
                        <a:buNone/>
                        <a:tabLst/>
                      </a:pPr>
                      <a:r>
                        <a:rPr kumimoji="0" lang="ar-SA" sz="2700" b="0" i="0" u="sng" strike="noStrike" cap="none" normalizeH="0" baseline="0" dirty="0">
                          <a:ln>
                            <a:noFill/>
                          </a:ln>
                          <a:solidFill>
                            <a:schemeClr val="tx1"/>
                          </a:solidFill>
                          <a:effectLst/>
                          <a:latin typeface="Arial" charset="0"/>
                          <a:cs typeface="Arial" charset="0"/>
                        </a:rPr>
                        <a:t>الكاهن:</a:t>
                      </a:r>
                      <a:endParaRPr kumimoji="0" lang="ar-EG" sz="2700" b="0" i="0" u="sng" strike="noStrike" cap="none" normalizeH="0" baseline="0" dirty="0">
                        <a:ln>
                          <a:noFill/>
                        </a:ln>
                        <a:solidFill>
                          <a:schemeClr val="tx1"/>
                        </a:solidFill>
                        <a:effectLst/>
                        <a:latin typeface="Arial" charset="0"/>
                        <a:cs typeface="Arial" charset="0"/>
                      </a:endParaRPr>
                    </a:p>
                    <a:p>
                      <a:pPr marL="0" marR="0" lvl="0" indent="0" algn="just" defTabSz="914400" rtl="1" eaLnBrk="1" fontAlgn="base" latinLnBrk="0" hangingPunct="1">
                        <a:lnSpc>
                          <a:spcPct val="100000"/>
                        </a:lnSpc>
                        <a:spcBef>
                          <a:spcPct val="20000"/>
                        </a:spcBef>
                        <a:spcAft>
                          <a:spcPct val="0"/>
                        </a:spcAft>
                        <a:buClrTx/>
                        <a:buSzTx/>
                        <a:buFontTx/>
                        <a:buNone/>
                        <a:tabLst/>
                      </a:pPr>
                      <a:r>
                        <a:rPr kumimoji="0" lang="ar-SA" sz="4800" b="0" i="0" u="none" strike="noStrike" cap="none" normalizeH="0" baseline="0" dirty="0">
                          <a:ln>
                            <a:noFill/>
                          </a:ln>
                          <a:solidFill>
                            <a:schemeClr val="tx1"/>
                          </a:solidFill>
                          <a:effectLst/>
                          <a:latin typeface="Arial" charset="0"/>
                          <a:cs typeface="Arial" pitchFamily="34" charset="0"/>
                        </a:rPr>
                        <a:t>مُستحقٌ وعادلٌ.  مُستحقٌ وعادلٌ.  لأنه حقاً بالحقيقةِ مُستحقٌ وعادلٌ.</a:t>
                      </a:r>
                      <a:endParaRPr kumimoji="0" lang="en-CA" sz="4800" b="0" i="0" u="none" strike="noStrike" cap="none" normalizeH="0" baseline="0" dirty="0">
                        <a:ln>
                          <a:noFill/>
                        </a:ln>
                        <a:solidFill>
                          <a:schemeClr val="tx1"/>
                        </a:solidFill>
                        <a:effectLst/>
                        <a:latin typeface="Arial" charset="0"/>
                        <a:cs typeface="Arial" pitchFamily="34" charset="0"/>
                      </a:endParaRPr>
                    </a:p>
                    <a:p>
                      <a:pPr marL="0" marR="0" lvl="0" indent="0" algn="just" defTabSz="914400" rtl="0" eaLnBrk="1" fontAlgn="base" latinLnBrk="0" hangingPunct="1">
                        <a:lnSpc>
                          <a:spcPct val="100000"/>
                        </a:lnSpc>
                        <a:spcBef>
                          <a:spcPct val="20000"/>
                        </a:spcBef>
                        <a:spcAft>
                          <a:spcPct val="0"/>
                        </a:spcAft>
                        <a:buClrTx/>
                        <a:buSzTx/>
                        <a:buFontTx/>
                        <a:buNone/>
                        <a:tabLst/>
                      </a:pPr>
                      <a:endParaRPr kumimoji="0" lang="en-US" sz="3700" b="0" i="0" u="none" strike="noStrike" cap="none" normalizeH="0" baseline="0" dirty="0">
                        <a:ln>
                          <a:noFill/>
                        </a:ln>
                        <a:solidFill>
                          <a:schemeClr val="tx1"/>
                        </a:solidFill>
                        <a:effectLst/>
                        <a:latin typeface="Arial" charset="0"/>
                        <a:cs typeface="Arial" charset="0"/>
                      </a:endParaRPr>
                    </a:p>
                  </a:txBody>
                  <a:tcPr marL="121920" marR="121920" horzOverflow="overflow">
                    <a:lnL>
                      <a:noFill/>
                    </a:lnL>
                    <a:lnR cap="flat">
                      <a:noFill/>
                    </a:lnR>
                    <a:lnT cap="flat">
                      <a:noFill/>
                    </a:lnT>
                    <a:lnB cap="flat">
                      <a:noFill/>
                    </a:lnB>
                    <a:lnTlToBr>
                      <a:noFill/>
                    </a:lnTlToBr>
                    <a:lnBlToTr>
                      <a:noFill/>
                    </a:lnBlToTr>
                    <a:noFill/>
                  </a:tcPr>
                </a:tc>
                <a:extLst>
                  <a:ext uri="{0D108BD9-81ED-4DB2-BD59-A6C34878D82A}">
                    <a16:rowId xmlns:a16="http://schemas.microsoft.com/office/drawing/2014/main" val="10000"/>
                  </a:ext>
                </a:extLst>
              </a:tr>
            </a:tbl>
          </a:graphicData>
        </a:graphic>
      </p:graphicFrame>
    </p:spTree>
  </p:cSld>
  <p:clrMapOvr>
    <a:masterClrMapping/>
  </p:clrMapOvr>
</p:sld>
</file>

<file path=ppt/slides/slide8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 name="Footer Placeholder 1"/>
          <p:cNvSpPr>
            <a:spLocks noGrp="1"/>
          </p:cNvSpPr>
          <p:nvPr>
            <p:ph type="ftr" sz="quarter" idx="10"/>
          </p:nvPr>
        </p:nvSpPr>
        <p:spPr bwMode="auto">
          <a:xfrm>
            <a:off x="0" y="6553200"/>
            <a:ext cx="12192000" cy="304800"/>
          </a:xfrm>
          <a:prstGeom prst="rect">
            <a:avLst/>
          </a:prstGeom>
          <a:noFill/>
          <a:ln w="9525">
            <a:noFill/>
            <a:miter lim="800000"/>
            <a:headEnd/>
            <a:tailEnd/>
          </a:ln>
          <a:effectLst/>
        </p:spPr>
        <p:txBody>
          <a:bodyPr vert="horz" wrap="square" lIns="121920" tIns="60960" rIns="121920" bIns="60960" numCol="1" rtlCol="0" anchor="t" anchorCtr="0" compatLnSpc="1">
            <a:prstTxWarp prst="textNoShape">
              <a:avLst/>
            </a:prstTxWarp>
          </a:bodyPr>
          <a:lstStyle>
            <a:defPPr>
              <a:defRPr lang="en-US"/>
            </a:defPPr>
            <a:lvl1pPr algn="l" rtl="0" fontAlgn="base">
              <a:spcBef>
                <a:spcPct val="0"/>
              </a:spcBef>
              <a:spcAft>
                <a:spcPct val="0"/>
              </a:spcAft>
              <a:defRPr sz="1067" b="1" kern="1200">
                <a:solidFill>
                  <a:srgbClr val="FF3300"/>
                </a:solidFill>
                <a:latin typeface="+mj-lt"/>
                <a:ea typeface="+mn-ea"/>
                <a:cs typeface="Arial" charset="0"/>
              </a:defRPr>
            </a:lvl1pPr>
            <a:lvl2pPr marL="609585" algn="l" rtl="0" fontAlgn="base">
              <a:spcBef>
                <a:spcPct val="20000"/>
              </a:spcBef>
              <a:spcAft>
                <a:spcPct val="0"/>
              </a:spcAft>
              <a:defRPr sz="4800" kern="1200">
                <a:solidFill>
                  <a:schemeClr val="tx1"/>
                </a:solidFill>
                <a:latin typeface="Coptic" pitchFamily="2" charset="0"/>
                <a:ea typeface="+mn-ea"/>
                <a:cs typeface="Arial" charset="0"/>
              </a:defRPr>
            </a:lvl2pPr>
            <a:lvl3pPr marL="1219170" algn="l" rtl="0" fontAlgn="base">
              <a:spcBef>
                <a:spcPct val="20000"/>
              </a:spcBef>
              <a:spcAft>
                <a:spcPct val="0"/>
              </a:spcAft>
              <a:defRPr sz="4800" kern="1200">
                <a:solidFill>
                  <a:schemeClr val="tx1"/>
                </a:solidFill>
                <a:latin typeface="Coptic" pitchFamily="2" charset="0"/>
                <a:ea typeface="+mn-ea"/>
                <a:cs typeface="Arial" charset="0"/>
              </a:defRPr>
            </a:lvl3pPr>
            <a:lvl4pPr marL="1828754" algn="l" rtl="0" fontAlgn="base">
              <a:spcBef>
                <a:spcPct val="20000"/>
              </a:spcBef>
              <a:spcAft>
                <a:spcPct val="0"/>
              </a:spcAft>
              <a:defRPr sz="4800" kern="1200">
                <a:solidFill>
                  <a:schemeClr val="tx1"/>
                </a:solidFill>
                <a:latin typeface="Coptic" pitchFamily="2" charset="0"/>
                <a:ea typeface="+mn-ea"/>
                <a:cs typeface="Arial" charset="0"/>
              </a:defRPr>
            </a:lvl4pPr>
            <a:lvl5pPr marL="2438339" algn="l" rtl="0" fontAlgn="base">
              <a:spcBef>
                <a:spcPct val="20000"/>
              </a:spcBef>
              <a:spcAft>
                <a:spcPct val="0"/>
              </a:spcAft>
              <a:defRPr sz="4800" kern="1200">
                <a:solidFill>
                  <a:schemeClr val="tx1"/>
                </a:solidFill>
                <a:latin typeface="Coptic" pitchFamily="2" charset="0"/>
                <a:ea typeface="+mn-ea"/>
                <a:cs typeface="Arial" charset="0"/>
              </a:defRPr>
            </a:lvl5pPr>
            <a:lvl6pPr marL="3047924" algn="l" defTabSz="1219170" rtl="0" eaLnBrk="1" latinLnBrk="0" hangingPunct="1">
              <a:defRPr sz="4800" kern="1200">
                <a:solidFill>
                  <a:schemeClr val="tx1"/>
                </a:solidFill>
                <a:latin typeface="Coptic" pitchFamily="2" charset="0"/>
                <a:ea typeface="+mn-ea"/>
                <a:cs typeface="Arial" charset="0"/>
              </a:defRPr>
            </a:lvl6pPr>
            <a:lvl7pPr marL="3657509" algn="l" defTabSz="1219170" rtl="0" eaLnBrk="1" latinLnBrk="0" hangingPunct="1">
              <a:defRPr sz="4800" kern="1200">
                <a:solidFill>
                  <a:schemeClr val="tx1"/>
                </a:solidFill>
                <a:latin typeface="Coptic" pitchFamily="2" charset="0"/>
                <a:ea typeface="+mn-ea"/>
                <a:cs typeface="Arial" charset="0"/>
              </a:defRPr>
            </a:lvl7pPr>
            <a:lvl8pPr marL="4267093" algn="l" defTabSz="1219170" rtl="0" eaLnBrk="1" latinLnBrk="0" hangingPunct="1">
              <a:defRPr sz="4800" kern="1200">
                <a:solidFill>
                  <a:schemeClr val="tx1"/>
                </a:solidFill>
                <a:latin typeface="Coptic" pitchFamily="2" charset="0"/>
                <a:ea typeface="+mn-ea"/>
                <a:cs typeface="Arial" charset="0"/>
              </a:defRPr>
            </a:lvl8pPr>
            <a:lvl9pPr marL="4876678" algn="l" defTabSz="1219170" rtl="0" eaLnBrk="1" latinLnBrk="0" hangingPunct="1">
              <a:defRPr sz="4800" kern="1200">
                <a:solidFill>
                  <a:schemeClr val="tx1"/>
                </a:solidFill>
                <a:latin typeface="Coptic" pitchFamily="2" charset="0"/>
                <a:ea typeface="+mn-ea"/>
                <a:cs typeface="Arial" charset="0"/>
              </a:defRPr>
            </a:lvl9pPr>
          </a:lstStyle>
          <a:p>
            <a:r>
              <a:rPr lang="en-US" sz="1867"/>
              <a:t>			</a:t>
            </a:r>
            <a:endParaRPr lang="en-US" sz="1867" b="0" dirty="0">
              <a:solidFill>
                <a:schemeClr val="tx1"/>
              </a:solidFill>
            </a:endParaRPr>
          </a:p>
        </p:txBody>
      </p:sp>
      <p:graphicFrame>
        <p:nvGraphicFramePr>
          <p:cNvPr id="7628858" name="Group 58"/>
          <p:cNvGraphicFramePr>
            <a:graphicFrameLocks noGrp="1"/>
          </p:cNvGraphicFramePr>
          <p:nvPr>
            <p:extLst>
              <p:ext uri="{D42A27DB-BD31-4B8C-83A1-F6EECF244321}">
                <p14:modId xmlns:p14="http://schemas.microsoft.com/office/powerpoint/2010/main" val="1732914876"/>
              </p:ext>
            </p:extLst>
          </p:nvPr>
        </p:nvGraphicFramePr>
        <p:xfrm>
          <a:off x="335361" y="411480"/>
          <a:ext cx="11449273" cy="6797040"/>
        </p:xfrm>
        <a:graphic>
          <a:graphicData uri="http://schemas.openxmlformats.org/drawingml/2006/table">
            <a:tbl>
              <a:tblPr/>
              <a:tblGrid>
                <a:gridCol w="4248471">
                  <a:extLst>
                    <a:ext uri="{9D8B030D-6E8A-4147-A177-3AD203B41FA5}">
                      <a16:colId xmlns:a16="http://schemas.microsoft.com/office/drawing/2014/main" val="20000"/>
                    </a:ext>
                  </a:extLst>
                </a:gridCol>
                <a:gridCol w="3960440">
                  <a:extLst>
                    <a:ext uri="{9D8B030D-6E8A-4147-A177-3AD203B41FA5}">
                      <a16:colId xmlns:a16="http://schemas.microsoft.com/office/drawing/2014/main" val="20001"/>
                    </a:ext>
                  </a:extLst>
                </a:gridCol>
                <a:gridCol w="3240362">
                  <a:extLst>
                    <a:ext uri="{9D8B030D-6E8A-4147-A177-3AD203B41FA5}">
                      <a16:colId xmlns:a16="http://schemas.microsoft.com/office/drawing/2014/main" val="20002"/>
                    </a:ext>
                  </a:extLst>
                </a:gridCol>
              </a:tblGrid>
              <a:tr h="6106160">
                <a:tc>
                  <a:txBody>
                    <a:bodyPr/>
                    <a:lstStyle/>
                    <a:p>
                      <a:pPr marL="0" marR="0" lvl="0" indent="0" algn="just" defTabSz="914400" rtl="0" eaLnBrk="1" fontAlgn="base" latinLnBrk="0" hangingPunct="1">
                        <a:lnSpc>
                          <a:spcPct val="100000"/>
                        </a:lnSpc>
                        <a:spcBef>
                          <a:spcPct val="20000"/>
                        </a:spcBef>
                        <a:spcAft>
                          <a:spcPct val="0"/>
                        </a:spcAft>
                        <a:buClrTx/>
                        <a:buSzTx/>
                        <a:buFontTx/>
                        <a:buNone/>
                        <a:tabLst/>
                      </a:pPr>
                      <a:r>
                        <a:rPr kumimoji="0" lang="en-US" sz="3600" b="0" i="0" u="none" strike="noStrike" cap="none" normalizeH="0" baseline="0" dirty="0">
                          <a:ln>
                            <a:noFill/>
                          </a:ln>
                          <a:solidFill>
                            <a:schemeClr val="tx1"/>
                          </a:solidFill>
                          <a:effectLst/>
                          <a:latin typeface="Coptic1" pitchFamily="2" charset="0"/>
                          <a:cs typeface="Arial" charset="0"/>
                        </a:rPr>
                        <a:t>V/</a:t>
                      </a:r>
                      <a:r>
                        <a:rPr kumimoji="0" lang="en-US" sz="3600" b="0" i="0" u="none" strike="noStrike" cap="none" normalizeH="0" baseline="0" dirty="0" err="1">
                          <a:ln>
                            <a:noFill/>
                          </a:ln>
                          <a:solidFill>
                            <a:schemeClr val="tx1"/>
                          </a:solidFill>
                          <a:effectLst/>
                          <a:latin typeface="Coptic1" pitchFamily="2" charset="0"/>
                          <a:cs typeface="Arial" charset="0"/>
                        </a:rPr>
                        <a:t>etsop</a:t>
                      </a:r>
                      <a:r>
                        <a:rPr kumimoji="0" lang="en-US" sz="3600" b="0" i="0" u="none" strike="noStrike" cap="none" normalizeH="0" baseline="0" dirty="0">
                          <a:ln>
                            <a:noFill/>
                          </a:ln>
                          <a:solidFill>
                            <a:schemeClr val="tx1"/>
                          </a:solidFill>
                          <a:effectLst/>
                          <a:latin typeface="Coptic1" pitchFamily="2" charset="0"/>
                          <a:cs typeface="Arial" charset="0"/>
                        </a:rPr>
                        <a:t> </a:t>
                      </a:r>
                      <a:r>
                        <a:rPr kumimoji="0" lang="en-US" sz="3600" b="0" i="0" u="none" strike="noStrike" cap="none" normalizeH="0" baseline="0" dirty="0" err="1">
                          <a:ln>
                            <a:noFill/>
                          </a:ln>
                          <a:solidFill>
                            <a:schemeClr val="tx1"/>
                          </a:solidFill>
                          <a:effectLst/>
                          <a:latin typeface="Coptic1" pitchFamily="2" charset="0"/>
                          <a:cs typeface="Arial" charset="0"/>
                        </a:rPr>
                        <a:t>v~n</a:t>
                      </a:r>
                      <a:r>
                        <a:rPr kumimoji="0" lang="en-US" sz="3600" b="0" i="0" u="none" strike="noStrike" cap="none" normalizeH="0" baseline="0" dirty="0">
                          <a:ln>
                            <a:noFill/>
                          </a:ln>
                          <a:solidFill>
                            <a:schemeClr val="tx1"/>
                          </a:solidFill>
                          <a:effectLst/>
                          <a:latin typeface="Coptic1" pitchFamily="2" charset="0"/>
                          <a:cs typeface="Arial" charset="0"/>
                        </a:rPr>
                        <a:t>/b P[</a:t>
                      </a:r>
                      <a:r>
                        <a:rPr kumimoji="0" lang="en-US" sz="3600" b="0" i="0" u="none" strike="noStrike" cap="none" normalizeH="0" baseline="0" dirty="0" err="1">
                          <a:ln>
                            <a:noFill/>
                          </a:ln>
                          <a:solidFill>
                            <a:schemeClr val="tx1"/>
                          </a:solidFill>
                          <a:effectLst/>
                          <a:latin typeface="Coptic1" pitchFamily="2" charset="0"/>
                          <a:cs typeface="Arial" charset="0"/>
                        </a:rPr>
                        <a:t>oic</a:t>
                      </a:r>
                      <a:r>
                        <a:rPr kumimoji="0" lang="en-US" sz="3600" b="0" i="0" u="none" strike="noStrike" cap="none" normalizeH="0" baseline="0" dirty="0">
                          <a:ln>
                            <a:noFill/>
                          </a:ln>
                          <a:solidFill>
                            <a:schemeClr val="tx1"/>
                          </a:solidFill>
                          <a:effectLst/>
                          <a:latin typeface="Coptic1" pitchFamily="2" charset="0"/>
                          <a:cs typeface="Arial" charset="0"/>
                        </a:rPr>
                        <a:t> </a:t>
                      </a:r>
                      <a:r>
                        <a:rPr kumimoji="0" lang="en-US" sz="3600" b="0" i="0" u="none" strike="noStrike" cap="none" normalizeH="0" baseline="0" dirty="0" err="1">
                          <a:ln>
                            <a:noFill/>
                          </a:ln>
                          <a:solidFill>
                            <a:schemeClr val="tx1"/>
                          </a:solidFill>
                          <a:effectLst/>
                          <a:latin typeface="Coptic1" pitchFamily="2" charset="0"/>
                          <a:cs typeface="Arial" charset="0"/>
                        </a:rPr>
                        <a:t>Vnou</a:t>
                      </a:r>
                      <a:r>
                        <a:rPr kumimoji="0" lang="en-US" sz="3600" b="0" i="0" u="none" strike="noStrike" cap="none" normalizeH="0" baseline="0" dirty="0">
                          <a:ln>
                            <a:noFill/>
                          </a:ln>
                          <a:solidFill>
                            <a:schemeClr val="tx1"/>
                          </a:solidFill>
                          <a:effectLst/>
                          <a:latin typeface="Coptic1" pitchFamily="2" charset="0"/>
                          <a:cs typeface="Arial" charset="0"/>
                        </a:rPr>
                        <a:t>] </a:t>
                      </a:r>
                      <a:r>
                        <a:rPr kumimoji="0" lang="en-US" sz="3600" b="0" i="0" u="none" strike="noStrike" cap="none" normalizeH="0" baseline="0" dirty="0" err="1">
                          <a:ln>
                            <a:noFill/>
                          </a:ln>
                          <a:solidFill>
                            <a:schemeClr val="tx1"/>
                          </a:solidFill>
                          <a:effectLst/>
                          <a:latin typeface="Coptic1" pitchFamily="2" charset="0"/>
                          <a:cs typeface="Arial" charset="0"/>
                        </a:rPr>
                        <a:t>n~te</a:t>
                      </a:r>
                      <a:r>
                        <a:rPr kumimoji="0" lang="en-US" sz="3600" b="0" i="0" u="none" strike="noStrike" cap="none" normalizeH="0" baseline="0" dirty="0">
                          <a:ln>
                            <a:noFill/>
                          </a:ln>
                          <a:solidFill>
                            <a:schemeClr val="tx1"/>
                          </a:solidFill>
                          <a:effectLst/>
                          <a:latin typeface="Coptic1" pitchFamily="2" charset="0"/>
                          <a:cs typeface="Arial" charset="0"/>
                        </a:rPr>
                        <a:t> ]</a:t>
                      </a:r>
                      <a:r>
                        <a:rPr kumimoji="0" lang="en-US" sz="3600" b="0" i="0" u="none" strike="noStrike" cap="none" normalizeH="0" baseline="0" dirty="0" err="1">
                          <a:ln>
                            <a:noFill/>
                          </a:ln>
                          <a:solidFill>
                            <a:schemeClr val="tx1"/>
                          </a:solidFill>
                          <a:effectLst/>
                          <a:latin typeface="Coptic1" pitchFamily="2" charset="0"/>
                          <a:cs typeface="Arial" charset="0"/>
                        </a:rPr>
                        <a:t>meym</a:t>
                      </a:r>
                      <a:r>
                        <a:rPr kumimoji="0" lang="en-US" sz="3600" b="0" i="0" u="none" strike="noStrike" cap="none" normalizeH="0" baseline="0" dirty="0">
                          <a:ln>
                            <a:noFill/>
                          </a:ln>
                          <a:solidFill>
                            <a:schemeClr val="tx1"/>
                          </a:solidFill>
                          <a:effectLst/>
                          <a:latin typeface="Coptic1" pitchFamily="2" charset="0"/>
                          <a:cs typeface="Arial" charset="0"/>
                        </a:rPr>
                        <a:t>/</a:t>
                      </a:r>
                      <a:r>
                        <a:rPr kumimoji="0" lang="en-US" sz="3600" b="0" i="0" u="none" strike="noStrike" cap="none" normalizeH="0" baseline="0" dirty="0" err="1">
                          <a:ln>
                            <a:noFill/>
                          </a:ln>
                          <a:solidFill>
                            <a:schemeClr val="tx1"/>
                          </a:solidFill>
                          <a:effectLst/>
                          <a:latin typeface="Coptic1" pitchFamily="2" charset="0"/>
                          <a:cs typeface="Arial" charset="0"/>
                        </a:rPr>
                        <a:t>i</a:t>
                      </a:r>
                      <a:r>
                        <a:rPr kumimoji="0" lang="en-US" sz="3600" b="0" i="0" u="none" strike="noStrike" cap="none" normalizeH="0" baseline="0" dirty="0">
                          <a:ln>
                            <a:noFill/>
                          </a:ln>
                          <a:solidFill>
                            <a:schemeClr val="tx1"/>
                          </a:solidFill>
                          <a:effectLst/>
                          <a:latin typeface="Coptic1" pitchFamily="2" charset="0"/>
                          <a:cs typeface="Arial" charset="0"/>
                        </a:rPr>
                        <a:t>. V/</a:t>
                      </a:r>
                      <a:r>
                        <a:rPr kumimoji="0" lang="en-US" sz="3600" b="0" i="0" u="none" strike="noStrike" cap="none" normalizeH="0" baseline="0" dirty="0" err="1">
                          <a:ln>
                            <a:noFill/>
                          </a:ln>
                          <a:solidFill>
                            <a:schemeClr val="tx1"/>
                          </a:solidFill>
                          <a:effectLst/>
                          <a:latin typeface="Coptic1" pitchFamily="2" charset="0"/>
                          <a:cs typeface="Arial" charset="0"/>
                        </a:rPr>
                        <a:t>etsop</a:t>
                      </a:r>
                      <a:r>
                        <a:rPr kumimoji="0" lang="en-US" sz="3600" b="0" i="0" u="none" strike="noStrike" cap="none" normalizeH="0" baseline="0" dirty="0">
                          <a:ln>
                            <a:noFill/>
                          </a:ln>
                          <a:solidFill>
                            <a:schemeClr val="tx1"/>
                          </a:solidFill>
                          <a:effectLst/>
                          <a:latin typeface="Coptic1" pitchFamily="2" charset="0"/>
                          <a:cs typeface="Arial" charset="0"/>
                        </a:rPr>
                        <a:t> </a:t>
                      </a:r>
                      <a:r>
                        <a:rPr kumimoji="0" lang="en-US" sz="3600" b="0" i="0" u="none" strike="noStrike" cap="none" normalizeH="0" baseline="0" dirty="0" err="1">
                          <a:ln>
                            <a:noFill/>
                          </a:ln>
                          <a:solidFill>
                            <a:schemeClr val="tx1"/>
                          </a:solidFill>
                          <a:effectLst/>
                          <a:latin typeface="Coptic1" pitchFamily="2" charset="0"/>
                          <a:cs typeface="Arial" charset="0"/>
                        </a:rPr>
                        <a:t>qajwou</a:t>
                      </a:r>
                      <a:r>
                        <a:rPr kumimoji="0" lang="en-US" sz="3600" b="0" i="0" u="none" strike="noStrike" cap="none" normalizeH="0" baseline="0" dirty="0">
                          <a:ln>
                            <a:noFill/>
                          </a:ln>
                          <a:solidFill>
                            <a:schemeClr val="tx1"/>
                          </a:solidFill>
                          <a:effectLst/>
                          <a:latin typeface="Coptic1" pitchFamily="2" charset="0"/>
                          <a:cs typeface="Arial" charset="0"/>
                        </a:rPr>
                        <a:t> </a:t>
                      </a:r>
                      <a:r>
                        <a:rPr kumimoji="0" lang="en-US" sz="3600" b="0" i="0" u="none" strike="noStrike" cap="none" normalizeH="0" baseline="0" dirty="0" err="1">
                          <a:ln>
                            <a:noFill/>
                          </a:ln>
                          <a:solidFill>
                            <a:schemeClr val="tx1"/>
                          </a:solidFill>
                          <a:effectLst/>
                          <a:latin typeface="Coptic1" pitchFamily="2" charset="0"/>
                          <a:cs typeface="Arial" charset="0"/>
                        </a:rPr>
                        <a:t>n~nie~neh</a:t>
                      </a:r>
                      <a:r>
                        <a:rPr kumimoji="0" lang="en-US" sz="3600" b="0" i="0" u="none" strike="noStrike" cap="none" normalizeH="0" baseline="0" dirty="0">
                          <a:ln>
                            <a:noFill/>
                          </a:ln>
                          <a:solidFill>
                            <a:schemeClr val="tx1"/>
                          </a:solidFill>
                          <a:effectLst/>
                          <a:latin typeface="Coptic1" pitchFamily="2" charset="0"/>
                          <a:cs typeface="Arial" charset="0"/>
                        </a:rPr>
                        <a:t>: </a:t>
                      </a:r>
                      <a:r>
                        <a:rPr kumimoji="0" lang="en-US" sz="3600" b="0" i="0" u="none" strike="noStrike" cap="none" normalizeH="0" baseline="0" dirty="0" err="1">
                          <a:ln>
                            <a:noFill/>
                          </a:ln>
                          <a:solidFill>
                            <a:schemeClr val="tx1"/>
                          </a:solidFill>
                          <a:effectLst/>
                          <a:latin typeface="Coptic1" pitchFamily="2" charset="0"/>
                          <a:cs typeface="Arial" charset="0"/>
                        </a:rPr>
                        <a:t>ouoh</a:t>
                      </a:r>
                      <a:r>
                        <a:rPr kumimoji="0" lang="en-US" sz="3600" b="0" i="0" u="none" strike="noStrike" cap="none" normalizeH="0" baseline="0" dirty="0">
                          <a:ln>
                            <a:noFill/>
                          </a:ln>
                          <a:solidFill>
                            <a:schemeClr val="tx1"/>
                          </a:solidFill>
                          <a:effectLst/>
                          <a:latin typeface="Coptic1" pitchFamily="2" charset="0"/>
                          <a:cs typeface="Arial" charset="0"/>
                        </a:rPr>
                        <a:t> </a:t>
                      </a:r>
                      <a:r>
                        <a:rPr kumimoji="0" lang="en-US" sz="3600" b="0" i="0" u="none" strike="noStrike" cap="none" normalizeH="0" baseline="0" dirty="0" err="1">
                          <a:ln>
                            <a:noFill/>
                          </a:ln>
                          <a:solidFill>
                            <a:schemeClr val="tx1"/>
                          </a:solidFill>
                          <a:effectLst/>
                          <a:latin typeface="Coptic1" pitchFamily="2" charset="0"/>
                          <a:cs typeface="Arial" charset="0"/>
                        </a:rPr>
                        <a:t>etoi</a:t>
                      </a:r>
                      <a:r>
                        <a:rPr kumimoji="0" lang="en-US" sz="3600" b="0" i="0" u="none" strike="noStrike" cap="none" normalizeH="0" baseline="0" dirty="0">
                          <a:ln>
                            <a:noFill/>
                          </a:ln>
                          <a:solidFill>
                            <a:schemeClr val="tx1"/>
                          </a:solidFill>
                          <a:effectLst/>
                          <a:latin typeface="Coptic1" pitchFamily="2" charset="0"/>
                          <a:cs typeface="Arial" charset="0"/>
                        </a:rPr>
                        <a:t> </a:t>
                      </a:r>
                      <a:r>
                        <a:rPr kumimoji="0" lang="en-US" sz="3600" b="0" i="0" u="none" strike="noStrike" cap="none" normalizeH="0" baseline="0" dirty="0" err="1">
                          <a:ln>
                            <a:noFill/>
                          </a:ln>
                          <a:solidFill>
                            <a:schemeClr val="tx1"/>
                          </a:solidFill>
                          <a:effectLst/>
                          <a:latin typeface="Coptic1" pitchFamily="2" charset="0"/>
                          <a:cs typeface="Arial" charset="0"/>
                        </a:rPr>
                        <a:t>n~ouro</a:t>
                      </a:r>
                      <a:r>
                        <a:rPr kumimoji="0" lang="en-US" sz="3600" b="0" i="0" u="none" strike="noStrike" cap="none" normalizeH="0" baseline="0" dirty="0">
                          <a:ln>
                            <a:noFill/>
                          </a:ln>
                          <a:solidFill>
                            <a:schemeClr val="tx1"/>
                          </a:solidFill>
                          <a:effectLst/>
                          <a:latin typeface="Coptic1" pitchFamily="2" charset="0"/>
                          <a:cs typeface="Arial" charset="0"/>
                        </a:rPr>
                        <a:t> </a:t>
                      </a:r>
                      <a:r>
                        <a:rPr kumimoji="0" lang="en-US" sz="3600" b="0" i="0" u="none" strike="noStrike" cap="none" normalizeH="0" baseline="0" dirty="0" err="1">
                          <a:ln>
                            <a:noFill/>
                          </a:ln>
                          <a:solidFill>
                            <a:schemeClr val="tx1"/>
                          </a:solidFill>
                          <a:effectLst/>
                          <a:latin typeface="Coptic1" pitchFamily="2" charset="0"/>
                          <a:cs typeface="Arial" charset="0"/>
                        </a:rPr>
                        <a:t>sa</a:t>
                      </a:r>
                      <a:r>
                        <a:rPr kumimoji="0" lang="en-US" sz="3600" b="0" i="0" u="none" strike="noStrike" cap="none" normalizeH="0" baseline="0" dirty="0">
                          <a:ln>
                            <a:noFill/>
                          </a:ln>
                          <a:solidFill>
                            <a:schemeClr val="tx1"/>
                          </a:solidFill>
                          <a:effectLst/>
                          <a:latin typeface="Coptic1" pitchFamily="2" charset="0"/>
                          <a:cs typeface="Arial" charset="0"/>
                        </a:rPr>
                        <a:t> </a:t>
                      </a:r>
                      <a:r>
                        <a:rPr kumimoji="0" lang="en-US" sz="3600" b="0" i="0" u="none" strike="noStrike" cap="none" normalizeH="0" baseline="0" dirty="0" err="1">
                          <a:ln>
                            <a:noFill/>
                          </a:ln>
                          <a:solidFill>
                            <a:schemeClr val="tx1"/>
                          </a:solidFill>
                          <a:effectLst/>
                          <a:latin typeface="Coptic1" pitchFamily="2" charset="0"/>
                          <a:cs typeface="Arial" charset="0"/>
                        </a:rPr>
                        <a:t>e~neh</a:t>
                      </a:r>
                      <a:r>
                        <a:rPr kumimoji="0" lang="en-US" sz="3600" b="0" i="0" u="none" strike="noStrike" cap="none" normalizeH="0" baseline="0" dirty="0">
                          <a:ln>
                            <a:noFill/>
                          </a:ln>
                          <a:solidFill>
                            <a:schemeClr val="tx1"/>
                          </a:solidFill>
                          <a:effectLst/>
                          <a:latin typeface="Coptic1" pitchFamily="2" charset="0"/>
                          <a:cs typeface="Arial" charset="0"/>
                        </a:rPr>
                        <a:t>. V/</a:t>
                      </a:r>
                      <a:r>
                        <a:rPr kumimoji="0" lang="en-US" sz="3600" b="0" i="0" u="none" strike="noStrike" cap="none" normalizeH="0" baseline="0" dirty="0" err="1">
                          <a:ln>
                            <a:noFill/>
                          </a:ln>
                          <a:solidFill>
                            <a:schemeClr val="tx1"/>
                          </a:solidFill>
                          <a:effectLst/>
                          <a:latin typeface="Coptic1" pitchFamily="2" charset="0"/>
                          <a:cs typeface="Arial" charset="0"/>
                        </a:rPr>
                        <a:t>etsop</a:t>
                      </a:r>
                      <a:r>
                        <a:rPr kumimoji="0" lang="en-US" sz="3600" b="0" i="0" u="none" strike="noStrike" cap="none" normalizeH="0" baseline="0" dirty="0">
                          <a:ln>
                            <a:noFill/>
                          </a:ln>
                          <a:solidFill>
                            <a:schemeClr val="tx1"/>
                          </a:solidFill>
                          <a:effectLst/>
                          <a:latin typeface="Coptic1" pitchFamily="2" charset="0"/>
                          <a:cs typeface="Arial" charset="0"/>
                        </a:rPr>
                        <a:t> </a:t>
                      </a:r>
                      <a:r>
                        <a:rPr kumimoji="0" lang="en-US" sz="3600" b="0" i="0" u="none" strike="noStrike" cap="none" normalizeH="0" baseline="0" dirty="0" err="1">
                          <a:ln>
                            <a:noFill/>
                          </a:ln>
                          <a:solidFill>
                            <a:schemeClr val="tx1"/>
                          </a:solidFill>
                          <a:effectLst/>
                          <a:latin typeface="Coptic1" pitchFamily="2" charset="0"/>
                          <a:cs typeface="Arial" charset="0"/>
                        </a:rPr>
                        <a:t>qen</a:t>
                      </a:r>
                      <a:r>
                        <a:rPr kumimoji="0" lang="en-US" sz="3600" b="0" i="0" u="none" strike="noStrike" cap="none" normalizeH="0" baseline="0" dirty="0">
                          <a:ln>
                            <a:noFill/>
                          </a:ln>
                          <a:solidFill>
                            <a:schemeClr val="tx1"/>
                          </a:solidFill>
                          <a:effectLst/>
                          <a:latin typeface="Coptic1" pitchFamily="2" charset="0"/>
                          <a:cs typeface="Arial" charset="0"/>
                        </a:rPr>
                        <a:t> n/et[</a:t>
                      </a:r>
                      <a:r>
                        <a:rPr kumimoji="0" lang="en-US" sz="3600" b="0" i="0" u="none" strike="noStrike" cap="none" normalizeH="0" baseline="0" dirty="0" err="1">
                          <a:ln>
                            <a:noFill/>
                          </a:ln>
                          <a:solidFill>
                            <a:schemeClr val="tx1"/>
                          </a:solidFill>
                          <a:effectLst/>
                          <a:latin typeface="Coptic1" pitchFamily="2" charset="0"/>
                          <a:cs typeface="Arial" charset="0"/>
                        </a:rPr>
                        <a:t>oci</a:t>
                      </a:r>
                      <a:r>
                        <a:rPr kumimoji="0" lang="en-US" sz="3600" b="0" i="0" u="none" strike="noStrike" cap="none" normalizeH="0" baseline="0" dirty="0">
                          <a:ln>
                            <a:noFill/>
                          </a:ln>
                          <a:solidFill>
                            <a:schemeClr val="tx1"/>
                          </a:solidFill>
                          <a:effectLst/>
                          <a:latin typeface="Coptic1" pitchFamily="2" charset="0"/>
                          <a:cs typeface="Arial" charset="0"/>
                        </a:rPr>
                        <a:t>: </a:t>
                      </a:r>
                      <a:r>
                        <a:rPr kumimoji="0" lang="en-US" sz="3600" b="0" i="0" u="none" strike="noStrike" cap="none" normalizeH="0" baseline="0" dirty="0" err="1">
                          <a:ln>
                            <a:noFill/>
                          </a:ln>
                          <a:solidFill>
                            <a:schemeClr val="tx1"/>
                          </a:solidFill>
                          <a:effectLst/>
                          <a:latin typeface="Coptic1" pitchFamily="2" charset="0"/>
                          <a:cs typeface="Arial" charset="0"/>
                        </a:rPr>
                        <a:t>ouoh</a:t>
                      </a:r>
                      <a:r>
                        <a:rPr kumimoji="0" lang="en-US" sz="3600" b="0" i="0" u="none" strike="noStrike" cap="none" normalizeH="0" baseline="0" dirty="0">
                          <a:ln>
                            <a:noFill/>
                          </a:ln>
                          <a:solidFill>
                            <a:schemeClr val="tx1"/>
                          </a:solidFill>
                          <a:effectLst/>
                          <a:latin typeface="Coptic1" pitchFamily="2" charset="0"/>
                          <a:cs typeface="Arial" charset="0"/>
                        </a:rPr>
                        <a:t> </a:t>
                      </a:r>
                      <a:r>
                        <a:rPr kumimoji="0" lang="en-US" sz="3600" b="0" i="0" u="none" strike="noStrike" cap="none" normalizeH="0" baseline="0" dirty="0" err="1">
                          <a:ln>
                            <a:noFill/>
                          </a:ln>
                          <a:solidFill>
                            <a:schemeClr val="tx1"/>
                          </a:solidFill>
                          <a:effectLst/>
                          <a:latin typeface="Coptic1" pitchFamily="2" charset="0"/>
                          <a:cs typeface="Arial" charset="0"/>
                        </a:rPr>
                        <a:t>etjoust</a:t>
                      </a:r>
                      <a:r>
                        <a:rPr kumimoji="0" lang="en-US" sz="3600" b="0" i="0" u="none" strike="noStrike" cap="none" normalizeH="0" baseline="0" dirty="0">
                          <a:ln>
                            <a:noFill/>
                          </a:ln>
                          <a:solidFill>
                            <a:schemeClr val="tx1"/>
                          </a:solidFill>
                          <a:effectLst/>
                          <a:latin typeface="Coptic1" pitchFamily="2" charset="0"/>
                          <a:cs typeface="Arial" charset="0"/>
                        </a:rPr>
                        <a:t> </a:t>
                      </a:r>
                      <a:r>
                        <a:rPr kumimoji="0" lang="en-US" sz="3600" b="0" i="0" u="none" strike="noStrike" cap="none" normalizeH="0" baseline="0" dirty="0" err="1">
                          <a:ln>
                            <a:noFill/>
                          </a:ln>
                          <a:solidFill>
                            <a:schemeClr val="tx1"/>
                          </a:solidFill>
                          <a:effectLst/>
                          <a:latin typeface="Coptic1" pitchFamily="2" charset="0"/>
                          <a:cs typeface="Arial" charset="0"/>
                        </a:rPr>
                        <a:t>e~jen</a:t>
                      </a:r>
                      <a:r>
                        <a:rPr kumimoji="0" lang="en-US" sz="3600" b="0" i="0" u="none" strike="noStrike" cap="none" normalizeH="0" baseline="0" dirty="0">
                          <a:ln>
                            <a:noFill/>
                          </a:ln>
                          <a:solidFill>
                            <a:schemeClr val="tx1"/>
                          </a:solidFill>
                          <a:effectLst/>
                          <a:latin typeface="Coptic1" pitchFamily="2" charset="0"/>
                          <a:cs typeface="Arial" charset="0"/>
                        </a:rPr>
                        <a:t> n/</a:t>
                      </a:r>
                      <a:r>
                        <a:rPr kumimoji="0" lang="en-US" sz="3600" b="0" i="0" u="none" strike="noStrike" cap="none" normalizeH="0" baseline="0" dirty="0" err="1">
                          <a:ln>
                            <a:noFill/>
                          </a:ln>
                          <a:solidFill>
                            <a:schemeClr val="tx1"/>
                          </a:solidFill>
                          <a:effectLst/>
                          <a:latin typeface="Coptic1" pitchFamily="2" charset="0"/>
                          <a:cs typeface="Arial" charset="0"/>
                        </a:rPr>
                        <a:t>etyebi</a:t>
                      </a:r>
                      <a:r>
                        <a:rPr kumimoji="0" lang="en-US" sz="3600" b="0" i="0" u="none" strike="noStrike" cap="none" normalizeH="0" baseline="0" dirty="0">
                          <a:ln>
                            <a:noFill/>
                          </a:ln>
                          <a:solidFill>
                            <a:schemeClr val="tx1"/>
                          </a:solidFill>
                          <a:effectLst/>
                          <a:latin typeface="Coptic1" pitchFamily="2" charset="0"/>
                          <a:cs typeface="Arial" charset="0"/>
                        </a:rPr>
                        <a:t>/out.</a:t>
                      </a:r>
                      <a:endParaRPr kumimoji="0" lang="en-US" sz="3600" b="0" i="0" u="none" strike="noStrike" cap="none" normalizeH="0" baseline="0" dirty="0">
                        <a:ln>
                          <a:noFill/>
                        </a:ln>
                        <a:solidFill>
                          <a:schemeClr val="tx1"/>
                        </a:solidFill>
                        <a:effectLst/>
                        <a:latin typeface="Arial" charset="0"/>
                        <a:cs typeface="Arial" charset="0"/>
                      </a:endParaRPr>
                    </a:p>
                  </a:txBody>
                  <a:tcPr marL="121920" marR="121920" horzOverflow="overflow">
                    <a:lnL cap="flat">
                      <a:noFill/>
                    </a:lnL>
                    <a:lnR>
                      <a:noFill/>
                    </a:lnR>
                    <a:lnT cap="flat">
                      <a:noFill/>
                    </a:lnT>
                    <a:lnB cap="flat">
                      <a:noFill/>
                    </a:lnB>
                    <a:lnTlToBr>
                      <a:noFill/>
                    </a:lnTlToBr>
                    <a:lnBlToTr>
                      <a:noFill/>
                    </a:lnBlToTr>
                    <a:noFill/>
                  </a:tcPr>
                </a:tc>
                <a:tc>
                  <a:txBody>
                    <a:bodyPr/>
                    <a:lstStyle/>
                    <a:p>
                      <a:pPr marL="0" marR="0" lvl="0" indent="0" algn="just" defTabSz="914400" rtl="0" eaLnBrk="1" fontAlgn="base" latinLnBrk="0" hangingPunct="1">
                        <a:lnSpc>
                          <a:spcPct val="100000"/>
                        </a:lnSpc>
                        <a:spcBef>
                          <a:spcPct val="20000"/>
                        </a:spcBef>
                        <a:spcAft>
                          <a:spcPct val="0"/>
                        </a:spcAft>
                        <a:buClrTx/>
                        <a:buSzTx/>
                        <a:buFontTx/>
                        <a:buNone/>
                        <a:tabLst/>
                        <a:defRPr/>
                      </a:pPr>
                      <a:r>
                        <a:rPr kumimoji="0" lang="fr-CA" sz="3700" b="0" i="0" u="none" strike="noStrike" cap="none" normalizeH="0" baseline="0" dirty="0">
                          <a:ln>
                            <a:noFill/>
                          </a:ln>
                          <a:solidFill>
                            <a:schemeClr val="tx1"/>
                          </a:solidFill>
                          <a:effectLst/>
                          <a:latin typeface="Arial" charset="0"/>
                          <a:cs typeface="Arial" charset="0"/>
                        </a:rPr>
                        <a:t>Toi qui Es, Maître Seigneur, Dieu de vérité. Tu es depuis toujours et Tu règnes pour toute éternité. Tu habites les hauteurs et vois jusqu’au fond des abîmes.</a:t>
                      </a:r>
                    </a:p>
                  </a:txBody>
                  <a:tcPr marL="121920" marR="121920" horzOverflow="overflow">
                    <a:lnL>
                      <a:noFill/>
                    </a:lnL>
                    <a:lnR>
                      <a:noFill/>
                    </a:lnR>
                    <a:lnT cap="flat">
                      <a:noFill/>
                    </a:lnT>
                    <a:lnB cap="flat">
                      <a:noFill/>
                    </a:lnB>
                    <a:lnTlToBr>
                      <a:noFill/>
                    </a:lnTlToBr>
                    <a:lnBlToTr>
                      <a:noFill/>
                    </a:lnBlToTr>
                    <a:noFill/>
                  </a:tcPr>
                </a:tc>
                <a:tc>
                  <a:txBody>
                    <a:bodyPr/>
                    <a:lstStyle/>
                    <a:p>
                      <a:pPr marL="0" marR="0" lvl="0" indent="0" algn="just" defTabSz="914400" rtl="1" eaLnBrk="1" fontAlgn="base" latinLnBrk="0" hangingPunct="1">
                        <a:lnSpc>
                          <a:spcPct val="100000"/>
                        </a:lnSpc>
                        <a:spcBef>
                          <a:spcPct val="20000"/>
                        </a:spcBef>
                        <a:spcAft>
                          <a:spcPct val="0"/>
                        </a:spcAft>
                        <a:buClrTx/>
                        <a:buSzTx/>
                        <a:buFontTx/>
                        <a:buNone/>
                        <a:tabLst/>
                        <a:defRPr/>
                      </a:pPr>
                      <a:r>
                        <a:rPr kumimoji="0" lang="ar-SA" sz="4300" b="0" i="0" u="none" strike="noStrike" cap="none" normalizeH="0" baseline="0" dirty="0">
                          <a:ln>
                            <a:noFill/>
                          </a:ln>
                          <a:solidFill>
                            <a:schemeClr val="tx1"/>
                          </a:solidFill>
                          <a:effectLst/>
                          <a:latin typeface="Arial" charset="0"/>
                          <a:cs typeface="Arial" pitchFamily="34" charset="0"/>
                        </a:rPr>
                        <a:t>أيُها الكائنُ السيدُ الربُ إله الحق الكائنُ قبلَ الدهور والمالكُ إلى الأبد، الساكنُ </a:t>
                      </a:r>
                      <a:r>
                        <a:rPr kumimoji="0" lang="ar-SA" sz="4300" b="0" i="0" u="none" strike="noStrike" cap="none" normalizeH="0" baseline="0" dirty="0" err="1">
                          <a:ln>
                            <a:noFill/>
                          </a:ln>
                          <a:solidFill>
                            <a:schemeClr val="tx1"/>
                          </a:solidFill>
                          <a:effectLst/>
                          <a:latin typeface="Arial" charset="0"/>
                          <a:cs typeface="Arial" pitchFamily="34" charset="0"/>
                        </a:rPr>
                        <a:t>فى</a:t>
                      </a:r>
                      <a:r>
                        <a:rPr kumimoji="0" lang="ar-SA" sz="4300" b="0" i="0" u="none" strike="noStrike" cap="none" normalizeH="0" baseline="0" dirty="0">
                          <a:ln>
                            <a:noFill/>
                          </a:ln>
                          <a:solidFill>
                            <a:schemeClr val="tx1"/>
                          </a:solidFill>
                          <a:effectLst/>
                          <a:latin typeface="Arial" charset="0"/>
                          <a:cs typeface="Arial" pitchFamily="34" charset="0"/>
                        </a:rPr>
                        <a:t> </a:t>
                      </a:r>
                      <a:r>
                        <a:rPr kumimoji="0" lang="ar-SA" sz="4300" b="0" i="0" u="none" strike="noStrike" cap="none" normalizeH="0" baseline="0" dirty="0" err="1">
                          <a:ln>
                            <a:noFill/>
                          </a:ln>
                          <a:solidFill>
                            <a:schemeClr val="tx1"/>
                          </a:solidFill>
                          <a:effectLst/>
                          <a:latin typeface="Arial" charset="0"/>
                          <a:cs typeface="Arial" pitchFamily="34" charset="0"/>
                        </a:rPr>
                        <a:t>الأعالى</a:t>
                      </a:r>
                      <a:r>
                        <a:rPr kumimoji="0" lang="ar-SA" sz="4300" b="0" i="0" u="none" strike="noStrike" cap="none" normalizeH="0" baseline="0" dirty="0">
                          <a:ln>
                            <a:noFill/>
                          </a:ln>
                          <a:solidFill>
                            <a:schemeClr val="tx1"/>
                          </a:solidFill>
                          <a:effectLst/>
                          <a:latin typeface="Arial" charset="0"/>
                          <a:cs typeface="Arial" pitchFamily="34" charset="0"/>
                        </a:rPr>
                        <a:t> والناظرُ إلى المتواضعات.</a:t>
                      </a:r>
                      <a:endParaRPr kumimoji="0" lang="ar-EG" sz="4300" b="0" i="0" u="none" strike="noStrike" cap="none" normalizeH="0" baseline="0" dirty="0">
                        <a:ln>
                          <a:noFill/>
                        </a:ln>
                        <a:solidFill>
                          <a:schemeClr val="tx1"/>
                        </a:solidFill>
                        <a:effectLst/>
                        <a:latin typeface="Arial" charset="0"/>
                        <a:cs typeface="Arial" pitchFamily="34" charset="0"/>
                      </a:endParaRPr>
                    </a:p>
                    <a:p>
                      <a:pPr marL="0" marR="0" lvl="0" indent="0" algn="just" defTabSz="914400" rtl="1" eaLnBrk="1" fontAlgn="base" latinLnBrk="0" hangingPunct="1">
                        <a:lnSpc>
                          <a:spcPct val="100000"/>
                        </a:lnSpc>
                        <a:spcBef>
                          <a:spcPct val="20000"/>
                        </a:spcBef>
                        <a:spcAft>
                          <a:spcPct val="0"/>
                        </a:spcAft>
                        <a:buClrTx/>
                        <a:buSzTx/>
                        <a:buFontTx/>
                        <a:buNone/>
                        <a:tabLst/>
                      </a:pPr>
                      <a:endParaRPr kumimoji="0" lang="en-CA" sz="4300" b="0" i="0" u="none" strike="noStrike" cap="none" normalizeH="0" baseline="0" dirty="0">
                        <a:ln>
                          <a:noFill/>
                        </a:ln>
                        <a:solidFill>
                          <a:schemeClr val="tx1"/>
                        </a:solidFill>
                        <a:effectLst/>
                        <a:latin typeface="Arial" charset="0"/>
                        <a:cs typeface="Arial" pitchFamily="34" charset="0"/>
                      </a:endParaRPr>
                    </a:p>
                    <a:p>
                      <a:pPr marL="0" marR="0" lvl="0" indent="0" algn="just" defTabSz="914400" rtl="0" eaLnBrk="1" fontAlgn="base" latinLnBrk="0" hangingPunct="1">
                        <a:lnSpc>
                          <a:spcPct val="100000"/>
                        </a:lnSpc>
                        <a:spcBef>
                          <a:spcPct val="20000"/>
                        </a:spcBef>
                        <a:spcAft>
                          <a:spcPct val="0"/>
                        </a:spcAft>
                        <a:buClrTx/>
                        <a:buSzTx/>
                        <a:buFontTx/>
                        <a:buNone/>
                        <a:tabLst/>
                      </a:pPr>
                      <a:endParaRPr kumimoji="0" lang="en-US" sz="3700" b="0" i="0" u="none" strike="noStrike" cap="none" normalizeH="0" baseline="0" dirty="0">
                        <a:ln>
                          <a:noFill/>
                        </a:ln>
                        <a:solidFill>
                          <a:schemeClr val="tx1"/>
                        </a:solidFill>
                        <a:effectLst/>
                        <a:latin typeface="Arial" charset="0"/>
                        <a:cs typeface="Arial" charset="0"/>
                      </a:endParaRPr>
                    </a:p>
                  </a:txBody>
                  <a:tcPr marL="121920" marR="121920" horzOverflow="overflow">
                    <a:lnL>
                      <a:noFill/>
                    </a:lnL>
                    <a:lnR cap="flat">
                      <a:noFill/>
                    </a:lnR>
                    <a:lnT cap="flat">
                      <a:noFill/>
                    </a:lnT>
                    <a:lnB cap="flat">
                      <a:noFill/>
                    </a:lnB>
                    <a:lnTlToBr>
                      <a:noFill/>
                    </a:lnTlToBr>
                    <a:lnBlToTr>
                      <a:noFill/>
                    </a:lnBlToTr>
                    <a:noFill/>
                  </a:tcPr>
                </a:tc>
                <a:extLst>
                  <a:ext uri="{0D108BD9-81ED-4DB2-BD59-A6C34878D82A}">
                    <a16:rowId xmlns:a16="http://schemas.microsoft.com/office/drawing/2014/main" val="10000"/>
                  </a:ext>
                </a:extLst>
              </a:tr>
            </a:tbl>
          </a:graphicData>
        </a:graphic>
      </p:graphicFrame>
    </p:spTree>
  </p:cSld>
  <p:clrMapOvr>
    <a:masterClrMapping/>
  </p:clrMapOvr>
</p:sld>
</file>

<file path=ppt/slides/slide8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1273295" name="Group 79"/>
          <p:cNvGraphicFramePr>
            <a:graphicFrameLocks noGrp="1"/>
          </p:cNvGraphicFramePr>
          <p:nvPr>
            <p:ph/>
            <p:extLst>
              <p:ext uri="{D42A27DB-BD31-4B8C-83A1-F6EECF244321}">
                <p14:modId xmlns:p14="http://schemas.microsoft.com/office/powerpoint/2010/main" val="1501031238"/>
              </p:ext>
            </p:extLst>
          </p:nvPr>
        </p:nvGraphicFramePr>
        <p:xfrm>
          <a:off x="335361" y="404664"/>
          <a:ext cx="11449272" cy="5989320"/>
        </p:xfrm>
        <a:graphic>
          <a:graphicData uri="http://schemas.openxmlformats.org/drawingml/2006/table">
            <a:tbl>
              <a:tblPr/>
              <a:tblGrid>
                <a:gridCol w="4392487">
                  <a:extLst>
                    <a:ext uri="{9D8B030D-6E8A-4147-A177-3AD203B41FA5}">
                      <a16:colId xmlns:a16="http://schemas.microsoft.com/office/drawing/2014/main" val="20000"/>
                    </a:ext>
                  </a:extLst>
                </a:gridCol>
                <a:gridCol w="3828726">
                  <a:extLst>
                    <a:ext uri="{9D8B030D-6E8A-4147-A177-3AD203B41FA5}">
                      <a16:colId xmlns:a16="http://schemas.microsoft.com/office/drawing/2014/main" val="20001"/>
                    </a:ext>
                  </a:extLst>
                </a:gridCol>
                <a:gridCol w="3228059">
                  <a:extLst>
                    <a:ext uri="{9D8B030D-6E8A-4147-A177-3AD203B41FA5}">
                      <a16:colId xmlns:a16="http://schemas.microsoft.com/office/drawing/2014/main" val="20002"/>
                    </a:ext>
                  </a:extLst>
                </a:gridCol>
              </a:tblGrid>
              <a:tr h="5616624">
                <a:tc>
                  <a:txBody>
                    <a:bodyPr/>
                    <a:lstStyle/>
                    <a:p>
                      <a:pPr marL="0" marR="0" lvl="0" indent="0" algn="just" defTabSz="914400" rtl="0" eaLnBrk="1" fontAlgn="base" latinLnBrk="0" hangingPunct="1">
                        <a:lnSpc>
                          <a:spcPct val="100000"/>
                        </a:lnSpc>
                        <a:spcBef>
                          <a:spcPct val="20000"/>
                        </a:spcBef>
                        <a:spcAft>
                          <a:spcPct val="0"/>
                        </a:spcAft>
                        <a:buClrTx/>
                        <a:buSzTx/>
                        <a:buFontTx/>
                        <a:buNone/>
                        <a:tabLst/>
                        <a:defRPr/>
                      </a:pPr>
                      <a:r>
                        <a:rPr kumimoji="0" lang="en-US" sz="2700" b="0" i="0" u="none" strike="noStrike" cap="none" normalizeH="0" baseline="0" dirty="0">
                          <a:ln>
                            <a:noFill/>
                          </a:ln>
                          <a:solidFill>
                            <a:schemeClr val="tx1"/>
                          </a:solidFill>
                          <a:effectLst/>
                          <a:latin typeface="Coptic1" pitchFamily="2" charset="0"/>
                          <a:cs typeface="Arial" charset="0"/>
                        </a:rPr>
                        <a:t>V/</a:t>
                      </a:r>
                      <a:r>
                        <a:rPr kumimoji="0" lang="en-US" sz="2700" b="0" i="0" u="none" strike="noStrike" cap="none" normalizeH="0" baseline="0" dirty="0" err="1">
                          <a:ln>
                            <a:noFill/>
                          </a:ln>
                          <a:solidFill>
                            <a:schemeClr val="tx1"/>
                          </a:solidFill>
                          <a:effectLst/>
                          <a:latin typeface="Coptic1" pitchFamily="2" charset="0"/>
                          <a:cs typeface="Arial" charset="0"/>
                        </a:rPr>
                        <a:t>e~tafyamio</a:t>
                      </a:r>
                      <a:r>
                        <a:rPr kumimoji="0" lang="en-US" sz="2700" b="0" i="0" u="none" strike="noStrike" cap="none" normalizeH="0" baseline="0" dirty="0">
                          <a:ln>
                            <a:noFill/>
                          </a:ln>
                          <a:solidFill>
                            <a:schemeClr val="tx1"/>
                          </a:solidFill>
                          <a:effectLst/>
                          <a:latin typeface="Coptic1" pitchFamily="2" charset="0"/>
                          <a:cs typeface="Arial" charset="0"/>
                        </a:rPr>
                        <a:t> </a:t>
                      </a:r>
                      <a:r>
                        <a:rPr kumimoji="0" lang="en-US" sz="2700" b="0" i="0" u="none" strike="noStrike" cap="none" normalizeH="0" baseline="0" dirty="0" err="1">
                          <a:ln>
                            <a:noFill/>
                          </a:ln>
                          <a:solidFill>
                            <a:schemeClr val="tx1"/>
                          </a:solidFill>
                          <a:effectLst/>
                          <a:latin typeface="Coptic1" pitchFamily="2" charset="0"/>
                          <a:cs typeface="Arial" charset="0"/>
                        </a:rPr>
                        <a:t>n~t~ve</a:t>
                      </a:r>
                      <a:r>
                        <a:rPr kumimoji="0" lang="en-US" sz="2700" b="0" i="0" u="none" strike="noStrike" cap="none" normalizeH="0" baseline="0" dirty="0">
                          <a:ln>
                            <a:noFill/>
                          </a:ln>
                          <a:solidFill>
                            <a:schemeClr val="tx1"/>
                          </a:solidFill>
                          <a:effectLst/>
                          <a:latin typeface="Coptic1" pitchFamily="2" charset="0"/>
                          <a:cs typeface="Arial" charset="0"/>
                        </a:rPr>
                        <a:t> </a:t>
                      </a:r>
                      <a:r>
                        <a:rPr kumimoji="0" lang="en-US" sz="2700" b="0" i="0" u="none" strike="noStrike" cap="none" normalizeH="0" baseline="0" dirty="0" err="1">
                          <a:ln>
                            <a:noFill/>
                          </a:ln>
                          <a:solidFill>
                            <a:schemeClr val="tx1"/>
                          </a:solidFill>
                          <a:effectLst/>
                          <a:latin typeface="Coptic1" pitchFamily="2" charset="0"/>
                          <a:cs typeface="Arial" charset="0"/>
                        </a:rPr>
                        <a:t>nem</a:t>
                      </a:r>
                      <a:r>
                        <a:rPr kumimoji="0" lang="en-US" sz="2700" b="0" i="0" u="none" strike="noStrike" cap="none" normalizeH="0" baseline="0" dirty="0">
                          <a:ln>
                            <a:noFill/>
                          </a:ln>
                          <a:solidFill>
                            <a:schemeClr val="tx1"/>
                          </a:solidFill>
                          <a:effectLst/>
                          <a:latin typeface="Coptic1" pitchFamily="2" charset="0"/>
                          <a:cs typeface="Arial" charset="0"/>
                        </a:rPr>
                        <a:t> </a:t>
                      </a:r>
                      <a:r>
                        <a:rPr kumimoji="0" lang="en-US" sz="2700" b="0" i="0" u="none" strike="noStrike" cap="none" normalizeH="0" baseline="0" dirty="0" err="1">
                          <a:ln>
                            <a:noFill/>
                          </a:ln>
                          <a:solidFill>
                            <a:schemeClr val="tx1"/>
                          </a:solidFill>
                          <a:effectLst/>
                          <a:latin typeface="Coptic1" pitchFamily="2" charset="0"/>
                          <a:cs typeface="Arial" charset="0"/>
                        </a:rPr>
                        <a:t>p~kahi</a:t>
                      </a:r>
                      <a:r>
                        <a:rPr kumimoji="0" lang="en-US" sz="2700" b="0" i="0" u="none" strike="noStrike" cap="none" normalizeH="0" baseline="0" dirty="0">
                          <a:ln>
                            <a:noFill/>
                          </a:ln>
                          <a:solidFill>
                            <a:schemeClr val="tx1"/>
                          </a:solidFill>
                          <a:effectLst/>
                          <a:latin typeface="Coptic1" pitchFamily="2" charset="0"/>
                          <a:cs typeface="Arial" charset="0"/>
                        </a:rPr>
                        <a:t> </a:t>
                      </a:r>
                      <a:r>
                        <a:rPr kumimoji="0" lang="en-US" sz="2700" b="0" i="0" u="none" strike="noStrike" cap="none" normalizeH="0" baseline="0" dirty="0" err="1">
                          <a:ln>
                            <a:noFill/>
                          </a:ln>
                          <a:solidFill>
                            <a:schemeClr val="tx1"/>
                          </a:solidFill>
                          <a:effectLst/>
                          <a:latin typeface="Coptic1" pitchFamily="2" charset="0"/>
                          <a:cs typeface="Arial" charset="0"/>
                        </a:rPr>
                        <a:t>nem</a:t>
                      </a:r>
                      <a:r>
                        <a:rPr kumimoji="0" lang="en-US" sz="2700" b="0" i="0" u="none" strike="noStrike" cap="none" normalizeH="0" baseline="0" dirty="0">
                          <a:ln>
                            <a:noFill/>
                          </a:ln>
                          <a:solidFill>
                            <a:schemeClr val="tx1"/>
                          </a:solidFill>
                          <a:effectLst/>
                          <a:latin typeface="Coptic1" pitchFamily="2" charset="0"/>
                          <a:cs typeface="Arial" charset="0"/>
                        </a:rPr>
                        <a:t> </a:t>
                      </a:r>
                      <a:r>
                        <a:rPr kumimoji="0" lang="en-US" sz="2700" b="0" i="0" u="none" strike="noStrike" cap="none" normalizeH="0" baseline="0" dirty="0" err="1">
                          <a:ln>
                            <a:noFill/>
                          </a:ln>
                          <a:solidFill>
                            <a:schemeClr val="tx1"/>
                          </a:solidFill>
                          <a:effectLst/>
                          <a:latin typeface="Coptic1" pitchFamily="2" charset="0"/>
                          <a:cs typeface="Arial" charset="0"/>
                        </a:rPr>
                        <a:t>v~iom</a:t>
                      </a:r>
                      <a:r>
                        <a:rPr kumimoji="0" lang="en-US" sz="2700" b="0" i="0" u="none" strike="noStrike" cap="none" normalizeH="0" baseline="0" dirty="0">
                          <a:ln>
                            <a:noFill/>
                          </a:ln>
                          <a:solidFill>
                            <a:schemeClr val="tx1"/>
                          </a:solidFill>
                          <a:effectLst/>
                          <a:latin typeface="Coptic1" pitchFamily="2" charset="0"/>
                          <a:cs typeface="Arial" charset="0"/>
                        </a:rPr>
                        <a:t>: </a:t>
                      </a:r>
                      <a:r>
                        <a:rPr kumimoji="0" lang="en-US" sz="2700" b="0" i="0" u="none" strike="noStrike" cap="none" normalizeH="0" baseline="0" dirty="0" err="1">
                          <a:ln>
                            <a:noFill/>
                          </a:ln>
                          <a:solidFill>
                            <a:schemeClr val="tx1"/>
                          </a:solidFill>
                          <a:effectLst/>
                          <a:latin typeface="Coptic1" pitchFamily="2" charset="0"/>
                          <a:cs typeface="Arial" charset="0"/>
                        </a:rPr>
                        <a:t>nem</a:t>
                      </a:r>
                      <a:r>
                        <a:rPr kumimoji="0" lang="en-US" sz="2700" b="0" i="0" u="none" strike="noStrike" cap="none" normalizeH="0" baseline="0" dirty="0">
                          <a:ln>
                            <a:noFill/>
                          </a:ln>
                          <a:solidFill>
                            <a:schemeClr val="tx1"/>
                          </a:solidFill>
                          <a:effectLst/>
                          <a:latin typeface="Coptic1" pitchFamily="2" charset="0"/>
                          <a:cs typeface="Arial" charset="0"/>
                        </a:rPr>
                        <a:t> n/</a:t>
                      </a:r>
                      <a:r>
                        <a:rPr kumimoji="0" lang="en-US" sz="2700" b="0" i="0" u="none" strike="noStrike" cap="none" normalizeH="0" baseline="0" dirty="0" err="1">
                          <a:ln>
                            <a:noFill/>
                          </a:ln>
                          <a:solidFill>
                            <a:schemeClr val="tx1"/>
                          </a:solidFill>
                          <a:effectLst/>
                          <a:latin typeface="Coptic1" pitchFamily="2" charset="0"/>
                          <a:cs typeface="Arial" charset="0"/>
                        </a:rPr>
                        <a:t>e~te</a:t>
                      </a:r>
                      <a:r>
                        <a:rPr kumimoji="0" lang="en-US" sz="2700" b="0" i="0" u="none" strike="noStrike" cap="none" normalizeH="0" baseline="0" dirty="0">
                          <a:ln>
                            <a:noFill/>
                          </a:ln>
                          <a:solidFill>
                            <a:schemeClr val="tx1"/>
                          </a:solidFill>
                          <a:effectLst/>
                          <a:latin typeface="Coptic1" pitchFamily="2" charset="0"/>
                          <a:cs typeface="Arial" charset="0"/>
                        </a:rPr>
                        <a:t> </a:t>
                      </a:r>
                      <a:r>
                        <a:rPr kumimoji="0" lang="en-US" sz="2700" b="0" i="0" u="none" strike="noStrike" cap="none" normalizeH="0" baseline="0" dirty="0" err="1">
                          <a:ln>
                            <a:noFill/>
                          </a:ln>
                          <a:solidFill>
                            <a:schemeClr val="tx1"/>
                          </a:solidFill>
                          <a:effectLst/>
                          <a:latin typeface="Coptic1" pitchFamily="2" charset="0"/>
                          <a:cs typeface="Arial" charset="0"/>
                        </a:rPr>
                        <a:t>n~q</a:t>
                      </a:r>
                      <a:r>
                        <a:rPr kumimoji="0" lang="en-US" sz="2700" b="0" i="0" u="none" strike="noStrike" cap="none" normalizeH="0" baseline="0" dirty="0">
                          <a:ln>
                            <a:noFill/>
                          </a:ln>
                          <a:solidFill>
                            <a:schemeClr val="tx1"/>
                          </a:solidFill>
                          <a:effectLst/>
                          <a:latin typeface="Coptic1" pitchFamily="2" charset="0"/>
                          <a:cs typeface="Arial" charset="0"/>
                        </a:rPr>
                        <a:t>/</a:t>
                      </a:r>
                      <a:r>
                        <a:rPr kumimoji="0" lang="en-US" sz="2700" b="0" i="0" u="none" strike="noStrike" cap="none" normalizeH="0" baseline="0" dirty="0" err="1">
                          <a:ln>
                            <a:noFill/>
                          </a:ln>
                          <a:solidFill>
                            <a:schemeClr val="tx1"/>
                          </a:solidFill>
                          <a:effectLst/>
                          <a:latin typeface="Coptic1" pitchFamily="2" charset="0"/>
                          <a:cs typeface="Arial" charset="0"/>
                        </a:rPr>
                        <a:t>tou</a:t>
                      </a:r>
                      <a:r>
                        <a:rPr kumimoji="0" lang="en-US" sz="2700" b="0" i="0" u="none" strike="noStrike" cap="none" normalizeH="0" baseline="0" dirty="0">
                          <a:ln>
                            <a:noFill/>
                          </a:ln>
                          <a:solidFill>
                            <a:schemeClr val="tx1"/>
                          </a:solidFill>
                          <a:effectLst/>
                          <a:latin typeface="Coptic1" pitchFamily="2" charset="0"/>
                          <a:cs typeface="Arial" charset="0"/>
                        </a:rPr>
                        <a:t> t/</a:t>
                      </a:r>
                      <a:r>
                        <a:rPr kumimoji="0" lang="en-US" sz="2700" b="0" i="0" u="none" strike="noStrike" cap="none" normalizeH="0" baseline="0" dirty="0" err="1">
                          <a:ln>
                            <a:noFill/>
                          </a:ln>
                          <a:solidFill>
                            <a:schemeClr val="tx1"/>
                          </a:solidFill>
                          <a:effectLst/>
                          <a:latin typeface="Coptic1" pitchFamily="2" charset="0"/>
                          <a:cs typeface="Arial" charset="0"/>
                        </a:rPr>
                        <a:t>rou</a:t>
                      </a:r>
                      <a:r>
                        <a:rPr kumimoji="0" lang="en-US" sz="2700" b="0" i="0" u="none" strike="noStrike" cap="none" normalizeH="0" baseline="0" dirty="0">
                          <a:ln>
                            <a:noFill/>
                          </a:ln>
                          <a:solidFill>
                            <a:schemeClr val="tx1"/>
                          </a:solidFill>
                          <a:effectLst/>
                          <a:latin typeface="Coptic1" pitchFamily="2" charset="0"/>
                          <a:cs typeface="Arial" charset="0"/>
                        </a:rPr>
                        <a:t>.</a:t>
                      </a:r>
                      <a:r>
                        <a:rPr kumimoji="0" lang="en-US" sz="2700" b="0" i="0" u="none" strike="noStrike" cap="none" normalizeH="0" baseline="0" dirty="0">
                          <a:ln>
                            <a:noFill/>
                          </a:ln>
                          <a:solidFill>
                            <a:schemeClr val="tx1"/>
                          </a:solidFill>
                          <a:effectLst/>
                          <a:latin typeface="Arial" charset="0"/>
                          <a:ea typeface="+mn-ea"/>
                          <a:cs typeface="Arial" charset="0"/>
                        </a:rPr>
                        <a:t> </a:t>
                      </a:r>
                      <a:r>
                        <a:rPr kumimoji="0" lang="en-US" altLang="zh-CN" sz="2700" b="0" i="0" u="none" strike="noStrike" cap="none" normalizeH="0" baseline="0" dirty="0" err="1">
                          <a:ln>
                            <a:noFill/>
                          </a:ln>
                          <a:solidFill>
                            <a:schemeClr val="tx1"/>
                          </a:solidFill>
                          <a:effectLst/>
                          <a:latin typeface="Coptic1" pitchFamily="2" charset="0"/>
                          <a:ea typeface="SimSun" pitchFamily="2" charset="-122"/>
                          <a:cs typeface="Arial" charset="0"/>
                        </a:rPr>
                        <a:t>Viwt</a:t>
                      </a:r>
                      <a:r>
                        <a:rPr kumimoji="0" lang="en-US" altLang="zh-CN" sz="2700" b="0" i="0" u="none" strike="noStrike" cap="none" normalizeH="0" baseline="0" dirty="0">
                          <a:ln>
                            <a:noFill/>
                          </a:ln>
                          <a:solidFill>
                            <a:schemeClr val="tx1"/>
                          </a:solidFill>
                          <a:effectLst/>
                          <a:latin typeface="Coptic1" pitchFamily="2" charset="0"/>
                          <a:ea typeface="SimSun" pitchFamily="2" charset="-122"/>
                          <a:cs typeface="Arial" charset="0"/>
                        </a:rPr>
                        <a:t> </a:t>
                      </a:r>
                      <a:r>
                        <a:rPr kumimoji="0" lang="en-US" altLang="zh-CN" sz="2700" b="0" i="0" u="none" strike="noStrike" cap="none" normalizeH="0" baseline="0" dirty="0" err="1">
                          <a:ln>
                            <a:noFill/>
                          </a:ln>
                          <a:solidFill>
                            <a:schemeClr val="tx1"/>
                          </a:solidFill>
                          <a:effectLst/>
                          <a:latin typeface="Coptic1" pitchFamily="2" charset="0"/>
                          <a:ea typeface="SimSun" pitchFamily="2" charset="-122"/>
                          <a:cs typeface="Arial" charset="0"/>
                        </a:rPr>
                        <a:t>m~Pen</a:t>
                      </a:r>
                      <a:r>
                        <a:rPr kumimoji="0" lang="en-US" altLang="zh-CN" sz="2700" b="0" i="0" u="none" strike="noStrike" cap="none" normalizeH="0" baseline="0" dirty="0">
                          <a:ln>
                            <a:noFill/>
                          </a:ln>
                          <a:solidFill>
                            <a:schemeClr val="tx1"/>
                          </a:solidFill>
                          <a:effectLst/>
                          <a:latin typeface="Coptic1" pitchFamily="2" charset="0"/>
                          <a:ea typeface="SimSun" pitchFamily="2" charset="-122"/>
                          <a:cs typeface="Arial" charset="0"/>
                        </a:rPr>
                        <a:t>[</a:t>
                      </a:r>
                      <a:r>
                        <a:rPr kumimoji="0" lang="en-US" altLang="zh-CN" sz="2700" b="0" i="0" u="none" strike="noStrike" cap="none" normalizeH="0" baseline="0" dirty="0" err="1">
                          <a:ln>
                            <a:noFill/>
                          </a:ln>
                          <a:solidFill>
                            <a:schemeClr val="tx1"/>
                          </a:solidFill>
                          <a:effectLst/>
                          <a:latin typeface="Coptic1" pitchFamily="2" charset="0"/>
                          <a:ea typeface="SimSun" pitchFamily="2" charset="-122"/>
                          <a:cs typeface="Arial" charset="0"/>
                        </a:rPr>
                        <a:t>oic</a:t>
                      </a:r>
                      <a:r>
                        <a:rPr kumimoji="0" lang="en-US" altLang="zh-CN" sz="2700" b="0" i="0" u="none" strike="noStrike" cap="none" normalizeH="0" baseline="0" dirty="0">
                          <a:ln>
                            <a:noFill/>
                          </a:ln>
                          <a:solidFill>
                            <a:schemeClr val="tx1"/>
                          </a:solidFill>
                          <a:effectLst/>
                          <a:latin typeface="Coptic1" pitchFamily="2" charset="0"/>
                          <a:ea typeface="SimSun" pitchFamily="2" charset="-122"/>
                          <a:cs typeface="Arial" charset="0"/>
                        </a:rPr>
                        <a:t> </a:t>
                      </a:r>
                      <a:r>
                        <a:rPr kumimoji="0" lang="en-US" altLang="zh-CN" sz="2700" b="0" i="0" u="none" strike="noStrike" cap="none" normalizeH="0" baseline="0" dirty="0" err="1">
                          <a:ln>
                            <a:noFill/>
                          </a:ln>
                          <a:solidFill>
                            <a:schemeClr val="tx1"/>
                          </a:solidFill>
                          <a:effectLst/>
                          <a:latin typeface="Coptic1" pitchFamily="2" charset="0"/>
                          <a:ea typeface="SimSun" pitchFamily="2" charset="-122"/>
                          <a:cs typeface="Arial" charset="0"/>
                        </a:rPr>
                        <a:t>ouoh</a:t>
                      </a:r>
                      <a:r>
                        <a:rPr kumimoji="0" lang="en-US" altLang="zh-CN" sz="2700" b="0" i="0" u="none" strike="noStrike" cap="none" normalizeH="0" baseline="0" dirty="0">
                          <a:ln>
                            <a:noFill/>
                          </a:ln>
                          <a:solidFill>
                            <a:schemeClr val="tx1"/>
                          </a:solidFill>
                          <a:effectLst/>
                          <a:latin typeface="Coptic1" pitchFamily="2" charset="0"/>
                          <a:ea typeface="SimSun" pitchFamily="2" charset="-122"/>
                          <a:cs typeface="Arial" charset="0"/>
                        </a:rPr>
                        <a:t> </a:t>
                      </a:r>
                      <a:r>
                        <a:rPr kumimoji="0" lang="en-US" altLang="zh-CN" sz="2700" b="0" i="0" u="none" strike="noStrike" cap="none" normalizeH="0" baseline="0" dirty="0" err="1">
                          <a:ln>
                            <a:noFill/>
                          </a:ln>
                          <a:solidFill>
                            <a:schemeClr val="tx1"/>
                          </a:solidFill>
                          <a:effectLst/>
                          <a:latin typeface="Coptic1" pitchFamily="2" charset="0"/>
                          <a:ea typeface="SimSun" pitchFamily="2" charset="-122"/>
                          <a:cs typeface="Arial" charset="0"/>
                        </a:rPr>
                        <a:t>Pennou</a:t>
                      </a:r>
                      <a:r>
                        <a:rPr kumimoji="0" lang="en-US" altLang="zh-CN" sz="2700" b="0" i="0" u="none" strike="noStrike" cap="none" normalizeH="0" baseline="0" dirty="0">
                          <a:ln>
                            <a:noFill/>
                          </a:ln>
                          <a:solidFill>
                            <a:schemeClr val="tx1"/>
                          </a:solidFill>
                          <a:effectLst/>
                          <a:latin typeface="Coptic1" pitchFamily="2" charset="0"/>
                          <a:ea typeface="SimSun" pitchFamily="2" charset="-122"/>
                          <a:cs typeface="Arial" charset="0"/>
                        </a:rPr>
                        <a:t>] </a:t>
                      </a:r>
                      <a:r>
                        <a:rPr kumimoji="0" lang="en-US" altLang="zh-CN" sz="2700" b="0" i="0" u="none" strike="noStrike" cap="none" normalizeH="0" baseline="0" dirty="0" err="1">
                          <a:ln>
                            <a:noFill/>
                          </a:ln>
                          <a:solidFill>
                            <a:schemeClr val="tx1"/>
                          </a:solidFill>
                          <a:effectLst/>
                          <a:latin typeface="Coptic1" pitchFamily="2" charset="0"/>
                          <a:ea typeface="SimSun" pitchFamily="2" charset="-122"/>
                          <a:cs typeface="Arial" charset="0"/>
                        </a:rPr>
                        <a:t>ouoh</a:t>
                      </a:r>
                      <a:r>
                        <a:rPr kumimoji="0" lang="en-US" altLang="zh-CN" sz="2700" b="0" i="0" u="none" strike="noStrike" cap="none" normalizeH="0" baseline="0" dirty="0">
                          <a:ln>
                            <a:noFill/>
                          </a:ln>
                          <a:solidFill>
                            <a:schemeClr val="tx1"/>
                          </a:solidFill>
                          <a:effectLst/>
                          <a:latin typeface="Coptic1" pitchFamily="2" charset="0"/>
                          <a:ea typeface="SimSun" pitchFamily="2" charset="-122"/>
                          <a:cs typeface="Arial" charset="0"/>
                        </a:rPr>
                        <a:t> </a:t>
                      </a:r>
                      <a:r>
                        <a:rPr kumimoji="0" lang="en-US" altLang="zh-CN" sz="2700" b="0" i="0" u="none" strike="noStrike" cap="none" normalizeH="0" baseline="0" dirty="0" err="1">
                          <a:ln>
                            <a:noFill/>
                          </a:ln>
                          <a:solidFill>
                            <a:schemeClr val="tx1"/>
                          </a:solidFill>
                          <a:effectLst/>
                          <a:latin typeface="Coptic1" pitchFamily="2" charset="0"/>
                          <a:ea typeface="SimSun" pitchFamily="2" charset="-122"/>
                          <a:cs typeface="Arial" charset="0"/>
                        </a:rPr>
                        <a:t>Pencwt</a:t>
                      </a:r>
                      <a:r>
                        <a:rPr kumimoji="0" lang="en-US" altLang="zh-CN" sz="2700" b="0" i="0" u="none" strike="noStrike" cap="none" normalizeH="0" baseline="0" dirty="0">
                          <a:ln>
                            <a:noFill/>
                          </a:ln>
                          <a:solidFill>
                            <a:schemeClr val="tx1"/>
                          </a:solidFill>
                          <a:effectLst/>
                          <a:latin typeface="Coptic1" pitchFamily="2" charset="0"/>
                          <a:ea typeface="SimSun" pitchFamily="2" charset="-122"/>
                          <a:cs typeface="Arial" charset="0"/>
                        </a:rPr>
                        <a:t>/r I/</a:t>
                      </a:r>
                      <a:r>
                        <a:rPr kumimoji="0" lang="en-US" altLang="zh-CN" sz="2700" b="0" i="0" u="none" strike="noStrike" cap="none" normalizeH="0" baseline="0" dirty="0" err="1">
                          <a:ln>
                            <a:noFill/>
                          </a:ln>
                          <a:solidFill>
                            <a:schemeClr val="tx1"/>
                          </a:solidFill>
                          <a:effectLst/>
                          <a:latin typeface="Coptic1" pitchFamily="2" charset="0"/>
                          <a:ea typeface="SimSun" pitchFamily="2" charset="-122"/>
                          <a:cs typeface="Arial" charset="0"/>
                        </a:rPr>
                        <a:t>couc</a:t>
                      </a:r>
                      <a:r>
                        <a:rPr kumimoji="0" lang="en-US" altLang="zh-CN" sz="2700" b="0" i="0" u="none" strike="noStrike" cap="none" normalizeH="0" baseline="0" dirty="0">
                          <a:ln>
                            <a:noFill/>
                          </a:ln>
                          <a:solidFill>
                            <a:schemeClr val="tx1"/>
                          </a:solidFill>
                          <a:effectLst/>
                          <a:latin typeface="Coptic1" pitchFamily="2" charset="0"/>
                          <a:ea typeface="SimSun" pitchFamily="2" charset="-122"/>
                          <a:cs typeface="Arial" charset="0"/>
                        </a:rPr>
                        <a:t> Pi,~</a:t>
                      </a:r>
                      <a:r>
                        <a:rPr kumimoji="0" lang="en-US" altLang="zh-CN" sz="2700" b="0" i="0" u="none" strike="noStrike" cap="none" normalizeH="0" baseline="0" dirty="0" err="1">
                          <a:ln>
                            <a:noFill/>
                          </a:ln>
                          <a:solidFill>
                            <a:schemeClr val="tx1"/>
                          </a:solidFill>
                          <a:effectLst/>
                          <a:latin typeface="Coptic1" pitchFamily="2" charset="0"/>
                          <a:ea typeface="SimSun" pitchFamily="2" charset="-122"/>
                          <a:cs typeface="Arial" charset="0"/>
                        </a:rPr>
                        <a:t>rictoc</a:t>
                      </a:r>
                      <a:r>
                        <a:rPr kumimoji="0" lang="en-US" altLang="zh-CN" sz="2700" b="0" i="0" u="none" strike="noStrike" cap="none" normalizeH="0" baseline="0" dirty="0">
                          <a:ln>
                            <a:noFill/>
                          </a:ln>
                          <a:solidFill>
                            <a:schemeClr val="tx1"/>
                          </a:solidFill>
                          <a:effectLst/>
                          <a:latin typeface="Coptic1" pitchFamily="2" charset="0"/>
                          <a:ea typeface="SimSun" pitchFamily="2" charset="-122"/>
                          <a:cs typeface="Arial" charset="0"/>
                        </a:rPr>
                        <a:t>.  </a:t>
                      </a:r>
                      <a:r>
                        <a:rPr kumimoji="0" lang="en-US" altLang="zh-CN" sz="2700" b="0" i="0" u="none" strike="noStrike" cap="none" normalizeH="0" baseline="0" dirty="0" err="1">
                          <a:ln>
                            <a:noFill/>
                          </a:ln>
                          <a:solidFill>
                            <a:schemeClr val="tx1"/>
                          </a:solidFill>
                          <a:effectLst/>
                          <a:latin typeface="Coptic1" pitchFamily="2" charset="0"/>
                          <a:ea typeface="SimSun" pitchFamily="2" charset="-122"/>
                          <a:cs typeface="Arial" charset="0"/>
                        </a:rPr>
                        <a:t>Vai</a:t>
                      </a:r>
                      <a:r>
                        <a:rPr kumimoji="0" lang="en-US" altLang="zh-CN" sz="2700" b="0" i="0" u="none" strike="noStrike" cap="none" normalizeH="0" baseline="0" dirty="0">
                          <a:ln>
                            <a:noFill/>
                          </a:ln>
                          <a:solidFill>
                            <a:schemeClr val="tx1"/>
                          </a:solidFill>
                          <a:effectLst/>
                          <a:latin typeface="Coptic1" pitchFamily="2" charset="0"/>
                          <a:ea typeface="SimSun" pitchFamily="2" charset="-122"/>
                          <a:cs typeface="Arial" charset="0"/>
                        </a:rPr>
                        <a:t> </a:t>
                      </a:r>
                      <a:r>
                        <a:rPr kumimoji="0" lang="en-US" altLang="zh-CN" sz="2700" b="0" i="0" u="none" strike="noStrike" cap="none" normalizeH="0" baseline="0" dirty="0" err="1">
                          <a:ln>
                            <a:noFill/>
                          </a:ln>
                          <a:solidFill>
                            <a:schemeClr val="tx1"/>
                          </a:solidFill>
                          <a:effectLst/>
                          <a:latin typeface="Coptic1" pitchFamily="2" charset="0"/>
                          <a:ea typeface="SimSun" pitchFamily="2" charset="-122"/>
                          <a:cs typeface="Arial" charset="0"/>
                        </a:rPr>
                        <a:t>e~takyamio</a:t>
                      </a:r>
                      <a:r>
                        <a:rPr kumimoji="0" lang="en-US" altLang="zh-CN" sz="2700" b="0" i="0" u="none" strike="noStrike" cap="none" normalizeH="0" baseline="0" dirty="0">
                          <a:ln>
                            <a:noFill/>
                          </a:ln>
                          <a:solidFill>
                            <a:schemeClr val="tx1"/>
                          </a:solidFill>
                          <a:effectLst/>
                          <a:latin typeface="Coptic1" pitchFamily="2" charset="0"/>
                          <a:ea typeface="SimSun" pitchFamily="2" charset="-122"/>
                          <a:cs typeface="Arial" charset="0"/>
                        </a:rPr>
                        <a:t>~ </a:t>
                      </a:r>
                      <a:r>
                        <a:rPr kumimoji="0" lang="en-US" altLang="zh-CN" sz="2700" b="0" i="0" u="none" strike="noStrike" cap="none" normalizeH="0" baseline="0" dirty="0" err="1">
                          <a:ln>
                            <a:noFill/>
                          </a:ln>
                          <a:solidFill>
                            <a:schemeClr val="tx1"/>
                          </a:solidFill>
                          <a:effectLst/>
                          <a:latin typeface="Coptic1" pitchFamily="2" charset="0"/>
                          <a:ea typeface="SimSun" pitchFamily="2" charset="-122"/>
                          <a:cs typeface="Arial" charset="0"/>
                        </a:rPr>
                        <a:t>m~p~t</a:t>
                      </a:r>
                      <a:r>
                        <a:rPr kumimoji="0" lang="en-US" altLang="zh-CN" sz="2700" b="0" i="0" u="none" strike="noStrike" cap="none" normalizeH="0" baseline="0" dirty="0">
                          <a:ln>
                            <a:noFill/>
                          </a:ln>
                          <a:solidFill>
                            <a:schemeClr val="tx1"/>
                          </a:solidFill>
                          <a:effectLst/>
                          <a:latin typeface="Coptic1" pitchFamily="2" charset="0"/>
                          <a:ea typeface="SimSun" pitchFamily="2" charset="-122"/>
                          <a:cs typeface="Arial" charset="0"/>
                        </a:rPr>
                        <a:t>/rf </a:t>
                      </a:r>
                      <a:r>
                        <a:rPr kumimoji="0" lang="en-US" altLang="zh-CN" sz="2700" b="0" i="0" u="none" strike="noStrike" cap="none" normalizeH="0" baseline="0" dirty="0" err="1">
                          <a:ln>
                            <a:noFill/>
                          </a:ln>
                          <a:solidFill>
                            <a:schemeClr val="tx1"/>
                          </a:solidFill>
                          <a:effectLst/>
                          <a:latin typeface="Coptic1" pitchFamily="2" charset="0"/>
                          <a:ea typeface="SimSun" pitchFamily="2" charset="-122"/>
                          <a:cs typeface="Arial" charset="0"/>
                        </a:rPr>
                        <a:t>e~bolhitotf</a:t>
                      </a:r>
                      <a:r>
                        <a:rPr kumimoji="0" lang="en-US" altLang="zh-CN" sz="2700" b="0" i="0" u="none" strike="noStrike" cap="none" normalizeH="0" baseline="0" dirty="0">
                          <a:ln>
                            <a:noFill/>
                          </a:ln>
                          <a:solidFill>
                            <a:schemeClr val="tx1"/>
                          </a:solidFill>
                          <a:effectLst/>
                          <a:latin typeface="Coptic1" pitchFamily="2" charset="0"/>
                          <a:ea typeface="SimSun" pitchFamily="2" charset="-122"/>
                          <a:cs typeface="Arial" charset="0"/>
                        </a:rPr>
                        <a:t>: n/</a:t>
                      </a:r>
                      <a:r>
                        <a:rPr kumimoji="0" lang="en-US" altLang="zh-CN" sz="2700" b="0" i="0" u="none" strike="noStrike" cap="none" normalizeH="0" baseline="0" dirty="0" err="1">
                          <a:ln>
                            <a:noFill/>
                          </a:ln>
                          <a:solidFill>
                            <a:schemeClr val="tx1"/>
                          </a:solidFill>
                          <a:effectLst/>
                          <a:latin typeface="Coptic1" pitchFamily="2" charset="0"/>
                          <a:ea typeface="SimSun" pitchFamily="2" charset="-122"/>
                          <a:cs typeface="Arial" charset="0"/>
                        </a:rPr>
                        <a:t>e~tounau</a:t>
                      </a:r>
                      <a:r>
                        <a:rPr kumimoji="0" lang="en-US" altLang="zh-CN" sz="2700" b="0" i="0" u="none" strike="noStrike" cap="none" normalizeH="0" baseline="0" dirty="0">
                          <a:ln>
                            <a:noFill/>
                          </a:ln>
                          <a:solidFill>
                            <a:schemeClr val="tx1"/>
                          </a:solidFill>
                          <a:effectLst/>
                          <a:latin typeface="Coptic1" pitchFamily="2" charset="0"/>
                          <a:ea typeface="SimSun" pitchFamily="2" charset="-122"/>
                          <a:cs typeface="Arial" charset="0"/>
                        </a:rPr>
                        <a:t> </a:t>
                      </a:r>
                      <a:r>
                        <a:rPr kumimoji="0" lang="en-US" altLang="zh-CN" sz="2700" b="0" i="0" u="none" strike="noStrike" cap="none" normalizeH="0" baseline="0" dirty="0" err="1">
                          <a:ln>
                            <a:noFill/>
                          </a:ln>
                          <a:solidFill>
                            <a:schemeClr val="tx1"/>
                          </a:solidFill>
                          <a:effectLst/>
                          <a:latin typeface="Coptic1" pitchFamily="2" charset="0"/>
                          <a:ea typeface="SimSun" pitchFamily="2" charset="-122"/>
                          <a:cs typeface="Arial" charset="0"/>
                        </a:rPr>
                        <a:t>e~rwou</a:t>
                      </a:r>
                      <a:r>
                        <a:rPr kumimoji="0" lang="en-US" altLang="zh-CN" sz="2700" b="0" i="0" u="none" strike="noStrike" cap="none" normalizeH="0" baseline="0" dirty="0">
                          <a:ln>
                            <a:noFill/>
                          </a:ln>
                          <a:solidFill>
                            <a:schemeClr val="tx1"/>
                          </a:solidFill>
                          <a:effectLst/>
                          <a:latin typeface="Coptic1" pitchFamily="2" charset="0"/>
                          <a:ea typeface="SimSun" pitchFamily="2" charset="-122"/>
                          <a:cs typeface="Arial" charset="0"/>
                        </a:rPr>
                        <a:t> </a:t>
                      </a:r>
                      <a:r>
                        <a:rPr kumimoji="0" lang="en-US" altLang="zh-CN" sz="2700" b="0" i="0" u="none" strike="noStrike" cap="none" normalizeH="0" baseline="0" dirty="0" err="1">
                          <a:ln>
                            <a:noFill/>
                          </a:ln>
                          <a:solidFill>
                            <a:schemeClr val="tx1"/>
                          </a:solidFill>
                          <a:effectLst/>
                          <a:latin typeface="Coptic1" pitchFamily="2" charset="0"/>
                          <a:ea typeface="SimSun" pitchFamily="2" charset="-122"/>
                          <a:cs typeface="Arial" charset="0"/>
                        </a:rPr>
                        <a:t>nem</a:t>
                      </a:r>
                      <a:r>
                        <a:rPr kumimoji="0" lang="en-US" altLang="zh-CN" sz="2700" b="0" i="0" u="none" strike="noStrike" cap="none" normalizeH="0" baseline="0" dirty="0">
                          <a:ln>
                            <a:noFill/>
                          </a:ln>
                          <a:solidFill>
                            <a:schemeClr val="tx1"/>
                          </a:solidFill>
                          <a:effectLst/>
                          <a:latin typeface="Coptic1" pitchFamily="2" charset="0"/>
                          <a:ea typeface="SimSun" pitchFamily="2" charset="-122"/>
                          <a:cs typeface="Arial" charset="0"/>
                        </a:rPr>
                        <a:t> n/</a:t>
                      </a:r>
                      <a:r>
                        <a:rPr kumimoji="0" lang="en-US" altLang="zh-CN" sz="2700" b="0" i="0" u="none" strike="noStrike" cap="none" normalizeH="0" baseline="0" dirty="0" err="1">
                          <a:ln>
                            <a:noFill/>
                          </a:ln>
                          <a:solidFill>
                            <a:schemeClr val="tx1"/>
                          </a:solidFill>
                          <a:effectLst/>
                          <a:latin typeface="Coptic1" pitchFamily="2" charset="0"/>
                          <a:ea typeface="SimSun" pitchFamily="2" charset="-122"/>
                          <a:cs typeface="Arial" charset="0"/>
                        </a:rPr>
                        <a:t>e~te</a:t>
                      </a:r>
                      <a:r>
                        <a:rPr kumimoji="0" lang="en-US" altLang="zh-CN" sz="2700" b="0" i="0" u="none" strike="noStrike" cap="none" normalizeH="0" baseline="0" dirty="0">
                          <a:ln>
                            <a:noFill/>
                          </a:ln>
                          <a:solidFill>
                            <a:schemeClr val="tx1"/>
                          </a:solidFill>
                          <a:effectLst/>
                          <a:latin typeface="Coptic1" pitchFamily="2" charset="0"/>
                          <a:ea typeface="SimSun" pitchFamily="2" charset="-122"/>
                          <a:cs typeface="Arial" charset="0"/>
                        </a:rPr>
                        <a:t> </a:t>
                      </a:r>
                      <a:r>
                        <a:rPr kumimoji="0" lang="en-US" altLang="zh-CN" sz="2700" b="0" i="0" u="none" strike="noStrike" cap="none" normalizeH="0" baseline="0" dirty="0" err="1">
                          <a:ln>
                            <a:noFill/>
                          </a:ln>
                          <a:solidFill>
                            <a:schemeClr val="tx1"/>
                          </a:solidFill>
                          <a:effectLst/>
                          <a:latin typeface="Coptic1" pitchFamily="2" charset="0"/>
                          <a:ea typeface="SimSun" pitchFamily="2" charset="-122"/>
                          <a:cs typeface="Arial" charset="0"/>
                        </a:rPr>
                        <a:t>n~cenau</a:t>
                      </a:r>
                      <a:r>
                        <a:rPr kumimoji="0" lang="en-US" altLang="zh-CN" sz="2700" b="0" i="0" u="none" strike="noStrike" cap="none" normalizeH="0" baseline="0" dirty="0">
                          <a:ln>
                            <a:noFill/>
                          </a:ln>
                          <a:solidFill>
                            <a:schemeClr val="tx1"/>
                          </a:solidFill>
                          <a:effectLst/>
                          <a:latin typeface="Coptic1" pitchFamily="2" charset="0"/>
                          <a:ea typeface="SimSun" pitchFamily="2" charset="-122"/>
                          <a:cs typeface="Arial" charset="0"/>
                        </a:rPr>
                        <a:t> </a:t>
                      </a:r>
                      <a:r>
                        <a:rPr kumimoji="0" lang="en-US" altLang="zh-CN" sz="2700" b="0" i="0" u="none" strike="noStrike" cap="none" normalizeH="0" baseline="0" dirty="0" err="1">
                          <a:ln>
                            <a:noFill/>
                          </a:ln>
                          <a:solidFill>
                            <a:schemeClr val="tx1"/>
                          </a:solidFill>
                          <a:effectLst/>
                          <a:latin typeface="Coptic1" pitchFamily="2" charset="0"/>
                          <a:ea typeface="SimSun" pitchFamily="2" charset="-122"/>
                          <a:cs typeface="Arial" charset="0"/>
                        </a:rPr>
                        <a:t>e~rwou</a:t>
                      </a:r>
                      <a:r>
                        <a:rPr kumimoji="0" lang="en-US" altLang="zh-CN" sz="2700" b="0" i="0" u="none" strike="noStrike" cap="none" normalizeH="0" baseline="0" dirty="0">
                          <a:ln>
                            <a:noFill/>
                          </a:ln>
                          <a:solidFill>
                            <a:schemeClr val="tx1"/>
                          </a:solidFill>
                          <a:effectLst/>
                          <a:latin typeface="Coptic1" pitchFamily="2" charset="0"/>
                          <a:ea typeface="SimSun" pitchFamily="2" charset="-122"/>
                          <a:cs typeface="Arial" charset="0"/>
                        </a:rPr>
                        <a:t> an.  V/</a:t>
                      </a:r>
                      <a:r>
                        <a:rPr kumimoji="0" lang="en-US" altLang="zh-CN" sz="2700" b="0" i="0" u="none" strike="noStrike" cap="none" normalizeH="0" baseline="0" dirty="0" err="1">
                          <a:ln>
                            <a:noFill/>
                          </a:ln>
                          <a:solidFill>
                            <a:schemeClr val="tx1"/>
                          </a:solidFill>
                          <a:effectLst/>
                          <a:latin typeface="Coptic1" pitchFamily="2" charset="0"/>
                          <a:ea typeface="SimSun" pitchFamily="2" charset="-122"/>
                          <a:cs typeface="Arial" charset="0"/>
                        </a:rPr>
                        <a:t>ethemci</a:t>
                      </a:r>
                      <a:r>
                        <a:rPr kumimoji="0" lang="en-US" altLang="zh-CN" sz="2700" b="0" i="0" u="none" strike="noStrike" cap="none" normalizeH="0" baseline="0" dirty="0">
                          <a:ln>
                            <a:noFill/>
                          </a:ln>
                          <a:solidFill>
                            <a:schemeClr val="tx1"/>
                          </a:solidFill>
                          <a:effectLst/>
                          <a:latin typeface="Coptic1" pitchFamily="2" charset="0"/>
                          <a:ea typeface="SimSun" pitchFamily="2" charset="-122"/>
                          <a:cs typeface="Arial" charset="0"/>
                        </a:rPr>
                        <a:t> </a:t>
                      </a:r>
                      <a:r>
                        <a:rPr kumimoji="0" lang="en-US" altLang="zh-CN" sz="2700" b="0" i="0" u="none" strike="noStrike" cap="none" normalizeH="0" baseline="0" dirty="0" err="1">
                          <a:ln>
                            <a:noFill/>
                          </a:ln>
                          <a:solidFill>
                            <a:schemeClr val="tx1"/>
                          </a:solidFill>
                          <a:effectLst/>
                          <a:latin typeface="Coptic1" pitchFamily="2" charset="0"/>
                          <a:ea typeface="SimSun" pitchFamily="2" charset="-122"/>
                          <a:cs typeface="Arial" charset="0"/>
                        </a:rPr>
                        <a:t>hijen</a:t>
                      </a:r>
                      <a:r>
                        <a:rPr kumimoji="0" lang="en-US" altLang="zh-CN" sz="2700" b="0" i="0" u="none" strike="noStrike" cap="none" normalizeH="0" baseline="0" dirty="0">
                          <a:ln>
                            <a:noFill/>
                          </a:ln>
                          <a:solidFill>
                            <a:schemeClr val="tx1"/>
                          </a:solidFill>
                          <a:effectLst/>
                          <a:latin typeface="Coptic1" pitchFamily="2" charset="0"/>
                          <a:ea typeface="SimSun" pitchFamily="2" charset="-122"/>
                          <a:cs typeface="Arial" charset="0"/>
                        </a:rPr>
                        <a:t> </a:t>
                      </a:r>
                      <a:r>
                        <a:rPr kumimoji="0" lang="en-US" altLang="zh-CN" sz="2700" b="0" i="0" u="none" strike="noStrike" cap="none" normalizeH="0" baseline="0" dirty="0" err="1">
                          <a:ln>
                            <a:noFill/>
                          </a:ln>
                          <a:solidFill>
                            <a:schemeClr val="tx1"/>
                          </a:solidFill>
                          <a:effectLst/>
                          <a:latin typeface="Coptic1" pitchFamily="2" charset="0"/>
                          <a:ea typeface="SimSun" pitchFamily="2" charset="-122"/>
                          <a:cs typeface="Arial" charset="0"/>
                        </a:rPr>
                        <a:t>piy~ronoc</a:t>
                      </a:r>
                      <a:r>
                        <a:rPr kumimoji="0" lang="en-US" altLang="zh-CN" sz="2700" b="0" i="0" u="none" strike="noStrike" cap="none" normalizeH="0" baseline="0" dirty="0">
                          <a:ln>
                            <a:noFill/>
                          </a:ln>
                          <a:solidFill>
                            <a:schemeClr val="tx1"/>
                          </a:solidFill>
                          <a:effectLst/>
                          <a:latin typeface="Coptic1" pitchFamily="2" charset="0"/>
                          <a:ea typeface="SimSun" pitchFamily="2" charset="-122"/>
                          <a:cs typeface="Arial" charset="0"/>
                        </a:rPr>
                        <a:t> </a:t>
                      </a:r>
                      <a:r>
                        <a:rPr kumimoji="0" lang="en-US" altLang="zh-CN" sz="2700" b="0" i="0" u="none" strike="noStrike" cap="none" normalizeH="0" baseline="0" dirty="0" err="1">
                          <a:ln>
                            <a:noFill/>
                          </a:ln>
                          <a:solidFill>
                            <a:schemeClr val="tx1"/>
                          </a:solidFill>
                          <a:effectLst/>
                          <a:latin typeface="Coptic1" pitchFamily="2" charset="0"/>
                          <a:ea typeface="SimSun" pitchFamily="2" charset="-122"/>
                          <a:cs typeface="Arial" charset="0"/>
                        </a:rPr>
                        <a:t>n~te</a:t>
                      </a:r>
                      <a:r>
                        <a:rPr kumimoji="0" lang="en-US" altLang="zh-CN" sz="2700" b="0" i="0" u="none" strike="noStrike" cap="none" normalizeH="0" baseline="0" dirty="0">
                          <a:ln>
                            <a:noFill/>
                          </a:ln>
                          <a:solidFill>
                            <a:schemeClr val="tx1"/>
                          </a:solidFill>
                          <a:effectLst/>
                          <a:latin typeface="Coptic1" pitchFamily="2" charset="0"/>
                          <a:ea typeface="SimSun" pitchFamily="2" charset="-122"/>
                          <a:cs typeface="Arial" charset="0"/>
                        </a:rPr>
                        <a:t> </a:t>
                      </a:r>
                      <a:r>
                        <a:rPr kumimoji="0" lang="en-US" altLang="zh-CN" sz="2700" b="0" i="0" u="none" strike="noStrike" cap="none" normalizeH="0" baseline="0" dirty="0" err="1">
                          <a:ln>
                            <a:noFill/>
                          </a:ln>
                          <a:solidFill>
                            <a:schemeClr val="tx1"/>
                          </a:solidFill>
                          <a:effectLst/>
                          <a:latin typeface="Coptic1" pitchFamily="2" charset="0"/>
                          <a:ea typeface="SimSun" pitchFamily="2" charset="-122"/>
                          <a:cs typeface="Arial" charset="0"/>
                        </a:rPr>
                        <a:t>pefw~ou</a:t>
                      </a:r>
                      <a:r>
                        <a:rPr kumimoji="0" lang="en-US" altLang="zh-CN" sz="2700" b="0" i="0" u="none" strike="noStrike" cap="none" normalizeH="0" baseline="0" dirty="0">
                          <a:ln>
                            <a:noFill/>
                          </a:ln>
                          <a:solidFill>
                            <a:schemeClr val="tx1"/>
                          </a:solidFill>
                          <a:effectLst/>
                          <a:latin typeface="Coptic1" pitchFamily="2" charset="0"/>
                          <a:ea typeface="SimSun" pitchFamily="2" charset="-122"/>
                          <a:cs typeface="Arial" charset="0"/>
                        </a:rPr>
                        <a:t>.  V/</a:t>
                      </a:r>
                      <a:r>
                        <a:rPr kumimoji="0" lang="en-US" altLang="zh-CN" sz="2700" b="0" i="0" u="none" strike="noStrike" cap="none" normalizeH="0" baseline="0" dirty="0" err="1">
                          <a:ln>
                            <a:noFill/>
                          </a:ln>
                          <a:solidFill>
                            <a:schemeClr val="tx1"/>
                          </a:solidFill>
                          <a:effectLst/>
                          <a:latin typeface="Coptic1" pitchFamily="2" charset="0"/>
                          <a:ea typeface="SimSun" pitchFamily="2" charset="-122"/>
                          <a:cs typeface="Arial" charset="0"/>
                        </a:rPr>
                        <a:t>e~t</a:t>
                      </a:r>
                      <a:r>
                        <a:rPr kumimoji="0" lang="en-US" altLang="zh-CN" sz="2700" b="0" i="0" u="none" strike="noStrike" cap="none" normalizeH="0" baseline="0" dirty="0">
                          <a:ln>
                            <a:noFill/>
                          </a:ln>
                          <a:solidFill>
                            <a:schemeClr val="tx1"/>
                          </a:solidFill>
                          <a:effectLst/>
                          <a:latin typeface="Coptic1" pitchFamily="2" charset="0"/>
                          <a:ea typeface="SimSun" pitchFamily="2" charset="-122"/>
                          <a:cs typeface="Arial" charset="0"/>
                        </a:rPr>
                        <a:t> </a:t>
                      </a:r>
                      <a:r>
                        <a:rPr kumimoji="0" lang="en-US" altLang="zh-CN" sz="2700" b="0" i="0" u="none" strike="noStrike" cap="none" normalizeH="0" baseline="0" dirty="0" err="1">
                          <a:ln>
                            <a:noFill/>
                          </a:ln>
                          <a:solidFill>
                            <a:schemeClr val="tx1"/>
                          </a:solidFill>
                          <a:effectLst/>
                          <a:latin typeface="Coptic1" pitchFamily="2" charset="0"/>
                          <a:ea typeface="SimSun" pitchFamily="2" charset="-122"/>
                          <a:cs typeface="Arial" charset="0"/>
                        </a:rPr>
                        <a:t>ouwst</a:t>
                      </a:r>
                      <a:r>
                        <a:rPr kumimoji="0" lang="en-US" altLang="zh-CN" sz="2700" b="0" i="0" u="none" strike="noStrike" cap="none" normalizeH="0" baseline="0" dirty="0">
                          <a:ln>
                            <a:noFill/>
                          </a:ln>
                          <a:solidFill>
                            <a:schemeClr val="tx1"/>
                          </a:solidFill>
                          <a:effectLst/>
                          <a:latin typeface="Coptic1" pitchFamily="2" charset="0"/>
                          <a:ea typeface="SimSun" pitchFamily="2" charset="-122"/>
                          <a:cs typeface="Arial" charset="0"/>
                        </a:rPr>
                        <a:t> </a:t>
                      </a:r>
                      <a:r>
                        <a:rPr kumimoji="0" lang="en-US" altLang="zh-CN" sz="2700" b="0" i="0" u="none" strike="noStrike" cap="none" normalizeH="0" baseline="0" dirty="0" err="1">
                          <a:ln>
                            <a:noFill/>
                          </a:ln>
                          <a:solidFill>
                            <a:schemeClr val="tx1"/>
                          </a:solidFill>
                          <a:effectLst/>
                          <a:latin typeface="Coptic1" pitchFamily="2" charset="0"/>
                          <a:ea typeface="SimSun" pitchFamily="2" charset="-122"/>
                          <a:cs typeface="Arial" charset="0"/>
                        </a:rPr>
                        <a:t>m~mof</a:t>
                      </a:r>
                      <a:r>
                        <a:rPr kumimoji="0" lang="en-US" altLang="zh-CN" sz="2700" b="0" i="0" u="none" strike="noStrike" cap="none" normalizeH="0" baseline="0" dirty="0">
                          <a:ln>
                            <a:noFill/>
                          </a:ln>
                          <a:solidFill>
                            <a:schemeClr val="tx1"/>
                          </a:solidFill>
                          <a:effectLst/>
                          <a:latin typeface="Coptic1" pitchFamily="2" charset="0"/>
                          <a:ea typeface="SimSun" pitchFamily="2" charset="-122"/>
                          <a:cs typeface="Arial" charset="0"/>
                        </a:rPr>
                        <a:t> </a:t>
                      </a:r>
                      <a:r>
                        <a:rPr kumimoji="0" lang="en-US" altLang="zh-CN" sz="2700" b="0" i="0" u="none" strike="noStrike" cap="none" normalizeH="0" baseline="0" dirty="0" err="1">
                          <a:ln>
                            <a:noFill/>
                          </a:ln>
                          <a:solidFill>
                            <a:schemeClr val="tx1"/>
                          </a:solidFill>
                          <a:effectLst/>
                          <a:latin typeface="Coptic1" pitchFamily="2" charset="0"/>
                          <a:ea typeface="SimSun" pitchFamily="2" charset="-122"/>
                          <a:cs typeface="Arial" charset="0"/>
                        </a:rPr>
                        <a:t>hiten</a:t>
                      </a:r>
                      <a:r>
                        <a:rPr kumimoji="0" lang="en-US" altLang="zh-CN" sz="2700" b="0" i="0" u="none" strike="noStrike" cap="none" normalizeH="0" baseline="0" dirty="0">
                          <a:ln>
                            <a:noFill/>
                          </a:ln>
                          <a:solidFill>
                            <a:schemeClr val="tx1"/>
                          </a:solidFill>
                          <a:effectLst/>
                          <a:latin typeface="Coptic1" pitchFamily="2" charset="0"/>
                          <a:ea typeface="SimSun" pitchFamily="2" charset="-122"/>
                          <a:cs typeface="Arial" charset="0"/>
                        </a:rPr>
                        <a:t> </a:t>
                      </a:r>
                      <a:r>
                        <a:rPr kumimoji="0" lang="en-US" altLang="zh-CN" sz="2700" b="0" i="0" u="none" strike="noStrike" cap="none" normalizeH="0" baseline="0" dirty="0" err="1">
                          <a:ln>
                            <a:noFill/>
                          </a:ln>
                          <a:solidFill>
                            <a:schemeClr val="tx1"/>
                          </a:solidFill>
                          <a:effectLst/>
                          <a:latin typeface="Coptic1" pitchFamily="2" charset="0"/>
                          <a:ea typeface="SimSun" pitchFamily="2" charset="-122"/>
                          <a:cs typeface="Arial" charset="0"/>
                        </a:rPr>
                        <a:t>jom</a:t>
                      </a:r>
                      <a:r>
                        <a:rPr kumimoji="0" lang="en-US" altLang="zh-CN" sz="2700" b="0" i="0" u="none" strike="noStrike" cap="none" normalizeH="0" baseline="0" dirty="0">
                          <a:ln>
                            <a:noFill/>
                          </a:ln>
                          <a:solidFill>
                            <a:schemeClr val="tx1"/>
                          </a:solidFill>
                          <a:effectLst/>
                          <a:latin typeface="Coptic1" pitchFamily="2" charset="0"/>
                          <a:ea typeface="SimSun" pitchFamily="2" charset="-122"/>
                          <a:cs typeface="Arial" charset="0"/>
                        </a:rPr>
                        <a:t> </a:t>
                      </a:r>
                      <a:r>
                        <a:rPr kumimoji="0" lang="en-US" altLang="zh-CN" sz="2700" b="0" i="0" u="none" strike="noStrike" cap="none" normalizeH="0" baseline="0" dirty="0" err="1">
                          <a:ln>
                            <a:noFill/>
                          </a:ln>
                          <a:solidFill>
                            <a:schemeClr val="tx1"/>
                          </a:solidFill>
                          <a:effectLst/>
                          <a:latin typeface="Coptic1" pitchFamily="2" charset="0"/>
                          <a:ea typeface="SimSun" pitchFamily="2" charset="-122"/>
                          <a:cs typeface="Arial" charset="0"/>
                        </a:rPr>
                        <a:t>niben</a:t>
                      </a:r>
                      <a:r>
                        <a:rPr kumimoji="0" lang="en-US" altLang="zh-CN" sz="2700" b="0" i="0" u="none" strike="noStrike" cap="none" normalizeH="0" baseline="0" dirty="0">
                          <a:ln>
                            <a:noFill/>
                          </a:ln>
                          <a:solidFill>
                            <a:schemeClr val="tx1"/>
                          </a:solidFill>
                          <a:effectLst/>
                          <a:latin typeface="Coptic1" pitchFamily="2" charset="0"/>
                          <a:ea typeface="SimSun" pitchFamily="2" charset="-122"/>
                          <a:cs typeface="Arial" charset="0"/>
                        </a:rPr>
                        <a:t> </a:t>
                      </a:r>
                      <a:r>
                        <a:rPr kumimoji="0" lang="en-US" altLang="zh-CN" sz="2700" b="0" i="0" u="none" strike="noStrike" cap="none" normalizeH="0" baseline="0" dirty="0" err="1">
                          <a:ln>
                            <a:noFill/>
                          </a:ln>
                          <a:solidFill>
                            <a:schemeClr val="tx1"/>
                          </a:solidFill>
                          <a:effectLst/>
                          <a:latin typeface="Coptic1" pitchFamily="2" charset="0"/>
                          <a:ea typeface="SimSun" pitchFamily="2" charset="-122"/>
                          <a:cs typeface="Arial" charset="0"/>
                        </a:rPr>
                        <a:t>e~youab</a:t>
                      </a:r>
                      <a:r>
                        <a:rPr kumimoji="0" lang="en-US" altLang="zh-CN" sz="2700" b="0" i="0" u="none" strike="noStrike" cap="none" normalizeH="0" baseline="0" dirty="0">
                          <a:ln>
                            <a:noFill/>
                          </a:ln>
                          <a:solidFill>
                            <a:schemeClr val="tx1"/>
                          </a:solidFill>
                          <a:effectLst/>
                          <a:latin typeface="Coptic1" pitchFamily="2" charset="0"/>
                          <a:ea typeface="SimSun" pitchFamily="2" charset="-122"/>
                          <a:cs typeface="Arial" charset="0"/>
                        </a:rPr>
                        <a:t>. </a:t>
                      </a:r>
                      <a:endParaRPr kumimoji="0" lang="en-US" sz="2700" b="0" i="0" u="none" strike="noStrike" cap="none" normalizeH="0" baseline="0" dirty="0">
                        <a:ln>
                          <a:noFill/>
                        </a:ln>
                        <a:solidFill>
                          <a:schemeClr val="tx1"/>
                        </a:solidFill>
                        <a:effectLst/>
                        <a:latin typeface="Coptic1" pitchFamily="2" charset="0"/>
                        <a:cs typeface="Arial" charset="0"/>
                      </a:endParaRPr>
                    </a:p>
                  </a:txBody>
                  <a:tcPr marL="121920" marR="121920" marT="60960" marB="60960" horzOverflow="overflow">
                    <a:lnL cap="flat">
                      <a:noFill/>
                    </a:lnL>
                    <a:lnR>
                      <a:noFill/>
                    </a:lnR>
                    <a:lnT>
                      <a:noFill/>
                    </a:lnT>
                    <a:lnB cap="flat">
                      <a:noFill/>
                    </a:lnB>
                    <a:lnTlToBr>
                      <a:noFill/>
                    </a:lnTlToBr>
                    <a:lnBlToTr>
                      <a:noFill/>
                    </a:lnBlToTr>
                    <a:noFill/>
                  </a:tcPr>
                </a:tc>
                <a:tc>
                  <a:txBody>
                    <a:bodyPr/>
                    <a:lstStyle/>
                    <a:p>
                      <a:pPr marL="0" marR="0" lvl="0" indent="0" algn="just" defTabSz="914400" rtl="0" eaLnBrk="1" fontAlgn="base" latinLnBrk="0" hangingPunct="1">
                        <a:lnSpc>
                          <a:spcPct val="100000"/>
                        </a:lnSpc>
                        <a:spcBef>
                          <a:spcPct val="20000"/>
                        </a:spcBef>
                        <a:spcAft>
                          <a:spcPct val="0"/>
                        </a:spcAft>
                        <a:buClrTx/>
                        <a:buSzTx/>
                        <a:buFontTx/>
                        <a:buNone/>
                        <a:tabLst/>
                      </a:pPr>
                      <a:r>
                        <a:rPr kumimoji="0" lang="fr-CA" sz="2800" b="0" i="0" u="none" strike="noStrike" cap="none" normalizeH="0" baseline="0" dirty="0">
                          <a:ln>
                            <a:noFill/>
                          </a:ln>
                          <a:solidFill>
                            <a:schemeClr val="tx1"/>
                          </a:solidFill>
                          <a:effectLst/>
                          <a:latin typeface="Arial" charset="0"/>
                          <a:cs typeface="Arial" charset="0"/>
                        </a:rPr>
                        <a:t>Créateur du ciel et de la terre, la mer et tout ce qu’ils renferment. Père de notre Seigneur, Dieu et Sauveur Jésus Christ.  Par qui Tu as créé toutes choses visibles et invisibles. Lui qui est assis sur le trône de Sa gloire et qu’adorent toutes les puissances célestes .</a:t>
                      </a:r>
                      <a:endParaRPr kumimoji="0" lang="en-US" sz="2800" b="0" i="0" u="none" strike="noStrike" cap="none" normalizeH="0" baseline="0" dirty="0">
                        <a:ln>
                          <a:noFill/>
                        </a:ln>
                        <a:solidFill>
                          <a:schemeClr val="tx1"/>
                        </a:solidFill>
                        <a:effectLst/>
                        <a:latin typeface="Arial" charset="0"/>
                        <a:cs typeface="Arial" charset="0"/>
                      </a:endParaRPr>
                    </a:p>
                  </a:txBody>
                  <a:tcPr marL="121920" marR="121920" marT="60960" marB="60960" horzOverflow="overflow">
                    <a:lnL>
                      <a:noFill/>
                    </a:lnL>
                    <a:lnR>
                      <a:noFill/>
                    </a:lnR>
                    <a:lnT>
                      <a:noFill/>
                    </a:lnT>
                    <a:lnB cap="flat">
                      <a:noFill/>
                    </a:lnB>
                    <a:lnTlToBr>
                      <a:noFill/>
                    </a:lnTlToBr>
                    <a:lnBlToTr>
                      <a:noFill/>
                    </a:lnBlToTr>
                    <a:noFill/>
                  </a:tcPr>
                </a:tc>
                <a:tc>
                  <a:txBody>
                    <a:bodyPr/>
                    <a:lstStyle/>
                    <a:p>
                      <a:pPr marL="0" marR="0" lvl="0" indent="0" algn="just" defTabSz="914400" rtl="1" eaLnBrk="1" fontAlgn="base" latinLnBrk="0" hangingPunct="1">
                        <a:lnSpc>
                          <a:spcPct val="100000"/>
                        </a:lnSpc>
                        <a:spcBef>
                          <a:spcPct val="20000"/>
                        </a:spcBef>
                        <a:spcAft>
                          <a:spcPct val="0"/>
                        </a:spcAft>
                        <a:buClrTx/>
                        <a:buSzTx/>
                        <a:buFontTx/>
                        <a:buNone/>
                        <a:tabLst/>
                        <a:defRPr/>
                      </a:pPr>
                      <a:r>
                        <a:rPr kumimoji="0" lang="ar-SA" sz="3500" b="0" i="0" u="none" strike="noStrike" cap="none" normalizeH="0" baseline="0" dirty="0">
                          <a:ln>
                            <a:noFill/>
                          </a:ln>
                          <a:solidFill>
                            <a:schemeClr val="tx1"/>
                          </a:solidFill>
                          <a:effectLst/>
                          <a:latin typeface="Arial" charset="0"/>
                          <a:cs typeface="Arial" pitchFamily="34" charset="0"/>
                        </a:rPr>
                        <a:t>الذى خلقَ السماءَ والأرضَ والبحرَ وكلَّ ما فيها.</a:t>
                      </a:r>
                      <a:r>
                        <a:rPr kumimoji="0" lang="fr-FR" sz="3500" b="0" i="0" u="none" strike="noStrike" cap="none" normalizeH="0" baseline="0" dirty="0">
                          <a:ln>
                            <a:noFill/>
                          </a:ln>
                          <a:solidFill>
                            <a:schemeClr val="tx1"/>
                          </a:solidFill>
                          <a:effectLst/>
                          <a:latin typeface="Arial" charset="0"/>
                          <a:cs typeface="Arial" pitchFamily="34" charset="0"/>
                        </a:rPr>
                        <a:t> </a:t>
                      </a:r>
                      <a:r>
                        <a:rPr kumimoji="0" lang="ar-SA" sz="3500" b="0" i="0" u="none" strike="noStrike" cap="none" normalizeH="0" baseline="0" dirty="0">
                          <a:ln>
                            <a:noFill/>
                          </a:ln>
                          <a:solidFill>
                            <a:schemeClr val="tx1"/>
                          </a:solidFill>
                          <a:effectLst/>
                          <a:latin typeface="Arial" charset="0"/>
                          <a:cs typeface="Arial" pitchFamily="34" charset="0"/>
                        </a:rPr>
                        <a:t>أبو ربَنا وإلهَنا ومُخلصنا يسوعَ المسيح.</a:t>
                      </a:r>
                      <a:r>
                        <a:rPr kumimoji="0" lang="ar-EG" sz="3500" b="0" i="0" u="none" strike="noStrike" cap="none" normalizeH="0" baseline="0" dirty="0">
                          <a:ln>
                            <a:noFill/>
                          </a:ln>
                          <a:solidFill>
                            <a:schemeClr val="tx1"/>
                          </a:solidFill>
                          <a:effectLst/>
                          <a:latin typeface="Arial" charset="0"/>
                          <a:cs typeface="Arial" pitchFamily="34" charset="0"/>
                        </a:rPr>
                        <a:t> </a:t>
                      </a:r>
                      <a:r>
                        <a:rPr kumimoji="0" lang="ar-SA" sz="3500" b="0" i="0" u="none" strike="noStrike" cap="none" normalizeH="0" baseline="0" dirty="0">
                          <a:ln>
                            <a:noFill/>
                          </a:ln>
                          <a:solidFill>
                            <a:schemeClr val="tx1"/>
                          </a:solidFill>
                          <a:effectLst/>
                          <a:latin typeface="Arial" charset="0"/>
                          <a:cs typeface="Arial" pitchFamily="34" charset="0"/>
                        </a:rPr>
                        <a:t>هذا </a:t>
                      </a:r>
                      <a:r>
                        <a:rPr kumimoji="0" lang="ar-SA" sz="3500" b="0" i="0" u="none" strike="noStrike" cap="none" normalizeH="0" baseline="0" dirty="0" err="1">
                          <a:ln>
                            <a:noFill/>
                          </a:ln>
                          <a:solidFill>
                            <a:schemeClr val="tx1"/>
                          </a:solidFill>
                          <a:effectLst/>
                          <a:latin typeface="Arial" charset="0"/>
                          <a:cs typeface="Arial" pitchFamily="34" charset="0"/>
                        </a:rPr>
                        <a:t>الذى</a:t>
                      </a:r>
                      <a:r>
                        <a:rPr kumimoji="0" lang="ar-SA" sz="3500" b="0" i="0" u="none" strike="noStrike" cap="none" normalizeH="0" baseline="0" dirty="0">
                          <a:ln>
                            <a:noFill/>
                          </a:ln>
                          <a:solidFill>
                            <a:schemeClr val="tx1"/>
                          </a:solidFill>
                          <a:effectLst/>
                          <a:latin typeface="Arial" charset="0"/>
                          <a:cs typeface="Arial" pitchFamily="34" charset="0"/>
                        </a:rPr>
                        <a:t> خلقتَ </a:t>
                      </a:r>
                      <a:r>
                        <a:rPr kumimoji="0" lang="ar-SA" sz="3500" b="0" i="0" u="none" strike="noStrike" cap="none" normalizeH="0" baseline="0" dirty="0" err="1">
                          <a:ln>
                            <a:noFill/>
                          </a:ln>
                          <a:solidFill>
                            <a:schemeClr val="tx1"/>
                          </a:solidFill>
                          <a:effectLst/>
                          <a:latin typeface="Arial" charset="0"/>
                          <a:cs typeface="Arial" pitchFamily="34" charset="0"/>
                        </a:rPr>
                        <a:t>به</a:t>
                      </a:r>
                      <a:r>
                        <a:rPr kumimoji="0" lang="en-US" sz="3500" b="0" i="0" u="none" strike="noStrike" cap="none" normalizeH="0" baseline="0" dirty="0">
                          <a:ln>
                            <a:noFill/>
                          </a:ln>
                          <a:solidFill>
                            <a:schemeClr val="tx1"/>
                          </a:solidFill>
                          <a:effectLst/>
                          <a:latin typeface="Arial" charset="0"/>
                          <a:cs typeface="Arial" pitchFamily="34" charset="0"/>
                        </a:rPr>
                        <a:t> </a:t>
                      </a:r>
                      <a:r>
                        <a:rPr kumimoji="0" lang="ar-EG" sz="3500" b="0" i="0" u="none" strike="noStrike" cap="none" normalizeH="0" baseline="0" dirty="0">
                          <a:ln>
                            <a:noFill/>
                          </a:ln>
                          <a:solidFill>
                            <a:schemeClr val="tx1"/>
                          </a:solidFill>
                          <a:effectLst/>
                          <a:latin typeface="Arial" charset="0"/>
                          <a:cs typeface="Arial" pitchFamily="34" charset="0"/>
                        </a:rPr>
                        <a:t>ك</a:t>
                      </a:r>
                      <a:r>
                        <a:rPr kumimoji="0" lang="ar-SA" sz="3500" b="0" i="0" u="none" strike="noStrike" cap="none" normalizeH="0" baseline="0" dirty="0">
                          <a:ln>
                            <a:noFill/>
                          </a:ln>
                          <a:solidFill>
                            <a:schemeClr val="tx1"/>
                          </a:solidFill>
                          <a:effectLst/>
                          <a:latin typeface="Arial" charset="0"/>
                          <a:cs typeface="Arial" pitchFamily="34" charset="0"/>
                        </a:rPr>
                        <a:t>ل </a:t>
                      </a:r>
                      <a:r>
                        <a:rPr kumimoji="0" lang="ar-SA" sz="3500" b="0" i="0" u="none" strike="noStrike" cap="none" normalizeH="0" baseline="0" dirty="0" err="1">
                          <a:ln>
                            <a:noFill/>
                          </a:ln>
                          <a:solidFill>
                            <a:schemeClr val="tx1"/>
                          </a:solidFill>
                          <a:effectLst/>
                          <a:latin typeface="Arial" charset="0"/>
                          <a:cs typeface="Arial" pitchFamily="34" charset="0"/>
                        </a:rPr>
                        <a:t>شىء</a:t>
                      </a:r>
                      <a:r>
                        <a:rPr kumimoji="0" lang="ar-SA" sz="3500" b="0" i="0" u="none" strike="noStrike" cap="none" normalizeH="0" baseline="0" dirty="0">
                          <a:ln>
                            <a:noFill/>
                          </a:ln>
                          <a:solidFill>
                            <a:schemeClr val="tx1"/>
                          </a:solidFill>
                          <a:effectLst/>
                          <a:latin typeface="Arial" charset="0"/>
                          <a:cs typeface="Arial" pitchFamily="34" charset="0"/>
                        </a:rPr>
                        <a:t> ما يُرى وما لا يُرى. الجالسُ على </a:t>
                      </a:r>
                      <a:r>
                        <a:rPr kumimoji="0" lang="ar-SA" sz="3500" b="0" i="0" u="none" strike="noStrike" cap="none" normalizeH="0" baseline="0" dirty="0" err="1">
                          <a:ln>
                            <a:noFill/>
                          </a:ln>
                          <a:solidFill>
                            <a:schemeClr val="tx1"/>
                          </a:solidFill>
                          <a:effectLst/>
                          <a:latin typeface="Arial" charset="0"/>
                          <a:cs typeface="Arial" pitchFamily="34" charset="0"/>
                        </a:rPr>
                        <a:t>كرسى</a:t>
                      </a:r>
                      <a:r>
                        <a:rPr kumimoji="0" lang="ar-SA" sz="3500" b="0" i="0" u="none" strike="noStrike" cap="none" normalizeH="0" baseline="0" dirty="0">
                          <a:ln>
                            <a:noFill/>
                          </a:ln>
                          <a:solidFill>
                            <a:schemeClr val="tx1"/>
                          </a:solidFill>
                          <a:effectLst/>
                          <a:latin typeface="Arial" charset="0"/>
                          <a:cs typeface="Arial" pitchFamily="34" charset="0"/>
                        </a:rPr>
                        <a:t> مجدِهِ. المسجودُ له من جميع القوات المُقدسة.</a:t>
                      </a:r>
                      <a:r>
                        <a:rPr kumimoji="0" lang="en-US" sz="3500" b="0" i="0" u="none" strike="noStrike" cap="none" normalizeH="0" baseline="0" dirty="0">
                          <a:ln>
                            <a:noFill/>
                          </a:ln>
                          <a:solidFill>
                            <a:schemeClr val="tx1"/>
                          </a:solidFill>
                          <a:effectLst/>
                          <a:latin typeface="Arial" charset="0"/>
                          <a:cs typeface="Arial" charset="0"/>
                        </a:rPr>
                        <a:t> </a:t>
                      </a:r>
                    </a:p>
                  </a:txBody>
                  <a:tcPr marL="121920" marR="121920" marT="60960" marB="60960" horzOverflow="overflow">
                    <a:lnL>
                      <a:noFill/>
                    </a:lnL>
                    <a:lnR cap="flat">
                      <a:noFill/>
                    </a:lnR>
                    <a:lnT>
                      <a:noFill/>
                    </a:lnT>
                    <a:lnB cap="flat">
                      <a:noFill/>
                    </a:lnB>
                    <a:lnTlToBr>
                      <a:noFill/>
                    </a:lnTlToBr>
                    <a:lnBlToTr>
                      <a:noFill/>
                    </a:lnBlToTr>
                    <a:noFill/>
                  </a:tcPr>
                </a:tc>
                <a:extLst>
                  <a:ext uri="{0D108BD9-81ED-4DB2-BD59-A6C34878D82A}">
                    <a16:rowId xmlns:a16="http://schemas.microsoft.com/office/drawing/2014/main" val="10000"/>
                  </a:ext>
                </a:extLst>
              </a:tr>
            </a:tbl>
          </a:graphicData>
        </a:graphic>
      </p:graphicFrame>
    </p:spTree>
  </p:cSld>
  <p:clrMapOvr>
    <a:masterClrMapping/>
  </p:clrMapOvr>
  <p:transition/>
</p:sld>
</file>

<file path=ppt/slides/slide8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632969" name="Group 73"/>
          <p:cNvGraphicFramePr>
            <a:graphicFrameLocks noGrp="1"/>
          </p:cNvGraphicFramePr>
          <p:nvPr>
            <p:ph/>
            <p:extLst>
              <p:ext uri="{D42A27DB-BD31-4B8C-83A1-F6EECF244321}">
                <p14:modId xmlns:p14="http://schemas.microsoft.com/office/powerpoint/2010/main" val="2647145017"/>
              </p:ext>
            </p:extLst>
          </p:nvPr>
        </p:nvGraphicFramePr>
        <p:xfrm>
          <a:off x="443371" y="1700808"/>
          <a:ext cx="11305257" cy="2546603"/>
        </p:xfrm>
        <a:graphic>
          <a:graphicData uri="http://schemas.openxmlformats.org/drawingml/2006/table">
            <a:tbl>
              <a:tblPr/>
              <a:tblGrid>
                <a:gridCol w="4193886">
                  <a:extLst>
                    <a:ext uri="{9D8B030D-6E8A-4147-A177-3AD203B41FA5}">
                      <a16:colId xmlns:a16="http://schemas.microsoft.com/office/drawing/2014/main" val="20000"/>
                    </a:ext>
                  </a:extLst>
                </a:gridCol>
                <a:gridCol w="3342952">
                  <a:extLst>
                    <a:ext uri="{9D8B030D-6E8A-4147-A177-3AD203B41FA5}">
                      <a16:colId xmlns:a16="http://schemas.microsoft.com/office/drawing/2014/main" val="20001"/>
                    </a:ext>
                  </a:extLst>
                </a:gridCol>
                <a:gridCol w="3768419">
                  <a:extLst>
                    <a:ext uri="{9D8B030D-6E8A-4147-A177-3AD203B41FA5}">
                      <a16:colId xmlns:a16="http://schemas.microsoft.com/office/drawing/2014/main" val="20002"/>
                    </a:ext>
                  </a:extLst>
                </a:gridCol>
              </a:tblGrid>
              <a:tr h="2546603">
                <a:tc>
                  <a:txBody>
                    <a:bodyPr/>
                    <a:lstStyle/>
                    <a:p>
                      <a:pPr marL="0" marR="0" lvl="0" indent="0" algn="l" defTabSz="914400" rtl="0" eaLnBrk="1" fontAlgn="base" latinLnBrk="0" hangingPunct="1">
                        <a:lnSpc>
                          <a:spcPct val="100000"/>
                        </a:lnSpc>
                        <a:spcBef>
                          <a:spcPct val="50000"/>
                        </a:spcBef>
                        <a:spcAft>
                          <a:spcPct val="0"/>
                        </a:spcAft>
                        <a:buClrTx/>
                        <a:buSzTx/>
                        <a:buFontTx/>
                        <a:buNone/>
                        <a:tabLst/>
                      </a:pPr>
                      <a:r>
                        <a:rPr kumimoji="0" lang="fr-FR" sz="3200" b="0" i="0" u="sng" strike="noStrike" cap="none" normalizeH="0" baseline="0" dirty="0" err="1">
                          <a:ln>
                            <a:noFill/>
                          </a:ln>
                          <a:solidFill>
                            <a:schemeClr val="tx1"/>
                          </a:solidFill>
                          <a:effectLst/>
                          <a:latin typeface="Coptic1" pitchFamily="2" charset="0"/>
                          <a:cs typeface="Arial" charset="0"/>
                        </a:rPr>
                        <a:t>PiDiakwn</a:t>
                      </a:r>
                      <a:r>
                        <a:rPr kumimoji="0" lang="fr-FR" sz="3200" b="0" i="0" u="sng" strike="noStrike" cap="none" normalizeH="0" baseline="0" dirty="0">
                          <a:ln>
                            <a:noFill/>
                          </a:ln>
                          <a:solidFill>
                            <a:schemeClr val="tx1"/>
                          </a:solidFill>
                          <a:effectLst/>
                          <a:latin typeface="Coptic1" pitchFamily="2" charset="0"/>
                          <a:cs typeface="Arial" charset="0"/>
                        </a:rPr>
                        <a:t>:</a:t>
                      </a:r>
                      <a:endParaRPr kumimoji="0" lang="ar-EG" sz="3200" b="0" i="0" u="sng" strike="noStrike" cap="none" normalizeH="0" baseline="0" dirty="0">
                        <a:ln>
                          <a:noFill/>
                        </a:ln>
                        <a:solidFill>
                          <a:schemeClr val="tx1"/>
                        </a:solidFill>
                        <a:effectLst/>
                        <a:latin typeface="Coptic1" pitchFamily="2" charset="0"/>
                        <a:cs typeface="Arial" charset="0"/>
                      </a:endParaRPr>
                    </a:p>
                    <a:p>
                      <a:pPr marL="0" marR="0" lvl="0" indent="0" algn="l" defTabSz="914400" rtl="0" eaLnBrk="1" fontAlgn="base" latinLnBrk="0" hangingPunct="1">
                        <a:lnSpc>
                          <a:spcPct val="100000"/>
                        </a:lnSpc>
                        <a:spcBef>
                          <a:spcPct val="50000"/>
                        </a:spcBef>
                        <a:spcAft>
                          <a:spcPct val="0"/>
                        </a:spcAft>
                        <a:buClrTx/>
                        <a:buSzTx/>
                        <a:buFontTx/>
                        <a:buNone/>
                        <a:tabLst/>
                      </a:pPr>
                      <a:r>
                        <a:rPr kumimoji="0" lang="en-US" altLang="zh-CN" sz="4300" b="0" i="0" u="none" strike="noStrike" cap="none" normalizeH="0" baseline="0" dirty="0">
                          <a:ln>
                            <a:noFill/>
                          </a:ln>
                          <a:solidFill>
                            <a:schemeClr val="tx1"/>
                          </a:solidFill>
                          <a:effectLst/>
                          <a:latin typeface="Coptic1" pitchFamily="2" charset="0"/>
                          <a:ea typeface="SimSun" pitchFamily="2" charset="-122"/>
                          <a:cs typeface="Arial" charset="0"/>
                        </a:rPr>
                        <a:t>I </a:t>
                      </a:r>
                      <a:r>
                        <a:rPr kumimoji="0" lang="en-US" altLang="zh-CN" sz="4300" b="0" i="0" u="none" strike="noStrike" cap="none" normalizeH="0" baseline="0" dirty="0" err="1">
                          <a:ln>
                            <a:noFill/>
                          </a:ln>
                          <a:solidFill>
                            <a:schemeClr val="tx1"/>
                          </a:solidFill>
                          <a:effectLst/>
                          <a:latin typeface="Coptic1" pitchFamily="2" charset="0"/>
                          <a:ea typeface="SimSun" pitchFamily="2" charset="-122"/>
                          <a:cs typeface="Arial" charset="0"/>
                        </a:rPr>
                        <a:t>kay</a:t>
                      </a:r>
                      <a:r>
                        <a:rPr kumimoji="0" lang="en-US" altLang="zh-CN" sz="4300" b="0" i="0" u="none" strike="noStrike" cap="none" normalizeH="0" baseline="0" dirty="0">
                          <a:ln>
                            <a:noFill/>
                          </a:ln>
                          <a:solidFill>
                            <a:schemeClr val="tx1"/>
                          </a:solidFill>
                          <a:effectLst/>
                          <a:latin typeface="Coptic1" pitchFamily="2" charset="0"/>
                          <a:ea typeface="SimSun" pitchFamily="2" charset="-122"/>
                          <a:cs typeface="Arial" charset="0"/>
                        </a:rPr>
                        <a:t>/</a:t>
                      </a:r>
                      <a:r>
                        <a:rPr kumimoji="0" lang="en-US" altLang="zh-CN" sz="4300" b="0" i="0" u="none" strike="noStrike" cap="none" normalizeH="0" baseline="0" dirty="0" err="1">
                          <a:ln>
                            <a:noFill/>
                          </a:ln>
                          <a:solidFill>
                            <a:schemeClr val="tx1"/>
                          </a:solidFill>
                          <a:effectLst/>
                          <a:latin typeface="Coptic1" pitchFamily="2" charset="0"/>
                          <a:ea typeface="SimSun" pitchFamily="2" charset="-122"/>
                          <a:cs typeface="Arial" charset="0"/>
                        </a:rPr>
                        <a:t>meni</a:t>
                      </a:r>
                      <a:r>
                        <a:rPr kumimoji="0" lang="en-US" altLang="zh-CN" sz="4300" b="0" i="0" u="none" strike="noStrike" cap="none" normalizeH="0" baseline="0" dirty="0">
                          <a:ln>
                            <a:noFill/>
                          </a:ln>
                          <a:solidFill>
                            <a:schemeClr val="tx1"/>
                          </a:solidFill>
                          <a:effectLst/>
                          <a:latin typeface="Coptic1" pitchFamily="2" charset="0"/>
                          <a:ea typeface="SimSun" pitchFamily="2" charset="-122"/>
                          <a:cs typeface="Arial" charset="0"/>
                        </a:rPr>
                        <a:t> </a:t>
                      </a:r>
                      <a:r>
                        <a:rPr kumimoji="0" lang="en-US" altLang="zh-CN" sz="4300" b="0" i="0" u="none" strike="noStrike" cap="none" normalizeH="0" baseline="0" dirty="0" err="1">
                          <a:ln>
                            <a:noFill/>
                          </a:ln>
                          <a:solidFill>
                            <a:schemeClr val="tx1"/>
                          </a:solidFill>
                          <a:effectLst/>
                          <a:latin typeface="Coptic1" pitchFamily="2" charset="0"/>
                          <a:ea typeface="SimSun" pitchFamily="2" charset="-122"/>
                          <a:cs typeface="Arial" charset="0"/>
                        </a:rPr>
                        <a:t>a~nacy</a:t>
                      </a:r>
                      <a:r>
                        <a:rPr kumimoji="0" lang="en-US" altLang="zh-CN" sz="4300" b="0" i="0" u="none" strike="noStrike" cap="none" normalizeH="0" baseline="0" dirty="0">
                          <a:ln>
                            <a:noFill/>
                          </a:ln>
                          <a:solidFill>
                            <a:schemeClr val="tx1"/>
                          </a:solidFill>
                          <a:effectLst/>
                          <a:latin typeface="Coptic1" pitchFamily="2" charset="0"/>
                          <a:ea typeface="SimSun" pitchFamily="2" charset="-122"/>
                          <a:cs typeface="Arial" charset="0"/>
                        </a:rPr>
                        <a:t>/</a:t>
                      </a:r>
                      <a:r>
                        <a:rPr kumimoji="0" lang="en-US" altLang="zh-CN" sz="4300" b="0" i="0" u="none" strike="noStrike" cap="none" normalizeH="0" baseline="0" dirty="0" err="1">
                          <a:ln>
                            <a:noFill/>
                          </a:ln>
                          <a:solidFill>
                            <a:schemeClr val="tx1"/>
                          </a:solidFill>
                          <a:effectLst/>
                          <a:latin typeface="Coptic1" pitchFamily="2" charset="0"/>
                          <a:ea typeface="SimSun" pitchFamily="2" charset="-122"/>
                          <a:cs typeface="Arial" charset="0"/>
                        </a:rPr>
                        <a:t>te</a:t>
                      </a:r>
                      <a:r>
                        <a:rPr kumimoji="0" lang="en-US" altLang="zh-CN" sz="4300" b="0" i="0" u="none" strike="noStrike" cap="none" normalizeH="0" baseline="0" dirty="0">
                          <a:ln>
                            <a:noFill/>
                          </a:ln>
                          <a:solidFill>
                            <a:schemeClr val="tx1"/>
                          </a:solidFill>
                          <a:effectLst/>
                          <a:latin typeface="Coptic1" pitchFamily="2" charset="0"/>
                          <a:ea typeface="SimSun" pitchFamily="2" charset="-122"/>
                          <a:cs typeface="Arial" charset="0"/>
                        </a:rPr>
                        <a:t>. </a:t>
                      </a:r>
                      <a:endParaRPr kumimoji="0" lang="en-US" sz="4300" b="0" i="0" u="none" strike="noStrike" cap="none" normalizeH="0" baseline="0" noProof="1">
                        <a:ln>
                          <a:noFill/>
                        </a:ln>
                        <a:solidFill>
                          <a:schemeClr val="tx1"/>
                        </a:solidFill>
                        <a:effectLst/>
                        <a:latin typeface="Coptic1" pitchFamily="2" charset="0"/>
                        <a:cs typeface="Arial" charset="0"/>
                      </a:endParaRPr>
                    </a:p>
                  </a:txBody>
                  <a:tcPr marL="121920" marR="121920" horzOverflow="overflow">
                    <a:lnL>
                      <a:noFill/>
                    </a:lnL>
                    <a:lnR>
                      <a:noFill/>
                    </a:lnR>
                    <a:lnT cap="flat">
                      <a:noFill/>
                    </a:lnT>
                    <a:lnB cap="flat">
                      <a:noFill/>
                    </a:lnB>
                    <a:lnTlToBr>
                      <a:noFill/>
                    </a:lnTlToBr>
                    <a:lnBlToTr>
                      <a:noFill/>
                    </a:lnBlToTr>
                    <a:noFill/>
                  </a:tcPr>
                </a:tc>
                <a:tc>
                  <a:txBody>
                    <a:bodyPr/>
                    <a:lstStyle/>
                    <a:p>
                      <a:pPr marL="0" marR="0" lvl="0" indent="0" algn="just" defTabSz="914400" rtl="0" eaLnBrk="1" fontAlgn="base" latinLnBrk="0" hangingPunct="1">
                        <a:lnSpc>
                          <a:spcPct val="100000"/>
                        </a:lnSpc>
                        <a:spcBef>
                          <a:spcPct val="20000"/>
                        </a:spcBef>
                        <a:spcAft>
                          <a:spcPct val="0"/>
                        </a:spcAft>
                        <a:buClrTx/>
                        <a:buSzTx/>
                        <a:buFontTx/>
                        <a:buNone/>
                        <a:tabLst/>
                      </a:pPr>
                      <a:r>
                        <a:rPr kumimoji="0" lang="fr-CA" sz="2800" b="0" i="0" u="sng" strike="noStrike" cap="none" normalizeH="0" baseline="0" dirty="0">
                          <a:ln>
                            <a:noFill/>
                          </a:ln>
                          <a:solidFill>
                            <a:schemeClr val="tx1"/>
                          </a:solidFill>
                          <a:effectLst/>
                          <a:latin typeface="Arial" charset="0"/>
                          <a:cs typeface="Arial" charset="0"/>
                        </a:rPr>
                        <a:t>Diacre:</a:t>
                      </a:r>
                    </a:p>
                    <a:p>
                      <a:pPr marL="0" marR="0" lvl="0" indent="0" algn="just" defTabSz="914400" rtl="0" eaLnBrk="1" fontAlgn="base" latinLnBrk="0" hangingPunct="1">
                        <a:lnSpc>
                          <a:spcPct val="100000"/>
                        </a:lnSpc>
                        <a:spcBef>
                          <a:spcPct val="20000"/>
                        </a:spcBef>
                        <a:spcAft>
                          <a:spcPct val="0"/>
                        </a:spcAft>
                        <a:buClrTx/>
                        <a:buSzTx/>
                        <a:buFontTx/>
                        <a:buNone/>
                        <a:tabLst/>
                      </a:pPr>
                      <a:r>
                        <a:rPr kumimoji="0" lang="fr-CA" sz="3700" b="0" i="0" u="none" strike="noStrike" cap="none" normalizeH="0" baseline="0" dirty="0">
                          <a:ln>
                            <a:noFill/>
                          </a:ln>
                          <a:solidFill>
                            <a:schemeClr val="tx1"/>
                          </a:solidFill>
                          <a:effectLst/>
                          <a:latin typeface="Arial" charset="0"/>
                          <a:cs typeface="Arial" charset="0"/>
                        </a:rPr>
                        <a:t>Vous qui</a:t>
                      </a:r>
                      <a:r>
                        <a:rPr kumimoji="0" lang="fr-FR" sz="3700" b="0" i="0" u="none" strike="noStrike" cap="none" normalizeH="0" baseline="0" dirty="0">
                          <a:ln>
                            <a:noFill/>
                          </a:ln>
                          <a:solidFill>
                            <a:schemeClr val="tx1"/>
                          </a:solidFill>
                          <a:effectLst/>
                          <a:latin typeface="Arial" charset="0"/>
                          <a:cs typeface="Arial" charset="0"/>
                        </a:rPr>
                        <a:t> </a:t>
                      </a:r>
                      <a:r>
                        <a:rPr kumimoji="0" lang="fr-CA" sz="3700" b="0" i="0" u="none" strike="noStrike" cap="none" normalizeH="0" baseline="0" dirty="0">
                          <a:ln>
                            <a:noFill/>
                          </a:ln>
                          <a:solidFill>
                            <a:schemeClr val="tx1"/>
                          </a:solidFill>
                          <a:effectLst/>
                          <a:latin typeface="Arial" charset="0"/>
                          <a:cs typeface="Arial" charset="0"/>
                        </a:rPr>
                        <a:t>êtes assis</a:t>
                      </a:r>
                      <a:r>
                        <a:rPr kumimoji="0" lang="fr-FR" sz="3700" b="0" i="0" u="none" strike="noStrike" cap="none" normalizeH="0" baseline="0" dirty="0">
                          <a:ln>
                            <a:noFill/>
                          </a:ln>
                          <a:solidFill>
                            <a:schemeClr val="tx1"/>
                          </a:solidFill>
                          <a:effectLst/>
                          <a:latin typeface="Arial" charset="0"/>
                          <a:cs typeface="Arial" charset="0"/>
                        </a:rPr>
                        <a:t> </a:t>
                      </a:r>
                      <a:r>
                        <a:rPr kumimoji="0" lang="fr-CA" sz="3700" b="0" i="0" u="none" strike="noStrike" cap="none" normalizeH="0" baseline="0" dirty="0">
                          <a:ln>
                            <a:noFill/>
                          </a:ln>
                          <a:solidFill>
                            <a:schemeClr val="tx1"/>
                          </a:solidFill>
                          <a:effectLst/>
                          <a:latin typeface="Arial" charset="0"/>
                          <a:cs typeface="Arial" charset="0"/>
                        </a:rPr>
                        <a:t>levez-vous.</a:t>
                      </a:r>
                      <a:endParaRPr kumimoji="0" lang="ar-EG" sz="3700" b="0" i="0" u="none" strike="noStrike" cap="none" normalizeH="0" baseline="0" dirty="0">
                        <a:ln>
                          <a:noFill/>
                        </a:ln>
                        <a:solidFill>
                          <a:schemeClr val="tx1"/>
                        </a:solidFill>
                        <a:effectLst/>
                        <a:latin typeface="Arial" charset="0"/>
                        <a:cs typeface="Arial" charset="0"/>
                      </a:endParaRPr>
                    </a:p>
                  </a:txBody>
                  <a:tcPr marL="121920" marR="121920" horzOverflow="overflow">
                    <a:lnL>
                      <a:noFill/>
                    </a:lnL>
                    <a:lnR>
                      <a:noFill/>
                    </a:lnR>
                    <a:lnT cap="flat">
                      <a:noFill/>
                    </a:lnT>
                    <a:lnB cap="flat">
                      <a:noFill/>
                    </a:lnB>
                    <a:lnTlToBr>
                      <a:noFill/>
                    </a:lnTlToBr>
                    <a:lnBlToTr>
                      <a:noFill/>
                    </a:lnBlToTr>
                    <a:noFill/>
                  </a:tcPr>
                </a:tc>
                <a:tc>
                  <a:txBody>
                    <a:bodyPr/>
                    <a:lstStyle/>
                    <a:p>
                      <a:pPr marL="0" marR="0" lvl="0" indent="0" algn="just" defTabSz="914400" rtl="1" eaLnBrk="1" fontAlgn="base" latinLnBrk="0" hangingPunct="1">
                        <a:lnSpc>
                          <a:spcPct val="100000"/>
                        </a:lnSpc>
                        <a:spcBef>
                          <a:spcPct val="20000"/>
                        </a:spcBef>
                        <a:spcAft>
                          <a:spcPct val="0"/>
                        </a:spcAft>
                        <a:buClrTx/>
                        <a:buSzTx/>
                        <a:buFontTx/>
                        <a:buNone/>
                        <a:tabLst/>
                      </a:pPr>
                      <a:r>
                        <a:rPr kumimoji="0" lang="ar-SA" sz="2800" b="0" i="0" u="sng" strike="noStrike" cap="none" normalizeH="0" baseline="0" dirty="0">
                          <a:ln>
                            <a:noFill/>
                          </a:ln>
                          <a:solidFill>
                            <a:schemeClr val="tx1"/>
                          </a:solidFill>
                          <a:effectLst/>
                          <a:latin typeface="Arial" charset="0"/>
                          <a:cs typeface="Arial" charset="0"/>
                        </a:rPr>
                        <a:t>الشماس:</a:t>
                      </a:r>
                    </a:p>
                    <a:p>
                      <a:pPr marL="0" marR="0" lvl="0" indent="0" algn="just" defTabSz="914400" rtl="1" eaLnBrk="1" fontAlgn="base" latinLnBrk="0" hangingPunct="1">
                        <a:lnSpc>
                          <a:spcPct val="100000"/>
                        </a:lnSpc>
                        <a:spcBef>
                          <a:spcPct val="20000"/>
                        </a:spcBef>
                        <a:spcAft>
                          <a:spcPct val="0"/>
                        </a:spcAft>
                        <a:buClrTx/>
                        <a:buSzTx/>
                        <a:buFontTx/>
                        <a:buNone/>
                        <a:tabLst/>
                      </a:pPr>
                      <a:r>
                        <a:rPr kumimoji="0" lang="ar-SA" sz="4300" b="0" i="0" u="none" strike="noStrike" cap="none" normalizeH="0" baseline="0" dirty="0">
                          <a:ln>
                            <a:noFill/>
                          </a:ln>
                          <a:solidFill>
                            <a:schemeClr val="tx1"/>
                          </a:solidFill>
                          <a:effectLst/>
                          <a:latin typeface="Arial" charset="0"/>
                          <a:cs typeface="Arial" pitchFamily="34" charset="0"/>
                        </a:rPr>
                        <a:t>أيها الجلوس</a:t>
                      </a:r>
                      <a:endParaRPr kumimoji="0" lang="ar-EG" sz="4300" b="0" i="0" u="none" strike="noStrike" cap="none" normalizeH="0" baseline="0" dirty="0">
                        <a:ln>
                          <a:noFill/>
                        </a:ln>
                        <a:solidFill>
                          <a:schemeClr val="tx1"/>
                        </a:solidFill>
                        <a:effectLst/>
                        <a:latin typeface="Arial" charset="0"/>
                        <a:cs typeface="Arial" pitchFamily="34" charset="0"/>
                      </a:endParaRPr>
                    </a:p>
                    <a:p>
                      <a:pPr marL="0" marR="0" lvl="0" indent="0" algn="just" defTabSz="914400" rtl="1" eaLnBrk="1" fontAlgn="base" latinLnBrk="0" hangingPunct="1">
                        <a:lnSpc>
                          <a:spcPct val="100000"/>
                        </a:lnSpc>
                        <a:spcBef>
                          <a:spcPct val="20000"/>
                        </a:spcBef>
                        <a:spcAft>
                          <a:spcPct val="0"/>
                        </a:spcAft>
                        <a:buClrTx/>
                        <a:buSzTx/>
                        <a:buFontTx/>
                        <a:buNone/>
                        <a:tabLst/>
                      </a:pPr>
                      <a:r>
                        <a:rPr kumimoji="0" lang="ar-SA" sz="4300" b="0" i="0" u="none" strike="noStrike" cap="none" normalizeH="0" baseline="0" dirty="0">
                          <a:ln>
                            <a:noFill/>
                          </a:ln>
                          <a:solidFill>
                            <a:schemeClr val="tx1"/>
                          </a:solidFill>
                          <a:effectLst/>
                          <a:latin typeface="Arial" charset="0"/>
                          <a:cs typeface="Arial" pitchFamily="34" charset="0"/>
                        </a:rPr>
                        <a:t> قفوا.</a:t>
                      </a:r>
                      <a:r>
                        <a:rPr kumimoji="0" lang="en-US" sz="4300" b="0" i="0" u="none" strike="noStrike" cap="none" normalizeH="0" baseline="0" dirty="0">
                          <a:ln>
                            <a:noFill/>
                          </a:ln>
                          <a:solidFill>
                            <a:schemeClr val="tx1"/>
                          </a:solidFill>
                          <a:effectLst/>
                          <a:latin typeface="Arial" charset="0"/>
                          <a:cs typeface="Arial" charset="0"/>
                        </a:rPr>
                        <a:t> </a:t>
                      </a:r>
                    </a:p>
                  </a:txBody>
                  <a:tcPr marL="121920" marR="121920" horzOverflow="overflow">
                    <a:lnL>
                      <a:noFill/>
                    </a:lnL>
                    <a:lnR cap="flat">
                      <a:noFill/>
                    </a:lnR>
                    <a:lnT cap="flat">
                      <a:noFill/>
                    </a:lnT>
                    <a:lnB cap="flat">
                      <a:noFill/>
                    </a:lnB>
                    <a:lnTlToBr>
                      <a:noFill/>
                    </a:lnTlToBr>
                    <a:lnBlToTr>
                      <a:noFill/>
                    </a:lnBlToTr>
                    <a:noFill/>
                  </a:tcPr>
                </a:tc>
                <a:extLst>
                  <a:ext uri="{0D108BD9-81ED-4DB2-BD59-A6C34878D82A}">
                    <a16:rowId xmlns:a16="http://schemas.microsoft.com/office/drawing/2014/main" val="10000"/>
                  </a:ext>
                </a:extLst>
              </a:tr>
            </a:tbl>
          </a:graphicData>
        </a:graphic>
      </p:graphicFrame>
      <p:sp>
        <p:nvSpPr>
          <p:cNvPr id="14" name="Footer Placeholder 2"/>
          <p:cNvSpPr>
            <a:spLocks noGrp="1"/>
          </p:cNvSpPr>
          <p:nvPr>
            <p:ph type="ftr" sz="quarter" idx="10"/>
          </p:nvPr>
        </p:nvSpPr>
        <p:spPr bwMode="auto">
          <a:xfrm>
            <a:off x="0" y="6553200"/>
            <a:ext cx="12192000" cy="304800"/>
          </a:xfrm>
          <a:prstGeom prst="rect">
            <a:avLst/>
          </a:prstGeom>
          <a:noFill/>
          <a:ln w="9525">
            <a:noFill/>
            <a:miter lim="800000"/>
            <a:headEnd/>
            <a:tailEnd/>
          </a:ln>
          <a:effectLst/>
        </p:spPr>
        <p:txBody>
          <a:bodyPr vert="horz" wrap="square" lIns="121920" tIns="60960" rIns="121920" bIns="60960" numCol="1" rtlCol="0" anchor="t" anchorCtr="0" compatLnSpc="1">
            <a:prstTxWarp prst="textNoShape">
              <a:avLst/>
            </a:prstTxWarp>
          </a:bodyPr>
          <a:lstStyle>
            <a:defPPr>
              <a:defRPr lang="en-US"/>
            </a:defPPr>
            <a:lvl1pPr algn="l" rtl="0" fontAlgn="base">
              <a:spcBef>
                <a:spcPct val="0"/>
              </a:spcBef>
              <a:spcAft>
                <a:spcPct val="0"/>
              </a:spcAft>
              <a:defRPr sz="1067" b="1" kern="1200">
                <a:solidFill>
                  <a:srgbClr val="FF3300"/>
                </a:solidFill>
                <a:latin typeface="+mj-lt"/>
                <a:ea typeface="+mn-ea"/>
                <a:cs typeface="Arial" charset="0"/>
              </a:defRPr>
            </a:lvl1pPr>
            <a:lvl2pPr marL="609585" algn="l" rtl="0" fontAlgn="base">
              <a:spcBef>
                <a:spcPct val="20000"/>
              </a:spcBef>
              <a:spcAft>
                <a:spcPct val="0"/>
              </a:spcAft>
              <a:defRPr sz="4800" kern="1200">
                <a:solidFill>
                  <a:schemeClr val="tx1"/>
                </a:solidFill>
                <a:latin typeface="Coptic" pitchFamily="2" charset="0"/>
                <a:ea typeface="+mn-ea"/>
                <a:cs typeface="Arial" charset="0"/>
              </a:defRPr>
            </a:lvl2pPr>
            <a:lvl3pPr marL="1219170" algn="l" rtl="0" fontAlgn="base">
              <a:spcBef>
                <a:spcPct val="20000"/>
              </a:spcBef>
              <a:spcAft>
                <a:spcPct val="0"/>
              </a:spcAft>
              <a:defRPr sz="4800" kern="1200">
                <a:solidFill>
                  <a:schemeClr val="tx1"/>
                </a:solidFill>
                <a:latin typeface="Coptic" pitchFamily="2" charset="0"/>
                <a:ea typeface="+mn-ea"/>
                <a:cs typeface="Arial" charset="0"/>
              </a:defRPr>
            </a:lvl3pPr>
            <a:lvl4pPr marL="1828754" algn="l" rtl="0" fontAlgn="base">
              <a:spcBef>
                <a:spcPct val="20000"/>
              </a:spcBef>
              <a:spcAft>
                <a:spcPct val="0"/>
              </a:spcAft>
              <a:defRPr sz="4800" kern="1200">
                <a:solidFill>
                  <a:schemeClr val="tx1"/>
                </a:solidFill>
                <a:latin typeface="Coptic" pitchFamily="2" charset="0"/>
                <a:ea typeface="+mn-ea"/>
                <a:cs typeface="Arial" charset="0"/>
              </a:defRPr>
            </a:lvl4pPr>
            <a:lvl5pPr marL="2438339" algn="l" rtl="0" fontAlgn="base">
              <a:spcBef>
                <a:spcPct val="20000"/>
              </a:spcBef>
              <a:spcAft>
                <a:spcPct val="0"/>
              </a:spcAft>
              <a:defRPr sz="4800" kern="1200">
                <a:solidFill>
                  <a:schemeClr val="tx1"/>
                </a:solidFill>
                <a:latin typeface="Coptic" pitchFamily="2" charset="0"/>
                <a:ea typeface="+mn-ea"/>
                <a:cs typeface="Arial" charset="0"/>
              </a:defRPr>
            </a:lvl5pPr>
            <a:lvl6pPr marL="3047924" algn="l" defTabSz="1219170" rtl="0" eaLnBrk="1" latinLnBrk="0" hangingPunct="1">
              <a:defRPr sz="4800" kern="1200">
                <a:solidFill>
                  <a:schemeClr val="tx1"/>
                </a:solidFill>
                <a:latin typeface="Coptic" pitchFamily="2" charset="0"/>
                <a:ea typeface="+mn-ea"/>
                <a:cs typeface="Arial" charset="0"/>
              </a:defRPr>
            </a:lvl6pPr>
            <a:lvl7pPr marL="3657509" algn="l" defTabSz="1219170" rtl="0" eaLnBrk="1" latinLnBrk="0" hangingPunct="1">
              <a:defRPr sz="4800" kern="1200">
                <a:solidFill>
                  <a:schemeClr val="tx1"/>
                </a:solidFill>
                <a:latin typeface="Coptic" pitchFamily="2" charset="0"/>
                <a:ea typeface="+mn-ea"/>
                <a:cs typeface="Arial" charset="0"/>
              </a:defRPr>
            </a:lvl7pPr>
            <a:lvl8pPr marL="4267093" algn="l" defTabSz="1219170" rtl="0" eaLnBrk="1" latinLnBrk="0" hangingPunct="1">
              <a:defRPr sz="4800" kern="1200">
                <a:solidFill>
                  <a:schemeClr val="tx1"/>
                </a:solidFill>
                <a:latin typeface="Coptic" pitchFamily="2" charset="0"/>
                <a:ea typeface="+mn-ea"/>
                <a:cs typeface="Arial" charset="0"/>
              </a:defRPr>
            </a:lvl8pPr>
            <a:lvl9pPr marL="4876678" algn="l" defTabSz="1219170" rtl="0" eaLnBrk="1" latinLnBrk="0" hangingPunct="1">
              <a:defRPr sz="4800" kern="1200">
                <a:solidFill>
                  <a:schemeClr val="tx1"/>
                </a:solidFill>
                <a:latin typeface="Coptic" pitchFamily="2" charset="0"/>
                <a:ea typeface="+mn-ea"/>
                <a:cs typeface="Arial" charset="0"/>
              </a:defRPr>
            </a:lvl9pPr>
          </a:lstStyle>
          <a:p>
            <a:r>
              <a:rPr lang="en-US" sz="1867"/>
              <a:t>			</a:t>
            </a:r>
            <a:endParaRPr lang="en-US" sz="1867" b="0" dirty="0">
              <a:solidFill>
                <a:schemeClr val="tx1"/>
              </a:solidFill>
            </a:endParaRPr>
          </a:p>
        </p:txBody>
      </p:sp>
    </p:spTree>
  </p:cSld>
  <p:clrMapOvr>
    <a:masterClrMapping/>
  </p:clrMapOvr>
  <p:transition/>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7372" y="404664"/>
            <a:ext cx="5616623" cy="5927804"/>
          </a:xfrm>
        </p:spPr>
        <p:txBody>
          <a:bodyPr>
            <a:noAutofit/>
          </a:bodyPr>
          <a:lstStyle/>
          <a:p>
            <a:pPr marL="0" indent="0" algn="just">
              <a:buNone/>
            </a:pPr>
            <a:r>
              <a:rPr lang="fr-FR" sz="2800" b="1" dirty="0"/>
              <a:t>Je Te bénirai tous les jours et je louerai Ton saint Nom chaque jour et à jamais. Amen ! Dès la nuit, mon esprit se tourne vers Toi ô mon Dieu car Tes commandements sont des lumières sur la terre. Je suivais Tes chemins car Tu es mon secours. De bon matin Tu écoutes ma voix, Seigneur. Demain Je me tiendrai devant Toi et Tu me verras.</a:t>
            </a:r>
          </a:p>
        </p:txBody>
      </p:sp>
      <p:sp>
        <p:nvSpPr>
          <p:cNvPr id="4" name="Rectangle 3">
            <a:extLst>
              <a:ext uri="{FF2B5EF4-FFF2-40B4-BE49-F238E27FC236}">
                <a16:creationId xmlns:a16="http://schemas.microsoft.com/office/drawing/2014/main" id="{91243CA8-04CE-43A8-A980-AAAC9EEED9CA}"/>
              </a:ext>
            </a:extLst>
          </p:cNvPr>
          <p:cNvSpPr/>
          <p:nvPr/>
        </p:nvSpPr>
        <p:spPr>
          <a:xfrm>
            <a:off x="6312044" y="404664"/>
            <a:ext cx="5457799" cy="6031750"/>
          </a:xfrm>
          <a:prstGeom prst="rect">
            <a:avLst/>
          </a:prstGeom>
        </p:spPr>
        <p:txBody>
          <a:bodyPr wrap="square">
            <a:normAutofit/>
          </a:bodyPr>
          <a:lstStyle/>
          <a:p>
            <a:pPr lvl="0" algn="just" rtl="1" fontAlgn="base">
              <a:spcBef>
                <a:spcPct val="20000"/>
              </a:spcBef>
              <a:spcAft>
                <a:spcPct val="0"/>
              </a:spcAft>
              <a:defRPr/>
            </a:pPr>
            <a:r>
              <a:rPr lang="ar-EG" altLang="fr-FR" sz="3500" b="1" dirty="0">
                <a:latin typeface="Times New Roman" panose="02020603050405020304" pitchFamily="18" charset="0"/>
                <a:cs typeface="Times New Roman" panose="02020603050405020304" pitchFamily="18" charset="0"/>
              </a:rPr>
              <a:t>أباركك كل يوم، وأسبح</a:t>
            </a:r>
            <a:r>
              <a:rPr lang="fr-FR" altLang="fr-FR" sz="3500" b="1" dirty="0">
                <a:latin typeface="Times New Roman" panose="02020603050405020304" pitchFamily="18" charset="0"/>
                <a:cs typeface="Times New Roman" panose="02020603050405020304" pitchFamily="18" charset="0"/>
              </a:rPr>
              <a:t> </a:t>
            </a:r>
            <a:r>
              <a:rPr lang="ar-EG" altLang="fr-FR" sz="3500" b="1" dirty="0">
                <a:latin typeface="Times New Roman" panose="02020603050405020304" pitchFamily="18" charset="0"/>
                <a:cs typeface="Times New Roman" panose="02020603050405020304" pitchFamily="18" charset="0"/>
              </a:rPr>
              <a:t>اسمك القدوس إلى الأبد.</a:t>
            </a:r>
            <a:r>
              <a:rPr lang="fr-FR" altLang="fr-FR" sz="3500" b="1" dirty="0">
                <a:latin typeface="Times New Roman" panose="02020603050405020304" pitchFamily="18" charset="0"/>
                <a:cs typeface="Times New Roman" panose="02020603050405020304" pitchFamily="18" charset="0"/>
              </a:rPr>
              <a:t> </a:t>
            </a:r>
            <a:r>
              <a:rPr lang="ar-EG" altLang="fr-FR" sz="3500" b="1" dirty="0">
                <a:latin typeface="Times New Roman" panose="02020603050405020304" pitchFamily="18" charset="0"/>
                <a:cs typeface="Times New Roman" panose="02020603050405020304" pitchFamily="18" charset="0"/>
              </a:rPr>
              <a:t>وإلى أبد الأبد. أمين.</a:t>
            </a:r>
            <a:r>
              <a:rPr lang="fr-FR" altLang="fr-FR" sz="3500" b="1" dirty="0">
                <a:latin typeface="Times New Roman" panose="02020603050405020304" pitchFamily="18" charset="0"/>
                <a:cs typeface="Times New Roman" panose="02020603050405020304" pitchFamily="18" charset="0"/>
              </a:rPr>
              <a:t> </a:t>
            </a:r>
            <a:r>
              <a:rPr lang="ar-EG" altLang="fr-FR" sz="3500" b="1" dirty="0">
                <a:latin typeface="Times New Roman" panose="02020603050405020304" pitchFamily="18" charset="0"/>
                <a:cs typeface="Times New Roman" panose="02020603050405020304" pitchFamily="18" charset="0"/>
              </a:rPr>
              <a:t>منذ الليل روحي تبكر إليك</a:t>
            </a:r>
            <a:r>
              <a:rPr lang="fr-FR" altLang="fr-FR" sz="3500" b="1" dirty="0">
                <a:latin typeface="Times New Roman" panose="02020603050405020304" pitchFamily="18" charset="0"/>
                <a:cs typeface="Times New Roman" panose="02020603050405020304" pitchFamily="18" charset="0"/>
              </a:rPr>
              <a:t> </a:t>
            </a:r>
            <a:r>
              <a:rPr lang="ar-EG" altLang="fr-FR" sz="3500" b="1" dirty="0">
                <a:latin typeface="Times New Roman" panose="02020603050405020304" pitchFamily="18" charset="0"/>
                <a:cs typeface="Times New Roman" panose="02020603050405020304" pitchFamily="18" charset="0"/>
              </a:rPr>
              <a:t>يا إلهي، لأن أوامرك هي نور</a:t>
            </a:r>
            <a:r>
              <a:rPr lang="fr-FR" altLang="fr-FR" sz="3500" b="1" dirty="0">
                <a:latin typeface="Times New Roman" panose="02020603050405020304" pitchFamily="18" charset="0"/>
                <a:cs typeface="Times New Roman" panose="02020603050405020304" pitchFamily="18" charset="0"/>
              </a:rPr>
              <a:t> </a:t>
            </a:r>
            <a:r>
              <a:rPr lang="ar-EG" altLang="fr-FR" sz="3500" b="1" dirty="0">
                <a:latin typeface="Times New Roman" panose="02020603050405020304" pitchFamily="18" charset="0"/>
                <a:cs typeface="Times New Roman" panose="02020603050405020304" pitchFamily="18" charset="0"/>
              </a:rPr>
              <a:t>على الأرض. كنت أتلو في</a:t>
            </a:r>
            <a:r>
              <a:rPr lang="fr-FR" altLang="fr-FR" sz="3500" b="1" dirty="0">
                <a:latin typeface="Times New Roman" panose="02020603050405020304" pitchFamily="18" charset="0"/>
                <a:cs typeface="Times New Roman" panose="02020603050405020304" pitchFamily="18" charset="0"/>
              </a:rPr>
              <a:t> </a:t>
            </a:r>
            <a:r>
              <a:rPr lang="ar-EG" altLang="fr-FR" sz="3500" b="1" dirty="0">
                <a:latin typeface="Times New Roman" panose="02020603050405020304" pitchFamily="18" charset="0"/>
                <a:cs typeface="Times New Roman" panose="02020603050405020304" pitchFamily="18" charset="0"/>
              </a:rPr>
              <a:t>طرقك، لأنك صرت لي معينا.</a:t>
            </a:r>
            <a:r>
              <a:rPr lang="fr-FR" altLang="fr-FR" sz="3500" b="1" dirty="0">
                <a:latin typeface="Times New Roman" panose="02020603050405020304" pitchFamily="18" charset="0"/>
                <a:cs typeface="Times New Roman" panose="02020603050405020304" pitchFamily="18" charset="0"/>
              </a:rPr>
              <a:t> </a:t>
            </a:r>
            <a:r>
              <a:rPr lang="ar-EG" altLang="fr-FR" sz="3500" b="1" dirty="0">
                <a:latin typeface="Times New Roman" panose="02020603050405020304" pitchFamily="18" charset="0"/>
                <a:cs typeface="Times New Roman" panose="02020603050405020304" pitchFamily="18" charset="0"/>
              </a:rPr>
              <a:t>باكرا يا رب تسمع صوتي،</a:t>
            </a:r>
            <a:r>
              <a:rPr lang="fr-FR" altLang="fr-FR" sz="3500" b="1" dirty="0">
                <a:latin typeface="Times New Roman" panose="02020603050405020304" pitchFamily="18" charset="0"/>
                <a:cs typeface="Times New Roman" panose="02020603050405020304" pitchFamily="18" charset="0"/>
              </a:rPr>
              <a:t> </a:t>
            </a:r>
            <a:r>
              <a:rPr lang="ar-EG" altLang="fr-FR" sz="3500" b="1" dirty="0">
                <a:latin typeface="Times New Roman" panose="02020603050405020304" pitchFamily="18" charset="0"/>
                <a:cs typeface="Times New Roman" panose="02020603050405020304" pitchFamily="18" charset="0"/>
              </a:rPr>
              <a:t>بالغداة أقف أمامك وتراني.</a:t>
            </a:r>
            <a:endParaRPr kumimoji="0" lang="ar-SA" altLang="fr-FR" sz="3500" b="1" u="none" strike="noStrike" kern="1200" cap="none" spc="0" normalizeH="0" baseline="0" noProof="0" dirty="0">
              <a:ln>
                <a:noFill/>
              </a:ln>
              <a:effectLst/>
              <a:uLnTx/>
              <a:uFillTx/>
              <a:latin typeface="Times New Roman" panose="02020603050405020304" pitchFamily="18" charset="0"/>
              <a:cs typeface="Times New Roman" panose="02020603050405020304" pitchFamily="18" charset="0"/>
            </a:endParaRPr>
          </a:p>
        </p:txBody>
      </p:sp>
      <p:sp>
        <p:nvSpPr>
          <p:cNvPr id="5" name="ZoneTexte 4">
            <a:extLst>
              <a:ext uri="{FF2B5EF4-FFF2-40B4-BE49-F238E27FC236}">
                <a16:creationId xmlns:a16="http://schemas.microsoft.com/office/drawing/2014/main" id="{7A1FA507-37F8-4983-B32F-C9A6941ECC38}"/>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de l’aube </a:t>
            </a:r>
            <a:r>
              <a:rPr lang="fr-FR" sz="1600" b="1" i="1" dirty="0">
                <a:solidFill>
                  <a:schemeClr val="bg1"/>
                </a:solidFill>
              </a:rPr>
              <a:t>du Jeudi Saint</a:t>
            </a:r>
            <a:endParaRPr lang="fr-FR" sz="1600" b="1" dirty="0">
              <a:solidFill>
                <a:schemeClr val="bg1"/>
              </a:solidFill>
            </a:endParaRPr>
          </a:p>
        </p:txBody>
      </p:sp>
      <p:sp>
        <p:nvSpPr>
          <p:cNvPr id="6" name="Rectangle 74">
            <a:extLst>
              <a:ext uri="{FF2B5EF4-FFF2-40B4-BE49-F238E27FC236}">
                <a16:creationId xmlns:a16="http://schemas.microsoft.com/office/drawing/2014/main" id="{AB614131-78DF-4B4D-98BE-2340ABE0BCD7}"/>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باكر يوم الخميس</a:t>
            </a:r>
            <a:endParaRPr lang="en-US" altLang="fr-FR" sz="2000" b="1" i="1" dirty="0">
              <a:solidFill>
                <a:schemeClr val="bg1"/>
              </a:solidFill>
            </a:endParaRPr>
          </a:p>
        </p:txBody>
      </p:sp>
    </p:spTree>
    <p:extLst>
      <p:ext uri="{BB962C8B-B14F-4D97-AF65-F5344CB8AC3E}">
        <p14:creationId xmlns:p14="http://schemas.microsoft.com/office/powerpoint/2010/main" val="2956405868"/>
      </p:ext>
    </p:extLst>
  </p:cSld>
  <p:clrMapOvr>
    <a:masterClrMapping/>
  </p:clrMapOvr>
</p:sld>
</file>

<file path=ppt/slides/slide8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1275355" name="Group 91"/>
          <p:cNvGraphicFramePr>
            <a:graphicFrameLocks noGrp="1"/>
          </p:cNvGraphicFramePr>
          <p:nvPr>
            <p:ph/>
            <p:extLst>
              <p:ext uri="{D42A27DB-BD31-4B8C-83A1-F6EECF244321}">
                <p14:modId xmlns:p14="http://schemas.microsoft.com/office/powerpoint/2010/main" val="333957341"/>
              </p:ext>
            </p:extLst>
          </p:nvPr>
        </p:nvGraphicFramePr>
        <p:xfrm>
          <a:off x="335360" y="405892"/>
          <a:ext cx="11449272" cy="5833872"/>
        </p:xfrm>
        <a:graphic>
          <a:graphicData uri="http://schemas.openxmlformats.org/drawingml/2006/table">
            <a:tbl>
              <a:tblPr/>
              <a:tblGrid>
                <a:gridCol w="4102656">
                  <a:extLst>
                    <a:ext uri="{9D8B030D-6E8A-4147-A177-3AD203B41FA5}">
                      <a16:colId xmlns:a16="http://schemas.microsoft.com/office/drawing/2014/main" val="20000"/>
                    </a:ext>
                  </a:extLst>
                </a:gridCol>
                <a:gridCol w="4110607">
                  <a:extLst>
                    <a:ext uri="{9D8B030D-6E8A-4147-A177-3AD203B41FA5}">
                      <a16:colId xmlns:a16="http://schemas.microsoft.com/office/drawing/2014/main" val="20001"/>
                    </a:ext>
                  </a:extLst>
                </a:gridCol>
                <a:gridCol w="3236009">
                  <a:extLst>
                    <a:ext uri="{9D8B030D-6E8A-4147-A177-3AD203B41FA5}">
                      <a16:colId xmlns:a16="http://schemas.microsoft.com/office/drawing/2014/main" val="20002"/>
                    </a:ext>
                  </a:extLst>
                </a:gridCol>
              </a:tblGrid>
              <a:tr h="5421076">
                <a:tc>
                  <a:txBody>
                    <a:bodyPr/>
                    <a:lstStyle/>
                    <a:p>
                      <a:pPr marL="0" marR="0" lvl="0" indent="0" algn="just" defTabSz="914400" rtl="0" eaLnBrk="1" fontAlgn="base" latinLnBrk="0" hangingPunct="1">
                        <a:lnSpc>
                          <a:spcPct val="90000"/>
                        </a:lnSpc>
                        <a:spcBef>
                          <a:spcPct val="50000"/>
                        </a:spcBef>
                        <a:spcAft>
                          <a:spcPct val="0"/>
                        </a:spcAft>
                        <a:buClrTx/>
                        <a:buSzTx/>
                        <a:buFontTx/>
                        <a:buNone/>
                        <a:tabLst/>
                      </a:pPr>
                      <a:r>
                        <a:rPr kumimoji="0" lang="fr-FR" sz="2800" b="0" i="0" u="sng" strike="noStrike" cap="none" normalizeH="0" baseline="0" dirty="0">
                          <a:ln>
                            <a:noFill/>
                          </a:ln>
                          <a:solidFill>
                            <a:schemeClr val="tx1"/>
                          </a:solidFill>
                          <a:effectLst/>
                          <a:latin typeface="Coptic1" pitchFamily="2" charset="0"/>
                          <a:cs typeface="Arial" charset="0"/>
                        </a:rPr>
                        <a:t>Piou/b:</a:t>
                      </a:r>
                      <a:endParaRPr kumimoji="0" lang="ar-EG" sz="2800" b="0" i="0" u="sng" strike="noStrike" cap="none" normalizeH="0" baseline="0" dirty="0">
                        <a:ln>
                          <a:noFill/>
                        </a:ln>
                        <a:solidFill>
                          <a:schemeClr val="tx1"/>
                        </a:solidFill>
                        <a:effectLst/>
                        <a:latin typeface="Coptic1" pitchFamily="2" charset="0"/>
                        <a:cs typeface="Arial" charset="0"/>
                      </a:endParaRPr>
                    </a:p>
                    <a:p>
                      <a:pPr marL="0" marR="0" lvl="0" indent="0" algn="just" defTabSz="914400" rtl="0" eaLnBrk="1" fontAlgn="base" latinLnBrk="0" hangingPunct="1">
                        <a:lnSpc>
                          <a:spcPct val="90000"/>
                        </a:lnSpc>
                        <a:spcBef>
                          <a:spcPct val="50000"/>
                        </a:spcBef>
                        <a:spcAft>
                          <a:spcPct val="0"/>
                        </a:spcAft>
                        <a:buClrTx/>
                        <a:buSzTx/>
                        <a:buFontTx/>
                        <a:buNone/>
                        <a:tabLst/>
                      </a:pPr>
                      <a:r>
                        <a:rPr kumimoji="0" lang="en-US" altLang="zh-CN" sz="3200" b="0" i="0" u="none" strike="noStrike" cap="none" normalizeH="0" baseline="0" dirty="0">
                          <a:ln>
                            <a:noFill/>
                          </a:ln>
                          <a:solidFill>
                            <a:schemeClr val="tx1"/>
                          </a:solidFill>
                          <a:effectLst/>
                          <a:latin typeface="Coptic1" pitchFamily="2" charset="0"/>
                          <a:ea typeface="SimSun" pitchFamily="2" charset="-122"/>
                          <a:cs typeface="Arial" charset="0"/>
                        </a:rPr>
                        <a:t>V/</a:t>
                      </a:r>
                      <a:r>
                        <a:rPr kumimoji="0" lang="en-US" altLang="zh-CN" sz="3200" b="0" i="0" u="none" strike="noStrike" cap="none" normalizeH="0" baseline="0" dirty="0" err="1">
                          <a:ln>
                            <a:noFill/>
                          </a:ln>
                          <a:solidFill>
                            <a:schemeClr val="tx1"/>
                          </a:solidFill>
                          <a:effectLst/>
                          <a:latin typeface="Coptic1" pitchFamily="2" charset="0"/>
                          <a:ea typeface="SimSun" pitchFamily="2" charset="-122"/>
                          <a:cs typeface="Arial" charset="0"/>
                        </a:rPr>
                        <a:t>e~touo~hi</a:t>
                      </a:r>
                      <a:r>
                        <a:rPr kumimoji="0" lang="en-US" altLang="zh-CN" sz="3200" b="0" i="0" u="none" strike="noStrike" cap="none" normalizeH="0" baseline="0" dirty="0">
                          <a:ln>
                            <a:noFill/>
                          </a:ln>
                          <a:solidFill>
                            <a:schemeClr val="tx1"/>
                          </a:solidFill>
                          <a:effectLst/>
                          <a:latin typeface="Coptic1" pitchFamily="2" charset="0"/>
                          <a:ea typeface="SimSun" pitchFamily="2" charset="-122"/>
                          <a:cs typeface="Arial" charset="0"/>
                        </a:rPr>
                        <a:t> </a:t>
                      </a:r>
                      <a:r>
                        <a:rPr kumimoji="0" lang="en-US" altLang="zh-CN" sz="3200" b="0" i="0" u="none" strike="noStrike" cap="none" normalizeH="0" baseline="0" dirty="0" err="1">
                          <a:ln>
                            <a:noFill/>
                          </a:ln>
                          <a:solidFill>
                            <a:schemeClr val="tx1"/>
                          </a:solidFill>
                          <a:effectLst/>
                          <a:latin typeface="Coptic1" pitchFamily="2" charset="0"/>
                          <a:ea typeface="SimSun" pitchFamily="2" charset="-122"/>
                          <a:cs typeface="Arial" charset="0"/>
                        </a:rPr>
                        <a:t>e~ratou</a:t>
                      </a:r>
                      <a:r>
                        <a:rPr kumimoji="0" lang="en-US" altLang="zh-CN" sz="3200" b="0" i="0" u="none" strike="noStrike" cap="none" normalizeH="0" baseline="0" dirty="0">
                          <a:ln>
                            <a:noFill/>
                          </a:ln>
                          <a:solidFill>
                            <a:schemeClr val="tx1"/>
                          </a:solidFill>
                          <a:effectLst/>
                          <a:latin typeface="Coptic1" pitchFamily="2" charset="0"/>
                          <a:ea typeface="SimSun" pitchFamily="2" charset="-122"/>
                          <a:cs typeface="Arial" charset="0"/>
                        </a:rPr>
                        <a:t> </a:t>
                      </a:r>
                      <a:r>
                        <a:rPr kumimoji="0" lang="en-US" altLang="zh-CN" sz="3200" b="0" i="0" u="none" strike="noStrike" cap="none" normalizeH="0" baseline="0" dirty="0" err="1">
                          <a:ln>
                            <a:noFill/>
                          </a:ln>
                          <a:solidFill>
                            <a:schemeClr val="tx1"/>
                          </a:solidFill>
                          <a:effectLst/>
                          <a:latin typeface="Coptic1" pitchFamily="2" charset="0"/>
                          <a:ea typeface="SimSun" pitchFamily="2" charset="-122"/>
                          <a:cs typeface="Arial" charset="0"/>
                        </a:rPr>
                        <a:t>nahraf</a:t>
                      </a:r>
                      <a:r>
                        <a:rPr kumimoji="0" lang="en-US" altLang="zh-CN" sz="3200" b="0" i="0" u="none" strike="noStrike" cap="none" normalizeH="0" baseline="0" dirty="0">
                          <a:ln>
                            <a:noFill/>
                          </a:ln>
                          <a:solidFill>
                            <a:schemeClr val="tx1"/>
                          </a:solidFill>
                          <a:effectLst/>
                          <a:latin typeface="Coptic1" pitchFamily="2" charset="0"/>
                          <a:ea typeface="SimSun" pitchFamily="2" charset="-122"/>
                          <a:cs typeface="Arial" charset="0"/>
                        </a:rPr>
                        <a:t>: </a:t>
                      </a:r>
                      <a:r>
                        <a:rPr kumimoji="0" lang="en-US" altLang="zh-CN" sz="3200" b="0" i="0" u="none" strike="noStrike" cap="none" normalizeH="0" baseline="0" dirty="0" err="1">
                          <a:ln>
                            <a:noFill/>
                          </a:ln>
                          <a:solidFill>
                            <a:schemeClr val="tx1"/>
                          </a:solidFill>
                          <a:effectLst/>
                          <a:latin typeface="Coptic1" pitchFamily="2" charset="0"/>
                          <a:ea typeface="SimSun" pitchFamily="2" charset="-122"/>
                          <a:cs typeface="Arial" charset="0"/>
                        </a:rPr>
                        <a:t>n~je</a:t>
                      </a:r>
                      <a:r>
                        <a:rPr kumimoji="0" lang="en-US" altLang="zh-CN" sz="3200" b="0" i="0" u="none" strike="noStrike" cap="none" normalizeH="0" baseline="0" dirty="0">
                          <a:ln>
                            <a:noFill/>
                          </a:ln>
                          <a:solidFill>
                            <a:schemeClr val="tx1"/>
                          </a:solidFill>
                          <a:effectLst/>
                          <a:latin typeface="Coptic1" pitchFamily="2" charset="0"/>
                          <a:ea typeface="SimSun" pitchFamily="2" charset="-122"/>
                          <a:cs typeface="Arial" charset="0"/>
                        </a:rPr>
                        <a:t> </a:t>
                      </a:r>
                      <a:r>
                        <a:rPr kumimoji="0" lang="en-US" altLang="zh-CN" sz="3200" b="0" i="0" u="none" strike="noStrike" cap="none" normalizeH="0" baseline="0" dirty="0" err="1">
                          <a:ln>
                            <a:noFill/>
                          </a:ln>
                          <a:solidFill>
                            <a:schemeClr val="tx1"/>
                          </a:solidFill>
                          <a:effectLst/>
                          <a:latin typeface="Coptic1" pitchFamily="2" charset="0"/>
                          <a:ea typeface="SimSun" pitchFamily="2" charset="-122"/>
                          <a:cs typeface="Arial" charset="0"/>
                        </a:rPr>
                        <a:t>niaggeloc</a:t>
                      </a:r>
                      <a:r>
                        <a:rPr kumimoji="0" lang="en-US" altLang="zh-CN" sz="3200" b="0" i="0" u="none" strike="noStrike" cap="none" normalizeH="0" baseline="0" dirty="0">
                          <a:ln>
                            <a:noFill/>
                          </a:ln>
                          <a:solidFill>
                            <a:schemeClr val="tx1"/>
                          </a:solidFill>
                          <a:effectLst/>
                          <a:latin typeface="Coptic1" pitchFamily="2" charset="0"/>
                          <a:ea typeface="SimSun" pitchFamily="2" charset="-122"/>
                          <a:cs typeface="Arial" charset="0"/>
                        </a:rPr>
                        <a:t>: </a:t>
                      </a:r>
                      <a:r>
                        <a:rPr kumimoji="0" lang="en-US" altLang="zh-CN" sz="3200" b="0" i="0" u="none" strike="noStrike" cap="none" normalizeH="0" baseline="0" dirty="0" err="1">
                          <a:ln>
                            <a:noFill/>
                          </a:ln>
                          <a:solidFill>
                            <a:schemeClr val="tx1"/>
                          </a:solidFill>
                          <a:effectLst/>
                          <a:latin typeface="Coptic1" pitchFamily="2" charset="0"/>
                          <a:ea typeface="SimSun" pitchFamily="2" charset="-122"/>
                          <a:cs typeface="Arial" charset="0"/>
                        </a:rPr>
                        <a:t>nem</a:t>
                      </a:r>
                      <a:r>
                        <a:rPr kumimoji="0" lang="en-US" altLang="zh-CN" sz="3200" b="0" i="0" u="none" strike="noStrike" cap="none" normalizeH="0" baseline="0" dirty="0">
                          <a:ln>
                            <a:noFill/>
                          </a:ln>
                          <a:solidFill>
                            <a:schemeClr val="tx1"/>
                          </a:solidFill>
                          <a:effectLst/>
                          <a:latin typeface="Coptic1" pitchFamily="2" charset="0"/>
                          <a:ea typeface="SimSun" pitchFamily="2" charset="-122"/>
                          <a:cs typeface="Arial" charset="0"/>
                        </a:rPr>
                        <a:t> </a:t>
                      </a:r>
                      <a:r>
                        <a:rPr kumimoji="0" lang="en-US" altLang="zh-CN" sz="3200" b="0" i="0" u="none" strike="noStrike" cap="none" normalizeH="0" baseline="0" dirty="0" err="1">
                          <a:ln>
                            <a:noFill/>
                          </a:ln>
                          <a:solidFill>
                            <a:schemeClr val="tx1"/>
                          </a:solidFill>
                          <a:effectLst/>
                          <a:latin typeface="Coptic1" pitchFamily="2" charset="0"/>
                          <a:ea typeface="SimSun" pitchFamily="2" charset="-122"/>
                          <a:cs typeface="Arial" charset="0"/>
                        </a:rPr>
                        <a:t>niar</a:t>
                      </a:r>
                      <a:r>
                        <a:rPr kumimoji="0" lang="en-US" altLang="zh-CN" sz="3200" b="0" i="0" u="none" strike="noStrike" cap="none" normalizeH="0" baseline="0" dirty="0">
                          <a:ln>
                            <a:noFill/>
                          </a:ln>
                          <a:solidFill>
                            <a:schemeClr val="tx1"/>
                          </a:solidFill>
                          <a:effectLst/>
                          <a:latin typeface="Coptic1" pitchFamily="2" charset="0"/>
                          <a:ea typeface="SimSun" pitchFamily="2" charset="-122"/>
                          <a:cs typeface="Arial" charset="0"/>
                        </a:rPr>
                        <a:t>,/</a:t>
                      </a:r>
                      <a:r>
                        <a:rPr kumimoji="0" lang="en-US" altLang="zh-CN" sz="3200" b="0" i="0" u="none" strike="noStrike" cap="none" normalizeH="0" baseline="0" dirty="0" err="1">
                          <a:ln>
                            <a:noFill/>
                          </a:ln>
                          <a:solidFill>
                            <a:schemeClr val="tx1"/>
                          </a:solidFill>
                          <a:effectLst/>
                          <a:latin typeface="Coptic1" pitchFamily="2" charset="0"/>
                          <a:ea typeface="SimSun" pitchFamily="2" charset="-122"/>
                          <a:cs typeface="Arial" charset="0"/>
                        </a:rPr>
                        <a:t>aggeloc</a:t>
                      </a:r>
                      <a:r>
                        <a:rPr kumimoji="0" lang="en-US" altLang="zh-CN" sz="3200" b="0" i="0" u="none" strike="noStrike" cap="none" normalizeH="0" baseline="0" dirty="0">
                          <a:ln>
                            <a:noFill/>
                          </a:ln>
                          <a:solidFill>
                            <a:schemeClr val="tx1"/>
                          </a:solidFill>
                          <a:effectLst/>
                          <a:latin typeface="Coptic1" pitchFamily="2" charset="0"/>
                          <a:ea typeface="SimSun" pitchFamily="2" charset="-122"/>
                          <a:cs typeface="Arial" charset="0"/>
                        </a:rPr>
                        <a:t>: </a:t>
                      </a:r>
                      <a:r>
                        <a:rPr kumimoji="0" lang="en-US" altLang="zh-CN" sz="3200" b="0" i="0" u="none" strike="noStrike" cap="none" normalizeH="0" baseline="0" dirty="0" err="1">
                          <a:ln>
                            <a:noFill/>
                          </a:ln>
                          <a:solidFill>
                            <a:schemeClr val="tx1"/>
                          </a:solidFill>
                          <a:effectLst/>
                          <a:latin typeface="Coptic1" pitchFamily="2" charset="0"/>
                          <a:ea typeface="SimSun" pitchFamily="2" charset="-122"/>
                          <a:cs typeface="Arial" charset="0"/>
                        </a:rPr>
                        <a:t>niar</a:t>
                      </a:r>
                      <a:r>
                        <a:rPr kumimoji="0" lang="en-US" altLang="zh-CN" sz="3200" b="0" i="0" u="none" strike="noStrike" cap="none" normalizeH="0" baseline="0" dirty="0">
                          <a:ln>
                            <a:noFill/>
                          </a:ln>
                          <a:solidFill>
                            <a:schemeClr val="tx1"/>
                          </a:solidFill>
                          <a:effectLst/>
                          <a:latin typeface="Coptic1" pitchFamily="2" charset="0"/>
                          <a:ea typeface="SimSun" pitchFamily="2" charset="-122"/>
                          <a:cs typeface="Arial" charset="0"/>
                        </a:rPr>
                        <a:t>,/</a:t>
                      </a:r>
                      <a:r>
                        <a:rPr kumimoji="0" lang="en-US" altLang="zh-CN" sz="3200" b="0" i="0" u="none" strike="noStrike" cap="none" normalizeH="0" baseline="0" dirty="0" err="1">
                          <a:ln>
                            <a:noFill/>
                          </a:ln>
                          <a:solidFill>
                            <a:schemeClr val="tx1"/>
                          </a:solidFill>
                          <a:effectLst/>
                          <a:latin typeface="Coptic1" pitchFamily="2" charset="0"/>
                          <a:ea typeface="SimSun" pitchFamily="2" charset="-122"/>
                          <a:cs typeface="Arial" charset="0"/>
                        </a:rPr>
                        <a:t>niexoucia</a:t>
                      </a:r>
                      <a:r>
                        <a:rPr kumimoji="0" lang="en-US" altLang="zh-CN" sz="3200" b="0" i="0" u="none" strike="noStrike" cap="none" normalizeH="0" baseline="0" dirty="0">
                          <a:ln>
                            <a:noFill/>
                          </a:ln>
                          <a:solidFill>
                            <a:schemeClr val="tx1"/>
                          </a:solidFill>
                          <a:effectLst/>
                          <a:latin typeface="Coptic1" pitchFamily="2" charset="0"/>
                          <a:ea typeface="SimSun" pitchFamily="2" charset="-122"/>
                          <a:cs typeface="Arial" charset="0"/>
                        </a:rPr>
                        <a:t>~: </a:t>
                      </a:r>
                      <a:r>
                        <a:rPr kumimoji="0" lang="en-US" altLang="zh-CN" sz="3200" b="0" i="0" u="none" strike="noStrike" cap="none" normalizeH="0" baseline="0" dirty="0" err="1">
                          <a:ln>
                            <a:noFill/>
                          </a:ln>
                          <a:solidFill>
                            <a:schemeClr val="tx1"/>
                          </a:solidFill>
                          <a:effectLst/>
                          <a:latin typeface="Coptic1" pitchFamily="2" charset="0"/>
                          <a:ea typeface="SimSun" pitchFamily="2" charset="-122"/>
                          <a:cs typeface="Arial" charset="0"/>
                        </a:rPr>
                        <a:t>niy~ronoc</a:t>
                      </a:r>
                      <a:r>
                        <a:rPr kumimoji="0" lang="en-US" altLang="zh-CN" sz="3200" b="0" i="0" u="none" strike="noStrike" cap="none" normalizeH="0" baseline="0" dirty="0">
                          <a:ln>
                            <a:noFill/>
                          </a:ln>
                          <a:solidFill>
                            <a:schemeClr val="tx1"/>
                          </a:solidFill>
                          <a:effectLst/>
                          <a:latin typeface="Coptic1" pitchFamily="2" charset="0"/>
                          <a:ea typeface="SimSun" pitchFamily="2" charset="-122"/>
                          <a:cs typeface="Arial" charset="0"/>
                        </a:rPr>
                        <a:t>: </a:t>
                      </a:r>
                      <a:r>
                        <a:rPr kumimoji="0" lang="en-US" altLang="zh-CN" sz="3200" b="0" i="0" u="none" strike="noStrike" cap="none" normalizeH="0" baseline="0" dirty="0" err="1">
                          <a:ln>
                            <a:noFill/>
                          </a:ln>
                          <a:solidFill>
                            <a:schemeClr val="tx1"/>
                          </a:solidFill>
                          <a:effectLst/>
                          <a:latin typeface="Coptic1" pitchFamily="2" charset="0"/>
                          <a:ea typeface="SimSun" pitchFamily="2" charset="-122"/>
                          <a:cs typeface="Arial" charset="0"/>
                        </a:rPr>
                        <a:t>nimet</a:t>
                      </a:r>
                      <a:r>
                        <a:rPr kumimoji="0" lang="en-US" altLang="zh-CN" sz="3200" b="0" i="0" u="none" strike="noStrike" cap="none" normalizeH="0" baseline="0" dirty="0">
                          <a:ln>
                            <a:noFill/>
                          </a:ln>
                          <a:solidFill>
                            <a:schemeClr val="tx1"/>
                          </a:solidFill>
                          <a:effectLst/>
                          <a:latin typeface="Coptic1" pitchFamily="2" charset="0"/>
                          <a:ea typeface="SimSun" pitchFamily="2" charset="-122"/>
                          <a:cs typeface="Arial" charset="0"/>
                        </a:rPr>
                        <a:t>[</a:t>
                      </a:r>
                      <a:r>
                        <a:rPr kumimoji="0" lang="en-US" altLang="zh-CN" sz="3200" b="0" i="0" u="none" strike="noStrike" cap="none" normalizeH="0" baseline="0" dirty="0" err="1">
                          <a:ln>
                            <a:noFill/>
                          </a:ln>
                          <a:solidFill>
                            <a:schemeClr val="tx1"/>
                          </a:solidFill>
                          <a:effectLst/>
                          <a:latin typeface="Coptic1" pitchFamily="2" charset="0"/>
                          <a:ea typeface="SimSun" pitchFamily="2" charset="-122"/>
                          <a:cs typeface="Arial" charset="0"/>
                        </a:rPr>
                        <a:t>oic</a:t>
                      </a:r>
                      <a:r>
                        <a:rPr kumimoji="0" lang="en-US" altLang="zh-CN" sz="3200" b="0" i="0" u="none" strike="noStrike" cap="none" normalizeH="0" baseline="0" dirty="0">
                          <a:ln>
                            <a:noFill/>
                          </a:ln>
                          <a:solidFill>
                            <a:schemeClr val="tx1"/>
                          </a:solidFill>
                          <a:effectLst/>
                          <a:latin typeface="Coptic1" pitchFamily="2" charset="0"/>
                          <a:ea typeface="SimSun" pitchFamily="2" charset="-122"/>
                          <a:cs typeface="Arial" charset="0"/>
                        </a:rPr>
                        <a:t> </a:t>
                      </a:r>
                      <a:r>
                        <a:rPr kumimoji="0" lang="en-US" altLang="zh-CN" sz="3200" b="0" i="0" u="none" strike="noStrike" cap="none" normalizeH="0" baseline="0" dirty="0" err="1">
                          <a:ln>
                            <a:noFill/>
                          </a:ln>
                          <a:solidFill>
                            <a:schemeClr val="tx1"/>
                          </a:solidFill>
                          <a:effectLst/>
                          <a:latin typeface="Coptic1" pitchFamily="2" charset="0"/>
                          <a:ea typeface="SimSun" pitchFamily="2" charset="-122"/>
                          <a:cs typeface="Arial" charset="0"/>
                        </a:rPr>
                        <a:t>nijom</a:t>
                      </a:r>
                      <a:r>
                        <a:rPr kumimoji="0" lang="en-US" altLang="zh-CN" sz="3200" b="0" i="0" u="none" strike="noStrike" cap="none" normalizeH="0" baseline="0" dirty="0">
                          <a:ln>
                            <a:noFill/>
                          </a:ln>
                          <a:solidFill>
                            <a:schemeClr val="tx1"/>
                          </a:solidFill>
                          <a:effectLst/>
                          <a:latin typeface="Coptic1" pitchFamily="2" charset="0"/>
                          <a:ea typeface="SimSun" pitchFamily="2" charset="-122"/>
                          <a:cs typeface="Arial" charset="0"/>
                        </a:rPr>
                        <a:t>.</a:t>
                      </a:r>
                    </a:p>
                    <a:p>
                      <a:pPr marL="0" marR="0" lvl="0" indent="0" algn="just" defTabSz="914400" rtl="0" eaLnBrk="1" fontAlgn="base" latinLnBrk="0" hangingPunct="1">
                        <a:lnSpc>
                          <a:spcPct val="90000"/>
                        </a:lnSpc>
                        <a:spcBef>
                          <a:spcPct val="50000"/>
                        </a:spcBef>
                        <a:spcAft>
                          <a:spcPct val="0"/>
                        </a:spcAft>
                        <a:buClrTx/>
                        <a:buSzTx/>
                        <a:buFontTx/>
                        <a:buNone/>
                        <a:tabLst/>
                      </a:pPr>
                      <a:r>
                        <a:rPr kumimoji="0" lang="en-US" altLang="zh-CN" sz="3200" b="0" i="0" u="sng" strike="noStrike" cap="none" normalizeH="0" baseline="0" dirty="0" err="1">
                          <a:ln>
                            <a:noFill/>
                          </a:ln>
                          <a:solidFill>
                            <a:schemeClr val="tx1"/>
                          </a:solidFill>
                          <a:effectLst/>
                          <a:latin typeface="Coptic1" pitchFamily="2" charset="0"/>
                          <a:ea typeface="SimSun" pitchFamily="2" charset="-122"/>
                          <a:cs typeface="Arial" charset="0"/>
                        </a:rPr>
                        <a:t>Pidiakwn</a:t>
                      </a:r>
                      <a:r>
                        <a:rPr kumimoji="0" lang="en-US" altLang="zh-CN" sz="3200" b="0" i="0" u="sng" strike="noStrike" cap="none" normalizeH="0" baseline="0" dirty="0">
                          <a:ln>
                            <a:noFill/>
                          </a:ln>
                          <a:solidFill>
                            <a:schemeClr val="tx1"/>
                          </a:solidFill>
                          <a:effectLst/>
                          <a:latin typeface="Coptic1" pitchFamily="2" charset="0"/>
                          <a:ea typeface="SimSun" pitchFamily="2" charset="-122"/>
                          <a:cs typeface="Arial" charset="0"/>
                        </a:rPr>
                        <a:t>:</a:t>
                      </a:r>
                      <a:endParaRPr kumimoji="0" lang="en-US" altLang="zh-CN" sz="1800" b="0" i="0" u="sng" strike="noStrike" cap="none" normalizeH="0" baseline="0" dirty="0">
                        <a:ln>
                          <a:noFill/>
                        </a:ln>
                        <a:solidFill>
                          <a:schemeClr val="tx1"/>
                        </a:solidFill>
                        <a:effectLst/>
                        <a:latin typeface="Coptic1" pitchFamily="2" charset="0"/>
                        <a:ea typeface="SimSun" pitchFamily="2" charset="-122"/>
                        <a:cs typeface="Arial" charset="0"/>
                      </a:endParaRPr>
                    </a:p>
                    <a:p>
                      <a:pPr marL="0" marR="0" lvl="0" indent="0" algn="just" defTabSz="914400" rtl="0" eaLnBrk="1" fontAlgn="base" latinLnBrk="0" hangingPunct="1">
                        <a:lnSpc>
                          <a:spcPct val="90000"/>
                        </a:lnSpc>
                        <a:spcBef>
                          <a:spcPct val="50000"/>
                        </a:spcBef>
                        <a:spcAft>
                          <a:spcPct val="0"/>
                        </a:spcAft>
                        <a:buClrTx/>
                        <a:buSzTx/>
                        <a:buFontTx/>
                        <a:buNone/>
                        <a:tabLst/>
                      </a:pPr>
                      <a:r>
                        <a:rPr kumimoji="0" lang="en-US" altLang="zh-CN" sz="3600" b="0" i="0" u="none" strike="noStrike" cap="none" normalizeH="0" baseline="0" dirty="0" err="1">
                          <a:ln>
                            <a:noFill/>
                          </a:ln>
                          <a:solidFill>
                            <a:schemeClr val="tx1"/>
                          </a:solidFill>
                          <a:effectLst/>
                          <a:latin typeface="Coptic1" pitchFamily="2" charset="0"/>
                          <a:ea typeface="SimSun" pitchFamily="2" charset="-122"/>
                          <a:cs typeface="Arial" charset="0"/>
                        </a:rPr>
                        <a:t>Ic</a:t>
                      </a:r>
                      <a:r>
                        <a:rPr kumimoji="0" lang="en-US" altLang="zh-CN" sz="3600" b="0" i="0" u="none" strike="noStrike" cap="none" normalizeH="0" baseline="0" dirty="0">
                          <a:ln>
                            <a:noFill/>
                          </a:ln>
                          <a:solidFill>
                            <a:schemeClr val="tx1"/>
                          </a:solidFill>
                          <a:effectLst/>
                          <a:latin typeface="Coptic1" pitchFamily="2" charset="0"/>
                          <a:ea typeface="SimSun" pitchFamily="2" charset="-122"/>
                          <a:cs typeface="Arial" charset="0"/>
                        </a:rPr>
                        <a:t> </a:t>
                      </a:r>
                      <a:r>
                        <a:rPr kumimoji="0" lang="en-US" altLang="zh-CN" sz="3600" b="0" i="0" u="none" strike="noStrike" cap="none" normalizeH="0" baseline="0" dirty="0" err="1">
                          <a:ln>
                            <a:noFill/>
                          </a:ln>
                          <a:solidFill>
                            <a:schemeClr val="tx1"/>
                          </a:solidFill>
                          <a:effectLst/>
                          <a:latin typeface="Coptic1" pitchFamily="2" charset="0"/>
                          <a:ea typeface="SimSun" pitchFamily="2" charset="-122"/>
                          <a:cs typeface="Arial" charset="0"/>
                        </a:rPr>
                        <a:t>a~natolac</a:t>
                      </a:r>
                      <a:r>
                        <a:rPr kumimoji="0" lang="en-US" altLang="zh-CN" sz="3600" b="0" i="0" u="none" strike="noStrike" cap="none" normalizeH="0" baseline="0" dirty="0">
                          <a:ln>
                            <a:noFill/>
                          </a:ln>
                          <a:solidFill>
                            <a:schemeClr val="tx1"/>
                          </a:solidFill>
                          <a:effectLst/>
                          <a:latin typeface="Coptic1" pitchFamily="2" charset="0"/>
                          <a:ea typeface="SimSun" pitchFamily="2" charset="-122"/>
                          <a:cs typeface="Arial" charset="0"/>
                        </a:rPr>
                        <a:t> </a:t>
                      </a:r>
                      <a:r>
                        <a:rPr kumimoji="0" lang="en-US" altLang="zh-CN" sz="3600" b="0" i="0" u="none" strike="noStrike" cap="none" normalizeH="0" baseline="0" dirty="0" err="1">
                          <a:ln>
                            <a:noFill/>
                          </a:ln>
                          <a:solidFill>
                            <a:schemeClr val="tx1"/>
                          </a:solidFill>
                          <a:effectLst/>
                          <a:latin typeface="Coptic1" pitchFamily="2" charset="0"/>
                          <a:ea typeface="SimSun" pitchFamily="2" charset="-122"/>
                          <a:cs typeface="Arial" charset="0"/>
                        </a:rPr>
                        <a:t>b~le</a:t>
                      </a:r>
                      <a:r>
                        <a:rPr kumimoji="0" lang="en-US" altLang="zh-CN" sz="3600" b="0" i="0" u="none" strike="noStrike" cap="none" normalizeH="0" baseline="0" dirty="0" err="1">
                          <a:ln>
                            <a:noFill/>
                          </a:ln>
                          <a:solidFill>
                            <a:schemeClr val="tx1"/>
                          </a:solidFill>
                          <a:effectLst/>
                          <a:latin typeface="Coptic1" pitchFamily="2" charset="0"/>
                          <a:ea typeface="SimSun" pitchFamily="2" charset="-122"/>
                          <a:cs typeface="Arial" charset="0"/>
                          <a:sym typeface="Symbol" pitchFamily="18" charset="2"/>
                        </a:rPr>
                        <a:t>'</a:t>
                      </a:r>
                      <a:r>
                        <a:rPr kumimoji="0" lang="en-US" altLang="zh-CN" sz="3600" b="0" i="0" u="none" strike="noStrike" cap="none" normalizeH="0" baseline="0" dirty="0" err="1">
                          <a:ln>
                            <a:noFill/>
                          </a:ln>
                          <a:solidFill>
                            <a:schemeClr val="tx1"/>
                          </a:solidFill>
                          <a:effectLst/>
                          <a:latin typeface="Coptic1" pitchFamily="2" charset="0"/>
                          <a:ea typeface="SimSun" pitchFamily="2" charset="-122"/>
                          <a:cs typeface="Arial" charset="0"/>
                        </a:rPr>
                        <a:t>ate</a:t>
                      </a:r>
                      <a:r>
                        <a:rPr kumimoji="0" lang="en-US" altLang="zh-CN" sz="3600" b="0" i="0" u="none" strike="noStrike" cap="none" normalizeH="0" baseline="0" dirty="0">
                          <a:ln>
                            <a:noFill/>
                          </a:ln>
                          <a:solidFill>
                            <a:schemeClr val="tx1"/>
                          </a:solidFill>
                          <a:effectLst/>
                          <a:latin typeface="Coptic1" pitchFamily="2" charset="0"/>
                          <a:ea typeface="SimSun" pitchFamily="2" charset="-122"/>
                          <a:cs typeface="Arial" charset="0"/>
                        </a:rPr>
                        <a:t>. </a:t>
                      </a:r>
                      <a:endParaRPr kumimoji="0" lang="en-US" sz="3600" b="0" i="0" u="none" strike="noStrike" cap="none" normalizeH="0" baseline="0" dirty="0">
                        <a:ln>
                          <a:noFill/>
                        </a:ln>
                        <a:solidFill>
                          <a:schemeClr val="tx1"/>
                        </a:solidFill>
                        <a:effectLst/>
                        <a:latin typeface="Coptic1" pitchFamily="2" charset="0"/>
                        <a:cs typeface="Arial" charset="0"/>
                      </a:endParaRPr>
                    </a:p>
                  </a:txBody>
                  <a:tcPr marL="121920" marR="121920" horzOverflow="overflow">
                    <a:lnL>
                      <a:noFill/>
                    </a:lnL>
                    <a:lnR>
                      <a:noFill/>
                    </a:lnR>
                    <a:lnT cap="flat">
                      <a:noFill/>
                    </a:lnT>
                    <a:lnB cap="flat">
                      <a:noFill/>
                    </a:lnB>
                    <a:lnTlToBr>
                      <a:noFill/>
                    </a:lnTlToBr>
                    <a:lnBlToTr>
                      <a:noFill/>
                    </a:lnBlToTr>
                    <a:noFill/>
                  </a:tcPr>
                </a:tc>
                <a:tc>
                  <a:txBody>
                    <a:bodyPr/>
                    <a:lstStyle/>
                    <a:p>
                      <a:pPr marL="0" marR="0" lvl="0" indent="0" algn="just" defTabSz="914400" rtl="0" eaLnBrk="1" fontAlgn="base" latinLnBrk="0" hangingPunct="1">
                        <a:lnSpc>
                          <a:spcPct val="100000"/>
                        </a:lnSpc>
                        <a:spcBef>
                          <a:spcPct val="20000"/>
                        </a:spcBef>
                        <a:spcAft>
                          <a:spcPct val="0"/>
                        </a:spcAft>
                        <a:buClrTx/>
                        <a:buSzTx/>
                        <a:buFontTx/>
                        <a:buNone/>
                        <a:tabLst/>
                      </a:pPr>
                      <a:r>
                        <a:rPr kumimoji="0" lang="fr-CA" sz="2400" b="0" i="0" u="sng" strike="noStrike" cap="none" normalizeH="0" baseline="0" dirty="0">
                          <a:ln>
                            <a:noFill/>
                          </a:ln>
                          <a:solidFill>
                            <a:schemeClr val="tx1"/>
                          </a:solidFill>
                          <a:effectLst/>
                          <a:latin typeface="Arial" charset="0"/>
                          <a:cs typeface="Arial" charset="0"/>
                        </a:rPr>
                        <a:t>Prêtre:</a:t>
                      </a:r>
                      <a:r>
                        <a:rPr kumimoji="0" lang="fr-CA" sz="2400" b="0" i="0" u="none" strike="noStrike" cap="none" normalizeH="0" baseline="0" dirty="0">
                          <a:ln>
                            <a:noFill/>
                          </a:ln>
                          <a:solidFill>
                            <a:schemeClr val="tx1"/>
                          </a:solidFill>
                          <a:effectLst/>
                          <a:latin typeface="Arial" charset="0"/>
                          <a:cs typeface="Arial" charset="0"/>
                        </a:rPr>
                        <a:t> </a:t>
                      </a:r>
                    </a:p>
                    <a:p>
                      <a:pPr marL="0" marR="0" lvl="0" indent="0" algn="just" defTabSz="914400" rtl="0" eaLnBrk="1" fontAlgn="base" latinLnBrk="0" hangingPunct="1">
                        <a:lnSpc>
                          <a:spcPct val="100000"/>
                        </a:lnSpc>
                        <a:spcBef>
                          <a:spcPct val="20000"/>
                        </a:spcBef>
                        <a:spcAft>
                          <a:spcPct val="0"/>
                        </a:spcAft>
                        <a:buClrTx/>
                        <a:buSzTx/>
                        <a:buFontTx/>
                        <a:buNone/>
                        <a:tabLst/>
                      </a:pPr>
                      <a:r>
                        <a:rPr kumimoji="0" lang="fr-CA" sz="2800" b="0" i="0" u="none" strike="noStrike" cap="none" normalizeH="0" baseline="0" dirty="0">
                          <a:ln>
                            <a:noFill/>
                          </a:ln>
                          <a:solidFill>
                            <a:schemeClr val="tx1"/>
                          </a:solidFill>
                          <a:effectLst/>
                          <a:latin typeface="Arial" charset="0"/>
                          <a:cs typeface="Arial" charset="0"/>
                        </a:rPr>
                        <a:t>Toi devant qui se tiennent  les Anges,  les Archanges, les Principautés, les Dominations, les Trônes  les Seigneuries et les puissances.</a:t>
                      </a:r>
                      <a:endParaRPr kumimoji="0" lang="fr-CA" sz="3200" b="0" i="0" u="sng" strike="noStrike" cap="none" normalizeH="0" baseline="0" dirty="0">
                        <a:ln>
                          <a:noFill/>
                        </a:ln>
                        <a:solidFill>
                          <a:schemeClr val="tx1"/>
                        </a:solidFill>
                        <a:effectLst/>
                        <a:latin typeface="Arial" charset="0"/>
                        <a:cs typeface="Arial" charset="0"/>
                      </a:endParaRPr>
                    </a:p>
                    <a:p>
                      <a:pPr marL="0" marR="0" lvl="0" indent="0" algn="just" defTabSz="914400" rtl="0" eaLnBrk="1" fontAlgn="base" latinLnBrk="0" hangingPunct="1">
                        <a:lnSpc>
                          <a:spcPct val="100000"/>
                        </a:lnSpc>
                        <a:spcBef>
                          <a:spcPct val="20000"/>
                        </a:spcBef>
                        <a:spcAft>
                          <a:spcPct val="0"/>
                        </a:spcAft>
                        <a:buClrTx/>
                        <a:buSzTx/>
                        <a:buFontTx/>
                        <a:buNone/>
                        <a:tabLst/>
                      </a:pPr>
                      <a:r>
                        <a:rPr kumimoji="0" lang="fr-CA" sz="2400" b="0" i="0" u="sng" strike="noStrike" cap="none" normalizeH="0" baseline="0" dirty="0">
                          <a:ln>
                            <a:noFill/>
                          </a:ln>
                          <a:solidFill>
                            <a:schemeClr val="tx1"/>
                          </a:solidFill>
                          <a:effectLst/>
                          <a:latin typeface="Arial" charset="0"/>
                          <a:cs typeface="Arial" charset="0"/>
                        </a:rPr>
                        <a:t>Diacre:</a:t>
                      </a:r>
                    </a:p>
                    <a:p>
                      <a:pPr marL="0" marR="0" lvl="0" indent="0" algn="just" defTabSz="914400" rtl="0" eaLnBrk="1" fontAlgn="base" latinLnBrk="0" hangingPunct="1">
                        <a:lnSpc>
                          <a:spcPct val="100000"/>
                        </a:lnSpc>
                        <a:spcBef>
                          <a:spcPct val="20000"/>
                        </a:spcBef>
                        <a:spcAft>
                          <a:spcPct val="0"/>
                        </a:spcAft>
                        <a:buClrTx/>
                        <a:buSzTx/>
                        <a:buFontTx/>
                        <a:buNone/>
                        <a:tabLst/>
                      </a:pPr>
                      <a:r>
                        <a:rPr kumimoji="0" lang="fr-CA" sz="2800" b="0" i="0" u="none" strike="noStrike" cap="none" normalizeH="0" baseline="0" dirty="0">
                          <a:ln>
                            <a:noFill/>
                          </a:ln>
                          <a:solidFill>
                            <a:schemeClr val="tx1"/>
                          </a:solidFill>
                          <a:effectLst/>
                          <a:latin typeface="Arial" charset="0"/>
                          <a:cs typeface="Arial" charset="0"/>
                        </a:rPr>
                        <a:t>Regardez vers l’orient.</a:t>
                      </a:r>
                    </a:p>
                  </a:txBody>
                  <a:tcPr marL="121920" marR="121920" horzOverflow="overflow">
                    <a:lnL>
                      <a:noFill/>
                    </a:lnL>
                    <a:lnR>
                      <a:noFill/>
                    </a:lnR>
                    <a:lnT cap="flat">
                      <a:noFill/>
                    </a:lnT>
                    <a:lnB cap="flat">
                      <a:noFill/>
                    </a:lnB>
                    <a:lnTlToBr>
                      <a:noFill/>
                    </a:lnTlToBr>
                    <a:lnBlToTr>
                      <a:noFill/>
                    </a:lnBlToTr>
                    <a:noFill/>
                  </a:tcPr>
                </a:tc>
                <a:tc>
                  <a:txBody>
                    <a:bodyPr/>
                    <a:lstStyle/>
                    <a:p>
                      <a:pPr marL="0" marR="0" lvl="0" indent="0" algn="r" defTabSz="914400" rtl="0" eaLnBrk="1" fontAlgn="base" latinLnBrk="0" hangingPunct="1">
                        <a:lnSpc>
                          <a:spcPct val="100000"/>
                        </a:lnSpc>
                        <a:spcBef>
                          <a:spcPct val="20000"/>
                        </a:spcBef>
                        <a:spcAft>
                          <a:spcPct val="0"/>
                        </a:spcAft>
                        <a:buClrTx/>
                        <a:buSzTx/>
                        <a:buFontTx/>
                        <a:buNone/>
                        <a:tabLst/>
                      </a:pPr>
                      <a:r>
                        <a:rPr kumimoji="0" lang="ar-SA" sz="2400" b="0" i="0" u="sng" strike="noStrike" cap="none" normalizeH="0" baseline="0" dirty="0">
                          <a:ln>
                            <a:noFill/>
                          </a:ln>
                          <a:solidFill>
                            <a:schemeClr val="tx1"/>
                          </a:solidFill>
                          <a:effectLst/>
                          <a:latin typeface="Arial" charset="0"/>
                          <a:cs typeface="Arial" charset="0"/>
                        </a:rPr>
                        <a:t>الكاهن:</a:t>
                      </a:r>
                    </a:p>
                    <a:p>
                      <a:pPr marL="0" marR="0" lvl="0" indent="0" algn="just" defTabSz="914400" rtl="1" eaLnBrk="1" fontAlgn="base" latinLnBrk="0" hangingPunct="1">
                        <a:lnSpc>
                          <a:spcPct val="100000"/>
                        </a:lnSpc>
                        <a:spcBef>
                          <a:spcPct val="20000"/>
                        </a:spcBef>
                        <a:spcAft>
                          <a:spcPct val="0"/>
                        </a:spcAft>
                        <a:buClrTx/>
                        <a:buSzTx/>
                        <a:buFontTx/>
                        <a:buNone/>
                        <a:tabLst/>
                      </a:pPr>
                      <a:r>
                        <a:rPr kumimoji="0" lang="ar-SA" sz="3600" b="0" i="0" u="none" strike="noStrike" cap="none" normalizeH="0" baseline="0" dirty="0">
                          <a:ln>
                            <a:noFill/>
                          </a:ln>
                          <a:solidFill>
                            <a:schemeClr val="tx1"/>
                          </a:solidFill>
                          <a:effectLst/>
                          <a:latin typeface="Arial" charset="0"/>
                          <a:cs typeface="Arial" pitchFamily="34" charset="0"/>
                        </a:rPr>
                        <a:t>الذى يقفُ أمامهُ الملائكة </a:t>
                      </a:r>
                      <a:r>
                        <a:rPr kumimoji="0" lang="ar-EG" sz="3600" b="0" i="0" u="none" strike="noStrike" cap="none" normalizeH="0" baseline="0" dirty="0">
                          <a:ln>
                            <a:noFill/>
                          </a:ln>
                          <a:solidFill>
                            <a:schemeClr val="tx1"/>
                          </a:solidFill>
                          <a:effectLst/>
                          <a:latin typeface="Arial" charset="0"/>
                          <a:cs typeface="Arial" pitchFamily="34" charset="0"/>
                        </a:rPr>
                        <a:t>   </a:t>
                      </a:r>
                      <a:r>
                        <a:rPr kumimoji="0" lang="ar-SA" sz="3600" b="0" i="0" u="none" strike="noStrike" cap="none" normalizeH="0" baseline="0" dirty="0">
                          <a:ln>
                            <a:noFill/>
                          </a:ln>
                          <a:solidFill>
                            <a:schemeClr val="tx1"/>
                          </a:solidFill>
                          <a:effectLst/>
                          <a:latin typeface="Arial" charset="0"/>
                          <a:cs typeface="Arial" pitchFamily="34" charset="0"/>
                        </a:rPr>
                        <a:t>ورؤساء الملائكة، والرئاسات والسلطات والكراسى والأرباب والقوات</a:t>
                      </a:r>
                      <a:r>
                        <a:rPr kumimoji="0" lang="ar-SA" sz="3600" b="0" i="0" u="none" strike="noStrike" cap="none" normalizeH="0" baseline="0" dirty="0">
                          <a:ln>
                            <a:noFill/>
                          </a:ln>
                          <a:solidFill>
                            <a:schemeClr val="tx1"/>
                          </a:solidFill>
                          <a:effectLst/>
                          <a:latin typeface="Arial" charset="0"/>
                          <a:cs typeface="Arial" charset="0"/>
                        </a:rPr>
                        <a:t>.</a:t>
                      </a:r>
                      <a:endParaRPr kumimoji="0" lang="ar-EG" sz="3600" b="0" i="0" u="sng" strike="noStrike" cap="none" normalizeH="0" baseline="0" dirty="0">
                        <a:ln>
                          <a:noFill/>
                        </a:ln>
                        <a:solidFill>
                          <a:schemeClr val="tx1"/>
                        </a:solidFill>
                        <a:effectLst/>
                        <a:latin typeface="Arial" charset="0"/>
                        <a:cs typeface="Arial" charset="0"/>
                      </a:endParaRPr>
                    </a:p>
                    <a:p>
                      <a:pPr marL="0" marR="0" lvl="0" indent="0" algn="just" defTabSz="914400" rtl="1" eaLnBrk="1" fontAlgn="base" latinLnBrk="0" hangingPunct="1">
                        <a:lnSpc>
                          <a:spcPct val="100000"/>
                        </a:lnSpc>
                        <a:spcBef>
                          <a:spcPct val="20000"/>
                        </a:spcBef>
                        <a:spcAft>
                          <a:spcPct val="0"/>
                        </a:spcAft>
                        <a:buClrTx/>
                        <a:buSzTx/>
                        <a:buFontTx/>
                        <a:buNone/>
                        <a:tabLst/>
                      </a:pPr>
                      <a:endParaRPr kumimoji="0" lang="fr-FR" sz="2000" b="0" i="0" u="sng" strike="noStrike" cap="none" normalizeH="0" baseline="0" dirty="0">
                        <a:ln>
                          <a:noFill/>
                        </a:ln>
                        <a:solidFill>
                          <a:schemeClr val="tx1"/>
                        </a:solidFill>
                        <a:effectLst/>
                        <a:latin typeface="Arial" charset="0"/>
                        <a:cs typeface="Arial" charset="0"/>
                      </a:endParaRPr>
                    </a:p>
                    <a:p>
                      <a:pPr marL="0" marR="0" lvl="0" indent="0" algn="just" defTabSz="914400" rtl="1" eaLnBrk="1" fontAlgn="base" latinLnBrk="0" hangingPunct="1">
                        <a:lnSpc>
                          <a:spcPct val="100000"/>
                        </a:lnSpc>
                        <a:spcBef>
                          <a:spcPct val="20000"/>
                        </a:spcBef>
                        <a:spcAft>
                          <a:spcPct val="0"/>
                        </a:spcAft>
                        <a:buClrTx/>
                        <a:buSzTx/>
                        <a:buFontTx/>
                        <a:buNone/>
                        <a:tabLst/>
                      </a:pPr>
                      <a:endParaRPr kumimoji="0" lang="fr-FR" sz="2800" b="0" i="0" u="sng" strike="noStrike" cap="none" normalizeH="0" baseline="0" dirty="0">
                        <a:ln>
                          <a:noFill/>
                        </a:ln>
                        <a:solidFill>
                          <a:schemeClr val="tx1"/>
                        </a:solidFill>
                        <a:effectLst/>
                        <a:latin typeface="Arial" charset="0"/>
                        <a:cs typeface="Arial" charset="0"/>
                      </a:endParaRPr>
                    </a:p>
                    <a:p>
                      <a:pPr marL="0" marR="0" lvl="0" indent="0" algn="just" defTabSz="914400" rtl="1" eaLnBrk="1" fontAlgn="base" latinLnBrk="0" hangingPunct="1">
                        <a:lnSpc>
                          <a:spcPct val="100000"/>
                        </a:lnSpc>
                        <a:spcBef>
                          <a:spcPct val="20000"/>
                        </a:spcBef>
                        <a:spcAft>
                          <a:spcPct val="0"/>
                        </a:spcAft>
                        <a:buClrTx/>
                        <a:buSzTx/>
                        <a:buFontTx/>
                        <a:buNone/>
                        <a:tabLst/>
                      </a:pPr>
                      <a:r>
                        <a:rPr kumimoji="0" lang="ar-SA" sz="2400" b="0" i="0" u="sng" strike="noStrike" cap="none" normalizeH="0" baseline="0" dirty="0">
                          <a:ln>
                            <a:noFill/>
                          </a:ln>
                          <a:solidFill>
                            <a:schemeClr val="tx1"/>
                          </a:solidFill>
                          <a:effectLst/>
                          <a:latin typeface="Arial" charset="0"/>
                          <a:cs typeface="Arial" charset="0"/>
                        </a:rPr>
                        <a:t>الشماس:</a:t>
                      </a:r>
                    </a:p>
                    <a:p>
                      <a:pPr marL="0" marR="0" lvl="0" indent="0" algn="just" defTabSz="914400" rtl="1" eaLnBrk="1" fontAlgn="base" latinLnBrk="0" hangingPunct="1">
                        <a:lnSpc>
                          <a:spcPct val="100000"/>
                        </a:lnSpc>
                        <a:spcBef>
                          <a:spcPct val="20000"/>
                        </a:spcBef>
                        <a:spcAft>
                          <a:spcPct val="0"/>
                        </a:spcAft>
                        <a:buClrTx/>
                        <a:buSzTx/>
                        <a:buFontTx/>
                        <a:buNone/>
                        <a:tabLst/>
                      </a:pPr>
                      <a:r>
                        <a:rPr kumimoji="0" lang="ar-SA" sz="3600" b="0" i="0" u="none" strike="noStrike" cap="none" normalizeH="0" baseline="0" dirty="0">
                          <a:ln>
                            <a:noFill/>
                          </a:ln>
                          <a:solidFill>
                            <a:schemeClr val="tx1"/>
                          </a:solidFill>
                          <a:effectLst/>
                          <a:latin typeface="Arial" charset="0"/>
                          <a:cs typeface="Arial" pitchFamily="34" charset="0"/>
                        </a:rPr>
                        <a:t>وإلى الشرق انظروا.</a:t>
                      </a:r>
                      <a:r>
                        <a:rPr kumimoji="0" lang="en-US" sz="3600" b="0" i="0" u="none" strike="noStrike" cap="none" normalizeH="0" baseline="0" dirty="0">
                          <a:ln>
                            <a:noFill/>
                          </a:ln>
                          <a:solidFill>
                            <a:schemeClr val="tx1"/>
                          </a:solidFill>
                          <a:effectLst/>
                          <a:latin typeface="Arial" charset="0"/>
                          <a:cs typeface="Arial" pitchFamily="34" charset="0"/>
                        </a:rPr>
                        <a:t> </a:t>
                      </a:r>
                    </a:p>
                  </a:txBody>
                  <a:tcPr marL="121920" marR="121920" horzOverflow="overflow">
                    <a:lnL>
                      <a:noFill/>
                    </a:lnL>
                    <a:lnR cap="flat">
                      <a:noFill/>
                    </a:lnR>
                    <a:lnT cap="flat">
                      <a:noFill/>
                    </a:lnT>
                    <a:lnB cap="flat">
                      <a:noFill/>
                    </a:lnB>
                    <a:lnTlToBr>
                      <a:noFill/>
                    </a:lnTlToBr>
                    <a:lnBlToTr>
                      <a:noFill/>
                    </a:lnBlToTr>
                    <a:noFill/>
                  </a:tcPr>
                </a:tc>
                <a:extLst>
                  <a:ext uri="{0D108BD9-81ED-4DB2-BD59-A6C34878D82A}">
                    <a16:rowId xmlns:a16="http://schemas.microsoft.com/office/drawing/2014/main" val="10000"/>
                  </a:ext>
                </a:extLst>
              </a:tr>
            </a:tbl>
          </a:graphicData>
        </a:graphic>
      </p:graphicFrame>
    </p:spTree>
  </p:cSld>
  <p:clrMapOvr>
    <a:masterClrMapping/>
  </p:clrMapOvr>
  <p:transition/>
</p:sld>
</file>

<file path=ppt/slides/slide8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0960131" name="Group 259"/>
          <p:cNvGraphicFramePr>
            <a:graphicFrameLocks noGrp="1"/>
          </p:cNvGraphicFramePr>
          <p:nvPr>
            <p:extLst>
              <p:ext uri="{D42A27DB-BD31-4B8C-83A1-F6EECF244321}">
                <p14:modId xmlns:p14="http://schemas.microsoft.com/office/powerpoint/2010/main" val="1954684124"/>
              </p:ext>
            </p:extLst>
          </p:nvPr>
        </p:nvGraphicFramePr>
        <p:xfrm>
          <a:off x="335360" y="476672"/>
          <a:ext cx="11449272" cy="5797296"/>
        </p:xfrm>
        <a:graphic>
          <a:graphicData uri="http://schemas.openxmlformats.org/drawingml/2006/table">
            <a:tbl>
              <a:tblPr/>
              <a:tblGrid>
                <a:gridCol w="4372210">
                  <a:extLst>
                    <a:ext uri="{9D8B030D-6E8A-4147-A177-3AD203B41FA5}">
                      <a16:colId xmlns:a16="http://schemas.microsoft.com/office/drawing/2014/main" val="20000"/>
                    </a:ext>
                  </a:extLst>
                </a:gridCol>
                <a:gridCol w="3786794">
                  <a:extLst>
                    <a:ext uri="{9D8B030D-6E8A-4147-A177-3AD203B41FA5}">
                      <a16:colId xmlns:a16="http://schemas.microsoft.com/office/drawing/2014/main" val="20001"/>
                    </a:ext>
                  </a:extLst>
                </a:gridCol>
                <a:gridCol w="3290268">
                  <a:extLst>
                    <a:ext uri="{9D8B030D-6E8A-4147-A177-3AD203B41FA5}">
                      <a16:colId xmlns:a16="http://schemas.microsoft.com/office/drawing/2014/main" val="20002"/>
                    </a:ext>
                  </a:extLst>
                </a:gridCol>
              </a:tblGrid>
              <a:tr h="5688632">
                <a:tc>
                  <a:txBody>
                    <a:bodyPr/>
                    <a:lstStyle/>
                    <a:p>
                      <a:pPr marL="0" marR="0" lvl="0" indent="0" algn="just" defTabSz="914400" rtl="0" eaLnBrk="1" fontAlgn="base" latinLnBrk="0" hangingPunct="1">
                        <a:lnSpc>
                          <a:spcPct val="100000"/>
                        </a:lnSpc>
                        <a:spcBef>
                          <a:spcPct val="20000"/>
                        </a:spcBef>
                        <a:spcAft>
                          <a:spcPct val="0"/>
                        </a:spcAft>
                        <a:buClrTx/>
                        <a:buSzTx/>
                        <a:buFontTx/>
                        <a:buNone/>
                        <a:tabLst/>
                      </a:pPr>
                      <a:r>
                        <a:rPr kumimoji="0" lang="en-US" altLang="zh-CN" sz="2400" b="0" i="0" u="sng" strike="noStrike" cap="none" normalizeH="0" baseline="0" dirty="0" err="1">
                          <a:ln>
                            <a:noFill/>
                          </a:ln>
                          <a:solidFill>
                            <a:schemeClr val="tx1"/>
                          </a:solidFill>
                          <a:effectLst/>
                          <a:latin typeface="Coptic1" pitchFamily="2" charset="0"/>
                          <a:ea typeface="SimSun" pitchFamily="2" charset="-122"/>
                          <a:cs typeface="Arial" charset="0"/>
                        </a:rPr>
                        <a:t>Piou</a:t>
                      </a:r>
                      <a:r>
                        <a:rPr kumimoji="0" lang="en-US" altLang="zh-CN" sz="2400" b="0" i="0" u="sng" strike="noStrike" cap="none" normalizeH="0" baseline="0" dirty="0">
                          <a:ln>
                            <a:noFill/>
                          </a:ln>
                          <a:solidFill>
                            <a:schemeClr val="tx1"/>
                          </a:solidFill>
                          <a:effectLst/>
                          <a:latin typeface="Coptic1" pitchFamily="2" charset="0"/>
                          <a:ea typeface="SimSun" pitchFamily="2" charset="-122"/>
                          <a:cs typeface="Arial" charset="0"/>
                        </a:rPr>
                        <a:t>/b:</a:t>
                      </a:r>
                    </a:p>
                    <a:p>
                      <a:pPr marL="0" marR="0" lvl="0" indent="0" algn="just" defTabSz="914400" rtl="0" eaLnBrk="1" fontAlgn="base" latinLnBrk="0" hangingPunct="1">
                        <a:lnSpc>
                          <a:spcPct val="100000"/>
                        </a:lnSpc>
                        <a:spcBef>
                          <a:spcPct val="20000"/>
                        </a:spcBef>
                        <a:spcAft>
                          <a:spcPct val="0"/>
                        </a:spcAft>
                        <a:buClrTx/>
                        <a:buSzTx/>
                        <a:buFontTx/>
                        <a:buNone/>
                        <a:tabLst/>
                      </a:pPr>
                      <a:r>
                        <a:rPr kumimoji="0" lang="en-US" altLang="zh-CN" sz="2800" b="0" i="0" u="none" strike="noStrike" cap="none" normalizeH="0" baseline="0" dirty="0" err="1">
                          <a:ln>
                            <a:noFill/>
                          </a:ln>
                          <a:solidFill>
                            <a:schemeClr val="tx1"/>
                          </a:solidFill>
                          <a:effectLst/>
                          <a:latin typeface="Coptic1" pitchFamily="2" charset="0"/>
                          <a:ea typeface="SimSun" pitchFamily="2" charset="-122"/>
                          <a:cs typeface="Arial" charset="0"/>
                        </a:rPr>
                        <a:t>Nyok</a:t>
                      </a:r>
                      <a:r>
                        <a:rPr kumimoji="0" lang="en-US" altLang="zh-CN" sz="2800" b="0" i="0" u="none" strike="noStrike" cap="none" normalizeH="0" baseline="0" dirty="0">
                          <a:ln>
                            <a:noFill/>
                          </a:ln>
                          <a:solidFill>
                            <a:schemeClr val="tx1"/>
                          </a:solidFill>
                          <a:effectLst/>
                          <a:latin typeface="Coptic1" pitchFamily="2" charset="0"/>
                          <a:ea typeface="SimSun" pitchFamily="2" charset="-122"/>
                          <a:cs typeface="Arial" charset="0"/>
                        </a:rPr>
                        <a:t> gar pe </a:t>
                      </a:r>
                      <a:r>
                        <a:rPr kumimoji="0" lang="en-US" altLang="zh-CN" sz="2800" b="0" i="0" u="none" strike="noStrike" cap="none" normalizeH="0" baseline="0" dirty="0" err="1">
                          <a:ln>
                            <a:noFill/>
                          </a:ln>
                          <a:solidFill>
                            <a:schemeClr val="tx1"/>
                          </a:solidFill>
                          <a:effectLst/>
                          <a:latin typeface="Coptic1" pitchFamily="2" charset="0"/>
                          <a:ea typeface="SimSun" pitchFamily="2" charset="-122"/>
                          <a:cs typeface="Arial" charset="0"/>
                        </a:rPr>
                        <a:t>e~touo~hi</a:t>
                      </a:r>
                      <a:r>
                        <a:rPr kumimoji="0" lang="en-US" altLang="zh-CN" sz="2800" b="0" i="0" u="none" strike="noStrike" cap="none" normalizeH="0" baseline="0" dirty="0">
                          <a:ln>
                            <a:noFill/>
                          </a:ln>
                          <a:solidFill>
                            <a:schemeClr val="tx1"/>
                          </a:solidFill>
                          <a:effectLst/>
                          <a:latin typeface="Coptic1" pitchFamily="2" charset="0"/>
                          <a:ea typeface="SimSun" pitchFamily="2" charset="-122"/>
                          <a:cs typeface="Arial" charset="0"/>
                        </a:rPr>
                        <a:t> </a:t>
                      </a:r>
                      <a:r>
                        <a:rPr kumimoji="0" lang="en-US" altLang="zh-CN" sz="2800" b="0" i="0" u="none" strike="noStrike" cap="none" normalizeH="0" baseline="0" dirty="0" err="1">
                          <a:ln>
                            <a:noFill/>
                          </a:ln>
                          <a:solidFill>
                            <a:schemeClr val="tx1"/>
                          </a:solidFill>
                          <a:effectLst/>
                          <a:latin typeface="Coptic1" pitchFamily="2" charset="0"/>
                          <a:ea typeface="SimSun" pitchFamily="2" charset="-122"/>
                          <a:cs typeface="Arial" charset="0"/>
                        </a:rPr>
                        <a:t>e~ratou</a:t>
                      </a:r>
                      <a:r>
                        <a:rPr kumimoji="0" lang="en-US" altLang="zh-CN" sz="2800" b="0" i="0" u="none" strike="noStrike" cap="none" normalizeH="0" baseline="0" dirty="0">
                          <a:ln>
                            <a:noFill/>
                          </a:ln>
                          <a:solidFill>
                            <a:schemeClr val="tx1"/>
                          </a:solidFill>
                          <a:effectLst/>
                          <a:latin typeface="Coptic1" pitchFamily="2" charset="0"/>
                          <a:ea typeface="SimSun" pitchFamily="2" charset="-122"/>
                          <a:cs typeface="Arial" charset="0"/>
                        </a:rPr>
                        <a:t> </a:t>
                      </a:r>
                      <a:r>
                        <a:rPr kumimoji="0" lang="en-US" altLang="zh-CN" sz="2800" b="0" i="0" u="none" strike="noStrike" cap="none" normalizeH="0" baseline="0" dirty="0" err="1">
                          <a:ln>
                            <a:noFill/>
                          </a:ln>
                          <a:solidFill>
                            <a:schemeClr val="tx1"/>
                          </a:solidFill>
                          <a:effectLst/>
                          <a:latin typeface="Coptic1" pitchFamily="2" charset="0"/>
                          <a:ea typeface="SimSun" pitchFamily="2" charset="-122"/>
                          <a:cs typeface="Arial" charset="0"/>
                        </a:rPr>
                        <a:t>m~pekkw</a:t>
                      </a:r>
                      <a:r>
                        <a:rPr kumimoji="0" lang="en-US" altLang="zh-CN" sz="2800" b="0" i="0" u="none" strike="noStrike" cap="none" normalizeH="0" baseline="0" dirty="0">
                          <a:ln>
                            <a:noFill/>
                          </a:ln>
                          <a:solidFill>
                            <a:schemeClr val="tx1"/>
                          </a:solidFill>
                          <a:effectLst/>
                          <a:latin typeface="Coptic1" pitchFamily="2" charset="0"/>
                          <a:ea typeface="SimSun" pitchFamily="2" charset="-122"/>
                          <a:cs typeface="Arial" charset="0"/>
                        </a:rPr>
                        <a:t>]: </a:t>
                      </a:r>
                      <a:r>
                        <a:rPr kumimoji="0" lang="en-US" altLang="zh-CN" sz="2800" b="0" i="0" u="none" strike="noStrike" cap="none" normalizeH="0" baseline="0" dirty="0" err="1">
                          <a:ln>
                            <a:noFill/>
                          </a:ln>
                          <a:solidFill>
                            <a:schemeClr val="tx1"/>
                          </a:solidFill>
                          <a:effectLst/>
                          <a:latin typeface="Coptic1" pitchFamily="2" charset="0"/>
                          <a:ea typeface="SimSun" pitchFamily="2" charset="-122"/>
                          <a:cs typeface="Arial" charset="0"/>
                        </a:rPr>
                        <a:t>n~je</a:t>
                      </a:r>
                      <a:r>
                        <a:rPr kumimoji="0" lang="en-US" altLang="zh-CN" sz="2800" b="0" i="0" u="none" strike="noStrike" cap="none" normalizeH="0" baseline="0" dirty="0">
                          <a:ln>
                            <a:noFill/>
                          </a:ln>
                          <a:solidFill>
                            <a:schemeClr val="tx1"/>
                          </a:solidFill>
                          <a:effectLst/>
                          <a:latin typeface="Coptic1" pitchFamily="2" charset="0"/>
                          <a:ea typeface="SimSun" pitchFamily="2" charset="-122"/>
                          <a:cs typeface="Arial" charset="0"/>
                        </a:rPr>
                        <a:t> </a:t>
                      </a:r>
                      <a:r>
                        <a:rPr kumimoji="0" lang="en-US" altLang="zh-CN" sz="2800" b="0" i="0" u="none" strike="noStrike" cap="none" normalizeH="0" baseline="0" dirty="0" err="1">
                          <a:ln>
                            <a:noFill/>
                          </a:ln>
                          <a:solidFill>
                            <a:schemeClr val="tx1"/>
                          </a:solidFill>
                          <a:effectLst/>
                          <a:latin typeface="Coptic1" pitchFamily="2" charset="0"/>
                          <a:ea typeface="SimSun" pitchFamily="2" charset="-122"/>
                          <a:cs typeface="Arial" charset="0"/>
                        </a:rPr>
                        <a:t>ni,eroubim</a:t>
                      </a:r>
                      <a:r>
                        <a:rPr kumimoji="0" lang="en-US" altLang="zh-CN" sz="2800" b="0" i="0" u="none" strike="noStrike" cap="none" normalizeH="0" baseline="0" dirty="0">
                          <a:ln>
                            <a:noFill/>
                          </a:ln>
                          <a:solidFill>
                            <a:schemeClr val="tx1"/>
                          </a:solidFill>
                          <a:effectLst/>
                          <a:latin typeface="Coptic1" pitchFamily="2" charset="0"/>
                          <a:ea typeface="SimSun" pitchFamily="2" charset="-122"/>
                          <a:cs typeface="Arial" charset="0"/>
                        </a:rPr>
                        <a:t> </a:t>
                      </a:r>
                      <a:r>
                        <a:rPr kumimoji="0" lang="en-US" altLang="zh-CN" sz="2800" b="0" i="0" u="none" strike="noStrike" cap="none" normalizeH="0" baseline="0" dirty="0" err="1">
                          <a:ln>
                            <a:noFill/>
                          </a:ln>
                          <a:solidFill>
                            <a:schemeClr val="tx1"/>
                          </a:solidFill>
                          <a:effectLst/>
                          <a:latin typeface="Coptic1" pitchFamily="2" charset="0"/>
                          <a:ea typeface="SimSun" pitchFamily="2" charset="-122"/>
                          <a:cs typeface="Arial" charset="0"/>
                        </a:rPr>
                        <a:t>eymeh</a:t>
                      </a:r>
                      <a:r>
                        <a:rPr kumimoji="0" lang="en-US" altLang="zh-CN" sz="2800" b="0" i="0" u="none" strike="noStrike" cap="none" normalizeH="0" baseline="0" dirty="0">
                          <a:ln>
                            <a:noFill/>
                          </a:ln>
                          <a:solidFill>
                            <a:schemeClr val="tx1"/>
                          </a:solidFill>
                          <a:effectLst/>
                          <a:latin typeface="Coptic1" pitchFamily="2" charset="0"/>
                          <a:ea typeface="SimSun" pitchFamily="2" charset="-122"/>
                          <a:cs typeface="Arial" charset="0"/>
                        </a:rPr>
                        <a:t> </a:t>
                      </a:r>
                      <a:r>
                        <a:rPr kumimoji="0" lang="en-US" altLang="zh-CN" sz="2800" b="0" i="0" u="none" strike="noStrike" cap="none" normalizeH="0" baseline="0" dirty="0" err="1">
                          <a:ln>
                            <a:noFill/>
                          </a:ln>
                          <a:solidFill>
                            <a:schemeClr val="tx1"/>
                          </a:solidFill>
                          <a:effectLst/>
                          <a:latin typeface="Coptic1" pitchFamily="2" charset="0"/>
                          <a:ea typeface="SimSun" pitchFamily="2" charset="-122"/>
                          <a:cs typeface="Arial" charset="0"/>
                        </a:rPr>
                        <a:t>m~bal</a:t>
                      </a:r>
                      <a:r>
                        <a:rPr kumimoji="0" lang="en-US" altLang="zh-CN" sz="2800" b="0" i="0" u="none" strike="noStrike" cap="none" normalizeH="0" baseline="0" dirty="0">
                          <a:ln>
                            <a:noFill/>
                          </a:ln>
                          <a:solidFill>
                            <a:schemeClr val="tx1"/>
                          </a:solidFill>
                          <a:effectLst/>
                          <a:latin typeface="Coptic1" pitchFamily="2" charset="0"/>
                          <a:ea typeface="SimSun" pitchFamily="2" charset="-122"/>
                          <a:cs typeface="Arial" charset="0"/>
                        </a:rPr>
                        <a:t>: </a:t>
                      </a:r>
                      <a:r>
                        <a:rPr kumimoji="0" lang="en-US" altLang="zh-CN" sz="2800" b="0" i="0" u="none" strike="noStrike" cap="none" normalizeH="0" baseline="0" dirty="0" err="1">
                          <a:ln>
                            <a:noFill/>
                          </a:ln>
                          <a:solidFill>
                            <a:schemeClr val="tx1"/>
                          </a:solidFill>
                          <a:effectLst/>
                          <a:latin typeface="Coptic1" pitchFamily="2" charset="0"/>
                          <a:ea typeface="SimSun" pitchFamily="2" charset="-122"/>
                          <a:cs typeface="Arial" charset="0"/>
                        </a:rPr>
                        <a:t>nem</a:t>
                      </a:r>
                      <a:r>
                        <a:rPr kumimoji="0" lang="en-US" altLang="zh-CN" sz="2800" b="0" i="0" u="none" strike="noStrike" cap="none" normalizeH="0" baseline="0" dirty="0">
                          <a:ln>
                            <a:noFill/>
                          </a:ln>
                          <a:solidFill>
                            <a:schemeClr val="tx1"/>
                          </a:solidFill>
                          <a:effectLst/>
                          <a:latin typeface="Coptic1" pitchFamily="2" charset="0"/>
                          <a:ea typeface="SimSun" pitchFamily="2" charset="-122"/>
                          <a:cs typeface="Arial" charset="0"/>
                        </a:rPr>
                        <a:t> </a:t>
                      </a:r>
                      <a:r>
                        <a:rPr kumimoji="0" lang="en-US" altLang="zh-CN" sz="2800" b="0" i="0" u="none" strike="noStrike" cap="none" normalizeH="0" baseline="0" dirty="0" err="1">
                          <a:ln>
                            <a:noFill/>
                          </a:ln>
                          <a:solidFill>
                            <a:schemeClr val="tx1"/>
                          </a:solidFill>
                          <a:effectLst/>
                          <a:latin typeface="Coptic1" pitchFamily="2" charset="0"/>
                          <a:ea typeface="SimSun" pitchFamily="2" charset="-122"/>
                          <a:cs typeface="Arial" charset="0"/>
                        </a:rPr>
                        <a:t>niceravim</a:t>
                      </a:r>
                      <a:r>
                        <a:rPr kumimoji="0" lang="en-US" altLang="zh-CN" sz="2800" b="0" i="0" u="none" strike="noStrike" cap="none" normalizeH="0" baseline="0" dirty="0">
                          <a:ln>
                            <a:noFill/>
                          </a:ln>
                          <a:solidFill>
                            <a:schemeClr val="tx1"/>
                          </a:solidFill>
                          <a:effectLst/>
                          <a:latin typeface="Coptic1" pitchFamily="2" charset="0"/>
                          <a:ea typeface="SimSun" pitchFamily="2" charset="-122"/>
                          <a:cs typeface="Arial" charset="0"/>
                        </a:rPr>
                        <a:t> </a:t>
                      </a:r>
                      <a:r>
                        <a:rPr kumimoji="0" lang="en-US" altLang="zh-CN" sz="2800" b="0" i="0" u="none" strike="noStrike" cap="none" normalizeH="0" baseline="0" dirty="0" err="1">
                          <a:ln>
                            <a:noFill/>
                          </a:ln>
                          <a:solidFill>
                            <a:schemeClr val="tx1"/>
                          </a:solidFill>
                          <a:effectLst/>
                          <a:latin typeface="Coptic1" pitchFamily="2" charset="0"/>
                          <a:ea typeface="SimSun" pitchFamily="2" charset="-122"/>
                          <a:cs typeface="Arial" charset="0"/>
                        </a:rPr>
                        <a:t>na</a:t>
                      </a:r>
                      <a:r>
                        <a:rPr kumimoji="0" lang="en-US" altLang="zh-CN" sz="2800" b="0" i="0" u="none" strike="noStrike" cap="none" normalizeH="0" baseline="0" dirty="0">
                          <a:ln>
                            <a:noFill/>
                          </a:ln>
                          <a:solidFill>
                            <a:schemeClr val="tx1"/>
                          </a:solidFill>
                          <a:effectLst/>
                          <a:latin typeface="Coptic1" pitchFamily="2" charset="0"/>
                          <a:ea typeface="SimSun" pitchFamily="2" charset="-122"/>
                          <a:cs typeface="Arial" charset="0"/>
                        </a:rPr>
                        <a:t> </a:t>
                      </a:r>
                      <a:r>
                        <a:rPr kumimoji="0" lang="en-US" altLang="zh-CN" sz="2800" b="0" i="0" u="none" strike="noStrike" cap="none" normalizeH="0" baseline="0" dirty="0" err="1">
                          <a:ln>
                            <a:noFill/>
                          </a:ln>
                          <a:solidFill>
                            <a:schemeClr val="tx1"/>
                          </a:solidFill>
                          <a:effectLst/>
                          <a:latin typeface="Coptic1" pitchFamily="2" charset="0"/>
                          <a:ea typeface="SimSun" pitchFamily="2" charset="-122"/>
                          <a:cs typeface="Arial" charset="0"/>
                        </a:rPr>
                        <a:t>picoou</a:t>
                      </a:r>
                      <a:r>
                        <a:rPr kumimoji="0" lang="en-US" altLang="zh-CN" sz="2800" b="0" i="0" u="none" strike="noStrike" cap="none" normalizeH="0" baseline="0" dirty="0">
                          <a:ln>
                            <a:noFill/>
                          </a:ln>
                          <a:solidFill>
                            <a:schemeClr val="tx1"/>
                          </a:solidFill>
                          <a:effectLst/>
                          <a:latin typeface="Coptic1" pitchFamily="2" charset="0"/>
                          <a:ea typeface="SimSun" pitchFamily="2" charset="-122"/>
                          <a:cs typeface="Arial" charset="0"/>
                        </a:rPr>
                        <a:t> </a:t>
                      </a:r>
                      <a:r>
                        <a:rPr kumimoji="0" lang="en-US" altLang="zh-CN" sz="2800" b="0" i="0" u="none" strike="noStrike" cap="none" normalizeH="0" baseline="0" dirty="0" err="1">
                          <a:ln>
                            <a:noFill/>
                          </a:ln>
                          <a:solidFill>
                            <a:schemeClr val="tx1"/>
                          </a:solidFill>
                          <a:effectLst/>
                          <a:latin typeface="Coptic1" pitchFamily="2" charset="0"/>
                          <a:ea typeface="SimSun" pitchFamily="2" charset="-122"/>
                          <a:cs typeface="Arial" charset="0"/>
                        </a:rPr>
                        <a:t>n~tenh</a:t>
                      </a:r>
                      <a:r>
                        <a:rPr kumimoji="0" lang="en-US" altLang="zh-CN" sz="2800" b="0" i="0" u="none" strike="noStrike" cap="none" normalizeH="0" baseline="0" dirty="0">
                          <a:ln>
                            <a:noFill/>
                          </a:ln>
                          <a:solidFill>
                            <a:schemeClr val="tx1"/>
                          </a:solidFill>
                          <a:effectLst/>
                          <a:latin typeface="Coptic1" pitchFamily="2" charset="0"/>
                          <a:ea typeface="SimSun" pitchFamily="2" charset="-122"/>
                          <a:cs typeface="Arial" charset="0"/>
                        </a:rPr>
                        <a:t>: </a:t>
                      </a:r>
                      <a:r>
                        <a:rPr kumimoji="0" lang="en-US" altLang="zh-CN" sz="2800" b="0" i="0" u="none" strike="noStrike" cap="none" normalizeH="0" baseline="0" dirty="0" err="1">
                          <a:ln>
                            <a:noFill/>
                          </a:ln>
                          <a:solidFill>
                            <a:schemeClr val="tx1"/>
                          </a:solidFill>
                          <a:effectLst/>
                          <a:latin typeface="Coptic1" pitchFamily="2" charset="0"/>
                          <a:ea typeface="SimSun" pitchFamily="2" charset="-122"/>
                          <a:cs typeface="Arial" charset="0"/>
                        </a:rPr>
                        <a:t>euerhumnoc</a:t>
                      </a:r>
                      <a:r>
                        <a:rPr kumimoji="0" lang="en-US" altLang="zh-CN" sz="2800" b="0" i="0" u="none" strike="noStrike" cap="none" normalizeH="0" baseline="0" dirty="0">
                          <a:ln>
                            <a:noFill/>
                          </a:ln>
                          <a:solidFill>
                            <a:schemeClr val="tx1"/>
                          </a:solidFill>
                          <a:effectLst/>
                          <a:latin typeface="Coptic1" pitchFamily="2" charset="0"/>
                          <a:ea typeface="SimSun" pitchFamily="2" charset="-122"/>
                          <a:cs typeface="Arial" charset="0"/>
                        </a:rPr>
                        <a:t> </a:t>
                      </a:r>
                      <a:r>
                        <a:rPr kumimoji="0" lang="en-US" altLang="zh-CN" sz="2800" b="0" i="0" u="none" strike="noStrike" cap="none" normalizeH="0" baseline="0" dirty="0" err="1">
                          <a:ln>
                            <a:noFill/>
                          </a:ln>
                          <a:solidFill>
                            <a:schemeClr val="tx1"/>
                          </a:solidFill>
                          <a:effectLst/>
                          <a:latin typeface="Coptic1" pitchFamily="2" charset="0"/>
                          <a:ea typeface="SimSun" pitchFamily="2" charset="-122"/>
                          <a:cs typeface="Arial" charset="0"/>
                        </a:rPr>
                        <a:t>qen</a:t>
                      </a:r>
                      <a:r>
                        <a:rPr kumimoji="0" lang="en-US" altLang="zh-CN" sz="2800" b="0" i="0" u="none" strike="noStrike" cap="none" normalizeH="0" baseline="0" dirty="0">
                          <a:ln>
                            <a:noFill/>
                          </a:ln>
                          <a:solidFill>
                            <a:schemeClr val="tx1"/>
                          </a:solidFill>
                          <a:effectLst/>
                          <a:latin typeface="Coptic1" pitchFamily="2" charset="0"/>
                          <a:ea typeface="SimSun" pitchFamily="2" charset="-122"/>
                          <a:cs typeface="Arial" charset="0"/>
                        </a:rPr>
                        <a:t> </a:t>
                      </a:r>
                      <a:r>
                        <a:rPr kumimoji="0" lang="en-US" altLang="zh-CN" sz="2800" b="0" i="0" u="none" strike="noStrike" cap="none" normalizeH="0" baseline="0" dirty="0" err="1">
                          <a:ln>
                            <a:noFill/>
                          </a:ln>
                          <a:solidFill>
                            <a:schemeClr val="tx1"/>
                          </a:solidFill>
                          <a:effectLst/>
                          <a:latin typeface="Coptic1" pitchFamily="2" charset="0"/>
                          <a:ea typeface="SimSun" pitchFamily="2" charset="-122"/>
                          <a:cs typeface="Arial" charset="0"/>
                        </a:rPr>
                        <a:t>oumoun</a:t>
                      </a:r>
                      <a:r>
                        <a:rPr kumimoji="0" lang="en-US" altLang="zh-CN" sz="2800" b="0" i="0" u="none" strike="noStrike" cap="none" normalizeH="0" baseline="0" dirty="0">
                          <a:ln>
                            <a:noFill/>
                          </a:ln>
                          <a:solidFill>
                            <a:schemeClr val="tx1"/>
                          </a:solidFill>
                          <a:effectLst/>
                          <a:latin typeface="Coptic1" pitchFamily="2" charset="0"/>
                          <a:ea typeface="SimSun" pitchFamily="2" charset="-122"/>
                          <a:cs typeface="Arial" charset="0"/>
                        </a:rPr>
                        <a:t> </a:t>
                      </a:r>
                      <a:r>
                        <a:rPr kumimoji="0" lang="en-US" altLang="zh-CN" sz="2800" b="0" i="0" u="none" strike="noStrike" cap="none" normalizeH="0" baseline="0" dirty="0" err="1">
                          <a:ln>
                            <a:noFill/>
                          </a:ln>
                          <a:solidFill>
                            <a:schemeClr val="tx1"/>
                          </a:solidFill>
                          <a:effectLst/>
                          <a:latin typeface="Coptic1" pitchFamily="2" charset="0"/>
                          <a:ea typeface="SimSun" pitchFamily="2" charset="-122"/>
                          <a:cs typeface="Arial" charset="0"/>
                        </a:rPr>
                        <a:t>e~bol</a:t>
                      </a:r>
                      <a:r>
                        <a:rPr kumimoji="0" lang="en-US" altLang="zh-CN" sz="2800" b="0" i="0" u="none" strike="noStrike" cap="none" normalizeH="0" baseline="0" dirty="0">
                          <a:ln>
                            <a:noFill/>
                          </a:ln>
                          <a:solidFill>
                            <a:schemeClr val="tx1"/>
                          </a:solidFill>
                          <a:effectLst/>
                          <a:latin typeface="Coptic1" pitchFamily="2" charset="0"/>
                          <a:ea typeface="SimSun" pitchFamily="2" charset="-122"/>
                          <a:cs typeface="Arial" charset="0"/>
                        </a:rPr>
                        <a:t> </a:t>
                      </a:r>
                      <a:r>
                        <a:rPr kumimoji="0" lang="en-US" altLang="zh-CN" sz="2800" b="0" i="0" u="none" strike="noStrike" cap="none" normalizeH="0" baseline="0" dirty="0" err="1">
                          <a:ln>
                            <a:noFill/>
                          </a:ln>
                          <a:solidFill>
                            <a:schemeClr val="tx1"/>
                          </a:solidFill>
                          <a:effectLst/>
                          <a:latin typeface="Coptic1" pitchFamily="2" charset="0"/>
                          <a:ea typeface="SimSun" pitchFamily="2" charset="-122"/>
                          <a:cs typeface="Arial" charset="0"/>
                        </a:rPr>
                        <a:t>n~at,arwou</a:t>
                      </a:r>
                      <a:r>
                        <a:rPr kumimoji="0" lang="en-US" altLang="zh-CN" sz="2800" b="0" i="0" u="none" strike="noStrike" cap="none" normalizeH="0" baseline="0" dirty="0">
                          <a:ln>
                            <a:noFill/>
                          </a:ln>
                          <a:solidFill>
                            <a:schemeClr val="tx1"/>
                          </a:solidFill>
                          <a:effectLst/>
                          <a:latin typeface="Coptic1" pitchFamily="2" charset="0"/>
                          <a:ea typeface="SimSun" pitchFamily="2" charset="-122"/>
                          <a:cs typeface="Arial" charset="0"/>
                        </a:rPr>
                        <a:t> </a:t>
                      </a:r>
                      <a:r>
                        <a:rPr kumimoji="0" lang="en-US" altLang="zh-CN" sz="2800" b="0" i="0" u="none" strike="noStrike" cap="none" normalizeH="0" baseline="0" dirty="0" err="1">
                          <a:ln>
                            <a:noFill/>
                          </a:ln>
                          <a:solidFill>
                            <a:schemeClr val="tx1"/>
                          </a:solidFill>
                          <a:effectLst/>
                          <a:latin typeface="Coptic1" pitchFamily="2" charset="0"/>
                          <a:ea typeface="SimSun" pitchFamily="2" charset="-122"/>
                          <a:cs typeface="Arial" charset="0"/>
                        </a:rPr>
                        <a:t>eujw</a:t>
                      </a:r>
                      <a:r>
                        <a:rPr kumimoji="0" lang="en-US" altLang="zh-CN" sz="2800" b="0" i="0" u="none" strike="noStrike" cap="none" normalizeH="0" baseline="0" dirty="0">
                          <a:ln>
                            <a:noFill/>
                          </a:ln>
                          <a:solidFill>
                            <a:schemeClr val="tx1"/>
                          </a:solidFill>
                          <a:effectLst/>
                          <a:latin typeface="Coptic1" pitchFamily="2" charset="0"/>
                          <a:ea typeface="SimSun" pitchFamily="2" charset="-122"/>
                          <a:cs typeface="Arial" charset="0"/>
                        </a:rPr>
                        <a:t> </a:t>
                      </a:r>
                      <a:r>
                        <a:rPr kumimoji="0" lang="en-US" altLang="zh-CN" sz="2800" b="0" i="0" u="none" strike="noStrike" cap="none" normalizeH="0" baseline="0" dirty="0" err="1">
                          <a:ln>
                            <a:noFill/>
                          </a:ln>
                          <a:solidFill>
                            <a:schemeClr val="tx1"/>
                          </a:solidFill>
                          <a:effectLst/>
                          <a:latin typeface="Coptic1" pitchFamily="2" charset="0"/>
                          <a:ea typeface="SimSun" pitchFamily="2" charset="-122"/>
                          <a:cs typeface="Arial" charset="0"/>
                        </a:rPr>
                        <a:t>m~moc</a:t>
                      </a:r>
                      <a:r>
                        <a:rPr kumimoji="0" lang="en-US" altLang="zh-CN" sz="2800" b="0" i="0" u="none" strike="noStrike" cap="none" normalizeH="0" baseline="0" dirty="0">
                          <a:ln>
                            <a:noFill/>
                          </a:ln>
                          <a:solidFill>
                            <a:schemeClr val="tx1"/>
                          </a:solidFill>
                          <a:effectLst/>
                          <a:latin typeface="Coptic1" pitchFamily="2" charset="0"/>
                          <a:ea typeface="SimSun" pitchFamily="2" charset="-122"/>
                          <a:cs typeface="Arial" charset="0"/>
                        </a:rPr>
                        <a:t>:</a:t>
                      </a:r>
                    </a:p>
                    <a:p>
                      <a:pPr marL="0" marR="0" lvl="0" indent="0" algn="just" defTabSz="914400" rtl="0" eaLnBrk="1" fontAlgn="base" latinLnBrk="0" hangingPunct="1">
                        <a:lnSpc>
                          <a:spcPct val="100000"/>
                        </a:lnSpc>
                        <a:spcBef>
                          <a:spcPct val="20000"/>
                        </a:spcBef>
                        <a:spcAft>
                          <a:spcPct val="0"/>
                        </a:spcAft>
                        <a:buClrTx/>
                        <a:buSzTx/>
                        <a:buFontTx/>
                        <a:buNone/>
                        <a:tabLst/>
                      </a:pPr>
                      <a:endParaRPr kumimoji="0" lang="en-US" altLang="zh-CN" sz="2800" b="0" i="0" u="none" strike="noStrike" cap="none" normalizeH="0" baseline="0" dirty="0">
                        <a:ln>
                          <a:noFill/>
                        </a:ln>
                        <a:solidFill>
                          <a:schemeClr val="tx1"/>
                        </a:solidFill>
                        <a:effectLst/>
                        <a:latin typeface="Coptic1" pitchFamily="2" charset="0"/>
                        <a:ea typeface="SimSun" pitchFamily="2" charset="-122"/>
                        <a:cs typeface="Arial" charset="0"/>
                      </a:endParaRPr>
                    </a:p>
                    <a:p>
                      <a:pPr marL="0" marR="0" lvl="0" indent="0" algn="just" defTabSz="914400" rtl="0" eaLnBrk="1" fontAlgn="base" latinLnBrk="0" hangingPunct="1">
                        <a:lnSpc>
                          <a:spcPct val="100000"/>
                        </a:lnSpc>
                        <a:spcBef>
                          <a:spcPct val="20000"/>
                        </a:spcBef>
                        <a:spcAft>
                          <a:spcPct val="0"/>
                        </a:spcAft>
                        <a:buClrTx/>
                        <a:buSzTx/>
                        <a:buFontTx/>
                        <a:buNone/>
                        <a:tabLst/>
                      </a:pPr>
                      <a:endParaRPr kumimoji="0" lang="en-US" altLang="zh-CN" sz="2800" b="0" i="0" u="none" strike="noStrike" cap="none" normalizeH="0" baseline="0" dirty="0">
                        <a:ln>
                          <a:noFill/>
                        </a:ln>
                        <a:solidFill>
                          <a:schemeClr val="tx1"/>
                        </a:solidFill>
                        <a:effectLst/>
                        <a:latin typeface="Coptic1" pitchFamily="2" charset="0"/>
                        <a:ea typeface="SimSun" pitchFamily="2" charset="-122"/>
                        <a:cs typeface="Arial" charset="0"/>
                      </a:endParaRPr>
                    </a:p>
                    <a:p>
                      <a:pPr marL="0" marR="0" lvl="0" indent="0" algn="just" defTabSz="914400" rtl="0" eaLnBrk="1" fontAlgn="base" latinLnBrk="0" hangingPunct="1">
                        <a:lnSpc>
                          <a:spcPct val="100000"/>
                        </a:lnSpc>
                        <a:spcBef>
                          <a:spcPct val="20000"/>
                        </a:spcBef>
                        <a:spcAft>
                          <a:spcPct val="0"/>
                        </a:spcAft>
                        <a:buClrTx/>
                        <a:buSzTx/>
                        <a:buFontTx/>
                        <a:buNone/>
                        <a:tabLst/>
                      </a:pPr>
                      <a:r>
                        <a:rPr kumimoji="0" lang="en-US" altLang="zh-CN" sz="2400" b="0" i="0" u="sng" strike="noStrike" cap="none" normalizeH="0" baseline="0" dirty="0" err="1">
                          <a:ln>
                            <a:noFill/>
                          </a:ln>
                          <a:solidFill>
                            <a:schemeClr val="tx1"/>
                          </a:solidFill>
                          <a:effectLst/>
                          <a:latin typeface="Coptic1" pitchFamily="2" charset="0"/>
                          <a:ea typeface="SimSun" pitchFamily="2" charset="-122"/>
                          <a:cs typeface="Arial" charset="0"/>
                        </a:rPr>
                        <a:t>Pidiakwn</a:t>
                      </a:r>
                      <a:r>
                        <a:rPr kumimoji="0" lang="en-US" altLang="zh-CN" sz="2400" b="0" i="0" u="sng" strike="noStrike" cap="none" normalizeH="0" baseline="0" dirty="0">
                          <a:ln>
                            <a:noFill/>
                          </a:ln>
                          <a:solidFill>
                            <a:schemeClr val="tx1"/>
                          </a:solidFill>
                          <a:effectLst/>
                          <a:latin typeface="Coptic1" pitchFamily="2" charset="0"/>
                          <a:ea typeface="SimSun" pitchFamily="2" charset="-122"/>
                          <a:cs typeface="Arial" charset="0"/>
                        </a:rPr>
                        <a:t>:</a:t>
                      </a:r>
                    </a:p>
                    <a:p>
                      <a:pPr marL="0" marR="0" lvl="0" indent="0" algn="just" defTabSz="914400" rtl="0" eaLnBrk="1" fontAlgn="base" latinLnBrk="0" hangingPunct="1">
                        <a:lnSpc>
                          <a:spcPct val="100000"/>
                        </a:lnSpc>
                        <a:spcBef>
                          <a:spcPct val="20000"/>
                        </a:spcBef>
                        <a:spcAft>
                          <a:spcPct val="0"/>
                        </a:spcAft>
                        <a:buClrTx/>
                        <a:buSzTx/>
                        <a:buFontTx/>
                        <a:buNone/>
                        <a:tabLst/>
                      </a:pPr>
                      <a:r>
                        <a:rPr kumimoji="0" lang="en-US" altLang="zh-CN" sz="3200" b="0" i="0" u="none" strike="noStrike" cap="none" normalizeH="0" baseline="0" dirty="0" err="1">
                          <a:ln>
                            <a:noFill/>
                          </a:ln>
                          <a:solidFill>
                            <a:schemeClr val="tx1"/>
                          </a:solidFill>
                          <a:effectLst/>
                          <a:latin typeface="Coptic1" pitchFamily="2" charset="0"/>
                          <a:ea typeface="SimSun" pitchFamily="2" charset="-122"/>
                          <a:cs typeface="Arial" charset="0"/>
                        </a:rPr>
                        <a:t>Proc,wmen</a:t>
                      </a:r>
                      <a:r>
                        <a:rPr kumimoji="0" lang="en-US" altLang="zh-CN" sz="3200" b="0" i="0" u="none" strike="noStrike" cap="none" normalizeH="0" baseline="0" dirty="0">
                          <a:ln>
                            <a:noFill/>
                          </a:ln>
                          <a:solidFill>
                            <a:schemeClr val="tx1"/>
                          </a:solidFill>
                          <a:effectLst/>
                          <a:latin typeface="Coptic1" pitchFamily="2" charset="0"/>
                          <a:ea typeface="SimSun" pitchFamily="2" charset="-122"/>
                          <a:cs typeface="Arial" charset="0"/>
                        </a:rPr>
                        <a:t>. </a:t>
                      </a:r>
                      <a:endParaRPr kumimoji="0" lang="en-US" sz="3200" b="0" i="0" u="none" strike="noStrike" cap="none" normalizeH="0" baseline="0" dirty="0">
                        <a:ln>
                          <a:noFill/>
                        </a:ln>
                        <a:solidFill>
                          <a:schemeClr val="tx1"/>
                        </a:solidFill>
                        <a:effectLst/>
                        <a:latin typeface="Arial" charset="0"/>
                        <a:cs typeface="Arial" charset="0"/>
                      </a:endParaRPr>
                    </a:p>
                  </a:txBody>
                  <a:tcPr marL="121920" marR="121920" horzOverflow="overflow">
                    <a:lnL>
                      <a:noFill/>
                    </a:lnL>
                    <a:lnR>
                      <a:noFill/>
                    </a:lnR>
                    <a:lnT cap="flat">
                      <a:noFill/>
                    </a:lnT>
                    <a:lnB cap="flat">
                      <a:noFill/>
                    </a:lnB>
                    <a:lnTlToBr>
                      <a:noFill/>
                    </a:lnTlToBr>
                    <a:lnBlToTr>
                      <a:noFill/>
                    </a:lnBlToTr>
                    <a:noFill/>
                  </a:tcPr>
                </a:tc>
                <a:tc>
                  <a:txBody>
                    <a:bodyPr/>
                    <a:lstStyle/>
                    <a:p>
                      <a:pPr marL="0" marR="0" lvl="0" indent="0" algn="just" defTabSz="914400" rtl="0" eaLnBrk="1" fontAlgn="base" latinLnBrk="0" hangingPunct="1">
                        <a:lnSpc>
                          <a:spcPct val="100000"/>
                        </a:lnSpc>
                        <a:spcBef>
                          <a:spcPct val="20000"/>
                        </a:spcBef>
                        <a:spcAft>
                          <a:spcPct val="0"/>
                        </a:spcAft>
                        <a:buClrTx/>
                        <a:buSzTx/>
                        <a:buFontTx/>
                        <a:buNone/>
                        <a:tabLst/>
                      </a:pPr>
                      <a:r>
                        <a:rPr kumimoji="0" lang="fr-CA" sz="2400" b="0" i="0" u="sng" strike="noStrike" cap="none" normalizeH="0" baseline="0" dirty="0">
                          <a:ln>
                            <a:noFill/>
                          </a:ln>
                          <a:solidFill>
                            <a:schemeClr val="tx1"/>
                          </a:solidFill>
                          <a:effectLst/>
                          <a:latin typeface="Arial" charset="0"/>
                          <a:cs typeface="Arial" charset="0"/>
                        </a:rPr>
                        <a:t>Prêtre: </a:t>
                      </a:r>
                    </a:p>
                    <a:p>
                      <a:pPr marL="0" marR="0" lvl="0" indent="0" algn="just" defTabSz="914400" rtl="0" eaLnBrk="1" fontAlgn="base" latinLnBrk="0" hangingPunct="1">
                        <a:lnSpc>
                          <a:spcPct val="100000"/>
                        </a:lnSpc>
                        <a:spcBef>
                          <a:spcPct val="20000"/>
                        </a:spcBef>
                        <a:spcAft>
                          <a:spcPct val="0"/>
                        </a:spcAft>
                        <a:buClrTx/>
                        <a:buSzTx/>
                        <a:buFontTx/>
                        <a:buNone/>
                        <a:tabLst/>
                      </a:pPr>
                      <a:r>
                        <a:rPr kumimoji="0" lang="fr-CA" sz="2800" b="0" i="0" u="none" strike="noStrike" cap="none" normalizeH="0" baseline="0" dirty="0">
                          <a:ln>
                            <a:noFill/>
                          </a:ln>
                          <a:solidFill>
                            <a:schemeClr val="tx1"/>
                          </a:solidFill>
                          <a:effectLst/>
                          <a:latin typeface="Arial" charset="0"/>
                          <a:cs typeface="Arial" charset="0"/>
                        </a:rPr>
                        <a:t>Tu es celui autour de qui se tiennent les Chérubins aux yeux multiples  et les Séraphins  aux six ailes, qui chantent sans cesse Ta louange et clament :</a:t>
                      </a:r>
                    </a:p>
                    <a:p>
                      <a:pPr marL="0" marR="0" lvl="0" indent="0" algn="just" defTabSz="914400" rtl="0" eaLnBrk="1" fontAlgn="base" latinLnBrk="0" hangingPunct="1">
                        <a:lnSpc>
                          <a:spcPct val="100000"/>
                        </a:lnSpc>
                        <a:spcBef>
                          <a:spcPct val="20000"/>
                        </a:spcBef>
                        <a:spcAft>
                          <a:spcPct val="0"/>
                        </a:spcAft>
                        <a:buClrTx/>
                        <a:buSzTx/>
                        <a:buFontTx/>
                        <a:buNone/>
                        <a:tabLst/>
                      </a:pPr>
                      <a:endParaRPr kumimoji="0" lang="fr-CA" sz="3600" b="0" i="0" u="sng" strike="noStrike" cap="none" normalizeH="0" baseline="0" dirty="0">
                        <a:ln>
                          <a:noFill/>
                        </a:ln>
                        <a:solidFill>
                          <a:schemeClr val="tx1"/>
                        </a:solidFill>
                        <a:effectLst/>
                        <a:latin typeface="Arial" charset="0"/>
                        <a:cs typeface="Arial" charset="0"/>
                      </a:endParaRPr>
                    </a:p>
                    <a:p>
                      <a:pPr marL="0" marR="0" lvl="0" indent="0" algn="just" defTabSz="914400" rtl="0" eaLnBrk="1" fontAlgn="base" latinLnBrk="0" hangingPunct="1">
                        <a:lnSpc>
                          <a:spcPct val="100000"/>
                        </a:lnSpc>
                        <a:spcBef>
                          <a:spcPct val="20000"/>
                        </a:spcBef>
                        <a:spcAft>
                          <a:spcPct val="0"/>
                        </a:spcAft>
                        <a:buClrTx/>
                        <a:buSzTx/>
                        <a:buFontTx/>
                        <a:buNone/>
                        <a:tabLst/>
                      </a:pPr>
                      <a:r>
                        <a:rPr kumimoji="0" lang="fr-CA" sz="2400" b="0" i="0" u="sng" strike="noStrike" cap="none" normalizeH="0" baseline="0" dirty="0">
                          <a:ln>
                            <a:noFill/>
                          </a:ln>
                          <a:solidFill>
                            <a:schemeClr val="tx1"/>
                          </a:solidFill>
                          <a:effectLst/>
                          <a:latin typeface="Arial" charset="0"/>
                          <a:cs typeface="Arial" charset="0"/>
                        </a:rPr>
                        <a:t>Diacre:</a:t>
                      </a:r>
                    </a:p>
                    <a:p>
                      <a:pPr marL="0" marR="0" lvl="0" indent="0" algn="just" defTabSz="914400" rtl="0" eaLnBrk="1" fontAlgn="base" latinLnBrk="0" hangingPunct="1">
                        <a:lnSpc>
                          <a:spcPct val="100000"/>
                        </a:lnSpc>
                        <a:spcBef>
                          <a:spcPct val="20000"/>
                        </a:spcBef>
                        <a:spcAft>
                          <a:spcPct val="0"/>
                        </a:spcAft>
                        <a:buClrTx/>
                        <a:buSzTx/>
                        <a:buFontTx/>
                        <a:buNone/>
                        <a:tabLst/>
                      </a:pPr>
                      <a:r>
                        <a:rPr kumimoji="0" lang="fr-CA" sz="2400" b="0" i="0" u="none" strike="noStrike" cap="none" normalizeH="0" baseline="0" dirty="0">
                          <a:ln>
                            <a:noFill/>
                          </a:ln>
                          <a:solidFill>
                            <a:schemeClr val="tx1"/>
                          </a:solidFill>
                          <a:effectLst/>
                          <a:latin typeface="Arial" charset="0"/>
                          <a:cs typeface="Arial" charset="0"/>
                        </a:rPr>
                        <a:t>Soyons attentifs.</a:t>
                      </a:r>
                      <a:endParaRPr kumimoji="0" lang="en-US" sz="2400" b="0" i="0" u="none" strike="noStrike" cap="none" normalizeH="0" baseline="0" dirty="0">
                        <a:ln>
                          <a:noFill/>
                        </a:ln>
                        <a:solidFill>
                          <a:schemeClr val="tx1"/>
                        </a:solidFill>
                        <a:effectLst/>
                        <a:latin typeface="Arial" charset="0"/>
                        <a:cs typeface="Arial" charset="0"/>
                      </a:endParaRPr>
                    </a:p>
                  </a:txBody>
                  <a:tcPr marL="121920" marR="121920" horzOverflow="overflow">
                    <a:lnL>
                      <a:noFill/>
                    </a:lnL>
                    <a:lnR>
                      <a:noFill/>
                    </a:lnR>
                    <a:lnT cap="flat">
                      <a:noFill/>
                    </a:lnT>
                    <a:lnB cap="flat">
                      <a:noFill/>
                    </a:lnB>
                    <a:lnTlToBr>
                      <a:noFill/>
                    </a:lnTlToBr>
                    <a:lnBlToTr>
                      <a:noFill/>
                    </a:lnBlToTr>
                    <a:noFill/>
                  </a:tcPr>
                </a:tc>
                <a:tc>
                  <a:txBody>
                    <a:bodyPr/>
                    <a:lstStyle/>
                    <a:p>
                      <a:pPr marL="0" marR="0" lvl="0" indent="0" algn="just" defTabSz="914400" rtl="1" eaLnBrk="1" fontAlgn="base" latinLnBrk="0" hangingPunct="1">
                        <a:lnSpc>
                          <a:spcPct val="100000"/>
                        </a:lnSpc>
                        <a:spcBef>
                          <a:spcPct val="20000"/>
                        </a:spcBef>
                        <a:spcAft>
                          <a:spcPct val="0"/>
                        </a:spcAft>
                        <a:buClrTx/>
                        <a:buSzTx/>
                        <a:buFontTx/>
                        <a:buNone/>
                        <a:tabLst/>
                      </a:pPr>
                      <a:r>
                        <a:rPr kumimoji="0" lang="ar-SA" sz="2400" b="0" i="0" u="sng" strike="noStrike" cap="none" normalizeH="0" baseline="0" dirty="0">
                          <a:ln>
                            <a:noFill/>
                          </a:ln>
                          <a:solidFill>
                            <a:schemeClr val="tx1"/>
                          </a:solidFill>
                          <a:effectLst/>
                          <a:latin typeface="Arial" charset="0"/>
                          <a:cs typeface="Arial" charset="0"/>
                        </a:rPr>
                        <a:t>الكاهن</a:t>
                      </a:r>
                      <a:r>
                        <a:rPr kumimoji="0" lang="ar-SA" sz="2400" b="0" i="0" u="none" strike="noStrike" cap="none" normalizeH="0" baseline="0" dirty="0">
                          <a:ln>
                            <a:noFill/>
                          </a:ln>
                          <a:solidFill>
                            <a:schemeClr val="tx1"/>
                          </a:solidFill>
                          <a:effectLst/>
                          <a:latin typeface="Arial" charset="0"/>
                          <a:cs typeface="Arial" charset="0"/>
                        </a:rPr>
                        <a:t>:</a:t>
                      </a:r>
                      <a:endParaRPr kumimoji="0" lang="ar-EG" sz="2400" b="0" i="0" u="none" strike="noStrike" cap="none" normalizeH="0" baseline="0" dirty="0">
                        <a:ln>
                          <a:noFill/>
                        </a:ln>
                        <a:solidFill>
                          <a:schemeClr val="tx1"/>
                        </a:solidFill>
                        <a:effectLst/>
                        <a:latin typeface="Arial" charset="0"/>
                        <a:cs typeface="Arial" charset="0"/>
                      </a:endParaRPr>
                    </a:p>
                    <a:p>
                      <a:pPr marL="0" marR="0" lvl="0" indent="0" algn="just" defTabSz="914400" rtl="1" eaLnBrk="1" fontAlgn="base" latinLnBrk="0" hangingPunct="1">
                        <a:lnSpc>
                          <a:spcPct val="100000"/>
                        </a:lnSpc>
                        <a:spcBef>
                          <a:spcPct val="20000"/>
                        </a:spcBef>
                        <a:spcAft>
                          <a:spcPct val="0"/>
                        </a:spcAft>
                        <a:buClrTx/>
                        <a:buSzTx/>
                        <a:buFontTx/>
                        <a:buNone/>
                        <a:tabLst/>
                      </a:pPr>
                      <a:r>
                        <a:rPr kumimoji="0" lang="ar-SA" sz="3600" b="0" i="0" u="none" strike="noStrike" cap="none" normalizeH="0" baseline="0" dirty="0">
                          <a:ln>
                            <a:noFill/>
                          </a:ln>
                          <a:solidFill>
                            <a:schemeClr val="tx1"/>
                          </a:solidFill>
                          <a:effectLst/>
                          <a:latin typeface="Arial" charset="0"/>
                          <a:cs typeface="Arial" pitchFamily="34" charset="0"/>
                        </a:rPr>
                        <a:t>أنتَ هو الذى يقفُ حَولكَ الشاروبيم الممتلئونَ أعيناً، والسيرافيم ذوو الستة الأجنحة، يُسبحونَ على الدوام بغير سكوتٍ قائلين</a:t>
                      </a:r>
                      <a:r>
                        <a:rPr kumimoji="0" lang="ar-SA" sz="3600" b="0" i="0" u="none" strike="noStrike" cap="none" normalizeH="0" baseline="0" dirty="0">
                          <a:ln>
                            <a:noFill/>
                          </a:ln>
                          <a:solidFill>
                            <a:schemeClr val="tx1"/>
                          </a:solidFill>
                          <a:effectLst/>
                          <a:latin typeface="Arial" charset="0"/>
                          <a:cs typeface="Arial" charset="0"/>
                        </a:rPr>
                        <a:t>:</a:t>
                      </a:r>
                      <a:endParaRPr kumimoji="0" lang="fr-FR" sz="1800" b="0" i="0" u="sng" strike="noStrike" cap="none" normalizeH="0" baseline="0" dirty="0">
                        <a:ln>
                          <a:noFill/>
                        </a:ln>
                        <a:solidFill>
                          <a:schemeClr val="tx1"/>
                        </a:solidFill>
                        <a:effectLst/>
                        <a:latin typeface="Arial" charset="0"/>
                        <a:cs typeface="Arial" charset="0"/>
                      </a:endParaRPr>
                    </a:p>
                    <a:p>
                      <a:pPr marL="0" marR="0" lvl="0" indent="0" algn="just" defTabSz="914400" rtl="1" eaLnBrk="1" fontAlgn="base" latinLnBrk="0" hangingPunct="1">
                        <a:lnSpc>
                          <a:spcPct val="100000"/>
                        </a:lnSpc>
                        <a:spcBef>
                          <a:spcPct val="20000"/>
                        </a:spcBef>
                        <a:spcAft>
                          <a:spcPct val="0"/>
                        </a:spcAft>
                        <a:buClrTx/>
                        <a:buSzTx/>
                        <a:buFontTx/>
                        <a:buNone/>
                        <a:tabLst/>
                      </a:pPr>
                      <a:endParaRPr kumimoji="0" lang="fr-FR" sz="2400" b="0" i="0" u="sng" strike="noStrike" cap="none" normalizeH="0" baseline="0" dirty="0">
                        <a:ln>
                          <a:noFill/>
                        </a:ln>
                        <a:solidFill>
                          <a:schemeClr val="tx1"/>
                        </a:solidFill>
                        <a:effectLst/>
                        <a:latin typeface="Arial" charset="0"/>
                        <a:cs typeface="Arial" charset="0"/>
                      </a:endParaRPr>
                    </a:p>
                    <a:p>
                      <a:pPr marL="0" marR="0" lvl="0" indent="0" algn="just" defTabSz="914400" rtl="1" eaLnBrk="1" fontAlgn="base" latinLnBrk="0" hangingPunct="1">
                        <a:lnSpc>
                          <a:spcPct val="100000"/>
                        </a:lnSpc>
                        <a:spcBef>
                          <a:spcPct val="20000"/>
                        </a:spcBef>
                        <a:spcAft>
                          <a:spcPct val="0"/>
                        </a:spcAft>
                        <a:buClrTx/>
                        <a:buSzTx/>
                        <a:buFontTx/>
                        <a:buNone/>
                        <a:tabLst/>
                      </a:pPr>
                      <a:r>
                        <a:rPr kumimoji="0" lang="ar-SA" sz="2400" b="0" i="0" u="sng" strike="noStrike" cap="none" normalizeH="0" baseline="0" dirty="0">
                          <a:ln>
                            <a:noFill/>
                          </a:ln>
                          <a:solidFill>
                            <a:schemeClr val="tx1"/>
                          </a:solidFill>
                          <a:effectLst/>
                          <a:latin typeface="Arial" charset="0"/>
                          <a:cs typeface="Arial" charset="0"/>
                        </a:rPr>
                        <a:t>الشماس:</a:t>
                      </a:r>
                    </a:p>
                    <a:p>
                      <a:pPr marL="0" marR="0" lvl="0" indent="0" algn="just" defTabSz="914400" rtl="1" eaLnBrk="1" fontAlgn="base" latinLnBrk="0" hangingPunct="1">
                        <a:lnSpc>
                          <a:spcPct val="100000"/>
                        </a:lnSpc>
                        <a:spcBef>
                          <a:spcPct val="20000"/>
                        </a:spcBef>
                        <a:spcAft>
                          <a:spcPct val="0"/>
                        </a:spcAft>
                        <a:buClrTx/>
                        <a:buSzTx/>
                        <a:buFontTx/>
                        <a:buNone/>
                        <a:tabLst/>
                      </a:pPr>
                      <a:r>
                        <a:rPr kumimoji="0" lang="ar-SA" sz="2800" b="0" i="0" u="none" strike="noStrike" cap="none" normalizeH="0" baseline="0" dirty="0">
                          <a:ln>
                            <a:noFill/>
                          </a:ln>
                          <a:solidFill>
                            <a:schemeClr val="tx1"/>
                          </a:solidFill>
                          <a:effectLst/>
                          <a:latin typeface="Arial" charset="0"/>
                          <a:cs typeface="Arial" pitchFamily="34" charset="0"/>
                        </a:rPr>
                        <a:t>ننصت</a:t>
                      </a:r>
                      <a:r>
                        <a:rPr kumimoji="0" lang="ar-SA" sz="2400" b="0" i="0" u="none" strike="noStrike" cap="none" normalizeH="0" baseline="0" dirty="0">
                          <a:ln>
                            <a:noFill/>
                          </a:ln>
                          <a:solidFill>
                            <a:schemeClr val="tx1"/>
                          </a:solidFill>
                          <a:effectLst/>
                          <a:latin typeface="Arial" charset="0"/>
                          <a:cs typeface="Arial" charset="0"/>
                        </a:rPr>
                        <a:t>.</a:t>
                      </a:r>
                      <a:endParaRPr kumimoji="0" lang="en-US" sz="2400" b="0" i="0" u="none" strike="noStrike" cap="none" normalizeH="0" baseline="0" dirty="0">
                        <a:ln>
                          <a:noFill/>
                        </a:ln>
                        <a:solidFill>
                          <a:schemeClr val="tx1"/>
                        </a:solidFill>
                        <a:effectLst/>
                        <a:latin typeface="Arial" charset="0"/>
                        <a:cs typeface="Arial" charset="0"/>
                      </a:endParaRPr>
                    </a:p>
                  </a:txBody>
                  <a:tcPr marL="121920" marR="121920" horzOverflow="overflow">
                    <a:lnL>
                      <a:noFill/>
                    </a:lnL>
                    <a:lnR cap="flat">
                      <a:noFill/>
                    </a:lnR>
                    <a:lnT cap="flat">
                      <a:noFill/>
                    </a:lnT>
                    <a:lnB cap="flat">
                      <a:noFill/>
                    </a:lnB>
                    <a:lnTlToBr>
                      <a:noFill/>
                    </a:lnTlToBr>
                    <a:lnBlToTr>
                      <a:noFill/>
                    </a:lnBlToTr>
                    <a:noFill/>
                  </a:tcPr>
                </a:tc>
                <a:extLst>
                  <a:ext uri="{0D108BD9-81ED-4DB2-BD59-A6C34878D82A}">
                    <a16:rowId xmlns:a16="http://schemas.microsoft.com/office/drawing/2014/main" val="10000"/>
                  </a:ext>
                </a:extLst>
              </a:tr>
            </a:tbl>
          </a:graphicData>
        </a:graphic>
      </p:graphicFrame>
    </p:spTree>
  </p:cSld>
  <p:clrMapOvr>
    <a:masterClrMapping/>
  </p:clrMapOvr>
</p:sld>
</file>

<file path=ppt/slides/slide8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1697178" name="Group 26"/>
          <p:cNvGraphicFramePr>
            <a:graphicFrameLocks noGrp="1"/>
          </p:cNvGraphicFramePr>
          <p:nvPr>
            <p:ph type="tbl" idx="1"/>
            <p:extLst>
              <p:ext uri="{D42A27DB-BD31-4B8C-83A1-F6EECF244321}">
                <p14:modId xmlns:p14="http://schemas.microsoft.com/office/powerpoint/2010/main" val="2958373195"/>
              </p:ext>
            </p:extLst>
          </p:nvPr>
        </p:nvGraphicFramePr>
        <p:xfrm>
          <a:off x="335360" y="476672"/>
          <a:ext cx="11480801" cy="6156960"/>
        </p:xfrm>
        <a:graphic>
          <a:graphicData uri="http://schemas.openxmlformats.org/drawingml/2006/table">
            <a:tbl>
              <a:tblPr/>
              <a:tblGrid>
                <a:gridCol w="4203430">
                  <a:extLst>
                    <a:ext uri="{9D8B030D-6E8A-4147-A177-3AD203B41FA5}">
                      <a16:colId xmlns:a16="http://schemas.microsoft.com/office/drawing/2014/main" val="20000"/>
                    </a:ext>
                  </a:extLst>
                </a:gridCol>
                <a:gridCol w="4088904">
                  <a:extLst>
                    <a:ext uri="{9D8B030D-6E8A-4147-A177-3AD203B41FA5}">
                      <a16:colId xmlns:a16="http://schemas.microsoft.com/office/drawing/2014/main" val="20001"/>
                    </a:ext>
                  </a:extLst>
                </a:gridCol>
                <a:gridCol w="3188467">
                  <a:extLst>
                    <a:ext uri="{9D8B030D-6E8A-4147-A177-3AD203B41FA5}">
                      <a16:colId xmlns:a16="http://schemas.microsoft.com/office/drawing/2014/main" val="20002"/>
                    </a:ext>
                  </a:extLst>
                </a:gridCol>
              </a:tblGrid>
              <a:tr h="5256584">
                <a:tc>
                  <a:txBody>
                    <a:bodyPr/>
                    <a:lstStyle/>
                    <a:p>
                      <a:pPr marL="0" marR="0" lvl="0" indent="0" algn="just" defTabSz="914400" rtl="0" eaLnBrk="1" fontAlgn="base" latinLnBrk="0" hangingPunct="1">
                        <a:lnSpc>
                          <a:spcPct val="100000"/>
                        </a:lnSpc>
                        <a:spcBef>
                          <a:spcPct val="0"/>
                        </a:spcBef>
                        <a:spcAft>
                          <a:spcPct val="0"/>
                        </a:spcAft>
                        <a:buClrTx/>
                        <a:buSzTx/>
                        <a:buFontTx/>
                        <a:buNone/>
                        <a:tabLst/>
                        <a:defRPr/>
                      </a:pPr>
                      <a:r>
                        <a:rPr kumimoji="0" lang="en-US" sz="2400" b="0" i="0" u="sng" strike="noStrike" cap="none" normalizeH="0" baseline="0" dirty="0" err="1">
                          <a:ln>
                            <a:noFill/>
                          </a:ln>
                          <a:solidFill>
                            <a:schemeClr val="tx1"/>
                          </a:solidFill>
                          <a:effectLst/>
                          <a:latin typeface="Coptic1" pitchFamily="2" charset="0"/>
                          <a:cs typeface="Arial" charset="0"/>
                        </a:rPr>
                        <a:t>Pilaoc</a:t>
                      </a:r>
                      <a:r>
                        <a:rPr kumimoji="0" lang="en-US" sz="2400" b="0" i="0" u="sng" strike="noStrike" cap="none" normalizeH="0" baseline="0" dirty="0">
                          <a:ln>
                            <a:noFill/>
                          </a:ln>
                          <a:solidFill>
                            <a:schemeClr val="tx1"/>
                          </a:solidFill>
                          <a:effectLst/>
                          <a:latin typeface="Coptic1" pitchFamily="2" charset="0"/>
                          <a:cs typeface="Arial" charset="0"/>
                        </a:rPr>
                        <a:t>:</a:t>
                      </a:r>
                    </a:p>
                    <a:p>
                      <a:pPr marL="0" marR="0" lvl="0" indent="0" algn="just" defTabSz="914400" rtl="0" eaLnBrk="1" fontAlgn="base" latinLnBrk="0" hangingPunct="1">
                        <a:lnSpc>
                          <a:spcPct val="100000"/>
                        </a:lnSpc>
                        <a:spcBef>
                          <a:spcPct val="0"/>
                        </a:spcBef>
                        <a:spcAft>
                          <a:spcPct val="0"/>
                        </a:spcAft>
                        <a:buClrTx/>
                        <a:buSzTx/>
                        <a:buFontTx/>
                        <a:buNone/>
                        <a:tabLst/>
                        <a:defRPr/>
                      </a:pPr>
                      <a:r>
                        <a:rPr kumimoji="0" lang="en-US" sz="3400" b="0" i="0" u="none" strike="noStrike" cap="none" normalizeH="0" baseline="0" dirty="0" err="1">
                          <a:ln>
                            <a:noFill/>
                          </a:ln>
                          <a:solidFill>
                            <a:schemeClr val="tx1"/>
                          </a:solidFill>
                          <a:effectLst/>
                          <a:latin typeface="Coptic1" pitchFamily="2" charset="0"/>
                          <a:cs typeface="Arial" charset="0"/>
                        </a:rPr>
                        <a:t>Ni</a:t>
                      </a:r>
                      <a:r>
                        <a:rPr kumimoji="0" lang="en-US" altLang="zh-CN" sz="3400" b="0" i="0" u="none" strike="noStrike" cap="none" normalizeH="0" baseline="0" dirty="0" err="1">
                          <a:ln>
                            <a:noFill/>
                          </a:ln>
                          <a:solidFill>
                            <a:schemeClr val="tx1"/>
                          </a:solidFill>
                          <a:effectLst/>
                          <a:latin typeface="Coptic1" pitchFamily="2" charset="0"/>
                          <a:ea typeface="SimSun" pitchFamily="2" charset="-122"/>
                          <a:cs typeface="Arial" charset="0"/>
                        </a:rPr>
                        <a:t>,eroubim</a:t>
                      </a:r>
                      <a:r>
                        <a:rPr kumimoji="0" lang="en-US" altLang="zh-CN" sz="3400" b="0" i="0" u="none" strike="noStrike" cap="none" normalizeH="0" baseline="0" dirty="0">
                          <a:ln>
                            <a:noFill/>
                          </a:ln>
                          <a:solidFill>
                            <a:schemeClr val="tx1"/>
                          </a:solidFill>
                          <a:effectLst/>
                          <a:latin typeface="Coptic1" pitchFamily="2" charset="0"/>
                          <a:ea typeface="SimSun" pitchFamily="2" charset="-122"/>
                          <a:cs typeface="Arial" charset="0"/>
                        </a:rPr>
                        <a:t> </a:t>
                      </a:r>
                      <a:r>
                        <a:rPr kumimoji="0" lang="en-US" altLang="zh-CN" sz="3400" b="0" i="0" u="none" strike="noStrike" cap="none" normalizeH="0" baseline="0" dirty="0" err="1">
                          <a:ln>
                            <a:noFill/>
                          </a:ln>
                          <a:solidFill>
                            <a:schemeClr val="tx1"/>
                          </a:solidFill>
                          <a:effectLst/>
                          <a:latin typeface="Coptic1" pitchFamily="2" charset="0"/>
                          <a:ea typeface="SimSun" pitchFamily="2" charset="-122"/>
                          <a:cs typeface="Arial" charset="0"/>
                        </a:rPr>
                        <a:t>ceouwst</a:t>
                      </a:r>
                      <a:r>
                        <a:rPr kumimoji="0" lang="en-US" altLang="zh-CN" sz="3400" b="0" i="0" u="none" strike="noStrike" cap="none" normalizeH="0" baseline="0" dirty="0">
                          <a:ln>
                            <a:noFill/>
                          </a:ln>
                          <a:solidFill>
                            <a:schemeClr val="tx1"/>
                          </a:solidFill>
                          <a:effectLst/>
                          <a:latin typeface="Coptic1" pitchFamily="2" charset="0"/>
                          <a:ea typeface="SimSun" pitchFamily="2" charset="-122"/>
                          <a:cs typeface="Arial" charset="0"/>
                        </a:rPr>
                        <a:t> </a:t>
                      </a:r>
                      <a:r>
                        <a:rPr kumimoji="0" lang="en-US" altLang="zh-CN" sz="3400" b="0" i="0" u="none" strike="noStrike" cap="none" normalizeH="0" baseline="0" dirty="0" err="1">
                          <a:ln>
                            <a:noFill/>
                          </a:ln>
                          <a:solidFill>
                            <a:schemeClr val="tx1"/>
                          </a:solidFill>
                          <a:effectLst/>
                          <a:latin typeface="Coptic1" pitchFamily="2" charset="0"/>
                          <a:ea typeface="SimSun" pitchFamily="2" charset="-122"/>
                          <a:cs typeface="Arial" charset="0"/>
                        </a:rPr>
                        <a:t>m~mok</a:t>
                      </a:r>
                      <a:r>
                        <a:rPr kumimoji="0" lang="en-US" altLang="zh-CN" sz="3400" b="0" i="0" u="none" strike="noStrike" cap="none" normalizeH="0" baseline="0" dirty="0">
                          <a:ln>
                            <a:noFill/>
                          </a:ln>
                          <a:solidFill>
                            <a:schemeClr val="tx1"/>
                          </a:solidFill>
                          <a:effectLst/>
                          <a:latin typeface="Coptic1" pitchFamily="2" charset="0"/>
                          <a:ea typeface="SimSun" pitchFamily="2" charset="-122"/>
                          <a:cs typeface="Arial" charset="0"/>
                        </a:rPr>
                        <a:t>: </a:t>
                      </a:r>
                      <a:r>
                        <a:rPr kumimoji="0" lang="en-US" altLang="zh-CN" sz="3400" b="0" i="0" u="none" strike="noStrike" cap="none" normalizeH="0" baseline="0" dirty="0" err="1">
                          <a:ln>
                            <a:noFill/>
                          </a:ln>
                          <a:solidFill>
                            <a:schemeClr val="tx1"/>
                          </a:solidFill>
                          <a:effectLst/>
                          <a:latin typeface="Coptic1" pitchFamily="2" charset="0"/>
                          <a:ea typeface="SimSun" pitchFamily="2" charset="-122"/>
                          <a:cs typeface="Arial" charset="0"/>
                        </a:rPr>
                        <a:t>nem</a:t>
                      </a:r>
                      <a:r>
                        <a:rPr kumimoji="0" lang="en-US" altLang="zh-CN" sz="3400" b="0" i="0" u="none" strike="noStrike" cap="none" normalizeH="0" baseline="0" dirty="0">
                          <a:ln>
                            <a:noFill/>
                          </a:ln>
                          <a:solidFill>
                            <a:schemeClr val="tx1"/>
                          </a:solidFill>
                          <a:effectLst/>
                          <a:latin typeface="Coptic1" pitchFamily="2" charset="0"/>
                          <a:ea typeface="SimSun" pitchFamily="2" charset="-122"/>
                          <a:cs typeface="Arial" charset="0"/>
                        </a:rPr>
                        <a:t> </a:t>
                      </a:r>
                      <a:r>
                        <a:rPr kumimoji="0" lang="en-US" altLang="zh-CN" sz="3400" b="0" i="0" u="none" strike="noStrike" cap="none" normalizeH="0" baseline="0" dirty="0" err="1">
                          <a:ln>
                            <a:noFill/>
                          </a:ln>
                          <a:solidFill>
                            <a:schemeClr val="tx1"/>
                          </a:solidFill>
                          <a:effectLst/>
                          <a:latin typeface="Coptic1" pitchFamily="2" charset="0"/>
                          <a:ea typeface="SimSun" pitchFamily="2" charset="-122"/>
                          <a:cs typeface="Arial" charset="0"/>
                        </a:rPr>
                        <a:t>Niceravim</a:t>
                      </a:r>
                      <a:r>
                        <a:rPr kumimoji="0" lang="en-US" altLang="zh-CN" sz="3400" b="0" i="0" u="none" strike="noStrike" cap="none" normalizeH="0" baseline="0" dirty="0">
                          <a:ln>
                            <a:noFill/>
                          </a:ln>
                          <a:solidFill>
                            <a:schemeClr val="tx1"/>
                          </a:solidFill>
                          <a:effectLst/>
                          <a:latin typeface="Coptic1" pitchFamily="2" charset="0"/>
                          <a:ea typeface="SimSun" pitchFamily="2" charset="-122"/>
                          <a:cs typeface="Arial" charset="0"/>
                        </a:rPr>
                        <a:t> </a:t>
                      </a:r>
                      <a:r>
                        <a:rPr kumimoji="0" lang="en-US" altLang="zh-CN" sz="3400" b="0" i="0" u="none" strike="noStrike" cap="none" normalizeH="0" baseline="0" dirty="0" err="1">
                          <a:ln>
                            <a:noFill/>
                          </a:ln>
                          <a:solidFill>
                            <a:schemeClr val="tx1"/>
                          </a:solidFill>
                          <a:effectLst/>
                          <a:latin typeface="Coptic1" pitchFamily="2" charset="0"/>
                          <a:ea typeface="SimSun" pitchFamily="2" charset="-122"/>
                          <a:cs typeface="Arial" charset="0"/>
                        </a:rPr>
                        <a:t>ce</a:t>
                      </a:r>
                      <a:r>
                        <a:rPr kumimoji="0" lang="en-US" altLang="zh-CN" sz="3400" b="0" i="0" u="none" strike="noStrike" cap="none" normalizeH="0" baseline="0" dirty="0">
                          <a:ln>
                            <a:noFill/>
                          </a:ln>
                          <a:solidFill>
                            <a:schemeClr val="tx1"/>
                          </a:solidFill>
                          <a:effectLst/>
                          <a:latin typeface="Coptic1" pitchFamily="2" charset="0"/>
                          <a:ea typeface="SimSun" pitchFamily="2" charset="-122"/>
                          <a:cs typeface="Arial" charset="0"/>
                        </a:rPr>
                        <a:t>]</a:t>
                      </a:r>
                      <a:r>
                        <a:rPr kumimoji="0" lang="en-US" altLang="zh-CN" sz="3400" b="0" i="0" u="none" strike="noStrike" cap="none" normalizeH="0" baseline="0" dirty="0" err="1">
                          <a:ln>
                            <a:noFill/>
                          </a:ln>
                          <a:solidFill>
                            <a:schemeClr val="tx1"/>
                          </a:solidFill>
                          <a:effectLst/>
                          <a:latin typeface="Coptic1" pitchFamily="2" charset="0"/>
                          <a:ea typeface="SimSun" pitchFamily="2" charset="-122"/>
                          <a:cs typeface="Arial" charset="0"/>
                        </a:rPr>
                        <a:t>w~ounak</a:t>
                      </a:r>
                      <a:r>
                        <a:rPr kumimoji="0" lang="en-US" altLang="zh-CN" sz="3400" b="0" i="0" u="none" strike="noStrike" cap="none" normalizeH="0" baseline="0" dirty="0">
                          <a:ln>
                            <a:noFill/>
                          </a:ln>
                          <a:solidFill>
                            <a:schemeClr val="tx1"/>
                          </a:solidFill>
                          <a:effectLst/>
                          <a:latin typeface="Coptic1" pitchFamily="2" charset="0"/>
                          <a:ea typeface="SimSun" pitchFamily="2" charset="-122"/>
                          <a:cs typeface="Arial" charset="0"/>
                        </a:rPr>
                        <a:t> </a:t>
                      </a:r>
                      <a:r>
                        <a:rPr kumimoji="0" lang="en-US" altLang="zh-CN" sz="3400" b="0" i="0" u="none" strike="noStrike" cap="none" normalizeH="0" baseline="0" dirty="0" err="1">
                          <a:ln>
                            <a:noFill/>
                          </a:ln>
                          <a:solidFill>
                            <a:schemeClr val="tx1"/>
                          </a:solidFill>
                          <a:effectLst/>
                          <a:latin typeface="Coptic1" pitchFamily="2" charset="0"/>
                          <a:ea typeface="SimSun" pitchFamily="2" charset="-122"/>
                          <a:cs typeface="Arial" charset="0"/>
                        </a:rPr>
                        <a:t>euws</a:t>
                      </a:r>
                      <a:r>
                        <a:rPr kumimoji="0" lang="en-US" altLang="zh-CN" sz="3400" b="0" i="0" u="none" strike="noStrike" cap="none" normalizeH="0" baseline="0" dirty="0">
                          <a:ln>
                            <a:noFill/>
                          </a:ln>
                          <a:solidFill>
                            <a:schemeClr val="tx1"/>
                          </a:solidFill>
                          <a:effectLst/>
                          <a:latin typeface="Coptic1" pitchFamily="2" charset="0"/>
                          <a:ea typeface="SimSun" pitchFamily="2" charset="-122"/>
                          <a:cs typeface="Arial" charset="0"/>
                        </a:rPr>
                        <a:t> </a:t>
                      </a:r>
                      <a:r>
                        <a:rPr kumimoji="0" lang="en-US" altLang="zh-CN" sz="3400" b="0" i="0" u="none" strike="noStrike" cap="none" normalizeH="0" baseline="0" dirty="0" err="1">
                          <a:ln>
                            <a:noFill/>
                          </a:ln>
                          <a:solidFill>
                            <a:schemeClr val="tx1"/>
                          </a:solidFill>
                          <a:effectLst/>
                          <a:latin typeface="Coptic1" pitchFamily="2" charset="0"/>
                          <a:ea typeface="SimSun" pitchFamily="2" charset="-122"/>
                          <a:cs typeface="Arial" charset="0"/>
                        </a:rPr>
                        <a:t>e~bol</a:t>
                      </a:r>
                      <a:r>
                        <a:rPr kumimoji="0" lang="en-US" altLang="zh-CN" sz="3400" b="0" i="0" u="none" strike="noStrike" cap="none" normalizeH="0" baseline="0" dirty="0">
                          <a:ln>
                            <a:noFill/>
                          </a:ln>
                          <a:solidFill>
                            <a:schemeClr val="tx1"/>
                          </a:solidFill>
                          <a:effectLst/>
                          <a:latin typeface="Coptic1" pitchFamily="2" charset="0"/>
                          <a:ea typeface="SimSun" pitchFamily="2" charset="-122"/>
                          <a:cs typeface="Arial" charset="0"/>
                        </a:rPr>
                        <a:t> </a:t>
                      </a:r>
                      <a:r>
                        <a:rPr kumimoji="0" lang="en-US" altLang="zh-CN" sz="3400" b="0" i="0" u="none" strike="noStrike" cap="none" normalizeH="0" baseline="0" dirty="0" err="1">
                          <a:ln>
                            <a:noFill/>
                          </a:ln>
                          <a:solidFill>
                            <a:schemeClr val="tx1"/>
                          </a:solidFill>
                          <a:effectLst/>
                          <a:latin typeface="Coptic1" pitchFamily="2" charset="0"/>
                          <a:ea typeface="SimSun" pitchFamily="2" charset="-122"/>
                          <a:cs typeface="Arial" charset="0"/>
                        </a:rPr>
                        <a:t>eujw</a:t>
                      </a:r>
                      <a:r>
                        <a:rPr kumimoji="0" lang="en-US" altLang="zh-CN" sz="3400" b="0" i="0" u="none" strike="noStrike" cap="none" normalizeH="0" baseline="0" dirty="0">
                          <a:ln>
                            <a:noFill/>
                          </a:ln>
                          <a:solidFill>
                            <a:schemeClr val="tx1"/>
                          </a:solidFill>
                          <a:effectLst/>
                          <a:latin typeface="Coptic1" pitchFamily="2" charset="0"/>
                          <a:ea typeface="SimSun" pitchFamily="2" charset="-122"/>
                          <a:cs typeface="Arial" charset="0"/>
                        </a:rPr>
                        <a:t> </a:t>
                      </a:r>
                      <a:r>
                        <a:rPr kumimoji="0" lang="en-US" altLang="zh-CN" sz="3400" b="0" i="0" u="none" strike="noStrike" cap="none" normalizeH="0" baseline="0" dirty="0" err="1">
                          <a:ln>
                            <a:noFill/>
                          </a:ln>
                          <a:solidFill>
                            <a:schemeClr val="tx1"/>
                          </a:solidFill>
                          <a:effectLst/>
                          <a:latin typeface="Coptic1" pitchFamily="2" charset="0"/>
                          <a:ea typeface="SimSun" pitchFamily="2" charset="-122"/>
                          <a:cs typeface="Arial" charset="0"/>
                        </a:rPr>
                        <a:t>m~moc</a:t>
                      </a:r>
                      <a:r>
                        <a:rPr kumimoji="0" lang="en-US" altLang="zh-CN" sz="3400" b="0" i="0" u="none" strike="noStrike" cap="none" normalizeH="0" baseline="0" dirty="0">
                          <a:ln>
                            <a:noFill/>
                          </a:ln>
                          <a:solidFill>
                            <a:schemeClr val="tx1"/>
                          </a:solidFill>
                          <a:effectLst/>
                          <a:latin typeface="Coptic1" pitchFamily="2" charset="0"/>
                          <a:ea typeface="SimSun" pitchFamily="2" charset="-122"/>
                          <a:cs typeface="Arial" charset="0"/>
                        </a:rPr>
                        <a:t>: </a:t>
                      </a:r>
                      <a:r>
                        <a:rPr kumimoji="0" lang="en-US" sz="3400" b="0" i="0" u="none" strike="noStrike" cap="none" normalizeH="0" baseline="0" dirty="0">
                          <a:ln>
                            <a:noFill/>
                          </a:ln>
                          <a:solidFill>
                            <a:schemeClr val="tx1"/>
                          </a:solidFill>
                          <a:effectLst/>
                          <a:latin typeface="Coptic1" pitchFamily="2" charset="0"/>
                          <a:cs typeface="Arial" charset="0"/>
                        </a:rPr>
                        <a:t>Je </a:t>
                      </a:r>
                      <a:r>
                        <a:rPr kumimoji="0" lang="en-US" sz="3400" b="0" i="0" u="none" strike="noStrike" cap="none" normalizeH="0" baseline="0" dirty="0" err="1">
                          <a:ln>
                            <a:noFill/>
                          </a:ln>
                          <a:solidFill>
                            <a:schemeClr val="tx1"/>
                          </a:solidFill>
                          <a:effectLst/>
                          <a:latin typeface="Coptic1" pitchFamily="2" charset="0"/>
                          <a:cs typeface="Arial" charset="0"/>
                        </a:rPr>
                        <a:t>a~gioc</a:t>
                      </a:r>
                      <a:r>
                        <a:rPr kumimoji="0" lang="en-US" sz="3400" b="0" i="0" u="none" strike="noStrike" cap="none" normalizeH="0" baseline="0" dirty="0">
                          <a:ln>
                            <a:noFill/>
                          </a:ln>
                          <a:solidFill>
                            <a:schemeClr val="tx1"/>
                          </a:solidFill>
                          <a:effectLst/>
                          <a:latin typeface="Coptic1" pitchFamily="2" charset="0"/>
                          <a:cs typeface="Arial" charset="0"/>
                        </a:rPr>
                        <a:t> </a:t>
                      </a:r>
                      <a:r>
                        <a:rPr kumimoji="0" lang="en-US" sz="3400" b="0" i="0" u="none" strike="noStrike" cap="none" normalizeH="0" baseline="0" dirty="0" err="1">
                          <a:ln>
                            <a:noFill/>
                          </a:ln>
                          <a:solidFill>
                            <a:schemeClr val="tx1"/>
                          </a:solidFill>
                          <a:effectLst/>
                          <a:latin typeface="Coptic1" pitchFamily="2" charset="0"/>
                          <a:cs typeface="Arial" charset="0"/>
                        </a:rPr>
                        <a:t>a~gioc</a:t>
                      </a:r>
                      <a:r>
                        <a:rPr kumimoji="0" lang="en-US" sz="3400" b="0" i="0" u="none" strike="noStrike" cap="none" normalizeH="0" baseline="0" dirty="0">
                          <a:ln>
                            <a:noFill/>
                          </a:ln>
                          <a:solidFill>
                            <a:schemeClr val="tx1"/>
                          </a:solidFill>
                          <a:effectLst/>
                          <a:latin typeface="Coptic1" pitchFamily="2" charset="0"/>
                          <a:cs typeface="Arial" charset="0"/>
                        </a:rPr>
                        <a:t> </a:t>
                      </a:r>
                      <a:r>
                        <a:rPr kumimoji="0" lang="en-US" sz="3400" b="0" i="0" u="none" strike="noStrike" cap="none" normalizeH="0" baseline="0" dirty="0" err="1">
                          <a:ln>
                            <a:noFill/>
                          </a:ln>
                          <a:solidFill>
                            <a:schemeClr val="tx1"/>
                          </a:solidFill>
                          <a:effectLst/>
                          <a:latin typeface="Coptic1" pitchFamily="2" charset="0"/>
                          <a:cs typeface="Arial" charset="0"/>
                        </a:rPr>
                        <a:t>a~gioc</a:t>
                      </a:r>
                      <a:r>
                        <a:rPr kumimoji="0" lang="en-US" sz="3400" b="0" i="0" u="none" strike="noStrike" cap="none" normalizeH="0" baseline="0" dirty="0">
                          <a:ln>
                            <a:noFill/>
                          </a:ln>
                          <a:solidFill>
                            <a:schemeClr val="tx1"/>
                          </a:solidFill>
                          <a:effectLst/>
                          <a:latin typeface="Coptic1" pitchFamily="2" charset="0"/>
                          <a:cs typeface="Arial" charset="0"/>
                        </a:rPr>
                        <a:t>: </a:t>
                      </a:r>
                      <a:r>
                        <a:rPr kumimoji="0" lang="en-US" sz="3400" b="0" i="0" u="none" strike="noStrike" cap="none" normalizeH="0" baseline="0" dirty="0" err="1">
                          <a:ln>
                            <a:noFill/>
                          </a:ln>
                          <a:solidFill>
                            <a:schemeClr val="tx1"/>
                          </a:solidFill>
                          <a:effectLst/>
                          <a:latin typeface="Coptic1" pitchFamily="2" charset="0"/>
                          <a:cs typeface="Arial" charset="0"/>
                        </a:rPr>
                        <a:t>Kurioc</a:t>
                      </a:r>
                      <a:r>
                        <a:rPr kumimoji="0" lang="en-US" sz="3400" b="0" i="0" u="none" strike="noStrike" cap="none" normalizeH="0" baseline="0" dirty="0">
                          <a:ln>
                            <a:noFill/>
                          </a:ln>
                          <a:solidFill>
                            <a:schemeClr val="tx1"/>
                          </a:solidFill>
                          <a:effectLst/>
                          <a:latin typeface="Coptic1" pitchFamily="2" charset="0"/>
                          <a:cs typeface="Arial" charset="0"/>
                        </a:rPr>
                        <a:t> </a:t>
                      </a:r>
                      <a:r>
                        <a:rPr kumimoji="0" lang="en-US" sz="3400" b="0" i="0" u="none" strike="noStrike" cap="none" normalizeH="0" baseline="0" dirty="0" err="1">
                          <a:ln>
                            <a:noFill/>
                          </a:ln>
                          <a:solidFill>
                            <a:schemeClr val="tx1"/>
                          </a:solidFill>
                          <a:effectLst/>
                          <a:latin typeface="Coptic1" pitchFamily="2" charset="0"/>
                          <a:cs typeface="Arial" charset="0"/>
                        </a:rPr>
                        <a:t>cabawy</a:t>
                      </a:r>
                      <a:r>
                        <a:rPr kumimoji="0" lang="en-US" sz="3400" b="0" i="0" u="none" strike="noStrike" cap="none" normalizeH="0" baseline="0" dirty="0">
                          <a:ln>
                            <a:noFill/>
                          </a:ln>
                          <a:solidFill>
                            <a:schemeClr val="tx1"/>
                          </a:solidFill>
                          <a:effectLst/>
                          <a:latin typeface="Coptic1" pitchFamily="2" charset="0"/>
                          <a:cs typeface="Arial" charset="0"/>
                        </a:rPr>
                        <a:t>: pl/r/c o~ </a:t>
                      </a:r>
                      <a:r>
                        <a:rPr kumimoji="0" lang="en-US" sz="3400" b="0" i="0" u="none" strike="noStrike" cap="none" normalizeH="0" baseline="0" dirty="0" err="1">
                          <a:ln>
                            <a:noFill/>
                          </a:ln>
                          <a:solidFill>
                            <a:schemeClr val="tx1"/>
                          </a:solidFill>
                          <a:effectLst/>
                          <a:latin typeface="Coptic1" pitchFamily="2" charset="0"/>
                          <a:cs typeface="Arial" charset="0"/>
                        </a:rPr>
                        <a:t>ouranoc</a:t>
                      </a:r>
                      <a:r>
                        <a:rPr kumimoji="0" lang="en-US" sz="3400" b="0" i="0" u="none" strike="noStrike" cap="none" normalizeH="0" baseline="0" dirty="0">
                          <a:ln>
                            <a:noFill/>
                          </a:ln>
                          <a:solidFill>
                            <a:schemeClr val="tx1"/>
                          </a:solidFill>
                          <a:effectLst/>
                          <a:latin typeface="Coptic1" pitchFamily="2" charset="0"/>
                          <a:cs typeface="Arial" charset="0"/>
                        </a:rPr>
                        <a:t>  </a:t>
                      </a:r>
                      <a:r>
                        <a:rPr kumimoji="0" lang="en-US" sz="3400" b="0" i="0" u="none" strike="noStrike" cap="none" normalizeH="0" baseline="0" dirty="0" err="1">
                          <a:ln>
                            <a:noFill/>
                          </a:ln>
                          <a:solidFill>
                            <a:schemeClr val="tx1"/>
                          </a:solidFill>
                          <a:effectLst/>
                          <a:latin typeface="Coptic1" pitchFamily="2" charset="0"/>
                          <a:cs typeface="Arial" charset="0"/>
                        </a:rPr>
                        <a:t>ke</a:t>
                      </a:r>
                      <a:r>
                        <a:rPr kumimoji="0" lang="en-US" sz="3400" b="0" i="0" u="none" strike="noStrike" cap="none" normalizeH="0" baseline="0" dirty="0">
                          <a:ln>
                            <a:noFill/>
                          </a:ln>
                          <a:solidFill>
                            <a:schemeClr val="tx1"/>
                          </a:solidFill>
                          <a:effectLst/>
                          <a:latin typeface="Coptic1" pitchFamily="2" charset="0"/>
                          <a:cs typeface="Arial" charset="0"/>
                        </a:rPr>
                        <a:t> /~ g/: t/c </a:t>
                      </a:r>
                      <a:r>
                        <a:rPr kumimoji="0" lang="en-US" sz="3400" b="0" i="0" u="none" strike="noStrike" cap="none" normalizeH="0" baseline="0" dirty="0" err="1">
                          <a:ln>
                            <a:noFill/>
                          </a:ln>
                          <a:solidFill>
                            <a:schemeClr val="tx1"/>
                          </a:solidFill>
                          <a:effectLst/>
                          <a:latin typeface="Coptic1" pitchFamily="2" charset="0"/>
                          <a:cs typeface="Arial" charset="0"/>
                        </a:rPr>
                        <a:t>a~giac</a:t>
                      </a:r>
                      <a:r>
                        <a:rPr kumimoji="0" lang="en-US" sz="3400" b="0" i="0" u="none" strike="noStrike" cap="none" normalizeH="0" baseline="0" dirty="0">
                          <a:ln>
                            <a:noFill/>
                          </a:ln>
                          <a:solidFill>
                            <a:schemeClr val="tx1"/>
                          </a:solidFill>
                          <a:effectLst/>
                          <a:latin typeface="Coptic1" pitchFamily="2" charset="0"/>
                          <a:cs typeface="Arial" charset="0"/>
                        </a:rPr>
                        <a:t> </a:t>
                      </a:r>
                      <a:r>
                        <a:rPr kumimoji="0" lang="en-US" sz="3400" b="0" i="0" u="none" strike="noStrike" cap="none" normalizeH="0" baseline="0" dirty="0" err="1">
                          <a:ln>
                            <a:noFill/>
                          </a:ln>
                          <a:solidFill>
                            <a:schemeClr val="tx1"/>
                          </a:solidFill>
                          <a:effectLst/>
                          <a:latin typeface="Coptic1" pitchFamily="2" charset="0"/>
                          <a:cs typeface="Arial" charset="0"/>
                        </a:rPr>
                        <a:t>cou</a:t>
                      </a:r>
                      <a:r>
                        <a:rPr kumimoji="0" lang="en-US" sz="3400" b="0" i="0" u="none" strike="noStrike" cap="none" normalizeH="0" baseline="0" dirty="0">
                          <a:ln>
                            <a:noFill/>
                          </a:ln>
                          <a:solidFill>
                            <a:schemeClr val="tx1"/>
                          </a:solidFill>
                          <a:effectLst/>
                          <a:latin typeface="Coptic1" pitchFamily="2" charset="0"/>
                          <a:cs typeface="Arial" charset="0"/>
                        </a:rPr>
                        <a:t> dox/c.</a:t>
                      </a:r>
                    </a:p>
                  </a:txBody>
                  <a:tcPr marL="121920" marR="121920" horzOverflow="overflow">
                    <a:lnL>
                      <a:noFill/>
                    </a:lnL>
                    <a:lnR>
                      <a:noFill/>
                    </a:lnR>
                    <a:lnT cap="flat">
                      <a:noFill/>
                    </a:lnT>
                    <a:lnB cap="flat">
                      <a:noFill/>
                    </a:lnB>
                    <a:lnTlToBr>
                      <a:noFill/>
                    </a:lnTlToBr>
                    <a:lnBlToTr>
                      <a:noFill/>
                    </a:lnBlToTr>
                    <a:noFill/>
                  </a:tcPr>
                </a:tc>
                <a:tc>
                  <a:txBody>
                    <a:bodyPr/>
                    <a:lstStyle/>
                    <a:p>
                      <a:pPr marL="0" marR="0" lvl="0" indent="0" algn="just" defTabSz="914400" rtl="0" eaLnBrk="1" fontAlgn="base" latinLnBrk="0" hangingPunct="1">
                        <a:lnSpc>
                          <a:spcPct val="100000"/>
                        </a:lnSpc>
                        <a:spcBef>
                          <a:spcPct val="0"/>
                        </a:spcBef>
                        <a:spcAft>
                          <a:spcPct val="0"/>
                        </a:spcAft>
                        <a:buClrTx/>
                        <a:buSzTx/>
                        <a:buFontTx/>
                        <a:buNone/>
                        <a:tabLst/>
                      </a:pPr>
                      <a:r>
                        <a:rPr kumimoji="0" lang="fr-CA" sz="2400" b="0" i="0" u="sng" strike="noStrike" cap="none" normalizeH="0" baseline="0" dirty="0">
                          <a:ln>
                            <a:noFill/>
                          </a:ln>
                          <a:solidFill>
                            <a:schemeClr val="tx1"/>
                          </a:solidFill>
                          <a:effectLst/>
                          <a:latin typeface="Arial" charset="0"/>
                          <a:cs typeface="Arial" charset="0"/>
                        </a:rPr>
                        <a:t>L</a:t>
                      </a:r>
                      <a:r>
                        <a:rPr kumimoji="0" lang="fr-CA" sz="2400" b="0" i="0" u="sng" strike="noStrike" cap="none" normalizeH="0" baseline="0" dirty="0">
                          <a:ln>
                            <a:noFill/>
                          </a:ln>
                          <a:solidFill>
                            <a:schemeClr val="tx1"/>
                          </a:solidFill>
                          <a:effectLst/>
                          <a:latin typeface="Times New Roman"/>
                          <a:cs typeface="Arial" charset="0"/>
                        </a:rPr>
                        <a:t>’</a:t>
                      </a:r>
                      <a:r>
                        <a:rPr kumimoji="0" lang="fr-CA" sz="2400" b="0" i="0" u="sng" strike="noStrike" cap="none" normalizeH="0" baseline="0" dirty="0">
                          <a:ln>
                            <a:noFill/>
                          </a:ln>
                          <a:solidFill>
                            <a:schemeClr val="tx1"/>
                          </a:solidFill>
                          <a:effectLst/>
                          <a:latin typeface="Arial" charset="0"/>
                          <a:cs typeface="Arial" charset="0"/>
                        </a:rPr>
                        <a:t>Assemblée:</a:t>
                      </a:r>
                      <a:endParaRPr kumimoji="0" lang="fr-CA" sz="2400" b="0" i="0" u="none" strike="noStrike" cap="none" normalizeH="0" baseline="0" dirty="0">
                        <a:ln>
                          <a:noFill/>
                        </a:ln>
                        <a:solidFill>
                          <a:schemeClr val="tx1"/>
                        </a:solidFill>
                        <a:effectLst/>
                        <a:latin typeface="Arial" charset="0"/>
                        <a:cs typeface="Arial" charset="0"/>
                      </a:endParaRPr>
                    </a:p>
                    <a:p>
                      <a:pPr marL="0" marR="0" lvl="0" indent="0" algn="just" defTabSz="914400" rtl="0" eaLnBrk="1" fontAlgn="base" latinLnBrk="0" hangingPunct="1">
                        <a:lnSpc>
                          <a:spcPct val="100000"/>
                        </a:lnSpc>
                        <a:spcBef>
                          <a:spcPct val="0"/>
                        </a:spcBef>
                        <a:spcAft>
                          <a:spcPct val="0"/>
                        </a:spcAft>
                        <a:buClrTx/>
                        <a:buSzTx/>
                        <a:buFontTx/>
                        <a:buNone/>
                        <a:tabLst/>
                      </a:pPr>
                      <a:r>
                        <a:rPr kumimoji="0" lang="fr-CA" sz="3200" b="0" i="0" u="none" strike="noStrike" cap="none" normalizeH="0" baseline="0" dirty="0">
                          <a:ln>
                            <a:noFill/>
                          </a:ln>
                          <a:solidFill>
                            <a:schemeClr val="tx1"/>
                          </a:solidFill>
                          <a:effectLst/>
                          <a:latin typeface="Arial" charset="0"/>
                          <a:cs typeface="Arial" charset="0"/>
                        </a:rPr>
                        <a:t>Les chérubins T’adorent et les séraphins Te glorifient en proclamant et en disant : </a:t>
                      </a:r>
                    </a:p>
                    <a:p>
                      <a:pPr marL="0" marR="0" lvl="0" indent="0" algn="just" defTabSz="914400" rtl="0" eaLnBrk="1" fontAlgn="base" latinLnBrk="0" hangingPunct="1">
                        <a:lnSpc>
                          <a:spcPct val="100000"/>
                        </a:lnSpc>
                        <a:spcBef>
                          <a:spcPct val="0"/>
                        </a:spcBef>
                        <a:spcAft>
                          <a:spcPct val="0"/>
                        </a:spcAft>
                        <a:buClrTx/>
                        <a:buSzTx/>
                        <a:buFontTx/>
                        <a:buNone/>
                        <a:tabLst/>
                      </a:pPr>
                      <a:r>
                        <a:rPr kumimoji="0" lang="fr-CA" sz="3200" b="0" i="0" u="none" strike="noStrike" cap="none" normalizeH="0" baseline="0" dirty="0">
                          <a:ln>
                            <a:noFill/>
                          </a:ln>
                          <a:solidFill>
                            <a:schemeClr val="tx1"/>
                          </a:solidFill>
                          <a:effectLst/>
                          <a:latin typeface="Arial" charset="0"/>
                          <a:cs typeface="Arial" charset="0"/>
                        </a:rPr>
                        <a:t>Saint, Saint, Saint Seigneur Sabaoth; le ciel et la terre sont remplis de Ta sainte gloire.</a:t>
                      </a:r>
                      <a:endParaRPr kumimoji="0" lang="en-US" sz="3200" b="0" i="0" u="none" strike="noStrike" cap="none" normalizeH="0" baseline="0" dirty="0">
                        <a:ln>
                          <a:noFill/>
                        </a:ln>
                        <a:solidFill>
                          <a:schemeClr val="tx1"/>
                        </a:solidFill>
                        <a:effectLst/>
                        <a:latin typeface="Arial" charset="0"/>
                        <a:cs typeface="Arial" charset="0"/>
                      </a:endParaRPr>
                    </a:p>
                  </a:txBody>
                  <a:tcPr marL="121920" marR="121920" horzOverflow="overflow">
                    <a:lnL>
                      <a:noFill/>
                    </a:lnL>
                    <a:lnR cap="flat">
                      <a:noFill/>
                    </a:lnR>
                    <a:lnT cap="flat">
                      <a:noFill/>
                    </a:lnT>
                    <a:lnB cap="flat">
                      <a:noFill/>
                    </a:lnB>
                    <a:lnTlToBr>
                      <a:noFill/>
                    </a:lnTlToBr>
                    <a:lnBlToTr>
                      <a:noFill/>
                    </a:lnBlToTr>
                    <a:noFill/>
                  </a:tcPr>
                </a:tc>
                <a:tc>
                  <a:txBody>
                    <a:bodyPr/>
                    <a:lstStyle/>
                    <a:p>
                      <a:pPr marL="0" marR="0" lvl="0" indent="0" algn="just" defTabSz="914400" rtl="1" eaLnBrk="1" fontAlgn="base" latinLnBrk="0" hangingPunct="1">
                        <a:lnSpc>
                          <a:spcPct val="100000"/>
                        </a:lnSpc>
                        <a:spcBef>
                          <a:spcPct val="20000"/>
                        </a:spcBef>
                        <a:spcAft>
                          <a:spcPct val="0"/>
                        </a:spcAft>
                        <a:buClrTx/>
                        <a:buSzTx/>
                        <a:buFontTx/>
                        <a:buNone/>
                        <a:tabLst/>
                      </a:pPr>
                      <a:r>
                        <a:rPr kumimoji="0" lang="ar-EG" sz="2400" b="0" i="0" u="sng" strike="noStrike" cap="none" normalizeH="0" baseline="0" dirty="0">
                          <a:ln>
                            <a:noFill/>
                          </a:ln>
                          <a:solidFill>
                            <a:schemeClr val="tx1"/>
                          </a:solidFill>
                          <a:effectLst/>
                          <a:latin typeface="Arial" charset="0"/>
                          <a:cs typeface="Arial" charset="0"/>
                        </a:rPr>
                        <a:t>الشعب:</a:t>
                      </a:r>
                      <a:r>
                        <a:rPr kumimoji="0" lang="ar-SA" sz="2400" b="0" i="0" u="none" strike="noStrike" cap="none" normalizeH="0" baseline="0" dirty="0">
                          <a:ln>
                            <a:noFill/>
                          </a:ln>
                          <a:solidFill>
                            <a:schemeClr val="tx1"/>
                          </a:solidFill>
                          <a:effectLst/>
                          <a:latin typeface="Arial" charset="0"/>
                          <a:cs typeface="Arial" charset="0"/>
                        </a:rPr>
                        <a:t> </a:t>
                      </a:r>
                    </a:p>
                    <a:p>
                      <a:pPr algn="just" rtl="1"/>
                      <a:r>
                        <a:rPr lang="ar-EG" sz="3600" kern="1200" baseline="0" dirty="0" err="1">
                          <a:solidFill>
                            <a:schemeClr val="tx1"/>
                          </a:solidFill>
                          <a:latin typeface="+mn-lt"/>
                          <a:ea typeface="+mn-ea"/>
                          <a:cs typeface="+mn-cs"/>
                        </a:rPr>
                        <a:t>الشاروبيم</a:t>
                      </a:r>
                      <a:r>
                        <a:rPr lang="ar-EG" sz="3600" kern="1200" baseline="0" dirty="0">
                          <a:solidFill>
                            <a:schemeClr val="tx1"/>
                          </a:solidFill>
                          <a:latin typeface="+mn-lt"/>
                          <a:ea typeface="+mn-ea"/>
                          <a:cs typeface="+mn-cs"/>
                        </a:rPr>
                        <a:t> يسجدون</a:t>
                      </a:r>
                      <a:r>
                        <a:rPr lang="fr-FR" sz="3600" kern="1200" baseline="0" dirty="0">
                          <a:solidFill>
                            <a:schemeClr val="tx1"/>
                          </a:solidFill>
                          <a:latin typeface="+mn-lt"/>
                          <a:ea typeface="+mn-ea"/>
                          <a:cs typeface="+mn-cs"/>
                        </a:rPr>
                        <a:t> </a:t>
                      </a:r>
                      <a:r>
                        <a:rPr lang="ar-EG" sz="3600" kern="1200" baseline="0" dirty="0">
                          <a:solidFill>
                            <a:schemeClr val="tx1"/>
                          </a:solidFill>
                          <a:latin typeface="+mn-lt"/>
                          <a:ea typeface="+mn-ea"/>
                          <a:cs typeface="+mn-cs"/>
                        </a:rPr>
                        <a:t>لك، </a:t>
                      </a:r>
                      <a:r>
                        <a:rPr lang="ar-EG" sz="3600" kern="1200" baseline="0" dirty="0" err="1">
                          <a:solidFill>
                            <a:schemeClr val="tx1"/>
                          </a:solidFill>
                          <a:latin typeface="+mn-lt"/>
                          <a:ea typeface="+mn-ea"/>
                          <a:cs typeface="+mn-cs"/>
                        </a:rPr>
                        <a:t>والسيرافيم</a:t>
                      </a:r>
                      <a:r>
                        <a:rPr lang="fr-FR" sz="3600" kern="1200" baseline="0" dirty="0">
                          <a:solidFill>
                            <a:schemeClr val="tx1"/>
                          </a:solidFill>
                          <a:latin typeface="+mn-lt"/>
                          <a:ea typeface="+mn-ea"/>
                          <a:cs typeface="+mn-cs"/>
                        </a:rPr>
                        <a:t> </a:t>
                      </a:r>
                      <a:r>
                        <a:rPr lang="ar-EG" sz="3600" kern="1200" baseline="0" dirty="0">
                          <a:solidFill>
                            <a:schemeClr val="tx1"/>
                          </a:solidFill>
                          <a:latin typeface="+mn-lt"/>
                          <a:ea typeface="+mn-ea"/>
                          <a:cs typeface="+mn-cs"/>
                        </a:rPr>
                        <a:t>يمجدونك، صارخين</a:t>
                      </a:r>
                    </a:p>
                    <a:p>
                      <a:pPr algn="just" rtl="1"/>
                      <a:r>
                        <a:rPr lang="ar-EG" sz="3600" kern="1200" baseline="0" dirty="0" err="1">
                          <a:solidFill>
                            <a:schemeClr val="tx1"/>
                          </a:solidFill>
                          <a:latin typeface="+mn-lt"/>
                          <a:ea typeface="+mn-ea"/>
                          <a:cs typeface="+mn-cs"/>
                        </a:rPr>
                        <a:t>قائلين:</a:t>
                      </a:r>
                      <a:endParaRPr kumimoji="0" lang="ar-EG" sz="3600" b="0" i="0" u="none" strike="noStrike" cap="none" normalizeH="0" baseline="0" dirty="0">
                        <a:ln>
                          <a:noFill/>
                        </a:ln>
                        <a:solidFill>
                          <a:schemeClr val="tx1"/>
                        </a:solidFill>
                        <a:effectLst/>
                        <a:latin typeface="Arial" charset="0"/>
                        <a:cs typeface="Arial" pitchFamily="34" charset="0"/>
                      </a:endParaRPr>
                    </a:p>
                    <a:p>
                      <a:pPr marL="0" marR="0" lvl="0" indent="0" algn="just" defTabSz="914400" rtl="1" eaLnBrk="1" fontAlgn="base" latinLnBrk="0" hangingPunct="1">
                        <a:lnSpc>
                          <a:spcPct val="100000"/>
                        </a:lnSpc>
                        <a:spcBef>
                          <a:spcPct val="20000"/>
                        </a:spcBef>
                        <a:spcAft>
                          <a:spcPct val="0"/>
                        </a:spcAft>
                        <a:buClrTx/>
                        <a:buSzTx/>
                        <a:buFontTx/>
                        <a:buNone/>
                        <a:tabLst/>
                      </a:pPr>
                      <a:r>
                        <a:rPr kumimoji="0" lang="ar-SA" sz="3600" b="0" i="0" u="none" strike="noStrike" cap="none" normalizeH="0" baseline="0" dirty="0">
                          <a:ln>
                            <a:noFill/>
                          </a:ln>
                          <a:solidFill>
                            <a:schemeClr val="tx1"/>
                          </a:solidFill>
                          <a:effectLst/>
                          <a:latin typeface="Arial" charset="0"/>
                          <a:cs typeface="Arial" pitchFamily="34" charset="0"/>
                        </a:rPr>
                        <a:t>قدوس قدوس قدوس ربُ </a:t>
                      </a:r>
                      <a:r>
                        <a:rPr kumimoji="0" lang="ar-SA" sz="3600" b="0" i="0" u="none" strike="noStrike" cap="none" normalizeH="0" baseline="0" dirty="0" err="1">
                          <a:ln>
                            <a:noFill/>
                          </a:ln>
                          <a:solidFill>
                            <a:schemeClr val="tx1"/>
                          </a:solidFill>
                          <a:effectLst/>
                          <a:latin typeface="Arial" charset="0"/>
                          <a:cs typeface="Arial" pitchFamily="34" charset="0"/>
                        </a:rPr>
                        <a:t>الصاباؤوت</a:t>
                      </a:r>
                      <a:r>
                        <a:rPr kumimoji="0" lang="ar-SA" sz="3600" b="0" i="0" u="none" strike="noStrike" cap="none" normalizeH="0" baseline="0" dirty="0">
                          <a:ln>
                            <a:noFill/>
                          </a:ln>
                          <a:solidFill>
                            <a:schemeClr val="tx1"/>
                          </a:solidFill>
                          <a:effectLst/>
                          <a:latin typeface="Arial" charset="0"/>
                          <a:cs typeface="Arial" pitchFamily="34" charset="0"/>
                        </a:rPr>
                        <a:t>، السماء والأرضُ مملوءتان من مَجدِكَ الأقدس.</a:t>
                      </a:r>
                      <a:endParaRPr kumimoji="0" lang="en-CA" sz="3600" b="0" i="0" u="none" strike="noStrike" cap="none" normalizeH="0" baseline="0" dirty="0">
                        <a:ln>
                          <a:noFill/>
                        </a:ln>
                        <a:solidFill>
                          <a:schemeClr val="tx1"/>
                        </a:solidFill>
                        <a:effectLst/>
                        <a:latin typeface="Arial" charset="0"/>
                        <a:cs typeface="Arial" pitchFamily="34" charset="0"/>
                      </a:endParaRPr>
                    </a:p>
                  </a:txBody>
                  <a:tcPr marL="121920" marR="121920" horzOverflow="overflow">
                    <a:lnL>
                      <a:noFill/>
                    </a:lnL>
                    <a:lnR cap="flat">
                      <a:noFill/>
                    </a:lnR>
                    <a:lnT cap="flat">
                      <a:noFill/>
                    </a:lnT>
                    <a:lnB cap="flat">
                      <a:noFill/>
                    </a:lnB>
                    <a:lnTlToBr>
                      <a:noFill/>
                    </a:lnTlToBr>
                    <a:lnBlToTr>
                      <a:noFill/>
                    </a:lnBlToTr>
                    <a:noFill/>
                  </a:tcPr>
                </a:tc>
                <a:extLst>
                  <a:ext uri="{0D108BD9-81ED-4DB2-BD59-A6C34878D82A}">
                    <a16:rowId xmlns:a16="http://schemas.microsoft.com/office/drawing/2014/main" val="10000"/>
                  </a:ext>
                </a:extLst>
              </a:tr>
            </a:tbl>
          </a:graphicData>
        </a:graphic>
      </p:graphicFrame>
      <p:grpSp>
        <p:nvGrpSpPr>
          <p:cNvPr id="2" name="Group 2"/>
          <p:cNvGrpSpPr>
            <a:grpSpLocks/>
          </p:cNvGrpSpPr>
          <p:nvPr/>
        </p:nvGrpSpPr>
        <p:grpSpPr bwMode="auto">
          <a:xfrm>
            <a:off x="0" y="2819400"/>
            <a:ext cx="11480800" cy="1447800"/>
            <a:chOff x="-3" y="-3"/>
            <a:chExt cx="2820" cy="820"/>
          </a:xfrm>
        </p:grpSpPr>
        <p:grpSp>
          <p:nvGrpSpPr>
            <p:cNvPr id="3" name="Group 3"/>
            <p:cNvGrpSpPr>
              <a:grpSpLocks/>
            </p:cNvGrpSpPr>
            <p:nvPr/>
          </p:nvGrpSpPr>
          <p:grpSpPr bwMode="auto">
            <a:xfrm>
              <a:off x="0" y="0"/>
              <a:ext cx="2814" cy="814"/>
              <a:chOff x="0" y="0"/>
              <a:chExt cx="2814" cy="814"/>
            </a:xfrm>
          </p:grpSpPr>
          <p:grpSp>
            <p:nvGrpSpPr>
              <p:cNvPr id="4" name="Group 4"/>
              <p:cNvGrpSpPr>
                <a:grpSpLocks/>
              </p:cNvGrpSpPr>
              <p:nvPr/>
            </p:nvGrpSpPr>
            <p:grpSpPr bwMode="auto">
              <a:xfrm>
                <a:off x="0" y="0"/>
                <a:ext cx="1094" cy="814"/>
                <a:chOff x="0" y="0"/>
                <a:chExt cx="1094" cy="814"/>
              </a:xfrm>
            </p:grpSpPr>
            <p:sp>
              <p:nvSpPr>
                <p:cNvPr id="11697157" name="Rectangle 5"/>
                <p:cNvSpPr>
                  <a:spLocks noChangeArrowheads="1"/>
                </p:cNvSpPr>
                <p:nvPr/>
              </p:nvSpPr>
              <p:spPr bwMode="auto">
                <a:xfrm>
                  <a:off x="43" y="0"/>
                  <a:ext cx="1008" cy="814"/>
                </a:xfrm>
                <a:prstGeom prst="rect">
                  <a:avLst/>
                </a:prstGeom>
                <a:noFill/>
                <a:ln w="9525">
                  <a:noFill/>
                  <a:miter lim="800000"/>
                  <a:headEnd/>
                  <a:tailEnd/>
                </a:ln>
                <a:effectLst/>
              </p:spPr>
              <p:txBody>
                <a:bodyPr/>
                <a:lstStyle/>
                <a:p>
                  <a:pPr eaLnBrk="0" hangingPunct="0">
                    <a:spcBef>
                      <a:spcPct val="0"/>
                    </a:spcBef>
                  </a:pPr>
                  <a:endParaRPr lang="en-CA" sz="3733">
                    <a:solidFill>
                      <a:schemeClr val="bg1"/>
                    </a:solidFill>
                    <a:latin typeface="Times New Roman" pitchFamily="18" charset="0"/>
                  </a:endParaRPr>
                </a:p>
              </p:txBody>
            </p:sp>
            <p:sp>
              <p:nvSpPr>
                <p:cNvPr id="11697158" name="Rectangle 6"/>
                <p:cNvSpPr>
                  <a:spLocks noChangeArrowheads="1"/>
                </p:cNvSpPr>
                <p:nvPr/>
              </p:nvSpPr>
              <p:spPr bwMode="auto">
                <a:xfrm>
                  <a:off x="0" y="0"/>
                  <a:ext cx="1094" cy="814"/>
                </a:xfrm>
                <a:prstGeom prst="rect">
                  <a:avLst/>
                </a:prstGeom>
                <a:noFill/>
                <a:ln w="7">
                  <a:noFill/>
                  <a:miter lim="800000"/>
                  <a:headEnd/>
                  <a:tailEnd/>
                </a:ln>
                <a:effectLst/>
              </p:spPr>
              <p:txBody>
                <a:bodyPr/>
                <a:lstStyle/>
                <a:p>
                  <a:endParaRPr lang="en-CA" sz="2400" dirty="0">
                    <a:latin typeface="Coptic1" pitchFamily="2" charset="0"/>
                  </a:endParaRPr>
                </a:p>
              </p:txBody>
            </p:sp>
          </p:grpSp>
          <p:grpSp>
            <p:nvGrpSpPr>
              <p:cNvPr id="5" name="Group 7"/>
              <p:cNvGrpSpPr>
                <a:grpSpLocks/>
              </p:cNvGrpSpPr>
              <p:nvPr/>
            </p:nvGrpSpPr>
            <p:grpSpPr bwMode="auto">
              <a:xfrm>
                <a:off x="1094" y="0"/>
                <a:ext cx="842" cy="814"/>
                <a:chOff x="1094" y="0"/>
                <a:chExt cx="842" cy="814"/>
              </a:xfrm>
            </p:grpSpPr>
            <p:sp>
              <p:nvSpPr>
                <p:cNvPr id="11697160" name="Rectangle 8"/>
                <p:cNvSpPr>
                  <a:spLocks noChangeArrowheads="1"/>
                </p:cNvSpPr>
                <p:nvPr/>
              </p:nvSpPr>
              <p:spPr bwMode="auto">
                <a:xfrm>
                  <a:off x="1137" y="0"/>
                  <a:ext cx="756" cy="814"/>
                </a:xfrm>
                <a:prstGeom prst="rect">
                  <a:avLst/>
                </a:prstGeom>
                <a:noFill/>
                <a:ln w="9525">
                  <a:noFill/>
                  <a:miter lim="800000"/>
                  <a:headEnd/>
                  <a:tailEnd/>
                </a:ln>
                <a:effectLst/>
              </p:spPr>
              <p:txBody>
                <a:bodyPr lIns="0" tIns="0" rIns="0" bIns="0"/>
                <a:lstStyle/>
                <a:p>
                  <a:pPr eaLnBrk="0" hangingPunct="0">
                    <a:spcBef>
                      <a:spcPct val="0"/>
                    </a:spcBef>
                  </a:pPr>
                  <a:endParaRPr lang="en-CA" sz="3200">
                    <a:solidFill>
                      <a:schemeClr val="bg1"/>
                    </a:solidFill>
                    <a:latin typeface="Times New Roman" pitchFamily="18" charset="0"/>
                  </a:endParaRPr>
                </a:p>
              </p:txBody>
            </p:sp>
            <p:sp>
              <p:nvSpPr>
                <p:cNvPr id="11697161" name="Rectangle 9"/>
                <p:cNvSpPr>
                  <a:spLocks noChangeArrowheads="1"/>
                </p:cNvSpPr>
                <p:nvPr/>
              </p:nvSpPr>
              <p:spPr bwMode="auto">
                <a:xfrm>
                  <a:off x="1094" y="0"/>
                  <a:ext cx="842" cy="814"/>
                </a:xfrm>
                <a:prstGeom prst="rect">
                  <a:avLst/>
                </a:prstGeom>
                <a:noFill/>
                <a:ln w="7">
                  <a:noFill/>
                  <a:miter lim="800000"/>
                  <a:headEnd/>
                  <a:tailEnd/>
                </a:ln>
                <a:effectLst/>
              </p:spPr>
              <p:txBody>
                <a:bodyPr/>
                <a:lstStyle/>
                <a:p>
                  <a:endParaRPr lang="en-CA" sz="2400" dirty="0">
                    <a:latin typeface="Coptic1" pitchFamily="2" charset="0"/>
                  </a:endParaRPr>
                </a:p>
              </p:txBody>
            </p:sp>
          </p:grpSp>
          <p:grpSp>
            <p:nvGrpSpPr>
              <p:cNvPr id="6" name="Group 10"/>
              <p:cNvGrpSpPr>
                <a:grpSpLocks/>
              </p:cNvGrpSpPr>
              <p:nvPr/>
            </p:nvGrpSpPr>
            <p:grpSpPr bwMode="auto">
              <a:xfrm>
                <a:off x="1936" y="0"/>
                <a:ext cx="878" cy="814"/>
                <a:chOff x="1936" y="0"/>
                <a:chExt cx="878" cy="814"/>
              </a:xfrm>
            </p:grpSpPr>
            <p:sp>
              <p:nvSpPr>
                <p:cNvPr id="11697163" name="Rectangle 11"/>
                <p:cNvSpPr>
                  <a:spLocks noChangeArrowheads="1"/>
                </p:cNvSpPr>
                <p:nvPr/>
              </p:nvSpPr>
              <p:spPr bwMode="auto">
                <a:xfrm>
                  <a:off x="1979" y="0"/>
                  <a:ext cx="792" cy="814"/>
                </a:xfrm>
                <a:prstGeom prst="rect">
                  <a:avLst/>
                </a:prstGeom>
                <a:noFill/>
                <a:ln w="9525">
                  <a:noFill/>
                  <a:miter lim="800000"/>
                  <a:headEnd/>
                  <a:tailEnd/>
                </a:ln>
                <a:effectLst/>
              </p:spPr>
              <p:txBody>
                <a:bodyPr/>
                <a:lstStyle/>
                <a:p>
                  <a:pPr eaLnBrk="0" hangingPunct="0">
                    <a:spcBef>
                      <a:spcPct val="0"/>
                    </a:spcBef>
                  </a:pPr>
                  <a:endParaRPr lang="en-CA" sz="2667">
                    <a:solidFill>
                      <a:schemeClr val="bg1"/>
                    </a:solidFill>
                    <a:latin typeface="Times New Roman" pitchFamily="18" charset="0"/>
                  </a:endParaRPr>
                </a:p>
              </p:txBody>
            </p:sp>
            <p:sp>
              <p:nvSpPr>
                <p:cNvPr id="11697164" name="Rectangle 12"/>
                <p:cNvSpPr>
                  <a:spLocks noChangeArrowheads="1"/>
                </p:cNvSpPr>
                <p:nvPr/>
              </p:nvSpPr>
              <p:spPr bwMode="auto">
                <a:xfrm>
                  <a:off x="1936" y="0"/>
                  <a:ext cx="878" cy="814"/>
                </a:xfrm>
                <a:prstGeom prst="rect">
                  <a:avLst/>
                </a:prstGeom>
                <a:noFill/>
                <a:ln w="7">
                  <a:noFill/>
                  <a:miter lim="800000"/>
                  <a:headEnd/>
                  <a:tailEnd/>
                </a:ln>
                <a:effectLst/>
              </p:spPr>
              <p:txBody>
                <a:bodyPr/>
                <a:lstStyle/>
                <a:p>
                  <a:endParaRPr lang="en-CA" sz="2400" dirty="0">
                    <a:latin typeface="Coptic1" pitchFamily="2" charset="0"/>
                  </a:endParaRPr>
                </a:p>
              </p:txBody>
            </p:sp>
          </p:grpSp>
        </p:grpSp>
        <p:sp>
          <p:nvSpPr>
            <p:cNvPr id="11697165" name="Rectangle 13"/>
            <p:cNvSpPr>
              <a:spLocks noChangeArrowheads="1"/>
            </p:cNvSpPr>
            <p:nvPr/>
          </p:nvSpPr>
          <p:spPr bwMode="auto">
            <a:xfrm>
              <a:off x="-3" y="-3"/>
              <a:ext cx="2820" cy="820"/>
            </a:xfrm>
            <a:prstGeom prst="rect">
              <a:avLst/>
            </a:prstGeom>
            <a:noFill/>
            <a:ln w="9525">
              <a:noFill/>
              <a:miter lim="800000"/>
              <a:headEnd/>
              <a:tailEnd/>
            </a:ln>
            <a:effectLst/>
          </p:spPr>
          <p:txBody>
            <a:bodyPr/>
            <a:lstStyle/>
            <a:p>
              <a:endParaRPr lang="en-CA" sz="2400" dirty="0">
                <a:latin typeface="Coptic1" pitchFamily="2" charset="0"/>
              </a:endParaRPr>
            </a:p>
          </p:txBody>
        </p:sp>
      </p:grpSp>
    </p:spTree>
  </p:cSld>
  <p:clrMapOvr>
    <a:masterClrMapping/>
  </p:clrMapOvr>
  <p:transition/>
</p:sld>
</file>

<file path=ppt/slides/slide8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640135" name="Group 71"/>
          <p:cNvGraphicFramePr>
            <a:graphicFrameLocks noGrp="1"/>
          </p:cNvGraphicFramePr>
          <p:nvPr>
            <p:ph/>
            <p:extLst>
              <p:ext uri="{D42A27DB-BD31-4B8C-83A1-F6EECF244321}">
                <p14:modId xmlns:p14="http://schemas.microsoft.com/office/powerpoint/2010/main" val="3455142398"/>
              </p:ext>
            </p:extLst>
          </p:nvPr>
        </p:nvGraphicFramePr>
        <p:xfrm>
          <a:off x="335360" y="476672"/>
          <a:ext cx="11449272" cy="6156960"/>
        </p:xfrm>
        <a:graphic>
          <a:graphicData uri="http://schemas.openxmlformats.org/drawingml/2006/table">
            <a:tbl>
              <a:tblPr/>
              <a:tblGrid>
                <a:gridCol w="4206016">
                  <a:extLst>
                    <a:ext uri="{9D8B030D-6E8A-4147-A177-3AD203B41FA5}">
                      <a16:colId xmlns:a16="http://schemas.microsoft.com/office/drawing/2014/main" val="20000"/>
                    </a:ext>
                  </a:extLst>
                </a:gridCol>
                <a:gridCol w="4118558">
                  <a:extLst>
                    <a:ext uri="{9D8B030D-6E8A-4147-A177-3AD203B41FA5}">
                      <a16:colId xmlns:a16="http://schemas.microsoft.com/office/drawing/2014/main" val="20001"/>
                    </a:ext>
                  </a:extLst>
                </a:gridCol>
                <a:gridCol w="3124698">
                  <a:extLst>
                    <a:ext uri="{9D8B030D-6E8A-4147-A177-3AD203B41FA5}">
                      <a16:colId xmlns:a16="http://schemas.microsoft.com/office/drawing/2014/main" val="20002"/>
                    </a:ext>
                  </a:extLst>
                </a:gridCol>
              </a:tblGrid>
              <a:tr h="4896544">
                <a:tc>
                  <a:txBody>
                    <a:bodyPr/>
                    <a:lstStyle/>
                    <a:p>
                      <a:pPr marL="0" marR="0" lvl="0" indent="0" algn="just" defTabSz="914400" rtl="0" eaLnBrk="1" fontAlgn="base" latinLnBrk="0" hangingPunct="1">
                        <a:lnSpc>
                          <a:spcPct val="100000"/>
                        </a:lnSpc>
                        <a:spcBef>
                          <a:spcPts val="0"/>
                        </a:spcBef>
                        <a:spcAft>
                          <a:spcPct val="0"/>
                        </a:spcAft>
                        <a:buClrTx/>
                        <a:buSzTx/>
                        <a:buFontTx/>
                        <a:buNone/>
                        <a:tabLst/>
                      </a:pPr>
                      <a:r>
                        <a:rPr lang="fr-FR" sz="2400" b="0" i="0" u="sng" kern="1200" dirty="0">
                          <a:solidFill>
                            <a:schemeClr val="tx1"/>
                          </a:solidFill>
                          <a:latin typeface="Coptic1" pitchFamily="2" charset="0"/>
                          <a:ea typeface="+mn-ea"/>
                          <a:cs typeface="+mn-cs"/>
                        </a:rPr>
                        <a:t>Piou/b:</a:t>
                      </a:r>
                    </a:p>
                    <a:p>
                      <a:pPr marL="0" marR="0" lvl="0" indent="0" algn="just" defTabSz="914400" rtl="0" eaLnBrk="1" fontAlgn="base" latinLnBrk="0" hangingPunct="1">
                        <a:lnSpc>
                          <a:spcPct val="100000"/>
                        </a:lnSpc>
                        <a:spcBef>
                          <a:spcPts val="0"/>
                        </a:spcBef>
                        <a:spcAft>
                          <a:spcPct val="0"/>
                        </a:spcAft>
                        <a:buClrTx/>
                        <a:buSzTx/>
                        <a:buFontTx/>
                        <a:buNone/>
                        <a:tabLst/>
                      </a:pPr>
                      <a:r>
                        <a:rPr lang="fr-FR" sz="3400" b="0" i="0" kern="1200" dirty="0" err="1">
                          <a:solidFill>
                            <a:schemeClr val="tx1"/>
                          </a:solidFill>
                          <a:latin typeface="Coptic1" pitchFamily="2" charset="0"/>
                          <a:ea typeface="+mn-ea"/>
                          <a:cs typeface="+mn-cs"/>
                        </a:rPr>
                        <a:t>Agioc</a:t>
                      </a:r>
                      <a:r>
                        <a:rPr lang="fr-FR" sz="3400" b="0" i="0" kern="1200" dirty="0">
                          <a:solidFill>
                            <a:schemeClr val="tx1"/>
                          </a:solidFill>
                          <a:latin typeface="Coptic1" pitchFamily="2" charset="0"/>
                          <a:ea typeface="+mn-ea"/>
                          <a:cs typeface="+mn-cs"/>
                        </a:rPr>
                        <a:t> </a:t>
                      </a:r>
                      <a:r>
                        <a:rPr lang="fr-FR" sz="3400" b="0" i="0" kern="1200" dirty="0" err="1">
                          <a:solidFill>
                            <a:schemeClr val="tx1"/>
                          </a:solidFill>
                          <a:latin typeface="Coptic1" pitchFamily="2" charset="0"/>
                          <a:ea typeface="+mn-ea"/>
                          <a:cs typeface="+mn-cs"/>
                        </a:rPr>
                        <a:t>a~gioc</a:t>
                      </a:r>
                      <a:r>
                        <a:rPr lang="fr-FR" sz="3400" b="0" i="0" kern="1200" dirty="0">
                          <a:solidFill>
                            <a:schemeClr val="tx1"/>
                          </a:solidFill>
                          <a:latin typeface="Coptic1" pitchFamily="2" charset="0"/>
                          <a:ea typeface="+mn-ea"/>
                          <a:cs typeface="+mn-cs"/>
                        </a:rPr>
                        <a:t> </a:t>
                      </a:r>
                      <a:r>
                        <a:rPr lang="fr-FR" sz="3400" b="0" i="0" kern="1200" dirty="0" err="1">
                          <a:solidFill>
                            <a:schemeClr val="tx1"/>
                          </a:solidFill>
                          <a:latin typeface="Coptic1" pitchFamily="2" charset="0"/>
                          <a:ea typeface="+mn-ea"/>
                          <a:cs typeface="+mn-cs"/>
                        </a:rPr>
                        <a:t>a~gioc</a:t>
                      </a:r>
                      <a:r>
                        <a:rPr lang="fr-FR" sz="3400" b="0" i="0" kern="1200" dirty="0">
                          <a:solidFill>
                            <a:schemeClr val="tx1"/>
                          </a:solidFill>
                          <a:latin typeface="Coptic1" pitchFamily="2" charset="0"/>
                          <a:ea typeface="+mn-ea"/>
                          <a:cs typeface="+mn-cs"/>
                        </a:rPr>
                        <a:t> &lt;</a:t>
                      </a:r>
                      <a:r>
                        <a:rPr lang="fr-FR" sz="3400" b="0" i="0" kern="1200" dirty="0" err="1">
                          <a:solidFill>
                            <a:schemeClr val="tx1"/>
                          </a:solidFill>
                          <a:latin typeface="Coptic1" pitchFamily="2" charset="0"/>
                          <a:ea typeface="+mn-ea"/>
                          <a:cs typeface="+mn-cs"/>
                        </a:rPr>
                        <a:t>ouab</a:t>
                      </a:r>
                      <a:r>
                        <a:rPr lang="fr-FR" sz="3400" b="0" i="0" kern="1200" dirty="0">
                          <a:solidFill>
                            <a:schemeClr val="tx1"/>
                          </a:solidFill>
                          <a:latin typeface="Coptic1" pitchFamily="2" charset="0"/>
                          <a:ea typeface="+mn-ea"/>
                          <a:cs typeface="+mn-cs"/>
                        </a:rPr>
                        <a:t> ,~</a:t>
                      </a:r>
                      <a:r>
                        <a:rPr lang="fr-FR" sz="3400" b="0" i="0" kern="1200" dirty="0" err="1">
                          <a:solidFill>
                            <a:schemeClr val="tx1"/>
                          </a:solidFill>
                          <a:latin typeface="Coptic1" pitchFamily="2" charset="0"/>
                          <a:ea typeface="+mn-ea"/>
                          <a:cs typeface="+mn-cs"/>
                        </a:rPr>
                        <a:t>ouab</a:t>
                      </a:r>
                      <a:r>
                        <a:rPr lang="fr-FR" sz="3400" b="0" i="0" kern="1200" dirty="0">
                          <a:solidFill>
                            <a:schemeClr val="tx1"/>
                          </a:solidFill>
                          <a:latin typeface="Coptic1" pitchFamily="2" charset="0"/>
                          <a:ea typeface="+mn-ea"/>
                          <a:cs typeface="+mn-cs"/>
                        </a:rPr>
                        <a:t> ,~</a:t>
                      </a:r>
                      <a:r>
                        <a:rPr lang="fr-FR" sz="3400" b="0" i="0" kern="1200" dirty="0" err="1">
                          <a:solidFill>
                            <a:schemeClr val="tx1"/>
                          </a:solidFill>
                          <a:latin typeface="Coptic1" pitchFamily="2" charset="0"/>
                          <a:ea typeface="+mn-ea"/>
                          <a:cs typeface="+mn-cs"/>
                        </a:rPr>
                        <a:t>ouab</a:t>
                      </a:r>
                      <a:r>
                        <a:rPr lang="fr-FR" sz="3400" b="0" i="0" kern="1200" dirty="0">
                          <a:solidFill>
                            <a:schemeClr val="tx1"/>
                          </a:solidFill>
                          <a:latin typeface="Coptic1" pitchFamily="2" charset="0"/>
                          <a:ea typeface="+mn-ea"/>
                          <a:cs typeface="+mn-cs"/>
                        </a:rPr>
                        <a:t> </a:t>
                      </a:r>
                      <a:r>
                        <a:rPr lang="fr-FR" sz="3400" b="0" i="0" kern="1200" dirty="0" err="1">
                          <a:solidFill>
                            <a:schemeClr val="tx1"/>
                          </a:solidFill>
                          <a:latin typeface="Coptic1" pitchFamily="2" charset="0"/>
                          <a:ea typeface="+mn-ea"/>
                          <a:cs typeface="+mn-cs"/>
                        </a:rPr>
                        <a:t>qen</a:t>
                      </a:r>
                      <a:r>
                        <a:rPr lang="fr-FR" sz="3400" b="0" i="0" kern="1200" dirty="0">
                          <a:solidFill>
                            <a:schemeClr val="tx1"/>
                          </a:solidFill>
                          <a:latin typeface="Coptic1" pitchFamily="2" charset="0"/>
                          <a:ea typeface="+mn-ea"/>
                          <a:cs typeface="+mn-cs"/>
                        </a:rPr>
                        <a:t> </a:t>
                      </a:r>
                      <a:r>
                        <a:rPr lang="fr-FR" sz="3400" b="0" i="0" kern="1200" dirty="0" err="1">
                          <a:solidFill>
                            <a:schemeClr val="tx1"/>
                          </a:solidFill>
                          <a:latin typeface="Coptic1" pitchFamily="2" charset="0"/>
                          <a:ea typeface="+mn-ea"/>
                          <a:cs typeface="+mn-cs"/>
                        </a:rPr>
                        <a:t>oumeym</a:t>
                      </a:r>
                      <a:r>
                        <a:rPr lang="fr-FR" sz="3400" b="0" i="0" kern="1200" dirty="0">
                          <a:solidFill>
                            <a:schemeClr val="tx1"/>
                          </a:solidFill>
                          <a:latin typeface="Coptic1" pitchFamily="2" charset="0"/>
                          <a:ea typeface="+mn-ea"/>
                          <a:cs typeface="+mn-cs"/>
                        </a:rPr>
                        <a:t>/i </a:t>
                      </a:r>
                      <a:r>
                        <a:rPr lang="fr-FR" sz="3400" b="0" i="0" kern="1200" dirty="0" err="1">
                          <a:solidFill>
                            <a:schemeClr val="tx1"/>
                          </a:solidFill>
                          <a:latin typeface="Coptic1" pitchFamily="2" charset="0"/>
                          <a:ea typeface="+mn-ea"/>
                          <a:cs typeface="+mn-cs"/>
                        </a:rPr>
                        <a:t>Po#c</a:t>
                      </a:r>
                      <a:r>
                        <a:rPr lang="fr-FR" sz="3400" b="0" i="0" kern="1200" dirty="0">
                          <a:solidFill>
                            <a:schemeClr val="tx1"/>
                          </a:solidFill>
                          <a:latin typeface="Coptic1" pitchFamily="2" charset="0"/>
                          <a:ea typeface="+mn-ea"/>
                          <a:cs typeface="+mn-cs"/>
                        </a:rPr>
                        <a:t># </a:t>
                      </a:r>
                      <a:r>
                        <a:rPr lang="fr-FR" sz="3400" b="0" i="0" kern="1200" dirty="0" err="1">
                          <a:solidFill>
                            <a:schemeClr val="tx1"/>
                          </a:solidFill>
                          <a:latin typeface="Coptic1" pitchFamily="2" charset="0"/>
                          <a:ea typeface="+mn-ea"/>
                          <a:cs typeface="+mn-cs"/>
                        </a:rPr>
                        <a:t>Pennou</a:t>
                      </a:r>
                      <a:r>
                        <a:rPr lang="fr-FR" sz="3400" b="0" i="0" kern="1200" dirty="0">
                          <a:solidFill>
                            <a:schemeClr val="tx1"/>
                          </a:solidFill>
                          <a:latin typeface="Coptic1" pitchFamily="2" charset="0"/>
                          <a:ea typeface="+mn-ea"/>
                          <a:cs typeface="+mn-cs"/>
                        </a:rPr>
                        <a:t>].</a:t>
                      </a:r>
                    </a:p>
                    <a:p>
                      <a:pPr marL="0" marR="0" lvl="0" indent="0" algn="just" defTabSz="914400" rtl="0" eaLnBrk="1" fontAlgn="base" latinLnBrk="0" hangingPunct="1">
                        <a:lnSpc>
                          <a:spcPct val="100000"/>
                        </a:lnSpc>
                        <a:spcBef>
                          <a:spcPts val="0"/>
                        </a:spcBef>
                        <a:spcAft>
                          <a:spcPct val="0"/>
                        </a:spcAft>
                        <a:buClrTx/>
                        <a:buSzTx/>
                        <a:buFontTx/>
                        <a:buNone/>
                        <a:tabLst/>
                      </a:pPr>
                      <a:r>
                        <a:rPr lang="fr-FR" sz="3400" b="0" i="0" kern="1200" dirty="0">
                          <a:solidFill>
                            <a:schemeClr val="tx1"/>
                          </a:solidFill>
                          <a:latin typeface="Coptic1" pitchFamily="2" charset="0"/>
                          <a:ea typeface="+mn-ea"/>
                          <a:cs typeface="+mn-cs"/>
                        </a:rPr>
                        <a:t>V/</a:t>
                      </a:r>
                      <a:r>
                        <a:rPr lang="fr-FR" sz="3400" b="0" i="0" kern="1200" dirty="0" err="1">
                          <a:solidFill>
                            <a:schemeClr val="tx1"/>
                          </a:solidFill>
                          <a:latin typeface="Coptic1" pitchFamily="2" charset="0"/>
                          <a:ea typeface="+mn-ea"/>
                          <a:cs typeface="+mn-cs"/>
                        </a:rPr>
                        <a:t>e~taferp~lazin</a:t>
                      </a:r>
                      <a:r>
                        <a:rPr lang="fr-FR" sz="3400" b="0" i="0" kern="1200" dirty="0">
                          <a:solidFill>
                            <a:schemeClr val="tx1"/>
                          </a:solidFill>
                          <a:latin typeface="Coptic1" pitchFamily="2" charset="0"/>
                          <a:ea typeface="+mn-ea"/>
                          <a:cs typeface="+mn-cs"/>
                        </a:rPr>
                        <a:t> </a:t>
                      </a:r>
                      <a:r>
                        <a:rPr lang="fr-FR" sz="3400" b="0" i="0" kern="1200" dirty="0" err="1">
                          <a:solidFill>
                            <a:schemeClr val="tx1"/>
                          </a:solidFill>
                          <a:latin typeface="Coptic1" pitchFamily="2" charset="0"/>
                          <a:ea typeface="+mn-ea"/>
                          <a:cs typeface="+mn-cs"/>
                        </a:rPr>
                        <a:t>m~mon</a:t>
                      </a:r>
                      <a:r>
                        <a:rPr lang="fr-FR" sz="3400" b="0" i="0" kern="1200" dirty="0">
                          <a:solidFill>
                            <a:schemeClr val="tx1"/>
                          </a:solidFill>
                          <a:latin typeface="Coptic1" pitchFamily="2" charset="0"/>
                          <a:ea typeface="+mn-ea"/>
                          <a:cs typeface="+mn-cs"/>
                        </a:rPr>
                        <a:t>: </a:t>
                      </a:r>
                      <a:r>
                        <a:rPr lang="fr-FR" sz="3400" b="0" i="0" kern="1200" dirty="0" err="1">
                          <a:solidFill>
                            <a:schemeClr val="tx1"/>
                          </a:solidFill>
                          <a:latin typeface="Coptic1" pitchFamily="2" charset="0"/>
                          <a:ea typeface="+mn-ea"/>
                          <a:cs typeface="+mn-cs"/>
                        </a:rPr>
                        <a:t>ouoh</a:t>
                      </a:r>
                      <a:r>
                        <a:rPr lang="fr-FR" sz="3400" b="0" i="0" kern="1200" dirty="0">
                          <a:solidFill>
                            <a:schemeClr val="tx1"/>
                          </a:solidFill>
                          <a:latin typeface="Coptic1" pitchFamily="2" charset="0"/>
                          <a:ea typeface="+mn-ea"/>
                          <a:cs typeface="+mn-cs"/>
                        </a:rPr>
                        <a:t> </a:t>
                      </a:r>
                      <a:r>
                        <a:rPr lang="fr-FR" sz="3400" b="0" i="0" kern="1200" dirty="0" err="1">
                          <a:solidFill>
                            <a:schemeClr val="tx1"/>
                          </a:solidFill>
                          <a:latin typeface="Coptic1" pitchFamily="2" charset="0"/>
                          <a:ea typeface="+mn-ea"/>
                          <a:cs typeface="+mn-cs"/>
                        </a:rPr>
                        <a:t>afyamion</a:t>
                      </a:r>
                      <a:r>
                        <a:rPr lang="fr-FR" sz="3400" b="0" i="0" kern="1200" dirty="0">
                          <a:solidFill>
                            <a:schemeClr val="tx1"/>
                          </a:solidFill>
                          <a:latin typeface="Coptic1" pitchFamily="2" charset="0"/>
                          <a:ea typeface="+mn-ea"/>
                          <a:cs typeface="+mn-cs"/>
                        </a:rPr>
                        <a:t>: </a:t>
                      </a:r>
                      <a:r>
                        <a:rPr lang="fr-FR" sz="3400" b="0" i="0" kern="1200" dirty="0" err="1">
                          <a:solidFill>
                            <a:schemeClr val="tx1"/>
                          </a:solidFill>
                          <a:latin typeface="Coptic1" pitchFamily="2" charset="0"/>
                          <a:ea typeface="+mn-ea"/>
                          <a:cs typeface="+mn-cs"/>
                        </a:rPr>
                        <a:t>ouoh</a:t>
                      </a:r>
                      <a:r>
                        <a:rPr lang="fr-FR" sz="3400" b="0" i="0" kern="1200" dirty="0">
                          <a:solidFill>
                            <a:schemeClr val="tx1"/>
                          </a:solidFill>
                          <a:latin typeface="Coptic1" pitchFamily="2" charset="0"/>
                          <a:ea typeface="+mn-ea"/>
                          <a:cs typeface="+mn-cs"/>
                        </a:rPr>
                        <a:t> </a:t>
                      </a:r>
                      <a:r>
                        <a:rPr lang="fr-FR" sz="3400" b="0" i="0" kern="1200" dirty="0" err="1">
                          <a:solidFill>
                            <a:schemeClr val="tx1"/>
                          </a:solidFill>
                          <a:latin typeface="Coptic1" pitchFamily="2" charset="0"/>
                          <a:ea typeface="+mn-ea"/>
                          <a:cs typeface="+mn-cs"/>
                        </a:rPr>
                        <a:t>af,an</a:t>
                      </a:r>
                      <a:r>
                        <a:rPr lang="fr-FR" sz="3400" b="0" i="0" kern="1200" dirty="0">
                          <a:solidFill>
                            <a:schemeClr val="tx1"/>
                          </a:solidFill>
                          <a:latin typeface="Coptic1" pitchFamily="2" charset="0"/>
                          <a:ea typeface="+mn-ea"/>
                          <a:cs typeface="+mn-cs"/>
                        </a:rPr>
                        <a:t> </a:t>
                      </a:r>
                      <a:r>
                        <a:rPr lang="fr-FR" sz="3400" b="0" i="0" kern="1200" dirty="0" err="1">
                          <a:solidFill>
                            <a:schemeClr val="tx1"/>
                          </a:solidFill>
                          <a:latin typeface="Coptic1" pitchFamily="2" charset="0"/>
                          <a:ea typeface="+mn-ea"/>
                          <a:cs typeface="+mn-cs"/>
                        </a:rPr>
                        <a:t>qen</a:t>
                      </a:r>
                      <a:r>
                        <a:rPr lang="fr-FR" sz="3400" b="0" i="0" kern="1200" dirty="0">
                          <a:solidFill>
                            <a:schemeClr val="tx1"/>
                          </a:solidFill>
                          <a:latin typeface="Coptic1" pitchFamily="2" charset="0"/>
                          <a:ea typeface="+mn-ea"/>
                          <a:cs typeface="+mn-cs"/>
                        </a:rPr>
                        <a:t> </a:t>
                      </a:r>
                      <a:r>
                        <a:rPr lang="fr-FR" sz="3400" b="0" i="0" kern="1200" dirty="0" err="1">
                          <a:solidFill>
                            <a:schemeClr val="tx1"/>
                          </a:solidFill>
                          <a:latin typeface="Coptic1" pitchFamily="2" charset="0"/>
                          <a:ea typeface="+mn-ea"/>
                          <a:cs typeface="+mn-cs"/>
                        </a:rPr>
                        <a:t>piparadicoc</a:t>
                      </a:r>
                      <a:r>
                        <a:rPr lang="fr-FR" sz="3400" b="0" i="0" kern="1200" dirty="0">
                          <a:solidFill>
                            <a:schemeClr val="tx1"/>
                          </a:solidFill>
                          <a:latin typeface="Coptic1" pitchFamily="2" charset="0"/>
                          <a:ea typeface="+mn-ea"/>
                          <a:cs typeface="+mn-cs"/>
                        </a:rPr>
                        <a:t> </a:t>
                      </a:r>
                      <a:r>
                        <a:rPr lang="fr-FR" sz="3400" b="0" i="0" kern="1200" dirty="0" err="1">
                          <a:solidFill>
                            <a:schemeClr val="tx1"/>
                          </a:solidFill>
                          <a:latin typeface="Coptic1" pitchFamily="2" charset="0"/>
                          <a:ea typeface="+mn-ea"/>
                          <a:cs typeface="+mn-cs"/>
                        </a:rPr>
                        <a:t>n~te</a:t>
                      </a:r>
                      <a:r>
                        <a:rPr lang="fr-FR" sz="3400" b="0" i="0" kern="1200" dirty="0">
                          <a:solidFill>
                            <a:schemeClr val="tx1"/>
                          </a:solidFill>
                          <a:latin typeface="Coptic1" pitchFamily="2" charset="0"/>
                          <a:ea typeface="+mn-ea"/>
                          <a:cs typeface="+mn-cs"/>
                        </a:rPr>
                        <a:t> </a:t>
                      </a:r>
                      <a:r>
                        <a:rPr lang="fr-FR" sz="3400" b="0" i="0" kern="1200" dirty="0" err="1">
                          <a:solidFill>
                            <a:schemeClr val="tx1"/>
                          </a:solidFill>
                          <a:latin typeface="Coptic1" pitchFamily="2" charset="0"/>
                          <a:ea typeface="+mn-ea"/>
                          <a:cs typeface="+mn-cs"/>
                        </a:rPr>
                        <a:t>p~ounof</a:t>
                      </a:r>
                      <a:r>
                        <a:rPr lang="fr-FR" sz="3400" b="0" i="0" kern="1200" dirty="0">
                          <a:solidFill>
                            <a:schemeClr val="tx1"/>
                          </a:solidFill>
                          <a:latin typeface="Coptic1" pitchFamily="2" charset="0"/>
                          <a:ea typeface="+mn-ea"/>
                          <a:cs typeface="+mn-cs"/>
                        </a:rPr>
                        <a:t>.</a:t>
                      </a:r>
                      <a:endParaRPr kumimoji="0" lang="en-US" sz="3400" b="0" i="0" u="none" strike="noStrike" cap="none" normalizeH="0" baseline="0" dirty="0">
                        <a:ln>
                          <a:noFill/>
                        </a:ln>
                        <a:solidFill>
                          <a:schemeClr val="tx1"/>
                        </a:solidFill>
                        <a:effectLst/>
                        <a:latin typeface="Coptic1" pitchFamily="2" charset="0"/>
                        <a:cs typeface="Arial" charset="0"/>
                      </a:endParaRPr>
                    </a:p>
                  </a:txBody>
                  <a:tcPr marL="121920" marR="121920" horzOverflow="overflow">
                    <a:lnL cap="flat">
                      <a:noFill/>
                    </a:lnL>
                    <a:lnR>
                      <a:noFill/>
                    </a:lnR>
                    <a:lnT cap="flat">
                      <a:noFill/>
                    </a:lnT>
                    <a:lnB cap="flat">
                      <a:noFill/>
                    </a:lnB>
                    <a:lnTlToBr>
                      <a:noFill/>
                    </a:lnTlToBr>
                    <a:lnBlToTr>
                      <a:noFill/>
                    </a:lnBlToTr>
                    <a:noFill/>
                  </a:tcPr>
                </a:tc>
                <a:tc>
                  <a:txBody>
                    <a:bodyPr/>
                    <a:lstStyle/>
                    <a:p>
                      <a:pPr marL="0" marR="0" lvl="0" indent="0" algn="just" defTabSz="914400" rtl="0" eaLnBrk="1" fontAlgn="base" latinLnBrk="0" hangingPunct="1">
                        <a:lnSpc>
                          <a:spcPct val="100000"/>
                        </a:lnSpc>
                        <a:spcBef>
                          <a:spcPct val="20000"/>
                        </a:spcBef>
                        <a:spcAft>
                          <a:spcPct val="0"/>
                        </a:spcAft>
                        <a:buClrTx/>
                        <a:buSzTx/>
                        <a:buFontTx/>
                        <a:buNone/>
                        <a:tabLst/>
                      </a:pPr>
                      <a:r>
                        <a:rPr kumimoji="0" lang="fr-CA" sz="2400" b="0" i="0" u="sng" strike="noStrike" cap="none" normalizeH="0" baseline="0" dirty="0">
                          <a:ln>
                            <a:noFill/>
                          </a:ln>
                          <a:solidFill>
                            <a:schemeClr val="tx1"/>
                          </a:solidFill>
                          <a:effectLst/>
                          <a:latin typeface="Arial" charset="0"/>
                          <a:cs typeface="Arial" charset="0"/>
                        </a:rPr>
                        <a:t>Prêtre:</a:t>
                      </a:r>
                      <a:endParaRPr kumimoji="0" lang="en-CA" sz="2400" b="0" i="0" u="sng" strike="noStrike" cap="none" normalizeH="0" baseline="0" dirty="0">
                        <a:ln>
                          <a:noFill/>
                        </a:ln>
                        <a:solidFill>
                          <a:schemeClr val="tx1"/>
                        </a:solidFill>
                        <a:effectLst/>
                        <a:latin typeface="Arial" charset="0"/>
                        <a:cs typeface="Arial" charset="0"/>
                      </a:endParaRPr>
                    </a:p>
                    <a:p>
                      <a:pPr marL="0" marR="0" lvl="0" indent="0" algn="just" defTabSz="914400" rtl="0" eaLnBrk="1" fontAlgn="base" latinLnBrk="0" hangingPunct="1">
                        <a:lnSpc>
                          <a:spcPct val="100000"/>
                        </a:lnSpc>
                        <a:spcBef>
                          <a:spcPct val="20000"/>
                        </a:spcBef>
                        <a:spcAft>
                          <a:spcPct val="0"/>
                        </a:spcAft>
                        <a:buClrTx/>
                        <a:buSzTx/>
                        <a:buFontTx/>
                        <a:buNone/>
                        <a:tabLst/>
                      </a:pPr>
                      <a:r>
                        <a:rPr kumimoji="0" lang="en-CA" sz="3600" b="0" i="0" u="none" strike="noStrike" cap="none" normalizeH="0" baseline="0" noProof="1">
                          <a:ln>
                            <a:noFill/>
                          </a:ln>
                          <a:solidFill>
                            <a:schemeClr val="tx1"/>
                          </a:solidFill>
                          <a:effectLst/>
                          <a:latin typeface="Arial" charset="0"/>
                          <a:cs typeface="Arial" charset="0"/>
                        </a:rPr>
                        <a:t>Saint Saint Saint. </a:t>
                      </a:r>
                      <a:r>
                        <a:rPr kumimoji="0" lang="fr-CA" sz="3600" b="0" i="0" u="none" strike="noStrike" cap="none" normalizeH="0" baseline="0" dirty="0">
                          <a:ln>
                            <a:noFill/>
                          </a:ln>
                          <a:solidFill>
                            <a:schemeClr val="tx1"/>
                          </a:solidFill>
                          <a:effectLst/>
                          <a:latin typeface="Arial" charset="0"/>
                          <a:cs typeface="Arial" charset="0"/>
                        </a:rPr>
                        <a:t>Saint, Saint, Saint, es-Tu en vérité, Seigneur notre Dieu.  </a:t>
                      </a:r>
                    </a:p>
                    <a:p>
                      <a:pPr marL="0" marR="0" lvl="0" indent="0" algn="just" defTabSz="914400" rtl="0" eaLnBrk="1" fontAlgn="base" latinLnBrk="0" hangingPunct="1">
                        <a:lnSpc>
                          <a:spcPct val="100000"/>
                        </a:lnSpc>
                        <a:spcBef>
                          <a:spcPct val="20000"/>
                        </a:spcBef>
                        <a:spcAft>
                          <a:spcPct val="0"/>
                        </a:spcAft>
                        <a:buClrTx/>
                        <a:buSzTx/>
                        <a:buFontTx/>
                        <a:buNone/>
                        <a:tabLst/>
                      </a:pPr>
                      <a:r>
                        <a:rPr kumimoji="0" lang="fr-CA" sz="3600" b="0" i="0" u="none" strike="noStrike" cap="none" normalizeH="0" baseline="0" dirty="0">
                          <a:ln>
                            <a:noFill/>
                          </a:ln>
                          <a:solidFill>
                            <a:schemeClr val="tx1"/>
                          </a:solidFill>
                          <a:effectLst/>
                          <a:latin typeface="Arial" charset="0"/>
                          <a:cs typeface="Arial" charset="0"/>
                        </a:rPr>
                        <a:t>Toi qui nous a créés et placés au paradis de la joie. </a:t>
                      </a:r>
                      <a:endParaRPr kumimoji="0" lang="en-US" sz="3600" b="0" i="0" u="none" strike="noStrike" cap="none" normalizeH="0" baseline="0" dirty="0">
                        <a:ln>
                          <a:noFill/>
                        </a:ln>
                        <a:solidFill>
                          <a:schemeClr val="tx1"/>
                        </a:solidFill>
                        <a:effectLst/>
                        <a:latin typeface="Arial" charset="0"/>
                        <a:cs typeface="Arial" charset="0"/>
                      </a:endParaRPr>
                    </a:p>
                  </a:txBody>
                  <a:tcPr marL="121920" marR="121920" horzOverflow="overflow">
                    <a:lnL cap="flat">
                      <a:noFill/>
                    </a:lnL>
                    <a:lnR>
                      <a:noFill/>
                    </a:lnR>
                    <a:lnT cap="flat">
                      <a:noFill/>
                    </a:lnT>
                    <a:lnB cap="flat">
                      <a:noFill/>
                    </a:lnB>
                    <a:lnTlToBr>
                      <a:noFill/>
                    </a:lnTlToBr>
                    <a:lnBlToTr>
                      <a:noFill/>
                    </a:lnBlToTr>
                    <a:noFill/>
                  </a:tcPr>
                </a:tc>
                <a:tc>
                  <a:txBody>
                    <a:bodyPr/>
                    <a:lstStyle/>
                    <a:p>
                      <a:pPr marL="0" marR="0" lvl="0" indent="0" algn="just" defTabSz="914400" rtl="1" eaLnBrk="1" fontAlgn="base" latinLnBrk="0" hangingPunct="1">
                        <a:lnSpc>
                          <a:spcPct val="100000"/>
                        </a:lnSpc>
                        <a:spcBef>
                          <a:spcPct val="20000"/>
                        </a:spcBef>
                        <a:spcAft>
                          <a:spcPct val="0"/>
                        </a:spcAft>
                        <a:buClrTx/>
                        <a:buSzTx/>
                        <a:buFontTx/>
                        <a:buNone/>
                        <a:tabLst/>
                      </a:pPr>
                      <a:r>
                        <a:rPr kumimoji="0" lang="ar-SA" sz="2400" b="0" i="0" u="sng" strike="noStrike" cap="none" normalizeH="0" baseline="0" dirty="0">
                          <a:ln>
                            <a:noFill/>
                          </a:ln>
                          <a:solidFill>
                            <a:schemeClr val="tx1"/>
                          </a:solidFill>
                          <a:effectLst/>
                          <a:latin typeface="Arial" charset="0"/>
                          <a:cs typeface="Arial" charset="0"/>
                        </a:rPr>
                        <a:t>الكاهن</a:t>
                      </a:r>
                      <a:r>
                        <a:rPr kumimoji="0" lang="ar-SA" sz="2400" b="0" i="0" u="none" strike="noStrike" cap="none" normalizeH="0" baseline="0" dirty="0">
                          <a:ln>
                            <a:noFill/>
                          </a:ln>
                          <a:solidFill>
                            <a:schemeClr val="tx1"/>
                          </a:solidFill>
                          <a:effectLst/>
                          <a:latin typeface="Arial" charset="0"/>
                          <a:cs typeface="Arial" charset="0"/>
                        </a:rPr>
                        <a:t>:</a:t>
                      </a:r>
                      <a:endParaRPr kumimoji="0" lang="ar-EG" sz="2400" b="0" i="0" u="none" strike="noStrike" cap="none" normalizeH="0" baseline="0" dirty="0">
                        <a:ln>
                          <a:noFill/>
                        </a:ln>
                        <a:solidFill>
                          <a:schemeClr val="tx1"/>
                        </a:solidFill>
                        <a:effectLst/>
                        <a:latin typeface="Arial" charset="0"/>
                        <a:cs typeface="Arial" charset="0"/>
                      </a:endParaRPr>
                    </a:p>
                    <a:p>
                      <a:pPr marL="0" marR="0" lvl="0" indent="0" algn="just" defTabSz="914400" rtl="1" eaLnBrk="1" fontAlgn="base" latinLnBrk="0" hangingPunct="1">
                        <a:lnSpc>
                          <a:spcPct val="100000"/>
                        </a:lnSpc>
                        <a:spcBef>
                          <a:spcPct val="20000"/>
                        </a:spcBef>
                        <a:spcAft>
                          <a:spcPct val="0"/>
                        </a:spcAft>
                        <a:buClrTx/>
                        <a:buSzTx/>
                        <a:buFontTx/>
                        <a:buNone/>
                        <a:tabLst/>
                      </a:pPr>
                      <a:r>
                        <a:rPr kumimoji="0" lang="ar-SA" sz="4000" b="0" i="0" u="none" strike="noStrike" cap="none" normalizeH="0" baseline="0" dirty="0">
                          <a:ln>
                            <a:noFill/>
                          </a:ln>
                          <a:solidFill>
                            <a:schemeClr val="tx1"/>
                          </a:solidFill>
                          <a:effectLst/>
                          <a:latin typeface="Arial" charset="0"/>
                          <a:cs typeface="Arial" pitchFamily="34" charset="0"/>
                        </a:rPr>
                        <a:t>قدوسٌ قدوسٌ </a:t>
                      </a:r>
                      <a:r>
                        <a:rPr kumimoji="0" lang="ar-SA" sz="4000" b="0" i="0" u="none" strike="noStrike" cap="none" normalizeH="0" baseline="0" dirty="0" err="1">
                          <a:ln>
                            <a:noFill/>
                          </a:ln>
                          <a:solidFill>
                            <a:schemeClr val="tx1"/>
                          </a:solidFill>
                          <a:effectLst/>
                          <a:latin typeface="Arial" charset="0"/>
                          <a:cs typeface="Arial" pitchFamily="34" charset="0"/>
                        </a:rPr>
                        <a:t>قدوسٌ</a:t>
                      </a:r>
                      <a:r>
                        <a:rPr kumimoji="0" lang="ar-SA" sz="4000" b="0" i="0" u="none" strike="noStrike" cap="none" normalizeH="0" baseline="0" dirty="0">
                          <a:ln>
                            <a:noFill/>
                          </a:ln>
                          <a:solidFill>
                            <a:schemeClr val="tx1"/>
                          </a:solidFill>
                          <a:effectLst/>
                          <a:latin typeface="Arial" charset="0"/>
                          <a:cs typeface="Arial" pitchFamily="34" charset="0"/>
                        </a:rPr>
                        <a:t> </a:t>
                      </a:r>
                      <a:r>
                        <a:rPr kumimoji="0" lang="ar-EG" sz="4000" b="0" i="0" u="none" strike="noStrike" cap="none" normalizeH="0" baseline="0" dirty="0">
                          <a:ln>
                            <a:noFill/>
                          </a:ln>
                          <a:solidFill>
                            <a:schemeClr val="tx1"/>
                          </a:solidFill>
                          <a:effectLst/>
                          <a:latin typeface="Arial" charset="0"/>
                          <a:cs typeface="Arial" pitchFamily="34" charset="0"/>
                        </a:rPr>
                        <a:t> </a:t>
                      </a:r>
                      <a:r>
                        <a:rPr kumimoji="0" lang="ar-SA" sz="4000" b="0" i="0" u="none" strike="noStrike" cap="none" normalizeH="0" baseline="0" dirty="0">
                          <a:ln>
                            <a:noFill/>
                          </a:ln>
                          <a:solidFill>
                            <a:schemeClr val="tx1"/>
                          </a:solidFill>
                          <a:effectLst/>
                          <a:latin typeface="Arial" charset="0"/>
                          <a:cs typeface="Arial" pitchFamily="34" charset="0"/>
                        </a:rPr>
                        <a:t>قدوسٌ قدوسٌ قدوسٌ بالحقيقة أيها الربُ إلهُنا</a:t>
                      </a:r>
                      <a:r>
                        <a:rPr kumimoji="0" lang="en-US" sz="4000" b="0" i="0" u="none" strike="noStrike" cap="none" normalizeH="0" baseline="0" dirty="0">
                          <a:ln>
                            <a:noFill/>
                          </a:ln>
                          <a:solidFill>
                            <a:schemeClr val="tx1"/>
                          </a:solidFill>
                          <a:effectLst/>
                          <a:latin typeface="Arial" charset="0"/>
                          <a:cs typeface="Arial" pitchFamily="34" charset="0"/>
                        </a:rPr>
                        <a:t> </a:t>
                      </a:r>
                      <a:r>
                        <a:rPr kumimoji="0" lang="ar-EG" sz="4000" b="0" i="0" u="none" strike="noStrike" cap="none" normalizeH="0" baseline="0" dirty="0">
                          <a:ln>
                            <a:noFill/>
                          </a:ln>
                          <a:solidFill>
                            <a:schemeClr val="tx1"/>
                          </a:solidFill>
                          <a:effectLst/>
                          <a:latin typeface="Arial" charset="0"/>
                          <a:cs typeface="Arial" pitchFamily="34" charset="0"/>
                        </a:rPr>
                        <a:t>.</a:t>
                      </a:r>
                    </a:p>
                    <a:p>
                      <a:pPr marL="0" marR="0" lvl="0" indent="0" algn="just" defTabSz="914400" rtl="1" eaLnBrk="1" fontAlgn="base" latinLnBrk="0" hangingPunct="1">
                        <a:lnSpc>
                          <a:spcPct val="100000"/>
                        </a:lnSpc>
                        <a:spcBef>
                          <a:spcPct val="20000"/>
                        </a:spcBef>
                        <a:spcAft>
                          <a:spcPct val="0"/>
                        </a:spcAft>
                        <a:buClrTx/>
                        <a:buSzTx/>
                        <a:buFontTx/>
                        <a:buNone/>
                        <a:tabLst/>
                      </a:pPr>
                      <a:r>
                        <a:rPr kumimoji="0" lang="ar-SA" sz="4000" b="0" i="0" u="none" strike="noStrike" cap="none" normalizeH="0" baseline="0" dirty="0">
                          <a:ln>
                            <a:noFill/>
                          </a:ln>
                          <a:solidFill>
                            <a:schemeClr val="tx1"/>
                          </a:solidFill>
                          <a:effectLst/>
                          <a:latin typeface="Arial" charset="0"/>
                          <a:cs typeface="Arial" pitchFamily="34" charset="0"/>
                        </a:rPr>
                        <a:t>الذى جَبَلنَا وخَلقنَا ووَضَعنَا </a:t>
                      </a:r>
                      <a:r>
                        <a:rPr kumimoji="0" lang="ar-SA" sz="4000" b="0" i="0" u="none" strike="noStrike" cap="none" normalizeH="0" baseline="0" dirty="0" err="1">
                          <a:ln>
                            <a:noFill/>
                          </a:ln>
                          <a:solidFill>
                            <a:schemeClr val="tx1"/>
                          </a:solidFill>
                          <a:effectLst/>
                          <a:latin typeface="Arial" charset="0"/>
                          <a:cs typeface="Arial" pitchFamily="34" charset="0"/>
                        </a:rPr>
                        <a:t>فى</a:t>
                      </a:r>
                      <a:r>
                        <a:rPr kumimoji="0" lang="ar-SA" sz="4000" b="0" i="0" u="none" strike="noStrike" cap="none" normalizeH="0" baseline="0" dirty="0">
                          <a:ln>
                            <a:noFill/>
                          </a:ln>
                          <a:solidFill>
                            <a:schemeClr val="tx1"/>
                          </a:solidFill>
                          <a:effectLst/>
                          <a:latin typeface="Arial" charset="0"/>
                          <a:cs typeface="Arial" pitchFamily="34" charset="0"/>
                        </a:rPr>
                        <a:t> فِردَوس النَعيم. </a:t>
                      </a:r>
                      <a:endParaRPr kumimoji="0" lang="en-CA" sz="4000" b="0" i="0" u="none" strike="noStrike" cap="none" normalizeH="0" baseline="0" dirty="0">
                        <a:ln>
                          <a:noFill/>
                        </a:ln>
                        <a:solidFill>
                          <a:schemeClr val="tx1"/>
                        </a:solidFill>
                        <a:effectLst/>
                        <a:latin typeface="Arial" charset="0"/>
                        <a:cs typeface="Arial" pitchFamily="34" charset="0"/>
                      </a:endParaRPr>
                    </a:p>
                  </a:txBody>
                  <a:tcPr marL="121920" marR="121920" horzOverflow="overflow">
                    <a:lnL>
                      <a:noFill/>
                    </a:lnL>
                    <a:lnR cap="flat">
                      <a:noFill/>
                    </a:lnR>
                    <a:lnT cap="flat">
                      <a:noFill/>
                    </a:lnT>
                    <a:lnB cap="flat">
                      <a:noFill/>
                    </a:lnB>
                    <a:lnTlToBr>
                      <a:noFill/>
                    </a:lnTlToBr>
                    <a:lnBlToTr>
                      <a:noFill/>
                    </a:lnBlToTr>
                    <a:noFill/>
                  </a:tcPr>
                </a:tc>
                <a:extLst>
                  <a:ext uri="{0D108BD9-81ED-4DB2-BD59-A6C34878D82A}">
                    <a16:rowId xmlns:a16="http://schemas.microsoft.com/office/drawing/2014/main" val="10000"/>
                  </a:ext>
                </a:extLst>
              </a:tr>
            </a:tbl>
          </a:graphicData>
        </a:graphic>
      </p:graphicFrame>
      <p:sp>
        <p:nvSpPr>
          <p:cNvPr id="17" name="Footer Placeholder 2"/>
          <p:cNvSpPr>
            <a:spLocks noGrp="1"/>
          </p:cNvSpPr>
          <p:nvPr>
            <p:ph type="ftr" sz="quarter" idx="10"/>
          </p:nvPr>
        </p:nvSpPr>
        <p:spPr bwMode="auto">
          <a:xfrm>
            <a:off x="0" y="6553200"/>
            <a:ext cx="12192000" cy="304800"/>
          </a:xfrm>
          <a:prstGeom prst="rect">
            <a:avLst/>
          </a:prstGeom>
          <a:noFill/>
          <a:ln w="9525">
            <a:noFill/>
            <a:miter lim="800000"/>
            <a:headEnd/>
            <a:tailEnd/>
          </a:ln>
          <a:effectLst/>
        </p:spPr>
        <p:txBody>
          <a:bodyPr vert="horz" wrap="square" lIns="121920" tIns="60960" rIns="121920" bIns="60960" numCol="1" rtlCol="0" anchor="t" anchorCtr="0" compatLnSpc="1">
            <a:prstTxWarp prst="textNoShape">
              <a:avLst/>
            </a:prstTxWarp>
          </a:bodyPr>
          <a:lstStyle>
            <a:defPPr>
              <a:defRPr lang="en-US"/>
            </a:defPPr>
            <a:lvl1pPr algn="l" rtl="0" fontAlgn="base">
              <a:spcBef>
                <a:spcPct val="0"/>
              </a:spcBef>
              <a:spcAft>
                <a:spcPct val="0"/>
              </a:spcAft>
              <a:defRPr sz="1067" b="1" kern="1200">
                <a:solidFill>
                  <a:srgbClr val="FF3300"/>
                </a:solidFill>
                <a:latin typeface="+mj-lt"/>
                <a:ea typeface="+mn-ea"/>
                <a:cs typeface="Arial" charset="0"/>
              </a:defRPr>
            </a:lvl1pPr>
            <a:lvl2pPr marL="609585" algn="l" rtl="0" fontAlgn="base">
              <a:spcBef>
                <a:spcPct val="20000"/>
              </a:spcBef>
              <a:spcAft>
                <a:spcPct val="0"/>
              </a:spcAft>
              <a:defRPr sz="4800" kern="1200">
                <a:solidFill>
                  <a:schemeClr val="tx1"/>
                </a:solidFill>
                <a:latin typeface="Coptic" pitchFamily="2" charset="0"/>
                <a:ea typeface="+mn-ea"/>
                <a:cs typeface="Arial" charset="0"/>
              </a:defRPr>
            </a:lvl2pPr>
            <a:lvl3pPr marL="1219170" algn="l" rtl="0" fontAlgn="base">
              <a:spcBef>
                <a:spcPct val="20000"/>
              </a:spcBef>
              <a:spcAft>
                <a:spcPct val="0"/>
              </a:spcAft>
              <a:defRPr sz="4800" kern="1200">
                <a:solidFill>
                  <a:schemeClr val="tx1"/>
                </a:solidFill>
                <a:latin typeface="Coptic" pitchFamily="2" charset="0"/>
                <a:ea typeface="+mn-ea"/>
                <a:cs typeface="Arial" charset="0"/>
              </a:defRPr>
            </a:lvl3pPr>
            <a:lvl4pPr marL="1828754" algn="l" rtl="0" fontAlgn="base">
              <a:spcBef>
                <a:spcPct val="20000"/>
              </a:spcBef>
              <a:spcAft>
                <a:spcPct val="0"/>
              </a:spcAft>
              <a:defRPr sz="4800" kern="1200">
                <a:solidFill>
                  <a:schemeClr val="tx1"/>
                </a:solidFill>
                <a:latin typeface="Coptic" pitchFamily="2" charset="0"/>
                <a:ea typeface="+mn-ea"/>
                <a:cs typeface="Arial" charset="0"/>
              </a:defRPr>
            </a:lvl4pPr>
            <a:lvl5pPr marL="2438339" algn="l" rtl="0" fontAlgn="base">
              <a:spcBef>
                <a:spcPct val="20000"/>
              </a:spcBef>
              <a:spcAft>
                <a:spcPct val="0"/>
              </a:spcAft>
              <a:defRPr sz="4800" kern="1200">
                <a:solidFill>
                  <a:schemeClr val="tx1"/>
                </a:solidFill>
                <a:latin typeface="Coptic" pitchFamily="2" charset="0"/>
                <a:ea typeface="+mn-ea"/>
                <a:cs typeface="Arial" charset="0"/>
              </a:defRPr>
            </a:lvl5pPr>
            <a:lvl6pPr marL="3047924" algn="l" defTabSz="1219170" rtl="0" eaLnBrk="1" latinLnBrk="0" hangingPunct="1">
              <a:defRPr sz="4800" kern="1200">
                <a:solidFill>
                  <a:schemeClr val="tx1"/>
                </a:solidFill>
                <a:latin typeface="Coptic" pitchFamily="2" charset="0"/>
                <a:ea typeface="+mn-ea"/>
                <a:cs typeface="Arial" charset="0"/>
              </a:defRPr>
            </a:lvl6pPr>
            <a:lvl7pPr marL="3657509" algn="l" defTabSz="1219170" rtl="0" eaLnBrk="1" latinLnBrk="0" hangingPunct="1">
              <a:defRPr sz="4800" kern="1200">
                <a:solidFill>
                  <a:schemeClr val="tx1"/>
                </a:solidFill>
                <a:latin typeface="Coptic" pitchFamily="2" charset="0"/>
                <a:ea typeface="+mn-ea"/>
                <a:cs typeface="Arial" charset="0"/>
              </a:defRPr>
            </a:lvl7pPr>
            <a:lvl8pPr marL="4267093" algn="l" defTabSz="1219170" rtl="0" eaLnBrk="1" latinLnBrk="0" hangingPunct="1">
              <a:defRPr sz="4800" kern="1200">
                <a:solidFill>
                  <a:schemeClr val="tx1"/>
                </a:solidFill>
                <a:latin typeface="Coptic" pitchFamily="2" charset="0"/>
                <a:ea typeface="+mn-ea"/>
                <a:cs typeface="Arial" charset="0"/>
              </a:defRPr>
            </a:lvl8pPr>
            <a:lvl9pPr marL="4876678" algn="l" defTabSz="1219170" rtl="0" eaLnBrk="1" latinLnBrk="0" hangingPunct="1">
              <a:defRPr sz="4800" kern="1200">
                <a:solidFill>
                  <a:schemeClr val="tx1"/>
                </a:solidFill>
                <a:latin typeface="Coptic" pitchFamily="2" charset="0"/>
                <a:ea typeface="+mn-ea"/>
                <a:cs typeface="Arial" charset="0"/>
              </a:defRPr>
            </a:lvl9pPr>
          </a:lstStyle>
          <a:p>
            <a:r>
              <a:rPr lang="en-US" sz="1867"/>
              <a:t>			</a:t>
            </a:r>
            <a:endParaRPr lang="en-US" sz="1867" b="0" dirty="0">
              <a:solidFill>
                <a:schemeClr val="tx1"/>
              </a:solidFill>
            </a:endParaRPr>
          </a:p>
        </p:txBody>
      </p:sp>
    </p:spTree>
  </p:cSld>
  <p:clrMapOvr>
    <a:masterClrMapping/>
  </p:clrMapOvr>
  <p:transition/>
</p:sld>
</file>

<file path=ppt/slides/slide8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8546399" name="Group 95"/>
          <p:cNvGraphicFramePr>
            <a:graphicFrameLocks noGrp="1"/>
          </p:cNvGraphicFramePr>
          <p:nvPr>
            <p:extLst>
              <p:ext uri="{D42A27DB-BD31-4B8C-83A1-F6EECF244321}">
                <p14:modId xmlns:p14="http://schemas.microsoft.com/office/powerpoint/2010/main" val="1369846490"/>
              </p:ext>
            </p:extLst>
          </p:nvPr>
        </p:nvGraphicFramePr>
        <p:xfrm>
          <a:off x="335360" y="452016"/>
          <a:ext cx="11449272" cy="6350000"/>
        </p:xfrm>
        <a:graphic>
          <a:graphicData uri="http://schemas.openxmlformats.org/drawingml/2006/table">
            <a:tbl>
              <a:tblPr/>
              <a:tblGrid>
                <a:gridCol w="4007245">
                  <a:extLst>
                    <a:ext uri="{9D8B030D-6E8A-4147-A177-3AD203B41FA5}">
                      <a16:colId xmlns:a16="http://schemas.microsoft.com/office/drawing/2014/main" val="20000"/>
                    </a:ext>
                  </a:extLst>
                </a:gridCol>
                <a:gridCol w="4170806">
                  <a:extLst>
                    <a:ext uri="{9D8B030D-6E8A-4147-A177-3AD203B41FA5}">
                      <a16:colId xmlns:a16="http://schemas.microsoft.com/office/drawing/2014/main" val="20001"/>
                    </a:ext>
                  </a:extLst>
                </a:gridCol>
                <a:gridCol w="3271221">
                  <a:extLst>
                    <a:ext uri="{9D8B030D-6E8A-4147-A177-3AD203B41FA5}">
                      <a16:colId xmlns:a16="http://schemas.microsoft.com/office/drawing/2014/main" val="20002"/>
                    </a:ext>
                  </a:extLst>
                </a:gridCol>
              </a:tblGrid>
              <a:tr h="6350000">
                <a:tc>
                  <a:txBody>
                    <a:bodyPr/>
                    <a:lstStyle/>
                    <a:p>
                      <a:pPr marL="0" marR="0" lvl="0" indent="0" algn="just" defTabSz="914400" rtl="0" eaLnBrk="1" fontAlgn="base" latinLnBrk="0" hangingPunct="1">
                        <a:lnSpc>
                          <a:spcPct val="100000"/>
                        </a:lnSpc>
                        <a:spcBef>
                          <a:spcPct val="20000"/>
                        </a:spcBef>
                        <a:spcAft>
                          <a:spcPct val="0"/>
                        </a:spcAft>
                        <a:buClrTx/>
                        <a:buSzTx/>
                        <a:buFontTx/>
                        <a:buNone/>
                        <a:tabLst/>
                      </a:pPr>
                      <a:r>
                        <a:rPr lang="fr-FR" sz="3600" b="0" i="0" kern="1200" dirty="0" err="1">
                          <a:solidFill>
                            <a:schemeClr val="tx1"/>
                          </a:solidFill>
                          <a:latin typeface="Coptic1" pitchFamily="2" charset="0"/>
                          <a:ea typeface="+mn-ea"/>
                          <a:cs typeface="+mn-cs"/>
                        </a:rPr>
                        <a:t>Qen</a:t>
                      </a:r>
                      <a:r>
                        <a:rPr lang="fr-FR" sz="3600" b="0" i="0" kern="1200" dirty="0">
                          <a:solidFill>
                            <a:schemeClr val="tx1"/>
                          </a:solidFill>
                          <a:latin typeface="Coptic1" pitchFamily="2" charset="0"/>
                          <a:ea typeface="+mn-ea"/>
                          <a:cs typeface="+mn-cs"/>
                        </a:rPr>
                        <a:t> </a:t>
                      </a:r>
                      <a:r>
                        <a:rPr lang="fr-FR" sz="3600" b="0" i="0" kern="1200" dirty="0" err="1">
                          <a:solidFill>
                            <a:schemeClr val="tx1"/>
                          </a:solidFill>
                          <a:latin typeface="Coptic1" pitchFamily="2" charset="0"/>
                          <a:ea typeface="+mn-ea"/>
                          <a:cs typeface="+mn-cs"/>
                        </a:rPr>
                        <a:t>p~jeny~rener-parabenin</a:t>
                      </a:r>
                      <a:r>
                        <a:rPr lang="fr-FR" sz="3600" b="0" i="0" kern="1200" dirty="0">
                          <a:solidFill>
                            <a:schemeClr val="tx1"/>
                          </a:solidFill>
                          <a:latin typeface="Coptic1" pitchFamily="2" charset="0"/>
                          <a:ea typeface="+mn-ea"/>
                          <a:cs typeface="+mn-cs"/>
                        </a:rPr>
                        <a:t> de </a:t>
                      </a:r>
                      <a:r>
                        <a:rPr lang="fr-FR" sz="3600" b="0" i="0" kern="1200" dirty="0" err="1">
                          <a:solidFill>
                            <a:schemeClr val="tx1"/>
                          </a:solidFill>
                          <a:latin typeface="Coptic1" pitchFamily="2" charset="0"/>
                          <a:ea typeface="+mn-ea"/>
                          <a:cs typeface="+mn-cs"/>
                        </a:rPr>
                        <a:t>n~tekentol</a:t>
                      </a:r>
                      <a:r>
                        <a:rPr lang="fr-FR" sz="3600" b="0" i="0" kern="1200" dirty="0">
                          <a:solidFill>
                            <a:schemeClr val="tx1"/>
                          </a:solidFill>
                          <a:latin typeface="Coptic1" pitchFamily="2" charset="0"/>
                          <a:ea typeface="+mn-ea"/>
                          <a:cs typeface="+mn-cs"/>
                        </a:rPr>
                        <a:t>/: </a:t>
                      </a:r>
                      <a:r>
                        <a:rPr lang="fr-FR" sz="3600" b="0" i="0" kern="1200" dirty="0" err="1">
                          <a:solidFill>
                            <a:schemeClr val="tx1"/>
                          </a:solidFill>
                          <a:latin typeface="Coptic1" pitchFamily="2" charset="0"/>
                          <a:ea typeface="+mn-ea"/>
                          <a:cs typeface="+mn-cs"/>
                        </a:rPr>
                        <a:t>hiten</a:t>
                      </a:r>
                      <a:r>
                        <a:rPr lang="fr-FR" sz="3600" b="0" i="0" kern="1200" baseline="0" dirty="0">
                          <a:solidFill>
                            <a:schemeClr val="tx1"/>
                          </a:solidFill>
                          <a:latin typeface="Coptic1" pitchFamily="2" charset="0"/>
                          <a:ea typeface="+mn-ea"/>
                          <a:cs typeface="+mn-cs"/>
                        </a:rPr>
                        <a:t> </a:t>
                      </a:r>
                      <a:r>
                        <a:rPr lang="fr-FR" sz="3600" b="0" i="0" kern="1200" dirty="0">
                          <a:solidFill>
                            <a:schemeClr val="tx1"/>
                          </a:solidFill>
                          <a:latin typeface="Coptic1" pitchFamily="2" charset="0"/>
                          <a:ea typeface="+mn-ea"/>
                          <a:cs typeface="+mn-cs"/>
                        </a:rPr>
                        <a:t>]</a:t>
                      </a:r>
                      <a:r>
                        <a:rPr lang="fr-FR" sz="3600" b="0" i="0" kern="1200" dirty="0" err="1">
                          <a:solidFill>
                            <a:schemeClr val="tx1"/>
                          </a:solidFill>
                          <a:latin typeface="Coptic1" pitchFamily="2" charset="0"/>
                          <a:ea typeface="+mn-ea"/>
                          <a:cs typeface="+mn-cs"/>
                        </a:rPr>
                        <a:t>a~pat</a:t>
                      </a:r>
                      <a:r>
                        <a:rPr lang="fr-FR" sz="3600" b="0" i="0" kern="1200" dirty="0">
                          <a:solidFill>
                            <a:schemeClr val="tx1"/>
                          </a:solidFill>
                          <a:latin typeface="Coptic1" pitchFamily="2" charset="0"/>
                          <a:ea typeface="+mn-ea"/>
                          <a:cs typeface="+mn-cs"/>
                        </a:rPr>
                        <a:t>/ </a:t>
                      </a:r>
                      <a:r>
                        <a:rPr lang="fr-FR" sz="3600" b="0" i="0" kern="1200" dirty="0" err="1">
                          <a:solidFill>
                            <a:schemeClr val="tx1"/>
                          </a:solidFill>
                          <a:latin typeface="Coptic1" pitchFamily="2" charset="0"/>
                          <a:ea typeface="+mn-ea"/>
                          <a:cs typeface="+mn-cs"/>
                        </a:rPr>
                        <a:t>n~te</a:t>
                      </a:r>
                      <a:r>
                        <a:rPr lang="fr-FR" sz="3600" b="0" i="0" kern="1200" dirty="0">
                          <a:solidFill>
                            <a:schemeClr val="tx1"/>
                          </a:solidFill>
                          <a:latin typeface="Coptic1" pitchFamily="2" charset="0"/>
                          <a:ea typeface="+mn-ea"/>
                          <a:cs typeface="+mn-cs"/>
                        </a:rPr>
                        <a:t> </a:t>
                      </a:r>
                      <a:r>
                        <a:rPr lang="fr-FR" sz="3600" b="0" i="0" kern="1200" dirty="0" err="1">
                          <a:solidFill>
                            <a:schemeClr val="tx1"/>
                          </a:solidFill>
                          <a:latin typeface="Coptic1" pitchFamily="2" charset="0"/>
                          <a:ea typeface="+mn-ea"/>
                          <a:cs typeface="+mn-cs"/>
                        </a:rPr>
                        <a:t>pihof</a:t>
                      </a:r>
                      <a:r>
                        <a:rPr lang="fr-FR" sz="3600" b="0" i="0" kern="1200" dirty="0">
                          <a:solidFill>
                            <a:schemeClr val="tx1"/>
                          </a:solidFill>
                          <a:latin typeface="Coptic1" pitchFamily="2" charset="0"/>
                          <a:ea typeface="+mn-ea"/>
                          <a:cs typeface="+mn-cs"/>
                        </a:rPr>
                        <a:t>: </a:t>
                      </a:r>
                      <a:r>
                        <a:rPr lang="fr-FR" sz="3600" b="0" i="0" kern="1200" dirty="0" err="1">
                          <a:solidFill>
                            <a:schemeClr val="tx1"/>
                          </a:solidFill>
                          <a:latin typeface="Coptic1" pitchFamily="2" charset="0"/>
                          <a:ea typeface="+mn-ea"/>
                          <a:cs typeface="+mn-cs"/>
                        </a:rPr>
                        <a:t>anhei</a:t>
                      </a:r>
                      <a:r>
                        <a:rPr lang="fr-FR" sz="3600" b="0" i="0" kern="1200" dirty="0">
                          <a:solidFill>
                            <a:schemeClr val="tx1"/>
                          </a:solidFill>
                          <a:latin typeface="Coptic1" pitchFamily="2" charset="0"/>
                          <a:ea typeface="+mn-ea"/>
                          <a:cs typeface="+mn-cs"/>
                        </a:rPr>
                        <a:t> </a:t>
                      </a:r>
                      <a:r>
                        <a:rPr lang="fr-FR" sz="3600" b="0" i="0" kern="1200" dirty="0" err="1">
                          <a:solidFill>
                            <a:schemeClr val="tx1"/>
                          </a:solidFill>
                          <a:latin typeface="Coptic1" pitchFamily="2" charset="0"/>
                          <a:ea typeface="+mn-ea"/>
                          <a:cs typeface="+mn-cs"/>
                        </a:rPr>
                        <a:t>e~bolqen</a:t>
                      </a:r>
                      <a:r>
                        <a:rPr lang="fr-FR" sz="3600" b="0" i="0" kern="1200" dirty="0">
                          <a:solidFill>
                            <a:schemeClr val="tx1"/>
                          </a:solidFill>
                          <a:latin typeface="Coptic1" pitchFamily="2" charset="0"/>
                          <a:ea typeface="+mn-ea"/>
                          <a:cs typeface="+mn-cs"/>
                        </a:rPr>
                        <a:t> </a:t>
                      </a:r>
                      <a:r>
                        <a:rPr lang="fr-FR" sz="3600" b="0" i="0" kern="1200" dirty="0" err="1">
                          <a:solidFill>
                            <a:schemeClr val="tx1"/>
                          </a:solidFill>
                          <a:latin typeface="Coptic1" pitchFamily="2" charset="0"/>
                          <a:ea typeface="+mn-ea"/>
                          <a:cs typeface="+mn-cs"/>
                        </a:rPr>
                        <a:t>piwnq</a:t>
                      </a:r>
                      <a:r>
                        <a:rPr lang="fr-FR" sz="3600" b="0" i="0" kern="1200" dirty="0">
                          <a:solidFill>
                            <a:schemeClr val="tx1"/>
                          </a:solidFill>
                          <a:latin typeface="Coptic1" pitchFamily="2" charset="0"/>
                          <a:ea typeface="+mn-ea"/>
                          <a:cs typeface="+mn-cs"/>
                        </a:rPr>
                        <a:t> </a:t>
                      </a:r>
                      <a:r>
                        <a:rPr lang="fr-FR" sz="3600" b="0" i="0" kern="1200" dirty="0" err="1">
                          <a:solidFill>
                            <a:schemeClr val="tx1"/>
                          </a:solidFill>
                          <a:latin typeface="Coptic1" pitchFamily="2" charset="0"/>
                          <a:ea typeface="+mn-ea"/>
                          <a:cs typeface="+mn-cs"/>
                        </a:rPr>
                        <a:t>n~e~neh</a:t>
                      </a:r>
                      <a:r>
                        <a:rPr lang="fr-FR" sz="3600" b="0" i="0" kern="1200" dirty="0">
                          <a:solidFill>
                            <a:schemeClr val="tx1"/>
                          </a:solidFill>
                          <a:latin typeface="Coptic1" pitchFamily="2" charset="0"/>
                          <a:ea typeface="+mn-ea"/>
                          <a:cs typeface="+mn-cs"/>
                        </a:rPr>
                        <a:t> </a:t>
                      </a:r>
                      <a:r>
                        <a:rPr lang="fr-FR" sz="3600" b="0" i="0" kern="1200" dirty="0" err="1">
                          <a:solidFill>
                            <a:schemeClr val="tx1"/>
                          </a:solidFill>
                          <a:latin typeface="Coptic1" pitchFamily="2" charset="0"/>
                          <a:ea typeface="+mn-ea"/>
                          <a:cs typeface="+mn-cs"/>
                        </a:rPr>
                        <a:t>ouoh</a:t>
                      </a:r>
                      <a:r>
                        <a:rPr lang="fr-FR" sz="3600" b="0" i="0" kern="1200" dirty="0">
                          <a:solidFill>
                            <a:schemeClr val="tx1"/>
                          </a:solidFill>
                          <a:latin typeface="Coptic1" pitchFamily="2" charset="0"/>
                          <a:ea typeface="+mn-ea"/>
                          <a:cs typeface="+mn-cs"/>
                        </a:rPr>
                        <a:t> </a:t>
                      </a:r>
                      <a:r>
                        <a:rPr lang="fr-FR" sz="3600" b="0" i="0" kern="1200" dirty="0" err="1">
                          <a:solidFill>
                            <a:schemeClr val="tx1"/>
                          </a:solidFill>
                          <a:latin typeface="Coptic1" pitchFamily="2" charset="0"/>
                          <a:ea typeface="+mn-ea"/>
                          <a:cs typeface="+mn-cs"/>
                        </a:rPr>
                        <a:t>auerexorizin</a:t>
                      </a:r>
                      <a:r>
                        <a:rPr lang="fr-FR" sz="3600" b="0" i="0" kern="1200" dirty="0">
                          <a:solidFill>
                            <a:schemeClr val="tx1"/>
                          </a:solidFill>
                          <a:latin typeface="Coptic1" pitchFamily="2" charset="0"/>
                          <a:ea typeface="+mn-ea"/>
                          <a:cs typeface="+mn-cs"/>
                        </a:rPr>
                        <a:t> </a:t>
                      </a:r>
                      <a:r>
                        <a:rPr lang="fr-FR" sz="3600" b="0" i="0" kern="1200" dirty="0" err="1">
                          <a:solidFill>
                            <a:schemeClr val="tx1"/>
                          </a:solidFill>
                          <a:latin typeface="Coptic1" pitchFamily="2" charset="0"/>
                          <a:ea typeface="+mn-ea"/>
                          <a:cs typeface="+mn-cs"/>
                        </a:rPr>
                        <a:t>m~mon</a:t>
                      </a:r>
                      <a:r>
                        <a:rPr lang="fr-FR" sz="3600" b="0" i="0" kern="1200" dirty="0">
                          <a:solidFill>
                            <a:schemeClr val="tx1"/>
                          </a:solidFill>
                          <a:latin typeface="Coptic1" pitchFamily="2" charset="0"/>
                          <a:ea typeface="+mn-ea"/>
                          <a:cs typeface="+mn-cs"/>
                        </a:rPr>
                        <a:t> </a:t>
                      </a:r>
                      <a:r>
                        <a:rPr lang="fr-FR" sz="3600" b="0" i="0" kern="1200" dirty="0" err="1">
                          <a:solidFill>
                            <a:schemeClr val="tx1"/>
                          </a:solidFill>
                          <a:latin typeface="Coptic1" pitchFamily="2" charset="0"/>
                          <a:ea typeface="+mn-ea"/>
                          <a:cs typeface="+mn-cs"/>
                        </a:rPr>
                        <a:t>e~bolqen</a:t>
                      </a:r>
                      <a:r>
                        <a:rPr lang="fr-FR" sz="3600" b="0" i="0" kern="1200" dirty="0">
                          <a:solidFill>
                            <a:schemeClr val="tx1"/>
                          </a:solidFill>
                          <a:latin typeface="Coptic1" pitchFamily="2" charset="0"/>
                          <a:ea typeface="+mn-ea"/>
                          <a:cs typeface="+mn-cs"/>
                        </a:rPr>
                        <a:t> </a:t>
                      </a:r>
                      <a:r>
                        <a:rPr lang="fr-FR" sz="3600" b="0" i="0" kern="1200" dirty="0" err="1">
                          <a:solidFill>
                            <a:schemeClr val="tx1"/>
                          </a:solidFill>
                          <a:latin typeface="Coptic1" pitchFamily="2" charset="0"/>
                          <a:ea typeface="+mn-ea"/>
                          <a:cs typeface="+mn-cs"/>
                        </a:rPr>
                        <a:t>piparadicoc</a:t>
                      </a:r>
                      <a:r>
                        <a:rPr lang="fr-FR" sz="3600" b="0" i="0" kern="1200" dirty="0">
                          <a:solidFill>
                            <a:schemeClr val="tx1"/>
                          </a:solidFill>
                          <a:latin typeface="Coptic1" pitchFamily="2" charset="0"/>
                          <a:ea typeface="+mn-ea"/>
                          <a:cs typeface="+mn-cs"/>
                        </a:rPr>
                        <a:t> </a:t>
                      </a:r>
                      <a:r>
                        <a:rPr lang="fr-FR" sz="3600" b="0" i="0" kern="1200" dirty="0" err="1">
                          <a:solidFill>
                            <a:schemeClr val="tx1"/>
                          </a:solidFill>
                          <a:latin typeface="Coptic1" pitchFamily="2" charset="0"/>
                          <a:ea typeface="+mn-ea"/>
                          <a:cs typeface="+mn-cs"/>
                        </a:rPr>
                        <a:t>n~te</a:t>
                      </a:r>
                      <a:r>
                        <a:rPr lang="fr-FR" sz="3600" b="0" i="0" kern="1200" dirty="0">
                          <a:solidFill>
                            <a:schemeClr val="tx1"/>
                          </a:solidFill>
                          <a:latin typeface="Coptic1" pitchFamily="2" charset="0"/>
                          <a:ea typeface="+mn-ea"/>
                          <a:cs typeface="+mn-cs"/>
                        </a:rPr>
                        <a:t> </a:t>
                      </a:r>
                      <a:r>
                        <a:rPr lang="fr-FR" sz="3600" b="0" i="0" kern="1200" dirty="0" err="1">
                          <a:solidFill>
                            <a:schemeClr val="tx1"/>
                          </a:solidFill>
                          <a:latin typeface="Coptic1" pitchFamily="2" charset="0"/>
                          <a:ea typeface="+mn-ea"/>
                          <a:cs typeface="+mn-cs"/>
                        </a:rPr>
                        <a:t>p~ounof</a:t>
                      </a:r>
                      <a:r>
                        <a:rPr lang="fr-FR" sz="3600" b="0" i="0" kern="1200" dirty="0">
                          <a:solidFill>
                            <a:schemeClr val="tx1"/>
                          </a:solidFill>
                          <a:latin typeface="Coptic1" pitchFamily="2" charset="0"/>
                          <a:ea typeface="+mn-ea"/>
                          <a:cs typeface="+mn-cs"/>
                        </a:rPr>
                        <a:t>.</a:t>
                      </a:r>
                      <a:endParaRPr kumimoji="0" lang="en-US" sz="3600" b="0" i="0" u="none" strike="noStrike" cap="none" normalizeH="0" baseline="0" dirty="0">
                        <a:ln>
                          <a:noFill/>
                        </a:ln>
                        <a:solidFill>
                          <a:schemeClr val="tx1"/>
                        </a:solidFill>
                        <a:effectLst/>
                        <a:latin typeface="Coptic1" pitchFamily="2" charset="0"/>
                        <a:cs typeface="Arial" charset="0"/>
                      </a:endParaRPr>
                    </a:p>
                  </a:txBody>
                  <a:tcPr marL="121920" marR="121920" horzOverflow="overflow">
                    <a:lnL cap="flat">
                      <a:noFill/>
                    </a:lnL>
                    <a:lnR>
                      <a:noFill/>
                    </a:lnR>
                    <a:lnT>
                      <a:noFill/>
                    </a:lnT>
                    <a:lnB cap="flat">
                      <a:noFill/>
                    </a:lnB>
                    <a:lnTlToBr>
                      <a:noFill/>
                    </a:lnTlToBr>
                    <a:lnBlToTr>
                      <a:noFill/>
                    </a:lnBlToTr>
                    <a:noFill/>
                  </a:tcPr>
                </a:tc>
                <a:tc>
                  <a:txBody>
                    <a:bodyPr/>
                    <a:lstStyle/>
                    <a:p>
                      <a:pPr marL="0" marR="0" lvl="0" indent="0" algn="just" defTabSz="914400" rtl="0" eaLnBrk="1" fontAlgn="base" latinLnBrk="0" hangingPunct="1">
                        <a:lnSpc>
                          <a:spcPct val="100000"/>
                        </a:lnSpc>
                        <a:spcBef>
                          <a:spcPct val="20000"/>
                        </a:spcBef>
                        <a:spcAft>
                          <a:spcPct val="0"/>
                        </a:spcAft>
                        <a:buClrTx/>
                        <a:buSzTx/>
                        <a:buFontTx/>
                        <a:buNone/>
                        <a:tabLst/>
                      </a:pPr>
                      <a:r>
                        <a:rPr lang="fr-FR" sz="3700" dirty="0"/>
                        <a:t>Quand nous avons désobéi à Ton commandement à l’instigation du serpent, nous avons été déchus de la vie éternelle et nous avons été exilés du Paradis de la joie. </a:t>
                      </a:r>
                      <a:endParaRPr kumimoji="0" lang="en-US" sz="3700" b="0" i="0" u="none" strike="noStrike" cap="none" normalizeH="0" baseline="0" dirty="0">
                        <a:ln>
                          <a:noFill/>
                        </a:ln>
                        <a:solidFill>
                          <a:schemeClr val="tx1"/>
                        </a:solidFill>
                        <a:effectLst/>
                        <a:latin typeface="Arial" charset="0"/>
                        <a:cs typeface="Arial" charset="0"/>
                      </a:endParaRPr>
                    </a:p>
                  </a:txBody>
                  <a:tcPr marL="121920" marR="121920" horzOverflow="overflow">
                    <a:lnL cap="flat">
                      <a:noFill/>
                    </a:lnL>
                    <a:lnR>
                      <a:noFill/>
                    </a:lnR>
                    <a:lnT>
                      <a:noFill/>
                    </a:lnT>
                    <a:lnB cap="flat">
                      <a:noFill/>
                    </a:lnB>
                    <a:lnTlToBr>
                      <a:noFill/>
                    </a:lnTlToBr>
                    <a:lnBlToTr>
                      <a:noFill/>
                    </a:lnBlToTr>
                    <a:noFill/>
                  </a:tcPr>
                </a:tc>
                <a:tc>
                  <a:txBody>
                    <a:bodyPr/>
                    <a:lstStyle/>
                    <a:p>
                      <a:pPr marL="0" marR="0" lvl="0" indent="0" algn="just" defTabSz="914400" rtl="1" eaLnBrk="1" fontAlgn="base" latinLnBrk="0" hangingPunct="1">
                        <a:lnSpc>
                          <a:spcPct val="100000"/>
                        </a:lnSpc>
                        <a:spcBef>
                          <a:spcPct val="20000"/>
                        </a:spcBef>
                        <a:spcAft>
                          <a:spcPct val="0"/>
                        </a:spcAft>
                        <a:buClrTx/>
                        <a:buSzTx/>
                        <a:buFontTx/>
                        <a:buNone/>
                        <a:tabLst/>
                      </a:pPr>
                      <a:r>
                        <a:rPr kumimoji="0" lang="ar-SA" sz="4300" b="0" i="0" u="none" strike="noStrike" cap="none" normalizeH="0" baseline="0" dirty="0">
                          <a:ln>
                            <a:noFill/>
                          </a:ln>
                          <a:solidFill>
                            <a:schemeClr val="tx1"/>
                          </a:solidFill>
                          <a:effectLst/>
                          <a:latin typeface="Arial" charset="0"/>
                          <a:cs typeface="Arial" pitchFamily="34" charset="0"/>
                        </a:rPr>
                        <a:t>وعندما خَالفنَا وصيتك بغواية الحية</a:t>
                      </a:r>
                      <a:r>
                        <a:rPr kumimoji="0" lang="en-US" sz="4300" b="0" i="0" u="none" strike="noStrike" cap="none" normalizeH="0" baseline="0" dirty="0">
                          <a:ln>
                            <a:noFill/>
                          </a:ln>
                          <a:solidFill>
                            <a:schemeClr val="tx1"/>
                          </a:solidFill>
                          <a:effectLst/>
                          <a:latin typeface="Arial" charset="0"/>
                          <a:cs typeface="Arial" charset="0"/>
                        </a:rPr>
                        <a:t> </a:t>
                      </a:r>
                      <a:r>
                        <a:rPr kumimoji="0" lang="ar-SA" sz="4300" b="0" i="0" u="none" strike="noStrike" cap="none" normalizeH="0" baseline="0" dirty="0">
                          <a:ln>
                            <a:noFill/>
                          </a:ln>
                          <a:solidFill>
                            <a:schemeClr val="tx1"/>
                          </a:solidFill>
                          <a:effectLst/>
                          <a:latin typeface="Arial" charset="0"/>
                          <a:cs typeface="Arial" pitchFamily="34" charset="0"/>
                        </a:rPr>
                        <a:t>سَقطنا من الحياة الأبدية ونفينا</a:t>
                      </a:r>
                      <a:r>
                        <a:rPr kumimoji="0" lang="fr-FR" sz="4300" b="0" i="0" u="none" strike="noStrike" cap="none" normalizeH="0" baseline="0" dirty="0">
                          <a:ln>
                            <a:noFill/>
                          </a:ln>
                          <a:solidFill>
                            <a:schemeClr val="tx1"/>
                          </a:solidFill>
                          <a:effectLst/>
                          <a:latin typeface="Arial" charset="0"/>
                          <a:cs typeface="Arial" pitchFamily="34" charset="0"/>
                        </a:rPr>
                        <a:t> </a:t>
                      </a:r>
                      <a:r>
                        <a:rPr kumimoji="0" lang="ar-SA" sz="4300" b="0" i="0" u="none" strike="noStrike" cap="none" normalizeH="0" baseline="0" dirty="0">
                          <a:ln>
                            <a:noFill/>
                          </a:ln>
                          <a:solidFill>
                            <a:schemeClr val="tx1"/>
                          </a:solidFill>
                          <a:effectLst/>
                          <a:latin typeface="Arial" charset="0"/>
                          <a:cs typeface="Arial" pitchFamily="34" charset="0"/>
                        </a:rPr>
                        <a:t>من فردَوس النعيم.</a:t>
                      </a:r>
                      <a:endParaRPr kumimoji="0" lang="en-CA" sz="4300" b="0" i="0" u="none" strike="noStrike" cap="none" normalizeH="0" baseline="0" dirty="0">
                        <a:ln>
                          <a:noFill/>
                        </a:ln>
                        <a:solidFill>
                          <a:schemeClr val="tx1"/>
                        </a:solidFill>
                        <a:effectLst/>
                        <a:latin typeface="Arial" charset="0"/>
                        <a:cs typeface="Arial" charset="0"/>
                      </a:endParaRPr>
                    </a:p>
                    <a:p>
                      <a:pPr marL="0" marR="0" lvl="0" indent="0" algn="just" defTabSz="914400" rtl="0" eaLnBrk="1" fontAlgn="base" latinLnBrk="0" hangingPunct="1">
                        <a:lnSpc>
                          <a:spcPct val="100000"/>
                        </a:lnSpc>
                        <a:spcBef>
                          <a:spcPct val="20000"/>
                        </a:spcBef>
                        <a:spcAft>
                          <a:spcPct val="0"/>
                        </a:spcAft>
                        <a:buClrTx/>
                        <a:buSzTx/>
                        <a:buFontTx/>
                        <a:buNone/>
                        <a:tabLst/>
                      </a:pPr>
                      <a:endParaRPr kumimoji="0" lang="en-US" sz="4300" b="0" i="0" u="none" strike="noStrike" cap="none" normalizeH="0" baseline="0" dirty="0">
                        <a:ln>
                          <a:noFill/>
                        </a:ln>
                        <a:solidFill>
                          <a:schemeClr val="tx1"/>
                        </a:solidFill>
                        <a:effectLst/>
                        <a:latin typeface="Arial" charset="0"/>
                        <a:cs typeface="Arial" charset="0"/>
                      </a:endParaRPr>
                    </a:p>
                  </a:txBody>
                  <a:tcPr marL="121920" marR="121920" horzOverflow="overflow">
                    <a:lnL>
                      <a:noFill/>
                    </a:lnL>
                    <a:lnR cap="flat">
                      <a:noFill/>
                    </a:lnR>
                    <a:lnT>
                      <a:noFill/>
                    </a:lnT>
                    <a:lnB cap="flat">
                      <a:noFill/>
                    </a:lnB>
                    <a:lnTlToBr>
                      <a:noFill/>
                    </a:lnTlToBr>
                    <a:lnBlToTr>
                      <a:noFill/>
                    </a:lnBlToTr>
                    <a:noFill/>
                  </a:tcPr>
                </a:tc>
                <a:extLst>
                  <a:ext uri="{0D108BD9-81ED-4DB2-BD59-A6C34878D82A}">
                    <a16:rowId xmlns:a16="http://schemas.microsoft.com/office/drawing/2014/main" val="10000"/>
                  </a:ext>
                </a:extLst>
              </a:tr>
            </a:tbl>
          </a:graphicData>
        </a:graphic>
      </p:graphicFrame>
    </p:spTree>
  </p:cSld>
  <p:clrMapOvr>
    <a:masterClrMapping/>
  </p:clrMapOvr>
  <p:transition/>
</p:sld>
</file>

<file path=ppt/slides/slide8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1282483" name="Group 51"/>
          <p:cNvGraphicFramePr>
            <a:graphicFrameLocks noGrp="1"/>
          </p:cNvGraphicFramePr>
          <p:nvPr>
            <p:ph/>
            <p:extLst>
              <p:ext uri="{D42A27DB-BD31-4B8C-83A1-F6EECF244321}">
                <p14:modId xmlns:p14="http://schemas.microsoft.com/office/powerpoint/2010/main" val="3190373174"/>
              </p:ext>
            </p:extLst>
          </p:nvPr>
        </p:nvGraphicFramePr>
        <p:xfrm>
          <a:off x="335361" y="476672"/>
          <a:ext cx="11449272" cy="6120680"/>
        </p:xfrm>
        <a:graphic>
          <a:graphicData uri="http://schemas.openxmlformats.org/drawingml/2006/table">
            <a:tbl>
              <a:tblPr/>
              <a:tblGrid>
                <a:gridCol w="4191886">
                  <a:extLst>
                    <a:ext uri="{9D8B030D-6E8A-4147-A177-3AD203B41FA5}">
                      <a16:colId xmlns:a16="http://schemas.microsoft.com/office/drawing/2014/main" val="20000"/>
                    </a:ext>
                  </a:extLst>
                </a:gridCol>
                <a:gridCol w="4017025">
                  <a:extLst>
                    <a:ext uri="{9D8B030D-6E8A-4147-A177-3AD203B41FA5}">
                      <a16:colId xmlns:a16="http://schemas.microsoft.com/office/drawing/2014/main" val="20001"/>
                    </a:ext>
                  </a:extLst>
                </a:gridCol>
                <a:gridCol w="3240361">
                  <a:extLst>
                    <a:ext uri="{9D8B030D-6E8A-4147-A177-3AD203B41FA5}">
                      <a16:colId xmlns:a16="http://schemas.microsoft.com/office/drawing/2014/main" val="20002"/>
                    </a:ext>
                  </a:extLst>
                </a:gridCol>
              </a:tblGrid>
              <a:tr h="6120680">
                <a:tc>
                  <a:txBody>
                    <a:bodyPr/>
                    <a:lstStyle/>
                    <a:p>
                      <a:pPr marL="0" marR="0" lvl="0" indent="0" algn="just" defTabSz="914400" rtl="0" eaLnBrk="1" fontAlgn="base" latinLnBrk="0" hangingPunct="1">
                        <a:lnSpc>
                          <a:spcPct val="100000"/>
                        </a:lnSpc>
                        <a:spcBef>
                          <a:spcPts val="0"/>
                        </a:spcBef>
                        <a:spcAft>
                          <a:spcPct val="0"/>
                        </a:spcAft>
                        <a:buClrTx/>
                        <a:buSzTx/>
                        <a:buFontTx/>
                        <a:buNone/>
                        <a:tabLst/>
                      </a:pPr>
                      <a:r>
                        <a:rPr lang="fr-FR" sz="3400" b="0" i="0" kern="1200" dirty="0" err="1">
                          <a:solidFill>
                            <a:schemeClr val="tx1"/>
                          </a:solidFill>
                          <a:latin typeface="Coptic1" pitchFamily="2" charset="0"/>
                          <a:ea typeface="+mn-ea"/>
                          <a:cs typeface="+mn-cs"/>
                        </a:rPr>
                        <a:t>Mpek,an</a:t>
                      </a:r>
                      <a:r>
                        <a:rPr lang="fr-FR" sz="3400" b="0" i="0" kern="1200" dirty="0">
                          <a:solidFill>
                            <a:schemeClr val="tx1"/>
                          </a:solidFill>
                          <a:latin typeface="Coptic1" pitchFamily="2" charset="0"/>
                          <a:ea typeface="+mn-ea"/>
                          <a:cs typeface="+mn-cs"/>
                        </a:rPr>
                        <a:t> </a:t>
                      </a:r>
                      <a:r>
                        <a:rPr lang="fr-FR" sz="3400" b="0" i="0" kern="1200" dirty="0" err="1">
                          <a:solidFill>
                            <a:schemeClr val="tx1"/>
                          </a:solidFill>
                          <a:latin typeface="Coptic1" pitchFamily="2" charset="0"/>
                          <a:ea typeface="+mn-ea"/>
                          <a:cs typeface="+mn-cs"/>
                        </a:rPr>
                        <a:t>n~cwk</a:t>
                      </a:r>
                      <a:r>
                        <a:rPr lang="fr-FR" sz="3400" b="0" i="0" kern="1200" dirty="0">
                          <a:solidFill>
                            <a:schemeClr val="tx1"/>
                          </a:solidFill>
                          <a:latin typeface="Coptic1" pitchFamily="2" charset="0"/>
                          <a:ea typeface="+mn-ea"/>
                          <a:cs typeface="+mn-cs"/>
                        </a:rPr>
                        <a:t> on sa </a:t>
                      </a:r>
                      <a:r>
                        <a:rPr lang="fr-FR" sz="3400" b="0" i="0" kern="1200" dirty="0" err="1">
                          <a:solidFill>
                            <a:schemeClr val="tx1"/>
                          </a:solidFill>
                          <a:latin typeface="Coptic1" pitchFamily="2" charset="0"/>
                          <a:ea typeface="+mn-ea"/>
                          <a:cs typeface="+mn-cs"/>
                        </a:rPr>
                        <a:t>e~bol</a:t>
                      </a:r>
                      <a:r>
                        <a:rPr lang="fr-FR" sz="3400" b="0" i="0" kern="1200" dirty="0">
                          <a:solidFill>
                            <a:schemeClr val="tx1"/>
                          </a:solidFill>
                          <a:latin typeface="Coptic1" pitchFamily="2" charset="0"/>
                          <a:ea typeface="+mn-ea"/>
                          <a:cs typeface="+mn-cs"/>
                        </a:rPr>
                        <a:t>: alla </a:t>
                      </a:r>
                      <a:r>
                        <a:rPr lang="fr-FR" sz="3400" b="0" i="0" kern="1200" dirty="0" err="1">
                          <a:solidFill>
                            <a:schemeClr val="tx1"/>
                          </a:solidFill>
                          <a:latin typeface="Coptic1" pitchFamily="2" charset="0"/>
                          <a:ea typeface="+mn-ea"/>
                          <a:cs typeface="+mn-cs"/>
                        </a:rPr>
                        <a:t>akjempensini</a:t>
                      </a:r>
                      <a:r>
                        <a:rPr lang="fr-FR" sz="3400" b="0" i="0" kern="1200" dirty="0">
                          <a:solidFill>
                            <a:schemeClr val="tx1"/>
                          </a:solidFill>
                          <a:latin typeface="Coptic1" pitchFamily="2" charset="0"/>
                          <a:ea typeface="+mn-ea"/>
                          <a:cs typeface="+mn-cs"/>
                        </a:rPr>
                        <a:t> </a:t>
                      </a:r>
                      <a:r>
                        <a:rPr lang="fr-FR" sz="3400" b="0" i="0" kern="1200" dirty="0" err="1">
                          <a:solidFill>
                            <a:schemeClr val="tx1"/>
                          </a:solidFill>
                          <a:latin typeface="Coptic1" pitchFamily="2" charset="0"/>
                          <a:ea typeface="+mn-ea"/>
                          <a:cs typeface="+mn-cs"/>
                        </a:rPr>
                        <a:t>qen</a:t>
                      </a:r>
                      <a:r>
                        <a:rPr lang="fr-FR" sz="3400" b="0" i="0" kern="1200" dirty="0">
                          <a:solidFill>
                            <a:schemeClr val="tx1"/>
                          </a:solidFill>
                          <a:latin typeface="Coptic1" pitchFamily="2" charset="0"/>
                          <a:ea typeface="+mn-ea"/>
                          <a:cs typeface="+mn-cs"/>
                        </a:rPr>
                        <a:t> </a:t>
                      </a:r>
                      <a:r>
                        <a:rPr lang="fr-FR" sz="3400" b="0" i="0" kern="1200" dirty="0" err="1">
                          <a:solidFill>
                            <a:schemeClr val="tx1"/>
                          </a:solidFill>
                          <a:latin typeface="Coptic1" pitchFamily="2" charset="0"/>
                          <a:ea typeface="+mn-ea"/>
                          <a:cs typeface="+mn-cs"/>
                        </a:rPr>
                        <a:t>oumoun</a:t>
                      </a:r>
                      <a:r>
                        <a:rPr lang="fr-FR" sz="3400" b="0" i="0" kern="1200" dirty="0">
                          <a:solidFill>
                            <a:schemeClr val="tx1"/>
                          </a:solidFill>
                          <a:latin typeface="Coptic1" pitchFamily="2" charset="0"/>
                          <a:ea typeface="+mn-ea"/>
                          <a:cs typeface="+mn-cs"/>
                        </a:rPr>
                        <a:t> </a:t>
                      </a:r>
                      <a:r>
                        <a:rPr lang="fr-FR" sz="3400" b="0" i="0" kern="1200" dirty="0" err="1">
                          <a:solidFill>
                            <a:schemeClr val="tx1"/>
                          </a:solidFill>
                          <a:latin typeface="Coptic1" pitchFamily="2" charset="0"/>
                          <a:ea typeface="+mn-ea"/>
                          <a:cs typeface="+mn-cs"/>
                        </a:rPr>
                        <a:t>e~bol</a:t>
                      </a:r>
                      <a:r>
                        <a:rPr lang="fr-FR" sz="3400" b="0" i="0" kern="1200" dirty="0">
                          <a:solidFill>
                            <a:schemeClr val="tx1"/>
                          </a:solidFill>
                          <a:latin typeface="Coptic1" pitchFamily="2" charset="0"/>
                          <a:ea typeface="+mn-ea"/>
                          <a:cs typeface="+mn-cs"/>
                        </a:rPr>
                        <a:t> </a:t>
                      </a:r>
                      <a:r>
                        <a:rPr lang="fr-FR" sz="3400" b="0" i="0" kern="1200" dirty="0" err="1">
                          <a:solidFill>
                            <a:schemeClr val="tx1"/>
                          </a:solidFill>
                          <a:latin typeface="Coptic1" pitchFamily="2" charset="0"/>
                          <a:ea typeface="+mn-ea"/>
                          <a:cs typeface="+mn-cs"/>
                        </a:rPr>
                        <a:t>hiten</a:t>
                      </a:r>
                      <a:r>
                        <a:rPr lang="fr-FR" sz="3400" b="0" i="0" kern="1200" dirty="0">
                          <a:solidFill>
                            <a:schemeClr val="tx1"/>
                          </a:solidFill>
                          <a:latin typeface="Coptic1" pitchFamily="2" charset="0"/>
                          <a:ea typeface="+mn-ea"/>
                          <a:cs typeface="+mn-cs"/>
                        </a:rPr>
                        <a:t> </a:t>
                      </a:r>
                      <a:r>
                        <a:rPr lang="fr-FR" sz="3400" b="0" i="0" kern="1200" dirty="0" err="1">
                          <a:solidFill>
                            <a:schemeClr val="tx1"/>
                          </a:solidFill>
                          <a:latin typeface="Coptic1" pitchFamily="2" charset="0"/>
                          <a:ea typeface="+mn-ea"/>
                          <a:cs typeface="+mn-cs"/>
                        </a:rPr>
                        <a:t>nekp~rov</a:t>
                      </a:r>
                      <a:r>
                        <a:rPr lang="fr-FR" sz="3400" b="0" i="0" kern="1200" dirty="0">
                          <a:solidFill>
                            <a:schemeClr val="tx1"/>
                          </a:solidFill>
                          <a:latin typeface="Coptic1" pitchFamily="2" charset="0"/>
                          <a:ea typeface="+mn-ea"/>
                          <a:cs typeface="+mn-cs"/>
                        </a:rPr>
                        <a:t>/t/c </a:t>
                      </a:r>
                      <a:r>
                        <a:rPr lang="fr-FR" sz="3400" b="0" i="0" kern="1200" dirty="0" err="1">
                          <a:solidFill>
                            <a:schemeClr val="tx1"/>
                          </a:solidFill>
                          <a:latin typeface="Coptic1" pitchFamily="2" charset="0"/>
                          <a:ea typeface="+mn-ea"/>
                          <a:cs typeface="+mn-cs"/>
                        </a:rPr>
                        <a:t>ey#u</a:t>
                      </a:r>
                      <a:r>
                        <a:rPr lang="fr-FR" sz="3400" b="0" i="0" kern="1200" dirty="0">
                          <a:solidFill>
                            <a:schemeClr val="tx1"/>
                          </a:solidFill>
                          <a:latin typeface="Coptic1" pitchFamily="2" charset="0"/>
                          <a:ea typeface="+mn-ea"/>
                          <a:cs typeface="+mn-cs"/>
                        </a:rPr>
                        <a:t>#.</a:t>
                      </a:r>
                    </a:p>
                    <a:p>
                      <a:pPr marL="0" marR="0" lvl="0" indent="0" algn="just" defTabSz="914400" rtl="0" eaLnBrk="1" fontAlgn="base" latinLnBrk="0" hangingPunct="1">
                        <a:lnSpc>
                          <a:spcPct val="100000"/>
                        </a:lnSpc>
                        <a:spcBef>
                          <a:spcPts val="0"/>
                        </a:spcBef>
                        <a:spcAft>
                          <a:spcPct val="0"/>
                        </a:spcAft>
                        <a:buClrTx/>
                        <a:buSzTx/>
                        <a:buFontTx/>
                        <a:buNone/>
                        <a:tabLst/>
                      </a:pPr>
                      <a:r>
                        <a:rPr lang="fr-FR" sz="3400" b="0" i="0" kern="1200" dirty="0" err="1">
                          <a:solidFill>
                            <a:schemeClr val="tx1"/>
                          </a:solidFill>
                          <a:latin typeface="Coptic1" pitchFamily="2" charset="0"/>
                          <a:ea typeface="+mn-ea"/>
                          <a:cs typeface="+mn-cs"/>
                        </a:rPr>
                        <a:t>Ouoh</a:t>
                      </a:r>
                      <a:r>
                        <a:rPr lang="fr-FR" sz="3400" b="0" i="0" kern="1200" dirty="0">
                          <a:solidFill>
                            <a:schemeClr val="tx1"/>
                          </a:solidFill>
                          <a:latin typeface="Coptic1" pitchFamily="2" charset="0"/>
                          <a:ea typeface="+mn-ea"/>
                          <a:cs typeface="+mn-cs"/>
                        </a:rPr>
                        <a:t> </a:t>
                      </a:r>
                      <a:r>
                        <a:rPr lang="fr-FR" sz="3400" b="0" i="0" kern="1200" dirty="0" err="1">
                          <a:solidFill>
                            <a:schemeClr val="tx1"/>
                          </a:solidFill>
                          <a:latin typeface="Coptic1" pitchFamily="2" charset="0"/>
                          <a:ea typeface="+mn-ea"/>
                          <a:cs typeface="+mn-cs"/>
                        </a:rPr>
                        <a:t>qen</a:t>
                      </a:r>
                      <a:r>
                        <a:rPr lang="fr-FR" sz="3400" b="0" i="0" kern="1200" dirty="0">
                          <a:solidFill>
                            <a:schemeClr val="tx1"/>
                          </a:solidFill>
                          <a:latin typeface="Coptic1" pitchFamily="2" charset="0"/>
                          <a:ea typeface="+mn-ea"/>
                          <a:cs typeface="+mn-cs"/>
                        </a:rPr>
                        <a:t> </a:t>
                      </a:r>
                      <a:r>
                        <a:rPr lang="fr-FR" sz="3400" b="0" i="0" kern="1200" dirty="0" err="1">
                          <a:solidFill>
                            <a:schemeClr val="tx1"/>
                          </a:solidFill>
                          <a:latin typeface="Coptic1" pitchFamily="2" charset="0"/>
                          <a:ea typeface="+mn-ea"/>
                          <a:cs typeface="+mn-cs"/>
                        </a:rPr>
                        <a:t>t~qae</a:t>
                      </a:r>
                      <a:r>
                        <a:rPr lang="fr-FR" sz="3400" b="0" i="0" kern="1200" dirty="0">
                          <a:solidFill>
                            <a:schemeClr val="tx1"/>
                          </a:solidFill>
                          <a:latin typeface="Coptic1" pitchFamily="2" charset="0"/>
                          <a:ea typeface="+mn-ea"/>
                          <a:cs typeface="+mn-cs"/>
                        </a:rPr>
                        <a:t>~ </a:t>
                      </a:r>
                      <a:r>
                        <a:rPr lang="fr-FR" sz="3400" b="0" i="0" kern="1200" dirty="0" err="1">
                          <a:solidFill>
                            <a:schemeClr val="tx1"/>
                          </a:solidFill>
                          <a:latin typeface="Coptic1" pitchFamily="2" charset="0"/>
                          <a:ea typeface="+mn-ea"/>
                          <a:cs typeface="+mn-cs"/>
                        </a:rPr>
                        <a:t>n~te</a:t>
                      </a:r>
                      <a:r>
                        <a:rPr lang="fr-FR" sz="3400" b="0" i="0" kern="1200" dirty="0">
                          <a:solidFill>
                            <a:schemeClr val="tx1"/>
                          </a:solidFill>
                          <a:latin typeface="Coptic1" pitchFamily="2" charset="0"/>
                          <a:ea typeface="+mn-ea"/>
                          <a:cs typeface="+mn-cs"/>
                        </a:rPr>
                        <a:t> </a:t>
                      </a:r>
                      <a:r>
                        <a:rPr lang="fr-FR" sz="3400" b="0" i="0" kern="1200" dirty="0" err="1">
                          <a:solidFill>
                            <a:schemeClr val="tx1"/>
                          </a:solidFill>
                          <a:latin typeface="Coptic1" pitchFamily="2" charset="0"/>
                          <a:ea typeface="+mn-ea"/>
                          <a:cs typeface="+mn-cs"/>
                        </a:rPr>
                        <a:t>nie~hoou</a:t>
                      </a:r>
                      <a:r>
                        <a:rPr lang="fr-FR" sz="3400" b="0" i="0" kern="1200" dirty="0">
                          <a:solidFill>
                            <a:schemeClr val="tx1"/>
                          </a:solidFill>
                          <a:latin typeface="Coptic1" pitchFamily="2" charset="0"/>
                          <a:ea typeface="+mn-ea"/>
                          <a:cs typeface="+mn-cs"/>
                        </a:rPr>
                        <a:t> </a:t>
                      </a:r>
                      <a:r>
                        <a:rPr lang="fr-FR" sz="3400" b="0" i="0" kern="1200" dirty="0" err="1">
                          <a:solidFill>
                            <a:schemeClr val="tx1"/>
                          </a:solidFill>
                          <a:latin typeface="Coptic1" pitchFamily="2" charset="0"/>
                          <a:ea typeface="+mn-ea"/>
                          <a:cs typeface="+mn-cs"/>
                        </a:rPr>
                        <a:t>akouwnh</a:t>
                      </a:r>
                      <a:r>
                        <a:rPr lang="fr-FR" sz="3400" b="0" i="0" kern="1200" dirty="0">
                          <a:solidFill>
                            <a:schemeClr val="tx1"/>
                          </a:solidFill>
                          <a:latin typeface="Coptic1" pitchFamily="2" charset="0"/>
                          <a:ea typeface="+mn-ea"/>
                          <a:cs typeface="+mn-cs"/>
                        </a:rPr>
                        <a:t> nan </a:t>
                      </a:r>
                      <a:r>
                        <a:rPr lang="fr-FR" sz="3400" b="0" i="0" kern="1200" dirty="0" err="1">
                          <a:solidFill>
                            <a:schemeClr val="tx1"/>
                          </a:solidFill>
                          <a:latin typeface="Coptic1" pitchFamily="2" charset="0"/>
                          <a:ea typeface="+mn-ea"/>
                          <a:cs typeface="+mn-cs"/>
                        </a:rPr>
                        <a:t>e~bol</a:t>
                      </a:r>
                      <a:r>
                        <a:rPr lang="fr-FR" sz="3400" b="0" i="0" kern="1200" dirty="0">
                          <a:solidFill>
                            <a:schemeClr val="tx1"/>
                          </a:solidFill>
                          <a:latin typeface="Coptic1" pitchFamily="2" charset="0"/>
                          <a:ea typeface="+mn-ea"/>
                          <a:cs typeface="+mn-cs"/>
                        </a:rPr>
                        <a:t>: </a:t>
                      </a:r>
                      <a:r>
                        <a:rPr lang="fr-FR" sz="3400" b="0" i="0" kern="1200" dirty="0" err="1">
                          <a:solidFill>
                            <a:schemeClr val="tx1"/>
                          </a:solidFill>
                          <a:latin typeface="Coptic1" pitchFamily="2" charset="0"/>
                          <a:ea typeface="+mn-ea"/>
                          <a:cs typeface="+mn-cs"/>
                        </a:rPr>
                        <a:t>a~non</a:t>
                      </a:r>
                      <a:r>
                        <a:rPr lang="fr-FR" sz="3400" b="0" i="0" kern="1200" dirty="0">
                          <a:solidFill>
                            <a:schemeClr val="tx1"/>
                          </a:solidFill>
                          <a:latin typeface="Coptic1" pitchFamily="2" charset="0"/>
                          <a:ea typeface="+mn-ea"/>
                          <a:cs typeface="+mn-cs"/>
                        </a:rPr>
                        <a:t> </a:t>
                      </a:r>
                      <a:r>
                        <a:rPr lang="fr-FR" sz="3400" b="0" i="0" kern="1200" dirty="0" err="1">
                          <a:solidFill>
                            <a:schemeClr val="tx1"/>
                          </a:solidFill>
                          <a:latin typeface="Coptic1" pitchFamily="2" charset="0"/>
                          <a:ea typeface="+mn-ea"/>
                          <a:cs typeface="+mn-cs"/>
                        </a:rPr>
                        <a:t>qa</a:t>
                      </a:r>
                      <a:r>
                        <a:rPr lang="fr-FR" sz="3400" b="0" i="0" kern="1200" dirty="0">
                          <a:solidFill>
                            <a:schemeClr val="tx1"/>
                          </a:solidFill>
                          <a:latin typeface="Coptic1" pitchFamily="2" charset="0"/>
                          <a:ea typeface="+mn-ea"/>
                          <a:cs typeface="+mn-cs"/>
                        </a:rPr>
                        <a:t> n/</a:t>
                      </a:r>
                      <a:r>
                        <a:rPr lang="fr-FR" sz="3400" b="0" i="0" kern="1200" dirty="0" err="1">
                          <a:solidFill>
                            <a:schemeClr val="tx1"/>
                          </a:solidFill>
                          <a:latin typeface="Coptic1" pitchFamily="2" charset="0"/>
                          <a:ea typeface="+mn-ea"/>
                          <a:cs typeface="+mn-cs"/>
                        </a:rPr>
                        <a:t>ethemci</a:t>
                      </a:r>
                      <a:r>
                        <a:rPr lang="fr-FR" sz="3400" b="0" i="0" kern="1200" dirty="0">
                          <a:solidFill>
                            <a:schemeClr val="tx1"/>
                          </a:solidFill>
                          <a:latin typeface="Coptic1" pitchFamily="2" charset="0"/>
                          <a:ea typeface="+mn-ea"/>
                          <a:cs typeface="+mn-cs"/>
                        </a:rPr>
                        <a:t> </a:t>
                      </a:r>
                      <a:r>
                        <a:rPr lang="fr-FR" sz="3400" b="0" i="0" kern="1200" dirty="0" err="1">
                          <a:solidFill>
                            <a:schemeClr val="tx1"/>
                          </a:solidFill>
                          <a:latin typeface="Coptic1" pitchFamily="2" charset="0"/>
                          <a:ea typeface="+mn-ea"/>
                          <a:cs typeface="+mn-cs"/>
                        </a:rPr>
                        <a:t>qen</a:t>
                      </a:r>
                      <a:r>
                        <a:rPr lang="fr-FR" sz="3400" b="0" i="0" kern="1200" dirty="0">
                          <a:solidFill>
                            <a:schemeClr val="tx1"/>
                          </a:solidFill>
                          <a:latin typeface="Coptic1" pitchFamily="2" charset="0"/>
                          <a:ea typeface="+mn-ea"/>
                          <a:cs typeface="+mn-cs"/>
                        </a:rPr>
                        <a:t> p~,</a:t>
                      </a:r>
                      <a:r>
                        <a:rPr lang="fr-FR" sz="3400" b="0" i="0" kern="1200" dirty="0" err="1">
                          <a:solidFill>
                            <a:schemeClr val="tx1"/>
                          </a:solidFill>
                          <a:latin typeface="Coptic1" pitchFamily="2" charset="0"/>
                          <a:ea typeface="+mn-ea"/>
                          <a:cs typeface="+mn-cs"/>
                        </a:rPr>
                        <a:t>aki</a:t>
                      </a:r>
                      <a:r>
                        <a:rPr lang="fr-FR" sz="3400" b="0" i="0" kern="1200" dirty="0">
                          <a:solidFill>
                            <a:schemeClr val="tx1"/>
                          </a:solidFill>
                          <a:latin typeface="Coptic1" pitchFamily="2" charset="0"/>
                          <a:ea typeface="+mn-ea"/>
                          <a:cs typeface="+mn-cs"/>
                        </a:rPr>
                        <a:t> nem </a:t>
                      </a:r>
                      <a:r>
                        <a:rPr lang="fr-FR" sz="3400" b="0" i="0" kern="1200" dirty="0" err="1">
                          <a:solidFill>
                            <a:schemeClr val="tx1"/>
                          </a:solidFill>
                          <a:latin typeface="Coptic1" pitchFamily="2" charset="0"/>
                          <a:ea typeface="+mn-ea"/>
                          <a:cs typeface="+mn-cs"/>
                        </a:rPr>
                        <a:t>t~q</a:t>
                      </a:r>
                      <a:r>
                        <a:rPr lang="fr-FR" sz="3400" b="0" i="0" kern="1200" dirty="0">
                          <a:solidFill>
                            <a:schemeClr val="tx1"/>
                          </a:solidFill>
                          <a:latin typeface="Coptic1" pitchFamily="2" charset="0"/>
                          <a:ea typeface="+mn-ea"/>
                          <a:cs typeface="+mn-cs"/>
                        </a:rPr>
                        <a:t>/</a:t>
                      </a:r>
                      <a:r>
                        <a:rPr lang="fr-FR" sz="3400" b="0" i="0" kern="1200" dirty="0" err="1">
                          <a:solidFill>
                            <a:schemeClr val="tx1"/>
                          </a:solidFill>
                          <a:latin typeface="Coptic1" pitchFamily="2" charset="0"/>
                          <a:ea typeface="+mn-ea"/>
                          <a:cs typeface="+mn-cs"/>
                        </a:rPr>
                        <a:t>ibi</a:t>
                      </a:r>
                      <a:r>
                        <a:rPr lang="fr-FR" sz="3400" b="0" i="0" kern="1200" dirty="0">
                          <a:solidFill>
                            <a:schemeClr val="tx1"/>
                          </a:solidFill>
                          <a:latin typeface="Coptic1" pitchFamily="2" charset="0"/>
                          <a:ea typeface="+mn-ea"/>
                          <a:cs typeface="+mn-cs"/>
                        </a:rPr>
                        <a:t> </a:t>
                      </a:r>
                      <a:r>
                        <a:rPr lang="fr-FR" sz="3400" b="0" i="0" kern="1200" dirty="0" err="1">
                          <a:solidFill>
                            <a:schemeClr val="tx1"/>
                          </a:solidFill>
                          <a:latin typeface="Coptic1" pitchFamily="2" charset="0"/>
                          <a:ea typeface="+mn-ea"/>
                          <a:cs typeface="+mn-cs"/>
                        </a:rPr>
                        <a:t>m~v~mou</a:t>
                      </a:r>
                      <a:r>
                        <a:rPr lang="fr-FR" sz="3400" b="0" i="0" kern="1200" dirty="0">
                          <a:solidFill>
                            <a:schemeClr val="tx1"/>
                          </a:solidFill>
                          <a:latin typeface="Coptic1" pitchFamily="2" charset="0"/>
                          <a:ea typeface="+mn-ea"/>
                          <a:cs typeface="+mn-cs"/>
                        </a:rPr>
                        <a:t>.</a:t>
                      </a:r>
                      <a:endParaRPr kumimoji="0" lang="en-US" sz="3400" b="0" i="0" u="none" strike="noStrike" cap="none" normalizeH="0" baseline="0" dirty="0">
                        <a:ln>
                          <a:noFill/>
                        </a:ln>
                        <a:solidFill>
                          <a:schemeClr val="tx1"/>
                        </a:solidFill>
                        <a:effectLst/>
                        <a:latin typeface="Coptic1" pitchFamily="2" charset="0"/>
                        <a:cs typeface="Arial" charset="0"/>
                      </a:endParaRPr>
                    </a:p>
                  </a:txBody>
                  <a:tcPr marL="121920" marR="121920" horzOverflow="overflow">
                    <a:lnL cap="flat">
                      <a:noFill/>
                    </a:lnL>
                    <a:lnR>
                      <a:noFill/>
                    </a:lnR>
                    <a:lnT cap="flat">
                      <a:noFill/>
                    </a:lnT>
                    <a:lnB cap="flat">
                      <a:noFill/>
                    </a:lnB>
                    <a:lnTlToBr>
                      <a:noFill/>
                    </a:lnTlToBr>
                    <a:lnBlToTr>
                      <a:noFill/>
                    </a:lnBlToTr>
                    <a:noFill/>
                  </a:tcPr>
                </a:tc>
                <a:tc>
                  <a:txBody>
                    <a:bodyPr/>
                    <a:lstStyle/>
                    <a:p>
                      <a:pPr marL="0" marR="0" lvl="0" indent="0" algn="just" defTabSz="914400" rtl="0" eaLnBrk="1" fontAlgn="base" latinLnBrk="0" hangingPunct="1">
                        <a:lnSpc>
                          <a:spcPct val="100000"/>
                        </a:lnSpc>
                        <a:spcBef>
                          <a:spcPct val="20000"/>
                        </a:spcBef>
                        <a:spcAft>
                          <a:spcPct val="0"/>
                        </a:spcAft>
                        <a:buClrTx/>
                        <a:buSzTx/>
                        <a:buFontTx/>
                        <a:buNone/>
                        <a:tabLst/>
                      </a:pPr>
                      <a:r>
                        <a:rPr kumimoji="0" lang="fr-CA" sz="3200" b="0" i="0" u="none" strike="noStrike" cap="none" normalizeH="0" baseline="0" dirty="0">
                          <a:ln>
                            <a:noFill/>
                          </a:ln>
                          <a:solidFill>
                            <a:schemeClr val="tx1"/>
                          </a:solidFill>
                          <a:effectLst/>
                          <a:latin typeface="Arial" charset="0"/>
                          <a:cs typeface="Arial" charset="0"/>
                        </a:rPr>
                        <a:t>Cependant, Tu ne nous as pas abandonné éternellement, mais Tu nous as visités par Tes saints prophètes. Et  à la fin des temps Tu nous es apparu, à nous qui étions assis dans les ténèbres à l’ombre de la mort, </a:t>
                      </a:r>
                      <a:endParaRPr kumimoji="0" lang="en-US" sz="3200" b="0" i="0" u="none" strike="noStrike" cap="none" normalizeH="0" baseline="0" dirty="0">
                        <a:ln>
                          <a:noFill/>
                        </a:ln>
                        <a:solidFill>
                          <a:schemeClr val="tx1"/>
                        </a:solidFill>
                        <a:effectLst/>
                        <a:latin typeface="Arial" charset="0"/>
                        <a:cs typeface="Arial" charset="0"/>
                      </a:endParaRPr>
                    </a:p>
                  </a:txBody>
                  <a:tcPr marL="121920" marR="121920" horzOverflow="overflow">
                    <a:lnL cap="flat">
                      <a:noFill/>
                    </a:lnL>
                    <a:lnR>
                      <a:noFill/>
                    </a:lnR>
                    <a:lnT cap="flat">
                      <a:noFill/>
                    </a:lnT>
                    <a:lnB cap="flat">
                      <a:noFill/>
                    </a:lnB>
                    <a:lnTlToBr>
                      <a:noFill/>
                    </a:lnTlToBr>
                    <a:lnBlToTr>
                      <a:noFill/>
                    </a:lnBlToTr>
                    <a:noFill/>
                  </a:tcPr>
                </a:tc>
                <a:tc>
                  <a:txBody>
                    <a:bodyPr/>
                    <a:lstStyle/>
                    <a:p>
                      <a:pPr marL="0" marR="0" lvl="0" indent="0" algn="just" defTabSz="914400" rtl="1" eaLnBrk="1" fontAlgn="base" latinLnBrk="0" hangingPunct="1">
                        <a:lnSpc>
                          <a:spcPct val="100000"/>
                        </a:lnSpc>
                        <a:spcBef>
                          <a:spcPct val="20000"/>
                        </a:spcBef>
                        <a:spcAft>
                          <a:spcPct val="0"/>
                        </a:spcAft>
                        <a:buClrTx/>
                        <a:buSzTx/>
                        <a:buFontTx/>
                        <a:buNone/>
                        <a:tabLst/>
                      </a:pPr>
                      <a:r>
                        <a:rPr kumimoji="0" lang="ar-SA" sz="3700" b="0" i="0" u="none" strike="noStrike" cap="none" normalizeH="0" baseline="0" dirty="0">
                          <a:ln>
                            <a:noFill/>
                          </a:ln>
                          <a:solidFill>
                            <a:schemeClr val="tx1"/>
                          </a:solidFill>
                          <a:effectLst/>
                          <a:latin typeface="Arial" charset="0"/>
                          <a:cs typeface="Arial" pitchFamily="34" charset="0"/>
                        </a:rPr>
                        <a:t>فلم تتركنا عنكَ أيضاً إلى الانقضاء. بل </a:t>
                      </a:r>
                      <a:r>
                        <a:rPr kumimoji="0" lang="ar-SA" sz="3700" b="0" i="0" u="none" strike="noStrike" cap="none" normalizeH="0" baseline="0" dirty="0" err="1">
                          <a:ln>
                            <a:noFill/>
                          </a:ln>
                          <a:solidFill>
                            <a:schemeClr val="tx1"/>
                          </a:solidFill>
                          <a:effectLst/>
                          <a:latin typeface="Arial" charset="0"/>
                          <a:cs typeface="Arial" pitchFamily="34" charset="0"/>
                        </a:rPr>
                        <a:t>تعهَّدتنا</a:t>
                      </a:r>
                      <a:r>
                        <a:rPr kumimoji="0" lang="ar-SA" sz="3700" b="0" i="0" u="none" strike="noStrike" cap="none" normalizeH="0" baseline="0" dirty="0">
                          <a:ln>
                            <a:noFill/>
                          </a:ln>
                          <a:solidFill>
                            <a:schemeClr val="tx1"/>
                          </a:solidFill>
                          <a:effectLst/>
                          <a:latin typeface="Arial" charset="0"/>
                          <a:cs typeface="Arial" pitchFamily="34" charset="0"/>
                        </a:rPr>
                        <a:t> دائماً بأنبيائِكَ</a:t>
                      </a:r>
                      <a:r>
                        <a:rPr kumimoji="0" lang="fr-FR" sz="3700" b="0" i="0" u="none" strike="noStrike" cap="none" normalizeH="0" baseline="0" dirty="0">
                          <a:ln>
                            <a:noFill/>
                          </a:ln>
                          <a:solidFill>
                            <a:schemeClr val="tx1"/>
                          </a:solidFill>
                          <a:effectLst/>
                          <a:latin typeface="Arial" charset="0"/>
                          <a:cs typeface="Arial" pitchFamily="34" charset="0"/>
                        </a:rPr>
                        <a:t> </a:t>
                      </a:r>
                      <a:r>
                        <a:rPr kumimoji="0" lang="ar-SA" sz="3700" b="0" i="0" u="none" strike="noStrike" cap="none" normalizeH="0" baseline="0" dirty="0">
                          <a:ln>
                            <a:noFill/>
                          </a:ln>
                          <a:solidFill>
                            <a:schemeClr val="tx1"/>
                          </a:solidFill>
                          <a:effectLst/>
                          <a:latin typeface="Arial" charset="0"/>
                          <a:cs typeface="Arial" pitchFamily="34" charset="0"/>
                        </a:rPr>
                        <a:t>القديسين،</a:t>
                      </a:r>
                      <a:r>
                        <a:rPr kumimoji="0" lang="ar-EG" sz="3700" b="0" i="0" u="none" strike="noStrike" cap="none" normalizeH="0" baseline="0" dirty="0">
                          <a:ln>
                            <a:noFill/>
                          </a:ln>
                          <a:solidFill>
                            <a:schemeClr val="tx1"/>
                          </a:solidFill>
                          <a:effectLst/>
                          <a:latin typeface="Arial" charset="0"/>
                          <a:cs typeface="Arial" pitchFamily="34" charset="0"/>
                        </a:rPr>
                        <a:t> </a:t>
                      </a:r>
                      <a:r>
                        <a:rPr kumimoji="0" lang="ar-SA" sz="3700" b="0" i="0" u="none" strike="noStrike" cap="none" normalizeH="0" baseline="0" dirty="0">
                          <a:ln>
                            <a:noFill/>
                          </a:ln>
                          <a:solidFill>
                            <a:schemeClr val="tx1"/>
                          </a:solidFill>
                          <a:effectLst/>
                          <a:latin typeface="Arial" charset="0"/>
                          <a:cs typeface="Arial" pitchFamily="34" charset="0"/>
                        </a:rPr>
                        <a:t>وفى آخر الأيام ظهرتَ لنا نحنُ الجُلوس </a:t>
                      </a:r>
                      <a:r>
                        <a:rPr kumimoji="0" lang="ar-SA" sz="3700" b="0" i="0" u="none" strike="noStrike" cap="none" normalizeH="0" baseline="0" dirty="0" err="1">
                          <a:ln>
                            <a:noFill/>
                          </a:ln>
                          <a:solidFill>
                            <a:schemeClr val="tx1"/>
                          </a:solidFill>
                          <a:effectLst/>
                          <a:latin typeface="Arial" charset="0"/>
                          <a:cs typeface="Arial" pitchFamily="34" charset="0"/>
                        </a:rPr>
                        <a:t>فى</a:t>
                      </a:r>
                      <a:r>
                        <a:rPr kumimoji="0" lang="ar-SA" sz="3700" b="0" i="0" u="none" strike="noStrike" cap="none" normalizeH="0" baseline="0" dirty="0">
                          <a:ln>
                            <a:noFill/>
                          </a:ln>
                          <a:solidFill>
                            <a:schemeClr val="tx1"/>
                          </a:solidFill>
                          <a:effectLst/>
                          <a:latin typeface="Arial" charset="0"/>
                          <a:cs typeface="Arial" pitchFamily="34" charset="0"/>
                        </a:rPr>
                        <a:t> الظلمةِ وظلال الموت</a:t>
                      </a:r>
                      <a:r>
                        <a:rPr kumimoji="0" lang="ar-EG" sz="3700" b="0" i="0" u="none" strike="noStrike" cap="none" normalizeH="0" baseline="0" dirty="0">
                          <a:ln>
                            <a:noFill/>
                          </a:ln>
                          <a:solidFill>
                            <a:schemeClr val="tx1"/>
                          </a:solidFill>
                          <a:effectLst/>
                          <a:latin typeface="Arial" charset="0"/>
                          <a:cs typeface="Arial" pitchFamily="34" charset="0"/>
                        </a:rPr>
                        <a:t> ،</a:t>
                      </a:r>
                      <a:endParaRPr kumimoji="0" lang="en-CA" sz="3700" b="0" i="0" u="none" strike="noStrike" cap="none" normalizeH="0" baseline="0" dirty="0">
                        <a:ln>
                          <a:noFill/>
                        </a:ln>
                        <a:solidFill>
                          <a:schemeClr val="tx1"/>
                        </a:solidFill>
                        <a:effectLst/>
                        <a:latin typeface="Arial" charset="0"/>
                        <a:cs typeface="Arial" pitchFamily="34" charset="0"/>
                      </a:endParaRPr>
                    </a:p>
                  </a:txBody>
                  <a:tcPr marL="121920" marR="121920" horzOverflow="overflow">
                    <a:lnL>
                      <a:noFill/>
                    </a:lnL>
                    <a:lnR cap="flat">
                      <a:noFill/>
                    </a:lnR>
                    <a:lnT cap="flat">
                      <a:noFill/>
                    </a:lnT>
                    <a:lnB cap="flat">
                      <a:noFill/>
                    </a:lnB>
                    <a:lnTlToBr>
                      <a:noFill/>
                    </a:lnTlToBr>
                    <a:lnBlToTr>
                      <a:noFill/>
                    </a:lnBlToTr>
                    <a:noFill/>
                  </a:tcPr>
                </a:tc>
                <a:extLst>
                  <a:ext uri="{0D108BD9-81ED-4DB2-BD59-A6C34878D82A}">
                    <a16:rowId xmlns:a16="http://schemas.microsoft.com/office/drawing/2014/main" val="10000"/>
                  </a:ext>
                </a:extLst>
              </a:tr>
            </a:tbl>
          </a:graphicData>
        </a:graphic>
      </p:graphicFrame>
    </p:spTree>
  </p:cSld>
  <p:clrMapOvr>
    <a:masterClrMapping/>
  </p:clrMapOvr>
  <p:transition/>
</p:sld>
</file>

<file path=ppt/slides/slide8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642200" name="Group 88"/>
          <p:cNvGraphicFramePr>
            <a:graphicFrameLocks noGrp="1"/>
          </p:cNvGraphicFramePr>
          <p:nvPr>
            <p:ph/>
            <p:extLst>
              <p:ext uri="{D42A27DB-BD31-4B8C-83A1-F6EECF244321}">
                <p14:modId xmlns:p14="http://schemas.microsoft.com/office/powerpoint/2010/main" val="309028332"/>
              </p:ext>
            </p:extLst>
          </p:nvPr>
        </p:nvGraphicFramePr>
        <p:xfrm>
          <a:off x="335361" y="476672"/>
          <a:ext cx="11449272" cy="5650992"/>
        </p:xfrm>
        <a:graphic>
          <a:graphicData uri="http://schemas.openxmlformats.org/drawingml/2006/table">
            <a:tbl>
              <a:tblPr/>
              <a:tblGrid>
                <a:gridCol w="4184480">
                  <a:extLst>
                    <a:ext uri="{9D8B030D-6E8A-4147-A177-3AD203B41FA5}">
                      <a16:colId xmlns:a16="http://schemas.microsoft.com/office/drawing/2014/main" val="20000"/>
                    </a:ext>
                  </a:extLst>
                </a:gridCol>
                <a:gridCol w="3904825">
                  <a:extLst>
                    <a:ext uri="{9D8B030D-6E8A-4147-A177-3AD203B41FA5}">
                      <a16:colId xmlns:a16="http://schemas.microsoft.com/office/drawing/2014/main" val="20001"/>
                    </a:ext>
                  </a:extLst>
                </a:gridCol>
                <a:gridCol w="3359967">
                  <a:extLst>
                    <a:ext uri="{9D8B030D-6E8A-4147-A177-3AD203B41FA5}">
                      <a16:colId xmlns:a16="http://schemas.microsoft.com/office/drawing/2014/main" val="20002"/>
                    </a:ext>
                  </a:extLst>
                </a:gridCol>
              </a:tblGrid>
              <a:tr h="5544616">
                <a:tc>
                  <a:txBody>
                    <a:bodyPr/>
                    <a:lstStyle/>
                    <a:p>
                      <a:pPr marL="0" marR="0" lvl="0" indent="0" algn="just" defTabSz="914400" rtl="0" eaLnBrk="1" fontAlgn="base" latinLnBrk="0" hangingPunct="1">
                        <a:lnSpc>
                          <a:spcPct val="100000"/>
                        </a:lnSpc>
                        <a:spcBef>
                          <a:spcPct val="20000"/>
                        </a:spcBef>
                        <a:spcAft>
                          <a:spcPct val="0"/>
                        </a:spcAft>
                        <a:buClrTx/>
                        <a:buSzTx/>
                        <a:buFontTx/>
                        <a:buNone/>
                        <a:tabLst/>
                      </a:pPr>
                      <a:r>
                        <a:rPr lang="fr-FR" sz="3200" b="0" i="0" kern="1200" dirty="0" err="1">
                          <a:solidFill>
                            <a:schemeClr val="tx1"/>
                          </a:solidFill>
                          <a:latin typeface="Coptic1" pitchFamily="2" charset="0"/>
                          <a:ea typeface="+mn-ea"/>
                          <a:cs typeface="+mn-cs"/>
                        </a:rPr>
                        <a:t>Hiten</a:t>
                      </a:r>
                      <a:r>
                        <a:rPr lang="fr-FR" sz="3200" b="0" i="0" kern="1200" dirty="0">
                          <a:solidFill>
                            <a:schemeClr val="tx1"/>
                          </a:solidFill>
                          <a:latin typeface="Coptic1" pitchFamily="2" charset="0"/>
                          <a:ea typeface="+mn-ea"/>
                          <a:cs typeface="+mn-cs"/>
                        </a:rPr>
                        <a:t> </a:t>
                      </a:r>
                      <a:r>
                        <a:rPr lang="fr-FR" sz="3200" b="0" i="0" kern="1200" dirty="0" err="1">
                          <a:solidFill>
                            <a:schemeClr val="tx1"/>
                          </a:solidFill>
                          <a:latin typeface="Coptic1" pitchFamily="2" charset="0"/>
                          <a:ea typeface="+mn-ea"/>
                          <a:cs typeface="+mn-cs"/>
                        </a:rPr>
                        <a:t>pekmonogen</a:t>
                      </a:r>
                      <a:r>
                        <a:rPr lang="fr-FR" sz="3200" b="0" i="0" kern="1200" dirty="0">
                          <a:solidFill>
                            <a:schemeClr val="tx1"/>
                          </a:solidFill>
                          <a:latin typeface="Coptic1" pitchFamily="2" charset="0"/>
                          <a:ea typeface="+mn-ea"/>
                          <a:cs typeface="+mn-cs"/>
                        </a:rPr>
                        <a:t>/c </a:t>
                      </a:r>
                      <a:r>
                        <a:rPr lang="fr-FR" sz="3200" b="0" i="0" kern="1200" dirty="0" err="1">
                          <a:solidFill>
                            <a:schemeClr val="tx1"/>
                          </a:solidFill>
                          <a:latin typeface="Coptic1" pitchFamily="2" charset="0"/>
                          <a:ea typeface="+mn-ea"/>
                          <a:cs typeface="+mn-cs"/>
                        </a:rPr>
                        <a:t>n~S</a:t>
                      </a:r>
                      <a:r>
                        <a:rPr lang="fr-FR" sz="3200" b="0" i="0" kern="1200" dirty="0">
                          <a:solidFill>
                            <a:schemeClr val="tx1"/>
                          </a:solidFill>
                          <a:latin typeface="Coptic1" pitchFamily="2" charset="0"/>
                          <a:ea typeface="+mn-ea"/>
                          <a:cs typeface="+mn-cs"/>
                        </a:rPr>
                        <a:t>/ri </a:t>
                      </a:r>
                      <a:r>
                        <a:rPr lang="fr-FR" sz="3200" b="0" i="0" kern="1200" dirty="0" err="1">
                          <a:solidFill>
                            <a:schemeClr val="tx1"/>
                          </a:solidFill>
                          <a:latin typeface="Coptic1" pitchFamily="2" charset="0"/>
                          <a:ea typeface="+mn-ea"/>
                          <a:cs typeface="+mn-cs"/>
                        </a:rPr>
                        <a:t>peno#c</a:t>
                      </a:r>
                      <a:r>
                        <a:rPr lang="fr-FR" sz="3200" b="0" i="0" kern="1200" dirty="0">
                          <a:solidFill>
                            <a:schemeClr val="tx1"/>
                          </a:solidFill>
                          <a:latin typeface="Coptic1" pitchFamily="2" charset="0"/>
                          <a:ea typeface="+mn-ea"/>
                          <a:cs typeface="+mn-cs"/>
                        </a:rPr>
                        <a:t># </a:t>
                      </a:r>
                      <a:r>
                        <a:rPr lang="fr-FR" sz="3200" b="0" i="0" kern="1200" dirty="0" err="1">
                          <a:solidFill>
                            <a:schemeClr val="tx1"/>
                          </a:solidFill>
                          <a:latin typeface="Coptic1" pitchFamily="2" charset="0"/>
                          <a:ea typeface="+mn-ea"/>
                          <a:cs typeface="+mn-cs"/>
                        </a:rPr>
                        <a:t>ouoh</a:t>
                      </a:r>
                      <a:r>
                        <a:rPr lang="fr-FR" sz="3200" b="0" i="0" kern="1200" dirty="0">
                          <a:solidFill>
                            <a:schemeClr val="tx1"/>
                          </a:solidFill>
                          <a:latin typeface="Coptic1" pitchFamily="2" charset="0"/>
                          <a:ea typeface="+mn-ea"/>
                          <a:cs typeface="+mn-cs"/>
                        </a:rPr>
                        <a:t> </a:t>
                      </a:r>
                      <a:r>
                        <a:rPr lang="fr-FR" sz="3200" b="0" i="0" kern="1200" dirty="0" err="1">
                          <a:solidFill>
                            <a:schemeClr val="tx1"/>
                          </a:solidFill>
                          <a:latin typeface="Coptic1" pitchFamily="2" charset="0"/>
                          <a:ea typeface="+mn-ea"/>
                          <a:cs typeface="+mn-cs"/>
                        </a:rPr>
                        <a:t>pennou</a:t>
                      </a:r>
                      <a:r>
                        <a:rPr lang="fr-FR" sz="3200" b="0" i="0" kern="1200" dirty="0">
                          <a:solidFill>
                            <a:schemeClr val="tx1"/>
                          </a:solidFill>
                          <a:latin typeface="Coptic1" pitchFamily="2" charset="0"/>
                          <a:ea typeface="+mn-ea"/>
                          <a:cs typeface="+mn-cs"/>
                        </a:rPr>
                        <a:t>] </a:t>
                      </a:r>
                      <a:r>
                        <a:rPr lang="fr-FR" sz="3200" b="0" i="0" kern="1200" dirty="0" err="1">
                          <a:solidFill>
                            <a:schemeClr val="tx1"/>
                          </a:solidFill>
                          <a:latin typeface="Coptic1" pitchFamily="2" charset="0"/>
                          <a:ea typeface="+mn-ea"/>
                          <a:cs typeface="+mn-cs"/>
                        </a:rPr>
                        <a:t>ouoh</a:t>
                      </a:r>
                      <a:r>
                        <a:rPr lang="fr-FR" sz="3200" b="0" i="0" kern="1200" dirty="0">
                          <a:solidFill>
                            <a:schemeClr val="tx1"/>
                          </a:solidFill>
                          <a:latin typeface="Coptic1" pitchFamily="2" charset="0"/>
                          <a:ea typeface="+mn-ea"/>
                          <a:cs typeface="+mn-cs"/>
                        </a:rPr>
                        <a:t> </a:t>
                      </a:r>
                      <a:r>
                        <a:rPr lang="fr-FR" sz="3200" b="0" i="0" kern="1200" dirty="0" err="1">
                          <a:solidFill>
                            <a:schemeClr val="tx1"/>
                          </a:solidFill>
                          <a:latin typeface="Coptic1" pitchFamily="2" charset="0"/>
                          <a:ea typeface="+mn-ea"/>
                          <a:cs typeface="+mn-cs"/>
                        </a:rPr>
                        <a:t>Pencw#r</a:t>
                      </a:r>
                      <a:r>
                        <a:rPr lang="fr-FR" sz="3200" b="0" i="0" kern="1200" dirty="0">
                          <a:solidFill>
                            <a:schemeClr val="tx1"/>
                          </a:solidFill>
                          <a:latin typeface="Coptic1" pitchFamily="2" charset="0"/>
                          <a:ea typeface="+mn-ea"/>
                          <a:cs typeface="+mn-cs"/>
                        </a:rPr>
                        <a:t># I/#</a:t>
                      </a:r>
                      <a:r>
                        <a:rPr lang="fr-FR" sz="3200" b="0" i="0" kern="1200" dirty="0" err="1">
                          <a:solidFill>
                            <a:schemeClr val="tx1"/>
                          </a:solidFill>
                          <a:latin typeface="Coptic1" pitchFamily="2" charset="0"/>
                          <a:ea typeface="+mn-ea"/>
                          <a:cs typeface="+mn-cs"/>
                        </a:rPr>
                        <a:t>c#</a:t>
                      </a:r>
                      <a:r>
                        <a:rPr lang="fr-FR" sz="3200" b="0" i="0" kern="1200" dirty="0">
                          <a:solidFill>
                            <a:schemeClr val="tx1"/>
                          </a:solidFill>
                          <a:latin typeface="Coptic1" pitchFamily="2" charset="0"/>
                          <a:ea typeface="+mn-ea"/>
                          <a:cs typeface="+mn-cs"/>
                        </a:rPr>
                        <a:t> </a:t>
                      </a:r>
                      <a:r>
                        <a:rPr lang="fr-FR" sz="3200" b="0" i="0" kern="1200" dirty="0" err="1">
                          <a:solidFill>
                            <a:schemeClr val="tx1"/>
                          </a:solidFill>
                          <a:latin typeface="Coptic1" pitchFamily="2" charset="0"/>
                          <a:ea typeface="+mn-ea"/>
                          <a:cs typeface="+mn-cs"/>
                        </a:rPr>
                        <a:t>P,#c</a:t>
                      </a:r>
                      <a:r>
                        <a:rPr lang="fr-FR" sz="3200" b="0" i="0" kern="1200" dirty="0">
                          <a:solidFill>
                            <a:schemeClr val="tx1"/>
                          </a:solidFill>
                          <a:latin typeface="Coptic1" pitchFamily="2" charset="0"/>
                          <a:ea typeface="+mn-ea"/>
                          <a:cs typeface="+mn-cs"/>
                        </a:rPr>
                        <a:t>#. Vai </a:t>
                      </a:r>
                      <a:r>
                        <a:rPr lang="fr-FR" sz="3200" b="0" i="0" kern="1200" dirty="0" err="1">
                          <a:solidFill>
                            <a:schemeClr val="tx1"/>
                          </a:solidFill>
                          <a:latin typeface="Coptic1" pitchFamily="2" charset="0"/>
                          <a:ea typeface="+mn-ea"/>
                          <a:cs typeface="+mn-cs"/>
                        </a:rPr>
                        <a:t>e~te</a:t>
                      </a:r>
                      <a:r>
                        <a:rPr lang="fr-FR" sz="3200" b="0" i="0" kern="1200" dirty="0">
                          <a:solidFill>
                            <a:schemeClr val="tx1"/>
                          </a:solidFill>
                          <a:latin typeface="Coptic1" pitchFamily="2" charset="0"/>
                          <a:ea typeface="+mn-ea"/>
                          <a:cs typeface="+mn-cs"/>
                        </a:rPr>
                        <a:t> </a:t>
                      </a:r>
                      <a:r>
                        <a:rPr lang="fr-FR" sz="3200" b="0" i="0" kern="1200" dirty="0" err="1">
                          <a:solidFill>
                            <a:schemeClr val="tx1"/>
                          </a:solidFill>
                          <a:latin typeface="Coptic1" pitchFamily="2" charset="0"/>
                          <a:ea typeface="+mn-ea"/>
                          <a:cs typeface="+mn-cs"/>
                        </a:rPr>
                        <a:t>e~bolqen</a:t>
                      </a:r>
                      <a:r>
                        <a:rPr lang="fr-FR" sz="3200" b="0" i="0" kern="1200" dirty="0">
                          <a:solidFill>
                            <a:schemeClr val="tx1"/>
                          </a:solidFill>
                          <a:latin typeface="Coptic1" pitchFamily="2" charset="0"/>
                          <a:ea typeface="+mn-ea"/>
                          <a:cs typeface="+mn-cs"/>
                        </a:rPr>
                        <a:t> </a:t>
                      </a:r>
                      <a:r>
                        <a:rPr lang="fr-FR" sz="3200" b="0" i="0" kern="1200" dirty="0" err="1">
                          <a:solidFill>
                            <a:schemeClr val="tx1"/>
                          </a:solidFill>
                          <a:latin typeface="Coptic1" pitchFamily="2" charset="0"/>
                          <a:ea typeface="+mn-ea"/>
                          <a:cs typeface="+mn-cs"/>
                        </a:rPr>
                        <a:t>piP~n#a</a:t>
                      </a:r>
                      <a:r>
                        <a:rPr lang="fr-FR" sz="3200" b="0" i="0" kern="1200" dirty="0">
                          <a:solidFill>
                            <a:schemeClr val="tx1"/>
                          </a:solidFill>
                          <a:latin typeface="Coptic1" pitchFamily="2" charset="0"/>
                          <a:ea typeface="+mn-ea"/>
                          <a:cs typeface="+mn-cs"/>
                        </a:rPr>
                        <a:t># </a:t>
                      </a:r>
                      <a:r>
                        <a:rPr lang="fr-FR" sz="3200" b="0" i="0" kern="1200" dirty="0" err="1">
                          <a:solidFill>
                            <a:schemeClr val="tx1"/>
                          </a:solidFill>
                          <a:latin typeface="Coptic1" pitchFamily="2" charset="0"/>
                          <a:ea typeface="+mn-ea"/>
                          <a:cs typeface="+mn-cs"/>
                        </a:rPr>
                        <a:t>ey#u</a:t>
                      </a:r>
                      <a:r>
                        <a:rPr lang="fr-FR" sz="3200" b="0" i="0" kern="1200" dirty="0">
                          <a:solidFill>
                            <a:schemeClr val="tx1"/>
                          </a:solidFill>
                          <a:latin typeface="Coptic1" pitchFamily="2" charset="0"/>
                          <a:ea typeface="+mn-ea"/>
                          <a:cs typeface="+mn-cs"/>
                        </a:rPr>
                        <a:t># nem </a:t>
                      </a:r>
                      <a:r>
                        <a:rPr lang="fr-FR" sz="3200" b="0" i="0" kern="1200" dirty="0" err="1">
                          <a:solidFill>
                            <a:schemeClr val="tx1"/>
                          </a:solidFill>
                          <a:latin typeface="Coptic1" pitchFamily="2" charset="0"/>
                          <a:ea typeface="+mn-ea"/>
                          <a:cs typeface="+mn-cs"/>
                        </a:rPr>
                        <a:t>e~bolqen</a:t>
                      </a:r>
                      <a:r>
                        <a:rPr lang="fr-FR" sz="3200" b="0" i="0" kern="1200" dirty="0">
                          <a:solidFill>
                            <a:schemeClr val="tx1"/>
                          </a:solidFill>
                          <a:latin typeface="Coptic1" pitchFamily="2" charset="0"/>
                          <a:ea typeface="+mn-ea"/>
                          <a:cs typeface="+mn-cs"/>
                        </a:rPr>
                        <a:t> ]</a:t>
                      </a:r>
                      <a:r>
                        <a:rPr lang="fr-FR" sz="3200" b="0" i="0" kern="1200" dirty="0" err="1">
                          <a:solidFill>
                            <a:schemeClr val="tx1"/>
                          </a:solidFill>
                          <a:latin typeface="Coptic1" pitchFamily="2" charset="0"/>
                          <a:ea typeface="+mn-ea"/>
                          <a:cs typeface="+mn-cs"/>
                        </a:rPr>
                        <a:t>paryenoc</a:t>
                      </a:r>
                      <a:r>
                        <a:rPr lang="fr-FR" sz="3200" b="0" i="0" kern="1200" dirty="0">
                          <a:solidFill>
                            <a:schemeClr val="tx1"/>
                          </a:solidFill>
                          <a:latin typeface="Coptic1" pitchFamily="2" charset="0"/>
                          <a:ea typeface="+mn-ea"/>
                          <a:cs typeface="+mn-cs"/>
                        </a:rPr>
                        <a:t> </a:t>
                      </a:r>
                      <a:r>
                        <a:rPr lang="fr-FR" sz="3200" b="0" i="0" kern="1200" dirty="0" err="1">
                          <a:solidFill>
                            <a:schemeClr val="tx1"/>
                          </a:solidFill>
                          <a:latin typeface="Coptic1" pitchFamily="2" charset="0"/>
                          <a:ea typeface="+mn-ea"/>
                          <a:cs typeface="+mn-cs"/>
                        </a:rPr>
                        <a:t>ey#u</a:t>
                      </a:r>
                      <a:r>
                        <a:rPr lang="fr-FR" sz="3200" b="0" i="0" kern="1200" dirty="0">
                          <a:solidFill>
                            <a:schemeClr val="tx1"/>
                          </a:solidFill>
                          <a:latin typeface="Coptic1" pitchFamily="2" charset="0"/>
                          <a:ea typeface="+mn-ea"/>
                          <a:cs typeface="+mn-cs"/>
                        </a:rPr>
                        <a:t># Maria~.</a:t>
                      </a:r>
                    </a:p>
                    <a:p>
                      <a:pPr marL="0" marR="0" lvl="0" indent="0" algn="l" defTabSz="914400" rtl="0" eaLnBrk="1" fontAlgn="base" latinLnBrk="0" hangingPunct="1">
                        <a:lnSpc>
                          <a:spcPct val="100000"/>
                        </a:lnSpc>
                        <a:spcBef>
                          <a:spcPct val="20000"/>
                        </a:spcBef>
                        <a:spcAft>
                          <a:spcPct val="0"/>
                        </a:spcAft>
                        <a:buClrTx/>
                        <a:buSzTx/>
                        <a:buFontTx/>
                        <a:buNone/>
                        <a:tabLst/>
                      </a:pPr>
                      <a:r>
                        <a:rPr lang="fr-FR" sz="2800" b="0" i="0" u="sng" kern="1200" dirty="0" err="1">
                          <a:solidFill>
                            <a:srgbClr val="C00000"/>
                          </a:solidFill>
                          <a:latin typeface="Coptic1" pitchFamily="2" charset="0"/>
                          <a:ea typeface="+mn-ea"/>
                          <a:cs typeface="+mn-cs"/>
                        </a:rPr>
                        <a:t>Pilaoc</a:t>
                      </a:r>
                      <a:r>
                        <a:rPr lang="fr-FR" sz="2800" b="0" i="0" u="sng" kern="1200" dirty="0">
                          <a:solidFill>
                            <a:srgbClr val="C00000"/>
                          </a:solidFill>
                          <a:latin typeface="Coptic1" pitchFamily="2" charset="0"/>
                          <a:ea typeface="+mn-ea"/>
                          <a:cs typeface="+mn-cs"/>
                        </a:rPr>
                        <a:t>:</a:t>
                      </a:r>
                      <a:br>
                        <a:rPr lang="fr-FR" sz="3200" b="0" i="0" kern="1200" dirty="0">
                          <a:solidFill>
                            <a:schemeClr val="tx1"/>
                          </a:solidFill>
                          <a:latin typeface="Coptic1" pitchFamily="2" charset="0"/>
                          <a:ea typeface="+mn-ea"/>
                          <a:cs typeface="+mn-cs"/>
                        </a:rPr>
                      </a:br>
                      <a:r>
                        <a:rPr lang="fr-FR" sz="3200" b="0" i="0" kern="1200" dirty="0">
                          <a:solidFill>
                            <a:schemeClr val="tx1"/>
                          </a:solidFill>
                          <a:latin typeface="Coptic1" pitchFamily="2" charset="0"/>
                          <a:ea typeface="+mn-ea"/>
                          <a:cs typeface="+mn-cs"/>
                        </a:rPr>
                        <a:t>Am/n.</a:t>
                      </a:r>
                      <a:endParaRPr kumimoji="0" lang="ar-EG" sz="3200" b="0" i="0" u="none" strike="noStrike" cap="none" normalizeH="0" baseline="0" dirty="0">
                        <a:ln>
                          <a:noFill/>
                        </a:ln>
                        <a:solidFill>
                          <a:schemeClr val="tx1"/>
                        </a:solidFill>
                        <a:effectLst/>
                        <a:latin typeface="Coptic1" pitchFamily="2" charset="0"/>
                        <a:cs typeface="Arial" charset="0"/>
                      </a:endParaRPr>
                    </a:p>
                  </a:txBody>
                  <a:tcPr marL="121920" marR="121920" horzOverflow="overflow">
                    <a:lnL cap="flat">
                      <a:noFill/>
                    </a:lnL>
                    <a:lnR>
                      <a:noFill/>
                    </a:lnR>
                    <a:lnT>
                      <a:noFill/>
                    </a:lnT>
                    <a:lnB cap="flat">
                      <a:noFill/>
                    </a:lnB>
                    <a:lnTlToBr>
                      <a:noFill/>
                    </a:lnTlToBr>
                    <a:lnBlToTr>
                      <a:noFill/>
                    </a:lnBlToTr>
                    <a:noFill/>
                  </a:tcPr>
                </a:tc>
                <a:tc>
                  <a:txBody>
                    <a:bodyPr/>
                    <a:lstStyle/>
                    <a:p>
                      <a:pPr marL="0" marR="0" lvl="0" indent="0" algn="just" defTabSz="914400" rtl="0" eaLnBrk="1" fontAlgn="base" latinLnBrk="0" hangingPunct="1">
                        <a:lnSpc>
                          <a:spcPct val="100000"/>
                        </a:lnSpc>
                        <a:spcBef>
                          <a:spcPct val="20000"/>
                        </a:spcBef>
                        <a:spcAft>
                          <a:spcPct val="0"/>
                        </a:spcAft>
                        <a:buClrTx/>
                        <a:buSzTx/>
                        <a:buFontTx/>
                        <a:buNone/>
                        <a:tabLst/>
                      </a:pPr>
                      <a:r>
                        <a:rPr kumimoji="0" lang="fr-CA" sz="3600" b="0" i="0" u="none" strike="noStrike" cap="none" normalizeH="0" baseline="0" dirty="0">
                          <a:ln>
                            <a:noFill/>
                          </a:ln>
                          <a:solidFill>
                            <a:schemeClr val="tx1"/>
                          </a:solidFill>
                          <a:effectLst/>
                          <a:latin typeface="Arial" charset="0"/>
                          <a:cs typeface="Arial" charset="0"/>
                        </a:rPr>
                        <a:t>par Ton Fils unique, notre Seigneur, notre Dieu et notre Sauveur Jésus-Christ. Qui est du Saint Esprit et de la Vierge Marie.</a:t>
                      </a:r>
                      <a:endParaRPr kumimoji="0" lang="fr-CA" sz="2800" b="0" i="0" u="sng" strike="noStrike" cap="none" normalizeH="0" baseline="0" dirty="0">
                        <a:ln>
                          <a:noFill/>
                        </a:ln>
                        <a:solidFill>
                          <a:schemeClr val="tx1"/>
                        </a:solidFill>
                        <a:effectLst/>
                        <a:latin typeface="Arial" charset="0"/>
                        <a:cs typeface="Arial" charset="0"/>
                      </a:endParaRPr>
                    </a:p>
                    <a:p>
                      <a:pPr marL="0" marR="0" lvl="0" indent="0" algn="just" defTabSz="914400" rtl="0" eaLnBrk="1" fontAlgn="base" latinLnBrk="0" hangingPunct="1">
                        <a:lnSpc>
                          <a:spcPct val="100000"/>
                        </a:lnSpc>
                        <a:spcBef>
                          <a:spcPct val="20000"/>
                        </a:spcBef>
                        <a:spcAft>
                          <a:spcPct val="0"/>
                        </a:spcAft>
                        <a:buClrTx/>
                        <a:buSzTx/>
                        <a:buFontTx/>
                        <a:buNone/>
                        <a:tabLst/>
                      </a:pPr>
                      <a:r>
                        <a:rPr kumimoji="0" lang="fr-CA" sz="2800" b="0" i="0" u="sng" strike="noStrike" cap="none" normalizeH="0" baseline="0" dirty="0">
                          <a:ln>
                            <a:noFill/>
                          </a:ln>
                          <a:solidFill>
                            <a:srgbClr val="C00000"/>
                          </a:solidFill>
                          <a:effectLst/>
                          <a:latin typeface="Arial" charset="0"/>
                          <a:cs typeface="Arial" charset="0"/>
                        </a:rPr>
                        <a:t>L</a:t>
                      </a:r>
                      <a:r>
                        <a:rPr kumimoji="0" lang="fr-CA" sz="2800" b="0" i="0" u="sng" strike="noStrike" cap="none" normalizeH="0" baseline="0" dirty="0">
                          <a:ln>
                            <a:noFill/>
                          </a:ln>
                          <a:solidFill>
                            <a:srgbClr val="C00000"/>
                          </a:solidFill>
                          <a:effectLst/>
                          <a:latin typeface="Times New Roman"/>
                          <a:cs typeface="Arial" charset="0"/>
                        </a:rPr>
                        <a:t>’</a:t>
                      </a:r>
                      <a:r>
                        <a:rPr kumimoji="0" lang="fr-CA" sz="2800" b="0" i="0" u="sng" strike="noStrike" cap="none" normalizeH="0" baseline="0" dirty="0">
                          <a:ln>
                            <a:noFill/>
                          </a:ln>
                          <a:solidFill>
                            <a:srgbClr val="C00000"/>
                          </a:solidFill>
                          <a:effectLst/>
                          <a:latin typeface="Arial" charset="0"/>
                          <a:cs typeface="Arial" charset="0"/>
                        </a:rPr>
                        <a:t>assemblée:</a:t>
                      </a:r>
                    </a:p>
                    <a:p>
                      <a:pPr marL="0" marR="0" lvl="0" indent="0" algn="just" defTabSz="914400" rtl="0" eaLnBrk="1" fontAlgn="base" latinLnBrk="0" hangingPunct="1">
                        <a:lnSpc>
                          <a:spcPct val="100000"/>
                        </a:lnSpc>
                        <a:spcBef>
                          <a:spcPct val="20000"/>
                        </a:spcBef>
                        <a:spcAft>
                          <a:spcPct val="0"/>
                        </a:spcAft>
                        <a:buClrTx/>
                        <a:buSzTx/>
                        <a:buFontTx/>
                        <a:buNone/>
                        <a:tabLst/>
                      </a:pPr>
                      <a:r>
                        <a:rPr kumimoji="0" lang="fr-CA" sz="3600" b="0" i="0" u="none" strike="noStrike" cap="none" normalizeH="0" baseline="0" dirty="0">
                          <a:ln>
                            <a:noFill/>
                          </a:ln>
                          <a:solidFill>
                            <a:schemeClr val="tx1"/>
                          </a:solidFill>
                          <a:effectLst/>
                          <a:latin typeface="Arial" charset="0"/>
                          <a:cs typeface="Arial" charset="0"/>
                        </a:rPr>
                        <a:t>Amen.</a:t>
                      </a:r>
                      <a:endParaRPr kumimoji="0" lang="ar-EG" sz="3600" b="0" i="0" u="none" strike="noStrike" cap="none" normalizeH="0" baseline="0" dirty="0">
                        <a:ln>
                          <a:noFill/>
                        </a:ln>
                        <a:solidFill>
                          <a:schemeClr val="tx1"/>
                        </a:solidFill>
                        <a:effectLst/>
                        <a:latin typeface="Arial" charset="0"/>
                        <a:cs typeface="Arial" charset="0"/>
                      </a:endParaRPr>
                    </a:p>
                  </a:txBody>
                  <a:tcPr marL="121920" marR="121920" horzOverflow="overflow">
                    <a:lnL cap="flat">
                      <a:noFill/>
                    </a:lnL>
                    <a:lnR>
                      <a:noFill/>
                    </a:lnR>
                    <a:lnT>
                      <a:noFill/>
                    </a:lnT>
                    <a:lnB cap="flat">
                      <a:noFill/>
                    </a:lnB>
                    <a:lnTlToBr>
                      <a:noFill/>
                    </a:lnTlToBr>
                    <a:lnBlToTr>
                      <a:noFill/>
                    </a:lnBlToTr>
                    <a:noFill/>
                  </a:tcPr>
                </a:tc>
                <a:tc>
                  <a:txBody>
                    <a:bodyPr/>
                    <a:lstStyle/>
                    <a:p>
                      <a:pPr marL="0" marR="0" lvl="0" indent="0" algn="just" defTabSz="914400" rtl="1" eaLnBrk="1" fontAlgn="base" latinLnBrk="0" hangingPunct="1">
                        <a:lnSpc>
                          <a:spcPct val="100000"/>
                        </a:lnSpc>
                        <a:spcBef>
                          <a:spcPct val="20000"/>
                        </a:spcBef>
                        <a:spcAft>
                          <a:spcPct val="0"/>
                        </a:spcAft>
                        <a:buClrTx/>
                        <a:buSzTx/>
                        <a:buFontTx/>
                        <a:buNone/>
                        <a:tabLst/>
                      </a:pPr>
                      <a:r>
                        <a:rPr kumimoji="0" lang="ar-SA" sz="4000" b="0" i="0" u="none" strike="noStrike" cap="none" normalizeH="0" baseline="0" dirty="0" err="1">
                          <a:ln>
                            <a:noFill/>
                          </a:ln>
                          <a:solidFill>
                            <a:schemeClr val="tx1"/>
                          </a:solidFill>
                          <a:effectLst/>
                          <a:latin typeface="Arial" charset="0"/>
                          <a:cs typeface="Arial" pitchFamily="34" charset="0"/>
                        </a:rPr>
                        <a:t>بإبنِكَ</a:t>
                      </a:r>
                      <a:r>
                        <a:rPr kumimoji="0" lang="ar-SA" sz="4000" b="0" i="0" u="none" strike="noStrike" cap="none" normalizeH="0" baseline="0" dirty="0">
                          <a:ln>
                            <a:noFill/>
                          </a:ln>
                          <a:solidFill>
                            <a:schemeClr val="tx1"/>
                          </a:solidFill>
                          <a:effectLst/>
                          <a:latin typeface="Arial" charset="0"/>
                          <a:cs typeface="Arial" pitchFamily="34" charset="0"/>
                        </a:rPr>
                        <a:t> الوحيد </a:t>
                      </a:r>
                      <a:r>
                        <a:rPr kumimoji="0" lang="ar-EG" sz="4000" b="0" i="0" u="none" strike="noStrike" cap="none" normalizeH="0" baseline="0" dirty="0">
                          <a:ln>
                            <a:noFill/>
                          </a:ln>
                          <a:solidFill>
                            <a:schemeClr val="tx1"/>
                          </a:solidFill>
                          <a:effectLst/>
                          <a:latin typeface="Arial" charset="0"/>
                          <a:cs typeface="Arial" pitchFamily="34" charset="0"/>
                        </a:rPr>
                        <a:t>الجنس، </a:t>
                      </a:r>
                      <a:r>
                        <a:rPr kumimoji="0" lang="ar-SA" sz="4000" b="0" i="0" u="none" strike="noStrike" cap="none" normalizeH="0" baseline="0" dirty="0">
                          <a:ln>
                            <a:noFill/>
                          </a:ln>
                          <a:solidFill>
                            <a:schemeClr val="tx1"/>
                          </a:solidFill>
                          <a:effectLst/>
                          <a:latin typeface="Arial" charset="0"/>
                          <a:cs typeface="Arial" pitchFamily="34" charset="0"/>
                        </a:rPr>
                        <a:t>ربَنا وإلهَنا ومُخلّصنا يسوعَ المسيح.</a:t>
                      </a:r>
                      <a:r>
                        <a:rPr kumimoji="0" lang="fr-FR" sz="4000" b="0" i="0" u="none" strike="noStrike" cap="none" normalizeH="0" baseline="0" dirty="0">
                          <a:ln>
                            <a:noFill/>
                          </a:ln>
                          <a:solidFill>
                            <a:schemeClr val="tx1"/>
                          </a:solidFill>
                          <a:effectLst/>
                          <a:latin typeface="Arial" charset="0"/>
                          <a:cs typeface="Arial" pitchFamily="34" charset="0"/>
                        </a:rPr>
                        <a:t> </a:t>
                      </a:r>
                      <a:r>
                        <a:rPr kumimoji="0" lang="ar-SA" sz="4000" b="0" i="0" u="none" strike="noStrike" cap="none" normalizeH="0" baseline="0" dirty="0">
                          <a:ln>
                            <a:noFill/>
                          </a:ln>
                          <a:solidFill>
                            <a:schemeClr val="tx1"/>
                          </a:solidFill>
                          <a:effectLst/>
                          <a:latin typeface="Arial" charset="0"/>
                          <a:cs typeface="Arial" pitchFamily="34" charset="0"/>
                        </a:rPr>
                        <a:t>هذا الذى من الروح القدس ومن العذراء القديسةِ مريم.</a:t>
                      </a:r>
                      <a:endParaRPr lang="fr-FR" sz="2400" b="1" i="0" u="sng" kern="1200" dirty="0">
                        <a:solidFill>
                          <a:schemeClr val="tx1"/>
                        </a:solidFill>
                        <a:latin typeface="+mn-lt"/>
                        <a:ea typeface="+mn-ea"/>
                        <a:cs typeface="+mn-cs"/>
                      </a:endParaRPr>
                    </a:p>
                    <a:p>
                      <a:pPr marL="0" marR="0" lvl="0" indent="0" algn="r" defTabSz="914400" rtl="1" eaLnBrk="1" fontAlgn="base" latinLnBrk="0" hangingPunct="1">
                        <a:lnSpc>
                          <a:spcPct val="100000"/>
                        </a:lnSpc>
                        <a:spcBef>
                          <a:spcPct val="20000"/>
                        </a:spcBef>
                        <a:spcAft>
                          <a:spcPct val="0"/>
                        </a:spcAft>
                        <a:buClrTx/>
                        <a:buSzTx/>
                        <a:buFontTx/>
                        <a:buNone/>
                        <a:tabLst/>
                      </a:pPr>
                      <a:r>
                        <a:rPr lang="ar-EG" sz="2400" b="0" i="0" u="sng" kern="1200" dirty="0">
                          <a:solidFill>
                            <a:srgbClr val="C00000"/>
                          </a:solidFill>
                          <a:latin typeface="+mn-lt"/>
                          <a:ea typeface="+mn-ea"/>
                          <a:cs typeface="+mn-cs"/>
                        </a:rPr>
                        <a:t>الشعب:</a:t>
                      </a:r>
                      <a:br>
                        <a:rPr lang="ar-EG" sz="1800" b="0" i="0" kern="1200" dirty="0">
                          <a:solidFill>
                            <a:schemeClr val="tx1"/>
                          </a:solidFill>
                          <a:latin typeface="+mn-lt"/>
                          <a:ea typeface="+mn-ea"/>
                          <a:cs typeface="+mn-cs"/>
                        </a:rPr>
                      </a:br>
                      <a:r>
                        <a:rPr lang="ar-EG" sz="3200" b="0" i="0" kern="1200" dirty="0">
                          <a:solidFill>
                            <a:schemeClr val="tx1"/>
                          </a:solidFill>
                          <a:latin typeface="+mn-lt"/>
                          <a:ea typeface="+mn-ea"/>
                          <a:cs typeface="+mn-cs"/>
                        </a:rPr>
                        <a:t>آمين.</a:t>
                      </a:r>
                      <a:endParaRPr kumimoji="0" lang="ar-EG" sz="2800" b="0" i="0" u="none" strike="noStrike" cap="none" normalizeH="0" baseline="0" dirty="0">
                        <a:ln>
                          <a:noFill/>
                        </a:ln>
                        <a:solidFill>
                          <a:schemeClr val="tx1"/>
                        </a:solidFill>
                        <a:effectLst/>
                        <a:latin typeface="Arial" charset="0"/>
                        <a:cs typeface="Arial" charset="0"/>
                      </a:endParaRPr>
                    </a:p>
                  </a:txBody>
                  <a:tcPr marL="121920" marR="121920" horzOverflow="overflow">
                    <a:lnL>
                      <a:noFill/>
                    </a:lnL>
                    <a:lnR cap="flat">
                      <a:noFill/>
                    </a:lnR>
                    <a:lnT>
                      <a:noFill/>
                    </a:lnT>
                    <a:lnB cap="flat">
                      <a:noFill/>
                    </a:lnB>
                    <a:lnTlToBr>
                      <a:noFill/>
                    </a:lnTlToBr>
                    <a:lnBlToTr>
                      <a:noFill/>
                    </a:lnBlToTr>
                    <a:noFill/>
                  </a:tcPr>
                </a:tc>
                <a:extLst>
                  <a:ext uri="{0D108BD9-81ED-4DB2-BD59-A6C34878D82A}">
                    <a16:rowId xmlns:a16="http://schemas.microsoft.com/office/drawing/2014/main" val="10000"/>
                  </a:ext>
                </a:extLst>
              </a:tr>
            </a:tbl>
          </a:graphicData>
        </a:graphic>
      </p:graphicFrame>
    </p:spTree>
  </p:cSld>
  <p:clrMapOvr>
    <a:masterClrMapping/>
  </p:clrMapOvr>
  <p:transition/>
</p:sld>
</file>

<file path=ppt/slides/slide8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644246" name="Group 86"/>
          <p:cNvGraphicFramePr>
            <a:graphicFrameLocks noGrp="1"/>
          </p:cNvGraphicFramePr>
          <p:nvPr>
            <p:ph/>
            <p:extLst>
              <p:ext uri="{D42A27DB-BD31-4B8C-83A1-F6EECF244321}">
                <p14:modId xmlns:p14="http://schemas.microsoft.com/office/powerpoint/2010/main" val="882264572"/>
              </p:ext>
            </p:extLst>
          </p:nvPr>
        </p:nvGraphicFramePr>
        <p:xfrm>
          <a:off x="335361" y="404664"/>
          <a:ext cx="11449272" cy="6301232"/>
        </p:xfrm>
        <a:graphic>
          <a:graphicData uri="http://schemas.openxmlformats.org/drawingml/2006/table">
            <a:tbl>
              <a:tblPr/>
              <a:tblGrid>
                <a:gridCol w="4174213">
                  <a:extLst>
                    <a:ext uri="{9D8B030D-6E8A-4147-A177-3AD203B41FA5}">
                      <a16:colId xmlns:a16="http://schemas.microsoft.com/office/drawing/2014/main" val="20000"/>
                    </a:ext>
                  </a:extLst>
                </a:gridCol>
                <a:gridCol w="4013263">
                  <a:extLst>
                    <a:ext uri="{9D8B030D-6E8A-4147-A177-3AD203B41FA5}">
                      <a16:colId xmlns:a16="http://schemas.microsoft.com/office/drawing/2014/main" val="20001"/>
                    </a:ext>
                  </a:extLst>
                </a:gridCol>
                <a:gridCol w="3261796">
                  <a:extLst>
                    <a:ext uri="{9D8B030D-6E8A-4147-A177-3AD203B41FA5}">
                      <a16:colId xmlns:a16="http://schemas.microsoft.com/office/drawing/2014/main" val="20002"/>
                    </a:ext>
                  </a:extLst>
                </a:gridCol>
              </a:tblGrid>
              <a:tr h="6301232">
                <a:tc>
                  <a:txBody>
                    <a:bodyPr/>
                    <a:lstStyle/>
                    <a:p>
                      <a:pPr marL="0" marR="0" lvl="0" indent="0" algn="just" defTabSz="914400" rtl="0" eaLnBrk="1" fontAlgn="base" latinLnBrk="0" hangingPunct="1">
                        <a:lnSpc>
                          <a:spcPct val="100000"/>
                        </a:lnSpc>
                        <a:spcBef>
                          <a:spcPts val="0"/>
                        </a:spcBef>
                        <a:spcAft>
                          <a:spcPct val="0"/>
                        </a:spcAft>
                        <a:buClrTx/>
                        <a:buSzTx/>
                        <a:buFontTx/>
                        <a:buNone/>
                        <a:tabLst/>
                        <a:defRPr/>
                      </a:pPr>
                      <a:r>
                        <a:rPr lang="fr-FR" sz="2700" b="0" i="0" u="sng" kern="1200" dirty="0">
                          <a:solidFill>
                            <a:schemeClr val="tx1"/>
                          </a:solidFill>
                          <a:latin typeface="Coptic1" pitchFamily="2" charset="0"/>
                          <a:ea typeface="+mn-ea"/>
                          <a:cs typeface="+mn-cs"/>
                        </a:rPr>
                        <a:t>Piou/b:</a:t>
                      </a:r>
                    </a:p>
                    <a:p>
                      <a:pPr marL="0" marR="0" lvl="0" indent="0" algn="just" defTabSz="914400" rtl="0" eaLnBrk="1" fontAlgn="base" latinLnBrk="0" hangingPunct="1">
                        <a:lnSpc>
                          <a:spcPct val="100000"/>
                        </a:lnSpc>
                        <a:spcBef>
                          <a:spcPts val="0"/>
                        </a:spcBef>
                        <a:spcAft>
                          <a:spcPct val="0"/>
                        </a:spcAft>
                        <a:buClrTx/>
                        <a:buSzTx/>
                        <a:buFontTx/>
                        <a:buNone/>
                        <a:tabLst/>
                        <a:defRPr/>
                      </a:pPr>
                      <a:r>
                        <a:rPr lang="fr-FR" sz="3700" b="0" i="0" kern="1200" dirty="0" err="1">
                          <a:solidFill>
                            <a:schemeClr val="tx1"/>
                          </a:solidFill>
                          <a:latin typeface="Coptic1" pitchFamily="2" charset="0"/>
                          <a:ea typeface="+mn-ea"/>
                          <a:cs typeface="+mn-cs"/>
                        </a:rPr>
                        <a:t>Af</a:t>
                      </a:r>
                      <a:r>
                        <a:rPr lang="fr-FR" sz="3700" b="0" i="0" kern="1200" dirty="0">
                          <a:solidFill>
                            <a:schemeClr val="tx1"/>
                          </a:solidFill>
                          <a:latin typeface="Coptic1" pitchFamily="2" charset="0"/>
                          <a:ea typeface="+mn-ea"/>
                          <a:cs typeface="+mn-cs"/>
                        </a:rPr>
                        <a:t>[</a:t>
                      </a:r>
                      <a:r>
                        <a:rPr lang="fr-FR" sz="3700" b="0" i="0" kern="1200" dirty="0" err="1">
                          <a:solidFill>
                            <a:schemeClr val="tx1"/>
                          </a:solidFill>
                          <a:latin typeface="Coptic1" pitchFamily="2" charset="0"/>
                          <a:ea typeface="+mn-ea"/>
                          <a:cs typeface="+mn-cs"/>
                        </a:rPr>
                        <a:t>icarx</a:t>
                      </a:r>
                      <a:r>
                        <a:rPr lang="fr-FR" sz="3700" b="0" i="0" kern="1200" dirty="0">
                          <a:solidFill>
                            <a:schemeClr val="tx1"/>
                          </a:solidFill>
                          <a:latin typeface="Coptic1" pitchFamily="2" charset="0"/>
                          <a:ea typeface="+mn-ea"/>
                          <a:cs typeface="+mn-cs"/>
                        </a:rPr>
                        <a:t> </a:t>
                      </a:r>
                      <a:r>
                        <a:rPr lang="fr-FR" sz="3700" b="0" i="0" kern="1200" dirty="0" err="1">
                          <a:solidFill>
                            <a:schemeClr val="tx1"/>
                          </a:solidFill>
                          <a:latin typeface="Coptic1" pitchFamily="2" charset="0"/>
                          <a:ea typeface="+mn-ea"/>
                          <a:cs typeface="+mn-cs"/>
                        </a:rPr>
                        <a:t>ouoh</a:t>
                      </a:r>
                      <a:r>
                        <a:rPr lang="fr-FR" sz="3700" b="0" i="0" kern="1200" dirty="0">
                          <a:solidFill>
                            <a:schemeClr val="tx1"/>
                          </a:solidFill>
                          <a:latin typeface="Coptic1" pitchFamily="2" charset="0"/>
                          <a:ea typeface="+mn-ea"/>
                          <a:cs typeface="+mn-cs"/>
                        </a:rPr>
                        <a:t> </a:t>
                      </a:r>
                      <a:r>
                        <a:rPr lang="fr-FR" sz="3700" b="0" i="0" kern="1200" dirty="0" err="1">
                          <a:solidFill>
                            <a:schemeClr val="tx1"/>
                          </a:solidFill>
                          <a:latin typeface="Coptic1" pitchFamily="2" charset="0"/>
                          <a:ea typeface="+mn-ea"/>
                          <a:cs typeface="+mn-cs"/>
                        </a:rPr>
                        <a:t>aferrwmi</a:t>
                      </a:r>
                      <a:r>
                        <a:rPr lang="fr-FR" sz="3700" b="0" i="0" kern="1200" dirty="0">
                          <a:solidFill>
                            <a:schemeClr val="tx1"/>
                          </a:solidFill>
                          <a:latin typeface="Coptic1" pitchFamily="2" charset="0"/>
                          <a:ea typeface="+mn-ea"/>
                          <a:cs typeface="+mn-cs"/>
                        </a:rPr>
                        <a:t>: </a:t>
                      </a:r>
                      <a:r>
                        <a:rPr lang="fr-FR" sz="3700" b="0" i="0" kern="1200" dirty="0" err="1">
                          <a:solidFill>
                            <a:schemeClr val="tx1"/>
                          </a:solidFill>
                          <a:latin typeface="Coptic1" pitchFamily="2" charset="0"/>
                          <a:ea typeface="+mn-ea"/>
                          <a:cs typeface="+mn-cs"/>
                        </a:rPr>
                        <a:t>ouoh</a:t>
                      </a:r>
                      <a:r>
                        <a:rPr lang="fr-FR" sz="3700" b="0" i="0" kern="1200" dirty="0">
                          <a:solidFill>
                            <a:schemeClr val="tx1"/>
                          </a:solidFill>
                          <a:latin typeface="Coptic1" pitchFamily="2" charset="0"/>
                          <a:ea typeface="+mn-ea"/>
                          <a:cs typeface="+mn-cs"/>
                        </a:rPr>
                        <a:t> </a:t>
                      </a:r>
                      <a:r>
                        <a:rPr lang="fr-FR" sz="3700" b="0" i="0" kern="1200" dirty="0" err="1">
                          <a:solidFill>
                            <a:schemeClr val="tx1"/>
                          </a:solidFill>
                          <a:latin typeface="Coptic1" pitchFamily="2" charset="0"/>
                          <a:ea typeface="+mn-ea"/>
                          <a:cs typeface="+mn-cs"/>
                        </a:rPr>
                        <a:t>aft~cabon</a:t>
                      </a:r>
                      <a:r>
                        <a:rPr lang="fr-FR" sz="3700" b="0" i="0" kern="1200" dirty="0">
                          <a:solidFill>
                            <a:schemeClr val="tx1"/>
                          </a:solidFill>
                          <a:latin typeface="Coptic1" pitchFamily="2" charset="0"/>
                          <a:ea typeface="+mn-ea"/>
                          <a:cs typeface="+mn-cs"/>
                        </a:rPr>
                        <a:t> </a:t>
                      </a:r>
                      <a:r>
                        <a:rPr lang="fr-FR" sz="3700" b="0" i="0" kern="1200" dirty="0" err="1">
                          <a:solidFill>
                            <a:schemeClr val="tx1"/>
                          </a:solidFill>
                          <a:latin typeface="Coptic1" pitchFamily="2" charset="0"/>
                          <a:ea typeface="+mn-ea"/>
                          <a:cs typeface="+mn-cs"/>
                        </a:rPr>
                        <a:t>e~hanmwit</a:t>
                      </a:r>
                      <a:r>
                        <a:rPr lang="fr-FR" sz="3700" b="0" i="0" kern="1200" dirty="0">
                          <a:solidFill>
                            <a:schemeClr val="tx1"/>
                          </a:solidFill>
                          <a:latin typeface="Coptic1" pitchFamily="2" charset="0"/>
                          <a:ea typeface="+mn-ea"/>
                          <a:cs typeface="+mn-cs"/>
                        </a:rPr>
                        <a:t>  </a:t>
                      </a:r>
                      <a:r>
                        <a:rPr lang="fr-FR" sz="3700" b="0" i="0" kern="1200" dirty="0" err="1">
                          <a:solidFill>
                            <a:schemeClr val="tx1"/>
                          </a:solidFill>
                          <a:latin typeface="Coptic1" pitchFamily="2" charset="0"/>
                          <a:ea typeface="+mn-ea"/>
                          <a:cs typeface="+mn-cs"/>
                        </a:rPr>
                        <a:t>n~te</a:t>
                      </a:r>
                      <a:r>
                        <a:rPr lang="fr-FR" sz="3700" b="0" i="0" kern="1200" dirty="0">
                          <a:solidFill>
                            <a:schemeClr val="tx1"/>
                          </a:solidFill>
                          <a:latin typeface="Coptic1" pitchFamily="2" charset="0"/>
                          <a:ea typeface="+mn-ea"/>
                          <a:cs typeface="+mn-cs"/>
                        </a:rPr>
                        <a:t> </a:t>
                      </a:r>
                      <a:r>
                        <a:rPr lang="fr-FR" sz="3700" b="0" i="0" kern="1200" dirty="0" err="1">
                          <a:solidFill>
                            <a:schemeClr val="tx1"/>
                          </a:solidFill>
                          <a:latin typeface="Coptic1" pitchFamily="2" charset="0"/>
                          <a:ea typeface="+mn-ea"/>
                          <a:cs typeface="+mn-cs"/>
                        </a:rPr>
                        <a:t>pioujai</a:t>
                      </a:r>
                      <a:r>
                        <a:rPr lang="fr-FR" sz="3700" b="0" i="0" kern="1200" dirty="0">
                          <a:solidFill>
                            <a:schemeClr val="tx1"/>
                          </a:solidFill>
                          <a:latin typeface="Coptic1" pitchFamily="2" charset="0"/>
                          <a:ea typeface="+mn-ea"/>
                          <a:cs typeface="+mn-cs"/>
                        </a:rPr>
                        <a:t>. </a:t>
                      </a:r>
                      <a:r>
                        <a:rPr lang="fr-FR" sz="3700" b="0" i="0" kern="1200" dirty="0" err="1">
                          <a:solidFill>
                            <a:schemeClr val="tx1"/>
                          </a:solidFill>
                          <a:latin typeface="Coptic1" pitchFamily="2" charset="0"/>
                          <a:ea typeface="+mn-ea"/>
                          <a:cs typeface="+mn-cs"/>
                        </a:rPr>
                        <a:t>Eafer,arizecye</a:t>
                      </a:r>
                      <a:r>
                        <a:rPr lang="fr-FR" sz="3700" b="0" i="0" kern="1200" dirty="0">
                          <a:solidFill>
                            <a:schemeClr val="tx1"/>
                          </a:solidFill>
                          <a:latin typeface="Coptic1" pitchFamily="2" charset="0"/>
                          <a:ea typeface="+mn-ea"/>
                          <a:cs typeface="+mn-cs"/>
                        </a:rPr>
                        <a:t> nan </a:t>
                      </a:r>
                      <a:r>
                        <a:rPr lang="fr-FR" sz="3700" b="0" i="0" kern="1200" dirty="0" err="1">
                          <a:solidFill>
                            <a:schemeClr val="tx1"/>
                          </a:solidFill>
                          <a:latin typeface="Coptic1" pitchFamily="2" charset="0"/>
                          <a:ea typeface="+mn-ea"/>
                          <a:cs typeface="+mn-cs"/>
                        </a:rPr>
                        <a:t>m~pimici</a:t>
                      </a:r>
                      <a:r>
                        <a:rPr lang="fr-FR" sz="3700" b="0" i="0" kern="1200" dirty="0">
                          <a:solidFill>
                            <a:schemeClr val="tx1"/>
                          </a:solidFill>
                          <a:latin typeface="Coptic1" pitchFamily="2" charset="0"/>
                          <a:ea typeface="+mn-ea"/>
                          <a:cs typeface="+mn-cs"/>
                        </a:rPr>
                        <a:t> pi </a:t>
                      </a:r>
                      <a:r>
                        <a:rPr lang="fr-FR" sz="3700" b="0" i="0" kern="1200" dirty="0" err="1">
                          <a:solidFill>
                            <a:schemeClr val="tx1"/>
                          </a:solidFill>
                          <a:latin typeface="Coptic1" pitchFamily="2" charset="0"/>
                          <a:ea typeface="+mn-ea"/>
                          <a:cs typeface="+mn-cs"/>
                        </a:rPr>
                        <a:t>e~bol</a:t>
                      </a:r>
                      <a:r>
                        <a:rPr lang="fr-FR" sz="3700" b="0" i="0" kern="1200" dirty="0">
                          <a:solidFill>
                            <a:schemeClr val="tx1"/>
                          </a:solidFill>
                          <a:latin typeface="Coptic1" pitchFamily="2" charset="0"/>
                          <a:ea typeface="+mn-ea"/>
                          <a:cs typeface="+mn-cs"/>
                        </a:rPr>
                        <a:t> </a:t>
                      </a:r>
                      <a:r>
                        <a:rPr lang="fr-FR" sz="3700" b="0" i="0" kern="1200" dirty="0" err="1">
                          <a:solidFill>
                            <a:schemeClr val="tx1"/>
                          </a:solidFill>
                          <a:latin typeface="Coptic1" pitchFamily="2" charset="0"/>
                          <a:ea typeface="+mn-ea"/>
                          <a:cs typeface="+mn-cs"/>
                        </a:rPr>
                        <a:t>m~p~swi</a:t>
                      </a:r>
                      <a:r>
                        <a:rPr lang="fr-FR" sz="3700" b="0" i="0" kern="1200" dirty="0">
                          <a:solidFill>
                            <a:schemeClr val="tx1"/>
                          </a:solidFill>
                          <a:latin typeface="Coptic1" pitchFamily="2" charset="0"/>
                          <a:ea typeface="+mn-ea"/>
                          <a:cs typeface="+mn-cs"/>
                        </a:rPr>
                        <a:t> </a:t>
                      </a:r>
                      <a:r>
                        <a:rPr lang="fr-FR" sz="3700" b="0" i="0" kern="1200" dirty="0" err="1">
                          <a:solidFill>
                            <a:schemeClr val="tx1"/>
                          </a:solidFill>
                          <a:latin typeface="Coptic1" pitchFamily="2" charset="0"/>
                          <a:ea typeface="+mn-ea"/>
                          <a:cs typeface="+mn-cs"/>
                        </a:rPr>
                        <a:t>hiten</a:t>
                      </a:r>
                      <a:r>
                        <a:rPr lang="fr-FR" sz="3700" b="0" i="0" kern="1200" dirty="0">
                          <a:solidFill>
                            <a:schemeClr val="tx1"/>
                          </a:solidFill>
                          <a:latin typeface="Coptic1" pitchFamily="2" charset="0"/>
                          <a:ea typeface="+mn-ea"/>
                          <a:cs typeface="+mn-cs"/>
                        </a:rPr>
                        <a:t> </a:t>
                      </a:r>
                      <a:r>
                        <a:rPr lang="fr-FR" sz="3700" b="0" i="0" kern="1200" dirty="0" err="1">
                          <a:solidFill>
                            <a:schemeClr val="tx1"/>
                          </a:solidFill>
                          <a:latin typeface="Coptic1" pitchFamily="2" charset="0"/>
                          <a:ea typeface="+mn-ea"/>
                          <a:cs typeface="+mn-cs"/>
                        </a:rPr>
                        <a:t>oumwou</a:t>
                      </a:r>
                      <a:r>
                        <a:rPr lang="fr-FR" sz="3700" b="0" i="0" kern="1200" dirty="0">
                          <a:solidFill>
                            <a:schemeClr val="tx1"/>
                          </a:solidFill>
                          <a:latin typeface="Coptic1" pitchFamily="2" charset="0"/>
                          <a:ea typeface="+mn-ea"/>
                          <a:cs typeface="+mn-cs"/>
                        </a:rPr>
                        <a:t> nem </a:t>
                      </a:r>
                      <a:r>
                        <a:rPr lang="fr-FR" sz="3700" b="0" i="0" kern="1200" dirty="0" err="1">
                          <a:solidFill>
                            <a:schemeClr val="tx1"/>
                          </a:solidFill>
                          <a:latin typeface="Coptic1" pitchFamily="2" charset="0"/>
                          <a:ea typeface="+mn-ea"/>
                          <a:cs typeface="+mn-cs"/>
                        </a:rPr>
                        <a:t>oup~neuma</a:t>
                      </a:r>
                      <a:r>
                        <a:rPr lang="fr-FR" sz="3700" b="0" i="0" kern="1200" dirty="0">
                          <a:solidFill>
                            <a:schemeClr val="tx1"/>
                          </a:solidFill>
                          <a:latin typeface="Coptic1" pitchFamily="2" charset="0"/>
                          <a:ea typeface="+mn-ea"/>
                          <a:cs typeface="+mn-cs"/>
                        </a:rPr>
                        <a:t>. </a:t>
                      </a:r>
                      <a:endParaRPr kumimoji="0" lang="en-US" sz="3700" b="0" i="0" u="none" strike="noStrike" cap="none" normalizeH="0" baseline="0" dirty="0">
                        <a:ln>
                          <a:noFill/>
                        </a:ln>
                        <a:solidFill>
                          <a:schemeClr val="tx1"/>
                        </a:solidFill>
                        <a:effectLst/>
                        <a:latin typeface="Coptic1" pitchFamily="2" charset="0"/>
                        <a:cs typeface="Arial" charset="0"/>
                      </a:endParaRPr>
                    </a:p>
                  </a:txBody>
                  <a:tcPr marL="121920" marR="121920" horzOverflow="overflow">
                    <a:lnL cap="flat">
                      <a:noFill/>
                    </a:lnL>
                    <a:lnR>
                      <a:noFill/>
                    </a:lnR>
                    <a:lnT>
                      <a:noFill/>
                    </a:lnT>
                    <a:lnB cap="flat">
                      <a:noFill/>
                    </a:lnB>
                    <a:lnTlToBr>
                      <a:noFill/>
                    </a:lnTlToBr>
                    <a:lnBlToTr>
                      <a:noFill/>
                    </a:lnBlToTr>
                    <a:noFill/>
                  </a:tcPr>
                </a:tc>
                <a:tc>
                  <a:txBody>
                    <a:bodyPr/>
                    <a:lstStyle/>
                    <a:p>
                      <a:pPr marL="0" marR="0" lvl="0" indent="0" algn="just" defTabSz="914400" rtl="0" eaLnBrk="1" fontAlgn="base" latinLnBrk="0" hangingPunct="1">
                        <a:lnSpc>
                          <a:spcPct val="100000"/>
                        </a:lnSpc>
                        <a:spcBef>
                          <a:spcPts val="0"/>
                        </a:spcBef>
                        <a:spcAft>
                          <a:spcPct val="0"/>
                        </a:spcAft>
                        <a:buClrTx/>
                        <a:buSzTx/>
                        <a:buFontTx/>
                        <a:buNone/>
                        <a:tabLst/>
                      </a:pPr>
                      <a:r>
                        <a:rPr kumimoji="0" lang="fr-CA" sz="2700" b="0" i="0" u="sng" strike="noStrike" cap="none" normalizeH="0" baseline="0" noProof="1">
                          <a:ln>
                            <a:noFill/>
                          </a:ln>
                          <a:solidFill>
                            <a:schemeClr val="tx1"/>
                          </a:solidFill>
                          <a:effectLst/>
                          <a:latin typeface="Arial" charset="0"/>
                          <a:cs typeface="Arial" charset="0"/>
                        </a:rPr>
                        <a:t>Pr</a:t>
                      </a:r>
                      <a:r>
                        <a:rPr kumimoji="0" lang="fr-CA" sz="2700" b="0" i="0" u="sng" strike="noStrike" cap="none" normalizeH="0" baseline="0" dirty="0">
                          <a:ln>
                            <a:noFill/>
                          </a:ln>
                          <a:solidFill>
                            <a:schemeClr val="tx1"/>
                          </a:solidFill>
                          <a:effectLst/>
                          <a:latin typeface="Arial" charset="0"/>
                          <a:cs typeface="Arial" charset="0"/>
                        </a:rPr>
                        <a:t>ê</a:t>
                      </a:r>
                      <a:r>
                        <a:rPr kumimoji="0" lang="fr-CA" sz="2700" b="0" i="0" u="sng" strike="noStrike" cap="none" normalizeH="0" baseline="0" noProof="1">
                          <a:ln>
                            <a:noFill/>
                          </a:ln>
                          <a:solidFill>
                            <a:schemeClr val="tx1"/>
                          </a:solidFill>
                          <a:effectLst/>
                          <a:latin typeface="Arial" charset="0"/>
                          <a:cs typeface="Arial" charset="0"/>
                        </a:rPr>
                        <a:t>t</a:t>
                      </a:r>
                      <a:r>
                        <a:rPr kumimoji="0" lang="fr-CA" sz="2700" b="0" i="0" u="sng" strike="noStrike" cap="none" normalizeH="0" baseline="0" dirty="0" err="1">
                          <a:ln>
                            <a:noFill/>
                          </a:ln>
                          <a:solidFill>
                            <a:schemeClr val="tx1"/>
                          </a:solidFill>
                          <a:effectLst/>
                          <a:latin typeface="Arial" charset="0"/>
                          <a:cs typeface="Arial" charset="0"/>
                        </a:rPr>
                        <a:t>re</a:t>
                      </a:r>
                      <a:r>
                        <a:rPr kumimoji="0" lang="fr-CA" sz="2700" b="0" i="0" u="sng" strike="noStrike" cap="none" normalizeH="0" baseline="0" noProof="1">
                          <a:ln>
                            <a:noFill/>
                          </a:ln>
                          <a:solidFill>
                            <a:schemeClr val="tx1"/>
                          </a:solidFill>
                          <a:effectLst/>
                          <a:latin typeface="Arial" charset="0"/>
                          <a:cs typeface="Arial" charset="0"/>
                        </a:rPr>
                        <a:t>: </a:t>
                      </a:r>
                    </a:p>
                    <a:p>
                      <a:pPr marL="0" marR="0" lvl="0" indent="0" algn="just" defTabSz="914400" rtl="0" eaLnBrk="1" fontAlgn="base" latinLnBrk="0" hangingPunct="1">
                        <a:lnSpc>
                          <a:spcPct val="100000"/>
                        </a:lnSpc>
                        <a:spcBef>
                          <a:spcPts val="0"/>
                        </a:spcBef>
                        <a:spcAft>
                          <a:spcPct val="0"/>
                        </a:spcAft>
                        <a:buClrTx/>
                        <a:buSzTx/>
                        <a:buFontTx/>
                        <a:buNone/>
                        <a:tabLst/>
                        <a:defRPr/>
                      </a:pPr>
                      <a:r>
                        <a:rPr kumimoji="0" lang="fr-CA" sz="3700" b="0" i="0" u="none" strike="noStrike" cap="none" normalizeH="0" baseline="0" dirty="0">
                          <a:ln>
                            <a:noFill/>
                          </a:ln>
                          <a:solidFill>
                            <a:schemeClr val="tx1"/>
                          </a:solidFill>
                          <a:effectLst/>
                          <a:latin typeface="Arial" charset="0"/>
                          <a:cs typeface="Arial" charset="0"/>
                        </a:rPr>
                        <a:t>Il s’est incarné et s’est fait homme, et Il nous a enseigné les chemins du Salut.   Il nous a accordé la grâce de la naissance céleste par l’eau et par  l’esprit.  </a:t>
                      </a:r>
                      <a:endParaRPr kumimoji="0" lang="en-US" sz="3700" b="0" i="0" u="none" strike="noStrike" cap="none" normalizeH="0" baseline="0" dirty="0">
                        <a:ln>
                          <a:noFill/>
                        </a:ln>
                        <a:solidFill>
                          <a:schemeClr val="tx1"/>
                        </a:solidFill>
                        <a:effectLst/>
                        <a:latin typeface="Arial" charset="0"/>
                        <a:cs typeface="Arial" charset="0"/>
                      </a:endParaRPr>
                    </a:p>
                  </a:txBody>
                  <a:tcPr marL="121920" marR="121920" horzOverflow="overflow">
                    <a:lnL cap="flat">
                      <a:noFill/>
                    </a:lnL>
                    <a:lnR>
                      <a:noFill/>
                    </a:lnR>
                    <a:lnT>
                      <a:noFill/>
                    </a:lnT>
                    <a:lnB cap="flat">
                      <a:noFill/>
                    </a:lnB>
                    <a:lnTlToBr>
                      <a:noFill/>
                    </a:lnTlToBr>
                    <a:lnBlToTr>
                      <a:noFill/>
                    </a:lnBlToTr>
                    <a:noFill/>
                  </a:tcPr>
                </a:tc>
                <a:tc>
                  <a:txBody>
                    <a:bodyPr/>
                    <a:lstStyle/>
                    <a:p>
                      <a:pPr marL="0" marR="0" lvl="0" indent="0" algn="just" defTabSz="914400" rtl="1" eaLnBrk="1" fontAlgn="base" latinLnBrk="0" hangingPunct="1">
                        <a:lnSpc>
                          <a:spcPct val="100000"/>
                        </a:lnSpc>
                        <a:spcBef>
                          <a:spcPct val="20000"/>
                        </a:spcBef>
                        <a:spcAft>
                          <a:spcPct val="0"/>
                        </a:spcAft>
                        <a:buClrTx/>
                        <a:buSzTx/>
                        <a:buFontTx/>
                        <a:buNone/>
                        <a:tabLst/>
                      </a:pPr>
                      <a:r>
                        <a:rPr kumimoji="0" lang="ar-SA" sz="2800" b="0" i="0" u="sng" strike="noStrike" cap="none" normalizeH="0" baseline="0" dirty="0">
                          <a:ln>
                            <a:noFill/>
                          </a:ln>
                          <a:solidFill>
                            <a:schemeClr val="tx1"/>
                          </a:solidFill>
                          <a:effectLst/>
                          <a:latin typeface="Arial" charset="0"/>
                          <a:cs typeface="Arial" charset="0"/>
                        </a:rPr>
                        <a:t>الكاهن</a:t>
                      </a:r>
                      <a:r>
                        <a:rPr kumimoji="0" lang="ar-SA" sz="2800" b="0" i="0" u="none" strike="noStrike" cap="none" normalizeH="0" baseline="0" dirty="0">
                          <a:ln>
                            <a:noFill/>
                          </a:ln>
                          <a:solidFill>
                            <a:schemeClr val="tx1"/>
                          </a:solidFill>
                          <a:effectLst/>
                          <a:latin typeface="Arial" charset="0"/>
                          <a:cs typeface="Arial" charset="0"/>
                        </a:rPr>
                        <a:t>:</a:t>
                      </a:r>
                      <a:endParaRPr kumimoji="0" lang="ar-EG" sz="2800" b="0" i="0" u="none" strike="noStrike" cap="none" normalizeH="0" baseline="0" dirty="0">
                        <a:ln>
                          <a:noFill/>
                        </a:ln>
                        <a:solidFill>
                          <a:schemeClr val="tx1"/>
                        </a:solidFill>
                        <a:effectLst/>
                        <a:latin typeface="Arial" charset="0"/>
                        <a:cs typeface="Arial" charset="0"/>
                      </a:endParaRPr>
                    </a:p>
                    <a:p>
                      <a:pPr marL="0" marR="0" lvl="0" indent="0" algn="just" defTabSz="914400" rtl="1" eaLnBrk="1" fontAlgn="base" latinLnBrk="0" hangingPunct="1">
                        <a:lnSpc>
                          <a:spcPct val="100000"/>
                        </a:lnSpc>
                        <a:spcBef>
                          <a:spcPct val="20000"/>
                        </a:spcBef>
                        <a:spcAft>
                          <a:spcPct val="0"/>
                        </a:spcAft>
                        <a:buClrTx/>
                        <a:buSzTx/>
                        <a:buFontTx/>
                        <a:buNone/>
                        <a:tabLst/>
                        <a:defRPr/>
                      </a:pPr>
                      <a:r>
                        <a:rPr kumimoji="0" lang="ar-SA" sz="4300" b="0" i="0" u="none" strike="noStrike" cap="none" normalizeH="0" baseline="0" dirty="0">
                          <a:ln>
                            <a:noFill/>
                          </a:ln>
                          <a:solidFill>
                            <a:schemeClr val="tx1"/>
                          </a:solidFill>
                          <a:effectLst/>
                          <a:latin typeface="Arial" charset="0"/>
                          <a:cs typeface="Arial" pitchFamily="34" charset="0"/>
                        </a:rPr>
                        <a:t>تجسدَ وتأنسَ وعلّمنا طرُق الخلاص</a:t>
                      </a:r>
                      <a:r>
                        <a:rPr kumimoji="0" lang="ar-EG" sz="4300" b="0" i="0" u="none" strike="noStrike" cap="none" normalizeH="0" baseline="0" dirty="0">
                          <a:ln>
                            <a:noFill/>
                          </a:ln>
                          <a:solidFill>
                            <a:schemeClr val="tx1"/>
                          </a:solidFill>
                          <a:effectLst/>
                          <a:latin typeface="Arial" charset="0"/>
                          <a:cs typeface="Arial" pitchFamily="34" charset="0"/>
                        </a:rPr>
                        <a:t>. </a:t>
                      </a:r>
                      <a:r>
                        <a:rPr kumimoji="0" lang="ar-SA" sz="4300" b="0" i="0" u="none" strike="noStrike" cap="none" normalizeH="0" baseline="0" dirty="0">
                          <a:ln>
                            <a:noFill/>
                          </a:ln>
                          <a:solidFill>
                            <a:schemeClr val="tx1"/>
                          </a:solidFill>
                          <a:effectLst/>
                          <a:latin typeface="Arial" charset="0"/>
                          <a:cs typeface="Arial" pitchFamily="34" charset="0"/>
                        </a:rPr>
                        <a:t>وأنعَمَ لنا بالميلاد الذى من فوق بواسطة الماءِ والروح</a:t>
                      </a:r>
                      <a:r>
                        <a:rPr kumimoji="0" lang="fr-FR" sz="4300" b="0" i="0" u="none" strike="noStrike" cap="none" normalizeH="0" baseline="0" dirty="0">
                          <a:ln>
                            <a:noFill/>
                          </a:ln>
                          <a:solidFill>
                            <a:schemeClr val="tx1"/>
                          </a:solidFill>
                          <a:effectLst/>
                          <a:latin typeface="Arial" charset="0"/>
                          <a:cs typeface="Arial" pitchFamily="34" charset="0"/>
                        </a:rPr>
                        <a:t>.</a:t>
                      </a:r>
                      <a:endParaRPr kumimoji="0" lang="en-CA" sz="3700" b="0" i="0" u="none" strike="noStrike" cap="none" normalizeH="0" baseline="0" dirty="0">
                        <a:ln>
                          <a:noFill/>
                        </a:ln>
                        <a:solidFill>
                          <a:schemeClr val="tx1"/>
                        </a:solidFill>
                        <a:effectLst/>
                        <a:latin typeface="Arial" charset="0"/>
                        <a:cs typeface="Arial" charset="0"/>
                      </a:endParaRPr>
                    </a:p>
                  </a:txBody>
                  <a:tcPr marL="121920" marR="121920" horzOverflow="overflow">
                    <a:lnL>
                      <a:noFill/>
                    </a:lnL>
                    <a:lnR cap="flat">
                      <a:noFill/>
                    </a:lnR>
                    <a:lnT>
                      <a:noFill/>
                    </a:lnT>
                    <a:lnB cap="flat">
                      <a:noFill/>
                    </a:lnB>
                    <a:lnTlToBr>
                      <a:noFill/>
                    </a:lnTlToBr>
                    <a:lnBlToTr>
                      <a:noFill/>
                    </a:lnBlToTr>
                    <a:noFill/>
                  </a:tcPr>
                </a:tc>
                <a:extLst>
                  <a:ext uri="{0D108BD9-81ED-4DB2-BD59-A6C34878D82A}">
                    <a16:rowId xmlns:a16="http://schemas.microsoft.com/office/drawing/2014/main" val="10000"/>
                  </a:ext>
                </a:extLst>
              </a:tr>
            </a:tbl>
          </a:graphicData>
        </a:graphic>
      </p:graphicFrame>
    </p:spTree>
  </p:cSld>
  <p:clrMapOvr>
    <a:masterClrMapping/>
  </p:clrMapOvr>
  <p:transition/>
</p:sld>
</file>

<file path=ppt/slides/slide8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a:extLst>
              <a:ext uri="{FF2B5EF4-FFF2-40B4-BE49-F238E27FC236}">
                <a16:creationId xmlns:a16="http://schemas.microsoft.com/office/drawing/2014/main" id="{A05C01EF-5332-44EB-8DEA-231CE3FB01F0}"/>
              </a:ext>
            </a:extLst>
          </p:cNvPr>
          <p:cNvSpPr>
            <a:spLocks noGrp="1"/>
          </p:cNvSpPr>
          <p:nvPr>
            <p:ph type="ftr" sz="quarter" idx="10"/>
          </p:nvPr>
        </p:nvSpPr>
        <p:spPr bwMode="auto">
          <a:xfrm>
            <a:off x="0" y="6553200"/>
            <a:ext cx="12192000" cy="304800"/>
          </a:xfrm>
          <a:prstGeom prst="rect">
            <a:avLst/>
          </a:prstGeom>
          <a:noFill/>
          <a:ln w="9525">
            <a:noFill/>
            <a:miter lim="800000"/>
            <a:headEnd/>
            <a:tailEnd/>
          </a:ln>
          <a:effectLst/>
        </p:spPr>
        <p:txBody>
          <a:bodyPr vert="horz" wrap="square" lIns="121920" tIns="60960" rIns="121920" bIns="60960" numCol="1" rtlCol="0" anchor="t" anchorCtr="0" compatLnSpc="1">
            <a:prstTxWarp prst="textNoShape">
              <a:avLst/>
            </a:prstTxWarp>
          </a:bodyPr>
          <a:lstStyle>
            <a:defPPr>
              <a:defRPr lang="en-US"/>
            </a:defPPr>
            <a:lvl1pPr algn="l" rtl="0" fontAlgn="base">
              <a:spcBef>
                <a:spcPct val="0"/>
              </a:spcBef>
              <a:spcAft>
                <a:spcPct val="0"/>
              </a:spcAft>
              <a:defRPr sz="1067" b="1" kern="1200">
                <a:solidFill>
                  <a:srgbClr val="FF3300"/>
                </a:solidFill>
                <a:latin typeface="+mj-lt"/>
                <a:ea typeface="+mn-ea"/>
                <a:cs typeface="Arial" charset="0"/>
              </a:defRPr>
            </a:lvl1pPr>
            <a:lvl2pPr marL="609585" algn="l" rtl="0" fontAlgn="base">
              <a:spcBef>
                <a:spcPct val="20000"/>
              </a:spcBef>
              <a:spcAft>
                <a:spcPct val="0"/>
              </a:spcAft>
              <a:defRPr sz="4800" kern="1200">
                <a:solidFill>
                  <a:schemeClr val="tx1"/>
                </a:solidFill>
                <a:latin typeface="Coptic" pitchFamily="2" charset="0"/>
                <a:ea typeface="+mn-ea"/>
                <a:cs typeface="Arial" charset="0"/>
              </a:defRPr>
            </a:lvl2pPr>
            <a:lvl3pPr marL="1219170" algn="l" rtl="0" fontAlgn="base">
              <a:spcBef>
                <a:spcPct val="20000"/>
              </a:spcBef>
              <a:spcAft>
                <a:spcPct val="0"/>
              </a:spcAft>
              <a:defRPr sz="4800" kern="1200">
                <a:solidFill>
                  <a:schemeClr val="tx1"/>
                </a:solidFill>
                <a:latin typeface="Coptic" pitchFamily="2" charset="0"/>
                <a:ea typeface="+mn-ea"/>
                <a:cs typeface="Arial" charset="0"/>
              </a:defRPr>
            </a:lvl3pPr>
            <a:lvl4pPr marL="1828754" algn="l" rtl="0" fontAlgn="base">
              <a:spcBef>
                <a:spcPct val="20000"/>
              </a:spcBef>
              <a:spcAft>
                <a:spcPct val="0"/>
              </a:spcAft>
              <a:defRPr sz="4800" kern="1200">
                <a:solidFill>
                  <a:schemeClr val="tx1"/>
                </a:solidFill>
                <a:latin typeface="Coptic" pitchFamily="2" charset="0"/>
                <a:ea typeface="+mn-ea"/>
                <a:cs typeface="Arial" charset="0"/>
              </a:defRPr>
            </a:lvl4pPr>
            <a:lvl5pPr marL="2438339" algn="l" rtl="0" fontAlgn="base">
              <a:spcBef>
                <a:spcPct val="20000"/>
              </a:spcBef>
              <a:spcAft>
                <a:spcPct val="0"/>
              </a:spcAft>
              <a:defRPr sz="4800" kern="1200">
                <a:solidFill>
                  <a:schemeClr val="tx1"/>
                </a:solidFill>
                <a:latin typeface="Coptic" pitchFamily="2" charset="0"/>
                <a:ea typeface="+mn-ea"/>
                <a:cs typeface="Arial" charset="0"/>
              </a:defRPr>
            </a:lvl5pPr>
            <a:lvl6pPr marL="3047924" algn="l" defTabSz="1219170" rtl="0" eaLnBrk="1" latinLnBrk="0" hangingPunct="1">
              <a:defRPr sz="4800" kern="1200">
                <a:solidFill>
                  <a:schemeClr val="tx1"/>
                </a:solidFill>
                <a:latin typeface="Coptic" pitchFamily="2" charset="0"/>
                <a:ea typeface="+mn-ea"/>
                <a:cs typeface="Arial" charset="0"/>
              </a:defRPr>
            </a:lvl6pPr>
            <a:lvl7pPr marL="3657509" algn="l" defTabSz="1219170" rtl="0" eaLnBrk="1" latinLnBrk="0" hangingPunct="1">
              <a:defRPr sz="4800" kern="1200">
                <a:solidFill>
                  <a:schemeClr val="tx1"/>
                </a:solidFill>
                <a:latin typeface="Coptic" pitchFamily="2" charset="0"/>
                <a:ea typeface="+mn-ea"/>
                <a:cs typeface="Arial" charset="0"/>
              </a:defRPr>
            </a:lvl7pPr>
            <a:lvl8pPr marL="4267093" algn="l" defTabSz="1219170" rtl="0" eaLnBrk="1" latinLnBrk="0" hangingPunct="1">
              <a:defRPr sz="4800" kern="1200">
                <a:solidFill>
                  <a:schemeClr val="tx1"/>
                </a:solidFill>
                <a:latin typeface="Coptic" pitchFamily="2" charset="0"/>
                <a:ea typeface="+mn-ea"/>
                <a:cs typeface="Arial" charset="0"/>
              </a:defRPr>
            </a:lvl8pPr>
            <a:lvl9pPr marL="4876678" algn="l" defTabSz="1219170" rtl="0" eaLnBrk="1" latinLnBrk="0" hangingPunct="1">
              <a:defRPr sz="4800" kern="1200">
                <a:solidFill>
                  <a:schemeClr val="tx1"/>
                </a:solidFill>
                <a:latin typeface="Coptic" pitchFamily="2" charset="0"/>
                <a:ea typeface="+mn-ea"/>
                <a:cs typeface="Arial" charset="0"/>
              </a:defRPr>
            </a:lvl9pPr>
          </a:lstStyle>
          <a:p>
            <a:r>
              <a:rPr lang="en-US" sz="1867"/>
              <a:t>			</a:t>
            </a:r>
            <a:endParaRPr lang="en-US" sz="1867" b="0" dirty="0">
              <a:solidFill>
                <a:schemeClr val="tx1"/>
              </a:solidFill>
            </a:endParaRPr>
          </a:p>
        </p:txBody>
      </p:sp>
      <p:graphicFrame>
        <p:nvGraphicFramePr>
          <p:cNvPr id="4" name="Tableau 4">
            <a:extLst>
              <a:ext uri="{FF2B5EF4-FFF2-40B4-BE49-F238E27FC236}">
                <a16:creationId xmlns:a16="http://schemas.microsoft.com/office/drawing/2014/main" id="{CB6EC995-E4C0-4336-995E-8A0BBB9052F0}"/>
              </a:ext>
            </a:extLst>
          </p:cNvPr>
          <p:cNvGraphicFramePr>
            <a:graphicFrameLocks noGrp="1"/>
          </p:cNvGraphicFramePr>
          <p:nvPr>
            <p:extLst>
              <p:ext uri="{D42A27DB-BD31-4B8C-83A1-F6EECF244321}">
                <p14:modId xmlns:p14="http://schemas.microsoft.com/office/powerpoint/2010/main" val="3516731974"/>
              </p:ext>
            </p:extLst>
          </p:nvPr>
        </p:nvGraphicFramePr>
        <p:xfrm>
          <a:off x="335360" y="353112"/>
          <a:ext cx="11449272" cy="6380480"/>
        </p:xfrm>
        <a:graphic>
          <a:graphicData uri="http://schemas.openxmlformats.org/drawingml/2006/table">
            <a:tbl>
              <a:tblPr firstRow="1" bandRow="1">
                <a:tableStyleId>{2D5ABB26-0587-4C30-8999-92F81FD0307C}</a:tableStyleId>
              </a:tblPr>
              <a:tblGrid>
                <a:gridCol w="4253723">
                  <a:extLst>
                    <a:ext uri="{9D8B030D-6E8A-4147-A177-3AD203B41FA5}">
                      <a16:colId xmlns:a16="http://schemas.microsoft.com/office/drawing/2014/main" val="883928618"/>
                    </a:ext>
                  </a:extLst>
                </a:gridCol>
                <a:gridCol w="4118557">
                  <a:extLst>
                    <a:ext uri="{9D8B030D-6E8A-4147-A177-3AD203B41FA5}">
                      <a16:colId xmlns:a16="http://schemas.microsoft.com/office/drawing/2014/main" val="1113734002"/>
                    </a:ext>
                  </a:extLst>
                </a:gridCol>
                <a:gridCol w="3076992">
                  <a:extLst>
                    <a:ext uri="{9D8B030D-6E8A-4147-A177-3AD203B41FA5}">
                      <a16:colId xmlns:a16="http://schemas.microsoft.com/office/drawing/2014/main" val="3338067627"/>
                    </a:ext>
                  </a:extLst>
                </a:gridCol>
              </a:tblGrid>
              <a:tr h="6380480">
                <a:tc>
                  <a:txBody>
                    <a:bodyPr/>
                    <a:lstStyle/>
                    <a:p>
                      <a:pPr marL="0" marR="0" lvl="0" indent="0" algn="just" defTabSz="914400" rtl="0" eaLnBrk="1" fontAlgn="base" latinLnBrk="0" hangingPunct="1">
                        <a:lnSpc>
                          <a:spcPct val="100000"/>
                        </a:lnSpc>
                        <a:spcBef>
                          <a:spcPct val="20000"/>
                        </a:spcBef>
                        <a:spcAft>
                          <a:spcPct val="0"/>
                        </a:spcAft>
                        <a:buClrTx/>
                        <a:buSzTx/>
                        <a:buFontTx/>
                        <a:buNone/>
                        <a:tabLst/>
                        <a:defRPr/>
                      </a:pPr>
                      <a:r>
                        <a:rPr lang="fr-FR" sz="3600" b="0" i="0" kern="1200" dirty="0" err="1">
                          <a:solidFill>
                            <a:schemeClr val="tx1"/>
                          </a:solidFill>
                          <a:latin typeface="Coptic1" pitchFamily="2" charset="0"/>
                          <a:ea typeface="+mn-ea"/>
                          <a:cs typeface="+mn-cs"/>
                        </a:rPr>
                        <a:t>Afaiten</a:t>
                      </a:r>
                      <a:r>
                        <a:rPr lang="fr-FR" sz="3600" b="0" i="0" kern="1200" dirty="0">
                          <a:solidFill>
                            <a:schemeClr val="tx1"/>
                          </a:solidFill>
                          <a:latin typeface="Coptic1" pitchFamily="2" charset="0"/>
                          <a:ea typeface="+mn-ea"/>
                          <a:cs typeface="+mn-cs"/>
                        </a:rPr>
                        <a:t> </a:t>
                      </a:r>
                      <a:r>
                        <a:rPr lang="fr-FR" sz="3600" b="0" i="0" kern="1200" dirty="0" err="1">
                          <a:solidFill>
                            <a:schemeClr val="tx1"/>
                          </a:solidFill>
                          <a:latin typeface="Coptic1" pitchFamily="2" charset="0"/>
                          <a:ea typeface="+mn-ea"/>
                          <a:cs typeface="+mn-cs"/>
                        </a:rPr>
                        <a:t>naf</a:t>
                      </a:r>
                      <a:r>
                        <a:rPr lang="fr-FR" sz="3600" b="0" i="0" kern="1200" dirty="0">
                          <a:solidFill>
                            <a:schemeClr val="tx1"/>
                          </a:solidFill>
                          <a:latin typeface="Coptic1" pitchFamily="2" charset="0"/>
                          <a:ea typeface="+mn-ea"/>
                          <a:cs typeface="+mn-cs"/>
                        </a:rPr>
                        <a:t> </a:t>
                      </a:r>
                      <a:r>
                        <a:rPr lang="fr-FR" sz="3600" b="0" i="0" kern="1200" dirty="0" err="1">
                          <a:solidFill>
                            <a:schemeClr val="tx1"/>
                          </a:solidFill>
                          <a:latin typeface="Coptic1" pitchFamily="2" charset="0"/>
                          <a:ea typeface="+mn-ea"/>
                          <a:cs typeface="+mn-cs"/>
                        </a:rPr>
                        <a:t>n~oulaoc</a:t>
                      </a:r>
                      <a:r>
                        <a:rPr lang="fr-FR" sz="3600" b="0" i="0" kern="1200" dirty="0">
                          <a:solidFill>
                            <a:schemeClr val="tx1"/>
                          </a:solidFill>
                          <a:latin typeface="Coptic1" pitchFamily="2" charset="0"/>
                          <a:ea typeface="+mn-ea"/>
                          <a:cs typeface="+mn-cs"/>
                        </a:rPr>
                        <a:t> </a:t>
                      </a:r>
                      <a:r>
                        <a:rPr lang="fr-FR" sz="3600" b="0" i="0" kern="1200" dirty="0" err="1">
                          <a:solidFill>
                            <a:schemeClr val="tx1"/>
                          </a:solidFill>
                          <a:latin typeface="Coptic1" pitchFamily="2" charset="0"/>
                          <a:ea typeface="+mn-ea"/>
                          <a:cs typeface="+mn-cs"/>
                        </a:rPr>
                        <a:t>efyou</a:t>
                      </a:r>
                      <a:r>
                        <a:rPr lang="fr-FR" sz="3600" b="0" i="0" kern="1200" dirty="0">
                          <a:solidFill>
                            <a:schemeClr val="tx1"/>
                          </a:solidFill>
                          <a:latin typeface="Coptic1" pitchFamily="2" charset="0"/>
                          <a:ea typeface="+mn-ea"/>
                          <a:cs typeface="+mn-cs"/>
                        </a:rPr>
                        <a:t>/t: </a:t>
                      </a:r>
                      <a:r>
                        <a:rPr lang="fr-FR" sz="3600" b="0" i="0" kern="1200" dirty="0" err="1">
                          <a:solidFill>
                            <a:schemeClr val="tx1"/>
                          </a:solidFill>
                          <a:latin typeface="Coptic1" pitchFamily="2" charset="0"/>
                          <a:ea typeface="+mn-ea"/>
                          <a:cs typeface="+mn-cs"/>
                        </a:rPr>
                        <a:t>afy~renswpi</a:t>
                      </a:r>
                      <a:r>
                        <a:rPr lang="fr-FR" sz="3600" b="0" i="0" kern="1200" dirty="0">
                          <a:solidFill>
                            <a:schemeClr val="tx1"/>
                          </a:solidFill>
                          <a:latin typeface="Coptic1" pitchFamily="2" charset="0"/>
                          <a:ea typeface="+mn-ea"/>
                          <a:cs typeface="+mn-cs"/>
                        </a:rPr>
                        <a:t> </a:t>
                      </a:r>
                      <a:r>
                        <a:rPr lang="fr-FR" sz="3600" b="0" i="0" kern="1200" dirty="0" err="1">
                          <a:solidFill>
                            <a:schemeClr val="tx1"/>
                          </a:solidFill>
                          <a:latin typeface="Coptic1" pitchFamily="2" charset="0"/>
                          <a:ea typeface="+mn-ea"/>
                          <a:cs typeface="+mn-cs"/>
                        </a:rPr>
                        <a:t>enouab</a:t>
                      </a:r>
                      <a:r>
                        <a:rPr lang="fr-FR" sz="3600" b="0" i="0" kern="1200" dirty="0">
                          <a:solidFill>
                            <a:schemeClr val="tx1"/>
                          </a:solidFill>
                          <a:latin typeface="Coptic1" pitchFamily="2" charset="0"/>
                          <a:ea typeface="+mn-ea"/>
                          <a:cs typeface="+mn-cs"/>
                        </a:rPr>
                        <a:t>: </a:t>
                      </a:r>
                      <a:r>
                        <a:rPr lang="fr-FR" sz="3600" b="0" i="0" kern="1200" dirty="0" err="1">
                          <a:solidFill>
                            <a:schemeClr val="tx1"/>
                          </a:solidFill>
                          <a:latin typeface="Coptic1" pitchFamily="2" charset="0"/>
                          <a:ea typeface="+mn-ea"/>
                          <a:cs typeface="+mn-cs"/>
                        </a:rPr>
                        <a:t>hiten</a:t>
                      </a:r>
                      <a:r>
                        <a:rPr lang="fr-FR" sz="3600" b="0" i="0" kern="1200" dirty="0">
                          <a:solidFill>
                            <a:schemeClr val="tx1"/>
                          </a:solidFill>
                          <a:latin typeface="Coptic1" pitchFamily="2" charset="0"/>
                          <a:ea typeface="+mn-ea"/>
                          <a:cs typeface="+mn-cs"/>
                        </a:rPr>
                        <a:t> </a:t>
                      </a:r>
                      <a:r>
                        <a:rPr lang="fr-FR" sz="3600" b="0" i="0" kern="1200" dirty="0" err="1">
                          <a:solidFill>
                            <a:schemeClr val="tx1"/>
                          </a:solidFill>
                          <a:latin typeface="Coptic1" pitchFamily="2" charset="0"/>
                          <a:ea typeface="+mn-ea"/>
                          <a:cs typeface="+mn-cs"/>
                        </a:rPr>
                        <a:t>Pekpn#a</a:t>
                      </a:r>
                      <a:r>
                        <a:rPr lang="fr-FR" sz="3600" b="0" i="0" kern="1200" dirty="0">
                          <a:solidFill>
                            <a:schemeClr val="tx1"/>
                          </a:solidFill>
                          <a:latin typeface="Coptic1" pitchFamily="2" charset="0"/>
                          <a:ea typeface="+mn-ea"/>
                          <a:cs typeface="+mn-cs"/>
                        </a:rPr>
                        <a:t># </a:t>
                      </a:r>
                      <a:r>
                        <a:rPr lang="fr-FR" sz="3600" b="0" i="0" kern="1200" dirty="0" err="1">
                          <a:solidFill>
                            <a:schemeClr val="tx1"/>
                          </a:solidFill>
                          <a:latin typeface="Coptic1" pitchFamily="2" charset="0"/>
                          <a:ea typeface="+mn-ea"/>
                          <a:cs typeface="+mn-cs"/>
                        </a:rPr>
                        <a:t>ey#u</a:t>
                      </a:r>
                      <a:r>
                        <a:rPr lang="fr-FR" sz="3600" b="0" i="0" kern="1200" dirty="0">
                          <a:solidFill>
                            <a:schemeClr val="tx1"/>
                          </a:solidFill>
                          <a:latin typeface="Coptic1" pitchFamily="2" charset="0"/>
                          <a:ea typeface="+mn-ea"/>
                          <a:cs typeface="+mn-cs"/>
                        </a:rPr>
                        <a:t>#. Vai </a:t>
                      </a:r>
                      <a:r>
                        <a:rPr lang="fr-FR" sz="3600" b="0" i="0" kern="1200" dirty="0" err="1">
                          <a:solidFill>
                            <a:schemeClr val="tx1"/>
                          </a:solidFill>
                          <a:latin typeface="Coptic1" pitchFamily="2" charset="0"/>
                          <a:ea typeface="+mn-ea"/>
                          <a:cs typeface="+mn-cs"/>
                        </a:rPr>
                        <a:t>etafmenre</a:t>
                      </a:r>
                      <a:r>
                        <a:rPr lang="fr-FR" sz="3600" b="0" i="0" kern="1200" dirty="0">
                          <a:solidFill>
                            <a:schemeClr val="tx1"/>
                          </a:solidFill>
                          <a:latin typeface="Coptic1" pitchFamily="2" charset="0"/>
                          <a:ea typeface="+mn-ea"/>
                          <a:cs typeface="+mn-cs"/>
                        </a:rPr>
                        <a:t> n/</a:t>
                      </a:r>
                      <a:r>
                        <a:rPr lang="fr-FR" sz="3600" b="0" i="0" kern="1200" dirty="0" err="1">
                          <a:solidFill>
                            <a:schemeClr val="tx1"/>
                          </a:solidFill>
                          <a:latin typeface="Coptic1" pitchFamily="2" charset="0"/>
                          <a:ea typeface="+mn-ea"/>
                          <a:cs typeface="+mn-cs"/>
                        </a:rPr>
                        <a:t>e~te</a:t>
                      </a:r>
                      <a:r>
                        <a:rPr lang="fr-FR" sz="3600" b="0" i="0" kern="1200" dirty="0">
                          <a:solidFill>
                            <a:schemeClr val="tx1"/>
                          </a:solidFill>
                          <a:latin typeface="Coptic1" pitchFamily="2" charset="0"/>
                          <a:ea typeface="+mn-ea"/>
                          <a:cs typeface="+mn-cs"/>
                        </a:rPr>
                        <a:t> </a:t>
                      </a:r>
                      <a:r>
                        <a:rPr lang="fr-FR" sz="3600" b="0" i="0" kern="1200" dirty="0" err="1">
                          <a:solidFill>
                            <a:schemeClr val="tx1"/>
                          </a:solidFill>
                          <a:latin typeface="Coptic1" pitchFamily="2" charset="0"/>
                          <a:ea typeface="+mn-ea"/>
                          <a:cs typeface="+mn-cs"/>
                        </a:rPr>
                        <a:t>nouf</a:t>
                      </a:r>
                      <a:r>
                        <a:rPr lang="fr-FR" sz="3600" b="0" i="0" kern="1200" dirty="0">
                          <a:solidFill>
                            <a:schemeClr val="tx1"/>
                          </a:solidFill>
                          <a:latin typeface="Coptic1" pitchFamily="2" charset="0"/>
                          <a:ea typeface="+mn-ea"/>
                          <a:cs typeface="+mn-cs"/>
                        </a:rPr>
                        <a:t> </a:t>
                      </a:r>
                      <a:r>
                        <a:rPr lang="fr-FR" sz="3600" b="0" i="0" kern="1200" dirty="0" err="1">
                          <a:solidFill>
                            <a:schemeClr val="tx1"/>
                          </a:solidFill>
                          <a:latin typeface="Coptic1" pitchFamily="2" charset="0"/>
                          <a:ea typeface="+mn-ea"/>
                          <a:cs typeface="+mn-cs"/>
                        </a:rPr>
                        <a:t>etqen</a:t>
                      </a:r>
                      <a:r>
                        <a:rPr lang="fr-FR" sz="3600" b="0" i="0" kern="1200" dirty="0">
                          <a:solidFill>
                            <a:schemeClr val="tx1"/>
                          </a:solidFill>
                          <a:latin typeface="Coptic1" pitchFamily="2" charset="0"/>
                          <a:ea typeface="+mn-ea"/>
                          <a:cs typeface="+mn-cs"/>
                        </a:rPr>
                        <a:t> </a:t>
                      </a:r>
                      <a:r>
                        <a:rPr lang="fr-FR" sz="3600" b="0" i="0" kern="1200" dirty="0" err="1">
                          <a:solidFill>
                            <a:schemeClr val="tx1"/>
                          </a:solidFill>
                          <a:latin typeface="Coptic1" pitchFamily="2" charset="0"/>
                          <a:ea typeface="+mn-ea"/>
                          <a:cs typeface="+mn-cs"/>
                        </a:rPr>
                        <a:t>pikocmoc</a:t>
                      </a:r>
                      <a:r>
                        <a:rPr lang="fr-FR" sz="3600" b="0" i="0" kern="1200" dirty="0">
                          <a:solidFill>
                            <a:schemeClr val="tx1"/>
                          </a:solidFill>
                          <a:latin typeface="Coptic1" pitchFamily="2" charset="0"/>
                          <a:ea typeface="+mn-ea"/>
                          <a:cs typeface="+mn-cs"/>
                        </a:rPr>
                        <a:t>: </a:t>
                      </a:r>
                      <a:r>
                        <a:rPr lang="fr-FR" sz="3600" b="0" i="0" kern="1200" dirty="0" err="1">
                          <a:solidFill>
                            <a:schemeClr val="tx1"/>
                          </a:solidFill>
                          <a:latin typeface="Coptic1" pitchFamily="2" charset="0"/>
                          <a:ea typeface="+mn-ea"/>
                          <a:cs typeface="+mn-cs"/>
                        </a:rPr>
                        <a:t>aft</a:t>
                      </a:r>
                      <a:r>
                        <a:rPr lang="fr-FR" sz="3600" b="0" i="0" kern="1200" dirty="0">
                          <a:solidFill>
                            <a:schemeClr val="tx1"/>
                          </a:solidFill>
                          <a:latin typeface="Coptic1" pitchFamily="2" charset="0"/>
                          <a:ea typeface="+mn-ea"/>
                          <a:cs typeface="+mn-cs"/>
                        </a:rPr>
                        <a:t>/if </a:t>
                      </a:r>
                      <a:r>
                        <a:rPr lang="fr-FR" sz="3600" b="0" i="0" kern="1200" dirty="0" err="1">
                          <a:solidFill>
                            <a:schemeClr val="tx1"/>
                          </a:solidFill>
                          <a:latin typeface="Coptic1" pitchFamily="2" charset="0"/>
                          <a:ea typeface="+mn-ea"/>
                          <a:cs typeface="+mn-cs"/>
                        </a:rPr>
                        <a:t>m~min</a:t>
                      </a:r>
                      <a:r>
                        <a:rPr lang="fr-FR" sz="3600" b="0" i="0" kern="1200" dirty="0">
                          <a:solidFill>
                            <a:schemeClr val="tx1"/>
                          </a:solidFill>
                          <a:latin typeface="Coptic1" pitchFamily="2" charset="0"/>
                          <a:ea typeface="+mn-ea"/>
                          <a:cs typeface="+mn-cs"/>
                        </a:rPr>
                        <a:t> </a:t>
                      </a:r>
                      <a:r>
                        <a:rPr lang="fr-FR" sz="3600" b="0" i="0" kern="1200" dirty="0" err="1">
                          <a:solidFill>
                            <a:schemeClr val="tx1"/>
                          </a:solidFill>
                          <a:latin typeface="Coptic1" pitchFamily="2" charset="0"/>
                          <a:ea typeface="+mn-ea"/>
                          <a:cs typeface="+mn-cs"/>
                        </a:rPr>
                        <a:t>m~mof</a:t>
                      </a:r>
                      <a:r>
                        <a:rPr lang="fr-FR" sz="3600" b="0" i="0" kern="1200" dirty="0">
                          <a:solidFill>
                            <a:schemeClr val="tx1"/>
                          </a:solidFill>
                          <a:latin typeface="Coptic1" pitchFamily="2" charset="0"/>
                          <a:ea typeface="+mn-ea"/>
                          <a:cs typeface="+mn-cs"/>
                        </a:rPr>
                        <a:t> </a:t>
                      </a:r>
                      <a:r>
                        <a:rPr lang="fr-FR" sz="3600" b="0" i="0" kern="1200" dirty="0" err="1">
                          <a:solidFill>
                            <a:schemeClr val="tx1"/>
                          </a:solidFill>
                          <a:latin typeface="Coptic1" pitchFamily="2" charset="0"/>
                          <a:ea typeface="+mn-ea"/>
                          <a:cs typeface="+mn-cs"/>
                        </a:rPr>
                        <a:t>n~cw</a:t>
                      </a:r>
                      <a:r>
                        <a:rPr lang="fr-FR" sz="3600" b="0" i="0" kern="1200" dirty="0">
                          <a:solidFill>
                            <a:schemeClr val="tx1"/>
                          </a:solidFill>
                          <a:latin typeface="Coptic1" pitchFamily="2" charset="0"/>
                          <a:ea typeface="+mn-ea"/>
                          <a:cs typeface="+mn-cs"/>
                        </a:rPr>
                        <a:t>] </a:t>
                      </a:r>
                      <a:r>
                        <a:rPr lang="fr-FR" sz="3600" b="0" i="0" kern="1200" dirty="0" err="1">
                          <a:solidFill>
                            <a:schemeClr val="tx1"/>
                          </a:solidFill>
                          <a:latin typeface="Coptic1" pitchFamily="2" charset="0"/>
                          <a:ea typeface="+mn-ea"/>
                          <a:cs typeface="+mn-cs"/>
                        </a:rPr>
                        <a:t>qaron</a:t>
                      </a:r>
                      <a:r>
                        <a:rPr lang="fr-FR" sz="3600" b="0" i="0" kern="1200" dirty="0">
                          <a:solidFill>
                            <a:schemeClr val="tx1"/>
                          </a:solidFill>
                          <a:latin typeface="Coptic1" pitchFamily="2" charset="0"/>
                          <a:ea typeface="+mn-ea"/>
                          <a:cs typeface="+mn-cs"/>
                        </a:rPr>
                        <a:t>: </a:t>
                      </a:r>
                      <a:r>
                        <a:rPr lang="fr-FR" sz="3600" b="0" i="0" kern="1200" dirty="0" err="1">
                          <a:solidFill>
                            <a:schemeClr val="tx1"/>
                          </a:solidFill>
                          <a:latin typeface="Coptic1" pitchFamily="2" charset="0"/>
                          <a:ea typeface="+mn-ea"/>
                          <a:cs typeface="+mn-cs"/>
                        </a:rPr>
                        <a:t>e~v~mou</a:t>
                      </a:r>
                      <a:r>
                        <a:rPr lang="fr-FR" sz="3600" b="0" i="0" kern="1200" dirty="0">
                          <a:solidFill>
                            <a:schemeClr val="tx1"/>
                          </a:solidFill>
                          <a:latin typeface="Coptic1" pitchFamily="2" charset="0"/>
                          <a:ea typeface="+mn-ea"/>
                          <a:cs typeface="+mn-cs"/>
                        </a:rPr>
                        <a:t> </a:t>
                      </a:r>
                      <a:r>
                        <a:rPr lang="fr-FR" sz="3600" b="0" i="0" kern="1200" dirty="0" err="1">
                          <a:solidFill>
                            <a:schemeClr val="tx1"/>
                          </a:solidFill>
                          <a:latin typeface="Coptic1" pitchFamily="2" charset="0"/>
                          <a:ea typeface="+mn-ea"/>
                          <a:cs typeface="+mn-cs"/>
                        </a:rPr>
                        <a:t>etoi</a:t>
                      </a:r>
                      <a:r>
                        <a:rPr lang="fr-FR" sz="3600" b="0" i="0" kern="1200" dirty="0">
                          <a:solidFill>
                            <a:schemeClr val="tx1"/>
                          </a:solidFill>
                          <a:latin typeface="Coptic1" pitchFamily="2" charset="0"/>
                          <a:ea typeface="+mn-ea"/>
                          <a:cs typeface="+mn-cs"/>
                        </a:rPr>
                        <a:t> </a:t>
                      </a:r>
                      <a:r>
                        <a:rPr lang="fr-FR" sz="3600" b="0" i="0" kern="1200" dirty="0" err="1">
                          <a:solidFill>
                            <a:schemeClr val="tx1"/>
                          </a:solidFill>
                          <a:latin typeface="Coptic1" pitchFamily="2" charset="0"/>
                          <a:ea typeface="+mn-ea"/>
                          <a:cs typeface="+mn-cs"/>
                        </a:rPr>
                        <a:t>n~ouro</a:t>
                      </a:r>
                      <a:r>
                        <a:rPr lang="fr-FR" sz="3600" b="0" i="0" kern="1200" dirty="0">
                          <a:solidFill>
                            <a:schemeClr val="tx1"/>
                          </a:solidFill>
                          <a:latin typeface="Coptic1" pitchFamily="2" charset="0"/>
                          <a:ea typeface="+mn-ea"/>
                          <a:cs typeface="+mn-cs"/>
                        </a:rPr>
                        <a:t> </a:t>
                      </a:r>
                      <a:r>
                        <a:rPr lang="fr-FR" sz="3600" b="0" i="0" kern="1200" dirty="0" err="1">
                          <a:solidFill>
                            <a:schemeClr val="tx1"/>
                          </a:solidFill>
                          <a:latin typeface="Coptic1" pitchFamily="2" charset="0"/>
                          <a:ea typeface="+mn-ea"/>
                          <a:cs typeface="+mn-cs"/>
                        </a:rPr>
                        <a:t>e~h~r</a:t>
                      </a:r>
                      <a:r>
                        <a:rPr lang="fr-FR" sz="3600" b="0" i="0" kern="1200" dirty="0">
                          <a:solidFill>
                            <a:schemeClr val="tx1"/>
                          </a:solidFill>
                          <a:latin typeface="Coptic1" pitchFamily="2" charset="0"/>
                          <a:ea typeface="+mn-ea"/>
                          <a:cs typeface="+mn-cs"/>
                        </a:rPr>
                        <a:t>/i </a:t>
                      </a:r>
                      <a:r>
                        <a:rPr lang="fr-FR" sz="3600" b="0" i="0" kern="1200" dirty="0" err="1">
                          <a:solidFill>
                            <a:schemeClr val="tx1"/>
                          </a:solidFill>
                          <a:latin typeface="Coptic1" pitchFamily="2" charset="0"/>
                          <a:ea typeface="+mn-ea"/>
                          <a:cs typeface="+mn-cs"/>
                        </a:rPr>
                        <a:t>ejwn</a:t>
                      </a:r>
                      <a:r>
                        <a:rPr lang="fr-FR" sz="3600" b="0" i="0" kern="1200" dirty="0">
                          <a:solidFill>
                            <a:schemeClr val="tx1"/>
                          </a:solidFill>
                          <a:latin typeface="Coptic1" pitchFamily="2" charset="0"/>
                          <a:ea typeface="+mn-ea"/>
                          <a:cs typeface="+mn-cs"/>
                        </a:rPr>
                        <a:t>:</a:t>
                      </a:r>
                      <a:endParaRPr kumimoji="0" lang="en-US" sz="3600" b="0" i="0" u="none" strike="noStrike" cap="none" normalizeH="0" baseline="0" dirty="0">
                        <a:ln>
                          <a:noFill/>
                        </a:ln>
                        <a:solidFill>
                          <a:schemeClr val="tx1"/>
                        </a:solidFill>
                        <a:effectLst/>
                        <a:latin typeface="Coptic1" pitchFamily="2" charset="0"/>
                        <a:cs typeface="Arial" charset="0"/>
                      </a:endParaRPr>
                    </a:p>
                  </a:txBody>
                  <a:tcPr marL="121920" marR="121920" marT="60960" marB="60960"/>
                </a:tc>
                <a:tc>
                  <a:txBody>
                    <a:bodyPr/>
                    <a:lstStyle/>
                    <a:p>
                      <a:pPr algn="just"/>
                      <a:r>
                        <a:rPr lang="fr-FR" sz="3600" dirty="0"/>
                        <a:t>Il nous a réunis comme son peuple. Il nous a purifiés par Ton Esprit Saint. Lui qui a tant aimé les siens qui sont dans le monde, qu’Il s’est livré à la mort pour notre rédemption; cette mort qui régnait sur nous:</a:t>
                      </a:r>
                    </a:p>
                  </a:txBody>
                  <a:tcPr marL="121920" marR="121920" marT="60960" marB="60960"/>
                </a:tc>
                <a:tc>
                  <a:txBody>
                    <a:bodyPr/>
                    <a:lstStyle/>
                    <a:p>
                      <a:pPr algn="just" rtl="1"/>
                      <a:r>
                        <a:rPr kumimoji="0" lang="ar-SA" sz="3700" b="0" i="0" u="none" strike="noStrike" cap="none" normalizeH="0" baseline="0" dirty="0">
                          <a:ln>
                            <a:noFill/>
                          </a:ln>
                          <a:solidFill>
                            <a:schemeClr val="tx1"/>
                          </a:solidFill>
                          <a:effectLst/>
                          <a:latin typeface="Arial" charset="0"/>
                          <a:cs typeface="Arial" pitchFamily="34" charset="0"/>
                        </a:rPr>
                        <a:t>وجَعَلنَا لهُ شعباً مُجتمعاً وصيَّرنا أطهَاراً بروحِكَ القدوس. هذا الذى أحَبّ خاصته الذينَ </a:t>
                      </a:r>
                      <a:r>
                        <a:rPr kumimoji="0" lang="ar-SA" sz="3700" b="0" i="0" u="none" strike="noStrike" cap="none" normalizeH="0" baseline="0" dirty="0" err="1">
                          <a:ln>
                            <a:noFill/>
                          </a:ln>
                          <a:solidFill>
                            <a:schemeClr val="tx1"/>
                          </a:solidFill>
                          <a:effectLst/>
                          <a:latin typeface="Arial" charset="0"/>
                          <a:cs typeface="Arial" pitchFamily="34" charset="0"/>
                        </a:rPr>
                        <a:t>فى</a:t>
                      </a:r>
                      <a:r>
                        <a:rPr kumimoji="0" lang="ar-SA" sz="3700" b="0" i="0" u="none" strike="noStrike" cap="none" normalizeH="0" baseline="0" dirty="0">
                          <a:ln>
                            <a:noFill/>
                          </a:ln>
                          <a:solidFill>
                            <a:schemeClr val="tx1"/>
                          </a:solidFill>
                          <a:effectLst/>
                          <a:latin typeface="Arial" charset="0"/>
                          <a:cs typeface="Arial" pitchFamily="34" charset="0"/>
                        </a:rPr>
                        <a:t> العالم</a:t>
                      </a:r>
                      <a:r>
                        <a:rPr kumimoji="0" lang="ar-SA" sz="3200" b="0" i="0" u="none" strike="noStrike" cap="none" normalizeH="0" baseline="0" dirty="0">
                          <a:ln>
                            <a:noFill/>
                          </a:ln>
                          <a:solidFill>
                            <a:schemeClr val="tx1"/>
                          </a:solidFill>
                          <a:effectLst/>
                          <a:latin typeface="Arial" charset="0"/>
                          <a:cs typeface="Arial" charset="0"/>
                        </a:rPr>
                        <a:t> </a:t>
                      </a:r>
                      <a:r>
                        <a:rPr kumimoji="0" lang="ar-SA" sz="3700" b="0" i="0" u="none" strike="noStrike" cap="none" normalizeH="0" baseline="0" dirty="0">
                          <a:ln>
                            <a:noFill/>
                          </a:ln>
                          <a:solidFill>
                            <a:schemeClr val="tx1"/>
                          </a:solidFill>
                          <a:effectLst/>
                          <a:latin typeface="Arial" charset="0"/>
                          <a:cs typeface="Arial" pitchFamily="34" charset="0"/>
                        </a:rPr>
                        <a:t>وأسلمَ ذاتهُ فداءً عنا إلى الموت الذى تملكَ علينا</a:t>
                      </a:r>
                      <a:r>
                        <a:rPr kumimoji="0" lang="fr-FR" sz="3700" b="0" i="0" u="none" strike="noStrike" cap="none" normalizeH="0" baseline="0" dirty="0">
                          <a:ln>
                            <a:noFill/>
                          </a:ln>
                          <a:solidFill>
                            <a:schemeClr val="tx1"/>
                          </a:solidFill>
                          <a:effectLst/>
                          <a:latin typeface="Arial" charset="0"/>
                          <a:cs typeface="Arial" pitchFamily="34" charset="0"/>
                        </a:rPr>
                        <a:t>.</a:t>
                      </a:r>
                      <a:endParaRPr lang="fr-FR" sz="3700" dirty="0"/>
                    </a:p>
                  </a:txBody>
                  <a:tcPr marL="121920" marR="121920" marT="60960" marB="60960"/>
                </a:tc>
                <a:extLst>
                  <a:ext uri="{0D108BD9-81ED-4DB2-BD59-A6C34878D82A}">
                    <a16:rowId xmlns:a16="http://schemas.microsoft.com/office/drawing/2014/main" val="2619457372"/>
                  </a:ext>
                </a:extLst>
              </a:tr>
            </a:tbl>
          </a:graphicData>
        </a:graphic>
      </p:graphicFrame>
    </p:spTree>
    <p:extLst>
      <p:ext uri="{BB962C8B-B14F-4D97-AF65-F5344CB8AC3E}">
        <p14:creationId xmlns:p14="http://schemas.microsoft.com/office/powerpoint/2010/main" val="1210745054"/>
      </p:ext>
    </p:extLst>
  </p:cSld>
  <p:clrMapOvr>
    <a:masterClrMapping/>
  </p:clrMapOvr>
  <p:transition/>
</p:sld>
</file>

<file path=ppt/slides/slide8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8550494" name="Group 94"/>
          <p:cNvGraphicFramePr>
            <a:graphicFrameLocks noGrp="1"/>
          </p:cNvGraphicFramePr>
          <p:nvPr>
            <p:ph/>
            <p:extLst>
              <p:ext uri="{D42A27DB-BD31-4B8C-83A1-F6EECF244321}">
                <p14:modId xmlns:p14="http://schemas.microsoft.com/office/powerpoint/2010/main" val="2456934071"/>
              </p:ext>
            </p:extLst>
          </p:nvPr>
        </p:nvGraphicFramePr>
        <p:xfrm>
          <a:off x="335360" y="356616"/>
          <a:ext cx="11449271" cy="6120507"/>
        </p:xfrm>
        <a:graphic>
          <a:graphicData uri="http://schemas.openxmlformats.org/drawingml/2006/table">
            <a:tbl>
              <a:tblPr/>
              <a:tblGrid>
                <a:gridCol w="4007245">
                  <a:extLst>
                    <a:ext uri="{9D8B030D-6E8A-4147-A177-3AD203B41FA5}">
                      <a16:colId xmlns:a16="http://schemas.microsoft.com/office/drawing/2014/main" val="20000"/>
                    </a:ext>
                  </a:extLst>
                </a:gridCol>
                <a:gridCol w="4309378">
                  <a:extLst>
                    <a:ext uri="{9D8B030D-6E8A-4147-A177-3AD203B41FA5}">
                      <a16:colId xmlns:a16="http://schemas.microsoft.com/office/drawing/2014/main" val="20001"/>
                    </a:ext>
                  </a:extLst>
                </a:gridCol>
                <a:gridCol w="3132648">
                  <a:extLst>
                    <a:ext uri="{9D8B030D-6E8A-4147-A177-3AD203B41FA5}">
                      <a16:colId xmlns:a16="http://schemas.microsoft.com/office/drawing/2014/main" val="20002"/>
                    </a:ext>
                  </a:extLst>
                </a:gridCol>
              </a:tblGrid>
              <a:tr h="6120507">
                <a:tc>
                  <a:txBody>
                    <a:bodyPr/>
                    <a:lstStyle/>
                    <a:p>
                      <a:pPr marL="0" marR="0" lvl="0" indent="0" algn="just" defTabSz="914400" rtl="0" eaLnBrk="1" fontAlgn="base" latinLnBrk="0" hangingPunct="1">
                        <a:lnSpc>
                          <a:spcPct val="100000"/>
                        </a:lnSpc>
                        <a:spcBef>
                          <a:spcPct val="20000"/>
                        </a:spcBef>
                        <a:spcAft>
                          <a:spcPct val="0"/>
                        </a:spcAft>
                        <a:buClrTx/>
                        <a:buSzTx/>
                        <a:buFontTx/>
                        <a:buNone/>
                        <a:tabLst/>
                      </a:pPr>
                      <a:r>
                        <a:rPr lang="fr-FR" sz="3600" b="0" i="0" kern="1200" dirty="0" err="1">
                          <a:solidFill>
                            <a:schemeClr val="tx1"/>
                          </a:solidFill>
                          <a:latin typeface="Coptic1" pitchFamily="2" charset="0"/>
                          <a:ea typeface="+mn-ea"/>
                          <a:cs typeface="+mn-cs"/>
                        </a:rPr>
                        <a:t>vai</a:t>
                      </a:r>
                      <a:r>
                        <a:rPr lang="fr-FR" sz="3600" b="0" i="0" kern="1200" dirty="0">
                          <a:solidFill>
                            <a:schemeClr val="tx1"/>
                          </a:solidFill>
                          <a:latin typeface="Coptic1" pitchFamily="2" charset="0"/>
                          <a:ea typeface="+mn-ea"/>
                          <a:cs typeface="+mn-cs"/>
                        </a:rPr>
                        <a:t> </a:t>
                      </a:r>
                      <a:r>
                        <a:rPr lang="fr-FR" sz="3600" b="0" i="0" kern="1200" dirty="0" err="1">
                          <a:solidFill>
                            <a:schemeClr val="tx1"/>
                          </a:solidFill>
                          <a:latin typeface="Coptic1" pitchFamily="2" charset="0"/>
                          <a:ea typeface="+mn-ea"/>
                          <a:cs typeface="+mn-cs"/>
                        </a:rPr>
                        <a:t>e~naua~moni</a:t>
                      </a:r>
                      <a:r>
                        <a:rPr lang="fr-FR" sz="3600" b="0" i="0" kern="1200" dirty="0">
                          <a:solidFill>
                            <a:schemeClr val="tx1"/>
                          </a:solidFill>
                          <a:latin typeface="Coptic1" pitchFamily="2" charset="0"/>
                          <a:ea typeface="+mn-ea"/>
                          <a:cs typeface="+mn-cs"/>
                        </a:rPr>
                        <a:t>   </a:t>
                      </a:r>
                      <a:r>
                        <a:rPr lang="fr-FR" sz="3600" b="0" i="0" kern="1200" dirty="0" err="1">
                          <a:solidFill>
                            <a:schemeClr val="tx1"/>
                          </a:solidFill>
                          <a:latin typeface="Coptic1" pitchFamily="2" charset="0"/>
                          <a:ea typeface="+mn-ea"/>
                          <a:cs typeface="+mn-cs"/>
                        </a:rPr>
                        <a:t>m~mon</a:t>
                      </a:r>
                      <a:r>
                        <a:rPr lang="fr-FR" sz="3600" b="0" i="0" kern="1200" dirty="0">
                          <a:solidFill>
                            <a:schemeClr val="tx1"/>
                          </a:solidFill>
                          <a:latin typeface="Coptic1" pitchFamily="2" charset="0"/>
                          <a:ea typeface="+mn-ea"/>
                          <a:cs typeface="+mn-cs"/>
                        </a:rPr>
                        <a:t> </a:t>
                      </a:r>
                      <a:r>
                        <a:rPr lang="fr-FR" sz="3600" b="0" i="0" kern="1200" dirty="0" err="1">
                          <a:solidFill>
                            <a:schemeClr val="tx1"/>
                          </a:solidFill>
                          <a:latin typeface="Coptic1" pitchFamily="2" charset="0"/>
                          <a:ea typeface="+mn-ea"/>
                          <a:cs typeface="+mn-cs"/>
                        </a:rPr>
                        <a:t>e~bol</a:t>
                      </a:r>
                      <a:r>
                        <a:rPr lang="fr-FR" sz="3600" b="0" i="0" kern="1200" dirty="0">
                          <a:solidFill>
                            <a:schemeClr val="tx1"/>
                          </a:solidFill>
                          <a:latin typeface="Coptic1" pitchFamily="2" charset="0"/>
                          <a:ea typeface="+mn-ea"/>
                          <a:cs typeface="+mn-cs"/>
                        </a:rPr>
                        <a:t> </a:t>
                      </a:r>
                      <a:r>
                        <a:rPr lang="fr-FR" sz="3600" b="0" i="0" kern="1200" dirty="0" err="1">
                          <a:solidFill>
                            <a:schemeClr val="tx1"/>
                          </a:solidFill>
                          <a:latin typeface="Coptic1" pitchFamily="2" charset="0"/>
                          <a:ea typeface="+mn-ea"/>
                          <a:cs typeface="+mn-cs"/>
                        </a:rPr>
                        <a:t>hitotf</a:t>
                      </a:r>
                      <a:r>
                        <a:rPr lang="fr-FR" sz="3600" b="0" i="0" kern="1200" dirty="0">
                          <a:solidFill>
                            <a:schemeClr val="tx1"/>
                          </a:solidFill>
                          <a:latin typeface="Coptic1" pitchFamily="2" charset="0"/>
                          <a:ea typeface="+mn-ea"/>
                          <a:cs typeface="+mn-cs"/>
                        </a:rPr>
                        <a:t>: </a:t>
                      </a:r>
                      <a:r>
                        <a:rPr lang="fr-FR" sz="3600" b="0" i="0" kern="1200" dirty="0" err="1">
                          <a:solidFill>
                            <a:schemeClr val="tx1"/>
                          </a:solidFill>
                          <a:latin typeface="Coptic1" pitchFamily="2" charset="0"/>
                          <a:ea typeface="+mn-ea"/>
                          <a:cs typeface="+mn-cs"/>
                        </a:rPr>
                        <a:t>entoi</a:t>
                      </a:r>
                      <a:r>
                        <a:rPr lang="fr-FR" sz="3600" b="0" i="0" kern="1200" dirty="0">
                          <a:solidFill>
                            <a:schemeClr val="tx1"/>
                          </a:solidFill>
                          <a:latin typeface="Coptic1" pitchFamily="2" charset="0"/>
                          <a:ea typeface="+mn-ea"/>
                          <a:cs typeface="+mn-cs"/>
                        </a:rPr>
                        <a:t> </a:t>
                      </a:r>
                      <a:r>
                        <a:rPr lang="fr-FR" sz="3600" b="0" i="0" kern="1200" dirty="0" err="1">
                          <a:solidFill>
                            <a:schemeClr val="tx1"/>
                          </a:solidFill>
                          <a:latin typeface="Coptic1" pitchFamily="2" charset="0"/>
                          <a:ea typeface="+mn-ea"/>
                          <a:cs typeface="+mn-cs"/>
                        </a:rPr>
                        <a:t>e~bol</a:t>
                      </a:r>
                      <a:r>
                        <a:rPr lang="fr-FR" sz="3600" b="0" i="0" kern="1200" dirty="0">
                          <a:solidFill>
                            <a:schemeClr val="tx1"/>
                          </a:solidFill>
                          <a:latin typeface="Coptic1" pitchFamily="2" charset="0"/>
                          <a:ea typeface="+mn-ea"/>
                          <a:cs typeface="+mn-cs"/>
                        </a:rPr>
                        <a:t> </a:t>
                      </a:r>
                      <a:r>
                        <a:rPr lang="fr-FR" sz="3600" b="0" i="0" kern="1200" dirty="0" err="1">
                          <a:solidFill>
                            <a:schemeClr val="tx1"/>
                          </a:solidFill>
                          <a:latin typeface="Coptic1" pitchFamily="2" charset="0"/>
                          <a:ea typeface="+mn-ea"/>
                          <a:cs typeface="+mn-cs"/>
                        </a:rPr>
                        <a:t>hiten</a:t>
                      </a:r>
                      <a:r>
                        <a:rPr lang="fr-FR" sz="3600" b="0" i="0" kern="1200" dirty="0">
                          <a:solidFill>
                            <a:schemeClr val="tx1"/>
                          </a:solidFill>
                          <a:latin typeface="Coptic1" pitchFamily="2" charset="0"/>
                          <a:ea typeface="+mn-ea"/>
                          <a:cs typeface="+mn-cs"/>
                        </a:rPr>
                        <a:t> </a:t>
                      </a:r>
                      <a:r>
                        <a:rPr lang="fr-FR" sz="3600" b="0" i="0" kern="1200" dirty="0" err="1">
                          <a:solidFill>
                            <a:schemeClr val="tx1"/>
                          </a:solidFill>
                          <a:latin typeface="Coptic1" pitchFamily="2" charset="0"/>
                          <a:ea typeface="+mn-ea"/>
                          <a:cs typeface="+mn-cs"/>
                        </a:rPr>
                        <a:t>nennobi</a:t>
                      </a:r>
                      <a:r>
                        <a:rPr lang="fr-FR" sz="3600" b="0" i="0" kern="1200" dirty="0">
                          <a:solidFill>
                            <a:schemeClr val="tx1"/>
                          </a:solidFill>
                          <a:latin typeface="Coptic1" pitchFamily="2" charset="0"/>
                          <a:ea typeface="+mn-ea"/>
                          <a:cs typeface="+mn-cs"/>
                        </a:rPr>
                        <a:t>.</a:t>
                      </a:r>
                      <a:r>
                        <a:rPr lang="nl-NL" sz="3600" b="0" i="0" kern="1200" dirty="0">
                          <a:solidFill>
                            <a:schemeClr val="tx1"/>
                          </a:solidFill>
                          <a:latin typeface="Coptic1" pitchFamily="2" charset="0"/>
                          <a:ea typeface="+mn-ea"/>
                          <a:cs typeface="+mn-cs"/>
                        </a:rPr>
                        <a:t> </a:t>
                      </a:r>
                      <a:r>
                        <a:rPr lang="nl-NL" sz="3600" b="0" i="0" kern="1200" dirty="0" err="1">
                          <a:solidFill>
                            <a:schemeClr val="tx1"/>
                          </a:solidFill>
                          <a:latin typeface="Coptic1" pitchFamily="2" charset="0"/>
                          <a:ea typeface="+mn-ea"/>
                          <a:cs typeface="+mn-cs"/>
                        </a:rPr>
                        <a:t>Afsenaf</a:t>
                      </a:r>
                      <a:r>
                        <a:rPr lang="nl-NL" sz="3600" b="0" i="0" kern="1200" dirty="0">
                          <a:solidFill>
                            <a:schemeClr val="tx1"/>
                          </a:solidFill>
                          <a:latin typeface="Coptic1" pitchFamily="2" charset="0"/>
                          <a:ea typeface="+mn-ea"/>
                          <a:cs typeface="+mn-cs"/>
                        </a:rPr>
                        <a:t> </a:t>
                      </a:r>
                      <a:r>
                        <a:rPr lang="nl-NL" sz="3600" b="0" i="0" kern="1200" dirty="0" err="1">
                          <a:solidFill>
                            <a:schemeClr val="tx1"/>
                          </a:solidFill>
                          <a:latin typeface="Coptic1" pitchFamily="2" charset="0"/>
                          <a:ea typeface="+mn-ea"/>
                          <a:cs typeface="+mn-cs"/>
                        </a:rPr>
                        <a:t>e~pec</a:t>
                      </a:r>
                      <a:r>
                        <a:rPr lang="nl-NL" sz="3600" b="0" i="0" kern="1200" dirty="0">
                          <a:solidFill>
                            <a:schemeClr val="tx1"/>
                          </a:solidFill>
                          <a:latin typeface="Coptic1" pitchFamily="2" charset="0"/>
                          <a:ea typeface="+mn-ea"/>
                          <a:cs typeface="+mn-cs"/>
                        </a:rPr>
                        <a:t>/t  </a:t>
                      </a:r>
                      <a:r>
                        <a:rPr lang="nl-NL" sz="3600" b="0" i="0" kern="1200" dirty="0" err="1">
                          <a:solidFill>
                            <a:schemeClr val="tx1"/>
                          </a:solidFill>
                          <a:latin typeface="Coptic1" pitchFamily="2" charset="0"/>
                          <a:ea typeface="+mn-ea"/>
                          <a:cs typeface="+mn-cs"/>
                        </a:rPr>
                        <a:t>e~a~men</a:t>
                      </a:r>
                      <a:r>
                        <a:rPr lang="nl-NL" sz="3600" b="0" i="0" kern="1200" dirty="0">
                          <a:solidFill>
                            <a:schemeClr val="tx1"/>
                          </a:solidFill>
                          <a:latin typeface="Coptic1" pitchFamily="2" charset="0"/>
                          <a:ea typeface="+mn-ea"/>
                          <a:cs typeface="+mn-cs"/>
                        </a:rPr>
                        <a:t>] </a:t>
                      </a:r>
                      <a:r>
                        <a:rPr lang="nl-NL" sz="3600" b="0" i="0" kern="1200" dirty="0" err="1">
                          <a:solidFill>
                            <a:schemeClr val="tx1"/>
                          </a:solidFill>
                          <a:latin typeface="Coptic1" pitchFamily="2" charset="0"/>
                          <a:ea typeface="+mn-ea"/>
                          <a:cs typeface="+mn-cs"/>
                        </a:rPr>
                        <a:t>e~bol</a:t>
                      </a:r>
                      <a:r>
                        <a:rPr lang="nl-NL" sz="3600" b="0" i="0" kern="1200" dirty="0">
                          <a:solidFill>
                            <a:schemeClr val="tx1"/>
                          </a:solidFill>
                          <a:latin typeface="Coptic1" pitchFamily="2" charset="0"/>
                          <a:ea typeface="+mn-ea"/>
                          <a:cs typeface="+mn-cs"/>
                        </a:rPr>
                        <a:t> </a:t>
                      </a:r>
                      <a:r>
                        <a:rPr lang="nl-NL" sz="3600" b="0" i="0" kern="1200" dirty="0" err="1">
                          <a:solidFill>
                            <a:schemeClr val="tx1"/>
                          </a:solidFill>
                          <a:latin typeface="Coptic1" pitchFamily="2" charset="0"/>
                          <a:ea typeface="+mn-ea"/>
                          <a:cs typeface="+mn-cs"/>
                        </a:rPr>
                        <a:t>hiten</a:t>
                      </a:r>
                      <a:r>
                        <a:rPr lang="nl-NL" sz="3600" b="0" i="0" kern="1200" dirty="0">
                          <a:solidFill>
                            <a:schemeClr val="tx1"/>
                          </a:solidFill>
                          <a:latin typeface="Coptic1" pitchFamily="2" charset="0"/>
                          <a:ea typeface="+mn-ea"/>
                          <a:cs typeface="+mn-cs"/>
                        </a:rPr>
                        <a:t> </a:t>
                      </a:r>
                      <a:r>
                        <a:rPr lang="nl-NL" sz="3600" b="0" i="0" kern="1200" dirty="0" err="1">
                          <a:solidFill>
                            <a:schemeClr val="tx1"/>
                          </a:solidFill>
                          <a:latin typeface="Coptic1" pitchFamily="2" charset="0"/>
                          <a:ea typeface="+mn-ea"/>
                          <a:cs typeface="+mn-cs"/>
                        </a:rPr>
                        <a:t>pic~tauroc</a:t>
                      </a:r>
                      <a:r>
                        <a:rPr lang="nl-NL" sz="3600" b="0" i="0" kern="1200" dirty="0">
                          <a:solidFill>
                            <a:schemeClr val="tx1"/>
                          </a:solidFill>
                          <a:latin typeface="Coptic1" pitchFamily="2" charset="0"/>
                          <a:ea typeface="+mn-ea"/>
                          <a:cs typeface="+mn-cs"/>
                        </a:rPr>
                        <a:t>.  </a:t>
                      </a:r>
                    </a:p>
                    <a:p>
                      <a:pPr marL="0" marR="0" lvl="0" indent="0" algn="just" defTabSz="914400" rtl="0" eaLnBrk="1" fontAlgn="base" latinLnBrk="0" hangingPunct="1">
                        <a:lnSpc>
                          <a:spcPct val="100000"/>
                        </a:lnSpc>
                        <a:spcBef>
                          <a:spcPct val="20000"/>
                        </a:spcBef>
                        <a:spcAft>
                          <a:spcPct val="0"/>
                        </a:spcAft>
                        <a:buClrTx/>
                        <a:buSzTx/>
                        <a:buFontTx/>
                        <a:buNone/>
                        <a:tabLst/>
                      </a:pPr>
                      <a:r>
                        <a:rPr lang="nl-NL" sz="2800" b="0" i="0" u="sng" kern="1200" dirty="0" err="1">
                          <a:solidFill>
                            <a:srgbClr val="C00000"/>
                          </a:solidFill>
                          <a:latin typeface="Coptic1" pitchFamily="2" charset="0"/>
                          <a:ea typeface="+mn-ea"/>
                          <a:cs typeface="+mn-cs"/>
                        </a:rPr>
                        <a:t>Pilaoc</a:t>
                      </a:r>
                      <a:r>
                        <a:rPr lang="nl-NL" sz="2800" b="0" i="0" u="sng" kern="1200" dirty="0">
                          <a:solidFill>
                            <a:srgbClr val="C00000"/>
                          </a:solidFill>
                          <a:latin typeface="Coptic1" pitchFamily="2" charset="0"/>
                          <a:ea typeface="+mn-ea"/>
                          <a:cs typeface="+mn-cs"/>
                        </a:rPr>
                        <a:t>:</a:t>
                      </a:r>
                    </a:p>
                    <a:p>
                      <a:pPr marL="0" marR="0" lvl="0" indent="0" algn="just" defTabSz="914400" rtl="0" eaLnBrk="1" fontAlgn="base" latinLnBrk="0" hangingPunct="1">
                        <a:lnSpc>
                          <a:spcPct val="100000"/>
                        </a:lnSpc>
                        <a:spcBef>
                          <a:spcPct val="20000"/>
                        </a:spcBef>
                        <a:spcAft>
                          <a:spcPct val="0"/>
                        </a:spcAft>
                        <a:buClrTx/>
                        <a:buSzTx/>
                        <a:buFontTx/>
                        <a:buNone/>
                        <a:tabLst/>
                      </a:pPr>
                      <a:r>
                        <a:rPr lang="fr-FR" sz="3600" b="0" i="0" kern="1200" dirty="0">
                          <a:solidFill>
                            <a:schemeClr val="tx1"/>
                          </a:solidFill>
                          <a:latin typeface="Coptic1" pitchFamily="2" charset="0"/>
                          <a:ea typeface="+mn-ea"/>
                          <a:cs typeface="+mn-cs"/>
                        </a:rPr>
                        <a:t>Am/n ]</a:t>
                      </a:r>
                      <a:r>
                        <a:rPr lang="fr-FR" sz="3600" b="0" i="0" kern="1200" dirty="0" err="1">
                          <a:solidFill>
                            <a:schemeClr val="tx1"/>
                          </a:solidFill>
                          <a:latin typeface="Coptic1" pitchFamily="2" charset="0"/>
                          <a:ea typeface="+mn-ea"/>
                          <a:cs typeface="+mn-cs"/>
                        </a:rPr>
                        <a:t>nah</a:t>
                      </a:r>
                      <a:r>
                        <a:rPr lang="fr-FR" sz="3600" b="0" i="0" kern="1200" dirty="0">
                          <a:solidFill>
                            <a:schemeClr val="tx1"/>
                          </a:solidFill>
                          <a:latin typeface="Coptic1" pitchFamily="2" charset="0"/>
                          <a:ea typeface="+mn-ea"/>
                          <a:cs typeface="+mn-cs"/>
                        </a:rPr>
                        <a:t>].</a:t>
                      </a:r>
                      <a:endParaRPr kumimoji="0" lang="en-US" sz="3600" b="0" i="0" u="none" strike="noStrike" cap="none" normalizeH="0" baseline="0" dirty="0">
                        <a:ln>
                          <a:noFill/>
                        </a:ln>
                        <a:solidFill>
                          <a:schemeClr val="tx1"/>
                        </a:solidFill>
                        <a:effectLst/>
                        <a:latin typeface="Coptic1" pitchFamily="2" charset="0"/>
                        <a:cs typeface="Arial" charset="0"/>
                      </a:endParaRPr>
                    </a:p>
                  </a:txBody>
                  <a:tcPr marL="121920" marR="121920" horzOverflow="overflow">
                    <a:lnL>
                      <a:noFill/>
                    </a:lnL>
                    <a:lnR>
                      <a:noFill/>
                    </a:lnR>
                    <a:lnT cap="flat">
                      <a:noFill/>
                    </a:lnT>
                    <a:lnB cap="flat">
                      <a:noFill/>
                    </a:lnB>
                    <a:lnTlToBr>
                      <a:noFill/>
                    </a:lnTlToBr>
                    <a:lnBlToTr>
                      <a:noFill/>
                    </a:lnBlToTr>
                    <a:noFill/>
                  </a:tcPr>
                </a:tc>
                <a:tc>
                  <a:txBody>
                    <a:bodyPr/>
                    <a:lstStyle/>
                    <a:p>
                      <a:pPr marL="0" marR="0" lvl="0" indent="0" algn="just" defTabSz="914400" rtl="0" eaLnBrk="1" fontAlgn="base" latinLnBrk="0" hangingPunct="1">
                        <a:lnSpc>
                          <a:spcPct val="100000"/>
                        </a:lnSpc>
                        <a:spcBef>
                          <a:spcPct val="20000"/>
                        </a:spcBef>
                        <a:spcAft>
                          <a:spcPct val="0"/>
                        </a:spcAft>
                        <a:buClrTx/>
                        <a:buSzTx/>
                        <a:buFontTx/>
                        <a:buNone/>
                        <a:tabLst/>
                      </a:pPr>
                      <a:r>
                        <a:rPr lang="fr-FR" sz="4000" dirty="0">
                          <a:solidFill>
                            <a:schemeClr val="tx1"/>
                          </a:solidFill>
                        </a:rPr>
                        <a:t>et qui nous tenait enchaînés à cause de nos fautes. Il est descendu aux enfers par la croix.</a:t>
                      </a:r>
                    </a:p>
                    <a:p>
                      <a:pPr marL="0" marR="0" lvl="0" indent="0" algn="just" defTabSz="914400" rtl="0" eaLnBrk="1" fontAlgn="base" latinLnBrk="0" hangingPunct="1">
                        <a:lnSpc>
                          <a:spcPct val="100000"/>
                        </a:lnSpc>
                        <a:spcBef>
                          <a:spcPct val="20000"/>
                        </a:spcBef>
                        <a:spcAft>
                          <a:spcPct val="0"/>
                        </a:spcAft>
                        <a:buClrTx/>
                        <a:buSzTx/>
                        <a:buFontTx/>
                        <a:buNone/>
                        <a:tabLst/>
                      </a:pPr>
                      <a:r>
                        <a:rPr lang="fr-FR" sz="2000" dirty="0">
                          <a:solidFill>
                            <a:schemeClr val="tx1"/>
                          </a:solidFill>
                        </a:rPr>
                        <a:t> </a:t>
                      </a:r>
                    </a:p>
                    <a:p>
                      <a:pPr marL="0" marR="0" lvl="0" indent="0" algn="just" defTabSz="914400" rtl="0" eaLnBrk="1" fontAlgn="base" latinLnBrk="0" hangingPunct="1">
                        <a:lnSpc>
                          <a:spcPct val="100000"/>
                        </a:lnSpc>
                        <a:spcBef>
                          <a:spcPct val="20000"/>
                        </a:spcBef>
                        <a:spcAft>
                          <a:spcPct val="0"/>
                        </a:spcAft>
                        <a:buClrTx/>
                        <a:buSzTx/>
                        <a:buFontTx/>
                        <a:buNone/>
                        <a:tabLst/>
                      </a:pPr>
                      <a:endParaRPr kumimoji="0" lang="fr-FR" sz="2000" b="0" i="0" u="none" strike="noStrike" cap="none" normalizeH="0" baseline="0" dirty="0">
                        <a:ln>
                          <a:noFill/>
                        </a:ln>
                        <a:solidFill>
                          <a:schemeClr val="tx1"/>
                        </a:solidFill>
                        <a:effectLst/>
                        <a:latin typeface="Arial" charset="0"/>
                        <a:cs typeface="Arial" charset="0"/>
                      </a:endParaRPr>
                    </a:p>
                    <a:p>
                      <a:pPr marL="0" marR="0" lvl="0" indent="0" algn="just" defTabSz="914400" rtl="0" eaLnBrk="1" fontAlgn="base" latinLnBrk="0" hangingPunct="1">
                        <a:lnSpc>
                          <a:spcPct val="100000"/>
                        </a:lnSpc>
                        <a:spcBef>
                          <a:spcPct val="20000"/>
                        </a:spcBef>
                        <a:spcAft>
                          <a:spcPct val="0"/>
                        </a:spcAft>
                        <a:buClrTx/>
                        <a:buSzTx/>
                        <a:buFontTx/>
                        <a:buNone/>
                        <a:tabLst/>
                      </a:pPr>
                      <a:endParaRPr kumimoji="0" lang="fr-FR" sz="2000" b="0" i="0" u="none" strike="noStrike" cap="none" normalizeH="0" baseline="0" dirty="0">
                        <a:ln>
                          <a:noFill/>
                        </a:ln>
                        <a:solidFill>
                          <a:schemeClr val="tx1"/>
                        </a:solidFill>
                        <a:effectLst/>
                        <a:latin typeface="Arial" charset="0"/>
                        <a:cs typeface="Arial" charset="0"/>
                      </a:endParaRPr>
                    </a:p>
                    <a:p>
                      <a:pPr marL="0" marR="0" lvl="0" indent="0" algn="just" defTabSz="914400" rtl="0" eaLnBrk="1" fontAlgn="base" latinLnBrk="0" hangingPunct="1">
                        <a:lnSpc>
                          <a:spcPct val="100000"/>
                        </a:lnSpc>
                        <a:spcBef>
                          <a:spcPct val="20000"/>
                        </a:spcBef>
                        <a:spcAft>
                          <a:spcPct val="0"/>
                        </a:spcAft>
                        <a:buClrTx/>
                        <a:buSzTx/>
                        <a:buFontTx/>
                        <a:buNone/>
                        <a:tabLst/>
                      </a:pPr>
                      <a:endParaRPr kumimoji="0" lang="ar-EG" sz="2000" b="0" i="0" u="none" strike="noStrike" cap="none" normalizeH="0" baseline="0" dirty="0">
                        <a:ln>
                          <a:noFill/>
                        </a:ln>
                        <a:solidFill>
                          <a:schemeClr val="tx1"/>
                        </a:solidFill>
                        <a:effectLst/>
                        <a:latin typeface="Arial" charset="0"/>
                        <a:cs typeface="Arial" charset="0"/>
                      </a:endParaRPr>
                    </a:p>
                    <a:p>
                      <a:pPr marL="0" marR="0" lvl="0" indent="0" algn="just" defTabSz="914400" rtl="0" eaLnBrk="1" fontAlgn="base" latinLnBrk="0" hangingPunct="1">
                        <a:lnSpc>
                          <a:spcPct val="100000"/>
                        </a:lnSpc>
                        <a:spcBef>
                          <a:spcPts val="0"/>
                        </a:spcBef>
                        <a:spcAft>
                          <a:spcPct val="0"/>
                        </a:spcAft>
                        <a:buClrTx/>
                        <a:buSzTx/>
                        <a:buFontTx/>
                        <a:buNone/>
                        <a:tabLst/>
                      </a:pPr>
                      <a:r>
                        <a:rPr kumimoji="0" lang="fr-CA" sz="2400" b="0" i="0" u="sng" strike="noStrike" cap="none" normalizeH="0" baseline="0" dirty="0">
                          <a:ln>
                            <a:noFill/>
                          </a:ln>
                          <a:solidFill>
                            <a:srgbClr val="C00000"/>
                          </a:solidFill>
                          <a:effectLst/>
                          <a:latin typeface="Arial" charset="0"/>
                          <a:cs typeface="Arial" charset="0"/>
                        </a:rPr>
                        <a:t>L</a:t>
                      </a:r>
                      <a:r>
                        <a:rPr kumimoji="0" lang="fr-CA" sz="2400" b="0" i="0" u="sng" strike="noStrike" cap="none" normalizeH="0" baseline="0" dirty="0">
                          <a:ln>
                            <a:noFill/>
                          </a:ln>
                          <a:solidFill>
                            <a:srgbClr val="C00000"/>
                          </a:solidFill>
                          <a:effectLst/>
                          <a:latin typeface="Times New Roman"/>
                          <a:cs typeface="Arial" charset="0"/>
                        </a:rPr>
                        <a:t>’</a:t>
                      </a:r>
                      <a:r>
                        <a:rPr kumimoji="0" lang="fr-CA" sz="2400" b="0" i="0" u="sng" strike="noStrike" cap="none" normalizeH="0" baseline="0" dirty="0">
                          <a:ln>
                            <a:noFill/>
                          </a:ln>
                          <a:solidFill>
                            <a:srgbClr val="C00000"/>
                          </a:solidFill>
                          <a:effectLst/>
                          <a:latin typeface="Arial" charset="0"/>
                          <a:cs typeface="Arial" charset="0"/>
                        </a:rPr>
                        <a:t>assemblée: </a:t>
                      </a:r>
                    </a:p>
                    <a:p>
                      <a:pPr marL="0" marR="0" lvl="0" indent="0" algn="just" defTabSz="914400" rtl="0" eaLnBrk="1" fontAlgn="base" latinLnBrk="0" hangingPunct="1">
                        <a:lnSpc>
                          <a:spcPct val="100000"/>
                        </a:lnSpc>
                        <a:spcBef>
                          <a:spcPts val="0"/>
                        </a:spcBef>
                        <a:spcAft>
                          <a:spcPct val="0"/>
                        </a:spcAft>
                        <a:buClrTx/>
                        <a:buSzTx/>
                        <a:buFontTx/>
                        <a:buNone/>
                        <a:tabLst/>
                      </a:pPr>
                      <a:r>
                        <a:rPr kumimoji="0" lang="fr-CA" sz="3600" b="0" i="0" u="none" strike="noStrike" cap="none" normalizeH="0" baseline="0" dirty="0">
                          <a:ln>
                            <a:noFill/>
                          </a:ln>
                          <a:solidFill>
                            <a:schemeClr val="tx1"/>
                          </a:solidFill>
                          <a:effectLst/>
                          <a:latin typeface="Arial" charset="0"/>
                          <a:cs typeface="Arial" charset="0"/>
                        </a:rPr>
                        <a:t>Amen, nous croyons.</a:t>
                      </a:r>
                      <a:r>
                        <a:rPr kumimoji="0" lang="en-US" sz="3600" b="0" i="0" u="none" strike="noStrike" cap="none" normalizeH="0" baseline="0" dirty="0">
                          <a:ln>
                            <a:noFill/>
                          </a:ln>
                          <a:solidFill>
                            <a:schemeClr val="tx1"/>
                          </a:solidFill>
                          <a:effectLst/>
                          <a:latin typeface="Arial" charset="0"/>
                          <a:cs typeface="Arial" charset="0"/>
                        </a:rPr>
                        <a:t> </a:t>
                      </a:r>
                    </a:p>
                  </a:txBody>
                  <a:tcPr marL="121920" marR="121920" horzOverflow="overflow">
                    <a:lnL>
                      <a:noFill/>
                    </a:lnL>
                    <a:lnR>
                      <a:noFill/>
                    </a:lnR>
                    <a:lnT cap="flat">
                      <a:noFill/>
                    </a:lnT>
                    <a:lnB cap="flat">
                      <a:noFill/>
                    </a:lnB>
                    <a:lnTlToBr>
                      <a:noFill/>
                    </a:lnTlToBr>
                    <a:lnBlToTr>
                      <a:noFill/>
                    </a:lnBlToTr>
                    <a:noFill/>
                  </a:tcPr>
                </a:tc>
                <a:tc>
                  <a:txBody>
                    <a:bodyPr/>
                    <a:lstStyle/>
                    <a:p>
                      <a:pPr marL="0" marR="0" lvl="0" indent="0" algn="just" defTabSz="914400" rtl="1" eaLnBrk="1" fontAlgn="base" latinLnBrk="0" hangingPunct="1">
                        <a:lnSpc>
                          <a:spcPct val="100000"/>
                        </a:lnSpc>
                        <a:spcBef>
                          <a:spcPct val="20000"/>
                        </a:spcBef>
                        <a:spcAft>
                          <a:spcPct val="0"/>
                        </a:spcAft>
                        <a:buClrTx/>
                        <a:buSzTx/>
                        <a:buFontTx/>
                        <a:buNone/>
                        <a:tabLst/>
                      </a:pPr>
                      <a:r>
                        <a:rPr kumimoji="0" lang="ar-SA" sz="4000" b="0" i="0" u="none" strike="noStrike" cap="none" normalizeH="0" baseline="0" dirty="0">
                          <a:ln>
                            <a:noFill/>
                          </a:ln>
                          <a:solidFill>
                            <a:schemeClr val="tx1"/>
                          </a:solidFill>
                          <a:effectLst/>
                          <a:latin typeface="Arial" charset="0"/>
                          <a:cs typeface="Arial" pitchFamily="34" charset="0"/>
                        </a:rPr>
                        <a:t>هذا الذى كنا مُمسَكينَ به مَبيعين من قبل خطايانا</a:t>
                      </a:r>
                      <a:r>
                        <a:rPr kumimoji="0" lang="ar-EG" sz="4000" b="0" i="0" u="none" strike="noStrike" cap="none" normalizeH="0" baseline="0" dirty="0">
                          <a:ln>
                            <a:noFill/>
                          </a:ln>
                          <a:solidFill>
                            <a:schemeClr val="tx1"/>
                          </a:solidFill>
                          <a:effectLst/>
                          <a:latin typeface="Arial" charset="0"/>
                          <a:cs typeface="Arial" pitchFamily="34" charset="0"/>
                        </a:rPr>
                        <a:t>. </a:t>
                      </a:r>
                      <a:r>
                        <a:rPr kumimoji="0" lang="ar-SA" sz="4000" b="0" i="0" u="none" strike="noStrike" cap="none" normalizeH="0" baseline="0" dirty="0">
                          <a:ln>
                            <a:noFill/>
                          </a:ln>
                          <a:solidFill>
                            <a:schemeClr val="tx1"/>
                          </a:solidFill>
                          <a:effectLst/>
                          <a:latin typeface="Arial" charset="0"/>
                          <a:cs typeface="Arial" charset="0"/>
                        </a:rPr>
                        <a:t>نزلَ إلى الجحيم من قبل الصليب.</a:t>
                      </a:r>
                      <a:endParaRPr kumimoji="0" lang="ar-EG" sz="4000" b="0" i="0" u="none" strike="noStrike" cap="none" normalizeH="0" baseline="0" dirty="0">
                        <a:ln>
                          <a:noFill/>
                        </a:ln>
                        <a:solidFill>
                          <a:schemeClr val="tx1"/>
                        </a:solidFill>
                        <a:effectLst/>
                        <a:latin typeface="Arial" charset="0"/>
                        <a:cs typeface="Arial" charset="0"/>
                      </a:endParaRPr>
                    </a:p>
                    <a:p>
                      <a:pPr marL="0" marR="0" lvl="0" indent="0" algn="just" defTabSz="914400" rtl="1" eaLnBrk="1" fontAlgn="base" latinLnBrk="0" hangingPunct="1">
                        <a:lnSpc>
                          <a:spcPct val="100000"/>
                        </a:lnSpc>
                        <a:spcBef>
                          <a:spcPct val="20000"/>
                        </a:spcBef>
                        <a:spcAft>
                          <a:spcPct val="0"/>
                        </a:spcAft>
                        <a:buClrTx/>
                        <a:buSzTx/>
                        <a:buFontTx/>
                        <a:buNone/>
                        <a:tabLst/>
                      </a:pPr>
                      <a:endParaRPr kumimoji="0" lang="fr-FR" sz="4000" b="0" i="0" u="sng" strike="noStrike" cap="none" normalizeH="0" baseline="0" dirty="0">
                        <a:ln>
                          <a:noFill/>
                        </a:ln>
                        <a:solidFill>
                          <a:schemeClr val="tx1"/>
                        </a:solidFill>
                        <a:effectLst/>
                        <a:latin typeface="Arial" charset="0"/>
                        <a:cs typeface="Arial" charset="0"/>
                      </a:endParaRPr>
                    </a:p>
                    <a:p>
                      <a:pPr marL="0" marR="0" lvl="0" indent="0" algn="just" defTabSz="914400" rtl="1" eaLnBrk="1" fontAlgn="base" latinLnBrk="0" hangingPunct="1">
                        <a:lnSpc>
                          <a:spcPct val="100000"/>
                        </a:lnSpc>
                        <a:spcBef>
                          <a:spcPct val="20000"/>
                        </a:spcBef>
                        <a:spcAft>
                          <a:spcPct val="0"/>
                        </a:spcAft>
                        <a:buClrTx/>
                        <a:buSzTx/>
                        <a:buFontTx/>
                        <a:buNone/>
                        <a:tabLst/>
                      </a:pPr>
                      <a:r>
                        <a:rPr kumimoji="0" lang="ar-EG" sz="2400" b="0" i="0" u="sng" strike="noStrike" cap="none" normalizeH="0" baseline="0" dirty="0">
                          <a:ln>
                            <a:noFill/>
                          </a:ln>
                          <a:solidFill>
                            <a:srgbClr val="C00000"/>
                          </a:solidFill>
                          <a:effectLst/>
                          <a:latin typeface="Arial" charset="0"/>
                          <a:cs typeface="Arial" charset="0"/>
                        </a:rPr>
                        <a:t>الشعب:</a:t>
                      </a:r>
                      <a:endParaRPr kumimoji="0" lang="en-CA" sz="2400" b="0" i="0" u="sng" strike="noStrike" cap="none" normalizeH="0" baseline="0" dirty="0">
                        <a:ln>
                          <a:noFill/>
                        </a:ln>
                        <a:solidFill>
                          <a:srgbClr val="C00000"/>
                        </a:solidFill>
                        <a:effectLst/>
                        <a:latin typeface="Arial" charset="0"/>
                        <a:cs typeface="Arial" charset="0"/>
                      </a:endParaRPr>
                    </a:p>
                    <a:p>
                      <a:pPr marL="0" marR="0" lvl="0" indent="0" algn="just" defTabSz="914400" rtl="1" eaLnBrk="1" fontAlgn="base" latinLnBrk="0" hangingPunct="1">
                        <a:lnSpc>
                          <a:spcPct val="100000"/>
                        </a:lnSpc>
                        <a:spcBef>
                          <a:spcPct val="20000"/>
                        </a:spcBef>
                        <a:spcAft>
                          <a:spcPct val="0"/>
                        </a:spcAft>
                        <a:buClrTx/>
                        <a:buSzTx/>
                        <a:buFontTx/>
                        <a:buNone/>
                        <a:tabLst/>
                      </a:pPr>
                      <a:r>
                        <a:rPr kumimoji="0" lang="ar-EG" sz="3600" b="0" i="0" u="none" strike="noStrike" cap="none" normalizeH="0" baseline="0" dirty="0">
                          <a:ln>
                            <a:noFill/>
                          </a:ln>
                          <a:solidFill>
                            <a:schemeClr val="tx1"/>
                          </a:solidFill>
                          <a:effectLst/>
                          <a:latin typeface="Arial" charset="0"/>
                          <a:cs typeface="Arial" pitchFamily="34" charset="0"/>
                        </a:rPr>
                        <a:t>حقاً </a:t>
                      </a:r>
                      <a:r>
                        <a:rPr kumimoji="0" lang="ar-SA" sz="3600" b="0" i="0" u="none" strike="noStrike" cap="none" normalizeH="0" baseline="0" dirty="0">
                          <a:ln>
                            <a:noFill/>
                          </a:ln>
                          <a:solidFill>
                            <a:schemeClr val="tx1"/>
                          </a:solidFill>
                          <a:effectLst/>
                          <a:latin typeface="Arial" charset="0"/>
                          <a:cs typeface="Arial" pitchFamily="34" charset="0"/>
                        </a:rPr>
                        <a:t>نؤمن</a:t>
                      </a:r>
                      <a:r>
                        <a:rPr kumimoji="0" lang="fr-FR" sz="3600" b="0" i="0" u="none" strike="noStrike" cap="none" normalizeH="0" baseline="0" dirty="0">
                          <a:ln>
                            <a:noFill/>
                          </a:ln>
                          <a:solidFill>
                            <a:schemeClr val="tx1"/>
                          </a:solidFill>
                          <a:effectLst/>
                          <a:latin typeface="Arial" charset="0"/>
                          <a:cs typeface="Arial" pitchFamily="34" charset="0"/>
                        </a:rPr>
                        <a:t>.</a:t>
                      </a:r>
                      <a:endParaRPr kumimoji="0" lang="en-US" sz="3600" b="0" i="0" u="none" strike="noStrike" cap="none" normalizeH="0" baseline="0" dirty="0">
                        <a:ln>
                          <a:noFill/>
                        </a:ln>
                        <a:solidFill>
                          <a:schemeClr val="tx1"/>
                        </a:solidFill>
                        <a:effectLst/>
                        <a:latin typeface="Arial" charset="0"/>
                        <a:cs typeface="Arial" pitchFamily="34" charset="0"/>
                      </a:endParaRPr>
                    </a:p>
                  </a:txBody>
                  <a:tcPr marL="121920" marR="121920" horzOverflow="overflow">
                    <a:lnL>
                      <a:noFill/>
                    </a:lnL>
                    <a:lnR cap="flat">
                      <a:noFill/>
                    </a:lnR>
                    <a:lnT cap="flat">
                      <a:noFill/>
                    </a:lnT>
                    <a:lnB cap="flat">
                      <a:noFill/>
                    </a:lnB>
                    <a:lnTlToBr>
                      <a:noFill/>
                    </a:lnTlToBr>
                    <a:lnBlToTr>
                      <a:noFill/>
                    </a:lnBlToTr>
                    <a:noFill/>
                  </a:tcPr>
                </a:tc>
                <a:extLst>
                  <a:ext uri="{0D108BD9-81ED-4DB2-BD59-A6C34878D82A}">
                    <a16:rowId xmlns:a16="http://schemas.microsoft.com/office/drawing/2014/main" val="10000"/>
                  </a:ext>
                </a:extLst>
              </a:tr>
            </a:tbl>
          </a:graphicData>
        </a:graphic>
      </p:graphicFrame>
    </p:spTree>
  </p:cSld>
  <p:clrMapOvr>
    <a:masterClrMapping/>
  </p:clrMapOvr>
  <p:transition/>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7372" y="404664"/>
            <a:ext cx="5616623" cy="5927804"/>
          </a:xfrm>
        </p:spPr>
        <p:txBody>
          <a:bodyPr>
            <a:noAutofit/>
          </a:bodyPr>
          <a:lstStyle/>
          <a:p>
            <a:pPr marL="0" indent="0" algn="just">
              <a:buNone/>
            </a:pPr>
            <a:r>
              <a:rPr lang="fr-FR" sz="2800" b="1" dirty="0"/>
              <a:t>Dieu saint, Saint fort, Saint immortel, </a:t>
            </a:r>
            <a:r>
              <a:rPr lang="fr-FR" sz="2800" b="1" dirty="0">
                <a:solidFill>
                  <a:srgbClr val="C00000"/>
                </a:solidFill>
              </a:rPr>
              <a:t>né de la Vierge,</a:t>
            </a:r>
            <a:r>
              <a:rPr lang="fr-FR" sz="2800" b="1" dirty="0"/>
              <a:t> aie pitié de nous. </a:t>
            </a:r>
          </a:p>
          <a:p>
            <a:pPr marL="0" indent="0" algn="just">
              <a:buNone/>
            </a:pPr>
            <a:endParaRPr lang="fr-FR" sz="2800" b="1" dirty="0"/>
          </a:p>
          <a:p>
            <a:pPr marL="0" indent="0" algn="just">
              <a:buNone/>
            </a:pPr>
            <a:r>
              <a:rPr lang="fr-FR" sz="2800" b="1" dirty="0"/>
              <a:t>Dieu saint, Saint fort, Saint immortel, </a:t>
            </a:r>
            <a:r>
              <a:rPr lang="fr-FR" sz="2800" b="1" dirty="0">
                <a:solidFill>
                  <a:srgbClr val="C00000"/>
                </a:solidFill>
              </a:rPr>
              <a:t>crucifié pour nous,</a:t>
            </a:r>
            <a:r>
              <a:rPr lang="fr-FR" sz="2800" b="1" dirty="0"/>
              <a:t> aie pitié de nous. </a:t>
            </a:r>
          </a:p>
          <a:p>
            <a:pPr marL="0" indent="0" algn="just">
              <a:buNone/>
            </a:pPr>
            <a:endParaRPr lang="fr-FR" sz="2800" b="1" dirty="0"/>
          </a:p>
          <a:p>
            <a:pPr marL="0" indent="0" algn="just">
              <a:buNone/>
            </a:pPr>
            <a:r>
              <a:rPr lang="fr-FR" sz="2800" b="1" dirty="0"/>
              <a:t>Dieu saint, Saint fort, Saint immortel, </a:t>
            </a:r>
            <a:r>
              <a:rPr lang="fr-FR" sz="2800" b="1" dirty="0">
                <a:solidFill>
                  <a:srgbClr val="C00000"/>
                </a:solidFill>
              </a:rPr>
              <a:t>crucifié pour nous,</a:t>
            </a:r>
            <a:r>
              <a:rPr lang="fr-FR" sz="2800" b="1" dirty="0"/>
              <a:t> aie pitié de nous. </a:t>
            </a:r>
          </a:p>
        </p:txBody>
      </p:sp>
      <p:sp>
        <p:nvSpPr>
          <p:cNvPr id="4" name="Rectangle 3">
            <a:extLst>
              <a:ext uri="{FF2B5EF4-FFF2-40B4-BE49-F238E27FC236}">
                <a16:creationId xmlns:a16="http://schemas.microsoft.com/office/drawing/2014/main" id="{91243CA8-04CE-43A8-A980-AAAC9EEED9CA}"/>
              </a:ext>
            </a:extLst>
          </p:cNvPr>
          <p:cNvSpPr/>
          <p:nvPr/>
        </p:nvSpPr>
        <p:spPr>
          <a:xfrm>
            <a:off x="6312044" y="404664"/>
            <a:ext cx="5457799" cy="6031750"/>
          </a:xfrm>
          <a:prstGeom prst="rect">
            <a:avLst/>
          </a:prstGeom>
        </p:spPr>
        <p:txBody>
          <a:bodyPr wrap="square">
            <a:normAutofit lnSpcReduction="10000"/>
          </a:bodyPr>
          <a:lstStyle/>
          <a:p>
            <a:pPr lvl="0" algn="just" rtl="1" fontAlgn="base">
              <a:spcBef>
                <a:spcPct val="20000"/>
              </a:spcBef>
              <a:spcAft>
                <a:spcPct val="0"/>
              </a:spcAft>
              <a:defRPr/>
            </a:pPr>
            <a:r>
              <a:rPr lang="ar-EG" altLang="fr-FR" sz="3500" b="1" dirty="0">
                <a:latin typeface="Times New Roman" panose="02020603050405020304" pitchFamily="18" charset="0"/>
                <a:cs typeface="Times New Roman" panose="02020603050405020304" pitchFamily="18" charset="0"/>
              </a:rPr>
              <a:t>قدوس الله، قدوس</a:t>
            </a:r>
            <a:r>
              <a:rPr lang="fr-FR" altLang="fr-FR" sz="3500" b="1" dirty="0">
                <a:latin typeface="Times New Roman" panose="02020603050405020304" pitchFamily="18" charset="0"/>
                <a:cs typeface="Times New Roman" panose="02020603050405020304" pitchFamily="18" charset="0"/>
              </a:rPr>
              <a:t> </a:t>
            </a:r>
            <a:r>
              <a:rPr lang="ar-EG" altLang="fr-FR" sz="3500" b="1" dirty="0">
                <a:latin typeface="Times New Roman" panose="02020603050405020304" pitchFamily="18" charset="0"/>
                <a:cs typeface="Times New Roman" panose="02020603050405020304" pitchFamily="18" charset="0"/>
              </a:rPr>
              <a:t>القوى، قدوس الحي الذي</a:t>
            </a:r>
            <a:r>
              <a:rPr lang="fr-FR" altLang="fr-FR" sz="3500" b="1" dirty="0">
                <a:latin typeface="Times New Roman" panose="02020603050405020304" pitchFamily="18" charset="0"/>
                <a:cs typeface="Times New Roman" panose="02020603050405020304" pitchFamily="18" charset="0"/>
              </a:rPr>
              <a:t> </a:t>
            </a:r>
            <a:r>
              <a:rPr lang="ar-EG" altLang="fr-FR" sz="3500" b="1" dirty="0">
                <a:latin typeface="Times New Roman" panose="02020603050405020304" pitchFamily="18" charset="0"/>
                <a:cs typeface="Times New Roman" panose="02020603050405020304" pitchFamily="18" charset="0"/>
              </a:rPr>
              <a:t>لا يموت، </a:t>
            </a:r>
            <a:r>
              <a:rPr lang="ar-AE" sz="3600" b="1" dirty="0">
                <a:solidFill>
                  <a:srgbClr val="C00000"/>
                </a:solidFill>
                <a:latin typeface="Book Antiqua" panose="02040602050305030304" pitchFamily="18" charset="0"/>
              </a:rPr>
              <a:t>الذى ولد من العذراء</a:t>
            </a:r>
            <a:r>
              <a:rPr lang="fr-FR" sz="3600" b="1" dirty="0">
                <a:solidFill>
                  <a:prstClr val="black"/>
                </a:solidFill>
                <a:latin typeface="Book Antiqua" panose="02040602050305030304" pitchFamily="18" charset="0"/>
              </a:rPr>
              <a:t> </a:t>
            </a:r>
            <a:r>
              <a:rPr lang="ar-EG" altLang="fr-FR" sz="3500" b="1" dirty="0">
                <a:solidFill>
                  <a:srgbClr val="C00000"/>
                </a:solidFill>
                <a:latin typeface="Times New Roman" panose="02020603050405020304" pitchFamily="18" charset="0"/>
                <a:cs typeface="Times New Roman" panose="02020603050405020304" pitchFamily="18" charset="0"/>
              </a:rPr>
              <a:t>،</a:t>
            </a:r>
            <a:r>
              <a:rPr lang="fr-FR" altLang="fr-FR" sz="3500" b="1" dirty="0">
                <a:latin typeface="Times New Roman" panose="02020603050405020304" pitchFamily="18" charset="0"/>
                <a:cs typeface="Times New Roman" panose="02020603050405020304" pitchFamily="18" charset="0"/>
              </a:rPr>
              <a:t> </a:t>
            </a:r>
            <a:r>
              <a:rPr lang="ar-EG" altLang="fr-FR" sz="3500" b="1" dirty="0">
                <a:latin typeface="Times New Roman" panose="02020603050405020304" pitchFamily="18" charset="0"/>
                <a:cs typeface="Times New Roman" panose="02020603050405020304" pitchFamily="18" charset="0"/>
              </a:rPr>
              <a:t>ارحمنا.</a:t>
            </a:r>
            <a:endParaRPr lang="fr-FR" altLang="fr-FR" sz="3500" b="1" dirty="0">
              <a:latin typeface="Times New Roman" panose="02020603050405020304" pitchFamily="18" charset="0"/>
              <a:cs typeface="Times New Roman" panose="02020603050405020304" pitchFamily="18" charset="0"/>
            </a:endParaRPr>
          </a:p>
          <a:p>
            <a:pPr lvl="0" algn="just" rtl="1" fontAlgn="base">
              <a:spcBef>
                <a:spcPct val="20000"/>
              </a:spcBef>
              <a:spcAft>
                <a:spcPct val="0"/>
              </a:spcAft>
              <a:defRPr/>
            </a:pPr>
            <a:endParaRPr kumimoji="0" lang="fr-FR" altLang="fr-FR" sz="3500" b="1" u="none" strike="noStrike" kern="1200" cap="none" spc="0" normalizeH="0" baseline="0" noProof="0" dirty="0">
              <a:ln>
                <a:noFill/>
              </a:ln>
              <a:effectLst/>
              <a:uLnTx/>
              <a:uFillTx/>
              <a:latin typeface="Times New Roman" panose="02020603050405020304" pitchFamily="18" charset="0"/>
              <a:cs typeface="Times New Roman" panose="02020603050405020304" pitchFamily="18" charset="0"/>
            </a:endParaRPr>
          </a:p>
          <a:p>
            <a:pPr algn="just" rtl="1" fontAlgn="base">
              <a:spcBef>
                <a:spcPct val="20000"/>
              </a:spcBef>
              <a:spcAft>
                <a:spcPct val="0"/>
              </a:spcAft>
              <a:defRPr/>
            </a:pPr>
            <a:r>
              <a:rPr lang="ar-EG" altLang="fr-FR" sz="3500" b="1" dirty="0">
                <a:latin typeface="Times New Roman" panose="02020603050405020304" pitchFamily="18" charset="0"/>
                <a:cs typeface="Times New Roman" panose="02020603050405020304" pitchFamily="18" charset="0"/>
              </a:rPr>
              <a:t>قدوس الله، قدوس</a:t>
            </a:r>
            <a:r>
              <a:rPr lang="fr-FR" altLang="fr-FR" sz="3500" b="1" dirty="0">
                <a:latin typeface="Times New Roman" panose="02020603050405020304" pitchFamily="18" charset="0"/>
                <a:cs typeface="Times New Roman" panose="02020603050405020304" pitchFamily="18" charset="0"/>
              </a:rPr>
              <a:t> </a:t>
            </a:r>
            <a:r>
              <a:rPr lang="ar-EG" altLang="fr-FR" sz="3500" b="1" dirty="0">
                <a:latin typeface="Times New Roman" panose="02020603050405020304" pitchFamily="18" charset="0"/>
                <a:cs typeface="Times New Roman" panose="02020603050405020304" pitchFamily="18" charset="0"/>
              </a:rPr>
              <a:t>القوى، قدوس الحي الذي</a:t>
            </a:r>
            <a:r>
              <a:rPr lang="fr-FR" altLang="fr-FR" sz="3500" b="1" dirty="0">
                <a:latin typeface="Times New Roman" panose="02020603050405020304" pitchFamily="18" charset="0"/>
                <a:cs typeface="Times New Roman" panose="02020603050405020304" pitchFamily="18" charset="0"/>
              </a:rPr>
              <a:t> </a:t>
            </a:r>
            <a:r>
              <a:rPr lang="ar-EG" altLang="fr-FR" sz="3500" b="1" dirty="0">
                <a:latin typeface="Times New Roman" panose="02020603050405020304" pitchFamily="18" charset="0"/>
                <a:cs typeface="Times New Roman" panose="02020603050405020304" pitchFamily="18" charset="0"/>
              </a:rPr>
              <a:t>لا يموت، </a:t>
            </a:r>
            <a:r>
              <a:rPr lang="ar-EG" altLang="fr-FR" sz="3500" b="1" dirty="0">
                <a:solidFill>
                  <a:srgbClr val="C00000"/>
                </a:solidFill>
                <a:latin typeface="Times New Roman" panose="02020603050405020304" pitchFamily="18" charset="0"/>
                <a:cs typeface="Times New Roman" panose="02020603050405020304" pitchFamily="18" charset="0"/>
              </a:rPr>
              <a:t>الذي صلب عنا،</a:t>
            </a:r>
            <a:r>
              <a:rPr lang="fr-FR" altLang="fr-FR" sz="3500" b="1" dirty="0">
                <a:solidFill>
                  <a:srgbClr val="C00000"/>
                </a:solidFill>
                <a:latin typeface="Times New Roman" panose="02020603050405020304" pitchFamily="18" charset="0"/>
                <a:cs typeface="Times New Roman" panose="02020603050405020304" pitchFamily="18" charset="0"/>
              </a:rPr>
              <a:t> </a:t>
            </a:r>
            <a:r>
              <a:rPr lang="ar-EG" altLang="fr-FR" sz="3500" b="1" dirty="0">
                <a:latin typeface="Times New Roman" panose="02020603050405020304" pitchFamily="18" charset="0"/>
                <a:cs typeface="Times New Roman" panose="02020603050405020304" pitchFamily="18" charset="0"/>
              </a:rPr>
              <a:t>ارحمنا.</a:t>
            </a:r>
            <a:endParaRPr lang="ar-SA" altLang="fr-FR" sz="3500" b="1" dirty="0">
              <a:latin typeface="Times New Roman" panose="02020603050405020304" pitchFamily="18" charset="0"/>
              <a:cs typeface="Times New Roman" panose="02020603050405020304" pitchFamily="18" charset="0"/>
            </a:endParaRPr>
          </a:p>
          <a:p>
            <a:pPr lvl="0" algn="just" rtl="1" fontAlgn="base">
              <a:spcBef>
                <a:spcPct val="20000"/>
              </a:spcBef>
              <a:spcAft>
                <a:spcPct val="0"/>
              </a:spcAft>
              <a:defRPr/>
            </a:pPr>
            <a:endParaRPr kumimoji="0" lang="fr-FR" altLang="fr-FR" sz="3500" b="1" u="none" strike="noStrike" kern="1200" cap="none" spc="0" normalizeH="0" baseline="0" noProof="0" dirty="0">
              <a:ln>
                <a:noFill/>
              </a:ln>
              <a:effectLst/>
              <a:uLnTx/>
              <a:uFillTx/>
              <a:latin typeface="Times New Roman" panose="02020603050405020304" pitchFamily="18" charset="0"/>
              <a:cs typeface="Times New Roman" panose="02020603050405020304" pitchFamily="18" charset="0"/>
            </a:endParaRPr>
          </a:p>
          <a:p>
            <a:pPr algn="just" rtl="1" fontAlgn="base">
              <a:spcBef>
                <a:spcPct val="20000"/>
              </a:spcBef>
              <a:spcAft>
                <a:spcPct val="0"/>
              </a:spcAft>
              <a:defRPr/>
            </a:pPr>
            <a:r>
              <a:rPr lang="ar-EG" altLang="fr-FR" sz="3500" b="1" dirty="0">
                <a:latin typeface="Times New Roman" panose="02020603050405020304" pitchFamily="18" charset="0"/>
                <a:cs typeface="Times New Roman" panose="02020603050405020304" pitchFamily="18" charset="0"/>
              </a:rPr>
              <a:t>قدوس الله، قدوس</a:t>
            </a:r>
            <a:r>
              <a:rPr lang="fr-FR" altLang="fr-FR" sz="3500" b="1" dirty="0">
                <a:latin typeface="Times New Roman" panose="02020603050405020304" pitchFamily="18" charset="0"/>
                <a:cs typeface="Times New Roman" panose="02020603050405020304" pitchFamily="18" charset="0"/>
              </a:rPr>
              <a:t> </a:t>
            </a:r>
            <a:r>
              <a:rPr lang="ar-EG" altLang="fr-FR" sz="3500" b="1" dirty="0">
                <a:latin typeface="Times New Roman" panose="02020603050405020304" pitchFamily="18" charset="0"/>
                <a:cs typeface="Times New Roman" panose="02020603050405020304" pitchFamily="18" charset="0"/>
              </a:rPr>
              <a:t>القوى، قدوس الحي الذي</a:t>
            </a:r>
            <a:r>
              <a:rPr lang="fr-FR" altLang="fr-FR" sz="3500" b="1" dirty="0">
                <a:latin typeface="Times New Roman" panose="02020603050405020304" pitchFamily="18" charset="0"/>
                <a:cs typeface="Times New Roman" panose="02020603050405020304" pitchFamily="18" charset="0"/>
              </a:rPr>
              <a:t> </a:t>
            </a:r>
            <a:r>
              <a:rPr lang="ar-EG" altLang="fr-FR" sz="3500" b="1" dirty="0">
                <a:latin typeface="Times New Roman" panose="02020603050405020304" pitchFamily="18" charset="0"/>
                <a:cs typeface="Times New Roman" panose="02020603050405020304" pitchFamily="18" charset="0"/>
              </a:rPr>
              <a:t>لا يموت، </a:t>
            </a:r>
            <a:r>
              <a:rPr lang="ar-EG" altLang="fr-FR" sz="3500" b="1" dirty="0">
                <a:solidFill>
                  <a:srgbClr val="C00000"/>
                </a:solidFill>
                <a:latin typeface="Times New Roman" panose="02020603050405020304" pitchFamily="18" charset="0"/>
                <a:cs typeface="Times New Roman" panose="02020603050405020304" pitchFamily="18" charset="0"/>
              </a:rPr>
              <a:t>الذي صلب عنا،</a:t>
            </a:r>
            <a:r>
              <a:rPr lang="fr-FR" altLang="fr-FR" sz="3500" b="1" dirty="0">
                <a:solidFill>
                  <a:srgbClr val="C00000"/>
                </a:solidFill>
                <a:latin typeface="Times New Roman" panose="02020603050405020304" pitchFamily="18" charset="0"/>
                <a:cs typeface="Times New Roman" panose="02020603050405020304" pitchFamily="18" charset="0"/>
              </a:rPr>
              <a:t> </a:t>
            </a:r>
            <a:r>
              <a:rPr lang="ar-EG" altLang="fr-FR" sz="3500" b="1" dirty="0">
                <a:latin typeface="Times New Roman" panose="02020603050405020304" pitchFamily="18" charset="0"/>
                <a:cs typeface="Times New Roman" panose="02020603050405020304" pitchFamily="18" charset="0"/>
              </a:rPr>
              <a:t>ارحمنا.</a:t>
            </a:r>
            <a:endParaRPr lang="ar-SA" altLang="fr-FR" sz="3500" b="1" dirty="0">
              <a:latin typeface="Times New Roman" panose="02020603050405020304" pitchFamily="18" charset="0"/>
              <a:cs typeface="Times New Roman" panose="02020603050405020304" pitchFamily="18" charset="0"/>
            </a:endParaRPr>
          </a:p>
          <a:p>
            <a:pPr lvl="0" algn="just" rtl="1" fontAlgn="base">
              <a:spcBef>
                <a:spcPct val="20000"/>
              </a:spcBef>
              <a:spcAft>
                <a:spcPct val="0"/>
              </a:spcAft>
              <a:defRPr/>
            </a:pPr>
            <a:endParaRPr kumimoji="0" lang="ar-SA" altLang="fr-FR" sz="3500" b="1" u="none" strike="noStrike" kern="1200" cap="none" spc="0" normalizeH="0" baseline="0" noProof="0" dirty="0">
              <a:ln>
                <a:noFill/>
              </a:ln>
              <a:effectLst/>
              <a:uLnTx/>
              <a:uFillTx/>
              <a:latin typeface="Times New Roman" panose="02020603050405020304" pitchFamily="18" charset="0"/>
              <a:cs typeface="Times New Roman" panose="02020603050405020304" pitchFamily="18" charset="0"/>
            </a:endParaRPr>
          </a:p>
        </p:txBody>
      </p:sp>
      <p:sp>
        <p:nvSpPr>
          <p:cNvPr id="5" name="ZoneTexte 4">
            <a:extLst>
              <a:ext uri="{FF2B5EF4-FFF2-40B4-BE49-F238E27FC236}">
                <a16:creationId xmlns:a16="http://schemas.microsoft.com/office/drawing/2014/main" id="{E65D6E5B-D9AE-4C0C-93C2-61B4625C315B}"/>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de l’aube </a:t>
            </a:r>
            <a:r>
              <a:rPr lang="fr-FR" sz="1600" b="1" i="1" dirty="0">
                <a:solidFill>
                  <a:schemeClr val="bg1"/>
                </a:solidFill>
              </a:rPr>
              <a:t>du Jeudi Saint</a:t>
            </a:r>
            <a:endParaRPr lang="fr-FR" sz="1600" b="1" dirty="0">
              <a:solidFill>
                <a:schemeClr val="bg1"/>
              </a:solidFill>
            </a:endParaRPr>
          </a:p>
        </p:txBody>
      </p:sp>
      <p:sp>
        <p:nvSpPr>
          <p:cNvPr id="6" name="Rectangle 74">
            <a:extLst>
              <a:ext uri="{FF2B5EF4-FFF2-40B4-BE49-F238E27FC236}">
                <a16:creationId xmlns:a16="http://schemas.microsoft.com/office/drawing/2014/main" id="{21937938-6254-4F88-9449-5317C641D2B5}"/>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باكر يوم الخميس</a:t>
            </a:r>
            <a:endParaRPr lang="en-US" altLang="fr-FR" sz="2000" b="1" i="1" dirty="0">
              <a:solidFill>
                <a:schemeClr val="bg1"/>
              </a:solidFill>
            </a:endParaRPr>
          </a:p>
        </p:txBody>
      </p:sp>
    </p:spTree>
    <p:extLst>
      <p:ext uri="{BB962C8B-B14F-4D97-AF65-F5344CB8AC3E}">
        <p14:creationId xmlns:p14="http://schemas.microsoft.com/office/powerpoint/2010/main" val="1648063036"/>
      </p:ext>
    </p:extLst>
  </p:cSld>
  <p:clrMapOvr>
    <a:masterClrMapping/>
  </p:clrMapOvr>
</p:sld>
</file>

<file path=ppt/slides/slide8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8552510" name="Group 62"/>
          <p:cNvGraphicFramePr>
            <a:graphicFrameLocks noGrp="1"/>
          </p:cNvGraphicFramePr>
          <p:nvPr>
            <p:ph/>
            <p:extLst>
              <p:ext uri="{D42A27DB-BD31-4B8C-83A1-F6EECF244321}">
                <p14:modId xmlns:p14="http://schemas.microsoft.com/office/powerpoint/2010/main" val="1533909351"/>
              </p:ext>
            </p:extLst>
          </p:nvPr>
        </p:nvGraphicFramePr>
        <p:xfrm>
          <a:off x="335360" y="476672"/>
          <a:ext cx="11449272" cy="5766816"/>
        </p:xfrm>
        <a:graphic>
          <a:graphicData uri="http://schemas.openxmlformats.org/drawingml/2006/table">
            <a:tbl>
              <a:tblPr/>
              <a:tblGrid>
                <a:gridCol w="4043786">
                  <a:extLst>
                    <a:ext uri="{9D8B030D-6E8A-4147-A177-3AD203B41FA5}">
                      <a16:colId xmlns:a16="http://schemas.microsoft.com/office/drawing/2014/main" val="20000"/>
                    </a:ext>
                  </a:extLst>
                </a:gridCol>
                <a:gridCol w="4123369">
                  <a:extLst>
                    <a:ext uri="{9D8B030D-6E8A-4147-A177-3AD203B41FA5}">
                      <a16:colId xmlns:a16="http://schemas.microsoft.com/office/drawing/2014/main" val="20001"/>
                    </a:ext>
                  </a:extLst>
                </a:gridCol>
                <a:gridCol w="3282117">
                  <a:extLst>
                    <a:ext uri="{9D8B030D-6E8A-4147-A177-3AD203B41FA5}">
                      <a16:colId xmlns:a16="http://schemas.microsoft.com/office/drawing/2014/main" val="20002"/>
                    </a:ext>
                  </a:extLst>
                </a:gridCol>
              </a:tblGrid>
              <a:tr h="5244592">
                <a:tc>
                  <a:txBody>
                    <a:bodyPr/>
                    <a:lstStyle/>
                    <a:p>
                      <a:pPr marL="0" marR="0" lvl="0" indent="0" algn="just" defTabSz="914400" rtl="0" eaLnBrk="1" fontAlgn="base" latinLnBrk="0" hangingPunct="1">
                        <a:lnSpc>
                          <a:spcPct val="100000"/>
                        </a:lnSpc>
                        <a:spcBef>
                          <a:spcPct val="20000"/>
                        </a:spcBef>
                        <a:spcAft>
                          <a:spcPct val="0"/>
                        </a:spcAft>
                        <a:buClrTx/>
                        <a:buSzTx/>
                        <a:buFontTx/>
                        <a:buNone/>
                        <a:tabLst/>
                      </a:pPr>
                      <a:r>
                        <a:rPr lang="fr-FR" sz="3200" b="0" i="0" u="sng" kern="1200" dirty="0">
                          <a:solidFill>
                            <a:schemeClr val="tx1"/>
                          </a:solidFill>
                          <a:latin typeface="Coptic1" pitchFamily="2" charset="0"/>
                          <a:ea typeface="+mn-ea"/>
                          <a:cs typeface="+mn-cs"/>
                        </a:rPr>
                        <a:t>Piou/b:</a:t>
                      </a:r>
                    </a:p>
                    <a:p>
                      <a:pPr marL="0" marR="0" lvl="0" indent="0" algn="just" defTabSz="914400" rtl="0" eaLnBrk="1" fontAlgn="base" latinLnBrk="0" hangingPunct="1">
                        <a:lnSpc>
                          <a:spcPct val="100000"/>
                        </a:lnSpc>
                        <a:spcBef>
                          <a:spcPct val="20000"/>
                        </a:spcBef>
                        <a:spcAft>
                          <a:spcPct val="0"/>
                        </a:spcAft>
                        <a:buClrTx/>
                        <a:buSzTx/>
                        <a:buFontTx/>
                        <a:buNone/>
                        <a:tabLst/>
                      </a:pPr>
                      <a:r>
                        <a:rPr lang="fr-FR" sz="3700" b="0" i="0" kern="1200" dirty="0" err="1">
                          <a:solidFill>
                            <a:schemeClr val="tx1"/>
                          </a:solidFill>
                          <a:latin typeface="Coptic1" pitchFamily="2" charset="0"/>
                          <a:ea typeface="+mn-ea"/>
                          <a:cs typeface="+mn-cs"/>
                        </a:rPr>
                        <a:t>Aftwnf</a:t>
                      </a:r>
                      <a:r>
                        <a:rPr lang="fr-FR" sz="3700" b="0" i="0" kern="1200" dirty="0">
                          <a:solidFill>
                            <a:schemeClr val="tx1"/>
                          </a:solidFill>
                          <a:latin typeface="Coptic1" pitchFamily="2" charset="0"/>
                          <a:ea typeface="+mn-ea"/>
                          <a:cs typeface="+mn-cs"/>
                        </a:rPr>
                        <a:t> </a:t>
                      </a:r>
                      <a:r>
                        <a:rPr lang="fr-FR" sz="3700" b="0" i="0" kern="1200" dirty="0" err="1">
                          <a:solidFill>
                            <a:schemeClr val="tx1"/>
                          </a:solidFill>
                          <a:latin typeface="Coptic1" pitchFamily="2" charset="0"/>
                          <a:ea typeface="+mn-ea"/>
                          <a:cs typeface="+mn-cs"/>
                        </a:rPr>
                        <a:t>ebolqen</a:t>
                      </a:r>
                      <a:r>
                        <a:rPr lang="fr-FR" sz="3700" b="0" i="0" kern="1200" dirty="0">
                          <a:solidFill>
                            <a:schemeClr val="tx1"/>
                          </a:solidFill>
                          <a:latin typeface="Coptic1" pitchFamily="2" charset="0"/>
                          <a:ea typeface="+mn-ea"/>
                          <a:cs typeface="+mn-cs"/>
                        </a:rPr>
                        <a:t> n/</a:t>
                      </a:r>
                      <a:r>
                        <a:rPr lang="fr-FR" sz="3700" b="0" i="0" kern="1200" dirty="0" err="1">
                          <a:solidFill>
                            <a:schemeClr val="tx1"/>
                          </a:solidFill>
                          <a:latin typeface="Coptic1" pitchFamily="2" charset="0"/>
                          <a:ea typeface="+mn-ea"/>
                          <a:cs typeface="+mn-cs"/>
                        </a:rPr>
                        <a:t>e~ymwout</a:t>
                      </a:r>
                      <a:r>
                        <a:rPr lang="fr-FR" sz="3700" b="0" i="0" kern="1200" dirty="0">
                          <a:solidFill>
                            <a:schemeClr val="tx1"/>
                          </a:solidFill>
                          <a:latin typeface="Coptic1" pitchFamily="2" charset="0"/>
                          <a:ea typeface="+mn-ea"/>
                          <a:cs typeface="+mn-cs"/>
                        </a:rPr>
                        <a:t>: </a:t>
                      </a:r>
                      <a:r>
                        <a:rPr lang="fr-FR" sz="3700" b="0" i="0" kern="1200" dirty="0" err="1">
                          <a:solidFill>
                            <a:schemeClr val="tx1"/>
                          </a:solidFill>
                          <a:latin typeface="Coptic1" pitchFamily="2" charset="0"/>
                          <a:ea typeface="+mn-ea"/>
                          <a:cs typeface="+mn-cs"/>
                        </a:rPr>
                        <a:t>qen</a:t>
                      </a:r>
                      <a:r>
                        <a:rPr lang="fr-FR" sz="3700" b="0" i="0" kern="1200" dirty="0">
                          <a:solidFill>
                            <a:schemeClr val="tx1"/>
                          </a:solidFill>
                          <a:latin typeface="Coptic1" pitchFamily="2" charset="0"/>
                          <a:ea typeface="+mn-ea"/>
                          <a:cs typeface="+mn-cs"/>
                        </a:rPr>
                        <a:t> </a:t>
                      </a:r>
                      <a:r>
                        <a:rPr lang="fr-FR" sz="3700" b="0" i="0" kern="1200" dirty="0" err="1">
                          <a:solidFill>
                            <a:schemeClr val="tx1"/>
                          </a:solidFill>
                          <a:latin typeface="Coptic1" pitchFamily="2" charset="0"/>
                          <a:ea typeface="+mn-ea"/>
                          <a:cs typeface="+mn-cs"/>
                        </a:rPr>
                        <a:t>pie~hoou</a:t>
                      </a:r>
                      <a:r>
                        <a:rPr lang="fr-FR" sz="3700" b="0" i="0" kern="1200" dirty="0">
                          <a:solidFill>
                            <a:schemeClr val="tx1"/>
                          </a:solidFill>
                          <a:latin typeface="Coptic1" pitchFamily="2" charset="0"/>
                          <a:ea typeface="+mn-ea"/>
                          <a:cs typeface="+mn-cs"/>
                        </a:rPr>
                        <a:t> </a:t>
                      </a:r>
                      <a:r>
                        <a:rPr lang="fr-FR" sz="3700" b="0" i="0" kern="1200" dirty="0" err="1">
                          <a:solidFill>
                            <a:schemeClr val="tx1"/>
                          </a:solidFill>
                          <a:latin typeface="Coptic1" pitchFamily="2" charset="0"/>
                          <a:ea typeface="+mn-ea"/>
                          <a:cs typeface="+mn-cs"/>
                        </a:rPr>
                        <a:t>m~mahsomt</a:t>
                      </a:r>
                      <a:r>
                        <a:rPr lang="fr-FR" sz="3700" b="0" i="0" kern="1200" dirty="0">
                          <a:solidFill>
                            <a:schemeClr val="tx1"/>
                          </a:solidFill>
                          <a:latin typeface="Coptic1" pitchFamily="2" charset="0"/>
                          <a:ea typeface="+mn-ea"/>
                          <a:cs typeface="+mn-cs"/>
                        </a:rPr>
                        <a:t>. </a:t>
                      </a:r>
                      <a:r>
                        <a:rPr lang="fr-FR" sz="3700" b="0" i="0" kern="1200" dirty="0" err="1">
                          <a:solidFill>
                            <a:schemeClr val="tx1"/>
                          </a:solidFill>
                          <a:latin typeface="Coptic1" pitchFamily="2" charset="0"/>
                          <a:ea typeface="+mn-ea"/>
                          <a:cs typeface="+mn-cs"/>
                        </a:rPr>
                        <a:t>Afsenaf</a:t>
                      </a:r>
                      <a:r>
                        <a:rPr lang="fr-FR" sz="3700" b="0" i="0" kern="1200" dirty="0">
                          <a:solidFill>
                            <a:schemeClr val="tx1"/>
                          </a:solidFill>
                          <a:latin typeface="Coptic1" pitchFamily="2" charset="0"/>
                          <a:ea typeface="+mn-ea"/>
                          <a:cs typeface="+mn-cs"/>
                        </a:rPr>
                        <a:t> </a:t>
                      </a:r>
                      <a:r>
                        <a:rPr lang="fr-FR" sz="3700" b="0" i="0" kern="1200" dirty="0" err="1">
                          <a:solidFill>
                            <a:schemeClr val="tx1"/>
                          </a:solidFill>
                          <a:latin typeface="Coptic1" pitchFamily="2" charset="0"/>
                          <a:ea typeface="+mn-ea"/>
                          <a:cs typeface="+mn-cs"/>
                        </a:rPr>
                        <a:t>e~p~swi</a:t>
                      </a:r>
                      <a:r>
                        <a:rPr lang="fr-FR" sz="3700" b="0" i="0" kern="1200" dirty="0">
                          <a:solidFill>
                            <a:schemeClr val="tx1"/>
                          </a:solidFill>
                          <a:latin typeface="Coptic1" pitchFamily="2" charset="0"/>
                          <a:ea typeface="+mn-ea"/>
                          <a:cs typeface="+mn-cs"/>
                        </a:rPr>
                        <a:t> </a:t>
                      </a:r>
                      <a:r>
                        <a:rPr lang="fr-FR" sz="3700" b="0" i="0" kern="1200" dirty="0" err="1">
                          <a:solidFill>
                            <a:schemeClr val="tx1"/>
                          </a:solidFill>
                          <a:latin typeface="Coptic1" pitchFamily="2" charset="0"/>
                          <a:ea typeface="+mn-ea"/>
                          <a:cs typeface="+mn-cs"/>
                        </a:rPr>
                        <a:t>e~niv</a:t>
                      </a:r>
                      <a:r>
                        <a:rPr lang="fr-FR" sz="3700" b="0" i="0" kern="1200" dirty="0">
                          <a:solidFill>
                            <a:schemeClr val="tx1"/>
                          </a:solidFill>
                          <a:latin typeface="Coptic1" pitchFamily="2" charset="0"/>
                          <a:ea typeface="+mn-ea"/>
                          <a:cs typeface="+mn-cs"/>
                        </a:rPr>
                        <a:t>/oui~: </a:t>
                      </a:r>
                      <a:r>
                        <a:rPr lang="fr-FR" sz="3700" b="0" i="0" kern="1200" dirty="0" err="1">
                          <a:solidFill>
                            <a:schemeClr val="tx1"/>
                          </a:solidFill>
                          <a:latin typeface="Coptic1" pitchFamily="2" charset="0"/>
                          <a:ea typeface="+mn-ea"/>
                          <a:cs typeface="+mn-cs"/>
                        </a:rPr>
                        <a:t>afhemci</a:t>
                      </a:r>
                      <a:r>
                        <a:rPr lang="fr-FR" sz="3700" b="0" i="0" kern="1200" dirty="0">
                          <a:solidFill>
                            <a:schemeClr val="tx1"/>
                          </a:solidFill>
                          <a:latin typeface="Coptic1" pitchFamily="2" charset="0"/>
                          <a:ea typeface="+mn-ea"/>
                          <a:cs typeface="+mn-cs"/>
                        </a:rPr>
                        <a:t> </a:t>
                      </a:r>
                      <a:r>
                        <a:rPr lang="fr-FR" sz="3700" b="0" i="0" kern="1200" dirty="0" err="1">
                          <a:solidFill>
                            <a:schemeClr val="tx1"/>
                          </a:solidFill>
                          <a:latin typeface="Coptic1" pitchFamily="2" charset="0"/>
                          <a:ea typeface="+mn-ea"/>
                          <a:cs typeface="+mn-cs"/>
                        </a:rPr>
                        <a:t>catekoui~nam</a:t>
                      </a:r>
                      <a:r>
                        <a:rPr lang="fr-FR" sz="3700" b="0" i="0" kern="1200" dirty="0">
                          <a:solidFill>
                            <a:schemeClr val="tx1"/>
                          </a:solidFill>
                          <a:latin typeface="Coptic1" pitchFamily="2" charset="0"/>
                          <a:ea typeface="+mn-ea"/>
                          <a:cs typeface="+mn-cs"/>
                        </a:rPr>
                        <a:t> </a:t>
                      </a:r>
                      <a:r>
                        <a:rPr lang="fr-FR" sz="3700" b="0" i="0" kern="1200" dirty="0" err="1">
                          <a:solidFill>
                            <a:schemeClr val="tx1"/>
                          </a:solidFill>
                          <a:latin typeface="Coptic1" pitchFamily="2" charset="0"/>
                          <a:ea typeface="+mn-ea"/>
                          <a:cs typeface="+mn-cs"/>
                        </a:rPr>
                        <a:t>Viwt</a:t>
                      </a:r>
                      <a:r>
                        <a:rPr lang="fr-FR" sz="3700" b="0" i="0" kern="1200" dirty="0">
                          <a:solidFill>
                            <a:schemeClr val="tx1"/>
                          </a:solidFill>
                          <a:latin typeface="Coptic1" pitchFamily="2" charset="0"/>
                          <a:ea typeface="+mn-ea"/>
                          <a:cs typeface="+mn-cs"/>
                        </a:rPr>
                        <a:t>.</a:t>
                      </a:r>
                      <a:endParaRPr kumimoji="0" lang="en-US" sz="3700" b="0" i="0" u="none" strike="noStrike" cap="none" normalizeH="0" baseline="0" dirty="0">
                        <a:ln>
                          <a:noFill/>
                        </a:ln>
                        <a:solidFill>
                          <a:schemeClr val="tx1"/>
                        </a:solidFill>
                        <a:effectLst/>
                        <a:latin typeface="Coptic1" pitchFamily="2" charset="0"/>
                        <a:cs typeface="Arial" charset="0"/>
                      </a:endParaRPr>
                    </a:p>
                  </a:txBody>
                  <a:tcPr marL="121920" marR="121920" horzOverflow="overflow">
                    <a:lnL cap="flat">
                      <a:noFill/>
                    </a:lnL>
                    <a:lnR>
                      <a:noFill/>
                    </a:lnR>
                    <a:lnT cap="flat">
                      <a:noFill/>
                    </a:lnT>
                    <a:lnB cap="flat">
                      <a:noFill/>
                    </a:lnB>
                    <a:lnTlToBr>
                      <a:noFill/>
                    </a:lnTlToBr>
                    <a:lnBlToTr>
                      <a:noFill/>
                    </a:lnBlToTr>
                    <a:noFill/>
                  </a:tcPr>
                </a:tc>
                <a:tc>
                  <a:txBody>
                    <a:bodyPr/>
                    <a:lstStyle/>
                    <a:p>
                      <a:pPr marL="0" marR="0" lvl="0" indent="0" algn="just" defTabSz="914400" rtl="0" eaLnBrk="1" fontAlgn="base" latinLnBrk="0" hangingPunct="1">
                        <a:lnSpc>
                          <a:spcPct val="100000"/>
                        </a:lnSpc>
                        <a:spcBef>
                          <a:spcPct val="20000"/>
                        </a:spcBef>
                        <a:spcAft>
                          <a:spcPct val="0"/>
                        </a:spcAft>
                        <a:buClrTx/>
                        <a:buSzTx/>
                        <a:buFontTx/>
                        <a:buNone/>
                        <a:tabLst/>
                      </a:pPr>
                      <a:r>
                        <a:rPr kumimoji="0" lang="fr-CA" sz="2800" b="0" i="0" u="sng" strike="noStrike" cap="none" normalizeH="0" baseline="0" dirty="0">
                          <a:ln>
                            <a:noFill/>
                          </a:ln>
                          <a:solidFill>
                            <a:schemeClr val="tx1"/>
                          </a:solidFill>
                          <a:effectLst/>
                          <a:latin typeface="Arial" charset="0"/>
                          <a:cs typeface="Arial" charset="0"/>
                        </a:rPr>
                        <a:t>Prêtre:</a:t>
                      </a:r>
                    </a:p>
                    <a:p>
                      <a:pPr marL="0" marR="0" lvl="0" indent="0" algn="just" defTabSz="914400" rtl="0" eaLnBrk="1" fontAlgn="base" latinLnBrk="0" hangingPunct="1">
                        <a:lnSpc>
                          <a:spcPct val="100000"/>
                        </a:lnSpc>
                        <a:spcBef>
                          <a:spcPct val="20000"/>
                        </a:spcBef>
                        <a:spcAft>
                          <a:spcPct val="0"/>
                        </a:spcAft>
                        <a:buClrTx/>
                        <a:buSzTx/>
                        <a:buFontTx/>
                        <a:buNone/>
                        <a:tabLst/>
                      </a:pPr>
                      <a:r>
                        <a:rPr kumimoji="0" lang="fr-FR" sz="3700" b="0" i="0" u="none" strike="noStrike" cap="none" normalizeH="0" baseline="0" dirty="0">
                          <a:ln>
                            <a:noFill/>
                          </a:ln>
                          <a:solidFill>
                            <a:schemeClr val="tx1"/>
                          </a:solidFill>
                          <a:effectLst/>
                          <a:latin typeface="Arial" charset="0"/>
                          <a:cs typeface="Arial" charset="0"/>
                        </a:rPr>
                        <a:t>Il est ressuscité le troisième jour. Il est monté aux cieux, s’est assis à Ta droite, ô Père.</a:t>
                      </a:r>
                      <a:endParaRPr kumimoji="0" lang="en-US" sz="4300" b="0" i="0" u="none" strike="noStrike" cap="none" normalizeH="0" baseline="0" dirty="0">
                        <a:ln>
                          <a:noFill/>
                        </a:ln>
                        <a:solidFill>
                          <a:schemeClr val="tx1"/>
                        </a:solidFill>
                        <a:effectLst/>
                        <a:latin typeface="Arial" charset="0"/>
                        <a:cs typeface="Arial" charset="0"/>
                      </a:endParaRPr>
                    </a:p>
                  </a:txBody>
                  <a:tcPr marL="121920" marR="121920" horzOverflow="overflow">
                    <a:lnL cap="flat">
                      <a:noFill/>
                    </a:lnL>
                    <a:lnR>
                      <a:noFill/>
                    </a:lnR>
                    <a:lnT cap="flat">
                      <a:noFill/>
                    </a:lnT>
                    <a:lnB cap="flat">
                      <a:noFill/>
                    </a:lnB>
                    <a:lnTlToBr>
                      <a:noFill/>
                    </a:lnTlToBr>
                    <a:lnBlToTr>
                      <a:noFill/>
                    </a:lnBlToTr>
                    <a:noFill/>
                  </a:tcPr>
                </a:tc>
                <a:tc>
                  <a:txBody>
                    <a:bodyPr/>
                    <a:lstStyle/>
                    <a:p>
                      <a:pPr algn="just" rtl="1"/>
                      <a:r>
                        <a:rPr lang="ar-SA" sz="2800" u="sng" dirty="0">
                          <a:solidFill>
                            <a:schemeClr val="tx1"/>
                          </a:solidFill>
                          <a:latin typeface="Arial" charset="0"/>
                        </a:rPr>
                        <a:t>الكاهن</a:t>
                      </a:r>
                      <a:r>
                        <a:rPr lang="ar-SA" sz="2800" dirty="0">
                          <a:solidFill>
                            <a:schemeClr val="tx1"/>
                          </a:solidFill>
                          <a:latin typeface="Arial" charset="0"/>
                        </a:rPr>
                        <a:t>:</a:t>
                      </a:r>
                      <a:endParaRPr lang="ar-EG" sz="2800" dirty="0">
                        <a:solidFill>
                          <a:schemeClr val="tx1"/>
                        </a:solidFill>
                        <a:latin typeface="Arial" charset="0"/>
                      </a:endParaRPr>
                    </a:p>
                    <a:p>
                      <a:pPr algn="just" rtl="1"/>
                      <a:r>
                        <a:rPr lang="ar-SA" sz="4300" dirty="0">
                          <a:solidFill>
                            <a:schemeClr val="tx1"/>
                          </a:solidFill>
                          <a:latin typeface="Arial" charset="0"/>
                        </a:rPr>
                        <a:t>وقامَ من الأموات </a:t>
                      </a:r>
                      <a:r>
                        <a:rPr lang="ar-SA" sz="4300" dirty="0" err="1">
                          <a:solidFill>
                            <a:schemeClr val="tx1"/>
                          </a:solidFill>
                          <a:latin typeface="Arial" charset="0"/>
                        </a:rPr>
                        <a:t>فى</a:t>
                      </a:r>
                      <a:r>
                        <a:rPr lang="ar-SA" sz="4300" dirty="0">
                          <a:solidFill>
                            <a:schemeClr val="tx1"/>
                          </a:solidFill>
                          <a:latin typeface="Arial" charset="0"/>
                        </a:rPr>
                        <a:t> اليوم الثالث</a:t>
                      </a:r>
                      <a:r>
                        <a:rPr lang="en-CA" sz="4300" dirty="0">
                          <a:solidFill>
                            <a:schemeClr val="tx1"/>
                          </a:solidFill>
                          <a:latin typeface="Arial" charset="0"/>
                        </a:rPr>
                        <a:t>.</a:t>
                      </a:r>
                      <a:r>
                        <a:rPr lang="en-US" sz="4300" dirty="0">
                          <a:solidFill>
                            <a:schemeClr val="tx1"/>
                          </a:solidFill>
                          <a:latin typeface="Arial" charset="0"/>
                        </a:rPr>
                        <a:t> </a:t>
                      </a:r>
                      <a:r>
                        <a:rPr lang="ar-SA" sz="4300" dirty="0">
                          <a:solidFill>
                            <a:schemeClr val="tx1"/>
                          </a:solidFill>
                          <a:latin typeface="Arial" charset="0"/>
                          <a:cs typeface="Arial" pitchFamily="34" charset="0"/>
                        </a:rPr>
                        <a:t>وصَعِدَ إلى السموات وجَلسَ عن يمينِكَ أيها الآب. </a:t>
                      </a:r>
                      <a:endParaRPr lang="en-CA" sz="4300" dirty="0">
                        <a:solidFill>
                          <a:schemeClr val="tx1"/>
                        </a:solidFill>
                        <a:latin typeface="Arial" charset="0"/>
                        <a:cs typeface="Arial" pitchFamily="34" charset="0"/>
                      </a:endParaRPr>
                    </a:p>
                    <a:p>
                      <a:pPr marL="0" marR="0" lvl="0" indent="0" algn="just" defTabSz="914400" rtl="0" eaLnBrk="1" fontAlgn="base" latinLnBrk="0" hangingPunct="1">
                        <a:lnSpc>
                          <a:spcPct val="100000"/>
                        </a:lnSpc>
                        <a:spcBef>
                          <a:spcPct val="20000"/>
                        </a:spcBef>
                        <a:spcAft>
                          <a:spcPct val="0"/>
                        </a:spcAft>
                        <a:buClrTx/>
                        <a:buSzTx/>
                        <a:buFontTx/>
                        <a:buNone/>
                        <a:tabLst/>
                      </a:pPr>
                      <a:endParaRPr kumimoji="0" lang="en-US" sz="2400" b="0" i="0" u="none" strike="noStrike" cap="none" normalizeH="0" baseline="0" dirty="0">
                        <a:ln>
                          <a:noFill/>
                        </a:ln>
                        <a:solidFill>
                          <a:schemeClr val="tx1"/>
                        </a:solidFill>
                        <a:effectLst/>
                        <a:latin typeface="Arial" charset="0"/>
                        <a:cs typeface="Arial" charset="0"/>
                      </a:endParaRPr>
                    </a:p>
                  </a:txBody>
                  <a:tcPr marL="121920" marR="121920" horzOverflow="overflow">
                    <a:lnL>
                      <a:noFill/>
                    </a:lnL>
                    <a:lnR cap="flat">
                      <a:noFill/>
                    </a:lnR>
                    <a:lnT cap="flat">
                      <a:noFill/>
                    </a:lnT>
                    <a:lnB cap="flat">
                      <a:noFill/>
                    </a:lnB>
                    <a:lnTlToBr>
                      <a:noFill/>
                    </a:lnTlToBr>
                    <a:lnBlToTr>
                      <a:noFill/>
                    </a:lnBlToTr>
                    <a:noFill/>
                  </a:tcPr>
                </a:tc>
                <a:extLst>
                  <a:ext uri="{0D108BD9-81ED-4DB2-BD59-A6C34878D82A}">
                    <a16:rowId xmlns:a16="http://schemas.microsoft.com/office/drawing/2014/main" val="10000"/>
                  </a:ext>
                </a:extLst>
              </a:tr>
            </a:tbl>
          </a:graphicData>
        </a:graphic>
      </p:graphicFrame>
    </p:spTree>
  </p:cSld>
  <p:clrMapOvr>
    <a:masterClrMapping/>
  </p:clrMapOvr>
  <p:transition/>
</p:sld>
</file>

<file path=ppt/slides/slide8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1296817" name="Group 49"/>
          <p:cNvGraphicFramePr>
            <a:graphicFrameLocks noGrp="1"/>
          </p:cNvGraphicFramePr>
          <p:nvPr>
            <p:ph/>
            <p:extLst>
              <p:ext uri="{D42A27DB-BD31-4B8C-83A1-F6EECF244321}">
                <p14:modId xmlns:p14="http://schemas.microsoft.com/office/powerpoint/2010/main" val="3156027767"/>
              </p:ext>
            </p:extLst>
          </p:nvPr>
        </p:nvGraphicFramePr>
        <p:xfrm>
          <a:off x="335361" y="404664"/>
          <a:ext cx="11449272" cy="6114288"/>
        </p:xfrm>
        <a:graphic>
          <a:graphicData uri="http://schemas.openxmlformats.org/drawingml/2006/table">
            <a:tbl>
              <a:tblPr/>
              <a:tblGrid>
                <a:gridCol w="4336107">
                  <a:extLst>
                    <a:ext uri="{9D8B030D-6E8A-4147-A177-3AD203B41FA5}">
                      <a16:colId xmlns:a16="http://schemas.microsoft.com/office/drawing/2014/main" val="20000"/>
                    </a:ext>
                  </a:extLst>
                </a:gridCol>
                <a:gridCol w="4116866">
                  <a:extLst>
                    <a:ext uri="{9D8B030D-6E8A-4147-A177-3AD203B41FA5}">
                      <a16:colId xmlns:a16="http://schemas.microsoft.com/office/drawing/2014/main" val="20001"/>
                    </a:ext>
                  </a:extLst>
                </a:gridCol>
                <a:gridCol w="2996299">
                  <a:extLst>
                    <a:ext uri="{9D8B030D-6E8A-4147-A177-3AD203B41FA5}">
                      <a16:colId xmlns:a16="http://schemas.microsoft.com/office/drawing/2014/main" val="20002"/>
                    </a:ext>
                  </a:extLst>
                </a:gridCol>
              </a:tblGrid>
              <a:tr h="5846064">
                <a:tc>
                  <a:txBody>
                    <a:bodyPr/>
                    <a:lstStyle/>
                    <a:p>
                      <a:pPr marL="0" marR="0" lvl="0" indent="0" algn="just" defTabSz="914400" rtl="0" eaLnBrk="1" fontAlgn="base" latinLnBrk="0" hangingPunct="1">
                        <a:lnSpc>
                          <a:spcPct val="100000"/>
                        </a:lnSpc>
                        <a:spcBef>
                          <a:spcPct val="20000"/>
                        </a:spcBef>
                        <a:spcAft>
                          <a:spcPct val="0"/>
                        </a:spcAft>
                        <a:buClrTx/>
                        <a:buSzTx/>
                        <a:buFontTx/>
                        <a:buNone/>
                        <a:tabLst/>
                      </a:pPr>
                      <a:r>
                        <a:rPr lang="fr-FR" sz="3200" b="0" i="0" kern="1200" dirty="0" err="1">
                          <a:solidFill>
                            <a:schemeClr val="tx1"/>
                          </a:solidFill>
                          <a:latin typeface="Coptic1" pitchFamily="2" charset="0"/>
                          <a:ea typeface="+mn-ea"/>
                          <a:cs typeface="+mn-cs"/>
                        </a:rPr>
                        <a:t>Eafyws</a:t>
                      </a:r>
                      <a:r>
                        <a:rPr lang="fr-FR" sz="3200" b="0" i="0" kern="1200" dirty="0">
                          <a:solidFill>
                            <a:schemeClr val="tx1"/>
                          </a:solidFill>
                          <a:latin typeface="Coptic1" pitchFamily="2" charset="0"/>
                          <a:ea typeface="+mn-ea"/>
                          <a:cs typeface="+mn-cs"/>
                        </a:rPr>
                        <a:t> </a:t>
                      </a:r>
                      <a:r>
                        <a:rPr lang="fr-FR" sz="3200" b="0" i="0" kern="1200" dirty="0" err="1">
                          <a:solidFill>
                            <a:schemeClr val="tx1"/>
                          </a:solidFill>
                          <a:latin typeface="Coptic1" pitchFamily="2" charset="0"/>
                          <a:ea typeface="+mn-ea"/>
                          <a:cs typeface="+mn-cs"/>
                        </a:rPr>
                        <a:t>n~oue~hoou</a:t>
                      </a:r>
                      <a:r>
                        <a:rPr lang="fr-FR" sz="3200" b="0" i="0" kern="1200" dirty="0">
                          <a:solidFill>
                            <a:schemeClr val="tx1"/>
                          </a:solidFill>
                          <a:latin typeface="Coptic1" pitchFamily="2" charset="0"/>
                          <a:ea typeface="+mn-ea"/>
                          <a:cs typeface="+mn-cs"/>
                        </a:rPr>
                        <a:t>  n~]</a:t>
                      </a:r>
                      <a:r>
                        <a:rPr lang="fr-FR" sz="3200" b="0" i="0" kern="1200" dirty="0" err="1">
                          <a:solidFill>
                            <a:schemeClr val="tx1"/>
                          </a:solidFill>
                          <a:latin typeface="Coptic1" pitchFamily="2" charset="0"/>
                          <a:ea typeface="+mn-ea"/>
                          <a:cs typeface="+mn-cs"/>
                        </a:rPr>
                        <a:t>sebiw</a:t>
                      </a:r>
                      <a:r>
                        <a:rPr lang="fr-FR" sz="3200" b="0" i="0" kern="1200" dirty="0">
                          <a:solidFill>
                            <a:schemeClr val="tx1"/>
                          </a:solidFill>
                          <a:latin typeface="Coptic1" pitchFamily="2" charset="0"/>
                          <a:ea typeface="+mn-ea"/>
                          <a:cs typeface="+mn-cs"/>
                        </a:rPr>
                        <a:t>~~: </a:t>
                      </a:r>
                      <a:r>
                        <a:rPr lang="fr-FR" sz="3200" b="0" i="0" kern="1200" dirty="0" err="1">
                          <a:solidFill>
                            <a:schemeClr val="tx1"/>
                          </a:solidFill>
                          <a:latin typeface="Coptic1" pitchFamily="2" charset="0"/>
                          <a:ea typeface="+mn-ea"/>
                          <a:cs typeface="+mn-cs"/>
                        </a:rPr>
                        <a:t>vai</a:t>
                      </a:r>
                      <a:r>
                        <a:rPr lang="fr-FR" sz="3200" b="0" i="0" kern="1200" dirty="0">
                          <a:solidFill>
                            <a:schemeClr val="tx1"/>
                          </a:solidFill>
                          <a:latin typeface="Coptic1" pitchFamily="2" charset="0"/>
                          <a:ea typeface="+mn-ea"/>
                          <a:cs typeface="+mn-cs"/>
                        </a:rPr>
                        <a:t> </a:t>
                      </a:r>
                      <a:r>
                        <a:rPr lang="fr-FR" sz="3200" b="0" i="0" kern="1200" dirty="0" err="1">
                          <a:solidFill>
                            <a:schemeClr val="tx1"/>
                          </a:solidFill>
                          <a:latin typeface="Coptic1" pitchFamily="2" charset="0"/>
                          <a:ea typeface="+mn-ea"/>
                          <a:cs typeface="+mn-cs"/>
                        </a:rPr>
                        <a:t>e~te</a:t>
                      </a:r>
                      <a:r>
                        <a:rPr lang="fr-FR" sz="3200" b="0" i="0" kern="1200" dirty="0">
                          <a:solidFill>
                            <a:schemeClr val="tx1"/>
                          </a:solidFill>
                          <a:latin typeface="Coptic1" pitchFamily="2" charset="0"/>
                          <a:ea typeface="+mn-ea"/>
                          <a:cs typeface="+mn-cs"/>
                        </a:rPr>
                        <a:t>  </a:t>
                      </a:r>
                      <a:r>
                        <a:rPr lang="fr-FR" sz="3200" b="0" i="0" kern="1200" dirty="0" err="1">
                          <a:solidFill>
                            <a:schemeClr val="tx1"/>
                          </a:solidFill>
                          <a:latin typeface="Coptic1" pitchFamily="2" charset="0"/>
                          <a:ea typeface="+mn-ea"/>
                          <a:cs typeface="+mn-cs"/>
                        </a:rPr>
                        <a:t>f~naouwnh</a:t>
                      </a:r>
                      <a:r>
                        <a:rPr lang="fr-FR" sz="3200" b="0" i="0" kern="1200" dirty="0">
                          <a:solidFill>
                            <a:schemeClr val="tx1"/>
                          </a:solidFill>
                          <a:latin typeface="Coptic1" pitchFamily="2" charset="0"/>
                          <a:ea typeface="+mn-ea"/>
                          <a:cs typeface="+mn-cs"/>
                        </a:rPr>
                        <a:t> </a:t>
                      </a:r>
                      <a:r>
                        <a:rPr lang="fr-FR" sz="3200" b="0" i="0" kern="1200" dirty="0" err="1">
                          <a:solidFill>
                            <a:schemeClr val="tx1"/>
                          </a:solidFill>
                          <a:latin typeface="Coptic1" pitchFamily="2" charset="0"/>
                          <a:ea typeface="+mn-ea"/>
                          <a:cs typeface="+mn-cs"/>
                        </a:rPr>
                        <a:t>e~bol</a:t>
                      </a:r>
                      <a:r>
                        <a:rPr lang="fr-FR" sz="3200" b="0" i="0" kern="1200" dirty="0">
                          <a:solidFill>
                            <a:schemeClr val="tx1"/>
                          </a:solidFill>
                          <a:latin typeface="Coptic1" pitchFamily="2" charset="0"/>
                          <a:ea typeface="+mn-ea"/>
                          <a:cs typeface="+mn-cs"/>
                        </a:rPr>
                        <a:t> </a:t>
                      </a:r>
                      <a:r>
                        <a:rPr lang="fr-FR" sz="3200" b="0" i="0" kern="1200" dirty="0" err="1">
                          <a:solidFill>
                            <a:schemeClr val="tx1"/>
                          </a:solidFill>
                          <a:latin typeface="Coptic1" pitchFamily="2" charset="0"/>
                          <a:ea typeface="+mn-ea"/>
                          <a:cs typeface="+mn-cs"/>
                        </a:rPr>
                        <a:t>n~q</a:t>
                      </a:r>
                      <a:r>
                        <a:rPr lang="fr-FR" sz="3200" b="0" i="0" kern="1200" dirty="0">
                          <a:solidFill>
                            <a:schemeClr val="tx1"/>
                          </a:solidFill>
                          <a:latin typeface="Coptic1" pitchFamily="2" charset="0"/>
                          <a:ea typeface="+mn-ea"/>
                          <a:cs typeface="+mn-cs"/>
                        </a:rPr>
                        <a:t>/</a:t>
                      </a:r>
                      <a:r>
                        <a:rPr lang="fr-FR" sz="3200" b="0" i="0" kern="1200" dirty="0" err="1">
                          <a:solidFill>
                            <a:schemeClr val="tx1"/>
                          </a:solidFill>
                          <a:latin typeface="Coptic1" pitchFamily="2" charset="0"/>
                          <a:ea typeface="+mn-ea"/>
                          <a:cs typeface="+mn-cs"/>
                        </a:rPr>
                        <a:t>tf</a:t>
                      </a:r>
                      <a:r>
                        <a:rPr lang="fr-FR" sz="3200" b="0" i="0" kern="1200" dirty="0">
                          <a:solidFill>
                            <a:schemeClr val="tx1"/>
                          </a:solidFill>
                          <a:latin typeface="Coptic1" pitchFamily="2" charset="0"/>
                          <a:ea typeface="+mn-ea"/>
                          <a:cs typeface="+mn-cs"/>
                        </a:rPr>
                        <a:t>: e~]</a:t>
                      </a:r>
                      <a:r>
                        <a:rPr lang="fr-FR" sz="3200" b="0" i="0" kern="1200" dirty="0" err="1">
                          <a:solidFill>
                            <a:schemeClr val="tx1"/>
                          </a:solidFill>
                          <a:latin typeface="Coptic1" pitchFamily="2" charset="0"/>
                          <a:ea typeface="+mn-ea"/>
                          <a:cs typeface="+mn-cs"/>
                        </a:rPr>
                        <a:t>hap</a:t>
                      </a:r>
                      <a:r>
                        <a:rPr lang="fr-FR" sz="3200" b="0" i="0" kern="1200" dirty="0">
                          <a:solidFill>
                            <a:schemeClr val="tx1"/>
                          </a:solidFill>
                          <a:latin typeface="Coptic1" pitchFamily="2" charset="0"/>
                          <a:ea typeface="+mn-ea"/>
                          <a:cs typeface="+mn-cs"/>
                        </a:rPr>
                        <a:t>  e~]</a:t>
                      </a:r>
                      <a:r>
                        <a:rPr lang="fr-FR" sz="3200" b="0" i="0" kern="1200" dirty="0" err="1">
                          <a:solidFill>
                            <a:schemeClr val="tx1"/>
                          </a:solidFill>
                          <a:latin typeface="Coptic1" pitchFamily="2" charset="0"/>
                          <a:ea typeface="+mn-ea"/>
                          <a:cs typeface="+mn-cs"/>
                        </a:rPr>
                        <a:t>oikoumen</a:t>
                      </a:r>
                      <a:r>
                        <a:rPr lang="fr-FR" sz="3200" b="0" i="0" kern="1200" dirty="0">
                          <a:solidFill>
                            <a:schemeClr val="tx1"/>
                          </a:solidFill>
                          <a:latin typeface="Coptic1" pitchFamily="2" charset="0"/>
                          <a:ea typeface="+mn-ea"/>
                          <a:cs typeface="+mn-cs"/>
                        </a:rPr>
                        <a:t>/ </a:t>
                      </a:r>
                      <a:r>
                        <a:rPr lang="fr-FR" sz="3200" b="0" i="0" kern="1200" dirty="0" err="1">
                          <a:solidFill>
                            <a:schemeClr val="tx1"/>
                          </a:solidFill>
                          <a:latin typeface="Coptic1" pitchFamily="2" charset="0"/>
                          <a:ea typeface="+mn-ea"/>
                          <a:cs typeface="+mn-cs"/>
                        </a:rPr>
                        <a:t>qen</a:t>
                      </a:r>
                      <a:r>
                        <a:rPr lang="fr-FR" sz="3200" b="0" i="0" kern="1200" dirty="0">
                          <a:solidFill>
                            <a:schemeClr val="tx1"/>
                          </a:solidFill>
                          <a:latin typeface="Coptic1" pitchFamily="2" charset="0"/>
                          <a:ea typeface="+mn-ea"/>
                          <a:cs typeface="+mn-cs"/>
                        </a:rPr>
                        <a:t> </a:t>
                      </a:r>
                      <a:r>
                        <a:rPr lang="fr-FR" sz="3200" b="0" i="0" kern="1200" dirty="0" err="1">
                          <a:solidFill>
                            <a:schemeClr val="tx1"/>
                          </a:solidFill>
                          <a:latin typeface="Coptic1" pitchFamily="2" charset="0"/>
                          <a:ea typeface="+mn-ea"/>
                          <a:cs typeface="+mn-cs"/>
                        </a:rPr>
                        <a:t>oudikeo~cun</a:t>
                      </a:r>
                      <a:r>
                        <a:rPr lang="fr-FR" sz="3200" b="0" i="0" kern="1200" dirty="0">
                          <a:solidFill>
                            <a:schemeClr val="tx1"/>
                          </a:solidFill>
                          <a:latin typeface="Coptic1" pitchFamily="2" charset="0"/>
                          <a:ea typeface="+mn-ea"/>
                          <a:cs typeface="+mn-cs"/>
                        </a:rPr>
                        <a:t>/: </a:t>
                      </a:r>
                      <a:r>
                        <a:rPr lang="fr-FR" sz="3200" b="0" i="0" kern="1200" dirty="0" err="1">
                          <a:solidFill>
                            <a:schemeClr val="tx1"/>
                          </a:solidFill>
                          <a:latin typeface="Coptic1" pitchFamily="2" charset="0"/>
                          <a:ea typeface="+mn-ea"/>
                          <a:cs typeface="+mn-cs"/>
                        </a:rPr>
                        <a:t>ouoh</a:t>
                      </a:r>
                      <a:r>
                        <a:rPr lang="fr-FR" sz="3200" b="0" i="0" kern="1200" dirty="0">
                          <a:solidFill>
                            <a:schemeClr val="tx1"/>
                          </a:solidFill>
                          <a:latin typeface="Coptic1" pitchFamily="2" charset="0"/>
                          <a:ea typeface="+mn-ea"/>
                          <a:cs typeface="+mn-cs"/>
                        </a:rPr>
                        <a:t> </a:t>
                      </a:r>
                      <a:r>
                        <a:rPr lang="fr-FR" sz="3200" b="0" i="0" kern="1200" dirty="0" err="1">
                          <a:solidFill>
                            <a:schemeClr val="tx1"/>
                          </a:solidFill>
                          <a:latin typeface="Coptic1" pitchFamily="2" charset="0"/>
                          <a:ea typeface="+mn-ea"/>
                          <a:cs typeface="+mn-cs"/>
                        </a:rPr>
                        <a:t>f~na</a:t>
                      </a:r>
                      <a:r>
                        <a:rPr lang="fr-FR" sz="3200" b="0" i="0" kern="1200" dirty="0">
                          <a:solidFill>
                            <a:schemeClr val="tx1"/>
                          </a:solidFill>
                          <a:latin typeface="Coptic1" pitchFamily="2" charset="0"/>
                          <a:ea typeface="+mn-ea"/>
                          <a:cs typeface="+mn-cs"/>
                        </a:rPr>
                        <a:t>] </a:t>
                      </a:r>
                      <a:r>
                        <a:rPr lang="fr-FR" sz="3200" b="0" i="0" kern="1200" dirty="0" err="1">
                          <a:solidFill>
                            <a:schemeClr val="tx1"/>
                          </a:solidFill>
                          <a:latin typeface="Coptic1" pitchFamily="2" charset="0"/>
                          <a:ea typeface="+mn-ea"/>
                          <a:cs typeface="+mn-cs"/>
                        </a:rPr>
                        <a:t>m~piouai</a:t>
                      </a:r>
                      <a:r>
                        <a:rPr lang="fr-FR" sz="3200" b="0" i="0" kern="1200" dirty="0">
                          <a:solidFill>
                            <a:schemeClr val="tx1"/>
                          </a:solidFill>
                          <a:latin typeface="Coptic1" pitchFamily="2" charset="0"/>
                          <a:ea typeface="+mn-ea"/>
                          <a:cs typeface="+mn-cs"/>
                        </a:rPr>
                        <a:t> </a:t>
                      </a:r>
                      <a:r>
                        <a:rPr lang="fr-FR" sz="3200" b="0" i="0" kern="1200" dirty="0" err="1">
                          <a:solidFill>
                            <a:schemeClr val="tx1"/>
                          </a:solidFill>
                          <a:latin typeface="Coptic1" pitchFamily="2" charset="0"/>
                          <a:ea typeface="+mn-ea"/>
                          <a:cs typeface="+mn-cs"/>
                        </a:rPr>
                        <a:t>piouai</a:t>
                      </a:r>
                      <a:r>
                        <a:rPr lang="fr-FR" sz="3200" b="0" i="0" kern="1200" dirty="0">
                          <a:solidFill>
                            <a:schemeClr val="tx1"/>
                          </a:solidFill>
                          <a:latin typeface="Coptic1" pitchFamily="2" charset="0"/>
                          <a:ea typeface="+mn-ea"/>
                          <a:cs typeface="+mn-cs"/>
                        </a:rPr>
                        <a:t> kata </a:t>
                      </a:r>
                      <a:r>
                        <a:rPr lang="fr-FR" sz="3200" b="0" i="0" kern="1200" dirty="0" err="1">
                          <a:solidFill>
                            <a:schemeClr val="tx1"/>
                          </a:solidFill>
                          <a:latin typeface="Coptic1" pitchFamily="2" charset="0"/>
                          <a:ea typeface="+mn-ea"/>
                          <a:cs typeface="+mn-cs"/>
                        </a:rPr>
                        <a:t>nefh~b</a:t>
                      </a:r>
                      <a:r>
                        <a:rPr lang="fr-FR" sz="3200" b="0" i="0" kern="1200" dirty="0">
                          <a:solidFill>
                            <a:schemeClr val="tx1"/>
                          </a:solidFill>
                          <a:latin typeface="Coptic1" pitchFamily="2" charset="0"/>
                          <a:ea typeface="+mn-ea"/>
                          <a:cs typeface="+mn-cs"/>
                        </a:rPr>
                        <a:t>/oui~.</a:t>
                      </a:r>
                      <a:endParaRPr lang="fr-FR" sz="1600" b="0" i="0" kern="1200" dirty="0">
                        <a:solidFill>
                          <a:schemeClr val="tx1"/>
                        </a:solidFill>
                        <a:latin typeface="Coptic1" pitchFamily="2" charset="0"/>
                        <a:ea typeface="+mn-ea"/>
                        <a:cs typeface="+mn-cs"/>
                      </a:endParaRPr>
                    </a:p>
                    <a:p>
                      <a:pPr marL="0" marR="0" lvl="0" indent="0" algn="just" defTabSz="914400" rtl="0" eaLnBrk="1" fontAlgn="base" latinLnBrk="0" hangingPunct="1">
                        <a:lnSpc>
                          <a:spcPct val="100000"/>
                        </a:lnSpc>
                        <a:spcBef>
                          <a:spcPct val="20000"/>
                        </a:spcBef>
                        <a:spcAft>
                          <a:spcPct val="0"/>
                        </a:spcAft>
                        <a:buClrTx/>
                        <a:buSzTx/>
                        <a:buFontTx/>
                        <a:buNone/>
                        <a:tabLst/>
                      </a:pPr>
                      <a:r>
                        <a:rPr lang="fr-FR" sz="2700" b="0" i="0" u="sng" kern="1200" dirty="0" err="1">
                          <a:solidFill>
                            <a:srgbClr val="C00000"/>
                          </a:solidFill>
                          <a:latin typeface="Coptic1" pitchFamily="2" charset="0"/>
                          <a:ea typeface="+mn-ea"/>
                          <a:cs typeface="+mn-cs"/>
                        </a:rPr>
                        <a:t>Pilaoc</a:t>
                      </a:r>
                      <a:r>
                        <a:rPr lang="fr-FR" sz="2700" b="0" i="0" u="sng" kern="1200" dirty="0">
                          <a:solidFill>
                            <a:srgbClr val="C00000"/>
                          </a:solidFill>
                          <a:latin typeface="Coptic1" pitchFamily="2" charset="0"/>
                          <a:ea typeface="+mn-ea"/>
                          <a:cs typeface="+mn-cs"/>
                        </a:rPr>
                        <a:t>:</a:t>
                      </a:r>
                    </a:p>
                    <a:p>
                      <a:pPr marL="0" marR="0" lvl="0" indent="0" algn="just" defTabSz="914400" rtl="0" eaLnBrk="1" fontAlgn="base" latinLnBrk="0" hangingPunct="1">
                        <a:lnSpc>
                          <a:spcPct val="100000"/>
                        </a:lnSpc>
                        <a:spcBef>
                          <a:spcPct val="20000"/>
                        </a:spcBef>
                        <a:spcAft>
                          <a:spcPct val="0"/>
                        </a:spcAft>
                        <a:buClrTx/>
                        <a:buSzTx/>
                        <a:buFontTx/>
                        <a:buNone/>
                        <a:tabLst/>
                      </a:pPr>
                      <a:r>
                        <a:rPr lang="pl-PL" sz="3200" b="0" i="0" kern="1200" dirty="0">
                          <a:solidFill>
                            <a:schemeClr val="tx1"/>
                          </a:solidFill>
                          <a:latin typeface="Coptic1" pitchFamily="2" charset="0"/>
                          <a:ea typeface="+mn-ea"/>
                          <a:cs typeface="+mn-cs"/>
                        </a:rPr>
                        <a:t>Kata to e</a:t>
                      </a:r>
                      <a:r>
                        <a:rPr lang="fr-FR" sz="3200" b="0" i="0" kern="1200" dirty="0">
                          <a:solidFill>
                            <a:schemeClr val="tx1"/>
                          </a:solidFill>
                          <a:latin typeface="Coptic1" pitchFamily="2" charset="0"/>
                          <a:ea typeface="+mn-ea"/>
                          <a:cs typeface="+mn-cs"/>
                        </a:rPr>
                        <a:t>~</a:t>
                      </a:r>
                      <a:r>
                        <a:rPr lang="pl-PL" sz="3200" b="0" i="0" kern="1200" dirty="0">
                          <a:solidFill>
                            <a:schemeClr val="tx1"/>
                          </a:solidFill>
                          <a:latin typeface="Coptic1" pitchFamily="2" charset="0"/>
                          <a:ea typeface="+mn-ea"/>
                          <a:cs typeface="+mn-cs"/>
                        </a:rPr>
                        <a:t>leoc cou</a:t>
                      </a:r>
                      <a:r>
                        <a:rPr lang="fr-FR" sz="3200" b="0" i="0" kern="1200" dirty="0">
                          <a:solidFill>
                            <a:schemeClr val="tx1"/>
                          </a:solidFill>
                          <a:latin typeface="Coptic1" pitchFamily="2" charset="0"/>
                          <a:ea typeface="+mn-ea"/>
                          <a:cs typeface="+mn-cs"/>
                        </a:rPr>
                        <a:t> </a:t>
                      </a:r>
                      <a:r>
                        <a:rPr lang="pl-PL" sz="3200" b="0" i="0" kern="1200" dirty="0">
                          <a:solidFill>
                            <a:schemeClr val="tx1"/>
                          </a:solidFill>
                          <a:latin typeface="Coptic1" pitchFamily="2" charset="0"/>
                          <a:ea typeface="+mn-ea"/>
                          <a:cs typeface="+mn-cs"/>
                        </a:rPr>
                        <a:t>Kuri</a:t>
                      </a:r>
                      <a:r>
                        <a:rPr lang="fr-FR" sz="3200" b="0" i="0" kern="1200" dirty="0">
                          <a:solidFill>
                            <a:schemeClr val="tx1"/>
                          </a:solidFill>
                          <a:latin typeface="Coptic1" pitchFamily="2" charset="0"/>
                          <a:ea typeface="+mn-ea"/>
                          <a:cs typeface="+mn-cs"/>
                        </a:rPr>
                        <a:t>e: </a:t>
                      </a:r>
                      <a:r>
                        <a:rPr lang="pl-PL" sz="3200" b="0" i="0" kern="1200" dirty="0">
                          <a:solidFill>
                            <a:schemeClr val="tx1"/>
                          </a:solidFill>
                          <a:latin typeface="Coptic1" pitchFamily="2" charset="0"/>
                          <a:ea typeface="+mn-ea"/>
                          <a:cs typeface="+mn-cs"/>
                        </a:rPr>
                        <a:t>ke m</a:t>
                      </a:r>
                      <a:r>
                        <a:rPr lang="fr-FR" sz="3200" b="0" i="0" kern="1200" dirty="0">
                          <a:solidFill>
                            <a:schemeClr val="tx1"/>
                          </a:solidFill>
                          <a:latin typeface="Coptic1" pitchFamily="2" charset="0"/>
                          <a:ea typeface="+mn-ea"/>
                          <a:cs typeface="+mn-cs"/>
                        </a:rPr>
                        <a:t>/</a:t>
                      </a:r>
                      <a:r>
                        <a:rPr lang="pl-PL" sz="3200" b="0" i="0" kern="1200" dirty="0">
                          <a:solidFill>
                            <a:schemeClr val="tx1"/>
                          </a:solidFill>
                          <a:latin typeface="Coptic1" pitchFamily="2" charset="0"/>
                          <a:ea typeface="+mn-ea"/>
                          <a:cs typeface="+mn-cs"/>
                        </a:rPr>
                        <a:t> kata tac</a:t>
                      </a:r>
                      <a:r>
                        <a:rPr lang="fr-FR" sz="3200" b="0" i="0" kern="1200" dirty="0">
                          <a:solidFill>
                            <a:schemeClr val="tx1"/>
                          </a:solidFill>
                          <a:latin typeface="Coptic1" pitchFamily="2" charset="0"/>
                          <a:ea typeface="+mn-ea"/>
                          <a:cs typeface="+mn-cs"/>
                        </a:rPr>
                        <a:t> </a:t>
                      </a:r>
                      <a:r>
                        <a:rPr lang="pl-PL" sz="3200" b="0" i="0" kern="1200" dirty="0">
                          <a:solidFill>
                            <a:schemeClr val="tx1"/>
                          </a:solidFill>
                          <a:latin typeface="Coptic1" pitchFamily="2" charset="0"/>
                          <a:ea typeface="+mn-ea"/>
                          <a:cs typeface="+mn-cs"/>
                        </a:rPr>
                        <a:t>a</a:t>
                      </a:r>
                      <a:r>
                        <a:rPr lang="fr-FR" sz="3200" b="0" i="0" kern="1200" dirty="0">
                          <a:solidFill>
                            <a:schemeClr val="tx1"/>
                          </a:solidFill>
                          <a:latin typeface="Coptic1" pitchFamily="2" charset="0"/>
                          <a:ea typeface="+mn-ea"/>
                          <a:cs typeface="+mn-cs"/>
                        </a:rPr>
                        <a:t>~</a:t>
                      </a:r>
                      <a:r>
                        <a:rPr lang="pl-PL" sz="3200" b="0" i="0" kern="1200" dirty="0">
                          <a:solidFill>
                            <a:schemeClr val="tx1"/>
                          </a:solidFill>
                          <a:latin typeface="Coptic1" pitchFamily="2" charset="0"/>
                          <a:ea typeface="+mn-ea"/>
                          <a:cs typeface="+mn-cs"/>
                        </a:rPr>
                        <a:t>martiac </a:t>
                      </a:r>
                      <a:r>
                        <a:rPr lang="fr-FR" sz="3200" b="0" i="0" kern="1200" dirty="0">
                          <a:solidFill>
                            <a:schemeClr val="tx1"/>
                          </a:solidFill>
                          <a:latin typeface="Coptic1" pitchFamily="2" charset="0"/>
                          <a:ea typeface="+mn-ea"/>
                          <a:cs typeface="+mn-cs"/>
                        </a:rPr>
                        <a:t>/~</a:t>
                      </a:r>
                      <a:r>
                        <a:rPr lang="pl-PL" sz="3200" b="0" i="0" kern="1200" dirty="0">
                          <a:solidFill>
                            <a:schemeClr val="tx1"/>
                          </a:solidFill>
                          <a:latin typeface="Coptic1" pitchFamily="2" charset="0"/>
                          <a:ea typeface="+mn-ea"/>
                          <a:cs typeface="+mn-cs"/>
                        </a:rPr>
                        <a:t>mwn.</a:t>
                      </a:r>
                      <a:endParaRPr lang="fr-FR" sz="3200" b="0" i="0" kern="1200" dirty="0">
                        <a:solidFill>
                          <a:schemeClr val="tx1"/>
                        </a:solidFill>
                        <a:latin typeface="Coptic1" pitchFamily="2" charset="0"/>
                        <a:ea typeface="+mn-ea"/>
                        <a:cs typeface="+mn-cs"/>
                      </a:endParaRPr>
                    </a:p>
                  </a:txBody>
                  <a:tcPr marL="121920" marR="121920" horzOverflow="overflow">
                    <a:lnL>
                      <a:noFill/>
                    </a:lnL>
                    <a:lnR>
                      <a:noFill/>
                    </a:lnR>
                    <a:lnT cap="flat">
                      <a:noFill/>
                    </a:lnT>
                    <a:lnB cap="flat">
                      <a:noFill/>
                    </a:lnB>
                    <a:lnTlToBr>
                      <a:noFill/>
                    </a:lnTlToBr>
                    <a:lnBlToTr>
                      <a:noFill/>
                    </a:lnBlToTr>
                    <a:noFill/>
                  </a:tcPr>
                </a:tc>
                <a:tc>
                  <a:txBody>
                    <a:bodyPr/>
                    <a:lstStyle/>
                    <a:p>
                      <a:pPr marL="0" marR="0" lvl="0" indent="0" algn="just" defTabSz="914400" rtl="0" eaLnBrk="1" fontAlgn="base" latinLnBrk="0" hangingPunct="1">
                        <a:lnSpc>
                          <a:spcPct val="100000"/>
                        </a:lnSpc>
                        <a:spcBef>
                          <a:spcPct val="20000"/>
                        </a:spcBef>
                        <a:spcAft>
                          <a:spcPct val="0"/>
                        </a:spcAft>
                        <a:buClrTx/>
                        <a:buSzTx/>
                        <a:buFontTx/>
                        <a:buNone/>
                        <a:tabLst/>
                      </a:pPr>
                      <a:r>
                        <a:rPr lang="fr-FR" sz="3200" dirty="0">
                          <a:solidFill>
                            <a:schemeClr val="tx1"/>
                          </a:solidFill>
                        </a:rPr>
                        <a:t>Il a fixé un jour pour la rétribution où Il apparaîtra pour juger le monde selon l’équité et rendre à chacun selon ses œuvres. </a:t>
                      </a:r>
                      <a:endParaRPr kumimoji="0" lang="fr-CA" sz="3200" b="0" i="0" u="sng" strike="noStrike" cap="none" normalizeH="0" baseline="0" dirty="0">
                        <a:ln>
                          <a:noFill/>
                        </a:ln>
                        <a:solidFill>
                          <a:schemeClr val="tx1"/>
                        </a:solidFill>
                        <a:effectLst/>
                        <a:latin typeface="Arial" charset="0"/>
                        <a:cs typeface="Arial" charset="0"/>
                      </a:endParaRPr>
                    </a:p>
                    <a:p>
                      <a:pPr marL="0" marR="0" lvl="0" indent="0" algn="just" defTabSz="914400" rtl="0" eaLnBrk="1" fontAlgn="base" latinLnBrk="0" hangingPunct="1">
                        <a:lnSpc>
                          <a:spcPct val="100000"/>
                        </a:lnSpc>
                        <a:spcBef>
                          <a:spcPct val="20000"/>
                        </a:spcBef>
                        <a:spcAft>
                          <a:spcPct val="0"/>
                        </a:spcAft>
                        <a:buClrTx/>
                        <a:buSzTx/>
                        <a:buFontTx/>
                        <a:buNone/>
                        <a:tabLst/>
                      </a:pPr>
                      <a:endParaRPr kumimoji="0" lang="fr-CA" sz="1900" b="0" i="0" u="sng" strike="noStrike" cap="none" normalizeH="0" baseline="0" dirty="0">
                        <a:ln>
                          <a:noFill/>
                        </a:ln>
                        <a:solidFill>
                          <a:schemeClr val="tx1"/>
                        </a:solidFill>
                        <a:effectLst/>
                        <a:latin typeface="Arial" charset="0"/>
                        <a:cs typeface="Arial" charset="0"/>
                      </a:endParaRPr>
                    </a:p>
                    <a:p>
                      <a:pPr marL="0" marR="0" lvl="0" indent="0" algn="just" defTabSz="914400" rtl="0" eaLnBrk="1" fontAlgn="base" latinLnBrk="0" hangingPunct="1">
                        <a:lnSpc>
                          <a:spcPct val="100000"/>
                        </a:lnSpc>
                        <a:spcBef>
                          <a:spcPct val="20000"/>
                        </a:spcBef>
                        <a:spcAft>
                          <a:spcPct val="0"/>
                        </a:spcAft>
                        <a:buClrTx/>
                        <a:buSzTx/>
                        <a:buFontTx/>
                        <a:buNone/>
                        <a:tabLst/>
                      </a:pPr>
                      <a:endParaRPr kumimoji="0" lang="fr-CA" sz="1900" b="0" i="0" u="sng" strike="noStrike" cap="none" normalizeH="0" baseline="0" dirty="0">
                        <a:ln>
                          <a:noFill/>
                        </a:ln>
                        <a:solidFill>
                          <a:schemeClr val="tx1"/>
                        </a:solidFill>
                        <a:effectLst/>
                        <a:latin typeface="Arial" charset="0"/>
                        <a:cs typeface="Arial" charset="0"/>
                      </a:endParaRPr>
                    </a:p>
                    <a:p>
                      <a:pPr marL="0" marR="0" lvl="0" indent="0" algn="just" defTabSz="914400" rtl="0" eaLnBrk="1" fontAlgn="base" latinLnBrk="0" hangingPunct="1">
                        <a:lnSpc>
                          <a:spcPct val="100000"/>
                        </a:lnSpc>
                        <a:spcBef>
                          <a:spcPct val="20000"/>
                        </a:spcBef>
                        <a:spcAft>
                          <a:spcPct val="0"/>
                        </a:spcAft>
                        <a:buClrTx/>
                        <a:buSzTx/>
                        <a:buFontTx/>
                        <a:buNone/>
                        <a:tabLst/>
                      </a:pPr>
                      <a:endParaRPr kumimoji="0" lang="fr-CA" sz="1900" b="0" i="0" u="sng" strike="noStrike" cap="none" normalizeH="0" baseline="0" dirty="0">
                        <a:ln>
                          <a:noFill/>
                        </a:ln>
                        <a:solidFill>
                          <a:schemeClr val="tx1"/>
                        </a:solidFill>
                        <a:effectLst/>
                        <a:latin typeface="Arial" charset="0"/>
                        <a:cs typeface="Arial" charset="0"/>
                      </a:endParaRPr>
                    </a:p>
                    <a:p>
                      <a:pPr marL="0" marR="0" lvl="0" indent="0" algn="just" defTabSz="914400" rtl="0" eaLnBrk="1" fontAlgn="base" latinLnBrk="0" hangingPunct="1">
                        <a:lnSpc>
                          <a:spcPct val="100000"/>
                        </a:lnSpc>
                        <a:spcBef>
                          <a:spcPct val="20000"/>
                        </a:spcBef>
                        <a:spcAft>
                          <a:spcPct val="0"/>
                        </a:spcAft>
                        <a:buClrTx/>
                        <a:buSzTx/>
                        <a:buFontTx/>
                        <a:buNone/>
                        <a:tabLst/>
                      </a:pPr>
                      <a:r>
                        <a:rPr kumimoji="0" lang="fr-CA" sz="2700" b="0" i="0" u="sng" strike="noStrike" cap="none" normalizeH="0" baseline="0" dirty="0">
                          <a:ln>
                            <a:noFill/>
                          </a:ln>
                          <a:solidFill>
                            <a:srgbClr val="C00000"/>
                          </a:solidFill>
                          <a:effectLst/>
                          <a:latin typeface="Arial" charset="0"/>
                          <a:cs typeface="Arial" charset="0"/>
                        </a:rPr>
                        <a:t>L</a:t>
                      </a:r>
                      <a:r>
                        <a:rPr kumimoji="0" lang="fr-CA" sz="2700" b="0" i="0" u="sng" strike="noStrike" cap="none" normalizeH="0" baseline="0" dirty="0">
                          <a:ln>
                            <a:noFill/>
                          </a:ln>
                          <a:solidFill>
                            <a:srgbClr val="C00000"/>
                          </a:solidFill>
                          <a:effectLst/>
                          <a:latin typeface="Times New Roman"/>
                          <a:cs typeface="Arial" charset="0"/>
                        </a:rPr>
                        <a:t>’</a:t>
                      </a:r>
                      <a:r>
                        <a:rPr kumimoji="0" lang="fr-CA" sz="2700" b="0" i="0" u="sng" strike="noStrike" cap="none" normalizeH="0" baseline="0" dirty="0">
                          <a:ln>
                            <a:noFill/>
                          </a:ln>
                          <a:solidFill>
                            <a:srgbClr val="C00000"/>
                          </a:solidFill>
                          <a:effectLst/>
                          <a:latin typeface="Arial" charset="0"/>
                          <a:cs typeface="Arial" charset="0"/>
                        </a:rPr>
                        <a:t>assemblée: </a:t>
                      </a:r>
                    </a:p>
                    <a:p>
                      <a:pPr marL="0" marR="0" lvl="0" indent="0" algn="just" defTabSz="914400" rtl="0" eaLnBrk="1" fontAlgn="base" latinLnBrk="0" hangingPunct="1">
                        <a:lnSpc>
                          <a:spcPct val="100000"/>
                        </a:lnSpc>
                        <a:spcBef>
                          <a:spcPct val="20000"/>
                        </a:spcBef>
                        <a:spcAft>
                          <a:spcPct val="0"/>
                        </a:spcAft>
                        <a:buClrTx/>
                        <a:buSzTx/>
                        <a:buFontTx/>
                        <a:buNone/>
                        <a:tabLst/>
                      </a:pPr>
                      <a:r>
                        <a:rPr kumimoji="0" lang="fr-CA" sz="3200" b="0" i="0" u="none" strike="noStrike" cap="none" normalizeH="0" baseline="0" dirty="0">
                          <a:ln>
                            <a:noFill/>
                          </a:ln>
                          <a:solidFill>
                            <a:schemeClr val="tx1"/>
                          </a:solidFill>
                          <a:effectLst/>
                          <a:latin typeface="Arial" charset="0"/>
                          <a:cs typeface="Arial" charset="0"/>
                        </a:rPr>
                        <a:t>Selon Ta miséricorde Seigneur, et non selon nos péchés.</a:t>
                      </a:r>
                      <a:endParaRPr kumimoji="0" lang="en-US" sz="3200" b="0" i="0" u="none" strike="noStrike" cap="none" normalizeH="0" baseline="0" dirty="0">
                        <a:ln>
                          <a:noFill/>
                        </a:ln>
                        <a:solidFill>
                          <a:schemeClr val="tx1"/>
                        </a:solidFill>
                        <a:effectLst/>
                        <a:latin typeface="Arial" charset="0"/>
                        <a:cs typeface="Arial" charset="0"/>
                      </a:endParaRPr>
                    </a:p>
                  </a:txBody>
                  <a:tcPr marL="121920" marR="121920" horzOverflow="overflow">
                    <a:lnL>
                      <a:noFill/>
                    </a:lnL>
                    <a:lnR>
                      <a:noFill/>
                    </a:lnR>
                    <a:lnT cap="flat">
                      <a:noFill/>
                    </a:lnT>
                    <a:lnB cap="flat">
                      <a:noFill/>
                    </a:lnB>
                    <a:lnTlToBr>
                      <a:noFill/>
                    </a:lnTlToBr>
                    <a:lnBlToTr>
                      <a:noFill/>
                    </a:lnBlToTr>
                    <a:noFill/>
                  </a:tcPr>
                </a:tc>
                <a:tc>
                  <a:txBody>
                    <a:bodyPr/>
                    <a:lstStyle/>
                    <a:p>
                      <a:pPr marL="0" marR="0" lvl="0" indent="0" algn="just" defTabSz="914400" rtl="1" eaLnBrk="1" fontAlgn="base" latinLnBrk="0" hangingPunct="1">
                        <a:lnSpc>
                          <a:spcPct val="100000"/>
                        </a:lnSpc>
                        <a:spcBef>
                          <a:spcPct val="20000"/>
                        </a:spcBef>
                        <a:spcAft>
                          <a:spcPct val="0"/>
                        </a:spcAft>
                        <a:buClrTx/>
                        <a:buSzTx/>
                        <a:buFontTx/>
                        <a:buNone/>
                        <a:tabLst/>
                      </a:pPr>
                      <a:r>
                        <a:rPr kumimoji="0" lang="ar-SA" sz="3700" b="0" i="0" u="none" strike="noStrike" cap="none" normalizeH="0" baseline="0" dirty="0">
                          <a:ln>
                            <a:noFill/>
                          </a:ln>
                          <a:solidFill>
                            <a:schemeClr val="tx1"/>
                          </a:solidFill>
                          <a:effectLst/>
                          <a:latin typeface="Arial" charset="0"/>
                          <a:cs typeface="Arial" charset="0"/>
                        </a:rPr>
                        <a:t>ورَسَمَ يوماً للمُجازاة هذا الذى يَظهرُ فيهِ ليَدِينَ المَسكونَة بالعدل ويُعطى كلَّ واحدٍ كأعمالِهِ.</a:t>
                      </a:r>
                      <a:endParaRPr kumimoji="0" lang="fr-FR" sz="3700" b="0" i="0" u="sng" strike="noStrike" cap="none" normalizeH="0" baseline="0" dirty="0">
                        <a:ln>
                          <a:noFill/>
                        </a:ln>
                        <a:solidFill>
                          <a:schemeClr val="tx1"/>
                        </a:solidFill>
                        <a:effectLst/>
                        <a:latin typeface="Arial" charset="0"/>
                        <a:cs typeface="Arial" charset="0"/>
                      </a:endParaRPr>
                    </a:p>
                    <a:p>
                      <a:pPr marL="0" marR="0" lvl="0" indent="0" algn="just" defTabSz="914400" rtl="1" eaLnBrk="1" fontAlgn="base" latinLnBrk="0" hangingPunct="1">
                        <a:lnSpc>
                          <a:spcPct val="100000"/>
                        </a:lnSpc>
                        <a:spcBef>
                          <a:spcPct val="20000"/>
                        </a:spcBef>
                        <a:spcAft>
                          <a:spcPct val="0"/>
                        </a:spcAft>
                        <a:buClrTx/>
                        <a:buSzTx/>
                        <a:buFontTx/>
                        <a:buNone/>
                        <a:tabLst/>
                      </a:pPr>
                      <a:endParaRPr kumimoji="0" lang="fr-FR" sz="2100" b="0" i="0" u="sng" strike="noStrike" cap="none" normalizeH="0" baseline="0" dirty="0">
                        <a:ln>
                          <a:noFill/>
                        </a:ln>
                        <a:solidFill>
                          <a:schemeClr val="tx1"/>
                        </a:solidFill>
                        <a:effectLst/>
                        <a:latin typeface="Arial" charset="0"/>
                        <a:cs typeface="Arial" charset="0"/>
                      </a:endParaRPr>
                    </a:p>
                    <a:p>
                      <a:pPr marL="0" marR="0" lvl="0" indent="0" algn="just" defTabSz="914400" rtl="1" eaLnBrk="1" fontAlgn="base" latinLnBrk="0" hangingPunct="1">
                        <a:lnSpc>
                          <a:spcPct val="100000"/>
                        </a:lnSpc>
                        <a:spcBef>
                          <a:spcPct val="20000"/>
                        </a:spcBef>
                        <a:spcAft>
                          <a:spcPct val="0"/>
                        </a:spcAft>
                        <a:buClrTx/>
                        <a:buSzTx/>
                        <a:buFontTx/>
                        <a:buNone/>
                        <a:tabLst/>
                      </a:pPr>
                      <a:r>
                        <a:rPr kumimoji="0" lang="ar-SA" sz="2800" b="0" i="0" u="sng" strike="noStrike" cap="none" normalizeH="0" baseline="0" dirty="0">
                          <a:ln>
                            <a:noFill/>
                          </a:ln>
                          <a:solidFill>
                            <a:srgbClr val="C00000"/>
                          </a:solidFill>
                          <a:effectLst/>
                          <a:latin typeface="Arial" charset="0"/>
                          <a:cs typeface="Arial" charset="0"/>
                        </a:rPr>
                        <a:t>الشعب:</a:t>
                      </a:r>
                    </a:p>
                    <a:p>
                      <a:pPr marL="0" marR="0" lvl="0" indent="0" algn="just" defTabSz="914400" rtl="1" eaLnBrk="1" fontAlgn="base" latinLnBrk="0" hangingPunct="1">
                        <a:lnSpc>
                          <a:spcPct val="100000"/>
                        </a:lnSpc>
                        <a:spcBef>
                          <a:spcPct val="20000"/>
                        </a:spcBef>
                        <a:spcAft>
                          <a:spcPct val="0"/>
                        </a:spcAft>
                        <a:buClrTx/>
                        <a:buSzTx/>
                        <a:buFontTx/>
                        <a:buNone/>
                        <a:tabLst/>
                      </a:pPr>
                      <a:r>
                        <a:rPr kumimoji="0" lang="ar-SA" sz="3700" b="0" i="0" u="none" strike="noStrike" cap="none" normalizeH="0" baseline="0" dirty="0">
                          <a:ln>
                            <a:noFill/>
                          </a:ln>
                          <a:solidFill>
                            <a:schemeClr val="tx1"/>
                          </a:solidFill>
                          <a:effectLst/>
                          <a:latin typeface="Arial" charset="0"/>
                          <a:cs typeface="Arial" pitchFamily="34" charset="0"/>
                        </a:rPr>
                        <a:t>كرحمَتِكَ يا رب وليسَ كخطايانا.</a:t>
                      </a:r>
                      <a:endParaRPr kumimoji="0" lang="en-CA" sz="3700" b="0" i="0" u="none" strike="noStrike" cap="none" normalizeH="0" baseline="0" dirty="0">
                        <a:ln>
                          <a:noFill/>
                        </a:ln>
                        <a:solidFill>
                          <a:schemeClr val="tx1"/>
                        </a:solidFill>
                        <a:effectLst/>
                        <a:latin typeface="Arial" charset="0"/>
                        <a:cs typeface="Arial" pitchFamily="34" charset="0"/>
                      </a:endParaRPr>
                    </a:p>
                  </a:txBody>
                  <a:tcPr marL="121920" marR="121920" horzOverflow="overflow">
                    <a:lnL>
                      <a:noFill/>
                    </a:lnL>
                    <a:lnR cap="flat">
                      <a:noFill/>
                    </a:lnR>
                    <a:lnT cap="flat">
                      <a:noFill/>
                    </a:lnT>
                    <a:lnB cap="flat">
                      <a:noFill/>
                    </a:lnB>
                    <a:lnTlToBr>
                      <a:noFill/>
                    </a:lnTlToBr>
                    <a:lnBlToTr>
                      <a:noFill/>
                    </a:lnBlToTr>
                    <a:noFill/>
                  </a:tcPr>
                </a:tc>
                <a:extLst>
                  <a:ext uri="{0D108BD9-81ED-4DB2-BD59-A6C34878D82A}">
                    <a16:rowId xmlns:a16="http://schemas.microsoft.com/office/drawing/2014/main" val="10000"/>
                  </a:ext>
                </a:extLst>
              </a:tr>
            </a:tbl>
          </a:graphicData>
        </a:graphic>
      </p:graphicFrame>
      <p:sp>
        <p:nvSpPr>
          <p:cNvPr id="13" name="Footer Placeholder 2"/>
          <p:cNvSpPr>
            <a:spLocks noGrp="1"/>
          </p:cNvSpPr>
          <p:nvPr>
            <p:ph type="ftr" sz="quarter" idx="10"/>
          </p:nvPr>
        </p:nvSpPr>
        <p:spPr bwMode="auto">
          <a:xfrm>
            <a:off x="0" y="6553200"/>
            <a:ext cx="12192000" cy="304800"/>
          </a:xfrm>
          <a:prstGeom prst="rect">
            <a:avLst/>
          </a:prstGeom>
          <a:noFill/>
          <a:ln w="9525">
            <a:noFill/>
            <a:miter lim="800000"/>
            <a:headEnd/>
            <a:tailEnd/>
          </a:ln>
          <a:effectLst/>
        </p:spPr>
        <p:txBody>
          <a:bodyPr vert="horz" wrap="square" lIns="121920" tIns="60960" rIns="121920" bIns="60960" numCol="1" rtlCol="0" anchor="t" anchorCtr="0" compatLnSpc="1">
            <a:prstTxWarp prst="textNoShape">
              <a:avLst/>
            </a:prstTxWarp>
          </a:bodyPr>
          <a:lstStyle>
            <a:defPPr>
              <a:defRPr lang="en-US"/>
            </a:defPPr>
            <a:lvl1pPr algn="l" rtl="0" fontAlgn="base">
              <a:spcBef>
                <a:spcPct val="0"/>
              </a:spcBef>
              <a:spcAft>
                <a:spcPct val="0"/>
              </a:spcAft>
              <a:defRPr sz="1067" b="1" kern="1200">
                <a:solidFill>
                  <a:srgbClr val="FF3300"/>
                </a:solidFill>
                <a:latin typeface="+mj-lt"/>
                <a:ea typeface="+mn-ea"/>
                <a:cs typeface="Arial" charset="0"/>
              </a:defRPr>
            </a:lvl1pPr>
            <a:lvl2pPr marL="609585" algn="l" rtl="0" fontAlgn="base">
              <a:spcBef>
                <a:spcPct val="20000"/>
              </a:spcBef>
              <a:spcAft>
                <a:spcPct val="0"/>
              </a:spcAft>
              <a:defRPr sz="4800" kern="1200">
                <a:solidFill>
                  <a:schemeClr val="tx1"/>
                </a:solidFill>
                <a:latin typeface="Coptic" pitchFamily="2" charset="0"/>
                <a:ea typeface="+mn-ea"/>
                <a:cs typeface="Arial" charset="0"/>
              </a:defRPr>
            </a:lvl2pPr>
            <a:lvl3pPr marL="1219170" algn="l" rtl="0" fontAlgn="base">
              <a:spcBef>
                <a:spcPct val="20000"/>
              </a:spcBef>
              <a:spcAft>
                <a:spcPct val="0"/>
              </a:spcAft>
              <a:defRPr sz="4800" kern="1200">
                <a:solidFill>
                  <a:schemeClr val="tx1"/>
                </a:solidFill>
                <a:latin typeface="Coptic" pitchFamily="2" charset="0"/>
                <a:ea typeface="+mn-ea"/>
                <a:cs typeface="Arial" charset="0"/>
              </a:defRPr>
            </a:lvl3pPr>
            <a:lvl4pPr marL="1828754" algn="l" rtl="0" fontAlgn="base">
              <a:spcBef>
                <a:spcPct val="20000"/>
              </a:spcBef>
              <a:spcAft>
                <a:spcPct val="0"/>
              </a:spcAft>
              <a:defRPr sz="4800" kern="1200">
                <a:solidFill>
                  <a:schemeClr val="tx1"/>
                </a:solidFill>
                <a:latin typeface="Coptic" pitchFamily="2" charset="0"/>
                <a:ea typeface="+mn-ea"/>
                <a:cs typeface="Arial" charset="0"/>
              </a:defRPr>
            </a:lvl4pPr>
            <a:lvl5pPr marL="2438339" algn="l" rtl="0" fontAlgn="base">
              <a:spcBef>
                <a:spcPct val="20000"/>
              </a:spcBef>
              <a:spcAft>
                <a:spcPct val="0"/>
              </a:spcAft>
              <a:defRPr sz="4800" kern="1200">
                <a:solidFill>
                  <a:schemeClr val="tx1"/>
                </a:solidFill>
                <a:latin typeface="Coptic" pitchFamily="2" charset="0"/>
                <a:ea typeface="+mn-ea"/>
                <a:cs typeface="Arial" charset="0"/>
              </a:defRPr>
            </a:lvl5pPr>
            <a:lvl6pPr marL="3047924" algn="l" defTabSz="1219170" rtl="0" eaLnBrk="1" latinLnBrk="0" hangingPunct="1">
              <a:defRPr sz="4800" kern="1200">
                <a:solidFill>
                  <a:schemeClr val="tx1"/>
                </a:solidFill>
                <a:latin typeface="Coptic" pitchFamily="2" charset="0"/>
                <a:ea typeface="+mn-ea"/>
                <a:cs typeface="Arial" charset="0"/>
              </a:defRPr>
            </a:lvl6pPr>
            <a:lvl7pPr marL="3657509" algn="l" defTabSz="1219170" rtl="0" eaLnBrk="1" latinLnBrk="0" hangingPunct="1">
              <a:defRPr sz="4800" kern="1200">
                <a:solidFill>
                  <a:schemeClr val="tx1"/>
                </a:solidFill>
                <a:latin typeface="Coptic" pitchFamily="2" charset="0"/>
                <a:ea typeface="+mn-ea"/>
                <a:cs typeface="Arial" charset="0"/>
              </a:defRPr>
            </a:lvl7pPr>
            <a:lvl8pPr marL="4267093" algn="l" defTabSz="1219170" rtl="0" eaLnBrk="1" latinLnBrk="0" hangingPunct="1">
              <a:defRPr sz="4800" kern="1200">
                <a:solidFill>
                  <a:schemeClr val="tx1"/>
                </a:solidFill>
                <a:latin typeface="Coptic" pitchFamily="2" charset="0"/>
                <a:ea typeface="+mn-ea"/>
                <a:cs typeface="Arial" charset="0"/>
              </a:defRPr>
            </a:lvl8pPr>
            <a:lvl9pPr marL="4876678" algn="l" defTabSz="1219170" rtl="0" eaLnBrk="1" latinLnBrk="0" hangingPunct="1">
              <a:defRPr sz="4800" kern="1200">
                <a:solidFill>
                  <a:schemeClr val="tx1"/>
                </a:solidFill>
                <a:latin typeface="Coptic" pitchFamily="2" charset="0"/>
                <a:ea typeface="+mn-ea"/>
                <a:cs typeface="Arial" charset="0"/>
              </a:defRPr>
            </a:lvl9pPr>
          </a:lstStyle>
          <a:p>
            <a:r>
              <a:rPr lang="en-US" sz="1867" dirty="0"/>
              <a:t>			</a:t>
            </a:r>
            <a:endParaRPr lang="en-US" sz="1867" b="0" dirty="0">
              <a:solidFill>
                <a:schemeClr val="tx1"/>
              </a:solidFill>
            </a:endParaRPr>
          </a:p>
        </p:txBody>
      </p:sp>
    </p:spTree>
  </p:cSld>
  <p:clrMapOvr>
    <a:masterClrMapping/>
  </p:clrMapOvr>
  <p:transition/>
</p:sld>
</file>

<file path=ppt/slides/slide8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652485" name="Group 133"/>
          <p:cNvGraphicFramePr>
            <a:graphicFrameLocks noGrp="1"/>
          </p:cNvGraphicFramePr>
          <p:nvPr>
            <p:ph/>
            <p:extLst>
              <p:ext uri="{D42A27DB-BD31-4B8C-83A1-F6EECF244321}">
                <p14:modId xmlns:p14="http://schemas.microsoft.com/office/powerpoint/2010/main" val="2740359368"/>
              </p:ext>
            </p:extLst>
          </p:nvPr>
        </p:nvGraphicFramePr>
        <p:xfrm>
          <a:off x="335360" y="938064"/>
          <a:ext cx="11449272" cy="5141976"/>
        </p:xfrm>
        <a:graphic>
          <a:graphicData uri="http://schemas.openxmlformats.org/drawingml/2006/table">
            <a:tbl>
              <a:tblPr/>
              <a:tblGrid>
                <a:gridCol w="4051905">
                  <a:extLst>
                    <a:ext uri="{9D8B030D-6E8A-4147-A177-3AD203B41FA5}">
                      <a16:colId xmlns:a16="http://schemas.microsoft.com/office/drawing/2014/main" val="20000"/>
                    </a:ext>
                  </a:extLst>
                </a:gridCol>
                <a:gridCol w="3938226">
                  <a:extLst>
                    <a:ext uri="{9D8B030D-6E8A-4147-A177-3AD203B41FA5}">
                      <a16:colId xmlns:a16="http://schemas.microsoft.com/office/drawing/2014/main" val="20001"/>
                    </a:ext>
                  </a:extLst>
                </a:gridCol>
                <a:gridCol w="3459141">
                  <a:extLst>
                    <a:ext uri="{9D8B030D-6E8A-4147-A177-3AD203B41FA5}">
                      <a16:colId xmlns:a16="http://schemas.microsoft.com/office/drawing/2014/main" val="20002"/>
                    </a:ext>
                  </a:extLst>
                </a:gridCol>
              </a:tblGrid>
              <a:tr h="5102352">
                <a:tc>
                  <a:txBody>
                    <a:bodyPr/>
                    <a:lstStyle/>
                    <a:p>
                      <a:pPr marL="0" marR="0" lvl="0" indent="0" algn="just" defTabSz="914400" rtl="0" eaLnBrk="1" fontAlgn="base" latinLnBrk="0" hangingPunct="1">
                        <a:lnSpc>
                          <a:spcPct val="100000"/>
                        </a:lnSpc>
                        <a:spcBef>
                          <a:spcPct val="20000"/>
                        </a:spcBef>
                        <a:spcAft>
                          <a:spcPct val="0"/>
                        </a:spcAft>
                        <a:buClrTx/>
                        <a:buSzTx/>
                        <a:buFontTx/>
                        <a:buNone/>
                        <a:tabLst/>
                      </a:pPr>
                      <a:r>
                        <a:rPr kumimoji="0" lang="fr-FR" sz="2700" b="0" i="0" u="sng" strike="noStrike" cap="none" normalizeH="0" baseline="0" dirty="0">
                          <a:ln>
                            <a:noFill/>
                          </a:ln>
                          <a:solidFill>
                            <a:schemeClr val="tx1"/>
                          </a:solidFill>
                          <a:effectLst/>
                          <a:latin typeface="Coptic1" pitchFamily="2" charset="0"/>
                          <a:cs typeface="Arial" panose="020B0604020202020204" pitchFamily="34" charset="0"/>
                        </a:rPr>
                        <a:t>Piou/b:</a:t>
                      </a:r>
                      <a:endParaRPr kumimoji="0" lang="ar-EG" sz="2700" b="0" i="0" u="sng" strike="noStrike" cap="none" normalizeH="0" baseline="0" dirty="0">
                        <a:ln>
                          <a:noFill/>
                        </a:ln>
                        <a:solidFill>
                          <a:schemeClr val="tx1"/>
                        </a:solidFill>
                        <a:effectLst/>
                        <a:latin typeface="Coptic1" pitchFamily="2" charset="0"/>
                        <a:cs typeface="Arial" panose="020B0604020202020204" pitchFamily="34" charset="0"/>
                      </a:endParaRPr>
                    </a:p>
                    <a:p>
                      <a:pPr marL="0" marR="0" lvl="0" indent="0" algn="just" defTabSz="914400" rtl="0" eaLnBrk="1" fontAlgn="base" latinLnBrk="0" hangingPunct="1">
                        <a:lnSpc>
                          <a:spcPct val="100000"/>
                        </a:lnSpc>
                        <a:spcBef>
                          <a:spcPct val="20000"/>
                        </a:spcBef>
                        <a:spcAft>
                          <a:spcPct val="0"/>
                        </a:spcAft>
                        <a:buClrTx/>
                        <a:buSzTx/>
                        <a:buFontTx/>
                        <a:buNone/>
                        <a:tabLst/>
                      </a:pPr>
                      <a:r>
                        <a:rPr kumimoji="0" lang="en-US" sz="3800" b="0" i="0" u="none" strike="noStrike" cap="none" normalizeH="0" baseline="0" dirty="0" err="1">
                          <a:ln>
                            <a:noFill/>
                          </a:ln>
                          <a:solidFill>
                            <a:schemeClr val="tx1"/>
                          </a:solidFill>
                          <a:effectLst/>
                          <a:latin typeface="Coptic1" pitchFamily="2" charset="0"/>
                          <a:cs typeface="Arial" charset="0"/>
                        </a:rPr>
                        <a:t>Af,w</a:t>
                      </a:r>
                      <a:r>
                        <a:rPr kumimoji="0" lang="en-US" sz="3800" b="0" i="0" u="none" strike="noStrike" cap="none" normalizeH="0" baseline="0" dirty="0">
                          <a:ln>
                            <a:noFill/>
                          </a:ln>
                          <a:solidFill>
                            <a:schemeClr val="tx1"/>
                          </a:solidFill>
                          <a:effectLst/>
                          <a:latin typeface="Coptic1" pitchFamily="2" charset="0"/>
                          <a:cs typeface="Arial" charset="0"/>
                        </a:rPr>
                        <a:t> de nan </a:t>
                      </a:r>
                      <a:r>
                        <a:rPr kumimoji="0" lang="en-US" sz="3800" b="0" i="0" u="none" strike="noStrike" cap="none" normalizeH="0" baseline="0" dirty="0" err="1">
                          <a:ln>
                            <a:noFill/>
                          </a:ln>
                          <a:solidFill>
                            <a:schemeClr val="tx1"/>
                          </a:solidFill>
                          <a:effectLst/>
                          <a:latin typeface="Coptic1" pitchFamily="2" charset="0"/>
                          <a:cs typeface="Arial" charset="0"/>
                        </a:rPr>
                        <a:t>e~q~r</a:t>
                      </a:r>
                      <a:r>
                        <a:rPr kumimoji="0" lang="en-US" sz="3800" b="0" i="0" u="none" strike="noStrike" cap="none" normalizeH="0" baseline="0" dirty="0">
                          <a:ln>
                            <a:noFill/>
                          </a:ln>
                          <a:solidFill>
                            <a:schemeClr val="tx1"/>
                          </a:solidFill>
                          <a:effectLst/>
                          <a:latin typeface="Coptic1" pitchFamily="2" charset="0"/>
                          <a:cs typeface="Arial" charset="0"/>
                        </a:rPr>
                        <a:t>/</a:t>
                      </a:r>
                      <a:r>
                        <a:rPr kumimoji="0" lang="en-US" sz="3800" b="0" i="0" u="none" strike="noStrike" cap="none" normalizeH="0" baseline="0" dirty="0" err="1">
                          <a:ln>
                            <a:noFill/>
                          </a:ln>
                          <a:solidFill>
                            <a:schemeClr val="tx1"/>
                          </a:solidFill>
                          <a:effectLst/>
                          <a:latin typeface="Coptic1" pitchFamily="2" charset="0"/>
                          <a:cs typeface="Arial" charset="0"/>
                        </a:rPr>
                        <a:t>i</a:t>
                      </a:r>
                      <a:r>
                        <a:rPr kumimoji="0" lang="en-US" sz="3800" b="0" i="0" u="none" strike="noStrike" cap="none" normalizeH="0" baseline="0" dirty="0">
                          <a:ln>
                            <a:noFill/>
                          </a:ln>
                          <a:solidFill>
                            <a:schemeClr val="tx1"/>
                          </a:solidFill>
                          <a:effectLst/>
                          <a:latin typeface="Coptic1" pitchFamily="2" charset="0"/>
                          <a:cs typeface="Arial" charset="0"/>
                        </a:rPr>
                        <a:t>  </a:t>
                      </a:r>
                      <a:r>
                        <a:rPr kumimoji="0" lang="en-US" sz="3800" b="0" i="0" u="none" strike="noStrike" cap="none" normalizeH="0" baseline="0" dirty="0" err="1">
                          <a:ln>
                            <a:noFill/>
                          </a:ln>
                          <a:solidFill>
                            <a:schemeClr val="tx1"/>
                          </a:solidFill>
                          <a:effectLst/>
                          <a:latin typeface="Coptic1" pitchFamily="2" charset="0"/>
                          <a:cs typeface="Arial" charset="0"/>
                        </a:rPr>
                        <a:t>m~painis</a:t>
                      </a:r>
                      <a:r>
                        <a:rPr kumimoji="0" lang="en-US" sz="3800" b="0" i="0" u="none" strike="noStrike" cap="none" normalizeH="0" baseline="0" dirty="0">
                          <a:ln>
                            <a:noFill/>
                          </a:ln>
                          <a:solidFill>
                            <a:schemeClr val="tx1"/>
                          </a:solidFill>
                          <a:effectLst/>
                          <a:latin typeface="Coptic1" pitchFamily="2" charset="0"/>
                          <a:cs typeface="Arial" charset="0"/>
                        </a:rPr>
                        <a:t>] </a:t>
                      </a:r>
                      <a:r>
                        <a:rPr kumimoji="0" lang="en-US" sz="3800" b="0" i="0" u="none" strike="noStrike" cap="none" normalizeH="0" baseline="0" dirty="0" err="1">
                          <a:ln>
                            <a:noFill/>
                          </a:ln>
                          <a:solidFill>
                            <a:schemeClr val="tx1"/>
                          </a:solidFill>
                          <a:effectLst/>
                          <a:latin typeface="Coptic1" pitchFamily="2" charset="0"/>
                          <a:cs typeface="Arial" charset="0"/>
                        </a:rPr>
                        <a:t>m~muct</a:t>
                      </a:r>
                      <a:r>
                        <a:rPr kumimoji="0" lang="en-US" sz="3800" b="0" i="0" u="none" strike="noStrike" cap="none" normalizeH="0" baseline="0" dirty="0">
                          <a:ln>
                            <a:noFill/>
                          </a:ln>
                          <a:solidFill>
                            <a:schemeClr val="tx1"/>
                          </a:solidFill>
                          <a:effectLst/>
                          <a:latin typeface="Coptic1" pitchFamily="2" charset="0"/>
                          <a:cs typeface="Arial" charset="0"/>
                        </a:rPr>
                        <a:t>/</a:t>
                      </a:r>
                      <a:r>
                        <a:rPr kumimoji="0" lang="en-US" sz="3800" b="0" i="0" u="none" strike="noStrike" cap="none" normalizeH="0" baseline="0" dirty="0" err="1">
                          <a:ln>
                            <a:noFill/>
                          </a:ln>
                          <a:solidFill>
                            <a:schemeClr val="tx1"/>
                          </a:solidFill>
                          <a:effectLst/>
                          <a:latin typeface="Coptic1" pitchFamily="2" charset="0"/>
                          <a:cs typeface="Arial" charset="0"/>
                        </a:rPr>
                        <a:t>rion</a:t>
                      </a:r>
                      <a:r>
                        <a:rPr kumimoji="0" lang="en-US" sz="3800" b="0" i="0" u="none" strike="noStrike" cap="none" normalizeH="0" baseline="0" dirty="0">
                          <a:ln>
                            <a:noFill/>
                          </a:ln>
                          <a:solidFill>
                            <a:schemeClr val="tx1"/>
                          </a:solidFill>
                          <a:effectLst/>
                          <a:latin typeface="Coptic1" pitchFamily="2" charset="0"/>
                          <a:cs typeface="Arial" charset="0"/>
                        </a:rPr>
                        <a:t> </a:t>
                      </a:r>
                      <a:r>
                        <a:rPr kumimoji="0" lang="en-US" sz="3800" b="0" i="0" u="none" strike="noStrike" cap="none" normalizeH="0" baseline="0" dirty="0" err="1">
                          <a:ln>
                            <a:noFill/>
                          </a:ln>
                          <a:solidFill>
                            <a:schemeClr val="tx1"/>
                          </a:solidFill>
                          <a:effectLst/>
                          <a:latin typeface="Coptic1" pitchFamily="2" charset="0"/>
                          <a:cs typeface="Arial" charset="0"/>
                        </a:rPr>
                        <a:t>n~te</a:t>
                      </a:r>
                      <a:r>
                        <a:rPr kumimoji="0" lang="en-US" sz="3800" b="0" i="0" u="none" strike="noStrike" cap="none" normalizeH="0" baseline="0" dirty="0">
                          <a:ln>
                            <a:noFill/>
                          </a:ln>
                          <a:solidFill>
                            <a:schemeClr val="tx1"/>
                          </a:solidFill>
                          <a:effectLst/>
                          <a:latin typeface="Coptic1" pitchFamily="2" charset="0"/>
                          <a:cs typeface="Arial" charset="0"/>
                        </a:rPr>
                        <a:t> ]</a:t>
                      </a:r>
                      <a:r>
                        <a:rPr kumimoji="0" lang="en-US" sz="3800" b="0" i="0" u="none" strike="noStrike" cap="none" normalizeH="0" baseline="0" dirty="0" err="1">
                          <a:ln>
                            <a:noFill/>
                          </a:ln>
                          <a:solidFill>
                            <a:schemeClr val="tx1"/>
                          </a:solidFill>
                          <a:effectLst/>
                          <a:latin typeface="Coptic1" pitchFamily="2" charset="0"/>
                          <a:cs typeface="Arial" charset="0"/>
                        </a:rPr>
                        <a:t>meteuceb</a:t>
                      </a:r>
                      <a:r>
                        <a:rPr kumimoji="0" lang="en-US" sz="3800" b="0" i="0" u="none" strike="noStrike" cap="none" normalizeH="0" baseline="0" dirty="0">
                          <a:ln>
                            <a:noFill/>
                          </a:ln>
                          <a:solidFill>
                            <a:schemeClr val="tx1"/>
                          </a:solidFill>
                          <a:effectLst/>
                          <a:latin typeface="Coptic1" pitchFamily="2" charset="0"/>
                          <a:cs typeface="Arial" charset="0"/>
                        </a:rPr>
                        <a:t>/c.</a:t>
                      </a:r>
                    </a:p>
                    <a:p>
                      <a:pPr marL="0" marR="0" lvl="0" indent="0" algn="just" defTabSz="914400" rtl="0" eaLnBrk="1" fontAlgn="base" latinLnBrk="0" hangingPunct="1">
                        <a:lnSpc>
                          <a:spcPct val="100000"/>
                        </a:lnSpc>
                        <a:spcBef>
                          <a:spcPct val="20000"/>
                        </a:spcBef>
                        <a:spcAft>
                          <a:spcPct val="0"/>
                        </a:spcAft>
                        <a:buClrTx/>
                        <a:buSzTx/>
                        <a:buFontTx/>
                        <a:buNone/>
                        <a:tabLst/>
                      </a:pPr>
                      <a:r>
                        <a:rPr kumimoji="0" lang="en-US" sz="3800" b="0" i="0" u="none" strike="noStrike" cap="none" normalizeH="0" baseline="0" dirty="0" err="1">
                          <a:ln>
                            <a:noFill/>
                          </a:ln>
                          <a:solidFill>
                            <a:schemeClr val="tx1"/>
                          </a:solidFill>
                          <a:effectLst/>
                          <a:latin typeface="Coptic1" pitchFamily="2" charset="0"/>
                          <a:cs typeface="Arial" charset="0"/>
                        </a:rPr>
                        <a:t>Efy</a:t>
                      </a:r>
                      <a:r>
                        <a:rPr kumimoji="0" lang="en-US" sz="3800" b="0" i="0" u="none" strike="noStrike" cap="none" normalizeH="0" baseline="0" dirty="0">
                          <a:ln>
                            <a:noFill/>
                          </a:ln>
                          <a:solidFill>
                            <a:schemeClr val="tx1"/>
                          </a:solidFill>
                          <a:effectLst/>
                          <a:latin typeface="Coptic1" pitchFamily="2" charset="0"/>
                          <a:cs typeface="Arial" charset="0"/>
                        </a:rPr>
                        <a:t>/s gar </a:t>
                      </a:r>
                      <a:r>
                        <a:rPr kumimoji="0" lang="en-US" sz="3800" b="0" i="0" u="none" strike="noStrike" cap="none" normalizeH="0" baseline="0" dirty="0" err="1">
                          <a:ln>
                            <a:noFill/>
                          </a:ln>
                          <a:solidFill>
                            <a:schemeClr val="tx1"/>
                          </a:solidFill>
                          <a:effectLst/>
                          <a:latin typeface="Coptic1" pitchFamily="2" charset="0"/>
                          <a:cs typeface="Arial" charset="0"/>
                        </a:rPr>
                        <a:t>e~t</a:t>
                      </a:r>
                      <a:r>
                        <a:rPr kumimoji="0" lang="en-US" sz="3800" b="0" i="0" u="none" strike="noStrike" cap="none" normalizeH="0" baseline="0" dirty="0">
                          <a:ln>
                            <a:noFill/>
                          </a:ln>
                          <a:solidFill>
                            <a:schemeClr val="tx1"/>
                          </a:solidFill>
                          <a:effectLst/>
                          <a:latin typeface="Coptic1" pitchFamily="2" charset="0"/>
                          <a:cs typeface="Arial" charset="0"/>
                        </a:rPr>
                        <a:t>/if </a:t>
                      </a:r>
                      <a:r>
                        <a:rPr kumimoji="0" lang="en-US" sz="3800" b="0" i="0" u="none" strike="noStrike" cap="none" normalizeH="0" baseline="0" dirty="0" err="1">
                          <a:ln>
                            <a:noFill/>
                          </a:ln>
                          <a:solidFill>
                            <a:schemeClr val="tx1"/>
                          </a:solidFill>
                          <a:effectLst/>
                          <a:latin typeface="Coptic1" pitchFamily="2" charset="0"/>
                          <a:cs typeface="Arial" charset="0"/>
                        </a:rPr>
                        <a:t>e~v~mou</a:t>
                      </a:r>
                      <a:r>
                        <a:rPr kumimoji="0" lang="en-US" sz="3800" b="0" i="0" u="none" strike="noStrike" cap="none" normalizeH="0" baseline="0" dirty="0">
                          <a:ln>
                            <a:noFill/>
                          </a:ln>
                          <a:solidFill>
                            <a:schemeClr val="tx1"/>
                          </a:solidFill>
                          <a:effectLst/>
                          <a:latin typeface="Coptic1" pitchFamily="2" charset="0"/>
                          <a:cs typeface="Arial" charset="0"/>
                        </a:rPr>
                        <a:t> </a:t>
                      </a:r>
                      <a:r>
                        <a:rPr kumimoji="0" lang="en-US" sz="3800" b="0" i="0" u="none" strike="noStrike" cap="none" normalizeH="0" baseline="0" dirty="0" err="1">
                          <a:ln>
                            <a:noFill/>
                          </a:ln>
                          <a:solidFill>
                            <a:schemeClr val="tx1"/>
                          </a:solidFill>
                          <a:effectLst/>
                          <a:latin typeface="Coptic1" pitchFamily="2" charset="0"/>
                          <a:cs typeface="Arial" charset="0"/>
                        </a:rPr>
                        <a:t>qa</a:t>
                      </a:r>
                      <a:r>
                        <a:rPr kumimoji="0" lang="en-US" sz="3800" b="0" i="0" u="none" strike="noStrike" cap="none" normalizeH="0" baseline="0" dirty="0">
                          <a:ln>
                            <a:noFill/>
                          </a:ln>
                          <a:solidFill>
                            <a:schemeClr val="tx1"/>
                          </a:solidFill>
                          <a:effectLst/>
                          <a:latin typeface="Coptic1" pitchFamily="2" charset="0"/>
                          <a:cs typeface="Arial" charset="0"/>
                        </a:rPr>
                        <a:t> </a:t>
                      </a:r>
                      <a:r>
                        <a:rPr kumimoji="0" lang="en-US" sz="3800" b="0" i="0" u="none" strike="noStrike" cap="none" normalizeH="0" baseline="0" dirty="0" err="1">
                          <a:ln>
                            <a:noFill/>
                          </a:ln>
                          <a:solidFill>
                            <a:schemeClr val="tx1"/>
                          </a:solidFill>
                          <a:effectLst/>
                          <a:latin typeface="Coptic1" pitchFamily="2" charset="0"/>
                          <a:cs typeface="Arial" charset="0"/>
                        </a:rPr>
                        <a:t>p~wnq</a:t>
                      </a:r>
                      <a:r>
                        <a:rPr kumimoji="0" lang="en-US" sz="3800" b="0" i="0" u="none" strike="noStrike" cap="none" normalizeH="0" baseline="0" dirty="0">
                          <a:ln>
                            <a:noFill/>
                          </a:ln>
                          <a:solidFill>
                            <a:schemeClr val="tx1"/>
                          </a:solidFill>
                          <a:effectLst/>
                          <a:latin typeface="Coptic1" pitchFamily="2" charset="0"/>
                          <a:cs typeface="Arial" charset="0"/>
                        </a:rPr>
                        <a:t> </a:t>
                      </a:r>
                      <a:r>
                        <a:rPr kumimoji="0" lang="en-US" sz="3800" b="0" i="0" u="none" strike="noStrike" cap="none" normalizeH="0" baseline="0" dirty="0" err="1">
                          <a:ln>
                            <a:noFill/>
                          </a:ln>
                          <a:solidFill>
                            <a:schemeClr val="tx1"/>
                          </a:solidFill>
                          <a:effectLst/>
                          <a:latin typeface="Coptic1" pitchFamily="2" charset="0"/>
                          <a:cs typeface="Arial" charset="0"/>
                        </a:rPr>
                        <a:t>m~pikocmoc</a:t>
                      </a:r>
                      <a:r>
                        <a:rPr kumimoji="0" lang="en-US" sz="3800" b="0" i="0" u="none" strike="noStrike" cap="none" normalizeH="0" baseline="0" dirty="0">
                          <a:ln>
                            <a:noFill/>
                          </a:ln>
                          <a:solidFill>
                            <a:schemeClr val="tx1"/>
                          </a:solidFill>
                          <a:effectLst/>
                          <a:latin typeface="Coptic1" pitchFamily="2" charset="0"/>
                          <a:cs typeface="Arial" charset="0"/>
                        </a:rPr>
                        <a:t>.</a:t>
                      </a:r>
                    </a:p>
                  </a:txBody>
                  <a:tcPr marL="121920" marR="121920" horzOverflow="overflow">
                    <a:lnL>
                      <a:noFill/>
                    </a:lnL>
                    <a:lnR>
                      <a:noFill/>
                    </a:lnR>
                    <a:lnT cap="flat">
                      <a:noFill/>
                    </a:lnT>
                    <a:lnB>
                      <a:noFill/>
                    </a:lnB>
                    <a:lnTlToBr>
                      <a:noFill/>
                    </a:lnTlToBr>
                    <a:lnBlToTr>
                      <a:noFill/>
                    </a:lnBlToTr>
                    <a:noFill/>
                  </a:tcPr>
                </a:tc>
                <a:tc>
                  <a:txBody>
                    <a:bodyPr/>
                    <a:lstStyle/>
                    <a:p>
                      <a:pPr marL="0" marR="0" lvl="0" indent="0" algn="just" defTabSz="914400" rtl="0" eaLnBrk="1" fontAlgn="base" latinLnBrk="0" hangingPunct="1">
                        <a:lnSpc>
                          <a:spcPct val="100000"/>
                        </a:lnSpc>
                        <a:spcBef>
                          <a:spcPct val="20000"/>
                        </a:spcBef>
                        <a:spcAft>
                          <a:spcPct val="0"/>
                        </a:spcAft>
                        <a:buClrTx/>
                        <a:buSzTx/>
                        <a:buFontTx/>
                        <a:buNone/>
                        <a:tabLst/>
                      </a:pPr>
                      <a:r>
                        <a:rPr kumimoji="0" lang="fr-CA" sz="2800" b="0" i="0" u="sng" strike="noStrike" cap="none" normalizeH="0" baseline="0" dirty="0">
                          <a:ln>
                            <a:noFill/>
                          </a:ln>
                          <a:solidFill>
                            <a:schemeClr val="tx1"/>
                          </a:solidFill>
                          <a:effectLst/>
                          <a:latin typeface="Arial" charset="0"/>
                          <a:cs typeface="Arial" charset="0"/>
                        </a:rPr>
                        <a:t>Prêtre:</a:t>
                      </a:r>
                      <a:endParaRPr kumimoji="0" lang="ar-EG" sz="2800" b="0" i="0" u="sng" strike="noStrike" cap="none" normalizeH="0" baseline="0" dirty="0">
                        <a:ln>
                          <a:noFill/>
                        </a:ln>
                        <a:solidFill>
                          <a:schemeClr val="tx1"/>
                        </a:solidFill>
                        <a:effectLst/>
                        <a:latin typeface="Arial" charset="0"/>
                        <a:cs typeface="Arial" charset="0"/>
                      </a:endParaRPr>
                    </a:p>
                    <a:p>
                      <a:pPr marL="0" marR="0" lvl="0" indent="0" algn="just" defTabSz="914400" rtl="0" eaLnBrk="1" fontAlgn="base" latinLnBrk="0" hangingPunct="1">
                        <a:lnSpc>
                          <a:spcPct val="100000"/>
                        </a:lnSpc>
                        <a:spcBef>
                          <a:spcPct val="20000"/>
                        </a:spcBef>
                        <a:spcAft>
                          <a:spcPct val="0"/>
                        </a:spcAft>
                        <a:buClrTx/>
                        <a:buSzTx/>
                        <a:buFontTx/>
                        <a:buNone/>
                        <a:tabLst/>
                      </a:pPr>
                      <a:r>
                        <a:rPr lang="fr-FR" sz="3700" dirty="0">
                          <a:solidFill>
                            <a:schemeClr val="tx1"/>
                          </a:solidFill>
                        </a:rPr>
                        <a:t>Et Il a institué pour nous ce grand mystère de la piété. </a:t>
                      </a:r>
                      <a:r>
                        <a:rPr kumimoji="0" lang="fr-CA" sz="3700" b="0" i="0" u="none" strike="noStrike" cap="none" normalizeH="0" baseline="0" dirty="0">
                          <a:ln>
                            <a:noFill/>
                          </a:ln>
                          <a:solidFill>
                            <a:schemeClr val="tx1"/>
                          </a:solidFill>
                          <a:effectLst/>
                          <a:latin typeface="Arial" charset="0"/>
                          <a:cs typeface="Arial" charset="0"/>
                        </a:rPr>
                        <a:t>Car ayant résolu de Se livrer à la mort pour la vie du monde.</a:t>
                      </a:r>
                      <a:endParaRPr kumimoji="0" lang="en-US" sz="3700" b="0" i="0" u="none" strike="noStrike" cap="none" normalizeH="0" baseline="0" dirty="0">
                        <a:ln>
                          <a:noFill/>
                        </a:ln>
                        <a:solidFill>
                          <a:schemeClr val="tx1"/>
                        </a:solidFill>
                        <a:effectLst/>
                        <a:latin typeface="Arial" charset="0"/>
                        <a:cs typeface="Arial" charset="0"/>
                      </a:endParaRPr>
                    </a:p>
                  </a:txBody>
                  <a:tcPr marL="121920" marR="121920" horzOverflow="overflow">
                    <a:lnL>
                      <a:noFill/>
                    </a:lnL>
                    <a:lnR>
                      <a:noFill/>
                    </a:lnR>
                    <a:lnT cap="flat">
                      <a:noFill/>
                    </a:lnT>
                    <a:lnB>
                      <a:noFill/>
                    </a:lnB>
                    <a:lnTlToBr>
                      <a:noFill/>
                    </a:lnTlToBr>
                    <a:lnBlToTr>
                      <a:noFill/>
                    </a:lnBlToTr>
                    <a:noFill/>
                  </a:tcPr>
                </a:tc>
                <a:tc>
                  <a:txBody>
                    <a:bodyPr/>
                    <a:lstStyle/>
                    <a:p>
                      <a:pPr marL="0" marR="0" lvl="0" indent="0" algn="just" defTabSz="914400" rtl="1" eaLnBrk="1" fontAlgn="base" latinLnBrk="0" hangingPunct="1">
                        <a:lnSpc>
                          <a:spcPct val="100000"/>
                        </a:lnSpc>
                        <a:spcBef>
                          <a:spcPct val="20000"/>
                        </a:spcBef>
                        <a:spcAft>
                          <a:spcPct val="0"/>
                        </a:spcAft>
                        <a:buClrTx/>
                        <a:buSzTx/>
                        <a:buFontTx/>
                        <a:buNone/>
                        <a:tabLst/>
                      </a:pPr>
                      <a:r>
                        <a:rPr kumimoji="0" lang="ar-SA" sz="2800" b="0" i="0" u="sng" strike="noStrike" cap="none" normalizeH="0" baseline="0" dirty="0">
                          <a:ln>
                            <a:noFill/>
                          </a:ln>
                          <a:solidFill>
                            <a:schemeClr val="tx1"/>
                          </a:solidFill>
                          <a:effectLst/>
                          <a:latin typeface="Arial" charset="0"/>
                          <a:cs typeface="Arial" charset="0"/>
                        </a:rPr>
                        <a:t>الكاهن:</a:t>
                      </a:r>
                      <a:endParaRPr kumimoji="0" lang="ar-EG" sz="2800" b="0" i="0" u="sng" strike="noStrike" cap="none" normalizeH="0" baseline="0" dirty="0">
                        <a:ln>
                          <a:noFill/>
                        </a:ln>
                        <a:solidFill>
                          <a:schemeClr val="tx1"/>
                        </a:solidFill>
                        <a:effectLst/>
                        <a:latin typeface="Arial" charset="0"/>
                        <a:cs typeface="Arial" charset="0"/>
                      </a:endParaRPr>
                    </a:p>
                    <a:p>
                      <a:pPr marL="0" marR="0" lvl="0" indent="0" algn="just" defTabSz="914400" rtl="1" eaLnBrk="1" fontAlgn="base" latinLnBrk="0" hangingPunct="1">
                        <a:lnSpc>
                          <a:spcPct val="100000"/>
                        </a:lnSpc>
                        <a:spcBef>
                          <a:spcPct val="20000"/>
                        </a:spcBef>
                        <a:spcAft>
                          <a:spcPct val="0"/>
                        </a:spcAft>
                        <a:buClrTx/>
                        <a:buSzTx/>
                        <a:buFontTx/>
                        <a:buNone/>
                        <a:tabLst/>
                      </a:pPr>
                      <a:r>
                        <a:rPr kumimoji="0" lang="ar-SA" sz="4300" b="0" i="0" u="none" strike="noStrike" cap="none" normalizeH="0" baseline="0" dirty="0">
                          <a:ln>
                            <a:noFill/>
                          </a:ln>
                          <a:solidFill>
                            <a:schemeClr val="tx1"/>
                          </a:solidFill>
                          <a:effectLst/>
                          <a:latin typeface="Arial" charset="0"/>
                          <a:cs typeface="Arial" charset="0"/>
                        </a:rPr>
                        <a:t>وَوَضَعَ لنا هذا السر العظيم الذى للتقوى.</a:t>
                      </a:r>
                      <a:r>
                        <a:rPr kumimoji="0" lang="en-CA" sz="4300" b="0" i="0" u="none" strike="noStrike" cap="none" normalizeH="0" baseline="0" dirty="0">
                          <a:ln>
                            <a:noFill/>
                          </a:ln>
                          <a:solidFill>
                            <a:schemeClr val="tx1"/>
                          </a:solidFill>
                          <a:effectLst/>
                          <a:latin typeface="Arial" charset="0"/>
                          <a:cs typeface="Arial" charset="0"/>
                        </a:rPr>
                        <a:t> </a:t>
                      </a:r>
                      <a:r>
                        <a:rPr kumimoji="0" lang="ar-SA" sz="4300" b="0" i="0" u="none" strike="noStrike" cap="none" normalizeH="0" baseline="0" dirty="0">
                          <a:ln>
                            <a:noFill/>
                          </a:ln>
                          <a:solidFill>
                            <a:schemeClr val="tx1"/>
                          </a:solidFill>
                          <a:effectLst/>
                          <a:latin typeface="Arial" charset="0"/>
                          <a:cs typeface="Arial" charset="0"/>
                        </a:rPr>
                        <a:t>لأنهُ فيما هو راسمٌ أن يُسَلمَ نفسه للموتِ عن حياة العَالم.</a:t>
                      </a:r>
                      <a:endParaRPr kumimoji="0" lang="en-CA" sz="4300" b="0" i="0" u="none" strike="noStrike" cap="none" normalizeH="0" baseline="0" dirty="0">
                        <a:ln>
                          <a:noFill/>
                        </a:ln>
                        <a:solidFill>
                          <a:schemeClr val="tx1"/>
                        </a:solidFill>
                        <a:effectLst/>
                        <a:latin typeface="Arial" charset="0"/>
                        <a:cs typeface="Arial" charset="0"/>
                      </a:endParaRPr>
                    </a:p>
                  </a:txBody>
                  <a:tcPr marL="120000" marR="120000" marT="46800" marB="46800" horzOverflow="overflow">
                    <a:lnL>
                      <a:noFill/>
                    </a:lnL>
                    <a:lnR cap="flat">
                      <a:noFill/>
                    </a:lnR>
                    <a:lnT cap="flat">
                      <a:noFill/>
                    </a:lnT>
                    <a:lnB>
                      <a:noFill/>
                    </a:lnB>
                    <a:lnTlToBr>
                      <a:noFill/>
                    </a:lnTlToBr>
                    <a:lnBlToTr>
                      <a:noFill/>
                    </a:lnBlToTr>
                    <a:noFill/>
                  </a:tcPr>
                </a:tc>
                <a:extLst>
                  <a:ext uri="{0D108BD9-81ED-4DB2-BD59-A6C34878D82A}">
                    <a16:rowId xmlns:a16="http://schemas.microsoft.com/office/drawing/2014/main" val="10000"/>
                  </a:ext>
                </a:extLst>
              </a:tr>
            </a:tbl>
          </a:graphicData>
        </a:graphic>
      </p:graphicFrame>
      <p:sp>
        <p:nvSpPr>
          <p:cNvPr id="18" name="Footer Placeholder 2"/>
          <p:cNvSpPr>
            <a:spLocks noGrp="1"/>
          </p:cNvSpPr>
          <p:nvPr>
            <p:ph type="ftr" sz="quarter" idx="10"/>
          </p:nvPr>
        </p:nvSpPr>
        <p:spPr bwMode="auto">
          <a:xfrm>
            <a:off x="0" y="6553200"/>
            <a:ext cx="12192000" cy="304800"/>
          </a:xfrm>
          <a:prstGeom prst="rect">
            <a:avLst/>
          </a:prstGeom>
          <a:noFill/>
          <a:ln w="9525">
            <a:noFill/>
            <a:miter lim="800000"/>
            <a:headEnd/>
            <a:tailEnd/>
          </a:ln>
          <a:effectLst/>
        </p:spPr>
        <p:txBody>
          <a:bodyPr vert="horz" wrap="square" lIns="121920" tIns="60960" rIns="121920" bIns="60960" numCol="1" rtlCol="0" anchor="t" anchorCtr="0" compatLnSpc="1">
            <a:prstTxWarp prst="textNoShape">
              <a:avLst/>
            </a:prstTxWarp>
          </a:bodyPr>
          <a:lstStyle>
            <a:defPPr>
              <a:defRPr lang="en-US"/>
            </a:defPPr>
            <a:lvl1pPr algn="l" rtl="0" fontAlgn="base">
              <a:spcBef>
                <a:spcPct val="0"/>
              </a:spcBef>
              <a:spcAft>
                <a:spcPct val="0"/>
              </a:spcAft>
              <a:defRPr sz="1067" b="1" kern="1200">
                <a:solidFill>
                  <a:srgbClr val="FF3300"/>
                </a:solidFill>
                <a:latin typeface="+mj-lt"/>
                <a:ea typeface="+mn-ea"/>
                <a:cs typeface="Arial" charset="0"/>
              </a:defRPr>
            </a:lvl1pPr>
            <a:lvl2pPr marL="609585" algn="l" rtl="0" fontAlgn="base">
              <a:spcBef>
                <a:spcPct val="20000"/>
              </a:spcBef>
              <a:spcAft>
                <a:spcPct val="0"/>
              </a:spcAft>
              <a:defRPr sz="4800" kern="1200">
                <a:solidFill>
                  <a:schemeClr val="tx1"/>
                </a:solidFill>
                <a:latin typeface="Coptic" pitchFamily="2" charset="0"/>
                <a:ea typeface="+mn-ea"/>
                <a:cs typeface="Arial" charset="0"/>
              </a:defRPr>
            </a:lvl2pPr>
            <a:lvl3pPr marL="1219170" algn="l" rtl="0" fontAlgn="base">
              <a:spcBef>
                <a:spcPct val="20000"/>
              </a:spcBef>
              <a:spcAft>
                <a:spcPct val="0"/>
              </a:spcAft>
              <a:defRPr sz="4800" kern="1200">
                <a:solidFill>
                  <a:schemeClr val="tx1"/>
                </a:solidFill>
                <a:latin typeface="Coptic" pitchFamily="2" charset="0"/>
                <a:ea typeface="+mn-ea"/>
                <a:cs typeface="Arial" charset="0"/>
              </a:defRPr>
            </a:lvl3pPr>
            <a:lvl4pPr marL="1828754" algn="l" rtl="0" fontAlgn="base">
              <a:spcBef>
                <a:spcPct val="20000"/>
              </a:spcBef>
              <a:spcAft>
                <a:spcPct val="0"/>
              </a:spcAft>
              <a:defRPr sz="4800" kern="1200">
                <a:solidFill>
                  <a:schemeClr val="tx1"/>
                </a:solidFill>
                <a:latin typeface="Coptic" pitchFamily="2" charset="0"/>
                <a:ea typeface="+mn-ea"/>
                <a:cs typeface="Arial" charset="0"/>
              </a:defRPr>
            </a:lvl4pPr>
            <a:lvl5pPr marL="2438339" algn="l" rtl="0" fontAlgn="base">
              <a:spcBef>
                <a:spcPct val="20000"/>
              </a:spcBef>
              <a:spcAft>
                <a:spcPct val="0"/>
              </a:spcAft>
              <a:defRPr sz="4800" kern="1200">
                <a:solidFill>
                  <a:schemeClr val="tx1"/>
                </a:solidFill>
                <a:latin typeface="Coptic" pitchFamily="2" charset="0"/>
                <a:ea typeface="+mn-ea"/>
                <a:cs typeface="Arial" charset="0"/>
              </a:defRPr>
            </a:lvl5pPr>
            <a:lvl6pPr marL="3047924" algn="l" defTabSz="1219170" rtl="0" eaLnBrk="1" latinLnBrk="0" hangingPunct="1">
              <a:defRPr sz="4800" kern="1200">
                <a:solidFill>
                  <a:schemeClr val="tx1"/>
                </a:solidFill>
                <a:latin typeface="Coptic" pitchFamily="2" charset="0"/>
                <a:ea typeface="+mn-ea"/>
                <a:cs typeface="Arial" charset="0"/>
              </a:defRPr>
            </a:lvl6pPr>
            <a:lvl7pPr marL="3657509" algn="l" defTabSz="1219170" rtl="0" eaLnBrk="1" latinLnBrk="0" hangingPunct="1">
              <a:defRPr sz="4800" kern="1200">
                <a:solidFill>
                  <a:schemeClr val="tx1"/>
                </a:solidFill>
                <a:latin typeface="Coptic" pitchFamily="2" charset="0"/>
                <a:ea typeface="+mn-ea"/>
                <a:cs typeface="Arial" charset="0"/>
              </a:defRPr>
            </a:lvl7pPr>
            <a:lvl8pPr marL="4267093" algn="l" defTabSz="1219170" rtl="0" eaLnBrk="1" latinLnBrk="0" hangingPunct="1">
              <a:defRPr sz="4800" kern="1200">
                <a:solidFill>
                  <a:schemeClr val="tx1"/>
                </a:solidFill>
                <a:latin typeface="Coptic" pitchFamily="2" charset="0"/>
                <a:ea typeface="+mn-ea"/>
                <a:cs typeface="Arial" charset="0"/>
              </a:defRPr>
            </a:lvl8pPr>
            <a:lvl9pPr marL="4876678" algn="l" defTabSz="1219170" rtl="0" eaLnBrk="1" latinLnBrk="0" hangingPunct="1">
              <a:defRPr sz="4800" kern="1200">
                <a:solidFill>
                  <a:schemeClr val="tx1"/>
                </a:solidFill>
                <a:latin typeface="Coptic" pitchFamily="2" charset="0"/>
                <a:ea typeface="+mn-ea"/>
                <a:cs typeface="Arial" charset="0"/>
              </a:defRPr>
            </a:lvl9pPr>
          </a:lstStyle>
          <a:p>
            <a:r>
              <a:rPr lang="en-US" sz="1867" dirty="0"/>
              <a:t>			</a:t>
            </a:r>
            <a:endParaRPr lang="en-US" sz="1867" b="0" dirty="0">
              <a:solidFill>
                <a:schemeClr val="tx1"/>
              </a:solidFill>
            </a:endParaRPr>
          </a:p>
        </p:txBody>
      </p:sp>
      <p:graphicFrame>
        <p:nvGraphicFramePr>
          <p:cNvPr id="2" name="Tableau 1">
            <a:extLst>
              <a:ext uri="{FF2B5EF4-FFF2-40B4-BE49-F238E27FC236}">
                <a16:creationId xmlns:a16="http://schemas.microsoft.com/office/drawing/2014/main" id="{3D87205A-DEBA-454F-A089-3EB3D1501183}"/>
              </a:ext>
            </a:extLst>
          </p:cNvPr>
          <p:cNvGraphicFramePr>
            <a:graphicFrameLocks noGrp="1"/>
          </p:cNvGraphicFramePr>
          <p:nvPr>
            <p:extLst>
              <p:ext uri="{D42A27DB-BD31-4B8C-83A1-F6EECF244321}">
                <p14:modId xmlns:p14="http://schemas.microsoft.com/office/powerpoint/2010/main" val="1609843347"/>
              </p:ext>
            </p:extLst>
          </p:nvPr>
        </p:nvGraphicFramePr>
        <p:xfrm>
          <a:off x="2032000" y="404664"/>
          <a:ext cx="8128000" cy="457200"/>
        </p:xfrm>
        <a:graphic>
          <a:graphicData uri="http://schemas.openxmlformats.org/drawingml/2006/table">
            <a:tbl>
              <a:tblPr firstRow="1" bandRow="1">
                <a:tableStyleId>{2D5ABB26-0587-4C30-8999-92F81FD0307C}</a:tableStyleId>
              </a:tblPr>
              <a:tblGrid>
                <a:gridCol w="8128000">
                  <a:extLst>
                    <a:ext uri="{9D8B030D-6E8A-4147-A177-3AD203B41FA5}">
                      <a16:colId xmlns:a16="http://schemas.microsoft.com/office/drawing/2014/main" val="1367475251"/>
                    </a:ext>
                  </a:extLst>
                </a:gridCol>
              </a:tblGrid>
              <a:tr h="457200">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2400" dirty="0"/>
                        <a:t>Institution narrative - </a:t>
                      </a:r>
                      <a:r>
                        <a:rPr lang="ar-EG" sz="2400" b="0" u="none" dirty="0">
                          <a:solidFill>
                            <a:schemeClr val="tx1"/>
                          </a:solidFill>
                          <a:latin typeface="Arial" charset="0"/>
                          <a:cs typeface="Arial" charset="0"/>
                        </a:rPr>
                        <a:t>الصلوات التأسيسية</a:t>
                      </a:r>
                      <a:r>
                        <a:rPr lang="fr-FR" sz="2400" b="0" u="none" dirty="0">
                          <a:solidFill>
                            <a:schemeClr val="tx1"/>
                          </a:solidFill>
                          <a:latin typeface="Arial" charset="0"/>
                          <a:cs typeface="Arial" charset="0"/>
                        </a:rPr>
                        <a:t> </a:t>
                      </a:r>
                      <a:endParaRPr lang="en-CA" sz="2400" b="0" u="none" dirty="0">
                        <a:solidFill>
                          <a:schemeClr val="tx1"/>
                        </a:solidFill>
                        <a:latin typeface="Arial" charset="0"/>
                        <a:cs typeface="Arial" charset="0"/>
                      </a:endParaRPr>
                    </a:p>
                  </a:txBody>
                  <a:tcPr marL="121920" marR="121920">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3530982024"/>
                  </a:ext>
                </a:extLst>
              </a:tr>
            </a:tbl>
          </a:graphicData>
        </a:graphic>
      </p:graphicFrame>
    </p:spTree>
  </p:cSld>
  <p:clrMapOvr>
    <a:masterClrMapping/>
  </p:clrMapOvr>
  <p:transition/>
</p:sld>
</file>

<file path=ppt/slides/slide8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1298936" name="Group 120"/>
          <p:cNvGraphicFramePr>
            <a:graphicFrameLocks noGrp="1"/>
          </p:cNvGraphicFramePr>
          <p:nvPr>
            <p:ph/>
            <p:extLst>
              <p:ext uri="{D42A27DB-BD31-4B8C-83A1-F6EECF244321}">
                <p14:modId xmlns:p14="http://schemas.microsoft.com/office/powerpoint/2010/main" val="4054721922"/>
              </p:ext>
            </p:extLst>
          </p:nvPr>
        </p:nvGraphicFramePr>
        <p:xfrm>
          <a:off x="335360" y="404664"/>
          <a:ext cx="11449273" cy="6741368"/>
        </p:xfrm>
        <a:graphic>
          <a:graphicData uri="http://schemas.openxmlformats.org/drawingml/2006/table">
            <a:tbl>
              <a:tblPr/>
              <a:tblGrid>
                <a:gridCol w="3978825">
                  <a:extLst>
                    <a:ext uri="{9D8B030D-6E8A-4147-A177-3AD203B41FA5}">
                      <a16:colId xmlns:a16="http://schemas.microsoft.com/office/drawing/2014/main" val="20000"/>
                    </a:ext>
                  </a:extLst>
                </a:gridCol>
                <a:gridCol w="4054132">
                  <a:extLst>
                    <a:ext uri="{9D8B030D-6E8A-4147-A177-3AD203B41FA5}">
                      <a16:colId xmlns:a16="http://schemas.microsoft.com/office/drawing/2014/main" val="20001"/>
                    </a:ext>
                  </a:extLst>
                </a:gridCol>
                <a:gridCol w="3416316">
                  <a:extLst>
                    <a:ext uri="{9D8B030D-6E8A-4147-A177-3AD203B41FA5}">
                      <a16:colId xmlns:a16="http://schemas.microsoft.com/office/drawing/2014/main" val="20002"/>
                    </a:ext>
                  </a:extLst>
                </a:gridCol>
              </a:tblGrid>
              <a:tr h="6741368">
                <a:tc>
                  <a:txBody>
                    <a:bodyPr/>
                    <a:lstStyle/>
                    <a:p>
                      <a:pPr marL="0" marR="0" lvl="0" indent="0" algn="just" defTabSz="914400" rtl="0" eaLnBrk="1" fontAlgn="base" latinLnBrk="0" hangingPunct="1">
                        <a:lnSpc>
                          <a:spcPct val="100000"/>
                        </a:lnSpc>
                        <a:spcBef>
                          <a:spcPct val="20000"/>
                        </a:spcBef>
                        <a:spcAft>
                          <a:spcPct val="0"/>
                        </a:spcAft>
                        <a:buClrTx/>
                        <a:buSzTx/>
                        <a:buFontTx/>
                        <a:buNone/>
                        <a:tabLst/>
                      </a:pPr>
                      <a:r>
                        <a:rPr kumimoji="0" lang="fr-FR" sz="2400" b="0" i="0" u="sng" strike="noStrike" cap="none" normalizeH="0" baseline="0" dirty="0" err="1">
                          <a:ln>
                            <a:noFill/>
                          </a:ln>
                          <a:solidFill>
                            <a:srgbClr val="C00000"/>
                          </a:solidFill>
                          <a:effectLst/>
                          <a:latin typeface="Coptic1" pitchFamily="2" charset="0"/>
                          <a:cs typeface="Arial" charset="0"/>
                        </a:rPr>
                        <a:t>Pilaoc</a:t>
                      </a:r>
                      <a:r>
                        <a:rPr kumimoji="0" lang="fr-FR" sz="2400" b="0" i="0" u="sng" strike="noStrike" cap="none" normalizeH="0" baseline="0" dirty="0">
                          <a:ln>
                            <a:noFill/>
                          </a:ln>
                          <a:solidFill>
                            <a:srgbClr val="C00000"/>
                          </a:solidFill>
                          <a:effectLst/>
                          <a:latin typeface="Coptic1" pitchFamily="2" charset="0"/>
                          <a:cs typeface="Arial" charset="0"/>
                        </a:rPr>
                        <a:t>:</a:t>
                      </a:r>
                      <a:endParaRPr kumimoji="0" lang="ar-EG" sz="2400" b="0" i="0" u="sng" strike="noStrike" cap="none" normalizeH="0" baseline="0" dirty="0">
                        <a:ln>
                          <a:noFill/>
                        </a:ln>
                        <a:solidFill>
                          <a:srgbClr val="C00000"/>
                        </a:solidFill>
                        <a:effectLst/>
                        <a:latin typeface="Coptic1" pitchFamily="2" charset="0"/>
                        <a:cs typeface="Arial" charset="0"/>
                      </a:endParaRPr>
                    </a:p>
                    <a:p>
                      <a:pPr marL="0" marR="0" lvl="0" indent="0" algn="just" defTabSz="914400" rtl="0" eaLnBrk="1" fontAlgn="base" latinLnBrk="0" hangingPunct="1">
                        <a:lnSpc>
                          <a:spcPct val="100000"/>
                        </a:lnSpc>
                        <a:spcBef>
                          <a:spcPct val="20000"/>
                        </a:spcBef>
                        <a:spcAft>
                          <a:spcPct val="0"/>
                        </a:spcAft>
                        <a:buClrTx/>
                        <a:buSzTx/>
                        <a:buFontTx/>
                        <a:buNone/>
                        <a:tabLst/>
                      </a:pPr>
                      <a:r>
                        <a:rPr kumimoji="0" lang="en-US" sz="3000" b="0" i="0" u="none" strike="noStrike" cap="none" normalizeH="0" baseline="0" dirty="0">
                          <a:ln>
                            <a:noFill/>
                          </a:ln>
                          <a:solidFill>
                            <a:schemeClr val="tx1"/>
                          </a:solidFill>
                          <a:effectLst/>
                          <a:latin typeface="Coptic1" pitchFamily="2" charset="0"/>
                          <a:cs typeface="Arial" charset="0"/>
                        </a:rPr>
                        <a:t>Al/</a:t>
                      </a:r>
                      <a:r>
                        <a:rPr kumimoji="0" lang="en-US" sz="3000" b="0" i="0" u="none" strike="noStrike" cap="none" normalizeH="0" baseline="0" dirty="0" err="1">
                          <a:ln>
                            <a:noFill/>
                          </a:ln>
                          <a:solidFill>
                            <a:schemeClr val="tx1"/>
                          </a:solidFill>
                          <a:effectLst/>
                          <a:latin typeface="Coptic1" pitchFamily="2" charset="0"/>
                          <a:cs typeface="Arial" charset="0"/>
                        </a:rPr>
                        <a:t>yoc</a:t>
                      </a:r>
                      <a:r>
                        <a:rPr kumimoji="0" lang="en-US" sz="3000" b="0" i="0" u="none" strike="noStrike" cap="none" normalizeH="0" baseline="0" dirty="0">
                          <a:ln>
                            <a:noFill/>
                          </a:ln>
                          <a:solidFill>
                            <a:schemeClr val="tx1"/>
                          </a:solidFill>
                          <a:effectLst/>
                          <a:latin typeface="Coptic1" pitchFamily="2" charset="0"/>
                          <a:cs typeface="Arial" charset="0"/>
                        </a:rPr>
                        <a:t> </a:t>
                      </a:r>
                      <a:r>
                        <a:rPr kumimoji="0" lang="en-US" sz="3000" b="0" i="0" u="none" strike="noStrike" cap="none" normalizeH="0" baseline="0" dirty="0" err="1">
                          <a:ln>
                            <a:noFill/>
                          </a:ln>
                          <a:solidFill>
                            <a:schemeClr val="tx1"/>
                          </a:solidFill>
                          <a:effectLst/>
                          <a:latin typeface="Coptic1" pitchFamily="2" charset="0"/>
                          <a:cs typeface="Arial" charset="0"/>
                        </a:rPr>
                        <a:t>picteuomen</a:t>
                      </a:r>
                      <a:r>
                        <a:rPr kumimoji="0" lang="en-US" sz="3000" b="0" i="0" u="none" strike="noStrike" cap="none" normalizeH="0" baseline="0" dirty="0">
                          <a:ln>
                            <a:noFill/>
                          </a:ln>
                          <a:solidFill>
                            <a:schemeClr val="tx1"/>
                          </a:solidFill>
                          <a:effectLst/>
                          <a:latin typeface="Coptic1" pitchFamily="2" charset="0"/>
                          <a:cs typeface="Arial" charset="0"/>
                        </a:rPr>
                        <a:t>.</a:t>
                      </a:r>
                    </a:p>
                    <a:p>
                      <a:pPr marL="0" marR="0" lvl="0" indent="0" algn="just" defTabSz="914400" rtl="0" eaLnBrk="1" fontAlgn="base" latinLnBrk="0" hangingPunct="1">
                        <a:lnSpc>
                          <a:spcPct val="100000"/>
                        </a:lnSpc>
                        <a:spcBef>
                          <a:spcPct val="20000"/>
                        </a:spcBef>
                        <a:spcAft>
                          <a:spcPct val="0"/>
                        </a:spcAft>
                        <a:buClrTx/>
                        <a:buSzTx/>
                        <a:buFontTx/>
                        <a:buNone/>
                        <a:tabLst/>
                      </a:pPr>
                      <a:r>
                        <a:rPr kumimoji="0" lang="en-US" sz="2400" b="0" i="0" u="sng" strike="noStrike" cap="none" normalizeH="0" baseline="0" dirty="0" err="1">
                          <a:ln>
                            <a:noFill/>
                          </a:ln>
                          <a:solidFill>
                            <a:srgbClr val="C00000"/>
                          </a:solidFill>
                          <a:effectLst/>
                          <a:latin typeface="Coptic1" pitchFamily="2" charset="0"/>
                          <a:cs typeface="Arial" charset="0"/>
                        </a:rPr>
                        <a:t>Piou</a:t>
                      </a:r>
                      <a:r>
                        <a:rPr kumimoji="0" lang="en-US" sz="2400" b="0" i="0" u="sng" strike="noStrike" cap="none" normalizeH="0" baseline="0" dirty="0">
                          <a:ln>
                            <a:noFill/>
                          </a:ln>
                          <a:solidFill>
                            <a:srgbClr val="C00000"/>
                          </a:solidFill>
                          <a:effectLst/>
                          <a:latin typeface="Coptic1" pitchFamily="2" charset="0"/>
                          <a:cs typeface="Arial" charset="0"/>
                        </a:rPr>
                        <a:t>/b:</a:t>
                      </a:r>
                    </a:p>
                    <a:p>
                      <a:pPr marL="0" marR="0" lvl="0" indent="0" algn="just" defTabSz="914400" rtl="0" eaLnBrk="1" fontAlgn="base" latinLnBrk="0" hangingPunct="1">
                        <a:lnSpc>
                          <a:spcPct val="100000"/>
                        </a:lnSpc>
                        <a:spcBef>
                          <a:spcPct val="20000"/>
                        </a:spcBef>
                        <a:spcAft>
                          <a:spcPct val="0"/>
                        </a:spcAft>
                        <a:buClrTx/>
                        <a:buSzTx/>
                        <a:buFontTx/>
                        <a:buNone/>
                        <a:tabLst/>
                      </a:pPr>
                      <a:r>
                        <a:rPr kumimoji="0" lang="en-US" sz="3000" b="0" i="0" u="none" strike="noStrike" cap="none" normalizeH="0" baseline="0" dirty="0" err="1">
                          <a:ln>
                            <a:noFill/>
                          </a:ln>
                          <a:solidFill>
                            <a:schemeClr val="tx1"/>
                          </a:solidFill>
                          <a:effectLst/>
                          <a:latin typeface="Coptic1" pitchFamily="2" charset="0"/>
                          <a:cs typeface="Arial" charset="0"/>
                        </a:rPr>
                        <a:t>Af</a:t>
                      </a:r>
                      <a:r>
                        <a:rPr kumimoji="0" lang="en-US" sz="3000" b="0" i="0" u="none" strike="noStrike" cap="none" normalizeH="0" baseline="0" dirty="0">
                          <a:ln>
                            <a:noFill/>
                          </a:ln>
                          <a:solidFill>
                            <a:schemeClr val="tx1"/>
                          </a:solidFill>
                          <a:effectLst/>
                          <a:latin typeface="Coptic1" pitchFamily="2" charset="0"/>
                          <a:cs typeface="Arial" charset="0"/>
                        </a:rPr>
                        <a:t>[</a:t>
                      </a:r>
                      <a:r>
                        <a:rPr kumimoji="0" lang="en-US" sz="3000" b="0" i="0" u="none" strike="noStrike" cap="none" normalizeH="0" baseline="0" dirty="0" err="1">
                          <a:ln>
                            <a:noFill/>
                          </a:ln>
                          <a:solidFill>
                            <a:schemeClr val="tx1"/>
                          </a:solidFill>
                          <a:effectLst/>
                          <a:latin typeface="Coptic1" pitchFamily="2" charset="0"/>
                          <a:cs typeface="Arial" charset="0"/>
                        </a:rPr>
                        <a:t>i</a:t>
                      </a:r>
                      <a:r>
                        <a:rPr kumimoji="0" lang="en-US" sz="3000" b="0" i="0" u="none" strike="noStrike" cap="none" normalizeH="0" baseline="0" dirty="0">
                          <a:ln>
                            <a:noFill/>
                          </a:ln>
                          <a:solidFill>
                            <a:schemeClr val="tx1"/>
                          </a:solidFill>
                          <a:effectLst/>
                          <a:latin typeface="Coptic1" pitchFamily="2" charset="0"/>
                          <a:cs typeface="Arial" charset="0"/>
                        </a:rPr>
                        <a:t> </a:t>
                      </a:r>
                      <a:r>
                        <a:rPr kumimoji="0" lang="en-US" sz="3000" b="0" i="0" u="none" strike="noStrike" cap="none" normalizeH="0" baseline="0" dirty="0" err="1">
                          <a:ln>
                            <a:noFill/>
                          </a:ln>
                          <a:solidFill>
                            <a:schemeClr val="tx1"/>
                          </a:solidFill>
                          <a:effectLst/>
                          <a:latin typeface="Coptic1" pitchFamily="2" charset="0"/>
                          <a:cs typeface="Arial" charset="0"/>
                        </a:rPr>
                        <a:t>n~ouwik</a:t>
                      </a:r>
                      <a:r>
                        <a:rPr kumimoji="0" lang="en-US" sz="3000" b="0" i="0" u="none" strike="noStrike" cap="none" normalizeH="0" baseline="0" dirty="0">
                          <a:ln>
                            <a:noFill/>
                          </a:ln>
                          <a:solidFill>
                            <a:schemeClr val="tx1"/>
                          </a:solidFill>
                          <a:effectLst/>
                          <a:latin typeface="Coptic1" pitchFamily="2" charset="0"/>
                          <a:cs typeface="Arial" charset="0"/>
                        </a:rPr>
                        <a:t> </a:t>
                      </a:r>
                      <a:r>
                        <a:rPr kumimoji="0" lang="en-US" sz="3000" b="0" i="0" u="none" strike="noStrike" cap="none" normalizeH="0" baseline="0" dirty="0" err="1">
                          <a:ln>
                            <a:noFill/>
                          </a:ln>
                          <a:solidFill>
                            <a:schemeClr val="tx1"/>
                          </a:solidFill>
                          <a:effectLst/>
                          <a:latin typeface="Coptic1" pitchFamily="2" charset="0"/>
                          <a:cs typeface="Arial" charset="0"/>
                        </a:rPr>
                        <a:t>e~jen</a:t>
                      </a:r>
                      <a:r>
                        <a:rPr kumimoji="0" lang="en-US" sz="3000" b="0" i="0" u="none" strike="noStrike" cap="none" normalizeH="0" baseline="0" dirty="0">
                          <a:ln>
                            <a:noFill/>
                          </a:ln>
                          <a:solidFill>
                            <a:schemeClr val="tx1"/>
                          </a:solidFill>
                          <a:effectLst/>
                          <a:latin typeface="Coptic1" pitchFamily="2" charset="0"/>
                          <a:cs typeface="Arial" charset="0"/>
                        </a:rPr>
                        <a:t> </a:t>
                      </a:r>
                      <a:r>
                        <a:rPr kumimoji="0" lang="en-US" sz="3000" b="0" i="0" u="none" strike="noStrike" cap="none" normalizeH="0" baseline="0" dirty="0" err="1">
                          <a:ln>
                            <a:noFill/>
                          </a:ln>
                          <a:solidFill>
                            <a:schemeClr val="tx1"/>
                          </a:solidFill>
                          <a:effectLst/>
                          <a:latin typeface="Coptic1" pitchFamily="2" charset="0"/>
                          <a:cs typeface="Arial" charset="0"/>
                        </a:rPr>
                        <a:t>nefjij</a:t>
                      </a:r>
                      <a:r>
                        <a:rPr kumimoji="0" lang="en-US" sz="3000" b="0" i="0" u="none" strike="noStrike" cap="none" normalizeH="0" baseline="0" dirty="0">
                          <a:ln>
                            <a:noFill/>
                          </a:ln>
                          <a:solidFill>
                            <a:schemeClr val="tx1"/>
                          </a:solidFill>
                          <a:effectLst/>
                          <a:latin typeface="Coptic1" pitchFamily="2" charset="0"/>
                          <a:cs typeface="Arial" charset="0"/>
                        </a:rPr>
                        <a:t> </a:t>
                      </a:r>
                      <a:r>
                        <a:rPr kumimoji="0" lang="en-US" sz="3000" b="0" i="0" u="none" strike="noStrike" cap="none" normalizeH="0" baseline="0" dirty="0" err="1">
                          <a:ln>
                            <a:noFill/>
                          </a:ln>
                          <a:solidFill>
                            <a:schemeClr val="tx1"/>
                          </a:solidFill>
                          <a:effectLst/>
                          <a:latin typeface="Coptic1" pitchFamily="2" charset="0"/>
                          <a:cs typeface="Arial" charset="0"/>
                        </a:rPr>
                        <a:t>eyouab</a:t>
                      </a:r>
                      <a:r>
                        <a:rPr kumimoji="0" lang="en-US" sz="3000" b="0" i="0" u="none" strike="noStrike" cap="none" normalizeH="0" baseline="0" dirty="0">
                          <a:ln>
                            <a:noFill/>
                          </a:ln>
                          <a:solidFill>
                            <a:schemeClr val="tx1"/>
                          </a:solidFill>
                          <a:effectLst/>
                          <a:latin typeface="Coptic1" pitchFamily="2" charset="0"/>
                          <a:cs typeface="Arial" charset="0"/>
                        </a:rPr>
                        <a:t>: </a:t>
                      </a:r>
                      <a:r>
                        <a:rPr kumimoji="0" lang="en-US" sz="3000" b="0" i="0" u="none" strike="noStrike" cap="none" normalizeH="0" baseline="0" dirty="0" err="1">
                          <a:ln>
                            <a:noFill/>
                          </a:ln>
                          <a:solidFill>
                            <a:schemeClr val="tx1"/>
                          </a:solidFill>
                          <a:effectLst/>
                          <a:latin typeface="Coptic1" pitchFamily="2" charset="0"/>
                          <a:cs typeface="Arial" charset="0"/>
                        </a:rPr>
                        <a:t>n~ata</a:t>
                      </a:r>
                      <a:r>
                        <a:rPr kumimoji="0" lang="en-US" sz="3000" b="0" i="0" u="none" strike="noStrike" cap="none" normalizeH="0" baseline="0" dirty="0">
                          <a:ln>
                            <a:noFill/>
                          </a:ln>
                          <a:solidFill>
                            <a:schemeClr val="tx1"/>
                          </a:solidFill>
                          <a:effectLst/>
                          <a:latin typeface="Coptic1" pitchFamily="2" charset="0"/>
                          <a:cs typeface="Arial" charset="0"/>
                        </a:rPr>
                        <a:t>[</a:t>
                      </a:r>
                      <a:r>
                        <a:rPr kumimoji="0" lang="en-US" sz="3000" b="0" i="0" u="none" strike="noStrike" cap="none" normalizeH="0" baseline="0" dirty="0" err="1">
                          <a:ln>
                            <a:noFill/>
                          </a:ln>
                          <a:solidFill>
                            <a:schemeClr val="tx1"/>
                          </a:solidFill>
                          <a:effectLst/>
                          <a:latin typeface="Coptic1" pitchFamily="2" charset="0"/>
                          <a:cs typeface="Arial" charset="0"/>
                        </a:rPr>
                        <a:t>ni</a:t>
                      </a:r>
                      <a:r>
                        <a:rPr kumimoji="0" lang="en-US" sz="3000" b="0" i="0" u="none" strike="noStrike" cap="none" normalizeH="0" baseline="0" dirty="0">
                          <a:ln>
                            <a:noFill/>
                          </a:ln>
                          <a:solidFill>
                            <a:schemeClr val="tx1"/>
                          </a:solidFill>
                          <a:effectLst/>
                          <a:latin typeface="Coptic1" pitchFamily="2" charset="0"/>
                          <a:cs typeface="Arial" charset="0"/>
                        </a:rPr>
                        <a:t> </a:t>
                      </a:r>
                      <a:r>
                        <a:rPr kumimoji="0" lang="en-US" sz="3000" b="0" i="0" u="none" strike="noStrike" cap="none" normalizeH="0" baseline="0" dirty="0" err="1">
                          <a:ln>
                            <a:noFill/>
                          </a:ln>
                          <a:solidFill>
                            <a:schemeClr val="tx1"/>
                          </a:solidFill>
                          <a:effectLst/>
                          <a:latin typeface="Coptic1" pitchFamily="2" charset="0"/>
                          <a:cs typeface="Arial" charset="0"/>
                        </a:rPr>
                        <a:t>ouoh</a:t>
                      </a:r>
                      <a:r>
                        <a:rPr kumimoji="0" lang="en-US" sz="3000" b="0" i="0" u="none" strike="noStrike" cap="none" normalizeH="0" baseline="0" dirty="0">
                          <a:ln>
                            <a:noFill/>
                          </a:ln>
                          <a:solidFill>
                            <a:schemeClr val="tx1"/>
                          </a:solidFill>
                          <a:effectLst/>
                          <a:latin typeface="Coptic1" pitchFamily="2" charset="0"/>
                          <a:cs typeface="Arial" charset="0"/>
                        </a:rPr>
                        <a:t> </a:t>
                      </a:r>
                      <a:r>
                        <a:rPr kumimoji="0" lang="en-US" sz="3000" b="0" i="0" u="none" strike="noStrike" cap="none" normalizeH="0" baseline="0" dirty="0" err="1">
                          <a:ln>
                            <a:noFill/>
                          </a:ln>
                          <a:solidFill>
                            <a:schemeClr val="tx1"/>
                          </a:solidFill>
                          <a:effectLst/>
                          <a:latin typeface="Coptic1" pitchFamily="2" charset="0"/>
                          <a:cs typeface="Arial" charset="0"/>
                        </a:rPr>
                        <a:t>n~atywleb</a:t>
                      </a:r>
                      <a:r>
                        <a:rPr kumimoji="0" lang="en-US" sz="3000" b="0" i="0" u="none" strike="noStrike" cap="none" normalizeH="0" baseline="0" dirty="0">
                          <a:ln>
                            <a:noFill/>
                          </a:ln>
                          <a:solidFill>
                            <a:schemeClr val="tx1"/>
                          </a:solidFill>
                          <a:effectLst/>
                          <a:latin typeface="Coptic1" pitchFamily="2" charset="0"/>
                          <a:cs typeface="Arial" charset="0"/>
                        </a:rPr>
                        <a:t>: </a:t>
                      </a:r>
                      <a:r>
                        <a:rPr kumimoji="0" lang="en-US" sz="3000" b="0" i="0" u="none" strike="noStrike" cap="none" normalizeH="0" baseline="0" dirty="0" err="1">
                          <a:ln>
                            <a:noFill/>
                          </a:ln>
                          <a:solidFill>
                            <a:schemeClr val="tx1"/>
                          </a:solidFill>
                          <a:effectLst/>
                          <a:latin typeface="Coptic1" pitchFamily="2" charset="0"/>
                          <a:cs typeface="Arial" charset="0"/>
                        </a:rPr>
                        <a:t>ouoh</a:t>
                      </a:r>
                      <a:r>
                        <a:rPr kumimoji="0" lang="en-US" sz="3000" b="0" i="0" u="none" strike="noStrike" cap="none" normalizeH="0" baseline="0" dirty="0">
                          <a:ln>
                            <a:noFill/>
                          </a:ln>
                          <a:solidFill>
                            <a:schemeClr val="tx1"/>
                          </a:solidFill>
                          <a:effectLst/>
                          <a:latin typeface="Coptic1" pitchFamily="2" charset="0"/>
                          <a:cs typeface="Arial" charset="0"/>
                        </a:rPr>
                        <a:t> </a:t>
                      </a:r>
                      <a:r>
                        <a:rPr kumimoji="0" lang="en-US" sz="3000" b="0" i="0" u="none" strike="noStrike" cap="none" normalizeH="0" baseline="0" dirty="0" err="1">
                          <a:ln>
                            <a:noFill/>
                          </a:ln>
                          <a:solidFill>
                            <a:schemeClr val="tx1"/>
                          </a:solidFill>
                          <a:effectLst/>
                          <a:latin typeface="Coptic1" pitchFamily="2" charset="0"/>
                          <a:cs typeface="Arial" charset="0"/>
                        </a:rPr>
                        <a:t>m~makarion</a:t>
                      </a:r>
                      <a:r>
                        <a:rPr kumimoji="0" lang="en-US" sz="3000" b="0" i="0" u="none" strike="noStrike" cap="none" normalizeH="0" baseline="0" dirty="0">
                          <a:ln>
                            <a:noFill/>
                          </a:ln>
                          <a:solidFill>
                            <a:schemeClr val="tx1"/>
                          </a:solidFill>
                          <a:effectLst/>
                          <a:latin typeface="Coptic1" pitchFamily="2" charset="0"/>
                          <a:cs typeface="Arial" charset="0"/>
                        </a:rPr>
                        <a:t> </a:t>
                      </a:r>
                      <a:r>
                        <a:rPr kumimoji="0" lang="en-US" sz="3000" b="0" i="0" u="none" strike="noStrike" cap="none" normalizeH="0" baseline="0" dirty="0" err="1">
                          <a:ln>
                            <a:noFill/>
                          </a:ln>
                          <a:solidFill>
                            <a:schemeClr val="tx1"/>
                          </a:solidFill>
                          <a:effectLst/>
                          <a:latin typeface="Coptic1" pitchFamily="2" charset="0"/>
                          <a:cs typeface="Arial" charset="0"/>
                        </a:rPr>
                        <a:t>ouoh</a:t>
                      </a:r>
                      <a:r>
                        <a:rPr kumimoji="0" lang="en-US" sz="3000" b="0" i="0" u="none" strike="noStrike" cap="none" normalizeH="0" baseline="0" dirty="0">
                          <a:ln>
                            <a:noFill/>
                          </a:ln>
                          <a:solidFill>
                            <a:schemeClr val="tx1"/>
                          </a:solidFill>
                          <a:effectLst/>
                          <a:latin typeface="Coptic1" pitchFamily="2" charset="0"/>
                          <a:cs typeface="Arial" charset="0"/>
                        </a:rPr>
                        <a:t> </a:t>
                      </a:r>
                      <a:r>
                        <a:rPr kumimoji="0" lang="en-US" sz="3000" b="0" i="0" u="none" strike="noStrike" cap="none" normalizeH="0" baseline="0" dirty="0" err="1">
                          <a:ln>
                            <a:noFill/>
                          </a:ln>
                          <a:solidFill>
                            <a:schemeClr val="tx1"/>
                          </a:solidFill>
                          <a:effectLst/>
                          <a:latin typeface="Coptic1" pitchFamily="2" charset="0"/>
                          <a:cs typeface="Arial" charset="0"/>
                        </a:rPr>
                        <a:t>n~reftanqo</a:t>
                      </a:r>
                      <a:r>
                        <a:rPr kumimoji="0" lang="en-US" sz="3000" b="0" i="0" u="none" strike="noStrike" cap="none" normalizeH="0" baseline="0" dirty="0">
                          <a:ln>
                            <a:noFill/>
                          </a:ln>
                          <a:solidFill>
                            <a:schemeClr val="tx1"/>
                          </a:solidFill>
                          <a:effectLst/>
                          <a:latin typeface="Coptic1" pitchFamily="2" charset="0"/>
                          <a:cs typeface="Arial" charset="0"/>
                        </a:rPr>
                        <a:t>.</a:t>
                      </a:r>
                    </a:p>
                    <a:p>
                      <a:pPr marL="0" marR="0" lvl="0" indent="0" algn="just" defTabSz="914400" rtl="0" eaLnBrk="1" fontAlgn="base" latinLnBrk="0" hangingPunct="1">
                        <a:lnSpc>
                          <a:spcPct val="100000"/>
                        </a:lnSpc>
                        <a:spcBef>
                          <a:spcPct val="20000"/>
                        </a:spcBef>
                        <a:spcAft>
                          <a:spcPct val="0"/>
                        </a:spcAft>
                        <a:buClrTx/>
                        <a:buSzTx/>
                        <a:buFontTx/>
                        <a:buNone/>
                        <a:tabLst/>
                      </a:pPr>
                      <a:r>
                        <a:rPr kumimoji="0" lang="en-US" sz="2800" b="0" i="0" u="sng" strike="noStrike" cap="none" normalizeH="0" baseline="0" dirty="0" err="1">
                          <a:ln>
                            <a:noFill/>
                          </a:ln>
                          <a:solidFill>
                            <a:srgbClr val="C00000"/>
                          </a:solidFill>
                          <a:effectLst/>
                          <a:latin typeface="Coptic1" pitchFamily="2" charset="0"/>
                          <a:cs typeface="Arial" charset="0"/>
                        </a:rPr>
                        <a:t>Pilaoc</a:t>
                      </a:r>
                      <a:r>
                        <a:rPr kumimoji="0" lang="en-US" sz="2800" b="0" i="0" u="sng" strike="noStrike" cap="none" normalizeH="0" baseline="0" dirty="0">
                          <a:ln>
                            <a:noFill/>
                          </a:ln>
                          <a:solidFill>
                            <a:srgbClr val="C00000"/>
                          </a:solidFill>
                          <a:effectLst/>
                          <a:latin typeface="Coptic1" pitchFamily="2" charset="0"/>
                          <a:cs typeface="Arial" charset="0"/>
                        </a:rPr>
                        <a:t>:</a:t>
                      </a:r>
                    </a:p>
                    <a:p>
                      <a:pPr marL="0" marR="0" lvl="0" indent="0" algn="just" defTabSz="914400" rtl="0" eaLnBrk="1" fontAlgn="base" latinLnBrk="0" hangingPunct="1">
                        <a:lnSpc>
                          <a:spcPct val="100000"/>
                        </a:lnSpc>
                        <a:spcBef>
                          <a:spcPct val="20000"/>
                        </a:spcBef>
                        <a:spcAft>
                          <a:spcPct val="0"/>
                        </a:spcAft>
                        <a:buClrTx/>
                        <a:buSzTx/>
                        <a:buFontTx/>
                        <a:buNone/>
                        <a:tabLst/>
                      </a:pPr>
                      <a:r>
                        <a:rPr kumimoji="0" lang="en-US" sz="3000" b="0" i="0" u="none" strike="noStrike" cap="none" normalizeH="0" baseline="0" dirty="0" err="1">
                          <a:ln>
                            <a:noFill/>
                          </a:ln>
                          <a:solidFill>
                            <a:schemeClr val="tx1"/>
                          </a:solidFill>
                          <a:effectLst/>
                          <a:latin typeface="Coptic1" pitchFamily="2" charset="0"/>
                          <a:cs typeface="Arial" charset="0"/>
                        </a:rPr>
                        <a:t>Tennah</a:t>
                      </a:r>
                      <a:r>
                        <a:rPr kumimoji="0" lang="en-US" sz="3000" b="0" i="0" u="none" strike="noStrike" cap="none" normalizeH="0" baseline="0" dirty="0">
                          <a:ln>
                            <a:noFill/>
                          </a:ln>
                          <a:solidFill>
                            <a:schemeClr val="tx1"/>
                          </a:solidFill>
                          <a:effectLst/>
                          <a:latin typeface="Coptic1" pitchFamily="2" charset="0"/>
                          <a:cs typeface="Arial" charset="0"/>
                        </a:rPr>
                        <a:t>] je </a:t>
                      </a:r>
                      <a:r>
                        <a:rPr kumimoji="0" lang="en-US" sz="3000" b="0" i="0" u="none" strike="noStrike" cap="none" normalizeH="0" baseline="0" dirty="0" err="1">
                          <a:ln>
                            <a:noFill/>
                          </a:ln>
                          <a:solidFill>
                            <a:schemeClr val="tx1"/>
                          </a:solidFill>
                          <a:effectLst/>
                          <a:latin typeface="Coptic1" pitchFamily="2" charset="0"/>
                          <a:cs typeface="Arial" charset="0"/>
                        </a:rPr>
                        <a:t>vai</a:t>
                      </a:r>
                      <a:r>
                        <a:rPr kumimoji="0" lang="en-US" sz="3000" b="0" i="0" u="none" strike="noStrike" cap="none" normalizeH="0" baseline="0" dirty="0">
                          <a:ln>
                            <a:noFill/>
                          </a:ln>
                          <a:solidFill>
                            <a:schemeClr val="tx1"/>
                          </a:solidFill>
                          <a:effectLst/>
                          <a:latin typeface="Coptic1" pitchFamily="2" charset="0"/>
                          <a:cs typeface="Arial" charset="0"/>
                        </a:rPr>
                        <a:t> </a:t>
                      </a:r>
                      <a:r>
                        <a:rPr kumimoji="0" lang="en-US" sz="3000" b="0" i="0" u="none" strike="noStrike" cap="none" normalizeH="0" baseline="0" dirty="0" err="1">
                          <a:ln>
                            <a:noFill/>
                          </a:ln>
                          <a:solidFill>
                            <a:schemeClr val="tx1"/>
                          </a:solidFill>
                          <a:effectLst/>
                          <a:latin typeface="Coptic1" pitchFamily="2" charset="0"/>
                          <a:cs typeface="Arial" charset="0"/>
                        </a:rPr>
                        <a:t>pe</a:t>
                      </a:r>
                      <a:r>
                        <a:rPr kumimoji="0" lang="en-US" sz="3000" b="0" i="0" u="none" strike="noStrike" cap="none" normalizeH="0" baseline="0" dirty="0">
                          <a:ln>
                            <a:noFill/>
                          </a:ln>
                          <a:solidFill>
                            <a:schemeClr val="tx1"/>
                          </a:solidFill>
                          <a:effectLst/>
                          <a:latin typeface="Coptic1" pitchFamily="2" charset="0"/>
                          <a:cs typeface="Arial" charset="0"/>
                        </a:rPr>
                        <a:t> </a:t>
                      </a:r>
                      <a:r>
                        <a:rPr kumimoji="0" lang="en-US" sz="3000" b="0" i="0" u="none" strike="noStrike" cap="none" normalizeH="0" baseline="0" dirty="0" err="1">
                          <a:ln>
                            <a:noFill/>
                          </a:ln>
                          <a:solidFill>
                            <a:schemeClr val="tx1"/>
                          </a:solidFill>
                          <a:effectLst/>
                          <a:latin typeface="Coptic1" pitchFamily="2" charset="0"/>
                          <a:cs typeface="Arial" charset="0"/>
                        </a:rPr>
                        <a:t>qen</a:t>
                      </a:r>
                      <a:r>
                        <a:rPr kumimoji="0" lang="en-US" sz="3000" b="0" i="0" u="none" strike="noStrike" cap="none" normalizeH="0" baseline="0" dirty="0">
                          <a:ln>
                            <a:noFill/>
                          </a:ln>
                          <a:solidFill>
                            <a:schemeClr val="tx1"/>
                          </a:solidFill>
                          <a:effectLst/>
                          <a:latin typeface="Coptic1" pitchFamily="2" charset="0"/>
                          <a:cs typeface="Arial" charset="0"/>
                        </a:rPr>
                        <a:t> </a:t>
                      </a:r>
                      <a:r>
                        <a:rPr kumimoji="0" lang="en-US" sz="3000" b="0" i="0" u="none" strike="noStrike" cap="none" normalizeH="0" baseline="0" dirty="0" err="1">
                          <a:ln>
                            <a:noFill/>
                          </a:ln>
                          <a:solidFill>
                            <a:schemeClr val="tx1"/>
                          </a:solidFill>
                          <a:effectLst/>
                          <a:latin typeface="Coptic1" pitchFamily="2" charset="0"/>
                          <a:cs typeface="Arial" charset="0"/>
                        </a:rPr>
                        <a:t>oumeym</a:t>
                      </a:r>
                      <a:r>
                        <a:rPr kumimoji="0" lang="en-US" sz="3000" b="0" i="0" u="none" strike="noStrike" cap="none" normalizeH="0" baseline="0" dirty="0">
                          <a:ln>
                            <a:noFill/>
                          </a:ln>
                          <a:solidFill>
                            <a:schemeClr val="tx1"/>
                          </a:solidFill>
                          <a:effectLst/>
                          <a:latin typeface="Coptic1" pitchFamily="2" charset="0"/>
                          <a:cs typeface="Arial" charset="0"/>
                        </a:rPr>
                        <a:t>/</a:t>
                      </a:r>
                      <a:r>
                        <a:rPr kumimoji="0" lang="en-US" sz="3000" b="0" i="0" u="none" strike="noStrike" cap="none" normalizeH="0" baseline="0" dirty="0" err="1">
                          <a:ln>
                            <a:noFill/>
                          </a:ln>
                          <a:solidFill>
                            <a:schemeClr val="tx1"/>
                          </a:solidFill>
                          <a:effectLst/>
                          <a:latin typeface="Coptic1" pitchFamily="2" charset="0"/>
                          <a:cs typeface="Arial" charset="0"/>
                        </a:rPr>
                        <a:t>i</a:t>
                      </a:r>
                      <a:r>
                        <a:rPr kumimoji="0" lang="en-US" sz="3000" b="0" i="0" u="none" strike="noStrike" cap="none" normalizeH="0" baseline="0" dirty="0">
                          <a:ln>
                            <a:noFill/>
                          </a:ln>
                          <a:solidFill>
                            <a:schemeClr val="tx1"/>
                          </a:solidFill>
                          <a:effectLst/>
                          <a:latin typeface="Coptic1" pitchFamily="2" charset="0"/>
                          <a:cs typeface="Arial" charset="0"/>
                        </a:rPr>
                        <a:t>: am/n.</a:t>
                      </a:r>
                    </a:p>
                  </a:txBody>
                  <a:tcPr marL="121920" marR="121920" horzOverflow="overflow">
                    <a:lnL>
                      <a:noFill/>
                    </a:lnL>
                    <a:lnR>
                      <a:noFill/>
                    </a:lnR>
                    <a:lnT cap="flat">
                      <a:noFill/>
                    </a:lnT>
                    <a:lnB cap="flat">
                      <a:noFill/>
                    </a:lnB>
                    <a:lnTlToBr>
                      <a:noFill/>
                    </a:lnTlToBr>
                    <a:lnBlToTr>
                      <a:noFill/>
                    </a:lnBlToTr>
                    <a:noFill/>
                  </a:tcPr>
                </a:tc>
                <a:tc>
                  <a:txBody>
                    <a:bodyPr/>
                    <a:lstStyle/>
                    <a:p>
                      <a:pPr marL="0" marR="0" lvl="0" indent="0" algn="just" defTabSz="914400" rtl="0" eaLnBrk="1" fontAlgn="base" latinLnBrk="0" hangingPunct="1">
                        <a:lnSpc>
                          <a:spcPct val="100000"/>
                        </a:lnSpc>
                        <a:spcBef>
                          <a:spcPct val="20000"/>
                        </a:spcBef>
                        <a:spcAft>
                          <a:spcPct val="0"/>
                        </a:spcAft>
                        <a:buClrTx/>
                        <a:buSzTx/>
                        <a:buFontTx/>
                        <a:buNone/>
                        <a:tabLst/>
                      </a:pPr>
                      <a:r>
                        <a:rPr kumimoji="0" lang="fr-CA" sz="2800" b="0" i="0" u="sng" strike="noStrike" cap="none" normalizeH="0" baseline="0" dirty="0">
                          <a:ln>
                            <a:noFill/>
                          </a:ln>
                          <a:solidFill>
                            <a:srgbClr val="C00000"/>
                          </a:solidFill>
                          <a:effectLst/>
                          <a:latin typeface="Arial" charset="0"/>
                          <a:cs typeface="Arial" charset="0"/>
                        </a:rPr>
                        <a:t>L</a:t>
                      </a:r>
                      <a:r>
                        <a:rPr kumimoji="0" lang="fr-CA" sz="2800" b="0" i="0" u="sng" strike="noStrike" cap="none" normalizeH="0" baseline="0" dirty="0">
                          <a:ln>
                            <a:noFill/>
                          </a:ln>
                          <a:solidFill>
                            <a:srgbClr val="C00000"/>
                          </a:solidFill>
                          <a:effectLst/>
                          <a:latin typeface="Times New Roman"/>
                          <a:cs typeface="Arial" charset="0"/>
                        </a:rPr>
                        <a:t>’</a:t>
                      </a:r>
                      <a:r>
                        <a:rPr kumimoji="0" lang="fr-CA" sz="2800" b="0" i="0" u="sng" strike="noStrike" cap="none" normalizeH="0" baseline="0" dirty="0">
                          <a:ln>
                            <a:noFill/>
                          </a:ln>
                          <a:solidFill>
                            <a:srgbClr val="C00000"/>
                          </a:solidFill>
                          <a:effectLst/>
                          <a:latin typeface="Arial" charset="0"/>
                          <a:cs typeface="Arial" charset="0"/>
                        </a:rPr>
                        <a:t>assemblée:</a:t>
                      </a:r>
                    </a:p>
                    <a:p>
                      <a:pPr marL="0" marR="0" lvl="0" indent="0" algn="just" defTabSz="914400" rtl="0" eaLnBrk="1" fontAlgn="base" latinLnBrk="0" hangingPunct="1">
                        <a:lnSpc>
                          <a:spcPct val="100000"/>
                        </a:lnSpc>
                        <a:spcBef>
                          <a:spcPct val="20000"/>
                        </a:spcBef>
                        <a:spcAft>
                          <a:spcPct val="0"/>
                        </a:spcAft>
                        <a:buClrTx/>
                        <a:buSzTx/>
                        <a:buFontTx/>
                        <a:buNone/>
                        <a:tabLst/>
                      </a:pPr>
                      <a:r>
                        <a:rPr kumimoji="0" lang="fr-CA" sz="2800" b="0" i="0" u="none" strike="noStrike" cap="none" normalizeH="0" baseline="0" dirty="0">
                          <a:ln>
                            <a:noFill/>
                          </a:ln>
                          <a:solidFill>
                            <a:schemeClr val="tx1"/>
                          </a:solidFill>
                          <a:effectLst/>
                          <a:latin typeface="Arial" charset="0"/>
                          <a:cs typeface="Arial" charset="0"/>
                        </a:rPr>
                        <a:t>En vérité nous croyons.</a:t>
                      </a:r>
                      <a:endParaRPr kumimoji="0" lang="ar-EG" sz="2800" b="0" i="0" u="none" strike="noStrike" cap="none" normalizeH="0" baseline="0" dirty="0">
                        <a:ln>
                          <a:noFill/>
                        </a:ln>
                        <a:solidFill>
                          <a:schemeClr val="tx1"/>
                        </a:solidFill>
                        <a:effectLst/>
                        <a:latin typeface="Arial" charset="0"/>
                        <a:cs typeface="Arial" charset="0"/>
                      </a:endParaRPr>
                    </a:p>
                    <a:p>
                      <a:pPr marL="0" marR="0" lvl="0" indent="0" algn="just" defTabSz="914400" rtl="0" eaLnBrk="1" fontAlgn="base" latinLnBrk="0" hangingPunct="1">
                        <a:lnSpc>
                          <a:spcPct val="100000"/>
                        </a:lnSpc>
                        <a:spcBef>
                          <a:spcPct val="20000"/>
                        </a:spcBef>
                        <a:spcAft>
                          <a:spcPct val="0"/>
                        </a:spcAft>
                        <a:buClrTx/>
                        <a:buSzTx/>
                        <a:buFontTx/>
                        <a:buNone/>
                        <a:tabLst/>
                      </a:pPr>
                      <a:r>
                        <a:rPr kumimoji="0" lang="fr-CA" sz="2800" b="0" i="0" u="sng" strike="noStrike" cap="none" normalizeH="0" baseline="0" dirty="0">
                          <a:ln>
                            <a:noFill/>
                          </a:ln>
                          <a:solidFill>
                            <a:srgbClr val="C00000"/>
                          </a:solidFill>
                          <a:effectLst/>
                          <a:latin typeface="Arial" charset="0"/>
                          <a:cs typeface="Arial" charset="0"/>
                        </a:rPr>
                        <a:t>Prêtre:</a:t>
                      </a:r>
                      <a:endParaRPr kumimoji="0" lang="ar-EG" sz="2800" b="0" i="0" u="sng" strike="noStrike" cap="none" normalizeH="0" baseline="0" dirty="0">
                        <a:ln>
                          <a:noFill/>
                        </a:ln>
                        <a:solidFill>
                          <a:srgbClr val="C00000"/>
                        </a:solidFill>
                        <a:effectLst/>
                        <a:latin typeface="Arial" charset="0"/>
                        <a:cs typeface="Arial" charset="0"/>
                      </a:endParaRPr>
                    </a:p>
                    <a:p>
                      <a:pPr marL="0" marR="0" lvl="0" indent="0" algn="just" defTabSz="914400" rtl="0" eaLnBrk="1" fontAlgn="base" latinLnBrk="0" hangingPunct="1">
                        <a:lnSpc>
                          <a:spcPct val="100000"/>
                        </a:lnSpc>
                        <a:spcBef>
                          <a:spcPct val="20000"/>
                        </a:spcBef>
                        <a:spcAft>
                          <a:spcPct val="0"/>
                        </a:spcAft>
                        <a:buClrTx/>
                        <a:buSzTx/>
                        <a:buFontTx/>
                        <a:buNone/>
                        <a:tabLst/>
                      </a:pPr>
                      <a:r>
                        <a:rPr lang="fr-FR" sz="3200" dirty="0">
                          <a:solidFill>
                            <a:schemeClr val="tx1"/>
                          </a:solidFill>
                        </a:rPr>
                        <a:t>Il prit du pain dans Ses mains saintes, pures, parfaites, immaculées et vivifiantes. </a:t>
                      </a:r>
                    </a:p>
                    <a:p>
                      <a:pPr marL="0" marR="0" lvl="0" indent="0" algn="just" defTabSz="914400" rtl="0" eaLnBrk="1" fontAlgn="base" latinLnBrk="0" hangingPunct="1">
                        <a:lnSpc>
                          <a:spcPct val="100000"/>
                        </a:lnSpc>
                        <a:spcBef>
                          <a:spcPct val="20000"/>
                        </a:spcBef>
                        <a:spcAft>
                          <a:spcPct val="0"/>
                        </a:spcAft>
                        <a:buClrTx/>
                        <a:buSzTx/>
                        <a:buFontTx/>
                        <a:buNone/>
                        <a:tabLst/>
                      </a:pPr>
                      <a:endParaRPr kumimoji="0" lang="fr-CA" sz="2700" b="0" i="0" u="sng" strike="noStrike" cap="none" normalizeH="0" baseline="0" dirty="0">
                        <a:ln>
                          <a:noFill/>
                        </a:ln>
                        <a:solidFill>
                          <a:schemeClr val="tx1"/>
                        </a:solidFill>
                        <a:effectLst/>
                        <a:latin typeface="Arial" charset="0"/>
                        <a:cs typeface="Arial" charset="0"/>
                      </a:endParaRPr>
                    </a:p>
                    <a:p>
                      <a:pPr marL="0" marR="0" lvl="0" indent="0" algn="just" defTabSz="914400" rtl="0" eaLnBrk="1" fontAlgn="base" latinLnBrk="0" hangingPunct="1">
                        <a:lnSpc>
                          <a:spcPct val="100000"/>
                        </a:lnSpc>
                        <a:spcBef>
                          <a:spcPct val="20000"/>
                        </a:spcBef>
                        <a:spcAft>
                          <a:spcPct val="0"/>
                        </a:spcAft>
                        <a:buClrTx/>
                        <a:buSzTx/>
                        <a:buFontTx/>
                        <a:buNone/>
                        <a:tabLst/>
                      </a:pPr>
                      <a:r>
                        <a:rPr kumimoji="0" lang="fr-CA" sz="2800" b="0" i="0" u="sng" strike="noStrike" cap="none" normalizeH="0" baseline="0" dirty="0">
                          <a:ln>
                            <a:noFill/>
                          </a:ln>
                          <a:solidFill>
                            <a:srgbClr val="C00000"/>
                          </a:solidFill>
                          <a:effectLst/>
                          <a:latin typeface="Arial" charset="0"/>
                          <a:cs typeface="Arial" charset="0"/>
                        </a:rPr>
                        <a:t>L</a:t>
                      </a:r>
                      <a:r>
                        <a:rPr kumimoji="0" lang="fr-CA" sz="2800" b="0" i="0" u="sng" strike="noStrike" cap="none" normalizeH="0" baseline="0" dirty="0">
                          <a:ln>
                            <a:noFill/>
                          </a:ln>
                          <a:solidFill>
                            <a:srgbClr val="C00000"/>
                          </a:solidFill>
                          <a:effectLst/>
                          <a:latin typeface="Times New Roman"/>
                          <a:cs typeface="Arial" charset="0"/>
                        </a:rPr>
                        <a:t>’</a:t>
                      </a:r>
                      <a:r>
                        <a:rPr kumimoji="0" lang="fr-CA" sz="2800" b="0" i="0" u="sng" strike="noStrike" cap="none" normalizeH="0" baseline="0" dirty="0">
                          <a:ln>
                            <a:noFill/>
                          </a:ln>
                          <a:solidFill>
                            <a:srgbClr val="C00000"/>
                          </a:solidFill>
                          <a:effectLst/>
                          <a:latin typeface="Arial" charset="0"/>
                          <a:cs typeface="Arial" charset="0"/>
                        </a:rPr>
                        <a:t>assemblée: </a:t>
                      </a:r>
                    </a:p>
                    <a:p>
                      <a:pPr marL="0" marR="0" lvl="0" indent="0" algn="just" defTabSz="914400" rtl="0" eaLnBrk="1" fontAlgn="base" latinLnBrk="0" hangingPunct="1">
                        <a:lnSpc>
                          <a:spcPct val="100000"/>
                        </a:lnSpc>
                        <a:spcBef>
                          <a:spcPct val="20000"/>
                        </a:spcBef>
                        <a:spcAft>
                          <a:spcPct val="0"/>
                        </a:spcAft>
                        <a:buClrTx/>
                        <a:buSzTx/>
                        <a:buFontTx/>
                        <a:buNone/>
                        <a:tabLst/>
                      </a:pPr>
                      <a:r>
                        <a:rPr kumimoji="0" lang="fr-CA" sz="3200" b="0" i="0" u="none" strike="noStrike" cap="none" normalizeH="0" baseline="0" dirty="0">
                          <a:ln>
                            <a:noFill/>
                          </a:ln>
                          <a:solidFill>
                            <a:schemeClr val="tx1"/>
                          </a:solidFill>
                          <a:effectLst/>
                          <a:latin typeface="Arial" charset="0"/>
                          <a:cs typeface="Arial" charset="0"/>
                        </a:rPr>
                        <a:t>Nous croyons que cela est en vérité.  Amen.</a:t>
                      </a:r>
                    </a:p>
                  </a:txBody>
                  <a:tcPr marL="121920" marR="121920" horzOverflow="overflow">
                    <a:lnL>
                      <a:noFill/>
                    </a:lnL>
                    <a:lnR>
                      <a:noFill/>
                    </a:lnR>
                    <a:lnT cap="flat">
                      <a:noFill/>
                    </a:lnT>
                    <a:lnB cap="flat">
                      <a:noFill/>
                    </a:lnB>
                    <a:lnTlToBr>
                      <a:noFill/>
                    </a:lnTlToBr>
                    <a:lnBlToTr>
                      <a:noFill/>
                    </a:lnBlToTr>
                    <a:noFill/>
                  </a:tcPr>
                </a:tc>
                <a:tc>
                  <a:txBody>
                    <a:bodyPr/>
                    <a:lstStyle/>
                    <a:p>
                      <a:pPr marL="0" marR="0" lvl="0" indent="0" algn="just" defTabSz="914400" rtl="1" eaLnBrk="1" fontAlgn="base" latinLnBrk="0" hangingPunct="1">
                        <a:lnSpc>
                          <a:spcPct val="100000"/>
                        </a:lnSpc>
                        <a:spcBef>
                          <a:spcPct val="20000"/>
                        </a:spcBef>
                        <a:spcAft>
                          <a:spcPct val="0"/>
                        </a:spcAft>
                        <a:buClrTx/>
                        <a:buSzTx/>
                        <a:buFontTx/>
                        <a:buNone/>
                        <a:tabLst/>
                      </a:pPr>
                      <a:r>
                        <a:rPr kumimoji="0" lang="ar-SA" sz="2800" b="0" i="0" u="sng" strike="noStrike" cap="none" normalizeH="0" baseline="0" dirty="0">
                          <a:ln>
                            <a:noFill/>
                          </a:ln>
                          <a:solidFill>
                            <a:srgbClr val="C00000"/>
                          </a:solidFill>
                          <a:effectLst/>
                          <a:latin typeface="Arial" charset="0"/>
                          <a:cs typeface="Arial" charset="0"/>
                        </a:rPr>
                        <a:t>الشعب:</a:t>
                      </a:r>
                      <a:endParaRPr kumimoji="0" lang="ar-EG" sz="2800" b="0" i="0" u="sng" strike="noStrike" cap="none" normalizeH="0" baseline="0" dirty="0">
                        <a:ln>
                          <a:noFill/>
                        </a:ln>
                        <a:solidFill>
                          <a:srgbClr val="C00000"/>
                        </a:solidFill>
                        <a:effectLst/>
                        <a:latin typeface="Arial" charset="0"/>
                        <a:cs typeface="Arial" charset="0"/>
                      </a:endParaRPr>
                    </a:p>
                    <a:p>
                      <a:pPr marL="0" marR="0" lvl="0" indent="0" algn="just" defTabSz="914400" rtl="1" eaLnBrk="1" fontAlgn="base" latinLnBrk="0" hangingPunct="1">
                        <a:lnSpc>
                          <a:spcPct val="100000"/>
                        </a:lnSpc>
                        <a:spcBef>
                          <a:spcPct val="20000"/>
                        </a:spcBef>
                        <a:spcAft>
                          <a:spcPct val="0"/>
                        </a:spcAft>
                        <a:buClrTx/>
                        <a:buSzTx/>
                        <a:buFontTx/>
                        <a:buNone/>
                        <a:tabLst/>
                      </a:pPr>
                      <a:r>
                        <a:rPr kumimoji="0" lang="ar-SA" sz="3200" b="0" i="0" u="none" strike="noStrike" cap="none" normalizeH="0" baseline="0" dirty="0">
                          <a:ln>
                            <a:noFill/>
                          </a:ln>
                          <a:solidFill>
                            <a:schemeClr val="tx1"/>
                          </a:solidFill>
                          <a:effectLst/>
                          <a:latin typeface="Arial" charset="0"/>
                          <a:cs typeface="Arial" pitchFamily="34" charset="0"/>
                        </a:rPr>
                        <a:t>نؤمن</a:t>
                      </a:r>
                      <a:r>
                        <a:rPr kumimoji="0" lang="fr-FR" sz="3200" b="0" i="0" u="none" strike="noStrike" cap="none" normalizeH="0" baseline="0" dirty="0">
                          <a:ln>
                            <a:noFill/>
                          </a:ln>
                          <a:solidFill>
                            <a:schemeClr val="tx1"/>
                          </a:solidFill>
                          <a:effectLst/>
                          <a:latin typeface="Arial" charset="0"/>
                          <a:cs typeface="Arial" pitchFamily="34" charset="0"/>
                        </a:rPr>
                        <a:t>.</a:t>
                      </a:r>
                      <a:endParaRPr kumimoji="0" lang="fr-FR" sz="2000" b="0" i="0" u="sng" strike="noStrike" cap="none" normalizeH="0" baseline="0" dirty="0">
                        <a:ln>
                          <a:noFill/>
                        </a:ln>
                        <a:solidFill>
                          <a:schemeClr val="tx1"/>
                        </a:solidFill>
                        <a:effectLst/>
                        <a:latin typeface="Arial" charset="0"/>
                        <a:cs typeface="Arial" charset="0"/>
                      </a:endParaRPr>
                    </a:p>
                    <a:p>
                      <a:pPr marL="0" marR="0" lvl="0" indent="0" algn="just" defTabSz="914400" rtl="1" eaLnBrk="1" fontAlgn="base" latinLnBrk="0" hangingPunct="1">
                        <a:lnSpc>
                          <a:spcPct val="100000"/>
                        </a:lnSpc>
                        <a:spcBef>
                          <a:spcPct val="20000"/>
                        </a:spcBef>
                        <a:spcAft>
                          <a:spcPct val="0"/>
                        </a:spcAft>
                        <a:buClrTx/>
                        <a:buSzTx/>
                        <a:buFontTx/>
                        <a:buNone/>
                        <a:tabLst/>
                      </a:pPr>
                      <a:r>
                        <a:rPr kumimoji="0" lang="ar-EG" sz="2800" b="0" i="0" u="sng" strike="noStrike" cap="none" normalizeH="0" baseline="0" dirty="0">
                          <a:ln>
                            <a:noFill/>
                          </a:ln>
                          <a:solidFill>
                            <a:srgbClr val="C00000"/>
                          </a:solidFill>
                          <a:effectLst/>
                          <a:latin typeface="Arial" charset="0"/>
                          <a:cs typeface="Arial" charset="0"/>
                        </a:rPr>
                        <a:t>الكاهن:</a:t>
                      </a:r>
                    </a:p>
                    <a:p>
                      <a:pPr marL="0" marR="0" lvl="0" indent="0" algn="just" defTabSz="914400" rtl="1" eaLnBrk="1" fontAlgn="base" latinLnBrk="0" hangingPunct="1">
                        <a:lnSpc>
                          <a:spcPct val="100000"/>
                        </a:lnSpc>
                        <a:spcBef>
                          <a:spcPct val="20000"/>
                        </a:spcBef>
                        <a:spcAft>
                          <a:spcPct val="0"/>
                        </a:spcAft>
                        <a:buClrTx/>
                        <a:buSzTx/>
                        <a:buFontTx/>
                        <a:buNone/>
                        <a:tabLst/>
                      </a:pPr>
                      <a:r>
                        <a:rPr kumimoji="0" lang="ar-SA" sz="3200" b="0" i="0" u="none" strike="noStrike" cap="none" normalizeH="0" baseline="0" dirty="0">
                          <a:ln>
                            <a:noFill/>
                          </a:ln>
                          <a:solidFill>
                            <a:schemeClr val="tx1"/>
                          </a:solidFill>
                          <a:effectLst/>
                          <a:latin typeface="Arial" charset="0"/>
                          <a:cs typeface="Arial" pitchFamily="34" charset="0"/>
                        </a:rPr>
                        <a:t>أخَذ خُبزاً</a:t>
                      </a:r>
                      <a:r>
                        <a:rPr kumimoji="0" lang="en-US" sz="3200" b="0" i="0" u="none" strike="noStrike" cap="none" normalizeH="0" baseline="0" dirty="0">
                          <a:ln>
                            <a:noFill/>
                          </a:ln>
                          <a:solidFill>
                            <a:schemeClr val="tx1"/>
                          </a:solidFill>
                          <a:effectLst/>
                          <a:latin typeface="Arial" charset="0"/>
                          <a:cs typeface="Arial" pitchFamily="34" charset="0"/>
                        </a:rPr>
                        <a:t> </a:t>
                      </a:r>
                      <a:r>
                        <a:rPr kumimoji="0" lang="ar-SA" sz="3200" b="0" i="0" u="none" strike="noStrike" cap="none" normalizeH="0" baseline="0" dirty="0">
                          <a:ln>
                            <a:noFill/>
                          </a:ln>
                          <a:solidFill>
                            <a:schemeClr val="tx1"/>
                          </a:solidFill>
                          <a:effectLst/>
                          <a:latin typeface="Arial" charset="0"/>
                          <a:cs typeface="Arial" pitchFamily="34" charset="0"/>
                        </a:rPr>
                        <a:t>على يَدَيهِ الطاهرتين اللتين بلا عَيبٍ ولا دنسٍ</a:t>
                      </a:r>
                      <a:r>
                        <a:rPr kumimoji="0" lang="ar-EG" sz="3200" b="0" i="0" u="none" strike="noStrike" cap="none" normalizeH="0" baseline="0" dirty="0">
                          <a:ln>
                            <a:noFill/>
                          </a:ln>
                          <a:solidFill>
                            <a:schemeClr val="tx1"/>
                          </a:solidFill>
                          <a:effectLst/>
                          <a:latin typeface="Arial" charset="0"/>
                          <a:cs typeface="Arial" pitchFamily="34" charset="0"/>
                        </a:rPr>
                        <a:t> </a:t>
                      </a:r>
                      <a:r>
                        <a:rPr kumimoji="0" lang="ar-SA" sz="3200" b="0" i="0" u="none" strike="noStrike" cap="none" normalizeH="0" baseline="0" dirty="0">
                          <a:ln>
                            <a:noFill/>
                          </a:ln>
                          <a:solidFill>
                            <a:schemeClr val="tx1"/>
                          </a:solidFill>
                          <a:effectLst/>
                          <a:latin typeface="Arial" charset="0"/>
                          <a:cs typeface="Arial" pitchFamily="34" charset="0"/>
                        </a:rPr>
                        <a:t>الطوباويتين المحييتين</a:t>
                      </a:r>
                      <a:r>
                        <a:rPr kumimoji="0" lang="ar-EG" sz="3200" b="0" i="0" u="none" strike="noStrike" cap="none" normalizeH="0" baseline="0" dirty="0">
                          <a:ln>
                            <a:noFill/>
                          </a:ln>
                          <a:solidFill>
                            <a:schemeClr val="tx1"/>
                          </a:solidFill>
                          <a:effectLst/>
                          <a:latin typeface="Arial" charset="0"/>
                          <a:cs typeface="Arial" charset="0"/>
                        </a:rPr>
                        <a:t>.</a:t>
                      </a:r>
                      <a:endParaRPr kumimoji="0" lang="ar-EG" sz="3200" b="0" i="0" u="sng" strike="noStrike" cap="none" normalizeH="0" baseline="0" dirty="0">
                        <a:ln>
                          <a:noFill/>
                        </a:ln>
                        <a:solidFill>
                          <a:schemeClr val="tx1"/>
                        </a:solidFill>
                        <a:effectLst/>
                        <a:latin typeface="Arial" charset="0"/>
                        <a:cs typeface="Arial" charset="0"/>
                      </a:endParaRPr>
                    </a:p>
                    <a:p>
                      <a:pPr marL="0" marR="0" lvl="0" indent="0" algn="just" defTabSz="914400" rtl="1" eaLnBrk="1" fontAlgn="base" latinLnBrk="0" hangingPunct="1">
                        <a:lnSpc>
                          <a:spcPct val="100000"/>
                        </a:lnSpc>
                        <a:spcBef>
                          <a:spcPct val="20000"/>
                        </a:spcBef>
                        <a:spcAft>
                          <a:spcPct val="0"/>
                        </a:spcAft>
                        <a:buClrTx/>
                        <a:buSzTx/>
                        <a:buFontTx/>
                        <a:buNone/>
                        <a:tabLst/>
                      </a:pPr>
                      <a:endParaRPr kumimoji="0" lang="fr-FR" sz="2800" b="0" i="0" u="sng" strike="noStrike" cap="none" normalizeH="0" baseline="0" dirty="0">
                        <a:ln>
                          <a:noFill/>
                        </a:ln>
                        <a:solidFill>
                          <a:schemeClr val="tx1"/>
                        </a:solidFill>
                        <a:effectLst/>
                        <a:latin typeface="Arial" charset="0"/>
                        <a:cs typeface="Arial" charset="0"/>
                      </a:endParaRPr>
                    </a:p>
                    <a:p>
                      <a:pPr marL="0" marR="0" lvl="0" indent="0" algn="just" defTabSz="914400" rtl="1" eaLnBrk="1" fontAlgn="base" latinLnBrk="0" hangingPunct="1">
                        <a:lnSpc>
                          <a:spcPct val="100000"/>
                        </a:lnSpc>
                        <a:spcBef>
                          <a:spcPct val="20000"/>
                        </a:spcBef>
                        <a:spcAft>
                          <a:spcPct val="0"/>
                        </a:spcAft>
                        <a:buClrTx/>
                        <a:buSzTx/>
                        <a:buFontTx/>
                        <a:buNone/>
                        <a:tabLst/>
                      </a:pPr>
                      <a:r>
                        <a:rPr kumimoji="0" lang="ar-SA" sz="2800" b="0" i="0" u="sng" strike="noStrike" cap="none" normalizeH="0" baseline="0" dirty="0">
                          <a:ln>
                            <a:noFill/>
                          </a:ln>
                          <a:solidFill>
                            <a:srgbClr val="C00000"/>
                          </a:solidFill>
                          <a:effectLst/>
                          <a:latin typeface="Arial" charset="0"/>
                          <a:cs typeface="Arial" charset="0"/>
                        </a:rPr>
                        <a:t>الشعب:</a:t>
                      </a:r>
                    </a:p>
                    <a:p>
                      <a:pPr marL="0" marR="0" lvl="0" indent="0" algn="just" defTabSz="914400" rtl="1" eaLnBrk="1" fontAlgn="base" latinLnBrk="0" hangingPunct="1">
                        <a:lnSpc>
                          <a:spcPct val="100000"/>
                        </a:lnSpc>
                        <a:spcBef>
                          <a:spcPct val="20000"/>
                        </a:spcBef>
                        <a:spcAft>
                          <a:spcPct val="0"/>
                        </a:spcAft>
                        <a:buClrTx/>
                        <a:buSzTx/>
                        <a:buFontTx/>
                        <a:buNone/>
                        <a:tabLst/>
                      </a:pPr>
                      <a:r>
                        <a:rPr kumimoji="0" lang="ar-SA" sz="3200" b="0" i="0" u="none" strike="noStrike" cap="none" normalizeH="0" baseline="0" dirty="0">
                          <a:ln>
                            <a:noFill/>
                          </a:ln>
                          <a:solidFill>
                            <a:schemeClr val="tx1"/>
                          </a:solidFill>
                          <a:effectLst/>
                          <a:latin typeface="Arial" charset="0"/>
                          <a:cs typeface="Arial" pitchFamily="34" charset="0"/>
                        </a:rPr>
                        <a:t>نؤمن أن هذا هو بالحقيقة آمين.</a:t>
                      </a:r>
                      <a:r>
                        <a:rPr kumimoji="0" lang="en-US" sz="3200" b="0" i="0" u="none" strike="noStrike" cap="none" normalizeH="0" baseline="0" dirty="0">
                          <a:ln>
                            <a:noFill/>
                          </a:ln>
                          <a:solidFill>
                            <a:schemeClr val="tx1"/>
                          </a:solidFill>
                          <a:effectLst/>
                          <a:latin typeface="Arial" charset="0"/>
                          <a:cs typeface="Arial" pitchFamily="34" charset="0"/>
                        </a:rPr>
                        <a:t> </a:t>
                      </a:r>
                      <a:endParaRPr kumimoji="0" lang="en-US" sz="3200" b="0" i="0" u="none" strike="noStrike" cap="none" normalizeH="0" baseline="0" dirty="0">
                        <a:ln>
                          <a:noFill/>
                        </a:ln>
                        <a:solidFill>
                          <a:schemeClr val="tx1"/>
                        </a:solidFill>
                        <a:effectLst/>
                        <a:latin typeface="Arial" charset="0"/>
                        <a:cs typeface="Arial" charset="0"/>
                      </a:endParaRPr>
                    </a:p>
                  </a:txBody>
                  <a:tcPr marL="121920" marR="121920" horzOverflow="overflow">
                    <a:lnL>
                      <a:noFill/>
                    </a:lnL>
                    <a:lnR cap="flat">
                      <a:noFill/>
                    </a:lnR>
                    <a:lnT cap="flat">
                      <a:noFill/>
                    </a:lnT>
                    <a:lnB cap="flat">
                      <a:noFill/>
                    </a:lnB>
                    <a:lnTlToBr>
                      <a:noFill/>
                    </a:lnTlToBr>
                    <a:lnBlToTr>
                      <a:noFill/>
                    </a:lnBlToTr>
                    <a:noFill/>
                  </a:tcPr>
                </a:tc>
                <a:extLst>
                  <a:ext uri="{0D108BD9-81ED-4DB2-BD59-A6C34878D82A}">
                    <a16:rowId xmlns:a16="http://schemas.microsoft.com/office/drawing/2014/main" val="10000"/>
                  </a:ext>
                </a:extLst>
              </a:tr>
            </a:tbl>
          </a:graphicData>
        </a:graphic>
      </p:graphicFrame>
    </p:spTree>
  </p:cSld>
  <p:clrMapOvr>
    <a:masterClrMapping/>
  </p:clrMapOvr>
  <p:transition/>
</p:sld>
</file>

<file path=ppt/slides/slide8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Footer Placeholder 4"/>
          <p:cNvSpPr>
            <a:spLocks noGrp="1"/>
          </p:cNvSpPr>
          <p:nvPr>
            <p:ph type="ftr" sz="quarter" idx="10"/>
          </p:nvPr>
        </p:nvSpPr>
        <p:spPr bwMode="auto">
          <a:xfrm>
            <a:off x="0" y="6553200"/>
            <a:ext cx="12192000" cy="304800"/>
          </a:xfrm>
          <a:prstGeom prst="rect">
            <a:avLst/>
          </a:prstGeom>
          <a:noFill/>
          <a:ln w="9525">
            <a:noFill/>
            <a:miter lim="800000"/>
            <a:headEnd/>
            <a:tailEnd/>
          </a:ln>
          <a:effectLst/>
        </p:spPr>
        <p:txBody>
          <a:bodyPr vert="horz" wrap="square" lIns="121920" tIns="60960" rIns="121920" bIns="60960" numCol="1" rtlCol="0" anchor="t" anchorCtr="0" compatLnSpc="1">
            <a:prstTxWarp prst="textNoShape">
              <a:avLst/>
            </a:prstTxWarp>
          </a:bodyPr>
          <a:lstStyle>
            <a:defPPr>
              <a:defRPr lang="en-US"/>
            </a:defPPr>
            <a:lvl1pPr algn="l" rtl="0" fontAlgn="base">
              <a:spcBef>
                <a:spcPct val="0"/>
              </a:spcBef>
              <a:spcAft>
                <a:spcPct val="0"/>
              </a:spcAft>
              <a:defRPr sz="1067" b="1" kern="1200">
                <a:solidFill>
                  <a:srgbClr val="FF3300"/>
                </a:solidFill>
                <a:latin typeface="+mj-lt"/>
                <a:ea typeface="+mn-ea"/>
                <a:cs typeface="Arial" charset="0"/>
              </a:defRPr>
            </a:lvl1pPr>
            <a:lvl2pPr marL="609585" algn="l" rtl="0" fontAlgn="base">
              <a:spcBef>
                <a:spcPct val="20000"/>
              </a:spcBef>
              <a:spcAft>
                <a:spcPct val="0"/>
              </a:spcAft>
              <a:defRPr sz="4800" kern="1200">
                <a:solidFill>
                  <a:schemeClr val="tx1"/>
                </a:solidFill>
                <a:latin typeface="Coptic" pitchFamily="2" charset="0"/>
                <a:ea typeface="+mn-ea"/>
                <a:cs typeface="Arial" charset="0"/>
              </a:defRPr>
            </a:lvl2pPr>
            <a:lvl3pPr marL="1219170" algn="l" rtl="0" fontAlgn="base">
              <a:spcBef>
                <a:spcPct val="20000"/>
              </a:spcBef>
              <a:spcAft>
                <a:spcPct val="0"/>
              </a:spcAft>
              <a:defRPr sz="4800" kern="1200">
                <a:solidFill>
                  <a:schemeClr val="tx1"/>
                </a:solidFill>
                <a:latin typeface="Coptic" pitchFamily="2" charset="0"/>
                <a:ea typeface="+mn-ea"/>
                <a:cs typeface="Arial" charset="0"/>
              </a:defRPr>
            </a:lvl3pPr>
            <a:lvl4pPr marL="1828754" algn="l" rtl="0" fontAlgn="base">
              <a:spcBef>
                <a:spcPct val="20000"/>
              </a:spcBef>
              <a:spcAft>
                <a:spcPct val="0"/>
              </a:spcAft>
              <a:defRPr sz="4800" kern="1200">
                <a:solidFill>
                  <a:schemeClr val="tx1"/>
                </a:solidFill>
                <a:latin typeface="Coptic" pitchFamily="2" charset="0"/>
                <a:ea typeface="+mn-ea"/>
                <a:cs typeface="Arial" charset="0"/>
              </a:defRPr>
            </a:lvl4pPr>
            <a:lvl5pPr marL="2438339" algn="l" rtl="0" fontAlgn="base">
              <a:spcBef>
                <a:spcPct val="20000"/>
              </a:spcBef>
              <a:spcAft>
                <a:spcPct val="0"/>
              </a:spcAft>
              <a:defRPr sz="4800" kern="1200">
                <a:solidFill>
                  <a:schemeClr val="tx1"/>
                </a:solidFill>
                <a:latin typeface="Coptic" pitchFamily="2" charset="0"/>
                <a:ea typeface="+mn-ea"/>
                <a:cs typeface="Arial" charset="0"/>
              </a:defRPr>
            </a:lvl5pPr>
            <a:lvl6pPr marL="3047924" algn="l" defTabSz="1219170" rtl="0" eaLnBrk="1" latinLnBrk="0" hangingPunct="1">
              <a:defRPr sz="4800" kern="1200">
                <a:solidFill>
                  <a:schemeClr val="tx1"/>
                </a:solidFill>
                <a:latin typeface="Coptic" pitchFamily="2" charset="0"/>
                <a:ea typeface="+mn-ea"/>
                <a:cs typeface="Arial" charset="0"/>
              </a:defRPr>
            </a:lvl6pPr>
            <a:lvl7pPr marL="3657509" algn="l" defTabSz="1219170" rtl="0" eaLnBrk="1" latinLnBrk="0" hangingPunct="1">
              <a:defRPr sz="4800" kern="1200">
                <a:solidFill>
                  <a:schemeClr val="tx1"/>
                </a:solidFill>
                <a:latin typeface="Coptic" pitchFamily="2" charset="0"/>
                <a:ea typeface="+mn-ea"/>
                <a:cs typeface="Arial" charset="0"/>
              </a:defRPr>
            </a:lvl7pPr>
            <a:lvl8pPr marL="4267093" algn="l" defTabSz="1219170" rtl="0" eaLnBrk="1" latinLnBrk="0" hangingPunct="1">
              <a:defRPr sz="4800" kern="1200">
                <a:solidFill>
                  <a:schemeClr val="tx1"/>
                </a:solidFill>
                <a:latin typeface="Coptic" pitchFamily="2" charset="0"/>
                <a:ea typeface="+mn-ea"/>
                <a:cs typeface="Arial" charset="0"/>
              </a:defRPr>
            </a:lvl8pPr>
            <a:lvl9pPr marL="4876678" algn="l" defTabSz="1219170" rtl="0" eaLnBrk="1" latinLnBrk="0" hangingPunct="1">
              <a:defRPr sz="4800" kern="1200">
                <a:solidFill>
                  <a:schemeClr val="tx1"/>
                </a:solidFill>
                <a:latin typeface="Coptic" pitchFamily="2" charset="0"/>
                <a:ea typeface="+mn-ea"/>
                <a:cs typeface="Arial" charset="0"/>
              </a:defRPr>
            </a:lvl9pPr>
          </a:lstStyle>
          <a:p>
            <a:r>
              <a:rPr lang="en-US" sz="1867"/>
              <a:t>			</a:t>
            </a:r>
            <a:endParaRPr lang="en-US" sz="1867" b="0" dirty="0">
              <a:solidFill>
                <a:schemeClr val="tx1"/>
              </a:solidFill>
            </a:endParaRPr>
          </a:p>
        </p:txBody>
      </p:sp>
      <p:graphicFrame>
        <p:nvGraphicFramePr>
          <p:cNvPr id="7656641" name="Group 193"/>
          <p:cNvGraphicFramePr>
            <a:graphicFrameLocks noGrp="1"/>
          </p:cNvGraphicFramePr>
          <p:nvPr>
            <p:extLst>
              <p:ext uri="{D42A27DB-BD31-4B8C-83A1-F6EECF244321}">
                <p14:modId xmlns:p14="http://schemas.microsoft.com/office/powerpoint/2010/main" val="205330086"/>
              </p:ext>
            </p:extLst>
          </p:nvPr>
        </p:nvGraphicFramePr>
        <p:xfrm>
          <a:off x="335361" y="423672"/>
          <a:ext cx="11449272" cy="5846064"/>
        </p:xfrm>
        <a:graphic>
          <a:graphicData uri="http://schemas.openxmlformats.org/drawingml/2006/table">
            <a:tbl>
              <a:tblPr/>
              <a:tblGrid>
                <a:gridCol w="4011562">
                  <a:extLst>
                    <a:ext uri="{9D8B030D-6E8A-4147-A177-3AD203B41FA5}">
                      <a16:colId xmlns:a16="http://schemas.microsoft.com/office/drawing/2014/main" val="20000"/>
                    </a:ext>
                  </a:extLst>
                </a:gridCol>
                <a:gridCol w="3967118">
                  <a:extLst>
                    <a:ext uri="{9D8B030D-6E8A-4147-A177-3AD203B41FA5}">
                      <a16:colId xmlns:a16="http://schemas.microsoft.com/office/drawing/2014/main" val="20001"/>
                    </a:ext>
                  </a:extLst>
                </a:gridCol>
                <a:gridCol w="3470592">
                  <a:extLst>
                    <a:ext uri="{9D8B030D-6E8A-4147-A177-3AD203B41FA5}">
                      <a16:colId xmlns:a16="http://schemas.microsoft.com/office/drawing/2014/main" val="20002"/>
                    </a:ext>
                  </a:extLst>
                </a:gridCol>
              </a:tblGrid>
              <a:tr h="5597616">
                <a:tc>
                  <a:txBody>
                    <a:bodyPr/>
                    <a:lstStyle/>
                    <a:p>
                      <a:pPr marL="0" marR="0" lvl="0" indent="0" algn="just" defTabSz="914400" rtl="0" eaLnBrk="1" fontAlgn="base" latinLnBrk="0" hangingPunct="1">
                        <a:lnSpc>
                          <a:spcPct val="100000"/>
                        </a:lnSpc>
                        <a:spcBef>
                          <a:spcPct val="20000"/>
                        </a:spcBef>
                        <a:spcAft>
                          <a:spcPct val="0"/>
                        </a:spcAft>
                        <a:buClrTx/>
                        <a:buSzTx/>
                        <a:buFontTx/>
                        <a:buNone/>
                        <a:tabLst/>
                      </a:pPr>
                      <a:r>
                        <a:rPr kumimoji="0" lang="fr-FR" sz="2700" b="0" i="0" u="sng" strike="noStrike" cap="none" normalizeH="0" baseline="0" dirty="0">
                          <a:ln>
                            <a:noFill/>
                          </a:ln>
                          <a:solidFill>
                            <a:schemeClr val="tx1"/>
                          </a:solidFill>
                          <a:effectLst/>
                          <a:latin typeface="Coptic1" pitchFamily="2" charset="0"/>
                          <a:cs typeface="Arial" charset="0"/>
                        </a:rPr>
                        <a:t>Piou/b:</a:t>
                      </a:r>
                      <a:endParaRPr kumimoji="0" lang="ar-EG" sz="2700" b="0" i="0" u="sng" strike="noStrike" cap="none" normalizeH="0" baseline="0" dirty="0">
                        <a:ln>
                          <a:noFill/>
                        </a:ln>
                        <a:solidFill>
                          <a:schemeClr val="tx1"/>
                        </a:solidFill>
                        <a:effectLst/>
                        <a:latin typeface="Coptic1" pitchFamily="2" charset="0"/>
                        <a:cs typeface="Arial" charset="0"/>
                      </a:endParaRPr>
                    </a:p>
                    <a:p>
                      <a:pPr marL="0" marR="0" lvl="0" indent="0" algn="just" defTabSz="914400" rtl="0" eaLnBrk="1" fontAlgn="base" latinLnBrk="0" hangingPunct="1">
                        <a:lnSpc>
                          <a:spcPct val="100000"/>
                        </a:lnSpc>
                        <a:spcBef>
                          <a:spcPct val="20000"/>
                        </a:spcBef>
                        <a:spcAft>
                          <a:spcPct val="0"/>
                        </a:spcAft>
                        <a:buClrTx/>
                        <a:buSzTx/>
                        <a:buFontTx/>
                        <a:buNone/>
                        <a:tabLst/>
                      </a:pPr>
                      <a:r>
                        <a:rPr kumimoji="0" lang="en-US" sz="3700" b="0" i="0" u="none" strike="noStrike" cap="none" normalizeH="0" baseline="0" dirty="0" err="1">
                          <a:ln>
                            <a:noFill/>
                          </a:ln>
                          <a:solidFill>
                            <a:schemeClr val="tx1"/>
                          </a:solidFill>
                          <a:effectLst/>
                          <a:latin typeface="Coptic1" pitchFamily="2" charset="0"/>
                          <a:cs typeface="Arial" charset="0"/>
                        </a:rPr>
                        <a:t>Afjoust</a:t>
                      </a:r>
                      <a:r>
                        <a:rPr kumimoji="0" lang="en-US" sz="3700" b="0" i="0" u="none" strike="noStrike" cap="none" normalizeH="0" baseline="0" dirty="0">
                          <a:ln>
                            <a:noFill/>
                          </a:ln>
                          <a:solidFill>
                            <a:schemeClr val="tx1"/>
                          </a:solidFill>
                          <a:effectLst/>
                          <a:latin typeface="Coptic1" pitchFamily="2" charset="0"/>
                          <a:cs typeface="Arial" charset="0"/>
                        </a:rPr>
                        <a:t> </a:t>
                      </a:r>
                      <a:r>
                        <a:rPr kumimoji="0" lang="en-US" sz="3700" b="0" i="0" u="none" strike="noStrike" cap="none" normalizeH="0" baseline="0" dirty="0" err="1">
                          <a:ln>
                            <a:noFill/>
                          </a:ln>
                          <a:solidFill>
                            <a:schemeClr val="tx1"/>
                          </a:solidFill>
                          <a:effectLst/>
                          <a:latin typeface="Coptic1" pitchFamily="2" charset="0"/>
                          <a:cs typeface="Arial" charset="0"/>
                        </a:rPr>
                        <a:t>e~p~swi</a:t>
                      </a:r>
                      <a:r>
                        <a:rPr kumimoji="0" lang="en-US" sz="3700" b="0" i="0" u="none" strike="noStrike" cap="none" normalizeH="0" baseline="0" dirty="0">
                          <a:ln>
                            <a:noFill/>
                          </a:ln>
                          <a:solidFill>
                            <a:schemeClr val="tx1"/>
                          </a:solidFill>
                          <a:effectLst/>
                          <a:latin typeface="Coptic1" pitchFamily="2" charset="0"/>
                          <a:cs typeface="Arial" charset="0"/>
                        </a:rPr>
                        <a:t> </a:t>
                      </a:r>
                      <a:r>
                        <a:rPr kumimoji="0" lang="en-US" sz="3700" b="0" i="0" u="none" strike="noStrike" cap="none" normalizeH="0" baseline="0" dirty="0" err="1">
                          <a:ln>
                            <a:noFill/>
                          </a:ln>
                          <a:solidFill>
                            <a:schemeClr val="tx1"/>
                          </a:solidFill>
                          <a:effectLst/>
                          <a:latin typeface="Coptic1" pitchFamily="2" charset="0"/>
                          <a:cs typeface="Arial" charset="0"/>
                        </a:rPr>
                        <a:t>e~t~ve</a:t>
                      </a:r>
                      <a:r>
                        <a:rPr kumimoji="0" lang="en-US" sz="3700" b="0" i="0" u="none" strike="noStrike" cap="none" normalizeH="0" baseline="0" dirty="0">
                          <a:ln>
                            <a:noFill/>
                          </a:ln>
                          <a:solidFill>
                            <a:schemeClr val="tx1"/>
                          </a:solidFill>
                          <a:effectLst/>
                          <a:latin typeface="Coptic1" pitchFamily="2" charset="0"/>
                          <a:cs typeface="Arial" charset="0"/>
                        </a:rPr>
                        <a:t> </a:t>
                      </a:r>
                      <a:r>
                        <a:rPr kumimoji="0" lang="en-US" sz="3700" b="0" i="0" u="none" strike="noStrike" cap="none" normalizeH="0" baseline="0" dirty="0" err="1">
                          <a:ln>
                            <a:noFill/>
                          </a:ln>
                          <a:solidFill>
                            <a:schemeClr val="tx1"/>
                          </a:solidFill>
                          <a:effectLst/>
                          <a:latin typeface="Coptic1" pitchFamily="2" charset="0"/>
                          <a:cs typeface="Arial" charset="0"/>
                        </a:rPr>
                        <a:t>harok</a:t>
                      </a:r>
                      <a:r>
                        <a:rPr kumimoji="0" lang="en-US" sz="3700" b="0" i="0" u="none" strike="noStrike" cap="none" normalizeH="0" baseline="0" dirty="0">
                          <a:ln>
                            <a:noFill/>
                          </a:ln>
                          <a:solidFill>
                            <a:schemeClr val="tx1"/>
                          </a:solidFill>
                          <a:effectLst/>
                          <a:latin typeface="Coptic1" pitchFamily="2" charset="0"/>
                          <a:cs typeface="Arial" charset="0"/>
                        </a:rPr>
                        <a:t>: v/</a:t>
                      </a:r>
                      <a:r>
                        <a:rPr kumimoji="0" lang="en-US" sz="3700" b="0" i="0" u="none" strike="noStrike" cap="none" normalizeH="0" baseline="0" dirty="0" err="1">
                          <a:ln>
                            <a:noFill/>
                          </a:ln>
                          <a:solidFill>
                            <a:schemeClr val="tx1"/>
                          </a:solidFill>
                          <a:effectLst/>
                          <a:latin typeface="Coptic1" pitchFamily="2" charset="0"/>
                          <a:cs typeface="Arial" charset="0"/>
                        </a:rPr>
                        <a:t>e~te</a:t>
                      </a:r>
                      <a:r>
                        <a:rPr kumimoji="0" lang="en-US" sz="3700" b="0" i="0" u="none" strike="noStrike" cap="none" normalizeH="0" baseline="0" dirty="0">
                          <a:ln>
                            <a:noFill/>
                          </a:ln>
                          <a:solidFill>
                            <a:schemeClr val="tx1"/>
                          </a:solidFill>
                          <a:effectLst/>
                          <a:latin typeface="Coptic1" pitchFamily="2" charset="0"/>
                          <a:cs typeface="Arial" charset="0"/>
                        </a:rPr>
                        <a:t> </a:t>
                      </a:r>
                      <a:r>
                        <a:rPr kumimoji="0" lang="en-US" sz="3700" b="0" i="0" u="none" strike="noStrike" cap="none" normalizeH="0" baseline="0" dirty="0" err="1">
                          <a:ln>
                            <a:noFill/>
                          </a:ln>
                          <a:solidFill>
                            <a:schemeClr val="tx1"/>
                          </a:solidFill>
                          <a:effectLst/>
                          <a:latin typeface="Coptic1" pitchFamily="2" charset="0"/>
                          <a:cs typeface="Arial" charset="0"/>
                        </a:rPr>
                        <a:t>vwf</a:t>
                      </a:r>
                      <a:r>
                        <a:rPr kumimoji="0" lang="en-US" sz="3700" b="0" i="0" u="none" strike="noStrike" cap="none" normalizeH="0" baseline="0" dirty="0">
                          <a:ln>
                            <a:noFill/>
                          </a:ln>
                          <a:solidFill>
                            <a:schemeClr val="tx1"/>
                          </a:solidFill>
                          <a:effectLst/>
                          <a:latin typeface="Coptic1" pitchFamily="2" charset="0"/>
                          <a:cs typeface="Arial" charset="0"/>
                        </a:rPr>
                        <a:t> </a:t>
                      </a:r>
                      <a:r>
                        <a:rPr kumimoji="0" lang="en-US" sz="3700" b="0" i="0" u="none" strike="noStrike" cap="none" normalizeH="0" baseline="0" dirty="0" err="1">
                          <a:ln>
                            <a:noFill/>
                          </a:ln>
                          <a:solidFill>
                            <a:schemeClr val="tx1"/>
                          </a:solidFill>
                          <a:effectLst/>
                          <a:latin typeface="Coptic1" pitchFamily="2" charset="0"/>
                          <a:cs typeface="Arial" charset="0"/>
                        </a:rPr>
                        <a:t>n~Iwt</a:t>
                      </a:r>
                      <a:r>
                        <a:rPr kumimoji="0" lang="en-US" sz="3700" b="0" i="0" u="none" strike="noStrike" cap="none" normalizeH="0" baseline="0" dirty="0">
                          <a:ln>
                            <a:noFill/>
                          </a:ln>
                          <a:solidFill>
                            <a:schemeClr val="tx1"/>
                          </a:solidFill>
                          <a:effectLst/>
                          <a:latin typeface="Coptic1" pitchFamily="2" charset="0"/>
                          <a:cs typeface="Arial" charset="0"/>
                        </a:rPr>
                        <a:t> </a:t>
                      </a:r>
                      <a:r>
                        <a:rPr kumimoji="0" lang="en-US" sz="3700" b="0" i="0" u="none" strike="noStrike" cap="none" normalizeH="0" baseline="0" dirty="0" err="1">
                          <a:ln>
                            <a:noFill/>
                          </a:ln>
                          <a:solidFill>
                            <a:schemeClr val="tx1"/>
                          </a:solidFill>
                          <a:effectLst/>
                          <a:latin typeface="Coptic1" pitchFamily="2" charset="0"/>
                          <a:cs typeface="Arial" charset="0"/>
                        </a:rPr>
                        <a:t>vnou</a:t>
                      </a:r>
                      <a:r>
                        <a:rPr kumimoji="0" lang="en-US" sz="3700" b="0" i="0" u="none" strike="noStrike" cap="none" normalizeH="0" baseline="0" dirty="0">
                          <a:ln>
                            <a:noFill/>
                          </a:ln>
                          <a:solidFill>
                            <a:schemeClr val="tx1"/>
                          </a:solidFill>
                          <a:effectLst/>
                          <a:latin typeface="Coptic1" pitchFamily="2" charset="0"/>
                          <a:cs typeface="Arial" charset="0"/>
                        </a:rPr>
                        <a:t>] </a:t>
                      </a:r>
                      <a:r>
                        <a:rPr kumimoji="0" lang="en-US" sz="3700" b="0" i="0" u="none" strike="noStrike" cap="none" normalizeH="0" baseline="0" dirty="0" err="1">
                          <a:ln>
                            <a:noFill/>
                          </a:ln>
                          <a:solidFill>
                            <a:schemeClr val="tx1"/>
                          </a:solidFill>
                          <a:effectLst/>
                          <a:latin typeface="Coptic1" pitchFamily="2" charset="0"/>
                          <a:cs typeface="Arial" charset="0"/>
                        </a:rPr>
                        <a:t>ouoh</a:t>
                      </a:r>
                      <a:r>
                        <a:rPr kumimoji="0" lang="en-US" sz="3700" b="0" i="0" u="none" strike="noStrike" cap="none" normalizeH="0" baseline="0" dirty="0">
                          <a:ln>
                            <a:noFill/>
                          </a:ln>
                          <a:solidFill>
                            <a:schemeClr val="tx1"/>
                          </a:solidFill>
                          <a:effectLst/>
                          <a:latin typeface="Coptic1" pitchFamily="2" charset="0"/>
                          <a:cs typeface="Arial" charset="0"/>
                        </a:rPr>
                        <a:t> </a:t>
                      </a:r>
                      <a:r>
                        <a:rPr kumimoji="0" lang="en-US" sz="3700" b="0" i="0" u="none" strike="noStrike" cap="none" normalizeH="0" baseline="0" dirty="0" err="1">
                          <a:ln>
                            <a:noFill/>
                          </a:ln>
                          <a:solidFill>
                            <a:schemeClr val="tx1"/>
                          </a:solidFill>
                          <a:effectLst/>
                          <a:latin typeface="Coptic1" pitchFamily="2" charset="0"/>
                          <a:cs typeface="Arial" charset="0"/>
                        </a:rPr>
                        <a:t>v~n</a:t>
                      </a:r>
                      <a:r>
                        <a:rPr kumimoji="0" lang="en-US" sz="3700" b="0" i="0" u="none" strike="noStrike" cap="none" normalizeH="0" baseline="0" dirty="0">
                          <a:ln>
                            <a:noFill/>
                          </a:ln>
                          <a:solidFill>
                            <a:schemeClr val="tx1"/>
                          </a:solidFill>
                          <a:effectLst/>
                          <a:latin typeface="Coptic1" pitchFamily="2" charset="0"/>
                          <a:cs typeface="Arial" charset="0"/>
                        </a:rPr>
                        <a:t>/b </a:t>
                      </a:r>
                      <a:r>
                        <a:rPr kumimoji="0" lang="en-US" sz="3700" b="0" i="0" u="none" strike="noStrike" cap="none" normalizeH="0" baseline="0" dirty="0" err="1">
                          <a:ln>
                            <a:noFill/>
                          </a:ln>
                          <a:solidFill>
                            <a:schemeClr val="tx1"/>
                          </a:solidFill>
                          <a:effectLst/>
                          <a:latin typeface="Coptic1" pitchFamily="2" charset="0"/>
                          <a:cs typeface="Arial" charset="0"/>
                        </a:rPr>
                        <a:t>n~te</a:t>
                      </a:r>
                      <a:r>
                        <a:rPr kumimoji="0" lang="en-US" sz="3700" b="0" i="0" u="none" strike="noStrike" cap="none" normalizeH="0" baseline="0" dirty="0">
                          <a:ln>
                            <a:noFill/>
                          </a:ln>
                          <a:solidFill>
                            <a:schemeClr val="tx1"/>
                          </a:solidFill>
                          <a:effectLst/>
                          <a:latin typeface="Coptic1" pitchFamily="2" charset="0"/>
                          <a:cs typeface="Arial" charset="0"/>
                        </a:rPr>
                        <a:t> </a:t>
                      </a:r>
                      <a:r>
                        <a:rPr kumimoji="0" lang="en-US" sz="3700" b="0" i="0" u="none" strike="noStrike" cap="none" normalizeH="0" baseline="0" dirty="0" err="1">
                          <a:ln>
                            <a:noFill/>
                          </a:ln>
                          <a:solidFill>
                            <a:schemeClr val="tx1"/>
                          </a:solidFill>
                          <a:effectLst/>
                          <a:latin typeface="Coptic1" pitchFamily="2" charset="0"/>
                          <a:cs typeface="Arial" charset="0"/>
                        </a:rPr>
                        <a:t>ouon</a:t>
                      </a:r>
                      <a:r>
                        <a:rPr kumimoji="0" lang="en-US" sz="3700" b="0" i="0" u="none" strike="noStrike" cap="none" normalizeH="0" baseline="0" dirty="0">
                          <a:ln>
                            <a:noFill/>
                          </a:ln>
                          <a:solidFill>
                            <a:schemeClr val="tx1"/>
                          </a:solidFill>
                          <a:effectLst/>
                          <a:latin typeface="Coptic1" pitchFamily="2" charset="0"/>
                          <a:cs typeface="Arial" charset="0"/>
                        </a:rPr>
                        <a:t> </a:t>
                      </a:r>
                      <a:r>
                        <a:rPr kumimoji="0" lang="en-US" sz="3700" b="0" i="0" u="none" strike="noStrike" cap="none" normalizeH="0" baseline="0" dirty="0" err="1">
                          <a:ln>
                            <a:noFill/>
                          </a:ln>
                          <a:solidFill>
                            <a:schemeClr val="tx1"/>
                          </a:solidFill>
                          <a:effectLst/>
                          <a:latin typeface="Coptic1" pitchFamily="2" charset="0"/>
                          <a:cs typeface="Arial" charset="0"/>
                        </a:rPr>
                        <a:t>niben</a:t>
                      </a:r>
                      <a:r>
                        <a:rPr kumimoji="0" lang="en-US" sz="3700" b="0" i="0" u="none" strike="noStrike" cap="none" normalizeH="0" baseline="0" dirty="0">
                          <a:ln>
                            <a:noFill/>
                          </a:ln>
                          <a:solidFill>
                            <a:schemeClr val="tx1"/>
                          </a:solidFill>
                          <a:effectLst/>
                          <a:latin typeface="Coptic1" pitchFamily="2" charset="0"/>
                          <a:cs typeface="Arial" charset="0"/>
                        </a:rPr>
                        <a:t>.</a:t>
                      </a:r>
                      <a:endParaRPr kumimoji="0" lang="en-CA" sz="1300" b="0" i="0" u="none" strike="noStrike" cap="none" normalizeH="0" baseline="0" dirty="0">
                        <a:ln>
                          <a:noFill/>
                        </a:ln>
                        <a:solidFill>
                          <a:schemeClr val="tx1"/>
                        </a:solidFill>
                        <a:effectLst/>
                        <a:latin typeface="Coptic1" pitchFamily="2" charset="0"/>
                        <a:cs typeface="Arial" charset="0"/>
                      </a:endParaRPr>
                    </a:p>
                    <a:p>
                      <a:pPr marL="0" marR="0" lvl="0" indent="0" algn="l" defTabSz="914400" rtl="0" eaLnBrk="1" fontAlgn="base" latinLnBrk="0" hangingPunct="1">
                        <a:lnSpc>
                          <a:spcPct val="100000"/>
                        </a:lnSpc>
                        <a:spcBef>
                          <a:spcPct val="20000"/>
                        </a:spcBef>
                        <a:spcAft>
                          <a:spcPct val="0"/>
                        </a:spcAft>
                        <a:buClrTx/>
                        <a:buSzTx/>
                        <a:buFontTx/>
                        <a:buNone/>
                        <a:tabLst/>
                      </a:pPr>
                      <a:r>
                        <a:rPr kumimoji="0" lang="en-US" sz="3700" b="0" i="0" u="none" strike="noStrike" cap="none" normalizeH="0" baseline="0" dirty="0" err="1">
                          <a:ln>
                            <a:noFill/>
                          </a:ln>
                          <a:solidFill>
                            <a:schemeClr val="tx1"/>
                          </a:solidFill>
                          <a:effectLst/>
                          <a:latin typeface="Coptic1" pitchFamily="2" charset="0"/>
                          <a:cs typeface="Arial" charset="0"/>
                        </a:rPr>
                        <a:t>E~tafseph~mot</a:t>
                      </a:r>
                      <a:r>
                        <a:rPr kumimoji="0" lang="en-US" sz="3700" b="0" i="0" u="none" strike="noStrike" cap="none" normalizeH="0" baseline="0" dirty="0">
                          <a:ln>
                            <a:noFill/>
                          </a:ln>
                          <a:solidFill>
                            <a:schemeClr val="tx1"/>
                          </a:solidFill>
                          <a:effectLst/>
                          <a:latin typeface="Coptic1" pitchFamily="2" charset="0"/>
                          <a:cs typeface="Arial" charset="0"/>
                        </a:rPr>
                        <a:t>.</a:t>
                      </a:r>
                      <a:endParaRPr kumimoji="0" lang="en-CA" sz="2400" b="0" i="0" u="none" strike="noStrike" cap="none" normalizeH="0" baseline="0" dirty="0">
                        <a:ln>
                          <a:noFill/>
                        </a:ln>
                        <a:solidFill>
                          <a:schemeClr val="tx1"/>
                        </a:solidFill>
                        <a:effectLst/>
                        <a:latin typeface="Coptic1" pitchFamily="2" charset="0"/>
                        <a:cs typeface="Arial" charset="0"/>
                      </a:endParaRPr>
                    </a:p>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700" b="0" i="0" u="sng" strike="noStrike" cap="none" normalizeH="0" baseline="0" dirty="0" err="1">
                          <a:ln>
                            <a:noFill/>
                          </a:ln>
                          <a:solidFill>
                            <a:srgbClr val="C00000"/>
                          </a:solidFill>
                          <a:effectLst/>
                          <a:latin typeface="Coptic1" pitchFamily="2" charset="0"/>
                          <a:cs typeface="Arial" charset="0"/>
                        </a:rPr>
                        <a:t>Pilaoc</a:t>
                      </a:r>
                      <a:r>
                        <a:rPr kumimoji="0" lang="en-US" sz="2700" b="0" i="0" u="sng" strike="noStrike" cap="none" normalizeH="0" baseline="0" dirty="0">
                          <a:ln>
                            <a:noFill/>
                          </a:ln>
                          <a:solidFill>
                            <a:srgbClr val="C00000"/>
                          </a:solidFill>
                          <a:effectLst/>
                          <a:latin typeface="Coptic1" pitchFamily="2" charset="0"/>
                          <a:cs typeface="Arial" charset="0"/>
                        </a:rPr>
                        <a:t>:</a:t>
                      </a:r>
                    </a:p>
                    <a:p>
                      <a:pPr marL="0" marR="0" lvl="0" indent="0" algn="l" defTabSz="914400" rtl="0" eaLnBrk="1" fontAlgn="base" latinLnBrk="0" hangingPunct="1">
                        <a:lnSpc>
                          <a:spcPct val="100000"/>
                        </a:lnSpc>
                        <a:spcBef>
                          <a:spcPct val="20000"/>
                        </a:spcBef>
                        <a:spcAft>
                          <a:spcPct val="0"/>
                        </a:spcAft>
                        <a:buClrTx/>
                        <a:buSzTx/>
                        <a:buFontTx/>
                        <a:buNone/>
                        <a:tabLst/>
                      </a:pPr>
                      <a:r>
                        <a:rPr kumimoji="0" lang="en-US" sz="3700" b="0" i="0" u="none" strike="noStrike" cap="none" normalizeH="0" baseline="0" dirty="0">
                          <a:ln>
                            <a:noFill/>
                          </a:ln>
                          <a:solidFill>
                            <a:schemeClr val="tx1"/>
                          </a:solidFill>
                          <a:effectLst/>
                          <a:latin typeface="Coptic1" pitchFamily="2" charset="0"/>
                          <a:cs typeface="Arial" charset="0"/>
                        </a:rPr>
                        <a:t>Am/n.</a:t>
                      </a:r>
                    </a:p>
                  </a:txBody>
                  <a:tcPr marL="121920" marR="121920" horzOverflow="overflow">
                    <a:lnL>
                      <a:noFill/>
                    </a:lnL>
                    <a:lnR>
                      <a:noFill/>
                    </a:lnR>
                    <a:lnT cap="flat">
                      <a:noFill/>
                    </a:lnT>
                    <a:lnB>
                      <a:noFill/>
                    </a:lnB>
                    <a:lnTlToBr>
                      <a:noFill/>
                    </a:lnTlToBr>
                    <a:lnBlToTr>
                      <a:noFill/>
                    </a:lnBlToTr>
                    <a:noFill/>
                  </a:tcPr>
                </a:tc>
                <a:tc>
                  <a:txBody>
                    <a:bodyPr/>
                    <a:lstStyle/>
                    <a:p>
                      <a:pPr marL="0" marR="0" lvl="0" indent="0" algn="just" defTabSz="914400" rtl="0" eaLnBrk="1" fontAlgn="base" latinLnBrk="0" hangingPunct="1">
                        <a:lnSpc>
                          <a:spcPct val="100000"/>
                        </a:lnSpc>
                        <a:spcBef>
                          <a:spcPct val="20000"/>
                        </a:spcBef>
                        <a:spcAft>
                          <a:spcPct val="0"/>
                        </a:spcAft>
                        <a:buClrTx/>
                        <a:buSzTx/>
                        <a:buFontTx/>
                        <a:buNone/>
                        <a:tabLst/>
                      </a:pPr>
                      <a:r>
                        <a:rPr kumimoji="0" lang="fr-CA" sz="2800" b="0" i="0" u="sng" strike="noStrike" cap="none" normalizeH="0" baseline="0" dirty="0">
                          <a:ln>
                            <a:noFill/>
                          </a:ln>
                          <a:solidFill>
                            <a:schemeClr val="tx1"/>
                          </a:solidFill>
                          <a:effectLst/>
                          <a:latin typeface="Arial" charset="0"/>
                          <a:cs typeface="Arial" charset="0"/>
                        </a:rPr>
                        <a:t>Prêtre:</a:t>
                      </a:r>
                    </a:p>
                    <a:p>
                      <a:pPr marL="0" marR="0" lvl="0" indent="0" algn="just" defTabSz="914400" rtl="0" eaLnBrk="1" fontAlgn="base" latinLnBrk="0" hangingPunct="1">
                        <a:lnSpc>
                          <a:spcPct val="100000"/>
                        </a:lnSpc>
                        <a:spcBef>
                          <a:spcPct val="20000"/>
                        </a:spcBef>
                        <a:spcAft>
                          <a:spcPct val="0"/>
                        </a:spcAft>
                        <a:buClrTx/>
                        <a:buSzTx/>
                        <a:buFontTx/>
                        <a:buNone/>
                        <a:tabLst/>
                      </a:pPr>
                      <a:r>
                        <a:rPr lang="fr-FR" sz="3200" dirty="0">
                          <a:solidFill>
                            <a:schemeClr val="tx1"/>
                          </a:solidFill>
                        </a:rPr>
                        <a:t>Il leva les yeux aux cieux vers Toi ô Dieu son Père et Maître de chacun.</a:t>
                      </a:r>
                    </a:p>
                    <a:p>
                      <a:pPr marL="0" marR="0" lvl="0" indent="0" algn="l" defTabSz="914400" rtl="0" eaLnBrk="1" fontAlgn="base" latinLnBrk="0" hangingPunct="1">
                        <a:lnSpc>
                          <a:spcPct val="100000"/>
                        </a:lnSpc>
                        <a:spcBef>
                          <a:spcPct val="20000"/>
                        </a:spcBef>
                        <a:spcAft>
                          <a:spcPct val="0"/>
                        </a:spcAft>
                        <a:buClrTx/>
                        <a:buSzTx/>
                        <a:buFontTx/>
                        <a:buNone/>
                        <a:tabLst/>
                      </a:pPr>
                      <a:endParaRPr kumimoji="0" lang="fr-CA" sz="3200" b="0" i="0" u="none" strike="noStrike" cap="none" normalizeH="0" baseline="0" dirty="0">
                        <a:ln>
                          <a:noFill/>
                        </a:ln>
                        <a:solidFill>
                          <a:schemeClr val="tx1"/>
                        </a:solidFill>
                        <a:effectLst/>
                        <a:latin typeface="Arial" charset="0"/>
                        <a:cs typeface="Arial" charset="0"/>
                      </a:endParaRPr>
                    </a:p>
                    <a:p>
                      <a:pPr marL="0" marR="0" lvl="0" indent="0" algn="l" defTabSz="914400" rtl="0" eaLnBrk="1" fontAlgn="base" latinLnBrk="0" hangingPunct="1">
                        <a:lnSpc>
                          <a:spcPct val="100000"/>
                        </a:lnSpc>
                        <a:spcBef>
                          <a:spcPct val="20000"/>
                        </a:spcBef>
                        <a:spcAft>
                          <a:spcPct val="0"/>
                        </a:spcAft>
                        <a:buClrTx/>
                        <a:buSzTx/>
                        <a:buFontTx/>
                        <a:buNone/>
                        <a:tabLst/>
                      </a:pPr>
                      <a:r>
                        <a:rPr kumimoji="0" lang="fr-CA" sz="3200" b="0" i="0" u="none" strike="noStrike" cap="none" normalizeH="0" baseline="0" dirty="0">
                          <a:ln>
                            <a:noFill/>
                          </a:ln>
                          <a:solidFill>
                            <a:schemeClr val="tx1"/>
                          </a:solidFill>
                          <a:effectLst/>
                          <a:latin typeface="Arial" charset="0"/>
                          <a:cs typeface="Arial" charset="0"/>
                        </a:rPr>
                        <a:t>Il rendit grâce.</a:t>
                      </a:r>
                    </a:p>
                    <a:p>
                      <a:pPr marL="0" marR="0" lvl="0" indent="0" algn="l" defTabSz="914400" rtl="0" eaLnBrk="1" fontAlgn="base" latinLnBrk="0" hangingPunct="1">
                        <a:lnSpc>
                          <a:spcPct val="100000"/>
                        </a:lnSpc>
                        <a:spcBef>
                          <a:spcPct val="20000"/>
                        </a:spcBef>
                        <a:spcAft>
                          <a:spcPct val="0"/>
                        </a:spcAft>
                        <a:buClrTx/>
                        <a:buSzTx/>
                        <a:buFontTx/>
                        <a:buNone/>
                        <a:tabLst/>
                      </a:pPr>
                      <a:endParaRPr kumimoji="0" lang="fr-CA" sz="3200" b="0" i="0" u="none" strike="noStrike" cap="none" normalizeH="0" baseline="0" dirty="0">
                        <a:ln>
                          <a:noFill/>
                        </a:ln>
                        <a:solidFill>
                          <a:schemeClr val="tx1"/>
                        </a:solidFill>
                        <a:effectLst/>
                        <a:latin typeface="Arial" charset="0"/>
                        <a:cs typeface="Arial" charset="0"/>
                      </a:endParaRPr>
                    </a:p>
                    <a:p>
                      <a:pPr marL="0" marR="0" lvl="0" indent="0" algn="l" defTabSz="914400" rtl="0" eaLnBrk="1" fontAlgn="base" latinLnBrk="0" hangingPunct="1">
                        <a:lnSpc>
                          <a:spcPct val="100000"/>
                        </a:lnSpc>
                        <a:spcBef>
                          <a:spcPct val="20000"/>
                        </a:spcBef>
                        <a:spcAft>
                          <a:spcPct val="0"/>
                        </a:spcAft>
                        <a:buClrTx/>
                        <a:buSzTx/>
                        <a:buFontTx/>
                        <a:buNone/>
                        <a:tabLst/>
                      </a:pPr>
                      <a:endParaRPr kumimoji="0" lang="fr-CA" sz="2000" b="0" i="0" u="sng" strike="noStrike" cap="none" normalizeH="0" baseline="0" dirty="0">
                        <a:ln>
                          <a:noFill/>
                        </a:ln>
                        <a:solidFill>
                          <a:schemeClr val="tx1"/>
                        </a:solidFill>
                        <a:effectLst/>
                        <a:latin typeface="Arial" charset="0"/>
                        <a:cs typeface="Arial" charset="0"/>
                      </a:endParaRPr>
                    </a:p>
                    <a:p>
                      <a:pPr marL="0" marR="0" lvl="0" indent="0" algn="l" defTabSz="914400" rtl="0" eaLnBrk="1" fontAlgn="base" latinLnBrk="0" hangingPunct="1">
                        <a:lnSpc>
                          <a:spcPct val="100000"/>
                        </a:lnSpc>
                        <a:spcBef>
                          <a:spcPct val="20000"/>
                        </a:spcBef>
                        <a:spcAft>
                          <a:spcPct val="0"/>
                        </a:spcAft>
                        <a:buClrTx/>
                        <a:buSzTx/>
                        <a:buFontTx/>
                        <a:buNone/>
                        <a:tabLst/>
                      </a:pPr>
                      <a:r>
                        <a:rPr kumimoji="0" lang="fr-CA" sz="2800" b="0" i="0" u="sng" strike="noStrike" cap="none" normalizeH="0" baseline="0" dirty="0">
                          <a:ln>
                            <a:noFill/>
                          </a:ln>
                          <a:solidFill>
                            <a:srgbClr val="C00000"/>
                          </a:solidFill>
                          <a:effectLst/>
                          <a:latin typeface="Arial" charset="0"/>
                          <a:cs typeface="Arial" charset="0"/>
                        </a:rPr>
                        <a:t>L</a:t>
                      </a:r>
                      <a:r>
                        <a:rPr kumimoji="0" lang="fr-CA" sz="2800" b="0" i="0" u="sng" strike="noStrike" cap="none" normalizeH="0" baseline="0" dirty="0">
                          <a:ln>
                            <a:noFill/>
                          </a:ln>
                          <a:solidFill>
                            <a:srgbClr val="C00000"/>
                          </a:solidFill>
                          <a:effectLst/>
                          <a:latin typeface="Times New Roman"/>
                          <a:cs typeface="Arial" charset="0"/>
                        </a:rPr>
                        <a:t>’</a:t>
                      </a:r>
                      <a:r>
                        <a:rPr kumimoji="0" lang="fr-CA" sz="2800" b="0" i="0" u="sng" strike="noStrike" cap="none" normalizeH="0" baseline="0" dirty="0">
                          <a:ln>
                            <a:noFill/>
                          </a:ln>
                          <a:solidFill>
                            <a:srgbClr val="C00000"/>
                          </a:solidFill>
                          <a:effectLst/>
                          <a:latin typeface="Arial" charset="0"/>
                          <a:cs typeface="Arial" charset="0"/>
                        </a:rPr>
                        <a:t>Assemblée: </a:t>
                      </a:r>
                      <a:endParaRPr kumimoji="0" lang="fr-CA" sz="2800" b="0" i="0" u="none" strike="noStrike" cap="none" normalizeH="0" baseline="0" dirty="0">
                        <a:ln>
                          <a:noFill/>
                        </a:ln>
                        <a:solidFill>
                          <a:srgbClr val="C00000"/>
                        </a:solidFill>
                        <a:effectLst/>
                        <a:latin typeface="Arial" charset="0"/>
                        <a:cs typeface="Arial" charset="0"/>
                      </a:endParaRPr>
                    </a:p>
                    <a:p>
                      <a:pPr marL="0" marR="0" lvl="0" indent="0" algn="l" defTabSz="914400" rtl="0" eaLnBrk="1" fontAlgn="base" latinLnBrk="0" hangingPunct="1">
                        <a:lnSpc>
                          <a:spcPct val="100000"/>
                        </a:lnSpc>
                        <a:spcBef>
                          <a:spcPct val="20000"/>
                        </a:spcBef>
                        <a:spcAft>
                          <a:spcPct val="0"/>
                        </a:spcAft>
                        <a:buClrTx/>
                        <a:buSzTx/>
                        <a:buFontTx/>
                        <a:buNone/>
                        <a:tabLst/>
                      </a:pPr>
                      <a:r>
                        <a:rPr kumimoji="0" lang="fr-CA" sz="2800" b="0" i="0" u="none" strike="noStrike" cap="none" normalizeH="0" baseline="0" dirty="0">
                          <a:ln>
                            <a:noFill/>
                          </a:ln>
                          <a:solidFill>
                            <a:schemeClr val="tx1"/>
                          </a:solidFill>
                          <a:effectLst/>
                          <a:latin typeface="Arial" charset="0"/>
                          <a:cs typeface="Arial" charset="0"/>
                        </a:rPr>
                        <a:t>Amen.</a:t>
                      </a:r>
                    </a:p>
                  </a:txBody>
                  <a:tcPr marL="121920" marR="121920" horzOverflow="overflow">
                    <a:lnL>
                      <a:noFill/>
                    </a:lnL>
                    <a:lnR>
                      <a:noFill/>
                    </a:lnR>
                    <a:lnT cap="flat">
                      <a:noFill/>
                    </a:lnT>
                    <a:lnB>
                      <a:noFill/>
                    </a:lnB>
                    <a:lnTlToBr>
                      <a:noFill/>
                    </a:lnTlToBr>
                    <a:lnBlToTr>
                      <a:noFill/>
                    </a:lnBlToTr>
                    <a:noFill/>
                  </a:tcPr>
                </a:tc>
                <a:tc>
                  <a:txBody>
                    <a:bodyPr/>
                    <a:lstStyle/>
                    <a:p>
                      <a:pPr marL="0" marR="0" lvl="0" indent="0" algn="just" defTabSz="914400" rtl="1" eaLnBrk="1" fontAlgn="base" latinLnBrk="0" hangingPunct="1">
                        <a:lnSpc>
                          <a:spcPct val="100000"/>
                        </a:lnSpc>
                        <a:spcBef>
                          <a:spcPct val="20000"/>
                        </a:spcBef>
                        <a:spcAft>
                          <a:spcPct val="0"/>
                        </a:spcAft>
                        <a:buClrTx/>
                        <a:buSzTx/>
                        <a:buFontTx/>
                        <a:buNone/>
                        <a:tabLst/>
                      </a:pPr>
                      <a:r>
                        <a:rPr kumimoji="0" lang="ar-EG" sz="2800" b="0" i="0" u="sng" strike="noStrike" cap="none" normalizeH="0" baseline="0" dirty="0">
                          <a:ln>
                            <a:noFill/>
                          </a:ln>
                          <a:solidFill>
                            <a:schemeClr val="tx1"/>
                          </a:solidFill>
                          <a:effectLst/>
                          <a:latin typeface="Arial" charset="0"/>
                          <a:cs typeface="Arial" charset="0"/>
                        </a:rPr>
                        <a:t>الكاهن:</a:t>
                      </a:r>
                      <a:endParaRPr kumimoji="0" lang="fr-FR" sz="2800" b="0" i="0" u="sng" strike="noStrike" cap="none" normalizeH="0" baseline="0" dirty="0">
                        <a:ln>
                          <a:noFill/>
                        </a:ln>
                        <a:solidFill>
                          <a:schemeClr val="tx1"/>
                        </a:solidFill>
                        <a:effectLst/>
                        <a:latin typeface="Arial" charset="0"/>
                        <a:cs typeface="Arial" charset="0"/>
                      </a:endParaRPr>
                    </a:p>
                    <a:p>
                      <a:pPr marL="0" marR="0" lvl="0" indent="0" algn="just" defTabSz="914400" rtl="1" eaLnBrk="1" fontAlgn="base" latinLnBrk="0" hangingPunct="1">
                        <a:lnSpc>
                          <a:spcPct val="100000"/>
                        </a:lnSpc>
                        <a:spcBef>
                          <a:spcPct val="20000"/>
                        </a:spcBef>
                        <a:spcAft>
                          <a:spcPct val="0"/>
                        </a:spcAft>
                        <a:buClrTx/>
                        <a:buSzTx/>
                        <a:buFontTx/>
                        <a:buNone/>
                        <a:tabLst/>
                      </a:pPr>
                      <a:r>
                        <a:rPr kumimoji="0" lang="ar-SA" sz="2800" b="0" i="0" u="none" strike="noStrike" cap="none" normalizeH="0" baseline="0" dirty="0">
                          <a:ln>
                            <a:noFill/>
                          </a:ln>
                          <a:solidFill>
                            <a:schemeClr val="tx1"/>
                          </a:solidFill>
                          <a:effectLst/>
                          <a:latin typeface="Arial" charset="0"/>
                          <a:cs typeface="Arial" charset="0"/>
                        </a:rPr>
                        <a:t> </a:t>
                      </a:r>
                      <a:r>
                        <a:rPr kumimoji="0" lang="ar-SA" sz="3500" b="0" i="0" u="none" strike="noStrike" cap="none" normalizeH="0" baseline="0" dirty="0">
                          <a:ln>
                            <a:noFill/>
                          </a:ln>
                          <a:solidFill>
                            <a:schemeClr val="tx1"/>
                          </a:solidFill>
                          <a:effectLst/>
                          <a:latin typeface="Arial" charset="0"/>
                          <a:cs typeface="Arial" pitchFamily="34" charset="0"/>
                        </a:rPr>
                        <a:t>ونَظَرَ إلى فَوق نَحوَ السماءِ إليكَ يا الله أباهُ وسَيّد كلّ أحَدٍ،</a:t>
                      </a:r>
                      <a:r>
                        <a:rPr kumimoji="0" lang="en-US" sz="3500" b="0" i="0" u="none" strike="noStrike" cap="none" normalizeH="0" baseline="0" dirty="0">
                          <a:ln>
                            <a:noFill/>
                          </a:ln>
                          <a:solidFill>
                            <a:schemeClr val="tx1"/>
                          </a:solidFill>
                          <a:effectLst/>
                          <a:latin typeface="Arial" charset="0"/>
                          <a:cs typeface="Arial" pitchFamily="34" charset="0"/>
                        </a:rPr>
                        <a:t> </a:t>
                      </a:r>
                    </a:p>
                    <a:p>
                      <a:pPr marL="0" marR="0" lvl="0" indent="0" algn="just" defTabSz="914400" rtl="1" eaLnBrk="1" fontAlgn="base" latinLnBrk="0" hangingPunct="1">
                        <a:lnSpc>
                          <a:spcPct val="100000"/>
                        </a:lnSpc>
                        <a:spcBef>
                          <a:spcPct val="20000"/>
                        </a:spcBef>
                        <a:spcAft>
                          <a:spcPct val="0"/>
                        </a:spcAft>
                        <a:buClrTx/>
                        <a:buSzTx/>
                        <a:buFontTx/>
                        <a:buNone/>
                        <a:tabLst/>
                      </a:pPr>
                      <a:endParaRPr kumimoji="0" lang="fr-FR" sz="3700" b="0" i="0" u="none" strike="noStrike" cap="none" normalizeH="0" baseline="0" dirty="0">
                        <a:ln>
                          <a:noFill/>
                        </a:ln>
                        <a:solidFill>
                          <a:schemeClr val="tx1"/>
                        </a:solidFill>
                        <a:effectLst/>
                        <a:latin typeface="Arial" charset="0"/>
                        <a:cs typeface="Arial" pitchFamily="34" charset="0"/>
                      </a:endParaRPr>
                    </a:p>
                    <a:p>
                      <a:pPr marL="0" marR="0" lvl="0" indent="0" algn="r" defTabSz="914400" rtl="1" eaLnBrk="1" fontAlgn="base" latinLnBrk="0" hangingPunct="1">
                        <a:lnSpc>
                          <a:spcPct val="100000"/>
                        </a:lnSpc>
                        <a:spcBef>
                          <a:spcPct val="20000"/>
                        </a:spcBef>
                        <a:spcAft>
                          <a:spcPct val="0"/>
                        </a:spcAft>
                        <a:buClrTx/>
                        <a:buSzTx/>
                        <a:buFontTx/>
                        <a:buNone/>
                        <a:tabLst/>
                      </a:pPr>
                      <a:r>
                        <a:rPr kumimoji="0" lang="ar-SA" sz="3500" b="0" i="0" u="none" strike="noStrike" cap="none" normalizeH="0" baseline="0" dirty="0">
                          <a:ln>
                            <a:noFill/>
                          </a:ln>
                          <a:solidFill>
                            <a:schemeClr val="tx1"/>
                          </a:solidFill>
                          <a:effectLst/>
                          <a:latin typeface="Arial" charset="0"/>
                          <a:cs typeface="Arial" pitchFamily="34" charset="0"/>
                        </a:rPr>
                        <a:t>وشَكَرَ.</a:t>
                      </a:r>
                      <a:endParaRPr kumimoji="0" lang="fr-FR" sz="2800" b="0" i="0" u="sng" strike="noStrike" cap="none" normalizeH="0" baseline="0" dirty="0">
                        <a:ln>
                          <a:noFill/>
                        </a:ln>
                        <a:solidFill>
                          <a:schemeClr val="tx1"/>
                        </a:solidFill>
                        <a:effectLst/>
                        <a:latin typeface="Arial" charset="0"/>
                        <a:cs typeface="Arial" charset="0"/>
                      </a:endParaRPr>
                    </a:p>
                    <a:p>
                      <a:pPr marL="0" marR="0" lvl="0" indent="0" algn="r" defTabSz="914400" rtl="1" eaLnBrk="1" fontAlgn="base" latinLnBrk="0" hangingPunct="1">
                        <a:lnSpc>
                          <a:spcPct val="100000"/>
                        </a:lnSpc>
                        <a:spcBef>
                          <a:spcPct val="20000"/>
                        </a:spcBef>
                        <a:spcAft>
                          <a:spcPct val="0"/>
                        </a:spcAft>
                        <a:buClrTx/>
                        <a:buSzTx/>
                        <a:buFontTx/>
                        <a:buNone/>
                        <a:tabLst/>
                      </a:pPr>
                      <a:endParaRPr kumimoji="0" lang="fr-FR" sz="3700" b="0" i="0" u="sng" strike="noStrike" cap="none" normalizeH="0" baseline="0" dirty="0">
                        <a:ln>
                          <a:noFill/>
                        </a:ln>
                        <a:solidFill>
                          <a:schemeClr val="tx1"/>
                        </a:solidFill>
                        <a:effectLst/>
                        <a:latin typeface="Arial" charset="0"/>
                        <a:cs typeface="Arial" charset="0"/>
                      </a:endParaRPr>
                    </a:p>
                    <a:p>
                      <a:pPr marL="0" marR="0" lvl="0" indent="0" algn="r" defTabSz="914400" rtl="1" eaLnBrk="1" fontAlgn="base" latinLnBrk="0" hangingPunct="1">
                        <a:lnSpc>
                          <a:spcPct val="100000"/>
                        </a:lnSpc>
                        <a:spcBef>
                          <a:spcPct val="20000"/>
                        </a:spcBef>
                        <a:spcAft>
                          <a:spcPct val="0"/>
                        </a:spcAft>
                        <a:buClrTx/>
                        <a:buSzTx/>
                        <a:buFontTx/>
                        <a:buNone/>
                        <a:tabLst/>
                      </a:pPr>
                      <a:r>
                        <a:rPr kumimoji="0" lang="ar-SA" sz="2800" b="0" i="0" u="sng" strike="noStrike" cap="none" normalizeH="0" baseline="0" dirty="0">
                          <a:ln>
                            <a:noFill/>
                          </a:ln>
                          <a:solidFill>
                            <a:srgbClr val="C00000"/>
                          </a:solidFill>
                          <a:effectLst/>
                          <a:latin typeface="Arial" charset="0"/>
                          <a:cs typeface="Arial" charset="0"/>
                        </a:rPr>
                        <a:t>الشعب:</a:t>
                      </a:r>
                      <a:endParaRPr kumimoji="0" lang="en-CA" sz="2800" b="0" i="0" u="sng" strike="noStrike" cap="none" normalizeH="0" baseline="0" dirty="0">
                        <a:ln>
                          <a:noFill/>
                        </a:ln>
                        <a:solidFill>
                          <a:srgbClr val="C00000"/>
                        </a:solidFill>
                        <a:effectLst/>
                        <a:latin typeface="Arial" charset="0"/>
                        <a:cs typeface="Arial" charset="0"/>
                      </a:endParaRPr>
                    </a:p>
                    <a:p>
                      <a:pPr marL="0" marR="0" lvl="0" indent="0" algn="r" defTabSz="914400" rtl="1" eaLnBrk="1" fontAlgn="base" latinLnBrk="0" hangingPunct="1">
                        <a:lnSpc>
                          <a:spcPct val="100000"/>
                        </a:lnSpc>
                        <a:spcBef>
                          <a:spcPct val="20000"/>
                        </a:spcBef>
                        <a:spcAft>
                          <a:spcPct val="0"/>
                        </a:spcAft>
                        <a:buClrTx/>
                        <a:buSzTx/>
                        <a:buFontTx/>
                        <a:buNone/>
                        <a:tabLst/>
                      </a:pPr>
                      <a:r>
                        <a:rPr kumimoji="0" lang="ar-SA" sz="3500" b="0" i="0" u="none" strike="noStrike" cap="none" normalizeH="0" baseline="0" dirty="0">
                          <a:ln>
                            <a:noFill/>
                          </a:ln>
                          <a:solidFill>
                            <a:schemeClr val="tx1"/>
                          </a:solidFill>
                          <a:effectLst/>
                          <a:latin typeface="Arial" charset="0"/>
                          <a:cs typeface="Arial" charset="0"/>
                        </a:rPr>
                        <a:t>آمين.</a:t>
                      </a:r>
                      <a:r>
                        <a:rPr kumimoji="0" lang="en-US" sz="3500" b="0" i="0" u="none" strike="noStrike" cap="none" normalizeH="0" baseline="0" dirty="0">
                          <a:ln>
                            <a:noFill/>
                          </a:ln>
                          <a:solidFill>
                            <a:schemeClr val="tx1"/>
                          </a:solidFill>
                          <a:effectLst/>
                          <a:latin typeface="Arial" charset="0"/>
                          <a:cs typeface="Arial" pitchFamily="34" charset="0"/>
                        </a:rPr>
                        <a:t> </a:t>
                      </a:r>
                    </a:p>
                  </a:txBody>
                  <a:tcPr marL="121920" marR="121920" horzOverflow="overflow">
                    <a:lnL>
                      <a:noFill/>
                    </a:lnL>
                    <a:lnR cap="flat">
                      <a:noFill/>
                    </a:lnR>
                    <a:lnT cap="flat">
                      <a:noFill/>
                    </a:lnT>
                    <a:lnB>
                      <a:noFill/>
                    </a:lnB>
                    <a:lnTlToBr>
                      <a:noFill/>
                    </a:lnTlToBr>
                    <a:lnBlToTr>
                      <a:noFill/>
                    </a:lnBlToTr>
                    <a:noFill/>
                  </a:tcPr>
                </a:tc>
                <a:extLst>
                  <a:ext uri="{0D108BD9-81ED-4DB2-BD59-A6C34878D82A}">
                    <a16:rowId xmlns:a16="http://schemas.microsoft.com/office/drawing/2014/main" val="10000"/>
                  </a:ext>
                </a:extLst>
              </a:tr>
            </a:tbl>
          </a:graphicData>
        </a:graphic>
      </p:graphicFrame>
    </p:spTree>
  </p:cSld>
  <p:clrMapOvr>
    <a:masterClrMapping/>
  </p:clrMapOvr>
  <p:transition/>
</p:sld>
</file>

<file path=ppt/slides/slide8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658670" name="Group 174"/>
          <p:cNvGraphicFramePr>
            <a:graphicFrameLocks noGrp="1"/>
          </p:cNvGraphicFramePr>
          <p:nvPr>
            <p:ph sz="half" idx="2"/>
            <p:extLst>
              <p:ext uri="{D42A27DB-BD31-4B8C-83A1-F6EECF244321}">
                <p14:modId xmlns:p14="http://schemas.microsoft.com/office/powerpoint/2010/main" val="3354166617"/>
              </p:ext>
            </p:extLst>
          </p:nvPr>
        </p:nvGraphicFramePr>
        <p:xfrm>
          <a:off x="335360" y="404665"/>
          <a:ext cx="11449272" cy="6036056"/>
        </p:xfrm>
        <a:graphic>
          <a:graphicData uri="http://schemas.openxmlformats.org/drawingml/2006/table">
            <a:tbl>
              <a:tblPr/>
              <a:tblGrid>
                <a:gridCol w="4078803">
                  <a:extLst>
                    <a:ext uri="{9D8B030D-6E8A-4147-A177-3AD203B41FA5}">
                      <a16:colId xmlns:a16="http://schemas.microsoft.com/office/drawing/2014/main" val="20000"/>
                    </a:ext>
                  </a:extLst>
                </a:gridCol>
                <a:gridCol w="3994797">
                  <a:extLst>
                    <a:ext uri="{9D8B030D-6E8A-4147-A177-3AD203B41FA5}">
                      <a16:colId xmlns:a16="http://schemas.microsoft.com/office/drawing/2014/main" val="20001"/>
                    </a:ext>
                  </a:extLst>
                </a:gridCol>
                <a:gridCol w="3375672">
                  <a:extLst>
                    <a:ext uri="{9D8B030D-6E8A-4147-A177-3AD203B41FA5}">
                      <a16:colId xmlns:a16="http://schemas.microsoft.com/office/drawing/2014/main" val="20002"/>
                    </a:ext>
                  </a:extLst>
                </a:gridCol>
              </a:tblGrid>
              <a:tr h="1035356">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CA" sz="2400" b="0" i="0" u="sng" strike="noStrike" cap="none" normalizeH="0" baseline="0" dirty="0" err="1">
                          <a:ln>
                            <a:noFill/>
                          </a:ln>
                          <a:solidFill>
                            <a:srgbClr val="C00000"/>
                          </a:solidFill>
                          <a:effectLst/>
                          <a:latin typeface="Coptic1" pitchFamily="2" charset="0"/>
                          <a:cs typeface="Arial" charset="0"/>
                        </a:rPr>
                        <a:t>Piou</a:t>
                      </a:r>
                      <a:r>
                        <a:rPr kumimoji="0" lang="en-CA" sz="2400" b="0" i="0" u="sng" strike="noStrike" cap="none" normalizeH="0" baseline="0" dirty="0">
                          <a:ln>
                            <a:noFill/>
                          </a:ln>
                          <a:solidFill>
                            <a:srgbClr val="C00000"/>
                          </a:solidFill>
                          <a:effectLst/>
                          <a:latin typeface="Coptic1" pitchFamily="2" charset="0"/>
                          <a:cs typeface="Arial" charset="0"/>
                        </a:rPr>
                        <a:t>/b:</a:t>
                      </a:r>
                    </a:p>
                    <a:p>
                      <a:pPr marL="0" marR="0" lvl="0" indent="0" algn="l" defTabSz="914400" rtl="0" eaLnBrk="1" fontAlgn="base" latinLnBrk="0" hangingPunct="1">
                        <a:lnSpc>
                          <a:spcPct val="100000"/>
                        </a:lnSpc>
                        <a:spcBef>
                          <a:spcPct val="20000"/>
                        </a:spcBef>
                        <a:spcAft>
                          <a:spcPct val="0"/>
                        </a:spcAft>
                        <a:buClrTx/>
                        <a:buSzTx/>
                        <a:buFontTx/>
                        <a:buNone/>
                        <a:tabLst/>
                      </a:pPr>
                      <a:r>
                        <a:rPr kumimoji="0" lang="en-US" sz="3600" b="0" i="0" u="none" strike="noStrike" cap="none" normalizeH="0" baseline="0" dirty="0" err="1">
                          <a:ln>
                            <a:noFill/>
                          </a:ln>
                          <a:solidFill>
                            <a:schemeClr val="tx1"/>
                          </a:solidFill>
                          <a:effectLst/>
                          <a:latin typeface="Coptic1" pitchFamily="2" charset="0"/>
                          <a:cs typeface="Arial" charset="0"/>
                        </a:rPr>
                        <a:t>Afc~mou</a:t>
                      </a:r>
                      <a:r>
                        <a:rPr kumimoji="0" lang="en-US" sz="3600" b="0" i="0" u="none" strike="noStrike" cap="none" normalizeH="0" baseline="0" dirty="0">
                          <a:ln>
                            <a:noFill/>
                          </a:ln>
                          <a:solidFill>
                            <a:schemeClr val="tx1"/>
                          </a:solidFill>
                          <a:effectLst/>
                          <a:latin typeface="Coptic1" pitchFamily="2" charset="0"/>
                          <a:cs typeface="Arial" charset="0"/>
                        </a:rPr>
                        <a:t> </a:t>
                      </a:r>
                      <a:r>
                        <a:rPr kumimoji="0" lang="en-US" sz="3600" b="0" i="0" u="none" strike="noStrike" cap="none" normalizeH="0" baseline="0" dirty="0" err="1">
                          <a:ln>
                            <a:noFill/>
                          </a:ln>
                          <a:solidFill>
                            <a:schemeClr val="tx1"/>
                          </a:solidFill>
                          <a:effectLst/>
                          <a:latin typeface="Coptic1" pitchFamily="2" charset="0"/>
                          <a:cs typeface="Arial" charset="0"/>
                        </a:rPr>
                        <a:t>e~rof</a:t>
                      </a:r>
                      <a:r>
                        <a:rPr kumimoji="0" lang="en-US" sz="3600" b="0" i="0" u="none" strike="noStrike" cap="none" normalizeH="0" baseline="0" dirty="0">
                          <a:ln>
                            <a:noFill/>
                          </a:ln>
                          <a:solidFill>
                            <a:schemeClr val="tx1"/>
                          </a:solidFill>
                          <a:effectLst/>
                          <a:latin typeface="Coptic1" pitchFamily="2" charset="0"/>
                          <a:cs typeface="Arial" charset="0"/>
                        </a:rPr>
                        <a:t>.</a:t>
                      </a:r>
                    </a:p>
                  </a:txBody>
                  <a:tcPr marL="121920" marR="121920" horzOverflow="overflow">
                    <a:lnL>
                      <a:noFill/>
                    </a:lnL>
                    <a:lnR>
                      <a:noFill/>
                    </a:lnR>
                    <a:lnT cap="flat">
                      <a:noFill/>
                    </a:lnT>
                    <a:lnB>
                      <a:noFill/>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fr-CA" sz="2400" b="0" i="0" u="sng" strike="noStrike" cap="none" normalizeH="0" baseline="0" dirty="0">
                          <a:ln>
                            <a:noFill/>
                          </a:ln>
                          <a:solidFill>
                            <a:srgbClr val="C00000"/>
                          </a:solidFill>
                          <a:effectLst/>
                          <a:latin typeface="Arial" charset="0"/>
                          <a:cs typeface="Arial" charset="0"/>
                        </a:rPr>
                        <a:t>Prêtre:</a:t>
                      </a:r>
                    </a:p>
                    <a:p>
                      <a:pPr marL="0" marR="0" lvl="0" indent="0" algn="l" defTabSz="914400" rtl="0" eaLnBrk="1" fontAlgn="base" latinLnBrk="0" hangingPunct="1">
                        <a:lnSpc>
                          <a:spcPct val="100000"/>
                        </a:lnSpc>
                        <a:spcBef>
                          <a:spcPct val="20000"/>
                        </a:spcBef>
                        <a:spcAft>
                          <a:spcPct val="0"/>
                        </a:spcAft>
                        <a:buClrTx/>
                        <a:buSzTx/>
                        <a:buFontTx/>
                        <a:buNone/>
                        <a:tabLst/>
                      </a:pPr>
                      <a:r>
                        <a:rPr kumimoji="0" lang="fr-CA" sz="2800" b="0" i="0" u="none" strike="noStrike" cap="none" normalizeH="0" baseline="0" dirty="0">
                          <a:ln>
                            <a:noFill/>
                          </a:ln>
                          <a:solidFill>
                            <a:schemeClr val="tx1"/>
                          </a:solidFill>
                          <a:effectLst/>
                          <a:latin typeface="Arial" charset="0"/>
                          <a:cs typeface="Arial" charset="0"/>
                        </a:rPr>
                        <a:t>Il le bénit,</a:t>
                      </a:r>
                    </a:p>
                  </a:txBody>
                  <a:tcPr marL="121920" marR="121920" horzOverflow="overflow">
                    <a:lnL>
                      <a:noFill/>
                    </a:lnL>
                    <a:lnR>
                      <a:noFill/>
                    </a:lnR>
                    <a:lnT cap="flat">
                      <a:noFill/>
                    </a:lnT>
                    <a:lnB>
                      <a:noFill/>
                    </a:lnB>
                    <a:lnTlToBr>
                      <a:noFill/>
                    </a:lnTlToBr>
                    <a:lnBlToTr>
                      <a:noFill/>
                    </a:lnBlToTr>
                    <a:noFill/>
                  </a:tcPr>
                </a:tc>
                <a:tc>
                  <a:txBody>
                    <a:bodyPr/>
                    <a:lstStyle/>
                    <a:p>
                      <a:pPr marL="0" marR="0" lvl="0" indent="0" algn="r" defTabSz="914400" rtl="1" eaLnBrk="1" fontAlgn="base" latinLnBrk="0" hangingPunct="1">
                        <a:lnSpc>
                          <a:spcPct val="100000"/>
                        </a:lnSpc>
                        <a:spcBef>
                          <a:spcPct val="20000"/>
                        </a:spcBef>
                        <a:spcAft>
                          <a:spcPct val="0"/>
                        </a:spcAft>
                        <a:buClrTx/>
                        <a:buSzTx/>
                        <a:buFontTx/>
                        <a:buNone/>
                        <a:tabLst/>
                      </a:pPr>
                      <a:r>
                        <a:rPr kumimoji="0" lang="ar-EG" sz="2400" b="0" i="0" u="sng" strike="noStrike" cap="none" normalizeH="0" baseline="0" dirty="0">
                          <a:ln>
                            <a:noFill/>
                          </a:ln>
                          <a:solidFill>
                            <a:srgbClr val="C00000"/>
                          </a:solidFill>
                          <a:effectLst/>
                          <a:latin typeface="Arial" charset="0"/>
                          <a:cs typeface="Arial" charset="0"/>
                        </a:rPr>
                        <a:t>الكاهن:</a:t>
                      </a:r>
                      <a:endParaRPr kumimoji="0" lang="fr-CA" sz="2400" b="0" i="0" u="sng" strike="noStrike" cap="none" normalizeH="0" baseline="0" dirty="0">
                        <a:ln>
                          <a:noFill/>
                        </a:ln>
                        <a:solidFill>
                          <a:srgbClr val="C00000"/>
                        </a:solidFill>
                        <a:effectLst/>
                        <a:latin typeface="Arial" charset="0"/>
                        <a:cs typeface="Arial" charset="0"/>
                      </a:endParaRPr>
                    </a:p>
                    <a:p>
                      <a:pPr marL="0" marR="0" lvl="0" indent="0" algn="r" defTabSz="914400" rtl="1" eaLnBrk="1" fontAlgn="base" latinLnBrk="0" hangingPunct="1">
                        <a:lnSpc>
                          <a:spcPct val="100000"/>
                        </a:lnSpc>
                        <a:spcBef>
                          <a:spcPct val="20000"/>
                        </a:spcBef>
                        <a:spcAft>
                          <a:spcPct val="0"/>
                        </a:spcAft>
                        <a:buClrTx/>
                        <a:buSzTx/>
                        <a:buFontTx/>
                        <a:buNone/>
                        <a:tabLst/>
                      </a:pPr>
                      <a:r>
                        <a:rPr kumimoji="0" lang="ar-SA" sz="3200" b="0" i="0" u="none" strike="noStrike" cap="none" normalizeH="0" baseline="0" dirty="0">
                          <a:ln>
                            <a:noFill/>
                          </a:ln>
                          <a:solidFill>
                            <a:schemeClr val="tx1"/>
                          </a:solidFill>
                          <a:effectLst/>
                          <a:latin typeface="Arial" charset="0"/>
                          <a:cs typeface="Arial" charset="0"/>
                        </a:rPr>
                        <a:t>وبَارَكَهُ</a:t>
                      </a:r>
                      <a:endParaRPr kumimoji="0" lang="fr-CA" sz="3200" b="0" i="0" u="none" strike="noStrike" cap="none" normalizeH="0" baseline="0" dirty="0">
                        <a:ln>
                          <a:noFill/>
                        </a:ln>
                        <a:solidFill>
                          <a:schemeClr val="tx1"/>
                        </a:solidFill>
                        <a:effectLst/>
                        <a:latin typeface="Arial" charset="0"/>
                        <a:cs typeface="Arial" charset="0"/>
                      </a:endParaRPr>
                    </a:p>
                  </a:txBody>
                  <a:tcPr marL="121920" marR="121920" horzOverflow="overflow">
                    <a:lnL>
                      <a:noFill/>
                    </a:lnL>
                    <a:lnR cap="flat">
                      <a:noFill/>
                    </a:lnR>
                    <a:lnT cap="flat">
                      <a:noFill/>
                    </a:lnT>
                    <a:lnB>
                      <a:noFill/>
                    </a:lnB>
                    <a:lnTlToBr>
                      <a:noFill/>
                    </a:lnTlToBr>
                    <a:lnBlToTr>
                      <a:noFill/>
                    </a:lnBlToTr>
                    <a:noFill/>
                  </a:tcPr>
                </a:tc>
                <a:extLst>
                  <a:ext uri="{0D108BD9-81ED-4DB2-BD59-A6C34878D82A}">
                    <a16:rowId xmlns:a16="http://schemas.microsoft.com/office/drawing/2014/main" val="10000"/>
                  </a:ext>
                </a:extLst>
              </a:tr>
              <a:tr h="1084718">
                <a:tc>
                  <a:txBody>
                    <a:bodyPr/>
                    <a:lstStyle/>
                    <a:p>
                      <a:pPr marL="0" marR="0" lvl="0" indent="0" algn="l" defTabSz="914400" rtl="0" eaLnBrk="1" fontAlgn="base" latinLnBrk="0" hangingPunct="1">
                        <a:lnSpc>
                          <a:spcPct val="100000"/>
                        </a:lnSpc>
                        <a:spcBef>
                          <a:spcPts val="1400"/>
                        </a:spcBef>
                        <a:spcAft>
                          <a:spcPct val="0"/>
                        </a:spcAft>
                        <a:buClrTx/>
                        <a:buSzTx/>
                        <a:buFontTx/>
                        <a:buNone/>
                        <a:tabLst/>
                      </a:pPr>
                      <a:r>
                        <a:rPr kumimoji="0" lang="fr-FR" sz="2400" b="0" i="0" u="sng" strike="noStrike" cap="none" normalizeH="0" baseline="0" dirty="0" err="1">
                          <a:ln>
                            <a:noFill/>
                          </a:ln>
                          <a:solidFill>
                            <a:srgbClr val="C00000"/>
                          </a:solidFill>
                          <a:effectLst/>
                          <a:latin typeface="Coptic1" pitchFamily="2" charset="0"/>
                          <a:cs typeface="Arial" charset="0"/>
                        </a:rPr>
                        <a:t>Pilaoc</a:t>
                      </a:r>
                      <a:r>
                        <a:rPr kumimoji="0" lang="fr-FR" sz="2400" b="0" i="0" u="sng" strike="noStrike" cap="none" normalizeH="0" baseline="0" dirty="0">
                          <a:ln>
                            <a:noFill/>
                          </a:ln>
                          <a:solidFill>
                            <a:srgbClr val="C00000"/>
                          </a:solidFill>
                          <a:effectLst/>
                          <a:latin typeface="Coptic1" pitchFamily="2" charset="0"/>
                          <a:cs typeface="Arial" charset="0"/>
                        </a:rPr>
                        <a:t>:</a:t>
                      </a:r>
                      <a:endParaRPr kumimoji="0" lang="ar-EG" sz="2400" b="0" i="0" u="sng" strike="noStrike" cap="none" normalizeH="0" baseline="0" dirty="0">
                        <a:ln>
                          <a:noFill/>
                        </a:ln>
                        <a:solidFill>
                          <a:srgbClr val="C00000"/>
                        </a:solidFill>
                        <a:effectLst/>
                        <a:latin typeface="Coptic1" pitchFamily="2" charset="0"/>
                        <a:cs typeface="Arial" charset="0"/>
                      </a:endParaRPr>
                    </a:p>
                    <a:p>
                      <a:pPr marL="0" marR="0" lvl="0" indent="0" algn="l" defTabSz="914400" rtl="0" eaLnBrk="1" fontAlgn="base" latinLnBrk="0" hangingPunct="1">
                        <a:lnSpc>
                          <a:spcPct val="100000"/>
                        </a:lnSpc>
                        <a:spcBef>
                          <a:spcPts val="1400"/>
                        </a:spcBef>
                        <a:spcAft>
                          <a:spcPct val="0"/>
                        </a:spcAft>
                        <a:buClrTx/>
                        <a:buSzTx/>
                        <a:buFontTx/>
                        <a:buNone/>
                        <a:tabLst/>
                      </a:pPr>
                      <a:r>
                        <a:rPr kumimoji="0" lang="en-US" sz="3600" b="0" i="0" u="none" strike="noStrike" cap="none" normalizeH="0" baseline="0" dirty="0">
                          <a:ln>
                            <a:noFill/>
                          </a:ln>
                          <a:solidFill>
                            <a:schemeClr val="tx1"/>
                          </a:solidFill>
                          <a:effectLst/>
                          <a:latin typeface="Coptic1" pitchFamily="2" charset="0"/>
                          <a:cs typeface="Arial" charset="0"/>
                        </a:rPr>
                        <a:t>Am/n.</a:t>
                      </a:r>
                      <a:endParaRPr kumimoji="0" lang="en-US" sz="3600" b="0" i="0" u="none" strike="noStrike" cap="none" normalizeH="0" baseline="0" noProof="1">
                        <a:ln>
                          <a:noFill/>
                        </a:ln>
                        <a:solidFill>
                          <a:schemeClr val="tx1"/>
                        </a:solidFill>
                        <a:effectLst/>
                        <a:latin typeface="Arial" charset="0"/>
                        <a:cs typeface="Arial" charset="0"/>
                      </a:endParaRPr>
                    </a:p>
                  </a:txBody>
                  <a:tcPr marL="121920" marR="121920" horzOverflow="overflow">
                    <a:lnL>
                      <a:noFill/>
                    </a:lnL>
                    <a:lnR>
                      <a:noFill/>
                    </a:lnR>
                    <a:lnT>
                      <a:noFill/>
                    </a:lnT>
                    <a:lnB>
                      <a:noFill/>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fr-CA" sz="2400" b="0" i="0" u="sng" strike="noStrike" cap="none" normalizeH="0" baseline="0" dirty="0">
                          <a:ln>
                            <a:noFill/>
                          </a:ln>
                          <a:solidFill>
                            <a:srgbClr val="C00000"/>
                          </a:solidFill>
                          <a:effectLst/>
                          <a:latin typeface="Arial" charset="0"/>
                          <a:cs typeface="Arial" charset="0"/>
                        </a:rPr>
                        <a:t>L</a:t>
                      </a:r>
                      <a:r>
                        <a:rPr kumimoji="0" lang="fr-CA" sz="2400" b="0" i="0" u="sng" strike="noStrike" cap="none" normalizeH="0" baseline="0" dirty="0">
                          <a:ln>
                            <a:noFill/>
                          </a:ln>
                          <a:solidFill>
                            <a:srgbClr val="C00000"/>
                          </a:solidFill>
                          <a:effectLst/>
                          <a:latin typeface="Times New Roman"/>
                          <a:cs typeface="Arial" charset="0"/>
                        </a:rPr>
                        <a:t>’</a:t>
                      </a:r>
                      <a:r>
                        <a:rPr kumimoji="0" lang="fr-CA" sz="2400" b="0" i="0" u="sng" strike="noStrike" cap="none" normalizeH="0" baseline="0" dirty="0">
                          <a:ln>
                            <a:noFill/>
                          </a:ln>
                          <a:solidFill>
                            <a:srgbClr val="C00000"/>
                          </a:solidFill>
                          <a:effectLst/>
                          <a:latin typeface="Arial" charset="0"/>
                          <a:cs typeface="Arial" charset="0"/>
                        </a:rPr>
                        <a:t>assemblée:</a:t>
                      </a:r>
                    </a:p>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800" b="0" i="0" u="none" strike="noStrike" cap="none" normalizeH="0" baseline="0" dirty="0">
                          <a:ln>
                            <a:noFill/>
                          </a:ln>
                          <a:solidFill>
                            <a:schemeClr val="tx1"/>
                          </a:solidFill>
                          <a:effectLst/>
                          <a:latin typeface="Arial" charset="0"/>
                          <a:cs typeface="Arial" charset="0"/>
                        </a:rPr>
                        <a:t>Amen.</a:t>
                      </a:r>
                    </a:p>
                  </a:txBody>
                  <a:tcPr marL="121920" marR="121920" horzOverflow="overflow">
                    <a:lnL>
                      <a:noFill/>
                    </a:lnL>
                    <a:lnR>
                      <a:noFill/>
                    </a:lnR>
                    <a:lnT>
                      <a:noFill/>
                    </a:lnT>
                    <a:lnB>
                      <a:noFill/>
                    </a:lnB>
                    <a:lnTlToBr>
                      <a:noFill/>
                    </a:lnTlToBr>
                    <a:lnBlToTr>
                      <a:noFill/>
                    </a:lnBlToTr>
                    <a:noFill/>
                  </a:tcPr>
                </a:tc>
                <a:tc>
                  <a:txBody>
                    <a:bodyPr/>
                    <a:lstStyle/>
                    <a:p>
                      <a:pPr marL="0" marR="0" lvl="0" indent="0" algn="r" defTabSz="914400" rtl="1" eaLnBrk="1" fontAlgn="base" latinLnBrk="0" hangingPunct="1">
                        <a:lnSpc>
                          <a:spcPct val="100000"/>
                        </a:lnSpc>
                        <a:spcBef>
                          <a:spcPct val="20000"/>
                        </a:spcBef>
                        <a:spcAft>
                          <a:spcPct val="0"/>
                        </a:spcAft>
                        <a:buClrTx/>
                        <a:buSzTx/>
                        <a:buFontTx/>
                        <a:buNone/>
                        <a:tabLst/>
                      </a:pPr>
                      <a:r>
                        <a:rPr kumimoji="0" lang="ar-SA" sz="2400" b="0" i="0" u="sng" strike="noStrike" cap="none" normalizeH="0" baseline="0" dirty="0">
                          <a:ln>
                            <a:noFill/>
                          </a:ln>
                          <a:solidFill>
                            <a:srgbClr val="C00000"/>
                          </a:solidFill>
                          <a:effectLst/>
                          <a:latin typeface="Arial" charset="0"/>
                          <a:cs typeface="Arial" charset="0"/>
                        </a:rPr>
                        <a:t>الشعب:</a:t>
                      </a:r>
                      <a:endParaRPr kumimoji="0" lang="en-CA" sz="2400" b="0" i="0" u="sng" strike="noStrike" cap="none" normalizeH="0" baseline="0" dirty="0">
                        <a:ln>
                          <a:noFill/>
                        </a:ln>
                        <a:solidFill>
                          <a:srgbClr val="C00000"/>
                        </a:solidFill>
                        <a:effectLst/>
                        <a:latin typeface="Arial" charset="0"/>
                        <a:cs typeface="Arial" charset="0"/>
                      </a:endParaRPr>
                    </a:p>
                    <a:p>
                      <a:pPr marL="0" marR="0" lvl="0" indent="0" algn="r" defTabSz="914400" rtl="1" eaLnBrk="1" fontAlgn="base" latinLnBrk="0" hangingPunct="1">
                        <a:lnSpc>
                          <a:spcPct val="100000"/>
                        </a:lnSpc>
                        <a:spcBef>
                          <a:spcPct val="20000"/>
                        </a:spcBef>
                        <a:spcAft>
                          <a:spcPct val="0"/>
                        </a:spcAft>
                        <a:buClrTx/>
                        <a:buSzTx/>
                        <a:buFontTx/>
                        <a:buNone/>
                        <a:tabLst/>
                      </a:pPr>
                      <a:r>
                        <a:rPr kumimoji="0" lang="ar-SA" sz="3200" b="0" i="0" u="none" strike="noStrike" cap="none" normalizeH="0" baseline="0" dirty="0">
                          <a:ln>
                            <a:noFill/>
                          </a:ln>
                          <a:solidFill>
                            <a:schemeClr val="tx1"/>
                          </a:solidFill>
                          <a:effectLst/>
                          <a:latin typeface="Arial" charset="0"/>
                          <a:cs typeface="Arial" charset="0"/>
                        </a:rPr>
                        <a:t>آمين.</a:t>
                      </a:r>
                      <a:endParaRPr kumimoji="0" lang="en-US" sz="2800" b="0" i="0" u="none" strike="noStrike" cap="none" normalizeH="0" baseline="0" dirty="0">
                        <a:ln>
                          <a:noFill/>
                        </a:ln>
                        <a:solidFill>
                          <a:schemeClr val="tx1"/>
                        </a:solidFill>
                        <a:effectLst/>
                        <a:latin typeface="Arial" charset="0"/>
                        <a:cs typeface="Arial" charset="0"/>
                      </a:endParaRPr>
                    </a:p>
                  </a:txBody>
                  <a:tcPr marL="121920" marR="121920" horzOverflow="overflow">
                    <a:lnL>
                      <a:noFill/>
                    </a:lnL>
                    <a:lnR cap="flat">
                      <a:noFill/>
                    </a:lnR>
                    <a:lnT>
                      <a:noFill/>
                    </a:lnT>
                    <a:lnB>
                      <a:noFill/>
                    </a:lnB>
                    <a:lnTlToBr>
                      <a:noFill/>
                    </a:lnTlToBr>
                    <a:lnBlToTr>
                      <a:noFill/>
                    </a:lnBlToTr>
                    <a:noFill/>
                  </a:tcPr>
                </a:tc>
                <a:extLst>
                  <a:ext uri="{0D108BD9-81ED-4DB2-BD59-A6C34878D82A}">
                    <a16:rowId xmlns:a16="http://schemas.microsoft.com/office/drawing/2014/main" val="10001"/>
                  </a:ext>
                </a:extLst>
              </a:tr>
              <a:tr h="3424542">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400" b="0" i="0" u="sng" strike="noStrike" cap="none" normalizeH="0" baseline="0" dirty="0" err="1">
                          <a:ln>
                            <a:noFill/>
                          </a:ln>
                          <a:solidFill>
                            <a:srgbClr val="C00000"/>
                          </a:solidFill>
                          <a:effectLst/>
                          <a:latin typeface="Coptic1" pitchFamily="2" charset="0"/>
                          <a:cs typeface="Arial" charset="0"/>
                        </a:rPr>
                        <a:t>Piou</a:t>
                      </a:r>
                      <a:r>
                        <a:rPr kumimoji="0" lang="en-US" sz="2400" b="0" i="0" u="sng" strike="noStrike" cap="none" normalizeH="0" baseline="0" dirty="0">
                          <a:ln>
                            <a:noFill/>
                          </a:ln>
                          <a:solidFill>
                            <a:srgbClr val="C00000"/>
                          </a:solidFill>
                          <a:effectLst/>
                          <a:latin typeface="Coptic1" pitchFamily="2" charset="0"/>
                          <a:cs typeface="Arial" charset="0"/>
                        </a:rPr>
                        <a:t>/b:</a:t>
                      </a:r>
                    </a:p>
                    <a:p>
                      <a:pPr marL="0" marR="0" lvl="0" indent="0" algn="l" defTabSz="914400" rtl="0" eaLnBrk="1" fontAlgn="base" latinLnBrk="0" hangingPunct="1">
                        <a:lnSpc>
                          <a:spcPct val="100000"/>
                        </a:lnSpc>
                        <a:spcBef>
                          <a:spcPct val="20000"/>
                        </a:spcBef>
                        <a:spcAft>
                          <a:spcPct val="0"/>
                        </a:spcAft>
                        <a:buClrTx/>
                        <a:buSzTx/>
                        <a:buFontTx/>
                        <a:buNone/>
                        <a:tabLst/>
                      </a:pPr>
                      <a:r>
                        <a:rPr kumimoji="0" lang="en-US" sz="3600" b="0" i="0" u="none" strike="noStrike" cap="none" normalizeH="0" baseline="0" dirty="0" err="1">
                          <a:ln>
                            <a:noFill/>
                          </a:ln>
                          <a:solidFill>
                            <a:schemeClr val="tx1"/>
                          </a:solidFill>
                          <a:effectLst/>
                          <a:latin typeface="Coptic1" pitchFamily="2" charset="0"/>
                          <a:cs typeface="Arial" charset="0"/>
                        </a:rPr>
                        <a:t>Afera~giazin</a:t>
                      </a:r>
                      <a:r>
                        <a:rPr kumimoji="0" lang="en-US" sz="3600" b="0" i="0" u="none" strike="noStrike" cap="none" normalizeH="0" baseline="0" dirty="0">
                          <a:ln>
                            <a:noFill/>
                          </a:ln>
                          <a:solidFill>
                            <a:schemeClr val="tx1"/>
                          </a:solidFill>
                          <a:effectLst/>
                          <a:latin typeface="Coptic1" pitchFamily="2" charset="0"/>
                          <a:cs typeface="Arial" charset="0"/>
                        </a:rPr>
                        <a:t> </a:t>
                      </a:r>
                      <a:r>
                        <a:rPr kumimoji="0" lang="en-US" sz="3600" b="0" i="0" u="none" strike="noStrike" cap="none" normalizeH="0" baseline="0" dirty="0" err="1">
                          <a:ln>
                            <a:noFill/>
                          </a:ln>
                          <a:solidFill>
                            <a:schemeClr val="tx1"/>
                          </a:solidFill>
                          <a:effectLst/>
                          <a:latin typeface="Coptic1" pitchFamily="2" charset="0"/>
                          <a:cs typeface="Arial" charset="0"/>
                        </a:rPr>
                        <a:t>m~mof</a:t>
                      </a:r>
                      <a:r>
                        <a:rPr kumimoji="0" lang="en-US" sz="3600" b="0" i="0" u="none" strike="noStrike" cap="none" normalizeH="0" baseline="0" dirty="0">
                          <a:ln>
                            <a:noFill/>
                          </a:ln>
                          <a:solidFill>
                            <a:schemeClr val="tx1"/>
                          </a:solidFill>
                          <a:effectLst/>
                          <a:latin typeface="Coptic1" pitchFamily="2" charset="0"/>
                          <a:cs typeface="Arial" charset="0"/>
                        </a:rPr>
                        <a:t>.</a:t>
                      </a:r>
                      <a:endParaRPr kumimoji="0" lang="en-US" sz="2800" b="0" i="0" u="none" strike="noStrike" cap="none" normalizeH="0" baseline="0" dirty="0">
                        <a:ln>
                          <a:noFill/>
                        </a:ln>
                        <a:solidFill>
                          <a:schemeClr val="tx1"/>
                        </a:solidFill>
                        <a:effectLst/>
                        <a:latin typeface="Coptic1" pitchFamily="2" charset="0"/>
                        <a:cs typeface="Arial" charset="0"/>
                      </a:endParaRPr>
                    </a:p>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800" b="0" i="0" u="sng" strike="noStrike" cap="none" normalizeH="0" baseline="0" dirty="0" err="1">
                          <a:ln>
                            <a:noFill/>
                          </a:ln>
                          <a:solidFill>
                            <a:srgbClr val="C00000"/>
                          </a:solidFill>
                          <a:effectLst/>
                          <a:latin typeface="Coptic1" pitchFamily="2" charset="0"/>
                          <a:cs typeface="Arial" charset="0"/>
                        </a:rPr>
                        <a:t>Pilaoc</a:t>
                      </a:r>
                      <a:r>
                        <a:rPr kumimoji="0" lang="en-US" sz="2800" b="0" i="0" u="sng" strike="noStrike" cap="none" normalizeH="0" baseline="0" dirty="0">
                          <a:ln>
                            <a:noFill/>
                          </a:ln>
                          <a:solidFill>
                            <a:srgbClr val="C00000"/>
                          </a:solidFill>
                          <a:effectLst/>
                          <a:latin typeface="Coptic1" pitchFamily="2" charset="0"/>
                          <a:cs typeface="Arial" charset="0"/>
                        </a:rPr>
                        <a:t>:</a:t>
                      </a:r>
                    </a:p>
                    <a:p>
                      <a:pPr marL="0" marR="0" lvl="0" indent="0" algn="l" defTabSz="914400" rtl="0" eaLnBrk="1" fontAlgn="base" latinLnBrk="0" hangingPunct="1">
                        <a:lnSpc>
                          <a:spcPct val="100000"/>
                        </a:lnSpc>
                        <a:spcBef>
                          <a:spcPct val="20000"/>
                        </a:spcBef>
                        <a:spcAft>
                          <a:spcPct val="0"/>
                        </a:spcAft>
                        <a:buClrTx/>
                        <a:buSzTx/>
                        <a:buFontTx/>
                        <a:buNone/>
                        <a:tabLst/>
                      </a:pPr>
                      <a:r>
                        <a:rPr kumimoji="0" lang="en-US" sz="3200" b="0" i="0" u="none" strike="noStrike" cap="none" normalizeH="0" baseline="0" dirty="0">
                          <a:ln>
                            <a:noFill/>
                          </a:ln>
                          <a:solidFill>
                            <a:schemeClr val="tx1"/>
                          </a:solidFill>
                          <a:effectLst/>
                          <a:latin typeface="Coptic1" pitchFamily="2" charset="0"/>
                          <a:cs typeface="Arial" charset="0"/>
                        </a:rPr>
                        <a:t>Am/n</a:t>
                      </a:r>
                      <a:r>
                        <a:rPr kumimoji="0" lang="fr-CA" sz="3200" b="0" i="0" u="none" strike="noStrike" cap="none" normalizeH="0" baseline="0" dirty="0">
                          <a:ln>
                            <a:noFill/>
                          </a:ln>
                          <a:solidFill>
                            <a:schemeClr val="tx1"/>
                          </a:solidFill>
                          <a:effectLst/>
                          <a:latin typeface="Coptic1" pitchFamily="2" charset="0"/>
                          <a:cs typeface="Arial" charset="0"/>
                        </a:rPr>
                        <a:t>. </a:t>
                      </a:r>
                      <a:r>
                        <a:rPr kumimoji="0" lang="en-US" sz="3200" b="0" i="0" u="none" strike="noStrike" cap="none" normalizeH="0" baseline="0" dirty="0" err="1">
                          <a:ln>
                            <a:noFill/>
                          </a:ln>
                          <a:solidFill>
                            <a:schemeClr val="tx1"/>
                          </a:solidFill>
                          <a:effectLst/>
                          <a:latin typeface="Coptic1" pitchFamily="2" charset="0"/>
                          <a:cs typeface="Arial" charset="0"/>
                        </a:rPr>
                        <a:t>Picteuomen</a:t>
                      </a:r>
                      <a:r>
                        <a:rPr kumimoji="0" lang="en-US" sz="3200" b="0" i="0" u="none" strike="noStrike" cap="none" normalizeH="0" baseline="0" dirty="0">
                          <a:ln>
                            <a:noFill/>
                          </a:ln>
                          <a:solidFill>
                            <a:schemeClr val="tx1"/>
                          </a:solidFill>
                          <a:effectLst/>
                          <a:latin typeface="Coptic1" pitchFamily="2" charset="0"/>
                          <a:cs typeface="Arial" charset="0"/>
                        </a:rPr>
                        <a:t> </a:t>
                      </a:r>
                      <a:r>
                        <a:rPr kumimoji="0" lang="en-US" sz="3200" b="0" i="0" u="none" strike="noStrike" cap="none" normalizeH="0" baseline="0" dirty="0" err="1">
                          <a:ln>
                            <a:noFill/>
                          </a:ln>
                          <a:solidFill>
                            <a:schemeClr val="tx1"/>
                          </a:solidFill>
                          <a:effectLst/>
                          <a:latin typeface="Coptic1" pitchFamily="2" charset="0"/>
                          <a:cs typeface="Arial" charset="0"/>
                        </a:rPr>
                        <a:t>ke</a:t>
                      </a:r>
                      <a:r>
                        <a:rPr kumimoji="0" lang="en-US" sz="3200" b="0" i="0" u="none" strike="noStrike" cap="none" normalizeH="0" baseline="0" dirty="0">
                          <a:ln>
                            <a:noFill/>
                          </a:ln>
                          <a:solidFill>
                            <a:schemeClr val="tx1"/>
                          </a:solidFill>
                          <a:effectLst/>
                          <a:latin typeface="Coptic1" pitchFamily="2" charset="0"/>
                          <a:cs typeface="Arial" charset="0"/>
                        </a:rPr>
                        <a:t> </a:t>
                      </a:r>
                      <a:r>
                        <a:rPr kumimoji="0" lang="en-US" sz="3200" b="0" i="0" u="none" strike="noStrike" cap="none" normalizeH="0" baseline="0" dirty="0" err="1">
                          <a:ln>
                            <a:noFill/>
                          </a:ln>
                          <a:solidFill>
                            <a:schemeClr val="tx1"/>
                          </a:solidFill>
                          <a:effectLst/>
                          <a:latin typeface="Coptic1" pitchFamily="2" charset="0"/>
                          <a:cs typeface="Arial" charset="0"/>
                        </a:rPr>
                        <a:t>o~mologoumen</a:t>
                      </a:r>
                      <a:r>
                        <a:rPr kumimoji="0" lang="en-US" sz="3200" b="0" i="0" u="none" strike="noStrike" cap="none" normalizeH="0" baseline="0" dirty="0">
                          <a:ln>
                            <a:noFill/>
                          </a:ln>
                          <a:solidFill>
                            <a:schemeClr val="tx1"/>
                          </a:solidFill>
                          <a:effectLst/>
                          <a:latin typeface="Coptic1" pitchFamily="2" charset="0"/>
                          <a:cs typeface="Arial" charset="0"/>
                        </a:rPr>
                        <a:t> </a:t>
                      </a:r>
                      <a:r>
                        <a:rPr kumimoji="0" lang="en-US" sz="3200" b="0" i="0" u="none" strike="noStrike" cap="none" normalizeH="0" baseline="0" dirty="0" err="1">
                          <a:ln>
                            <a:noFill/>
                          </a:ln>
                          <a:solidFill>
                            <a:schemeClr val="tx1"/>
                          </a:solidFill>
                          <a:effectLst/>
                          <a:latin typeface="Coptic1" pitchFamily="2" charset="0"/>
                          <a:cs typeface="Arial" charset="0"/>
                        </a:rPr>
                        <a:t>ke</a:t>
                      </a:r>
                      <a:r>
                        <a:rPr kumimoji="0" lang="en-US" sz="3200" b="0" i="0" u="none" strike="noStrike" cap="none" normalizeH="0" baseline="0" dirty="0">
                          <a:ln>
                            <a:noFill/>
                          </a:ln>
                          <a:solidFill>
                            <a:schemeClr val="tx1"/>
                          </a:solidFill>
                          <a:effectLst/>
                          <a:latin typeface="Coptic1" pitchFamily="2" charset="0"/>
                          <a:cs typeface="Arial" charset="0"/>
                        </a:rPr>
                        <a:t> </a:t>
                      </a:r>
                      <a:r>
                        <a:rPr kumimoji="0" lang="en-US" sz="3200" b="0" i="0" u="none" strike="noStrike" cap="none" normalizeH="0" baseline="0" dirty="0" err="1">
                          <a:ln>
                            <a:noFill/>
                          </a:ln>
                          <a:solidFill>
                            <a:schemeClr val="tx1"/>
                          </a:solidFill>
                          <a:effectLst/>
                          <a:latin typeface="Coptic1" pitchFamily="2" charset="0"/>
                          <a:cs typeface="Arial" charset="0"/>
                        </a:rPr>
                        <a:t>doxazomen</a:t>
                      </a:r>
                      <a:endParaRPr kumimoji="0" lang="en-US" sz="3200" b="0" i="0" u="none" strike="noStrike" cap="none" normalizeH="0" baseline="0" dirty="0">
                        <a:ln>
                          <a:noFill/>
                        </a:ln>
                        <a:solidFill>
                          <a:schemeClr val="tx1"/>
                        </a:solidFill>
                        <a:effectLst/>
                        <a:latin typeface="Coptic1" pitchFamily="2" charset="0"/>
                        <a:cs typeface="Arial" charset="0"/>
                      </a:endParaRPr>
                    </a:p>
                  </a:txBody>
                  <a:tcPr marL="121920" marR="121920" horzOverflow="overflow">
                    <a:lnL>
                      <a:noFill/>
                    </a:lnL>
                    <a:lnR>
                      <a:noFill/>
                    </a:lnR>
                    <a:lnT>
                      <a:noFill/>
                    </a:lnT>
                    <a:lnB cap="flat">
                      <a:noFill/>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fr-CA" sz="2400" b="0" i="0" u="sng" strike="noStrike" cap="none" normalizeH="0" baseline="0" dirty="0">
                          <a:ln>
                            <a:noFill/>
                          </a:ln>
                          <a:solidFill>
                            <a:srgbClr val="C00000"/>
                          </a:solidFill>
                          <a:effectLst/>
                          <a:latin typeface="Arial" charset="0"/>
                          <a:cs typeface="Arial" charset="0"/>
                        </a:rPr>
                        <a:t>Prêtre:</a:t>
                      </a:r>
                    </a:p>
                    <a:p>
                      <a:pPr marL="0" marR="0" lvl="0" indent="0" algn="l" defTabSz="914400" rtl="0" eaLnBrk="1" fontAlgn="base" latinLnBrk="0" hangingPunct="1">
                        <a:lnSpc>
                          <a:spcPct val="100000"/>
                        </a:lnSpc>
                        <a:spcBef>
                          <a:spcPct val="20000"/>
                        </a:spcBef>
                        <a:spcAft>
                          <a:spcPct val="0"/>
                        </a:spcAft>
                        <a:buClrTx/>
                        <a:buSzTx/>
                        <a:buFontTx/>
                        <a:buNone/>
                        <a:tabLst/>
                      </a:pPr>
                      <a:r>
                        <a:rPr kumimoji="0" lang="fr-CA" sz="2800" b="0" i="0" u="none" strike="noStrike" cap="none" normalizeH="0" baseline="0" dirty="0">
                          <a:ln>
                            <a:noFill/>
                          </a:ln>
                          <a:solidFill>
                            <a:schemeClr val="tx1"/>
                          </a:solidFill>
                          <a:effectLst/>
                          <a:latin typeface="Arial" charset="0"/>
                          <a:cs typeface="Arial" charset="0"/>
                        </a:rPr>
                        <a:t>Il le sanctifia.</a:t>
                      </a:r>
                    </a:p>
                    <a:p>
                      <a:pPr marL="0" marR="0" lvl="0" indent="0" algn="l" defTabSz="914400" rtl="0" eaLnBrk="1" fontAlgn="base" latinLnBrk="0" hangingPunct="1">
                        <a:lnSpc>
                          <a:spcPct val="100000"/>
                        </a:lnSpc>
                        <a:spcBef>
                          <a:spcPct val="20000"/>
                        </a:spcBef>
                        <a:spcAft>
                          <a:spcPct val="0"/>
                        </a:spcAft>
                        <a:buClrTx/>
                        <a:buSzTx/>
                        <a:buFontTx/>
                        <a:buNone/>
                        <a:tabLst/>
                      </a:pPr>
                      <a:endParaRPr kumimoji="0" lang="ar-EG" sz="3200" b="0" i="0" u="sng" strike="noStrike" cap="none" normalizeH="0" baseline="0" dirty="0">
                        <a:ln>
                          <a:noFill/>
                        </a:ln>
                        <a:solidFill>
                          <a:schemeClr val="tx1"/>
                        </a:solidFill>
                        <a:effectLst/>
                        <a:latin typeface="Arial" charset="0"/>
                        <a:cs typeface="Arial" charset="0"/>
                      </a:endParaRPr>
                    </a:p>
                    <a:p>
                      <a:pPr marL="0" marR="0" lvl="0" indent="0" algn="l" defTabSz="914400" rtl="0" eaLnBrk="1" fontAlgn="base" latinLnBrk="0" hangingPunct="1">
                        <a:lnSpc>
                          <a:spcPct val="100000"/>
                        </a:lnSpc>
                        <a:spcBef>
                          <a:spcPct val="20000"/>
                        </a:spcBef>
                        <a:spcAft>
                          <a:spcPct val="0"/>
                        </a:spcAft>
                        <a:buClrTx/>
                        <a:buSzTx/>
                        <a:buFontTx/>
                        <a:buNone/>
                        <a:tabLst/>
                      </a:pPr>
                      <a:r>
                        <a:rPr kumimoji="0" lang="fr-CA" sz="2400" b="0" i="0" u="sng" strike="noStrike" cap="none" normalizeH="0" baseline="0" dirty="0">
                          <a:ln>
                            <a:noFill/>
                          </a:ln>
                          <a:solidFill>
                            <a:srgbClr val="C00000"/>
                          </a:solidFill>
                          <a:effectLst/>
                          <a:latin typeface="Arial" charset="0"/>
                          <a:cs typeface="Arial" charset="0"/>
                        </a:rPr>
                        <a:t>L</a:t>
                      </a:r>
                      <a:r>
                        <a:rPr kumimoji="0" lang="fr-CA" sz="2400" b="0" i="0" u="sng" strike="noStrike" cap="none" normalizeH="0" baseline="0" dirty="0">
                          <a:ln>
                            <a:noFill/>
                          </a:ln>
                          <a:solidFill>
                            <a:srgbClr val="C00000"/>
                          </a:solidFill>
                          <a:effectLst/>
                          <a:latin typeface="Times New Roman"/>
                          <a:cs typeface="Arial" charset="0"/>
                        </a:rPr>
                        <a:t>’</a:t>
                      </a:r>
                      <a:r>
                        <a:rPr kumimoji="0" lang="fr-CA" sz="2400" b="0" i="0" u="sng" strike="noStrike" cap="none" normalizeH="0" baseline="0" dirty="0">
                          <a:ln>
                            <a:noFill/>
                          </a:ln>
                          <a:solidFill>
                            <a:srgbClr val="C00000"/>
                          </a:solidFill>
                          <a:effectLst/>
                          <a:latin typeface="Arial" charset="0"/>
                          <a:cs typeface="Arial" charset="0"/>
                        </a:rPr>
                        <a:t>assemblée: </a:t>
                      </a:r>
                    </a:p>
                    <a:p>
                      <a:pPr marL="0" marR="0" lvl="0" indent="0" algn="l" defTabSz="914400" rtl="0" eaLnBrk="1" fontAlgn="base" latinLnBrk="0" hangingPunct="1">
                        <a:lnSpc>
                          <a:spcPct val="100000"/>
                        </a:lnSpc>
                        <a:spcBef>
                          <a:spcPct val="20000"/>
                        </a:spcBef>
                        <a:spcAft>
                          <a:spcPct val="0"/>
                        </a:spcAft>
                        <a:buClrTx/>
                        <a:buSzTx/>
                        <a:buFontTx/>
                        <a:buNone/>
                        <a:tabLst/>
                      </a:pPr>
                      <a:r>
                        <a:rPr kumimoji="0" lang="fr-CA" sz="2800" b="0" i="0" u="none" strike="noStrike" cap="none" normalizeH="0" baseline="0" dirty="0">
                          <a:ln>
                            <a:noFill/>
                          </a:ln>
                          <a:solidFill>
                            <a:schemeClr val="tx1"/>
                          </a:solidFill>
                          <a:effectLst/>
                          <a:latin typeface="Arial" charset="0"/>
                          <a:cs typeface="Arial" charset="0"/>
                        </a:rPr>
                        <a:t>Amen, Nous croyons, nous confessons et nous glorifions.</a:t>
                      </a:r>
                      <a:endParaRPr kumimoji="0" lang="en-US" sz="2800" b="0" i="0" u="none" strike="noStrike" cap="none" normalizeH="0" baseline="0" dirty="0">
                        <a:ln>
                          <a:noFill/>
                        </a:ln>
                        <a:solidFill>
                          <a:schemeClr val="tx1"/>
                        </a:solidFill>
                        <a:effectLst/>
                        <a:latin typeface="Arial" charset="0"/>
                        <a:cs typeface="Arial" charset="0"/>
                      </a:endParaRPr>
                    </a:p>
                  </a:txBody>
                  <a:tcPr marL="121920" marR="121920" horzOverflow="overflow">
                    <a:lnL>
                      <a:noFill/>
                    </a:lnL>
                    <a:lnR>
                      <a:noFill/>
                    </a:lnR>
                    <a:lnT>
                      <a:noFill/>
                    </a:lnT>
                    <a:lnB cap="flat">
                      <a:noFill/>
                    </a:lnB>
                    <a:lnTlToBr>
                      <a:noFill/>
                    </a:lnTlToBr>
                    <a:lnBlToTr>
                      <a:noFill/>
                    </a:lnBlToTr>
                    <a:noFill/>
                  </a:tcPr>
                </a:tc>
                <a:tc>
                  <a:txBody>
                    <a:bodyPr/>
                    <a:lstStyle/>
                    <a:p>
                      <a:pPr marL="0" marR="0" lvl="0" indent="0" algn="r" defTabSz="914400" rtl="1" eaLnBrk="1" fontAlgn="base" latinLnBrk="0" hangingPunct="1">
                        <a:lnSpc>
                          <a:spcPct val="100000"/>
                        </a:lnSpc>
                        <a:spcBef>
                          <a:spcPct val="20000"/>
                        </a:spcBef>
                        <a:spcAft>
                          <a:spcPct val="0"/>
                        </a:spcAft>
                        <a:buClrTx/>
                        <a:buSzTx/>
                        <a:buFontTx/>
                        <a:buNone/>
                        <a:tabLst/>
                      </a:pPr>
                      <a:r>
                        <a:rPr kumimoji="0" lang="ar-EG" sz="2400" b="0" i="0" u="sng" strike="noStrike" cap="none" normalizeH="0" baseline="0" dirty="0">
                          <a:ln>
                            <a:noFill/>
                          </a:ln>
                          <a:solidFill>
                            <a:srgbClr val="C00000"/>
                          </a:solidFill>
                          <a:effectLst/>
                          <a:latin typeface="Arial" charset="0"/>
                          <a:cs typeface="Arial" charset="0"/>
                        </a:rPr>
                        <a:t>الكاهن:</a:t>
                      </a:r>
                      <a:endParaRPr kumimoji="0" lang="ar-EG" sz="2400" b="0" i="0" u="none" strike="noStrike" cap="none" normalizeH="0" baseline="0" dirty="0">
                        <a:ln>
                          <a:noFill/>
                        </a:ln>
                        <a:solidFill>
                          <a:srgbClr val="C00000"/>
                        </a:solidFill>
                        <a:effectLst/>
                        <a:latin typeface="Arial" charset="0"/>
                        <a:cs typeface="Arial" charset="0"/>
                      </a:endParaRPr>
                    </a:p>
                    <a:p>
                      <a:pPr marL="0" marR="0" lvl="0" indent="0" algn="r" defTabSz="914400" rtl="1" eaLnBrk="1" fontAlgn="base" latinLnBrk="0" hangingPunct="1">
                        <a:lnSpc>
                          <a:spcPct val="100000"/>
                        </a:lnSpc>
                        <a:spcBef>
                          <a:spcPct val="20000"/>
                        </a:spcBef>
                        <a:spcAft>
                          <a:spcPct val="0"/>
                        </a:spcAft>
                        <a:buClrTx/>
                        <a:buSzTx/>
                        <a:buFontTx/>
                        <a:buNone/>
                        <a:tabLst/>
                      </a:pPr>
                      <a:r>
                        <a:rPr kumimoji="0" lang="ar-SA" sz="3600" b="0" i="0" u="none" strike="noStrike" cap="none" normalizeH="0" baseline="0" dirty="0">
                          <a:ln>
                            <a:noFill/>
                          </a:ln>
                          <a:solidFill>
                            <a:schemeClr val="tx1"/>
                          </a:solidFill>
                          <a:effectLst/>
                          <a:latin typeface="Arial" charset="0"/>
                          <a:cs typeface="Arial" charset="0"/>
                        </a:rPr>
                        <a:t>وقدَّسهُ.</a:t>
                      </a:r>
                      <a:endParaRPr kumimoji="0" lang="en-CA" sz="3600" b="0" i="0" u="none" strike="noStrike" cap="none" normalizeH="0" baseline="0" dirty="0">
                        <a:ln>
                          <a:noFill/>
                        </a:ln>
                        <a:solidFill>
                          <a:schemeClr val="tx1"/>
                        </a:solidFill>
                        <a:effectLst/>
                        <a:latin typeface="Arial" charset="0"/>
                        <a:cs typeface="Arial" charset="0"/>
                      </a:endParaRPr>
                    </a:p>
                    <a:p>
                      <a:pPr marL="0" marR="0" lvl="0" indent="0" algn="r" defTabSz="914400" rtl="1" eaLnBrk="1" fontAlgn="base" latinLnBrk="0" hangingPunct="1">
                        <a:lnSpc>
                          <a:spcPct val="100000"/>
                        </a:lnSpc>
                        <a:spcBef>
                          <a:spcPct val="20000"/>
                        </a:spcBef>
                        <a:spcAft>
                          <a:spcPct val="0"/>
                        </a:spcAft>
                        <a:buClrTx/>
                        <a:buSzTx/>
                        <a:buFontTx/>
                        <a:buNone/>
                        <a:tabLst/>
                      </a:pPr>
                      <a:endParaRPr kumimoji="0" lang="ar-EG" sz="2400" b="0" i="0" u="sng" strike="noStrike" cap="none" normalizeH="0" baseline="0" dirty="0">
                        <a:ln>
                          <a:noFill/>
                        </a:ln>
                        <a:solidFill>
                          <a:schemeClr val="tx1"/>
                        </a:solidFill>
                        <a:effectLst/>
                        <a:latin typeface="Arial" charset="0"/>
                        <a:cs typeface="Arial" charset="0"/>
                      </a:endParaRPr>
                    </a:p>
                    <a:p>
                      <a:pPr marL="0" marR="0" lvl="0" indent="0" algn="r" defTabSz="914400" rtl="1" eaLnBrk="1" fontAlgn="base" latinLnBrk="0" hangingPunct="1">
                        <a:lnSpc>
                          <a:spcPct val="100000"/>
                        </a:lnSpc>
                        <a:spcBef>
                          <a:spcPct val="20000"/>
                        </a:spcBef>
                        <a:spcAft>
                          <a:spcPct val="0"/>
                        </a:spcAft>
                        <a:buClrTx/>
                        <a:buSzTx/>
                        <a:buFontTx/>
                        <a:buNone/>
                        <a:tabLst/>
                      </a:pPr>
                      <a:r>
                        <a:rPr kumimoji="0" lang="ar-SA" sz="2400" b="0" i="0" u="sng" strike="noStrike" cap="none" normalizeH="0" baseline="0" dirty="0">
                          <a:ln>
                            <a:noFill/>
                          </a:ln>
                          <a:solidFill>
                            <a:srgbClr val="C00000"/>
                          </a:solidFill>
                          <a:effectLst/>
                          <a:latin typeface="Arial" charset="0"/>
                          <a:cs typeface="Arial" charset="0"/>
                        </a:rPr>
                        <a:t>الشعب:</a:t>
                      </a:r>
                      <a:endParaRPr kumimoji="0" lang="en-CA" sz="2400" b="0" i="0" u="sng" strike="noStrike" cap="none" normalizeH="0" baseline="0" dirty="0">
                        <a:ln>
                          <a:noFill/>
                        </a:ln>
                        <a:solidFill>
                          <a:srgbClr val="C00000"/>
                        </a:solidFill>
                        <a:effectLst/>
                        <a:latin typeface="Arial" charset="0"/>
                        <a:cs typeface="Arial" charset="0"/>
                      </a:endParaRPr>
                    </a:p>
                    <a:p>
                      <a:pPr marL="0" marR="0" lvl="0" indent="0" algn="r" defTabSz="914400" rtl="1" eaLnBrk="1" fontAlgn="base" latinLnBrk="0" hangingPunct="1">
                        <a:lnSpc>
                          <a:spcPct val="100000"/>
                        </a:lnSpc>
                        <a:spcBef>
                          <a:spcPct val="20000"/>
                        </a:spcBef>
                        <a:spcAft>
                          <a:spcPct val="0"/>
                        </a:spcAft>
                        <a:buClrTx/>
                        <a:buSzTx/>
                        <a:buFontTx/>
                        <a:buNone/>
                        <a:tabLst/>
                      </a:pPr>
                      <a:r>
                        <a:rPr kumimoji="0" lang="ar-SA" sz="3600" b="0" i="0" u="none" strike="noStrike" cap="none" normalizeH="0" baseline="0" dirty="0">
                          <a:ln>
                            <a:noFill/>
                          </a:ln>
                          <a:solidFill>
                            <a:schemeClr val="tx1"/>
                          </a:solidFill>
                          <a:effectLst/>
                          <a:latin typeface="Arial" charset="0"/>
                          <a:cs typeface="Arial" pitchFamily="34" charset="0"/>
                        </a:rPr>
                        <a:t>نؤمِن ونَعترف ونمجّد.</a:t>
                      </a:r>
                      <a:endParaRPr kumimoji="0" lang="en-US" sz="2800" b="0" i="0" u="none" strike="noStrike" cap="none" normalizeH="0" baseline="0" dirty="0">
                        <a:ln>
                          <a:noFill/>
                        </a:ln>
                        <a:solidFill>
                          <a:schemeClr val="tx1"/>
                        </a:solidFill>
                        <a:effectLst/>
                        <a:latin typeface="Arial" charset="0"/>
                        <a:cs typeface="Arial" charset="0"/>
                      </a:endParaRPr>
                    </a:p>
                  </a:txBody>
                  <a:tcPr marL="121920" marR="121920" horzOverflow="overflow">
                    <a:lnL>
                      <a:noFill/>
                    </a:lnL>
                    <a:lnR cap="flat">
                      <a:noFill/>
                    </a:lnR>
                    <a:lnT>
                      <a:noFill/>
                    </a:lnT>
                    <a:lnB cap="flat">
                      <a:noFill/>
                    </a:lnB>
                    <a:lnTlToBr>
                      <a:noFill/>
                    </a:lnTlToBr>
                    <a:lnBlToTr>
                      <a:noFill/>
                    </a:lnBlToTr>
                    <a:noFill/>
                  </a:tcPr>
                </a:tc>
                <a:extLst>
                  <a:ext uri="{0D108BD9-81ED-4DB2-BD59-A6C34878D82A}">
                    <a16:rowId xmlns:a16="http://schemas.microsoft.com/office/drawing/2014/main" val="10002"/>
                  </a:ext>
                </a:extLst>
              </a:tr>
            </a:tbl>
          </a:graphicData>
        </a:graphic>
      </p:graphicFrame>
    </p:spTree>
  </p:cSld>
  <p:clrMapOvr>
    <a:masterClrMapping/>
  </p:clrMapOvr>
  <p:transition/>
</p:sld>
</file>

<file path=ppt/slides/slide8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1301990" name="Group 102"/>
          <p:cNvGraphicFramePr>
            <a:graphicFrameLocks noGrp="1"/>
          </p:cNvGraphicFramePr>
          <p:nvPr>
            <p:ph sz="half" idx="2"/>
            <p:extLst>
              <p:ext uri="{D42A27DB-BD31-4B8C-83A1-F6EECF244321}">
                <p14:modId xmlns:p14="http://schemas.microsoft.com/office/powerpoint/2010/main" val="190112643"/>
              </p:ext>
            </p:extLst>
          </p:nvPr>
        </p:nvGraphicFramePr>
        <p:xfrm>
          <a:off x="335361" y="548680"/>
          <a:ext cx="11449271" cy="5952744"/>
        </p:xfrm>
        <a:graphic>
          <a:graphicData uri="http://schemas.openxmlformats.org/drawingml/2006/table">
            <a:tbl>
              <a:tblPr/>
              <a:tblGrid>
                <a:gridCol w="4076265">
                  <a:extLst>
                    <a:ext uri="{9D8B030D-6E8A-4147-A177-3AD203B41FA5}">
                      <a16:colId xmlns:a16="http://schemas.microsoft.com/office/drawing/2014/main" val="20000"/>
                    </a:ext>
                  </a:extLst>
                </a:gridCol>
                <a:gridCol w="3865145">
                  <a:extLst>
                    <a:ext uri="{9D8B030D-6E8A-4147-A177-3AD203B41FA5}">
                      <a16:colId xmlns:a16="http://schemas.microsoft.com/office/drawing/2014/main" val="20001"/>
                    </a:ext>
                  </a:extLst>
                </a:gridCol>
                <a:gridCol w="3507861">
                  <a:extLst>
                    <a:ext uri="{9D8B030D-6E8A-4147-A177-3AD203B41FA5}">
                      <a16:colId xmlns:a16="http://schemas.microsoft.com/office/drawing/2014/main" val="20002"/>
                    </a:ext>
                  </a:extLst>
                </a:gridCol>
              </a:tblGrid>
              <a:tr h="5260848">
                <a:tc>
                  <a:txBody>
                    <a:bodyPr/>
                    <a:lstStyle/>
                    <a:p>
                      <a:pPr marL="0" marR="0" lvl="0" indent="0" algn="just" defTabSz="914400" rtl="0" eaLnBrk="1" fontAlgn="base" latinLnBrk="0" hangingPunct="1">
                        <a:lnSpc>
                          <a:spcPct val="100000"/>
                        </a:lnSpc>
                        <a:spcBef>
                          <a:spcPct val="20000"/>
                        </a:spcBef>
                        <a:spcAft>
                          <a:spcPct val="0"/>
                        </a:spcAft>
                        <a:buClrTx/>
                        <a:buSzTx/>
                        <a:buFontTx/>
                        <a:buNone/>
                        <a:tabLst/>
                      </a:pPr>
                      <a:r>
                        <a:rPr kumimoji="0" lang="en-CA" sz="3200" b="0" i="0" u="sng" strike="noStrike" cap="none" normalizeH="0" baseline="0" dirty="0" err="1">
                          <a:ln>
                            <a:noFill/>
                          </a:ln>
                          <a:solidFill>
                            <a:schemeClr val="tx1"/>
                          </a:solidFill>
                          <a:effectLst/>
                          <a:latin typeface="Coptic1" pitchFamily="2" charset="0"/>
                          <a:cs typeface="Arial" charset="0"/>
                        </a:rPr>
                        <a:t>Piou</a:t>
                      </a:r>
                      <a:r>
                        <a:rPr kumimoji="0" lang="en-CA" sz="3200" b="0" i="0" u="sng" strike="noStrike" cap="none" normalizeH="0" baseline="0" dirty="0">
                          <a:ln>
                            <a:noFill/>
                          </a:ln>
                          <a:solidFill>
                            <a:schemeClr val="tx1"/>
                          </a:solidFill>
                          <a:effectLst/>
                          <a:latin typeface="Coptic1" pitchFamily="2" charset="0"/>
                          <a:cs typeface="Arial" charset="0"/>
                        </a:rPr>
                        <a:t>/b:</a:t>
                      </a:r>
                    </a:p>
                    <a:p>
                      <a:pPr marL="0" marR="0" lvl="0" indent="0" algn="just" defTabSz="914400" rtl="0" eaLnBrk="1" fontAlgn="base" latinLnBrk="0" hangingPunct="1">
                        <a:lnSpc>
                          <a:spcPct val="100000"/>
                        </a:lnSpc>
                        <a:spcBef>
                          <a:spcPct val="20000"/>
                        </a:spcBef>
                        <a:spcAft>
                          <a:spcPct val="0"/>
                        </a:spcAft>
                        <a:buClrTx/>
                        <a:buSzTx/>
                        <a:buFontTx/>
                        <a:buNone/>
                        <a:tabLst/>
                      </a:pPr>
                      <a:r>
                        <a:rPr kumimoji="0" lang="en-US" sz="4300" b="0" i="0" u="none" strike="noStrike" cap="none" normalizeH="0" baseline="0" dirty="0" err="1">
                          <a:ln>
                            <a:noFill/>
                          </a:ln>
                          <a:solidFill>
                            <a:schemeClr val="tx1"/>
                          </a:solidFill>
                          <a:effectLst/>
                          <a:latin typeface="Coptic1" pitchFamily="2" charset="0"/>
                          <a:cs typeface="Arial" charset="0"/>
                        </a:rPr>
                        <a:t>Afvasf</a:t>
                      </a:r>
                      <a:r>
                        <a:rPr kumimoji="0" lang="en-US" sz="4300" b="0" i="0" u="none" strike="noStrike" cap="none" normalizeH="0" baseline="0" dirty="0">
                          <a:ln>
                            <a:noFill/>
                          </a:ln>
                          <a:solidFill>
                            <a:schemeClr val="tx1"/>
                          </a:solidFill>
                          <a:effectLst/>
                          <a:latin typeface="Coptic1" pitchFamily="2" charset="0"/>
                          <a:cs typeface="Arial" charset="0"/>
                        </a:rPr>
                        <a:t> aft/if </a:t>
                      </a:r>
                      <a:r>
                        <a:rPr kumimoji="0" lang="en-US" sz="4300" b="0" i="0" u="none" strike="noStrike" cap="none" normalizeH="0" baseline="0" dirty="0" err="1">
                          <a:ln>
                            <a:noFill/>
                          </a:ln>
                          <a:solidFill>
                            <a:schemeClr val="tx1"/>
                          </a:solidFill>
                          <a:effectLst/>
                          <a:latin typeface="Coptic1" pitchFamily="2" charset="0"/>
                          <a:cs typeface="Arial" charset="0"/>
                        </a:rPr>
                        <a:t>n~n</a:t>
                      </a:r>
                      <a:r>
                        <a:rPr kumimoji="0" lang="en-US" sz="4300" b="0" i="0" u="none" strike="noStrike" cap="none" normalizeH="0" baseline="0" dirty="0">
                          <a:ln>
                            <a:noFill/>
                          </a:ln>
                          <a:solidFill>
                            <a:schemeClr val="tx1"/>
                          </a:solidFill>
                          <a:effectLst/>
                          <a:latin typeface="Coptic1" pitchFamily="2" charset="0"/>
                          <a:cs typeface="Arial" charset="0"/>
                        </a:rPr>
                        <a:t>/</a:t>
                      </a:r>
                      <a:r>
                        <a:rPr kumimoji="0" lang="en-US" sz="4300" b="0" i="0" u="none" strike="noStrike" cap="none" normalizeH="0" baseline="0" dirty="0" err="1">
                          <a:ln>
                            <a:noFill/>
                          </a:ln>
                          <a:solidFill>
                            <a:schemeClr val="tx1"/>
                          </a:solidFill>
                          <a:effectLst/>
                          <a:latin typeface="Coptic1" pitchFamily="2" charset="0"/>
                          <a:cs typeface="Arial" charset="0"/>
                        </a:rPr>
                        <a:t>e~te</a:t>
                      </a:r>
                      <a:r>
                        <a:rPr kumimoji="0" lang="en-US" sz="4300" b="0" i="0" u="none" strike="noStrike" cap="none" normalizeH="0" baseline="0" dirty="0">
                          <a:ln>
                            <a:noFill/>
                          </a:ln>
                          <a:solidFill>
                            <a:schemeClr val="tx1"/>
                          </a:solidFill>
                          <a:effectLst/>
                          <a:latin typeface="Coptic1" pitchFamily="2" charset="0"/>
                          <a:cs typeface="Arial" charset="0"/>
                        </a:rPr>
                        <a:t> </a:t>
                      </a:r>
                      <a:r>
                        <a:rPr kumimoji="0" lang="en-US" sz="4300" b="0" i="0" u="none" strike="noStrike" cap="none" normalizeH="0" baseline="0" dirty="0" err="1">
                          <a:ln>
                            <a:noFill/>
                          </a:ln>
                          <a:solidFill>
                            <a:schemeClr val="tx1"/>
                          </a:solidFill>
                          <a:effectLst/>
                          <a:latin typeface="Coptic1" pitchFamily="2" charset="0"/>
                          <a:cs typeface="Arial" charset="0"/>
                        </a:rPr>
                        <a:t>nouf</a:t>
                      </a:r>
                      <a:r>
                        <a:rPr kumimoji="0" lang="en-US" sz="4300" b="0" i="0" u="none" strike="noStrike" cap="none" normalizeH="0" baseline="0" dirty="0">
                          <a:ln>
                            <a:noFill/>
                          </a:ln>
                          <a:solidFill>
                            <a:schemeClr val="tx1"/>
                          </a:solidFill>
                          <a:effectLst/>
                          <a:latin typeface="Coptic1" pitchFamily="2" charset="0"/>
                          <a:cs typeface="Arial" charset="0"/>
                        </a:rPr>
                        <a:t> </a:t>
                      </a:r>
                      <a:r>
                        <a:rPr kumimoji="0" lang="en-US" sz="4300" b="0" i="0" u="none" strike="noStrike" cap="none" normalizeH="0" baseline="0" dirty="0" err="1">
                          <a:ln>
                            <a:noFill/>
                          </a:ln>
                          <a:solidFill>
                            <a:schemeClr val="tx1"/>
                          </a:solidFill>
                          <a:effectLst/>
                          <a:latin typeface="Coptic1" pitchFamily="2" charset="0"/>
                          <a:cs typeface="Arial" charset="0"/>
                        </a:rPr>
                        <a:t>n~a~gioc</a:t>
                      </a:r>
                      <a:r>
                        <a:rPr kumimoji="0" lang="en-US" sz="4300" b="0" i="0" u="none" strike="noStrike" cap="none" normalizeH="0" baseline="0" dirty="0">
                          <a:ln>
                            <a:noFill/>
                          </a:ln>
                          <a:solidFill>
                            <a:schemeClr val="tx1"/>
                          </a:solidFill>
                          <a:effectLst/>
                          <a:latin typeface="Coptic1" pitchFamily="2" charset="0"/>
                          <a:cs typeface="Arial" charset="0"/>
                        </a:rPr>
                        <a:t> </a:t>
                      </a:r>
                      <a:r>
                        <a:rPr kumimoji="0" lang="en-US" sz="4300" b="0" i="0" u="none" strike="noStrike" cap="none" normalizeH="0" baseline="0" dirty="0" err="1">
                          <a:ln>
                            <a:noFill/>
                          </a:ln>
                          <a:solidFill>
                            <a:schemeClr val="tx1"/>
                          </a:solidFill>
                          <a:effectLst/>
                          <a:latin typeface="Coptic1" pitchFamily="2" charset="0"/>
                          <a:cs typeface="Arial" charset="0"/>
                        </a:rPr>
                        <a:t>m~may</a:t>
                      </a:r>
                      <a:r>
                        <a:rPr kumimoji="0" lang="en-US" sz="4300" b="0" i="0" u="none" strike="noStrike" cap="none" normalizeH="0" baseline="0" dirty="0">
                          <a:ln>
                            <a:noFill/>
                          </a:ln>
                          <a:solidFill>
                            <a:schemeClr val="tx1"/>
                          </a:solidFill>
                          <a:effectLst/>
                          <a:latin typeface="Coptic1" pitchFamily="2" charset="0"/>
                          <a:cs typeface="Arial" charset="0"/>
                        </a:rPr>
                        <a:t>/t/c: </a:t>
                      </a:r>
                      <a:r>
                        <a:rPr kumimoji="0" lang="en-US" sz="4300" b="0" i="0" u="none" strike="noStrike" cap="none" normalizeH="0" baseline="0" dirty="0" err="1">
                          <a:ln>
                            <a:noFill/>
                          </a:ln>
                          <a:solidFill>
                            <a:schemeClr val="tx1"/>
                          </a:solidFill>
                          <a:effectLst/>
                          <a:latin typeface="Coptic1" pitchFamily="2" charset="0"/>
                          <a:cs typeface="Arial" charset="0"/>
                        </a:rPr>
                        <a:t>ouoh</a:t>
                      </a:r>
                      <a:r>
                        <a:rPr kumimoji="0" lang="en-US" sz="4300" b="0" i="0" u="none" strike="noStrike" cap="none" normalizeH="0" baseline="0" dirty="0">
                          <a:ln>
                            <a:noFill/>
                          </a:ln>
                          <a:solidFill>
                            <a:schemeClr val="tx1"/>
                          </a:solidFill>
                          <a:effectLst/>
                          <a:latin typeface="Coptic1" pitchFamily="2" charset="0"/>
                          <a:cs typeface="Arial" charset="0"/>
                        </a:rPr>
                        <a:t> </a:t>
                      </a:r>
                      <a:r>
                        <a:rPr kumimoji="0" lang="en-US" sz="4300" b="0" i="0" u="none" strike="noStrike" cap="none" normalizeH="0" baseline="0" dirty="0" err="1">
                          <a:ln>
                            <a:noFill/>
                          </a:ln>
                          <a:solidFill>
                            <a:schemeClr val="tx1"/>
                          </a:solidFill>
                          <a:effectLst/>
                          <a:latin typeface="Coptic1" pitchFamily="2" charset="0"/>
                          <a:cs typeface="Arial" charset="0"/>
                        </a:rPr>
                        <a:t>n~a~poctoloc</a:t>
                      </a:r>
                      <a:r>
                        <a:rPr kumimoji="0" lang="en-US" sz="4300" b="0" i="0" u="none" strike="noStrike" cap="none" normalizeH="0" baseline="0" dirty="0">
                          <a:ln>
                            <a:noFill/>
                          </a:ln>
                          <a:solidFill>
                            <a:schemeClr val="tx1"/>
                          </a:solidFill>
                          <a:effectLst/>
                          <a:latin typeface="Coptic1" pitchFamily="2" charset="0"/>
                          <a:cs typeface="Arial" charset="0"/>
                        </a:rPr>
                        <a:t> </a:t>
                      </a:r>
                      <a:r>
                        <a:rPr kumimoji="0" lang="en-US" sz="4300" b="0" i="0" u="none" strike="noStrike" cap="none" normalizeH="0" baseline="0" dirty="0" err="1">
                          <a:ln>
                            <a:noFill/>
                          </a:ln>
                          <a:solidFill>
                            <a:schemeClr val="tx1"/>
                          </a:solidFill>
                          <a:effectLst/>
                          <a:latin typeface="Coptic1" pitchFamily="2" charset="0"/>
                          <a:cs typeface="Arial" charset="0"/>
                        </a:rPr>
                        <a:t>eyouab</a:t>
                      </a:r>
                      <a:r>
                        <a:rPr kumimoji="0" lang="en-US" sz="4300" b="0" i="0" u="none" strike="noStrike" cap="none" normalizeH="0" baseline="0" dirty="0">
                          <a:ln>
                            <a:noFill/>
                          </a:ln>
                          <a:solidFill>
                            <a:schemeClr val="tx1"/>
                          </a:solidFill>
                          <a:effectLst/>
                          <a:latin typeface="Coptic1" pitchFamily="2" charset="0"/>
                          <a:cs typeface="Arial" charset="0"/>
                        </a:rPr>
                        <a:t> </a:t>
                      </a:r>
                      <a:r>
                        <a:rPr kumimoji="0" lang="en-US" sz="4300" b="0" i="0" u="none" strike="noStrike" cap="none" normalizeH="0" baseline="0" dirty="0" err="1">
                          <a:ln>
                            <a:noFill/>
                          </a:ln>
                          <a:solidFill>
                            <a:schemeClr val="tx1"/>
                          </a:solidFill>
                          <a:effectLst/>
                          <a:latin typeface="Coptic1" pitchFamily="2" charset="0"/>
                          <a:cs typeface="Arial" charset="0"/>
                        </a:rPr>
                        <a:t>efjw</a:t>
                      </a:r>
                      <a:r>
                        <a:rPr kumimoji="0" lang="en-US" sz="4300" b="0" i="0" u="none" strike="noStrike" cap="none" normalizeH="0" baseline="0" dirty="0">
                          <a:ln>
                            <a:noFill/>
                          </a:ln>
                          <a:solidFill>
                            <a:schemeClr val="tx1"/>
                          </a:solidFill>
                          <a:effectLst/>
                          <a:latin typeface="Coptic1" pitchFamily="2" charset="0"/>
                          <a:cs typeface="Arial" charset="0"/>
                        </a:rPr>
                        <a:t> </a:t>
                      </a:r>
                      <a:r>
                        <a:rPr kumimoji="0" lang="en-US" sz="4300" b="0" i="0" u="none" strike="noStrike" cap="none" normalizeH="0" baseline="0" dirty="0" err="1">
                          <a:ln>
                            <a:noFill/>
                          </a:ln>
                          <a:solidFill>
                            <a:schemeClr val="tx1"/>
                          </a:solidFill>
                          <a:effectLst/>
                          <a:latin typeface="Coptic1" pitchFamily="2" charset="0"/>
                          <a:cs typeface="Arial" charset="0"/>
                        </a:rPr>
                        <a:t>m~moc</a:t>
                      </a:r>
                      <a:r>
                        <a:rPr kumimoji="0" lang="en-US" sz="4300" b="0" i="0" u="none" strike="noStrike" cap="none" normalizeH="0" baseline="0" dirty="0">
                          <a:ln>
                            <a:noFill/>
                          </a:ln>
                          <a:solidFill>
                            <a:schemeClr val="tx1"/>
                          </a:solidFill>
                          <a:effectLst/>
                          <a:latin typeface="Coptic1" pitchFamily="2" charset="0"/>
                          <a:cs typeface="Arial" charset="0"/>
                        </a:rPr>
                        <a:t>:</a:t>
                      </a:r>
                    </a:p>
                  </a:txBody>
                  <a:tcPr marL="121920" marR="121920" horzOverflow="overflow">
                    <a:lnL>
                      <a:noFill/>
                    </a:lnL>
                    <a:lnR>
                      <a:noFill/>
                    </a:lnR>
                    <a:lnT cap="flat">
                      <a:noFill/>
                    </a:lnT>
                    <a:lnB cap="flat">
                      <a:noFill/>
                    </a:lnB>
                    <a:lnTlToBr>
                      <a:noFill/>
                    </a:lnTlToBr>
                    <a:lnBlToTr>
                      <a:noFill/>
                    </a:lnBlToTr>
                    <a:noFill/>
                  </a:tcPr>
                </a:tc>
                <a:tc>
                  <a:txBody>
                    <a:bodyPr/>
                    <a:lstStyle/>
                    <a:p>
                      <a:pPr marL="0" marR="0" lvl="0" indent="0" algn="just" defTabSz="914400" rtl="0" eaLnBrk="1" fontAlgn="base" latinLnBrk="0" hangingPunct="1">
                        <a:lnSpc>
                          <a:spcPct val="100000"/>
                        </a:lnSpc>
                        <a:spcBef>
                          <a:spcPct val="20000"/>
                        </a:spcBef>
                        <a:spcAft>
                          <a:spcPct val="0"/>
                        </a:spcAft>
                        <a:buClrTx/>
                        <a:buSzTx/>
                        <a:buFontTx/>
                        <a:buNone/>
                        <a:tabLst/>
                      </a:pPr>
                      <a:r>
                        <a:rPr kumimoji="0" lang="fr-CA" sz="3200" b="0" i="0" u="sng" strike="noStrike" cap="none" normalizeH="0" baseline="0" dirty="0">
                          <a:ln>
                            <a:noFill/>
                          </a:ln>
                          <a:solidFill>
                            <a:schemeClr val="tx1"/>
                          </a:solidFill>
                          <a:effectLst/>
                          <a:latin typeface="Arial" charset="0"/>
                          <a:cs typeface="Arial" charset="0"/>
                        </a:rPr>
                        <a:t>Prêtre:</a:t>
                      </a:r>
                      <a:endParaRPr kumimoji="0" lang="fr-CA" sz="3200" b="0" i="0" u="none" strike="noStrike" cap="none" normalizeH="0" baseline="0" dirty="0">
                        <a:ln>
                          <a:noFill/>
                        </a:ln>
                        <a:solidFill>
                          <a:schemeClr val="tx1"/>
                        </a:solidFill>
                        <a:effectLst/>
                        <a:latin typeface="Arial" charset="0"/>
                        <a:cs typeface="Arial" charset="0"/>
                      </a:endParaRPr>
                    </a:p>
                    <a:p>
                      <a:pPr marL="0" marR="0" lvl="0" indent="0" algn="just" defTabSz="914400" rtl="0" eaLnBrk="1" fontAlgn="base" latinLnBrk="0" hangingPunct="1">
                        <a:lnSpc>
                          <a:spcPct val="100000"/>
                        </a:lnSpc>
                        <a:spcBef>
                          <a:spcPct val="20000"/>
                        </a:spcBef>
                        <a:spcAft>
                          <a:spcPct val="0"/>
                        </a:spcAft>
                        <a:buClrTx/>
                        <a:buSzTx/>
                        <a:buFontTx/>
                        <a:buNone/>
                        <a:tabLst/>
                      </a:pPr>
                      <a:r>
                        <a:rPr kumimoji="0" lang="fr-CA" sz="3700" b="0" i="0" u="none" strike="noStrike" cap="none" normalizeH="0" baseline="0" dirty="0">
                          <a:ln>
                            <a:noFill/>
                          </a:ln>
                          <a:solidFill>
                            <a:schemeClr val="tx1"/>
                          </a:solidFill>
                          <a:effectLst/>
                          <a:latin typeface="Arial" charset="0"/>
                          <a:cs typeface="Arial" charset="0"/>
                        </a:rPr>
                        <a:t>Il le rompit, et le donna à ses saints disciples et apôtres bienheureux en disant:</a:t>
                      </a:r>
                      <a:endParaRPr kumimoji="0" lang="en-US" sz="3700" b="0" i="0" u="none" strike="noStrike" cap="none" normalizeH="0" baseline="0" dirty="0">
                        <a:ln>
                          <a:noFill/>
                        </a:ln>
                        <a:solidFill>
                          <a:schemeClr val="tx1"/>
                        </a:solidFill>
                        <a:effectLst/>
                        <a:latin typeface="Arial" charset="0"/>
                        <a:cs typeface="Arial" charset="0"/>
                      </a:endParaRPr>
                    </a:p>
                  </a:txBody>
                  <a:tcPr marL="121920" marR="121920" horzOverflow="overflow">
                    <a:lnL>
                      <a:noFill/>
                    </a:lnL>
                    <a:lnR>
                      <a:noFill/>
                    </a:lnR>
                    <a:lnT cap="flat">
                      <a:noFill/>
                    </a:lnT>
                    <a:lnB cap="flat">
                      <a:noFill/>
                    </a:lnB>
                    <a:lnTlToBr>
                      <a:noFill/>
                    </a:lnTlToBr>
                    <a:lnBlToTr>
                      <a:noFill/>
                    </a:lnBlToTr>
                    <a:noFill/>
                  </a:tcPr>
                </a:tc>
                <a:tc>
                  <a:txBody>
                    <a:bodyPr/>
                    <a:lstStyle/>
                    <a:p>
                      <a:pPr marL="0" marR="0" lvl="0" indent="0" algn="just" defTabSz="914400" rtl="1" eaLnBrk="1" fontAlgn="base" latinLnBrk="0" hangingPunct="1">
                        <a:lnSpc>
                          <a:spcPct val="100000"/>
                        </a:lnSpc>
                        <a:spcBef>
                          <a:spcPct val="20000"/>
                        </a:spcBef>
                        <a:spcAft>
                          <a:spcPct val="0"/>
                        </a:spcAft>
                        <a:buClrTx/>
                        <a:buSzTx/>
                        <a:buFontTx/>
                        <a:buNone/>
                        <a:tabLst/>
                      </a:pPr>
                      <a:r>
                        <a:rPr kumimoji="0" lang="ar-EG" sz="3200" b="0" i="0" u="sng" strike="noStrike" cap="none" normalizeH="0" baseline="0" dirty="0">
                          <a:ln>
                            <a:noFill/>
                          </a:ln>
                          <a:solidFill>
                            <a:schemeClr val="tx1"/>
                          </a:solidFill>
                          <a:effectLst/>
                          <a:latin typeface="Arial" charset="0"/>
                          <a:cs typeface="Arial" charset="0"/>
                        </a:rPr>
                        <a:t>الكاهن:</a:t>
                      </a:r>
                      <a:endParaRPr kumimoji="0" lang="ar-EG" sz="3200" b="0" i="0" u="none" strike="noStrike" cap="none" normalizeH="0" baseline="0" dirty="0">
                        <a:ln>
                          <a:noFill/>
                        </a:ln>
                        <a:solidFill>
                          <a:schemeClr val="tx1"/>
                        </a:solidFill>
                        <a:effectLst/>
                        <a:latin typeface="Arial" charset="0"/>
                        <a:cs typeface="Arial" charset="0"/>
                      </a:endParaRPr>
                    </a:p>
                    <a:p>
                      <a:pPr marL="0" marR="0" lvl="0" indent="0" algn="just" defTabSz="914400" rtl="1" eaLnBrk="1" fontAlgn="base" latinLnBrk="0" hangingPunct="1">
                        <a:lnSpc>
                          <a:spcPct val="100000"/>
                        </a:lnSpc>
                        <a:spcBef>
                          <a:spcPct val="20000"/>
                        </a:spcBef>
                        <a:spcAft>
                          <a:spcPct val="0"/>
                        </a:spcAft>
                        <a:buClrTx/>
                        <a:buSzTx/>
                        <a:buFontTx/>
                        <a:buNone/>
                        <a:tabLst/>
                      </a:pPr>
                      <a:r>
                        <a:rPr kumimoji="0" lang="ar-SA" sz="4300" b="0" i="0" u="none" strike="noStrike" cap="none" normalizeH="0" baseline="0" dirty="0">
                          <a:ln>
                            <a:noFill/>
                          </a:ln>
                          <a:solidFill>
                            <a:schemeClr val="tx1"/>
                          </a:solidFill>
                          <a:effectLst/>
                          <a:latin typeface="Arial" charset="0"/>
                          <a:cs typeface="Arial" pitchFamily="34" charset="0"/>
                        </a:rPr>
                        <a:t>وقسّمَهُ وأعطاهُ لتلاميذِهِ القديسين ورُسُلِهِ الأطهار قائلاً</a:t>
                      </a:r>
                      <a:r>
                        <a:rPr kumimoji="0" lang="en-US" sz="4300" b="0" i="0" u="none" strike="noStrike" cap="none" normalizeH="0" baseline="0" dirty="0">
                          <a:ln>
                            <a:noFill/>
                          </a:ln>
                          <a:solidFill>
                            <a:schemeClr val="tx1"/>
                          </a:solidFill>
                          <a:effectLst/>
                          <a:latin typeface="Arial" charset="0"/>
                          <a:cs typeface="Arial" charset="0"/>
                        </a:rPr>
                        <a:t> :</a:t>
                      </a:r>
                    </a:p>
                  </a:txBody>
                  <a:tcPr marL="121920" marR="121920" horzOverflow="overflow">
                    <a:lnL>
                      <a:noFill/>
                    </a:lnL>
                    <a:lnR cap="flat">
                      <a:noFill/>
                    </a:lnR>
                    <a:lnT cap="flat">
                      <a:noFill/>
                    </a:lnT>
                    <a:lnB cap="flat">
                      <a:noFill/>
                    </a:lnB>
                    <a:lnTlToBr>
                      <a:noFill/>
                    </a:lnTlToBr>
                    <a:lnBlToTr>
                      <a:noFill/>
                    </a:lnBlToTr>
                    <a:noFill/>
                  </a:tcPr>
                </a:tc>
                <a:extLst>
                  <a:ext uri="{0D108BD9-81ED-4DB2-BD59-A6C34878D82A}">
                    <a16:rowId xmlns:a16="http://schemas.microsoft.com/office/drawing/2014/main" val="10000"/>
                  </a:ext>
                </a:extLst>
              </a:tr>
            </a:tbl>
          </a:graphicData>
        </a:graphic>
      </p:graphicFrame>
    </p:spTree>
  </p:cSld>
  <p:clrMapOvr>
    <a:masterClrMapping/>
  </p:clrMapOvr>
  <p:transition/>
</p:sld>
</file>

<file path=ppt/slides/slide8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 name="Footer Placeholder 4"/>
          <p:cNvSpPr>
            <a:spLocks noGrp="1"/>
          </p:cNvSpPr>
          <p:nvPr>
            <p:ph type="ftr" sz="quarter" idx="10"/>
          </p:nvPr>
        </p:nvSpPr>
        <p:spPr bwMode="auto">
          <a:xfrm>
            <a:off x="0" y="6553200"/>
            <a:ext cx="12192000" cy="304800"/>
          </a:xfrm>
          <a:prstGeom prst="rect">
            <a:avLst/>
          </a:prstGeom>
          <a:noFill/>
          <a:ln w="9525">
            <a:noFill/>
            <a:miter lim="800000"/>
            <a:headEnd/>
            <a:tailEnd/>
          </a:ln>
          <a:effectLst/>
        </p:spPr>
        <p:txBody>
          <a:bodyPr vert="horz" wrap="square" lIns="121920" tIns="60960" rIns="121920" bIns="60960" numCol="1" rtlCol="0" anchor="t" anchorCtr="0" compatLnSpc="1">
            <a:prstTxWarp prst="textNoShape">
              <a:avLst/>
            </a:prstTxWarp>
          </a:bodyPr>
          <a:lstStyle>
            <a:defPPr>
              <a:defRPr lang="en-US"/>
            </a:defPPr>
            <a:lvl1pPr algn="l" rtl="0" fontAlgn="base">
              <a:spcBef>
                <a:spcPct val="0"/>
              </a:spcBef>
              <a:spcAft>
                <a:spcPct val="0"/>
              </a:spcAft>
              <a:defRPr sz="1067" b="1" kern="1200">
                <a:solidFill>
                  <a:srgbClr val="FF3300"/>
                </a:solidFill>
                <a:latin typeface="+mj-lt"/>
                <a:ea typeface="+mn-ea"/>
                <a:cs typeface="Arial" charset="0"/>
              </a:defRPr>
            </a:lvl1pPr>
            <a:lvl2pPr marL="609585" algn="l" rtl="0" fontAlgn="base">
              <a:spcBef>
                <a:spcPct val="20000"/>
              </a:spcBef>
              <a:spcAft>
                <a:spcPct val="0"/>
              </a:spcAft>
              <a:defRPr sz="4800" kern="1200">
                <a:solidFill>
                  <a:schemeClr val="tx1"/>
                </a:solidFill>
                <a:latin typeface="Coptic" pitchFamily="2" charset="0"/>
                <a:ea typeface="+mn-ea"/>
                <a:cs typeface="Arial" charset="0"/>
              </a:defRPr>
            </a:lvl2pPr>
            <a:lvl3pPr marL="1219170" algn="l" rtl="0" fontAlgn="base">
              <a:spcBef>
                <a:spcPct val="20000"/>
              </a:spcBef>
              <a:spcAft>
                <a:spcPct val="0"/>
              </a:spcAft>
              <a:defRPr sz="4800" kern="1200">
                <a:solidFill>
                  <a:schemeClr val="tx1"/>
                </a:solidFill>
                <a:latin typeface="Coptic" pitchFamily="2" charset="0"/>
                <a:ea typeface="+mn-ea"/>
                <a:cs typeface="Arial" charset="0"/>
              </a:defRPr>
            </a:lvl3pPr>
            <a:lvl4pPr marL="1828754" algn="l" rtl="0" fontAlgn="base">
              <a:spcBef>
                <a:spcPct val="20000"/>
              </a:spcBef>
              <a:spcAft>
                <a:spcPct val="0"/>
              </a:spcAft>
              <a:defRPr sz="4800" kern="1200">
                <a:solidFill>
                  <a:schemeClr val="tx1"/>
                </a:solidFill>
                <a:latin typeface="Coptic" pitchFamily="2" charset="0"/>
                <a:ea typeface="+mn-ea"/>
                <a:cs typeface="Arial" charset="0"/>
              </a:defRPr>
            </a:lvl4pPr>
            <a:lvl5pPr marL="2438339" algn="l" rtl="0" fontAlgn="base">
              <a:spcBef>
                <a:spcPct val="20000"/>
              </a:spcBef>
              <a:spcAft>
                <a:spcPct val="0"/>
              </a:spcAft>
              <a:defRPr sz="4800" kern="1200">
                <a:solidFill>
                  <a:schemeClr val="tx1"/>
                </a:solidFill>
                <a:latin typeface="Coptic" pitchFamily="2" charset="0"/>
                <a:ea typeface="+mn-ea"/>
                <a:cs typeface="Arial" charset="0"/>
              </a:defRPr>
            </a:lvl5pPr>
            <a:lvl6pPr marL="3047924" algn="l" defTabSz="1219170" rtl="0" eaLnBrk="1" latinLnBrk="0" hangingPunct="1">
              <a:defRPr sz="4800" kern="1200">
                <a:solidFill>
                  <a:schemeClr val="tx1"/>
                </a:solidFill>
                <a:latin typeface="Coptic" pitchFamily="2" charset="0"/>
                <a:ea typeface="+mn-ea"/>
                <a:cs typeface="Arial" charset="0"/>
              </a:defRPr>
            </a:lvl6pPr>
            <a:lvl7pPr marL="3657509" algn="l" defTabSz="1219170" rtl="0" eaLnBrk="1" latinLnBrk="0" hangingPunct="1">
              <a:defRPr sz="4800" kern="1200">
                <a:solidFill>
                  <a:schemeClr val="tx1"/>
                </a:solidFill>
                <a:latin typeface="Coptic" pitchFamily="2" charset="0"/>
                <a:ea typeface="+mn-ea"/>
                <a:cs typeface="Arial" charset="0"/>
              </a:defRPr>
            </a:lvl7pPr>
            <a:lvl8pPr marL="4267093" algn="l" defTabSz="1219170" rtl="0" eaLnBrk="1" latinLnBrk="0" hangingPunct="1">
              <a:defRPr sz="4800" kern="1200">
                <a:solidFill>
                  <a:schemeClr val="tx1"/>
                </a:solidFill>
                <a:latin typeface="Coptic" pitchFamily="2" charset="0"/>
                <a:ea typeface="+mn-ea"/>
                <a:cs typeface="Arial" charset="0"/>
              </a:defRPr>
            </a:lvl8pPr>
            <a:lvl9pPr marL="4876678" algn="l" defTabSz="1219170" rtl="0" eaLnBrk="1" latinLnBrk="0" hangingPunct="1">
              <a:defRPr sz="4800" kern="1200">
                <a:solidFill>
                  <a:schemeClr val="tx1"/>
                </a:solidFill>
                <a:latin typeface="Coptic" pitchFamily="2" charset="0"/>
                <a:ea typeface="+mn-ea"/>
                <a:cs typeface="Arial" charset="0"/>
              </a:defRPr>
            </a:lvl9pPr>
          </a:lstStyle>
          <a:p>
            <a:r>
              <a:rPr lang="en-US" sz="1867"/>
              <a:t>			</a:t>
            </a:r>
            <a:endParaRPr lang="en-US" sz="1867" b="0" dirty="0">
              <a:solidFill>
                <a:schemeClr val="tx1"/>
              </a:solidFill>
            </a:endParaRPr>
          </a:p>
        </p:txBody>
      </p:sp>
      <p:graphicFrame>
        <p:nvGraphicFramePr>
          <p:cNvPr id="7662733" name="Group 141"/>
          <p:cNvGraphicFramePr>
            <a:graphicFrameLocks noGrp="1"/>
          </p:cNvGraphicFramePr>
          <p:nvPr>
            <p:extLst>
              <p:ext uri="{D42A27DB-BD31-4B8C-83A1-F6EECF244321}">
                <p14:modId xmlns:p14="http://schemas.microsoft.com/office/powerpoint/2010/main" val="1552214301"/>
              </p:ext>
            </p:extLst>
          </p:nvPr>
        </p:nvGraphicFramePr>
        <p:xfrm>
          <a:off x="335360" y="437440"/>
          <a:ext cx="11449272" cy="6144768"/>
        </p:xfrm>
        <a:graphic>
          <a:graphicData uri="http://schemas.openxmlformats.org/drawingml/2006/table">
            <a:tbl>
              <a:tblPr/>
              <a:tblGrid>
                <a:gridCol w="3978825">
                  <a:extLst>
                    <a:ext uri="{9D8B030D-6E8A-4147-A177-3AD203B41FA5}">
                      <a16:colId xmlns:a16="http://schemas.microsoft.com/office/drawing/2014/main" val="20000"/>
                    </a:ext>
                  </a:extLst>
                </a:gridCol>
                <a:gridCol w="4263027">
                  <a:extLst>
                    <a:ext uri="{9D8B030D-6E8A-4147-A177-3AD203B41FA5}">
                      <a16:colId xmlns:a16="http://schemas.microsoft.com/office/drawing/2014/main" val="20001"/>
                    </a:ext>
                  </a:extLst>
                </a:gridCol>
                <a:gridCol w="3207420">
                  <a:extLst>
                    <a:ext uri="{9D8B030D-6E8A-4147-A177-3AD203B41FA5}">
                      <a16:colId xmlns:a16="http://schemas.microsoft.com/office/drawing/2014/main" val="20002"/>
                    </a:ext>
                  </a:extLst>
                </a:gridCol>
              </a:tblGrid>
              <a:tr h="4019050">
                <a:tc>
                  <a:txBody>
                    <a:bodyPr/>
                    <a:lstStyle/>
                    <a:p>
                      <a:pPr marL="0" marR="0" lvl="0" indent="0" algn="just" defTabSz="914400" rtl="0" eaLnBrk="1" fontAlgn="base" latinLnBrk="0" hangingPunct="1">
                        <a:lnSpc>
                          <a:spcPct val="100000"/>
                        </a:lnSpc>
                        <a:spcBef>
                          <a:spcPts val="1400"/>
                        </a:spcBef>
                        <a:spcAft>
                          <a:spcPct val="0"/>
                        </a:spcAft>
                        <a:buClrTx/>
                        <a:buSzTx/>
                        <a:buFontTx/>
                        <a:buNone/>
                        <a:tabLst/>
                      </a:pPr>
                      <a:r>
                        <a:rPr kumimoji="0" lang="fr-FR" sz="3200" b="0" i="0" u="none" strike="noStrike" cap="none" normalizeH="0" baseline="0" dirty="0">
                          <a:ln>
                            <a:noFill/>
                          </a:ln>
                          <a:solidFill>
                            <a:schemeClr val="tx1"/>
                          </a:solidFill>
                          <a:effectLst/>
                          <a:latin typeface="Coptic1" pitchFamily="2" charset="0"/>
                          <a:cs typeface="Arial" charset="0"/>
                        </a:rPr>
                        <a:t>Je [i </a:t>
                      </a:r>
                      <a:r>
                        <a:rPr kumimoji="0" lang="fr-FR" sz="3200" b="0" i="0" u="none" strike="noStrike" cap="none" normalizeH="0" baseline="0" dirty="0" err="1">
                          <a:ln>
                            <a:noFill/>
                          </a:ln>
                          <a:solidFill>
                            <a:schemeClr val="tx1"/>
                          </a:solidFill>
                          <a:effectLst/>
                          <a:latin typeface="Coptic1" pitchFamily="2" charset="0"/>
                          <a:cs typeface="Arial" charset="0"/>
                        </a:rPr>
                        <a:t>ouwm</a:t>
                      </a:r>
                      <a:r>
                        <a:rPr kumimoji="0" lang="fr-FR" sz="3200" b="0" i="0" u="none" strike="noStrike" cap="none" normalizeH="0" baseline="0" dirty="0">
                          <a:ln>
                            <a:noFill/>
                          </a:ln>
                          <a:solidFill>
                            <a:schemeClr val="tx1"/>
                          </a:solidFill>
                          <a:effectLst/>
                          <a:latin typeface="Coptic1" pitchFamily="2" charset="0"/>
                          <a:cs typeface="Arial" charset="0"/>
                        </a:rPr>
                        <a:t> </a:t>
                      </a:r>
                      <a:r>
                        <a:rPr kumimoji="0" lang="fr-FR" sz="3200" b="0" i="0" u="none" strike="noStrike" cap="none" normalizeH="0" baseline="0" dirty="0" err="1">
                          <a:ln>
                            <a:noFill/>
                          </a:ln>
                          <a:solidFill>
                            <a:schemeClr val="tx1"/>
                          </a:solidFill>
                          <a:effectLst/>
                          <a:latin typeface="Coptic1" pitchFamily="2" charset="0"/>
                          <a:cs typeface="Arial" charset="0"/>
                        </a:rPr>
                        <a:t>e~bol</a:t>
                      </a:r>
                      <a:r>
                        <a:rPr kumimoji="0" lang="fr-FR" sz="3200" b="0" i="0" u="none" strike="noStrike" cap="none" normalizeH="0" baseline="0" dirty="0">
                          <a:ln>
                            <a:noFill/>
                          </a:ln>
                          <a:solidFill>
                            <a:schemeClr val="tx1"/>
                          </a:solidFill>
                          <a:effectLst/>
                          <a:latin typeface="Coptic1" pitchFamily="2" charset="0"/>
                          <a:cs typeface="Arial" charset="0"/>
                        </a:rPr>
                        <a:t> </a:t>
                      </a:r>
                      <a:r>
                        <a:rPr kumimoji="0" lang="fr-FR" sz="3200" b="0" i="0" u="none" strike="noStrike" cap="none" normalizeH="0" baseline="0" dirty="0" err="1">
                          <a:ln>
                            <a:noFill/>
                          </a:ln>
                          <a:solidFill>
                            <a:schemeClr val="tx1"/>
                          </a:solidFill>
                          <a:effectLst/>
                          <a:latin typeface="Coptic1" pitchFamily="2" charset="0"/>
                          <a:cs typeface="Arial" charset="0"/>
                        </a:rPr>
                        <a:t>n~q</a:t>
                      </a:r>
                      <a:r>
                        <a:rPr kumimoji="0" lang="fr-FR" sz="3200" b="0" i="0" u="none" strike="noStrike" cap="none" normalizeH="0" baseline="0" dirty="0">
                          <a:ln>
                            <a:noFill/>
                          </a:ln>
                          <a:solidFill>
                            <a:schemeClr val="tx1"/>
                          </a:solidFill>
                          <a:effectLst/>
                          <a:latin typeface="Coptic1" pitchFamily="2" charset="0"/>
                          <a:cs typeface="Arial" charset="0"/>
                        </a:rPr>
                        <a:t>/</a:t>
                      </a:r>
                      <a:r>
                        <a:rPr kumimoji="0" lang="fr-FR" sz="3200" b="0" i="0" u="none" strike="noStrike" cap="none" normalizeH="0" baseline="0" dirty="0" err="1">
                          <a:ln>
                            <a:noFill/>
                          </a:ln>
                          <a:solidFill>
                            <a:schemeClr val="tx1"/>
                          </a:solidFill>
                          <a:effectLst/>
                          <a:latin typeface="Coptic1" pitchFamily="2" charset="0"/>
                          <a:cs typeface="Arial" charset="0"/>
                        </a:rPr>
                        <a:t>tf</a:t>
                      </a:r>
                      <a:r>
                        <a:rPr kumimoji="0" lang="fr-FR" sz="3200" b="0" i="0" u="none" strike="noStrike" cap="none" normalizeH="0" baseline="0" dirty="0">
                          <a:ln>
                            <a:noFill/>
                          </a:ln>
                          <a:solidFill>
                            <a:schemeClr val="tx1"/>
                          </a:solidFill>
                          <a:effectLst/>
                          <a:latin typeface="Coptic1" pitchFamily="2" charset="0"/>
                          <a:cs typeface="Arial" charset="0"/>
                        </a:rPr>
                        <a:t> t/</a:t>
                      </a:r>
                      <a:r>
                        <a:rPr kumimoji="0" lang="fr-FR" sz="3200" b="0" i="0" u="none" strike="noStrike" cap="none" normalizeH="0" baseline="0" dirty="0" err="1">
                          <a:ln>
                            <a:noFill/>
                          </a:ln>
                          <a:solidFill>
                            <a:schemeClr val="tx1"/>
                          </a:solidFill>
                          <a:effectLst/>
                          <a:latin typeface="Coptic1" pitchFamily="2" charset="0"/>
                          <a:cs typeface="Arial" charset="0"/>
                        </a:rPr>
                        <a:t>rou</a:t>
                      </a:r>
                      <a:r>
                        <a:rPr kumimoji="0" lang="fr-FR" sz="3200" b="0" i="0" u="none" strike="noStrike" cap="none" normalizeH="0" baseline="0" dirty="0">
                          <a:ln>
                            <a:noFill/>
                          </a:ln>
                          <a:solidFill>
                            <a:schemeClr val="tx1"/>
                          </a:solidFill>
                          <a:effectLst/>
                          <a:latin typeface="Coptic1" pitchFamily="2" charset="0"/>
                          <a:cs typeface="Arial" charset="0"/>
                        </a:rPr>
                        <a:t>: </a:t>
                      </a:r>
                      <a:r>
                        <a:rPr kumimoji="0" lang="fr-FR" sz="3200" b="0" i="0" u="none" strike="noStrike" cap="none" normalizeH="0" baseline="0" dirty="0" err="1">
                          <a:ln>
                            <a:noFill/>
                          </a:ln>
                          <a:solidFill>
                            <a:schemeClr val="tx1"/>
                          </a:solidFill>
                          <a:effectLst/>
                          <a:latin typeface="Coptic1" pitchFamily="2" charset="0"/>
                          <a:cs typeface="Arial" charset="0"/>
                        </a:rPr>
                        <a:t>fai</a:t>
                      </a:r>
                      <a:r>
                        <a:rPr kumimoji="0" lang="fr-FR" sz="3200" b="0" i="0" u="none" strike="noStrike" cap="none" normalizeH="0" baseline="0" dirty="0">
                          <a:ln>
                            <a:noFill/>
                          </a:ln>
                          <a:solidFill>
                            <a:schemeClr val="tx1"/>
                          </a:solidFill>
                          <a:effectLst/>
                          <a:latin typeface="Coptic1" pitchFamily="2" charset="0"/>
                          <a:cs typeface="Arial" charset="0"/>
                        </a:rPr>
                        <a:t> </a:t>
                      </a:r>
                      <a:r>
                        <a:rPr kumimoji="0" lang="fr-FR" sz="3200" b="0" i="0" u="none" strike="noStrike" cap="none" normalizeH="0" baseline="0" dirty="0" err="1">
                          <a:ln>
                            <a:noFill/>
                          </a:ln>
                          <a:solidFill>
                            <a:schemeClr val="tx1"/>
                          </a:solidFill>
                          <a:effectLst/>
                          <a:latin typeface="Coptic1" pitchFamily="2" charset="0"/>
                          <a:cs typeface="Arial" charset="0"/>
                        </a:rPr>
                        <a:t>gar</a:t>
                      </a:r>
                      <a:r>
                        <a:rPr kumimoji="0" lang="fr-FR" sz="3200" b="0" i="0" u="none" strike="noStrike" cap="none" normalizeH="0" baseline="0" dirty="0">
                          <a:ln>
                            <a:noFill/>
                          </a:ln>
                          <a:solidFill>
                            <a:schemeClr val="tx1"/>
                          </a:solidFill>
                          <a:effectLst/>
                          <a:latin typeface="Coptic1" pitchFamily="2" charset="0"/>
                          <a:cs typeface="Arial" charset="0"/>
                        </a:rPr>
                        <a:t> </a:t>
                      </a:r>
                      <a:r>
                        <a:rPr kumimoji="0" lang="fr-FR" sz="3200" b="0" i="0" u="none" strike="noStrike" cap="none" normalizeH="0" baseline="0" dirty="0" err="1">
                          <a:ln>
                            <a:noFill/>
                          </a:ln>
                          <a:solidFill>
                            <a:schemeClr val="tx1"/>
                          </a:solidFill>
                          <a:effectLst/>
                          <a:latin typeface="Coptic1" pitchFamily="2" charset="0"/>
                          <a:cs typeface="Arial" charset="0"/>
                        </a:rPr>
                        <a:t>pe</a:t>
                      </a:r>
                      <a:r>
                        <a:rPr kumimoji="0" lang="fr-FR" sz="3200" b="0" i="0" u="none" strike="noStrike" cap="none" normalizeH="0" baseline="0" dirty="0">
                          <a:ln>
                            <a:noFill/>
                          </a:ln>
                          <a:solidFill>
                            <a:schemeClr val="tx1"/>
                          </a:solidFill>
                          <a:effectLst/>
                          <a:latin typeface="Coptic1" pitchFamily="2" charset="0"/>
                          <a:cs typeface="Arial" charset="0"/>
                        </a:rPr>
                        <a:t> </a:t>
                      </a:r>
                      <a:r>
                        <a:rPr kumimoji="0" lang="fr-FR" sz="3200" b="0" i="0" u="none" strike="noStrike" cap="none" normalizeH="0" baseline="0" dirty="0" err="1">
                          <a:ln>
                            <a:noFill/>
                          </a:ln>
                          <a:solidFill>
                            <a:schemeClr val="tx1"/>
                          </a:solidFill>
                          <a:effectLst/>
                          <a:latin typeface="Coptic1" pitchFamily="2" charset="0"/>
                          <a:cs typeface="Arial" charset="0"/>
                        </a:rPr>
                        <a:t>pacwma</a:t>
                      </a:r>
                      <a:r>
                        <a:rPr kumimoji="0" lang="fr-FR" sz="3200" b="0" i="0" u="none" strike="noStrike" cap="none" normalizeH="0" baseline="0" dirty="0">
                          <a:ln>
                            <a:noFill/>
                          </a:ln>
                          <a:solidFill>
                            <a:schemeClr val="tx1"/>
                          </a:solidFill>
                          <a:effectLst/>
                          <a:latin typeface="Coptic1" pitchFamily="2" charset="0"/>
                          <a:cs typeface="Arial" charset="0"/>
                        </a:rPr>
                        <a:t>. </a:t>
                      </a:r>
                      <a:r>
                        <a:rPr kumimoji="0" lang="fr-FR" sz="3200" b="0" i="0" u="none" strike="noStrike" cap="none" normalizeH="0" baseline="0" dirty="0" err="1">
                          <a:ln>
                            <a:noFill/>
                          </a:ln>
                          <a:solidFill>
                            <a:schemeClr val="tx1"/>
                          </a:solidFill>
                          <a:effectLst/>
                          <a:latin typeface="Coptic1" pitchFamily="2" charset="0"/>
                          <a:cs typeface="Arial" charset="0"/>
                        </a:rPr>
                        <a:t>Etounavasf</a:t>
                      </a:r>
                      <a:r>
                        <a:rPr kumimoji="0" lang="fr-FR" sz="3200" b="0" i="0" u="none" strike="noStrike" cap="none" normalizeH="0" baseline="0" dirty="0">
                          <a:ln>
                            <a:noFill/>
                          </a:ln>
                          <a:solidFill>
                            <a:schemeClr val="tx1"/>
                          </a:solidFill>
                          <a:effectLst/>
                          <a:latin typeface="Coptic1" pitchFamily="2" charset="0"/>
                          <a:cs typeface="Arial" charset="0"/>
                        </a:rPr>
                        <a:t> </a:t>
                      </a:r>
                      <a:r>
                        <a:rPr kumimoji="0" lang="fr-FR" sz="3200" b="0" i="0" u="none" strike="noStrike" cap="none" normalizeH="0" baseline="0" dirty="0" err="1">
                          <a:ln>
                            <a:noFill/>
                          </a:ln>
                          <a:solidFill>
                            <a:schemeClr val="tx1"/>
                          </a:solidFill>
                          <a:effectLst/>
                          <a:latin typeface="Coptic1" pitchFamily="2" charset="0"/>
                          <a:cs typeface="Arial" charset="0"/>
                        </a:rPr>
                        <a:t>e~jen</a:t>
                      </a:r>
                      <a:r>
                        <a:rPr kumimoji="0" lang="fr-FR" sz="3200" b="0" i="0" u="none" strike="noStrike" cap="none" normalizeH="0" baseline="0" dirty="0">
                          <a:ln>
                            <a:noFill/>
                          </a:ln>
                          <a:solidFill>
                            <a:schemeClr val="tx1"/>
                          </a:solidFill>
                          <a:effectLst/>
                          <a:latin typeface="Coptic1" pitchFamily="2" charset="0"/>
                          <a:cs typeface="Arial" charset="0"/>
                        </a:rPr>
                        <a:t> y/</a:t>
                      </a:r>
                      <a:r>
                        <a:rPr kumimoji="0" lang="fr-FR" sz="3200" b="0" i="0" u="none" strike="noStrike" cap="none" normalizeH="0" baseline="0" dirty="0" err="1">
                          <a:ln>
                            <a:noFill/>
                          </a:ln>
                          <a:solidFill>
                            <a:schemeClr val="tx1"/>
                          </a:solidFill>
                          <a:effectLst/>
                          <a:latin typeface="Coptic1" pitchFamily="2" charset="0"/>
                          <a:cs typeface="Arial" charset="0"/>
                        </a:rPr>
                        <a:t>nou</a:t>
                      </a:r>
                      <a:r>
                        <a:rPr kumimoji="0" lang="fr-FR" sz="3200" b="0" i="0" u="none" strike="noStrike" cap="none" normalizeH="0" baseline="0" dirty="0">
                          <a:ln>
                            <a:noFill/>
                          </a:ln>
                          <a:solidFill>
                            <a:schemeClr val="tx1"/>
                          </a:solidFill>
                          <a:effectLst/>
                          <a:latin typeface="Coptic1" pitchFamily="2" charset="0"/>
                          <a:cs typeface="Arial" charset="0"/>
                        </a:rPr>
                        <a:t> nem </a:t>
                      </a:r>
                      <a:r>
                        <a:rPr kumimoji="0" lang="fr-FR" sz="3200" b="0" i="0" u="none" strike="noStrike" cap="none" normalizeH="0" baseline="0" dirty="0" err="1">
                          <a:ln>
                            <a:noFill/>
                          </a:ln>
                          <a:solidFill>
                            <a:schemeClr val="tx1"/>
                          </a:solidFill>
                          <a:effectLst/>
                          <a:latin typeface="Coptic1" pitchFamily="2" charset="0"/>
                          <a:cs typeface="Arial" charset="0"/>
                        </a:rPr>
                        <a:t>hankem</a:t>
                      </a:r>
                      <a:r>
                        <a:rPr kumimoji="0" lang="fr-FR" sz="3200" b="0" i="0" u="none" strike="noStrike" cap="none" normalizeH="0" baseline="0" dirty="0">
                          <a:ln>
                            <a:noFill/>
                          </a:ln>
                          <a:solidFill>
                            <a:schemeClr val="tx1"/>
                          </a:solidFill>
                          <a:effectLst/>
                          <a:latin typeface="Coptic1" pitchFamily="2" charset="0"/>
                          <a:cs typeface="Arial" charset="0"/>
                        </a:rPr>
                        <a:t>/s: </a:t>
                      </a:r>
                      <a:r>
                        <a:rPr kumimoji="0" lang="fr-FR" sz="3200" b="0" i="0" u="none" strike="noStrike" cap="none" normalizeH="0" baseline="0" dirty="0" err="1">
                          <a:ln>
                            <a:noFill/>
                          </a:ln>
                          <a:solidFill>
                            <a:schemeClr val="tx1"/>
                          </a:solidFill>
                          <a:effectLst/>
                          <a:latin typeface="Coptic1" pitchFamily="2" charset="0"/>
                          <a:cs typeface="Arial" charset="0"/>
                        </a:rPr>
                        <a:t>n~cet</a:t>
                      </a:r>
                      <a:r>
                        <a:rPr kumimoji="0" lang="fr-FR" sz="3200" b="0" i="0" u="none" strike="noStrike" cap="none" normalizeH="0" baseline="0" dirty="0">
                          <a:ln>
                            <a:noFill/>
                          </a:ln>
                          <a:solidFill>
                            <a:schemeClr val="tx1"/>
                          </a:solidFill>
                          <a:effectLst/>
                          <a:latin typeface="Coptic1" pitchFamily="2" charset="0"/>
                          <a:cs typeface="Arial" charset="0"/>
                        </a:rPr>
                        <a:t>/if </a:t>
                      </a:r>
                      <a:r>
                        <a:rPr kumimoji="0" lang="fr-FR" sz="3200" b="0" i="0" u="none" strike="noStrike" cap="none" normalizeH="0" baseline="0" dirty="0" err="1">
                          <a:ln>
                            <a:noFill/>
                          </a:ln>
                          <a:solidFill>
                            <a:schemeClr val="tx1"/>
                          </a:solidFill>
                          <a:effectLst/>
                          <a:latin typeface="Coptic1" pitchFamily="2" charset="0"/>
                          <a:cs typeface="Arial" charset="0"/>
                        </a:rPr>
                        <a:t>e~p</a:t>
                      </a:r>
                      <a:r>
                        <a:rPr kumimoji="0" lang="fr-FR" sz="3200" b="0" i="0" u="none" strike="noStrike" cap="none" normalizeH="0" baseline="0" dirty="0">
                          <a:ln>
                            <a:noFill/>
                          </a:ln>
                          <a:solidFill>
                            <a:schemeClr val="tx1"/>
                          </a:solidFill>
                          <a:effectLst/>
                          <a:latin typeface="Coptic1" pitchFamily="2" charset="0"/>
                          <a:cs typeface="Arial" charset="0"/>
                        </a:rPr>
                        <a:t>~,w </a:t>
                      </a:r>
                      <a:r>
                        <a:rPr kumimoji="0" lang="fr-FR" sz="3200" b="0" i="0" u="none" strike="noStrike" cap="none" normalizeH="0" baseline="0" dirty="0" err="1">
                          <a:ln>
                            <a:noFill/>
                          </a:ln>
                          <a:solidFill>
                            <a:schemeClr val="tx1"/>
                          </a:solidFill>
                          <a:effectLst/>
                          <a:latin typeface="Coptic1" pitchFamily="2" charset="0"/>
                          <a:cs typeface="Arial" charset="0"/>
                        </a:rPr>
                        <a:t>e~bol</a:t>
                      </a:r>
                      <a:r>
                        <a:rPr kumimoji="0" lang="fr-FR" sz="3200" b="0" i="0" u="none" strike="noStrike" cap="none" normalizeH="0" baseline="0" dirty="0">
                          <a:ln>
                            <a:noFill/>
                          </a:ln>
                          <a:solidFill>
                            <a:schemeClr val="tx1"/>
                          </a:solidFill>
                          <a:effectLst/>
                          <a:latin typeface="Coptic1" pitchFamily="2" charset="0"/>
                          <a:cs typeface="Arial" charset="0"/>
                        </a:rPr>
                        <a:t> </a:t>
                      </a:r>
                      <a:r>
                        <a:rPr kumimoji="0" lang="fr-FR" sz="3200" b="0" i="0" u="none" strike="noStrike" cap="none" normalizeH="0" baseline="0" dirty="0" err="1">
                          <a:ln>
                            <a:noFill/>
                          </a:ln>
                          <a:solidFill>
                            <a:schemeClr val="tx1"/>
                          </a:solidFill>
                          <a:effectLst/>
                          <a:latin typeface="Coptic1" pitchFamily="2" charset="0"/>
                          <a:cs typeface="Arial" charset="0"/>
                        </a:rPr>
                        <a:t>n~te</a:t>
                      </a:r>
                      <a:r>
                        <a:rPr kumimoji="0" lang="fr-FR" sz="3200" b="0" i="0" u="none" strike="noStrike" cap="none" normalizeH="0" baseline="0" dirty="0">
                          <a:ln>
                            <a:noFill/>
                          </a:ln>
                          <a:solidFill>
                            <a:schemeClr val="tx1"/>
                          </a:solidFill>
                          <a:effectLst/>
                          <a:latin typeface="Coptic1" pitchFamily="2" charset="0"/>
                          <a:cs typeface="Arial" charset="0"/>
                        </a:rPr>
                        <a:t> </a:t>
                      </a:r>
                      <a:r>
                        <a:rPr kumimoji="0" lang="fr-FR" sz="3200" b="0" i="0" u="none" strike="noStrike" cap="none" normalizeH="0" baseline="0" dirty="0" err="1">
                          <a:ln>
                            <a:noFill/>
                          </a:ln>
                          <a:solidFill>
                            <a:schemeClr val="tx1"/>
                          </a:solidFill>
                          <a:effectLst/>
                          <a:latin typeface="Coptic1" pitchFamily="2" charset="0"/>
                          <a:cs typeface="Arial" charset="0"/>
                        </a:rPr>
                        <a:t>ninobi</a:t>
                      </a:r>
                      <a:r>
                        <a:rPr kumimoji="0" lang="fr-FR" sz="3200" b="0" i="0" u="none" strike="noStrike" cap="none" normalizeH="0" baseline="0" dirty="0">
                          <a:ln>
                            <a:noFill/>
                          </a:ln>
                          <a:solidFill>
                            <a:schemeClr val="tx1"/>
                          </a:solidFill>
                          <a:effectLst/>
                          <a:latin typeface="Coptic1" pitchFamily="2" charset="0"/>
                          <a:cs typeface="Arial" charset="0"/>
                        </a:rPr>
                        <a:t>: </a:t>
                      </a:r>
                      <a:r>
                        <a:rPr kumimoji="0" lang="fr-FR" sz="3200" b="0" i="0" u="none" strike="noStrike" cap="none" normalizeH="0" baseline="0" dirty="0" err="1">
                          <a:ln>
                            <a:noFill/>
                          </a:ln>
                          <a:solidFill>
                            <a:schemeClr val="tx1"/>
                          </a:solidFill>
                          <a:effectLst/>
                          <a:latin typeface="Coptic1" pitchFamily="2" charset="0"/>
                          <a:cs typeface="Arial" charset="0"/>
                        </a:rPr>
                        <a:t>vai</a:t>
                      </a:r>
                      <a:r>
                        <a:rPr kumimoji="0" lang="fr-FR" sz="3200" b="0" i="0" u="none" strike="noStrike" cap="none" normalizeH="0" baseline="0" dirty="0">
                          <a:ln>
                            <a:noFill/>
                          </a:ln>
                          <a:solidFill>
                            <a:schemeClr val="tx1"/>
                          </a:solidFill>
                          <a:effectLst/>
                          <a:latin typeface="Coptic1" pitchFamily="2" charset="0"/>
                          <a:cs typeface="Arial" charset="0"/>
                        </a:rPr>
                        <a:t> </a:t>
                      </a:r>
                      <a:r>
                        <a:rPr kumimoji="0" lang="fr-FR" sz="3200" b="0" i="0" u="none" strike="noStrike" cap="none" normalizeH="0" baseline="0" dirty="0" err="1">
                          <a:ln>
                            <a:noFill/>
                          </a:ln>
                          <a:solidFill>
                            <a:schemeClr val="tx1"/>
                          </a:solidFill>
                          <a:effectLst/>
                          <a:latin typeface="Coptic1" pitchFamily="2" charset="0"/>
                          <a:cs typeface="Arial" charset="0"/>
                        </a:rPr>
                        <a:t>a~ritf</a:t>
                      </a:r>
                      <a:r>
                        <a:rPr kumimoji="0" lang="fr-FR" sz="3200" b="0" i="0" u="none" strike="noStrike" cap="none" normalizeH="0" baseline="0" dirty="0">
                          <a:ln>
                            <a:noFill/>
                          </a:ln>
                          <a:solidFill>
                            <a:schemeClr val="tx1"/>
                          </a:solidFill>
                          <a:effectLst/>
                          <a:latin typeface="Coptic1" pitchFamily="2" charset="0"/>
                          <a:cs typeface="Arial" charset="0"/>
                        </a:rPr>
                        <a:t> </a:t>
                      </a:r>
                      <a:r>
                        <a:rPr kumimoji="0" lang="fr-FR" sz="3200" b="0" i="0" u="none" strike="noStrike" cap="none" normalizeH="0" baseline="0" dirty="0" err="1">
                          <a:ln>
                            <a:noFill/>
                          </a:ln>
                          <a:solidFill>
                            <a:schemeClr val="tx1"/>
                          </a:solidFill>
                          <a:effectLst/>
                          <a:latin typeface="Coptic1" pitchFamily="2" charset="0"/>
                          <a:cs typeface="Arial" charset="0"/>
                        </a:rPr>
                        <a:t>e~paerv~meui</a:t>
                      </a:r>
                      <a:r>
                        <a:rPr kumimoji="0" lang="fr-FR" sz="3200" b="0" i="0" u="none" strike="noStrike" cap="none" normalizeH="0" baseline="0" dirty="0">
                          <a:ln>
                            <a:noFill/>
                          </a:ln>
                          <a:solidFill>
                            <a:schemeClr val="tx1"/>
                          </a:solidFill>
                          <a:effectLst/>
                          <a:latin typeface="Coptic1" pitchFamily="2" charset="0"/>
                          <a:cs typeface="Arial" charset="0"/>
                        </a:rPr>
                        <a:t>~.</a:t>
                      </a:r>
                      <a:endParaRPr kumimoji="0" lang="en-CA" sz="3200" b="0" i="0" u="none" strike="noStrike" cap="none" normalizeH="0" baseline="0" dirty="0">
                        <a:ln>
                          <a:noFill/>
                        </a:ln>
                        <a:solidFill>
                          <a:schemeClr val="tx1"/>
                        </a:solidFill>
                        <a:effectLst/>
                        <a:latin typeface="Arial" charset="0"/>
                        <a:cs typeface="Times New Roman" pitchFamily="18" charset="0"/>
                      </a:endParaRPr>
                    </a:p>
                  </a:txBody>
                  <a:tcPr marL="121920" marR="121920" horzOverflow="overflow">
                    <a:lnL>
                      <a:noFill/>
                    </a:lnL>
                    <a:lnR>
                      <a:noFill/>
                    </a:lnR>
                    <a:lnT cap="flat">
                      <a:noFill/>
                    </a:lnT>
                    <a:lnB>
                      <a:noFill/>
                    </a:lnB>
                    <a:lnTlToBr>
                      <a:noFill/>
                    </a:lnTlToBr>
                    <a:lnBlToTr>
                      <a:noFill/>
                    </a:lnBlToTr>
                    <a:noFill/>
                  </a:tcPr>
                </a:tc>
                <a:tc>
                  <a:txBody>
                    <a:bodyPr/>
                    <a:lstStyle/>
                    <a:p>
                      <a:pPr marL="0" marR="0" lvl="0" indent="0" algn="just" defTabSz="914400" rtl="0" eaLnBrk="1" fontAlgn="base" latinLnBrk="0" hangingPunct="1">
                        <a:lnSpc>
                          <a:spcPct val="100000"/>
                        </a:lnSpc>
                        <a:spcBef>
                          <a:spcPct val="20000"/>
                        </a:spcBef>
                        <a:spcAft>
                          <a:spcPct val="0"/>
                        </a:spcAft>
                        <a:buClrTx/>
                        <a:buSzTx/>
                        <a:buFontTx/>
                        <a:buNone/>
                        <a:tabLst/>
                      </a:pPr>
                      <a:r>
                        <a:rPr kumimoji="0" lang="fr-CA" sz="3600" b="0" i="0" u="none" strike="noStrike" cap="none" normalizeH="0" baseline="0" dirty="0">
                          <a:ln>
                            <a:noFill/>
                          </a:ln>
                          <a:solidFill>
                            <a:schemeClr val="tx1"/>
                          </a:solidFill>
                          <a:effectLst/>
                          <a:latin typeface="+mn-lt"/>
                          <a:cs typeface="Times New Roman" pitchFamily="18" charset="0"/>
                        </a:rPr>
                        <a:t>Prenez et mangez-en tous, car ceci est Mon Corps, qui est rompu pour vous et pour la multitude, en rémission des péchés.  Faites ceci en mémoire de Moi.</a:t>
                      </a:r>
                      <a:endParaRPr kumimoji="0" lang="en-US" sz="3600" b="0" i="0" u="none" strike="noStrike" cap="none" normalizeH="0" baseline="0" dirty="0">
                        <a:ln>
                          <a:noFill/>
                        </a:ln>
                        <a:solidFill>
                          <a:schemeClr val="tx1"/>
                        </a:solidFill>
                        <a:effectLst/>
                        <a:latin typeface="+mn-lt"/>
                        <a:cs typeface="Times New Roman" pitchFamily="18" charset="0"/>
                      </a:endParaRPr>
                    </a:p>
                  </a:txBody>
                  <a:tcPr marL="121920" marR="121920" horzOverflow="overflow">
                    <a:lnL>
                      <a:noFill/>
                    </a:lnL>
                    <a:lnR>
                      <a:noFill/>
                    </a:lnR>
                    <a:lnT cap="flat">
                      <a:noFill/>
                    </a:lnT>
                    <a:lnB>
                      <a:noFill/>
                    </a:lnB>
                    <a:lnTlToBr>
                      <a:noFill/>
                    </a:lnTlToBr>
                    <a:lnBlToTr>
                      <a:noFill/>
                    </a:lnBlToTr>
                    <a:noFill/>
                  </a:tcPr>
                </a:tc>
                <a:tc>
                  <a:txBody>
                    <a:bodyPr/>
                    <a:lstStyle/>
                    <a:p>
                      <a:pPr marL="0" marR="0" lvl="0" indent="0" algn="just" defTabSz="914400" rtl="1" eaLnBrk="1" fontAlgn="base" latinLnBrk="0" hangingPunct="1">
                        <a:lnSpc>
                          <a:spcPct val="100000"/>
                        </a:lnSpc>
                        <a:spcBef>
                          <a:spcPct val="20000"/>
                        </a:spcBef>
                        <a:spcAft>
                          <a:spcPct val="0"/>
                        </a:spcAft>
                        <a:buClrTx/>
                        <a:buSzTx/>
                        <a:buFontTx/>
                        <a:buNone/>
                        <a:tabLst/>
                      </a:pPr>
                      <a:r>
                        <a:rPr kumimoji="0" lang="ar-SA" sz="4000" b="0" i="0" u="none" strike="noStrike" cap="none" normalizeH="0" baseline="0" dirty="0">
                          <a:ln>
                            <a:noFill/>
                          </a:ln>
                          <a:solidFill>
                            <a:schemeClr val="tx1"/>
                          </a:solidFill>
                          <a:effectLst/>
                          <a:latin typeface="Arial" charset="0"/>
                          <a:cs typeface="Times New Roman" pitchFamily="18" charset="0"/>
                        </a:rPr>
                        <a:t>خذوا كلوا منه كلكم لأن هذا هو </a:t>
                      </a:r>
                      <a:r>
                        <a:rPr kumimoji="0" lang="ar-SA" sz="4000" b="0" i="0" u="none" strike="noStrike" cap="none" normalizeH="0" baseline="0" dirty="0" err="1">
                          <a:ln>
                            <a:noFill/>
                          </a:ln>
                          <a:solidFill>
                            <a:schemeClr val="tx1"/>
                          </a:solidFill>
                          <a:effectLst/>
                          <a:latin typeface="Arial" charset="0"/>
                          <a:cs typeface="Times New Roman" pitchFamily="18" charset="0"/>
                        </a:rPr>
                        <a:t>جَسَدِى</a:t>
                      </a:r>
                      <a:r>
                        <a:rPr kumimoji="0" lang="ar-SA" sz="4000" b="0" i="0" u="none" strike="noStrike" cap="none" normalizeH="0" baseline="0" dirty="0">
                          <a:ln>
                            <a:noFill/>
                          </a:ln>
                          <a:solidFill>
                            <a:schemeClr val="tx1"/>
                          </a:solidFill>
                          <a:effectLst/>
                          <a:latin typeface="Arial" charset="0"/>
                          <a:cs typeface="Times New Roman" pitchFamily="18" charset="0"/>
                        </a:rPr>
                        <a:t>،</a:t>
                      </a:r>
                      <a:r>
                        <a:rPr kumimoji="0" lang="fr-FR" sz="4000" b="0" i="0" u="none" strike="noStrike" cap="none" normalizeH="0" baseline="0" dirty="0">
                          <a:ln>
                            <a:noFill/>
                          </a:ln>
                          <a:solidFill>
                            <a:schemeClr val="tx1"/>
                          </a:solidFill>
                          <a:effectLst/>
                          <a:latin typeface="Arial" charset="0"/>
                          <a:cs typeface="Times New Roman" pitchFamily="18" charset="0"/>
                        </a:rPr>
                        <a:t> </a:t>
                      </a:r>
                      <a:r>
                        <a:rPr kumimoji="0" lang="ar-SA" sz="4000" b="0" i="0" u="none" strike="noStrike" cap="none" normalizeH="0" baseline="0" dirty="0">
                          <a:ln>
                            <a:noFill/>
                          </a:ln>
                          <a:solidFill>
                            <a:schemeClr val="tx1"/>
                          </a:solidFill>
                          <a:effectLst/>
                          <a:latin typeface="Arial" charset="0"/>
                          <a:cs typeface="Times New Roman" pitchFamily="18" charset="0"/>
                        </a:rPr>
                        <a:t>الذى يُقسَم عنكم وعن كثيرين يُعطى لمغفِرة الخطايا. هذا اصنَعوهُ لذكرى</a:t>
                      </a:r>
                      <a:r>
                        <a:rPr kumimoji="0" lang="ar-SA" sz="4000" b="0" i="0" u="none" strike="noStrike" cap="none" normalizeH="0" baseline="0" dirty="0">
                          <a:ln>
                            <a:noFill/>
                          </a:ln>
                          <a:solidFill>
                            <a:schemeClr val="tx1"/>
                          </a:solidFill>
                          <a:effectLst/>
                          <a:latin typeface="Arial" charset="0"/>
                          <a:cs typeface="Arial" pitchFamily="34" charset="0"/>
                        </a:rPr>
                        <a:t>.</a:t>
                      </a:r>
                      <a:endParaRPr kumimoji="0" lang="en-US" sz="4000" b="0" i="0" u="none" strike="noStrike" cap="none" normalizeH="0" baseline="0" dirty="0">
                        <a:ln>
                          <a:noFill/>
                        </a:ln>
                        <a:solidFill>
                          <a:schemeClr val="tx1"/>
                        </a:solidFill>
                        <a:effectLst/>
                        <a:latin typeface="Arial" charset="0"/>
                        <a:cs typeface="Arial" pitchFamily="34" charset="0"/>
                      </a:endParaRPr>
                    </a:p>
                  </a:txBody>
                  <a:tcPr marL="121920" marR="121920" horzOverflow="overflow">
                    <a:lnL>
                      <a:noFill/>
                    </a:lnL>
                    <a:lnR cap="flat">
                      <a:noFill/>
                    </a:lnR>
                    <a:lnT cap="flat">
                      <a:noFill/>
                    </a:lnT>
                    <a:lnB>
                      <a:noFill/>
                    </a:lnB>
                    <a:lnTlToBr>
                      <a:noFill/>
                    </a:lnTlToBr>
                    <a:lnBlToTr>
                      <a:noFill/>
                    </a:lnBlToTr>
                    <a:noFill/>
                  </a:tcPr>
                </a:tc>
                <a:extLst>
                  <a:ext uri="{0D108BD9-81ED-4DB2-BD59-A6C34878D82A}">
                    <a16:rowId xmlns:a16="http://schemas.microsoft.com/office/drawing/2014/main" val="10000"/>
                  </a:ext>
                </a:extLst>
              </a:tr>
              <a:tr h="1492790">
                <a:tc>
                  <a:txBody>
                    <a:bodyPr/>
                    <a:lstStyle/>
                    <a:p>
                      <a:pPr marL="0" marR="0" lvl="0" indent="0" algn="just" defTabSz="914400" rtl="0" eaLnBrk="1" fontAlgn="base" latinLnBrk="0" hangingPunct="1">
                        <a:lnSpc>
                          <a:spcPct val="100000"/>
                        </a:lnSpc>
                        <a:spcBef>
                          <a:spcPct val="20000"/>
                        </a:spcBef>
                        <a:spcAft>
                          <a:spcPct val="0"/>
                        </a:spcAft>
                        <a:buClrTx/>
                        <a:buSzTx/>
                        <a:buFontTx/>
                        <a:buNone/>
                        <a:tabLst/>
                      </a:pPr>
                      <a:r>
                        <a:rPr kumimoji="0" lang="fr-FR" sz="2400" b="0" i="0" u="sng" strike="noStrike" cap="none" normalizeH="0" baseline="0" dirty="0" err="1">
                          <a:ln>
                            <a:noFill/>
                          </a:ln>
                          <a:solidFill>
                            <a:srgbClr val="C00000"/>
                          </a:solidFill>
                          <a:effectLst/>
                          <a:latin typeface="Coptic1" pitchFamily="2" charset="0"/>
                          <a:cs typeface="Times New Roman" pitchFamily="18" charset="0"/>
                        </a:rPr>
                        <a:t>Pilaoc</a:t>
                      </a:r>
                      <a:r>
                        <a:rPr kumimoji="0" lang="fr-FR" sz="2400" b="0" i="0" u="sng" strike="noStrike" cap="none" normalizeH="0" baseline="0" dirty="0">
                          <a:ln>
                            <a:noFill/>
                          </a:ln>
                          <a:solidFill>
                            <a:srgbClr val="C00000"/>
                          </a:solidFill>
                          <a:effectLst/>
                          <a:latin typeface="Coptic1" pitchFamily="2" charset="0"/>
                          <a:cs typeface="Times New Roman" pitchFamily="18" charset="0"/>
                        </a:rPr>
                        <a:t>:</a:t>
                      </a:r>
                      <a:endParaRPr kumimoji="0" lang="ar-EG" sz="2400" b="0" i="0" u="sng" strike="noStrike" cap="none" normalizeH="0" baseline="0" dirty="0">
                        <a:ln>
                          <a:noFill/>
                        </a:ln>
                        <a:solidFill>
                          <a:srgbClr val="C00000"/>
                        </a:solidFill>
                        <a:effectLst/>
                        <a:latin typeface="Coptic1" pitchFamily="2" charset="0"/>
                        <a:cs typeface="Times New Roman" pitchFamily="18" charset="0"/>
                      </a:endParaRPr>
                    </a:p>
                    <a:p>
                      <a:pPr marL="0" marR="0" lvl="0" indent="0" algn="just" defTabSz="914400" rtl="0" eaLnBrk="1" fontAlgn="base" latinLnBrk="0" hangingPunct="1">
                        <a:lnSpc>
                          <a:spcPct val="100000"/>
                        </a:lnSpc>
                        <a:spcBef>
                          <a:spcPct val="20000"/>
                        </a:spcBef>
                        <a:spcAft>
                          <a:spcPct val="0"/>
                        </a:spcAft>
                        <a:buClrTx/>
                        <a:buSzTx/>
                        <a:buFontTx/>
                        <a:buNone/>
                        <a:tabLst/>
                      </a:pPr>
                      <a:r>
                        <a:rPr kumimoji="0" lang="en-US" sz="2800" b="0" i="0" u="none" strike="noStrike" cap="none" normalizeH="0" baseline="0" dirty="0" err="1">
                          <a:ln>
                            <a:noFill/>
                          </a:ln>
                          <a:solidFill>
                            <a:schemeClr val="tx1"/>
                          </a:solidFill>
                          <a:effectLst/>
                          <a:latin typeface="Coptic1" pitchFamily="2" charset="0"/>
                          <a:cs typeface="Arial" charset="0"/>
                        </a:rPr>
                        <a:t>Vai</a:t>
                      </a:r>
                      <a:r>
                        <a:rPr kumimoji="0" lang="en-US" sz="2800" b="0" i="0" u="none" strike="noStrike" cap="none" normalizeH="0" baseline="0" dirty="0">
                          <a:ln>
                            <a:noFill/>
                          </a:ln>
                          <a:solidFill>
                            <a:schemeClr val="tx1"/>
                          </a:solidFill>
                          <a:effectLst/>
                          <a:latin typeface="Coptic1" pitchFamily="2" charset="0"/>
                          <a:cs typeface="Arial" charset="0"/>
                        </a:rPr>
                        <a:t> </a:t>
                      </a:r>
                      <a:r>
                        <a:rPr kumimoji="0" lang="en-US" sz="2800" b="0" i="0" u="none" strike="noStrike" cap="none" normalizeH="0" baseline="0" dirty="0" err="1">
                          <a:ln>
                            <a:noFill/>
                          </a:ln>
                          <a:solidFill>
                            <a:schemeClr val="tx1"/>
                          </a:solidFill>
                          <a:effectLst/>
                          <a:latin typeface="Coptic1" pitchFamily="2" charset="0"/>
                          <a:cs typeface="Arial" charset="0"/>
                        </a:rPr>
                        <a:t>pe</a:t>
                      </a:r>
                      <a:r>
                        <a:rPr kumimoji="0" lang="en-US" sz="2800" b="0" i="0" u="none" strike="noStrike" cap="none" normalizeH="0" baseline="0" dirty="0">
                          <a:ln>
                            <a:noFill/>
                          </a:ln>
                          <a:solidFill>
                            <a:schemeClr val="tx1"/>
                          </a:solidFill>
                          <a:effectLst/>
                          <a:latin typeface="Coptic1" pitchFamily="2" charset="0"/>
                          <a:cs typeface="Arial" charset="0"/>
                        </a:rPr>
                        <a:t> </a:t>
                      </a:r>
                      <a:r>
                        <a:rPr kumimoji="0" lang="en-US" sz="2800" b="0" i="0" u="none" strike="noStrike" cap="none" normalizeH="0" baseline="0" dirty="0" err="1">
                          <a:ln>
                            <a:noFill/>
                          </a:ln>
                          <a:solidFill>
                            <a:schemeClr val="tx1"/>
                          </a:solidFill>
                          <a:effectLst/>
                          <a:latin typeface="Coptic1" pitchFamily="2" charset="0"/>
                          <a:cs typeface="Arial" charset="0"/>
                        </a:rPr>
                        <a:t>qen</a:t>
                      </a:r>
                      <a:r>
                        <a:rPr kumimoji="0" lang="en-US" sz="2800" b="0" i="0" u="none" strike="noStrike" cap="none" normalizeH="0" baseline="0" dirty="0">
                          <a:ln>
                            <a:noFill/>
                          </a:ln>
                          <a:solidFill>
                            <a:schemeClr val="tx1"/>
                          </a:solidFill>
                          <a:effectLst/>
                          <a:latin typeface="Coptic1" pitchFamily="2" charset="0"/>
                          <a:cs typeface="Arial" charset="0"/>
                        </a:rPr>
                        <a:t> </a:t>
                      </a:r>
                      <a:r>
                        <a:rPr kumimoji="0" lang="en-US" sz="2800" b="0" i="0" u="none" strike="noStrike" cap="none" normalizeH="0" baseline="0" dirty="0" err="1">
                          <a:ln>
                            <a:noFill/>
                          </a:ln>
                          <a:solidFill>
                            <a:schemeClr val="tx1"/>
                          </a:solidFill>
                          <a:effectLst/>
                          <a:latin typeface="Coptic1" pitchFamily="2" charset="0"/>
                          <a:cs typeface="Arial" charset="0"/>
                        </a:rPr>
                        <a:t>oumeym</a:t>
                      </a:r>
                      <a:r>
                        <a:rPr kumimoji="0" lang="en-US" sz="2800" b="0" i="0" u="none" strike="noStrike" cap="none" normalizeH="0" baseline="0" dirty="0">
                          <a:ln>
                            <a:noFill/>
                          </a:ln>
                          <a:solidFill>
                            <a:schemeClr val="tx1"/>
                          </a:solidFill>
                          <a:effectLst/>
                          <a:latin typeface="Coptic1" pitchFamily="2" charset="0"/>
                          <a:cs typeface="Arial" charset="0"/>
                        </a:rPr>
                        <a:t>/</a:t>
                      </a:r>
                      <a:r>
                        <a:rPr kumimoji="0" lang="en-US" sz="2800" b="0" i="0" u="none" strike="noStrike" cap="none" normalizeH="0" baseline="0" dirty="0" err="1">
                          <a:ln>
                            <a:noFill/>
                          </a:ln>
                          <a:solidFill>
                            <a:schemeClr val="tx1"/>
                          </a:solidFill>
                          <a:effectLst/>
                          <a:latin typeface="Coptic1" pitchFamily="2" charset="0"/>
                          <a:cs typeface="Arial" charset="0"/>
                        </a:rPr>
                        <a:t>i</a:t>
                      </a:r>
                      <a:r>
                        <a:rPr kumimoji="0" lang="en-US" sz="2800" b="0" i="0" u="none" strike="noStrike" cap="none" normalizeH="0" baseline="0" dirty="0">
                          <a:ln>
                            <a:noFill/>
                          </a:ln>
                          <a:solidFill>
                            <a:schemeClr val="tx1"/>
                          </a:solidFill>
                          <a:effectLst/>
                          <a:latin typeface="Coptic1" pitchFamily="2" charset="0"/>
                          <a:cs typeface="Arial" charset="0"/>
                        </a:rPr>
                        <a:t>: am/n.</a:t>
                      </a:r>
                      <a:endParaRPr kumimoji="0" lang="en-CA" sz="2800" b="0" i="0" u="none" strike="noStrike" cap="none" normalizeH="0" baseline="0" dirty="0">
                        <a:ln>
                          <a:noFill/>
                        </a:ln>
                        <a:solidFill>
                          <a:schemeClr val="tx1"/>
                        </a:solidFill>
                        <a:effectLst/>
                        <a:latin typeface="Arial" charset="0"/>
                        <a:cs typeface="Times New Roman" pitchFamily="18" charset="0"/>
                      </a:endParaRPr>
                    </a:p>
                  </a:txBody>
                  <a:tcPr marL="121920" marR="121920" horzOverflow="overflow">
                    <a:lnL>
                      <a:noFill/>
                    </a:lnL>
                    <a:lnR>
                      <a:noFill/>
                    </a:lnR>
                    <a:lnT>
                      <a:noFill/>
                    </a:lnT>
                    <a:lnB cap="flat">
                      <a:noFill/>
                    </a:lnB>
                    <a:lnTlToBr>
                      <a:noFill/>
                    </a:lnTlToBr>
                    <a:lnBlToTr>
                      <a:noFill/>
                    </a:lnBlToTr>
                    <a:noFill/>
                  </a:tcPr>
                </a:tc>
                <a:tc>
                  <a:txBody>
                    <a:bodyPr/>
                    <a:lstStyle/>
                    <a:p>
                      <a:pPr marL="0" marR="0" lvl="0" indent="0" algn="just" defTabSz="914400" rtl="0" eaLnBrk="1" fontAlgn="base" latinLnBrk="0" hangingPunct="1">
                        <a:lnSpc>
                          <a:spcPct val="100000"/>
                        </a:lnSpc>
                        <a:spcBef>
                          <a:spcPct val="20000"/>
                        </a:spcBef>
                        <a:spcAft>
                          <a:spcPct val="0"/>
                        </a:spcAft>
                        <a:buClrTx/>
                        <a:buSzTx/>
                        <a:buFontTx/>
                        <a:buNone/>
                        <a:tabLst/>
                      </a:pPr>
                      <a:r>
                        <a:rPr kumimoji="0" lang="fr-CA" sz="2400" b="0" i="0" u="sng" strike="noStrike" cap="none" normalizeH="0" baseline="0" dirty="0">
                          <a:ln>
                            <a:noFill/>
                          </a:ln>
                          <a:solidFill>
                            <a:srgbClr val="C00000"/>
                          </a:solidFill>
                          <a:effectLst/>
                          <a:latin typeface="Arial" charset="0"/>
                          <a:cs typeface="Arial" charset="0"/>
                        </a:rPr>
                        <a:t>L</a:t>
                      </a:r>
                      <a:r>
                        <a:rPr kumimoji="0" lang="fr-CA" sz="2400" b="0" i="0" u="sng" strike="noStrike" cap="none" normalizeH="0" baseline="0" dirty="0">
                          <a:ln>
                            <a:noFill/>
                          </a:ln>
                          <a:solidFill>
                            <a:srgbClr val="C00000"/>
                          </a:solidFill>
                          <a:effectLst/>
                          <a:latin typeface="Times New Roman"/>
                          <a:cs typeface="Arial" charset="0"/>
                        </a:rPr>
                        <a:t>’</a:t>
                      </a:r>
                      <a:r>
                        <a:rPr kumimoji="0" lang="fr-CA" sz="2400" b="0" i="0" u="sng" strike="noStrike" cap="none" normalizeH="0" baseline="0" dirty="0">
                          <a:ln>
                            <a:noFill/>
                          </a:ln>
                          <a:solidFill>
                            <a:srgbClr val="C00000"/>
                          </a:solidFill>
                          <a:effectLst/>
                          <a:latin typeface="Arial" charset="0"/>
                          <a:cs typeface="Arial" charset="0"/>
                        </a:rPr>
                        <a:t>assemblée: </a:t>
                      </a:r>
                    </a:p>
                    <a:p>
                      <a:pPr marL="0" marR="0" lvl="0" indent="0" algn="just" defTabSz="914400" rtl="0" eaLnBrk="1" fontAlgn="base" latinLnBrk="0" hangingPunct="1">
                        <a:lnSpc>
                          <a:spcPct val="100000"/>
                        </a:lnSpc>
                        <a:spcBef>
                          <a:spcPct val="20000"/>
                        </a:spcBef>
                        <a:spcAft>
                          <a:spcPct val="0"/>
                        </a:spcAft>
                        <a:buClrTx/>
                        <a:buSzTx/>
                        <a:buFontTx/>
                        <a:buNone/>
                        <a:tabLst/>
                      </a:pPr>
                      <a:r>
                        <a:rPr kumimoji="0" lang="fr-CA" sz="2800" b="0" i="0" u="none" strike="noStrike" cap="none" normalizeH="0" baseline="0" dirty="0">
                          <a:ln>
                            <a:noFill/>
                          </a:ln>
                          <a:solidFill>
                            <a:schemeClr val="tx1"/>
                          </a:solidFill>
                          <a:effectLst/>
                          <a:latin typeface="Arial" charset="0"/>
                          <a:cs typeface="Times New Roman" pitchFamily="18" charset="0"/>
                        </a:rPr>
                        <a:t>Ceci est en vérité. Amen.</a:t>
                      </a:r>
                      <a:endParaRPr kumimoji="0" lang="en-US" sz="2800" b="0" i="0" u="none" strike="noStrike" cap="none" normalizeH="0" baseline="0" dirty="0">
                        <a:ln>
                          <a:noFill/>
                        </a:ln>
                        <a:solidFill>
                          <a:schemeClr val="tx1"/>
                        </a:solidFill>
                        <a:effectLst/>
                        <a:latin typeface="Arial" charset="0"/>
                        <a:cs typeface="Times New Roman" pitchFamily="18" charset="0"/>
                      </a:endParaRPr>
                    </a:p>
                  </a:txBody>
                  <a:tcPr marL="121920" marR="121920" horzOverflow="overflow">
                    <a:lnL>
                      <a:noFill/>
                    </a:lnL>
                    <a:lnR>
                      <a:noFill/>
                    </a:lnR>
                    <a:lnT>
                      <a:noFill/>
                    </a:lnT>
                    <a:lnB cap="flat">
                      <a:noFill/>
                    </a:lnB>
                    <a:lnTlToBr>
                      <a:noFill/>
                    </a:lnTlToBr>
                    <a:lnBlToTr>
                      <a:noFill/>
                    </a:lnBlToTr>
                    <a:noFill/>
                  </a:tcPr>
                </a:tc>
                <a:tc>
                  <a:txBody>
                    <a:bodyPr/>
                    <a:lstStyle/>
                    <a:p>
                      <a:pPr marL="0" marR="0" lvl="0" indent="0" algn="just" defTabSz="914400" rtl="1" eaLnBrk="1" fontAlgn="base" latinLnBrk="0" hangingPunct="1">
                        <a:lnSpc>
                          <a:spcPct val="100000"/>
                        </a:lnSpc>
                        <a:spcBef>
                          <a:spcPct val="20000"/>
                        </a:spcBef>
                        <a:spcAft>
                          <a:spcPct val="0"/>
                        </a:spcAft>
                        <a:buClrTx/>
                        <a:buSzTx/>
                        <a:buFontTx/>
                        <a:buNone/>
                        <a:tabLst/>
                      </a:pPr>
                      <a:r>
                        <a:rPr kumimoji="0" lang="ar-SA" sz="2400" b="0" i="0" u="sng" strike="noStrike" cap="none" normalizeH="0" baseline="0" dirty="0">
                          <a:ln>
                            <a:noFill/>
                          </a:ln>
                          <a:solidFill>
                            <a:srgbClr val="C00000"/>
                          </a:solidFill>
                          <a:effectLst/>
                          <a:latin typeface="Arial" charset="0"/>
                          <a:cs typeface="Arial" charset="0"/>
                        </a:rPr>
                        <a:t>الشعب:</a:t>
                      </a:r>
                      <a:endParaRPr kumimoji="0" lang="en-US" sz="2400" b="0" i="0" u="sng" strike="noStrike" cap="none" normalizeH="0" baseline="0" dirty="0">
                        <a:ln>
                          <a:noFill/>
                        </a:ln>
                        <a:solidFill>
                          <a:srgbClr val="C00000"/>
                        </a:solidFill>
                        <a:effectLst/>
                        <a:latin typeface="Arial" charset="0"/>
                        <a:cs typeface="Arial" charset="0"/>
                      </a:endParaRPr>
                    </a:p>
                    <a:p>
                      <a:pPr marL="0" marR="0" lvl="0" indent="0" algn="just" defTabSz="914400" rtl="1" eaLnBrk="1" fontAlgn="base" latinLnBrk="0" hangingPunct="1">
                        <a:lnSpc>
                          <a:spcPct val="100000"/>
                        </a:lnSpc>
                        <a:spcBef>
                          <a:spcPct val="20000"/>
                        </a:spcBef>
                        <a:spcAft>
                          <a:spcPct val="0"/>
                        </a:spcAft>
                        <a:buClrTx/>
                        <a:buSzTx/>
                        <a:buFontTx/>
                        <a:buNone/>
                        <a:tabLst/>
                      </a:pPr>
                      <a:r>
                        <a:rPr kumimoji="0" lang="ar-SA" sz="3600" b="0" i="0" u="none" strike="noStrike" cap="none" normalizeH="0" baseline="0" dirty="0">
                          <a:ln>
                            <a:noFill/>
                          </a:ln>
                          <a:solidFill>
                            <a:schemeClr val="tx1"/>
                          </a:solidFill>
                          <a:effectLst/>
                          <a:latin typeface="Arial" charset="0"/>
                          <a:cs typeface="Times New Roman" pitchFamily="18" charset="0"/>
                        </a:rPr>
                        <a:t>هذا هو بالحقيقةِ آمين</a:t>
                      </a:r>
                      <a:r>
                        <a:rPr kumimoji="0" lang="en-CA" sz="3600" b="0" i="0" u="none" strike="noStrike" cap="none" normalizeH="0" baseline="0" dirty="0">
                          <a:ln>
                            <a:noFill/>
                          </a:ln>
                          <a:solidFill>
                            <a:schemeClr val="tx1"/>
                          </a:solidFill>
                          <a:effectLst/>
                          <a:latin typeface="Arial" charset="0"/>
                          <a:cs typeface="Times New Roman" pitchFamily="18" charset="0"/>
                        </a:rPr>
                        <a:t>.</a:t>
                      </a:r>
                      <a:r>
                        <a:rPr kumimoji="0" lang="en-US" sz="3600" b="0" i="0" u="none" strike="noStrike" cap="none" normalizeH="0" baseline="0" dirty="0">
                          <a:ln>
                            <a:noFill/>
                          </a:ln>
                          <a:solidFill>
                            <a:schemeClr val="tx1"/>
                          </a:solidFill>
                          <a:effectLst/>
                          <a:latin typeface="Arial" charset="0"/>
                          <a:cs typeface="Times New Roman" pitchFamily="18" charset="0"/>
                        </a:rPr>
                        <a:t> </a:t>
                      </a:r>
                      <a:endParaRPr kumimoji="0" lang="en-US" sz="2400" b="0" i="0" u="none" strike="noStrike" cap="none" normalizeH="0" baseline="0" dirty="0">
                        <a:ln>
                          <a:noFill/>
                        </a:ln>
                        <a:solidFill>
                          <a:schemeClr val="tx1"/>
                        </a:solidFill>
                        <a:effectLst/>
                        <a:latin typeface="Arial" charset="0"/>
                        <a:cs typeface="Arial" pitchFamily="34" charset="0"/>
                      </a:endParaRPr>
                    </a:p>
                  </a:txBody>
                  <a:tcPr marL="121920" marR="121920" horzOverflow="overflow">
                    <a:lnL>
                      <a:noFill/>
                    </a:lnL>
                    <a:lnR cap="flat">
                      <a:noFill/>
                    </a:lnR>
                    <a:lnT>
                      <a:noFill/>
                    </a:lnT>
                    <a:lnB cap="flat">
                      <a:noFill/>
                    </a:lnB>
                    <a:lnTlToBr>
                      <a:noFill/>
                    </a:lnTlToBr>
                    <a:lnBlToTr>
                      <a:noFill/>
                    </a:lnBlToTr>
                    <a:noFill/>
                  </a:tcPr>
                </a:tc>
                <a:extLst>
                  <a:ext uri="{0D108BD9-81ED-4DB2-BD59-A6C34878D82A}">
                    <a16:rowId xmlns:a16="http://schemas.microsoft.com/office/drawing/2014/main" val="10001"/>
                  </a:ext>
                </a:extLst>
              </a:tr>
            </a:tbl>
          </a:graphicData>
        </a:graphic>
      </p:graphicFrame>
    </p:spTree>
  </p:cSld>
  <p:clrMapOvr>
    <a:masterClrMapping/>
  </p:clrMapOvr>
</p:sld>
</file>

<file path=ppt/slides/slide8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664754" name="Group 114"/>
          <p:cNvGraphicFramePr>
            <a:graphicFrameLocks noGrp="1"/>
          </p:cNvGraphicFramePr>
          <p:nvPr>
            <p:ph sz="half" idx="2"/>
            <p:extLst>
              <p:ext uri="{D42A27DB-BD31-4B8C-83A1-F6EECF244321}">
                <p14:modId xmlns:p14="http://schemas.microsoft.com/office/powerpoint/2010/main" val="3625665392"/>
              </p:ext>
            </p:extLst>
          </p:nvPr>
        </p:nvGraphicFramePr>
        <p:xfrm>
          <a:off x="371364" y="476672"/>
          <a:ext cx="11449272" cy="6096000"/>
        </p:xfrm>
        <a:graphic>
          <a:graphicData uri="http://schemas.openxmlformats.org/drawingml/2006/table">
            <a:tbl>
              <a:tblPr/>
              <a:tblGrid>
                <a:gridCol w="4165587">
                  <a:extLst>
                    <a:ext uri="{9D8B030D-6E8A-4147-A177-3AD203B41FA5}">
                      <a16:colId xmlns:a16="http://schemas.microsoft.com/office/drawing/2014/main" val="20000"/>
                    </a:ext>
                  </a:extLst>
                </a:gridCol>
                <a:gridCol w="4064854">
                  <a:extLst>
                    <a:ext uri="{9D8B030D-6E8A-4147-A177-3AD203B41FA5}">
                      <a16:colId xmlns:a16="http://schemas.microsoft.com/office/drawing/2014/main" val="20001"/>
                    </a:ext>
                  </a:extLst>
                </a:gridCol>
                <a:gridCol w="3218831">
                  <a:extLst>
                    <a:ext uri="{9D8B030D-6E8A-4147-A177-3AD203B41FA5}">
                      <a16:colId xmlns:a16="http://schemas.microsoft.com/office/drawing/2014/main" val="20002"/>
                    </a:ext>
                  </a:extLst>
                </a:gridCol>
              </a:tblGrid>
              <a:tr h="4052203">
                <a:tc>
                  <a:txBody>
                    <a:bodyPr/>
                    <a:lstStyle/>
                    <a:p>
                      <a:pPr marL="0" marR="0" lvl="0" indent="0" algn="just" defTabSz="914400" rtl="0" eaLnBrk="1" fontAlgn="base" latinLnBrk="0" hangingPunct="1">
                        <a:lnSpc>
                          <a:spcPct val="100000"/>
                        </a:lnSpc>
                        <a:spcBef>
                          <a:spcPct val="20000"/>
                        </a:spcBef>
                        <a:spcAft>
                          <a:spcPct val="0"/>
                        </a:spcAft>
                        <a:buClrTx/>
                        <a:buSzTx/>
                        <a:buFontTx/>
                        <a:buNone/>
                        <a:tabLst/>
                      </a:pPr>
                      <a:r>
                        <a:rPr kumimoji="0" lang="fr-FR" sz="2700" b="0" i="0" u="sng" strike="noStrike" cap="none" normalizeH="0" baseline="0" dirty="0">
                          <a:ln>
                            <a:noFill/>
                          </a:ln>
                          <a:solidFill>
                            <a:schemeClr val="tx1"/>
                          </a:solidFill>
                          <a:effectLst/>
                          <a:latin typeface="Coptic1" pitchFamily="2" charset="0"/>
                          <a:cs typeface="Arial" charset="0"/>
                        </a:rPr>
                        <a:t>Piou/b:</a:t>
                      </a:r>
                    </a:p>
                    <a:p>
                      <a:pPr marL="0" marR="0" lvl="0" indent="0" algn="just" defTabSz="914400" rtl="0" eaLnBrk="1" fontAlgn="base" latinLnBrk="0" hangingPunct="1">
                        <a:lnSpc>
                          <a:spcPct val="100000"/>
                        </a:lnSpc>
                        <a:spcBef>
                          <a:spcPct val="20000"/>
                        </a:spcBef>
                        <a:spcAft>
                          <a:spcPct val="0"/>
                        </a:spcAft>
                        <a:buClrTx/>
                        <a:buSzTx/>
                        <a:buFontTx/>
                        <a:buNone/>
                        <a:tabLst/>
                      </a:pPr>
                      <a:r>
                        <a:rPr kumimoji="0" lang="en-US" sz="3700" b="0" i="0" u="none" strike="noStrike" cap="none" normalizeH="0" baseline="0" dirty="0">
                          <a:ln>
                            <a:noFill/>
                          </a:ln>
                          <a:solidFill>
                            <a:schemeClr val="tx1"/>
                          </a:solidFill>
                          <a:effectLst/>
                          <a:latin typeface="Coptic1" pitchFamily="2" charset="0"/>
                          <a:cs typeface="Arial" charset="0"/>
                        </a:rPr>
                        <a:t>Pair/] on </a:t>
                      </a:r>
                      <a:r>
                        <a:rPr kumimoji="0" lang="en-US" sz="3700" b="0" i="0" u="none" strike="noStrike" cap="none" normalizeH="0" baseline="0" dirty="0" err="1">
                          <a:ln>
                            <a:noFill/>
                          </a:ln>
                          <a:solidFill>
                            <a:schemeClr val="tx1"/>
                          </a:solidFill>
                          <a:effectLst/>
                          <a:latin typeface="Coptic1" pitchFamily="2" charset="0"/>
                          <a:cs typeface="Arial" charset="0"/>
                        </a:rPr>
                        <a:t>pikea~vot</a:t>
                      </a:r>
                      <a:r>
                        <a:rPr kumimoji="0" lang="en-US" sz="3700" b="0" i="0" u="none" strike="noStrike" cap="none" normalizeH="0" baseline="0" dirty="0">
                          <a:ln>
                            <a:noFill/>
                          </a:ln>
                          <a:solidFill>
                            <a:schemeClr val="tx1"/>
                          </a:solidFill>
                          <a:effectLst/>
                          <a:latin typeface="Coptic1" pitchFamily="2" charset="0"/>
                          <a:cs typeface="Arial" charset="0"/>
                        </a:rPr>
                        <a:t> </a:t>
                      </a:r>
                      <a:r>
                        <a:rPr kumimoji="0" lang="en-US" sz="3700" b="0" i="0" u="none" strike="noStrike" cap="none" normalizeH="0" baseline="0" dirty="0" err="1">
                          <a:ln>
                            <a:noFill/>
                          </a:ln>
                          <a:solidFill>
                            <a:schemeClr val="tx1"/>
                          </a:solidFill>
                          <a:effectLst/>
                          <a:latin typeface="Coptic1" pitchFamily="2" charset="0"/>
                          <a:cs typeface="Arial" charset="0"/>
                        </a:rPr>
                        <a:t>menenca</a:t>
                      </a:r>
                      <a:r>
                        <a:rPr kumimoji="0" lang="en-US" sz="3700" b="0" i="0" u="none" strike="noStrike" cap="none" normalizeH="0" baseline="0" dirty="0">
                          <a:ln>
                            <a:noFill/>
                          </a:ln>
                          <a:solidFill>
                            <a:schemeClr val="tx1"/>
                          </a:solidFill>
                          <a:effectLst/>
                          <a:latin typeface="Coptic1" pitchFamily="2" charset="0"/>
                          <a:cs typeface="Arial" charset="0"/>
                        </a:rPr>
                        <a:t> </a:t>
                      </a:r>
                      <a:r>
                        <a:rPr kumimoji="0" lang="en-US" sz="3700" b="0" i="0" u="none" strike="noStrike" cap="none" normalizeH="0" baseline="0" dirty="0" err="1">
                          <a:ln>
                            <a:noFill/>
                          </a:ln>
                          <a:solidFill>
                            <a:schemeClr val="tx1"/>
                          </a:solidFill>
                          <a:effectLst/>
                          <a:latin typeface="Coptic1" pitchFamily="2" charset="0"/>
                          <a:cs typeface="Arial" charset="0"/>
                        </a:rPr>
                        <a:t>pidipnon</a:t>
                      </a:r>
                      <a:r>
                        <a:rPr kumimoji="0" lang="en-US" sz="3700" b="0" i="0" u="none" strike="noStrike" cap="none" normalizeH="0" baseline="0" dirty="0">
                          <a:ln>
                            <a:noFill/>
                          </a:ln>
                          <a:solidFill>
                            <a:schemeClr val="tx1"/>
                          </a:solidFill>
                          <a:effectLst/>
                          <a:latin typeface="Coptic1" pitchFamily="2" charset="0"/>
                          <a:cs typeface="Arial" charset="0"/>
                        </a:rPr>
                        <a:t>: </a:t>
                      </a:r>
                      <a:r>
                        <a:rPr kumimoji="0" lang="en-US" sz="3700" b="0" i="0" u="none" strike="noStrike" cap="none" normalizeH="0" baseline="0" dirty="0" err="1">
                          <a:ln>
                            <a:noFill/>
                          </a:ln>
                          <a:solidFill>
                            <a:schemeClr val="tx1"/>
                          </a:solidFill>
                          <a:effectLst/>
                          <a:latin typeface="Coptic1" pitchFamily="2" charset="0"/>
                          <a:cs typeface="Arial" charset="0"/>
                        </a:rPr>
                        <a:t>afyotf</a:t>
                      </a:r>
                      <a:r>
                        <a:rPr kumimoji="0" lang="en-US" sz="3700" b="0" i="0" u="none" strike="noStrike" cap="none" normalizeH="0" baseline="0" dirty="0">
                          <a:ln>
                            <a:noFill/>
                          </a:ln>
                          <a:solidFill>
                            <a:schemeClr val="tx1"/>
                          </a:solidFill>
                          <a:effectLst/>
                          <a:latin typeface="Coptic1" pitchFamily="2" charset="0"/>
                          <a:cs typeface="Arial" charset="0"/>
                        </a:rPr>
                        <a:t> </a:t>
                      </a:r>
                      <a:r>
                        <a:rPr kumimoji="0" lang="en-US" sz="3700" b="0" i="0" u="none" strike="noStrike" cap="none" normalizeH="0" baseline="0" dirty="0" err="1">
                          <a:ln>
                            <a:noFill/>
                          </a:ln>
                          <a:solidFill>
                            <a:schemeClr val="tx1"/>
                          </a:solidFill>
                          <a:effectLst/>
                          <a:latin typeface="Coptic1" pitchFamily="2" charset="0"/>
                          <a:cs typeface="Arial" charset="0"/>
                        </a:rPr>
                        <a:t>e~bolqen</a:t>
                      </a:r>
                      <a:r>
                        <a:rPr kumimoji="0" lang="en-US" sz="3700" b="0" i="0" u="none" strike="noStrike" cap="none" normalizeH="0" baseline="0" dirty="0">
                          <a:ln>
                            <a:noFill/>
                          </a:ln>
                          <a:solidFill>
                            <a:schemeClr val="tx1"/>
                          </a:solidFill>
                          <a:effectLst/>
                          <a:latin typeface="Coptic1" pitchFamily="2" charset="0"/>
                          <a:cs typeface="Arial" charset="0"/>
                        </a:rPr>
                        <a:t> </a:t>
                      </a:r>
                      <a:r>
                        <a:rPr kumimoji="0" lang="en-US" sz="3700" b="0" i="0" u="none" strike="noStrike" cap="none" normalizeH="0" baseline="0" dirty="0" err="1">
                          <a:ln>
                            <a:noFill/>
                          </a:ln>
                          <a:solidFill>
                            <a:schemeClr val="tx1"/>
                          </a:solidFill>
                          <a:effectLst/>
                          <a:latin typeface="Coptic1" pitchFamily="2" charset="0"/>
                          <a:cs typeface="Arial" charset="0"/>
                        </a:rPr>
                        <a:t>ou</a:t>
                      </a:r>
                      <a:r>
                        <a:rPr kumimoji="0" lang="en-US" sz="3700" b="0" i="0" u="none" strike="noStrike" cap="none" normalizeH="0" baseline="0" dirty="0">
                          <a:ln>
                            <a:noFill/>
                          </a:ln>
                          <a:solidFill>
                            <a:schemeClr val="tx1"/>
                          </a:solidFill>
                          <a:effectLst/>
                          <a:latin typeface="Coptic1" pitchFamily="2" charset="0"/>
                          <a:cs typeface="Arial" charset="0"/>
                        </a:rPr>
                        <a:t>/</a:t>
                      </a:r>
                      <a:r>
                        <a:rPr kumimoji="0" lang="en-US" sz="3700" b="0" i="0" u="none" strike="noStrike" cap="none" normalizeH="0" baseline="0" dirty="0" err="1">
                          <a:ln>
                            <a:noFill/>
                          </a:ln>
                          <a:solidFill>
                            <a:schemeClr val="tx1"/>
                          </a:solidFill>
                          <a:effectLst/>
                          <a:latin typeface="Coptic1" pitchFamily="2" charset="0"/>
                          <a:cs typeface="Arial" charset="0"/>
                        </a:rPr>
                        <a:t>rp</a:t>
                      </a:r>
                      <a:r>
                        <a:rPr kumimoji="0" lang="en-US" sz="3700" b="0" i="0" u="none" strike="noStrike" cap="none" normalizeH="0" baseline="0" dirty="0">
                          <a:ln>
                            <a:noFill/>
                          </a:ln>
                          <a:solidFill>
                            <a:schemeClr val="tx1"/>
                          </a:solidFill>
                          <a:effectLst/>
                          <a:latin typeface="Coptic1" pitchFamily="2" charset="0"/>
                          <a:cs typeface="Arial" charset="0"/>
                        </a:rPr>
                        <a:t> </a:t>
                      </a:r>
                      <a:r>
                        <a:rPr kumimoji="0" lang="en-US" sz="3700" b="0" i="0" u="none" strike="noStrike" cap="none" normalizeH="0" baseline="0" dirty="0" err="1">
                          <a:ln>
                            <a:noFill/>
                          </a:ln>
                          <a:solidFill>
                            <a:schemeClr val="tx1"/>
                          </a:solidFill>
                          <a:effectLst/>
                          <a:latin typeface="Coptic1" pitchFamily="2" charset="0"/>
                          <a:cs typeface="Arial" charset="0"/>
                        </a:rPr>
                        <a:t>nem</a:t>
                      </a:r>
                      <a:r>
                        <a:rPr kumimoji="0" lang="en-US" sz="3700" b="0" i="0" u="none" strike="noStrike" cap="none" normalizeH="0" baseline="0" dirty="0">
                          <a:ln>
                            <a:noFill/>
                          </a:ln>
                          <a:solidFill>
                            <a:schemeClr val="tx1"/>
                          </a:solidFill>
                          <a:effectLst/>
                          <a:latin typeface="Coptic1" pitchFamily="2" charset="0"/>
                          <a:cs typeface="Arial" charset="0"/>
                        </a:rPr>
                        <a:t> </a:t>
                      </a:r>
                      <a:r>
                        <a:rPr kumimoji="0" lang="en-US" sz="3700" b="0" i="0" u="none" strike="noStrike" cap="none" normalizeH="0" baseline="0" dirty="0" err="1">
                          <a:ln>
                            <a:noFill/>
                          </a:ln>
                          <a:solidFill>
                            <a:schemeClr val="tx1"/>
                          </a:solidFill>
                          <a:effectLst/>
                          <a:latin typeface="Coptic1" pitchFamily="2" charset="0"/>
                          <a:cs typeface="Arial" charset="0"/>
                        </a:rPr>
                        <a:t>oumwou</a:t>
                      </a:r>
                      <a:r>
                        <a:rPr kumimoji="0" lang="en-US" sz="3700" b="0" i="0" u="none" strike="noStrike" cap="none" normalizeH="0" baseline="0" dirty="0">
                          <a:ln>
                            <a:noFill/>
                          </a:ln>
                          <a:solidFill>
                            <a:schemeClr val="tx1"/>
                          </a:solidFill>
                          <a:effectLst/>
                          <a:latin typeface="Coptic1" pitchFamily="2" charset="0"/>
                          <a:cs typeface="Arial" charset="0"/>
                        </a:rPr>
                        <a:t>.</a:t>
                      </a:r>
                      <a:endParaRPr kumimoji="0" lang="en-US" sz="1100" b="0" i="0" u="none" strike="noStrike" cap="none" normalizeH="0" baseline="0" dirty="0">
                        <a:ln>
                          <a:noFill/>
                        </a:ln>
                        <a:solidFill>
                          <a:schemeClr val="tx1"/>
                        </a:solidFill>
                        <a:effectLst/>
                        <a:latin typeface="Coptic1" pitchFamily="2" charset="0"/>
                        <a:cs typeface="Arial" charset="0"/>
                      </a:endParaRPr>
                    </a:p>
                    <a:p>
                      <a:pPr marL="0" marR="0" lvl="0" indent="0" algn="just" defTabSz="914400" rtl="0" eaLnBrk="1" fontAlgn="base" latinLnBrk="0" hangingPunct="1">
                        <a:lnSpc>
                          <a:spcPct val="100000"/>
                        </a:lnSpc>
                        <a:spcBef>
                          <a:spcPct val="20000"/>
                        </a:spcBef>
                        <a:spcAft>
                          <a:spcPct val="0"/>
                        </a:spcAft>
                        <a:buClrTx/>
                        <a:buSzTx/>
                        <a:buFontTx/>
                        <a:buNone/>
                        <a:tabLst/>
                      </a:pPr>
                      <a:r>
                        <a:rPr kumimoji="0" lang="en-US" sz="4000" b="0" i="0" u="none" strike="noStrike" cap="none" normalizeH="0" baseline="0" dirty="0" err="1">
                          <a:ln>
                            <a:noFill/>
                          </a:ln>
                          <a:solidFill>
                            <a:schemeClr val="tx1"/>
                          </a:solidFill>
                          <a:effectLst/>
                          <a:latin typeface="Coptic1" pitchFamily="2" charset="0"/>
                          <a:cs typeface="Arial" charset="0"/>
                        </a:rPr>
                        <a:t>Etafseph~mot</a:t>
                      </a:r>
                      <a:r>
                        <a:rPr kumimoji="0" lang="en-US" sz="4000" b="0" i="0" u="none" strike="noStrike" cap="none" normalizeH="0" baseline="0" dirty="0">
                          <a:ln>
                            <a:noFill/>
                          </a:ln>
                          <a:solidFill>
                            <a:schemeClr val="tx1"/>
                          </a:solidFill>
                          <a:effectLst/>
                          <a:latin typeface="Coptic1" pitchFamily="2" charset="0"/>
                          <a:cs typeface="Arial" charset="0"/>
                        </a:rPr>
                        <a:t>.</a:t>
                      </a:r>
                      <a:endParaRPr kumimoji="0" lang="fr-FR" sz="4000" b="0" i="0" u="none" strike="noStrike" cap="none" normalizeH="0" baseline="0" dirty="0">
                        <a:ln>
                          <a:noFill/>
                        </a:ln>
                        <a:solidFill>
                          <a:schemeClr val="tx1"/>
                        </a:solidFill>
                        <a:effectLst/>
                        <a:latin typeface="Coptic1" pitchFamily="2" charset="0"/>
                        <a:cs typeface="Arial" charset="0"/>
                      </a:endParaRPr>
                    </a:p>
                  </a:txBody>
                  <a:tcPr marL="121920" marR="121920" horzOverflow="overflow">
                    <a:lnL>
                      <a:noFill/>
                    </a:lnL>
                    <a:lnR>
                      <a:noFill/>
                    </a:lnR>
                    <a:lnT cap="flat">
                      <a:noFill/>
                    </a:lnT>
                    <a:lnB>
                      <a:noFill/>
                    </a:lnB>
                    <a:lnTlToBr>
                      <a:noFill/>
                    </a:lnTlToBr>
                    <a:lnBlToTr>
                      <a:noFill/>
                    </a:lnBlToTr>
                    <a:noFill/>
                  </a:tcPr>
                </a:tc>
                <a:tc>
                  <a:txBody>
                    <a:bodyPr/>
                    <a:lstStyle/>
                    <a:p>
                      <a:pPr marL="0" marR="0" lvl="0" indent="0" algn="just" defTabSz="914400" rtl="0" eaLnBrk="1" fontAlgn="base" latinLnBrk="0" hangingPunct="1">
                        <a:lnSpc>
                          <a:spcPct val="100000"/>
                        </a:lnSpc>
                        <a:spcBef>
                          <a:spcPct val="20000"/>
                        </a:spcBef>
                        <a:spcAft>
                          <a:spcPct val="0"/>
                        </a:spcAft>
                        <a:buClrTx/>
                        <a:buSzTx/>
                        <a:buFontTx/>
                        <a:buNone/>
                        <a:tabLst/>
                      </a:pPr>
                      <a:r>
                        <a:rPr kumimoji="0" lang="fr-CA" sz="2800" b="0" i="0" u="sng" strike="noStrike" cap="none" normalizeH="0" baseline="0" dirty="0">
                          <a:ln>
                            <a:noFill/>
                          </a:ln>
                          <a:solidFill>
                            <a:schemeClr val="tx1"/>
                          </a:solidFill>
                          <a:effectLst/>
                          <a:latin typeface="Arial" charset="0"/>
                          <a:cs typeface="Arial" charset="0"/>
                        </a:rPr>
                        <a:t>Prêtre:</a:t>
                      </a:r>
                    </a:p>
                    <a:p>
                      <a:pPr marL="0" marR="0" lvl="0" indent="0" algn="just" defTabSz="914400" rtl="0" eaLnBrk="1" fontAlgn="base" latinLnBrk="0" hangingPunct="1">
                        <a:lnSpc>
                          <a:spcPct val="100000"/>
                        </a:lnSpc>
                        <a:spcBef>
                          <a:spcPct val="20000"/>
                        </a:spcBef>
                        <a:spcAft>
                          <a:spcPct val="0"/>
                        </a:spcAft>
                        <a:buClrTx/>
                        <a:buSzTx/>
                        <a:buFontTx/>
                        <a:buNone/>
                        <a:tabLst/>
                      </a:pPr>
                      <a:r>
                        <a:rPr lang="fr-FR" sz="3700" dirty="0">
                          <a:solidFill>
                            <a:schemeClr val="tx1"/>
                          </a:solidFill>
                        </a:rPr>
                        <a:t>De même après le souper, Il prit le calice, y mêla du vin et de l’eau .</a:t>
                      </a:r>
                    </a:p>
                    <a:p>
                      <a:pPr marL="0" marR="0" lvl="0" indent="0" algn="just" defTabSz="914400" rtl="0" eaLnBrk="1" fontAlgn="base" latinLnBrk="0" hangingPunct="1">
                        <a:lnSpc>
                          <a:spcPct val="100000"/>
                        </a:lnSpc>
                        <a:spcBef>
                          <a:spcPct val="20000"/>
                        </a:spcBef>
                        <a:spcAft>
                          <a:spcPct val="0"/>
                        </a:spcAft>
                        <a:buClrTx/>
                        <a:buSzTx/>
                        <a:buFontTx/>
                        <a:buNone/>
                        <a:tabLst/>
                      </a:pPr>
                      <a:endParaRPr kumimoji="0" lang="fr-CA" sz="4300" b="0" i="0" u="none" strike="noStrike" cap="none" normalizeH="0" baseline="0" dirty="0">
                        <a:ln>
                          <a:noFill/>
                        </a:ln>
                        <a:solidFill>
                          <a:schemeClr val="tx1"/>
                        </a:solidFill>
                        <a:effectLst/>
                        <a:latin typeface="Arial" charset="0"/>
                        <a:cs typeface="Arial" charset="0"/>
                      </a:endParaRPr>
                    </a:p>
                    <a:p>
                      <a:pPr marL="0" marR="0" lvl="0" indent="0" algn="just" defTabSz="914400" rtl="0" eaLnBrk="1" fontAlgn="base" latinLnBrk="0" hangingPunct="1">
                        <a:lnSpc>
                          <a:spcPct val="100000"/>
                        </a:lnSpc>
                        <a:spcBef>
                          <a:spcPct val="20000"/>
                        </a:spcBef>
                        <a:spcAft>
                          <a:spcPct val="0"/>
                        </a:spcAft>
                        <a:buClrTx/>
                        <a:buSzTx/>
                        <a:buFontTx/>
                        <a:buNone/>
                        <a:tabLst/>
                      </a:pPr>
                      <a:r>
                        <a:rPr kumimoji="0" lang="fr-CA" sz="3700" b="0" i="0" u="none" strike="noStrike" cap="none" normalizeH="0" baseline="0" dirty="0">
                          <a:ln>
                            <a:noFill/>
                          </a:ln>
                          <a:solidFill>
                            <a:schemeClr val="tx1"/>
                          </a:solidFill>
                          <a:effectLst/>
                          <a:latin typeface="Arial" charset="0"/>
                          <a:cs typeface="Arial" charset="0"/>
                        </a:rPr>
                        <a:t>Il rendit grâce.</a:t>
                      </a:r>
                      <a:endParaRPr kumimoji="0" lang="en-US" sz="3700" b="0" i="0" u="none" strike="noStrike" cap="none" normalizeH="0" baseline="0" dirty="0">
                        <a:ln>
                          <a:noFill/>
                        </a:ln>
                        <a:solidFill>
                          <a:schemeClr val="tx1"/>
                        </a:solidFill>
                        <a:effectLst/>
                        <a:latin typeface="Arial" charset="0"/>
                        <a:cs typeface="Arial" charset="0"/>
                      </a:endParaRPr>
                    </a:p>
                  </a:txBody>
                  <a:tcPr marL="121920" marR="121920" horzOverflow="overflow">
                    <a:lnL>
                      <a:noFill/>
                    </a:lnL>
                    <a:lnR>
                      <a:noFill/>
                    </a:lnR>
                    <a:lnT cap="flat">
                      <a:noFill/>
                    </a:lnT>
                    <a:lnB>
                      <a:noFill/>
                    </a:lnB>
                    <a:lnTlToBr>
                      <a:noFill/>
                    </a:lnTlToBr>
                    <a:lnBlToTr>
                      <a:noFill/>
                    </a:lnBlToTr>
                    <a:noFill/>
                  </a:tcPr>
                </a:tc>
                <a:tc>
                  <a:txBody>
                    <a:bodyPr/>
                    <a:lstStyle/>
                    <a:p>
                      <a:pPr marL="0" marR="0" lvl="0" indent="0" algn="just" defTabSz="914400" rtl="1" eaLnBrk="1" fontAlgn="base" latinLnBrk="0" hangingPunct="1">
                        <a:lnSpc>
                          <a:spcPct val="100000"/>
                        </a:lnSpc>
                        <a:spcBef>
                          <a:spcPct val="20000"/>
                        </a:spcBef>
                        <a:spcAft>
                          <a:spcPct val="0"/>
                        </a:spcAft>
                        <a:buClrTx/>
                        <a:buSzTx/>
                        <a:buFontTx/>
                        <a:buNone/>
                        <a:tabLst/>
                      </a:pPr>
                      <a:r>
                        <a:rPr kumimoji="0" lang="ar-EG" sz="2800" b="0" i="0" u="sng" strike="noStrike" cap="none" normalizeH="0" baseline="0" dirty="0">
                          <a:ln>
                            <a:noFill/>
                          </a:ln>
                          <a:solidFill>
                            <a:schemeClr val="tx1"/>
                          </a:solidFill>
                          <a:effectLst/>
                          <a:latin typeface="Arial" charset="0"/>
                          <a:cs typeface="Arial" charset="0"/>
                        </a:rPr>
                        <a:t>الكاهن:</a:t>
                      </a:r>
                      <a:endParaRPr kumimoji="0" lang="ar-EG" sz="2800" b="0" i="0" u="none" strike="noStrike" cap="none" normalizeH="0" baseline="0" dirty="0">
                        <a:ln>
                          <a:noFill/>
                        </a:ln>
                        <a:solidFill>
                          <a:schemeClr val="tx1"/>
                        </a:solidFill>
                        <a:effectLst/>
                        <a:latin typeface="Arial" charset="0"/>
                        <a:cs typeface="Times New Roman" pitchFamily="18" charset="0"/>
                      </a:endParaRPr>
                    </a:p>
                    <a:p>
                      <a:pPr marL="0" marR="0" lvl="0" indent="0" algn="just" defTabSz="914400" rtl="1" eaLnBrk="1" fontAlgn="base" latinLnBrk="0" hangingPunct="1">
                        <a:lnSpc>
                          <a:spcPct val="100000"/>
                        </a:lnSpc>
                        <a:spcBef>
                          <a:spcPct val="20000"/>
                        </a:spcBef>
                        <a:spcAft>
                          <a:spcPct val="0"/>
                        </a:spcAft>
                        <a:buClrTx/>
                        <a:buSzTx/>
                        <a:buFontTx/>
                        <a:buNone/>
                        <a:tabLst/>
                      </a:pPr>
                      <a:r>
                        <a:rPr kumimoji="0" lang="ar-SA" sz="4300" b="0" i="0" u="none" strike="noStrike" cap="none" normalizeH="0" baseline="0" dirty="0">
                          <a:ln>
                            <a:noFill/>
                          </a:ln>
                          <a:solidFill>
                            <a:schemeClr val="tx1"/>
                          </a:solidFill>
                          <a:effectLst/>
                          <a:latin typeface="Arial" charset="0"/>
                          <a:cs typeface="Arial" pitchFamily="34" charset="0"/>
                        </a:rPr>
                        <a:t>وهكذا الكأس أيضاً بعد العشاء مَزَجَها من خمرٍ ومَاءٍ.</a:t>
                      </a:r>
                      <a:endParaRPr kumimoji="0" lang="fr-FR" sz="4300" b="0" i="0" u="none" strike="noStrike" cap="none" normalizeH="0" baseline="0" dirty="0">
                        <a:ln>
                          <a:noFill/>
                        </a:ln>
                        <a:solidFill>
                          <a:schemeClr val="tx1"/>
                        </a:solidFill>
                        <a:effectLst/>
                        <a:latin typeface="Arial" charset="0"/>
                        <a:cs typeface="Arial" pitchFamily="34" charset="0"/>
                      </a:endParaRPr>
                    </a:p>
                    <a:p>
                      <a:pPr marL="0" marR="0" lvl="0" indent="0" algn="just" defTabSz="914400" rtl="1" eaLnBrk="1" fontAlgn="base" latinLnBrk="0" hangingPunct="1">
                        <a:lnSpc>
                          <a:spcPct val="100000"/>
                        </a:lnSpc>
                        <a:spcBef>
                          <a:spcPct val="20000"/>
                        </a:spcBef>
                        <a:spcAft>
                          <a:spcPct val="0"/>
                        </a:spcAft>
                        <a:buClrTx/>
                        <a:buSzTx/>
                        <a:buFontTx/>
                        <a:buNone/>
                        <a:tabLst/>
                      </a:pPr>
                      <a:endParaRPr kumimoji="0" lang="fr-FR" sz="3600" b="0" i="0" u="none" strike="noStrike" cap="none" normalizeH="0" baseline="0" dirty="0">
                        <a:ln>
                          <a:noFill/>
                        </a:ln>
                        <a:solidFill>
                          <a:schemeClr val="tx1"/>
                        </a:solidFill>
                        <a:effectLst/>
                        <a:latin typeface="Arial" charset="0"/>
                        <a:cs typeface="Arial" pitchFamily="34" charset="0"/>
                      </a:endParaRPr>
                    </a:p>
                    <a:p>
                      <a:pPr marL="0" marR="0" lvl="0" indent="0" algn="just" defTabSz="914400" rtl="1" eaLnBrk="1" fontAlgn="base" latinLnBrk="0" hangingPunct="1">
                        <a:lnSpc>
                          <a:spcPct val="100000"/>
                        </a:lnSpc>
                        <a:spcBef>
                          <a:spcPct val="20000"/>
                        </a:spcBef>
                        <a:spcAft>
                          <a:spcPct val="0"/>
                        </a:spcAft>
                        <a:buClrTx/>
                        <a:buSzTx/>
                        <a:buFontTx/>
                        <a:buNone/>
                        <a:tabLst/>
                      </a:pPr>
                      <a:r>
                        <a:rPr kumimoji="0" lang="ar-SA" sz="4300" b="0" i="0" u="none" strike="noStrike" cap="none" normalizeH="0" baseline="0" dirty="0">
                          <a:ln>
                            <a:noFill/>
                          </a:ln>
                          <a:solidFill>
                            <a:schemeClr val="tx1"/>
                          </a:solidFill>
                          <a:effectLst/>
                          <a:latin typeface="Arial" charset="0"/>
                          <a:cs typeface="Arial" pitchFamily="34" charset="0"/>
                        </a:rPr>
                        <a:t>وشَكَر</a:t>
                      </a:r>
                      <a:r>
                        <a:rPr kumimoji="0" lang="en-US" sz="4300" b="0" i="0" u="none" strike="noStrike" cap="none" normalizeH="0" baseline="0" dirty="0">
                          <a:ln>
                            <a:noFill/>
                          </a:ln>
                          <a:solidFill>
                            <a:schemeClr val="tx1"/>
                          </a:solidFill>
                          <a:effectLst/>
                          <a:latin typeface="Arial" charset="0"/>
                          <a:cs typeface="Arial" pitchFamily="34" charset="0"/>
                        </a:rPr>
                        <a:t> </a:t>
                      </a:r>
                      <a:r>
                        <a:rPr kumimoji="0" lang="ar-EG" sz="4300" b="0" i="0" u="none" strike="noStrike" cap="none" normalizeH="0" baseline="0" dirty="0">
                          <a:ln>
                            <a:noFill/>
                          </a:ln>
                          <a:solidFill>
                            <a:schemeClr val="tx1"/>
                          </a:solidFill>
                          <a:effectLst/>
                          <a:latin typeface="Arial" charset="0"/>
                          <a:cs typeface="Arial" pitchFamily="34" charset="0"/>
                        </a:rPr>
                        <a:t>.</a:t>
                      </a:r>
                      <a:endParaRPr kumimoji="0" lang="en-US" sz="3700" b="0" i="0" u="none" strike="noStrike" cap="none" normalizeH="0" baseline="0" dirty="0">
                        <a:ln>
                          <a:noFill/>
                        </a:ln>
                        <a:solidFill>
                          <a:schemeClr val="tx1"/>
                        </a:solidFill>
                        <a:effectLst/>
                        <a:latin typeface="Arial" charset="0"/>
                        <a:cs typeface="Arial" charset="0"/>
                      </a:endParaRPr>
                    </a:p>
                  </a:txBody>
                  <a:tcPr marL="121920" marR="121920" horzOverflow="overflow">
                    <a:lnL>
                      <a:noFill/>
                    </a:lnL>
                    <a:lnR cap="flat">
                      <a:noFill/>
                    </a:lnR>
                    <a:lnT cap="flat">
                      <a:noFill/>
                    </a:lnT>
                    <a:lnB>
                      <a:noFill/>
                    </a:lnB>
                    <a:lnTlToBr>
                      <a:noFill/>
                    </a:lnTlToBr>
                    <a:lnBlToTr>
                      <a:noFill/>
                    </a:lnBlToTr>
                    <a:noFill/>
                  </a:tcPr>
                </a:tc>
                <a:extLst>
                  <a:ext uri="{0D108BD9-81ED-4DB2-BD59-A6C34878D82A}">
                    <a16:rowId xmlns:a16="http://schemas.microsoft.com/office/drawing/2014/main" val="10000"/>
                  </a:ext>
                </a:extLst>
              </a:tr>
              <a:tr h="1132373">
                <a:tc>
                  <a:txBody>
                    <a:bodyPr/>
                    <a:lstStyle/>
                    <a:p>
                      <a:pPr marL="0" marR="0" lvl="0" indent="0" algn="just" defTabSz="914400" rtl="0" eaLnBrk="1" fontAlgn="base" latinLnBrk="0" hangingPunct="1">
                        <a:lnSpc>
                          <a:spcPct val="100000"/>
                        </a:lnSpc>
                        <a:spcBef>
                          <a:spcPct val="20000"/>
                        </a:spcBef>
                        <a:spcAft>
                          <a:spcPct val="0"/>
                        </a:spcAft>
                        <a:buClrTx/>
                        <a:buSzTx/>
                        <a:buFontTx/>
                        <a:buNone/>
                        <a:tabLst/>
                      </a:pPr>
                      <a:r>
                        <a:rPr kumimoji="0" lang="en-US" sz="3200" b="0" i="0" u="sng" strike="noStrike" cap="none" normalizeH="0" baseline="0" dirty="0" err="1">
                          <a:ln>
                            <a:noFill/>
                          </a:ln>
                          <a:solidFill>
                            <a:schemeClr val="tx1"/>
                          </a:solidFill>
                          <a:effectLst/>
                          <a:latin typeface="Coptic1" pitchFamily="2" charset="0"/>
                          <a:cs typeface="Arial" charset="0"/>
                        </a:rPr>
                        <a:t>Pilaoc</a:t>
                      </a:r>
                      <a:r>
                        <a:rPr kumimoji="0" lang="en-US" sz="3200" b="0" i="0" u="sng" strike="noStrike" cap="none" normalizeH="0" baseline="0" dirty="0">
                          <a:ln>
                            <a:noFill/>
                          </a:ln>
                          <a:solidFill>
                            <a:schemeClr val="tx1"/>
                          </a:solidFill>
                          <a:effectLst/>
                          <a:latin typeface="Coptic1" pitchFamily="2" charset="0"/>
                          <a:cs typeface="Arial" charset="0"/>
                        </a:rPr>
                        <a:t>:</a:t>
                      </a:r>
                    </a:p>
                    <a:p>
                      <a:pPr marL="0" marR="0" lvl="0" indent="0" algn="just" defTabSz="914400" rtl="0" eaLnBrk="1" fontAlgn="base" latinLnBrk="0" hangingPunct="1">
                        <a:lnSpc>
                          <a:spcPct val="100000"/>
                        </a:lnSpc>
                        <a:spcBef>
                          <a:spcPct val="20000"/>
                        </a:spcBef>
                        <a:spcAft>
                          <a:spcPct val="0"/>
                        </a:spcAft>
                        <a:buClrTx/>
                        <a:buSzTx/>
                        <a:buFontTx/>
                        <a:buNone/>
                        <a:tabLst/>
                      </a:pPr>
                      <a:r>
                        <a:rPr kumimoji="0" lang="en-US" sz="3700" b="0" i="0" u="none" strike="noStrike" cap="none" normalizeH="0" baseline="0" dirty="0">
                          <a:ln>
                            <a:noFill/>
                          </a:ln>
                          <a:solidFill>
                            <a:schemeClr val="tx1"/>
                          </a:solidFill>
                          <a:effectLst/>
                          <a:latin typeface="Coptic1" pitchFamily="2" charset="0"/>
                          <a:cs typeface="Arial" charset="0"/>
                        </a:rPr>
                        <a:t>Am/n.</a:t>
                      </a:r>
                    </a:p>
                  </a:txBody>
                  <a:tcPr marL="121920" marR="121920" horzOverflow="overflow">
                    <a:lnL>
                      <a:noFill/>
                    </a:lnL>
                    <a:lnR>
                      <a:noFill/>
                    </a:lnR>
                    <a:lnT>
                      <a:noFill/>
                    </a:lnT>
                    <a:lnB cap="flat">
                      <a:noFill/>
                    </a:lnB>
                    <a:lnTlToBr>
                      <a:noFill/>
                    </a:lnTlToBr>
                    <a:lnBlToTr>
                      <a:noFill/>
                    </a:lnBlToTr>
                    <a:noFill/>
                  </a:tcPr>
                </a:tc>
                <a:tc>
                  <a:txBody>
                    <a:bodyPr/>
                    <a:lstStyle/>
                    <a:p>
                      <a:pPr marL="0" marR="0" lvl="0" indent="0" algn="just" defTabSz="914400" rtl="0" eaLnBrk="1" fontAlgn="base" latinLnBrk="0" hangingPunct="1">
                        <a:lnSpc>
                          <a:spcPct val="100000"/>
                        </a:lnSpc>
                        <a:spcBef>
                          <a:spcPct val="20000"/>
                        </a:spcBef>
                        <a:spcAft>
                          <a:spcPct val="0"/>
                        </a:spcAft>
                        <a:buClrTx/>
                        <a:buSzTx/>
                        <a:buFontTx/>
                        <a:buNone/>
                        <a:tabLst/>
                      </a:pPr>
                      <a:r>
                        <a:rPr kumimoji="0" lang="fr-CA" sz="2800" b="0" i="0" u="sng" strike="noStrike" cap="none" normalizeH="0" baseline="0" dirty="0">
                          <a:ln>
                            <a:noFill/>
                          </a:ln>
                          <a:solidFill>
                            <a:schemeClr val="tx1"/>
                          </a:solidFill>
                          <a:effectLst/>
                          <a:latin typeface="Arial" charset="0"/>
                          <a:cs typeface="Times New Roman" pitchFamily="18" charset="0"/>
                        </a:rPr>
                        <a:t>L’Assemblée:</a:t>
                      </a:r>
                    </a:p>
                    <a:p>
                      <a:pPr marL="0" marR="0" lvl="0" indent="0" algn="just" defTabSz="914400" rtl="0" eaLnBrk="1" fontAlgn="base" latinLnBrk="0" hangingPunct="1">
                        <a:lnSpc>
                          <a:spcPct val="100000"/>
                        </a:lnSpc>
                        <a:spcBef>
                          <a:spcPct val="20000"/>
                        </a:spcBef>
                        <a:spcAft>
                          <a:spcPct val="0"/>
                        </a:spcAft>
                        <a:buClrTx/>
                        <a:buSzTx/>
                        <a:buFontTx/>
                        <a:buNone/>
                        <a:tabLst/>
                      </a:pPr>
                      <a:r>
                        <a:rPr kumimoji="0" lang="en-US" sz="3700" b="0" i="0" u="none" strike="noStrike" cap="none" normalizeH="0" baseline="0" dirty="0">
                          <a:ln>
                            <a:noFill/>
                          </a:ln>
                          <a:solidFill>
                            <a:schemeClr val="tx1"/>
                          </a:solidFill>
                          <a:effectLst/>
                          <a:latin typeface="Arial" charset="0"/>
                          <a:cs typeface="Arial" charset="0"/>
                        </a:rPr>
                        <a:t>Amen.</a:t>
                      </a:r>
                    </a:p>
                  </a:txBody>
                  <a:tcPr marL="121920" marR="121920" horzOverflow="overflow">
                    <a:lnL>
                      <a:noFill/>
                    </a:lnL>
                    <a:lnR>
                      <a:noFill/>
                    </a:lnR>
                    <a:lnT>
                      <a:noFill/>
                    </a:lnT>
                    <a:lnB cap="flat">
                      <a:noFill/>
                    </a:lnB>
                    <a:lnTlToBr>
                      <a:noFill/>
                    </a:lnTlToBr>
                    <a:lnBlToTr>
                      <a:noFill/>
                    </a:lnBlToTr>
                    <a:noFill/>
                  </a:tcPr>
                </a:tc>
                <a:tc>
                  <a:txBody>
                    <a:bodyPr/>
                    <a:lstStyle/>
                    <a:p>
                      <a:pPr marL="0" marR="0" lvl="0" indent="0" algn="just" defTabSz="914400" rtl="1" eaLnBrk="1" fontAlgn="base" latinLnBrk="0" hangingPunct="1">
                        <a:lnSpc>
                          <a:spcPct val="100000"/>
                        </a:lnSpc>
                        <a:spcBef>
                          <a:spcPct val="20000"/>
                        </a:spcBef>
                        <a:spcAft>
                          <a:spcPct val="0"/>
                        </a:spcAft>
                        <a:buClrTx/>
                        <a:buSzTx/>
                        <a:buFontTx/>
                        <a:buNone/>
                        <a:tabLst/>
                      </a:pPr>
                      <a:r>
                        <a:rPr kumimoji="0" lang="ar-SA" sz="3200" b="0" i="0" u="sng" strike="noStrike" cap="none" normalizeH="0" baseline="0" dirty="0">
                          <a:ln>
                            <a:noFill/>
                          </a:ln>
                          <a:solidFill>
                            <a:schemeClr val="tx1"/>
                          </a:solidFill>
                          <a:effectLst/>
                          <a:latin typeface="Arial" charset="0"/>
                          <a:cs typeface="Arial" charset="0"/>
                        </a:rPr>
                        <a:t>الشعب:</a:t>
                      </a:r>
                      <a:endParaRPr kumimoji="0" lang="en-US" sz="3200" b="0" i="0" u="sng" strike="noStrike" cap="none" normalizeH="0" baseline="0" dirty="0">
                        <a:ln>
                          <a:noFill/>
                        </a:ln>
                        <a:solidFill>
                          <a:schemeClr val="tx1"/>
                        </a:solidFill>
                        <a:effectLst/>
                        <a:latin typeface="Arial" charset="0"/>
                        <a:cs typeface="Arial" charset="0"/>
                      </a:endParaRPr>
                    </a:p>
                    <a:p>
                      <a:pPr marL="0" marR="0" lvl="0" indent="0" algn="just" defTabSz="914400" rtl="1" eaLnBrk="1" fontAlgn="base" latinLnBrk="0" hangingPunct="1">
                        <a:lnSpc>
                          <a:spcPct val="100000"/>
                        </a:lnSpc>
                        <a:spcBef>
                          <a:spcPct val="20000"/>
                        </a:spcBef>
                        <a:spcAft>
                          <a:spcPct val="0"/>
                        </a:spcAft>
                        <a:buClrTx/>
                        <a:buSzTx/>
                        <a:buFontTx/>
                        <a:buNone/>
                        <a:tabLst/>
                      </a:pPr>
                      <a:r>
                        <a:rPr kumimoji="0" lang="ar-SA" sz="4300" b="0" i="0" u="none" strike="noStrike" cap="none" normalizeH="0" baseline="0" dirty="0">
                          <a:ln>
                            <a:noFill/>
                          </a:ln>
                          <a:solidFill>
                            <a:schemeClr val="tx1"/>
                          </a:solidFill>
                          <a:effectLst/>
                          <a:latin typeface="Arial" charset="0"/>
                          <a:cs typeface="Arial" charset="0"/>
                        </a:rPr>
                        <a:t>آمين</a:t>
                      </a:r>
                      <a:r>
                        <a:rPr kumimoji="0" lang="en-CA" sz="4300" b="0" i="0" u="none" strike="noStrike" cap="none" normalizeH="0" baseline="0" dirty="0">
                          <a:ln>
                            <a:noFill/>
                          </a:ln>
                          <a:solidFill>
                            <a:schemeClr val="tx1"/>
                          </a:solidFill>
                          <a:effectLst/>
                          <a:latin typeface="Arial" charset="0"/>
                          <a:cs typeface="Arial" charset="0"/>
                        </a:rPr>
                        <a:t>.</a:t>
                      </a:r>
                      <a:endParaRPr kumimoji="0" lang="en-US" sz="4300" b="0" i="0" u="none" strike="noStrike" cap="none" normalizeH="0" baseline="0" dirty="0">
                        <a:ln>
                          <a:noFill/>
                        </a:ln>
                        <a:solidFill>
                          <a:schemeClr val="tx1"/>
                        </a:solidFill>
                        <a:effectLst/>
                        <a:latin typeface="Arial" charset="0"/>
                        <a:cs typeface="Arial" charset="0"/>
                      </a:endParaRPr>
                    </a:p>
                  </a:txBody>
                  <a:tcPr marL="121920" marR="121920" horzOverflow="overflow">
                    <a:lnL>
                      <a:noFill/>
                    </a:lnL>
                    <a:lnR cap="flat">
                      <a:noFill/>
                    </a:lnR>
                    <a:lnT>
                      <a:noFill/>
                    </a:lnT>
                    <a:lnB cap="flat">
                      <a:noFill/>
                    </a:lnB>
                    <a:lnTlToBr>
                      <a:noFill/>
                    </a:lnTlToBr>
                    <a:lnBlToTr>
                      <a:noFill/>
                    </a:lnBlToTr>
                    <a:noFill/>
                  </a:tcPr>
                </a:tc>
                <a:extLst>
                  <a:ext uri="{0D108BD9-81ED-4DB2-BD59-A6C34878D82A}">
                    <a16:rowId xmlns:a16="http://schemas.microsoft.com/office/drawing/2014/main" val="10001"/>
                  </a:ext>
                </a:extLst>
              </a:tr>
            </a:tbl>
          </a:graphicData>
        </a:graphic>
      </p:graphicFrame>
    </p:spTree>
  </p:cSld>
  <p:clrMapOvr>
    <a:masterClrMapping/>
  </p:clrMapOvr>
  <p:transition/>
</p:sld>
</file>

<file path=ppt/slides/slide8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1434020" name="Group 36"/>
          <p:cNvGraphicFramePr>
            <a:graphicFrameLocks noGrp="1"/>
          </p:cNvGraphicFramePr>
          <p:nvPr>
            <p:ph sz="half" idx="2"/>
            <p:extLst>
              <p:ext uri="{D42A27DB-BD31-4B8C-83A1-F6EECF244321}">
                <p14:modId xmlns:p14="http://schemas.microsoft.com/office/powerpoint/2010/main" val="251324395"/>
              </p:ext>
            </p:extLst>
          </p:nvPr>
        </p:nvGraphicFramePr>
        <p:xfrm>
          <a:off x="371364" y="476672"/>
          <a:ext cx="11449271" cy="6053328"/>
        </p:xfrm>
        <a:graphic>
          <a:graphicData uri="http://schemas.openxmlformats.org/drawingml/2006/table">
            <a:tbl>
              <a:tblPr/>
              <a:tblGrid>
                <a:gridCol w="4043785">
                  <a:extLst>
                    <a:ext uri="{9D8B030D-6E8A-4147-A177-3AD203B41FA5}">
                      <a16:colId xmlns:a16="http://schemas.microsoft.com/office/drawing/2014/main" val="20000"/>
                    </a:ext>
                  </a:extLst>
                </a:gridCol>
                <a:gridCol w="4343472">
                  <a:extLst>
                    <a:ext uri="{9D8B030D-6E8A-4147-A177-3AD203B41FA5}">
                      <a16:colId xmlns:a16="http://schemas.microsoft.com/office/drawing/2014/main" val="20001"/>
                    </a:ext>
                  </a:extLst>
                </a:gridCol>
                <a:gridCol w="3062014">
                  <a:extLst>
                    <a:ext uri="{9D8B030D-6E8A-4147-A177-3AD203B41FA5}">
                      <a16:colId xmlns:a16="http://schemas.microsoft.com/office/drawing/2014/main" val="20002"/>
                    </a:ext>
                  </a:extLst>
                </a:gridCol>
              </a:tblGrid>
              <a:tr h="948702">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CA" sz="2800" b="0" i="0" u="sng" strike="noStrike" cap="none" normalizeH="0" baseline="0" dirty="0" err="1">
                          <a:ln>
                            <a:noFill/>
                          </a:ln>
                          <a:solidFill>
                            <a:srgbClr val="C00000"/>
                          </a:solidFill>
                          <a:effectLst/>
                          <a:latin typeface="Coptic1" pitchFamily="2" charset="0"/>
                          <a:cs typeface="Arial" charset="0"/>
                        </a:rPr>
                        <a:t>Piou</a:t>
                      </a:r>
                      <a:r>
                        <a:rPr kumimoji="0" lang="en-CA" sz="2800" b="0" i="0" u="sng" strike="noStrike" cap="none" normalizeH="0" baseline="0" dirty="0">
                          <a:ln>
                            <a:noFill/>
                          </a:ln>
                          <a:solidFill>
                            <a:srgbClr val="C00000"/>
                          </a:solidFill>
                          <a:effectLst/>
                          <a:latin typeface="Coptic1" pitchFamily="2" charset="0"/>
                          <a:cs typeface="Arial" charset="0"/>
                        </a:rPr>
                        <a:t>/b:</a:t>
                      </a:r>
                    </a:p>
                    <a:p>
                      <a:pPr marL="0" marR="0" lvl="0" indent="0" algn="l" defTabSz="914400" rtl="0" eaLnBrk="1" fontAlgn="base" latinLnBrk="0" hangingPunct="1">
                        <a:lnSpc>
                          <a:spcPct val="100000"/>
                        </a:lnSpc>
                        <a:spcBef>
                          <a:spcPct val="20000"/>
                        </a:spcBef>
                        <a:spcAft>
                          <a:spcPct val="0"/>
                        </a:spcAft>
                        <a:buClrTx/>
                        <a:buSzTx/>
                        <a:buFontTx/>
                        <a:buNone/>
                        <a:tabLst/>
                      </a:pPr>
                      <a:r>
                        <a:rPr kumimoji="0" lang="en-US" sz="3200" b="0" i="0" u="none" strike="noStrike" cap="none" normalizeH="0" baseline="0" dirty="0" err="1">
                          <a:ln>
                            <a:noFill/>
                          </a:ln>
                          <a:solidFill>
                            <a:schemeClr val="tx1"/>
                          </a:solidFill>
                          <a:effectLst/>
                          <a:latin typeface="Coptic1" pitchFamily="2" charset="0"/>
                          <a:cs typeface="Arial" charset="0"/>
                        </a:rPr>
                        <a:t>Afc~mou</a:t>
                      </a:r>
                      <a:r>
                        <a:rPr kumimoji="0" lang="en-US" sz="3200" b="0" i="0" u="none" strike="noStrike" cap="none" normalizeH="0" baseline="0" dirty="0">
                          <a:ln>
                            <a:noFill/>
                          </a:ln>
                          <a:solidFill>
                            <a:schemeClr val="tx1"/>
                          </a:solidFill>
                          <a:effectLst/>
                          <a:latin typeface="Coptic1" pitchFamily="2" charset="0"/>
                          <a:cs typeface="Arial" charset="0"/>
                        </a:rPr>
                        <a:t> </a:t>
                      </a:r>
                      <a:r>
                        <a:rPr kumimoji="0" lang="en-US" sz="3200" b="0" i="0" u="none" strike="noStrike" cap="none" normalizeH="0" baseline="0" dirty="0" err="1">
                          <a:ln>
                            <a:noFill/>
                          </a:ln>
                          <a:solidFill>
                            <a:schemeClr val="tx1"/>
                          </a:solidFill>
                          <a:effectLst/>
                          <a:latin typeface="Coptic1" pitchFamily="2" charset="0"/>
                          <a:cs typeface="Arial" charset="0"/>
                        </a:rPr>
                        <a:t>e~rof</a:t>
                      </a:r>
                      <a:r>
                        <a:rPr kumimoji="0" lang="en-US" sz="3200" b="0" i="0" u="none" strike="noStrike" cap="none" normalizeH="0" baseline="0" dirty="0">
                          <a:ln>
                            <a:noFill/>
                          </a:ln>
                          <a:solidFill>
                            <a:schemeClr val="tx1"/>
                          </a:solidFill>
                          <a:effectLst/>
                          <a:latin typeface="Coptic1" pitchFamily="2" charset="0"/>
                          <a:cs typeface="Arial" charset="0"/>
                        </a:rPr>
                        <a:t>.</a:t>
                      </a:r>
                    </a:p>
                  </a:txBody>
                  <a:tcPr marL="121920" marR="121920" horzOverflow="overflow">
                    <a:lnL>
                      <a:noFill/>
                    </a:lnL>
                    <a:lnR>
                      <a:noFill/>
                    </a:lnR>
                    <a:lnT cap="flat">
                      <a:noFill/>
                    </a:lnT>
                    <a:lnB>
                      <a:noFill/>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fr-CA" sz="2800" b="0" i="0" u="sng" strike="noStrike" cap="none" normalizeH="0" baseline="0" dirty="0">
                          <a:ln>
                            <a:noFill/>
                          </a:ln>
                          <a:solidFill>
                            <a:srgbClr val="C00000"/>
                          </a:solidFill>
                          <a:effectLst/>
                          <a:latin typeface="Arial" charset="0"/>
                          <a:cs typeface="Arial" charset="0"/>
                        </a:rPr>
                        <a:t>Prêtre:</a:t>
                      </a:r>
                    </a:p>
                    <a:p>
                      <a:pPr marL="0" marR="0" lvl="0" indent="0" algn="l" defTabSz="914400" rtl="0" eaLnBrk="1" fontAlgn="base" latinLnBrk="0" hangingPunct="1">
                        <a:lnSpc>
                          <a:spcPct val="100000"/>
                        </a:lnSpc>
                        <a:spcBef>
                          <a:spcPct val="20000"/>
                        </a:spcBef>
                        <a:spcAft>
                          <a:spcPct val="0"/>
                        </a:spcAft>
                        <a:buClrTx/>
                        <a:buSzTx/>
                        <a:buFontTx/>
                        <a:buNone/>
                        <a:tabLst/>
                      </a:pPr>
                      <a:r>
                        <a:rPr kumimoji="0" lang="fr-CA" sz="3200" b="0" i="0" u="none" strike="noStrike" cap="none" normalizeH="0" baseline="0" dirty="0">
                          <a:ln>
                            <a:noFill/>
                          </a:ln>
                          <a:solidFill>
                            <a:schemeClr val="tx1"/>
                          </a:solidFill>
                          <a:effectLst/>
                          <a:latin typeface="Arial" charset="0"/>
                          <a:cs typeface="Arial" charset="0"/>
                        </a:rPr>
                        <a:t>Il le bénit.</a:t>
                      </a:r>
                    </a:p>
                  </a:txBody>
                  <a:tcPr marL="121920" marR="121920" horzOverflow="overflow">
                    <a:lnL>
                      <a:noFill/>
                    </a:lnL>
                    <a:lnR>
                      <a:noFill/>
                    </a:lnR>
                    <a:lnT cap="flat">
                      <a:noFill/>
                    </a:lnT>
                    <a:lnB>
                      <a:noFill/>
                    </a:lnB>
                    <a:lnTlToBr>
                      <a:noFill/>
                    </a:lnTlToBr>
                    <a:lnBlToTr>
                      <a:noFill/>
                    </a:lnBlToTr>
                    <a:noFill/>
                  </a:tcPr>
                </a:tc>
                <a:tc>
                  <a:txBody>
                    <a:bodyPr/>
                    <a:lstStyle/>
                    <a:p>
                      <a:pPr marL="0" marR="0" lvl="0" indent="0" algn="r" defTabSz="914400" rtl="1" eaLnBrk="1" fontAlgn="base" latinLnBrk="0" hangingPunct="1">
                        <a:lnSpc>
                          <a:spcPct val="100000"/>
                        </a:lnSpc>
                        <a:spcBef>
                          <a:spcPct val="20000"/>
                        </a:spcBef>
                        <a:spcAft>
                          <a:spcPct val="0"/>
                        </a:spcAft>
                        <a:buClrTx/>
                        <a:buSzTx/>
                        <a:buFontTx/>
                        <a:buNone/>
                        <a:tabLst/>
                      </a:pPr>
                      <a:r>
                        <a:rPr kumimoji="0" lang="ar-EG" sz="2800" b="0" i="0" u="sng" strike="noStrike" cap="none" normalizeH="0" baseline="0" dirty="0">
                          <a:ln>
                            <a:noFill/>
                          </a:ln>
                          <a:solidFill>
                            <a:srgbClr val="C00000"/>
                          </a:solidFill>
                          <a:effectLst/>
                          <a:latin typeface="Arial" charset="0"/>
                          <a:cs typeface="Arial" charset="0"/>
                        </a:rPr>
                        <a:t>الكاهن:</a:t>
                      </a:r>
                      <a:endParaRPr kumimoji="0" lang="fr-CA" sz="2800" b="0" i="0" u="sng" strike="noStrike" cap="none" normalizeH="0" baseline="0" dirty="0">
                        <a:ln>
                          <a:noFill/>
                        </a:ln>
                        <a:solidFill>
                          <a:srgbClr val="C00000"/>
                        </a:solidFill>
                        <a:effectLst/>
                        <a:latin typeface="Arial" charset="0"/>
                        <a:cs typeface="Arial" charset="0"/>
                      </a:endParaRPr>
                    </a:p>
                    <a:p>
                      <a:pPr marL="0" marR="0" lvl="0" indent="0" algn="r" defTabSz="914400" rtl="1" eaLnBrk="1" fontAlgn="base" latinLnBrk="0" hangingPunct="1">
                        <a:lnSpc>
                          <a:spcPct val="100000"/>
                        </a:lnSpc>
                        <a:spcBef>
                          <a:spcPct val="20000"/>
                        </a:spcBef>
                        <a:spcAft>
                          <a:spcPct val="0"/>
                        </a:spcAft>
                        <a:buClrTx/>
                        <a:buSzTx/>
                        <a:buFontTx/>
                        <a:buNone/>
                        <a:tabLst/>
                      </a:pPr>
                      <a:r>
                        <a:rPr kumimoji="0" lang="ar-SA" sz="3700" b="0" i="0" u="none" strike="noStrike" cap="none" normalizeH="0" baseline="0" dirty="0">
                          <a:ln>
                            <a:noFill/>
                          </a:ln>
                          <a:solidFill>
                            <a:schemeClr val="tx1"/>
                          </a:solidFill>
                          <a:effectLst/>
                          <a:latin typeface="Arial" charset="0"/>
                          <a:cs typeface="Arial" charset="0"/>
                        </a:rPr>
                        <a:t>وبَارَكَه</a:t>
                      </a:r>
                      <a:r>
                        <a:rPr kumimoji="0" lang="ar-EG" sz="3700" b="0" i="0" u="none" strike="noStrike" cap="none" normalizeH="0" baseline="0" dirty="0">
                          <a:ln>
                            <a:noFill/>
                          </a:ln>
                          <a:solidFill>
                            <a:schemeClr val="tx1"/>
                          </a:solidFill>
                          <a:effectLst/>
                          <a:latin typeface="Arial" charset="0"/>
                          <a:cs typeface="Arial" charset="0"/>
                        </a:rPr>
                        <a:t>ا</a:t>
                      </a:r>
                      <a:r>
                        <a:rPr kumimoji="0" lang="fr-FR" sz="3700" b="0" i="0" u="none" strike="noStrike" cap="none" normalizeH="0" baseline="0" dirty="0">
                          <a:ln>
                            <a:noFill/>
                          </a:ln>
                          <a:solidFill>
                            <a:schemeClr val="tx1"/>
                          </a:solidFill>
                          <a:effectLst/>
                          <a:latin typeface="Arial" charset="0"/>
                          <a:cs typeface="Arial" charset="0"/>
                        </a:rPr>
                        <a:t>.</a:t>
                      </a:r>
                      <a:endParaRPr kumimoji="0" lang="fr-CA" sz="3700" b="0" i="0" u="none" strike="noStrike" cap="none" normalizeH="0" baseline="0" dirty="0">
                        <a:ln>
                          <a:noFill/>
                        </a:ln>
                        <a:solidFill>
                          <a:schemeClr val="tx1"/>
                        </a:solidFill>
                        <a:effectLst/>
                        <a:latin typeface="Arial" charset="0"/>
                        <a:cs typeface="Arial" charset="0"/>
                      </a:endParaRPr>
                    </a:p>
                  </a:txBody>
                  <a:tcPr marL="121920" marR="121920" horzOverflow="overflow">
                    <a:lnL>
                      <a:noFill/>
                    </a:lnL>
                    <a:lnR cap="flat">
                      <a:noFill/>
                    </a:lnR>
                    <a:lnT cap="flat">
                      <a:noFill/>
                    </a:lnT>
                    <a:lnB>
                      <a:noFill/>
                    </a:lnB>
                    <a:lnTlToBr>
                      <a:noFill/>
                    </a:lnTlToBr>
                    <a:lnBlToTr>
                      <a:noFill/>
                    </a:lnBlToTr>
                    <a:noFill/>
                  </a:tcPr>
                </a:tc>
                <a:extLst>
                  <a:ext uri="{0D108BD9-81ED-4DB2-BD59-A6C34878D82A}">
                    <a16:rowId xmlns:a16="http://schemas.microsoft.com/office/drawing/2014/main" val="10000"/>
                  </a:ext>
                </a:extLst>
              </a:tr>
              <a:tr h="948702">
                <a:tc>
                  <a:txBody>
                    <a:bodyPr/>
                    <a:lstStyle/>
                    <a:p>
                      <a:pPr marL="0" marR="0" lvl="0" indent="0" algn="l" defTabSz="914400" rtl="0" eaLnBrk="1" fontAlgn="base" latinLnBrk="0" hangingPunct="1">
                        <a:lnSpc>
                          <a:spcPct val="100000"/>
                        </a:lnSpc>
                        <a:spcBef>
                          <a:spcPts val="1400"/>
                        </a:spcBef>
                        <a:spcAft>
                          <a:spcPct val="0"/>
                        </a:spcAft>
                        <a:buClrTx/>
                        <a:buSzTx/>
                        <a:buFontTx/>
                        <a:buNone/>
                        <a:tabLst/>
                      </a:pPr>
                      <a:r>
                        <a:rPr kumimoji="0" lang="fr-FR" sz="2700" b="0" i="0" u="sng" strike="noStrike" cap="none" normalizeH="0" baseline="0" dirty="0">
                          <a:ln>
                            <a:noFill/>
                          </a:ln>
                          <a:solidFill>
                            <a:srgbClr val="C00000"/>
                          </a:solidFill>
                          <a:effectLst/>
                          <a:latin typeface="Coptic1" pitchFamily="2" charset="0"/>
                          <a:cs typeface="Arial" charset="0"/>
                        </a:rPr>
                        <a:t>Piou/b:</a:t>
                      </a:r>
                      <a:endParaRPr kumimoji="0" lang="ar-EG" sz="2100" b="0" i="0" u="sng" strike="noStrike" cap="none" normalizeH="0" baseline="0" dirty="0">
                        <a:ln>
                          <a:noFill/>
                        </a:ln>
                        <a:solidFill>
                          <a:srgbClr val="C00000"/>
                        </a:solidFill>
                        <a:effectLst/>
                        <a:latin typeface="Coptic1" pitchFamily="2" charset="0"/>
                        <a:cs typeface="Arial" charset="0"/>
                      </a:endParaRPr>
                    </a:p>
                    <a:p>
                      <a:pPr marL="0" marR="0" lvl="0" indent="0" algn="l" defTabSz="914400" rtl="0" eaLnBrk="1" fontAlgn="base" latinLnBrk="0" hangingPunct="1">
                        <a:lnSpc>
                          <a:spcPct val="100000"/>
                        </a:lnSpc>
                        <a:spcBef>
                          <a:spcPts val="1400"/>
                        </a:spcBef>
                        <a:spcAft>
                          <a:spcPct val="0"/>
                        </a:spcAft>
                        <a:buClrTx/>
                        <a:buSzTx/>
                        <a:buFontTx/>
                        <a:buNone/>
                        <a:tabLst/>
                      </a:pPr>
                      <a:r>
                        <a:rPr kumimoji="0" lang="en-US" sz="3200" b="0" i="0" u="none" strike="noStrike" cap="none" normalizeH="0" baseline="0" dirty="0">
                          <a:ln>
                            <a:noFill/>
                          </a:ln>
                          <a:solidFill>
                            <a:schemeClr val="tx1"/>
                          </a:solidFill>
                          <a:effectLst/>
                          <a:latin typeface="Coptic1" pitchFamily="2" charset="0"/>
                          <a:cs typeface="Arial" charset="0"/>
                        </a:rPr>
                        <a:t>Am/n.</a:t>
                      </a:r>
                      <a:endParaRPr kumimoji="0" lang="en-US" sz="3200" b="0" i="0" u="none" strike="noStrike" cap="none" normalizeH="0" baseline="0" noProof="1">
                        <a:ln>
                          <a:noFill/>
                        </a:ln>
                        <a:solidFill>
                          <a:schemeClr val="tx1"/>
                        </a:solidFill>
                        <a:effectLst/>
                        <a:latin typeface="Arial" charset="0"/>
                        <a:cs typeface="Arial" charset="0"/>
                      </a:endParaRPr>
                    </a:p>
                  </a:txBody>
                  <a:tcPr marL="121920" marR="121920" horzOverflow="overflow">
                    <a:lnL>
                      <a:noFill/>
                    </a:lnL>
                    <a:lnR>
                      <a:noFill/>
                    </a:lnR>
                    <a:lnT>
                      <a:noFill/>
                    </a:lnT>
                    <a:lnB>
                      <a:noFill/>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fr-CA" sz="2800" b="0" i="0" u="sng" strike="noStrike" cap="none" normalizeH="0" baseline="0" dirty="0">
                          <a:ln>
                            <a:noFill/>
                          </a:ln>
                          <a:solidFill>
                            <a:srgbClr val="C00000"/>
                          </a:solidFill>
                          <a:effectLst/>
                          <a:latin typeface="Arial" charset="0"/>
                          <a:cs typeface="Arial" charset="0"/>
                        </a:rPr>
                        <a:t>L</a:t>
                      </a:r>
                      <a:r>
                        <a:rPr kumimoji="0" lang="fr-CA" sz="2800" b="0" i="0" u="sng" strike="noStrike" cap="none" normalizeH="0" baseline="0" dirty="0">
                          <a:ln>
                            <a:noFill/>
                          </a:ln>
                          <a:solidFill>
                            <a:srgbClr val="C00000"/>
                          </a:solidFill>
                          <a:effectLst/>
                          <a:latin typeface="Times New Roman"/>
                          <a:cs typeface="Arial" charset="0"/>
                        </a:rPr>
                        <a:t>’</a:t>
                      </a:r>
                      <a:r>
                        <a:rPr kumimoji="0" lang="fr-CA" sz="2800" b="0" i="0" u="sng" strike="noStrike" cap="none" normalizeH="0" baseline="0" dirty="0">
                          <a:ln>
                            <a:noFill/>
                          </a:ln>
                          <a:solidFill>
                            <a:srgbClr val="C00000"/>
                          </a:solidFill>
                          <a:effectLst/>
                          <a:latin typeface="Arial" charset="0"/>
                          <a:cs typeface="Arial" charset="0"/>
                        </a:rPr>
                        <a:t>assemblée:</a:t>
                      </a:r>
                    </a:p>
                    <a:p>
                      <a:pPr marL="0" marR="0" lvl="0" indent="0" algn="l" defTabSz="914400" rtl="0" eaLnBrk="1" fontAlgn="base" latinLnBrk="0" hangingPunct="1">
                        <a:lnSpc>
                          <a:spcPct val="100000"/>
                        </a:lnSpc>
                        <a:spcBef>
                          <a:spcPct val="20000"/>
                        </a:spcBef>
                        <a:spcAft>
                          <a:spcPct val="0"/>
                        </a:spcAft>
                        <a:buClrTx/>
                        <a:buSzTx/>
                        <a:buFontTx/>
                        <a:buNone/>
                        <a:tabLst/>
                      </a:pPr>
                      <a:r>
                        <a:rPr kumimoji="0" lang="en-US" sz="3200" b="0" i="0" u="none" strike="noStrike" cap="none" normalizeH="0" baseline="0" dirty="0">
                          <a:ln>
                            <a:noFill/>
                          </a:ln>
                          <a:solidFill>
                            <a:schemeClr val="tx1"/>
                          </a:solidFill>
                          <a:effectLst/>
                          <a:latin typeface="Arial" charset="0"/>
                          <a:cs typeface="Arial" charset="0"/>
                        </a:rPr>
                        <a:t>Amen.</a:t>
                      </a:r>
                    </a:p>
                  </a:txBody>
                  <a:tcPr marL="121920" marR="121920" horzOverflow="overflow">
                    <a:lnL>
                      <a:noFill/>
                    </a:lnL>
                    <a:lnR>
                      <a:noFill/>
                    </a:lnR>
                    <a:lnT>
                      <a:noFill/>
                    </a:lnT>
                    <a:lnB>
                      <a:noFill/>
                    </a:lnB>
                    <a:lnTlToBr>
                      <a:noFill/>
                    </a:lnTlToBr>
                    <a:lnBlToTr>
                      <a:noFill/>
                    </a:lnBlToTr>
                    <a:noFill/>
                  </a:tcPr>
                </a:tc>
                <a:tc>
                  <a:txBody>
                    <a:bodyPr/>
                    <a:lstStyle/>
                    <a:p>
                      <a:pPr marL="0" marR="0" lvl="0" indent="0" algn="r" defTabSz="914400" rtl="1" eaLnBrk="1" fontAlgn="base" latinLnBrk="0" hangingPunct="1">
                        <a:lnSpc>
                          <a:spcPct val="100000"/>
                        </a:lnSpc>
                        <a:spcBef>
                          <a:spcPct val="20000"/>
                        </a:spcBef>
                        <a:spcAft>
                          <a:spcPct val="0"/>
                        </a:spcAft>
                        <a:buClrTx/>
                        <a:buSzTx/>
                        <a:buFontTx/>
                        <a:buNone/>
                        <a:tabLst/>
                      </a:pPr>
                      <a:r>
                        <a:rPr kumimoji="0" lang="ar-SA" sz="2800" b="0" i="0" u="sng" strike="noStrike" cap="none" normalizeH="0" baseline="0" dirty="0">
                          <a:ln>
                            <a:noFill/>
                          </a:ln>
                          <a:solidFill>
                            <a:srgbClr val="C00000"/>
                          </a:solidFill>
                          <a:effectLst/>
                          <a:latin typeface="Arial" charset="0"/>
                          <a:cs typeface="Arial" charset="0"/>
                        </a:rPr>
                        <a:t>الشعب:</a:t>
                      </a:r>
                      <a:endParaRPr kumimoji="0" lang="en-CA" sz="2800" b="0" i="0" u="sng" strike="noStrike" cap="none" normalizeH="0" baseline="0" dirty="0">
                        <a:ln>
                          <a:noFill/>
                        </a:ln>
                        <a:solidFill>
                          <a:srgbClr val="C00000"/>
                        </a:solidFill>
                        <a:effectLst/>
                        <a:latin typeface="Arial" charset="0"/>
                        <a:cs typeface="Arial" charset="0"/>
                      </a:endParaRPr>
                    </a:p>
                    <a:p>
                      <a:pPr marL="0" marR="0" lvl="0" indent="0" algn="r" defTabSz="914400" rtl="1" eaLnBrk="1" fontAlgn="base" latinLnBrk="0" hangingPunct="1">
                        <a:lnSpc>
                          <a:spcPct val="100000"/>
                        </a:lnSpc>
                        <a:spcBef>
                          <a:spcPct val="20000"/>
                        </a:spcBef>
                        <a:spcAft>
                          <a:spcPct val="0"/>
                        </a:spcAft>
                        <a:buClrTx/>
                        <a:buSzTx/>
                        <a:buFontTx/>
                        <a:buNone/>
                        <a:tabLst/>
                      </a:pPr>
                      <a:r>
                        <a:rPr kumimoji="0" lang="ar-SA" sz="3700" b="0" i="0" u="none" strike="noStrike" cap="none" normalizeH="0" baseline="0" dirty="0">
                          <a:ln>
                            <a:noFill/>
                          </a:ln>
                          <a:solidFill>
                            <a:schemeClr val="tx1"/>
                          </a:solidFill>
                          <a:effectLst/>
                          <a:latin typeface="Arial" charset="0"/>
                          <a:cs typeface="Arial" charset="0"/>
                        </a:rPr>
                        <a:t>آمين.</a:t>
                      </a:r>
                      <a:endParaRPr kumimoji="0" lang="en-US" sz="3700" b="0" i="0" u="none" strike="noStrike" cap="none" normalizeH="0" baseline="0" dirty="0">
                        <a:ln>
                          <a:noFill/>
                        </a:ln>
                        <a:solidFill>
                          <a:schemeClr val="tx1"/>
                        </a:solidFill>
                        <a:effectLst/>
                        <a:latin typeface="Arial" charset="0"/>
                        <a:cs typeface="Arial" charset="0"/>
                      </a:endParaRPr>
                    </a:p>
                  </a:txBody>
                  <a:tcPr marL="121920" marR="121920" horzOverflow="overflow">
                    <a:lnL>
                      <a:noFill/>
                    </a:lnL>
                    <a:lnR cap="flat">
                      <a:noFill/>
                    </a:lnR>
                    <a:lnT>
                      <a:noFill/>
                    </a:lnT>
                    <a:lnB>
                      <a:noFill/>
                    </a:lnB>
                    <a:lnTlToBr>
                      <a:noFill/>
                    </a:lnTlToBr>
                    <a:lnBlToTr>
                      <a:noFill/>
                    </a:lnBlToTr>
                    <a:noFill/>
                  </a:tcPr>
                </a:tc>
                <a:extLst>
                  <a:ext uri="{0D108BD9-81ED-4DB2-BD59-A6C34878D82A}">
                    <a16:rowId xmlns:a16="http://schemas.microsoft.com/office/drawing/2014/main" val="10001"/>
                  </a:ext>
                </a:extLst>
              </a:tr>
              <a:tr h="3359179">
                <a:tc>
                  <a:txBody>
                    <a:bodyPr/>
                    <a:lstStyle/>
                    <a:p>
                      <a:pPr marL="0" marR="0" lvl="0" indent="0" algn="just" defTabSz="914400" rtl="0" eaLnBrk="1" fontAlgn="base" latinLnBrk="0" hangingPunct="1">
                        <a:lnSpc>
                          <a:spcPct val="100000"/>
                        </a:lnSpc>
                        <a:spcBef>
                          <a:spcPct val="20000"/>
                        </a:spcBef>
                        <a:spcAft>
                          <a:spcPct val="0"/>
                        </a:spcAft>
                        <a:buClrTx/>
                        <a:buSzTx/>
                        <a:buFontTx/>
                        <a:buNone/>
                        <a:tabLst/>
                      </a:pPr>
                      <a:r>
                        <a:rPr kumimoji="0" lang="en-US" sz="2700" b="0" i="0" u="sng" strike="noStrike" cap="none" normalizeH="0" baseline="0" dirty="0" err="1">
                          <a:ln>
                            <a:noFill/>
                          </a:ln>
                          <a:solidFill>
                            <a:srgbClr val="C00000"/>
                          </a:solidFill>
                          <a:effectLst/>
                          <a:latin typeface="Coptic1" pitchFamily="2" charset="0"/>
                          <a:cs typeface="Arial" charset="0"/>
                        </a:rPr>
                        <a:t>Piou</a:t>
                      </a:r>
                      <a:r>
                        <a:rPr kumimoji="0" lang="en-US" sz="2700" b="0" i="0" u="sng" strike="noStrike" cap="none" normalizeH="0" baseline="0" dirty="0">
                          <a:ln>
                            <a:noFill/>
                          </a:ln>
                          <a:solidFill>
                            <a:srgbClr val="C00000"/>
                          </a:solidFill>
                          <a:effectLst/>
                          <a:latin typeface="Coptic1" pitchFamily="2" charset="0"/>
                          <a:cs typeface="Arial" charset="0"/>
                        </a:rPr>
                        <a:t>/b:</a:t>
                      </a:r>
                    </a:p>
                    <a:p>
                      <a:pPr marL="0" marR="0" lvl="0" indent="0" algn="just" defTabSz="914400" rtl="0" eaLnBrk="1" fontAlgn="base" latinLnBrk="0" hangingPunct="1">
                        <a:lnSpc>
                          <a:spcPct val="100000"/>
                        </a:lnSpc>
                        <a:spcBef>
                          <a:spcPct val="20000"/>
                        </a:spcBef>
                        <a:spcAft>
                          <a:spcPct val="0"/>
                        </a:spcAft>
                        <a:buClrTx/>
                        <a:buSzTx/>
                        <a:buFontTx/>
                        <a:buNone/>
                        <a:tabLst/>
                      </a:pPr>
                      <a:r>
                        <a:rPr kumimoji="0" lang="en-US" sz="3200" b="0" i="0" u="none" strike="noStrike" cap="none" normalizeH="0" baseline="0" dirty="0" err="1">
                          <a:ln>
                            <a:noFill/>
                          </a:ln>
                          <a:solidFill>
                            <a:schemeClr val="tx1"/>
                          </a:solidFill>
                          <a:effectLst/>
                          <a:latin typeface="Coptic1" pitchFamily="2" charset="0"/>
                          <a:cs typeface="Arial" charset="0"/>
                        </a:rPr>
                        <a:t>Afera~giazin</a:t>
                      </a:r>
                      <a:r>
                        <a:rPr kumimoji="0" lang="en-US" sz="3200" b="0" i="0" u="none" strike="noStrike" cap="none" normalizeH="0" baseline="0" dirty="0">
                          <a:ln>
                            <a:noFill/>
                          </a:ln>
                          <a:solidFill>
                            <a:schemeClr val="tx1"/>
                          </a:solidFill>
                          <a:effectLst/>
                          <a:latin typeface="Coptic1" pitchFamily="2" charset="0"/>
                          <a:cs typeface="Arial" charset="0"/>
                        </a:rPr>
                        <a:t> </a:t>
                      </a:r>
                      <a:r>
                        <a:rPr kumimoji="0" lang="en-US" sz="3200" b="0" i="0" u="none" strike="noStrike" cap="none" normalizeH="0" baseline="0" dirty="0" err="1">
                          <a:ln>
                            <a:noFill/>
                          </a:ln>
                          <a:solidFill>
                            <a:schemeClr val="tx1"/>
                          </a:solidFill>
                          <a:effectLst/>
                          <a:latin typeface="Coptic1" pitchFamily="2" charset="0"/>
                          <a:cs typeface="Arial" charset="0"/>
                        </a:rPr>
                        <a:t>m~mof</a:t>
                      </a:r>
                      <a:r>
                        <a:rPr kumimoji="0" lang="en-US" sz="3200" b="0" i="0" u="none" strike="noStrike" cap="none" normalizeH="0" baseline="0" dirty="0">
                          <a:ln>
                            <a:noFill/>
                          </a:ln>
                          <a:solidFill>
                            <a:schemeClr val="tx1"/>
                          </a:solidFill>
                          <a:effectLst/>
                          <a:latin typeface="Coptic1" pitchFamily="2" charset="0"/>
                          <a:cs typeface="Arial" charset="0"/>
                        </a:rPr>
                        <a:t>.</a:t>
                      </a:r>
                      <a:endParaRPr kumimoji="0" lang="en-US" sz="2100" b="0" i="0" u="none" strike="noStrike" cap="none" normalizeH="0" baseline="0" dirty="0">
                        <a:ln>
                          <a:noFill/>
                        </a:ln>
                        <a:solidFill>
                          <a:schemeClr val="tx1"/>
                        </a:solidFill>
                        <a:effectLst/>
                        <a:latin typeface="Coptic1" pitchFamily="2" charset="0"/>
                        <a:cs typeface="Arial" charset="0"/>
                      </a:endParaRPr>
                    </a:p>
                    <a:p>
                      <a:pPr marL="0" marR="0" lvl="0" indent="0" algn="just" defTabSz="914400" rtl="0" eaLnBrk="1" fontAlgn="base" latinLnBrk="0" hangingPunct="1">
                        <a:lnSpc>
                          <a:spcPct val="100000"/>
                        </a:lnSpc>
                        <a:spcBef>
                          <a:spcPct val="20000"/>
                        </a:spcBef>
                        <a:spcAft>
                          <a:spcPct val="0"/>
                        </a:spcAft>
                        <a:buClrTx/>
                        <a:buSzTx/>
                        <a:buFontTx/>
                        <a:buNone/>
                        <a:tabLst/>
                      </a:pPr>
                      <a:r>
                        <a:rPr kumimoji="0" lang="en-US" sz="2800" b="0" i="0" u="sng" strike="noStrike" cap="none" normalizeH="0" baseline="0" dirty="0" err="1">
                          <a:ln>
                            <a:noFill/>
                          </a:ln>
                          <a:solidFill>
                            <a:srgbClr val="C00000"/>
                          </a:solidFill>
                          <a:effectLst/>
                          <a:latin typeface="Coptic1" pitchFamily="2" charset="0"/>
                          <a:cs typeface="Arial" charset="0"/>
                        </a:rPr>
                        <a:t>Pilaoc</a:t>
                      </a:r>
                      <a:r>
                        <a:rPr kumimoji="0" lang="en-US" sz="2800" b="0" i="0" u="sng" strike="noStrike" cap="none" normalizeH="0" baseline="0" dirty="0">
                          <a:ln>
                            <a:noFill/>
                          </a:ln>
                          <a:solidFill>
                            <a:srgbClr val="C00000"/>
                          </a:solidFill>
                          <a:effectLst/>
                          <a:latin typeface="Coptic1" pitchFamily="2" charset="0"/>
                          <a:cs typeface="Arial" charset="0"/>
                        </a:rPr>
                        <a:t>:</a:t>
                      </a:r>
                    </a:p>
                    <a:p>
                      <a:pPr marL="0" marR="0" lvl="0" indent="0" algn="just" defTabSz="914400" rtl="0" eaLnBrk="1" fontAlgn="base" latinLnBrk="0" hangingPunct="1">
                        <a:lnSpc>
                          <a:spcPct val="100000"/>
                        </a:lnSpc>
                        <a:spcBef>
                          <a:spcPct val="20000"/>
                        </a:spcBef>
                        <a:spcAft>
                          <a:spcPct val="0"/>
                        </a:spcAft>
                        <a:buClrTx/>
                        <a:buSzTx/>
                        <a:buFontTx/>
                        <a:buNone/>
                        <a:tabLst/>
                      </a:pPr>
                      <a:r>
                        <a:rPr kumimoji="0" lang="en-US" sz="3200" b="0" i="0" u="none" strike="noStrike" cap="none" normalizeH="0" baseline="0" dirty="0">
                          <a:ln>
                            <a:noFill/>
                          </a:ln>
                          <a:solidFill>
                            <a:schemeClr val="tx1"/>
                          </a:solidFill>
                          <a:effectLst/>
                          <a:latin typeface="Coptic1" pitchFamily="2" charset="0"/>
                          <a:cs typeface="Arial" charset="0"/>
                        </a:rPr>
                        <a:t>Am/n</a:t>
                      </a:r>
                      <a:r>
                        <a:rPr kumimoji="0" lang="fr-CA" sz="3200" b="0" i="0" u="none" strike="noStrike" cap="none" normalizeH="0" baseline="0" dirty="0">
                          <a:ln>
                            <a:noFill/>
                          </a:ln>
                          <a:solidFill>
                            <a:schemeClr val="tx1"/>
                          </a:solidFill>
                          <a:effectLst/>
                          <a:latin typeface="Coptic1" pitchFamily="2" charset="0"/>
                          <a:cs typeface="Arial" charset="0"/>
                        </a:rPr>
                        <a:t>.</a:t>
                      </a:r>
                      <a:r>
                        <a:rPr kumimoji="0" lang="en-US" sz="3200" b="0" i="0" u="none" strike="noStrike" cap="none" normalizeH="0" baseline="0" dirty="0">
                          <a:ln>
                            <a:noFill/>
                          </a:ln>
                          <a:solidFill>
                            <a:schemeClr val="tx1"/>
                          </a:solidFill>
                          <a:effectLst/>
                          <a:latin typeface="Coptic1" pitchFamily="2" charset="0"/>
                          <a:cs typeface="Arial" charset="0"/>
                        </a:rPr>
                        <a:t> </a:t>
                      </a:r>
                      <a:r>
                        <a:rPr kumimoji="0" lang="en-US" sz="3200" b="0" i="0" u="none" strike="noStrike" cap="none" normalizeH="0" baseline="0" dirty="0" err="1">
                          <a:ln>
                            <a:noFill/>
                          </a:ln>
                          <a:solidFill>
                            <a:schemeClr val="tx1"/>
                          </a:solidFill>
                          <a:effectLst/>
                          <a:latin typeface="Coptic1" pitchFamily="2" charset="0"/>
                          <a:cs typeface="Arial" charset="0"/>
                        </a:rPr>
                        <a:t>Ke</a:t>
                      </a:r>
                      <a:r>
                        <a:rPr kumimoji="0" lang="en-US" sz="3200" b="0" i="0" u="none" strike="noStrike" cap="none" normalizeH="0" baseline="0" dirty="0">
                          <a:ln>
                            <a:noFill/>
                          </a:ln>
                          <a:solidFill>
                            <a:schemeClr val="tx1"/>
                          </a:solidFill>
                          <a:effectLst/>
                          <a:latin typeface="Coptic1" pitchFamily="2" charset="0"/>
                          <a:cs typeface="Arial" charset="0"/>
                        </a:rPr>
                        <a:t> </a:t>
                      </a:r>
                      <a:r>
                        <a:rPr kumimoji="0" lang="en-US" sz="3200" b="0" i="0" u="none" strike="noStrike" cap="none" normalizeH="0" baseline="0" dirty="0" err="1">
                          <a:ln>
                            <a:noFill/>
                          </a:ln>
                          <a:solidFill>
                            <a:schemeClr val="tx1"/>
                          </a:solidFill>
                          <a:effectLst/>
                          <a:latin typeface="Coptic1" pitchFamily="2" charset="0"/>
                          <a:cs typeface="Arial" charset="0"/>
                        </a:rPr>
                        <a:t>palin</a:t>
                      </a:r>
                      <a:r>
                        <a:rPr kumimoji="0" lang="en-US" sz="3200" b="0" i="0" u="none" strike="noStrike" cap="none" normalizeH="0" baseline="0" dirty="0">
                          <a:ln>
                            <a:noFill/>
                          </a:ln>
                          <a:solidFill>
                            <a:schemeClr val="tx1"/>
                          </a:solidFill>
                          <a:effectLst/>
                          <a:latin typeface="Coptic1" pitchFamily="2" charset="0"/>
                          <a:cs typeface="Arial" charset="0"/>
                        </a:rPr>
                        <a:t> </a:t>
                      </a:r>
                      <a:r>
                        <a:rPr kumimoji="0" lang="en-US" sz="3200" b="0" i="0" u="none" strike="noStrike" cap="none" normalizeH="0" baseline="0" dirty="0" err="1">
                          <a:ln>
                            <a:noFill/>
                          </a:ln>
                          <a:solidFill>
                            <a:schemeClr val="tx1"/>
                          </a:solidFill>
                          <a:effectLst/>
                          <a:latin typeface="Coptic1" pitchFamily="2" charset="0"/>
                          <a:cs typeface="Arial" charset="0"/>
                        </a:rPr>
                        <a:t>Picteuomen</a:t>
                      </a:r>
                      <a:r>
                        <a:rPr kumimoji="0" lang="en-US" sz="3200" b="0" i="0" u="none" strike="noStrike" cap="none" normalizeH="0" baseline="0" dirty="0">
                          <a:ln>
                            <a:noFill/>
                          </a:ln>
                          <a:solidFill>
                            <a:schemeClr val="tx1"/>
                          </a:solidFill>
                          <a:effectLst/>
                          <a:latin typeface="Coptic1" pitchFamily="2" charset="0"/>
                          <a:cs typeface="Arial" charset="0"/>
                        </a:rPr>
                        <a:t> </a:t>
                      </a:r>
                      <a:r>
                        <a:rPr kumimoji="0" lang="en-US" sz="3200" b="0" i="0" u="none" strike="noStrike" cap="none" normalizeH="0" baseline="0" dirty="0" err="1">
                          <a:ln>
                            <a:noFill/>
                          </a:ln>
                          <a:solidFill>
                            <a:schemeClr val="tx1"/>
                          </a:solidFill>
                          <a:effectLst/>
                          <a:latin typeface="Coptic1" pitchFamily="2" charset="0"/>
                          <a:cs typeface="Arial" charset="0"/>
                        </a:rPr>
                        <a:t>ke</a:t>
                      </a:r>
                      <a:r>
                        <a:rPr kumimoji="0" lang="en-US" sz="3200" b="0" i="0" u="none" strike="noStrike" cap="none" normalizeH="0" baseline="0" dirty="0">
                          <a:ln>
                            <a:noFill/>
                          </a:ln>
                          <a:solidFill>
                            <a:schemeClr val="tx1"/>
                          </a:solidFill>
                          <a:effectLst/>
                          <a:latin typeface="Coptic1" pitchFamily="2" charset="0"/>
                          <a:cs typeface="Arial" charset="0"/>
                        </a:rPr>
                        <a:t> </a:t>
                      </a:r>
                      <a:r>
                        <a:rPr kumimoji="0" lang="en-US" sz="3200" b="0" i="0" u="none" strike="noStrike" cap="none" normalizeH="0" baseline="0" dirty="0" err="1">
                          <a:ln>
                            <a:noFill/>
                          </a:ln>
                          <a:solidFill>
                            <a:schemeClr val="tx1"/>
                          </a:solidFill>
                          <a:effectLst/>
                          <a:latin typeface="Coptic1" pitchFamily="2" charset="0"/>
                          <a:cs typeface="Arial" charset="0"/>
                        </a:rPr>
                        <a:t>o~mologoumen</a:t>
                      </a:r>
                      <a:r>
                        <a:rPr kumimoji="0" lang="en-US" sz="3200" b="0" i="0" u="none" strike="noStrike" cap="none" normalizeH="0" baseline="0" dirty="0">
                          <a:ln>
                            <a:noFill/>
                          </a:ln>
                          <a:solidFill>
                            <a:schemeClr val="tx1"/>
                          </a:solidFill>
                          <a:effectLst/>
                          <a:latin typeface="Coptic1" pitchFamily="2" charset="0"/>
                          <a:cs typeface="Arial" charset="0"/>
                        </a:rPr>
                        <a:t> </a:t>
                      </a:r>
                      <a:r>
                        <a:rPr kumimoji="0" lang="en-US" sz="3200" b="0" i="0" u="none" strike="noStrike" cap="none" normalizeH="0" baseline="0" dirty="0" err="1">
                          <a:ln>
                            <a:noFill/>
                          </a:ln>
                          <a:solidFill>
                            <a:schemeClr val="tx1"/>
                          </a:solidFill>
                          <a:effectLst/>
                          <a:latin typeface="Coptic1" pitchFamily="2" charset="0"/>
                          <a:cs typeface="Arial" charset="0"/>
                        </a:rPr>
                        <a:t>ke</a:t>
                      </a:r>
                      <a:r>
                        <a:rPr kumimoji="0" lang="en-US" sz="3200" b="0" i="0" u="none" strike="noStrike" cap="none" normalizeH="0" baseline="0" dirty="0">
                          <a:ln>
                            <a:noFill/>
                          </a:ln>
                          <a:solidFill>
                            <a:schemeClr val="tx1"/>
                          </a:solidFill>
                          <a:effectLst/>
                          <a:latin typeface="Coptic1" pitchFamily="2" charset="0"/>
                          <a:cs typeface="Arial" charset="0"/>
                        </a:rPr>
                        <a:t> </a:t>
                      </a:r>
                      <a:r>
                        <a:rPr kumimoji="0" lang="en-US" sz="3200" b="0" i="0" u="none" strike="noStrike" cap="none" normalizeH="0" baseline="0" dirty="0" err="1">
                          <a:ln>
                            <a:noFill/>
                          </a:ln>
                          <a:solidFill>
                            <a:schemeClr val="tx1"/>
                          </a:solidFill>
                          <a:effectLst/>
                          <a:latin typeface="Coptic1" pitchFamily="2" charset="0"/>
                          <a:cs typeface="Arial" charset="0"/>
                        </a:rPr>
                        <a:t>doxazomen</a:t>
                      </a:r>
                      <a:r>
                        <a:rPr kumimoji="0" lang="en-US" sz="3200" b="0" i="0" u="none" strike="noStrike" cap="none" normalizeH="0" baseline="0" dirty="0">
                          <a:ln>
                            <a:noFill/>
                          </a:ln>
                          <a:solidFill>
                            <a:schemeClr val="tx1"/>
                          </a:solidFill>
                          <a:effectLst/>
                          <a:latin typeface="Coptic1" pitchFamily="2" charset="0"/>
                          <a:cs typeface="Arial" charset="0"/>
                        </a:rPr>
                        <a:t>.</a:t>
                      </a:r>
                    </a:p>
                  </a:txBody>
                  <a:tcPr marL="121920" marR="121920" horzOverflow="overflow">
                    <a:lnL>
                      <a:noFill/>
                    </a:lnL>
                    <a:lnR>
                      <a:noFill/>
                    </a:lnR>
                    <a:lnT>
                      <a:noFill/>
                    </a:lnT>
                    <a:lnB cap="flat">
                      <a:noFill/>
                    </a:lnB>
                    <a:lnTlToBr>
                      <a:noFill/>
                    </a:lnTlToBr>
                    <a:lnBlToTr>
                      <a:noFill/>
                    </a:lnBlToTr>
                    <a:noFill/>
                  </a:tcPr>
                </a:tc>
                <a:tc>
                  <a:txBody>
                    <a:bodyPr/>
                    <a:lstStyle/>
                    <a:p>
                      <a:pPr marL="0" marR="0" lvl="0" indent="0" algn="just" defTabSz="914400" rtl="0" eaLnBrk="1" fontAlgn="base" latinLnBrk="0" hangingPunct="1">
                        <a:lnSpc>
                          <a:spcPct val="100000"/>
                        </a:lnSpc>
                        <a:spcBef>
                          <a:spcPct val="20000"/>
                        </a:spcBef>
                        <a:spcAft>
                          <a:spcPct val="0"/>
                        </a:spcAft>
                        <a:buClrTx/>
                        <a:buSzTx/>
                        <a:buFontTx/>
                        <a:buNone/>
                        <a:tabLst/>
                      </a:pPr>
                      <a:r>
                        <a:rPr kumimoji="0" lang="fr-CA" sz="2800" b="0" i="0" u="sng" strike="noStrike" cap="none" normalizeH="0" baseline="0" dirty="0">
                          <a:ln>
                            <a:noFill/>
                          </a:ln>
                          <a:solidFill>
                            <a:srgbClr val="C00000"/>
                          </a:solidFill>
                          <a:effectLst/>
                          <a:latin typeface="Arial" charset="0"/>
                          <a:cs typeface="Arial" charset="0"/>
                        </a:rPr>
                        <a:t>Prêtre:</a:t>
                      </a:r>
                    </a:p>
                    <a:p>
                      <a:pPr marL="0" marR="0" lvl="0" indent="0" algn="just" defTabSz="914400" rtl="0" eaLnBrk="1" fontAlgn="base" latinLnBrk="0" hangingPunct="1">
                        <a:lnSpc>
                          <a:spcPct val="100000"/>
                        </a:lnSpc>
                        <a:spcBef>
                          <a:spcPct val="20000"/>
                        </a:spcBef>
                        <a:spcAft>
                          <a:spcPct val="0"/>
                        </a:spcAft>
                        <a:buClrTx/>
                        <a:buSzTx/>
                        <a:buFontTx/>
                        <a:buNone/>
                        <a:tabLst/>
                      </a:pPr>
                      <a:r>
                        <a:rPr kumimoji="0" lang="fr-CA" sz="3200" b="0" i="0" u="none" strike="noStrike" cap="none" normalizeH="0" baseline="0" dirty="0">
                          <a:ln>
                            <a:noFill/>
                          </a:ln>
                          <a:solidFill>
                            <a:schemeClr val="tx1"/>
                          </a:solidFill>
                          <a:effectLst/>
                          <a:latin typeface="Arial" charset="0"/>
                          <a:cs typeface="Arial" charset="0"/>
                        </a:rPr>
                        <a:t>Il le sanctifia.</a:t>
                      </a:r>
                      <a:endParaRPr kumimoji="0" lang="fr-CA" sz="3100" b="0" i="0" u="sng" strike="noStrike" cap="none" normalizeH="0" baseline="0" dirty="0">
                        <a:ln>
                          <a:noFill/>
                        </a:ln>
                        <a:solidFill>
                          <a:schemeClr val="tx1"/>
                        </a:solidFill>
                        <a:effectLst/>
                        <a:latin typeface="Arial" charset="0"/>
                        <a:cs typeface="Arial" charset="0"/>
                      </a:endParaRPr>
                    </a:p>
                    <a:p>
                      <a:pPr marL="0" marR="0" lvl="0" indent="0" algn="just" defTabSz="914400" rtl="0" eaLnBrk="1" fontAlgn="base" latinLnBrk="0" hangingPunct="1">
                        <a:lnSpc>
                          <a:spcPct val="100000"/>
                        </a:lnSpc>
                        <a:spcBef>
                          <a:spcPct val="20000"/>
                        </a:spcBef>
                        <a:spcAft>
                          <a:spcPct val="0"/>
                        </a:spcAft>
                        <a:buClrTx/>
                        <a:buSzTx/>
                        <a:buFontTx/>
                        <a:buNone/>
                        <a:tabLst/>
                      </a:pPr>
                      <a:r>
                        <a:rPr kumimoji="0" lang="fr-CA" sz="2800" b="0" i="0" u="sng" strike="noStrike" cap="none" normalizeH="0" baseline="0" dirty="0">
                          <a:ln>
                            <a:noFill/>
                          </a:ln>
                          <a:solidFill>
                            <a:srgbClr val="C00000"/>
                          </a:solidFill>
                          <a:effectLst/>
                          <a:latin typeface="Arial" charset="0"/>
                          <a:cs typeface="Arial" charset="0"/>
                        </a:rPr>
                        <a:t>L</a:t>
                      </a:r>
                      <a:r>
                        <a:rPr kumimoji="0" lang="fr-CA" sz="2800" b="0" i="0" u="sng" strike="noStrike" cap="none" normalizeH="0" baseline="0" dirty="0">
                          <a:ln>
                            <a:noFill/>
                          </a:ln>
                          <a:solidFill>
                            <a:srgbClr val="C00000"/>
                          </a:solidFill>
                          <a:effectLst/>
                          <a:latin typeface="Times New Roman"/>
                          <a:cs typeface="Arial" charset="0"/>
                        </a:rPr>
                        <a:t>’</a:t>
                      </a:r>
                      <a:r>
                        <a:rPr kumimoji="0" lang="fr-CA" sz="2800" b="0" i="0" u="sng" strike="noStrike" cap="none" normalizeH="0" baseline="0" dirty="0">
                          <a:ln>
                            <a:noFill/>
                          </a:ln>
                          <a:solidFill>
                            <a:srgbClr val="C00000"/>
                          </a:solidFill>
                          <a:effectLst/>
                          <a:latin typeface="Arial" charset="0"/>
                          <a:cs typeface="Arial" charset="0"/>
                        </a:rPr>
                        <a:t>assemblée: </a:t>
                      </a:r>
                    </a:p>
                    <a:p>
                      <a:pPr marL="0" marR="0" lvl="0" indent="0" algn="just" defTabSz="914400" rtl="0" eaLnBrk="1" fontAlgn="base" latinLnBrk="0" hangingPunct="1">
                        <a:lnSpc>
                          <a:spcPct val="100000"/>
                        </a:lnSpc>
                        <a:spcBef>
                          <a:spcPct val="20000"/>
                        </a:spcBef>
                        <a:spcAft>
                          <a:spcPct val="0"/>
                        </a:spcAft>
                        <a:buClrTx/>
                        <a:buSzTx/>
                        <a:buFontTx/>
                        <a:buNone/>
                        <a:tabLst/>
                      </a:pPr>
                      <a:r>
                        <a:rPr kumimoji="0" lang="fr-CA" sz="3200" b="0" i="0" u="none" strike="noStrike" cap="none" normalizeH="0" baseline="0" dirty="0">
                          <a:ln>
                            <a:noFill/>
                          </a:ln>
                          <a:solidFill>
                            <a:schemeClr val="tx1"/>
                          </a:solidFill>
                          <a:effectLst/>
                          <a:latin typeface="Arial" charset="0"/>
                          <a:cs typeface="Arial" charset="0"/>
                        </a:rPr>
                        <a:t>Amen, de même, nous croyons, nous confessons et nous glorifions.</a:t>
                      </a:r>
                      <a:endParaRPr kumimoji="0" lang="en-US" sz="3200" b="0" i="0" u="none" strike="noStrike" cap="none" normalizeH="0" baseline="0" dirty="0">
                        <a:ln>
                          <a:noFill/>
                        </a:ln>
                        <a:solidFill>
                          <a:schemeClr val="tx1"/>
                        </a:solidFill>
                        <a:effectLst/>
                        <a:latin typeface="Arial" charset="0"/>
                        <a:cs typeface="Arial" charset="0"/>
                      </a:endParaRPr>
                    </a:p>
                  </a:txBody>
                  <a:tcPr marL="121920" marR="121920" horzOverflow="overflow">
                    <a:lnL>
                      <a:noFill/>
                    </a:lnL>
                    <a:lnR>
                      <a:noFill/>
                    </a:lnR>
                    <a:lnT>
                      <a:noFill/>
                    </a:lnT>
                    <a:lnB cap="flat">
                      <a:noFill/>
                    </a:lnB>
                    <a:lnTlToBr>
                      <a:noFill/>
                    </a:lnTlToBr>
                    <a:lnBlToTr>
                      <a:noFill/>
                    </a:lnBlToTr>
                    <a:noFill/>
                  </a:tcPr>
                </a:tc>
                <a:tc>
                  <a:txBody>
                    <a:bodyPr/>
                    <a:lstStyle/>
                    <a:p>
                      <a:pPr marL="0" marR="0" lvl="0" indent="0" algn="just" defTabSz="914400" rtl="1" eaLnBrk="1" fontAlgn="base" latinLnBrk="0" hangingPunct="1">
                        <a:lnSpc>
                          <a:spcPct val="100000"/>
                        </a:lnSpc>
                        <a:spcBef>
                          <a:spcPct val="20000"/>
                        </a:spcBef>
                        <a:spcAft>
                          <a:spcPct val="0"/>
                        </a:spcAft>
                        <a:buClrTx/>
                        <a:buSzTx/>
                        <a:buFontTx/>
                        <a:buNone/>
                        <a:tabLst/>
                      </a:pPr>
                      <a:r>
                        <a:rPr kumimoji="0" lang="ar-EG" sz="2800" b="0" i="0" u="sng" strike="noStrike" cap="none" normalizeH="0" baseline="0" dirty="0">
                          <a:ln>
                            <a:noFill/>
                          </a:ln>
                          <a:solidFill>
                            <a:srgbClr val="C00000"/>
                          </a:solidFill>
                          <a:effectLst/>
                          <a:latin typeface="Arial" charset="0"/>
                          <a:cs typeface="Arial" charset="0"/>
                        </a:rPr>
                        <a:t>الكاهن:</a:t>
                      </a:r>
                      <a:endParaRPr kumimoji="0" lang="ar-EG" sz="2800" b="0" i="0" u="none" strike="noStrike" cap="none" normalizeH="0" baseline="0" dirty="0">
                        <a:ln>
                          <a:noFill/>
                        </a:ln>
                        <a:solidFill>
                          <a:srgbClr val="C00000"/>
                        </a:solidFill>
                        <a:effectLst/>
                        <a:latin typeface="Arial" charset="0"/>
                        <a:cs typeface="Arial" charset="0"/>
                      </a:endParaRPr>
                    </a:p>
                    <a:p>
                      <a:pPr marL="0" marR="0" lvl="0" indent="0" algn="just" defTabSz="914400" rtl="1" eaLnBrk="1" fontAlgn="base" latinLnBrk="0" hangingPunct="1">
                        <a:lnSpc>
                          <a:spcPct val="100000"/>
                        </a:lnSpc>
                        <a:spcBef>
                          <a:spcPct val="20000"/>
                        </a:spcBef>
                        <a:spcAft>
                          <a:spcPct val="0"/>
                        </a:spcAft>
                        <a:buClrTx/>
                        <a:buSzTx/>
                        <a:buFontTx/>
                        <a:buNone/>
                        <a:tabLst/>
                      </a:pPr>
                      <a:r>
                        <a:rPr kumimoji="0" lang="ar-SA" sz="3700" b="0" i="0" u="none" strike="noStrike" cap="none" normalizeH="0" baseline="0" dirty="0">
                          <a:ln>
                            <a:noFill/>
                          </a:ln>
                          <a:solidFill>
                            <a:schemeClr val="tx1"/>
                          </a:solidFill>
                          <a:effectLst/>
                          <a:latin typeface="Arial" charset="0"/>
                          <a:cs typeface="Arial" charset="0"/>
                        </a:rPr>
                        <a:t>وقدَّسه</a:t>
                      </a:r>
                      <a:r>
                        <a:rPr kumimoji="0" lang="ar-EG" sz="3700" b="0" i="0" u="none" strike="noStrike" cap="none" normalizeH="0" baseline="0" dirty="0">
                          <a:ln>
                            <a:noFill/>
                          </a:ln>
                          <a:solidFill>
                            <a:schemeClr val="tx1"/>
                          </a:solidFill>
                          <a:effectLst/>
                          <a:latin typeface="Arial" charset="0"/>
                          <a:cs typeface="Arial" charset="0"/>
                        </a:rPr>
                        <a:t>ا</a:t>
                      </a:r>
                      <a:r>
                        <a:rPr kumimoji="0" lang="ar-SA" sz="3700" b="0" i="0" u="none" strike="noStrike" cap="none" normalizeH="0" baseline="0" dirty="0">
                          <a:ln>
                            <a:noFill/>
                          </a:ln>
                          <a:solidFill>
                            <a:schemeClr val="tx1"/>
                          </a:solidFill>
                          <a:effectLst/>
                          <a:latin typeface="Arial" charset="0"/>
                          <a:cs typeface="Arial" charset="0"/>
                        </a:rPr>
                        <a:t>.</a:t>
                      </a:r>
                      <a:endParaRPr kumimoji="0" lang="en-CA" sz="1600" b="0" i="0" u="none" strike="noStrike" cap="none" normalizeH="0" baseline="0" dirty="0">
                        <a:ln>
                          <a:noFill/>
                        </a:ln>
                        <a:solidFill>
                          <a:schemeClr val="tx1"/>
                        </a:solidFill>
                        <a:effectLst/>
                        <a:latin typeface="Arial" charset="0"/>
                        <a:cs typeface="Arial" charset="0"/>
                      </a:endParaRPr>
                    </a:p>
                    <a:p>
                      <a:pPr marL="0" marR="0" lvl="0" indent="0" algn="just" defTabSz="914400" rtl="1" eaLnBrk="1" fontAlgn="base" latinLnBrk="0" hangingPunct="1">
                        <a:lnSpc>
                          <a:spcPct val="100000"/>
                        </a:lnSpc>
                        <a:spcBef>
                          <a:spcPct val="20000"/>
                        </a:spcBef>
                        <a:spcAft>
                          <a:spcPct val="0"/>
                        </a:spcAft>
                        <a:buClrTx/>
                        <a:buSzTx/>
                        <a:buFontTx/>
                        <a:buNone/>
                        <a:tabLst/>
                      </a:pPr>
                      <a:r>
                        <a:rPr kumimoji="0" lang="ar-SA" sz="2800" b="0" i="0" u="sng" strike="noStrike" cap="none" normalizeH="0" baseline="0" dirty="0">
                          <a:ln>
                            <a:noFill/>
                          </a:ln>
                          <a:solidFill>
                            <a:srgbClr val="C00000"/>
                          </a:solidFill>
                          <a:effectLst/>
                          <a:latin typeface="Arial" charset="0"/>
                          <a:cs typeface="Arial" charset="0"/>
                        </a:rPr>
                        <a:t>الشعب:</a:t>
                      </a:r>
                      <a:endParaRPr kumimoji="0" lang="en-CA" sz="2800" b="0" i="0" u="sng" strike="noStrike" cap="none" normalizeH="0" baseline="0" dirty="0">
                        <a:ln>
                          <a:noFill/>
                        </a:ln>
                        <a:solidFill>
                          <a:srgbClr val="C00000"/>
                        </a:solidFill>
                        <a:effectLst/>
                        <a:latin typeface="Arial" charset="0"/>
                        <a:cs typeface="Arial" charset="0"/>
                      </a:endParaRPr>
                    </a:p>
                    <a:p>
                      <a:pPr marL="0" marR="0" lvl="0" indent="0" algn="just" defTabSz="914400" rtl="1" eaLnBrk="1" fontAlgn="base" latinLnBrk="0" hangingPunct="1">
                        <a:lnSpc>
                          <a:spcPct val="100000"/>
                        </a:lnSpc>
                        <a:spcBef>
                          <a:spcPct val="20000"/>
                        </a:spcBef>
                        <a:spcAft>
                          <a:spcPct val="0"/>
                        </a:spcAft>
                        <a:buClrTx/>
                        <a:buSzTx/>
                        <a:buFontTx/>
                        <a:buNone/>
                        <a:tabLst/>
                      </a:pPr>
                      <a:r>
                        <a:rPr kumimoji="0" lang="ar-EG" sz="3700" b="0" i="0" u="none" strike="noStrike" cap="none" normalizeH="0" baseline="0" dirty="0">
                          <a:ln>
                            <a:noFill/>
                          </a:ln>
                          <a:solidFill>
                            <a:schemeClr val="tx1"/>
                          </a:solidFill>
                          <a:effectLst/>
                          <a:latin typeface="Arial" charset="0"/>
                          <a:cs typeface="Arial" pitchFamily="34" charset="0"/>
                        </a:rPr>
                        <a:t>وأيضاً </a:t>
                      </a:r>
                      <a:r>
                        <a:rPr kumimoji="0" lang="ar-SA" sz="3700" b="0" i="0" u="none" strike="noStrike" cap="none" normalizeH="0" baseline="0" dirty="0">
                          <a:ln>
                            <a:noFill/>
                          </a:ln>
                          <a:solidFill>
                            <a:schemeClr val="tx1"/>
                          </a:solidFill>
                          <a:effectLst/>
                          <a:latin typeface="Arial" charset="0"/>
                          <a:cs typeface="Arial" pitchFamily="34" charset="0"/>
                        </a:rPr>
                        <a:t>نؤمِن ونَعترف ونمجّد.</a:t>
                      </a:r>
                      <a:endParaRPr kumimoji="0" lang="en-US" sz="3700" b="0" i="0" u="none" strike="noStrike" cap="none" normalizeH="0" baseline="0" dirty="0">
                        <a:ln>
                          <a:noFill/>
                        </a:ln>
                        <a:solidFill>
                          <a:schemeClr val="tx1"/>
                        </a:solidFill>
                        <a:effectLst/>
                        <a:latin typeface="Arial" charset="0"/>
                        <a:cs typeface="Arial" charset="0"/>
                      </a:endParaRPr>
                    </a:p>
                  </a:txBody>
                  <a:tcPr marL="121920" marR="121920" horzOverflow="overflow">
                    <a:lnL>
                      <a:noFill/>
                    </a:lnL>
                    <a:lnR cap="flat">
                      <a:noFill/>
                    </a:lnR>
                    <a:lnT>
                      <a:noFill/>
                    </a:lnT>
                    <a:lnB cap="flat">
                      <a:noFill/>
                    </a:lnB>
                    <a:lnTlToBr>
                      <a:noFill/>
                    </a:lnTlToBr>
                    <a:lnBlToTr>
                      <a:noFill/>
                    </a:lnBlToTr>
                    <a:noFill/>
                  </a:tcPr>
                </a:tc>
                <a:extLst>
                  <a:ext uri="{0D108BD9-81ED-4DB2-BD59-A6C34878D82A}">
                    <a16:rowId xmlns:a16="http://schemas.microsoft.com/office/drawing/2014/main" val="10002"/>
                  </a:ext>
                </a:extLst>
              </a:tr>
            </a:tbl>
          </a:graphicData>
        </a:graphic>
      </p:graphicFrame>
    </p:spTree>
  </p:cSld>
  <p:clrMapOvr>
    <a:masterClrMapping/>
  </p:clrMapOvr>
  <p:transition/>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7372" y="404664"/>
            <a:ext cx="5616623" cy="5927804"/>
          </a:xfrm>
        </p:spPr>
        <p:txBody>
          <a:bodyPr>
            <a:noAutofit/>
          </a:bodyPr>
          <a:lstStyle/>
          <a:p>
            <a:pPr marL="0" indent="0" algn="just">
              <a:buNone/>
            </a:pPr>
            <a:r>
              <a:rPr lang="fr-FR" sz="2800" b="1" dirty="0"/>
              <a:t>Gloire au Père, au Fils et au Saint Esprit ; maintenant et toujours et dans les siècles des siècles, Amen ! </a:t>
            </a:r>
          </a:p>
          <a:p>
            <a:pPr marL="0" indent="0" algn="just">
              <a:buNone/>
            </a:pPr>
            <a:endParaRPr lang="fr-FR" sz="2800" b="1" dirty="0"/>
          </a:p>
          <a:p>
            <a:pPr marL="0" indent="0" algn="just">
              <a:buNone/>
            </a:pPr>
            <a:r>
              <a:rPr lang="fr-FR" sz="2800" b="1" dirty="0"/>
              <a:t>Ô Trinité sainte, aie pitié de nous. Ô Trinité toute sainte, aie pitié de nous. Ô Trinité sainte, aie pitié de nous. Seigneur pardonne-nous nos péchés Seigneur pardonne-nous nos iniquités. Seigneur pardonne-nous nos fautes. Souviens Toi Seigneur des malades de Ton peuple, guéris-les à cause de Ton saint Nom.</a:t>
            </a:r>
          </a:p>
        </p:txBody>
      </p:sp>
      <p:sp>
        <p:nvSpPr>
          <p:cNvPr id="4" name="Rectangle 3">
            <a:extLst>
              <a:ext uri="{FF2B5EF4-FFF2-40B4-BE49-F238E27FC236}">
                <a16:creationId xmlns:a16="http://schemas.microsoft.com/office/drawing/2014/main" id="{91243CA8-04CE-43A8-A980-AAAC9EEED9CA}"/>
              </a:ext>
            </a:extLst>
          </p:cNvPr>
          <p:cNvSpPr/>
          <p:nvPr/>
        </p:nvSpPr>
        <p:spPr>
          <a:xfrm>
            <a:off x="6312044" y="404664"/>
            <a:ext cx="5457799" cy="6031750"/>
          </a:xfrm>
          <a:prstGeom prst="rect">
            <a:avLst/>
          </a:prstGeom>
        </p:spPr>
        <p:txBody>
          <a:bodyPr wrap="square">
            <a:normAutofit/>
          </a:bodyPr>
          <a:lstStyle/>
          <a:p>
            <a:pPr lvl="0" algn="just" rtl="1" fontAlgn="base">
              <a:spcBef>
                <a:spcPct val="20000"/>
              </a:spcBef>
              <a:spcAft>
                <a:spcPct val="0"/>
              </a:spcAft>
              <a:defRPr/>
            </a:pPr>
            <a:r>
              <a:rPr lang="ar-EG" altLang="fr-FR" sz="3500" b="1" dirty="0">
                <a:latin typeface="Times New Roman" panose="02020603050405020304" pitchFamily="18" charset="0"/>
                <a:cs typeface="Times New Roman" panose="02020603050405020304" pitchFamily="18" charset="0"/>
              </a:rPr>
              <a:t>المجد للآب والابن والروح</a:t>
            </a:r>
            <a:r>
              <a:rPr lang="fr-FR" altLang="fr-FR" sz="3500" b="1" dirty="0">
                <a:latin typeface="Times New Roman" panose="02020603050405020304" pitchFamily="18" charset="0"/>
                <a:cs typeface="Times New Roman" panose="02020603050405020304" pitchFamily="18" charset="0"/>
              </a:rPr>
              <a:t> </a:t>
            </a:r>
            <a:r>
              <a:rPr lang="ar-EG" altLang="fr-FR" sz="3500" b="1" dirty="0">
                <a:latin typeface="Times New Roman" panose="02020603050405020304" pitchFamily="18" charset="0"/>
                <a:cs typeface="Times New Roman" panose="02020603050405020304" pitchFamily="18" charset="0"/>
              </a:rPr>
              <a:t>القدس، الآن وكل أوان وإلى</a:t>
            </a:r>
            <a:r>
              <a:rPr lang="fr-FR" altLang="fr-FR" sz="3500" b="1" dirty="0">
                <a:latin typeface="Times New Roman" panose="02020603050405020304" pitchFamily="18" charset="0"/>
                <a:cs typeface="Times New Roman" panose="02020603050405020304" pitchFamily="18" charset="0"/>
              </a:rPr>
              <a:t> </a:t>
            </a:r>
            <a:r>
              <a:rPr lang="ar-EG" altLang="fr-FR" sz="3500" b="1" dirty="0">
                <a:latin typeface="Times New Roman" panose="02020603050405020304" pitchFamily="18" charset="0"/>
                <a:cs typeface="Times New Roman" panose="02020603050405020304" pitchFamily="18" charset="0"/>
              </a:rPr>
              <a:t>دهر الدهور. أمين. أيها</a:t>
            </a:r>
            <a:r>
              <a:rPr lang="fr-FR" altLang="fr-FR" sz="3500" b="1" dirty="0">
                <a:latin typeface="Times New Roman" panose="02020603050405020304" pitchFamily="18" charset="0"/>
                <a:cs typeface="Times New Roman" panose="02020603050405020304" pitchFamily="18" charset="0"/>
              </a:rPr>
              <a:t> </a:t>
            </a:r>
            <a:r>
              <a:rPr lang="ar-EG" altLang="fr-FR" sz="3500" b="1" dirty="0">
                <a:latin typeface="Times New Roman" panose="02020603050405020304" pitchFamily="18" charset="0"/>
                <a:cs typeface="Times New Roman" panose="02020603050405020304" pitchFamily="18" charset="0"/>
              </a:rPr>
              <a:t>الثالوث القدوس ارحمنا. </a:t>
            </a:r>
            <a:endParaRPr lang="fr-FR" altLang="fr-FR" sz="3500" b="1" dirty="0">
              <a:latin typeface="Times New Roman" panose="02020603050405020304" pitchFamily="18" charset="0"/>
              <a:cs typeface="Times New Roman" panose="02020603050405020304" pitchFamily="18" charset="0"/>
            </a:endParaRPr>
          </a:p>
          <a:p>
            <a:pPr lvl="0" algn="just" rtl="1" fontAlgn="base">
              <a:spcBef>
                <a:spcPct val="20000"/>
              </a:spcBef>
              <a:spcAft>
                <a:spcPct val="0"/>
              </a:spcAft>
              <a:defRPr/>
            </a:pPr>
            <a:endParaRPr lang="fr-FR" altLang="fr-FR" b="1" dirty="0">
              <a:latin typeface="Times New Roman" panose="02020603050405020304" pitchFamily="18" charset="0"/>
              <a:cs typeface="Times New Roman" panose="02020603050405020304" pitchFamily="18" charset="0"/>
            </a:endParaRPr>
          </a:p>
          <a:p>
            <a:pPr lvl="0" algn="just" rtl="1" fontAlgn="base">
              <a:spcBef>
                <a:spcPct val="20000"/>
              </a:spcBef>
              <a:spcAft>
                <a:spcPct val="0"/>
              </a:spcAft>
              <a:defRPr/>
            </a:pPr>
            <a:r>
              <a:rPr lang="ar-EG" altLang="fr-FR" sz="3500" b="1" dirty="0">
                <a:latin typeface="Times New Roman" panose="02020603050405020304" pitchFamily="18" charset="0"/>
                <a:cs typeface="Times New Roman" panose="02020603050405020304" pitchFamily="18" charset="0"/>
              </a:rPr>
              <a:t>أيها</a:t>
            </a:r>
            <a:r>
              <a:rPr lang="fr-FR" altLang="fr-FR" sz="3500" b="1" dirty="0">
                <a:latin typeface="Times New Roman" panose="02020603050405020304" pitchFamily="18" charset="0"/>
                <a:cs typeface="Times New Roman" panose="02020603050405020304" pitchFamily="18" charset="0"/>
              </a:rPr>
              <a:t> </a:t>
            </a:r>
            <a:r>
              <a:rPr lang="ar-EG" altLang="fr-FR" sz="3500" b="1" dirty="0">
                <a:latin typeface="Times New Roman" panose="02020603050405020304" pitchFamily="18" charset="0"/>
                <a:cs typeface="Times New Roman" panose="02020603050405020304" pitchFamily="18" charset="0"/>
              </a:rPr>
              <a:t>الثالوث القدوس ارحمنا. أيها</a:t>
            </a:r>
            <a:r>
              <a:rPr lang="fr-FR" altLang="fr-FR" sz="3500" b="1" dirty="0">
                <a:latin typeface="Times New Roman" panose="02020603050405020304" pitchFamily="18" charset="0"/>
                <a:cs typeface="Times New Roman" panose="02020603050405020304" pitchFamily="18" charset="0"/>
              </a:rPr>
              <a:t> </a:t>
            </a:r>
            <a:r>
              <a:rPr lang="ar-EG" altLang="fr-FR" sz="3500" b="1" dirty="0">
                <a:latin typeface="Times New Roman" panose="02020603050405020304" pitchFamily="18" charset="0"/>
                <a:cs typeface="Times New Roman" panose="02020603050405020304" pitchFamily="18" charset="0"/>
              </a:rPr>
              <a:t>الثالوث القدوس ارحمنا. يا</a:t>
            </a:r>
            <a:r>
              <a:rPr lang="fr-FR" altLang="fr-FR" sz="3500" b="1" dirty="0">
                <a:latin typeface="Times New Roman" panose="02020603050405020304" pitchFamily="18" charset="0"/>
                <a:cs typeface="Times New Roman" panose="02020603050405020304" pitchFamily="18" charset="0"/>
              </a:rPr>
              <a:t> </a:t>
            </a:r>
            <a:r>
              <a:rPr lang="ar-EG" altLang="fr-FR" sz="3500" b="1" dirty="0">
                <a:latin typeface="Times New Roman" panose="02020603050405020304" pitchFamily="18" charset="0"/>
                <a:cs typeface="Times New Roman" panose="02020603050405020304" pitchFamily="18" charset="0"/>
              </a:rPr>
              <a:t>رب اغفر لنا خطايانا. يا رب</a:t>
            </a:r>
            <a:r>
              <a:rPr lang="fr-FR" altLang="fr-FR" sz="3500" b="1" dirty="0">
                <a:latin typeface="Times New Roman" panose="02020603050405020304" pitchFamily="18" charset="0"/>
                <a:cs typeface="Times New Roman" panose="02020603050405020304" pitchFamily="18" charset="0"/>
              </a:rPr>
              <a:t> </a:t>
            </a:r>
            <a:r>
              <a:rPr lang="ar-EG" altLang="fr-FR" sz="3500" b="1" dirty="0">
                <a:latin typeface="Times New Roman" panose="02020603050405020304" pitchFamily="18" charset="0"/>
                <a:cs typeface="Times New Roman" panose="02020603050405020304" pitchFamily="18" charset="0"/>
              </a:rPr>
              <a:t>اغفر لنا آثامنا. يا رب اغفر</a:t>
            </a:r>
            <a:r>
              <a:rPr lang="fr-FR" altLang="fr-FR" sz="3500" b="1" dirty="0">
                <a:latin typeface="Times New Roman" panose="02020603050405020304" pitchFamily="18" charset="0"/>
                <a:cs typeface="Times New Roman" panose="02020603050405020304" pitchFamily="18" charset="0"/>
              </a:rPr>
              <a:t> </a:t>
            </a:r>
            <a:r>
              <a:rPr lang="ar-EG" altLang="fr-FR" sz="3500" b="1" dirty="0">
                <a:latin typeface="Times New Roman" panose="02020603050405020304" pitchFamily="18" charset="0"/>
                <a:cs typeface="Times New Roman" panose="02020603050405020304" pitchFamily="18" charset="0"/>
              </a:rPr>
              <a:t>لنا زلاتنا. يا رب افتقد مرضى</a:t>
            </a:r>
            <a:r>
              <a:rPr lang="fr-FR" altLang="fr-FR" sz="3500" b="1" dirty="0">
                <a:latin typeface="Times New Roman" panose="02020603050405020304" pitchFamily="18" charset="0"/>
                <a:cs typeface="Times New Roman" panose="02020603050405020304" pitchFamily="18" charset="0"/>
              </a:rPr>
              <a:t> </a:t>
            </a:r>
            <a:r>
              <a:rPr lang="ar-EG" altLang="fr-FR" sz="3500" b="1" dirty="0">
                <a:latin typeface="Times New Roman" panose="02020603050405020304" pitchFamily="18" charset="0"/>
                <a:cs typeface="Times New Roman" panose="02020603050405020304" pitchFamily="18" charset="0"/>
              </a:rPr>
              <a:t>شعبك، اشفهم من أجل</a:t>
            </a:r>
            <a:r>
              <a:rPr lang="fr-FR" altLang="fr-FR" sz="3500" b="1" dirty="0">
                <a:latin typeface="Times New Roman" panose="02020603050405020304" pitchFamily="18" charset="0"/>
                <a:cs typeface="Times New Roman" panose="02020603050405020304" pitchFamily="18" charset="0"/>
              </a:rPr>
              <a:t> </a:t>
            </a:r>
            <a:r>
              <a:rPr lang="ar-EG" altLang="fr-FR" sz="3500" b="1" dirty="0">
                <a:latin typeface="Times New Roman" panose="02020603050405020304" pitchFamily="18" charset="0"/>
                <a:cs typeface="Times New Roman" panose="02020603050405020304" pitchFamily="18" charset="0"/>
              </a:rPr>
              <a:t>اسمك القدوس.</a:t>
            </a:r>
            <a:endParaRPr kumimoji="0" lang="ar-SA" altLang="fr-FR" sz="3500" b="1" u="none" strike="noStrike" kern="1200" cap="none" spc="0" normalizeH="0" baseline="0" noProof="0" dirty="0">
              <a:ln>
                <a:noFill/>
              </a:ln>
              <a:effectLst/>
              <a:uLnTx/>
              <a:uFillTx/>
              <a:latin typeface="Times New Roman" panose="02020603050405020304" pitchFamily="18" charset="0"/>
              <a:cs typeface="Times New Roman" panose="02020603050405020304" pitchFamily="18" charset="0"/>
            </a:endParaRPr>
          </a:p>
        </p:txBody>
      </p:sp>
      <p:sp>
        <p:nvSpPr>
          <p:cNvPr id="5" name="ZoneTexte 4">
            <a:extLst>
              <a:ext uri="{FF2B5EF4-FFF2-40B4-BE49-F238E27FC236}">
                <a16:creationId xmlns:a16="http://schemas.microsoft.com/office/drawing/2014/main" id="{0BE3C9AE-CCC2-4132-901F-2560F2F7EFF8}"/>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de l’aube </a:t>
            </a:r>
            <a:r>
              <a:rPr lang="fr-FR" sz="1600" b="1" i="1" dirty="0">
                <a:solidFill>
                  <a:schemeClr val="bg1"/>
                </a:solidFill>
              </a:rPr>
              <a:t>du Jeudi Saint</a:t>
            </a:r>
            <a:endParaRPr lang="fr-FR" sz="1600" b="1" dirty="0">
              <a:solidFill>
                <a:schemeClr val="bg1"/>
              </a:solidFill>
            </a:endParaRPr>
          </a:p>
        </p:txBody>
      </p:sp>
      <p:sp>
        <p:nvSpPr>
          <p:cNvPr id="6" name="Rectangle 74">
            <a:extLst>
              <a:ext uri="{FF2B5EF4-FFF2-40B4-BE49-F238E27FC236}">
                <a16:creationId xmlns:a16="http://schemas.microsoft.com/office/drawing/2014/main" id="{076306DC-44BD-4541-AD17-80205FE35B08}"/>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باكر يوم الخميس</a:t>
            </a:r>
            <a:endParaRPr lang="en-US" altLang="fr-FR" sz="2000" b="1" i="1" dirty="0">
              <a:solidFill>
                <a:schemeClr val="bg1"/>
              </a:solidFill>
            </a:endParaRPr>
          </a:p>
        </p:txBody>
      </p:sp>
    </p:spTree>
    <p:extLst>
      <p:ext uri="{BB962C8B-B14F-4D97-AF65-F5344CB8AC3E}">
        <p14:creationId xmlns:p14="http://schemas.microsoft.com/office/powerpoint/2010/main" val="1907982602"/>
      </p:ext>
    </p:extLst>
  </p:cSld>
  <p:clrMapOvr>
    <a:masterClrMapping/>
  </p:clrMapOvr>
</p:sld>
</file>

<file path=ppt/slides/slide8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669862" name="Group 102"/>
          <p:cNvGraphicFramePr>
            <a:graphicFrameLocks noGrp="1"/>
          </p:cNvGraphicFramePr>
          <p:nvPr>
            <p:ph/>
            <p:extLst>
              <p:ext uri="{D42A27DB-BD31-4B8C-83A1-F6EECF244321}">
                <p14:modId xmlns:p14="http://schemas.microsoft.com/office/powerpoint/2010/main" val="3536788345"/>
              </p:ext>
            </p:extLst>
          </p:nvPr>
        </p:nvGraphicFramePr>
        <p:xfrm>
          <a:off x="335361" y="404664"/>
          <a:ext cx="11449272" cy="6321552"/>
        </p:xfrm>
        <a:graphic>
          <a:graphicData uri="http://schemas.openxmlformats.org/drawingml/2006/table">
            <a:tbl>
              <a:tblPr/>
              <a:tblGrid>
                <a:gridCol w="4190116">
                  <a:extLst>
                    <a:ext uri="{9D8B030D-6E8A-4147-A177-3AD203B41FA5}">
                      <a16:colId xmlns:a16="http://schemas.microsoft.com/office/drawing/2014/main" val="20000"/>
                    </a:ext>
                  </a:extLst>
                </a:gridCol>
                <a:gridCol w="3999294">
                  <a:extLst>
                    <a:ext uri="{9D8B030D-6E8A-4147-A177-3AD203B41FA5}">
                      <a16:colId xmlns:a16="http://schemas.microsoft.com/office/drawing/2014/main" val="20001"/>
                    </a:ext>
                  </a:extLst>
                </a:gridCol>
                <a:gridCol w="3259862">
                  <a:extLst>
                    <a:ext uri="{9D8B030D-6E8A-4147-A177-3AD203B41FA5}">
                      <a16:colId xmlns:a16="http://schemas.microsoft.com/office/drawing/2014/main" val="20002"/>
                    </a:ext>
                  </a:extLst>
                </a:gridCol>
              </a:tblGrid>
              <a:tr h="6321552">
                <a:tc>
                  <a:txBody>
                    <a:bodyPr/>
                    <a:lstStyle/>
                    <a:p>
                      <a:pPr marL="0" marR="0" lvl="0" indent="0" algn="just" defTabSz="914400" rtl="0" eaLnBrk="1" fontAlgn="base" latinLnBrk="0" hangingPunct="1">
                        <a:lnSpc>
                          <a:spcPct val="100000"/>
                        </a:lnSpc>
                        <a:spcBef>
                          <a:spcPts val="0"/>
                        </a:spcBef>
                        <a:spcAft>
                          <a:spcPct val="0"/>
                        </a:spcAft>
                        <a:buClrTx/>
                        <a:buSzTx/>
                        <a:buFontTx/>
                        <a:buNone/>
                        <a:tabLst/>
                      </a:pPr>
                      <a:r>
                        <a:rPr kumimoji="0" lang="en-US" sz="2800" b="0" i="0" u="sng" strike="noStrike" cap="none" normalizeH="0" baseline="0" dirty="0" err="1">
                          <a:ln>
                            <a:noFill/>
                          </a:ln>
                          <a:solidFill>
                            <a:schemeClr val="tx1"/>
                          </a:solidFill>
                          <a:effectLst/>
                          <a:latin typeface="Coptic1" pitchFamily="2" charset="0"/>
                          <a:cs typeface="Arial" charset="0"/>
                        </a:rPr>
                        <a:t>Piou</a:t>
                      </a:r>
                      <a:r>
                        <a:rPr kumimoji="0" lang="en-US" sz="2800" b="0" i="0" u="sng" strike="noStrike" cap="none" normalizeH="0" baseline="0" dirty="0">
                          <a:ln>
                            <a:noFill/>
                          </a:ln>
                          <a:solidFill>
                            <a:schemeClr val="tx1"/>
                          </a:solidFill>
                          <a:effectLst/>
                          <a:latin typeface="Coptic1" pitchFamily="2" charset="0"/>
                          <a:cs typeface="Arial" charset="0"/>
                        </a:rPr>
                        <a:t>/b:</a:t>
                      </a:r>
                    </a:p>
                    <a:p>
                      <a:pPr marL="0" marR="0" lvl="0" indent="0" algn="just" defTabSz="914400" rtl="0" eaLnBrk="1" fontAlgn="base" latinLnBrk="0" hangingPunct="1">
                        <a:lnSpc>
                          <a:spcPct val="100000"/>
                        </a:lnSpc>
                        <a:spcBef>
                          <a:spcPts val="0"/>
                        </a:spcBef>
                        <a:spcAft>
                          <a:spcPct val="0"/>
                        </a:spcAft>
                        <a:buClrTx/>
                        <a:buSzTx/>
                        <a:buFontTx/>
                        <a:buNone/>
                        <a:tabLst/>
                      </a:pPr>
                      <a:r>
                        <a:rPr kumimoji="0" lang="en-US" sz="3700" b="0" i="0" u="none" strike="noStrike" cap="none" normalizeH="0" baseline="0" dirty="0" err="1">
                          <a:ln>
                            <a:noFill/>
                          </a:ln>
                          <a:solidFill>
                            <a:schemeClr val="tx1"/>
                          </a:solidFill>
                          <a:effectLst/>
                          <a:latin typeface="Coptic1" pitchFamily="2" charset="0"/>
                          <a:cs typeface="Arial" charset="0"/>
                        </a:rPr>
                        <a:t>Afjem</a:t>
                      </a:r>
                      <a:r>
                        <a:rPr kumimoji="0" lang="en-US" sz="3700" b="0" i="0" u="none" strike="noStrike" cap="none" normalizeH="0" baseline="0" dirty="0">
                          <a:ln>
                            <a:noFill/>
                          </a:ln>
                          <a:solidFill>
                            <a:schemeClr val="tx1"/>
                          </a:solidFill>
                          <a:effectLst/>
                          <a:latin typeface="Coptic1" pitchFamily="2" charset="0"/>
                          <a:cs typeface="Arial" charset="0"/>
                        </a:rPr>
                        <a:t>]pi aft/if on </a:t>
                      </a:r>
                      <a:r>
                        <a:rPr kumimoji="0" lang="en-US" sz="3700" b="0" i="0" u="none" strike="noStrike" cap="none" normalizeH="0" baseline="0" dirty="0" err="1">
                          <a:ln>
                            <a:noFill/>
                          </a:ln>
                          <a:solidFill>
                            <a:schemeClr val="tx1"/>
                          </a:solidFill>
                          <a:effectLst/>
                          <a:latin typeface="Coptic1" pitchFamily="2" charset="0"/>
                          <a:cs typeface="Arial" charset="0"/>
                        </a:rPr>
                        <a:t>n~n</a:t>
                      </a:r>
                      <a:r>
                        <a:rPr kumimoji="0" lang="en-US" sz="3700" b="0" i="0" u="none" strike="noStrike" cap="none" normalizeH="0" baseline="0" dirty="0">
                          <a:ln>
                            <a:noFill/>
                          </a:ln>
                          <a:solidFill>
                            <a:schemeClr val="tx1"/>
                          </a:solidFill>
                          <a:effectLst/>
                          <a:latin typeface="Coptic1" pitchFamily="2" charset="0"/>
                          <a:cs typeface="Arial" charset="0"/>
                        </a:rPr>
                        <a:t>/</a:t>
                      </a:r>
                      <a:r>
                        <a:rPr kumimoji="0" lang="en-US" sz="3700" b="0" i="0" u="none" strike="noStrike" cap="none" normalizeH="0" baseline="0" dirty="0" err="1">
                          <a:ln>
                            <a:noFill/>
                          </a:ln>
                          <a:solidFill>
                            <a:schemeClr val="tx1"/>
                          </a:solidFill>
                          <a:effectLst/>
                          <a:latin typeface="Coptic1" pitchFamily="2" charset="0"/>
                          <a:cs typeface="Arial" charset="0"/>
                        </a:rPr>
                        <a:t>e~te</a:t>
                      </a:r>
                      <a:r>
                        <a:rPr kumimoji="0" lang="en-US" sz="3700" b="0" i="0" u="none" strike="noStrike" cap="none" normalizeH="0" baseline="0" dirty="0">
                          <a:ln>
                            <a:noFill/>
                          </a:ln>
                          <a:solidFill>
                            <a:schemeClr val="tx1"/>
                          </a:solidFill>
                          <a:effectLst/>
                          <a:latin typeface="Coptic1" pitchFamily="2" charset="0"/>
                          <a:cs typeface="Arial" charset="0"/>
                        </a:rPr>
                        <a:t> </a:t>
                      </a:r>
                      <a:r>
                        <a:rPr kumimoji="0" lang="en-US" sz="3700" b="0" i="0" u="none" strike="noStrike" cap="none" normalizeH="0" baseline="0" dirty="0" err="1">
                          <a:ln>
                            <a:noFill/>
                          </a:ln>
                          <a:solidFill>
                            <a:schemeClr val="tx1"/>
                          </a:solidFill>
                          <a:effectLst/>
                          <a:latin typeface="Coptic1" pitchFamily="2" charset="0"/>
                          <a:cs typeface="Arial" charset="0"/>
                        </a:rPr>
                        <a:t>nouf</a:t>
                      </a:r>
                      <a:r>
                        <a:rPr kumimoji="0" lang="en-US" sz="3700" b="0" i="0" u="none" strike="noStrike" cap="none" normalizeH="0" baseline="0" dirty="0">
                          <a:ln>
                            <a:noFill/>
                          </a:ln>
                          <a:solidFill>
                            <a:schemeClr val="tx1"/>
                          </a:solidFill>
                          <a:effectLst/>
                          <a:latin typeface="Coptic1" pitchFamily="2" charset="0"/>
                          <a:cs typeface="Arial" charset="0"/>
                        </a:rPr>
                        <a:t> </a:t>
                      </a:r>
                      <a:r>
                        <a:rPr kumimoji="0" lang="en-US" sz="3700" b="0" i="0" u="none" strike="noStrike" cap="none" normalizeH="0" baseline="0" dirty="0" err="1">
                          <a:ln>
                            <a:noFill/>
                          </a:ln>
                          <a:solidFill>
                            <a:schemeClr val="tx1"/>
                          </a:solidFill>
                          <a:effectLst/>
                          <a:latin typeface="Coptic1" pitchFamily="2" charset="0"/>
                          <a:cs typeface="Arial" charset="0"/>
                        </a:rPr>
                        <a:t>n~a~gioc</a:t>
                      </a:r>
                      <a:r>
                        <a:rPr kumimoji="0" lang="en-US" sz="3700" b="0" i="0" u="none" strike="noStrike" cap="none" normalizeH="0" baseline="0" dirty="0">
                          <a:ln>
                            <a:noFill/>
                          </a:ln>
                          <a:solidFill>
                            <a:schemeClr val="tx1"/>
                          </a:solidFill>
                          <a:effectLst/>
                          <a:latin typeface="Coptic1" pitchFamily="2" charset="0"/>
                          <a:cs typeface="Arial" charset="0"/>
                        </a:rPr>
                        <a:t> </a:t>
                      </a:r>
                      <a:r>
                        <a:rPr kumimoji="0" lang="en-US" sz="3700" b="0" i="0" u="none" strike="noStrike" cap="none" normalizeH="0" baseline="0" dirty="0" err="1">
                          <a:ln>
                            <a:noFill/>
                          </a:ln>
                          <a:solidFill>
                            <a:schemeClr val="tx1"/>
                          </a:solidFill>
                          <a:effectLst/>
                          <a:latin typeface="Coptic1" pitchFamily="2" charset="0"/>
                          <a:cs typeface="Arial" charset="0"/>
                        </a:rPr>
                        <a:t>m~may</a:t>
                      </a:r>
                      <a:r>
                        <a:rPr kumimoji="0" lang="en-US" sz="3700" b="0" i="0" u="none" strike="noStrike" cap="none" normalizeH="0" baseline="0" dirty="0">
                          <a:ln>
                            <a:noFill/>
                          </a:ln>
                          <a:solidFill>
                            <a:schemeClr val="tx1"/>
                          </a:solidFill>
                          <a:effectLst/>
                          <a:latin typeface="Coptic1" pitchFamily="2" charset="0"/>
                          <a:cs typeface="Arial" charset="0"/>
                        </a:rPr>
                        <a:t>/t/c: </a:t>
                      </a:r>
                      <a:r>
                        <a:rPr kumimoji="0" lang="en-US" sz="3700" b="0" i="0" u="none" strike="noStrike" cap="none" normalizeH="0" baseline="0" dirty="0" err="1">
                          <a:ln>
                            <a:noFill/>
                          </a:ln>
                          <a:solidFill>
                            <a:schemeClr val="tx1"/>
                          </a:solidFill>
                          <a:effectLst/>
                          <a:latin typeface="Coptic1" pitchFamily="2" charset="0"/>
                          <a:cs typeface="Arial" charset="0"/>
                        </a:rPr>
                        <a:t>ouoh</a:t>
                      </a:r>
                      <a:r>
                        <a:rPr kumimoji="0" lang="en-US" sz="3700" b="0" i="0" u="none" strike="noStrike" cap="none" normalizeH="0" baseline="0" dirty="0">
                          <a:ln>
                            <a:noFill/>
                          </a:ln>
                          <a:solidFill>
                            <a:schemeClr val="tx1"/>
                          </a:solidFill>
                          <a:effectLst/>
                          <a:latin typeface="Coptic1" pitchFamily="2" charset="0"/>
                          <a:cs typeface="Arial" charset="0"/>
                        </a:rPr>
                        <a:t> </a:t>
                      </a:r>
                      <a:r>
                        <a:rPr kumimoji="0" lang="en-US" sz="3700" b="0" i="0" u="none" strike="noStrike" cap="none" normalizeH="0" baseline="0" dirty="0" err="1">
                          <a:ln>
                            <a:noFill/>
                          </a:ln>
                          <a:solidFill>
                            <a:schemeClr val="tx1"/>
                          </a:solidFill>
                          <a:effectLst/>
                          <a:latin typeface="Coptic1" pitchFamily="2" charset="0"/>
                          <a:cs typeface="Arial" charset="0"/>
                        </a:rPr>
                        <a:t>n~apoctoloc</a:t>
                      </a:r>
                      <a:r>
                        <a:rPr kumimoji="0" lang="en-US" sz="3700" b="0" i="0" u="none" strike="noStrike" cap="none" normalizeH="0" baseline="0" dirty="0">
                          <a:ln>
                            <a:noFill/>
                          </a:ln>
                          <a:solidFill>
                            <a:schemeClr val="tx1"/>
                          </a:solidFill>
                          <a:effectLst/>
                          <a:latin typeface="Coptic1" pitchFamily="2" charset="0"/>
                          <a:cs typeface="Arial" charset="0"/>
                        </a:rPr>
                        <a:t> </a:t>
                      </a:r>
                      <a:r>
                        <a:rPr kumimoji="0" lang="en-US" sz="3700" b="0" i="0" u="none" strike="noStrike" cap="none" normalizeH="0" baseline="0" dirty="0" err="1">
                          <a:ln>
                            <a:noFill/>
                          </a:ln>
                          <a:solidFill>
                            <a:schemeClr val="tx1"/>
                          </a:solidFill>
                          <a:effectLst/>
                          <a:latin typeface="Coptic1" pitchFamily="2" charset="0"/>
                          <a:cs typeface="Arial" charset="0"/>
                        </a:rPr>
                        <a:t>eyouab</a:t>
                      </a:r>
                      <a:r>
                        <a:rPr kumimoji="0" lang="en-US" sz="3700" b="0" i="0" u="none" strike="noStrike" cap="none" normalizeH="0" baseline="0" dirty="0">
                          <a:ln>
                            <a:noFill/>
                          </a:ln>
                          <a:solidFill>
                            <a:schemeClr val="tx1"/>
                          </a:solidFill>
                          <a:effectLst/>
                          <a:latin typeface="Coptic1" pitchFamily="2" charset="0"/>
                          <a:cs typeface="Arial" charset="0"/>
                        </a:rPr>
                        <a:t> </a:t>
                      </a:r>
                      <a:r>
                        <a:rPr kumimoji="0" lang="en-US" sz="3700" b="0" i="0" u="none" strike="noStrike" cap="none" normalizeH="0" baseline="0" dirty="0" err="1">
                          <a:ln>
                            <a:noFill/>
                          </a:ln>
                          <a:solidFill>
                            <a:schemeClr val="tx1"/>
                          </a:solidFill>
                          <a:effectLst/>
                          <a:latin typeface="Coptic1" pitchFamily="2" charset="0"/>
                          <a:cs typeface="Arial" charset="0"/>
                        </a:rPr>
                        <a:t>efjw</a:t>
                      </a:r>
                      <a:r>
                        <a:rPr kumimoji="0" lang="en-US" sz="3700" b="0" i="0" u="none" strike="noStrike" cap="none" normalizeH="0" baseline="0" dirty="0">
                          <a:ln>
                            <a:noFill/>
                          </a:ln>
                          <a:solidFill>
                            <a:schemeClr val="tx1"/>
                          </a:solidFill>
                          <a:effectLst/>
                          <a:latin typeface="Coptic1" pitchFamily="2" charset="0"/>
                          <a:cs typeface="Arial" charset="0"/>
                        </a:rPr>
                        <a:t> </a:t>
                      </a:r>
                      <a:r>
                        <a:rPr kumimoji="0" lang="en-US" sz="3700" b="0" i="0" u="none" strike="noStrike" cap="none" normalizeH="0" baseline="0" dirty="0" err="1">
                          <a:ln>
                            <a:noFill/>
                          </a:ln>
                          <a:solidFill>
                            <a:schemeClr val="tx1"/>
                          </a:solidFill>
                          <a:effectLst/>
                          <a:latin typeface="Coptic1" pitchFamily="2" charset="0"/>
                          <a:cs typeface="Arial" charset="0"/>
                        </a:rPr>
                        <a:t>m~moc</a:t>
                      </a:r>
                      <a:r>
                        <a:rPr kumimoji="0" lang="en-US" sz="3700" b="0" i="0" u="none" strike="noStrike" cap="none" normalizeH="0" baseline="0" dirty="0">
                          <a:ln>
                            <a:noFill/>
                          </a:ln>
                          <a:solidFill>
                            <a:schemeClr val="tx1"/>
                          </a:solidFill>
                          <a:effectLst/>
                          <a:latin typeface="Coptic1" pitchFamily="2" charset="0"/>
                          <a:cs typeface="Arial" charset="0"/>
                        </a:rPr>
                        <a:t>: </a:t>
                      </a:r>
                      <a:r>
                        <a:rPr kumimoji="0" lang="fr-FR" sz="3700" b="0" i="0" u="none" strike="noStrike" cap="none" normalizeH="0" baseline="0" dirty="0">
                          <a:ln>
                            <a:noFill/>
                          </a:ln>
                          <a:solidFill>
                            <a:schemeClr val="tx1"/>
                          </a:solidFill>
                          <a:effectLst/>
                          <a:latin typeface="Coptic1" pitchFamily="2" charset="0"/>
                          <a:cs typeface="Arial" charset="0"/>
                        </a:rPr>
                        <a:t>Je [</a:t>
                      </a:r>
                      <a:r>
                        <a:rPr kumimoji="0" lang="fr-FR" sz="3700" b="0" i="0" u="none" strike="noStrike" cap="none" normalizeH="0" baseline="0" dirty="0" err="1">
                          <a:ln>
                            <a:noFill/>
                          </a:ln>
                          <a:solidFill>
                            <a:schemeClr val="tx1"/>
                          </a:solidFill>
                          <a:effectLst/>
                          <a:latin typeface="Coptic1" pitchFamily="2" charset="0"/>
                          <a:cs typeface="Arial" charset="0"/>
                        </a:rPr>
                        <a:t>icw</a:t>
                      </a:r>
                      <a:r>
                        <a:rPr kumimoji="0" lang="fr-FR" sz="3700" b="0" i="0" u="none" strike="noStrike" cap="none" normalizeH="0" baseline="0" dirty="0">
                          <a:ln>
                            <a:noFill/>
                          </a:ln>
                          <a:solidFill>
                            <a:schemeClr val="tx1"/>
                          </a:solidFill>
                          <a:effectLst/>
                          <a:latin typeface="Coptic1" pitchFamily="2" charset="0"/>
                          <a:cs typeface="Arial" charset="0"/>
                        </a:rPr>
                        <a:t> </a:t>
                      </a:r>
                      <a:r>
                        <a:rPr kumimoji="0" lang="fr-FR" sz="3700" b="0" i="0" u="none" strike="noStrike" cap="none" normalizeH="0" baseline="0" dirty="0" err="1">
                          <a:ln>
                            <a:noFill/>
                          </a:ln>
                          <a:solidFill>
                            <a:schemeClr val="tx1"/>
                          </a:solidFill>
                          <a:effectLst/>
                          <a:latin typeface="Coptic1" pitchFamily="2" charset="0"/>
                          <a:cs typeface="Arial" charset="0"/>
                        </a:rPr>
                        <a:t>e~bol</a:t>
                      </a:r>
                      <a:r>
                        <a:rPr kumimoji="0" lang="fr-FR" sz="3700" b="0" i="0" u="none" strike="noStrike" cap="none" normalizeH="0" baseline="0" dirty="0">
                          <a:ln>
                            <a:noFill/>
                          </a:ln>
                          <a:solidFill>
                            <a:schemeClr val="tx1"/>
                          </a:solidFill>
                          <a:effectLst/>
                          <a:latin typeface="Coptic1" pitchFamily="2" charset="0"/>
                          <a:cs typeface="Arial" charset="0"/>
                        </a:rPr>
                        <a:t> </a:t>
                      </a:r>
                      <a:r>
                        <a:rPr kumimoji="0" lang="fr-FR" sz="3700" b="0" i="0" u="none" strike="noStrike" cap="none" normalizeH="0" baseline="0" dirty="0" err="1">
                          <a:ln>
                            <a:noFill/>
                          </a:ln>
                          <a:solidFill>
                            <a:schemeClr val="tx1"/>
                          </a:solidFill>
                          <a:effectLst/>
                          <a:latin typeface="Coptic1" pitchFamily="2" charset="0"/>
                          <a:cs typeface="Arial" charset="0"/>
                        </a:rPr>
                        <a:t>n~q</a:t>
                      </a:r>
                      <a:r>
                        <a:rPr kumimoji="0" lang="fr-FR" sz="3700" b="0" i="0" u="none" strike="noStrike" cap="none" normalizeH="0" baseline="0" dirty="0">
                          <a:ln>
                            <a:noFill/>
                          </a:ln>
                          <a:solidFill>
                            <a:schemeClr val="tx1"/>
                          </a:solidFill>
                          <a:effectLst/>
                          <a:latin typeface="Coptic1" pitchFamily="2" charset="0"/>
                          <a:cs typeface="Arial" charset="0"/>
                        </a:rPr>
                        <a:t>/</a:t>
                      </a:r>
                      <a:r>
                        <a:rPr kumimoji="0" lang="fr-FR" sz="3700" b="0" i="0" u="none" strike="noStrike" cap="none" normalizeH="0" baseline="0" dirty="0" err="1">
                          <a:ln>
                            <a:noFill/>
                          </a:ln>
                          <a:solidFill>
                            <a:schemeClr val="tx1"/>
                          </a:solidFill>
                          <a:effectLst/>
                          <a:latin typeface="Coptic1" pitchFamily="2" charset="0"/>
                          <a:cs typeface="Arial" charset="0"/>
                        </a:rPr>
                        <a:t>tf</a:t>
                      </a:r>
                      <a:r>
                        <a:rPr kumimoji="0" lang="fr-FR" sz="3700" b="0" i="0" u="none" strike="noStrike" cap="none" normalizeH="0" baseline="0" dirty="0">
                          <a:ln>
                            <a:noFill/>
                          </a:ln>
                          <a:solidFill>
                            <a:schemeClr val="tx1"/>
                          </a:solidFill>
                          <a:effectLst/>
                          <a:latin typeface="Coptic1" pitchFamily="2" charset="0"/>
                          <a:cs typeface="Arial" charset="0"/>
                        </a:rPr>
                        <a:t> t/</a:t>
                      </a:r>
                      <a:r>
                        <a:rPr kumimoji="0" lang="fr-FR" sz="3700" b="0" i="0" u="none" strike="noStrike" cap="none" normalizeH="0" baseline="0" dirty="0" err="1">
                          <a:ln>
                            <a:noFill/>
                          </a:ln>
                          <a:solidFill>
                            <a:schemeClr val="tx1"/>
                          </a:solidFill>
                          <a:effectLst/>
                          <a:latin typeface="Coptic1" pitchFamily="2" charset="0"/>
                          <a:cs typeface="Arial" charset="0"/>
                        </a:rPr>
                        <a:t>rou</a:t>
                      </a:r>
                      <a:r>
                        <a:rPr kumimoji="0" lang="fr-FR" sz="3700" b="0" i="0" u="none" strike="noStrike" cap="none" normalizeH="0" baseline="0" dirty="0">
                          <a:ln>
                            <a:noFill/>
                          </a:ln>
                          <a:solidFill>
                            <a:schemeClr val="tx1"/>
                          </a:solidFill>
                          <a:effectLst/>
                          <a:latin typeface="Coptic1" pitchFamily="2" charset="0"/>
                          <a:cs typeface="Arial" charset="0"/>
                        </a:rPr>
                        <a:t>.  Vai </a:t>
                      </a:r>
                      <a:r>
                        <a:rPr kumimoji="0" lang="fr-FR" sz="3700" b="0" i="0" u="none" strike="noStrike" cap="none" normalizeH="0" baseline="0" dirty="0" err="1">
                          <a:ln>
                            <a:noFill/>
                          </a:ln>
                          <a:solidFill>
                            <a:schemeClr val="tx1"/>
                          </a:solidFill>
                          <a:effectLst/>
                          <a:latin typeface="Coptic1" pitchFamily="2" charset="0"/>
                          <a:cs typeface="Arial" charset="0"/>
                        </a:rPr>
                        <a:t>gar</a:t>
                      </a:r>
                      <a:r>
                        <a:rPr kumimoji="0" lang="fr-FR" sz="3700" b="0" i="0" u="none" strike="noStrike" cap="none" normalizeH="0" baseline="0" dirty="0">
                          <a:ln>
                            <a:noFill/>
                          </a:ln>
                          <a:solidFill>
                            <a:schemeClr val="tx1"/>
                          </a:solidFill>
                          <a:effectLst/>
                          <a:latin typeface="Coptic1" pitchFamily="2" charset="0"/>
                          <a:cs typeface="Arial" charset="0"/>
                        </a:rPr>
                        <a:t> </a:t>
                      </a:r>
                      <a:r>
                        <a:rPr kumimoji="0" lang="fr-FR" sz="3700" b="0" i="0" u="none" strike="noStrike" cap="none" normalizeH="0" baseline="0" dirty="0" err="1">
                          <a:ln>
                            <a:noFill/>
                          </a:ln>
                          <a:solidFill>
                            <a:schemeClr val="tx1"/>
                          </a:solidFill>
                          <a:effectLst/>
                          <a:latin typeface="Coptic1" pitchFamily="2" charset="0"/>
                          <a:cs typeface="Arial" charset="0"/>
                        </a:rPr>
                        <a:t>pe</a:t>
                      </a:r>
                      <a:r>
                        <a:rPr kumimoji="0" lang="fr-FR" sz="3700" b="0" i="0" u="none" strike="noStrike" cap="none" normalizeH="0" baseline="0" dirty="0">
                          <a:ln>
                            <a:noFill/>
                          </a:ln>
                          <a:solidFill>
                            <a:schemeClr val="tx1"/>
                          </a:solidFill>
                          <a:effectLst/>
                          <a:latin typeface="Coptic1" pitchFamily="2" charset="0"/>
                          <a:cs typeface="Arial" charset="0"/>
                        </a:rPr>
                        <a:t> </a:t>
                      </a:r>
                      <a:r>
                        <a:rPr kumimoji="0" lang="fr-FR" sz="3700" b="0" i="0" u="none" strike="noStrike" cap="none" normalizeH="0" baseline="0" dirty="0" err="1">
                          <a:ln>
                            <a:noFill/>
                          </a:ln>
                          <a:solidFill>
                            <a:schemeClr val="tx1"/>
                          </a:solidFill>
                          <a:effectLst/>
                          <a:latin typeface="Coptic1" pitchFamily="2" charset="0"/>
                          <a:cs typeface="Arial" charset="0"/>
                        </a:rPr>
                        <a:t>pac~nof</a:t>
                      </a:r>
                      <a:r>
                        <a:rPr kumimoji="0" lang="fr-FR" sz="3700" b="0" i="0" u="none" strike="noStrike" cap="none" normalizeH="0" baseline="0" dirty="0">
                          <a:ln>
                            <a:noFill/>
                          </a:ln>
                          <a:solidFill>
                            <a:schemeClr val="tx1"/>
                          </a:solidFill>
                          <a:effectLst/>
                          <a:latin typeface="Coptic1" pitchFamily="2" charset="0"/>
                          <a:cs typeface="Arial" charset="0"/>
                        </a:rPr>
                        <a:t> </a:t>
                      </a:r>
                      <a:r>
                        <a:rPr kumimoji="0" lang="fr-FR" sz="3700" b="0" i="0" u="none" strike="noStrike" cap="none" normalizeH="0" baseline="0" dirty="0" err="1">
                          <a:ln>
                            <a:noFill/>
                          </a:ln>
                          <a:solidFill>
                            <a:schemeClr val="tx1"/>
                          </a:solidFill>
                          <a:effectLst/>
                          <a:latin typeface="Coptic1" pitchFamily="2" charset="0"/>
                          <a:cs typeface="Arial" charset="0"/>
                        </a:rPr>
                        <a:t>n~te</a:t>
                      </a:r>
                      <a:r>
                        <a:rPr kumimoji="0" lang="fr-FR" sz="3700" b="0" i="0" u="none" strike="noStrike" cap="none" normalizeH="0" baseline="0" dirty="0">
                          <a:ln>
                            <a:noFill/>
                          </a:ln>
                          <a:solidFill>
                            <a:schemeClr val="tx1"/>
                          </a:solidFill>
                          <a:effectLst/>
                          <a:latin typeface="Coptic1" pitchFamily="2" charset="0"/>
                          <a:cs typeface="Arial" charset="0"/>
                        </a:rPr>
                        <a:t> ]</a:t>
                      </a:r>
                      <a:r>
                        <a:rPr kumimoji="0" lang="fr-FR" sz="3700" b="0" i="0" u="none" strike="noStrike" cap="none" normalizeH="0" baseline="0" dirty="0" err="1">
                          <a:ln>
                            <a:noFill/>
                          </a:ln>
                          <a:solidFill>
                            <a:schemeClr val="tx1"/>
                          </a:solidFill>
                          <a:effectLst/>
                          <a:latin typeface="Coptic1" pitchFamily="2" charset="0"/>
                          <a:cs typeface="Arial" charset="0"/>
                        </a:rPr>
                        <a:t>diay</a:t>
                      </a:r>
                      <a:r>
                        <a:rPr kumimoji="0" lang="fr-FR" sz="3700" b="0" i="0" u="none" strike="noStrike" cap="none" normalizeH="0" baseline="0" dirty="0">
                          <a:ln>
                            <a:noFill/>
                          </a:ln>
                          <a:solidFill>
                            <a:schemeClr val="tx1"/>
                          </a:solidFill>
                          <a:effectLst/>
                          <a:latin typeface="Coptic1" pitchFamily="2" charset="0"/>
                          <a:cs typeface="Arial" charset="0"/>
                        </a:rPr>
                        <a:t>/k/ </a:t>
                      </a:r>
                      <a:r>
                        <a:rPr kumimoji="0" lang="fr-FR" sz="3700" b="0" i="0" u="none" strike="noStrike" cap="none" normalizeH="0" baseline="0" dirty="0" err="1">
                          <a:ln>
                            <a:noFill/>
                          </a:ln>
                          <a:solidFill>
                            <a:schemeClr val="tx1"/>
                          </a:solidFill>
                          <a:effectLst/>
                          <a:latin typeface="Coptic1" pitchFamily="2" charset="0"/>
                          <a:cs typeface="Arial" charset="0"/>
                        </a:rPr>
                        <a:t>m~beri</a:t>
                      </a:r>
                      <a:r>
                        <a:rPr kumimoji="0" lang="fr-FR" sz="3700" b="0" i="0" u="none" strike="noStrike" cap="none" normalizeH="0" baseline="0" dirty="0">
                          <a:ln>
                            <a:noFill/>
                          </a:ln>
                          <a:solidFill>
                            <a:schemeClr val="tx1"/>
                          </a:solidFill>
                          <a:effectLst/>
                          <a:latin typeface="Coptic1" pitchFamily="2" charset="0"/>
                          <a:cs typeface="Arial" charset="0"/>
                        </a:rPr>
                        <a:t>: </a:t>
                      </a:r>
                      <a:endParaRPr kumimoji="0" lang="ar-EG" sz="3700" b="0" i="0" u="none" strike="noStrike" cap="none" normalizeH="0" baseline="0" dirty="0">
                        <a:ln>
                          <a:noFill/>
                        </a:ln>
                        <a:solidFill>
                          <a:schemeClr val="tx1"/>
                        </a:solidFill>
                        <a:effectLst/>
                        <a:latin typeface="Coptic1" pitchFamily="2" charset="0"/>
                        <a:cs typeface="Arial" charset="0"/>
                      </a:endParaRPr>
                    </a:p>
                  </a:txBody>
                  <a:tcPr marL="121920" marR="121920" horzOverflow="overflow">
                    <a:lnL>
                      <a:noFill/>
                    </a:lnL>
                    <a:lnR>
                      <a:noFill/>
                    </a:lnR>
                    <a:lnT cap="flat">
                      <a:noFill/>
                    </a:lnT>
                    <a:lnB cap="flat">
                      <a:noFill/>
                    </a:lnB>
                    <a:lnTlToBr>
                      <a:noFill/>
                    </a:lnTlToBr>
                    <a:lnBlToTr>
                      <a:noFill/>
                    </a:lnBlToTr>
                    <a:noFill/>
                  </a:tcPr>
                </a:tc>
                <a:tc>
                  <a:txBody>
                    <a:bodyPr/>
                    <a:lstStyle/>
                    <a:p>
                      <a:pPr marL="0" marR="0" lvl="0" indent="0" algn="just" defTabSz="914400" rtl="0" eaLnBrk="1" fontAlgn="base" latinLnBrk="0" hangingPunct="1">
                        <a:lnSpc>
                          <a:spcPct val="100000"/>
                        </a:lnSpc>
                        <a:spcBef>
                          <a:spcPts val="0"/>
                        </a:spcBef>
                        <a:spcAft>
                          <a:spcPct val="0"/>
                        </a:spcAft>
                        <a:buClrTx/>
                        <a:buSzTx/>
                        <a:buFontTx/>
                        <a:buNone/>
                        <a:tabLst/>
                      </a:pPr>
                      <a:r>
                        <a:rPr kumimoji="0" lang="fr-CA" sz="2800" b="0" i="0" u="sng" strike="noStrike" cap="none" normalizeH="0" baseline="0" dirty="0">
                          <a:ln>
                            <a:noFill/>
                          </a:ln>
                          <a:solidFill>
                            <a:schemeClr val="tx1"/>
                          </a:solidFill>
                          <a:effectLst/>
                          <a:latin typeface="Arial" charset="0"/>
                          <a:cs typeface="Arial" charset="0"/>
                        </a:rPr>
                        <a:t>Prêtre:</a:t>
                      </a:r>
                      <a:endParaRPr kumimoji="0" lang="en-CA" sz="2800" b="0" i="0" u="sng" strike="noStrike" cap="none" normalizeH="0" baseline="0" dirty="0">
                        <a:ln>
                          <a:noFill/>
                        </a:ln>
                        <a:solidFill>
                          <a:schemeClr val="tx1"/>
                        </a:solidFill>
                        <a:effectLst/>
                        <a:latin typeface="Arial" charset="0"/>
                        <a:cs typeface="Arial" charset="0"/>
                      </a:endParaRPr>
                    </a:p>
                    <a:p>
                      <a:pPr marL="0" marR="0" lvl="0" indent="0" algn="just" defTabSz="914400" rtl="0" eaLnBrk="1" fontAlgn="base" latinLnBrk="0" hangingPunct="1">
                        <a:lnSpc>
                          <a:spcPct val="100000"/>
                        </a:lnSpc>
                        <a:spcBef>
                          <a:spcPts val="0"/>
                        </a:spcBef>
                        <a:spcAft>
                          <a:spcPct val="0"/>
                        </a:spcAft>
                        <a:buClrTx/>
                        <a:buSzTx/>
                        <a:buFontTx/>
                        <a:buNone/>
                        <a:tabLst/>
                      </a:pPr>
                      <a:r>
                        <a:rPr lang="fr-FR" sz="3400" dirty="0">
                          <a:solidFill>
                            <a:schemeClr val="tx1"/>
                          </a:solidFill>
                        </a:rPr>
                        <a:t>Il le goûta, et le donna encore à ses saints disciples et apôtres bienheureux en disant: Prenez et buvez en tous car ceci est Mon Sang, de la Nouvelle Alliance :</a:t>
                      </a:r>
                      <a:endParaRPr kumimoji="0" lang="ar-EG" sz="3400" b="0" i="0" u="none" strike="noStrike" cap="none" normalizeH="0" baseline="0" dirty="0">
                        <a:ln>
                          <a:noFill/>
                        </a:ln>
                        <a:solidFill>
                          <a:schemeClr val="tx1"/>
                        </a:solidFill>
                        <a:effectLst/>
                        <a:latin typeface="Arial" charset="0"/>
                        <a:cs typeface="Arial" charset="0"/>
                      </a:endParaRPr>
                    </a:p>
                  </a:txBody>
                  <a:tcPr marL="121920" marR="121920" horzOverflow="overflow">
                    <a:lnL>
                      <a:noFill/>
                    </a:lnL>
                    <a:lnR>
                      <a:noFill/>
                    </a:lnR>
                    <a:lnT cap="flat">
                      <a:noFill/>
                    </a:lnT>
                    <a:lnB cap="flat">
                      <a:noFill/>
                    </a:lnB>
                    <a:lnTlToBr>
                      <a:noFill/>
                    </a:lnTlToBr>
                    <a:lnBlToTr>
                      <a:noFill/>
                    </a:lnBlToTr>
                    <a:noFill/>
                  </a:tcPr>
                </a:tc>
                <a:tc>
                  <a:txBody>
                    <a:bodyPr/>
                    <a:lstStyle/>
                    <a:p>
                      <a:pPr marL="0" marR="0" lvl="0" indent="0" algn="just" defTabSz="914400" rtl="1" eaLnBrk="1" fontAlgn="base" latinLnBrk="0" hangingPunct="1">
                        <a:lnSpc>
                          <a:spcPct val="100000"/>
                        </a:lnSpc>
                        <a:spcBef>
                          <a:spcPts val="0"/>
                        </a:spcBef>
                        <a:spcAft>
                          <a:spcPct val="0"/>
                        </a:spcAft>
                        <a:buClrTx/>
                        <a:buSzTx/>
                        <a:buFontTx/>
                        <a:buNone/>
                        <a:tabLst/>
                      </a:pPr>
                      <a:r>
                        <a:rPr kumimoji="0" lang="ar-EG" sz="2800" b="0" i="0" u="sng" strike="noStrike" cap="none" normalizeH="0" baseline="0" dirty="0">
                          <a:ln>
                            <a:noFill/>
                          </a:ln>
                          <a:solidFill>
                            <a:schemeClr val="tx1"/>
                          </a:solidFill>
                          <a:effectLst/>
                          <a:latin typeface="Arial" charset="0"/>
                          <a:cs typeface="Arial" charset="0"/>
                        </a:rPr>
                        <a:t>الكاهن:</a:t>
                      </a:r>
                      <a:r>
                        <a:rPr kumimoji="0" lang="ar-SA" sz="2800" b="0" i="0" u="none" strike="noStrike" cap="none" normalizeH="0" baseline="0" dirty="0">
                          <a:ln>
                            <a:noFill/>
                          </a:ln>
                          <a:solidFill>
                            <a:schemeClr val="tx1"/>
                          </a:solidFill>
                          <a:effectLst/>
                          <a:latin typeface="Arial" charset="0"/>
                          <a:cs typeface="Arial" charset="0"/>
                        </a:rPr>
                        <a:t> </a:t>
                      </a:r>
                      <a:endParaRPr kumimoji="0" lang="ar-EG" sz="2800" b="0" i="0" u="none" strike="noStrike" cap="none" normalizeH="0" baseline="0" dirty="0">
                        <a:ln>
                          <a:noFill/>
                        </a:ln>
                        <a:solidFill>
                          <a:schemeClr val="tx1"/>
                        </a:solidFill>
                        <a:effectLst/>
                        <a:latin typeface="Arial" charset="0"/>
                        <a:cs typeface="Arial" charset="0"/>
                      </a:endParaRPr>
                    </a:p>
                    <a:p>
                      <a:pPr marL="0" marR="0" lvl="0" indent="0" algn="just" defTabSz="914400" rtl="1" eaLnBrk="1" fontAlgn="base" latinLnBrk="0" hangingPunct="1">
                        <a:lnSpc>
                          <a:spcPct val="100000"/>
                        </a:lnSpc>
                        <a:spcBef>
                          <a:spcPts val="0"/>
                        </a:spcBef>
                        <a:spcAft>
                          <a:spcPct val="0"/>
                        </a:spcAft>
                        <a:buClrTx/>
                        <a:buSzTx/>
                        <a:buFontTx/>
                        <a:buNone/>
                        <a:tabLst/>
                      </a:pPr>
                      <a:r>
                        <a:rPr kumimoji="0" lang="ar-SA" sz="4300" b="0" i="0" u="none" strike="noStrike" cap="none" normalizeH="0" baseline="0" dirty="0">
                          <a:ln>
                            <a:noFill/>
                          </a:ln>
                          <a:solidFill>
                            <a:schemeClr val="tx1"/>
                          </a:solidFill>
                          <a:effectLst/>
                          <a:latin typeface="Arial" charset="0"/>
                          <a:cs typeface="Arial" pitchFamily="34" charset="0"/>
                        </a:rPr>
                        <a:t>وذاقَ وأعطاها أيضاً لتلاميذِهِ القديسين ورُسُلِهِ الأطهار قائلاً:</a:t>
                      </a:r>
                      <a:r>
                        <a:rPr kumimoji="0" lang="ar-EG" sz="4300" b="0" i="0" u="none" strike="noStrike" cap="none" normalizeH="0" baseline="0" dirty="0">
                          <a:ln>
                            <a:noFill/>
                          </a:ln>
                          <a:solidFill>
                            <a:schemeClr val="tx1"/>
                          </a:solidFill>
                          <a:effectLst/>
                          <a:latin typeface="Arial" charset="0"/>
                          <a:cs typeface="Arial" pitchFamily="34" charset="0"/>
                        </a:rPr>
                        <a:t> </a:t>
                      </a:r>
                      <a:r>
                        <a:rPr kumimoji="0" lang="ar-SA" sz="4300" b="0" i="0" u="none" strike="noStrike" cap="none" normalizeH="0" baseline="0" dirty="0">
                          <a:ln>
                            <a:noFill/>
                          </a:ln>
                          <a:solidFill>
                            <a:schemeClr val="tx1"/>
                          </a:solidFill>
                          <a:effectLst/>
                          <a:latin typeface="Arial" charset="0"/>
                          <a:cs typeface="Arial" pitchFamily="34" charset="0"/>
                        </a:rPr>
                        <a:t>خذوا اشربُوا منه كلكم</a:t>
                      </a:r>
                      <a:r>
                        <a:rPr kumimoji="0" lang="ar-EG" sz="4300" b="0" i="0" u="none" strike="noStrike" cap="none" normalizeH="0" baseline="0" dirty="0">
                          <a:ln>
                            <a:noFill/>
                          </a:ln>
                          <a:solidFill>
                            <a:schemeClr val="tx1"/>
                          </a:solidFill>
                          <a:effectLst/>
                          <a:latin typeface="Arial" charset="0"/>
                          <a:cs typeface="Arial" pitchFamily="34" charset="0"/>
                        </a:rPr>
                        <a:t> </a:t>
                      </a:r>
                      <a:r>
                        <a:rPr kumimoji="0" lang="ar-SA" sz="4300" b="0" i="0" u="none" strike="noStrike" cap="none" normalizeH="0" baseline="0" dirty="0">
                          <a:ln>
                            <a:noFill/>
                          </a:ln>
                          <a:solidFill>
                            <a:schemeClr val="tx1"/>
                          </a:solidFill>
                          <a:effectLst/>
                          <a:latin typeface="Arial" charset="0"/>
                          <a:cs typeface="Arial" pitchFamily="34" charset="0"/>
                        </a:rPr>
                        <a:t>لأنَ هذا هو دَمى الذى للعهد الجَديد</a:t>
                      </a:r>
                      <a:r>
                        <a:rPr kumimoji="0" lang="fr-FR" sz="4300" b="0" i="0" u="none" strike="noStrike" cap="none" normalizeH="0" baseline="0" dirty="0">
                          <a:ln>
                            <a:noFill/>
                          </a:ln>
                          <a:solidFill>
                            <a:schemeClr val="tx1"/>
                          </a:solidFill>
                          <a:effectLst/>
                          <a:latin typeface="Arial" charset="0"/>
                          <a:cs typeface="Arial" pitchFamily="34" charset="0"/>
                        </a:rPr>
                        <a:t> :</a:t>
                      </a:r>
                      <a:endParaRPr kumimoji="0" lang="en-CA" sz="4300" b="0" i="0" u="none" strike="noStrike" cap="none" normalizeH="0" baseline="0" dirty="0">
                        <a:ln>
                          <a:noFill/>
                        </a:ln>
                        <a:solidFill>
                          <a:schemeClr val="tx1"/>
                        </a:solidFill>
                        <a:effectLst/>
                        <a:latin typeface="Arial" charset="0"/>
                        <a:cs typeface="Arial" pitchFamily="34" charset="0"/>
                      </a:endParaRPr>
                    </a:p>
                  </a:txBody>
                  <a:tcPr marL="121920" marR="121920" horzOverflow="overflow">
                    <a:lnL>
                      <a:noFill/>
                    </a:lnL>
                    <a:lnR cap="flat">
                      <a:noFill/>
                    </a:lnR>
                    <a:lnT cap="flat">
                      <a:noFill/>
                    </a:lnT>
                    <a:lnB cap="flat">
                      <a:noFill/>
                    </a:lnB>
                    <a:lnTlToBr>
                      <a:noFill/>
                    </a:lnTlToBr>
                    <a:lnBlToTr>
                      <a:noFill/>
                    </a:lnBlToTr>
                    <a:noFill/>
                  </a:tcPr>
                </a:tc>
                <a:extLst>
                  <a:ext uri="{0D108BD9-81ED-4DB2-BD59-A6C34878D82A}">
                    <a16:rowId xmlns:a16="http://schemas.microsoft.com/office/drawing/2014/main" val="10000"/>
                  </a:ext>
                </a:extLst>
              </a:tr>
            </a:tbl>
          </a:graphicData>
        </a:graphic>
      </p:graphicFrame>
    </p:spTree>
  </p:cSld>
  <p:clrMapOvr>
    <a:masterClrMapping/>
  </p:clrMapOvr>
  <p:transition/>
</p:sld>
</file>

<file path=ppt/slides/slide8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1310152" name="Group 72"/>
          <p:cNvGraphicFramePr>
            <a:graphicFrameLocks noGrp="1"/>
          </p:cNvGraphicFramePr>
          <p:nvPr>
            <p:ph/>
            <p:extLst>
              <p:ext uri="{D42A27DB-BD31-4B8C-83A1-F6EECF244321}">
                <p14:modId xmlns:p14="http://schemas.microsoft.com/office/powerpoint/2010/main" val="4232538875"/>
              </p:ext>
            </p:extLst>
          </p:nvPr>
        </p:nvGraphicFramePr>
        <p:xfrm>
          <a:off x="335360" y="424688"/>
          <a:ext cx="11449272" cy="6008624"/>
        </p:xfrm>
        <a:graphic>
          <a:graphicData uri="http://schemas.openxmlformats.org/drawingml/2006/table">
            <a:tbl>
              <a:tblPr/>
              <a:tblGrid>
                <a:gridCol w="4078803">
                  <a:extLst>
                    <a:ext uri="{9D8B030D-6E8A-4147-A177-3AD203B41FA5}">
                      <a16:colId xmlns:a16="http://schemas.microsoft.com/office/drawing/2014/main" val="20000"/>
                    </a:ext>
                  </a:extLst>
                </a:gridCol>
                <a:gridCol w="4333231">
                  <a:extLst>
                    <a:ext uri="{9D8B030D-6E8A-4147-A177-3AD203B41FA5}">
                      <a16:colId xmlns:a16="http://schemas.microsoft.com/office/drawing/2014/main" val="20001"/>
                    </a:ext>
                  </a:extLst>
                </a:gridCol>
                <a:gridCol w="3037238">
                  <a:extLst>
                    <a:ext uri="{9D8B030D-6E8A-4147-A177-3AD203B41FA5}">
                      <a16:colId xmlns:a16="http://schemas.microsoft.com/office/drawing/2014/main" val="20002"/>
                    </a:ext>
                  </a:extLst>
                </a:gridCol>
              </a:tblGrid>
              <a:tr h="6008624">
                <a:tc>
                  <a:txBody>
                    <a:bodyPr/>
                    <a:lstStyle/>
                    <a:p>
                      <a:pPr marL="0" marR="0" lvl="0" indent="0" algn="just" defTabSz="914400" rtl="0" eaLnBrk="1" fontAlgn="base" latinLnBrk="0" hangingPunct="1">
                        <a:lnSpc>
                          <a:spcPct val="100000"/>
                        </a:lnSpc>
                        <a:spcBef>
                          <a:spcPct val="20000"/>
                        </a:spcBef>
                        <a:spcAft>
                          <a:spcPct val="0"/>
                        </a:spcAft>
                        <a:buClrTx/>
                        <a:buSzTx/>
                        <a:buFontTx/>
                        <a:buNone/>
                        <a:tabLst/>
                      </a:pPr>
                      <a:r>
                        <a:rPr kumimoji="0" lang="fr-FR" sz="3700" b="0" i="0" u="none" strike="noStrike" cap="none" normalizeH="0" baseline="0" dirty="0" err="1">
                          <a:ln>
                            <a:noFill/>
                          </a:ln>
                          <a:solidFill>
                            <a:schemeClr val="tx1"/>
                          </a:solidFill>
                          <a:effectLst/>
                          <a:latin typeface="Coptic1" pitchFamily="2" charset="0"/>
                          <a:cs typeface="Arial" charset="0"/>
                        </a:rPr>
                        <a:t>etounavonf</a:t>
                      </a:r>
                      <a:r>
                        <a:rPr kumimoji="0" lang="fr-FR" sz="3700" b="0" i="0" u="none" strike="noStrike" cap="none" normalizeH="0" baseline="0" dirty="0">
                          <a:ln>
                            <a:noFill/>
                          </a:ln>
                          <a:solidFill>
                            <a:schemeClr val="tx1"/>
                          </a:solidFill>
                          <a:effectLst/>
                          <a:latin typeface="Coptic1" pitchFamily="2" charset="0"/>
                          <a:cs typeface="Arial" charset="0"/>
                        </a:rPr>
                        <a:t> </a:t>
                      </a:r>
                      <a:r>
                        <a:rPr kumimoji="0" lang="fr-FR" sz="3700" b="0" i="0" u="none" strike="noStrike" cap="none" normalizeH="0" baseline="0" dirty="0" err="1">
                          <a:ln>
                            <a:noFill/>
                          </a:ln>
                          <a:solidFill>
                            <a:schemeClr val="tx1"/>
                          </a:solidFill>
                          <a:effectLst/>
                          <a:latin typeface="Coptic1" pitchFamily="2" charset="0"/>
                          <a:cs typeface="Arial" charset="0"/>
                        </a:rPr>
                        <a:t>e~bol</a:t>
                      </a:r>
                      <a:r>
                        <a:rPr kumimoji="0" lang="fr-FR" sz="3700" b="0" i="0" u="none" strike="noStrike" cap="none" normalizeH="0" baseline="0" dirty="0">
                          <a:ln>
                            <a:noFill/>
                          </a:ln>
                          <a:solidFill>
                            <a:schemeClr val="tx1"/>
                          </a:solidFill>
                          <a:effectLst/>
                          <a:latin typeface="Coptic1" pitchFamily="2" charset="0"/>
                          <a:cs typeface="Arial" charset="0"/>
                        </a:rPr>
                        <a:t> </a:t>
                      </a:r>
                      <a:r>
                        <a:rPr kumimoji="0" lang="fr-FR" sz="3700" b="0" i="0" u="none" strike="noStrike" cap="none" normalizeH="0" baseline="0" dirty="0" err="1">
                          <a:ln>
                            <a:noFill/>
                          </a:ln>
                          <a:solidFill>
                            <a:schemeClr val="tx1"/>
                          </a:solidFill>
                          <a:effectLst/>
                          <a:latin typeface="Coptic1" pitchFamily="2" charset="0"/>
                          <a:cs typeface="Arial" charset="0"/>
                        </a:rPr>
                        <a:t>e~jen</a:t>
                      </a:r>
                      <a:r>
                        <a:rPr kumimoji="0" lang="fr-FR" sz="3700" b="0" i="0" u="none" strike="noStrike" cap="none" normalizeH="0" baseline="0" dirty="0">
                          <a:ln>
                            <a:noFill/>
                          </a:ln>
                          <a:solidFill>
                            <a:schemeClr val="tx1"/>
                          </a:solidFill>
                          <a:effectLst/>
                          <a:latin typeface="Coptic1" pitchFamily="2" charset="0"/>
                          <a:cs typeface="Arial" charset="0"/>
                        </a:rPr>
                        <a:t> y/</a:t>
                      </a:r>
                      <a:r>
                        <a:rPr kumimoji="0" lang="fr-FR" sz="3700" b="0" i="0" u="none" strike="noStrike" cap="none" normalizeH="0" baseline="0" dirty="0" err="1">
                          <a:ln>
                            <a:noFill/>
                          </a:ln>
                          <a:solidFill>
                            <a:schemeClr val="tx1"/>
                          </a:solidFill>
                          <a:effectLst/>
                          <a:latin typeface="Coptic1" pitchFamily="2" charset="0"/>
                          <a:cs typeface="Arial" charset="0"/>
                        </a:rPr>
                        <a:t>nou</a:t>
                      </a:r>
                      <a:r>
                        <a:rPr kumimoji="0" lang="fr-FR" sz="3700" b="0" i="0" u="none" strike="noStrike" cap="none" normalizeH="0" baseline="0" dirty="0">
                          <a:ln>
                            <a:noFill/>
                          </a:ln>
                          <a:solidFill>
                            <a:schemeClr val="tx1"/>
                          </a:solidFill>
                          <a:effectLst/>
                          <a:latin typeface="Coptic1" pitchFamily="2" charset="0"/>
                          <a:cs typeface="Arial" charset="0"/>
                        </a:rPr>
                        <a:t> nem </a:t>
                      </a:r>
                      <a:r>
                        <a:rPr kumimoji="0" lang="fr-FR" sz="3700" b="0" i="0" u="none" strike="noStrike" cap="none" normalizeH="0" baseline="0" dirty="0" err="1">
                          <a:ln>
                            <a:noFill/>
                          </a:ln>
                          <a:solidFill>
                            <a:schemeClr val="tx1"/>
                          </a:solidFill>
                          <a:effectLst/>
                          <a:latin typeface="Coptic1" pitchFamily="2" charset="0"/>
                          <a:cs typeface="Arial" charset="0"/>
                        </a:rPr>
                        <a:t>hankem</a:t>
                      </a:r>
                      <a:r>
                        <a:rPr kumimoji="0" lang="fr-FR" sz="3700" b="0" i="0" u="none" strike="noStrike" cap="none" normalizeH="0" baseline="0" dirty="0">
                          <a:ln>
                            <a:noFill/>
                          </a:ln>
                          <a:solidFill>
                            <a:schemeClr val="tx1"/>
                          </a:solidFill>
                          <a:effectLst/>
                          <a:latin typeface="Coptic1" pitchFamily="2" charset="0"/>
                          <a:cs typeface="Arial" charset="0"/>
                        </a:rPr>
                        <a:t>/s: </a:t>
                      </a:r>
                      <a:r>
                        <a:rPr kumimoji="0" lang="fr-FR" sz="3700" b="0" i="0" u="none" strike="noStrike" cap="none" normalizeH="0" baseline="0" dirty="0" err="1">
                          <a:ln>
                            <a:noFill/>
                          </a:ln>
                          <a:solidFill>
                            <a:schemeClr val="tx1"/>
                          </a:solidFill>
                          <a:effectLst/>
                          <a:latin typeface="Coptic1" pitchFamily="2" charset="0"/>
                          <a:cs typeface="Arial" charset="0"/>
                        </a:rPr>
                        <a:t>n~cet</a:t>
                      </a:r>
                      <a:r>
                        <a:rPr kumimoji="0" lang="fr-FR" sz="3700" b="0" i="0" u="none" strike="noStrike" cap="none" normalizeH="0" baseline="0" dirty="0">
                          <a:ln>
                            <a:noFill/>
                          </a:ln>
                          <a:solidFill>
                            <a:schemeClr val="tx1"/>
                          </a:solidFill>
                          <a:effectLst/>
                          <a:latin typeface="Coptic1" pitchFamily="2" charset="0"/>
                          <a:cs typeface="Arial" charset="0"/>
                        </a:rPr>
                        <a:t>/if </a:t>
                      </a:r>
                      <a:r>
                        <a:rPr kumimoji="0" lang="fr-FR" sz="3700" b="0" i="0" u="none" strike="noStrike" cap="none" normalizeH="0" baseline="0" dirty="0" err="1">
                          <a:ln>
                            <a:noFill/>
                          </a:ln>
                          <a:solidFill>
                            <a:schemeClr val="tx1"/>
                          </a:solidFill>
                          <a:effectLst/>
                          <a:latin typeface="Coptic1" pitchFamily="2" charset="0"/>
                          <a:cs typeface="Arial" charset="0"/>
                        </a:rPr>
                        <a:t>e~p</a:t>
                      </a:r>
                      <a:r>
                        <a:rPr kumimoji="0" lang="fr-FR" sz="3700" b="0" i="0" u="none" strike="noStrike" cap="none" normalizeH="0" baseline="0" dirty="0">
                          <a:ln>
                            <a:noFill/>
                          </a:ln>
                          <a:solidFill>
                            <a:schemeClr val="tx1"/>
                          </a:solidFill>
                          <a:effectLst/>
                          <a:latin typeface="Coptic1" pitchFamily="2" charset="0"/>
                          <a:cs typeface="Arial" charset="0"/>
                        </a:rPr>
                        <a:t>~,w </a:t>
                      </a:r>
                      <a:r>
                        <a:rPr kumimoji="0" lang="fr-FR" sz="3700" b="0" i="0" u="none" strike="noStrike" cap="none" normalizeH="0" baseline="0" dirty="0" err="1">
                          <a:ln>
                            <a:noFill/>
                          </a:ln>
                          <a:solidFill>
                            <a:schemeClr val="tx1"/>
                          </a:solidFill>
                          <a:effectLst/>
                          <a:latin typeface="Coptic1" pitchFamily="2" charset="0"/>
                          <a:cs typeface="Arial" charset="0"/>
                        </a:rPr>
                        <a:t>e~bol</a:t>
                      </a:r>
                      <a:r>
                        <a:rPr kumimoji="0" lang="fr-FR" sz="3700" b="0" i="0" u="none" strike="noStrike" cap="none" normalizeH="0" baseline="0" dirty="0">
                          <a:ln>
                            <a:noFill/>
                          </a:ln>
                          <a:solidFill>
                            <a:schemeClr val="tx1"/>
                          </a:solidFill>
                          <a:effectLst/>
                          <a:latin typeface="Coptic1" pitchFamily="2" charset="0"/>
                          <a:cs typeface="Arial" charset="0"/>
                        </a:rPr>
                        <a:t> </a:t>
                      </a:r>
                      <a:r>
                        <a:rPr kumimoji="0" lang="fr-FR" sz="3700" b="0" i="0" u="none" strike="noStrike" cap="none" normalizeH="0" baseline="0" dirty="0" err="1">
                          <a:ln>
                            <a:noFill/>
                          </a:ln>
                          <a:solidFill>
                            <a:schemeClr val="tx1"/>
                          </a:solidFill>
                          <a:effectLst/>
                          <a:latin typeface="Coptic1" pitchFamily="2" charset="0"/>
                          <a:cs typeface="Arial" charset="0"/>
                        </a:rPr>
                        <a:t>n~te</a:t>
                      </a:r>
                      <a:r>
                        <a:rPr kumimoji="0" lang="fr-FR" sz="3700" b="0" i="0" u="none" strike="noStrike" cap="none" normalizeH="0" baseline="0" dirty="0">
                          <a:ln>
                            <a:noFill/>
                          </a:ln>
                          <a:solidFill>
                            <a:schemeClr val="tx1"/>
                          </a:solidFill>
                          <a:effectLst/>
                          <a:latin typeface="Coptic1" pitchFamily="2" charset="0"/>
                          <a:cs typeface="Arial" charset="0"/>
                        </a:rPr>
                        <a:t> </a:t>
                      </a:r>
                      <a:r>
                        <a:rPr kumimoji="0" lang="fr-FR" sz="3700" b="0" i="0" u="none" strike="noStrike" cap="none" normalizeH="0" baseline="0" dirty="0" err="1">
                          <a:ln>
                            <a:noFill/>
                          </a:ln>
                          <a:solidFill>
                            <a:schemeClr val="tx1"/>
                          </a:solidFill>
                          <a:effectLst/>
                          <a:latin typeface="Coptic1" pitchFamily="2" charset="0"/>
                          <a:cs typeface="Arial" charset="0"/>
                        </a:rPr>
                        <a:t>ninobi</a:t>
                      </a:r>
                      <a:r>
                        <a:rPr kumimoji="0" lang="fr-FR" sz="3700" b="0" i="0" u="none" strike="noStrike" cap="none" normalizeH="0" baseline="0" dirty="0">
                          <a:ln>
                            <a:noFill/>
                          </a:ln>
                          <a:solidFill>
                            <a:schemeClr val="tx1"/>
                          </a:solidFill>
                          <a:effectLst/>
                          <a:latin typeface="Coptic1" pitchFamily="2" charset="0"/>
                          <a:cs typeface="Arial" charset="0"/>
                        </a:rPr>
                        <a:t>: Vai </a:t>
                      </a:r>
                      <a:r>
                        <a:rPr kumimoji="0" lang="fr-FR" sz="3700" b="0" i="0" u="none" strike="noStrike" cap="none" normalizeH="0" baseline="0" dirty="0" err="1">
                          <a:ln>
                            <a:noFill/>
                          </a:ln>
                          <a:solidFill>
                            <a:schemeClr val="tx1"/>
                          </a:solidFill>
                          <a:effectLst/>
                          <a:latin typeface="Coptic1" pitchFamily="2" charset="0"/>
                          <a:cs typeface="Arial" charset="0"/>
                        </a:rPr>
                        <a:t>a~ritf</a:t>
                      </a:r>
                      <a:r>
                        <a:rPr kumimoji="0" lang="fr-FR" sz="3700" b="0" i="0" u="none" strike="noStrike" cap="none" normalizeH="0" baseline="0" dirty="0">
                          <a:ln>
                            <a:noFill/>
                          </a:ln>
                          <a:solidFill>
                            <a:schemeClr val="tx1"/>
                          </a:solidFill>
                          <a:effectLst/>
                          <a:latin typeface="Coptic1" pitchFamily="2" charset="0"/>
                          <a:cs typeface="Arial" charset="0"/>
                        </a:rPr>
                        <a:t> </a:t>
                      </a:r>
                      <a:r>
                        <a:rPr kumimoji="0" lang="fr-FR" sz="3700" b="0" i="0" u="none" strike="noStrike" cap="none" normalizeH="0" baseline="0" dirty="0" err="1">
                          <a:ln>
                            <a:noFill/>
                          </a:ln>
                          <a:solidFill>
                            <a:schemeClr val="tx1"/>
                          </a:solidFill>
                          <a:effectLst/>
                          <a:latin typeface="Coptic1" pitchFamily="2" charset="0"/>
                          <a:cs typeface="Arial" charset="0"/>
                        </a:rPr>
                        <a:t>e~paerv~meui</a:t>
                      </a:r>
                      <a:r>
                        <a:rPr kumimoji="0" lang="fr-FR" sz="3700" b="0" i="0" u="none" strike="noStrike" cap="none" normalizeH="0" baseline="0" dirty="0">
                          <a:ln>
                            <a:noFill/>
                          </a:ln>
                          <a:solidFill>
                            <a:schemeClr val="tx1"/>
                          </a:solidFill>
                          <a:effectLst/>
                          <a:latin typeface="Coptic1" pitchFamily="2" charset="0"/>
                          <a:cs typeface="Arial" charset="0"/>
                        </a:rPr>
                        <a:t>.</a:t>
                      </a:r>
                      <a:endParaRPr kumimoji="0" lang="ar-EG" sz="3700" b="0" i="0" u="none" strike="noStrike" cap="none" normalizeH="0" baseline="0" dirty="0">
                        <a:ln>
                          <a:noFill/>
                        </a:ln>
                        <a:solidFill>
                          <a:schemeClr val="tx1"/>
                        </a:solidFill>
                        <a:effectLst/>
                        <a:latin typeface="Coptic1" pitchFamily="2" charset="0"/>
                        <a:cs typeface="Arial" charset="0"/>
                      </a:endParaRPr>
                    </a:p>
                    <a:p>
                      <a:pPr marL="0" marR="0" lvl="0" indent="0" algn="just" defTabSz="914400" rtl="0" eaLnBrk="1" fontAlgn="base" latinLnBrk="0" hangingPunct="1">
                        <a:lnSpc>
                          <a:spcPct val="100000"/>
                        </a:lnSpc>
                        <a:spcBef>
                          <a:spcPct val="20000"/>
                        </a:spcBef>
                        <a:spcAft>
                          <a:spcPct val="0"/>
                        </a:spcAft>
                        <a:buClrTx/>
                        <a:buSzTx/>
                        <a:buFontTx/>
                        <a:buNone/>
                        <a:tabLst/>
                      </a:pPr>
                      <a:r>
                        <a:rPr kumimoji="0" lang="en-US" sz="3700" b="0" i="0" u="sng" strike="noStrike" cap="none" normalizeH="0" baseline="0" dirty="0" err="1">
                          <a:ln>
                            <a:noFill/>
                          </a:ln>
                          <a:solidFill>
                            <a:schemeClr val="tx1"/>
                          </a:solidFill>
                          <a:effectLst/>
                          <a:latin typeface="Coptic1" pitchFamily="2" charset="0"/>
                          <a:cs typeface="Arial" charset="0"/>
                        </a:rPr>
                        <a:t>Pilaoc</a:t>
                      </a:r>
                      <a:r>
                        <a:rPr kumimoji="0" lang="en-US" sz="3700" b="0" i="0" u="sng" strike="noStrike" cap="none" normalizeH="0" baseline="0" dirty="0">
                          <a:ln>
                            <a:noFill/>
                          </a:ln>
                          <a:solidFill>
                            <a:schemeClr val="tx1"/>
                          </a:solidFill>
                          <a:effectLst/>
                          <a:latin typeface="Coptic1" pitchFamily="2" charset="0"/>
                          <a:cs typeface="Arial" charset="0"/>
                        </a:rPr>
                        <a:t>:</a:t>
                      </a:r>
                    </a:p>
                    <a:p>
                      <a:pPr marL="0" marR="0" lvl="0" indent="0" algn="just" defTabSz="914400" rtl="0" eaLnBrk="1" fontAlgn="base" latinLnBrk="0" hangingPunct="1">
                        <a:lnSpc>
                          <a:spcPct val="100000"/>
                        </a:lnSpc>
                        <a:spcBef>
                          <a:spcPct val="20000"/>
                        </a:spcBef>
                        <a:spcAft>
                          <a:spcPct val="0"/>
                        </a:spcAft>
                        <a:buClrTx/>
                        <a:buSzTx/>
                        <a:buFontTx/>
                        <a:buNone/>
                        <a:tabLst/>
                      </a:pPr>
                      <a:r>
                        <a:rPr kumimoji="0" lang="en-US" sz="3700" b="0" i="0" u="none" strike="noStrike" cap="none" normalizeH="0" baseline="0" dirty="0" err="1">
                          <a:ln>
                            <a:noFill/>
                          </a:ln>
                          <a:solidFill>
                            <a:schemeClr val="tx1"/>
                          </a:solidFill>
                          <a:effectLst/>
                          <a:latin typeface="Coptic1" pitchFamily="2" charset="0"/>
                          <a:cs typeface="Arial" charset="0"/>
                        </a:rPr>
                        <a:t>Vai</a:t>
                      </a:r>
                      <a:r>
                        <a:rPr kumimoji="0" lang="en-US" sz="3700" b="0" i="0" u="none" strike="noStrike" cap="none" normalizeH="0" baseline="0" dirty="0">
                          <a:ln>
                            <a:noFill/>
                          </a:ln>
                          <a:solidFill>
                            <a:schemeClr val="tx1"/>
                          </a:solidFill>
                          <a:effectLst/>
                          <a:latin typeface="Coptic1" pitchFamily="2" charset="0"/>
                          <a:cs typeface="Arial" charset="0"/>
                        </a:rPr>
                        <a:t> on </a:t>
                      </a:r>
                      <a:r>
                        <a:rPr kumimoji="0" lang="en-US" sz="3700" b="0" i="0" u="none" strike="noStrike" cap="none" normalizeH="0" baseline="0" dirty="0" err="1">
                          <a:ln>
                            <a:noFill/>
                          </a:ln>
                          <a:solidFill>
                            <a:schemeClr val="tx1"/>
                          </a:solidFill>
                          <a:effectLst/>
                          <a:latin typeface="Coptic1" pitchFamily="2" charset="0"/>
                          <a:cs typeface="Arial" charset="0"/>
                        </a:rPr>
                        <a:t>pe</a:t>
                      </a:r>
                      <a:r>
                        <a:rPr kumimoji="0" lang="en-US" sz="3700" b="0" i="0" u="none" strike="noStrike" cap="none" normalizeH="0" baseline="0" dirty="0">
                          <a:ln>
                            <a:noFill/>
                          </a:ln>
                          <a:solidFill>
                            <a:schemeClr val="tx1"/>
                          </a:solidFill>
                          <a:effectLst/>
                          <a:latin typeface="Coptic1" pitchFamily="2" charset="0"/>
                          <a:cs typeface="Arial" charset="0"/>
                        </a:rPr>
                        <a:t> </a:t>
                      </a:r>
                      <a:r>
                        <a:rPr kumimoji="0" lang="en-US" sz="3700" b="0" i="0" u="none" strike="noStrike" cap="none" normalizeH="0" baseline="0" dirty="0" err="1">
                          <a:ln>
                            <a:noFill/>
                          </a:ln>
                          <a:solidFill>
                            <a:schemeClr val="tx1"/>
                          </a:solidFill>
                          <a:effectLst/>
                          <a:latin typeface="Coptic1" pitchFamily="2" charset="0"/>
                          <a:cs typeface="Arial" charset="0"/>
                        </a:rPr>
                        <a:t>qen</a:t>
                      </a:r>
                      <a:r>
                        <a:rPr kumimoji="0" lang="en-US" sz="3700" b="0" i="0" u="none" strike="noStrike" cap="none" normalizeH="0" baseline="0" dirty="0">
                          <a:ln>
                            <a:noFill/>
                          </a:ln>
                          <a:solidFill>
                            <a:schemeClr val="tx1"/>
                          </a:solidFill>
                          <a:effectLst/>
                          <a:latin typeface="Coptic1" pitchFamily="2" charset="0"/>
                          <a:cs typeface="Arial" charset="0"/>
                        </a:rPr>
                        <a:t> </a:t>
                      </a:r>
                      <a:r>
                        <a:rPr kumimoji="0" lang="en-US" sz="3700" b="0" i="0" u="none" strike="noStrike" cap="none" normalizeH="0" baseline="0" dirty="0" err="1">
                          <a:ln>
                            <a:noFill/>
                          </a:ln>
                          <a:solidFill>
                            <a:schemeClr val="tx1"/>
                          </a:solidFill>
                          <a:effectLst/>
                          <a:latin typeface="Coptic1" pitchFamily="2" charset="0"/>
                          <a:cs typeface="Arial" charset="0"/>
                        </a:rPr>
                        <a:t>oumeym</a:t>
                      </a:r>
                      <a:r>
                        <a:rPr kumimoji="0" lang="en-US" sz="3700" b="0" i="0" u="none" strike="noStrike" cap="none" normalizeH="0" baseline="0" dirty="0">
                          <a:ln>
                            <a:noFill/>
                          </a:ln>
                          <a:solidFill>
                            <a:schemeClr val="tx1"/>
                          </a:solidFill>
                          <a:effectLst/>
                          <a:latin typeface="Coptic1" pitchFamily="2" charset="0"/>
                          <a:cs typeface="Arial" charset="0"/>
                        </a:rPr>
                        <a:t>/</a:t>
                      </a:r>
                      <a:r>
                        <a:rPr kumimoji="0" lang="en-US" sz="3700" b="0" i="0" u="none" strike="noStrike" cap="none" normalizeH="0" baseline="0" dirty="0" err="1">
                          <a:ln>
                            <a:noFill/>
                          </a:ln>
                          <a:solidFill>
                            <a:schemeClr val="tx1"/>
                          </a:solidFill>
                          <a:effectLst/>
                          <a:latin typeface="Coptic1" pitchFamily="2" charset="0"/>
                          <a:cs typeface="Arial" charset="0"/>
                        </a:rPr>
                        <a:t>i</a:t>
                      </a:r>
                      <a:r>
                        <a:rPr kumimoji="0" lang="en-US" sz="3700" b="0" i="0" u="none" strike="noStrike" cap="none" normalizeH="0" baseline="0" dirty="0">
                          <a:ln>
                            <a:noFill/>
                          </a:ln>
                          <a:solidFill>
                            <a:schemeClr val="tx1"/>
                          </a:solidFill>
                          <a:effectLst/>
                          <a:latin typeface="Coptic1" pitchFamily="2" charset="0"/>
                          <a:cs typeface="Arial" charset="0"/>
                        </a:rPr>
                        <a:t>: am/n.</a:t>
                      </a:r>
                    </a:p>
                  </a:txBody>
                  <a:tcPr marL="121920" marR="121920" horzOverflow="overflow">
                    <a:lnL>
                      <a:noFill/>
                    </a:lnL>
                    <a:lnR>
                      <a:noFill/>
                    </a:lnR>
                    <a:lnT cap="flat">
                      <a:noFill/>
                    </a:lnT>
                    <a:lnB cap="flat">
                      <a:noFill/>
                    </a:lnB>
                    <a:lnTlToBr>
                      <a:noFill/>
                    </a:lnTlToBr>
                    <a:lnBlToTr>
                      <a:noFill/>
                    </a:lnBlToTr>
                    <a:noFill/>
                  </a:tcPr>
                </a:tc>
                <a:tc>
                  <a:txBody>
                    <a:bodyPr/>
                    <a:lstStyle/>
                    <a:p>
                      <a:pPr marL="0" marR="0" lvl="0" indent="0" algn="just" defTabSz="914400" rtl="0" eaLnBrk="1" fontAlgn="base" latinLnBrk="0" hangingPunct="1">
                        <a:lnSpc>
                          <a:spcPct val="100000"/>
                        </a:lnSpc>
                        <a:spcBef>
                          <a:spcPct val="20000"/>
                        </a:spcBef>
                        <a:spcAft>
                          <a:spcPct val="0"/>
                        </a:spcAft>
                        <a:buClrTx/>
                        <a:buSzTx/>
                        <a:buFontTx/>
                        <a:buNone/>
                        <a:tabLst/>
                      </a:pPr>
                      <a:r>
                        <a:rPr lang="fr-FR" sz="3700" dirty="0">
                          <a:solidFill>
                            <a:schemeClr val="tx1"/>
                          </a:solidFill>
                        </a:rPr>
                        <a:t>qui est répandu pour vous et pour la multitude en rémission des péchés. Faites ceci en mémoire de moi.</a:t>
                      </a:r>
                    </a:p>
                    <a:p>
                      <a:pPr marL="0" marR="0" lvl="0" indent="0" algn="just" defTabSz="914400" rtl="0" eaLnBrk="1" fontAlgn="base" latinLnBrk="0" hangingPunct="1">
                        <a:lnSpc>
                          <a:spcPct val="100000"/>
                        </a:lnSpc>
                        <a:spcBef>
                          <a:spcPct val="20000"/>
                        </a:spcBef>
                        <a:spcAft>
                          <a:spcPct val="0"/>
                        </a:spcAft>
                        <a:buClrTx/>
                        <a:buSzTx/>
                        <a:buFontTx/>
                        <a:buNone/>
                        <a:tabLst/>
                      </a:pPr>
                      <a:r>
                        <a:rPr lang="fr-FR" sz="3700" dirty="0">
                          <a:solidFill>
                            <a:schemeClr val="tx1"/>
                          </a:solidFill>
                        </a:rPr>
                        <a:t> </a:t>
                      </a:r>
                      <a:endParaRPr kumimoji="0" lang="fr-CA" sz="3200" b="0" i="0" u="sng" strike="noStrike" cap="none" normalizeH="0" baseline="0" dirty="0">
                        <a:ln>
                          <a:noFill/>
                        </a:ln>
                        <a:solidFill>
                          <a:schemeClr val="tx1"/>
                        </a:solidFill>
                        <a:effectLst/>
                        <a:latin typeface="Arial" charset="0"/>
                        <a:cs typeface="Arial" charset="0"/>
                      </a:endParaRPr>
                    </a:p>
                    <a:p>
                      <a:pPr marL="0" marR="0" lvl="0" indent="0" algn="just" defTabSz="914400" rtl="0" eaLnBrk="1" fontAlgn="base" latinLnBrk="0" hangingPunct="1">
                        <a:lnSpc>
                          <a:spcPct val="100000"/>
                        </a:lnSpc>
                        <a:spcBef>
                          <a:spcPct val="20000"/>
                        </a:spcBef>
                        <a:spcAft>
                          <a:spcPct val="0"/>
                        </a:spcAft>
                        <a:buClrTx/>
                        <a:buSzTx/>
                        <a:buFontTx/>
                        <a:buNone/>
                        <a:tabLst/>
                      </a:pPr>
                      <a:r>
                        <a:rPr kumimoji="0" lang="fr-CA" sz="2800" b="0" i="0" u="sng" strike="noStrike" cap="none" normalizeH="0" baseline="0" dirty="0">
                          <a:ln>
                            <a:noFill/>
                          </a:ln>
                          <a:solidFill>
                            <a:schemeClr val="tx1"/>
                          </a:solidFill>
                          <a:effectLst/>
                          <a:latin typeface="Arial" charset="0"/>
                          <a:cs typeface="Arial" charset="0"/>
                        </a:rPr>
                        <a:t>L</a:t>
                      </a:r>
                      <a:r>
                        <a:rPr kumimoji="0" lang="fr-CA" sz="2800" b="0" i="0" u="sng" strike="noStrike" cap="none" normalizeH="0" baseline="0" dirty="0">
                          <a:ln>
                            <a:noFill/>
                          </a:ln>
                          <a:solidFill>
                            <a:schemeClr val="tx1"/>
                          </a:solidFill>
                          <a:effectLst/>
                          <a:latin typeface="Times New Roman"/>
                          <a:cs typeface="Arial" charset="0"/>
                        </a:rPr>
                        <a:t>’</a:t>
                      </a:r>
                      <a:r>
                        <a:rPr kumimoji="0" lang="fr-CA" sz="2800" b="0" i="0" u="sng" strike="noStrike" cap="none" normalizeH="0" baseline="0" dirty="0">
                          <a:ln>
                            <a:noFill/>
                          </a:ln>
                          <a:solidFill>
                            <a:schemeClr val="tx1"/>
                          </a:solidFill>
                          <a:effectLst/>
                          <a:latin typeface="Arial" charset="0"/>
                          <a:cs typeface="Arial" charset="0"/>
                        </a:rPr>
                        <a:t>Assemblée:</a:t>
                      </a:r>
                    </a:p>
                    <a:p>
                      <a:pPr marL="0" marR="0" lvl="0" indent="0" algn="just" defTabSz="914400" rtl="0" eaLnBrk="1" fontAlgn="base" latinLnBrk="0" hangingPunct="1">
                        <a:lnSpc>
                          <a:spcPct val="100000"/>
                        </a:lnSpc>
                        <a:spcBef>
                          <a:spcPct val="20000"/>
                        </a:spcBef>
                        <a:spcAft>
                          <a:spcPct val="0"/>
                        </a:spcAft>
                        <a:buClrTx/>
                        <a:buSzTx/>
                        <a:buFontTx/>
                        <a:buNone/>
                        <a:tabLst/>
                      </a:pPr>
                      <a:r>
                        <a:rPr kumimoji="0" lang="fr-CA" sz="3700" b="0" i="0" u="none" strike="noStrike" cap="none" normalizeH="0" baseline="0" dirty="0">
                          <a:ln>
                            <a:noFill/>
                          </a:ln>
                          <a:solidFill>
                            <a:schemeClr val="tx1"/>
                          </a:solidFill>
                          <a:effectLst/>
                          <a:latin typeface="Arial" charset="0"/>
                          <a:cs typeface="Arial" charset="0"/>
                        </a:rPr>
                        <a:t>Ceci est aussi en vérité.  Amen</a:t>
                      </a:r>
                      <a:r>
                        <a:rPr kumimoji="0" lang="en-US" sz="3700" b="0" i="0" u="none" strike="noStrike" cap="none" normalizeH="0" baseline="0" dirty="0">
                          <a:ln>
                            <a:noFill/>
                          </a:ln>
                          <a:solidFill>
                            <a:schemeClr val="tx1"/>
                          </a:solidFill>
                          <a:effectLst/>
                          <a:latin typeface="Arial" charset="0"/>
                          <a:cs typeface="Arial" charset="0"/>
                        </a:rPr>
                        <a:t>.</a:t>
                      </a:r>
                    </a:p>
                  </a:txBody>
                  <a:tcPr marL="121920" marR="121920" horzOverflow="overflow">
                    <a:lnL>
                      <a:noFill/>
                    </a:lnL>
                    <a:lnR>
                      <a:noFill/>
                    </a:lnR>
                    <a:lnT cap="flat">
                      <a:noFill/>
                    </a:lnT>
                    <a:lnB cap="flat">
                      <a:noFill/>
                    </a:lnB>
                    <a:lnTlToBr>
                      <a:noFill/>
                    </a:lnTlToBr>
                    <a:lnBlToTr>
                      <a:noFill/>
                    </a:lnBlToTr>
                    <a:noFill/>
                  </a:tcPr>
                </a:tc>
                <a:tc>
                  <a:txBody>
                    <a:bodyPr/>
                    <a:lstStyle/>
                    <a:p>
                      <a:pPr marL="0" marR="0" lvl="0" indent="0" algn="just" defTabSz="914400" rtl="1" eaLnBrk="1" fontAlgn="base" latinLnBrk="0" hangingPunct="1">
                        <a:lnSpc>
                          <a:spcPct val="100000"/>
                        </a:lnSpc>
                        <a:spcBef>
                          <a:spcPct val="20000"/>
                        </a:spcBef>
                        <a:spcAft>
                          <a:spcPct val="0"/>
                        </a:spcAft>
                        <a:buClrTx/>
                        <a:buSzTx/>
                        <a:buFontTx/>
                        <a:buNone/>
                        <a:tabLst/>
                      </a:pPr>
                      <a:r>
                        <a:rPr kumimoji="0" lang="ar-SA" sz="3700" b="0" i="0" u="none" strike="noStrike" cap="none" normalizeH="0" baseline="0" dirty="0" err="1">
                          <a:ln>
                            <a:noFill/>
                          </a:ln>
                          <a:solidFill>
                            <a:schemeClr val="tx1"/>
                          </a:solidFill>
                          <a:effectLst/>
                          <a:latin typeface="Arial" charset="0"/>
                          <a:cs typeface="Arial" charset="0"/>
                        </a:rPr>
                        <a:t>الذى</a:t>
                      </a:r>
                      <a:r>
                        <a:rPr kumimoji="0" lang="ar-SA" sz="3700" b="0" i="0" u="none" strike="noStrike" cap="none" normalizeH="0" baseline="0" dirty="0">
                          <a:ln>
                            <a:noFill/>
                          </a:ln>
                          <a:solidFill>
                            <a:schemeClr val="tx1"/>
                          </a:solidFill>
                          <a:effectLst/>
                          <a:latin typeface="Arial" charset="0"/>
                          <a:cs typeface="Arial" charset="0"/>
                        </a:rPr>
                        <a:t> يُسفَكُ عنكم وعَن كثيرين يُعطى لمغفرة الخطايا.  هذا اصنعوهُ لذكرى.</a:t>
                      </a:r>
                      <a:endParaRPr kumimoji="0" lang="fr-FR" sz="3700" b="0" i="0" u="none" strike="noStrike" cap="none" normalizeH="0" baseline="0" dirty="0">
                        <a:ln>
                          <a:noFill/>
                        </a:ln>
                        <a:solidFill>
                          <a:schemeClr val="tx1"/>
                        </a:solidFill>
                        <a:effectLst/>
                        <a:latin typeface="Arial" charset="0"/>
                        <a:cs typeface="Arial" charset="0"/>
                      </a:endParaRPr>
                    </a:p>
                    <a:p>
                      <a:pPr marL="0" marR="0" lvl="0" indent="0" algn="just" defTabSz="914400" rtl="1" eaLnBrk="1" fontAlgn="base" latinLnBrk="0" hangingPunct="1">
                        <a:lnSpc>
                          <a:spcPct val="100000"/>
                        </a:lnSpc>
                        <a:spcBef>
                          <a:spcPct val="20000"/>
                        </a:spcBef>
                        <a:spcAft>
                          <a:spcPct val="0"/>
                        </a:spcAft>
                        <a:buClrTx/>
                        <a:buSzTx/>
                        <a:buFontTx/>
                        <a:buNone/>
                        <a:tabLst/>
                      </a:pPr>
                      <a:endParaRPr kumimoji="0" lang="fr-FR" sz="3200" b="0" i="0" u="none" strike="noStrike" cap="none" normalizeH="0" baseline="0" dirty="0">
                        <a:ln>
                          <a:noFill/>
                        </a:ln>
                        <a:solidFill>
                          <a:schemeClr val="tx1"/>
                        </a:solidFill>
                        <a:effectLst/>
                        <a:latin typeface="Arial" charset="0"/>
                        <a:cs typeface="Arial" charset="0"/>
                      </a:endParaRPr>
                    </a:p>
                    <a:p>
                      <a:pPr marL="0" marR="0" lvl="0" indent="0" algn="just" defTabSz="914400" rtl="1" eaLnBrk="1" fontAlgn="base" latinLnBrk="0" hangingPunct="1">
                        <a:lnSpc>
                          <a:spcPct val="100000"/>
                        </a:lnSpc>
                        <a:spcBef>
                          <a:spcPct val="20000"/>
                        </a:spcBef>
                        <a:spcAft>
                          <a:spcPct val="0"/>
                        </a:spcAft>
                        <a:buClrTx/>
                        <a:buSzTx/>
                        <a:buFontTx/>
                        <a:buNone/>
                        <a:tabLst/>
                      </a:pPr>
                      <a:endParaRPr kumimoji="0" lang="ar-EG" sz="3700" b="0" i="0" u="none" strike="noStrike" cap="none" normalizeH="0" baseline="0" dirty="0">
                        <a:ln>
                          <a:noFill/>
                        </a:ln>
                        <a:solidFill>
                          <a:schemeClr val="tx1"/>
                        </a:solidFill>
                        <a:effectLst/>
                        <a:latin typeface="Arial" charset="0"/>
                        <a:cs typeface="Arial" charset="0"/>
                      </a:endParaRPr>
                    </a:p>
                    <a:p>
                      <a:pPr marL="0" marR="0" lvl="0" indent="0" algn="just" defTabSz="914400" rtl="1" eaLnBrk="1" fontAlgn="base" latinLnBrk="0" hangingPunct="1">
                        <a:lnSpc>
                          <a:spcPct val="100000"/>
                        </a:lnSpc>
                        <a:spcBef>
                          <a:spcPct val="20000"/>
                        </a:spcBef>
                        <a:spcAft>
                          <a:spcPct val="0"/>
                        </a:spcAft>
                        <a:buClrTx/>
                        <a:buSzTx/>
                        <a:buFontTx/>
                        <a:buNone/>
                        <a:tabLst/>
                      </a:pPr>
                      <a:r>
                        <a:rPr kumimoji="0" lang="ar-SA" sz="2800" b="0" i="0" u="sng" strike="noStrike" cap="none" normalizeH="0" baseline="0" dirty="0">
                          <a:ln>
                            <a:noFill/>
                          </a:ln>
                          <a:solidFill>
                            <a:schemeClr val="tx1"/>
                          </a:solidFill>
                          <a:effectLst/>
                          <a:latin typeface="Arial" charset="0"/>
                          <a:cs typeface="Arial" charset="0"/>
                        </a:rPr>
                        <a:t>الشعب:</a:t>
                      </a:r>
                      <a:endParaRPr kumimoji="0" lang="ar-EG" sz="2800" b="0" i="0" u="sng" strike="noStrike" cap="none" normalizeH="0" baseline="0" dirty="0">
                        <a:ln>
                          <a:noFill/>
                        </a:ln>
                        <a:solidFill>
                          <a:schemeClr val="tx1"/>
                        </a:solidFill>
                        <a:effectLst/>
                        <a:latin typeface="Arial" charset="0"/>
                        <a:cs typeface="Arial" charset="0"/>
                      </a:endParaRPr>
                    </a:p>
                    <a:p>
                      <a:pPr marL="0" marR="0" lvl="0" indent="0" algn="just" defTabSz="914400" rtl="1" eaLnBrk="1" fontAlgn="base" latinLnBrk="0" hangingPunct="1">
                        <a:lnSpc>
                          <a:spcPct val="100000"/>
                        </a:lnSpc>
                        <a:spcBef>
                          <a:spcPct val="20000"/>
                        </a:spcBef>
                        <a:spcAft>
                          <a:spcPct val="0"/>
                        </a:spcAft>
                        <a:buClrTx/>
                        <a:buSzTx/>
                        <a:buFontTx/>
                        <a:buNone/>
                        <a:tabLst/>
                      </a:pPr>
                      <a:r>
                        <a:rPr kumimoji="0" lang="ar-SA" sz="3700" b="0" i="0" u="none" strike="noStrike" cap="none" normalizeH="0" baseline="0" dirty="0">
                          <a:ln>
                            <a:noFill/>
                          </a:ln>
                          <a:solidFill>
                            <a:schemeClr val="tx1"/>
                          </a:solidFill>
                          <a:effectLst/>
                          <a:latin typeface="Arial" charset="0"/>
                          <a:cs typeface="Arial" charset="0"/>
                        </a:rPr>
                        <a:t>هذا هو </a:t>
                      </a:r>
                      <a:r>
                        <a:rPr kumimoji="0" lang="ar-EG" sz="3700" b="0" i="0" u="none" strike="noStrike" cap="none" normalizeH="0" baseline="0" dirty="0">
                          <a:ln>
                            <a:noFill/>
                          </a:ln>
                          <a:solidFill>
                            <a:schemeClr val="tx1"/>
                          </a:solidFill>
                          <a:effectLst/>
                          <a:latin typeface="Arial" charset="0"/>
                          <a:cs typeface="Arial" charset="0"/>
                        </a:rPr>
                        <a:t>أيضاً </a:t>
                      </a:r>
                      <a:r>
                        <a:rPr kumimoji="0" lang="ar-SA" sz="3700" b="0" i="0" u="none" strike="noStrike" cap="none" normalizeH="0" baseline="0" dirty="0">
                          <a:ln>
                            <a:noFill/>
                          </a:ln>
                          <a:solidFill>
                            <a:schemeClr val="tx1"/>
                          </a:solidFill>
                          <a:effectLst/>
                          <a:latin typeface="Arial" charset="0"/>
                          <a:cs typeface="Arial" charset="0"/>
                        </a:rPr>
                        <a:t>بالحقيقةِ آمين</a:t>
                      </a:r>
                      <a:r>
                        <a:rPr kumimoji="0" lang="en-CA" sz="3700" b="0" i="0" u="none" strike="noStrike" cap="none" normalizeH="0" baseline="0" dirty="0">
                          <a:ln>
                            <a:noFill/>
                          </a:ln>
                          <a:solidFill>
                            <a:schemeClr val="tx1"/>
                          </a:solidFill>
                          <a:effectLst/>
                          <a:latin typeface="Arial" charset="0"/>
                          <a:cs typeface="Arial" charset="0"/>
                        </a:rPr>
                        <a:t>.</a:t>
                      </a:r>
                      <a:r>
                        <a:rPr kumimoji="0" lang="en-US" sz="3700" b="0" i="0" u="none" strike="noStrike" cap="none" normalizeH="0" baseline="0" dirty="0">
                          <a:ln>
                            <a:noFill/>
                          </a:ln>
                          <a:solidFill>
                            <a:schemeClr val="tx1"/>
                          </a:solidFill>
                          <a:effectLst/>
                          <a:latin typeface="Arial" charset="0"/>
                          <a:cs typeface="Arial" charset="0"/>
                        </a:rPr>
                        <a:t> </a:t>
                      </a:r>
                    </a:p>
                  </a:txBody>
                  <a:tcPr marL="121920" marR="121920" horzOverflow="overflow">
                    <a:lnL>
                      <a:noFill/>
                    </a:lnL>
                    <a:lnR cap="flat">
                      <a:noFill/>
                    </a:lnR>
                    <a:lnT cap="flat">
                      <a:noFill/>
                    </a:lnT>
                    <a:lnB cap="flat">
                      <a:noFill/>
                    </a:lnB>
                    <a:lnTlToBr>
                      <a:noFill/>
                    </a:lnTlToBr>
                    <a:lnBlToTr>
                      <a:noFill/>
                    </a:lnBlToTr>
                    <a:noFill/>
                  </a:tcPr>
                </a:tc>
                <a:extLst>
                  <a:ext uri="{0D108BD9-81ED-4DB2-BD59-A6C34878D82A}">
                    <a16:rowId xmlns:a16="http://schemas.microsoft.com/office/drawing/2014/main" val="10000"/>
                  </a:ext>
                </a:extLst>
              </a:tr>
            </a:tbl>
          </a:graphicData>
        </a:graphic>
      </p:graphicFrame>
    </p:spTree>
  </p:cSld>
  <p:clrMapOvr>
    <a:masterClrMapping/>
  </p:clrMapOvr>
  <p:transition/>
</p:sld>
</file>

<file path=ppt/slides/slide8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1392050" name="Group 50"/>
          <p:cNvGraphicFramePr>
            <a:graphicFrameLocks noGrp="1"/>
          </p:cNvGraphicFramePr>
          <p:nvPr>
            <p:ph/>
            <p:extLst>
              <p:ext uri="{D42A27DB-BD31-4B8C-83A1-F6EECF244321}">
                <p14:modId xmlns:p14="http://schemas.microsoft.com/office/powerpoint/2010/main" val="1062368935"/>
              </p:ext>
            </p:extLst>
          </p:nvPr>
        </p:nvGraphicFramePr>
        <p:xfrm>
          <a:off x="335360" y="404664"/>
          <a:ext cx="11521280" cy="6642608"/>
        </p:xfrm>
        <a:graphic>
          <a:graphicData uri="http://schemas.openxmlformats.org/drawingml/2006/table">
            <a:tbl>
              <a:tblPr/>
              <a:tblGrid>
                <a:gridCol w="4254225">
                  <a:extLst>
                    <a:ext uri="{9D8B030D-6E8A-4147-A177-3AD203B41FA5}">
                      <a16:colId xmlns:a16="http://schemas.microsoft.com/office/drawing/2014/main" val="20000"/>
                    </a:ext>
                  </a:extLst>
                </a:gridCol>
                <a:gridCol w="3993679">
                  <a:extLst>
                    <a:ext uri="{9D8B030D-6E8A-4147-A177-3AD203B41FA5}">
                      <a16:colId xmlns:a16="http://schemas.microsoft.com/office/drawing/2014/main" val="20001"/>
                    </a:ext>
                  </a:extLst>
                </a:gridCol>
                <a:gridCol w="3273376">
                  <a:extLst>
                    <a:ext uri="{9D8B030D-6E8A-4147-A177-3AD203B41FA5}">
                      <a16:colId xmlns:a16="http://schemas.microsoft.com/office/drawing/2014/main" val="20002"/>
                    </a:ext>
                  </a:extLst>
                </a:gridCol>
              </a:tblGrid>
              <a:tr h="6642608">
                <a:tc>
                  <a:txBody>
                    <a:bodyPr/>
                    <a:lstStyle/>
                    <a:p>
                      <a:pPr marL="0" marR="0" lvl="0" indent="0" algn="just" defTabSz="914400" rtl="0" eaLnBrk="1" fontAlgn="base" latinLnBrk="0" hangingPunct="1">
                        <a:lnSpc>
                          <a:spcPct val="100000"/>
                        </a:lnSpc>
                        <a:spcBef>
                          <a:spcPts val="0"/>
                        </a:spcBef>
                        <a:spcAft>
                          <a:spcPct val="0"/>
                        </a:spcAft>
                        <a:buClrTx/>
                        <a:buSzTx/>
                        <a:buFontTx/>
                        <a:buNone/>
                        <a:tabLst/>
                      </a:pPr>
                      <a:r>
                        <a:rPr kumimoji="0" lang="fr-FR" sz="2700" b="0" i="0" u="sng" strike="noStrike" cap="none" normalizeH="0" baseline="0" dirty="0">
                          <a:ln>
                            <a:noFill/>
                          </a:ln>
                          <a:solidFill>
                            <a:schemeClr val="tx1"/>
                          </a:solidFill>
                          <a:effectLst/>
                          <a:latin typeface="Coptic1" pitchFamily="2" charset="0"/>
                          <a:cs typeface="Arial" charset="0"/>
                        </a:rPr>
                        <a:t>Piou/b:</a:t>
                      </a:r>
                      <a:endParaRPr kumimoji="0" lang="ar-EG" sz="2700" b="0" i="0" u="sng" strike="noStrike" cap="none" normalizeH="0" baseline="0" dirty="0">
                        <a:ln>
                          <a:noFill/>
                        </a:ln>
                        <a:solidFill>
                          <a:schemeClr val="tx1"/>
                        </a:solidFill>
                        <a:effectLst/>
                        <a:latin typeface="Coptic1" pitchFamily="2" charset="0"/>
                        <a:cs typeface="Arial" charset="0"/>
                      </a:endParaRPr>
                    </a:p>
                    <a:p>
                      <a:pPr marL="0" marR="0" lvl="0" indent="0" algn="just" defTabSz="914400" rtl="0" eaLnBrk="1" fontAlgn="base" latinLnBrk="0" hangingPunct="1">
                        <a:lnSpc>
                          <a:spcPct val="100000"/>
                        </a:lnSpc>
                        <a:spcBef>
                          <a:spcPts val="0"/>
                        </a:spcBef>
                        <a:spcAft>
                          <a:spcPct val="0"/>
                        </a:spcAft>
                        <a:buClrTx/>
                        <a:buSzTx/>
                        <a:buFontTx/>
                        <a:buNone/>
                        <a:tabLst/>
                      </a:pPr>
                      <a:r>
                        <a:rPr kumimoji="0" lang="en-US" sz="3300" b="0" i="0" u="none" strike="noStrike" cap="none" normalizeH="0" baseline="0" dirty="0">
                          <a:ln>
                            <a:noFill/>
                          </a:ln>
                          <a:solidFill>
                            <a:schemeClr val="tx1"/>
                          </a:solidFill>
                          <a:effectLst/>
                          <a:latin typeface="Coptic1" pitchFamily="2" charset="0"/>
                          <a:cs typeface="Arial" charset="0"/>
                        </a:rPr>
                        <a:t>Cop gar </a:t>
                      </a:r>
                      <a:r>
                        <a:rPr kumimoji="0" lang="en-US" sz="3300" b="0" i="0" u="none" strike="noStrike" cap="none" normalizeH="0" baseline="0" dirty="0" err="1">
                          <a:ln>
                            <a:noFill/>
                          </a:ln>
                          <a:solidFill>
                            <a:schemeClr val="tx1"/>
                          </a:solidFill>
                          <a:effectLst/>
                          <a:latin typeface="Coptic1" pitchFamily="2" charset="0"/>
                          <a:cs typeface="Arial" charset="0"/>
                        </a:rPr>
                        <a:t>niben</a:t>
                      </a:r>
                      <a:r>
                        <a:rPr kumimoji="0" lang="en-US" sz="3300" b="0" i="0" u="none" strike="noStrike" cap="none" normalizeH="0" baseline="0" dirty="0">
                          <a:ln>
                            <a:noFill/>
                          </a:ln>
                          <a:solidFill>
                            <a:schemeClr val="tx1"/>
                          </a:solidFill>
                          <a:effectLst/>
                          <a:latin typeface="Coptic1" pitchFamily="2" charset="0"/>
                          <a:cs typeface="Arial" charset="0"/>
                        </a:rPr>
                        <a:t> </a:t>
                      </a:r>
                      <a:r>
                        <a:rPr kumimoji="0" lang="en-US" sz="3300" b="0" i="0" u="none" strike="noStrike" cap="none" normalizeH="0" baseline="0" dirty="0" err="1">
                          <a:ln>
                            <a:noFill/>
                          </a:ln>
                          <a:solidFill>
                            <a:schemeClr val="tx1"/>
                          </a:solidFill>
                          <a:effectLst/>
                          <a:latin typeface="Coptic1" pitchFamily="2" charset="0"/>
                          <a:cs typeface="Arial" charset="0"/>
                        </a:rPr>
                        <a:t>e~tetennaouwm</a:t>
                      </a:r>
                      <a:r>
                        <a:rPr kumimoji="0" lang="en-US" sz="3300" b="0" i="0" u="none" strike="noStrike" cap="none" normalizeH="0" baseline="0" dirty="0">
                          <a:ln>
                            <a:noFill/>
                          </a:ln>
                          <a:solidFill>
                            <a:schemeClr val="tx1"/>
                          </a:solidFill>
                          <a:effectLst/>
                          <a:latin typeface="Coptic1" pitchFamily="2" charset="0"/>
                          <a:cs typeface="Arial" charset="0"/>
                        </a:rPr>
                        <a:t> </a:t>
                      </a:r>
                      <a:r>
                        <a:rPr kumimoji="0" lang="en-US" sz="3300" b="0" i="0" u="none" strike="noStrike" cap="none" normalizeH="0" baseline="0" dirty="0" err="1">
                          <a:ln>
                            <a:noFill/>
                          </a:ln>
                          <a:solidFill>
                            <a:schemeClr val="tx1"/>
                          </a:solidFill>
                          <a:effectLst/>
                          <a:latin typeface="Coptic1" pitchFamily="2" charset="0"/>
                          <a:cs typeface="Arial" charset="0"/>
                        </a:rPr>
                        <a:t>e~bol</a:t>
                      </a:r>
                      <a:r>
                        <a:rPr kumimoji="0" lang="en-US" sz="3300" b="0" i="0" u="none" strike="noStrike" cap="none" normalizeH="0" baseline="0" dirty="0">
                          <a:ln>
                            <a:noFill/>
                          </a:ln>
                          <a:solidFill>
                            <a:schemeClr val="tx1"/>
                          </a:solidFill>
                          <a:effectLst/>
                          <a:latin typeface="Coptic1" pitchFamily="2" charset="0"/>
                          <a:cs typeface="Arial" charset="0"/>
                        </a:rPr>
                        <a:t> </a:t>
                      </a:r>
                      <a:r>
                        <a:rPr kumimoji="0" lang="en-US" sz="3300" b="0" i="0" u="none" strike="noStrike" cap="none" normalizeH="0" baseline="0" dirty="0" err="1">
                          <a:ln>
                            <a:noFill/>
                          </a:ln>
                          <a:solidFill>
                            <a:schemeClr val="tx1"/>
                          </a:solidFill>
                          <a:effectLst/>
                          <a:latin typeface="Coptic1" pitchFamily="2" charset="0"/>
                          <a:cs typeface="Arial" charset="0"/>
                        </a:rPr>
                        <a:t>qen</a:t>
                      </a:r>
                      <a:r>
                        <a:rPr kumimoji="0" lang="en-US" sz="3300" b="0" i="0" u="none" strike="noStrike" cap="none" normalizeH="0" baseline="0" dirty="0">
                          <a:ln>
                            <a:noFill/>
                          </a:ln>
                          <a:solidFill>
                            <a:schemeClr val="tx1"/>
                          </a:solidFill>
                          <a:effectLst/>
                          <a:latin typeface="Coptic1" pitchFamily="2" charset="0"/>
                          <a:cs typeface="Arial" charset="0"/>
                        </a:rPr>
                        <a:t> </a:t>
                      </a:r>
                      <a:r>
                        <a:rPr kumimoji="0" lang="en-US" sz="3300" b="0" i="0" u="none" strike="noStrike" cap="none" normalizeH="0" baseline="0" dirty="0" err="1">
                          <a:ln>
                            <a:noFill/>
                          </a:ln>
                          <a:solidFill>
                            <a:schemeClr val="tx1"/>
                          </a:solidFill>
                          <a:effectLst/>
                          <a:latin typeface="Coptic1" pitchFamily="2" charset="0"/>
                          <a:cs typeface="Arial" charset="0"/>
                        </a:rPr>
                        <a:t>paiwik</a:t>
                      </a:r>
                      <a:r>
                        <a:rPr kumimoji="0" lang="en-US" sz="3300" b="0" i="0" u="none" strike="noStrike" cap="none" normalizeH="0" baseline="0" dirty="0">
                          <a:ln>
                            <a:noFill/>
                          </a:ln>
                          <a:solidFill>
                            <a:schemeClr val="tx1"/>
                          </a:solidFill>
                          <a:effectLst/>
                          <a:latin typeface="Coptic1" pitchFamily="2" charset="0"/>
                          <a:cs typeface="Arial" charset="0"/>
                        </a:rPr>
                        <a:t> </a:t>
                      </a:r>
                      <a:r>
                        <a:rPr kumimoji="0" lang="en-US" sz="3300" b="0" i="0" u="none" strike="noStrike" cap="none" normalizeH="0" baseline="0" dirty="0" err="1">
                          <a:ln>
                            <a:noFill/>
                          </a:ln>
                          <a:solidFill>
                            <a:schemeClr val="tx1"/>
                          </a:solidFill>
                          <a:effectLst/>
                          <a:latin typeface="Coptic1" pitchFamily="2" charset="0"/>
                          <a:cs typeface="Arial" charset="0"/>
                        </a:rPr>
                        <a:t>vai</a:t>
                      </a:r>
                      <a:r>
                        <a:rPr kumimoji="0" lang="en-US" sz="3300" b="0" i="0" u="none" strike="noStrike" cap="none" normalizeH="0" baseline="0" dirty="0">
                          <a:ln>
                            <a:noFill/>
                          </a:ln>
                          <a:solidFill>
                            <a:schemeClr val="tx1"/>
                          </a:solidFill>
                          <a:effectLst/>
                          <a:latin typeface="Coptic1" pitchFamily="2" charset="0"/>
                          <a:cs typeface="Arial" charset="0"/>
                        </a:rPr>
                        <a:t>.</a:t>
                      </a:r>
                      <a:r>
                        <a:rPr kumimoji="0" lang="fr-FR" sz="3300" b="0" i="0" u="none" strike="noStrike" cap="none" normalizeH="0" baseline="0" dirty="0">
                          <a:ln>
                            <a:noFill/>
                          </a:ln>
                          <a:solidFill>
                            <a:schemeClr val="tx1"/>
                          </a:solidFill>
                          <a:effectLst/>
                          <a:latin typeface="Coptic1" pitchFamily="2" charset="0"/>
                          <a:cs typeface="Arial" charset="0"/>
                        </a:rPr>
                        <a:t> </a:t>
                      </a:r>
                      <a:r>
                        <a:rPr kumimoji="0" lang="fr-FR" sz="3300" b="0" i="0" u="none" strike="noStrike" cap="none" normalizeH="0" baseline="0" dirty="0" err="1">
                          <a:ln>
                            <a:noFill/>
                          </a:ln>
                          <a:solidFill>
                            <a:schemeClr val="tx1"/>
                          </a:solidFill>
                          <a:effectLst/>
                          <a:latin typeface="Coptic1" pitchFamily="2" charset="0"/>
                          <a:cs typeface="Arial" charset="0"/>
                        </a:rPr>
                        <a:t>Ouoh</a:t>
                      </a:r>
                      <a:r>
                        <a:rPr kumimoji="0" lang="fr-FR" sz="3300" b="0" i="0" u="none" strike="noStrike" cap="none" normalizeH="0" baseline="0" dirty="0">
                          <a:ln>
                            <a:noFill/>
                          </a:ln>
                          <a:solidFill>
                            <a:schemeClr val="tx1"/>
                          </a:solidFill>
                          <a:effectLst/>
                          <a:latin typeface="Coptic1" pitchFamily="2" charset="0"/>
                          <a:cs typeface="Arial" charset="0"/>
                        </a:rPr>
                        <a:t> </a:t>
                      </a:r>
                      <a:r>
                        <a:rPr kumimoji="0" lang="fr-FR" sz="3300" b="0" i="0" u="none" strike="noStrike" cap="none" normalizeH="0" baseline="0" dirty="0" err="1">
                          <a:ln>
                            <a:noFill/>
                          </a:ln>
                          <a:solidFill>
                            <a:schemeClr val="tx1"/>
                          </a:solidFill>
                          <a:effectLst/>
                          <a:latin typeface="Coptic1" pitchFamily="2" charset="0"/>
                          <a:cs typeface="Arial" charset="0"/>
                        </a:rPr>
                        <a:t>n~tetencw</a:t>
                      </a:r>
                      <a:r>
                        <a:rPr kumimoji="0" lang="fr-FR" sz="3300" b="0" i="0" u="none" strike="noStrike" cap="none" normalizeH="0" baseline="0" dirty="0">
                          <a:ln>
                            <a:noFill/>
                          </a:ln>
                          <a:solidFill>
                            <a:schemeClr val="tx1"/>
                          </a:solidFill>
                          <a:effectLst/>
                          <a:latin typeface="Coptic1" pitchFamily="2" charset="0"/>
                          <a:cs typeface="Arial" charset="0"/>
                        </a:rPr>
                        <a:t> </a:t>
                      </a:r>
                      <a:r>
                        <a:rPr kumimoji="0" lang="fr-FR" sz="3300" b="0" i="0" u="none" strike="noStrike" cap="none" normalizeH="0" baseline="0" dirty="0" err="1">
                          <a:ln>
                            <a:noFill/>
                          </a:ln>
                          <a:solidFill>
                            <a:schemeClr val="tx1"/>
                          </a:solidFill>
                          <a:effectLst/>
                          <a:latin typeface="Coptic1" pitchFamily="2" charset="0"/>
                          <a:cs typeface="Arial" charset="0"/>
                        </a:rPr>
                        <a:t>e~bolqen</a:t>
                      </a:r>
                      <a:r>
                        <a:rPr kumimoji="0" lang="fr-FR" sz="3300" b="0" i="0" u="none" strike="noStrike" cap="none" normalizeH="0" baseline="0" dirty="0">
                          <a:ln>
                            <a:noFill/>
                          </a:ln>
                          <a:solidFill>
                            <a:schemeClr val="tx1"/>
                          </a:solidFill>
                          <a:effectLst/>
                          <a:latin typeface="Coptic1" pitchFamily="2" charset="0"/>
                          <a:cs typeface="Arial" charset="0"/>
                        </a:rPr>
                        <a:t> </a:t>
                      </a:r>
                      <a:r>
                        <a:rPr kumimoji="0" lang="fr-FR" sz="3300" b="0" i="0" u="none" strike="noStrike" cap="none" normalizeH="0" baseline="0" dirty="0" err="1">
                          <a:ln>
                            <a:noFill/>
                          </a:ln>
                          <a:solidFill>
                            <a:schemeClr val="tx1"/>
                          </a:solidFill>
                          <a:effectLst/>
                          <a:latin typeface="Coptic1" pitchFamily="2" charset="0"/>
                          <a:cs typeface="Arial" charset="0"/>
                        </a:rPr>
                        <a:t>paia~vot</a:t>
                      </a:r>
                      <a:r>
                        <a:rPr kumimoji="0" lang="fr-FR" sz="3300" b="0" i="0" u="none" strike="noStrike" cap="none" normalizeH="0" baseline="0" dirty="0">
                          <a:ln>
                            <a:noFill/>
                          </a:ln>
                          <a:solidFill>
                            <a:schemeClr val="tx1"/>
                          </a:solidFill>
                          <a:effectLst/>
                          <a:latin typeface="Coptic1" pitchFamily="2" charset="0"/>
                          <a:cs typeface="Arial" charset="0"/>
                        </a:rPr>
                        <a:t> </a:t>
                      </a:r>
                      <a:r>
                        <a:rPr kumimoji="0" lang="fr-FR" sz="3300" b="0" i="0" u="none" strike="noStrike" cap="none" normalizeH="0" baseline="0" dirty="0" err="1">
                          <a:ln>
                            <a:noFill/>
                          </a:ln>
                          <a:solidFill>
                            <a:schemeClr val="tx1"/>
                          </a:solidFill>
                          <a:effectLst/>
                          <a:latin typeface="Coptic1" pitchFamily="2" charset="0"/>
                          <a:cs typeface="Arial" charset="0"/>
                        </a:rPr>
                        <a:t>vai</a:t>
                      </a:r>
                      <a:r>
                        <a:rPr kumimoji="0" lang="fr-FR" sz="3300" b="0" i="0" u="none" strike="noStrike" cap="none" normalizeH="0" baseline="0" dirty="0">
                          <a:ln>
                            <a:noFill/>
                          </a:ln>
                          <a:solidFill>
                            <a:schemeClr val="tx1"/>
                          </a:solidFill>
                          <a:effectLst/>
                          <a:latin typeface="Coptic1" pitchFamily="2" charset="0"/>
                          <a:cs typeface="Arial" charset="0"/>
                        </a:rPr>
                        <a:t>.</a:t>
                      </a:r>
                      <a:r>
                        <a:rPr kumimoji="0" lang="en-US" sz="3300" b="0" i="0" u="none" strike="noStrike" cap="none" normalizeH="0" baseline="0" dirty="0">
                          <a:ln>
                            <a:noFill/>
                          </a:ln>
                          <a:solidFill>
                            <a:schemeClr val="tx1"/>
                          </a:solidFill>
                          <a:effectLst/>
                          <a:latin typeface="Coptic1" pitchFamily="2" charset="0"/>
                          <a:cs typeface="Arial" charset="0"/>
                        </a:rPr>
                        <a:t> </a:t>
                      </a:r>
                      <a:r>
                        <a:rPr kumimoji="0" lang="en-US" sz="3300" b="0" i="0" u="none" strike="noStrike" cap="none" normalizeH="0" baseline="0" dirty="0" err="1">
                          <a:ln>
                            <a:noFill/>
                          </a:ln>
                          <a:solidFill>
                            <a:schemeClr val="tx1"/>
                          </a:solidFill>
                          <a:effectLst/>
                          <a:latin typeface="Coptic1" pitchFamily="2" charset="0"/>
                          <a:cs typeface="Arial" charset="0"/>
                        </a:rPr>
                        <a:t>Eretenhiwis</a:t>
                      </a:r>
                      <a:r>
                        <a:rPr kumimoji="0" lang="en-US" sz="3300" b="0" i="0" u="none" strike="noStrike" cap="none" normalizeH="0" baseline="0" dirty="0">
                          <a:ln>
                            <a:noFill/>
                          </a:ln>
                          <a:solidFill>
                            <a:schemeClr val="tx1"/>
                          </a:solidFill>
                          <a:effectLst/>
                          <a:latin typeface="Coptic1" pitchFamily="2" charset="0"/>
                          <a:cs typeface="Arial" charset="0"/>
                        </a:rPr>
                        <a:t> </a:t>
                      </a:r>
                      <a:r>
                        <a:rPr kumimoji="0" lang="en-US" sz="3300" b="0" i="0" u="none" strike="noStrike" cap="none" normalizeH="0" baseline="0" dirty="0" err="1">
                          <a:ln>
                            <a:noFill/>
                          </a:ln>
                          <a:solidFill>
                            <a:schemeClr val="tx1"/>
                          </a:solidFill>
                          <a:effectLst/>
                          <a:latin typeface="Coptic1" pitchFamily="2" charset="0"/>
                          <a:cs typeface="Arial" charset="0"/>
                        </a:rPr>
                        <a:t>m~pamou</a:t>
                      </a:r>
                      <a:r>
                        <a:rPr kumimoji="0" lang="en-US" sz="3300" b="0" i="0" u="none" strike="noStrike" cap="none" normalizeH="0" baseline="0" dirty="0">
                          <a:ln>
                            <a:noFill/>
                          </a:ln>
                          <a:solidFill>
                            <a:schemeClr val="tx1"/>
                          </a:solidFill>
                          <a:effectLst/>
                          <a:latin typeface="Coptic1" pitchFamily="2" charset="0"/>
                          <a:cs typeface="Arial" charset="0"/>
                        </a:rPr>
                        <a:t>: </a:t>
                      </a:r>
                      <a:r>
                        <a:rPr kumimoji="0" lang="en-US" sz="3300" b="0" i="0" u="none" strike="noStrike" cap="none" normalizeH="0" baseline="0" dirty="0" err="1">
                          <a:ln>
                            <a:noFill/>
                          </a:ln>
                          <a:solidFill>
                            <a:schemeClr val="tx1"/>
                          </a:solidFill>
                          <a:effectLst/>
                          <a:latin typeface="Coptic1" pitchFamily="2" charset="0"/>
                          <a:cs typeface="Arial" charset="0"/>
                        </a:rPr>
                        <a:t>e~retenero~mologin</a:t>
                      </a:r>
                      <a:r>
                        <a:rPr kumimoji="0" lang="en-US" sz="3300" b="0" i="0" u="none" strike="noStrike" cap="none" normalizeH="0" baseline="0" dirty="0">
                          <a:ln>
                            <a:noFill/>
                          </a:ln>
                          <a:solidFill>
                            <a:schemeClr val="tx1"/>
                          </a:solidFill>
                          <a:effectLst/>
                          <a:latin typeface="Coptic1" pitchFamily="2" charset="0"/>
                          <a:cs typeface="Arial" charset="0"/>
                        </a:rPr>
                        <a:t> </a:t>
                      </a:r>
                      <a:r>
                        <a:rPr kumimoji="0" lang="en-US" sz="3300" b="0" i="0" u="none" strike="noStrike" cap="none" normalizeH="0" baseline="0" dirty="0" err="1">
                          <a:ln>
                            <a:noFill/>
                          </a:ln>
                          <a:solidFill>
                            <a:schemeClr val="tx1"/>
                          </a:solidFill>
                          <a:effectLst/>
                          <a:latin typeface="Coptic1" pitchFamily="2" charset="0"/>
                          <a:cs typeface="Arial" charset="0"/>
                        </a:rPr>
                        <a:t>n~taa~nactacic</a:t>
                      </a:r>
                      <a:r>
                        <a:rPr kumimoji="0" lang="en-US" sz="3300" b="0" i="0" u="none" strike="noStrike" cap="none" normalizeH="0" baseline="0" dirty="0">
                          <a:ln>
                            <a:noFill/>
                          </a:ln>
                          <a:solidFill>
                            <a:schemeClr val="tx1"/>
                          </a:solidFill>
                          <a:effectLst/>
                          <a:latin typeface="Coptic1" pitchFamily="2" charset="0"/>
                          <a:cs typeface="Arial" charset="0"/>
                        </a:rPr>
                        <a:t>: </a:t>
                      </a:r>
                      <a:r>
                        <a:rPr kumimoji="0" lang="en-US" sz="3300" b="0" i="0" u="none" strike="noStrike" cap="none" normalizeH="0" baseline="0" dirty="0" err="1">
                          <a:ln>
                            <a:noFill/>
                          </a:ln>
                          <a:solidFill>
                            <a:schemeClr val="tx1"/>
                          </a:solidFill>
                          <a:effectLst/>
                          <a:latin typeface="Coptic1" pitchFamily="2" charset="0"/>
                          <a:cs typeface="Arial" charset="0"/>
                        </a:rPr>
                        <a:t>e~reteni~ri</a:t>
                      </a:r>
                      <a:r>
                        <a:rPr kumimoji="0" lang="en-US" sz="3300" b="0" i="0" u="none" strike="noStrike" cap="none" normalizeH="0" baseline="0" dirty="0">
                          <a:ln>
                            <a:noFill/>
                          </a:ln>
                          <a:solidFill>
                            <a:schemeClr val="tx1"/>
                          </a:solidFill>
                          <a:effectLst/>
                          <a:latin typeface="Coptic1" pitchFamily="2" charset="0"/>
                          <a:cs typeface="Arial" charset="0"/>
                        </a:rPr>
                        <a:t> </a:t>
                      </a:r>
                      <a:r>
                        <a:rPr kumimoji="0" lang="en-US" sz="3300" b="0" i="0" u="none" strike="noStrike" cap="none" normalizeH="0" baseline="0" dirty="0" err="1">
                          <a:ln>
                            <a:noFill/>
                          </a:ln>
                          <a:solidFill>
                            <a:schemeClr val="tx1"/>
                          </a:solidFill>
                          <a:effectLst/>
                          <a:latin typeface="Coptic1" pitchFamily="2" charset="0"/>
                          <a:cs typeface="Arial" charset="0"/>
                        </a:rPr>
                        <a:t>m~pameui</a:t>
                      </a:r>
                      <a:r>
                        <a:rPr kumimoji="0" lang="en-US" sz="3300" b="0" i="0" u="none" strike="noStrike" cap="none" normalizeH="0" baseline="0" dirty="0">
                          <a:ln>
                            <a:noFill/>
                          </a:ln>
                          <a:solidFill>
                            <a:schemeClr val="tx1"/>
                          </a:solidFill>
                          <a:effectLst/>
                          <a:latin typeface="Coptic1" pitchFamily="2" charset="0"/>
                          <a:cs typeface="Arial" charset="0"/>
                        </a:rPr>
                        <a:t>~ </a:t>
                      </a:r>
                      <a:r>
                        <a:rPr kumimoji="0" lang="en-US" sz="3300" b="0" i="0" u="none" strike="noStrike" cap="none" normalizeH="0" baseline="0" dirty="0" err="1">
                          <a:ln>
                            <a:noFill/>
                          </a:ln>
                          <a:solidFill>
                            <a:schemeClr val="tx1"/>
                          </a:solidFill>
                          <a:effectLst/>
                          <a:latin typeface="Coptic1" pitchFamily="2" charset="0"/>
                          <a:cs typeface="Arial" charset="0"/>
                        </a:rPr>
                        <a:t>sa</a:t>
                      </a:r>
                      <a:r>
                        <a:rPr kumimoji="0" lang="en-US" sz="3300" b="0" i="0" u="none" strike="noStrike" cap="none" normalizeH="0" baseline="0" dirty="0">
                          <a:ln>
                            <a:noFill/>
                          </a:ln>
                          <a:solidFill>
                            <a:schemeClr val="tx1"/>
                          </a:solidFill>
                          <a:effectLst/>
                          <a:latin typeface="Coptic1" pitchFamily="2" charset="0"/>
                          <a:cs typeface="Arial" charset="0"/>
                        </a:rPr>
                        <a:t> ]</a:t>
                      </a:r>
                      <a:r>
                        <a:rPr kumimoji="0" lang="en-US" sz="3300" b="0" i="0" u="none" strike="noStrike" cap="none" normalizeH="0" baseline="0" dirty="0" err="1">
                          <a:ln>
                            <a:noFill/>
                          </a:ln>
                          <a:solidFill>
                            <a:schemeClr val="tx1"/>
                          </a:solidFill>
                          <a:effectLst/>
                          <a:latin typeface="Coptic1" pitchFamily="2" charset="0"/>
                          <a:cs typeface="Arial" charset="0"/>
                        </a:rPr>
                        <a:t>i</a:t>
                      </a:r>
                      <a:r>
                        <a:rPr kumimoji="0" lang="en-US" sz="3300" b="0" i="0" u="none" strike="noStrike" cap="none" normalizeH="0" baseline="0" dirty="0">
                          <a:ln>
                            <a:noFill/>
                          </a:ln>
                          <a:solidFill>
                            <a:schemeClr val="tx1"/>
                          </a:solidFill>
                          <a:effectLst/>
                          <a:latin typeface="Coptic1" pitchFamily="2" charset="0"/>
                          <a:cs typeface="Arial" charset="0"/>
                        </a:rPr>
                        <a:t>~.</a:t>
                      </a:r>
                      <a:endParaRPr kumimoji="0" lang="ar-EG" sz="3300" b="0" i="0" u="none" strike="noStrike" cap="none" normalizeH="0" baseline="0" dirty="0">
                        <a:ln>
                          <a:noFill/>
                        </a:ln>
                        <a:solidFill>
                          <a:schemeClr val="tx1"/>
                        </a:solidFill>
                        <a:effectLst/>
                        <a:latin typeface="Coptic1" pitchFamily="2" charset="0"/>
                        <a:cs typeface="Arial" charset="0"/>
                      </a:endParaRPr>
                    </a:p>
                  </a:txBody>
                  <a:tcPr marL="121920" marR="121920" horzOverflow="overflow">
                    <a:lnL>
                      <a:noFill/>
                    </a:lnL>
                    <a:lnR>
                      <a:noFill/>
                    </a:lnR>
                    <a:lnT cap="flat">
                      <a:noFill/>
                    </a:lnT>
                    <a:lnB cap="flat">
                      <a:noFill/>
                    </a:lnB>
                    <a:lnTlToBr>
                      <a:noFill/>
                    </a:lnTlToBr>
                    <a:lnBlToTr>
                      <a:noFill/>
                    </a:lnBlToTr>
                    <a:noFill/>
                  </a:tcPr>
                </a:tc>
                <a:tc>
                  <a:txBody>
                    <a:bodyPr/>
                    <a:lstStyle/>
                    <a:p>
                      <a:pPr marL="0" marR="0" lvl="0" indent="0" algn="just" defTabSz="914400" rtl="0" eaLnBrk="1" fontAlgn="base" latinLnBrk="0" hangingPunct="1">
                        <a:lnSpc>
                          <a:spcPct val="100000"/>
                        </a:lnSpc>
                        <a:spcBef>
                          <a:spcPts val="0"/>
                        </a:spcBef>
                        <a:spcAft>
                          <a:spcPct val="0"/>
                        </a:spcAft>
                        <a:buClrTx/>
                        <a:buSzTx/>
                        <a:buFontTx/>
                        <a:buNone/>
                        <a:tabLst/>
                      </a:pPr>
                      <a:r>
                        <a:rPr kumimoji="0" lang="fr-CA" sz="2800" b="0" i="0" u="sng" strike="noStrike" cap="none" normalizeH="0" baseline="0" dirty="0">
                          <a:ln>
                            <a:noFill/>
                          </a:ln>
                          <a:solidFill>
                            <a:schemeClr val="tx1"/>
                          </a:solidFill>
                          <a:effectLst/>
                          <a:latin typeface="Arial" charset="0"/>
                          <a:cs typeface="Arial" charset="0"/>
                        </a:rPr>
                        <a:t>Prêtre:</a:t>
                      </a:r>
                      <a:endParaRPr kumimoji="0" lang="en-CA" sz="2800" b="0" i="0" u="sng" strike="noStrike" cap="none" normalizeH="0" baseline="0" dirty="0">
                        <a:ln>
                          <a:noFill/>
                        </a:ln>
                        <a:solidFill>
                          <a:schemeClr val="tx1"/>
                        </a:solidFill>
                        <a:effectLst/>
                        <a:latin typeface="Arial" charset="0"/>
                        <a:cs typeface="Arial" charset="0"/>
                      </a:endParaRPr>
                    </a:p>
                    <a:p>
                      <a:pPr marL="0" marR="0" lvl="0" indent="0" algn="just" defTabSz="914400" rtl="0" eaLnBrk="1" fontAlgn="base" latinLnBrk="0" hangingPunct="1">
                        <a:lnSpc>
                          <a:spcPct val="100000"/>
                        </a:lnSpc>
                        <a:spcBef>
                          <a:spcPts val="0"/>
                        </a:spcBef>
                        <a:spcAft>
                          <a:spcPct val="0"/>
                        </a:spcAft>
                        <a:buClrTx/>
                        <a:buSzTx/>
                        <a:buFontTx/>
                        <a:buNone/>
                        <a:tabLst/>
                      </a:pPr>
                      <a:r>
                        <a:rPr lang="fr-FR" sz="3200" dirty="0">
                          <a:solidFill>
                            <a:schemeClr val="tx1"/>
                          </a:solidFill>
                        </a:rPr>
                        <a:t>Car chaque fois, que vous mangez de ce pain, et que vous buvez de cette coupe, vous annoncez Ma mort, vous confessez Ma Résurrection et vous faites mémoire de Moi jusqu’à Mon retour.</a:t>
                      </a:r>
                      <a:endParaRPr kumimoji="0" lang="fr-CA" sz="3200" b="0" i="0" u="none" strike="noStrike" cap="none" normalizeH="0" baseline="0" dirty="0">
                        <a:ln>
                          <a:noFill/>
                        </a:ln>
                        <a:solidFill>
                          <a:schemeClr val="tx1"/>
                        </a:solidFill>
                        <a:effectLst/>
                        <a:latin typeface="Arial" charset="0"/>
                        <a:cs typeface="Arial" charset="0"/>
                      </a:endParaRPr>
                    </a:p>
                  </a:txBody>
                  <a:tcPr marL="121920" marR="121920" horzOverflow="overflow">
                    <a:lnL>
                      <a:noFill/>
                    </a:lnL>
                    <a:lnR>
                      <a:noFill/>
                    </a:lnR>
                    <a:lnT cap="flat">
                      <a:noFill/>
                    </a:lnT>
                    <a:lnB cap="flat">
                      <a:noFill/>
                    </a:lnB>
                    <a:lnTlToBr>
                      <a:noFill/>
                    </a:lnTlToBr>
                    <a:lnBlToTr>
                      <a:noFill/>
                    </a:lnBlToTr>
                    <a:noFill/>
                  </a:tcPr>
                </a:tc>
                <a:tc>
                  <a:txBody>
                    <a:bodyPr/>
                    <a:lstStyle/>
                    <a:p>
                      <a:pPr marL="0" marR="0" lvl="0" indent="0" algn="just" defTabSz="914400" rtl="1" eaLnBrk="1" fontAlgn="base" latinLnBrk="0" hangingPunct="1">
                        <a:lnSpc>
                          <a:spcPct val="100000"/>
                        </a:lnSpc>
                        <a:spcBef>
                          <a:spcPts val="0"/>
                        </a:spcBef>
                        <a:spcAft>
                          <a:spcPct val="0"/>
                        </a:spcAft>
                        <a:buClrTx/>
                        <a:buSzTx/>
                        <a:buFontTx/>
                        <a:buNone/>
                        <a:tabLst/>
                      </a:pPr>
                      <a:r>
                        <a:rPr kumimoji="0" lang="ar-EG" sz="2800" b="0" i="0" u="sng" strike="noStrike" cap="none" normalizeH="0" baseline="0" dirty="0">
                          <a:ln>
                            <a:noFill/>
                          </a:ln>
                          <a:solidFill>
                            <a:schemeClr val="tx1"/>
                          </a:solidFill>
                          <a:effectLst/>
                          <a:latin typeface="Arial" charset="0"/>
                          <a:cs typeface="Arial" charset="0"/>
                        </a:rPr>
                        <a:t>الكاهن:</a:t>
                      </a:r>
                      <a:r>
                        <a:rPr kumimoji="0" lang="ar-SA" sz="2800" b="0" i="0" u="none" strike="noStrike" cap="none" normalizeH="0" baseline="0" dirty="0">
                          <a:ln>
                            <a:noFill/>
                          </a:ln>
                          <a:solidFill>
                            <a:schemeClr val="tx1"/>
                          </a:solidFill>
                          <a:effectLst/>
                          <a:latin typeface="Arial" charset="0"/>
                          <a:cs typeface="Arial" charset="0"/>
                        </a:rPr>
                        <a:t> </a:t>
                      </a:r>
                      <a:endParaRPr kumimoji="0" lang="ar-EG" sz="2800" b="0" i="0" u="none" strike="noStrike" cap="none" normalizeH="0" baseline="0" dirty="0">
                        <a:ln>
                          <a:noFill/>
                        </a:ln>
                        <a:solidFill>
                          <a:schemeClr val="tx1"/>
                        </a:solidFill>
                        <a:effectLst/>
                        <a:latin typeface="Arial" charset="0"/>
                        <a:cs typeface="Arial" charset="0"/>
                      </a:endParaRPr>
                    </a:p>
                    <a:p>
                      <a:pPr marL="0" marR="0" lvl="0" indent="0" algn="just" defTabSz="914400" rtl="1" eaLnBrk="1" fontAlgn="base" latinLnBrk="0" hangingPunct="1">
                        <a:lnSpc>
                          <a:spcPct val="100000"/>
                        </a:lnSpc>
                        <a:spcBef>
                          <a:spcPts val="0"/>
                        </a:spcBef>
                        <a:spcAft>
                          <a:spcPct val="0"/>
                        </a:spcAft>
                        <a:buClrTx/>
                        <a:buSzTx/>
                        <a:buFontTx/>
                        <a:buNone/>
                        <a:tabLst/>
                      </a:pPr>
                      <a:r>
                        <a:rPr kumimoji="0" lang="ar-SA" sz="4300" b="0" i="0" u="none" strike="noStrike" cap="none" normalizeH="0" baseline="0" dirty="0">
                          <a:ln>
                            <a:noFill/>
                          </a:ln>
                          <a:solidFill>
                            <a:schemeClr val="tx1"/>
                          </a:solidFill>
                          <a:effectLst/>
                          <a:latin typeface="Arial" charset="0"/>
                          <a:cs typeface="Arial" pitchFamily="34" charset="0"/>
                        </a:rPr>
                        <a:t>لأنَ كلَّ مرةٍ تأكلونَ من هذا الخبز، </a:t>
                      </a:r>
                      <a:r>
                        <a:rPr kumimoji="0" lang="ar-EG" sz="4300" b="0" i="0" u="none" strike="noStrike" cap="none" normalizeH="0" baseline="0" dirty="0">
                          <a:ln>
                            <a:noFill/>
                          </a:ln>
                          <a:solidFill>
                            <a:schemeClr val="tx1"/>
                          </a:solidFill>
                          <a:effectLst/>
                          <a:latin typeface="Arial" charset="0"/>
                          <a:cs typeface="Arial" pitchFamily="34" charset="0"/>
                        </a:rPr>
                        <a:t>و تشربون </a:t>
                      </a:r>
                      <a:r>
                        <a:rPr kumimoji="0" lang="ar-SA" sz="4300" b="0" i="0" u="none" strike="noStrike" cap="none" normalizeH="0" baseline="0" dirty="0">
                          <a:ln>
                            <a:noFill/>
                          </a:ln>
                          <a:solidFill>
                            <a:schemeClr val="tx1"/>
                          </a:solidFill>
                          <a:effectLst/>
                          <a:latin typeface="Arial" charset="0"/>
                          <a:cs typeface="Arial" pitchFamily="34" charset="0"/>
                        </a:rPr>
                        <a:t>من هذه الكأس،</a:t>
                      </a:r>
                      <a:r>
                        <a:rPr kumimoji="0" lang="fr-FR" sz="4300" b="0" i="0" u="none" strike="noStrike" cap="none" normalizeH="0" baseline="0" dirty="0">
                          <a:ln>
                            <a:noFill/>
                          </a:ln>
                          <a:solidFill>
                            <a:schemeClr val="tx1"/>
                          </a:solidFill>
                          <a:effectLst/>
                          <a:latin typeface="Arial" charset="0"/>
                          <a:cs typeface="Arial" pitchFamily="34" charset="0"/>
                        </a:rPr>
                        <a:t> </a:t>
                      </a:r>
                      <a:r>
                        <a:rPr kumimoji="0" lang="ar-SA" sz="4300" b="0" i="0" u="none" strike="noStrike" cap="none" normalizeH="0" baseline="0" dirty="0">
                          <a:ln>
                            <a:noFill/>
                          </a:ln>
                          <a:solidFill>
                            <a:schemeClr val="tx1"/>
                          </a:solidFill>
                          <a:effectLst/>
                          <a:latin typeface="Arial" charset="0"/>
                          <a:cs typeface="Arial" pitchFamily="34" charset="0"/>
                        </a:rPr>
                        <a:t>تبشرونَ بموتى وتعترفونَ بقيامَتى وتذكروننى إلى أن </a:t>
                      </a:r>
                      <a:r>
                        <a:rPr kumimoji="0" lang="ar-SA" sz="4300" b="0" i="0" u="none" strike="noStrike" cap="none" normalizeH="0" baseline="0" dirty="0" err="1">
                          <a:ln>
                            <a:noFill/>
                          </a:ln>
                          <a:solidFill>
                            <a:schemeClr val="tx1"/>
                          </a:solidFill>
                          <a:effectLst/>
                          <a:latin typeface="Arial" charset="0"/>
                          <a:cs typeface="Arial" pitchFamily="34" charset="0"/>
                        </a:rPr>
                        <a:t>آجئ</a:t>
                      </a:r>
                      <a:r>
                        <a:rPr kumimoji="0" lang="en-US" sz="4300" b="0" i="0" u="none" strike="noStrike" cap="none" normalizeH="0" baseline="0" dirty="0">
                          <a:ln>
                            <a:noFill/>
                          </a:ln>
                          <a:solidFill>
                            <a:schemeClr val="tx1"/>
                          </a:solidFill>
                          <a:effectLst/>
                          <a:latin typeface="Arial" charset="0"/>
                          <a:cs typeface="Arial" charset="0"/>
                        </a:rPr>
                        <a:t>.</a:t>
                      </a:r>
                      <a:endParaRPr kumimoji="0" lang="ar-EG" sz="4300" b="0" i="0" u="none" strike="noStrike" cap="none" normalizeH="0" baseline="0" dirty="0">
                        <a:ln>
                          <a:noFill/>
                        </a:ln>
                        <a:solidFill>
                          <a:schemeClr val="tx1"/>
                        </a:solidFill>
                        <a:effectLst/>
                        <a:latin typeface="Arial" charset="0"/>
                        <a:cs typeface="Arial" charset="0"/>
                      </a:endParaRPr>
                    </a:p>
                  </a:txBody>
                  <a:tcPr marL="121920" marR="121920" horzOverflow="overflow">
                    <a:lnL>
                      <a:noFill/>
                    </a:lnL>
                    <a:lnR cap="flat">
                      <a:noFill/>
                    </a:lnR>
                    <a:lnT cap="flat">
                      <a:noFill/>
                    </a:lnT>
                    <a:lnB cap="flat">
                      <a:noFill/>
                    </a:lnB>
                    <a:lnTlToBr>
                      <a:noFill/>
                    </a:lnTlToBr>
                    <a:lnBlToTr>
                      <a:noFill/>
                    </a:lnBlToTr>
                    <a:noFill/>
                  </a:tcPr>
                </a:tc>
                <a:extLst>
                  <a:ext uri="{0D108BD9-81ED-4DB2-BD59-A6C34878D82A}">
                    <a16:rowId xmlns:a16="http://schemas.microsoft.com/office/drawing/2014/main" val="10000"/>
                  </a:ext>
                </a:extLst>
              </a:tr>
            </a:tbl>
          </a:graphicData>
        </a:graphic>
      </p:graphicFrame>
    </p:spTree>
  </p:cSld>
  <p:clrMapOvr>
    <a:masterClrMapping/>
  </p:clrMapOvr>
  <p:transition/>
</p:sld>
</file>

<file path=ppt/slides/slide8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675993" name="Group 89"/>
          <p:cNvGraphicFramePr>
            <a:graphicFrameLocks noGrp="1"/>
          </p:cNvGraphicFramePr>
          <p:nvPr>
            <p:ph type="tbl" idx="1"/>
            <p:extLst>
              <p:ext uri="{D42A27DB-BD31-4B8C-83A1-F6EECF244321}">
                <p14:modId xmlns:p14="http://schemas.microsoft.com/office/powerpoint/2010/main" val="2793968227"/>
              </p:ext>
            </p:extLst>
          </p:nvPr>
        </p:nvGraphicFramePr>
        <p:xfrm>
          <a:off x="355600" y="476672"/>
          <a:ext cx="11480800" cy="6096000"/>
        </p:xfrm>
        <a:graphic>
          <a:graphicData uri="http://schemas.openxmlformats.org/drawingml/2006/table">
            <a:tbl>
              <a:tblPr/>
              <a:tblGrid>
                <a:gridCol w="4156224">
                  <a:extLst>
                    <a:ext uri="{9D8B030D-6E8A-4147-A177-3AD203B41FA5}">
                      <a16:colId xmlns:a16="http://schemas.microsoft.com/office/drawing/2014/main" val="20000"/>
                    </a:ext>
                  </a:extLst>
                </a:gridCol>
                <a:gridCol w="4268712">
                  <a:extLst>
                    <a:ext uri="{9D8B030D-6E8A-4147-A177-3AD203B41FA5}">
                      <a16:colId xmlns:a16="http://schemas.microsoft.com/office/drawing/2014/main" val="20001"/>
                    </a:ext>
                  </a:extLst>
                </a:gridCol>
                <a:gridCol w="3055864">
                  <a:extLst>
                    <a:ext uri="{9D8B030D-6E8A-4147-A177-3AD203B41FA5}">
                      <a16:colId xmlns:a16="http://schemas.microsoft.com/office/drawing/2014/main" val="20002"/>
                    </a:ext>
                  </a:extLst>
                </a:gridCol>
              </a:tblGrid>
              <a:tr h="5472608">
                <a:tc>
                  <a:txBody>
                    <a:bodyPr/>
                    <a:lstStyle/>
                    <a:p>
                      <a:pPr marL="0" marR="0" lvl="0" indent="0" algn="just" defTabSz="914400" rtl="0" eaLnBrk="1" fontAlgn="base" latinLnBrk="0" hangingPunct="1">
                        <a:lnSpc>
                          <a:spcPct val="100000"/>
                        </a:lnSpc>
                        <a:spcBef>
                          <a:spcPct val="0"/>
                        </a:spcBef>
                        <a:spcAft>
                          <a:spcPct val="0"/>
                        </a:spcAft>
                        <a:buClrTx/>
                        <a:buSzTx/>
                        <a:buFontTx/>
                        <a:buNone/>
                        <a:tabLst/>
                      </a:pPr>
                      <a:r>
                        <a:rPr kumimoji="0" lang="en-US" sz="2700" b="0" i="0" u="sng" strike="noStrike" cap="none" normalizeH="0" baseline="0" dirty="0" err="1">
                          <a:ln>
                            <a:noFill/>
                          </a:ln>
                          <a:solidFill>
                            <a:schemeClr val="tx1"/>
                          </a:solidFill>
                          <a:effectLst/>
                          <a:latin typeface="Coptic1" pitchFamily="2" charset="0"/>
                          <a:cs typeface="Arial" charset="0"/>
                        </a:rPr>
                        <a:t>Pilaoc</a:t>
                      </a:r>
                      <a:r>
                        <a:rPr kumimoji="0" lang="en-US" sz="2700" b="0" i="0" u="sng" strike="noStrike" cap="none" normalizeH="0" baseline="0" dirty="0">
                          <a:ln>
                            <a:noFill/>
                          </a:ln>
                          <a:solidFill>
                            <a:schemeClr val="tx1"/>
                          </a:solidFill>
                          <a:effectLst/>
                          <a:latin typeface="Coptic1" pitchFamily="2" charset="0"/>
                          <a:cs typeface="Arial" charset="0"/>
                        </a:rPr>
                        <a:t>:</a:t>
                      </a:r>
                    </a:p>
                    <a:p>
                      <a:pPr marL="0" marR="0" lvl="0" indent="0" algn="just" defTabSz="914400" rtl="0" eaLnBrk="1" fontAlgn="base" latinLnBrk="0" hangingPunct="1">
                        <a:lnSpc>
                          <a:spcPct val="100000"/>
                        </a:lnSpc>
                        <a:spcBef>
                          <a:spcPct val="0"/>
                        </a:spcBef>
                        <a:spcAft>
                          <a:spcPct val="0"/>
                        </a:spcAft>
                        <a:buClrTx/>
                        <a:buSzTx/>
                        <a:buFontTx/>
                        <a:buNone/>
                        <a:tabLst/>
                      </a:pPr>
                      <a:r>
                        <a:rPr kumimoji="0" lang="en-US" sz="2800" b="0" i="0" u="none" strike="noStrike" cap="none" normalizeH="0" baseline="0" dirty="0" err="1">
                          <a:ln>
                            <a:noFill/>
                          </a:ln>
                          <a:solidFill>
                            <a:schemeClr val="tx1"/>
                          </a:solidFill>
                          <a:effectLst/>
                          <a:latin typeface="Coptic1" pitchFamily="2" charset="0"/>
                          <a:cs typeface="Arial" charset="0"/>
                        </a:rPr>
                        <a:t>A~m</a:t>
                      </a:r>
                      <a:r>
                        <a:rPr kumimoji="0" lang="en-US" sz="2800" b="0" i="0" u="none" strike="noStrike" cap="none" normalizeH="0" baseline="0" dirty="0">
                          <a:ln>
                            <a:noFill/>
                          </a:ln>
                          <a:solidFill>
                            <a:schemeClr val="tx1"/>
                          </a:solidFill>
                          <a:effectLst/>
                          <a:latin typeface="Coptic1" pitchFamily="2" charset="0"/>
                          <a:cs typeface="Arial" charset="0"/>
                        </a:rPr>
                        <a:t>/n </a:t>
                      </a:r>
                      <a:r>
                        <a:rPr kumimoji="0" lang="en-US" sz="2800" b="0" i="0" u="none" strike="noStrike" cap="none" normalizeH="0" baseline="0" dirty="0" err="1">
                          <a:ln>
                            <a:noFill/>
                          </a:ln>
                          <a:solidFill>
                            <a:schemeClr val="tx1"/>
                          </a:solidFill>
                          <a:effectLst/>
                          <a:latin typeface="Coptic1" pitchFamily="2" charset="0"/>
                          <a:cs typeface="Arial" charset="0"/>
                        </a:rPr>
                        <a:t>a~m</a:t>
                      </a:r>
                      <a:r>
                        <a:rPr kumimoji="0" lang="en-US" sz="2800" b="0" i="0" u="none" strike="noStrike" cap="none" normalizeH="0" baseline="0" dirty="0">
                          <a:ln>
                            <a:noFill/>
                          </a:ln>
                          <a:solidFill>
                            <a:schemeClr val="tx1"/>
                          </a:solidFill>
                          <a:effectLst/>
                          <a:latin typeface="Coptic1" pitchFamily="2" charset="0"/>
                          <a:cs typeface="Arial" charset="0"/>
                        </a:rPr>
                        <a:t>/n </a:t>
                      </a:r>
                      <a:r>
                        <a:rPr kumimoji="0" lang="en-US" sz="2800" b="0" i="0" u="none" strike="noStrike" cap="none" normalizeH="0" baseline="0" dirty="0" err="1">
                          <a:ln>
                            <a:noFill/>
                          </a:ln>
                          <a:solidFill>
                            <a:schemeClr val="tx1"/>
                          </a:solidFill>
                          <a:effectLst/>
                          <a:latin typeface="Coptic1" pitchFamily="2" charset="0"/>
                          <a:cs typeface="Arial" charset="0"/>
                        </a:rPr>
                        <a:t>a~m</a:t>
                      </a:r>
                      <a:r>
                        <a:rPr kumimoji="0" lang="en-US" sz="2800" b="0" i="0" u="none" strike="noStrike" cap="none" normalizeH="0" baseline="0" dirty="0">
                          <a:ln>
                            <a:noFill/>
                          </a:ln>
                          <a:solidFill>
                            <a:schemeClr val="tx1"/>
                          </a:solidFill>
                          <a:effectLst/>
                          <a:latin typeface="Coptic1" pitchFamily="2" charset="0"/>
                          <a:cs typeface="Arial" charset="0"/>
                        </a:rPr>
                        <a:t>/n ton </a:t>
                      </a:r>
                      <a:r>
                        <a:rPr kumimoji="0" lang="en-US" sz="2800" b="0" i="0" u="none" strike="noStrike" cap="none" normalizeH="0" baseline="0" dirty="0" err="1">
                          <a:ln>
                            <a:noFill/>
                          </a:ln>
                          <a:solidFill>
                            <a:schemeClr val="tx1"/>
                          </a:solidFill>
                          <a:effectLst/>
                          <a:latin typeface="Coptic1" pitchFamily="2" charset="0"/>
                          <a:cs typeface="Arial" charset="0"/>
                        </a:rPr>
                        <a:t>yanaton</a:t>
                      </a:r>
                      <a:r>
                        <a:rPr kumimoji="0" lang="en-US" sz="2800" b="0" i="0" u="none" strike="noStrike" cap="none" normalizeH="0" baseline="0" dirty="0">
                          <a:ln>
                            <a:noFill/>
                          </a:ln>
                          <a:solidFill>
                            <a:schemeClr val="tx1"/>
                          </a:solidFill>
                          <a:effectLst/>
                          <a:latin typeface="Coptic1" pitchFamily="2" charset="0"/>
                          <a:cs typeface="Arial" charset="0"/>
                        </a:rPr>
                        <a:t> </a:t>
                      </a:r>
                      <a:r>
                        <a:rPr kumimoji="0" lang="en-US" sz="2800" b="0" i="0" u="none" strike="noStrike" cap="none" normalizeH="0" baseline="0" dirty="0" err="1">
                          <a:ln>
                            <a:noFill/>
                          </a:ln>
                          <a:solidFill>
                            <a:schemeClr val="tx1"/>
                          </a:solidFill>
                          <a:effectLst/>
                          <a:latin typeface="Coptic1" pitchFamily="2" charset="0"/>
                          <a:cs typeface="Arial" charset="0"/>
                        </a:rPr>
                        <a:t>cou</a:t>
                      </a:r>
                      <a:r>
                        <a:rPr kumimoji="0" lang="en-US" sz="2800" b="0" i="0" u="none" strike="noStrike" cap="none" normalizeH="0" baseline="0" dirty="0">
                          <a:ln>
                            <a:noFill/>
                          </a:ln>
                          <a:solidFill>
                            <a:schemeClr val="tx1"/>
                          </a:solidFill>
                          <a:effectLst/>
                          <a:latin typeface="Coptic1" pitchFamily="2" charset="0"/>
                          <a:cs typeface="Arial" charset="0"/>
                        </a:rPr>
                        <a:t> </a:t>
                      </a:r>
                      <a:r>
                        <a:rPr kumimoji="0" lang="en-US" sz="2800" b="0" i="0" u="none" strike="noStrike" cap="none" normalizeH="0" baseline="0" dirty="0" err="1">
                          <a:ln>
                            <a:noFill/>
                          </a:ln>
                          <a:solidFill>
                            <a:schemeClr val="tx1"/>
                          </a:solidFill>
                          <a:effectLst/>
                          <a:latin typeface="Coptic1" pitchFamily="2" charset="0"/>
                          <a:cs typeface="Arial" charset="0"/>
                        </a:rPr>
                        <a:t>Kurie</a:t>
                      </a:r>
                      <a:r>
                        <a:rPr kumimoji="0" lang="en-US" sz="2800" b="0" i="0" u="none" strike="noStrike" cap="none" normalizeH="0" baseline="0" dirty="0">
                          <a:ln>
                            <a:noFill/>
                          </a:ln>
                          <a:solidFill>
                            <a:schemeClr val="tx1"/>
                          </a:solidFill>
                          <a:effectLst/>
                          <a:latin typeface="Coptic1" pitchFamily="2" charset="0"/>
                          <a:cs typeface="Arial" charset="0"/>
                        </a:rPr>
                        <a:t> </a:t>
                      </a:r>
                      <a:r>
                        <a:rPr kumimoji="0" lang="en-US" sz="2800" b="0" i="0" u="none" strike="noStrike" cap="none" normalizeH="0" baseline="0" dirty="0" err="1">
                          <a:ln>
                            <a:noFill/>
                          </a:ln>
                          <a:solidFill>
                            <a:schemeClr val="tx1"/>
                          </a:solidFill>
                          <a:effectLst/>
                          <a:latin typeface="Coptic1" pitchFamily="2" charset="0"/>
                          <a:cs typeface="Arial" charset="0"/>
                        </a:rPr>
                        <a:t>kataggelomen</a:t>
                      </a:r>
                      <a:r>
                        <a:rPr kumimoji="0" lang="en-US" sz="2800" b="0" i="0" u="none" strike="noStrike" cap="none" normalizeH="0" baseline="0" dirty="0">
                          <a:ln>
                            <a:noFill/>
                          </a:ln>
                          <a:solidFill>
                            <a:schemeClr val="tx1"/>
                          </a:solidFill>
                          <a:effectLst/>
                          <a:latin typeface="Coptic1" pitchFamily="2" charset="0"/>
                          <a:cs typeface="Arial" charset="0"/>
                        </a:rPr>
                        <a:t>: </a:t>
                      </a:r>
                      <a:r>
                        <a:rPr kumimoji="0" lang="en-US" sz="2800" b="0" i="0" u="none" strike="noStrike" cap="none" normalizeH="0" baseline="0" dirty="0" err="1">
                          <a:ln>
                            <a:noFill/>
                          </a:ln>
                          <a:solidFill>
                            <a:schemeClr val="tx1"/>
                          </a:solidFill>
                          <a:effectLst/>
                          <a:latin typeface="Coptic1" pitchFamily="2" charset="0"/>
                          <a:cs typeface="Arial" charset="0"/>
                        </a:rPr>
                        <a:t>ke</a:t>
                      </a:r>
                      <a:r>
                        <a:rPr kumimoji="0" lang="en-US" sz="2800" b="0" i="0" u="none" strike="noStrike" cap="none" normalizeH="0" baseline="0" dirty="0">
                          <a:ln>
                            <a:noFill/>
                          </a:ln>
                          <a:solidFill>
                            <a:schemeClr val="tx1"/>
                          </a:solidFill>
                          <a:effectLst/>
                          <a:latin typeface="Coptic1" pitchFamily="2" charset="0"/>
                          <a:cs typeface="Arial" charset="0"/>
                        </a:rPr>
                        <a:t> t/n </a:t>
                      </a:r>
                      <a:r>
                        <a:rPr kumimoji="0" lang="en-US" sz="2800" b="0" i="0" u="none" strike="noStrike" cap="none" normalizeH="0" baseline="0" dirty="0" err="1">
                          <a:ln>
                            <a:noFill/>
                          </a:ln>
                          <a:solidFill>
                            <a:schemeClr val="tx1"/>
                          </a:solidFill>
                          <a:effectLst/>
                          <a:latin typeface="Coptic1" pitchFamily="2" charset="0"/>
                          <a:cs typeface="Arial" charset="0"/>
                        </a:rPr>
                        <a:t>a~gian</a:t>
                      </a:r>
                      <a:r>
                        <a:rPr kumimoji="0" lang="en-US" sz="2800" b="0" i="0" u="none" strike="noStrike" cap="none" normalizeH="0" baseline="0" dirty="0">
                          <a:ln>
                            <a:noFill/>
                          </a:ln>
                          <a:solidFill>
                            <a:schemeClr val="tx1"/>
                          </a:solidFill>
                          <a:effectLst/>
                          <a:latin typeface="Coptic1" pitchFamily="2" charset="0"/>
                          <a:cs typeface="Arial" charset="0"/>
                        </a:rPr>
                        <a:t> </a:t>
                      </a:r>
                      <a:r>
                        <a:rPr kumimoji="0" lang="en-US" sz="2800" b="0" i="0" u="none" strike="noStrike" cap="none" normalizeH="0" baseline="0" dirty="0" err="1">
                          <a:ln>
                            <a:noFill/>
                          </a:ln>
                          <a:solidFill>
                            <a:schemeClr val="tx1"/>
                          </a:solidFill>
                          <a:effectLst/>
                          <a:latin typeface="Coptic1" pitchFamily="2" charset="0"/>
                          <a:cs typeface="Arial" charset="0"/>
                        </a:rPr>
                        <a:t>cou</a:t>
                      </a:r>
                      <a:r>
                        <a:rPr kumimoji="0" lang="en-US" sz="2800" b="0" i="0" u="none" strike="noStrike" cap="none" normalizeH="0" baseline="0" dirty="0">
                          <a:ln>
                            <a:noFill/>
                          </a:ln>
                          <a:solidFill>
                            <a:schemeClr val="tx1"/>
                          </a:solidFill>
                          <a:effectLst/>
                          <a:latin typeface="Coptic1" pitchFamily="2" charset="0"/>
                          <a:cs typeface="Arial" charset="0"/>
                        </a:rPr>
                        <a:t> </a:t>
                      </a:r>
                      <a:r>
                        <a:rPr kumimoji="0" lang="en-US" sz="2800" b="0" i="0" u="none" strike="noStrike" cap="none" normalizeH="0" baseline="0" dirty="0" err="1">
                          <a:ln>
                            <a:noFill/>
                          </a:ln>
                          <a:solidFill>
                            <a:schemeClr val="tx1"/>
                          </a:solidFill>
                          <a:effectLst/>
                          <a:latin typeface="Coptic1" pitchFamily="2" charset="0"/>
                          <a:cs typeface="Arial" charset="0"/>
                        </a:rPr>
                        <a:t>a~nactacin</a:t>
                      </a:r>
                      <a:r>
                        <a:rPr kumimoji="0" lang="en-US" sz="2800" b="0" i="0" u="none" strike="noStrike" cap="none" normalizeH="0" baseline="0" dirty="0">
                          <a:ln>
                            <a:noFill/>
                          </a:ln>
                          <a:solidFill>
                            <a:schemeClr val="tx1"/>
                          </a:solidFill>
                          <a:effectLst/>
                          <a:latin typeface="Coptic1" pitchFamily="2" charset="0"/>
                          <a:cs typeface="Arial" charset="0"/>
                        </a:rPr>
                        <a:t>: </a:t>
                      </a:r>
                      <a:r>
                        <a:rPr kumimoji="0" lang="en-US" sz="2800" b="0" i="0" u="none" strike="noStrike" cap="none" normalizeH="0" baseline="0" dirty="0" err="1">
                          <a:ln>
                            <a:noFill/>
                          </a:ln>
                          <a:solidFill>
                            <a:schemeClr val="tx1"/>
                          </a:solidFill>
                          <a:effectLst/>
                          <a:latin typeface="Coptic1" pitchFamily="2" charset="0"/>
                          <a:cs typeface="Arial" charset="0"/>
                        </a:rPr>
                        <a:t>ke</a:t>
                      </a:r>
                      <a:r>
                        <a:rPr kumimoji="0" lang="en-US" sz="2800" b="0" i="0" u="none" strike="noStrike" cap="none" normalizeH="0" baseline="0" dirty="0">
                          <a:ln>
                            <a:noFill/>
                          </a:ln>
                          <a:solidFill>
                            <a:schemeClr val="tx1"/>
                          </a:solidFill>
                          <a:effectLst/>
                          <a:latin typeface="Coptic1" pitchFamily="2" charset="0"/>
                          <a:cs typeface="Arial" charset="0"/>
                        </a:rPr>
                        <a:t> t/n </a:t>
                      </a:r>
                      <a:r>
                        <a:rPr kumimoji="0" lang="en-US" sz="2800" b="0" i="0" u="none" strike="noStrike" cap="none" normalizeH="0" baseline="0" dirty="0" err="1">
                          <a:ln>
                            <a:noFill/>
                          </a:ln>
                          <a:solidFill>
                            <a:schemeClr val="tx1"/>
                          </a:solidFill>
                          <a:effectLst/>
                          <a:latin typeface="Coptic1" pitchFamily="2" charset="0"/>
                          <a:cs typeface="Arial" charset="0"/>
                        </a:rPr>
                        <a:t>a~nal</a:t>
                      </a:r>
                      <a:r>
                        <a:rPr kumimoji="0" lang="en-US" sz="2800" b="0" i="0" u="none" strike="noStrike" cap="none" normalizeH="0" baseline="0" dirty="0">
                          <a:ln>
                            <a:noFill/>
                          </a:ln>
                          <a:solidFill>
                            <a:schemeClr val="tx1"/>
                          </a:solidFill>
                          <a:effectLst/>
                          <a:latin typeface="Coptic1" pitchFamily="2" charset="0"/>
                          <a:cs typeface="Arial" charset="0"/>
                        </a:rPr>
                        <a:t>/'in </a:t>
                      </a:r>
                      <a:r>
                        <a:rPr kumimoji="0" lang="en-US" sz="2800" b="0" i="0" u="none" strike="noStrike" cap="none" normalizeH="0" baseline="0" dirty="0" err="1">
                          <a:ln>
                            <a:noFill/>
                          </a:ln>
                          <a:solidFill>
                            <a:schemeClr val="tx1"/>
                          </a:solidFill>
                          <a:effectLst/>
                          <a:latin typeface="Coptic1" pitchFamily="2" charset="0"/>
                          <a:cs typeface="Arial" charset="0"/>
                        </a:rPr>
                        <a:t>cou</a:t>
                      </a:r>
                      <a:r>
                        <a:rPr kumimoji="0" lang="en-US" sz="2800" b="0" i="0" u="none" strike="noStrike" cap="none" normalizeH="0" baseline="0" dirty="0">
                          <a:ln>
                            <a:noFill/>
                          </a:ln>
                          <a:solidFill>
                            <a:schemeClr val="tx1"/>
                          </a:solidFill>
                          <a:effectLst/>
                          <a:latin typeface="Coptic1" pitchFamily="2" charset="0"/>
                          <a:cs typeface="Arial" charset="0"/>
                        </a:rPr>
                        <a:t> </a:t>
                      </a:r>
                      <a:r>
                        <a:rPr kumimoji="0" lang="en-US" sz="2800" b="0" i="0" u="none" strike="noStrike" cap="none" normalizeH="0" baseline="0" dirty="0" err="1">
                          <a:ln>
                            <a:noFill/>
                          </a:ln>
                          <a:solidFill>
                            <a:schemeClr val="tx1"/>
                          </a:solidFill>
                          <a:effectLst/>
                          <a:latin typeface="Coptic1" pitchFamily="2" charset="0"/>
                          <a:cs typeface="Arial" charset="0"/>
                        </a:rPr>
                        <a:t>n~t</a:t>
                      </a:r>
                      <a:r>
                        <a:rPr kumimoji="0" lang="en-US" sz="2800" b="0" i="0" u="none" strike="noStrike" cap="none" normalizeH="0" baseline="0" dirty="0">
                          <a:ln>
                            <a:noFill/>
                          </a:ln>
                          <a:solidFill>
                            <a:schemeClr val="tx1"/>
                          </a:solidFill>
                          <a:effectLst/>
                          <a:latin typeface="Coptic1" pitchFamily="2" charset="0"/>
                          <a:cs typeface="Arial" charset="0"/>
                        </a:rPr>
                        <a:t>/c </a:t>
                      </a:r>
                      <a:r>
                        <a:rPr kumimoji="0" lang="en-US" sz="2800" b="0" i="0" u="none" strike="noStrike" cap="none" normalizeH="0" baseline="0" dirty="0" err="1">
                          <a:ln>
                            <a:noFill/>
                          </a:ln>
                          <a:solidFill>
                            <a:schemeClr val="tx1"/>
                          </a:solidFill>
                          <a:effectLst/>
                          <a:latin typeface="Coptic1" pitchFamily="2" charset="0"/>
                          <a:cs typeface="Arial" charset="0"/>
                        </a:rPr>
                        <a:t>ouranic</a:t>
                      </a:r>
                      <a:r>
                        <a:rPr kumimoji="0" lang="en-US" sz="2800" b="0" i="0" u="none" strike="noStrike" cap="none" normalizeH="0" baseline="0" dirty="0">
                          <a:ln>
                            <a:noFill/>
                          </a:ln>
                          <a:solidFill>
                            <a:schemeClr val="tx1"/>
                          </a:solidFill>
                          <a:effectLst/>
                          <a:latin typeface="Coptic1" pitchFamily="2" charset="0"/>
                          <a:cs typeface="Arial" charset="0"/>
                        </a:rPr>
                        <a:t> </a:t>
                      </a:r>
                      <a:r>
                        <a:rPr kumimoji="0" lang="en-US" sz="2800" b="0" i="0" u="none" strike="noStrike" cap="none" normalizeH="0" baseline="0" dirty="0" err="1">
                          <a:ln>
                            <a:noFill/>
                          </a:ln>
                          <a:solidFill>
                            <a:schemeClr val="tx1"/>
                          </a:solidFill>
                          <a:effectLst/>
                          <a:latin typeface="Coptic1" pitchFamily="2" charset="0"/>
                          <a:cs typeface="Arial" charset="0"/>
                        </a:rPr>
                        <a:t>ce</a:t>
                      </a:r>
                      <a:r>
                        <a:rPr kumimoji="0" lang="en-US" sz="2800" b="0" i="0" u="none" strike="noStrike" cap="none" normalizeH="0" baseline="0" dirty="0">
                          <a:ln>
                            <a:noFill/>
                          </a:ln>
                          <a:solidFill>
                            <a:schemeClr val="tx1"/>
                          </a:solidFill>
                          <a:effectLst/>
                          <a:latin typeface="Coptic1" pitchFamily="2" charset="0"/>
                          <a:cs typeface="Arial" charset="0"/>
                        </a:rPr>
                        <a:t> </a:t>
                      </a:r>
                      <a:r>
                        <a:rPr kumimoji="0" lang="en-US" sz="2800" b="0" i="0" u="none" strike="noStrike" cap="none" normalizeH="0" baseline="0" dirty="0" err="1">
                          <a:ln>
                            <a:noFill/>
                          </a:ln>
                          <a:solidFill>
                            <a:schemeClr val="tx1"/>
                          </a:solidFill>
                          <a:effectLst/>
                          <a:latin typeface="Coptic1" pitchFamily="2" charset="0"/>
                          <a:cs typeface="Arial" charset="0"/>
                        </a:rPr>
                        <a:t>o~mologoumen</a:t>
                      </a:r>
                      <a:r>
                        <a:rPr kumimoji="0" lang="en-US" sz="2800" b="0" i="0" u="none" strike="noStrike" cap="none" normalizeH="0" baseline="0" dirty="0">
                          <a:ln>
                            <a:noFill/>
                          </a:ln>
                          <a:solidFill>
                            <a:schemeClr val="tx1"/>
                          </a:solidFill>
                          <a:effectLst/>
                          <a:latin typeface="Coptic1" pitchFamily="2" charset="0"/>
                          <a:cs typeface="Arial" charset="0"/>
                        </a:rPr>
                        <a:t>.   </a:t>
                      </a:r>
                      <a:r>
                        <a:rPr kumimoji="0" lang="fr-FR" sz="2800" b="0" i="0" u="none" strike="noStrike" cap="none" normalizeH="0" baseline="0" dirty="0">
                          <a:ln>
                            <a:noFill/>
                          </a:ln>
                          <a:solidFill>
                            <a:schemeClr val="tx1"/>
                          </a:solidFill>
                          <a:effectLst/>
                          <a:latin typeface="Coptic1" pitchFamily="2" charset="0"/>
                          <a:cs typeface="Arial" charset="0"/>
                        </a:rPr>
                        <a:t>Ce </a:t>
                      </a:r>
                      <a:r>
                        <a:rPr kumimoji="0" lang="fr-FR" sz="2800" b="0" i="0" u="none" strike="noStrike" cap="none" normalizeH="0" baseline="0" dirty="0" err="1">
                          <a:ln>
                            <a:noFill/>
                          </a:ln>
                          <a:solidFill>
                            <a:schemeClr val="tx1"/>
                          </a:solidFill>
                          <a:effectLst/>
                          <a:latin typeface="Coptic1" pitchFamily="2" charset="0"/>
                          <a:cs typeface="Arial" charset="0"/>
                        </a:rPr>
                        <a:t>e~noumen</a:t>
                      </a:r>
                      <a:r>
                        <a:rPr kumimoji="0" lang="fr-FR" sz="2800" b="0" i="0" u="none" strike="noStrike" cap="none" normalizeH="0" baseline="0" dirty="0">
                          <a:ln>
                            <a:noFill/>
                          </a:ln>
                          <a:solidFill>
                            <a:schemeClr val="tx1"/>
                          </a:solidFill>
                          <a:effectLst/>
                          <a:latin typeface="Coptic1" pitchFamily="2" charset="0"/>
                          <a:cs typeface="Arial" charset="0"/>
                        </a:rPr>
                        <a:t> ce </a:t>
                      </a:r>
                      <a:r>
                        <a:rPr kumimoji="0" lang="fr-FR" sz="2800" b="0" i="0" u="none" strike="noStrike" cap="none" normalizeH="0" baseline="0" dirty="0" err="1">
                          <a:ln>
                            <a:noFill/>
                          </a:ln>
                          <a:solidFill>
                            <a:schemeClr val="tx1"/>
                          </a:solidFill>
                          <a:effectLst/>
                          <a:latin typeface="Coptic1" pitchFamily="2" charset="0"/>
                          <a:cs typeface="Arial" charset="0"/>
                        </a:rPr>
                        <a:t>eulogoumen</a:t>
                      </a:r>
                      <a:r>
                        <a:rPr kumimoji="0" lang="fr-FR" sz="2800" b="0" i="0" u="none" strike="noStrike" cap="none" normalizeH="0" baseline="0" dirty="0">
                          <a:ln>
                            <a:noFill/>
                          </a:ln>
                          <a:solidFill>
                            <a:schemeClr val="tx1"/>
                          </a:solidFill>
                          <a:effectLst/>
                          <a:latin typeface="Coptic1" pitchFamily="2" charset="0"/>
                          <a:cs typeface="Arial" charset="0"/>
                        </a:rPr>
                        <a:t> ci </a:t>
                      </a:r>
                      <a:r>
                        <a:rPr kumimoji="0" lang="fr-FR" sz="2800" b="0" i="0" u="none" strike="noStrike" cap="none" normalizeH="0" baseline="0" dirty="0" err="1">
                          <a:ln>
                            <a:noFill/>
                          </a:ln>
                          <a:solidFill>
                            <a:schemeClr val="tx1"/>
                          </a:solidFill>
                          <a:effectLst/>
                          <a:latin typeface="Coptic1" pitchFamily="2" charset="0"/>
                          <a:cs typeface="Arial" charset="0"/>
                        </a:rPr>
                        <a:t>eu,arictoumen</a:t>
                      </a:r>
                      <a:r>
                        <a:rPr kumimoji="0" lang="fr-FR" sz="2800" b="0" i="0" u="none" strike="noStrike" cap="none" normalizeH="0" baseline="0" dirty="0">
                          <a:ln>
                            <a:noFill/>
                          </a:ln>
                          <a:solidFill>
                            <a:schemeClr val="tx1"/>
                          </a:solidFill>
                          <a:effectLst/>
                          <a:latin typeface="Coptic1" pitchFamily="2" charset="0"/>
                          <a:cs typeface="Arial" charset="0"/>
                        </a:rPr>
                        <a:t> </a:t>
                      </a:r>
                      <a:r>
                        <a:rPr kumimoji="0" lang="fr-FR" sz="2800" b="0" i="0" u="none" strike="noStrike" cap="none" normalizeH="0" baseline="0" dirty="0" err="1">
                          <a:ln>
                            <a:noFill/>
                          </a:ln>
                          <a:solidFill>
                            <a:schemeClr val="tx1"/>
                          </a:solidFill>
                          <a:effectLst/>
                          <a:latin typeface="Coptic1" pitchFamily="2" charset="0"/>
                          <a:cs typeface="Arial" charset="0"/>
                        </a:rPr>
                        <a:t>Kurie</a:t>
                      </a:r>
                      <a:r>
                        <a:rPr kumimoji="0" lang="fr-FR" sz="2800" b="0" i="0" u="none" strike="noStrike" cap="none" normalizeH="0" baseline="0" dirty="0">
                          <a:ln>
                            <a:noFill/>
                          </a:ln>
                          <a:solidFill>
                            <a:schemeClr val="tx1"/>
                          </a:solidFill>
                          <a:effectLst/>
                          <a:latin typeface="Coptic1" pitchFamily="2" charset="0"/>
                          <a:cs typeface="Arial" charset="0"/>
                        </a:rPr>
                        <a:t>: </a:t>
                      </a:r>
                      <a:r>
                        <a:rPr kumimoji="0" lang="fr-FR" sz="2800" b="0" i="0" u="none" strike="noStrike" cap="none" normalizeH="0" baseline="0" dirty="0" err="1">
                          <a:ln>
                            <a:noFill/>
                          </a:ln>
                          <a:solidFill>
                            <a:schemeClr val="tx1"/>
                          </a:solidFill>
                          <a:effectLst/>
                          <a:latin typeface="Coptic1" pitchFamily="2" charset="0"/>
                          <a:cs typeface="Arial" charset="0"/>
                        </a:rPr>
                        <a:t>ke</a:t>
                      </a:r>
                      <a:r>
                        <a:rPr kumimoji="0" lang="fr-FR" sz="2800" b="0" i="0" u="none" strike="noStrike" cap="none" normalizeH="0" baseline="0" dirty="0">
                          <a:ln>
                            <a:noFill/>
                          </a:ln>
                          <a:solidFill>
                            <a:schemeClr val="tx1"/>
                          </a:solidFill>
                          <a:effectLst/>
                          <a:latin typeface="Coptic1" pitchFamily="2" charset="0"/>
                          <a:cs typeface="Arial" charset="0"/>
                        </a:rPr>
                        <a:t> </a:t>
                      </a:r>
                      <a:r>
                        <a:rPr kumimoji="0" lang="fr-FR" sz="2800" b="0" i="0" u="none" strike="noStrike" cap="none" normalizeH="0" baseline="0" dirty="0" err="1">
                          <a:ln>
                            <a:noFill/>
                          </a:ln>
                          <a:solidFill>
                            <a:schemeClr val="tx1"/>
                          </a:solidFill>
                          <a:effectLst/>
                          <a:latin typeface="Coptic1" pitchFamily="2" charset="0"/>
                          <a:cs typeface="Arial" charset="0"/>
                        </a:rPr>
                        <a:t>deo~meya</a:t>
                      </a:r>
                      <a:r>
                        <a:rPr kumimoji="0" lang="fr-FR" sz="2800" b="0" i="0" u="none" strike="noStrike" cap="none" normalizeH="0" baseline="0" dirty="0">
                          <a:ln>
                            <a:noFill/>
                          </a:ln>
                          <a:solidFill>
                            <a:schemeClr val="tx1"/>
                          </a:solidFill>
                          <a:effectLst/>
                          <a:latin typeface="Coptic1" pitchFamily="2" charset="0"/>
                          <a:cs typeface="Arial" charset="0"/>
                        </a:rPr>
                        <a:t> cou o~ </a:t>
                      </a:r>
                      <a:r>
                        <a:rPr kumimoji="0" lang="fr-FR" sz="2800" b="0" i="0" u="none" strike="noStrike" cap="none" normalizeH="0" baseline="0" dirty="0" err="1">
                          <a:ln>
                            <a:noFill/>
                          </a:ln>
                          <a:solidFill>
                            <a:schemeClr val="tx1"/>
                          </a:solidFill>
                          <a:effectLst/>
                          <a:latin typeface="Coptic1" pitchFamily="2" charset="0"/>
                          <a:cs typeface="Arial" charset="0"/>
                        </a:rPr>
                        <a:t>Yeoc</a:t>
                      </a:r>
                      <a:r>
                        <a:rPr kumimoji="0" lang="fr-FR" sz="2800" b="0" i="0" u="none" strike="noStrike" cap="none" normalizeH="0" baseline="0" dirty="0">
                          <a:ln>
                            <a:noFill/>
                          </a:ln>
                          <a:solidFill>
                            <a:schemeClr val="tx1"/>
                          </a:solidFill>
                          <a:effectLst/>
                          <a:latin typeface="Coptic1" pitchFamily="2" charset="0"/>
                          <a:cs typeface="Arial" charset="0"/>
                        </a:rPr>
                        <a:t> /~</a:t>
                      </a:r>
                      <a:r>
                        <a:rPr kumimoji="0" lang="fr-FR" sz="2800" b="0" i="0" u="none" strike="noStrike" cap="none" normalizeH="0" baseline="0" dirty="0" err="1">
                          <a:ln>
                            <a:noFill/>
                          </a:ln>
                          <a:solidFill>
                            <a:schemeClr val="tx1"/>
                          </a:solidFill>
                          <a:effectLst/>
                          <a:latin typeface="Coptic1" pitchFamily="2" charset="0"/>
                          <a:cs typeface="Arial" charset="0"/>
                        </a:rPr>
                        <a:t>mwn</a:t>
                      </a:r>
                      <a:r>
                        <a:rPr kumimoji="0" lang="fr-FR" sz="2800" b="0" i="0" u="none" strike="noStrike" cap="none" normalizeH="0" baseline="0" dirty="0">
                          <a:ln>
                            <a:noFill/>
                          </a:ln>
                          <a:solidFill>
                            <a:schemeClr val="tx1"/>
                          </a:solidFill>
                          <a:effectLst/>
                          <a:latin typeface="Coptic1" pitchFamily="2" charset="0"/>
                          <a:cs typeface="Arial" charset="0"/>
                        </a:rPr>
                        <a:t>.</a:t>
                      </a:r>
                      <a:endParaRPr kumimoji="0" lang="en-US" sz="2800" b="0" i="0" u="none" strike="noStrike" cap="none" normalizeH="0" baseline="0" dirty="0">
                        <a:ln>
                          <a:noFill/>
                        </a:ln>
                        <a:solidFill>
                          <a:schemeClr val="tx1"/>
                        </a:solidFill>
                        <a:effectLst/>
                        <a:latin typeface="Coptic1" pitchFamily="2" charset="0"/>
                        <a:cs typeface="Arial" charset="0"/>
                      </a:endParaRPr>
                    </a:p>
                  </a:txBody>
                  <a:tcPr marL="121920" marR="121920" horzOverflow="overflow">
                    <a:lnL>
                      <a:noFill/>
                    </a:lnL>
                    <a:lnR>
                      <a:noFill/>
                    </a:lnR>
                    <a:lnT cap="flat">
                      <a:noFill/>
                    </a:lnT>
                    <a:lnB cap="flat">
                      <a:noFill/>
                    </a:lnB>
                    <a:lnTlToBr>
                      <a:noFill/>
                    </a:lnTlToBr>
                    <a:lnBlToTr>
                      <a:noFill/>
                    </a:lnBlToTr>
                    <a:noFill/>
                  </a:tcPr>
                </a:tc>
                <a:tc>
                  <a:txBody>
                    <a:bodyPr/>
                    <a:lstStyle/>
                    <a:p>
                      <a:pPr marL="0" marR="0" lvl="0" indent="0" algn="just" defTabSz="914400" rtl="0" eaLnBrk="1" fontAlgn="base" latinLnBrk="0" hangingPunct="1">
                        <a:lnSpc>
                          <a:spcPct val="100000"/>
                        </a:lnSpc>
                        <a:spcBef>
                          <a:spcPct val="0"/>
                        </a:spcBef>
                        <a:spcAft>
                          <a:spcPct val="0"/>
                        </a:spcAft>
                        <a:buClrTx/>
                        <a:buSzTx/>
                        <a:buFontTx/>
                        <a:buNone/>
                        <a:tabLst/>
                      </a:pPr>
                      <a:r>
                        <a:rPr kumimoji="0" lang="fr-CA" sz="2800" b="0" i="0" u="sng" strike="noStrike" cap="none" normalizeH="0" baseline="0" dirty="0">
                          <a:ln>
                            <a:noFill/>
                          </a:ln>
                          <a:solidFill>
                            <a:schemeClr val="tx1"/>
                          </a:solidFill>
                          <a:effectLst/>
                          <a:latin typeface="+mn-lt"/>
                          <a:cs typeface="Arial" charset="0"/>
                        </a:rPr>
                        <a:t>L’Assemblée:</a:t>
                      </a:r>
                      <a:endParaRPr kumimoji="0" lang="en-CA" sz="2800" b="0" i="0" u="sng" strike="noStrike" cap="none" normalizeH="0" baseline="0" dirty="0">
                        <a:ln>
                          <a:noFill/>
                        </a:ln>
                        <a:solidFill>
                          <a:schemeClr val="tx1"/>
                        </a:solidFill>
                        <a:effectLst/>
                        <a:latin typeface="+mn-lt"/>
                        <a:cs typeface="Arial" charset="0"/>
                      </a:endParaRPr>
                    </a:p>
                    <a:p>
                      <a:pPr marL="0" marR="0" lvl="0" indent="0" algn="just" defTabSz="914400" rtl="0" eaLnBrk="1" fontAlgn="base" latinLnBrk="0" hangingPunct="1">
                        <a:lnSpc>
                          <a:spcPct val="100000"/>
                        </a:lnSpc>
                        <a:spcBef>
                          <a:spcPct val="20000"/>
                        </a:spcBef>
                        <a:spcAft>
                          <a:spcPct val="0"/>
                        </a:spcAft>
                        <a:buClrTx/>
                        <a:buSzTx/>
                        <a:buFontTx/>
                        <a:buNone/>
                        <a:tabLst/>
                      </a:pPr>
                      <a:r>
                        <a:rPr kumimoji="0" lang="fr-CA" sz="3000" b="0" i="0" u="none" strike="noStrike" cap="none" normalizeH="0" baseline="0" dirty="0">
                          <a:ln>
                            <a:noFill/>
                          </a:ln>
                          <a:solidFill>
                            <a:schemeClr val="tx1"/>
                          </a:solidFill>
                          <a:effectLst/>
                          <a:latin typeface="+mn-lt"/>
                          <a:cs typeface="Arial" charset="0"/>
                        </a:rPr>
                        <a:t>Amen, amen, amen, nous proclamons Ta mort, Seigneur Jésus, nous célébrons Ta sainte résurrection nous confessons Ton ascension aux cieux. Nous Te louons, nous Te bénissons, nous Te rendons grâce O Seigneur et nous T’implorons, Ô notre Dieu.</a:t>
                      </a:r>
                      <a:r>
                        <a:rPr kumimoji="0" lang="en-US" sz="3000" b="0" i="0" u="none" strike="noStrike" cap="none" normalizeH="0" baseline="0" dirty="0">
                          <a:ln>
                            <a:noFill/>
                          </a:ln>
                          <a:solidFill>
                            <a:schemeClr val="tx1"/>
                          </a:solidFill>
                          <a:effectLst/>
                          <a:latin typeface="+mn-lt"/>
                          <a:cs typeface="Arial" charset="0"/>
                        </a:rPr>
                        <a:t> </a:t>
                      </a:r>
                    </a:p>
                  </a:txBody>
                  <a:tcPr marL="121920" marR="121920" horzOverflow="overflow">
                    <a:lnL>
                      <a:noFill/>
                    </a:lnL>
                    <a:lnR>
                      <a:noFill/>
                    </a:lnR>
                    <a:lnT cap="flat">
                      <a:noFill/>
                    </a:lnT>
                    <a:lnB cap="flat">
                      <a:noFill/>
                    </a:lnB>
                    <a:lnTlToBr>
                      <a:noFill/>
                    </a:lnTlToBr>
                    <a:lnBlToTr>
                      <a:noFill/>
                    </a:lnBlToTr>
                    <a:noFill/>
                  </a:tcPr>
                </a:tc>
                <a:tc>
                  <a:txBody>
                    <a:bodyPr/>
                    <a:lstStyle/>
                    <a:p>
                      <a:pPr marL="0" marR="0" lvl="0" indent="0" algn="just" defTabSz="914400" rtl="1" eaLnBrk="1" fontAlgn="base" latinLnBrk="0" hangingPunct="1">
                        <a:lnSpc>
                          <a:spcPct val="100000"/>
                        </a:lnSpc>
                        <a:spcBef>
                          <a:spcPct val="20000"/>
                        </a:spcBef>
                        <a:spcAft>
                          <a:spcPct val="0"/>
                        </a:spcAft>
                        <a:buClrTx/>
                        <a:buSzTx/>
                        <a:buFontTx/>
                        <a:buNone/>
                        <a:tabLst/>
                      </a:pPr>
                      <a:r>
                        <a:rPr kumimoji="0" lang="ar-SA" sz="2800" b="0" i="0" u="sng" strike="noStrike" cap="none" normalizeH="0" baseline="0" dirty="0">
                          <a:ln>
                            <a:noFill/>
                          </a:ln>
                          <a:solidFill>
                            <a:schemeClr val="tx1"/>
                          </a:solidFill>
                          <a:effectLst/>
                          <a:latin typeface="Arial" charset="0"/>
                          <a:cs typeface="Arial" charset="0"/>
                        </a:rPr>
                        <a:t>الشعب:</a:t>
                      </a:r>
                    </a:p>
                    <a:p>
                      <a:pPr marL="0" marR="0" lvl="0" indent="0" algn="just" defTabSz="914400" rtl="1" eaLnBrk="1" fontAlgn="base" latinLnBrk="0" hangingPunct="1">
                        <a:lnSpc>
                          <a:spcPct val="100000"/>
                        </a:lnSpc>
                        <a:spcBef>
                          <a:spcPct val="20000"/>
                        </a:spcBef>
                        <a:spcAft>
                          <a:spcPct val="0"/>
                        </a:spcAft>
                        <a:buClrTx/>
                        <a:buSzTx/>
                        <a:buFontTx/>
                        <a:buNone/>
                        <a:tabLst/>
                        <a:defRPr/>
                      </a:pPr>
                      <a:r>
                        <a:rPr kumimoji="0" lang="ar-SA" sz="3700" b="0" i="0" u="none" strike="noStrike" cap="none" normalizeH="0" baseline="0" dirty="0">
                          <a:ln>
                            <a:noFill/>
                          </a:ln>
                          <a:solidFill>
                            <a:schemeClr val="tx1"/>
                          </a:solidFill>
                          <a:effectLst/>
                          <a:latin typeface="Arial" charset="0"/>
                          <a:cs typeface="Arial" pitchFamily="34" charset="0"/>
                        </a:rPr>
                        <a:t>آمين آمين آمين بمَوتِكَ يا رب نبشر، وبقيامَتِكَ المقدسة وصُعُودِكَ إلى السموات نعترف. نسبحُك نباركك نَشكرُك يا رب، ونتضرّع إليكَ يا إلهَنا.</a:t>
                      </a:r>
                      <a:endParaRPr kumimoji="0" lang="en-US" sz="3700" b="0" i="0" u="none" strike="noStrike" cap="none" normalizeH="0" baseline="0" dirty="0">
                        <a:ln>
                          <a:noFill/>
                        </a:ln>
                        <a:solidFill>
                          <a:schemeClr val="tx1"/>
                        </a:solidFill>
                        <a:effectLst/>
                        <a:latin typeface="Arial" charset="0"/>
                        <a:cs typeface="Arial" pitchFamily="34" charset="0"/>
                      </a:endParaRPr>
                    </a:p>
                  </a:txBody>
                  <a:tcPr marL="121920" marR="121920" horzOverflow="overflow">
                    <a:lnL>
                      <a:noFill/>
                    </a:lnL>
                    <a:lnR cap="flat">
                      <a:noFill/>
                    </a:lnR>
                    <a:lnT cap="flat">
                      <a:noFill/>
                    </a:lnT>
                    <a:lnB cap="flat">
                      <a:noFill/>
                    </a:lnB>
                    <a:lnTlToBr>
                      <a:noFill/>
                    </a:lnTlToBr>
                    <a:lnBlToTr>
                      <a:noFill/>
                    </a:lnBlToTr>
                    <a:noFill/>
                  </a:tcPr>
                </a:tc>
                <a:extLst>
                  <a:ext uri="{0D108BD9-81ED-4DB2-BD59-A6C34878D82A}">
                    <a16:rowId xmlns:a16="http://schemas.microsoft.com/office/drawing/2014/main" val="10000"/>
                  </a:ext>
                </a:extLst>
              </a:tr>
            </a:tbl>
          </a:graphicData>
        </a:graphic>
      </p:graphicFrame>
      <p:sp>
        <p:nvSpPr>
          <p:cNvPr id="39" name="Footer Placeholder 3"/>
          <p:cNvSpPr>
            <a:spLocks noGrp="1"/>
          </p:cNvSpPr>
          <p:nvPr>
            <p:ph type="ftr" sz="quarter" idx="10"/>
          </p:nvPr>
        </p:nvSpPr>
        <p:spPr bwMode="auto">
          <a:xfrm>
            <a:off x="0" y="6553200"/>
            <a:ext cx="12192000" cy="304800"/>
          </a:xfrm>
          <a:prstGeom prst="rect">
            <a:avLst/>
          </a:prstGeom>
          <a:noFill/>
          <a:ln w="9525">
            <a:noFill/>
            <a:miter lim="800000"/>
            <a:headEnd/>
            <a:tailEnd/>
          </a:ln>
          <a:effectLst/>
        </p:spPr>
        <p:txBody>
          <a:bodyPr vert="horz" wrap="square" lIns="121920" tIns="60960" rIns="121920" bIns="60960" numCol="1" anchor="t" anchorCtr="0" compatLnSpc="1">
            <a:prstTxWarp prst="textNoShape">
              <a:avLst/>
            </a:prstTxWarp>
          </a:bodyPr>
          <a:lstStyle>
            <a:defPPr>
              <a:defRPr lang="en-US"/>
            </a:defPPr>
            <a:lvl1pPr algn="l" rtl="0" fontAlgn="base">
              <a:spcBef>
                <a:spcPct val="0"/>
              </a:spcBef>
              <a:spcAft>
                <a:spcPct val="0"/>
              </a:spcAft>
              <a:defRPr sz="1067" b="1" kern="1200">
                <a:solidFill>
                  <a:srgbClr val="FF3300"/>
                </a:solidFill>
                <a:latin typeface="+mj-lt"/>
                <a:ea typeface="+mn-ea"/>
                <a:cs typeface="Arial" charset="0"/>
              </a:defRPr>
            </a:lvl1pPr>
            <a:lvl2pPr marL="609585" algn="l" rtl="0" fontAlgn="base">
              <a:spcBef>
                <a:spcPct val="20000"/>
              </a:spcBef>
              <a:spcAft>
                <a:spcPct val="0"/>
              </a:spcAft>
              <a:defRPr sz="4800" kern="1200">
                <a:solidFill>
                  <a:schemeClr val="tx1"/>
                </a:solidFill>
                <a:latin typeface="Coptic" pitchFamily="2" charset="0"/>
                <a:ea typeface="+mn-ea"/>
                <a:cs typeface="Arial" charset="0"/>
              </a:defRPr>
            </a:lvl2pPr>
            <a:lvl3pPr marL="1219170" algn="l" rtl="0" fontAlgn="base">
              <a:spcBef>
                <a:spcPct val="20000"/>
              </a:spcBef>
              <a:spcAft>
                <a:spcPct val="0"/>
              </a:spcAft>
              <a:defRPr sz="4800" kern="1200">
                <a:solidFill>
                  <a:schemeClr val="tx1"/>
                </a:solidFill>
                <a:latin typeface="Coptic" pitchFamily="2" charset="0"/>
                <a:ea typeface="+mn-ea"/>
                <a:cs typeface="Arial" charset="0"/>
              </a:defRPr>
            </a:lvl3pPr>
            <a:lvl4pPr marL="1828754" algn="l" rtl="0" fontAlgn="base">
              <a:spcBef>
                <a:spcPct val="20000"/>
              </a:spcBef>
              <a:spcAft>
                <a:spcPct val="0"/>
              </a:spcAft>
              <a:defRPr sz="4800" kern="1200">
                <a:solidFill>
                  <a:schemeClr val="tx1"/>
                </a:solidFill>
                <a:latin typeface="Coptic" pitchFamily="2" charset="0"/>
                <a:ea typeface="+mn-ea"/>
                <a:cs typeface="Arial" charset="0"/>
              </a:defRPr>
            </a:lvl4pPr>
            <a:lvl5pPr marL="2438339" algn="l" rtl="0" fontAlgn="base">
              <a:spcBef>
                <a:spcPct val="20000"/>
              </a:spcBef>
              <a:spcAft>
                <a:spcPct val="0"/>
              </a:spcAft>
              <a:defRPr sz="4800" kern="1200">
                <a:solidFill>
                  <a:schemeClr val="tx1"/>
                </a:solidFill>
                <a:latin typeface="Coptic" pitchFamily="2" charset="0"/>
                <a:ea typeface="+mn-ea"/>
                <a:cs typeface="Arial" charset="0"/>
              </a:defRPr>
            </a:lvl5pPr>
            <a:lvl6pPr marL="3047924" algn="l" defTabSz="1219170" rtl="0" eaLnBrk="1" latinLnBrk="0" hangingPunct="1">
              <a:defRPr sz="4800" kern="1200">
                <a:solidFill>
                  <a:schemeClr val="tx1"/>
                </a:solidFill>
                <a:latin typeface="Coptic" pitchFamily="2" charset="0"/>
                <a:ea typeface="+mn-ea"/>
                <a:cs typeface="Arial" charset="0"/>
              </a:defRPr>
            </a:lvl6pPr>
            <a:lvl7pPr marL="3657509" algn="l" defTabSz="1219170" rtl="0" eaLnBrk="1" latinLnBrk="0" hangingPunct="1">
              <a:defRPr sz="4800" kern="1200">
                <a:solidFill>
                  <a:schemeClr val="tx1"/>
                </a:solidFill>
                <a:latin typeface="Coptic" pitchFamily="2" charset="0"/>
                <a:ea typeface="+mn-ea"/>
                <a:cs typeface="Arial" charset="0"/>
              </a:defRPr>
            </a:lvl7pPr>
            <a:lvl8pPr marL="4267093" algn="l" defTabSz="1219170" rtl="0" eaLnBrk="1" latinLnBrk="0" hangingPunct="1">
              <a:defRPr sz="4800" kern="1200">
                <a:solidFill>
                  <a:schemeClr val="tx1"/>
                </a:solidFill>
                <a:latin typeface="Coptic" pitchFamily="2" charset="0"/>
                <a:ea typeface="+mn-ea"/>
                <a:cs typeface="Arial" charset="0"/>
              </a:defRPr>
            </a:lvl8pPr>
            <a:lvl9pPr marL="4876678" algn="l" defTabSz="1219170" rtl="0" eaLnBrk="1" latinLnBrk="0" hangingPunct="1">
              <a:defRPr sz="4800" kern="1200">
                <a:solidFill>
                  <a:schemeClr val="tx1"/>
                </a:solidFill>
                <a:latin typeface="Coptic" pitchFamily="2" charset="0"/>
                <a:ea typeface="+mn-ea"/>
                <a:cs typeface="Arial" charset="0"/>
              </a:defRPr>
            </a:lvl9pPr>
          </a:lstStyle>
          <a:p>
            <a:r>
              <a:rPr lang="en-US" sz="1867" dirty="0"/>
              <a:t>			</a:t>
            </a:r>
            <a:endParaRPr lang="en-US" sz="1867" b="0" dirty="0">
              <a:solidFill>
                <a:schemeClr val="tx1"/>
              </a:solidFill>
            </a:endParaRPr>
          </a:p>
        </p:txBody>
      </p:sp>
      <p:grpSp>
        <p:nvGrpSpPr>
          <p:cNvPr id="7675906" name="Group 2"/>
          <p:cNvGrpSpPr>
            <a:grpSpLocks/>
          </p:cNvGrpSpPr>
          <p:nvPr/>
        </p:nvGrpSpPr>
        <p:grpSpPr bwMode="auto">
          <a:xfrm>
            <a:off x="0" y="2819400"/>
            <a:ext cx="11480800" cy="1447800"/>
            <a:chOff x="-3" y="-3"/>
            <a:chExt cx="2820" cy="820"/>
          </a:xfrm>
        </p:grpSpPr>
        <p:grpSp>
          <p:nvGrpSpPr>
            <p:cNvPr id="7675907" name="Group 3"/>
            <p:cNvGrpSpPr>
              <a:grpSpLocks/>
            </p:cNvGrpSpPr>
            <p:nvPr/>
          </p:nvGrpSpPr>
          <p:grpSpPr bwMode="auto">
            <a:xfrm>
              <a:off x="0" y="0"/>
              <a:ext cx="2814" cy="814"/>
              <a:chOff x="0" y="0"/>
              <a:chExt cx="2814" cy="814"/>
            </a:xfrm>
          </p:grpSpPr>
          <p:grpSp>
            <p:nvGrpSpPr>
              <p:cNvPr id="7675908" name="Group 4"/>
              <p:cNvGrpSpPr>
                <a:grpSpLocks/>
              </p:cNvGrpSpPr>
              <p:nvPr/>
            </p:nvGrpSpPr>
            <p:grpSpPr bwMode="auto">
              <a:xfrm>
                <a:off x="0" y="0"/>
                <a:ext cx="1094" cy="814"/>
                <a:chOff x="0" y="0"/>
                <a:chExt cx="1094" cy="814"/>
              </a:xfrm>
            </p:grpSpPr>
            <p:sp>
              <p:nvSpPr>
                <p:cNvPr id="7675909" name="Rectangle 5"/>
                <p:cNvSpPr>
                  <a:spLocks noChangeArrowheads="1"/>
                </p:cNvSpPr>
                <p:nvPr/>
              </p:nvSpPr>
              <p:spPr bwMode="auto">
                <a:xfrm>
                  <a:off x="43" y="0"/>
                  <a:ext cx="1008" cy="814"/>
                </a:xfrm>
                <a:prstGeom prst="rect">
                  <a:avLst/>
                </a:prstGeom>
                <a:noFill/>
                <a:ln w="9525">
                  <a:noFill/>
                  <a:miter lim="800000"/>
                  <a:headEnd/>
                  <a:tailEnd/>
                </a:ln>
                <a:effectLst/>
              </p:spPr>
              <p:txBody>
                <a:bodyPr/>
                <a:lstStyle/>
                <a:p>
                  <a:pPr eaLnBrk="0" hangingPunct="0">
                    <a:spcBef>
                      <a:spcPct val="0"/>
                    </a:spcBef>
                  </a:pPr>
                  <a:endParaRPr lang="en-CA" sz="3733">
                    <a:solidFill>
                      <a:schemeClr val="bg1"/>
                    </a:solidFill>
                    <a:latin typeface="Times New Roman" pitchFamily="18" charset="0"/>
                  </a:endParaRPr>
                </a:p>
              </p:txBody>
            </p:sp>
            <p:sp>
              <p:nvSpPr>
                <p:cNvPr id="7675910" name="Rectangle 6"/>
                <p:cNvSpPr>
                  <a:spLocks noChangeArrowheads="1"/>
                </p:cNvSpPr>
                <p:nvPr/>
              </p:nvSpPr>
              <p:spPr bwMode="auto">
                <a:xfrm>
                  <a:off x="0" y="0"/>
                  <a:ext cx="1094" cy="814"/>
                </a:xfrm>
                <a:prstGeom prst="rect">
                  <a:avLst/>
                </a:prstGeom>
                <a:noFill/>
                <a:ln w="7">
                  <a:noFill/>
                  <a:miter lim="800000"/>
                  <a:headEnd/>
                  <a:tailEnd/>
                </a:ln>
                <a:effectLst/>
              </p:spPr>
              <p:txBody>
                <a:bodyPr/>
                <a:lstStyle/>
                <a:p>
                  <a:endParaRPr lang="en-CA" sz="2400" dirty="0">
                    <a:latin typeface="Coptic1" pitchFamily="2" charset="0"/>
                  </a:endParaRPr>
                </a:p>
              </p:txBody>
            </p:sp>
          </p:grpSp>
          <p:grpSp>
            <p:nvGrpSpPr>
              <p:cNvPr id="7675911" name="Group 7"/>
              <p:cNvGrpSpPr>
                <a:grpSpLocks/>
              </p:cNvGrpSpPr>
              <p:nvPr/>
            </p:nvGrpSpPr>
            <p:grpSpPr bwMode="auto">
              <a:xfrm>
                <a:off x="1094" y="0"/>
                <a:ext cx="842" cy="814"/>
                <a:chOff x="1094" y="0"/>
                <a:chExt cx="842" cy="814"/>
              </a:xfrm>
            </p:grpSpPr>
            <p:sp>
              <p:nvSpPr>
                <p:cNvPr id="7675912" name="Rectangle 8"/>
                <p:cNvSpPr>
                  <a:spLocks noChangeArrowheads="1"/>
                </p:cNvSpPr>
                <p:nvPr/>
              </p:nvSpPr>
              <p:spPr bwMode="auto">
                <a:xfrm>
                  <a:off x="1137" y="0"/>
                  <a:ext cx="756" cy="814"/>
                </a:xfrm>
                <a:prstGeom prst="rect">
                  <a:avLst/>
                </a:prstGeom>
                <a:noFill/>
                <a:ln w="9525">
                  <a:noFill/>
                  <a:miter lim="800000"/>
                  <a:headEnd/>
                  <a:tailEnd/>
                </a:ln>
                <a:effectLst/>
              </p:spPr>
              <p:txBody>
                <a:bodyPr lIns="0" tIns="0" rIns="0" bIns="0"/>
                <a:lstStyle/>
                <a:p>
                  <a:pPr eaLnBrk="0" hangingPunct="0">
                    <a:spcBef>
                      <a:spcPct val="0"/>
                    </a:spcBef>
                  </a:pPr>
                  <a:endParaRPr lang="en-CA" sz="3200">
                    <a:solidFill>
                      <a:schemeClr val="bg1"/>
                    </a:solidFill>
                    <a:latin typeface="Times New Roman" pitchFamily="18" charset="0"/>
                  </a:endParaRPr>
                </a:p>
              </p:txBody>
            </p:sp>
            <p:sp>
              <p:nvSpPr>
                <p:cNvPr id="7675913" name="Rectangle 9"/>
                <p:cNvSpPr>
                  <a:spLocks noChangeArrowheads="1"/>
                </p:cNvSpPr>
                <p:nvPr/>
              </p:nvSpPr>
              <p:spPr bwMode="auto">
                <a:xfrm>
                  <a:off x="1094" y="0"/>
                  <a:ext cx="842" cy="814"/>
                </a:xfrm>
                <a:prstGeom prst="rect">
                  <a:avLst/>
                </a:prstGeom>
                <a:noFill/>
                <a:ln w="7">
                  <a:noFill/>
                  <a:miter lim="800000"/>
                  <a:headEnd/>
                  <a:tailEnd/>
                </a:ln>
                <a:effectLst/>
              </p:spPr>
              <p:txBody>
                <a:bodyPr/>
                <a:lstStyle/>
                <a:p>
                  <a:endParaRPr lang="en-CA" sz="2400" dirty="0">
                    <a:latin typeface="Coptic1" pitchFamily="2" charset="0"/>
                  </a:endParaRPr>
                </a:p>
              </p:txBody>
            </p:sp>
          </p:grpSp>
          <p:grpSp>
            <p:nvGrpSpPr>
              <p:cNvPr id="7675914" name="Group 10"/>
              <p:cNvGrpSpPr>
                <a:grpSpLocks/>
              </p:cNvGrpSpPr>
              <p:nvPr/>
            </p:nvGrpSpPr>
            <p:grpSpPr bwMode="auto">
              <a:xfrm>
                <a:off x="1936" y="0"/>
                <a:ext cx="878" cy="814"/>
                <a:chOff x="1936" y="0"/>
                <a:chExt cx="878" cy="814"/>
              </a:xfrm>
            </p:grpSpPr>
            <p:sp>
              <p:nvSpPr>
                <p:cNvPr id="7675915" name="Rectangle 11"/>
                <p:cNvSpPr>
                  <a:spLocks noChangeArrowheads="1"/>
                </p:cNvSpPr>
                <p:nvPr/>
              </p:nvSpPr>
              <p:spPr bwMode="auto">
                <a:xfrm>
                  <a:off x="1979" y="0"/>
                  <a:ext cx="792" cy="814"/>
                </a:xfrm>
                <a:prstGeom prst="rect">
                  <a:avLst/>
                </a:prstGeom>
                <a:noFill/>
                <a:ln w="9525">
                  <a:noFill/>
                  <a:miter lim="800000"/>
                  <a:headEnd/>
                  <a:tailEnd/>
                </a:ln>
                <a:effectLst/>
              </p:spPr>
              <p:txBody>
                <a:bodyPr/>
                <a:lstStyle/>
                <a:p>
                  <a:pPr eaLnBrk="0" hangingPunct="0">
                    <a:spcBef>
                      <a:spcPct val="0"/>
                    </a:spcBef>
                  </a:pPr>
                  <a:endParaRPr lang="en-CA" sz="2667">
                    <a:solidFill>
                      <a:schemeClr val="bg1"/>
                    </a:solidFill>
                    <a:latin typeface="Times New Roman" pitchFamily="18" charset="0"/>
                  </a:endParaRPr>
                </a:p>
              </p:txBody>
            </p:sp>
            <p:sp>
              <p:nvSpPr>
                <p:cNvPr id="7675916" name="Rectangle 12"/>
                <p:cNvSpPr>
                  <a:spLocks noChangeArrowheads="1"/>
                </p:cNvSpPr>
                <p:nvPr/>
              </p:nvSpPr>
              <p:spPr bwMode="auto">
                <a:xfrm>
                  <a:off x="1936" y="0"/>
                  <a:ext cx="878" cy="814"/>
                </a:xfrm>
                <a:prstGeom prst="rect">
                  <a:avLst/>
                </a:prstGeom>
                <a:noFill/>
                <a:ln w="7">
                  <a:noFill/>
                  <a:miter lim="800000"/>
                  <a:headEnd/>
                  <a:tailEnd/>
                </a:ln>
                <a:effectLst/>
              </p:spPr>
              <p:txBody>
                <a:bodyPr/>
                <a:lstStyle/>
                <a:p>
                  <a:endParaRPr lang="en-CA" sz="2400" dirty="0">
                    <a:latin typeface="Coptic1" pitchFamily="2" charset="0"/>
                  </a:endParaRPr>
                </a:p>
              </p:txBody>
            </p:sp>
          </p:grpSp>
        </p:grpSp>
        <p:sp>
          <p:nvSpPr>
            <p:cNvPr id="7675917" name="Rectangle 13"/>
            <p:cNvSpPr>
              <a:spLocks noChangeArrowheads="1"/>
            </p:cNvSpPr>
            <p:nvPr/>
          </p:nvSpPr>
          <p:spPr bwMode="auto">
            <a:xfrm>
              <a:off x="-3" y="-3"/>
              <a:ext cx="2820" cy="820"/>
            </a:xfrm>
            <a:prstGeom prst="rect">
              <a:avLst/>
            </a:prstGeom>
            <a:noFill/>
            <a:ln w="9525">
              <a:noFill/>
              <a:miter lim="800000"/>
              <a:headEnd/>
              <a:tailEnd/>
            </a:ln>
            <a:effectLst/>
          </p:spPr>
          <p:txBody>
            <a:bodyPr/>
            <a:lstStyle/>
            <a:p>
              <a:endParaRPr lang="en-CA" sz="2400" dirty="0">
                <a:latin typeface="Coptic1" pitchFamily="2" charset="0"/>
              </a:endParaRPr>
            </a:p>
          </p:txBody>
        </p:sp>
      </p:grpSp>
    </p:spTree>
  </p:cSld>
  <p:clrMapOvr>
    <a:masterClrMapping/>
  </p:clrMapOvr>
  <p:transition/>
</p:sld>
</file>

<file path=ppt/slides/slide8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680133" name="Group 133"/>
          <p:cNvGraphicFramePr>
            <a:graphicFrameLocks noGrp="1"/>
          </p:cNvGraphicFramePr>
          <p:nvPr>
            <p:ph/>
            <p:extLst>
              <p:ext uri="{D42A27DB-BD31-4B8C-83A1-F6EECF244321}">
                <p14:modId xmlns:p14="http://schemas.microsoft.com/office/powerpoint/2010/main" val="771238910"/>
              </p:ext>
            </p:extLst>
          </p:nvPr>
        </p:nvGraphicFramePr>
        <p:xfrm>
          <a:off x="335360" y="404664"/>
          <a:ext cx="11449271" cy="6202680"/>
        </p:xfrm>
        <a:graphic>
          <a:graphicData uri="http://schemas.openxmlformats.org/drawingml/2006/table">
            <a:tbl>
              <a:tblPr/>
              <a:tblGrid>
                <a:gridCol w="4282047">
                  <a:extLst>
                    <a:ext uri="{9D8B030D-6E8A-4147-A177-3AD203B41FA5}">
                      <a16:colId xmlns:a16="http://schemas.microsoft.com/office/drawing/2014/main" val="20000"/>
                    </a:ext>
                  </a:extLst>
                </a:gridCol>
                <a:gridCol w="4034576">
                  <a:extLst>
                    <a:ext uri="{9D8B030D-6E8A-4147-A177-3AD203B41FA5}">
                      <a16:colId xmlns:a16="http://schemas.microsoft.com/office/drawing/2014/main" val="20001"/>
                    </a:ext>
                  </a:extLst>
                </a:gridCol>
                <a:gridCol w="3132648">
                  <a:extLst>
                    <a:ext uri="{9D8B030D-6E8A-4147-A177-3AD203B41FA5}">
                      <a16:colId xmlns:a16="http://schemas.microsoft.com/office/drawing/2014/main" val="20002"/>
                    </a:ext>
                  </a:extLst>
                </a:gridCol>
              </a:tblGrid>
              <a:tr h="5472608">
                <a:tc>
                  <a:txBody>
                    <a:bodyPr/>
                    <a:lstStyle/>
                    <a:p>
                      <a:pPr marL="0" marR="0" lvl="0" indent="0" algn="just" defTabSz="914400" rtl="0" eaLnBrk="1" fontAlgn="base" latinLnBrk="0" hangingPunct="1">
                        <a:lnSpc>
                          <a:spcPct val="100000"/>
                        </a:lnSpc>
                        <a:spcBef>
                          <a:spcPct val="20000"/>
                        </a:spcBef>
                        <a:spcAft>
                          <a:spcPct val="0"/>
                        </a:spcAft>
                        <a:buClrTx/>
                        <a:buSzTx/>
                        <a:buFontTx/>
                        <a:buNone/>
                        <a:tabLst/>
                      </a:pPr>
                      <a:r>
                        <a:rPr kumimoji="0" lang="en-US" sz="2400" b="0" i="0" u="sng" strike="noStrike" cap="none" normalizeH="0" baseline="0" dirty="0" err="1">
                          <a:ln>
                            <a:noFill/>
                          </a:ln>
                          <a:solidFill>
                            <a:schemeClr val="tx1"/>
                          </a:solidFill>
                          <a:effectLst/>
                          <a:latin typeface="Coptic1" pitchFamily="2" charset="0"/>
                          <a:cs typeface="Arial" charset="0"/>
                        </a:rPr>
                        <a:t>Piou</a:t>
                      </a:r>
                      <a:r>
                        <a:rPr kumimoji="0" lang="en-US" sz="2400" b="0" i="0" u="sng" strike="noStrike" cap="none" normalizeH="0" baseline="0" dirty="0">
                          <a:ln>
                            <a:noFill/>
                          </a:ln>
                          <a:solidFill>
                            <a:schemeClr val="tx1"/>
                          </a:solidFill>
                          <a:effectLst/>
                          <a:latin typeface="Coptic1" pitchFamily="2" charset="0"/>
                          <a:cs typeface="Arial" charset="0"/>
                        </a:rPr>
                        <a:t>/b:</a:t>
                      </a:r>
                    </a:p>
                    <a:p>
                      <a:pPr marL="0" marR="0" lvl="0" indent="0" algn="just" defTabSz="914400" rtl="0" eaLnBrk="1" fontAlgn="base" latinLnBrk="0" hangingPunct="1">
                        <a:lnSpc>
                          <a:spcPct val="100000"/>
                        </a:lnSpc>
                        <a:spcBef>
                          <a:spcPts val="0"/>
                        </a:spcBef>
                        <a:spcAft>
                          <a:spcPct val="0"/>
                        </a:spcAft>
                        <a:buClrTx/>
                        <a:buSzTx/>
                        <a:buFontTx/>
                        <a:buNone/>
                        <a:tabLst/>
                      </a:pPr>
                      <a:r>
                        <a:rPr kumimoji="0" lang="en-US" sz="2900" b="0" i="0" u="none" strike="noStrike" cap="none" normalizeH="0" baseline="0" dirty="0" err="1">
                          <a:ln>
                            <a:noFill/>
                          </a:ln>
                          <a:solidFill>
                            <a:schemeClr val="tx1"/>
                          </a:solidFill>
                          <a:effectLst/>
                          <a:latin typeface="Coptic1" pitchFamily="2" charset="0"/>
                          <a:cs typeface="Arial" charset="0"/>
                        </a:rPr>
                        <a:t>Eni~ri</a:t>
                      </a:r>
                      <a:r>
                        <a:rPr kumimoji="0" lang="en-US" sz="2900" b="0" i="0" u="none" strike="noStrike" cap="none" normalizeH="0" baseline="0" dirty="0">
                          <a:ln>
                            <a:noFill/>
                          </a:ln>
                          <a:solidFill>
                            <a:schemeClr val="tx1"/>
                          </a:solidFill>
                          <a:effectLst/>
                          <a:latin typeface="Coptic1" pitchFamily="2" charset="0"/>
                          <a:cs typeface="Arial" charset="0"/>
                        </a:rPr>
                        <a:t> </a:t>
                      </a:r>
                      <a:r>
                        <a:rPr kumimoji="0" lang="en-US" sz="2900" b="0" i="0" u="none" strike="noStrike" cap="none" normalizeH="0" baseline="0" dirty="0" err="1">
                          <a:ln>
                            <a:noFill/>
                          </a:ln>
                          <a:solidFill>
                            <a:schemeClr val="tx1"/>
                          </a:solidFill>
                          <a:effectLst/>
                          <a:latin typeface="Coptic1" pitchFamily="2" charset="0"/>
                          <a:cs typeface="Arial" charset="0"/>
                        </a:rPr>
                        <a:t>oun</a:t>
                      </a:r>
                      <a:r>
                        <a:rPr kumimoji="0" lang="en-US" sz="2900" b="0" i="0" u="none" strike="noStrike" cap="none" normalizeH="0" baseline="0" dirty="0">
                          <a:ln>
                            <a:noFill/>
                          </a:ln>
                          <a:solidFill>
                            <a:schemeClr val="tx1"/>
                          </a:solidFill>
                          <a:effectLst/>
                          <a:latin typeface="Coptic1" pitchFamily="2" charset="0"/>
                          <a:cs typeface="Arial" charset="0"/>
                        </a:rPr>
                        <a:t> </a:t>
                      </a:r>
                      <a:r>
                        <a:rPr kumimoji="0" lang="en-US" sz="2900" b="0" i="0" u="none" strike="noStrike" cap="none" normalizeH="0" baseline="0" dirty="0" err="1">
                          <a:ln>
                            <a:noFill/>
                          </a:ln>
                          <a:solidFill>
                            <a:schemeClr val="tx1"/>
                          </a:solidFill>
                          <a:effectLst/>
                          <a:latin typeface="Coptic1" pitchFamily="2" charset="0"/>
                          <a:cs typeface="Arial" charset="0"/>
                        </a:rPr>
                        <a:t>hwn</a:t>
                      </a:r>
                      <a:r>
                        <a:rPr kumimoji="0" lang="en-US" sz="2900" b="0" i="0" u="none" strike="noStrike" cap="none" normalizeH="0" baseline="0" dirty="0">
                          <a:ln>
                            <a:noFill/>
                          </a:ln>
                          <a:solidFill>
                            <a:schemeClr val="tx1"/>
                          </a:solidFill>
                          <a:effectLst/>
                          <a:latin typeface="Coptic1" pitchFamily="2" charset="0"/>
                          <a:cs typeface="Arial" charset="0"/>
                        </a:rPr>
                        <a:t> </a:t>
                      </a:r>
                      <a:r>
                        <a:rPr kumimoji="0" lang="en-US" sz="2900" b="0" i="0" u="none" strike="noStrike" cap="none" normalizeH="0" baseline="0" dirty="0" err="1">
                          <a:ln>
                            <a:noFill/>
                          </a:ln>
                          <a:solidFill>
                            <a:schemeClr val="tx1"/>
                          </a:solidFill>
                          <a:effectLst/>
                          <a:latin typeface="Coptic1" pitchFamily="2" charset="0"/>
                          <a:cs typeface="Arial" charset="0"/>
                        </a:rPr>
                        <a:t>m~v~meui</a:t>
                      </a:r>
                      <a:r>
                        <a:rPr kumimoji="0" lang="en-US" sz="2900" b="0" i="0" u="none" strike="noStrike" cap="none" normalizeH="0" baseline="0" dirty="0">
                          <a:ln>
                            <a:noFill/>
                          </a:ln>
                          <a:solidFill>
                            <a:schemeClr val="tx1"/>
                          </a:solidFill>
                          <a:effectLst/>
                          <a:latin typeface="Coptic1" pitchFamily="2" charset="0"/>
                          <a:cs typeface="Arial" charset="0"/>
                        </a:rPr>
                        <a:t>~ </a:t>
                      </a:r>
                      <a:r>
                        <a:rPr kumimoji="0" lang="en-US" sz="2900" b="0" i="0" u="none" strike="noStrike" cap="none" normalizeH="0" baseline="0" dirty="0" err="1">
                          <a:ln>
                            <a:noFill/>
                          </a:ln>
                          <a:solidFill>
                            <a:schemeClr val="tx1"/>
                          </a:solidFill>
                          <a:effectLst/>
                          <a:latin typeface="Coptic1" pitchFamily="2" charset="0"/>
                          <a:cs typeface="Arial" charset="0"/>
                        </a:rPr>
                        <a:t>n~nefqici</a:t>
                      </a:r>
                      <a:r>
                        <a:rPr kumimoji="0" lang="en-US" sz="2900" b="0" i="0" u="none" strike="noStrike" cap="none" normalizeH="0" baseline="0" dirty="0">
                          <a:ln>
                            <a:noFill/>
                          </a:ln>
                          <a:solidFill>
                            <a:schemeClr val="tx1"/>
                          </a:solidFill>
                          <a:effectLst/>
                          <a:latin typeface="Coptic1" pitchFamily="2" charset="0"/>
                          <a:cs typeface="Arial" charset="0"/>
                        </a:rPr>
                        <a:t> </a:t>
                      </a:r>
                      <a:r>
                        <a:rPr kumimoji="0" lang="en-US" sz="2900" b="0" i="0" u="none" strike="noStrike" cap="none" normalizeH="0" baseline="0" dirty="0" err="1">
                          <a:ln>
                            <a:noFill/>
                          </a:ln>
                          <a:solidFill>
                            <a:schemeClr val="tx1"/>
                          </a:solidFill>
                          <a:effectLst/>
                          <a:latin typeface="Coptic1" pitchFamily="2" charset="0"/>
                          <a:cs typeface="Arial" charset="0"/>
                        </a:rPr>
                        <a:t>eyouab</a:t>
                      </a:r>
                      <a:r>
                        <a:rPr kumimoji="0" lang="en-US" sz="2900" b="0" i="0" u="none" strike="noStrike" cap="none" normalizeH="0" baseline="0" dirty="0">
                          <a:ln>
                            <a:noFill/>
                          </a:ln>
                          <a:solidFill>
                            <a:schemeClr val="tx1"/>
                          </a:solidFill>
                          <a:effectLst/>
                          <a:latin typeface="Coptic1" pitchFamily="2" charset="0"/>
                          <a:cs typeface="Arial" charset="0"/>
                        </a:rPr>
                        <a:t>: </a:t>
                      </a:r>
                      <a:r>
                        <a:rPr kumimoji="0" lang="en-US" sz="2900" b="0" i="0" u="none" strike="noStrike" cap="none" normalizeH="0" baseline="0" dirty="0" err="1">
                          <a:ln>
                            <a:noFill/>
                          </a:ln>
                          <a:solidFill>
                            <a:schemeClr val="tx1"/>
                          </a:solidFill>
                          <a:effectLst/>
                          <a:latin typeface="Coptic1" pitchFamily="2" charset="0"/>
                          <a:cs typeface="Arial" charset="0"/>
                        </a:rPr>
                        <a:t>nem</a:t>
                      </a:r>
                      <a:r>
                        <a:rPr kumimoji="0" lang="en-US" sz="2900" b="0" i="0" u="none" strike="noStrike" cap="none" normalizeH="0" baseline="0" dirty="0">
                          <a:ln>
                            <a:noFill/>
                          </a:ln>
                          <a:solidFill>
                            <a:schemeClr val="tx1"/>
                          </a:solidFill>
                          <a:effectLst/>
                          <a:latin typeface="Coptic1" pitchFamily="2" charset="0"/>
                          <a:cs typeface="Arial" charset="0"/>
                        </a:rPr>
                        <a:t> </a:t>
                      </a:r>
                      <a:r>
                        <a:rPr kumimoji="0" lang="en-US" sz="2900" b="0" i="0" u="none" strike="noStrike" cap="none" normalizeH="0" baseline="0" dirty="0" err="1">
                          <a:ln>
                            <a:noFill/>
                          </a:ln>
                          <a:solidFill>
                            <a:schemeClr val="tx1"/>
                          </a:solidFill>
                          <a:effectLst/>
                          <a:latin typeface="Coptic1" pitchFamily="2" charset="0"/>
                          <a:cs typeface="Arial" charset="0"/>
                        </a:rPr>
                        <a:t>pefjintwnf</a:t>
                      </a:r>
                      <a:r>
                        <a:rPr kumimoji="0" lang="en-US" sz="2900" b="0" i="0" u="none" strike="noStrike" cap="none" normalizeH="0" baseline="0" dirty="0">
                          <a:ln>
                            <a:noFill/>
                          </a:ln>
                          <a:solidFill>
                            <a:schemeClr val="tx1"/>
                          </a:solidFill>
                          <a:effectLst/>
                          <a:latin typeface="Coptic1" pitchFamily="2" charset="0"/>
                          <a:cs typeface="Arial" charset="0"/>
                        </a:rPr>
                        <a:t> </a:t>
                      </a:r>
                      <a:r>
                        <a:rPr kumimoji="0" lang="en-US" sz="2900" b="0" i="0" u="none" strike="noStrike" cap="none" normalizeH="0" baseline="0" dirty="0" err="1">
                          <a:ln>
                            <a:noFill/>
                          </a:ln>
                          <a:solidFill>
                            <a:schemeClr val="tx1"/>
                          </a:solidFill>
                          <a:effectLst/>
                          <a:latin typeface="Coptic1" pitchFamily="2" charset="0"/>
                          <a:cs typeface="Arial" charset="0"/>
                        </a:rPr>
                        <a:t>e~bolqen</a:t>
                      </a:r>
                      <a:r>
                        <a:rPr kumimoji="0" lang="en-US" sz="2900" b="0" i="0" u="none" strike="noStrike" cap="none" normalizeH="0" baseline="0" dirty="0">
                          <a:ln>
                            <a:noFill/>
                          </a:ln>
                          <a:solidFill>
                            <a:schemeClr val="tx1"/>
                          </a:solidFill>
                          <a:effectLst/>
                          <a:latin typeface="Coptic1" pitchFamily="2" charset="0"/>
                          <a:cs typeface="Arial" charset="0"/>
                        </a:rPr>
                        <a:t> n/</a:t>
                      </a:r>
                      <a:r>
                        <a:rPr kumimoji="0" lang="en-US" sz="2900" b="0" i="0" u="none" strike="noStrike" cap="none" normalizeH="0" baseline="0" dirty="0" err="1">
                          <a:ln>
                            <a:noFill/>
                          </a:ln>
                          <a:solidFill>
                            <a:schemeClr val="tx1"/>
                          </a:solidFill>
                          <a:effectLst/>
                          <a:latin typeface="Coptic1" pitchFamily="2" charset="0"/>
                          <a:cs typeface="Arial" charset="0"/>
                        </a:rPr>
                        <a:t>eymwout</a:t>
                      </a:r>
                      <a:r>
                        <a:rPr kumimoji="0" lang="en-US" sz="2900" b="0" i="0" u="none" strike="noStrike" cap="none" normalizeH="0" baseline="0" dirty="0">
                          <a:ln>
                            <a:noFill/>
                          </a:ln>
                          <a:solidFill>
                            <a:schemeClr val="tx1"/>
                          </a:solidFill>
                          <a:effectLst/>
                          <a:latin typeface="Coptic1" pitchFamily="2" charset="0"/>
                          <a:cs typeface="Arial" charset="0"/>
                        </a:rPr>
                        <a:t>: </a:t>
                      </a:r>
                      <a:r>
                        <a:rPr kumimoji="0" lang="en-US" sz="2900" b="0" i="0" u="none" strike="noStrike" cap="none" normalizeH="0" baseline="0" dirty="0" err="1">
                          <a:ln>
                            <a:noFill/>
                          </a:ln>
                          <a:solidFill>
                            <a:schemeClr val="tx1"/>
                          </a:solidFill>
                          <a:effectLst/>
                          <a:latin typeface="Coptic1" pitchFamily="2" charset="0"/>
                          <a:cs typeface="Arial" charset="0"/>
                        </a:rPr>
                        <a:t>nem</a:t>
                      </a:r>
                      <a:r>
                        <a:rPr kumimoji="0" lang="en-US" sz="2900" b="0" i="0" u="none" strike="noStrike" cap="none" normalizeH="0" baseline="0" dirty="0">
                          <a:ln>
                            <a:noFill/>
                          </a:ln>
                          <a:solidFill>
                            <a:schemeClr val="tx1"/>
                          </a:solidFill>
                          <a:effectLst/>
                          <a:latin typeface="Coptic1" pitchFamily="2" charset="0"/>
                          <a:cs typeface="Arial" charset="0"/>
                        </a:rPr>
                        <a:t> </a:t>
                      </a:r>
                      <a:r>
                        <a:rPr kumimoji="0" lang="en-US" sz="2900" b="0" i="0" u="none" strike="noStrike" cap="none" normalizeH="0" baseline="0" dirty="0" err="1">
                          <a:ln>
                            <a:noFill/>
                          </a:ln>
                          <a:solidFill>
                            <a:schemeClr val="tx1"/>
                          </a:solidFill>
                          <a:effectLst/>
                          <a:latin typeface="Coptic1" pitchFamily="2" charset="0"/>
                          <a:cs typeface="Arial" charset="0"/>
                        </a:rPr>
                        <a:t>pefjinse</a:t>
                      </a:r>
                      <a:r>
                        <a:rPr kumimoji="0" lang="en-US" sz="2900" b="0" i="0" u="none" strike="noStrike" cap="none" normalizeH="0" baseline="0" dirty="0">
                          <a:ln>
                            <a:noFill/>
                          </a:ln>
                          <a:solidFill>
                            <a:schemeClr val="tx1"/>
                          </a:solidFill>
                          <a:effectLst/>
                          <a:latin typeface="Coptic1" pitchFamily="2" charset="0"/>
                          <a:cs typeface="Arial" charset="0"/>
                        </a:rPr>
                        <a:t> </a:t>
                      </a:r>
                      <a:r>
                        <a:rPr kumimoji="0" lang="en-US" sz="2900" b="0" i="0" u="none" strike="noStrike" cap="none" normalizeH="0" baseline="0" dirty="0" err="1">
                          <a:ln>
                            <a:noFill/>
                          </a:ln>
                          <a:solidFill>
                            <a:schemeClr val="tx1"/>
                          </a:solidFill>
                          <a:effectLst/>
                          <a:latin typeface="Coptic1" pitchFamily="2" charset="0"/>
                          <a:cs typeface="Arial" charset="0"/>
                        </a:rPr>
                        <a:t>e~p~swi</a:t>
                      </a:r>
                      <a:r>
                        <a:rPr kumimoji="0" lang="en-US" sz="2900" b="0" i="0" u="none" strike="noStrike" cap="none" normalizeH="0" baseline="0" dirty="0">
                          <a:ln>
                            <a:noFill/>
                          </a:ln>
                          <a:solidFill>
                            <a:schemeClr val="tx1"/>
                          </a:solidFill>
                          <a:effectLst/>
                          <a:latin typeface="Coptic1" pitchFamily="2" charset="0"/>
                          <a:cs typeface="Arial" charset="0"/>
                        </a:rPr>
                        <a:t> </a:t>
                      </a:r>
                      <a:r>
                        <a:rPr kumimoji="0" lang="en-US" sz="2900" b="0" i="0" u="none" strike="noStrike" cap="none" normalizeH="0" baseline="0" dirty="0" err="1">
                          <a:ln>
                            <a:noFill/>
                          </a:ln>
                          <a:solidFill>
                            <a:schemeClr val="tx1"/>
                          </a:solidFill>
                          <a:effectLst/>
                          <a:latin typeface="Coptic1" pitchFamily="2" charset="0"/>
                          <a:cs typeface="Arial" charset="0"/>
                        </a:rPr>
                        <a:t>e~niv</a:t>
                      </a:r>
                      <a:r>
                        <a:rPr kumimoji="0" lang="en-US" sz="2900" b="0" i="0" u="none" strike="noStrike" cap="none" normalizeH="0" baseline="0" dirty="0">
                          <a:ln>
                            <a:noFill/>
                          </a:ln>
                          <a:solidFill>
                            <a:schemeClr val="tx1"/>
                          </a:solidFill>
                          <a:effectLst/>
                          <a:latin typeface="Coptic1" pitchFamily="2" charset="0"/>
                          <a:cs typeface="Arial" charset="0"/>
                        </a:rPr>
                        <a:t>/</a:t>
                      </a:r>
                      <a:r>
                        <a:rPr kumimoji="0" lang="en-US" sz="2900" b="0" i="0" u="none" strike="noStrike" cap="none" normalizeH="0" baseline="0" dirty="0" err="1">
                          <a:ln>
                            <a:noFill/>
                          </a:ln>
                          <a:solidFill>
                            <a:schemeClr val="tx1"/>
                          </a:solidFill>
                          <a:effectLst/>
                          <a:latin typeface="Coptic1" pitchFamily="2" charset="0"/>
                          <a:cs typeface="Arial" charset="0"/>
                        </a:rPr>
                        <a:t>oui</a:t>
                      </a:r>
                      <a:r>
                        <a:rPr kumimoji="0" lang="en-US" sz="2900" b="0" i="0" u="none" strike="noStrike" cap="none" normalizeH="0" baseline="0" dirty="0">
                          <a:ln>
                            <a:noFill/>
                          </a:ln>
                          <a:solidFill>
                            <a:schemeClr val="tx1"/>
                          </a:solidFill>
                          <a:effectLst/>
                          <a:latin typeface="Coptic1" pitchFamily="2" charset="0"/>
                          <a:cs typeface="Arial" charset="0"/>
                        </a:rPr>
                        <a:t>~: </a:t>
                      </a:r>
                      <a:r>
                        <a:rPr kumimoji="0" lang="en-US" sz="2900" b="0" i="0" u="none" strike="noStrike" cap="none" normalizeH="0" baseline="0" dirty="0" err="1">
                          <a:ln>
                            <a:noFill/>
                          </a:ln>
                          <a:solidFill>
                            <a:schemeClr val="tx1"/>
                          </a:solidFill>
                          <a:effectLst/>
                          <a:latin typeface="Coptic1" pitchFamily="2" charset="0"/>
                          <a:cs typeface="Arial" charset="0"/>
                        </a:rPr>
                        <a:t>nem</a:t>
                      </a:r>
                      <a:r>
                        <a:rPr kumimoji="0" lang="en-US" sz="2900" b="0" i="0" u="none" strike="noStrike" cap="none" normalizeH="0" baseline="0" dirty="0">
                          <a:ln>
                            <a:noFill/>
                          </a:ln>
                          <a:solidFill>
                            <a:schemeClr val="tx1"/>
                          </a:solidFill>
                          <a:effectLst/>
                          <a:latin typeface="Coptic1" pitchFamily="2" charset="0"/>
                          <a:cs typeface="Arial" charset="0"/>
                        </a:rPr>
                        <a:t> </a:t>
                      </a:r>
                      <a:r>
                        <a:rPr kumimoji="0" lang="en-US" sz="2900" b="0" i="0" u="none" strike="noStrike" cap="none" normalizeH="0" baseline="0" dirty="0" err="1">
                          <a:ln>
                            <a:noFill/>
                          </a:ln>
                          <a:solidFill>
                            <a:schemeClr val="tx1"/>
                          </a:solidFill>
                          <a:effectLst/>
                          <a:latin typeface="Coptic1" pitchFamily="2" charset="0"/>
                          <a:cs typeface="Arial" charset="0"/>
                        </a:rPr>
                        <a:t>pefjinhemci</a:t>
                      </a:r>
                      <a:r>
                        <a:rPr kumimoji="0" lang="en-US" sz="2900" b="0" i="0" u="none" strike="noStrike" cap="none" normalizeH="0" baseline="0" dirty="0">
                          <a:ln>
                            <a:noFill/>
                          </a:ln>
                          <a:solidFill>
                            <a:schemeClr val="tx1"/>
                          </a:solidFill>
                          <a:effectLst/>
                          <a:latin typeface="Coptic1" pitchFamily="2" charset="0"/>
                          <a:cs typeface="Arial" charset="0"/>
                        </a:rPr>
                        <a:t> </a:t>
                      </a:r>
                      <a:r>
                        <a:rPr kumimoji="0" lang="en-US" sz="2900" b="0" i="0" u="none" strike="noStrike" cap="none" normalizeH="0" baseline="0" dirty="0" err="1">
                          <a:ln>
                            <a:noFill/>
                          </a:ln>
                          <a:solidFill>
                            <a:schemeClr val="tx1"/>
                          </a:solidFill>
                          <a:effectLst/>
                          <a:latin typeface="Coptic1" pitchFamily="2" charset="0"/>
                          <a:cs typeface="Arial" charset="0"/>
                        </a:rPr>
                        <a:t>catekoui~nam</a:t>
                      </a:r>
                      <a:r>
                        <a:rPr kumimoji="0" lang="en-US" sz="2900" b="0" i="0" u="none" strike="noStrike" cap="none" normalizeH="0" baseline="0" dirty="0">
                          <a:ln>
                            <a:noFill/>
                          </a:ln>
                          <a:solidFill>
                            <a:schemeClr val="tx1"/>
                          </a:solidFill>
                          <a:effectLst/>
                          <a:latin typeface="Coptic1" pitchFamily="2" charset="0"/>
                          <a:cs typeface="Arial" charset="0"/>
                        </a:rPr>
                        <a:t> </a:t>
                      </a:r>
                      <a:r>
                        <a:rPr kumimoji="0" lang="en-US" sz="2900" b="0" i="0" u="none" strike="noStrike" cap="none" normalizeH="0" baseline="0" dirty="0" err="1">
                          <a:ln>
                            <a:noFill/>
                          </a:ln>
                          <a:solidFill>
                            <a:schemeClr val="tx1"/>
                          </a:solidFill>
                          <a:effectLst/>
                          <a:latin typeface="Coptic1" pitchFamily="2" charset="0"/>
                          <a:cs typeface="Arial" charset="0"/>
                        </a:rPr>
                        <a:t>v~Iwt</a:t>
                      </a:r>
                      <a:r>
                        <a:rPr kumimoji="0" lang="en-US" sz="2900" b="0" i="0" u="none" strike="noStrike" cap="none" normalizeH="0" baseline="0" dirty="0">
                          <a:ln>
                            <a:noFill/>
                          </a:ln>
                          <a:solidFill>
                            <a:schemeClr val="tx1"/>
                          </a:solidFill>
                          <a:effectLst/>
                          <a:latin typeface="Coptic1" pitchFamily="2" charset="0"/>
                          <a:cs typeface="Arial" charset="0"/>
                        </a:rPr>
                        <a:t>.  </a:t>
                      </a:r>
                      <a:r>
                        <a:rPr kumimoji="0" lang="en-US" sz="2900" b="0" i="0" u="none" strike="noStrike" cap="none" normalizeH="0" baseline="0" dirty="0" err="1">
                          <a:ln>
                            <a:noFill/>
                          </a:ln>
                          <a:solidFill>
                            <a:schemeClr val="tx1"/>
                          </a:solidFill>
                          <a:effectLst/>
                          <a:latin typeface="Coptic1" pitchFamily="2" charset="0"/>
                          <a:cs typeface="Arial" charset="0"/>
                        </a:rPr>
                        <a:t>Nem</a:t>
                      </a:r>
                      <a:r>
                        <a:rPr kumimoji="0" lang="en-US" sz="2900" b="0" i="0" u="none" strike="noStrike" cap="none" normalizeH="0" baseline="0" dirty="0">
                          <a:ln>
                            <a:noFill/>
                          </a:ln>
                          <a:solidFill>
                            <a:schemeClr val="tx1"/>
                          </a:solidFill>
                          <a:effectLst/>
                          <a:latin typeface="Coptic1" pitchFamily="2" charset="0"/>
                          <a:cs typeface="Arial" charset="0"/>
                        </a:rPr>
                        <a:t> </a:t>
                      </a:r>
                      <a:r>
                        <a:rPr kumimoji="0" lang="en-US" sz="2900" b="0" i="0" u="none" strike="noStrike" cap="none" normalizeH="0" baseline="0" dirty="0" err="1">
                          <a:ln>
                            <a:noFill/>
                          </a:ln>
                          <a:solidFill>
                            <a:schemeClr val="tx1"/>
                          </a:solidFill>
                          <a:effectLst/>
                          <a:latin typeface="Coptic1" pitchFamily="2" charset="0"/>
                          <a:cs typeface="Arial" charset="0"/>
                        </a:rPr>
                        <a:t>tefmahc~nou</a:t>
                      </a:r>
                      <a:r>
                        <a:rPr kumimoji="0" lang="en-US" sz="2900" b="0" i="0" u="none" strike="noStrike" cap="none" normalizeH="0" baseline="0" dirty="0">
                          <a:ln>
                            <a:noFill/>
                          </a:ln>
                          <a:solidFill>
                            <a:schemeClr val="tx1"/>
                          </a:solidFill>
                          <a:effectLst/>
                          <a:latin typeface="Coptic1" pitchFamily="2" charset="0"/>
                          <a:cs typeface="Arial" charset="0"/>
                        </a:rPr>
                        <a:t>] </a:t>
                      </a:r>
                      <a:r>
                        <a:rPr kumimoji="0" lang="en-US" sz="2900" b="0" i="0" u="none" strike="noStrike" cap="none" normalizeH="0" baseline="0" dirty="0" err="1">
                          <a:ln>
                            <a:noFill/>
                          </a:ln>
                          <a:solidFill>
                            <a:schemeClr val="tx1"/>
                          </a:solidFill>
                          <a:effectLst/>
                          <a:latin typeface="Coptic1" pitchFamily="2" charset="0"/>
                          <a:cs typeface="Arial" charset="0"/>
                        </a:rPr>
                        <a:t>m~paroucia</a:t>
                      </a:r>
                      <a:r>
                        <a:rPr kumimoji="0" lang="en-US" sz="2900" b="0" i="0" u="none" strike="noStrike" cap="none" normalizeH="0" baseline="0" dirty="0">
                          <a:ln>
                            <a:noFill/>
                          </a:ln>
                          <a:solidFill>
                            <a:schemeClr val="tx1"/>
                          </a:solidFill>
                          <a:effectLst/>
                          <a:latin typeface="Coptic1" pitchFamily="2" charset="0"/>
                          <a:cs typeface="Arial" charset="0"/>
                        </a:rPr>
                        <a:t>~: </a:t>
                      </a:r>
                      <a:r>
                        <a:rPr kumimoji="0" lang="en-US" sz="2900" b="0" i="0" u="none" strike="noStrike" cap="none" normalizeH="0" baseline="0" dirty="0" err="1">
                          <a:ln>
                            <a:noFill/>
                          </a:ln>
                          <a:solidFill>
                            <a:schemeClr val="tx1"/>
                          </a:solidFill>
                          <a:effectLst/>
                          <a:latin typeface="Coptic1" pitchFamily="2" charset="0"/>
                          <a:cs typeface="Arial" charset="0"/>
                        </a:rPr>
                        <a:t>eyn</a:t>
                      </a:r>
                      <a:r>
                        <a:rPr kumimoji="0" lang="en-US" sz="2900" b="0" i="0" u="none" strike="noStrike" cap="none" normalizeH="0" baseline="0" dirty="0">
                          <a:ln>
                            <a:noFill/>
                          </a:ln>
                          <a:solidFill>
                            <a:schemeClr val="tx1"/>
                          </a:solidFill>
                          <a:effectLst/>
                          <a:latin typeface="Coptic1" pitchFamily="2" charset="0"/>
                          <a:cs typeface="Arial" charset="0"/>
                        </a:rPr>
                        <a:t>/</a:t>
                      </a:r>
                      <a:r>
                        <a:rPr kumimoji="0" lang="en-US" sz="2900" b="0" i="0" u="none" strike="noStrike" cap="none" normalizeH="0" baseline="0" dirty="0" err="1">
                          <a:ln>
                            <a:noFill/>
                          </a:ln>
                          <a:solidFill>
                            <a:schemeClr val="tx1"/>
                          </a:solidFill>
                          <a:effectLst/>
                          <a:latin typeface="Coptic1" pitchFamily="2" charset="0"/>
                          <a:cs typeface="Arial" charset="0"/>
                        </a:rPr>
                        <a:t>ou</a:t>
                      </a:r>
                      <a:r>
                        <a:rPr kumimoji="0" lang="en-US" sz="2900" b="0" i="0" u="none" strike="noStrike" cap="none" normalizeH="0" baseline="0" dirty="0">
                          <a:ln>
                            <a:noFill/>
                          </a:ln>
                          <a:solidFill>
                            <a:schemeClr val="tx1"/>
                          </a:solidFill>
                          <a:effectLst/>
                          <a:latin typeface="Coptic1" pitchFamily="2" charset="0"/>
                          <a:cs typeface="Arial" charset="0"/>
                        </a:rPr>
                        <a:t> </a:t>
                      </a:r>
                      <a:r>
                        <a:rPr kumimoji="0" lang="en-US" sz="2900" b="0" i="0" u="none" strike="noStrike" cap="none" normalizeH="0" baseline="0" dirty="0" err="1">
                          <a:ln>
                            <a:noFill/>
                          </a:ln>
                          <a:solidFill>
                            <a:schemeClr val="tx1"/>
                          </a:solidFill>
                          <a:effectLst/>
                          <a:latin typeface="Coptic1" pitchFamily="2" charset="0"/>
                          <a:cs typeface="Arial" charset="0"/>
                        </a:rPr>
                        <a:t>e~bolqen</a:t>
                      </a:r>
                      <a:r>
                        <a:rPr kumimoji="0" lang="en-US" sz="2900" b="0" i="0" u="none" strike="noStrike" cap="none" normalizeH="0" baseline="0" dirty="0">
                          <a:ln>
                            <a:noFill/>
                          </a:ln>
                          <a:solidFill>
                            <a:schemeClr val="tx1"/>
                          </a:solidFill>
                          <a:effectLst/>
                          <a:latin typeface="Coptic1" pitchFamily="2" charset="0"/>
                          <a:cs typeface="Arial" charset="0"/>
                        </a:rPr>
                        <a:t> </a:t>
                      </a:r>
                      <a:r>
                        <a:rPr kumimoji="0" lang="en-US" sz="2900" b="0" i="0" u="none" strike="noStrike" cap="none" normalizeH="0" baseline="0" dirty="0" err="1">
                          <a:ln>
                            <a:noFill/>
                          </a:ln>
                          <a:solidFill>
                            <a:schemeClr val="tx1"/>
                          </a:solidFill>
                          <a:effectLst/>
                          <a:latin typeface="Coptic1" pitchFamily="2" charset="0"/>
                          <a:cs typeface="Arial" charset="0"/>
                        </a:rPr>
                        <a:t>niv</a:t>
                      </a:r>
                      <a:r>
                        <a:rPr kumimoji="0" lang="en-US" sz="2900" b="0" i="0" u="none" strike="noStrike" cap="none" normalizeH="0" baseline="0" dirty="0">
                          <a:ln>
                            <a:noFill/>
                          </a:ln>
                          <a:solidFill>
                            <a:schemeClr val="tx1"/>
                          </a:solidFill>
                          <a:effectLst/>
                          <a:latin typeface="Coptic1" pitchFamily="2" charset="0"/>
                          <a:cs typeface="Arial" charset="0"/>
                        </a:rPr>
                        <a:t>/</a:t>
                      </a:r>
                      <a:r>
                        <a:rPr kumimoji="0" lang="en-US" sz="2900" b="0" i="0" u="none" strike="noStrike" cap="none" normalizeH="0" baseline="0" dirty="0" err="1">
                          <a:ln>
                            <a:noFill/>
                          </a:ln>
                          <a:solidFill>
                            <a:schemeClr val="tx1"/>
                          </a:solidFill>
                          <a:effectLst/>
                          <a:latin typeface="Coptic1" pitchFamily="2" charset="0"/>
                          <a:cs typeface="Arial" charset="0"/>
                        </a:rPr>
                        <a:t>oui</a:t>
                      </a:r>
                      <a:r>
                        <a:rPr kumimoji="0" lang="en-US" sz="2900" b="0" i="0" u="none" strike="noStrike" cap="none" normalizeH="0" baseline="0" dirty="0">
                          <a:ln>
                            <a:noFill/>
                          </a:ln>
                          <a:solidFill>
                            <a:schemeClr val="tx1"/>
                          </a:solidFill>
                          <a:effectLst/>
                          <a:latin typeface="Coptic1" pitchFamily="2" charset="0"/>
                          <a:cs typeface="Arial" charset="0"/>
                        </a:rPr>
                        <a:t>~: </a:t>
                      </a:r>
                      <a:r>
                        <a:rPr kumimoji="0" lang="en-US" sz="2900" b="0" i="0" u="none" strike="noStrike" cap="none" normalizeH="0" baseline="0" dirty="0" err="1">
                          <a:ln>
                            <a:noFill/>
                          </a:ln>
                          <a:solidFill>
                            <a:schemeClr val="tx1"/>
                          </a:solidFill>
                          <a:effectLst/>
                          <a:latin typeface="Coptic1" pitchFamily="2" charset="0"/>
                          <a:cs typeface="Arial" charset="0"/>
                        </a:rPr>
                        <a:t>etoi</a:t>
                      </a:r>
                      <a:r>
                        <a:rPr kumimoji="0" lang="en-US" sz="2900" b="0" i="0" u="none" strike="noStrike" cap="none" normalizeH="0" baseline="0" dirty="0">
                          <a:ln>
                            <a:noFill/>
                          </a:ln>
                          <a:solidFill>
                            <a:schemeClr val="tx1"/>
                          </a:solidFill>
                          <a:effectLst/>
                          <a:latin typeface="Coptic1" pitchFamily="2" charset="0"/>
                          <a:cs typeface="Arial" charset="0"/>
                        </a:rPr>
                        <a:t> </a:t>
                      </a:r>
                      <a:r>
                        <a:rPr kumimoji="0" lang="en-US" sz="2900" b="0" i="0" u="none" strike="noStrike" cap="none" normalizeH="0" baseline="0" dirty="0" err="1">
                          <a:ln>
                            <a:noFill/>
                          </a:ln>
                          <a:solidFill>
                            <a:schemeClr val="tx1"/>
                          </a:solidFill>
                          <a:effectLst/>
                          <a:latin typeface="Coptic1" pitchFamily="2" charset="0"/>
                          <a:cs typeface="Arial" charset="0"/>
                        </a:rPr>
                        <a:t>n~ho</a:t>
                      </a:r>
                      <a:r>
                        <a:rPr kumimoji="0" lang="en-US" sz="2900" b="0" i="0" u="none" strike="noStrike" cap="none" normalizeH="0" baseline="0" dirty="0">
                          <a:ln>
                            <a:noFill/>
                          </a:ln>
                          <a:solidFill>
                            <a:schemeClr val="tx1"/>
                          </a:solidFill>
                          <a:effectLst/>
                          <a:latin typeface="Coptic1" pitchFamily="2" charset="0"/>
                          <a:cs typeface="Arial" charset="0"/>
                        </a:rPr>
                        <a:t>] </a:t>
                      </a:r>
                      <a:r>
                        <a:rPr kumimoji="0" lang="en-US" sz="2900" b="0" i="0" u="none" strike="noStrike" cap="none" normalizeH="0" baseline="0" dirty="0" err="1">
                          <a:ln>
                            <a:noFill/>
                          </a:ln>
                          <a:solidFill>
                            <a:schemeClr val="tx1"/>
                          </a:solidFill>
                          <a:effectLst/>
                          <a:latin typeface="Coptic1" pitchFamily="2" charset="0"/>
                          <a:cs typeface="Arial" charset="0"/>
                        </a:rPr>
                        <a:t>ouoh</a:t>
                      </a:r>
                      <a:r>
                        <a:rPr kumimoji="0" lang="en-US" sz="2900" b="0" i="0" u="none" strike="noStrike" cap="none" normalizeH="0" baseline="0" dirty="0">
                          <a:ln>
                            <a:noFill/>
                          </a:ln>
                          <a:solidFill>
                            <a:schemeClr val="tx1"/>
                          </a:solidFill>
                          <a:effectLst/>
                          <a:latin typeface="Coptic1" pitchFamily="2" charset="0"/>
                          <a:cs typeface="Arial" charset="0"/>
                        </a:rPr>
                        <a:t> </a:t>
                      </a:r>
                      <a:r>
                        <a:rPr kumimoji="0" lang="en-US" sz="2900" b="0" i="0" u="none" strike="noStrike" cap="none" normalizeH="0" baseline="0" dirty="0" err="1">
                          <a:ln>
                            <a:noFill/>
                          </a:ln>
                          <a:solidFill>
                            <a:schemeClr val="tx1"/>
                          </a:solidFill>
                          <a:effectLst/>
                          <a:latin typeface="Coptic1" pitchFamily="2" charset="0"/>
                          <a:cs typeface="Arial" charset="0"/>
                        </a:rPr>
                        <a:t>eymeh</a:t>
                      </a:r>
                      <a:r>
                        <a:rPr kumimoji="0" lang="en-US" sz="2900" b="0" i="0" u="none" strike="noStrike" cap="none" normalizeH="0" baseline="0" dirty="0">
                          <a:ln>
                            <a:noFill/>
                          </a:ln>
                          <a:solidFill>
                            <a:schemeClr val="tx1"/>
                          </a:solidFill>
                          <a:effectLst/>
                          <a:latin typeface="Coptic1" pitchFamily="2" charset="0"/>
                          <a:cs typeface="Arial" charset="0"/>
                        </a:rPr>
                        <a:t> </a:t>
                      </a:r>
                      <a:r>
                        <a:rPr kumimoji="0" lang="en-US" sz="2900" b="0" i="0" u="none" strike="noStrike" cap="none" normalizeH="0" baseline="0" dirty="0" err="1">
                          <a:ln>
                            <a:noFill/>
                          </a:ln>
                          <a:solidFill>
                            <a:schemeClr val="tx1"/>
                          </a:solidFill>
                          <a:effectLst/>
                          <a:latin typeface="Coptic1" pitchFamily="2" charset="0"/>
                          <a:cs typeface="Arial" charset="0"/>
                        </a:rPr>
                        <a:t>n~w~ou</a:t>
                      </a:r>
                      <a:r>
                        <a:rPr kumimoji="0" lang="en-US" sz="2900" b="0" i="0" u="none" strike="noStrike" cap="none" normalizeH="0" baseline="0" dirty="0">
                          <a:ln>
                            <a:noFill/>
                          </a:ln>
                          <a:solidFill>
                            <a:schemeClr val="tx1"/>
                          </a:solidFill>
                          <a:effectLst/>
                          <a:latin typeface="Coptic1" pitchFamily="2" charset="0"/>
                          <a:cs typeface="Arial" charset="0"/>
                        </a:rPr>
                        <a:t>.</a:t>
                      </a:r>
                      <a:endParaRPr kumimoji="0" lang="en-US" sz="2900" b="0" i="0" u="none" strike="noStrike" cap="none" normalizeH="0" baseline="0" dirty="0">
                        <a:ln>
                          <a:noFill/>
                        </a:ln>
                        <a:solidFill>
                          <a:schemeClr val="tx1"/>
                        </a:solidFill>
                        <a:effectLst/>
                        <a:latin typeface="Arial" charset="0"/>
                        <a:cs typeface="Arial" charset="0"/>
                      </a:endParaRPr>
                    </a:p>
                  </a:txBody>
                  <a:tcPr marL="121920" marR="121920" horzOverflow="overflow">
                    <a:lnL>
                      <a:noFill/>
                    </a:lnL>
                    <a:lnR>
                      <a:noFill/>
                    </a:lnR>
                    <a:lnT cap="flat">
                      <a:noFill/>
                    </a:lnT>
                    <a:lnB cap="flat">
                      <a:noFill/>
                    </a:lnB>
                    <a:lnTlToBr>
                      <a:noFill/>
                    </a:lnTlToBr>
                    <a:lnBlToTr>
                      <a:noFill/>
                    </a:lnBlToTr>
                    <a:noFill/>
                  </a:tcPr>
                </a:tc>
                <a:tc>
                  <a:txBody>
                    <a:bodyPr/>
                    <a:lstStyle/>
                    <a:p>
                      <a:pPr marL="0" marR="0" lvl="0" indent="0" algn="just" defTabSz="914400" rtl="0" eaLnBrk="1" fontAlgn="base" latinLnBrk="0" hangingPunct="1">
                        <a:lnSpc>
                          <a:spcPct val="100000"/>
                        </a:lnSpc>
                        <a:spcBef>
                          <a:spcPct val="20000"/>
                        </a:spcBef>
                        <a:spcAft>
                          <a:spcPct val="0"/>
                        </a:spcAft>
                        <a:buClrTx/>
                        <a:buSzTx/>
                        <a:buFontTx/>
                        <a:buNone/>
                        <a:tabLst/>
                      </a:pPr>
                      <a:r>
                        <a:rPr kumimoji="0" lang="fr-CA" sz="2400" b="0" i="0" u="sng" strike="noStrike" cap="none" normalizeH="0" baseline="0" dirty="0">
                          <a:ln>
                            <a:noFill/>
                          </a:ln>
                          <a:solidFill>
                            <a:schemeClr val="tx1"/>
                          </a:solidFill>
                          <a:effectLst/>
                          <a:latin typeface="Arial" charset="0"/>
                          <a:cs typeface="Arial" charset="0"/>
                        </a:rPr>
                        <a:t>Prêtre:</a:t>
                      </a:r>
                    </a:p>
                    <a:p>
                      <a:pPr marL="0" marR="0" lvl="0" indent="0" algn="just" defTabSz="914400" rtl="0" eaLnBrk="1" fontAlgn="base" latinLnBrk="0" hangingPunct="1">
                        <a:lnSpc>
                          <a:spcPct val="100000"/>
                        </a:lnSpc>
                        <a:spcBef>
                          <a:spcPct val="20000"/>
                        </a:spcBef>
                        <a:spcAft>
                          <a:spcPct val="0"/>
                        </a:spcAft>
                        <a:buClrTx/>
                        <a:buSzTx/>
                        <a:buFontTx/>
                        <a:buNone/>
                        <a:tabLst/>
                      </a:pPr>
                      <a:r>
                        <a:rPr lang="fr-FR" sz="3100" dirty="0">
                          <a:solidFill>
                            <a:schemeClr val="tx1"/>
                          </a:solidFill>
                        </a:rPr>
                        <a:t>Tandis que nous aussi nous faisons mémoire de Sa Sainte Passion, de Sa Résurrection d’entre les morts, de Son Ascension aux cieux, de Son siège à Ta droite ô Père, et de Son Second Avènement redoutable et plein de gloire, </a:t>
                      </a:r>
                      <a:endParaRPr kumimoji="0" lang="en-US" sz="3100" b="0" i="0" u="none" strike="noStrike" cap="none" normalizeH="0" baseline="0" dirty="0">
                        <a:ln>
                          <a:noFill/>
                        </a:ln>
                        <a:solidFill>
                          <a:schemeClr val="tx1"/>
                        </a:solidFill>
                        <a:effectLst/>
                        <a:latin typeface="Arial" charset="0"/>
                        <a:cs typeface="Arial" charset="0"/>
                      </a:endParaRPr>
                    </a:p>
                  </a:txBody>
                  <a:tcPr marL="121920" marR="121920" horzOverflow="overflow">
                    <a:lnL>
                      <a:noFill/>
                    </a:lnL>
                    <a:lnR>
                      <a:noFill/>
                    </a:lnR>
                    <a:lnT cap="flat">
                      <a:noFill/>
                    </a:lnT>
                    <a:lnB cap="flat">
                      <a:noFill/>
                    </a:lnB>
                    <a:lnTlToBr>
                      <a:noFill/>
                    </a:lnTlToBr>
                    <a:lnBlToTr>
                      <a:noFill/>
                    </a:lnBlToTr>
                    <a:noFill/>
                  </a:tcPr>
                </a:tc>
                <a:tc>
                  <a:txBody>
                    <a:bodyPr/>
                    <a:lstStyle/>
                    <a:p>
                      <a:pPr marL="0" marR="0" lvl="0" indent="0" algn="just" defTabSz="914400" rtl="1" eaLnBrk="1" fontAlgn="base" latinLnBrk="0" hangingPunct="1">
                        <a:lnSpc>
                          <a:spcPct val="100000"/>
                        </a:lnSpc>
                        <a:spcBef>
                          <a:spcPct val="20000"/>
                        </a:spcBef>
                        <a:spcAft>
                          <a:spcPct val="0"/>
                        </a:spcAft>
                        <a:buClrTx/>
                        <a:buSzTx/>
                        <a:buFontTx/>
                        <a:buNone/>
                        <a:tabLst/>
                      </a:pPr>
                      <a:r>
                        <a:rPr kumimoji="0" lang="ar-SA" sz="2400" b="0" i="0" u="sng" strike="noStrike" cap="none" normalizeH="0" baseline="0" dirty="0">
                          <a:ln>
                            <a:noFill/>
                          </a:ln>
                          <a:solidFill>
                            <a:schemeClr val="tx1"/>
                          </a:solidFill>
                          <a:effectLst/>
                          <a:latin typeface="Arial" charset="0"/>
                          <a:cs typeface="Arial" charset="0"/>
                        </a:rPr>
                        <a:t>الكاهن:</a:t>
                      </a:r>
                    </a:p>
                    <a:p>
                      <a:pPr marL="0" marR="0" lvl="0" indent="0" algn="just" defTabSz="914400" rtl="1" eaLnBrk="1" fontAlgn="base" latinLnBrk="0" hangingPunct="1">
                        <a:lnSpc>
                          <a:spcPct val="100000"/>
                        </a:lnSpc>
                        <a:spcBef>
                          <a:spcPct val="20000"/>
                        </a:spcBef>
                        <a:spcAft>
                          <a:spcPct val="0"/>
                        </a:spcAft>
                        <a:buClrTx/>
                        <a:buSzTx/>
                        <a:buFontTx/>
                        <a:buNone/>
                        <a:tabLst/>
                      </a:pPr>
                      <a:r>
                        <a:rPr kumimoji="0" lang="ar-SA" sz="3600" b="0" i="0" u="none" strike="noStrike" cap="none" normalizeH="0" baseline="0" dirty="0">
                          <a:ln>
                            <a:noFill/>
                          </a:ln>
                          <a:solidFill>
                            <a:schemeClr val="tx1"/>
                          </a:solidFill>
                          <a:effectLst/>
                          <a:latin typeface="Arial" charset="0"/>
                          <a:cs typeface="Arial" charset="0"/>
                        </a:rPr>
                        <a:t>ففيما نحنُ أيضاً نَصنَع ذِكرَ آلامِهِ المقدسة وقيامَتِهِ من </a:t>
                      </a:r>
                      <a:r>
                        <a:rPr kumimoji="0" lang="ar-EG" sz="3600" b="0" i="0" u="none" strike="noStrike" cap="none" normalizeH="0" baseline="0" dirty="0">
                          <a:ln>
                            <a:noFill/>
                          </a:ln>
                          <a:solidFill>
                            <a:schemeClr val="tx1"/>
                          </a:solidFill>
                          <a:effectLst/>
                          <a:latin typeface="Arial" charset="0"/>
                          <a:cs typeface="Arial" charset="0"/>
                        </a:rPr>
                        <a:t>ا</a:t>
                      </a:r>
                      <a:r>
                        <a:rPr kumimoji="0" lang="ar-SA" sz="3600" b="0" i="0" u="none" strike="noStrike" cap="none" normalizeH="0" baseline="0" dirty="0">
                          <a:ln>
                            <a:noFill/>
                          </a:ln>
                          <a:solidFill>
                            <a:schemeClr val="tx1"/>
                          </a:solidFill>
                          <a:effectLst/>
                          <a:latin typeface="Arial" charset="0"/>
                          <a:cs typeface="Arial" charset="0"/>
                        </a:rPr>
                        <a:t>لأموات وصُعُودِهِ إلى السموات وجلوسِهِ عن يمينِكَ</a:t>
                      </a:r>
                      <a:r>
                        <a:rPr kumimoji="0" lang="en-US" sz="3600" b="0" i="0" u="none" strike="noStrike" cap="none" normalizeH="0" baseline="0" dirty="0">
                          <a:ln>
                            <a:noFill/>
                          </a:ln>
                          <a:solidFill>
                            <a:schemeClr val="tx1"/>
                          </a:solidFill>
                          <a:effectLst/>
                          <a:latin typeface="Arial" charset="0"/>
                          <a:cs typeface="Arial" charset="0"/>
                        </a:rPr>
                        <a:t> </a:t>
                      </a:r>
                      <a:r>
                        <a:rPr kumimoji="0" lang="ar-SA" sz="3600" b="0" i="0" u="none" strike="noStrike" cap="none" normalizeH="0" baseline="0" dirty="0">
                          <a:ln>
                            <a:noFill/>
                          </a:ln>
                          <a:solidFill>
                            <a:schemeClr val="tx1"/>
                          </a:solidFill>
                          <a:effectLst/>
                          <a:latin typeface="Arial" charset="0"/>
                          <a:cs typeface="Arial" charset="0"/>
                        </a:rPr>
                        <a:t>أيها </a:t>
                      </a:r>
                      <a:r>
                        <a:rPr kumimoji="0" lang="ar-SA" sz="3600" b="0" i="0" u="none" strike="noStrike" cap="none" normalizeH="0" baseline="0" dirty="0" err="1">
                          <a:ln>
                            <a:noFill/>
                          </a:ln>
                          <a:solidFill>
                            <a:schemeClr val="tx1"/>
                          </a:solidFill>
                          <a:effectLst/>
                          <a:latin typeface="Arial" charset="0"/>
                          <a:cs typeface="Arial" charset="0"/>
                        </a:rPr>
                        <a:t>الآب</a:t>
                      </a:r>
                      <a:r>
                        <a:rPr kumimoji="0" lang="ar-SA" sz="3600" b="0" i="0" u="none" strike="noStrike" cap="none" normalizeH="0" baseline="0" dirty="0">
                          <a:ln>
                            <a:noFill/>
                          </a:ln>
                          <a:solidFill>
                            <a:schemeClr val="tx1"/>
                          </a:solidFill>
                          <a:effectLst/>
                          <a:latin typeface="Arial" charset="0"/>
                          <a:cs typeface="Arial" charset="0"/>
                        </a:rPr>
                        <a:t> وظهُورهِ </a:t>
                      </a:r>
                      <a:r>
                        <a:rPr kumimoji="0" lang="ar-SA" sz="3600" b="0" i="0" u="none" strike="noStrike" cap="none" normalizeH="0" baseline="0" dirty="0" err="1">
                          <a:ln>
                            <a:noFill/>
                          </a:ln>
                          <a:solidFill>
                            <a:schemeClr val="tx1"/>
                          </a:solidFill>
                          <a:effectLst/>
                          <a:latin typeface="Arial" charset="0"/>
                          <a:cs typeface="Arial" charset="0"/>
                        </a:rPr>
                        <a:t>الثانى</a:t>
                      </a:r>
                      <a:r>
                        <a:rPr kumimoji="0" lang="ar-SA" sz="3600" b="0" i="0" u="none" strike="noStrike" cap="none" normalizeH="0" baseline="0" dirty="0">
                          <a:ln>
                            <a:noFill/>
                          </a:ln>
                          <a:solidFill>
                            <a:schemeClr val="tx1"/>
                          </a:solidFill>
                          <a:effectLst/>
                          <a:latin typeface="Arial" charset="0"/>
                          <a:cs typeface="Arial" charset="0"/>
                        </a:rPr>
                        <a:t> </a:t>
                      </a:r>
                      <a:r>
                        <a:rPr kumimoji="0" lang="ar-SA" sz="3600" b="0" i="0" u="none" strike="noStrike" cap="none" normalizeH="0" baseline="0" dirty="0" err="1">
                          <a:ln>
                            <a:noFill/>
                          </a:ln>
                          <a:solidFill>
                            <a:schemeClr val="tx1"/>
                          </a:solidFill>
                          <a:effectLst/>
                          <a:latin typeface="Arial" charset="0"/>
                          <a:cs typeface="Arial" charset="0"/>
                        </a:rPr>
                        <a:t>الآتى</a:t>
                      </a:r>
                      <a:r>
                        <a:rPr kumimoji="0" lang="ar-SA" sz="3600" b="0" i="0" u="none" strike="noStrike" cap="none" normalizeH="0" baseline="0" dirty="0">
                          <a:ln>
                            <a:noFill/>
                          </a:ln>
                          <a:solidFill>
                            <a:schemeClr val="tx1"/>
                          </a:solidFill>
                          <a:effectLst/>
                          <a:latin typeface="Arial" charset="0"/>
                          <a:cs typeface="Arial" charset="0"/>
                        </a:rPr>
                        <a:t> من السموات المخوف المملوء مجداً. </a:t>
                      </a:r>
                      <a:endParaRPr kumimoji="0" lang="en-US" sz="3600" b="0" i="0" u="none" strike="noStrike" cap="none" normalizeH="0" baseline="0" dirty="0">
                        <a:ln>
                          <a:noFill/>
                        </a:ln>
                        <a:solidFill>
                          <a:schemeClr val="tx1"/>
                        </a:solidFill>
                        <a:effectLst/>
                        <a:latin typeface="Arial" charset="0"/>
                        <a:cs typeface="Arial" charset="0"/>
                      </a:endParaRPr>
                    </a:p>
                  </a:txBody>
                  <a:tcPr marL="121920" marR="121920" horzOverflow="overflow">
                    <a:lnL>
                      <a:noFill/>
                    </a:lnL>
                    <a:lnR cap="flat">
                      <a:noFill/>
                    </a:lnR>
                    <a:lnT cap="flat">
                      <a:noFill/>
                    </a:lnT>
                    <a:lnB cap="flat">
                      <a:noFill/>
                    </a:lnB>
                    <a:lnTlToBr>
                      <a:noFill/>
                    </a:lnTlToBr>
                    <a:lnBlToTr>
                      <a:noFill/>
                    </a:lnBlToTr>
                    <a:noFill/>
                  </a:tcPr>
                </a:tc>
                <a:extLst>
                  <a:ext uri="{0D108BD9-81ED-4DB2-BD59-A6C34878D82A}">
                    <a16:rowId xmlns:a16="http://schemas.microsoft.com/office/drawing/2014/main" val="10000"/>
                  </a:ext>
                </a:extLst>
              </a:tr>
            </a:tbl>
          </a:graphicData>
        </a:graphic>
      </p:graphicFrame>
    </p:spTree>
  </p:cSld>
  <p:clrMapOvr>
    <a:masterClrMapping/>
  </p:clrMapOvr>
  <p:transition/>
</p:sld>
</file>

<file path=ppt/slides/slide8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1313215" name="Group 63"/>
          <p:cNvGraphicFramePr>
            <a:graphicFrameLocks noGrp="1"/>
          </p:cNvGraphicFramePr>
          <p:nvPr>
            <p:ph/>
            <p:extLst>
              <p:ext uri="{D42A27DB-BD31-4B8C-83A1-F6EECF244321}">
                <p14:modId xmlns:p14="http://schemas.microsoft.com/office/powerpoint/2010/main" val="2128482010"/>
              </p:ext>
            </p:extLst>
          </p:nvPr>
        </p:nvGraphicFramePr>
        <p:xfrm>
          <a:off x="335361" y="434340"/>
          <a:ext cx="11449271" cy="5989320"/>
        </p:xfrm>
        <a:graphic>
          <a:graphicData uri="http://schemas.openxmlformats.org/drawingml/2006/table">
            <a:tbl>
              <a:tblPr/>
              <a:tblGrid>
                <a:gridCol w="4149347">
                  <a:extLst>
                    <a:ext uri="{9D8B030D-6E8A-4147-A177-3AD203B41FA5}">
                      <a16:colId xmlns:a16="http://schemas.microsoft.com/office/drawing/2014/main" val="20000"/>
                    </a:ext>
                  </a:extLst>
                </a:gridCol>
                <a:gridCol w="3986946">
                  <a:extLst>
                    <a:ext uri="{9D8B030D-6E8A-4147-A177-3AD203B41FA5}">
                      <a16:colId xmlns:a16="http://schemas.microsoft.com/office/drawing/2014/main" val="20001"/>
                    </a:ext>
                  </a:extLst>
                </a:gridCol>
                <a:gridCol w="3312978">
                  <a:extLst>
                    <a:ext uri="{9D8B030D-6E8A-4147-A177-3AD203B41FA5}">
                      <a16:colId xmlns:a16="http://schemas.microsoft.com/office/drawing/2014/main" val="20002"/>
                    </a:ext>
                  </a:extLst>
                </a:gridCol>
              </a:tblGrid>
              <a:tr h="5943600">
                <a:tc>
                  <a:txBody>
                    <a:bodyPr/>
                    <a:lstStyle/>
                    <a:p>
                      <a:pPr marL="0" marR="0" lvl="0" indent="0" algn="just" defTabSz="914400" rtl="0" eaLnBrk="1" fontAlgn="base" latinLnBrk="0" hangingPunct="1">
                        <a:lnSpc>
                          <a:spcPct val="100000"/>
                        </a:lnSpc>
                        <a:spcBef>
                          <a:spcPct val="20000"/>
                        </a:spcBef>
                        <a:spcAft>
                          <a:spcPct val="0"/>
                        </a:spcAft>
                        <a:buClrTx/>
                        <a:buSzTx/>
                        <a:buFontTx/>
                        <a:buNone/>
                        <a:tabLst/>
                      </a:pPr>
                      <a:r>
                        <a:rPr kumimoji="0" lang="en-US" sz="4300" b="0" i="0" u="none" strike="noStrike" cap="none" normalizeH="0" baseline="0" dirty="0" err="1">
                          <a:ln>
                            <a:noFill/>
                          </a:ln>
                          <a:solidFill>
                            <a:schemeClr val="tx1"/>
                          </a:solidFill>
                          <a:effectLst/>
                          <a:latin typeface="Coptic1" pitchFamily="2" charset="0"/>
                          <a:cs typeface="Arial" charset="0"/>
                        </a:rPr>
                        <a:t>Tenerp~rocverin</a:t>
                      </a:r>
                      <a:r>
                        <a:rPr kumimoji="0" lang="en-US" sz="4300" b="0" i="0" u="none" strike="noStrike" cap="none" normalizeH="0" baseline="0" dirty="0">
                          <a:ln>
                            <a:noFill/>
                          </a:ln>
                          <a:solidFill>
                            <a:schemeClr val="tx1"/>
                          </a:solidFill>
                          <a:effectLst/>
                          <a:latin typeface="Coptic1" pitchFamily="2" charset="0"/>
                          <a:cs typeface="Arial" charset="0"/>
                        </a:rPr>
                        <a:t> </a:t>
                      </a:r>
                      <a:r>
                        <a:rPr kumimoji="0" lang="en-US" sz="4300" b="0" i="0" u="none" strike="noStrike" cap="none" normalizeH="0" baseline="0" dirty="0" err="1">
                          <a:ln>
                            <a:noFill/>
                          </a:ln>
                          <a:solidFill>
                            <a:schemeClr val="tx1"/>
                          </a:solidFill>
                          <a:effectLst/>
                          <a:latin typeface="Coptic1" pitchFamily="2" charset="0"/>
                          <a:cs typeface="Arial" charset="0"/>
                        </a:rPr>
                        <a:t>nak</a:t>
                      </a:r>
                      <a:r>
                        <a:rPr kumimoji="0" lang="en-US" sz="4300" b="0" i="0" u="none" strike="noStrike" cap="none" normalizeH="0" baseline="0" dirty="0">
                          <a:ln>
                            <a:noFill/>
                          </a:ln>
                          <a:solidFill>
                            <a:schemeClr val="tx1"/>
                          </a:solidFill>
                          <a:effectLst/>
                          <a:latin typeface="Coptic1" pitchFamily="2" charset="0"/>
                          <a:cs typeface="Arial" charset="0"/>
                        </a:rPr>
                        <a:t> </a:t>
                      </a:r>
                      <a:r>
                        <a:rPr kumimoji="0" lang="en-US" sz="4300" b="0" i="0" u="none" strike="noStrike" cap="none" normalizeH="0" baseline="0" dirty="0" err="1">
                          <a:ln>
                            <a:noFill/>
                          </a:ln>
                          <a:solidFill>
                            <a:schemeClr val="tx1"/>
                          </a:solidFill>
                          <a:effectLst/>
                          <a:latin typeface="Coptic1" pitchFamily="2" charset="0"/>
                          <a:cs typeface="Arial" charset="0"/>
                        </a:rPr>
                        <a:t>n~n</a:t>
                      </a:r>
                      <a:r>
                        <a:rPr kumimoji="0" lang="en-US" sz="4300" b="0" i="0" u="none" strike="noStrike" cap="none" normalizeH="0" baseline="0" dirty="0">
                          <a:ln>
                            <a:noFill/>
                          </a:ln>
                          <a:solidFill>
                            <a:schemeClr val="tx1"/>
                          </a:solidFill>
                          <a:effectLst/>
                          <a:latin typeface="Coptic1" pitchFamily="2" charset="0"/>
                          <a:cs typeface="Arial" charset="0"/>
                        </a:rPr>
                        <a:t>/</a:t>
                      </a:r>
                      <a:r>
                        <a:rPr kumimoji="0" lang="en-US" sz="4300" b="0" i="0" u="none" strike="noStrike" cap="none" normalizeH="0" baseline="0" dirty="0" err="1">
                          <a:ln>
                            <a:noFill/>
                          </a:ln>
                          <a:solidFill>
                            <a:schemeClr val="tx1"/>
                          </a:solidFill>
                          <a:effectLst/>
                          <a:latin typeface="Coptic1" pitchFamily="2" charset="0"/>
                          <a:cs typeface="Arial" charset="0"/>
                        </a:rPr>
                        <a:t>e~te</a:t>
                      </a:r>
                      <a:r>
                        <a:rPr kumimoji="0" lang="en-US" sz="4300" b="0" i="0" u="none" strike="noStrike" cap="none" normalizeH="0" baseline="0" dirty="0">
                          <a:ln>
                            <a:noFill/>
                          </a:ln>
                          <a:solidFill>
                            <a:schemeClr val="tx1"/>
                          </a:solidFill>
                          <a:effectLst/>
                          <a:latin typeface="Coptic1" pitchFamily="2" charset="0"/>
                          <a:cs typeface="Arial" charset="0"/>
                        </a:rPr>
                        <a:t> </a:t>
                      </a:r>
                      <a:r>
                        <a:rPr kumimoji="0" lang="en-US" sz="4300" b="0" i="0" u="none" strike="noStrike" cap="none" normalizeH="0" baseline="0" dirty="0" err="1">
                          <a:ln>
                            <a:noFill/>
                          </a:ln>
                          <a:solidFill>
                            <a:schemeClr val="tx1"/>
                          </a:solidFill>
                          <a:effectLst/>
                          <a:latin typeface="Coptic1" pitchFamily="2" charset="0"/>
                          <a:cs typeface="Arial" charset="0"/>
                        </a:rPr>
                        <a:t>nouk</a:t>
                      </a:r>
                      <a:r>
                        <a:rPr kumimoji="0" lang="en-US" sz="4300" b="0" i="0" u="none" strike="noStrike" cap="none" normalizeH="0" baseline="0" dirty="0">
                          <a:ln>
                            <a:noFill/>
                          </a:ln>
                          <a:solidFill>
                            <a:schemeClr val="tx1"/>
                          </a:solidFill>
                          <a:effectLst/>
                          <a:latin typeface="Coptic1" pitchFamily="2" charset="0"/>
                          <a:cs typeface="Arial" charset="0"/>
                        </a:rPr>
                        <a:t> </a:t>
                      </a:r>
                      <a:r>
                        <a:rPr kumimoji="0" lang="en-US" sz="4300" b="0" i="0" u="none" strike="noStrike" cap="none" normalizeH="0" baseline="0" dirty="0" err="1">
                          <a:ln>
                            <a:noFill/>
                          </a:ln>
                          <a:solidFill>
                            <a:schemeClr val="tx1"/>
                          </a:solidFill>
                          <a:effectLst/>
                          <a:latin typeface="Coptic1" pitchFamily="2" charset="0"/>
                          <a:cs typeface="Arial" charset="0"/>
                        </a:rPr>
                        <a:t>n~dwron</a:t>
                      </a:r>
                      <a:r>
                        <a:rPr kumimoji="0" lang="en-US" sz="4300" b="0" i="0" u="none" strike="noStrike" cap="none" normalizeH="0" baseline="0" dirty="0">
                          <a:ln>
                            <a:noFill/>
                          </a:ln>
                          <a:solidFill>
                            <a:schemeClr val="tx1"/>
                          </a:solidFill>
                          <a:effectLst/>
                          <a:latin typeface="Coptic1" pitchFamily="2" charset="0"/>
                          <a:cs typeface="Arial" charset="0"/>
                        </a:rPr>
                        <a:t> </a:t>
                      </a:r>
                      <a:r>
                        <a:rPr kumimoji="0" lang="en-US" sz="4300" b="0" i="0" u="none" strike="noStrike" cap="none" normalizeH="0" baseline="0" dirty="0" err="1">
                          <a:ln>
                            <a:noFill/>
                          </a:ln>
                          <a:solidFill>
                            <a:schemeClr val="tx1"/>
                          </a:solidFill>
                          <a:effectLst/>
                          <a:latin typeface="Coptic1" pitchFamily="2" charset="0"/>
                          <a:cs typeface="Arial" charset="0"/>
                        </a:rPr>
                        <a:t>e~bolqen</a:t>
                      </a:r>
                      <a:r>
                        <a:rPr kumimoji="0" lang="en-US" sz="4300" b="0" i="0" u="none" strike="noStrike" cap="none" normalizeH="0" baseline="0" dirty="0">
                          <a:ln>
                            <a:noFill/>
                          </a:ln>
                          <a:solidFill>
                            <a:schemeClr val="tx1"/>
                          </a:solidFill>
                          <a:effectLst/>
                          <a:latin typeface="Coptic1" pitchFamily="2" charset="0"/>
                          <a:cs typeface="Arial" charset="0"/>
                        </a:rPr>
                        <a:t> n/</a:t>
                      </a:r>
                      <a:r>
                        <a:rPr kumimoji="0" lang="en-US" sz="4300" b="0" i="0" u="none" strike="noStrike" cap="none" normalizeH="0" baseline="0" dirty="0" err="1">
                          <a:ln>
                            <a:noFill/>
                          </a:ln>
                          <a:solidFill>
                            <a:schemeClr val="tx1"/>
                          </a:solidFill>
                          <a:effectLst/>
                          <a:latin typeface="Coptic1" pitchFamily="2" charset="0"/>
                          <a:cs typeface="Arial" charset="0"/>
                        </a:rPr>
                        <a:t>e~te</a:t>
                      </a:r>
                      <a:r>
                        <a:rPr kumimoji="0" lang="en-US" sz="4300" b="0" i="0" u="none" strike="noStrike" cap="none" normalizeH="0" baseline="0" dirty="0">
                          <a:ln>
                            <a:noFill/>
                          </a:ln>
                          <a:solidFill>
                            <a:schemeClr val="tx1"/>
                          </a:solidFill>
                          <a:effectLst/>
                          <a:latin typeface="Coptic1" pitchFamily="2" charset="0"/>
                          <a:cs typeface="Arial" charset="0"/>
                        </a:rPr>
                        <a:t> </a:t>
                      </a:r>
                      <a:r>
                        <a:rPr kumimoji="0" lang="en-US" sz="4300" b="0" i="0" u="none" strike="noStrike" cap="none" normalizeH="0" baseline="0" dirty="0" err="1">
                          <a:ln>
                            <a:noFill/>
                          </a:ln>
                          <a:solidFill>
                            <a:schemeClr val="tx1"/>
                          </a:solidFill>
                          <a:effectLst/>
                          <a:latin typeface="Coptic1" pitchFamily="2" charset="0"/>
                          <a:cs typeface="Arial" charset="0"/>
                        </a:rPr>
                        <a:t>nouk</a:t>
                      </a:r>
                      <a:r>
                        <a:rPr kumimoji="0" lang="en-US" sz="4300" b="0" i="0" u="none" strike="noStrike" cap="none" normalizeH="0" baseline="0" dirty="0">
                          <a:ln>
                            <a:noFill/>
                          </a:ln>
                          <a:solidFill>
                            <a:schemeClr val="tx1"/>
                          </a:solidFill>
                          <a:effectLst/>
                          <a:latin typeface="Coptic1" pitchFamily="2" charset="0"/>
                          <a:cs typeface="Arial" charset="0"/>
                        </a:rPr>
                        <a:t>: kata </a:t>
                      </a:r>
                      <a:r>
                        <a:rPr kumimoji="0" lang="en-US" sz="4300" b="0" i="0" u="none" strike="noStrike" cap="none" normalizeH="0" baseline="0" dirty="0" err="1">
                          <a:ln>
                            <a:noFill/>
                          </a:ln>
                          <a:solidFill>
                            <a:schemeClr val="tx1"/>
                          </a:solidFill>
                          <a:effectLst/>
                          <a:latin typeface="Coptic1" pitchFamily="2" charset="0"/>
                          <a:cs typeface="Arial" charset="0"/>
                        </a:rPr>
                        <a:t>hwb</a:t>
                      </a:r>
                      <a:r>
                        <a:rPr kumimoji="0" lang="en-US" sz="4300" b="0" i="0" u="none" strike="noStrike" cap="none" normalizeH="0" baseline="0" dirty="0">
                          <a:ln>
                            <a:noFill/>
                          </a:ln>
                          <a:solidFill>
                            <a:schemeClr val="tx1"/>
                          </a:solidFill>
                          <a:effectLst/>
                          <a:latin typeface="Coptic1" pitchFamily="2" charset="0"/>
                          <a:cs typeface="Arial" charset="0"/>
                        </a:rPr>
                        <a:t> </a:t>
                      </a:r>
                      <a:r>
                        <a:rPr kumimoji="0" lang="en-US" sz="4300" b="0" i="0" u="none" strike="noStrike" cap="none" normalizeH="0" baseline="0" dirty="0" err="1">
                          <a:ln>
                            <a:noFill/>
                          </a:ln>
                          <a:solidFill>
                            <a:schemeClr val="tx1"/>
                          </a:solidFill>
                          <a:effectLst/>
                          <a:latin typeface="Coptic1" pitchFamily="2" charset="0"/>
                          <a:cs typeface="Arial" charset="0"/>
                        </a:rPr>
                        <a:t>niben</a:t>
                      </a:r>
                      <a:r>
                        <a:rPr kumimoji="0" lang="en-US" sz="4300" b="0" i="0" u="none" strike="noStrike" cap="none" normalizeH="0" baseline="0" dirty="0">
                          <a:ln>
                            <a:noFill/>
                          </a:ln>
                          <a:solidFill>
                            <a:schemeClr val="tx1"/>
                          </a:solidFill>
                          <a:effectLst/>
                          <a:latin typeface="Coptic1" pitchFamily="2" charset="0"/>
                          <a:cs typeface="Arial" charset="0"/>
                        </a:rPr>
                        <a:t>: </a:t>
                      </a:r>
                      <a:r>
                        <a:rPr kumimoji="0" lang="en-US" sz="4300" b="0" i="0" u="none" strike="noStrike" cap="none" normalizeH="0" baseline="0" dirty="0" err="1">
                          <a:ln>
                            <a:noFill/>
                          </a:ln>
                          <a:solidFill>
                            <a:schemeClr val="tx1"/>
                          </a:solidFill>
                          <a:effectLst/>
                          <a:latin typeface="Coptic1" pitchFamily="2" charset="0"/>
                          <a:cs typeface="Arial" charset="0"/>
                        </a:rPr>
                        <a:t>nem</a:t>
                      </a:r>
                      <a:r>
                        <a:rPr kumimoji="0" lang="en-US" sz="4300" b="0" i="0" u="none" strike="noStrike" cap="none" normalizeH="0" baseline="0" dirty="0">
                          <a:ln>
                            <a:noFill/>
                          </a:ln>
                          <a:solidFill>
                            <a:schemeClr val="tx1"/>
                          </a:solidFill>
                          <a:effectLst/>
                          <a:latin typeface="Coptic1" pitchFamily="2" charset="0"/>
                          <a:cs typeface="Arial" charset="0"/>
                        </a:rPr>
                        <a:t> </a:t>
                      </a:r>
                      <a:r>
                        <a:rPr kumimoji="0" lang="en-US" sz="4300" b="0" i="0" u="none" strike="noStrike" cap="none" normalizeH="0" baseline="0" dirty="0" err="1">
                          <a:ln>
                            <a:noFill/>
                          </a:ln>
                          <a:solidFill>
                            <a:schemeClr val="tx1"/>
                          </a:solidFill>
                          <a:effectLst/>
                          <a:latin typeface="Coptic1" pitchFamily="2" charset="0"/>
                          <a:cs typeface="Arial" charset="0"/>
                        </a:rPr>
                        <a:t>eybe</a:t>
                      </a:r>
                      <a:r>
                        <a:rPr kumimoji="0" lang="en-US" sz="4300" b="0" i="0" u="none" strike="noStrike" cap="none" normalizeH="0" baseline="0" dirty="0">
                          <a:ln>
                            <a:noFill/>
                          </a:ln>
                          <a:solidFill>
                            <a:schemeClr val="tx1"/>
                          </a:solidFill>
                          <a:effectLst/>
                          <a:latin typeface="Coptic1" pitchFamily="2" charset="0"/>
                          <a:cs typeface="Arial" charset="0"/>
                        </a:rPr>
                        <a:t> </a:t>
                      </a:r>
                      <a:r>
                        <a:rPr kumimoji="0" lang="en-US" sz="4300" b="0" i="0" u="none" strike="noStrike" cap="none" normalizeH="0" baseline="0" dirty="0" err="1">
                          <a:ln>
                            <a:noFill/>
                          </a:ln>
                          <a:solidFill>
                            <a:schemeClr val="tx1"/>
                          </a:solidFill>
                          <a:effectLst/>
                          <a:latin typeface="Coptic1" pitchFamily="2" charset="0"/>
                          <a:cs typeface="Arial" charset="0"/>
                        </a:rPr>
                        <a:t>hwb</a:t>
                      </a:r>
                      <a:r>
                        <a:rPr kumimoji="0" lang="en-US" sz="4300" b="0" i="0" u="none" strike="noStrike" cap="none" normalizeH="0" baseline="0" dirty="0">
                          <a:ln>
                            <a:noFill/>
                          </a:ln>
                          <a:solidFill>
                            <a:schemeClr val="tx1"/>
                          </a:solidFill>
                          <a:effectLst/>
                          <a:latin typeface="Coptic1" pitchFamily="2" charset="0"/>
                          <a:cs typeface="Arial" charset="0"/>
                        </a:rPr>
                        <a:t> </a:t>
                      </a:r>
                      <a:r>
                        <a:rPr kumimoji="0" lang="en-US" sz="4300" b="0" i="0" u="none" strike="noStrike" cap="none" normalizeH="0" baseline="0" dirty="0" err="1">
                          <a:ln>
                            <a:noFill/>
                          </a:ln>
                          <a:solidFill>
                            <a:schemeClr val="tx1"/>
                          </a:solidFill>
                          <a:effectLst/>
                          <a:latin typeface="Coptic1" pitchFamily="2" charset="0"/>
                          <a:cs typeface="Arial" charset="0"/>
                        </a:rPr>
                        <a:t>niben</a:t>
                      </a:r>
                      <a:r>
                        <a:rPr kumimoji="0" lang="en-US" sz="4300" b="0" i="0" u="none" strike="noStrike" cap="none" normalizeH="0" baseline="0" dirty="0">
                          <a:ln>
                            <a:noFill/>
                          </a:ln>
                          <a:solidFill>
                            <a:schemeClr val="tx1"/>
                          </a:solidFill>
                          <a:effectLst/>
                          <a:latin typeface="Coptic1" pitchFamily="2" charset="0"/>
                          <a:cs typeface="Arial" charset="0"/>
                        </a:rPr>
                        <a:t> </a:t>
                      </a:r>
                      <a:r>
                        <a:rPr kumimoji="0" lang="en-US" sz="4300" b="0" i="0" u="none" strike="noStrike" cap="none" normalizeH="0" baseline="0" dirty="0" err="1">
                          <a:ln>
                            <a:noFill/>
                          </a:ln>
                          <a:solidFill>
                            <a:schemeClr val="tx1"/>
                          </a:solidFill>
                          <a:effectLst/>
                          <a:latin typeface="Coptic1" pitchFamily="2" charset="0"/>
                          <a:cs typeface="Arial" charset="0"/>
                        </a:rPr>
                        <a:t>nem</a:t>
                      </a:r>
                      <a:r>
                        <a:rPr kumimoji="0" lang="en-US" sz="4300" b="0" i="0" u="none" strike="noStrike" cap="none" normalizeH="0" baseline="0" dirty="0">
                          <a:ln>
                            <a:noFill/>
                          </a:ln>
                          <a:solidFill>
                            <a:schemeClr val="tx1"/>
                          </a:solidFill>
                          <a:effectLst/>
                          <a:latin typeface="Coptic1" pitchFamily="2" charset="0"/>
                          <a:cs typeface="Arial" charset="0"/>
                        </a:rPr>
                        <a:t> </a:t>
                      </a:r>
                      <a:r>
                        <a:rPr kumimoji="0" lang="en-US" sz="4300" b="0" i="0" u="none" strike="noStrike" cap="none" normalizeH="0" baseline="0" dirty="0" err="1">
                          <a:ln>
                            <a:noFill/>
                          </a:ln>
                          <a:solidFill>
                            <a:schemeClr val="tx1"/>
                          </a:solidFill>
                          <a:effectLst/>
                          <a:latin typeface="Coptic1" pitchFamily="2" charset="0"/>
                          <a:cs typeface="Arial" charset="0"/>
                        </a:rPr>
                        <a:t>qen</a:t>
                      </a:r>
                      <a:r>
                        <a:rPr kumimoji="0" lang="en-US" sz="4300" b="0" i="0" u="none" strike="noStrike" cap="none" normalizeH="0" baseline="0" dirty="0">
                          <a:ln>
                            <a:noFill/>
                          </a:ln>
                          <a:solidFill>
                            <a:schemeClr val="tx1"/>
                          </a:solidFill>
                          <a:effectLst/>
                          <a:latin typeface="Coptic1" pitchFamily="2" charset="0"/>
                          <a:cs typeface="Arial" charset="0"/>
                        </a:rPr>
                        <a:t> </a:t>
                      </a:r>
                      <a:r>
                        <a:rPr kumimoji="0" lang="en-US" sz="4300" b="0" i="0" u="none" strike="noStrike" cap="none" normalizeH="0" baseline="0" dirty="0" err="1">
                          <a:ln>
                            <a:noFill/>
                          </a:ln>
                          <a:solidFill>
                            <a:schemeClr val="tx1"/>
                          </a:solidFill>
                          <a:effectLst/>
                          <a:latin typeface="Coptic1" pitchFamily="2" charset="0"/>
                          <a:cs typeface="Arial" charset="0"/>
                        </a:rPr>
                        <a:t>hwb</a:t>
                      </a:r>
                      <a:r>
                        <a:rPr kumimoji="0" lang="en-US" sz="4300" b="0" i="0" u="none" strike="noStrike" cap="none" normalizeH="0" baseline="0" dirty="0">
                          <a:ln>
                            <a:noFill/>
                          </a:ln>
                          <a:solidFill>
                            <a:schemeClr val="tx1"/>
                          </a:solidFill>
                          <a:effectLst/>
                          <a:latin typeface="Coptic1" pitchFamily="2" charset="0"/>
                          <a:cs typeface="Arial" charset="0"/>
                        </a:rPr>
                        <a:t> </a:t>
                      </a:r>
                      <a:r>
                        <a:rPr kumimoji="0" lang="en-US" sz="4300" b="0" i="0" u="none" strike="noStrike" cap="none" normalizeH="0" baseline="0" dirty="0" err="1">
                          <a:ln>
                            <a:noFill/>
                          </a:ln>
                          <a:solidFill>
                            <a:schemeClr val="tx1"/>
                          </a:solidFill>
                          <a:effectLst/>
                          <a:latin typeface="Coptic1" pitchFamily="2" charset="0"/>
                          <a:cs typeface="Arial" charset="0"/>
                        </a:rPr>
                        <a:t>niben</a:t>
                      </a:r>
                      <a:r>
                        <a:rPr kumimoji="0" lang="en-US" sz="4300" b="0" i="0" u="none" strike="noStrike" cap="none" normalizeH="0" baseline="0" dirty="0">
                          <a:ln>
                            <a:noFill/>
                          </a:ln>
                          <a:solidFill>
                            <a:schemeClr val="tx1"/>
                          </a:solidFill>
                          <a:effectLst/>
                          <a:latin typeface="Coptic1" pitchFamily="2" charset="0"/>
                          <a:cs typeface="Arial" charset="0"/>
                        </a:rPr>
                        <a:t>.</a:t>
                      </a:r>
                    </a:p>
                  </a:txBody>
                  <a:tcPr marL="121920" marR="121920" horzOverflow="overflow">
                    <a:lnL>
                      <a:noFill/>
                    </a:lnL>
                    <a:lnR>
                      <a:noFill/>
                    </a:lnR>
                    <a:lnT cap="flat">
                      <a:noFill/>
                    </a:lnT>
                    <a:lnB cap="flat">
                      <a:noFill/>
                    </a:lnB>
                    <a:lnTlToBr>
                      <a:noFill/>
                    </a:lnTlToBr>
                    <a:lnBlToTr>
                      <a:noFill/>
                    </a:lnBlToTr>
                    <a:noFill/>
                  </a:tcPr>
                </a:tc>
                <a:tc>
                  <a:txBody>
                    <a:bodyPr/>
                    <a:lstStyle/>
                    <a:p>
                      <a:pPr marL="0" marR="0" lvl="0" indent="0" algn="just" defTabSz="914400" rtl="0" eaLnBrk="1" fontAlgn="base" latinLnBrk="0" hangingPunct="1">
                        <a:lnSpc>
                          <a:spcPct val="100000"/>
                        </a:lnSpc>
                        <a:spcBef>
                          <a:spcPct val="20000"/>
                        </a:spcBef>
                        <a:spcAft>
                          <a:spcPct val="0"/>
                        </a:spcAft>
                        <a:buClrTx/>
                        <a:buSzTx/>
                        <a:buFontTx/>
                        <a:buNone/>
                        <a:tabLst/>
                      </a:pPr>
                      <a:r>
                        <a:rPr lang="fr-FR" sz="4300" dirty="0"/>
                        <a:t>nous T’offrons Tes dons de ce qui T’appartient selon toutes choses, pour toutes choses et en toutes choses.</a:t>
                      </a:r>
                      <a:endParaRPr kumimoji="0" lang="en-US" sz="4300" b="0" i="0" u="none" strike="noStrike" cap="none" normalizeH="0" baseline="0" dirty="0">
                        <a:ln>
                          <a:noFill/>
                        </a:ln>
                        <a:solidFill>
                          <a:schemeClr val="tx1"/>
                        </a:solidFill>
                        <a:effectLst/>
                        <a:latin typeface="Arial" charset="0"/>
                        <a:cs typeface="Arial" charset="0"/>
                      </a:endParaRPr>
                    </a:p>
                  </a:txBody>
                  <a:tcPr marL="121920" marR="121920" horzOverflow="overflow">
                    <a:lnL>
                      <a:noFill/>
                    </a:lnL>
                    <a:lnR>
                      <a:noFill/>
                    </a:lnR>
                    <a:lnT cap="flat">
                      <a:noFill/>
                    </a:lnT>
                    <a:lnB cap="flat">
                      <a:noFill/>
                    </a:lnB>
                    <a:lnTlToBr>
                      <a:noFill/>
                    </a:lnTlToBr>
                    <a:lnBlToTr>
                      <a:noFill/>
                    </a:lnBlToTr>
                    <a:noFill/>
                  </a:tcPr>
                </a:tc>
                <a:tc>
                  <a:txBody>
                    <a:bodyPr/>
                    <a:lstStyle/>
                    <a:p>
                      <a:pPr marL="0" marR="0" lvl="0" indent="0" algn="just" defTabSz="914400" rtl="1" eaLnBrk="1" fontAlgn="base" latinLnBrk="0" hangingPunct="1">
                        <a:lnSpc>
                          <a:spcPct val="100000"/>
                        </a:lnSpc>
                        <a:spcBef>
                          <a:spcPct val="20000"/>
                        </a:spcBef>
                        <a:spcAft>
                          <a:spcPct val="0"/>
                        </a:spcAft>
                        <a:buClrTx/>
                        <a:buSzTx/>
                        <a:buFontTx/>
                        <a:buNone/>
                        <a:tabLst/>
                      </a:pPr>
                      <a:r>
                        <a:rPr kumimoji="0" lang="ar-SA" sz="4800" b="0" i="0" u="none" strike="noStrike" cap="none" normalizeH="0" baseline="0" dirty="0">
                          <a:ln>
                            <a:noFill/>
                          </a:ln>
                          <a:solidFill>
                            <a:schemeClr val="tx1"/>
                          </a:solidFill>
                          <a:effectLst/>
                          <a:latin typeface="Arial" charset="0"/>
                          <a:cs typeface="Arial" pitchFamily="34" charset="0"/>
                        </a:rPr>
                        <a:t>نقرّبُ لكَ قرابينَكَ من الذى لكَ على كل حَالٍ ومن أجل كل حَالٍ وفى كل حَالٍ.</a:t>
                      </a:r>
                      <a:endParaRPr kumimoji="0" lang="en-CA" sz="4800" b="0" i="0" u="none" strike="noStrike" cap="none" normalizeH="0" baseline="0" dirty="0">
                        <a:ln>
                          <a:noFill/>
                        </a:ln>
                        <a:solidFill>
                          <a:schemeClr val="tx1"/>
                        </a:solidFill>
                        <a:effectLst/>
                        <a:latin typeface="Arial" charset="0"/>
                        <a:cs typeface="Arial" pitchFamily="34" charset="0"/>
                      </a:endParaRPr>
                    </a:p>
                    <a:p>
                      <a:pPr marL="0" marR="0" lvl="0" indent="0" algn="just" defTabSz="914400" rtl="1" eaLnBrk="1" fontAlgn="base" latinLnBrk="0" hangingPunct="1">
                        <a:lnSpc>
                          <a:spcPct val="100000"/>
                        </a:lnSpc>
                        <a:spcBef>
                          <a:spcPct val="20000"/>
                        </a:spcBef>
                        <a:spcAft>
                          <a:spcPct val="0"/>
                        </a:spcAft>
                        <a:buClrTx/>
                        <a:buSzTx/>
                        <a:buFontTx/>
                        <a:buNone/>
                        <a:tabLst/>
                      </a:pPr>
                      <a:endParaRPr kumimoji="0" lang="en-US" sz="4300" b="0" i="0" u="none" strike="noStrike" cap="none" normalizeH="0" baseline="0" dirty="0">
                        <a:ln>
                          <a:noFill/>
                        </a:ln>
                        <a:solidFill>
                          <a:schemeClr val="tx1"/>
                        </a:solidFill>
                        <a:effectLst/>
                        <a:latin typeface="Arial" charset="0"/>
                        <a:cs typeface="Arial" charset="0"/>
                      </a:endParaRPr>
                    </a:p>
                  </a:txBody>
                  <a:tcPr marL="121920" marR="121920" horzOverflow="overflow">
                    <a:lnL>
                      <a:noFill/>
                    </a:lnL>
                    <a:lnR cap="flat">
                      <a:noFill/>
                    </a:lnR>
                    <a:lnT cap="flat">
                      <a:noFill/>
                    </a:lnT>
                    <a:lnB cap="flat">
                      <a:noFill/>
                    </a:lnB>
                    <a:lnTlToBr>
                      <a:noFill/>
                    </a:lnTlToBr>
                    <a:lnBlToTr>
                      <a:noFill/>
                    </a:lnBlToTr>
                    <a:noFill/>
                  </a:tcPr>
                </a:tc>
                <a:extLst>
                  <a:ext uri="{0D108BD9-81ED-4DB2-BD59-A6C34878D82A}">
                    <a16:rowId xmlns:a16="http://schemas.microsoft.com/office/drawing/2014/main" val="10000"/>
                  </a:ext>
                </a:extLst>
              </a:tr>
            </a:tbl>
          </a:graphicData>
        </a:graphic>
      </p:graphicFrame>
      <p:sp>
        <p:nvSpPr>
          <p:cNvPr id="13" name="Footer Placeholder 2"/>
          <p:cNvSpPr>
            <a:spLocks noGrp="1"/>
          </p:cNvSpPr>
          <p:nvPr>
            <p:ph type="ftr" sz="quarter" idx="10"/>
          </p:nvPr>
        </p:nvSpPr>
        <p:spPr bwMode="auto">
          <a:xfrm>
            <a:off x="0" y="6553200"/>
            <a:ext cx="12192000" cy="304800"/>
          </a:xfrm>
          <a:prstGeom prst="rect">
            <a:avLst/>
          </a:prstGeom>
          <a:noFill/>
          <a:ln w="9525">
            <a:noFill/>
            <a:miter lim="800000"/>
            <a:headEnd/>
            <a:tailEnd/>
          </a:ln>
          <a:effectLst/>
        </p:spPr>
        <p:txBody>
          <a:bodyPr vert="horz" wrap="square" lIns="121920" tIns="60960" rIns="121920" bIns="60960" numCol="1" rtlCol="0" anchor="t" anchorCtr="0" compatLnSpc="1">
            <a:prstTxWarp prst="textNoShape">
              <a:avLst/>
            </a:prstTxWarp>
          </a:bodyPr>
          <a:lstStyle>
            <a:defPPr>
              <a:defRPr lang="en-US"/>
            </a:defPPr>
            <a:lvl1pPr algn="l" rtl="0" fontAlgn="base">
              <a:spcBef>
                <a:spcPct val="0"/>
              </a:spcBef>
              <a:spcAft>
                <a:spcPct val="0"/>
              </a:spcAft>
              <a:defRPr sz="1067" b="1" kern="1200">
                <a:solidFill>
                  <a:srgbClr val="FF3300"/>
                </a:solidFill>
                <a:latin typeface="+mj-lt"/>
                <a:ea typeface="+mn-ea"/>
                <a:cs typeface="Arial" charset="0"/>
              </a:defRPr>
            </a:lvl1pPr>
            <a:lvl2pPr marL="609585" algn="l" rtl="0" fontAlgn="base">
              <a:spcBef>
                <a:spcPct val="20000"/>
              </a:spcBef>
              <a:spcAft>
                <a:spcPct val="0"/>
              </a:spcAft>
              <a:defRPr sz="4800" kern="1200">
                <a:solidFill>
                  <a:schemeClr val="tx1"/>
                </a:solidFill>
                <a:latin typeface="Coptic" pitchFamily="2" charset="0"/>
                <a:ea typeface="+mn-ea"/>
                <a:cs typeface="Arial" charset="0"/>
              </a:defRPr>
            </a:lvl2pPr>
            <a:lvl3pPr marL="1219170" algn="l" rtl="0" fontAlgn="base">
              <a:spcBef>
                <a:spcPct val="20000"/>
              </a:spcBef>
              <a:spcAft>
                <a:spcPct val="0"/>
              </a:spcAft>
              <a:defRPr sz="4800" kern="1200">
                <a:solidFill>
                  <a:schemeClr val="tx1"/>
                </a:solidFill>
                <a:latin typeface="Coptic" pitchFamily="2" charset="0"/>
                <a:ea typeface="+mn-ea"/>
                <a:cs typeface="Arial" charset="0"/>
              </a:defRPr>
            </a:lvl3pPr>
            <a:lvl4pPr marL="1828754" algn="l" rtl="0" fontAlgn="base">
              <a:spcBef>
                <a:spcPct val="20000"/>
              </a:spcBef>
              <a:spcAft>
                <a:spcPct val="0"/>
              </a:spcAft>
              <a:defRPr sz="4800" kern="1200">
                <a:solidFill>
                  <a:schemeClr val="tx1"/>
                </a:solidFill>
                <a:latin typeface="Coptic" pitchFamily="2" charset="0"/>
                <a:ea typeface="+mn-ea"/>
                <a:cs typeface="Arial" charset="0"/>
              </a:defRPr>
            </a:lvl4pPr>
            <a:lvl5pPr marL="2438339" algn="l" rtl="0" fontAlgn="base">
              <a:spcBef>
                <a:spcPct val="20000"/>
              </a:spcBef>
              <a:spcAft>
                <a:spcPct val="0"/>
              </a:spcAft>
              <a:defRPr sz="4800" kern="1200">
                <a:solidFill>
                  <a:schemeClr val="tx1"/>
                </a:solidFill>
                <a:latin typeface="Coptic" pitchFamily="2" charset="0"/>
                <a:ea typeface="+mn-ea"/>
                <a:cs typeface="Arial" charset="0"/>
              </a:defRPr>
            </a:lvl5pPr>
            <a:lvl6pPr marL="3047924" algn="l" defTabSz="1219170" rtl="0" eaLnBrk="1" latinLnBrk="0" hangingPunct="1">
              <a:defRPr sz="4800" kern="1200">
                <a:solidFill>
                  <a:schemeClr val="tx1"/>
                </a:solidFill>
                <a:latin typeface="Coptic" pitchFamily="2" charset="0"/>
                <a:ea typeface="+mn-ea"/>
                <a:cs typeface="Arial" charset="0"/>
              </a:defRPr>
            </a:lvl6pPr>
            <a:lvl7pPr marL="3657509" algn="l" defTabSz="1219170" rtl="0" eaLnBrk="1" latinLnBrk="0" hangingPunct="1">
              <a:defRPr sz="4800" kern="1200">
                <a:solidFill>
                  <a:schemeClr val="tx1"/>
                </a:solidFill>
                <a:latin typeface="Coptic" pitchFamily="2" charset="0"/>
                <a:ea typeface="+mn-ea"/>
                <a:cs typeface="Arial" charset="0"/>
              </a:defRPr>
            </a:lvl7pPr>
            <a:lvl8pPr marL="4267093" algn="l" defTabSz="1219170" rtl="0" eaLnBrk="1" latinLnBrk="0" hangingPunct="1">
              <a:defRPr sz="4800" kern="1200">
                <a:solidFill>
                  <a:schemeClr val="tx1"/>
                </a:solidFill>
                <a:latin typeface="Coptic" pitchFamily="2" charset="0"/>
                <a:ea typeface="+mn-ea"/>
                <a:cs typeface="Arial" charset="0"/>
              </a:defRPr>
            </a:lvl8pPr>
            <a:lvl9pPr marL="4876678" algn="l" defTabSz="1219170" rtl="0" eaLnBrk="1" latinLnBrk="0" hangingPunct="1">
              <a:defRPr sz="4800" kern="1200">
                <a:solidFill>
                  <a:schemeClr val="tx1"/>
                </a:solidFill>
                <a:latin typeface="Coptic" pitchFamily="2" charset="0"/>
                <a:ea typeface="+mn-ea"/>
                <a:cs typeface="Arial" charset="0"/>
              </a:defRPr>
            </a:lvl9pPr>
          </a:lstStyle>
          <a:p>
            <a:r>
              <a:rPr lang="en-US" sz="1867"/>
              <a:t>			</a:t>
            </a:r>
            <a:endParaRPr lang="en-US" sz="1867" b="0" dirty="0">
              <a:solidFill>
                <a:schemeClr val="tx1"/>
              </a:solidFill>
            </a:endParaRPr>
          </a:p>
        </p:txBody>
      </p:sp>
    </p:spTree>
  </p:cSld>
  <p:clrMapOvr>
    <a:masterClrMapping/>
  </p:clrMapOvr>
  <p:transition/>
</p:sld>
</file>

<file path=ppt/slides/slide8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681173" name="Group 149"/>
          <p:cNvGraphicFramePr>
            <a:graphicFrameLocks noGrp="1"/>
          </p:cNvGraphicFramePr>
          <p:nvPr>
            <p:extLst>
              <p:ext uri="{D42A27DB-BD31-4B8C-83A1-F6EECF244321}">
                <p14:modId xmlns:p14="http://schemas.microsoft.com/office/powerpoint/2010/main" val="313984037"/>
              </p:ext>
            </p:extLst>
          </p:nvPr>
        </p:nvGraphicFramePr>
        <p:xfrm>
          <a:off x="335360" y="404664"/>
          <a:ext cx="11449272" cy="5831873"/>
        </p:xfrm>
        <a:graphic>
          <a:graphicData uri="http://schemas.openxmlformats.org/drawingml/2006/table">
            <a:tbl>
              <a:tblPr/>
              <a:tblGrid>
                <a:gridCol w="4133105">
                  <a:extLst>
                    <a:ext uri="{9D8B030D-6E8A-4147-A177-3AD203B41FA5}">
                      <a16:colId xmlns:a16="http://schemas.microsoft.com/office/drawing/2014/main" val="20000"/>
                    </a:ext>
                  </a:extLst>
                </a:gridCol>
                <a:gridCol w="4176850">
                  <a:extLst>
                    <a:ext uri="{9D8B030D-6E8A-4147-A177-3AD203B41FA5}">
                      <a16:colId xmlns:a16="http://schemas.microsoft.com/office/drawing/2014/main" val="20001"/>
                    </a:ext>
                  </a:extLst>
                </a:gridCol>
                <a:gridCol w="3139317">
                  <a:extLst>
                    <a:ext uri="{9D8B030D-6E8A-4147-A177-3AD203B41FA5}">
                      <a16:colId xmlns:a16="http://schemas.microsoft.com/office/drawing/2014/main" val="20002"/>
                    </a:ext>
                  </a:extLst>
                </a:gridCol>
              </a:tblGrid>
              <a:tr h="2907792">
                <a:tc>
                  <a:txBody>
                    <a:bodyPr/>
                    <a:lstStyle/>
                    <a:p>
                      <a:pPr marL="0" marR="0" lvl="0" indent="0" algn="just" defTabSz="914400" rtl="0" eaLnBrk="1" fontAlgn="base" latinLnBrk="0" hangingPunct="1">
                        <a:lnSpc>
                          <a:spcPct val="100000"/>
                        </a:lnSpc>
                        <a:spcBef>
                          <a:spcPct val="20000"/>
                        </a:spcBef>
                        <a:spcAft>
                          <a:spcPct val="0"/>
                        </a:spcAft>
                        <a:buClrTx/>
                        <a:buSzTx/>
                        <a:buFontTx/>
                        <a:buNone/>
                        <a:tabLst/>
                      </a:pPr>
                      <a:r>
                        <a:rPr kumimoji="0" lang="fr-FR" sz="2700" b="0" i="0" u="sng" strike="noStrike" cap="none" normalizeH="0" baseline="0" dirty="0" err="1">
                          <a:ln>
                            <a:noFill/>
                          </a:ln>
                          <a:solidFill>
                            <a:schemeClr val="tx1"/>
                          </a:solidFill>
                          <a:effectLst/>
                          <a:latin typeface="Coptic1" pitchFamily="2" charset="0"/>
                          <a:cs typeface="Arial" charset="0"/>
                        </a:rPr>
                        <a:t>PiDiakwn</a:t>
                      </a:r>
                      <a:r>
                        <a:rPr kumimoji="0" lang="fr-FR" sz="2700" b="0" i="0" u="sng" strike="noStrike" cap="none" normalizeH="0" baseline="0" dirty="0">
                          <a:ln>
                            <a:noFill/>
                          </a:ln>
                          <a:solidFill>
                            <a:schemeClr val="tx1"/>
                          </a:solidFill>
                          <a:effectLst/>
                          <a:latin typeface="Coptic1" pitchFamily="2" charset="0"/>
                          <a:cs typeface="Arial" charset="0"/>
                        </a:rPr>
                        <a:t>:</a:t>
                      </a:r>
                      <a:endParaRPr kumimoji="0" lang="ar-EG" sz="2700" b="0" i="0" u="sng" strike="noStrike" cap="none" normalizeH="0" baseline="0" dirty="0">
                        <a:ln>
                          <a:noFill/>
                        </a:ln>
                        <a:solidFill>
                          <a:schemeClr val="tx1"/>
                        </a:solidFill>
                        <a:effectLst/>
                        <a:latin typeface="Coptic1" pitchFamily="2" charset="0"/>
                        <a:cs typeface="Arial" charset="0"/>
                      </a:endParaRPr>
                    </a:p>
                    <a:p>
                      <a:pPr marL="0" marR="0" lvl="0" indent="0" algn="just" defTabSz="914400" rtl="0" eaLnBrk="1" fontAlgn="base" latinLnBrk="0" hangingPunct="1">
                        <a:lnSpc>
                          <a:spcPct val="100000"/>
                        </a:lnSpc>
                        <a:spcBef>
                          <a:spcPct val="20000"/>
                        </a:spcBef>
                        <a:spcAft>
                          <a:spcPct val="0"/>
                        </a:spcAft>
                        <a:buClrTx/>
                        <a:buSzTx/>
                        <a:buFontTx/>
                        <a:buNone/>
                        <a:tabLst/>
                      </a:pPr>
                      <a:r>
                        <a:rPr kumimoji="0" lang="en-US" sz="3700" b="0" i="0" u="none" strike="noStrike" cap="none" normalizeH="0" baseline="0" dirty="0" err="1">
                          <a:ln>
                            <a:noFill/>
                          </a:ln>
                          <a:solidFill>
                            <a:schemeClr val="tx1"/>
                          </a:solidFill>
                          <a:effectLst/>
                          <a:latin typeface="Coptic1" pitchFamily="2" charset="0"/>
                          <a:cs typeface="Arial" charset="0"/>
                        </a:rPr>
                        <a:t>Ouwst</a:t>
                      </a:r>
                      <a:r>
                        <a:rPr kumimoji="0" lang="en-US" sz="3700" b="0" i="0" u="none" strike="noStrike" cap="none" normalizeH="0" baseline="0" dirty="0">
                          <a:ln>
                            <a:noFill/>
                          </a:ln>
                          <a:solidFill>
                            <a:schemeClr val="tx1"/>
                          </a:solidFill>
                          <a:effectLst/>
                          <a:latin typeface="Coptic1" pitchFamily="2" charset="0"/>
                          <a:cs typeface="Arial" charset="0"/>
                        </a:rPr>
                        <a:t> </a:t>
                      </a:r>
                      <a:r>
                        <a:rPr kumimoji="0" lang="en-US" sz="3700" b="0" i="0" u="none" strike="noStrike" cap="none" normalizeH="0" baseline="0" dirty="0" err="1">
                          <a:ln>
                            <a:noFill/>
                          </a:ln>
                          <a:solidFill>
                            <a:schemeClr val="tx1"/>
                          </a:solidFill>
                          <a:effectLst/>
                          <a:latin typeface="Coptic1" pitchFamily="2" charset="0"/>
                          <a:cs typeface="Arial" charset="0"/>
                        </a:rPr>
                        <a:t>m~v~nou</a:t>
                      </a:r>
                      <a:r>
                        <a:rPr kumimoji="0" lang="en-US" sz="3700" b="0" i="0" u="none" strike="noStrike" cap="none" normalizeH="0" baseline="0" dirty="0">
                          <a:ln>
                            <a:noFill/>
                          </a:ln>
                          <a:solidFill>
                            <a:schemeClr val="tx1"/>
                          </a:solidFill>
                          <a:effectLst/>
                          <a:latin typeface="Coptic1" pitchFamily="2" charset="0"/>
                          <a:cs typeface="Arial" charset="0"/>
                        </a:rPr>
                        <a:t>] </a:t>
                      </a:r>
                      <a:r>
                        <a:rPr kumimoji="0" lang="en-US" sz="3700" b="0" i="0" u="none" strike="noStrike" cap="none" normalizeH="0" baseline="0" dirty="0" err="1">
                          <a:ln>
                            <a:noFill/>
                          </a:ln>
                          <a:solidFill>
                            <a:schemeClr val="tx1"/>
                          </a:solidFill>
                          <a:effectLst/>
                          <a:latin typeface="Coptic1" pitchFamily="2" charset="0"/>
                          <a:cs typeface="Arial" charset="0"/>
                        </a:rPr>
                        <a:t>qen</a:t>
                      </a:r>
                      <a:r>
                        <a:rPr kumimoji="0" lang="en-US" sz="3700" b="0" i="0" u="none" strike="noStrike" cap="none" normalizeH="0" baseline="0" dirty="0">
                          <a:ln>
                            <a:noFill/>
                          </a:ln>
                          <a:solidFill>
                            <a:schemeClr val="tx1"/>
                          </a:solidFill>
                          <a:effectLst/>
                          <a:latin typeface="Coptic1" pitchFamily="2" charset="0"/>
                          <a:cs typeface="Arial" charset="0"/>
                        </a:rPr>
                        <a:t> </a:t>
                      </a:r>
                      <a:r>
                        <a:rPr kumimoji="0" lang="en-US" sz="3700" b="0" i="0" u="none" strike="noStrike" cap="none" normalizeH="0" baseline="0" dirty="0" err="1">
                          <a:ln>
                            <a:noFill/>
                          </a:ln>
                          <a:solidFill>
                            <a:schemeClr val="tx1"/>
                          </a:solidFill>
                          <a:effectLst/>
                          <a:latin typeface="Coptic1" pitchFamily="2" charset="0"/>
                          <a:cs typeface="Arial" charset="0"/>
                        </a:rPr>
                        <a:t>ouho</a:t>
                      </a:r>
                      <a:r>
                        <a:rPr kumimoji="0" lang="en-US" sz="3700" b="0" i="0" u="none" strike="noStrike" cap="none" normalizeH="0" baseline="0" dirty="0">
                          <a:ln>
                            <a:noFill/>
                          </a:ln>
                          <a:solidFill>
                            <a:schemeClr val="tx1"/>
                          </a:solidFill>
                          <a:effectLst/>
                          <a:latin typeface="Coptic1" pitchFamily="2" charset="0"/>
                          <a:cs typeface="Arial" charset="0"/>
                        </a:rPr>
                        <a:t>] </a:t>
                      </a:r>
                      <a:r>
                        <a:rPr kumimoji="0" lang="en-US" sz="3700" b="0" i="0" u="none" strike="noStrike" cap="none" normalizeH="0" baseline="0" dirty="0" err="1">
                          <a:ln>
                            <a:noFill/>
                          </a:ln>
                          <a:solidFill>
                            <a:schemeClr val="tx1"/>
                          </a:solidFill>
                          <a:effectLst/>
                          <a:latin typeface="Coptic1" pitchFamily="2" charset="0"/>
                          <a:cs typeface="Arial" charset="0"/>
                        </a:rPr>
                        <a:t>nem</a:t>
                      </a:r>
                      <a:r>
                        <a:rPr kumimoji="0" lang="en-US" sz="3700" b="0" i="0" u="none" strike="noStrike" cap="none" normalizeH="0" baseline="0" dirty="0">
                          <a:ln>
                            <a:noFill/>
                          </a:ln>
                          <a:solidFill>
                            <a:schemeClr val="tx1"/>
                          </a:solidFill>
                          <a:effectLst/>
                          <a:latin typeface="Coptic1" pitchFamily="2" charset="0"/>
                          <a:cs typeface="Arial" charset="0"/>
                        </a:rPr>
                        <a:t> </a:t>
                      </a:r>
                      <a:r>
                        <a:rPr kumimoji="0" lang="en-US" sz="3700" b="0" i="0" u="none" strike="noStrike" cap="none" normalizeH="0" baseline="0" dirty="0" err="1">
                          <a:ln>
                            <a:noFill/>
                          </a:ln>
                          <a:solidFill>
                            <a:schemeClr val="tx1"/>
                          </a:solidFill>
                          <a:effectLst/>
                          <a:latin typeface="Coptic1" pitchFamily="2" charset="0"/>
                          <a:cs typeface="Arial" charset="0"/>
                        </a:rPr>
                        <a:t>ouc~yerter</a:t>
                      </a:r>
                      <a:r>
                        <a:rPr kumimoji="0" lang="en-US" sz="3700" b="0" i="0" u="none" strike="noStrike" cap="none" normalizeH="0" baseline="0" dirty="0">
                          <a:ln>
                            <a:noFill/>
                          </a:ln>
                          <a:solidFill>
                            <a:schemeClr val="tx1"/>
                          </a:solidFill>
                          <a:effectLst/>
                          <a:latin typeface="Coptic1" pitchFamily="2" charset="0"/>
                          <a:cs typeface="Arial" charset="0"/>
                        </a:rPr>
                        <a:t>.</a:t>
                      </a:r>
                    </a:p>
                  </a:txBody>
                  <a:tcPr marL="121920" marR="121920" horzOverflow="overflow">
                    <a:lnL>
                      <a:noFill/>
                    </a:lnL>
                    <a:lnR>
                      <a:noFill/>
                    </a:lnR>
                    <a:lnT cap="flat">
                      <a:noFill/>
                    </a:lnT>
                    <a:lnB>
                      <a:noFill/>
                    </a:lnB>
                    <a:lnTlToBr>
                      <a:noFill/>
                    </a:lnTlToBr>
                    <a:lnBlToTr>
                      <a:noFill/>
                    </a:lnBlToTr>
                    <a:noFill/>
                  </a:tcPr>
                </a:tc>
                <a:tc>
                  <a:txBody>
                    <a:bodyPr/>
                    <a:lstStyle/>
                    <a:p>
                      <a:pPr marL="0" marR="0" lvl="0" indent="0" algn="just" defTabSz="914400" rtl="0" eaLnBrk="1" fontAlgn="base" latinLnBrk="0" hangingPunct="1">
                        <a:lnSpc>
                          <a:spcPct val="100000"/>
                        </a:lnSpc>
                        <a:spcBef>
                          <a:spcPct val="20000"/>
                        </a:spcBef>
                        <a:spcAft>
                          <a:spcPct val="0"/>
                        </a:spcAft>
                        <a:buClrTx/>
                        <a:buSzTx/>
                        <a:buFontTx/>
                        <a:buNone/>
                        <a:tabLst/>
                      </a:pPr>
                      <a:r>
                        <a:rPr kumimoji="0" lang="fr-CA" sz="2800" b="0" i="0" u="sng" strike="noStrike" cap="none" normalizeH="0" baseline="0" dirty="0">
                          <a:ln>
                            <a:noFill/>
                          </a:ln>
                          <a:solidFill>
                            <a:schemeClr val="tx1"/>
                          </a:solidFill>
                          <a:effectLst/>
                          <a:latin typeface="Arial" charset="0"/>
                          <a:cs typeface="Arial" charset="0"/>
                        </a:rPr>
                        <a:t>Diacre:</a:t>
                      </a:r>
                    </a:p>
                    <a:p>
                      <a:pPr marL="0" marR="0" lvl="0" indent="0" algn="just" defTabSz="914400" rtl="0" eaLnBrk="1" fontAlgn="base" latinLnBrk="0" hangingPunct="1">
                        <a:lnSpc>
                          <a:spcPct val="100000"/>
                        </a:lnSpc>
                        <a:spcBef>
                          <a:spcPct val="20000"/>
                        </a:spcBef>
                        <a:spcAft>
                          <a:spcPct val="0"/>
                        </a:spcAft>
                        <a:buClrTx/>
                        <a:buSzTx/>
                        <a:buFontTx/>
                        <a:buNone/>
                        <a:tabLst/>
                      </a:pPr>
                      <a:r>
                        <a:rPr kumimoji="0" lang="fr-CA" sz="3700" b="0" i="0" u="none" strike="noStrike" cap="none" normalizeH="0" baseline="0" dirty="0">
                          <a:ln>
                            <a:noFill/>
                          </a:ln>
                          <a:solidFill>
                            <a:schemeClr val="tx1"/>
                          </a:solidFill>
                          <a:effectLst/>
                          <a:latin typeface="Arial" charset="0"/>
                          <a:cs typeface="Arial" charset="0"/>
                        </a:rPr>
                        <a:t>Prosternez-vous devant Dieu avec crainte et tremblement.</a:t>
                      </a:r>
                      <a:endParaRPr kumimoji="0" lang="en-US" sz="3700" b="0" i="0" u="none" strike="noStrike" cap="none" normalizeH="0" baseline="0" dirty="0">
                        <a:ln>
                          <a:noFill/>
                        </a:ln>
                        <a:solidFill>
                          <a:schemeClr val="tx1"/>
                        </a:solidFill>
                        <a:effectLst/>
                        <a:latin typeface="Arial" charset="0"/>
                        <a:cs typeface="Arial" charset="0"/>
                      </a:endParaRPr>
                    </a:p>
                  </a:txBody>
                  <a:tcPr marL="121920" marR="121920" horzOverflow="overflow">
                    <a:lnL>
                      <a:noFill/>
                    </a:lnL>
                    <a:lnR>
                      <a:noFill/>
                    </a:lnR>
                    <a:lnT cap="flat">
                      <a:noFill/>
                    </a:lnT>
                    <a:lnB>
                      <a:noFill/>
                    </a:lnB>
                    <a:lnTlToBr>
                      <a:noFill/>
                    </a:lnTlToBr>
                    <a:lnBlToTr>
                      <a:noFill/>
                    </a:lnBlToTr>
                    <a:noFill/>
                  </a:tcPr>
                </a:tc>
                <a:tc>
                  <a:txBody>
                    <a:bodyPr/>
                    <a:lstStyle/>
                    <a:p>
                      <a:pPr marL="0" marR="0" lvl="0" indent="0" algn="just" defTabSz="914400" rtl="1" eaLnBrk="1" fontAlgn="base" latinLnBrk="0" hangingPunct="1">
                        <a:lnSpc>
                          <a:spcPct val="100000"/>
                        </a:lnSpc>
                        <a:spcBef>
                          <a:spcPct val="20000"/>
                        </a:spcBef>
                        <a:spcAft>
                          <a:spcPct val="0"/>
                        </a:spcAft>
                        <a:buClrTx/>
                        <a:buSzTx/>
                        <a:buFontTx/>
                        <a:buNone/>
                        <a:tabLst/>
                      </a:pPr>
                      <a:r>
                        <a:rPr kumimoji="0" lang="ar-SA" sz="2800" b="0" i="0" u="sng" strike="noStrike" cap="none" normalizeH="0" baseline="0" dirty="0">
                          <a:ln>
                            <a:noFill/>
                          </a:ln>
                          <a:solidFill>
                            <a:schemeClr val="tx1"/>
                          </a:solidFill>
                          <a:effectLst/>
                          <a:latin typeface="Arial" charset="0"/>
                          <a:cs typeface="Arial" charset="0"/>
                        </a:rPr>
                        <a:t>الشماس:</a:t>
                      </a:r>
                    </a:p>
                    <a:p>
                      <a:pPr marL="0" marR="0" lvl="0" indent="0" algn="just" defTabSz="914400" rtl="1" eaLnBrk="1" fontAlgn="base" latinLnBrk="0" hangingPunct="1">
                        <a:lnSpc>
                          <a:spcPct val="100000"/>
                        </a:lnSpc>
                        <a:spcBef>
                          <a:spcPct val="20000"/>
                        </a:spcBef>
                        <a:spcAft>
                          <a:spcPct val="0"/>
                        </a:spcAft>
                        <a:buClrTx/>
                        <a:buSzTx/>
                        <a:buFontTx/>
                        <a:buNone/>
                        <a:tabLst/>
                      </a:pPr>
                      <a:r>
                        <a:rPr kumimoji="0" lang="ar-SA" sz="3700" b="0" i="0" u="none" strike="noStrike" cap="none" normalizeH="0" baseline="0" dirty="0">
                          <a:ln>
                            <a:noFill/>
                          </a:ln>
                          <a:solidFill>
                            <a:schemeClr val="tx1"/>
                          </a:solidFill>
                          <a:effectLst/>
                          <a:latin typeface="Arial" charset="0"/>
                          <a:cs typeface="Arial" charset="0"/>
                        </a:rPr>
                        <a:t>اسجدوا للهِ بخوفٍ ورعدةٍ.</a:t>
                      </a:r>
                      <a:endParaRPr kumimoji="0" lang="en-US" sz="3700" b="0" i="0" u="none" strike="noStrike" cap="none" normalizeH="0" baseline="0" dirty="0">
                        <a:ln>
                          <a:noFill/>
                        </a:ln>
                        <a:solidFill>
                          <a:schemeClr val="tx1"/>
                        </a:solidFill>
                        <a:effectLst/>
                        <a:latin typeface="Arial" charset="0"/>
                        <a:cs typeface="Arial" charset="0"/>
                      </a:endParaRPr>
                    </a:p>
                    <a:p>
                      <a:pPr marL="0" marR="0" lvl="0" indent="0" algn="just" defTabSz="914400" rtl="1" eaLnBrk="1" fontAlgn="base" latinLnBrk="0" hangingPunct="1">
                        <a:lnSpc>
                          <a:spcPct val="100000"/>
                        </a:lnSpc>
                        <a:spcBef>
                          <a:spcPct val="20000"/>
                        </a:spcBef>
                        <a:spcAft>
                          <a:spcPct val="0"/>
                        </a:spcAft>
                        <a:buClrTx/>
                        <a:buSzTx/>
                        <a:buFontTx/>
                        <a:buNone/>
                        <a:tabLst/>
                      </a:pPr>
                      <a:endParaRPr kumimoji="0" lang="en-US" sz="3100" b="0" i="0" u="none" strike="noStrike" cap="none" normalizeH="0" baseline="0" dirty="0">
                        <a:ln>
                          <a:noFill/>
                        </a:ln>
                        <a:solidFill>
                          <a:schemeClr val="tx1"/>
                        </a:solidFill>
                        <a:effectLst/>
                        <a:latin typeface="Arial" charset="0"/>
                        <a:cs typeface="Arial" charset="0"/>
                      </a:endParaRPr>
                    </a:p>
                  </a:txBody>
                  <a:tcPr marL="121920" marR="121920" horzOverflow="overflow">
                    <a:lnL>
                      <a:noFill/>
                    </a:lnL>
                    <a:lnR cap="flat">
                      <a:noFill/>
                    </a:lnR>
                    <a:lnT cap="flat">
                      <a:noFill/>
                    </a:lnT>
                    <a:lnB>
                      <a:noFill/>
                    </a:lnB>
                    <a:lnTlToBr>
                      <a:noFill/>
                    </a:lnTlToBr>
                    <a:lnBlToTr>
                      <a:noFill/>
                    </a:lnBlToTr>
                    <a:noFill/>
                  </a:tcPr>
                </a:tc>
                <a:extLst>
                  <a:ext uri="{0D108BD9-81ED-4DB2-BD59-A6C34878D82A}">
                    <a16:rowId xmlns:a16="http://schemas.microsoft.com/office/drawing/2014/main" val="10000"/>
                  </a:ext>
                </a:extLst>
              </a:tr>
              <a:tr h="2924081">
                <a:tc>
                  <a:txBody>
                    <a:bodyPr/>
                    <a:lstStyle/>
                    <a:p>
                      <a:pPr marL="0" marR="0" lvl="0" indent="0" algn="just" defTabSz="914400" rtl="0" eaLnBrk="1" fontAlgn="base" latinLnBrk="0" hangingPunct="1">
                        <a:lnSpc>
                          <a:spcPct val="100000"/>
                        </a:lnSpc>
                        <a:spcBef>
                          <a:spcPct val="0"/>
                        </a:spcBef>
                        <a:spcAft>
                          <a:spcPct val="0"/>
                        </a:spcAft>
                        <a:buClrTx/>
                        <a:buSzTx/>
                        <a:buFontTx/>
                        <a:buNone/>
                        <a:tabLst/>
                      </a:pPr>
                      <a:r>
                        <a:rPr kumimoji="0" lang="en-US" sz="2700" b="0" i="0" u="sng" strike="noStrike" cap="none" normalizeH="0" baseline="0" dirty="0" err="1">
                          <a:ln>
                            <a:noFill/>
                          </a:ln>
                          <a:solidFill>
                            <a:schemeClr val="tx1"/>
                          </a:solidFill>
                          <a:effectLst/>
                          <a:latin typeface="Coptic1" pitchFamily="2" charset="0"/>
                          <a:cs typeface="Arial" charset="0"/>
                        </a:rPr>
                        <a:t>Pilaoc</a:t>
                      </a:r>
                      <a:r>
                        <a:rPr kumimoji="0" lang="en-US" sz="2700" b="0" i="0" u="sng" strike="noStrike" cap="none" normalizeH="0" baseline="0" dirty="0">
                          <a:ln>
                            <a:noFill/>
                          </a:ln>
                          <a:solidFill>
                            <a:schemeClr val="tx1"/>
                          </a:solidFill>
                          <a:effectLst/>
                          <a:latin typeface="Coptic1" pitchFamily="2" charset="0"/>
                          <a:cs typeface="Arial" charset="0"/>
                        </a:rPr>
                        <a:t>:</a:t>
                      </a:r>
                    </a:p>
                    <a:p>
                      <a:pPr marL="0" marR="0" lvl="0" indent="0" algn="just" defTabSz="914400" rtl="0" eaLnBrk="1" fontAlgn="base" latinLnBrk="0" hangingPunct="1">
                        <a:lnSpc>
                          <a:spcPct val="100000"/>
                        </a:lnSpc>
                        <a:spcBef>
                          <a:spcPct val="0"/>
                        </a:spcBef>
                        <a:spcAft>
                          <a:spcPct val="0"/>
                        </a:spcAft>
                        <a:buClrTx/>
                        <a:buSzTx/>
                        <a:buFontTx/>
                        <a:buNone/>
                        <a:tabLst/>
                      </a:pPr>
                      <a:r>
                        <a:rPr kumimoji="0" lang="en-US" sz="3700" b="0" i="0" u="none" strike="noStrike" cap="none" normalizeH="0" baseline="0" dirty="0" err="1">
                          <a:ln>
                            <a:noFill/>
                          </a:ln>
                          <a:solidFill>
                            <a:schemeClr val="tx1"/>
                          </a:solidFill>
                          <a:effectLst/>
                          <a:latin typeface="Coptic1" pitchFamily="2" charset="0"/>
                          <a:cs typeface="Arial" charset="0"/>
                        </a:rPr>
                        <a:t>Tenhwc</a:t>
                      </a:r>
                      <a:r>
                        <a:rPr kumimoji="0" lang="en-US" sz="3700" b="0" i="0" u="none" strike="noStrike" cap="none" normalizeH="0" baseline="0" dirty="0">
                          <a:ln>
                            <a:noFill/>
                          </a:ln>
                          <a:solidFill>
                            <a:schemeClr val="tx1"/>
                          </a:solidFill>
                          <a:effectLst/>
                          <a:latin typeface="Coptic1" pitchFamily="2" charset="0"/>
                          <a:cs typeface="Arial" charset="0"/>
                        </a:rPr>
                        <a:t> </a:t>
                      </a:r>
                      <a:r>
                        <a:rPr kumimoji="0" lang="en-US" sz="3700" b="0" i="0" u="none" strike="noStrike" cap="none" normalizeH="0" baseline="0" dirty="0" err="1">
                          <a:ln>
                            <a:noFill/>
                          </a:ln>
                          <a:solidFill>
                            <a:schemeClr val="tx1"/>
                          </a:solidFill>
                          <a:effectLst/>
                          <a:latin typeface="Coptic1" pitchFamily="2" charset="0"/>
                          <a:cs typeface="Arial" charset="0"/>
                        </a:rPr>
                        <a:t>e~rok</a:t>
                      </a:r>
                      <a:r>
                        <a:rPr kumimoji="0" lang="en-US" sz="3700" b="0" i="0" u="none" strike="noStrike" cap="none" normalizeH="0" baseline="0" dirty="0">
                          <a:ln>
                            <a:noFill/>
                          </a:ln>
                          <a:solidFill>
                            <a:schemeClr val="tx1"/>
                          </a:solidFill>
                          <a:effectLst/>
                          <a:latin typeface="Coptic1" pitchFamily="2" charset="0"/>
                          <a:cs typeface="Arial" charset="0"/>
                        </a:rPr>
                        <a:t> </a:t>
                      </a:r>
                      <a:r>
                        <a:rPr kumimoji="0" lang="en-US" sz="3700" b="0" i="0" u="none" strike="noStrike" cap="none" normalizeH="0" baseline="0" dirty="0" err="1">
                          <a:ln>
                            <a:noFill/>
                          </a:ln>
                          <a:solidFill>
                            <a:schemeClr val="tx1"/>
                          </a:solidFill>
                          <a:effectLst/>
                          <a:latin typeface="Coptic1" pitchFamily="2" charset="0"/>
                          <a:cs typeface="Arial" charset="0"/>
                        </a:rPr>
                        <a:t>tenc~mou</a:t>
                      </a:r>
                      <a:r>
                        <a:rPr kumimoji="0" lang="en-US" sz="3700" b="0" i="0" u="none" strike="noStrike" cap="none" normalizeH="0" baseline="0" dirty="0">
                          <a:ln>
                            <a:noFill/>
                          </a:ln>
                          <a:solidFill>
                            <a:schemeClr val="tx1"/>
                          </a:solidFill>
                          <a:effectLst/>
                          <a:latin typeface="Coptic1" pitchFamily="2" charset="0"/>
                          <a:cs typeface="Arial" charset="0"/>
                        </a:rPr>
                        <a:t> </a:t>
                      </a:r>
                      <a:r>
                        <a:rPr kumimoji="0" lang="en-US" sz="3700" b="0" i="0" u="none" strike="noStrike" cap="none" normalizeH="0" baseline="0" dirty="0" err="1">
                          <a:ln>
                            <a:noFill/>
                          </a:ln>
                          <a:solidFill>
                            <a:schemeClr val="tx1"/>
                          </a:solidFill>
                          <a:effectLst/>
                          <a:latin typeface="Coptic1" pitchFamily="2" charset="0"/>
                          <a:cs typeface="Arial" charset="0"/>
                        </a:rPr>
                        <a:t>e~rok</a:t>
                      </a:r>
                      <a:r>
                        <a:rPr kumimoji="0" lang="en-US" sz="3700" b="0" i="0" u="none" strike="noStrike" cap="none" normalizeH="0" baseline="0" dirty="0">
                          <a:ln>
                            <a:noFill/>
                          </a:ln>
                          <a:solidFill>
                            <a:schemeClr val="tx1"/>
                          </a:solidFill>
                          <a:effectLst/>
                          <a:latin typeface="Coptic1" pitchFamily="2" charset="0"/>
                          <a:cs typeface="Arial" charset="0"/>
                        </a:rPr>
                        <a:t> </a:t>
                      </a:r>
                      <a:r>
                        <a:rPr kumimoji="0" lang="en-US" sz="3700" b="0" i="0" u="none" strike="noStrike" cap="none" normalizeH="0" baseline="0" dirty="0" err="1">
                          <a:ln>
                            <a:noFill/>
                          </a:ln>
                          <a:solidFill>
                            <a:schemeClr val="tx1"/>
                          </a:solidFill>
                          <a:effectLst/>
                          <a:latin typeface="Coptic1" pitchFamily="2" charset="0"/>
                          <a:cs typeface="Arial" charset="0"/>
                        </a:rPr>
                        <a:t>tensemsi</a:t>
                      </a:r>
                      <a:r>
                        <a:rPr kumimoji="0" lang="en-US" sz="3700" b="0" i="0" u="none" strike="noStrike" cap="none" normalizeH="0" baseline="0" dirty="0">
                          <a:ln>
                            <a:noFill/>
                          </a:ln>
                          <a:solidFill>
                            <a:schemeClr val="tx1"/>
                          </a:solidFill>
                          <a:effectLst/>
                          <a:latin typeface="Coptic1" pitchFamily="2" charset="0"/>
                          <a:cs typeface="Arial" charset="0"/>
                        </a:rPr>
                        <a:t> </a:t>
                      </a:r>
                      <a:r>
                        <a:rPr kumimoji="0" lang="en-US" sz="3700" b="0" i="0" u="none" strike="noStrike" cap="none" normalizeH="0" baseline="0" dirty="0" err="1">
                          <a:ln>
                            <a:noFill/>
                          </a:ln>
                          <a:solidFill>
                            <a:schemeClr val="tx1"/>
                          </a:solidFill>
                          <a:effectLst/>
                          <a:latin typeface="Coptic1" pitchFamily="2" charset="0"/>
                          <a:cs typeface="Arial" charset="0"/>
                        </a:rPr>
                        <a:t>m~mok</a:t>
                      </a:r>
                      <a:r>
                        <a:rPr kumimoji="0" lang="en-US" sz="3700" b="0" i="0" u="none" strike="noStrike" cap="none" normalizeH="0" baseline="0" dirty="0">
                          <a:ln>
                            <a:noFill/>
                          </a:ln>
                          <a:solidFill>
                            <a:schemeClr val="tx1"/>
                          </a:solidFill>
                          <a:effectLst/>
                          <a:latin typeface="Coptic1" pitchFamily="2" charset="0"/>
                          <a:cs typeface="Arial" charset="0"/>
                        </a:rPr>
                        <a:t> </a:t>
                      </a:r>
                      <a:r>
                        <a:rPr kumimoji="0" lang="en-US" sz="3700" b="0" i="0" u="none" strike="noStrike" cap="none" normalizeH="0" baseline="0" dirty="0" err="1">
                          <a:ln>
                            <a:noFill/>
                          </a:ln>
                          <a:solidFill>
                            <a:schemeClr val="tx1"/>
                          </a:solidFill>
                          <a:effectLst/>
                          <a:latin typeface="Coptic1" pitchFamily="2" charset="0"/>
                          <a:cs typeface="Arial" charset="0"/>
                        </a:rPr>
                        <a:t>tenouwst</a:t>
                      </a:r>
                      <a:r>
                        <a:rPr kumimoji="0" lang="en-US" sz="3700" b="0" i="0" u="none" strike="noStrike" cap="none" normalizeH="0" baseline="0" dirty="0">
                          <a:ln>
                            <a:noFill/>
                          </a:ln>
                          <a:solidFill>
                            <a:schemeClr val="tx1"/>
                          </a:solidFill>
                          <a:effectLst/>
                          <a:latin typeface="Coptic1" pitchFamily="2" charset="0"/>
                          <a:cs typeface="Arial" charset="0"/>
                        </a:rPr>
                        <a:t> </a:t>
                      </a:r>
                      <a:r>
                        <a:rPr kumimoji="0" lang="en-US" sz="3700" b="0" i="0" u="none" strike="noStrike" cap="none" normalizeH="0" baseline="0" dirty="0" err="1">
                          <a:ln>
                            <a:noFill/>
                          </a:ln>
                          <a:solidFill>
                            <a:schemeClr val="tx1"/>
                          </a:solidFill>
                          <a:effectLst/>
                          <a:latin typeface="Coptic1" pitchFamily="2" charset="0"/>
                          <a:cs typeface="Arial" charset="0"/>
                        </a:rPr>
                        <a:t>m~mok</a:t>
                      </a:r>
                      <a:r>
                        <a:rPr kumimoji="0" lang="en-US" sz="3700" b="0" i="0" u="none" strike="noStrike" cap="none" normalizeH="0" baseline="0" dirty="0">
                          <a:ln>
                            <a:noFill/>
                          </a:ln>
                          <a:solidFill>
                            <a:schemeClr val="tx1"/>
                          </a:solidFill>
                          <a:effectLst/>
                          <a:latin typeface="Coptic1" pitchFamily="2" charset="0"/>
                          <a:cs typeface="Arial" charset="0"/>
                        </a:rPr>
                        <a:t>. </a:t>
                      </a:r>
                    </a:p>
                  </a:txBody>
                  <a:tcPr marL="121920" marR="121920" horzOverflow="overflow">
                    <a:lnL>
                      <a:noFill/>
                    </a:lnL>
                    <a:lnR>
                      <a:noFill/>
                    </a:lnR>
                    <a:lnT>
                      <a:noFill/>
                    </a:lnT>
                    <a:lnB cap="flat">
                      <a:noFill/>
                    </a:lnB>
                    <a:lnTlToBr>
                      <a:noFill/>
                    </a:lnTlToBr>
                    <a:lnBlToTr>
                      <a:noFill/>
                    </a:lnBlToTr>
                    <a:noFill/>
                  </a:tcPr>
                </a:tc>
                <a:tc>
                  <a:txBody>
                    <a:bodyPr/>
                    <a:lstStyle/>
                    <a:p>
                      <a:pPr marL="0" marR="0" lvl="0" indent="0" algn="just" defTabSz="914400" rtl="0" eaLnBrk="1" fontAlgn="base" latinLnBrk="0" hangingPunct="1">
                        <a:lnSpc>
                          <a:spcPct val="100000"/>
                        </a:lnSpc>
                        <a:spcBef>
                          <a:spcPct val="0"/>
                        </a:spcBef>
                        <a:spcAft>
                          <a:spcPct val="0"/>
                        </a:spcAft>
                        <a:buClrTx/>
                        <a:buSzTx/>
                        <a:buFontTx/>
                        <a:buNone/>
                        <a:tabLst/>
                      </a:pPr>
                      <a:r>
                        <a:rPr kumimoji="0" lang="fr-CA" sz="2800" b="0" i="0" u="sng" strike="noStrike" cap="none" normalizeH="0" baseline="0" dirty="0">
                          <a:ln>
                            <a:noFill/>
                          </a:ln>
                          <a:solidFill>
                            <a:schemeClr val="tx1"/>
                          </a:solidFill>
                          <a:effectLst/>
                          <a:latin typeface="Arial" charset="0"/>
                          <a:cs typeface="Arial" charset="0"/>
                        </a:rPr>
                        <a:t>L</a:t>
                      </a:r>
                      <a:r>
                        <a:rPr kumimoji="0" lang="fr-CA" sz="2800" b="0" i="0" u="sng" strike="noStrike" cap="none" normalizeH="0" baseline="0" dirty="0">
                          <a:ln>
                            <a:noFill/>
                          </a:ln>
                          <a:solidFill>
                            <a:schemeClr val="tx1"/>
                          </a:solidFill>
                          <a:effectLst/>
                          <a:latin typeface="Times New Roman"/>
                          <a:cs typeface="Arial" charset="0"/>
                        </a:rPr>
                        <a:t>’</a:t>
                      </a:r>
                      <a:r>
                        <a:rPr kumimoji="0" lang="fr-CA" sz="2800" b="0" i="0" u="sng" strike="noStrike" cap="none" normalizeH="0" baseline="0" dirty="0">
                          <a:ln>
                            <a:noFill/>
                          </a:ln>
                          <a:solidFill>
                            <a:schemeClr val="tx1"/>
                          </a:solidFill>
                          <a:effectLst/>
                          <a:latin typeface="Arial" charset="0"/>
                          <a:cs typeface="Arial" charset="0"/>
                        </a:rPr>
                        <a:t>Assemblée: </a:t>
                      </a:r>
                    </a:p>
                    <a:p>
                      <a:pPr marL="0" marR="0" lvl="0" indent="0" algn="just" defTabSz="914400" rtl="0" eaLnBrk="1" fontAlgn="base" latinLnBrk="0" hangingPunct="1">
                        <a:lnSpc>
                          <a:spcPct val="100000"/>
                        </a:lnSpc>
                        <a:spcBef>
                          <a:spcPct val="0"/>
                        </a:spcBef>
                        <a:spcAft>
                          <a:spcPct val="0"/>
                        </a:spcAft>
                        <a:buClrTx/>
                        <a:buSzTx/>
                        <a:buFontTx/>
                        <a:buNone/>
                        <a:tabLst/>
                      </a:pPr>
                      <a:r>
                        <a:rPr kumimoji="0" lang="fr-CA" sz="3200" b="0" i="0" u="none" strike="noStrike" cap="none" normalizeH="0" baseline="0" dirty="0">
                          <a:ln>
                            <a:noFill/>
                          </a:ln>
                          <a:solidFill>
                            <a:schemeClr val="tx1"/>
                          </a:solidFill>
                          <a:effectLst/>
                          <a:latin typeface="Arial" charset="0"/>
                          <a:cs typeface="Arial" charset="0"/>
                        </a:rPr>
                        <a:t>Nous Te louons, nous Te bénissons, nous Te servons et nous T’adorons.</a:t>
                      </a:r>
                      <a:endParaRPr kumimoji="0" lang="en-US" sz="3200" b="0" i="0" u="none" strike="noStrike" cap="none" normalizeH="0" baseline="0" dirty="0">
                        <a:ln>
                          <a:noFill/>
                        </a:ln>
                        <a:solidFill>
                          <a:schemeClr val="tx1"/>
                        </a:solidFill>
                        <a:effectLst/>
                        <a:latin typeface="Arial" charset="0"/>
                        <a:cs typeface="Arial" charset="0"/>
                      </a:endParaRPr>
                    </a:p>
                  </a:txBody>
                  <a:tcPr marL="121920" marR="121920" horzOverflow="overflow">
                    <a:lnL>
                      <a:noFill/>
                    </a:lnL>
                    <a:lnR>
                      <a:noFill/>
                    </a:lnR>
                    <a:lnT>
                      <a:noFill/>
                    </a:lnT>
                    <a:lnB cap="flat">
                      <a:noFill/>
                    </a:lnB>
                    <a:lnTlToBr>
                      <a:noFill/>
                    </a:lnTlToBr>
                    <a:lnBlToTr>
                      <a:noFill/>
                    </a:lnBlToTr>
                    <a:noFill/>
                  </a:tcPr>
                </a:tc>
                <a:tc>
                  <a:txBody>
                    <a:bodyPr/>
                    <a:lstStyle/>
                    <a:p>
                      <a:pPr marL="0" marR="0" lvl="0" indent="0" algn="just" defTabSz="914400" rtl="1" eaLnBrk="1" fontAlgn="base" latinLnBrk="0" hangingPunct="1">
                        <a:lnSpc>
                          <a:spcPct val="100000"/>
                        </a:lnSpc>
                        <a:spcBef>
                          <a:spcPct val="0"/>
                        </a:spcBef>
                        <a:spcAft>
                          <a:spcPct val="0"/>
                        </a:spcAft>
                        <a:buClrTx/>
                        <a:buSzTx/>
                        <a:buFontTx/>
                        <a:buNone/>
                        <a:tabLst/>
                      </a:pPr>
                      <a:r>
                        <a:rPr kumimoji="0" lang="ar-SA" sz="2800" b="0" i="0" u="sng" strike="noStrike" cap="none" normalizeH="0" baseline="0" dirty="0">
                          <a:ln>
                            <a:noFill/>
                          </a:ln>
                          <a:solidFill>
                            <a:schemeClr val="tx1"/>
                          </a:solidFill>
                          <a:effectLst/>
                          <a:latin typeface="Arial" charset="0"/>
                          <a:cs typeface="Arial" charset="0"/>
                        </a:rPr>
                        <a:t>الشعب:</a:t>
                      </a:r>
                      <a:endParaRPr kumimoji="0" lang="fr-FR" sz="2800" b="0" i="0" u="sng" strike="noStrike" cap="none" normalizeH="0" baseline="0" dirty="0">
                        <a:ln>
                          <a:noFill/>
                        </a:ln>
                        <a:solidFill>
                          <a:schemeClr val="tx1"/>
                        </a:solidFill>
                        <a:effectLst/>
                        <a:latin typeface="Arial" charset="0"/>
                        <a:cs typeface="Arial" charset="0"/>
                      </a:endParaRPr>
                    </a:p>
                    <a:p>
                      <a:pPr marL="0" marR="0" lvl="0" indent="0" algn="just" defTabSz="914400" rtl="1" eaLnBrk="1" fontAlgn="base" latinLnBrk="0" hangingPunct="1">
                        <a:lnSpc>
                          <a:spcPct val="100000"/>
                        </a:lnSpc>
                        <a:spcBef>
                          <a:spcPct val="0"/>
                        </a:spcBef>
                        <a:spcAft>
                          <a:spcPct val="0"/>
                        </a:spcAft>
                        <a:buClrTx/>
                        <a:buSzTx/>
                        <a:buFontTx/>
                        <a:buNone/>
                        <a:tabLst/>
                        <a:defRPr/>
                      </a:pPr>
                      <a:r>
                        <a:rPr kumimoji="0" lang="ar-SA" sz="3700" b="0" i="0" u="none" strike="noStrike" cap="none" normalizeH="0" baseline="0" dirty="0">
                          <a:ln>
                            <a:noFill/>
                          </a:ln>
                          <a:solidFill>
                            <a:schemeClr val="tx1"/>
                          </a:solidFill>
                          <a:effectLst/>
                          <a:latin typeface="Arial" charset="0"/>
                          <a:cs typeface="Arial" charset="0"/>
                        </a:rPr>
                        <a:t>نسبحك. نباركك. نخدمك</a:t>
                      </a:r>
                      <a:r>
                        <a:rPr kumimoji="0" lang="en-US" sz="3700" b="0" i="0" u="none" strike="noStrike" cap="none" normalizeH="0" baseline="0" dirty="0">
                          <a:ln>
                            <a:noFill/>
                          </a:ln>
                          <a:solidFill>
                            <a:schemeClr val="tx1"/>
                          </a:solidFill>
                          <a:effectLst/>
                          <a:latin typeface="Arial" charset="0"/>
                          <a:cs typeface="Arial" charset="0"/>
                        </a:rPr>
                        <a:t> </a:t>
                      </a:r>
                      <a:r>
                        <a:rPr kumimoji="0" lang="ar-EG" sz="3700" b="0" i="0" u="none" strike="noStrike" cap="none" normalizeH="0" baseline="0" dirty="0">
                          <a:ln>
                            <a:noFill/>
                          </a:ln>
                          <a:solidFill>
                            <a:schemeClr val="tx1"/>
                          </a:solidFill>
                          <a:effectLst/>
                          <a:latin typeface="Arial" charset="0"/>
                          <a:cs typeface="Arial" charset="0"/>
                        </a:rPr>
                        <a:t>و</a:t>
                      </a:r>
                      <a:r>
                        <a:rPr kumimoji="0" lang="ar-SA" sz="3700" b="0" i="0" u="none" strike="noStrike" cap="none" normalizeH="0" baseline="0" dirty="0">
                          <a:ln>
                            <a:noFill/>
                          </a:ln>
                          <a:solidFill>
                            <a:schemeClr val="tx1"/>
                          </a:solidFill>
                          <a:effectLst/>
                          <a:latin typeface="Arial" charset="0"/>
                          <a:cs typeface="Arial" charset="0"/>
                        </a:rPr>
                        <a:t>نسجد لك.</a:t>
                      </a:r>
                      <a:endParaRPr kumimoji="0" lang="en-US" sz="3700" b="0" i="0" u="none" strike="noStrike" cap="none" normalizeH="0" baseline="0" dirty="0">
                        <a:ln>
                          <a:noFill/>
                        </a:ln>
                        <a:solidFill>
                          <a:schemeClr val="tx1"/>
                        </a:solidFill>
                        <a:effectLst/>
                        <a:latin typeface="Arial" charset="0"/>
                        <a:cs typeface="Arial" charset="0"/>
                      </a:endParaRPr>
                    </a:p>
                    <a:p>
                      <a:pPr marL="0" marR="0" lvl="0" indent="0" algn="just" defTabSz="914400" rtl="1" eaLnBrk="1" fontAlgn="base" latinLnBrk="0" hangingPunct="1">
                        <a:lnSpc>
                          <a:spcPct val="100000"/>
                        </a:lnSpc>
                        <a:spcBef>
                          <a:spcPct val="0"/>
                        </a:spcBef>
                        <a:spcAft>
                          <a:spcPct val="0"/>
                        </a:spcAft>
                        <a:buClrTx/>
                        <a:buSzTx/>
                        <a:buFontTx/>
                        <a:buNone/>
                        <a:tabLst/>
                      </a:pPr>
                      <a:endParaRPr kumimoji="0" lang="fr-FR" sz="2800" b="0" i="0" u="sng" strike="noStrike" cap="none" normalizeH="0" baseline="0" dirty="0">
                        <a:ln>
                          <a:noFill/>
                        </a:ln>
                        <a:solidFill>
                          <a:schemeClr val="tx1"/>
                        </a:solidFill>
                        <a:effectLst/>
                        <a:latin typeface="Arial" charset="0"/>
                        <a:cs typeface="Arial" charset="0"/>
                      </a:endParaRPr>
                    </a:p>
                  </a:txBody>
                  <a:tcPr marL="121920" marR="121920" horzOverflow="overflow">
                    <a:lnL>
                      <a:noFill/>
                    </a:lnL>
                    <a:lnR cap="flat">
                      <a:noFill/>
                    </a:lnR>
                    <a:lnT>
                      <a:noFill/>
                    </a:lnT>
                    <a:lnB cap="flat">
                      <a:noFill/>
                    </a:lnB>
                    <a:lnTlToBr>
                      <a:noFill/>
                    </a:lnTlToBr>
                    <a:lnBlToTr>
                      <a:noFill/>
                    </a:lnBlToTr>
                    <a:noFill/>
                  </a:tcPr>
                </a:tc>
                <a:extLst>
                  <a:ext uri="{0D108BD9-81ED-4DB2-BD59-A6C34878D82A}">
                    <a16:rowId xmlns:a16="http://schemas.microsoft.com/office/drawing/2014/main" val="10001"/>
                  </a:ext>
                </a:extLst>
              </a:tr>
            </a:tbl>
          </a:graphicData>
        </a:graphic>
      </p:graphicFrame>
    </p:spTree>
  </p:cSld>
  <p:clrMapOvr>
    <a:masterClrMapping/>
  </p:clrMapOvr>
</p:sld>
</file>

<file path=ppt/slides/slide8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1316339" name="Group 115"/>
          <p:cNvGraphicFramePr>
            <a:graphicFrameLocks noGrp="1"/>
          </p:cNvGraphicFramePr>
          <p:nvPr>
            <p:extLst>
              <p:ext uri="{D42A27DB-BD31-4B8C-83A1-F6EECF244321}">
                <p14:modId xmlns:p14="http://schemas.microsoft.com/office/powerpoint/2010/main" val="3934883072"/>
              </p:ext>
            </p:extLst>
          </p:nvPr>
        </p:nvGraphicFramePr>
        <p:xfrm>
          <a:off x="335360" y="446940"/>
          <a:ext cx="11449272" cy="6015047"/>
        </p:xfrm>
        <a:graphic>
          <a:graphicData uri="http://schemas.openxmlformats.org/drawingml/2006/table">
            <a:tbl>
              <a:tblPr/>
              <a:tblGrid>
                <a:gridCol w="4108746">
                  <a:extLst>
                    <a:ext uri="{9D8B030D-6E8A-4147-A177-3AD203B41FA5}">
                      <a16:colId xmlns:a16="http://schemas.microsoft.com/office/drawing/2014/main" val="20000"/>
                    </a:ext>
                  </a:extLst>
                </a:gridCol>
                <a:gridCol w="4043786">
                  <a:extLst>
                    <a:ext uri="{9D8B030D-6E8A-4147-A177-3AD203B41FA5}">
                      <a16:colId xmlns:a16="http://schemas.microsoft.com/office/drawing/2014/main" val="20001"/>
                    </a:ext>
                  </a:extLst>
                </a:gridCol>
                <a:gridCol w="3296740">
                  <a:extLst>
                    <a:ext uri="{9D8B030D-6E8A-4147-A177-3AD203B41FA5}">
                      <a16:colId xmlns:a16="http://schemas.microsoft.com/office/drawing/2014/main" val="20002"/>
                    </a:ext>
                  </a:extLst>
                </a:gridCol>
              </a:tblGrid>
              <a:tr h="1786128">
                <a:tc>
                  <a:txBody>
                    <a:bodyPr/>
                    <a:lstStyle/>
                    <a:p>
                      <a:pPr marL="0" marR="0" lvl="0" indent="0" algn="just" defTabSz="914400" rtl="0" eaLnBrk="1" fontAlgn="base" latinLnBrk="0" hangingPunct="1">
                        <a:lnSpc>
                          <a:spcPct val="100000"/>
                        </a:lnSpc>
                        <a:spcBef>
                          <a:spcPct val="20000"/>
                        </a:spcBef>
                        <a:spcAft>
                          <a:spcPct val="0"/>
                        </a:spcAft>
                        <a:buClrTx/>
                        <a:buSzTx/>
                        <a:buFontTx/>
                        <a:buNone/>
                        <a:tabLst/>
                      </a:pPr>
                      <a:r>
                        <a:rPr kumimoji="0" lang="fr-CA" sz="2700" b="0" i="0" u="sng" strike="noStrike" cap="none" normalizeH="0" baseline="0" dirty="0" err="1">
                          <a:ln>
                            <a:noFill/>
                          </a:ln>
                          <a:solidFill>
                            <a:schemeClr val="tx1"/>
                          </a:solidFill>
                          <a:effectLst/>
                          <a:latin typeface="Coptic1" pitchFamily="2" charset="0"/>
                          <a:cs typeface="Arial" charset="0"/>
                        </a:rPr>
                        <a:t>PiDiakwn</a:t>
                      </a:r>
                      <a:r>
                        <a:rPr kumimoji="0" lang="fr-CA" sz="2700" b="0" i="0" u="sng" strike="noStrike" cap="none" normalizeH="0" baseline="0" dirty="0">
                          <a:ln>
                            <a:noFill/>
                          </a:ln>
                          <a:solidFill>
                            <a:schemeClr val="tx1"/>
                          </a:solidFill>
                          <a:effectLst/>
                          <a:latin typeface="Coptic1" pitchFamily="2" charset="0"/>
                          <a:cs typeface="Arial" charset="0"/>
                        </a:rPr>
                        <a:t>:</a:t>
                      </a:r>
                    </a:p>
                    <a:p>
                      <a:pPr marL="0" marR="0" lvl="0" indent="0" algn="just" defTabSz="914400" rtl="0" eaLnBrk="1" fontAlgn="base" latinLnBrk="0" hangingPunct="1">
                        <a:lnSpc>
                          <a:spcPct val="100000"/>
                        </a:lnSpc>
                        <a:spcBef>
                          <a:spcPct val="20000"/>
                        </a:spcBef>
                        <a:spcAft>
                          <a:spcPct val="0"/>
                        </a:spcAft>
                        <a:buClrTx/>
                        <a:buSzTx/>
                        <a:buFontTx/>
                        <a:buNone/>
                        <a:tabLst/>
                      </a:pPr>
                      <a:r>
                        <a:rPr kumimoji="0" lang="en-US" sz="3700" b="0" i="0" u="none" strike="noStrike" cap="none" normalizeH="0" baseline="0" dirty="0" err="1">
                          <a:ln>
                            <a:noFill/>
                          </a:ln>
                          <a:solidFill>
                            <a:schemeClr val="tx1"/>
                          </a:solidFill>
                          <a:effectLst/>
                          <a:latin typeface="Coptic1" pitchFamily="2" charset="0"/>
                          <a:cs typeface="Arial" charset="0"/>
                        </a:rPr>
                        <a:t>Proc,wmen</a:t>
                      </a:r>
                      <a:r>
                        <a:rPr kumimoji="0" lang="en-US" sz="3700" b="0" i="0" u="none" strike="noStrike" cap="none" normalizeH="0" baseline="0" dirty="0">
                          <a:ln>
                            <a:noFill/>
                          </a:ln>
                          <a:solidFill>
                            <a:schemeClr val="tx1"/>
                          </a:solidFill>
                          <a:effectLst/>
                          <a:latin typeface="Coptic1" pitchFamily="2" charset="0"/>
                          <a:cs typeface="Arial" charset="0"/>
                        </a:rPr>
                        <a:t> am/n.</a:t>
                      </a:r>
                      <a:r>
                        <a:rPr kumimoji="0" lang="en-US" sz="4300" b="0" i="0" u="none" strike="noStrike" cap="none" normalizeH="0" baseline="0" dirty="0">
                          <a:ln>
                            <a:noFill/>
                          </a:ln>
                          <a:solidFill>
                            <a:schemeClr val="tx1"/>
                          </a:solidFill>
                          <a:effectLst/>
                          <a:latin typeface="Coptic1" pitchFamily="2" charset="0"/>
                          <a:cs typeface="Arial" charset="0"/>
                        </a:rPr>
                        <a:t> </a:t>
                      </a:r>
                    </a:p>
                  </a:txBody>
                  <a:tcPr marL="120000" marR="120000" marT="46800" marB="46800"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noFill/>
                  </a:tcPr>
                </a:tc>
                <a:tc>
                  <a:txBody>
                    <a:bodyPr/>
                    <a:lstStyle/>
                    <a:p>
                      <a:pPr marL="0" marR="0" lvl="0" indent="0" algn="just" defTabSz="914400" rtl="0" eaLnBrk="1" fontAlgn="base" latinLnBrk="0" hangingPunct="1">
                        <a:lnSpc>
                          <a:spcPct val="100000"/>
                        </a:lnSpc>
                        <a:spcBef>
                          <a:spcPct val="20000"/>
                        </a:spcBef>
                        <a:spcAft>
                          <a:spcPct val="0"/>
                        </a:spcAft>
                        <a:buClrTx/>
                        <a:buSzTx/>
                        <a:buFontTx/>
                        <a:buNone/>
                        <a:tabLst/>
                      </a:pPr>
                      <a:r>
                        <a:rPr kumimoji="0" lang="fr-CA" sz="2800" b="0" i="0" u="sng" strike="noStrike" cap="none" normalizeH="0" baseline="0" dirty="0">
                          <a:ln>
                            <a:noFill/>
                          </a:ln>
                          <a:solidFill>
                            <a:schemeClr val="tx1"/>
                          </a:solidFill>
                          <a:effectLst/>
                          <a:latin typeface="Arial" charset="0"/>
                          <a:cs typeface="Arial" charset="0"/>
                        </a:rPr>
                        <a:t>Diacre:</a:t>
                      </a:r>
                    </a:p>
                    <a:p>
                      <a:pPr marL="0" marR="0" lvl="0" indent="0" algn="just" defTabSz="914400" rtl="0" eaLnBrk="1" fontAlgn="base" latinLnBrk="0" hangingPunct="1">
                        <a:lnSpc>
                          <a:spcPct val="100000"/>
                        </a:lnSpc>
                        <a:spcBef>
                          <a:spcPct val="20000"/>
                        </a:spcBef>
                        <a:spcAft>
                          <a:spcPct val="0"/>
                        </a:spcAft>
                        <a:buClrTx/>
                        <a:buSzTx/>
                        <a:buFontTx/>
                        <a:buNone/>
                        <a:tabLst/>
                      </a:pPr>
                      <a:r>
                        <a:rPr kumimoji="0" lang="fr-CA" sz="3200" b="0" i="0" u="none" strike="noStrike" cap="none" normalizeH="0" baseline="0" dirty="0">
                          <a:ln>
                            <a:noFill/>
                          </a:ln>
                          <a:solidFill>
                            <a:schemeClr val="tx1"/>
                          </a:solidFill>
                          <a:effectLst/>
                          <a:latin typeface="Arial" charset="0"/>
                          <a:cs typeface="Arial" charset="0"/>
                        </a:rPr>
                        <a:t>Soyons attentifs.  Amen</a:t>
                      </a:r>
                      <a:r>
                        <a:rPr kumimoji="0" lang="en-US" sz="3200" b="0" i="0" u="none" strike="noStrike" cap="none" normalizeH="0" baseline="0" dirty="0">
                          <a:ln>
                            <a:noFill/>
                          </a:ln>
                          <a:solidFill>
                            <a:schemeClr val="tx1"/>
                          </a:solidFill>
                          <a:effectLst/>
                          <a:latin typeface="Arial" charset="0"/>
                          <a:cs typeface="Arial" charset="0"/>
                        </a:rPr>
                        <a:t>.</a:t>
                      </a:r>
                    </a:p>
                  </a:txBody>
                  <a:tcPr marL="120000" marR="120000" marT="46800" marB="46800"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noFill/>
                  </a:tcPr>
                </a:tc>
                <a:tc>
                  <a:txBody>
                    <a:bodyPr/>
                    <a:lstStyle/>
                    <a:p>
                      <a:pPr marL="0" marR="0" lvl="0" indent="0" algn="just" defTabSz="914400" rtl="1" eaLnBrk="1" fontAlgn="base" latinLnBrk="0" hangingPunct="1">
                        <a:lnSpc>
                          <a:spcPct val="100000"/>
                        </a:lnSpc>
                        <a:spcBef>
                          <a:spcPct val="20000"/>
                        </a:spcBef>
                        <a:spcAft>
                          <a:spcPct val="0"/>
                        </a:spcAft>
                        <a:buClrTx/>
                        <a:buSzTx/>
                        <a:buFontTx/>
                        <a:buNone/>
                        <a:tabLst/>
                      </a:pPr>
                      <a:r>
                        <a:rPr kumimoji="0" lang="ar-SA" sz="2800" b="0" i="0" u="sng" strike="noStrike" cap="none" normalizeH="0" baseline="0" dirty="0">
                          <a:ln>
                            <a:noFill/>
                          </a:ln>
                          <a:solidFill>
                            <a:schemeClr val="tx1"/>
                          </a:solidFill>
                          <a:effectLst/>
                          <a:latin typeface="Arial" charset="0"/>
                          <a:cs typeface="Arial" charset="0"/>
                        </a:rPr>
                        <a:t>الشماس:</a:t>
                      </a:r>
                    </a:p>
                    <a:p>
                      <a:pPr marL="0" marR="0" lvl="0" indent="0" algn="just" defTabSz="914400" rtl="1" eaLnBrk="1" fontAlgn="base" latinLnBrk="0" hangingPunct="1">
                        <a:lnSpc>
                          <a:spcPct val="100000"/>
                        </a:lnSpc>
                        <a:spcBef>
                          <a:spcPct val="20000"/>
                        </a:spcBef>
                        <a:spcAft>
                          <a:spcPct val="0"/>
                        </a:spcAft>
                        <a:buClrTx/>
                        <a:buSzTx/>
                        <a:buFontTx/>
                        <a:buNone/>
                        <a:tabLst/>
                      </a:pPr>
                      <a:r>
                        <a:rPr kumimoji="0" lang="ar-SA" sz="3700" b="0" i="0" u="none" strike="noStrike" cap="none" normalizeH="0" baseline="0" dirty="0">
                          <a:ln>
                            <a:noFill/>
                          </a:ln>
                          <a:solidFill>
                            <a:schemeClr val="tx1"/>
                          </a:solidFill>
                          <a:effectLst/>
                          <a:latin typeface="Arial" charset="0"/>
                          <a:cs typeface="Arial" charset="0"/>
                        </a:rPr>
                        <a:t>ننصت آمين.</a:t>
                      </a:r>
                      <a:endParaRPr kumimoji="0" lang="en-US" sz="3700" b="0" i="0" u="none" strike="noStrike" cap="none" normalizeH="0" baseline="0" dirty="0">
                        <a:ln>
                          <a:noFill/>
                        </a:ln>
                        <a:solidFill>
                          <a:schemeClr val="tx1"/>
                        </a:solidFill>
                        <a:effectLst/>
                        <a:latin typeface="Arial" charset="0"/>
                        <a:cs typeface="Arial" charset="0"/>
                      </a:endParaRPr>
                    </a:p>
                    <a:p>
                      <a:pPr marL="0" marR="0" lvl="0" indent="0" algn="just" defTabSz="914400" rtl="1" eaLnBrk="1" fontAlgn="base" latinLnBrk="0" hangingPunct="1">
                        <a:lnSpc>
                          <a:spcPct val="100000"/>
                        </a:lnSpc>
                        <a:spcBef>
                          <a:spcPct val="20000"/>
                        </a:spcBef>
                        <a:spcAft>
                          <a:spcPct val="0"/>
                        </a:spcAft>
                        <a:buClrTx/>
                        <a:buSzTx/>
                        <a:buFontTx/>
                        <a:buNone/>
                        <a:tabLst/>
                      </a:pPr>
                      <a:endParaRPr kumimoji="0" lang="en-US" sz="3200" b="0" i="0" u="none" strike="noStrike" cap="none" normalizeH="0" baseline="0" dirty="0">
                        <a:ln>
                          <a:noFill/>
                        </a:ln>
                        <a:solidFill>
                          <a:schemeClr val="tx1"/>
                        </a:solidFill>
                        <a:effectLst/>
                        <a:latin typeface="Arial" charset="0"/>
                        <a:cs typeface="Arial" charset="0"/>
                      </a:endParaRPr>
                    </a:p>
                  </a:txBody>
                  <a:tcPr marL="121920" marR="12192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r h="2601684">
                <a:tc>
                  <a:txBody>
                    <a:bodyPr/>
                    <a:lstStyle/>
                    <a:p>
                      <a:pPr marL="0" marR="0" lvl="0" indent="0" algn="just" defTabSz="914400" rtl="0" eaLnBrk="1" fontAlgn="base" latinLnBrk="0" hangingPunct="1">
                        <a:lnSpc>
                          <a:spcPct val="100000"/>
                        </a:lnSpc>
                        <a:spcBef>
                          <a:spcPct val="20000"/>
                        </a:spcBef>
                        <a:spcAft>
                          <a:spcPct val="0"/>
                        </a:spcAft>
                        <a:buClrTx/>
                        <a:buSzTx/>
                        <a:buFontTx/>
                        <a:buNone/>
                        <a:tabLst/>
                      </a:pPr>
                      <a:r>
                        <a:rPr kumimoji="0" lang="en-US" sz="2700" b="0" i="0" u="sng" strike="noStrike" cap="none" normalizeH="0" baseline="0" dirty="0" err="1">
                          <a:ln>
                            <a:noFill/>
                          </a:ln>
                          <a:solidFill>
                            <a:schemeClr val="tx1"/>
                          </a:solidFill>
                          <a:effectLst/>
                          <a:latin typeface="Coptic1" pitchFamily="2" charset="0"/>
                          <a:cs typeface="Arial" charset="0"/>
                        </a:rPr>
                        <a:t>Piou</a:t>
                      </a:r>
                      <a:r>
                        <a:rPr kumimoji="0" lang="en-US" sz="2700" b="0" i="0" u="sng" strike="noStrike" cap="none" normalizeH="0" baseline="0" dirty="0">
                          <a:ln>
                            <a:noFill/>
                          </a:ln>
                          <a:solidFill>
                            <a:schemeClr val="tx1"/>
                          </a:solidFill>
                          <a:effectLst/>
                          <a:latin typeface="Coptic1" pitchFamily="2" charset="0"/>
                          <a:cs typeface="Arial" charset="0"/>
                        </a:rPr>
                        <a:t>/b:</a:t>
                      </a:r>
                    </a:p>
                    <a:p>
                      <a:pPr marL="0" marR="0" lvl="0" indent="0" algn="just" defTabSz="914400" rtl="0" eaLnBrk="1" fontAlgn="base" latinLnBrk="0" hangingPunct="1">
                        <a:lnSpc>
                          <a:spcPct val="100000"/>
                        </a:lnSpc>
                        <a:spcBef>
                          <a:spcPct val="20000"/>
                        </a:spcBef>
                        <a:spcAft>
                          <a:spcPct val="0"/>
                        </a:spcAft>
                        <a:buClrTx/>
                        <a:buSzTx/>
                        <a:buFontTx/>
                        <a:buNone/>
                        <a:tabLst/>
                      </a:pPr>
                      <a:r>
                        <a:rPr kumimoji="0" lang="en-US" sz="3700" b="0" i="0" u="none" strike="noStrike" cap="none" normalizeH="0" baseline="0" dirty="0" err="1">
                          <a:ln>
                            <a:noFill/>
                          </a:ln>
                          <a:solidFill>
                            <a:schemeClr val="tx1"/>
                          </a:solidFill>
                          <a:effectLst/>
                          <a:latin typeface="Coptic1" pitchFamily="2" charset="0"/>
                          <a:cs typeface="Arial" charset="0"/>
                        </a:rPr>
                        <a:t>Ouoh</a:t>
                      </a:r>
                      <a:r>
                        <a:rPr kumimoji="0" lang="en-US" sz="3700" b="0" i="0" u="none" strike="noStrike" cap="none" normalizeH="0" baseline="0" dirty="0">
                          <a:ln>
                            <a:noFill/>
                          </a:ln>
                          <a:solidFill>
                            <a:schemeClr val="tx1"/>
                          </a:solidFill>
                          <a:effectLst/>
                          <a:latin typeface="Coptic1" pitchFamily="2" charset="0"/>
                          <a:cs typeface="Arial" charset="0"/>
                        </a:rPr>
                        <a:t> </a:t>
                      </a:r>
                      <a:r>
                        <a:rPr kumimoji="0" lang="en-US" sz="3700" b="0" i="0" u="none" strike="noStrike" cap="none" normalizeH="0" baseline="0" dirty="0" err="1">
                          <a:ln>
                            <a:noFill/>
                          </a:ln>
                          <a:solidFill>
                            <a:schemeClr val="tx1"/>
                          </a:solidFill>
                          <a:effectLst/>
                          <a:latin typeface="Coptic1" pitchFamily="2" charset="0"/>
                          <a:cs typeface="Arial" charset="0"/>
                        </a:rPr>
                        <a:t>paiwik</a:t>
                      </a:r>
                      <a:r>
                        <a:rPr kumimoji="0" lang="en-US" sz="3700" b="0" i="0" u="none" strike="noStrike" cap="none" normalizeH="0" baseline="0" dirty="0">
                          <a:ln>
                            <a:noFill/>
                          </a:ln>
                          <a:solidFill>
                            <a:schemeClr val="tx1"/>
                          </a:solidFill>
                          <a:effectLst/>
                          <a:latin typeface="Coptic1" pitchFamily="2" charset="0"/>
                          <a:cs typeface="Arial" charset="0"/>
                        </a:rPr>
                        <a:t> men </a:t>
                      </a:r>
                      <a:r>
                        <a:rPr kumimoji="0" lang="en-US" sz="3700" b="0" i="0" u="none" strike="noStrike" cap="none" normalizeH="0" baseline="0" dirty="0" err="1">
                          <a:ln>
                            <a:noFill/>
                          </a:ln>
                          <a:solidFill>
                            <a:schemeClr val="tx1"/>
                          </a:solidFill>
                          <a:effectLst/>
                          <a:latin typeface="Coptic1" pitchFamily="2" charset="0"/>
                          <a:cs typeface="Arial" charset="0"/>
                        </a:rPr>
                        <a:t>n~tefaif</a:t>
                      </a:r>
                      <a:r>
                        <a:rPr kumimoji="0" lang="en-US" sz="3700" b="0" i="0" u="none" strike="noStrike" cap="none" normalizeH="0" baseline="0" dirty="0">
                          <a:ln>
                            <a:noFill/>
                          </a:ln>
                          <a:solidFill>
                            <a:schemeClr val="tx1"/>
                          </a:solidFill>
                          <a:effectLst/>
                          <a:latin typeface="Coptic1" pitchFamily="2" charset="0"/>
                          <a:cs typeface="Arial" charset="0"/>
                        </a:rPr>
                        <a:t> </a:t>
                      </a:r>
                      <a:r>
                        <a:rPr kumimoji="0" lang="en-US" sz="3700" b="0" i="0" u="none" strike="noStrike" cap="none" normalizeH="0" baseline="0" dirty="0" err="1">
                          <a:ln>
                            <a:noFill/>
                          </a:ln>
                          <a:solidFill>
                            <a:schemeClr val="tx1"/>
                          </a:solidFill>
                          <a:effectLst/>
                          <a:latin typeface="Coptic1" pitchFamily="2" charset="0"/>
                          <a:cs typeface="Arial" charset="0"/>
                        </a:rPr>
                        <a:t>n~cwma</a:t>
                      </a:r>
                      <a:r>
                        <a:rPr kumimoji="0" lang="en-US" sz="3700" b="0" i="0" u="none" strike="noStrike" cap="none" normalizeH="0" baseline="0" dirty="0">
                          <a:ln>
                            <a:noFill/>
                          </a:ln>
                          <a:solidFill>
                            <a:schemeClr val="tx1"/>
                          </a:solidFill>
                          <a:effectLst/>
                          <a:latin typeface="Coptic1" pitchFamily="2" charset="0"/>
                          <a:cs typeface="Arial" charset="0"/>
                        </a:rPr>
                        <a:t> </a:t>
                      </a:r>
                      <a:r>
                        <a:rPr kumimoji="0" lang="en-US" sz="3700" b="0" i="0" u="none" strike="noStrike" cap="none" normalizeH="0" baseline="0" dirty="0" err="1">
                          <a:ln>
                            <a:noFill/>
                          </a:ln>
                          <a:solidFill>
                            <a:schemeClr val="tx1"/>
                          </a:solidFill>
                          <a:effectLst/>
                          <a:latin typeface="Coptic1" pitchFamily="2" charset="0"/>
                          <a:cs typeface="Arial" charset="0"/>
                        </a:rPr>
                        <a:t>efouab</a:t>
                      </a:r>
                      <a:r>
                        <a:rPr kumimoji="0" lang="en-US" sz="3700" b="0" i="0" u="none" strike="noStrike" cap="none" normalizeH="0" baseline="0" dirty="0">
                          <a:ln>
                            <a:noFill/>
                          </a:ln>
                          <a:solidFill>
                            <a:schemeClr val="tx1"/>
                          </a:solidFill>
                          <a:effectLst/>
                          <a:latin typeface="Coptic1" pitchFamily="2" charset="0"/>
                          <a:cs typeface="Arial" charset="0"/>
                        </a:rPr>
                        <a:t> </a:t>
                      </a:r>
                      <a:r>
                        <a:rPr kumimoji="0" lang="en-US" sz="3700" b="0" i="0" u="none" strike="noStrike" cap="none" normalizeH="0" baseline="0" dirty="0" err="1">
                          <a:ln>
                            <a:noFill/>
                          </a:ln>
                          <a:solidFill>
                            <a:schemeClr val="tx1"/>
                          </a:solidFill>
                          <a:effectLst/>
                          <a:latin typeface="Coptic1" pitchFamily="2" charset="0"/>
                          <a:cs typeface="Arial" charset="0"/>
                        </a:rPr>
                        <a:t>n~taf</a:t>
                      </a:r>
                      <a:r>
                        <a:rPr kumimoji="0" lang="en-US" sz="3700" b="0" i="0" u="none" strike="noStrike" cap="none" normalizeH="0" baseline="0" dirty="0">
                          <a:ln>
                            <a:noFill/>
                          </a:ln>
                          <a:solidFill>
                            <a:schemeClr val="tx1"/>
                          </a:solidFill>
                          <a:effectLst/>
                          <a:latin typeface="Coptic1" pitchFamily="2" charset="0"/>
                          <a:cs typeface="Arial" charset="0"/>
                        </a:rPr>
                        <a:t>.</a:t>
                      </a:r>
                    </a:p>
                  </a:txBody>
                  <a:tcPr marL="121920" marR="121920"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noFill/>
                  </a:tcPr>
                </a:tc>
                <a:tc>
                  <a:txBody>
                    <a:bodyPr/>
                    <a:lstStyle/>
                    <a:p>
                      <a:pPr marL="0" marR="0" lvl="0" indent="0" algn="just" defTabSz="914400" rtl="0" eaLnBrk="1" fontAlgn="base" latinLnBrk="0" hangingPunct="1">
                        <a:lnSpc>
                          <a:spcPct val="100000"/>
                        </a:lnSpc>
                        <a:spcBef>
                          <a:spcPct val="20000"/>
                        </a:spcBef>
                        <a:spcAft>
                          <a:spcPct val="0"/>
                        </a:spcAft>
                        <a:buClrTx/>
                        <a:buSzTx/>
                        <a:buFontTx/>
                        <a:buNone/>
                        <a:tabLst/>
                      </a:pPr>
                      <a:r>
                        <a:rPr kumimoji="0" lang="fr-CA" sz="2800" b="0" i="0" u="sng" strike="noStrike" cap="none" normalizeH="0" baseline="0" dirty="0">
                          <a:ln>
                            <a:noFill/>
                          </a:ln>
                          <a:solidFill>
                            <a:schemeClr val="tx1"/>
                          </a:solidFill>
                          <a:effectLst/>
                          <a:latin typeface="Arial" charset="0"/>
                          <a:cs typeface="Arial" charset="0"/>
                        </a:rPr>
                        <a:t>Prêtre:</a:t>
                      </a:r>
                    </a:p>
                    <a:p>
                      <a:pPr marL="0" marR="0" lvl="0" indent="0" algn="just" defTabSz="914400" rtl="0" eaLnBrk="1" fontAlgn="base" latinLnBrk="0" hangingPunct="1">
                        <a:lnSpc>
                          <a:spcPct val="100000"/>
                        </a:lnSpc>
                        <a:spcBef>
                          <a:spcPct val="20000"/>
                        </a:spcBef>
                        <a:spcAft>
                          <a:spcPct val="0"/>
                        </a:spcAft>
                        <a:buClrTx/>
                        <a:buSzTx/>
                        <a:buFontTx/>
                        <a:buNone/>
                        <a:tabLst/>
                      </a:pPr>
                      <a:r>
                        <a:rPr kumimoji="0" lang="fr-CA" sz="3200" b="0" i="0" u="none" strike="noStrike" cap="none" normalizeH="0" baseline="0" dirty="0">
                          <a:ln>
                            <a:noFill/>
                          </a:ln>
                          <a:solidFill>
                            <a:schemeClr val="tx1"/>
                          </a:solidFill>
                          <a:effectLst/>
                          <a:latin typeface="Arial" charset="0"/>
                          <a:cs typeface="Arial" charset="0"/>
                        </a:rPr>
                        <a:t>Que ce pain devienne Son corps sacré.</a:t>
                      </a:r>
                      <a:endParaRPr kumimoji="0" lang="en-US" sz="3200" b="0" i="0" u="none" strike="noStrike" cap="none" normalizeH="0" baseline="0" dirty="0">
                        <a:ln>
                          <a:noFill/>
                        </a:ln>
                        <a:solidFill>
                          <a:schemeClr val="tx1"/>
                        </a:solidFill>
                        <a:effectLst/>
                        <a:latin typeface="Arial" charset="0"/>
                        <a:cs typeface="Arial" charset="0"/>
                      </a:endParaRPr>
                    </a:p>
                  </a:txBody>
                  <a:tcPr marL="121920" marR="121920"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noFill/>
                  </a:tcPr>
                </a:tc>
                <a:tc>
                  <a:txBody>
                    <a:bodyPr/>
                    <a:lstStyle/>
                    <a:p>
                      <a:pPr marL="0" marR="0" lvl="0" indent="0" algn="just" defTabSz="914400" rtl="1" eaLnBrk="1" fontAlgn="base" latinLnBrk="0" hangingPunct="1">
                        <a:lnSpc>
                          <a:spcPct val="100000"/>
                        </a:lnSpc>
                        <a:spcBef>
                          <a:spcPct val="20000"/>
                        </a:spcBef>
                        <a:spcAft>
                          <a:spcPct val="0"/>
                        </a:spcAft>
                        <a:buClrTx/>
                        <a:buSzTx/>
                        <a:buFontTx/>
                        <a:buNone/>
                        <a:tabLst/>
                      </a:pPr>
                      <a:r>
                        <a:rPr kumimoji="0" lang="ar-SA" sz="2800" b="0" i="0" u="sng" strike="noStrike" cap="none" normalizeH="0" baseline="0" dirty="0">
                          <a:ln>
                            <a:noFill/>
                          </a:ln>
                          <a:solidFill>
                            <a:schemeClr val="tx1"/>
                          </a:solidFill>
                          <a:effectLst/>
                          <a:latin typeface="Arial" charset="0"/>
                          <a:cs typeface="Arial" charset="0"/>
                        </a:rPr>
                        <a:t>الكاهن:</a:t>
                      </a:r>
                      <a:endParaRPr kumimoji="0" lang="ar-EG" sz="2800" b="0" i="0" u="none" strike="noStrike" cap="none" normalizeH="0" baseline="0" dirty="0">
                        <a:ln>
                          <a:noFill/>
                        </a:ln>
                        <a:solidFill>
                          <a:schemeClr val="tx1"/>
                        </a:solidFill>
                        <a:effectLst/>
                        <a:latin typeface="Arial" charset="0"/>
                        <a:cs typeface="Arial" pitchFamily="34" charset="0"/>
                      </a:endParaRPr>
                    </a:p>
                    <a:p>
                      <a:pPr marL="0" marR="0" lvl="0" indent="0" algn="just" defTabSz="914400" rtl="1" eaLnBrk="1" fontAlgn="base" latinLnBrk="0" hangingPunct="1">
                        <a:lnSpc>
                          <a:spcPct val="100000"/>
                        </a:lnSpc>
                        <a:spcBef>
                          <a:spcPct val="20000"/>
                        </a:spcBef>
                        <a:spcAft>
                          <a:spcPct val="0"/>
                        </a:spcAft>
                        <a:buClrTx/>
                        <a:buSzTx/>
                        <a:buFontTx/>
                        <a:buNone/>
                        <a:tabLst/>
                      </a:pPr>
                      <a:r>
                        <a:rPr kumimoji="0" lang="ar-SA" sz="3700" b="0" i="0" u="none" strike="noStrike" cap="none" normalizeH="0" baseline="0" dirty="0">
                          <a:ln>
                            <a:noFill/>
                          </a:ln>
                          <a:solidFill>
                            <a:schemeClr val="tx1"/>
                          </a:solidFill>
                          <a:effectLst/>
                          <a:latin typeface="Arial" charset="0"/>
                          <a:cs typeface="Arial" charset="0"/>
                        </a:rPr>
                        <a:t>وهذا الخبز يَجعَلهُ جسداً مقدّساً لهُ.</a:t>
                      </a:r>
                      <a:endParaRPr kumimoji="0" lang="en-US" sz="3700" b="0" i="0" u="none" strike="noStrike" cap="none" normalizeH="0" baseline="0" dirty="0">
                        <a:ln>
                          <a:noFill/>
                        </a:ln>
                        <a:solidFill>
                          <a:schemeClr val="tx1"/>
                        </a:solidFill>
                        <a:effectLst/>
                        <a:latin typeface="Arial" charset="0"/>
                        <a:cs typeface="Arial" charset="0"/>
                      </a:endParaRPr>
                    </a:p>
                  </a:txBody>
                  <a:tcPr marL="121920" marR="121920"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1576307">
                <a:tc>
                  <a:txBody>
                    <a:bodyPr/>
                    <a:lstStyle/>
                    <a:p>
                      <a:pPr marL="0" marR="0" lvl="0" indent="0" algn="just" defTabSz="914400" rtl="0" eaLnBrk="1" fontAlgn="base" latinLnBrk="0" hangingPunct="1">
                        <a:lnSpc>
                          <a:spcPct val="100000"/>
                        </a:lnSpc>
                        <a:spcBef>
                          <a:spcPct val="0"/>
                        </a:spcBef>
                        <a:spcAft>
                          <a:spcPct val="0"/>
                        </a:spcAft>
                        <a:buClrTx/>
                        <a:buSzTx/>
                        <a:buFontTx/>
                        <a:buNone/>
                        <a:tabLst/>
                      </a:pPr>
                      <a:r>
                        <a:rPr kumimoji="0" lang="en-US" sz="2700" b="0" i="0" u="sng" strike="noStrike" cap="none" normalizeH="0" baseline="0" dirty="0" err="1">
                          <a:ln>
                            <a:noFill/>
                          </a:ln>
                          <a:solidFill>
                            <a:schemeClr val="tx1"/>
                          </a:solidFill>
                          <a:effectLst/>
                          <a:latin typeface="Coptic1" pitchFamily="2" charset="0"/>
                          <a:cs typeface="Arial" charset="0"/>
                        </a:rPr>
                        <a:t>Pilaoc</a:t>
                      </a:r>
                      <a:r>
                        <a:rPr kumimoji="0" lang="en-US" sz="2700" b="0" i="0" u="sng" strike="noStrike" cap="none" normalizeH="0" baseline="0" dirty="0">
                          <a:ln>
                            <a:noFill/>
                          </a:ln>
                          <a:solidFill>
                            <a:schemeClr val="tx1"/>
                          </a:solidFill>
                          <a:effectLst/>
                          <a:latin typeface="Coptic1" pitchFamily="2" charset="0"/>
                          <a:cs typeface="Arial" charset="0"/>
                        </a:rPr>
                        <a:t>:</a:t>
                      </a:r>
                    </a:p>
                    <a:p>
                      <a:pPr marL="0" marR="0" lvl="0" indent="0" algn="just" defTabSz="914400" rtl="0" eaLnBrk="1" fontAlgn="base" latinLnBrk="0" hangingPunct="1">
                        <a:lnSpc>
                          <a:spcPct val="100000"/>
                        </a:lnSpc>
                        <a:spcBef>
                          <a:spcPct val="0"/>
                        </a:spcBef>
                        <a:spcAft>
                          <a:spcPct val="0"/>
                        </a:spcAft>
                        <a:buClrTx/>
                        <a:buSzTx/>
                        <a:buFontTx/>
                        <a:buNone/>
                        <a:tabLst/>
                      </a:pPr>
                      <a:r>
                        <a:rPr kumimoji="0" lang="en-US" sz="3700" b="0" i="0" u="none" strike="noStrike" cap="none" normalizeH="0" baseline="0" dirty="0">
                          <a:ln>
                            <a:noFill/>
                          </a:ln>
                          <a:solidFill>
                            <a:schemeClr val="tx1"/>
                          </a:solidFill>
                          <a:effectLst/>
                          <a:latin typeface="Coptic1" pitchFamily="2" charset="0"/>
                          <a:cs typeface="Arial" charset="0"/>
                        </a:rPr>
                        <a:t>}nah]: </a:t>
                      </a:r>
                      <a:r>
                        <a:rPr lang="fr-FR" sz="3700" b="0" i="0" u="none" strike="noStrike" kern="1200" baseline="0" dirty="0" err="1">
                          <a:solidFill>
                            <a:schemeClr val="tx1"/>
                          </a:solidFill>
                          <a:latin typeface="Coptic1" pitchFamily="2" charset="0"/>
                          <a:ea typeface="+mn-ea"/>
                          <a:cs typeface="+mn-cs"/>
                        </a:rPr>
                        <a:t>am</a:t>
                      </a:r>
                      <a:r>
                        <a:rPr lang="fr-FR" sz="3700" b="0" i="0" u="none" strike="noStrike" kern="1200" baseline="0" dirty="0">
                          <a:solidFill>
                            <a:schemeClr val="tx1"/>
                          </a:solidFill>
                          <a:latin typeface="Coptic1" pitchFamily="2" charset="0"/>
                          <a:ea typeface="+mn-ea"/>
                          <a:cs typeface="+mn-cs"/>
                        </a:rPr>
                        <a:t>/n.</a:t>
                      </a:r>
                      <a:endParaRPr kumimoji="0" lang="en-US" sz="3700" b="0" i="0" u="none" strike="noStrike" cap="none" normalizeH="0" baseline="0" dirty="0">
                        <a:ln>
                          <a:noFill/>
                        </a:ln>
                        <a:solidFill>
                          <a:schemeClr val="tx1"/>
                        </a:solidFill>
                        <a:effectLst/>
                        <a:latin typeface="Coptic1" pitchFamily="2" charset="0"/>
                        <a:cs typeface="Arial" charset="0"/>
                      </a:endParaRPr>
                    </a:p>
                  </a:txBody>
                  <a:tcPr marL="121920" marR="121920"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noFill/>
                  </a:tcPr>
                </a:tc>
                <a:tc>
                  <a:txBody>
                    <a:bodyPr/>
                    <a:lstStyle/>
                    <a:p>
                      <a:pPr marL="0" marR="0" lvl="0" indent="0" algn="just" defTabSz="914400" rtl="0" eaLnBrk="1" fontAlgn="base" latinLnBrk="0" hangingPunct="1">
                        <a:lnSpc>
                          <a:spcPct val="100000"/>
                        </a:lnSpc>
                        <a:spcBef>
                          <a:spcPct val="20000"/>
                        </a:spcBef>
                        <a:spcAft>
                          <a:spcPct val="0"/>
                        </a:spcAft>
                        <a:buClrTx/>
                        <a:buSzTx/>
                        <a:buFontTx/>
                        <a:buNone/>
                        <a:tabLst/>
                      </a:pPr>
                      <a:r>
                        <a:rPr kumimoji="0" lang="fr-CA" sz="2800" b="0" i="0" u="sng" strike="noStrike" cap="none" normalizeH="0" baseline="0" dirty="0">
                          <a:ln>
                            <a:noFill/>
                          </a:ln>
                          <a:solidFill>
                            <a:schemeClr val="tx1"/>
                          </a:solidFill>
                          <a:effectLst/>
                          <a:latin typeface="Arial" charset="0"/>
                          <a:cs typeface="Arial" charset="0"/>
                        </a:rPr>
                        <a:t>L</a:t>
                      </a:r>
                      <a:r>
                        <a:rPr kumimoji="0" lang="fr-CA" sz="2800" b="0" i="0" u="sng" strike="noStrike" cap="none" normalizeH="0" baseline="0" dirty="0">
                          <a:ln>
                            <a:noFill/>
                          </a:ln>
                          <a:solidFill>
                            <a:schemeClr val="tx1"/>
                          </a:solidFill>
                          <a:effectLst/>
                          <a:latin typeface="Times New Roman"/>
                          <a:cs typeface="Arial" charset="0"/>
                        </a:rPr>
                        <a:t>’</a:t>
                      </a:r>
                      <a:r>
                        <a:rPr kumimoji="0" lang="fr-CA" sz="2800" b="0" i="0" u="sng" strike="noStrike" cap="none" normalizeH="0" baseline="0" dirty="0">
                          <a:ln>
                            <a:noFill/>
                          </a:ln>
                          <a:solidFill>
                            <a:schemeClr val="tx1"/>
                          </a:solidFill>
                          <a:effectLst/>
                          <a:latin typeface="Arial" charset="0"/>
                          <a:cs typeface="Arial" charset="0"/>
                        </a:rPr>
                        <a:t>Assemblée:</a:t>
                      </a:r>
                    </a:p>
                    <a:p>
                      <a:pPr marL="0" marR="0" lvl="0" indent="0" algn="just" defTabSz="914400" rtl="0" eaLnBrk="1" fontAlgn="base" latinLnBrk="0" hangingPunct="1">
                        <a:lnSpc>
                          <a:spcPct val="100000"/>
                        </a:lnSpc>
                        <a:spcBef>
                          <a:spcPct val="20000"/>
                        </a:spcBef>
                        <a:spcAft>
                          <a:spcPct val="0"/>
                        </a:spcAft>
                        <a:buClrTx/>
                        <a:buSzTx/>
                        <a:buFontTx/>
                        <a:buNone/>
                        <a:tabLst/>
                      </a:pPr>
                      <a:r>
                        <a:rPr kumimoji="0" lang="fr-CA" sz="3700" b="0" i="0" u="none" strike="noStrike" cap="none" normalizeH="0" baseline="0" dirty="0">
                          <a:ln>
                            <a:noFill/>
                          </a:ln>
                          <a:solidFill>
                            <a:schemeClr val="tx1"/>
                          </a:solidFill>
                          <a:effectLst/>
                          <a:latin typeface="Arial" charset="0"/>
                          <a:cs typeface="Arial" charset="0"/>
                        </a:rPr>
                        <a:t>Nous croyons.</a:t>
                      </a:r>
                      <a:endParaRPr kumimoji="0" lang="en-US" sz="3700" b="0" i="0" u="none" strike="noStrike" cap="none" normalizeH="0" baseline="0" dirty="0">
                        <a:ln>
                          <a:noFill/>
                        </a:ln>
                        <a:solidFill>
                          <a:schemeClr val="tx1"/>
                        </a:solidFill>
                        <a:effectLst/>
                        <a:latin typeface="Arial" charset="0"/>
                        <a:cs typeface="Arial" charset="0"/>
                      </a:endParaRPr>
                    </a:p>
                  </a:txBody>
                  <a:tcPr marL="121920" marR="121920"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noFill/>
                  </a:tcPr>
                </a:tc>
                <a:tc>
                  <a:txBody>
                    <a:bodyPr/>
                    <a:lstStyle/>
                    <a:p>
                      <a:pPr marL="0" marR="0" lvl="0" indent="0" algn="just" defTabSz="914400" rtl="1" eaLnBrk="1" fontAlgn="base" latinLnBrk="0" hangingPunct="1">
                        <a:lnSpc>
                          <a:spcPct val="100000"/>
                        </a:lnSpc>
                        <a:spcBef>
                          <a:spcPct val="20000"/>
                        </a:spcBef>
                        <a:spcAft>
                          <a:spcPct val="0"/>
                        </a:spcAft>
                        <a:buClrTx/>
                        <a:buSzTx/>
                        <a:buFontTx/>
                        <a:buNone/>
                        <a:tabLst/>
                      </a:pPr>
                      <a:r>
                        <a:rPr kumimoji="0" lang="ar-SA" sz="2800" b="0" i="0" u="sng" strike="noStrike" cap="none" normalizeH="0" baseline="0" dirty="0">
                          <a:ln>
                            <a:noFill/>
                          </a:ln>
                          <a:solidFill>
                            <a:schemeClr val="tx1"/>
                          </a:solidFill>
                          <a:effectLst/>
                          <a:latin typeface="Arial" charset="0"/>
                          <a:cs typeface="Arial" charset="0"/>
                        </a:rPr>
                        <a:t>الشعب:</a:t>
                      </a:r>
                      <a:endParaRPr kumimoji="0" lang="en-CA" sz="2800" b="0" i="0" u="none" strike="noStrike" cap="none" normalizeH="0" baseline="0" dirty="0">
                        <a:ln>
                          <a:noFill/>
                        </a:ln>
                        <a:solidFill>
                          <a:schemeClr val="tx1"/>
                        </a:solidFill>
                        <a:effectLst/>
                        <a:latin typeface="Arial" charset="0"/>
                        <a:cs typeface="Arial" charset="0"/>
                      </a:endParaRPr>
                    </a:p>
                    <a:p>
                      <a:pPr marL="0" marR="0" lvl="0" indent="0" algn="just" defTabSz="914400" rtl="1" eaLnBrk="1" fontAlgn="base" latinLnBrk="0" hangingPunct="1">
                        <a:lnSpc>
                          <a:spcPct val="100000"/>
                        </a:lnSpc>
                        <a:spcBef>
                          <a:spcPct val="20000"/>
                        </a:spcBef>
                        <a:spcAft>
                          <a:spcPct val="0"/>
                        </a:spcAft>
                        <a:buClrTx/>
                        <a:buSzTx/>
                        <a:buFontTx/>
                        <a:buNone/>
                        <a:tabLst/>
                      </a:pPr>
                      <a:r>
                        <a:rPr kumimoji="0" lang="ar-EG" sz="4300" b="0" i="0" u="none" strike="noStrike" cap="none" normalizeH="0" baseline="0" dirty="0">
                          <a:ln>
                            <a:noFill/>
                          </a:ln>
                          <a:solidFill>
                            <a:schemeClr val="tx1"/>
                          </a:solidFill>
                          <a:effectLst/>
                          <a:latin typeface="Arial" charset="0"/>
                          <a:cs typeface="Arial" charset="0"/>
                        </a:rPr>
                        <a:t>أ</a:t>
                      </a:r>
                      <a:r>
                        <a:rPr kumimoji="0" lang="ar-SA" sz="4300" b="0" i="0" u="none" strike="noStrike" cap="none" normalizeH="0" baseline="0" dirty="0" err="1">
                          <a:ln>
                            <a:noFill/>
                          </a:ln>
                          <a:solidFill>
                            <a:schemeClr val="tx1"/>
                          </a:solidFill>
                          <a:effectLst/>
                          <a:latin typeface="Arial" charset="0"/>
                          <a:cs typeface="Arial" charset="0"/>
                        </a:rPr>
                        <a:t>ؤمن</a:t>
                      </a:r>
                      <a:r>
                        <a:rPr kumimoji="0" lang="ar-SA" sz="4800" b="0" i="0" u="none" strike="noStrike" cap="none" normalizeH="0" baseline="0" dirty="0">
                          <a:ln>
                            <a:noFill/>
                          </a:ln>
                          <a:solidFill>
                            <a:schemeClr val="tx1"/>
                          </a:solidFill>
                          <a:effectLst/>
                          <a:latin typeface="Arial" charset="0"/>
                          <a:cs typeface="Arial" charset="0"/>
                        </a:rPr>
                        <a:t>.</a:t>
                      </a:r>
                      <a:endParaRPr kumimoji="0" lang="en-US" sz="4800" b="0" i="0" u="none" strike="noStrike" cap="none" normalizeH="0" baseline="0" dirty="0">
                        <a:ln>
                          <a:noFill/>
                        </a:ln>
                        <a:solidFill>
                          <a:schemeClr val="tx1"/>
                        </a:solidFill>
                        <a:effectLst/>
                        <a:latin typeface="Arial" charset="0"/>
                        <a:cs typeface="Arial" charset="0"/>
                      </a:endParaRPr>
                    </a:p>
                  </a:txBody>
                  <a:tcPr marL="121920" marR="121920"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bl>
          </a:graphicData>
        </a:graphic>
      </p:graphicFrame>
    </p:spTree>
  </p:cSld>
  <p:clrMapOvr>
    <a:masterClrMapping/>
  </p:clrMapOvr>
</p:sld>
</file>

<file path=ppt/slides/slide8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682196" name="Group 148"/>
          <p:cNvGraphicFramePr>
            <a:graphicFrameLocks noGrp="1"/>
          </p:cNvGraphicFramePr>
          <p:nvPr>
            <p:extLst>
              <p:ext uri="{D42A27DB-BD31-4B8C-83A1-F6EECF244321}">
                <p14:modId xmlns:p14="http://schemas.microsoft.com/office/powerpoint/2010/main" val="3393700499"/>
              </p:ext>
            </p:extLst>
          </p:nvPr>
        </p:nvGraphicFramePr>
        <p:xfrm>
          <a:off x="335360" y="473750"/>
          <a:ext cx="11449271" cy="5910500"/>
        </p:xfrm>
        <a:graphic>
          <a:graphicData uri="http://schemas.openxmlformats.org/drawingml/2006/table">
            <a:tbl>
              <a:tblPr/>
              <a:tblGrid>
                <a:gridCol w="3986945">
                  <a:extLst>
                    <a:ext uri="{9D8B030D-6E8A-4147-A177-3AD203B41FA5}">
                      <a16:colId xmlns:a16="http://schemas.microsoft.com/office/drawing/2014/main" val="20000"/>
                    </a:ext>
                  </a:extLst>
                </a:gridCol>
                <a:gridCol w="4133105">
                  <a:extLst>
                    <a:ext uri="{9D8B030D-6E8A-4147-A177-3AD203B41FA5}">
                      <a16:colId xmlns:a16="http://schemas.microsoft.com/office/drawing/2014/main" val="20001"/>
                    </a:ext>
                  </a:extLst>
                </a:gridCol>
                <a:gridCol w="3329221">
                  <a:extLst>
                    <a:ext uri="{9D8B030D-6E8A-4147-A177-3AD203B41FA5}">
                      <a16:colId xmlns:a16="http://schemas.microsoft.com/office/drawing/2014/main" val="20002"/>
                    </a:ext>
                  </a:extLst>
                </a:gridCol>
              </a:tblGrid>
              <a:tr h="3749040">
                <a:tc>
                  <a:txBody>
                    <a:bodyPr/>
                    <a:lstStyle/>
                    <a:p>
                      <a:pPr marL="0" marR="0" lvl="0" indent="0" algn="just" defTabSz="914400" rtl="0" eaLnBrk="1" fontAlgn="base" latinLnBrk="0" hangingPunct="1">
                        <a:lnSpc>
                          <a:spcPct val="100000"/>
                        </a:lnSpc>
                        <a:spcBef>
                          <a:spcPct val="0"/>
                        </a:spcBef>
                        <a:spcAft>
                          <a:spcPct val="0"/>
                        </a:spcAft>
                        <a:buClrTx/>
                        <a:buSzTx/>
                        <a:buFontTx/>
                        <a:buNone/>
                        <a:tabLst/>
                      </a:pPr>
                      <a:r>
                        <a:rPr kumimoji="0" lang="en-US" sz="2700" b="0" i="0" u="sng" strike="noStrike" cap="none" normalizeH="0" baseline="0" dirty="0" err="1">
                          <a:ln>
                            <a:noFill/>
                          </a:ln>
                          <a:solidFill>
                            <a:schemeClr val="tx1"/>
                          </a:solidFill>
                          <a:effectLst/>
                          <a:latin typeface="Coptic1" pitchFamily="2" charset="0"/>
                          <a:cs typeface="Arial" charset="0"/>
                        </a:rPr>
                        <a:t>Piou</a:t>
                      </a:r>
                      <a:r>
                        <a:rPr kumimoji="0" lang="en-US" sz="2700" b="0" i="0" u="sng" strike="noStrike" cap="none" normalizeH="0" baseline="0" dirty="0">
                          <a:ln>
                            <a:noFill/>
                          </a:ln>
                          <a:solidFill>
                            <a:schemeClr val="tx1"/>
                          </a:solidFill>
                          <a:effectLst/>
                          <a:latin typeface="Coptic1" pitchFamily="2" charset="0"/>
                          <a:cs typeface="Arial" charset="0"/>
                        </a:rPr>
                        <a:t>/b:</a:t>
                      </a:r>
                    </a:p>
                    <a:p>
                      <a:pPr marL="0" marR="0" lvl="0" indent="0" algn="just" defTabSz="914400" rtl="0" eaLnBrk="1" fontAlgn="base" latinLnBrk="0" hangingPunct="1">
                        <a:lnSpc>
                          <a:spcPct val="100000"/>
                        </a:lnSpc>
                        <a:spcBef>
                          <a:spcPct val="0"/>
                        </a:spcBef>
                        <a:spcAft>
                          <a:spcPct val="0"/>
                        </a:spcAft>
                        <a:buClrTx/>
                        <a:buSzTx/>
                        <a:buFontTx/>
                        <a:buNone/>
                        <a:tabLst/>
                      </a:pPr>
                      <a:r>
                        <a:rPr kumimoji="0" lang="en-US" sz="4300" b="0" i="0" u="none" strike="noStrike" cap="none" normalizeH="0" baseline="0" dirty="0" err="1">
                          <a:ln>
                            <a:noFill/>
                          </a:ln>
                          <a:solidFill>
                            <a:schemeClr val="tx1"/>
                          </a:solidFill>
                          <a:effectLst/>
                          <a:latin typeface="Coptic1" pitchFamily="2" charset="0"/>
                          <a:cs typeface="Arial" charset="0"/>
                        </a:rPr>
                        <a:t>Ouoh</a:t>
                      </a:r>
                      <a:r>
                        <a:rPr kumimoji="0" lang="en-US" sz="4300" b="0" i="0" u="none" strike="noStrike" cap="none" normalizeH="0" baseline="0" dirty="0">
                          <a:ln>
                            <a:noFill/>
                          </a:ln>
                          <a:solidFill>
                            <a:schemeClr val="tx1"/>
                          </a:solidFill>
                          <a:effectLst/>
                          <a:latin typeface="Coptic1" pitchFamily="2" charset="0"/>
                          <a:cs typeface="Arial" charset="0"/>
                        </a:rPr>
                        <a:t> </a:t>
                      </a:r>
                      <a:r>
                        <a:rPr kumimoji="0" lang="en-US" sz="4300" b="0" i="0" u="none" strike="noStrike" cap="none" normalizeH="0" baseline="0" dirty="0" err="1">
                          <a:ln>
                            <a:noFill/>
                          </a:ln>
                          <a:solidFill>
                            <a:schemeClr val="tx1"/>
                          </a:solidFill>
                          <a:effectLst/>
                          <a:latin typeface="Coptic1" pitchFamily="2" charset="0"/>
                          <a:cs typeface="Arial" charset="0"/>
                        </a:rPr>
                        <a:t>paiavot</a:t>
                      </a:r>
                      <a:r>
                        <a:rPr kumimoji="0" lang="en-US" sz="4300" b="0" i="0" u="none" strike="noStrike" cap="none" normalizeH="0" baseline="0" dirty="0">
                          <a:ln>
                            <a:noFill/>
                          </a:ln>
                          <a:solidFill>
                            <a:schemeClr val="tx1"/>
                          </a:solidFill>
                          <a:effectLst/>
                          <a:latin typeface="Coptic1" pitchFamily="2" charset="0"/>
                          <a:cs typeface="Arial" charset="0"/>
                        </a:rPr>
                        <a:t> de on </a:t>
                      </a:r>
                      <a:r>
                        <a:rPr kumimoji="0" lang="en-US" sz="4300" b="0" i="0" u="none" strike="noStrike" cap="none" normalizeH="0" baseline="0" dirty="0" err="1">
                          <a:ln>
                            <a:noFill/>
                          </a:ln>
                          <a:solidFill>
                            <a:schemeClr val="tx1"/>
                          </a:solidFill>
                          <a:effectLst/>
                          <a:latin typeface="Coptic1" pitchFamily="2" charset="0"/>
                          <a:cs typeface="Arial" charset="0"/>
                        </a:rPr>
                        <a:t>n~c~nof</a:t>
                      </a:r>
                      <a:r>
                        <a:rPr kumimoji="0" lang="en-US" sz="4300" b="0" i="0" u="none" strike="noStrike" cap="none" normalizeH="0" baseline="0" dirty="0">
                          <a:ln>
                            <a:noFill/>
                          </a:ln>
                          <a:solidFill>
                            <a:schemeClr val="tx1"/>
                          </a:solidFill>
                          <a:effectLst/>
                          <a:latin typeface="Coptic1" pitchFamily="2" charset="0"/>
                          <a:cs typeface="Arial" charset="0"/>
                        </a:rPr>
                        <a:t> </a:t>
                      </a:r>
                      <a:r>
                        <a:rPr kumimoji="0" lang="en-US" sz="4300" b="0" i="0" u="none" strike="noStrike" cap="none" normalizeH="0" baseline="0" dirty="0" err="1">
                          <a:ln>
                            <a:noFill/>
                          </a:ln>
                          <a:solidFill>
                            <a:schemeClr val="tx1"/>
                          </a:solidFill>
                          <a:effectLst/>
                          <a:latin typeface="Coptic1" pitchFamily="2" charset="0"/>
                          <a:cs typeface="Arial" charset="0"/>
                        </a:rPr>
                        <a:t>eftai</a:t>
                      </a:r>
                      <a:r>
                        <a:rPr kumimoji="0" lang="en-US" sz="4300" b="0" i="0" u="none" strike="noStrike" cap="none" normalizeH="0" baseline="0" dirty="0">
                          <a:ln>
                            <a:noFill/>
                          </a:ln>
                          <a:solidFill>
                            <a:schemeClr val="tx1"/>
                          </a:solidFill>
                          <a:effectLst/>
                          <a:latin typeface="Coptic1" pitchFamily="2" charset="0"/>
                          <a:cs typeface="Arial" charset="0"/>
                        </a:rPr>
                        <a:t>/out </a:t>
                      </a:r>
                      <a:r>
                        <a:rPr kumimoji="0" lang="en-US" sz="4300" b="0" i="0" u="none" strike="noStrike" cap="none" normalizeH="0" baseline="0" dirty="0" err="1">
                          <a:ln>
                            <a:noFill/>
                          </a:ln>
                          <a:solidFill>
                            <a:schemeClr val="tx1"/>
                          </a:solidFill>
                          <a:effectLst/>
                          <a:latin typeface="Coptic1" pitchFamily="2" charset="0"/>
                          <a:cs typeface="Arial" charset="0"/>
                        </a:rPr>
                        <a:t>n~te</a:t>
                      </a:r>
                      <a:r>
                        <a:rPr kumimoji="0" lang="en-US" sz="4300" b="0" i="0" u="none" strike="noStrike" cap="none" normalizeH="0" baseline="0" dirty="0">
                          <a:ln>
                            <a:noFill/>
                          </a:ln>
                          <a:solidFill>
                            <a:schemeClr val="tx1"/>
                          </a:solidFill>
                          <a:effectLst/>
                          <a:latin typeface="Coptic1" pitchFamily="2" charset="0"/>
                          <a:cs typeface="Arial" charset="0"/>
                        </a:rPr>
                        <a:t> ]</a:t>
                      </a:r>
                      <a:r>
                        <a:rPr kumimoji="0" lang="en-US" sz="4300" b="0" i="0" u="none" strike="noStrike" cap="none" normalizeH="0" baseline="0" dirty="0" err="1">
                          <a:ln>
                            <a:noFill/>
                          </a:ln>
                          <a:solidFill>
                            <a:schemeClr val="tx1"/>
                          </a:solidFill>
                          <a:effectLst/>
                          <a:latin typeface="Coptic1" pitchFamily="2" charset="0"/>
                          <a:cs typeface="Arial" charset="0"/>
                        </a:rPr>
                        <a:t>diay</a:t>
                      </a:r>
                      <a:r>
                        <a:rPr kumimoji="0" lang="en-US" sz="4300" b="0" i="0" u="none" strike="noStrike" cap="none" normalizeH="0" baseline="0" dirty="0">
                          <a:ln>
                            <a:noFill/>
                          </a:ln>
                          <a:solidFill>
                            <a:schemeClr val="tx1"/>
                          </a:solidFill>
                          <a:effectLst/>
                          <a:latin typeface="Coptic1" pitchFamily="2" charset="0"/>
                          <a:cs typeface="Arial" charset="0"/>
                        </a:rPr>
                        <a:t>/k/ </a:t>
                      </a:r>
                      <a:r>
                        <a:rPr kumimoji="0" lang="en-US" sz="4300" b="0" i="0" u="none" strike="noStrike" cap="none" normalizeH="0" baseline="0" dirty="0" err="1">
                          <a:ln>
                            <a:noFill/>
                          </a:ln>
                          <a:solidFill>
                            <a:schemeClr val="tx1"/>
                          </a:solidFill>
                          <a:effectLst/>
                          <a:latin typeface="Coptic1" pitchFamily="2" charset="0"/>
                          <a:cs typeface="Arial" charset="0"/>
                        </a:rPr>
                        <a:t>m~beri</a:t>
                      </a:r>
                      <a:r>
                        <a:rPr kumimoji="0" lang="en-US" sz="4300" b="0" i="0" u="none" strike="noStrike" cap="none" normalizeH="0" baseline="0" dirty="0">
                          <a:ln>
                            <a:noFill/>
                          </a:ln>
                          <a:solidFill>
                            <a:schemeClr val="tx1"/>
                          </a:solidFill>
                          <a:effectLst/>
                          <a:latin typeface="Coptic1" pitchFamily="2" charset="0"/>
                          <a:cs typeface="Arial" charset="0"/>
                        </a:rPr>
                        <a:t> </a:t>
                      </a:r>
                      <a:r>
                        <a:rPr kumimoji="0" lang="en-US" sz="4300" b="0" i="0" u="none" strike="noStrike" cap="none" normalizeH="0" baseline="0" dirty="0" err="1">
                          <a:ln>
                            <a:noFill/>
                          </a:ln>
                          <a:solidFill>
                            <a:schemeClr val="tx1"/>
                          </a:solidFill>
                          <a:effectLst/>
                          <a:latin typeface="Coptic1" pitchFamily="2" charset="0"/>
                          <a:cs typeface="Arial" charset="0"/>
                        </a:rPr>
                        <a:t>n~taf</a:t>
                      </a:r>
                      <a:r>
                        <a:rPr kumimoji="0" lang="en-US" sz="4300" b="0" i="0" u="none" strike="noStrike" cap="none" normalizeH="0" baseline="0" dirty="0">
                          <a:ln>
                            <a:noFill/>
                          </a:ln>
                          <a:solidFill>
                            <a:schemeClr val="tx1"/>
                          </a:solidFill>
                          <a:effectLst/>
                          <a:latin typeface="Coptic1" pitchFamily="2" charset="0"/>
                          <a:cs typeface="Arial" charset="0"/>
                        </a:rPr>
                        <a:t>.</a:t>
                      </a:r>
                      <a:endParaRPr kumimoji="0" lang="fr-CA" sz="4300" b="0" i="0" u="none" strike="noStrike" cap="none" normalizeH="0" baseline="0" dirty="0">
                        <a:ln>
                          <a:noFill/>
                        </a:ln>
                        <a:solidFill>
                          <a:schemeClr val="tx1"/>
                        </a:solidFill>
                        <a:effectLst/>
                        <a:latin typeface="Coptic1" pitchFamily="2" charset="0"/>
                        <a:cs typeface="Arial" charset="0"/>
                      </a:endParaRPr>
                    </a:p>
                  </a:txBody>
                  <a:tcPr marL="121920" marR="121920" horzOverflow="overflow">
                    <a:lnL>
                      <a:noFill/>
                    </a:lnL>
                    <a:lnR>
                      <a:noFill/>
                    </a:lnR>
                    <a:lnT cap="flat">
                      <a:noFill/>
                    </a:lnT>
                    <a:lnB>
                      <a:noFill/>
                    </a:lnB>
                    <a:lnTlToBr>
                      <a:noFill/>
                    </a:lnTlToBr>
                    <a:lnBlToTr>
                      <a:noFill/>
                    </a:lnBlToTr>
                    <a:noFill/>
                  </a:tcPr>
                </a:tc>
                <a:tc>
                  <a:txBody>
                    <a:bodyPr/>
                    <a:lstStyle/>
                    <a:p>
                      <a:pPr marL="0" marR="0" lvl="0" indent="0" algn="just" defTabSz="914400" rtl="0" eaLnBrk="1" fontAlgn="base" latinLnBrk="0" hangingPunct="1">
                        <a:lnSpc>
                          <a:spcPct val="100000"/>
                        </a:lnSpc>
                        <a:spcBef>
                          <a:spcPct val="0"/>
                        </a:spcBef>
                        <a:spcAft>
                          <a:spcPct val="0"/>
                        </a:spcAft>
                        <a:buClrTx/>
                        <a:buSzTx/>
                        <a:buFontTx/>
                        <a:buNone/>
                        <a:tabLst/>
                      </a:pPr>
                      <a:r>
                        <a:rPr kumimoji="0" lang="fr-CA" sz="2800" b="0" i="0" u="sng" strike="noStrike" cap="none" normalizeH="0" baseline="0" dirty="0">
                          <a:ln>
                            <a:noFill/>
                          </a:ln>
                          <a:solidFill>
                            <a:schemeClr val="tx1"/>
                          </a:solidFill>
                          <a:effectLst/>
                          <a:latin typeface="Arial" charset="0"/>
                          <a:cs typeface="Arial" charset="0"/>
                        </a:rPr>
                        <a:t>Prêtre:</a:t>
                      </a:r>
                    </a:p>
                    <a:p>
                      <a:pPr marL="0" marR="0" lvl="0" indent="0" algn="just" defTabSz="914400" rtl="0" eaLnBrk="1" fontAlgn="base" latinLnBrk="0" hangingPunct="1">
                        <a:lnSpc>
                          <a:spcPct val="100000"/>
                        </a:lnSpc>
                        <a:spcBef>
                          <a:spcPct val="0"/>
                        </a:spcBef>
                        <a:spcAft>
                          <a:spcPct val="0"/>
                        </a:spcAft>
                        <a:buClrTx/>
                        <a:buSzTx/>
                        <a:buFontTx/>
                        <a:buNone/>
                        <a:tabLst/>
                      </a:pPr>
                      <a:r>
                        <a:rPr lang="fr-FR" sz="3700" dirty="0">
                          <a:solidFill>
                            <a:schemeClr val="tx1"/>
                          </a:solidFill>
                        </a:rPr>
                        <a:t>Et ce calice, qu’il devienne le sang précieux de sa nouvelle alliance. </a:t>
                      </a:r>
                      <a:endParaRPr kumimoji="0" lang="fr-CA" sz="3700" b="0" i="0" u="none" strike="noStrike" cap="none" normalizeH="0" baseline="0" dirty="0">
                        <a:ln>
                          <a:noFill/>
                        </a:ln>
                        <a:solidFill>
                          <a:schemeClr val="tx1"/>
                        </a:solidFill>
                        <a:effectLst/>
                        <a:latin typeface="Arial" charset="0"/>
                        <a:cs typeface="Arial" charset="0"/>
                      </a:endParaRPr>
                    </a:p>
                  </a:txBody>
                  <a:tcPr marL="121920" marR="121920" horzOverflow="overflow">
                    <a:lnL>
                      <a:noFill/>
                    </a:lnL>
                    <a:lnR>
                      <a:noFill/>
                    </a:lnR>
                    <a:lnT cap="flat">
                      <a:noFill/>
                    </a:lnT>
                    <a:lnB>
                      <a:noFill/>
                    </a:lnB>
                    <a:lnTlToBr>
                      <a:noFill/>
                    </a:lnTlToBr>
                    <a:lnBlToTr>
                      <a:noFill/>
                    </a:lnBlToTr>
                    <a:noFill/>
                  </a:tcPr>
                </a:tc>
                <a:tc>
                  <a:txBody>
                    <a:bodyPr/>
                    <a:lstStyle/>
                    <a:p>
                      <a:pPr marL="0" marR="0" lvl="0" indent="0" algn="just" defTabSz="914400" rtl="1" eaLnBrk="1" fontAlgn="base" latinLnBrk="0" hangingPunct="1">
                        <a:lnSpc>
                          <a:spcPct val="100000"/>
                        </a:lnSpc>
                        <a:spcBef>
                          <a:spcPct val="20000"/>
                        </a:spcBef>
                        <a:spcAft>
                          <a:spcPct val="0"/>
                        </a:spcAft>
                        <a:buClrTx/>
                        <a:buSzTx/>
                        <a:buFontTx/>
                        <a:buNone/>
                        <a:tabLst/>
                      </a:pPr>
                      <a:r>
                        <a:rPr kumimoji="0" lang="ar-SA" sz="2800" b="0" i="0" u="sng" strike="noStrike" cap="none" normalizeH="0" baseline="0" dirty="0">
                          <a:ln>
                            <a:noFill/>
                          </a:ln>
                          <a:solidFill>
                            <a:schemeClr val="tx1"/>
                          </a:solidFill>
                          <a:effectLst/>
                          <a:latin typeface="Arial" charset="0"/>
                          <a:cs typeface="Arial" pitchFamily="34" charset="0"/>
                        </a:rPr>
                        <a:t>الكاهن:</a:t>
                      </a:r>
                      <a:endParaRPr kumimoji="0" lang="ar-EG" sz="2800" b="0" i="0" u="sng" strike="noStrike" cap="none" normalizeH="0" baseline="0" dirty="0">
                        <a:ln>
                          <a:noFill/>
                        </a:ln>
                        <a:solidFill>
                          <a:schemeClr val="tx1"/>
                        </a:solidFill>
                        <a:effectLst/>
                        <a:latin typeface="Arial" charset="0"/>
                        <a:cs typeface="Arial" pitchFamily="34" charset="0"/>
                      </a:endParaRPr>
                    </a:p>
                    <a:p>
                      <a:pPr marL="0" marR="0" lvl="0" indent="0" algn="just" defTabSz="914400" rtl="1" eaLnBrk="1" fontAlgn="base" latinLnBrk="0" hangingPunct="1">
                        <a:lnSpc>
                          <a:spcPct val="100000"/>
                        </a:lnSpc>
                        <a:spcBef>
                          <a:spcPct val="0"/>
                        </a:spcBef>
                        <a:spcAft>
                          <a:spcPct val="0"/>
                        </a:spcAft>
                        <a:buClrTx/>
                        <a:buSzTx/>
                        <a:buFontTx/>
                        <a:buNone/>
                        <a:tabLst/>
                      </a:pPr>
                      <a:r>
                        <a:rPr kumimoji="0" lang="ar-SA" sz="4300" b="0" i="0" u="none" strike="noStrike" cap="none" normalizeH="0" baseline="0" dirty="0">
                          <a:ln>
                            <a:noFill/>
                          </a:ln>
                          <a:solidFill>
                            <a:schemeClr val="tx1"/>
                          </a:solidFill>
                          <a:effectLst/>
                          <a:latin typeface="Arial" charset="0"/>
                          <a:cs typeface="Arial" pitchFamily="34" charset="0"/>
                        </a:rPr>
                        <a:t>وهذه الكأس أيضاً</a:t>
                      </a:r>
                      <a:r>
                        <a:rPr kumimoji="0" lang="fr-CA" sz="4300" b="0" i="0" u="none" strike="noStrike" cap="none" normalizeH="0" baseline="0" dirty="0">
                          <a:ln>
                            <a:noFill/>
                          </a:ln>
                          <a:solidFill>
                            <a:schemeClr val="tx1"/>
                          </a:solidFill>
                          <a:effectLst/>
                          <a:latin typeface="Arial" charset="0"/>
                          <a:cs typeface="Arial" pitchFamily="34" charset="0"/>
                        </a:rPr>
                        <a:t> </a:t>
                      </a:r>
                      <a:r>
                        <a:rPr kumimoji="0" lang="ar-SA" sz="4300" b="0" i="0" u="none" strike="noStrike" cap="none" normalizeH="0" baseline="0" dirty="0">
                          <a:ln>
                            <a:noFill/>
                          </a:ln>
                          <a:solidFill>
                            <a:schemeClr val="tx1"/>
                          </a:solidFill>
                          <a:effectLst/>
                          <a:latin typeface="Arial" charset="0"/>
                          <a:cs typeface="Arial" pitchFamily="34" charset="0"/>
                        </a:rPr>
                        <a:t>دماً كريماً للعهد الجديد الذى له.</a:t>
                      </a:r>
                      <a:endParaRPr kumimoji="0" lang="fr-CA" sz="4300" b="0" i="0" u="none" strike="noStrike" cap="none" normalizeH="0" baseline="0" dirty="0">
                        <a:ln>
                          <a:noFill/>
                        </a:ln>
                        <a:solidFill>
                          <a:schemeClr val="tx1"/>
                        </a:solidFill>
                        <a:effectLst/>
                        <a:latin typeface="Arial" charset="0"/>
                        <a:cs typeface="Arial" pitchFamily="34" charset="0"/>
                      </a:endParaRPr>
                    </a:p>
                  </a:txBody>
                  <a:tcPr marL="121920" marR="121920" horzOverflow="overflow">
                    <a:lnL>
                      <a:noFill/>
                    </a:lnL>
                    <a:lnR cap="flat">
                      <a:noFill/>
                    </a:lnR>
                    <a:lnT cap="flat">
                      <a:noFill/>
                    </a:lnT>
                    <a:lnB>
                      <a:noFill/>
                    </a:lnB>
                    <a:lnTlToBr>
                      <a:noFill/>
                    </a:lnTlToBr>
                    <a:lnBlToTr>
                      <a:noFill/>
                    </a:lnBlToTr>
                    <a:noFill/>
                  </a:tcPr>
                </a:tc>
                <a:extLst>
                  <a:ext uri="{0D108BD9-81ED-4DB2-BD59-A6C34878D82A}">
                    <a16:rowId xmlns:a16="http://schemas.microsoft.com/office/drawing/2014/main" val="10000"/>
                  </a:ext>
                </a:extLst>
              </a:tr>
              <a:tr h="2130980">
                <a:tc>
                  <a:txBody>
                    <a:bodyPr/>
                    <a:lstStyle/>
                    <a:p>
                      <a:pPr marL="0" marR="0" lvl="0" indent="0" algn="just" defTabSz="914400" rtl="0" eaLnBrk="1" fontAlgn="base" latinLnBrk="0" hangingPunct="1">
                        <a:lnSpc>
                          <a:spcPct val="100000"/>
                        </a:lnSpc>
                        <a:spcBef>
                          <a:spcPct val="0"/>
                        </a:spcBef>
                        <a:spcAft>
                          <a:spcPct val="0"/>
                        </a:spcAft>
                        <a:buClrTx/>
                        <a:buSzTx/>
                        <a:buFontTx/>
                        <a:buNone/>
                        <a:tabLst/>
                      </a:pPr>
                      <a:r>
                        <a:rPr kumimoji="0" lang="en-US" sz="2700" b="0" i="0" u="sng" strike="noStrike" cap="none" normalizeH="0" baseline="0" dirty="0" err="1">
                          <a:ln>
                            <a:noFill/>
                          </a:ln>
                          <a:solidFill>
                            <a:schemeClr val="tx1"/>
                          </a:solidFill>
                          <a:effectLst/>
                          <a:latin typeface="Coptic1" pitchFamily="2" charset="0"/>
                          <a:cs typeface="Arial" charset="0"/>
                        </a:rPr>
                        <a:t>Pilaoc</a:t>
                      </a:r>
                      <a:r>
                        <a:rPr kumimoji="0" lang="en-US" sz="2700" b="0" i="0" u="sng" strike="noStrike" cap="none" normalizeH="0" baseline="0" dirty="0">
                          <a:ln>
                            <a:noFill/>
                          </a:ln>
                          <a:solidFill>
                            <a:schemeClr val="tx1"/>
                          </a:solidFill>
                          <a:effectLst/>
                          <a:latin typeface="Coptic1" pitchFamily="2" charset="0"/>
                          <a:cs typeface="Arial" charset="0"/>
                        </a:rPr>
                        <a:t>:</a:t>
                      </a:r>
                    </a:p>
                    <a:p>
                      <a:pPr marL="0" marR="0" lvl="0" indent="0" algn="just" defTabSz="914400" rtl="0" eaLnBrk="1" fontAlgn="base" latinLnBrk="0" hangingPunct="1">
                        <a:lnSpc>
                          <a:spcPct val="100000"/>
                        </a:lnSpc>
                        <a:spcBef>
                          <a:spcPct val="0"/>
                        </a:spcBef>
                        <a:spcAft>
                          <a:spcPct val="0"/>
                        </a:spcAft>
                        <a:buClrTx/>
                        <a:buSzTx/>
                        <a:buFontTx/>
                        <a:buNone/>
                        <a:tabLst/>
                      </a:pPr>
                      <a:r>
                        <a:rPr kumimoji="0" lang="en-US" sz="4300" b="0" i="0" u="none" strike="noStrike" cap="none" normalizeH="0" baseline="0" dirty="0" err="1">
                          <a:ln>
                            <a:noFill/>
                          </a:ln>
                          <a:solidFill>
                            <a:schemeClr val="tx1"/>
                          </a:solidFill>
                          <a:effectLst/>
                          <a:latin typeface="Coptic1" pitchFamily="2" charset="0"/>
                          <a:cs typeface="Arial" charset="0"/>
                        </a:rPr>
                        <a:t>Ke</a:t>
                      </a:r>
                      <a:r>
                        <a:rPr kumimoji="0" lang="en-US" sz="4300" b="0" i="0" u="none" strike="noStrike" cap="none" normalizeH="0" baseline="0" dirty="0">
                          <a:ln>
                            <a:noFill/>
                          </a:ln>
                          <a:solidFill>
                            <a:schemeClr val="tx1"/>
                          </a:solidFill>
                          <a:effectLst/>
                          <a:latin typeface="Coptic1" pitchFamily="2" charset="0"/>
                          <a:cs typeface="Arial" charset="0"/>
                        </a:rPr>
                        <a:t> </a:t>
                      </a:r>
                      <a:r>
                        <a:rPr kumimoji="0" lang="en-US" sz="4300" b="0" i="0" u="none" strike="noStrike" cap="none" normalizeH="0" baseline="0" dirty="0" err="1">
                          <a:ln>
                            <a:noFill/>
                          </a:ln>
                          <a:solidFill>
                            <a:schemeClr val="tx1"/>
                          </a:solidFill>
                          <a:effectLst/>
                          <a:latin typeface="Coptic1" pitchFamily="2" charset="0"/>
                          <a:cs typeface="Arial" charset="0"/>
                        </a:rPr>
                        <a:t>palin</a:t>
                      </a:r>
                      <a:r>
                        <a:rPr kumimoji="0" lang="en-US" sz="4300" b="0" i="0" u="none" strike="noStrike" cap="none" normalizeH="0" baseline="0" dirty="0">
                          <a:ln>
                            <a:noFill/>
                          </a:ln>
                          <a:solidFill>
                            <a:schemeClr val="tx1"/>
                          </a:solidFill>
                          <a:effectLst/>
                          <a:latin typeface="Coptic1" pitchFamily="2" charset="0"/>
                          <a:cs typeface="Arial" charset="0"/>
                        </a:rPr>
                        <a:t> ]nah]. Am/n.</a:t>
                      </a:r>
                    </a:p>
                  </a:txBody>
                  <a:tcPr marL="121920" marR="121920" horzOverflow="overflow">
                    <a:lnL>
                      <a:noFill/>
                    </a:lnL>
                    <a:lnR>
                      <a:noFill/>
                    </a:lnR>
                    <a:lnT>
                      <a:noFill/>
                    </a:lnT>
                    <a:lnB cap="flat">
                      <a:noFill/>
                    </a:lnB>
                    <a:lnTlToBr>
                      <a:noFill/>
                    </a:lnTlToBr>
                    <a:lnBlToTr>
                      <a:noFill/>
                    </a:lnBlToTr>
                    <a:noFill/>
                  </a:tcPr>
                </a:tc>
                <a:tc>
                  <a:txBody>
                    <a:bodyPr/>
                    <a:lstStyle/>
                    <a:p>
                      <a:pPr marL="0" marR="0" lvl="0" indent="0" algn="just" defTabSz="914400" rtl="0" eaLnBrk="1" fontAlgn="base" latinLnBrk="0" hangingPunct="1">
                        <a:lnSpc>
                          <a:spcPct val="100000"/>
                        </a:lnSpc>
                        <a:spcBef>
                          <a:spcPct val="0"/>
                        </a:spcBef>
                        <a:spcAft>
                          <a:spcPct val="0"/>
                        </a:spcAft>
                        <a:buClrTx/>
                        <a:buSzTx/>
                        <a:buFontTx/>
                        <a:buNone/>
                        <a:tabLst/>
                      </a:pPr>
                      <a:r>
                        <a:rPr kumimoji="0" lang="fr-CA" sz="2800" b="0" i="0" u="sng" strike="noStrike" cap="none" normalizeH="0" baseline="0" dirty="0">
                          <a:ln>
                            <a:noFill/>
                          </a:ln>
                          <a:solidFill>
                            <a:schemeClr val="tx1"/>
                          </a:solidFill>
                          <a:effectLst/>
                          <a:latin typeface="Arial" charset="0"/>
                          <a:cs typeface="Arial" charset="0"/>
                        </a:rPr>
                        <a:t>L</a:t>
                      </a:r>
                      <a:r>
                        <a:rPr kumimoji="0" lang="fr-CA" sz="2800" b="0" i="0" u="sng" strike="noStrike" cap="none" normalizeH="0" baseline="0" dirty="0">
                          <a:ln>
                            <a:noFill/>
                          </a:ln>
                          <a:solidFill>
                            <a:schemeClr val="tx1"/>
                          </a:solidFill>
                          <a:effectLst/>
                          <a:latin typeface="Times New Roman"/>
                          <a:cs typeface="Arial" charset="0"/>
                        </a:rPr>
                        <a:t>’</a:t>
                      </a:r>
                      <a:r>
                        <a:rPr kumimoji="0" lang="fr-CA" sz="2800" b="0" i="0" u="sng" strike="noStrike" cap="none" normalizeH="0" baseline="0" dirty="0">
                          <a:ln>
                            <a:noFill/>
                          </a:ln>
                          <a:solidFill>
                            <a:schemeClr val="tx1"/>
                          </a:solidFill>
                          <a:effectLst/>
                          <a:latin typeface="Arial" charset="0"/>
                          <a:cs typeface="Arial" charset="0"/>
                        </a:rPr>
                        <a:t>Assemblée: </a:t>
                      </a:r>
                    </a:p>
                    <a:p>
                      <a:pPr marL="0" marR="0" lvl="0" indent="0" algn="just" defTabSz="914400" rtl="0" eaLnBrk="1" fontAlgn="base" latinLnBrk="0" hangingPunct="1">
                        <a:lnSpc>
                          <a:spcPct val="100000"/>
                        </a:lnSpc>
                        <a:spcBef>
                          <a:spcPct val="0"/>
                        </a:spcBef>
                        <a:spcAft>
                          <a:spcPct val="0"/>
                        </a:spcAft>
                        <a:buClrTx/>
                        <a:buSzTx/>
                        <a:buFontTx/>
                        <a:buNone/>
                        <a:tabLst/>
                      </a:pPr>
                      <a:r>
                        <a:rPr kumimoji="0" lang="fr-CA" sz="3700" b="0" i="0" u="none" strike="noStrike" cap="none" normalizeH="0" baseline="0" dirty="0">
                          <a:ln>
                            <a:noFill/>
                          </a:ln>
                          <a:solidFill>
                            <a:schemeClr val="tx1"/>
                          </a:solidFill>
                          <a:effectLst/>
                          <a:latin typeface="Arial" charset="0"/>
                          <a:cs typeface="Arial" charset="0"/>
                        </a:rPr>
                        <a:t>De même, nous croyons</a:t>
                      </a:r>
                      <a:r>
                        <a:rPr kumimoji="0" lang="en-US" sz="3700" b="0" i="0" u="none" strike="noStrike" cap="none" normalizeH="0" baseline="0" dirty="0">
                          <a:ln>
                            <a:noFill/>
                          </a:ln>
                          <a:solidFill>
                            <a:schemeClr val="tx1"/>
                          </a:solidFill>
                          <a:effectLst/>
                          <a:latin typeface="Arial" charset="0"/>
                          <a:cs typeface="Arial" charset="0"/>
                        </a:rPr>
                        <a:t>.</a:t>
                      </a:r>
                    </a:p>
                  </a:txBody>
                  <a:tcPr marL="121920" marR="121920" horzOverflow="overflow">
                    <a:lnL>
                      <a:noFill/>
                    </a:lnL>
                    <a:lnR>
                      <a:noFill/>
                    </a:lnR>
                    <a:lnT>
                      <a:noFill/>
                    </a:lnT>
                    <a:lnB cap="flat">
                      <a:noFill/>
                    </a:lnB>
                    <a:lnTlToBr>
                      <a:noFill/>
                    </a:lnTlToBr>
                    <a:lnBlToTr>
                      <a:noFill/>
                    </a:lnBlToTr>
                    <a:noFill/>
                  </a:tcPr>
                </a:tc>
                <a:tc>
                  <a:txBody>
                    <a:bodyPr/>
                    <a:lstStyle/>
                    <a:p>
                      <a:pPr marL="0" marR="0" lvl="0" indent="0" algn="just" defTabSz="914400" rtl="1" eaLnBrk="1" fontAlgn="base" latinLnBrk="0" hangingPunct="1">
                        <a:lnSpc>
                          <a:spcPct val="100000"/>
                        </a:lnSpc>
                        <a:spcBef>
                          <a:spcPct val="20000"/>
                        </a:spcBef>
                        <a:spcAft>
                          <a:spcPct val="0"/>
                        </a:spcAft>
                        <a:buClrTx/>
                        <a:buSzTx/>
                        <a:buFontTx/>
                        <a:buNone/>
                        <a:tabLst/>
                      </a:pPr>
                      <a:r>
                        <a:rPr kumimoji="0" lang="ar-SA" sz="2800" b="0" i="0" u="sng" strike="noStrike" cap="none" normalizeH="0" baseline="0" dirty="0">
                          <a:ln>
                            <a:noFill/>
                          </a:ln>
                          <a:solidFill>
                            <a:schemeClr val="tx1"/>
                          </a:solidFill>
                          <a:effectLst/>
                          <a:latin typeface="Arial" charset="0"/>
                          <a:cs typeface="Arial" pitchFamily="34" charset="0"/>
                        </a:rPr>
                        <a:t>الشعب:</a:t>
                      </a:r>
                      <a:endParaRPr kumimoji="0" lang="en-CA" sz="2800" b="0" i="0" u="none" strike="noStrike" cap="none" normalizeH="0" baseline="0" dirty="0">
                        <a:ln>
                          <a:noFill/>
                        </a:ln>
                        <a:solidFill>
                          <a:schemeClr val="tx1"/>
                        </a:solidFill>
                        <a:effectLst/>
                        <a:latin typeface="Arial" charset="0"/>
                        <a:cs typeface="Arial" pitchFamily="34" charset="0"/>
                      </a:endParaRPr>
                    </a:p>
                    <a:p>
                      <a:pPr marL="0" marR="0" lvl="0" indent="0" algn="just" defTabSz="914400" rtl="1" eaLnBrk="1" fontAlgn="base" latinLnBrk="0" hangingPunct="1">
                        <a:lnSpc>
                          <a:spcPct val="100000"/>
                        </a:lnSpc>
                        <a:spcBef>
                          <a:spcPct val="0"/>
                        </a:spcBef>
                        <a:spcAft>
                          <a:spcPct val="0"/>
                        </a:spcAft>
                        <a:buClrTx/>
                        <a:buSzTx/>
                        <a:buFontTx/>
                        <a:buNone/>
                        <a:tabLst/>
                      </a:pPr>
                      <a:r>
                        <a:rPr kumimoji="0" lang="ar-SA" sz="4300" b="0" i="0" u="none" strike="noStrike" cap="none" normalizeH="0" baseline="0" dirty="0">
                          <a:ln>
                            <a:noFill/>
                          </a:ln>
                          <a:solidFill>
                            <a:schemeClr val="tx1"/>
                          </a:solidFill>
                          <a:effectLst/>
                          <a:latin typeface="Arial" charset="0"/>
                          <a:cs typeface="Arial" pitchFamily="34" charset="0"/>
                        </a:rPr>
                        <a:t>وأيضاً نؤمن.</a:t>
                      </a:r>
                      <a:r>
                        <a:rPr kumimoji="0" lang="en-US" sz="4300" b="0" i="0" u="none" strike="noStrike" cap="none" normalizeH="0" baseline="0" dirty="0">
                          <a:ln>
                            <a:noFill/>
                          </a:ln>
                          <a:solidFill>
                            <a:schemeClr val="tx1"/>
                          </a:solidFill>
                          <a:effectLst/>
                          <a:latin typeface="Arial" charset="0"/>
                          <a:cs typeface="Arial" pitchFamily="34" charset="0"/>
                        </a:rPr>
                        <a:t> </a:t>
                      </a:r>
                    </a:p>
                  </a:txBody>
                  <a:tcPr marL="121920" marR="121920" horzOverflow="overflow">
                    <a:lnL>
                      <a:noFill/>
                    </a:lnL>
                    <a:lnR cap="flat">
                      <a:noFill/>
                    </a:lnR>
                    <a:lnT>
                      <a:noFill/>
                    </a:lnT>
                    <a:lnB cap="flat">
                      <a:noFill/>
                    </a:lnB>
                    <a:lnTlToBr>
                      <a:noFill/>
                    </a:lnTlToBr>
                    <a:lnBlToTr>
                      <a:noFill/>
                    </a:lnBlToTr>
                    <a:noFill/>
                  </a:tcPr>
                </a:tc>
                <a:extLst>
                  <a:ext uri="{0D108BD9-81ED-4DB2-BD59-A6C34878D82A}">
                    <a16:rowId xmlns:a16="http://schemas.microsoft.com/office/drawing/2014/main" val="10001"/>
                  </a:ext>
                </a:extLst>
              </a:tr>
            </a:tbl>
          </a:graphicData>
        </a:graphic>
      </p:graphicFrame>
    </p:spTree>
  </p:cSld>
  <p:clrMapOvr>
    <a:masterClrMapping/>
  </p:clrMapOvr>
</p:sld>
</file>

<file path=ppt/slides/slide8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684276" name="Group 180"/>
          <p:cNvGraphicFramePr>
            <a:graphicFrameLocks noGrp="1"/>
          </p:cNvGraphicFramePr>
          <p:nvPr>
            <p:extLst>
              <p:ext uri="{D42A27DB-BD31-4B8C-83A1-F6EECF244321}">
                <p14:modId xmlns:p14="http://schemas.microsoft.com/office/powerpoint/2010/main" val="2080446902"/>
              </p:ext>
            </p:extLst>
          </p:nvPr>
        </p:nvGraphicFramePr>
        <p:xfrm>
          <a:off x="335360" y="404664"/>
          <a:ext cx="11449271" cy="6309360"/>
        </p:xfrm>
        <a:graphic>
          <a:graphicData uri="http://schemas.openxmlformats.org/drawingml/2006/table">
            <a:tbl>
              <a:tblPr/>
              <a:tblGrid>
                <a:gridCol w="4157465">
                  <a:extLst>
                    <a:ext uri="{9D8B030D-6E8A-4147-A177-3AD203B41FA5}">
                      <a16:colId xmlns:a16="http://schemas.microsoft.com/office/drawing/2014/main" val="20000"/>
                    </a:ext>
                  </a:extLst>
                </a:gridCol>
                <a:gridCol w="4100626">
                  <a:extLst>
                    <a:ext uri="{9D8B030D-6E8A-4147-A177-3AD203B41FA5}">
                      <a16:colId xmlns:a16="http://schemas.microsoft.com/office/drawing/2014/main" val="20001"/>
                    </a:ext>
                  </a:extLst>
                </a:gridCol>
                <a:gridCol w="3191180">
                  <a:extLst>
                    <a:ext uri="{9D8B030D-6E8A-4147-A177-3AD203B41FA5}">
                      <a16:colId xmlns:a16="http://schemas.microsoft.com/office/drawing/2014/main" val="20002"/>
                    </a:ext>
                  </a:extLst>
                </a:gridCol>
              </a:tblGrid>
              <a:tr h="5760640">
                <a:tc>
                  <a:txBody>
                    <a:bodyPr/>
                    <a:lstStyle/>
                    <a:p>
                      <a:pPr marL="0" marR="0" lvl="0" indent="0" algn="just" defTabSz="914400" rtl="0" eaLnBrk="1" fontAlgn="base" latinLnBrk="0" hangingPunct="1">
                        <a:lnSpc>
                          <a:spcPct val="100000"/>
                        </a:lnSpc>
                        <a:spcBef>
                          <a:spcPct val="0"/>
                        </a:spcBef>
                        <a:spcAft>
                          <a:spcPct val="0"/>
                        </a:spcAft>
                        <a:buClrTx/>
                        <a:buSzTx/>
                        <a:buFontTx/>
                        <a:buNone/>
                        <a:tabLst/>
                      </a:pPr>
                      <a:r>
                        <a:rPr kumimoji="0" lang="en-US" sz="2400" b="0" i="0" u="sng" strike="noStrike" cap="none" normalizeH="0" baseline="0" dirty="0" err="1">
                          <a:ln>
                            <a:noFill/>
                          </a:ln>
                          <a:solidFill>
                            <a:srgbClr val="C00000"/>
                          </a:solidFill>
                          <a:effectLst/>
                          <a:latin typeface="Coptic1" pitchFamily="2" charset="0"/>
                          <a:cs typeface="Arial" charset="0"/>
                        </a:rPr>
                        <a:t>Piou</a:t>
                      </a:r>
                      <a:r>
                        <a:rPr kumimoji="0" lang="en-US" sz="2400" b="0" i="0" u="sng" strike="noStrike" cap="none" normalizeH="0" baseline="0" dirty="0">
                          <a:ln>
                            <a:noFill/>
                          </a:ln>
                          <a:solidFill>
                            <a:srgbClr val="C00000"/>
                          </a:solidFill>
                          <a:effectLst/>
                          <a:latin typeface="Coptic1" pitchFamily="2" charset="0"/>
                          <a:cs typeface="Arial" charset="0"/>
                        </a:rPr>
                        <a:t>/b:</a:t>
                      </a:r>
                    </a:p>
                    <a:p>
                      <a:pPr marL="0" marR="0" lvl="0" indent="0" algn="just" defTabSz="914400" rtl="0" eaLnBrk="1" fontAlgn="base" latinLnBrk="0" hangingPunct="1">
                        <a:lnSpc>
                          <a:spcPct val="100000"/>
                        </a:lnSpc>
                        <a:spcBef>
                          <a:spcPct val="0"/>
                        </a:spcBef>
                        <a:spcAft>
                          <a:spcPct val="0"/>
                        </a:spcAft>
                        <a:buClrTx/>
                        <a:buSzTx/>
                        <a:buFontTx/>
                        <a:buNone/>
                        <a:tabLst/>
                      </a:pPr>
                      <a:r>
                        <a:rPr kumimoji="0" lang="en-US" sz="3000" b="0" i="0" u="none" strike="noStrike" cap="none" normalizeH="0" baseline="0" dirty="0">
                          <a:ln>
                            <a:noFill/>
                          </a:ln>
                          <a:solidFill>
                            <a:schemeClr val="tx1"/>
                          </a:solidFill>
                          <a:effectLst/>
                          <a:latin typeface="Coptic1" pitchFamily="2" charset="0"/>
                          <a:cs typeface="Arial" charset="0"/>
                        </a:rPr>
                        <a:t>Pen[</a:t>
                      </a:r>
                      <a:r>
                        <a:rPr kumimoji="0" lang="en-US" sz="3000" b="0" i="0" u="none" strike="noStrike" cap="none" normalizeH="0" baseline="0" dirty="0" err="1">
                          <a:ln>
                            <a:noFill/>
                          </a:ln>
                          <a:solidFill>
                            <a:schemeClr val="tx1"/>
                          </a:solidFill>
                          <a:effectLst/>
                          <a:latin typeface="Coptic1" pitchFamily="2" charset="0"/>
                          <a:cs typeface="Arial" charset="0"/>
                        </a:rPr>
                        <a:t>oic</a:t>
                      </a:r>
                      <a:r>
                        <a:rPr kumimoji="0" lang="en-US" sz="3000" b="0" i="0" u="none" strike="noStrike" cap="none" normalizeH="0" baseline="0" dirty="0">
                          <a:ln>
                            <a:noFill/>
                          </a:ln>
                          <a:solidFill>
                            <a:schemeClr val="tx1"/>
                          </a:solidFill>
                          <a:effectLst/>
                          <a:latin typeface="Coptic1" pitchFamily="2" charset="0"/>
                          <a:cs typeface="Arial" charset="0"/>
                        </a:rPr>
                        <a:t> </a:t>
                      </a:r>
                      <a:r>
                        <a:rPr kumimoji="0" lang="en-US" sz="3000" b="0" i="0" u="none" strike="noStrike" cap="none" normalizeH="0" baseline="0" dirty="0" err="1">
                          <a:ln>
                            <a:noFill/>
                          </a:ln>
                          <a:solidFill>
                            <a:schemeClr val="tx1"/>
                          </a:solidFill>
                          <a:effectLst/>
                          <a:latin typeface="Coptic1" pitchFamily="2" charset="0"/>
                          <a:cs typeface="Arial" charset="0"/>
                        </a:rPr>
                        <a:t>ouoh</a:t>
                      </a:r>
                      <a:r>
                        <a:rPr kumimoji="0" lang="en-US" sz="3000" b="0" i="0" u="none" strike="noStrike" cap="none" normalizeH="0" baseline="0" dirty="0">
                          <a:ln>
                            <a:noFill/>
                          </a:ln>
                          <a:solidFill>
                            <a:schemeClr val="tx1"/>
                          </a:solidFill>
                          <a:effectLst/>
                          <a:latin typeface="Coptic1" pitchFamily="2" charset="0"/>
                          <a:cs typeface="Arial" charset="0"/>
                        </a:rPr>
                        <a:t> </a:t>
                      </a:r>
                      <a:r>
                        <a:rPr kumimoji="0" lang="en-US" sz="3000" b="0" i="0" u="none" strike="noStrike" cap="none" normalizeH="0" baseline="0" dirty="0" err="1">
                          <a:ln>
                            <a:noFill/>
                          </a:ln>
                          <a:solidFill>
                            <a:schemeClr val="tx1"/>
                          </a:solidFill>
                          <a:effectLst/>
                          <a:latin typeface="Coptic1" pitchFamily="2" charset="0"/>
                          <a:cs typeface="Arial" charset="0"/>
                        </a:rPr>
                        <a:t>Pennou</a:t>
                      </a:r>
                      <a:r>
                        <a:rPr kumimoji="0" lang="en-US" sz="3000" b="0" i="0" u="none" strike="noStrike" cap="none" normalizeH="0" baseline="0" dirty="0">
                          <a:ln>
                            <a:noFill/>
                          </a:ln>
                          <a:solidFill>
                            <a:schemeClr val="tx1"/>
                          </a:solidFill>
                          <a:effectLst/>
                          <a:latin typeface="Coptic1" pitchFamily="2" charset="0"/>
                          <a:cs typeface="Arial" charset="0"/>
                        </a:rPr>
                        <a:t>] </a:t>
                      </a:r>
                      <a:r>
                        <a:rPr kumimoji="0" lang="en-US" sz="3000" b="0" i="0" u="none" strike="noStrike" cap="none" normalizeH="0" baseline="0" dirty="0" err="1">
                          <a:ln>
                            <a:noFill/>
                          </a:ln>
                          <a:solidFill>
                            <a:schemeClr val="tx1"/>
                          </a:solidFill>
                          <a:effectLst/>
                          <a:latin typeface="Coptic1" pitchFamily="2" charset="0"/>
                          <a:cs typeface="Arial" charset="0"/>
                        </a:rPr>
                        <a:t>ouoh</a:t>
                      </a:r>
                      <a:r>
                        <a:rPr kumimoji="0" lang="en-US" sz="3000" b="0" i="0" u="none" strike="noStrike" cap="none" normalizeH="0" baseline="0" dirty="0">
                          <a:ln>
                            <a:noFill/>
                          </a:ln>
                          <a:solidFill>
                            <a:schemeClr val="tx1"/>
                          </a:solidFill>
                          <a:effectLst/>
                          <a:latin typeface="Coptic1" pitchFamily="2" charset="0"/>
                          <a:cs typeface="Arial" charset="0"/>
                        </a:rPr>
                        <a:t> </a:t>
                      </a:r>
                      <a:r>
                        <a:rPr kumimoji="0" lang="en-US" sz="3000" b="0" i="0" u="none" strike="noStrike" cap="none" normalizeH="0" baseline="0" dirty="0" err="1">
                          <a:ln>
                            <a:noFill/>
                          </a:ln>
                          <a:solidFill>
                            <a:schemeClr val="tx1"/>
                          </a:solidFill>
                          <a:effectLst/>
                          <a:latin typeface="Coptic1" pitchFamily="2" charset="0"/>
                          <a:cs typeface="Arial" charset="0"/>
                        </a:rPr>
                        <a:t>Pencwt</a:t>
                      </a:r>
                      <a:r>
                        <a:rPr kumimoji="0" lang="en-US" sz="3000" b="0" i="0" u="none" strike="noStrike" cap="none" normalizeH="0" baseline="0" dirty="0">
                          <a:ln>
                            <a:noFill/>
                          </a:ln>
                          <a:solidFill>
                            <a:schemeClr val="tx1"/>
                          </a:solidFill>
                          <a:effectLst/>
                          <a:latin typeface="Coptic1" pitchFamily="2" charset="0"/>
                          <a:cs typeface="Arial" charset="0"/>
                        </a:rPr>
                        <a:t>/r I/</a:t>
                      </a:r>
                      <a:r>
                        <a:rPr kumimoji="0" lang="en-US" sz="3000" b="0" i="0" u="none" strike="noStrike" cap="none" normalizeH="0" baseline="0" dirty="0" err="1">
                          <a:ln>
                            <a:noFill/>
                          </a:ln>
                          <a:solidFill>
                            <a:schemeClr val="tx1"/>
                          </a:solidFill>
                          <a:effectLst/>
                          <a:latin typeface="Coptic1" pitchFamily="2" charset="0"/>
                          <a:cs typeface="Arial" charset="0"/>
                        </a:rPr>
                        <a:t>couc</a:t>
                      </a:r>
                      <a:r>
                        <a:rPr kumimoji="0" lang="en-US" sz="3000" b="0" i="0" u="none" strike="noStrike" cap="none" normalizeH="0" baseline="0" dirty="0">
                          <a:ln>
                            <a:noFill/>
                          </a:ln>
                          <a:solidFill>
                            <a:schemeClr val="tx1"/>
                          </a:solidFill>
                          <a:effectLst/>
                          <a:latin typeface="Coptic1" pitchFamily="2" charset="0"/>
                          <a:cs typeface="Arial" charset="0"/>
                        </a:rPr>
                        <a:t> </a:t>
                      </a:r>
                      <a:r>
                        <a:rPr kumimoji="0" lang="en-US" sz="3000" b="0" i="0" u="none" strike="noStrike" cap="none" normalizeH="0" baseline="0" dirty="0" err="1">
                          <a:ln>
                            <a:noFill/>
                          </a:ln>
                          <a:solidFill>
                            <a:schemeClr val="tx1"/>
                          </a:solidFill>
                          <a:effectLst/>
                          <a:latin typeface="Coptic1" pitchFamily="2" charset="0"/>
                          <a:cs typeface="Arial" charset="0"/>
                        </a:rPr>
                        <a:t>Pi,rictoc</a:t>
                      </a:r>
                      <a:r>
                        <a:rPr kumimoji="0" lang="en-US" sz="3000" b="0" i="0" u="none" strike="noStrike" cap="none" normalizeH="0" baseline="0" dirty="0">
                          <a:ln>
                            <a:noFill/>
                          </a:ln>
                          <a:solidFill>
                            <a:schemeClr val="tx1"/>
                          </a:solidFill>
                          <a:effectLst/>
                          <a:latin typeface="Coptic1" pitchFamily="2" charset="0"/>
                          <a:cs typeface="Arial" charset="0"/>
                        </a:rPr>
                        <a:t>.  Eu] </a:t>
                      </a:r>
                      <a:r>
                        <a:rPr kumimoji="0" lang="en-US" sz="3000" b="0" i="0" u="none" strike="noStrike" cap="none" normalizeH="0" baseline="0" dirty="0" err="1">
                          <a:ln>
                            <a:noFill/>
                          </a:ln>
                          <a:solidFill>
                            <a:schemeClr val="tx1"/>
                          </a:solidFill>
                          <a:effectLst/>
                          <a:latin typeface="Coptic1" pitchFamily="2" charset="0"/>
                          <a:cs typeface="Arial" charset="0"/>
                        </a:rPr>
                        <a:t>m~mof</a:t>
                      </a:r>
                      <a:r>
                        <a:rPr kumimoji="0" lang="en-US" sz="3000" b="0" i="0" u="none" strike="noStrike" cap="none" normalizeH="0" baseline="0" dirty="0">
                          <a:ln>
                            <a:noFill/>
                          </a:ln>
                          <a:solidFill>
                            <a:schemeClr val="tx1"/>
                          </a:solidFill>
                          <a:effectLst/>
                          <a:latin typeface="Coptic1" pitchFamily="2" charset="0"/>
                          <a:cs typeface="Arial" charset="0"/>
                        </a:rPr>
                        <a:t> </a:t>
                      </a:r>
                      <a:r>
                        <a:rPr kumimoji="0" lang="en-US" sz="3000" b="0" i="0" u="none" strike="noStrike" cap="none" normalizeH="0" baseline="0" dirty="0" err="1">
                          <a:ln>
                            <a:noFill/>
                          </a:ln>
                          <a:solidFill>
                            <a:schemeClr val="tx1"/>
                          </a:solidFill>
                          <a:effectLst/>
                          <a:latin typeface="Coptic1" pitchFamily="2" charset="0"/>
                          <a:cs typeface="Arial" charset="0"/>
                        </a:rPr>
                        <a:t>e~p</a:t>
                      </a:r>
                      <a:r>
                        <a:rPr kumimoji="0" lang="en-US" sz="3000" b="0" i="0" u="none" strike="noStrike" cap="none" normalizeH="0" baseline="0" dirty="0">
                          <a:ln>
                            <a:noFill/>
                          </a:ln>
                          <a:solidFill>
                            <a:schemeClr val="tx1"/>
                          </a:solidFill>
                          <a:effectLst/>
                          <a:latin typeface="Coptic1" pitchFamily="2" charset="0"/>
                          <a:cs typeface="Arial" charset="0"/>
                        </a:rPr>
                        <a:t>~,w </a:t>
                      </a:r>
                      <a:r>
                        <a:rPr kumimoji="0" lang="en-US" sz="3000" b="0" i="0" u="none" strike="noStrike" cap="none" normalizeH="0" baseline="0" dirty="0" err="1">
                          <a:ln>
                            <a:noFill/>
                          </a:ln>
                          <a:solidFill>
                            <a:schemeClr val="tx1"/>
                          </a:solidFill>
                          <a:effectLst/>
                          <a:latin typeface="Coptic1" pitchFamily="2" charset="0"/>
                          <a:cs typeface="Arial" charset="0"/>
                        </a:rPr>
                        <a:t>e~bol</a:t>
                      </a:r>
                      <a:r>
                        <a:rPr kumimoji="0" lang="en-US" sz="3000" b="0" i="0" u="none" strike="noStrike" cap="none" normalizeH="0" baseline="0" dirty="0">
                          <a:ln>
                            <a:noFill/>
                          </a:ln>
                          <a:solidFill>
                            <a:schemeClr val="tx1"/>
                          </a:solidFill>
                          <a:effectLst/>
                          <a:latin typeface="Coptic1" pitchFamily="2" charset="0"/>
                          <a:cs typeface="Arial" charset="0"/>
                        </a:rPr>
                        <a:t> </a:t>
                      </a:r>
                      <a:r>
                        <a:rPr kumimoji="0" lang="en-US" sz="3000" b="0" i="0" u="none" strike="noStrike" cap="none" normalizeH="0" baseline="0" dirty="0" err="1">
                          <a:ln>
                            <a:noFill/>
                          </a:ln>
                          <a:solidFill>
                            <a:schemeClr val="tx1"/>
                          </a:solidFill>
                          <a:effectLst/>
                          <a:latin typeface="Coptic1" pitchFamily="2" charset="0"/>
                          <a:cs typeface="Arial" charset="0"/>
                        </a:rPr>
                        <a:t>n~te</a:t>
                      </a:r>
                      <a:r>
                        <a:rPr kumimoji="0" lang="en-US" sz="3000" b="0" i="0" u="none" strike="noStrike" cap="none" normalizeH="0" baseline="0" dirty="0">
                          <a:ln>
                            <a:noFill/>
                          </a:ln>
                          <a:solidFill>
                            <a:schemeClr val="tx1"/>
                          </a:solidFill>
                          <a:effectLst/>
                          <a:latin typeface="Coptic1" pitchFamily="2" charset="0"/>
                          <a:cs typeface="Arial" charset="0"/>
                        </a:rPr>
                        <a:t> </a:t>
                      </a:r>
                      <a:r>
                        <a:rPr kumimoji="0" lang="en-US" sz="3000" b="0" i="0" u="none" strike="noStrike" cap="none" normalizeH="0" baseline="0" dirty="0" err="1">
                          <a:ln>
                            <a:noFill/>
                          </a:ln>
                          <a:solidFill>
                            <a:schemeClr val="tx1"/>
                          </a:solidFill>
                          <a:effectLst/>
                          <a:latin typeface="Coptic1" pitchFamily="2" charset="0"/>
                          <a:cs typeface="Arial" charset="0"/>
                        </a:rPr>
                        <a:t>ninobi</a:t>
                      </a:r>
                      <a:r>
                        <a:rPr kumimoji="0" lang="en-US" sz="3000" b="0" i="0" u="none" strike="noStrike" cap="none" normalizeH="0" baseline="0" dirty="0">
                          <a:ln>
                            <a:noFill/>
                          </a:ln>
                          <a:solidFill>
                            <a:schemeClr val="tx1"/>
                          </a:solidFill>
                          <a:effectLst/>
                          <a:latin typeface="Coptic1" pitchFamily="2" charset="0"/>
                          <a:cs typeface="Arial" charset="0"/>
                        </a:rPr>
                        <a:t>: </a:t>
                      </a:r>
                      <a:r>
                        <a:rPr kumimoji="0" lang="en-US" sz="3000" b="0" i="0" u="none" strike="noStrike" cap="none" normalizeH="0" baseline="0" dirty="0" err="1">
                          <a:ln>
                            <a:noFill/>
                          </a:ln>
                          <a:solidFill>
                            <a:schemeClr val="tx1"/>
                          </a:solidFill>
                          <a:effectLst/>
                          <a:latin typeface="Coptic1" pitchFamily="2" charset="0"/>
                          <a:cs typeface="Arial" charset="0"/>
                        </a:rPr>
                        <a:t>nem</a:t>
                      </a:r>
                      <a:r>
                        <a:rPr kumimoji="0" lang="en-US" sz="3000" b="0" i="0" u="none" strike="noStrike" cap="none" normalizeH="0" baseline="0" dirty="0">
                          <a:ln>
                            <a:noFill/>
                          </a:ln>
                          <a:solidFill>
                            <a:schemeClr val="tx1"/>
                          </a:solidFill>
                          <a:effectLst/>
                          <a:latin typeface="Coptic1" pitchFamily="2" charset="0"/>
                          <a:cs typeface="Arial" charset="0"/>
                        </a:rPr>
                        <a:t> </a:t>
                      </a:r>
                      <a:r>
                        <a:rPr kumimoji="0" lang="en-US" sz="3000" b="0" i="0" u="none" strike="noStrike" cap="none" normalizeH="0" baseline="0" dirty="0" err="1">
                          <a:ln>
                            <a:noFill/>
                          </a:ln>
                          <a:solidFill>
                            <a:schemeClr val="tx1"/>
                          </a:solidFill>
                          <a:effectLst/>
                          <a:latin typeface="Coptic1" pitchFamily="2" charset="0"/>
                          <a:cs typeface="Arial" charset="0"/>
                        </a:rPr>
                        <a:t>ouwnq</a:t>
                      </a:r>
                      <a:r>
                        <a:rPr kumimoji="0" lang="en-US" sz="3000" b="0" i="0" u="none" strike="noStrike" cap="none" normalizeH="0" baseline="0" dirty="0">
                          <a:ln>
                            <a:noFill/>
                          </a:ln>
                          <a:solidFill>
                            <a:schemeClr val="tx1"/>
                          </a:solidFill>
                          <a:effectLst/>
                          <a:latin typeface="Coptic1" pitchFamily="2" charset="0"/>
                          <a:cs typeface="Arial" charset="0"/>
                        </a:rPr>
                        <a:t> </a:t>
                      </a:r>
                      <a:r>
                        <a:rPr kumimoji="0" lang="en-US" sz="3000" b="0" i="0" u="none" strike="noStrike" cap="none" normalizeH="0" baseline="0" dirty="0" err="1">
                          <a:ln>
                            <a:noFill/>
                          </a:ln>
                          <a:solidFill>
                            <a:schemeClr val="tx1"/>
                          </a:solidFill>
                          <a:effectLst/>
                          <a:latin typeface="Coptic1" pitchFamily="2" charset="0"/>
                          <a:cs typeface="Arial" charset="0"/>
                        </a:rPr>
                        <a:t>n~e~neh</a:t>
                      </a:r>
                      <a:r>
                        <a:rPr kumimoji="0" lang="en-US" sz="3000" b="0" i="0" u="none" strike="noStrike" cap="none" normalizeH="0" baseline="0" dirty="0">
                          <a:ln>
                            <a:noFill/>
                          </a:ln>
                          <a:solidFill>
                            <a:schemeClr val="tx1"/>
                          </a:solidFill>
                          <a:effectLst/>
                          <a:latin typeface="Coptic1" pitchFamily="2" charset="0"/>
                          <a:cs typeface="Arial" charset="0"/>
                        </a:rPr>
                        <a:t> </a:t>
                      </a:r>
                      <a:r>
                        <a:rPr kumimoji="0" lang="en-US" sz="3000" b="0" i="0" u="none" strike="noStrike" cap="none" normalizeH="0" baseline="0" dirty="0" err="1">
                          <a:ln>
                            <a:noFill/>
                          </a:ln>
                          <a:solidFill>
                            <a:schemeClr val="tx1"/>
                          </a:solidFill>
                          <a:effectLst/>
                          <a:latin typeface="Coptic1" pitchFamily="2" charset="0"/>
                          <a:cs typeface="Arial" charset="0"/>
                        </a:rPr>
                        <a:t>n~n</a:t>
                      </a:r>
                      <a:r>
                        <a:rPr kumimoji="0" lang="en-US" sz="3000" b="0" i="0" u="none" strike="noStrike" cap="none" normalizeH="0" baseline="0" dirty="0">
                          <a:ln>
                            <a:noFill/>
                          </a:ln>
                          <a:solidFill>
                            <a:schemeClr val="tx1"/>
                          </a:solidFill>
                          <a:effectLst/>
                          <a:latin typeface="Coptic1" pitchFamily="2" charset="0"/>
                          <a:cs typeface="Arial" charset="0"/>
                        </a:rPr>
                        <a:t>/</a:t>
                      </a:r>
                      <a:r>
                        <a:rPr kumimoji="0" lang="en-US" sz="3000" b="0" i="0" u="none" strike="noStrike" cap="none" normalizeH="0" baseline="0" dirty="0" err="1">
                          <a:ln>
                            <a:noFill/>
                          </a:ln>
                          <a:solidFill>
                            <a:schemeClr val="tx1"/>
                          </a:solidFill>
                          <a:effectLst/>
                          <a:latin typeface="Coptic1" pitchFamily="2" charset="0"/>
                          <a:cs typeface="Arial" charset="0"/>
                        </a:rPr>
                        <a:t>eyna</a:t>
                      </a:r>
                      <a:r>
                        <a:rPr kumimoji="0" lang="en-US" sz="3000" b="0" i="0" u="none" strike="noStrike" cap="none" normalizeH="0" baseline="0" dirty="0">
                          <a:ln>
                            <a:noFill/>
                          </a:ln>
                          <a:solidFill>
                            <a:schemeClr val="tx1"/>
                          </a:solidFill>
                          <a:effectLst/>
                          <a:latin typeface="Coptic1" pitchFamily="2" charset="0"/>
                          <a:cs typeface="Arial" charset="0"/>
                        </a:rPr>
                        <a:t>[</a:t>
                      </a:r>
                      <a:r>
                        <a:rPr kumimoji="0" lang="en-US" sz="3000" b="0" i="0" u="none" strike="noStrike" cap="none" normalizeH="0" baseline="0" dirty="0" err="1">
                          <a:ln>
                            <a:noFill/>
                          </a:ln>
                          <a:solidFill>
                            <a:schemeClr val="tx1"/>
                          </a:solidFill>
                          <a:effectLst/>
                          <a:latin typeface="Coptic1" pitchFamily="2" charset="0"/>
                          <a:cs typeface="Arial" charset="0"/>
                        </a:rPr>
                        <a:t>i</a:t>
                      </a:r>
                      <a:r>
                        <a:rPr kumimoji="0" lang="en-US" sz="3000" b="0" i="0" u="none" strike="noStrike" cap="none" normalizeH="0" baseline="0" dirty="0">
                          <a:ln>
                            <a:noFill/>
                          </a:ln>
                          <a:solidFill>
                            <a:schemeClr val="tx1"/>
                          </a:solidFill>
                          <a:effectLst/>
                          <a:latin typeface="Coptic1" pitchFamily="2" charset="0"/>
                          <a:cs typeface="Arial" charset="0"/>
                        </a:rPr>
                        <a:t> </a:t>
                      </a:r>
                      <a:r>
                        <a:rPr kumimoji="0" lang="en-US" sz="3000" b="0" i="0" u="none" strike="noStrike" cap="none" normalizeH="0" baseline="0" dirty="0" err="1">
                          <a:ln>
                            <a:noFill/>
                          </a:ln>
                          <a:solidFill>
                            <a:schemeClr val="tx1"/>
                          </a:solidFill>
                          <a:effectLst/>
                          <a:latin typeface="Coptic1" pitchFamily="2" charset="0"/>
                          <a:cs typeface="Arial" charset="0"/>
                        </a:rPr>
                        <a:t>e~bol</a:t>
                      </a:r>
                      <a:r>
                        <a:rPr kumimoji="0" lang="en-US" sz="3000" b="0" i="0" u="none" strike="noStrike" cap="none" normalizeH="0" baseline="0" dirty="0">
                          <a:ln>
                            <a:noFill/>
                          </a:ln>
                          <a:solidFill>
                            <a:schemeClr val="tx1"/>
                          </a:solidFill>
                          <a:effectLst/>
                          <a:latin typeface="Coptic1" pitchFamily="2" charset="0"/>
                          <a:cs typeface="Arial" charset="0"/>
                        </a:rPr>
                        <a:t> </a:t>
                      </a:r>
                      <a:r>
                        <a:rPr kumimoji="0" lang="en-US" sz="3000" b="0" i="0" u="none" strike="noStrike" cap="none" normalizeH="0" baseline="0" dirty="0" err="1">
                          <a:ln>
                            <a:noFill/>
                          </a:ln>
                          <a:solidFill>
                            <a:schemeClr val="tx1"/>
                          </a:solidFill>
                          <a:effectLst/>
                          <a:latin typeface="Coptic1" pitchFamily="2" charset="0"/>
                          <a:cs typeface="Arial" charset="0"/>
                        </a:rPr>
                        <a:t>n~q</a:t>
                      </a:r>
                      <a:r>
                        <a:rPr kumimoji="0" lang="en-US" sz="3000" b="0" i="0" u="none" strike="noStrike" cap="none" normalizeH="0" baseline="0" dirty="0">
                          <a:ln>
                            <a:noFill/>
                          </a:ln>
                          <a:solidFill>
                            <a:schemeClr val="tx1"/>
                          </a:solidFill>
                          <a:effectLst/>
                          <a:latin typeface="Coptic1" pitchFamily="2" charset="0"/>
                          <a:cs typeface="Arial" charset="0"/>
                        </a:rPr>
                        <a:t>/</a:t>
                      </a:r>
                      <a:r>
                        <a:rPr kumimoji="0" lang="en-US" sz="3000" b="0" i="0" u="none" strike="noStrike" cap="none" normalizeH="0" baseline="0" dirty="0" err="1">
                          <a:ln>
                            <a:noFill/>
                          </a:ln>
                          <a:solidFill>
                            <a:schemeClr val="tx1"/>
                          </a:solidFill>
                          <a:effectLst/>
                          <a:latin typeface="Coptic1" pitchFamily="2" charset="0"/>
                          <a:cs typeface="Arial" charset="0"/>
                        </a:rPr>
                        <a:t>tf</a:t>
                      </a:r>
                      <a:r>
                        <a:rPr kumimoji="0" lang="en-US" sz="3000" b="0" i="0" u="none" strike="noStrike" cap="none" normalizeH="0" baseline="0" dirty="0">
                          <a:ln>
                            <a:noFill/>
                          </a:ln>
                          <a:solidFill>
                            <a:schemeClr val="tx1"/>
                          </a:solidFill>
                          <a:effectLst/>
                          <a:latin typeface="Coptic1" pitchFamily="2" charset="0"/>
                          <a:cs typeface="Arial" charset="0"/>
                        </a:rPr>
                        <a:t>.</a:t>
                      </a:r>
                    </a:p>
                    <a:p>
                      <a:pPr marL="0" marR="0" lvl="0" indent="0" algn="just" defTabSz="914400" rtl="0" eaLnBrk="1" fontAlgn="base" latinLnBrk="0" hangingPunct="1">
                        <a:lnSpc>
                          <a:spcPct val="100000"/>
                        </a:lnSpc>
                        <a:spcBef>
                          <a:spcPct val="20000"/>
                        </a:spcBef>
                        <a:spcAft>
                          <a:spcPct val="0"/>
                        </a:spcAft>
                        <a:buClrTx/>
                        <a:buSzTx/>
                        <a:buFontTx/>
                        <a:buNone/>
                        <a:tabLst/>
                        <a:defRPr/>
                      </a:pPr>
                      <a:r>
                        <a:rPr kumimoji="0" lang="fr-FR" sz="2400" b="0" i="0" u="sng" strike="noStrike" cap="none" normalizeH="0" baseline="0" dirty="0" err="1">
                          <a:ln>
                            <a:noFill/>
                          </a:ln>
                          <a:solidFill>
                            <a:srgbClr val="C00000"/>
                          </a:solidFill>
                          <a:effectLst/>
                          <a:latin typeface="Coptic1" pitchFamily="2" charset="0"/>
                          <a:cs typeface="Arial" charset="0"/>
                        </a:rPr>
                        <a:t>Pilaoc</a:t>
                      </a:r>
                      <a:r>
                        <a:rPr kumimoji="0" lang="fr-FR" sz="2400" b="0" i="0" u="sng" strike="noStrike" cap="none" normalizeH="0" baseline="0" dirty="0">
                          <a:ln>
                            <a:noFill/>
                          </a:ln>
                          <a:solidFill>
                            <a:srgbClr val="C00000"/>
                          </a:solidFill>
                          <a:effectLst/>
                          <a:latin typeface="Coptic1" pitchFamily="2" charset="0"/>
                          <a:cs typeface="Arial" charset="0"/>
                        </a:rPr>
                        <a:t>:</a:t>
                      </a:r>
                    </a:p>
                    <a:p>
                      <a:pPr marL="0" marR="0" lvl="0" indent="0" algn="just" defTabSz="914400" rtl="0" eaLnBrk="1" fontAlgn="base" latinLnBrk="0" hangingPunct="1">
                        <a:lnSpc>
                          <a:spcPct val="100000"/>
                        </a:lnSpc>
                        <a:spcBef>
                          <a:spcPts val="0"/>
                        </a:spcBef>
                        <a:spcAft>
                          <a:spcPct val="0"/>
                        </a:spcAft>
                        <a:buClrTx/>
                        <a:buSzTx/>
                        <a:buFontTx/>
                        <a:buNone/>
                        <a:tabLst/>
                        <a:defRPr/>
                      </a:pPr>
                      <a:r>
                        <a:rPr kumimoji="0" lang="fr-FR" sz="3000" b="0" i="0" u="none" strike="noStrike" cap="none" normalizeH="0" baseline="0" dirty="0" err="1">
                          <a:ln>
                            <a:noFill/>
                          </a:ln>
                          <a:solidFill>
                            <a:schemeClr val="tx1"/>
                          </a:solidFill>
                          <a:effectLst/>
                          <a:latin typeface="Coptic1" pitchFamily="2" charset="0"/>
                          <a:cs typeface="Arial" charset="0"/>
                        </a:rPr>
                        <a:t>Kurie</a:t>
                      </a:r>
                      <a:r>
                        <a:rPr kumimoji="0" lang="fr-FR" sz="3000" b="0" i="0" u="none" strike="noStrike" cap="none" normalizeH="0" baseline="0" dirty="0">
                          <a:ln>
                            <a:noFill/>
                          </a:ln>
                          <a:solidFill>
                            <a:schemeClr val="tx1"/>
                          </a:solidFill>
                          <a:effectLst/>
                          <a:latin typeface="Coptic1" pitchFamily="2" charset="0"/>
                          <a:cs typeface="Arial" charset="0"/>
                        </a:rPr>
                        <a:t> </a:t>
                      </a:r>
                      <a:r>
                        <a:rPr kumimoji="0" lang="fr-FR" sz="3000" b="0" i="0" u="none" strike="noStrike" cap="none" normalizeH="0" baseline="0" dirty="0" err="1">
                          <a:ln>
                            <a:noFill/>
                          </a:ln>
                          <a:solidFill>
                            <a:schemeClr val="tx1"/>
                          </a:solidFill>
                          <a:effectLst/>
                          <a:latin typeface="Coptic1" pitchFamily="2" charset="0"/>
                          <a:cs typeface="Arial" charset="0"/>
                        </a:rPr>
                        <a:t>e~le</a:t>
                      </a:r>
                      <a:r>
                        <a:rPr kumimoji="0" lang="fr-FR" sz="3000" b="0" i="0" u="none" strike="noStrike" cap="none" normalizeH="0" baseline="0" dirty="0">
                          <a:ln>
                            <a:noFill/>
                          </a:ln>
                          <a:solidFill>
                            <a:schemeClr val="tx1"/>
                          </a:solidFill>
                          <a:effectLst/>
                          <a:latin typeface="Coptic1" pitchFamily="2" charset="0"/>
                          <a:cs typeface="Arial" charset="0"/>
                        </a:rPr>
                        <a:t>/~con.</a:t>
                      </a:r>
                    </a:p>
                    <a:p>
                      <a:pPr marL="0" marR="0" lvl="0" indent="0" algn="just" defTabSz="914400" rtl="0" eaLnBrk="1" fontAlgn="base" latinLnBrk="0" hangingPunct="1">
                        <a:lnSpc>
                          <a:spcPct val="100000"/>
                        </a:lnSpc>
                        <a:spcBef>
                          <a:spcPts val="0"/>
                        </a:spcBef>
                        <a:spcAft>
                          <a:spcPct val="0"/>
                        </a:spcAft>
                        <a:buClrTx/>
                        <a:buSzTx/>
                        <a:buFontTx/>
                        <a:buNone/>
                        <a:tabLst/>
                        <a:defRPr/>
                      </a:pPr>
                      <a:r>
                        <a:rPr kumimoji="0" lang="fr-FR" sz="3000" b="0" i="0" u="none" strike="noStrike" cap="none" normalizeH="0" baseline="0" dirty="0" err="1">
                          <a:ln>
                            <a:noFill/>
                          </a:ln>
                          <a:solidFill>
                            <a:schemeClr val="tx1"/>
                          </a:solidFill>
                          <a:effectLst/>
                          <a:latin typeface="Coptic1" pitchFamily="2" charset="0"/>
                          <a:cs typeface="Arial" charset="0"/>
                        </a:rPr>
                        <a:t>Kurie</a:t>
                      </a:r>
                      <a:r>
                        <a:rPr kumimoji="0" lang="fr-FR" sz="3000" b="0" i="0" u="none" strike="noStrike" cap="none" normalizeH="0" baseline="0" dirty="0">
                          <a:ln>
                            <a:noFill/>
                          </a:ln>
                          <a:solidFill>
                            <a:schemeClr val="tx1"/>
                          </a:solidFill>
                          <a:effectLst/>
                          <a:latin typeface="Coptic1" pitchFamily="2" charset="0"/>
                          <a:cs typeface="Arial" charset="0"/>
                        </a:rPr>
                        <a:t> </a:t>
                      </a:r>
                      <a:r>
                        <a:rPr kumimoji="0" lang="fr-FR" sz="3000" b="0" i="0" u="none" strike="noStrike" cap="none" normalizeH="0" baseline="0" dirty="0" err="1">
                          <a:ln>
                            <a:noFill/>
                          </a:ln>
                          <a:solidFill>
                            <a:schemeClr val="tx1"/>
                          </a:solidFill>
                          <a:effectLst/>
                          <a:latin typeface="Coptic1" pitchFamily="2" charset="0"/>
                          <a:cs typeface="Arial" charset="0"/>
                        </a:rPr>
                        <a:t>e~le</a:t>
                      </a:r>
                      <a:r>
                        <a:rPr kumimoji="0" lang="fr-FR" sz="3000" b="0" i="0" u="none" strike="noStrike" cap="none" normalizeH="0" baseline="0" dirty="0">
                          <a:ln>
                            <a:noFill/>
                          </a:ln>
                          <a:solidFill>
                            <a:schemeClr val="tx1"/>
                          </a:solidFill>
                          <a:effectLst/>
                          <a:latin typeface="Coptic1" pitchFamily="2" charset="0"/>
                          <a:cs typeface="Arial" charset="0"/>
                        </a:rPr>
                        <a:t>/~con.</a:t>
                      </a:r>
                    </a:p>
                    <a:p>
                      <a:pPr marL="0" marR="0" lvl="0" indent="0" algn="just" defTabSz="914400" rtl="0" eaLnBrk="1" fontAlgn="base" latinLnBrk="0" hangingPunct="1">
                        <a:lnSpc>
                          <a:spcPct val="100000"/>
                        </a:lnSpc>
                        <a:spcBef>
                          <a:spcPts val="0"/>
                        </a:spcBef>
                        <a:spcAft>
                          <a:spcPct val="0"/>
                        </a:spcAft>
                        <a:buClrTx/>
                        <a:buSzTx/>
                        <a:buFontTx/>
                        <a:buNone/>
                        <a:tabLst/>
                        <a:defRPr/>
                      </a:pPr>
                      <a:r>
                        <a:rPr kumimoji="0" lang="fr-FR" sz="3000" b="0" i="0" u="none" strike="noStrike" cap="none" normalizeH="0" baseline="0" dirty="0" err="1">
                          <a:ln>
                            <a:noFill/>
                          </a:ln>
                          <a:solidFill>
                            <a:schemeClr val="tx1"/>
                          </a:solidFill>
                          <a:effectLst/>
                          <a:latin typeface="Coptic1" pitchFamily="2" charset="0"/>
                          <a:cs typeface="Arial" charset="0"/>
                        </a:rPr>
                        <a:t>Kurie</a:t>
                      </a:r>
                      <a:r>
                        <a:rPr kumimoji="0" lang="fr-FR" sz="3000" b="0" i="0" u="none" strike="noStrike" cap="none" normalizeH="0" baseline="0" dirty="0">
                          <a:ln>
                            <a:noFill/>
                          </a:ln>
                          <a:solidFill>
                            <a:schemeClr val="tx1"/>
                          </a:solidFill>
                          <a:effectLst/>
                          <a:latin typeface="Coptic1" pitchFamily="2" charset="0"/>
                          <a:cs typeface="Arial" charset="0"/>
                        </a:rPr>
                        <a:t> </a:t>
                      </a:r>
                      <a:r>
                        <a:rPr kumimoji="0" lang="fr-FR" sz="3000" b="0" i="0" u="none" strike="noStrike" cap="none" normalizeH="0" baseline="0" dirty="0" err="1">
                          <a:ln>
                            <a:noFill/>
                          </a:ln>
                          <a:solidFill>
                            <a:schemeClr val="tx1"/>
                          </a:solidFill>
                          <a:effectLst/>
                          <a:latin typeface="Coptic1" pitchFamily="2" charset="0"/>
                          <a:cs typeface="Arial" charset="0"/>
                        </a:rPr>
                        <a:t>e~le</a:t>
                      </a:r>
                      <a:r>
                        <a:rPr kumimoji="0" lang="fr-FR" sz="3000" b="0" i="0" u="none" strike="noStrike" cap="none" normalizeH="0" baseline="0" dirty="0">
                          <a:ln>
                            <a:noFill/>
                          </a:ln>
                          <a:solidFill>
                            <a:schemeClr val="tx1"/>
                          </a:solidFill>
                          <a:effectLst/>
                          <a:latin typeface="Coptic1" pitchFamily="2" charset="0"/>
                          <a:cs typeface="Arial" charset="0"/>
                        </a:rPr>
                        <a:t>/~con.</a:t>
                      </a:r>
                    </a:p>
                  </a:txBody>
                  <a:tcPr marL="121920" marR="121920" horzOverflow="overflow">
                    <a:lnL>
                      <a:noFill/>
                    </a:lnL>
                    <a:lnR>
                      <a:noFill/>
                    </a:lnR>
                    <a:lnT cap="flat">
                      <a:noFill/>
                    </a:lnT>
                    <a:lnB cap="flat">
                      <a:noFill/>
                    </a:lnB>
                    <a:lnTlToBr>
                      <a:noFill/>
                    </a:lnTlToBr>
                    <a:lnBlToTr>
                      <a:noFill/>
                    </a:lnBlToTr>
                    <a:noFill/>
                  </a:tcPr>
                </a:tc>
                <a:tc>
                  <a:txBody>
                    <a:bodyPr/>
                    <a:lstStyle/>
                    <a:p>
                      <a:pPr marL="0" marR="0" lvl="0" indent="0" algn="just" defTabSz="914400" rtl="0" eaLnBrk="1" fontAlgn="base" latinLnBrk="0" hangingPunct="1">
                        <a:lnSpc>
                          <a:spcPct val="100000"/>
                        </a:lnSpc>
                        <a:spcBef>
                          <a:spcPct val="0"/>
                        </a:spcBef>
                        <a:spcAft>
                          <a:spcPct val="0"/>
                        </a:spcAft>
                        <a:buClrTx/>
                        <a:buSzTx/>
                        <a:buFontTx/>
                        <a:buNone/>
                        <a:tabLst/>
                      </a:pPr>
                      <a:r>
                        <a:rPr kumimoji="0" lang="fr-CA" sz="2400" b="0" i="0" u="sng" strike="noStrike" cap="none" normalizeH="0" baseline="0" dirty="0">
                          <a:ln>
                            <a:noFill/>
                          </a:ln>
                          <a:solidFill>
                            <a:srgbClr val="C00000"/>
                          </a:solidFill>
                          <a:effectLst/>
                          <a:latin typeface="Arial" charset="0"/>
                          <a:cs typeface="Times New Roman" pitchFamily="18" charset="0"/>
                        </a:rPr>
                        <a:t>Prêtre:</a:t>
                      </a:r>
                    </a:p>
                    <a:p>
                      <a:pPr marL="0" marR="0" lvl="0" indent="0" algn="just" defTabSz="914400" rtl="0" eaLnBrk="1" fontAlgn="base" latinLnBrk="0" hangingPunct="1">
                        <a:lnSpc>
                          <a:spcPct val="100000"/>
                        </a:lnSpc>
                        <a:spcBef>
                          <a:spcPct val="0"/>
                        </a:spcBef>
                        <a:spcAft>
                          <a:spcPct val="0"/>
                        </a:spcAft>
                        <a:buClrTx/>
                        <a:buSzTx/>
                        <a:buFontTx/>
                        <a:buNone/>
                        <a:tabLst/>
                      </a:pPr>
                      <a:r>
                        <a:rPr lang="fr-FR" sz="3200" dirty="0">
                          <a:solidFill>
                            <a:schemeClr val="tx1"/>
                          </a:solidFill>
                        </a:rPr>
                        <a:t>Notre Seigneur, Dieu et Sauveur Jésus Christ. Il est donné en rémission des péchés et vie éternelle à ceux qui y communient. </a:t>
                      </a:r>
                      <a:endParaRPr kumimoji="0" lang="fr-CA" sz="3200" b="0" i="0" u="sng" strike="noStrike" cap="none" normalizeH="0" baseline="0" dirty="0">
                        <a:ln>
                          <a:noFill/>
                        </a:ln>
                        <a:solidFill>
                          <a:schemeClr val="tx1"/>
                        </a:solidFill>
                        <a:effectLst/>
                        <a:latin typeface="Arial" charset="0"/>
                        <a:cs typeface="Times New Roman" pitchFamily="18" charset="0"/>
                      </a:endParaRPr>
                    </a:p>
                    <a:p>
                      <a:pPr marL="0" marR="0" lvl="0" indent="0" algn="just" defTabSz="914400" rtl="0" eaLnBrk="1" fontAlgn="base" latinLnBrk="0" hangingPunct="1">
                        <a:lnSpc>
                          <a:spcPct val="100000"/>
                        </a:lnSpc>
                        <a:spcBef>
                          <a:spcPct val="0"/>
                        </a:spcBef>
                        <a:spcAft>
                          <a:spcPct val="0"/>
                        </a:spcAft>
                        <a:buClrTx/>
                        <a:buSzTx/>
                        <a:buFontTx/>
                        <a:buNone/>
                        <a:tabLst/>
                      </a:pPr>
                      <a:endParaRPr kumimoji="0" lang="fr-CA" sz="2800" b="0" i="0" u="sng" strike="noStrike" cap="none" normalizeH="0" baseline="0" dirty="0">
                        <a:ln>
                          <a:noFill/>
                        </a:ln>
                        <a:solidFill>
                          <a:schemeClr val="tx1"/>
                        </a:solidFill>
                        <a:effectLst/>
                        <a:latin typeface="Arial" charset="0"/>
                        <a:cs typeface="Times New Roman" pitchFamily="18" charset="0"/>
                      </a:endParaRPr>
                    </a:p>
                    <a:p>
                      <a:pPr marL="0" marR="0" lvl="0" indent="0" algn="just" defTabSz="914400" rtl="0" eaLnBrk="1" fontAlgn="base" latinLnBrk="0" hangingPunct="1">
                        <a:lnSpc>
                          <a:spcPct val="100000"/>
                        </a:lnSpc>
                        <a:spcBef>
                          <a:spcPct val="0"/>
                        </a:spcBef>
                        <a:spcAft>
                          <a:spcPct val="0"/>
                        </a:spcAft>
                        <a:buClrTx/>
                        <a:buSzTx/>
                        <a:buFontTx/>
                        <a:buNone/>
                        <a:tabLst/>
                      </a:pPr>
                      <a:endParaRPr kumimoji="0" lang="fr-CA" sz="2400" b="0" i="0" u="sng" strike="noStrike" cap="none" normalizeH="0" baseline="0" dirty="0">
                        <a:ln>
                          <a:noFill/>
                        </a:ln>
                        <a:solidFill>
                          <a:schemeClr val="tx1"/>
                        </a:solidFill>
                        <a:effectLst/>
                        <a:latin typeface="Arial" charset="0"/>
                        <a:cs typeface="Times New Roman" pitchFamily="18" charset="0"/>
                      </a:endParaRPr>
                    </a:p>
                    <a:p>
                      <a:pPr marL="0" marR="0" lvl="0" indent="0" algn="just" defTabSz="914400" rtl="0" eaLnBrk="1" fontAlgn="base" latinLnBrk="0" hangingPunct="1">
                        <a:lnSpc>
                          <a:spcPct val="100000"/>
                        </a:lnSpc>
                        <a:spcBef>
                          <a:spcPct val="0"/>
                        </a:spcBef>
                        <a:spcAft>
                          <a:spcPct val="0"/>
                        </a:spcAft>
                        <a:buClrTx/>
                        <a:buSzTx/>
                        <a:buFontTx/>
                        <a:buNone/>
                        <a:tabLst/>
                      </a:pPr>
                      <a:r>
                        <a:rPr kumimoji="0" lang="fr-CA" sz="2400" b="0" i="0" u="sng" strike="noStrike" cap="none" normalizeH="0" baseline="0" dirty="0">
                          <a:ln>
                            <a:noFill/>
                          </a:ln>
                          <a:solidFill>
                            <a:srgbClr val="C00000"/>
                          </a:solidFill>
                          <a:effectLst/>
                          <a:latin typeface="Arial" charset="0"/>
                          <a:cs typeface="Times New Roman" pitchFamily="18" charset="0"/>
                        </a:rPr>
                        <a:t>L’Assemblée:</a:t>
                      </a:r>
                    </a:p>
                    <a:p>
                      <a:pPr marL="0" marR="0" lvl="0" indent="0" algn="just" defTabSz="914400" rtl="0" eaLnBrk="1" fontAlgn="base" latinLnBrk="0" hangingPunct="1">
                        <a:lnSpc>
                          <a:spcPct val="100000"/>
                        </a:lnSpc>
                        <a:spcBef>
                          <a:spcPct val="0"/>
                        </a:spcBef>
                        <a:spcAft>
                          <a:spcPct val="0"/>
                        </a:spcAft>
                        <a:buClrTx/>
                        <a:buSzTx/>
                        <a:buFontTx/>
                        <a:buNone/>
                        <a:tabLst/>
                      </a:pPr>
                      <a:r>
                        <a:rPr kumimoji="0" lang="fr-FR" sz="3200" b="0" i="0" u="none" strike="noStrike" cap="none" normalizeH="0" baseline="0" dirty="0">
                          <a:ln>
                            <a:noFill/>
                          </a:ln>
                          <a:solidFill>
                            <a:schemeClr val="tx1"/>
                          </a:solidFill>
                          <a:effectLst/>
                          <a:latin typeface="Arial" charset="0"/>
                          <a:cs typeface="Arial" charset="0"/>
                        </a:rPr>
                        <a:t>Pitié Seigneur,</a:t>
                      </a:r>
                    </a:p>
                    <a:p>
                      <a:pPr marL="0" marR="0" lvl="0" indent="0" algn="just" defTabSz="914400" rtl="0" eaLnBrk="1" fontAlgn="base" latinLnBrk="0" hangingPunct="1">
                        <a:lnSpc>
                          <a:spcPct val="100000"/>
                        </a:lnSpc>
                        <a:spcBef>
                          <a:spcPct val="0"/>
                        </a:spcBef>
                        <a:spcAft>
                          <a:spcPct val="0"/>
                        </a:spcAft>
                        <a:buClrTx/>
                        <a:buSzTx/>
                        <a:buFontTx/>
                        <a:buNone/>
                        <a:tabLst/>
                      </a:pPr>
                      <a:r>
                        <a:rPr kumimoji="0" lang="fr-FR" sz="3200" b="0" i="0" u="none" strike="noStrike" cap="none" normalizeH="0" baseline="0" dirty="0">
                          <a:ln>
                            <a:noFill/>
                          </a:ln>
                          <a:solidFill>
                            <a:schemeClr val="tx1"/>
                          </a:solidFill>
                          <a:effectLst/>
                          <a:latin typeface="Arial" charset="0"/>
                          <a:cs typeface="Arial" charset="0"/>
                        </a:rPr>
                        <a:t>Pitié Seigneur,</a:t>
                      </a:r>
                    </a:p>
                    <a:p>
                      <a:pPr marL="0" marR="0" lvl="0" indent="0" algn="just" defTabSz="914400" rtl="0" eaLnBrk="1" fontAlgn="base" latinLnBrk="0" hangingPunct="1">
                        <a:lnSpc>
                          <a:spcPct val="100000"/>
                        </a:lnSpc>
                        <a:spcBef>
                          <a:spcPct val="0"/>
                        </a:spcBef>
                        <a:spcAft>
                          <a:spcPct val="0"/>
                        </a:spcAft>
                        <a:buClrTx/>
                        <a:buSzTx/>
                        <a:buFontTx/>
                        <a:buNone/>
                        <a:tabLst/>
                      </a:pPr>
                      <a:r>
                        <a:rPr kumimoji="0" lang="fr-FR" sz="3200" b="0" i="0" u="none" strike="noStrike" cap="none" normalizeH="0" baseline="0" dirty="0">
                          <a:ln>
                            <a:noFill/>
                          </a:ln>
                          <a:solidFill>
                            <a:schemeClr val="tx1"/>
                          </a:solidFill>
                          <a:effectLst/>
                          <a:latin typeface="Arial" charset="0"/>
                          <a:cs typeface="Arial" charset="0"/>
                        </a:rPr>
                        <a:t>Pitié Seigneur.</a:t>
                      </a:r>
                      <a:endParaRPr kumimoji="0" lang="en-US" sz="3200" b="0" i="0" u="none" strike="noStrike" cap="none" normalizeH="0" baseline="0" dirty="0">
                        <a:ln>
                          <a:noFill/>
                        </a:ln>
                        <a:solidFill>
                          <a:schemeClr val="tx1"/>
                        </a:solidFill>
                        <a:effectLst/>
                        <a:latin typeface="Arial" charset="0"/>
                        <a:cs typeface="Arial" charset="0"/>
                      </a:endParaRPr>
                    </a:p>
                    <a:p>
                      <a:pPr marL="0" marR="0" lvl="0" indent="0" algn="just" defTabSz="914400" rtl="0" eaLnBrk="1" fontAlgn="base" latinLnBrk="0" hangingPunct="1">
                        <a:lnSpc>
                          <a:spcPct val="100000"/>
                        </a:lnSpc>
                        <a:spcBef>
                          <a:spcPct val="0"/>
                        </a:spcBef>
                        <a:spcAft>
                          <a:spcPct val="0"/>
                        </a:spcAft>
                        <a:buClrTx/>
                        <a:buSzTx/>
                        <a:buFontTx/>
                        <a:buNone/>
                        <a:tabLst/>
                      </a:pPr>
                      <a:endParaRPr kumimoji="0" lang="en-US" sz="2000" b="0" i="0" u="none" strike="noStrike" cap="none" normalizeH="0" baseline="0" dirty="0">
                        <a:ln>
                          <a:noFill/>
                        </a:ln>
                        <a:solidFill>
                          <a:schemeClr val="tx1"/>
                        </a:solidFill>
                        <a:effectLst/>
                        <a:latin typeface="Arial" charset="0"/>
                        <a:cs typeface="Arial" charset="0"/>
                      </a:endParaRPr>
                    </a:p>
                  </a:txBody>
                  <a:tcPr marL="121920" marR="121920" horzOverflow="overflow">
                    <a:lnL>
                      <a:noFill/>
                    </a:lnL>
                    <a:lnR>
                      <a:noFill/>
                    </a:lnR>
                    <a:lnT cap="flat">
                      <a:noFill/>
                    </a:lnT>
                    <a:lnB cap="flat">
                      <a:noFill/>
                    </a:lnB>
                    <a:lnTlToBr>
                      <a:noFill/>
                    </a:lnTlToBr>
                    <a:lnBlToTr>
                      <a:noFill/>
                    </a:lnBlToTr>
                    <a:noFill/>
                  </a:tcPr>
                </a:tc>
                <a:tc>
                  <a:txBody>
                    <a:bodyPr/>
                    <a:lstStyle/>
                    <a:p>
                      <a:pPr marL="0" marR="0" lvl="0" indent="0" algn="just" defTabSz="914400" rtl="1" eaLnBrk="1" fontAlgn="base" latinLnBrk="0" hangingPunct="1">
                        <a:lnSpc>
                          <a:spcPct val="100000"/>
                        </a:lnSpc>
                        <a:spcBef>
                          <a:spcPct val="20000"/>
                        </a:spcBef>
                        <a:spcAft>
                          <a:spcPct val="0"/>
                        </a:spcAft>
                        <a:buClrTx/>
                        <a:buSzTx/>
                        <a:buFontTx/>
                        <a:buNone/>
                        <a:tabLst/>
                      </a:pPr>
                      <a:r>
                        <a:rPr kumimoji="0" lang="ar-SA" sz="2400" b="0" i="0" u="sng" strike="noStrike" cap="none" normalizeH="0" baseline="0" dirty="0">
                          <a:ln>
                            <a:noFill/>
                          </a:ln>
                          <a:solidFill>
                            <a:srgbClr val="C00000"/>
                          </a:solidFill>
                          <a:effectLst/>
                          <a:latin typeface="Arial" charset="0"/>
                          <a:cs typeface="Arial" charset="0"/>
                        </a:rPr>
                        <a:t>الكاهن:</a:t>
                      </a:r>
                      <a:endParaRPr kumimoji="0" lang="ar-EG" sz="2400" b="0" i="0" u="sng" strike="noStrike" cap="none" normalizeH="0" baseline="0" dirty="0">
                        <a:ln>
                          <a:noFill/>
                        </a:ln>
                        <a:solidFill>
                          <a:srgbClr val="C00000"/>
                        </a:solidFill>
                        <a:effectLst/>
                        <a:latin typeface="Arial" charset="0"/>
                        <a:cs typeface="Arial" charset="0"/>
                      </a:endParaRPr>
                    </a:p>
                    <a:p>
                      <a:pPr marL="0" marR="0" lvl="0" indent="0" algn="just" defTabSz="914400" rtl="1" eaLnBrk="1" fontAlgn="base" latinLnBrk="0" hangingPunct="1">
                        <a:lnSpc>
                          <a:spcPct val="100000"/>
                        </a:lnSpc>
                        <a:spcBef>
                          <a:spcPct val="0"/>
                        </a:spcBef>
                        <a:spcAft>
                          <a:spcPct val="0"/>
                        </a:spcAft>
                        <a:buClrTx/>
                        <a:buSzTx/>
                        <a:buFontTx/>
                        <a:buNone/>
                        <a:tabLst/>
                      </a:pPr>
                      <a:r>
                        <a:rPr kumimoji="0" lang="ar-SA" sz="3600" b="0" i="0" u="none" strike="noStrike" cap="none" normalizeH="0" baseline="0" dirty="0">
                          <a:ln>
                            <a:noFill/>
                          </a:ln>
                          <a:solidFill>
                            <a:schemeClr val="tx1"/>
                          </a:solidFill>
                          <a:effectLst/>
                          <a:latin typeface="Arial" charset="0"/>
                          <a:cs typeface="Arial" charset="0"/>
                        </a:rPr>
                        <a:t>ربَنا وإلهَنا ومُخلصنا يسوع المسيح، يُعطى لغفران الخطايا وحياة أبدية لمن يتناول منه.</a:t>
                      </a:r>
                      <a:endParaRPr kumimoji="0" lang="fr-FR" sz="3600" b="0" i="0" u="sng" strike="noStrike" cap="none" normalizeH="0" baseline="0" dirty="0">
                        <a:ln>
                          <a:noFill/>
                        </a:ln>
                        <a:solidFill>
                          <a:schemeClr val="tx1"/>
                        </a:solidFill>
                        <a:effectLst/>
                        <a:latin typeface="Arial" charset="0"/>
                        <a:cs typeface="Times New Roman" pitchFamily="18" charset="0"/>
                      </a:endParaRPr>
                    </a:p>
                    <a:p>
                      <a:pPr marL="0" marR="0" lvl="0" indent="0" algn="just" defTabSz="914400" rtl="1" eaLnBrk="1" fontAlgn="base" latinLnBrk="0" hangingPunct="1">
                        <a:lnSpc>
                          <a:spcPct val="100000"/>
                        </a:lnSpc>
                        <a:spcBef>
                          <a:spcPts val="0"/>
                        </a:spcBef>
                        <a:spcAft>
                          <a:spcPct val="0"/>
                        </a:spcAft>
                        <a:buClrTx/>
                        <a:buSzTx/>
                        <a:buFontTx/>
                        <a:buNone/>
                        <a:tabLst/>
                      </a:pPr>
                      <a:endParaRPr kumimoji="0" lang="fr-FR" sz="2400" b="0" i="0" u="sng" strike="noStrike" cap="none" normalizeH="0" baseline="0" dirty="0">
                        <a:ln>
                          <a:noFill/>
                        </a:ln>
                        <a:solidFill>
                          <a:schemeClr val="tx1"/>
                        </a:solidFill>
                        <a:effectLst/>
                        <a:latin typeface="Arial" charset="0"/>
                        <a:cs typeface="Times New Roman" pitchFamily="18" charset="0"/>
                      </a:endParaRPr>
                    </a:p>
                    <a:p>
                      <a:pPr marL="0" marR="0" lvl="0" indent="0" algn="just" defTabSz="914400" rtl="1" eaLnBrk="1" fontAlgn="base" latinLnBrk="0" hangingPunct="1">
                        <a:lnSpc>
                          <a:spcPct val="100000"/>
                        </a:lnSpc>
                        <a:spcBef>
                          <a:spcPts val="0"/>
                        </a:spcBef>
                        <a:spcAft>
                          <a:spcPct val="0"/>
                        </a:spcAft>
                        <a:buClrTx/>
                        <a:buSzTx/>
                        <a:buFontTx/>
                        <a:buNone/>
                        <a:tabLst/>
                      </a:pPr>
                      <a:endParaRPr kumimoji="0" lang="fr-FR" sz="2400" b="0" i="0" u="sng" strike="noStrike" cap="none" normalizeH="0" baseline="0" dirty="0">
                        <a:ln>
                          <a:noFill/>
                        </a:ln>
                        <a:solidFill>
                          <a:schemeClr val="tx1"/>
                        </a:solidFill>
                        <a:effectLst/>
                        <a:latin typeface="Arial" charset="0"/>
                        <a:cs typeface="Times New Roman" pitchFamily="18" charset="0"/>
                      </a:endParaRPr>
                    </a:p>
                    <a:p>
                      <a:pPr marL="0" marR="0" lvl="0" indent="0" algn="just" defTabSz="914400" rtl="1" eaLnBrk="1" fontAlgn="base" latinLnBrk="0" hangingPunct="1">
                        <a:lnSpc>
                          <a:spcPct val="100000"/>
                        </a:lnSpc>
                        <a:spcBef>
                          <a:spcPts val="0"/>
                        </a:spcBef>
                        <a:spcAft>
                          <a:spcPct val="0"/>
                        </a:spcAft>
                        <a:buClrTx/>
                        <a:buSzTx/>
                        <a:buFontTx/>
                        <a:buNone/>
                        <a:tabLst/>
                      </a:pPr>
                      <a:r>
                        <a:rPr kumimoji="0" lang="ar-SA" sz="2400" b="0" i="0" u="sng" strike="noStrike" cap="none" normalizeH="0" baseline="0" dirty="0">
                          <a:ln>
                            <a:noFill/>
                          </a:ln>
                          <a:solidFill>
                            <a:srgbClr val="C00000"/>
                          </a:solidFill>
                          <a:effectLst/>
                          <a:latin typeface="Arial" charset="0"/>
                          <a:cs typeface="Times New Roman" pitchFamily="18" charset="0"/>
                        </a:rPr>
                        <a:t>الشعب:</a:t>
                      </a:r>
                    </a:p>
                    <a:p>
                      <a:pPr marL="0" marR="0" lvl="0" indent="0" algn="just" defTabSz="914400" rtl="1" eaLnBrk="1" fontAlgn="base" latinLnBrk="0" hangingPunct="1">
                        <a:lnSpc>
                          <a:spcPct val="100000"/>
                        </a:lnSpc>
                        <a:spcBef>
                          <a:spcPts val="0"/>
                        </a:spcBef>
                        <a:spcAft>
                          <a:spcPct val="0"/>
                        </a:spcAft>
                        <a:buClrTx/>
                        <a:buSzTx/>
                        <a:buFontTx/>
                        <a:buNone/>
                        <a:tabLst/>
                      </a:pPr>
                      <a:r>
                        <a:rPr kumimoji="0" lang="ar-SA" sz="3200" b="0" i="0" u="none" strike="noStrike" cap="none" normalizeH="0" baseline="0" dirty="0">
                          <a:ln>
                            <a:noFill/>
                          </a:ln>
                          <a:solidFill>
                            <a:schemeClr val="tx1"/>
                          </a:solidFill>
                          <a:effectLst/>
                          <a:latin typeface="Arial" charset="0"/>
                          <a:cs typeface="Arial" charset="0"/>
                        </a:rPr>
                        <a:t>يا ربُ ارحم،</a:t>
                      </a:r>
                      <a:r>
                        <a:rPr kumimoji="0" lang="ar-EG" sz="3200" b="0" i="0" u="none" strike="noStrike" cap="none" normalizeH="0" baseline="0" dirty="0">
                          <a:ln>
                            <a:noFill/>
                          </a:ln>
                          <a:solidFill>
                            <a:schemeClr val="tx1"/>
                          </a:solidFill>
                          <a:effectLst/>
                          <a:latin typeface="Arial" charset="0"/>
                          <a:cs typeface="Arial" pitchFamily="34" charset="0"/>
                        </a:rPr>
                        <a:t>  </a:t>
                      </a:r>
                      <a:endParaRPr kumimoji="0" lang="fr-FR" sz="3200" b="0" i="0" u="none" strike="noStrike" cap="none" normalizeH="0" baseline="0" dirty="0">
                        <a:ln>
                          <a:noFill/>
                        </a:ln>
                        <a:solidFill>
                          <a:schemeClr val="tx1"/>
                        </a:solidFill>
                        <a:effectLst/>
                        <a:latin typeface="Arial" charset="0"/>
                        <a:cs typeface="Arial" pitchFamily="34" charset="0"/>
                      </a:endParaRPr>
                    </a:p>
                    <a:p>
                      <a:pPr marL="0" marR="0" lvl="0" indent="0" algn="just" defTabSz="914400" rtl="1" eaLnBrk="1" fontAlgn="base" latinLnBrk="0" hangingPunct="1">
                        <a:lnSpc>
                          <a:spcPct val="100000"/>
                        </a:lnSpc>
                        <a:spcBef>
                          <a:spcPts val="0"/>
                        </a:spcBef>
                        <a:spcAft>
                          <a:spcPct val="0"/>
                        </a:spcAft>
                        <a:buClrTx/>
                        <a:buSzTx/>
                        <a:buFontTx/>
                        <a:buNone/>
                        <a:tabLst/>
                      </a:pPr>
                      <a:r>
                        <a:rPr kumimoji="0" lang="ar-SA" sz="3200" b="0" i="0" u="none" strike="noStrike" cap="none" normalizeH="0" baseline="0" dirty="0">
                          <a:ln>
                            <a:noFill/>
                          </a:ln>
                          <a:solidFill>
                            <a:schemeClr val="tx1"/>
                          </a:solidFill>
                          <a:effectLst/>
                          <a:latin typeface="Arial" charset="0"/>
                          <a:cs typeface="Arial" charset="0"/>
                        </a:rPr>
                        <a:t>يا ربُ ارحم،</a:t>
                      </a:r>
                      <a:r>
                        <a:rPr kumimoji="0" lang="ar-EG" sz="3200" b="0" i="0" u="none" strike="noStrike" cap="none" normalizeH="0" baseline="0" dirty="0">
                          <a:ln>
                            <a:noFill/>
                          </a:ln>
                          <a:solidFill>
                            <a:schemeClr val="tx1"/>
                          </a:solidFill>
                          <a:effectLst/>
                          <a:latin typeface="Arial" charset="0"/>
                          <a:cs typeface="Arial" charset="0"/>
                        </a:rPr>
                        <a:t> </a:t>
                      </a:r>
                      <a:endParaRPr kumimoji="0" lang="fr-FR" sz="3200" b="0" i="0" u="none" strike="noStrike" cap="none" normalizeH="0" baseline="0" dirty="0">
                        <a:ln>
                          <a:noFill/>
                        </a:ln>
                        <a:solidFill>
                          <a:schemeClr val="tx1"/>
                        </a:solidFill>
                        <a:effectLst/>
                        <a:latin typeface="Arial" charset="0"/>
                        <a:cs typeface="Arial" charset="0"/>
                      </a:endParaRPr>
                    </a:p>
                    <a:p>
                      <a:pPr marL="0" marR="0" lvl="0" indent="0" algn="just" defTabSz="914400" rtl="1" eaLnBrk="1" fontAlgn="base" latinLnBrk="0" hangingPunct="1">
                        <a:lnSpc>
                          <a:spcPct val="100000"/>
                        </a:lnSpc>
                        <a:spcBef>
                          <a:spcPts val="0"/>
                        </a:spcBef>
                        <a:spcAft>
                          <a:spcPct val="0"/>
                        </a:spcAft>
                        <a:buClrTx/>
                        <a:buSzTx/>
                        <a:buFontTx/>
                        <a:buNone/>
                        <a:tabLst/>
                      </a:pPr>
                      <a:r>
                        <a:rPr kumimoji="0" lang="ar-EG" sz="3200" b="0" i="0" u="none" strike="noStrike" cap="none" normalizeH="0" baseline="0" dirty="0">
                          <a:ln>
                            <a:noFill/>
                          </a:ln>
                          <a:solidFill>
                            <a:schemeClr val="tx1"/>
                          </a:solidFill>
                          <a:effectLst/>
                          <a:latin typeface="Arial" charset="0"/>
                          <a:cs typeface="Arial" charset="0"/>
                        </a:rPr>
                        <a:t> </a:t>
                      </a:r>
                      <a:r>
                        <a:rPr kumimoji="0" lang="ar-SA" sz="3200" b="0" i="0" u="none" strike="noStrike" cap="none" normalizeH="0" baseline="0" dirty="0">
                          <a:ln>
                            <a:noFill/>
                          </a:ln>
                          <a:solidFill>
                            <a:schemeClr val="tx1"/>
                          </a:solidFill>
                          <a:effectLst/>
                          <a:latin typeface="Arial" charset="0"/>
                          <a:cs typeface="Arial" charset="0"/>
                        </a:rPr>
                        <a:t>يا ربُ ارحم.</a:t>
                      </a:r>
                      <a:endParaRPr kumimoji="0" lang="en-US" sz="3200" b="0" i="0" u="none" strike="noStrike" cap="none" normalizeH="0" baseline="0" dirty="0">
                        <a:ln>
                          <a:noFill/>
                        </a:ln>
                        <a:solidFill>
                          <a:schemeClr val="tx1"/>
                        </a:solidFill>
                        <a:effectLst/>
                        <a:latin typeface="Arial" charset="0"/>
                        <a:cs typeface="Arial" charset="0"/>
                      </a:endParaRPr>
                    </a:p>
                  </a:txBody>
                  <a:tcPr marL="121920" marR="121920" horzOverflow="overflow">
                    <a:lnL>
                      <a:noFill/>
                    </a:lnL>
                    <a:lnR cap="flat">
                      <a:noFill/>
                    </a:lnR>
                    <a:lnT cap="flat">
                      <a:noFill/>
                    </a:lnT>
                    <a:lnB cap="flat">
                      <a:noFill/>
                    </a:lnB>
                    <a:lnTlToBr>
                      <a:noFill/>
                    </a:lnTlToBr>
                    <a:lnBlToTr>
                      <a:noFill/>
                    </a:lnBlToTr>
                    <a:noFill/>
                  </a:tcPr>
                </a:tc>
                <a:extLst>
                  <a:ext uri="{0D108BD9-81ED-4DB2-BD59-A6C34878D82A}">
                    <a16:rowId xmlns:a16="http://schemas.microsoft.com/office/drawing/2014/main" val="10000"/>
                  </a:ext>
                </a:extLst>
              </a:tr>
            </a:tbl>
          </a:graphicData>
        </a:graphic>
      </p:graphicFrame>
    </p:spTree>
  </p:cSld>
  <p:clrMapOvr>
    <a:masterClrMapping/>
  </p:clrMapOvr>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7372" y="404664"/>
            <a:ext cx="5616623" cy="5927804"/>
          </a:xfrm>
        </p:spPr>
        <p:txBody>
          <a:bodyPr>
            <a:noAutofit/>
          </a:bodyPr>
          <a:lstStyle/>
          <a:p>
            <a:pPr marL="0" indent="0" algn="just">
              <a:buNone/>
            </a:pPr>
            <a:r>
              <a:rPr lang="fr-FR" sz="2800" b="1" dirty="0"/>
              <a:t>A nos pères et à nos frères qui se sont endormis, accorde Seigneur le repos de leurs âmes Ô Toi qui es sans péché, Seigneur aie pitié de nous. Ô Toi qui es sans péché, Seigneur aide nous et reçois nos supplications. Car à Toi sont dus l’honneur, la magnificence et la sanctification trinitaire. Pitié Seigneur, pitié Seigneur, Seigneur bénis nous, Amen !</a:t>
            </a:r>
          </a:p>
          <a:p>
            <a:pPr marL="0" indent="0" algn="just">
              <a:buNone/>
            </a:pPr>
            <a:r>
              <a:rPr lang="fr-FR" sz="2800" b="1" dirty="0">
                <a:solidFill>
                  <a:srgbClr val="C00000"/>
                </a:solidFill>
              </a:rPr>
              <a:t>Rends nous dignes de dire en actions de grâces : Notre Père, qui es aux cieux…</a:t>
            </a:r>
          </a:p>
        </p:txBody>
      </p:sp>
      <p:sp>
        <p:nvSpPr>
          <p:cNvPr id="4" name="Rectangle 3">
            <a:extLst>
              <a:ext uri="{FF2B5EF4-FFF2-40B4-BE49-F238E27FC236}">
                <a16:creationId xmlns:a16="http://schemas.microsoft.com/office/drawing/2014/main" id="{91243CA8-04CE-43A8-A980-AAAC9EEED9CA}"/>
              </a:ext>
            </a:extLst>
          </p:cNvPr>
          <p:cNvSpPr/>
          <p:nvPr/>
        </p:nvSpPr>
        <p:spPr>
          <a:xfrm>
            <a:off x="6312044" y="404664"/>
            <a:ext cx="5457799" cy="6031750"/>
          </a:xfrm>
          <a:prstGeom prst="rect">
            <a:avLst/>
          </a:prstGeom>
        </p:spPr>
        <p:txBody>
          <a:bodyPr wrap="square">
            <a:normAutofit/>
          </a:bodyPr>
          <a:lstStyle/>
          <a:p>
            <a:pPr lvl="0" algn="just" rtl="1" fontAlgn="base">
              <a:spcBef>
                <a:spcPct val="20000"/>
              </a:spcBef>
              <a:spcAft>
                <a:spcPct val="0"/>
              </a:spcAft>
              <a:defRPr/>
            </a:pPr>
            <a:r>
              <a:rPr lang="ar-EG" altLang="fr-FR" sz="3500" b="1" dirty="0">
                <a:latin typeface="Times New Roman" panose="02020603050405020304" pitchFamily="18" charset="0"/>
                <a:cs typeface="Times New Roman" panose="02020603050405020304" pitchFamily="18" charset="0"/>
              </a:rPr>
              <a:t>آباؤنا وإخوتنا الذين رقدوا، يا</a:t>
            </a:r>
            <a:r>
              <a:rPr lang="fr-FR" altLang="fr-FR" sz="3500" b="1" dirty="0">
                <a:latin typeface="Times New Roman" panose="02020603050405020304" pitchFamily="18" charset="0"/>
                <a:cs typeface="Times New Roman" panose="02020603050405020304" pitchFamily="18" charset="0"/>
              </a:rPr>
              <a:t> </a:t>
            </a:r>
            <a:r>
              <a:rPr lang="ar-EG" altLang="fr-FR" sz="3500" b="1" dirty="0">
                <a:latin typeface="Times New Roman" panose="02020603050405020304" pitchFamily="18" charset="0"/>
                <a:cs typeface="Times New Roman" panose="02020603050405020304" pitchFamily="18" charset="0"/>
              </a:rPr>
              <a:t>رب نيح نفوسهم. يا من هو</a:t>
            </a:r>
            <a:r>
              <a:rPr lang="fr-FR" altLang="fr-FR" sz="3500" b="1" dirty="0">
                <a:latin typeface="Times New Roman" panose="02020603050405020304" pitchFamily="18" charset="0"/>
                <a:cs typeface="Times New Roman" panose="02020603050405020304" pitchFamily="18" charset="0"/>
              </a:rPr>
              <a:t> </a:t>
            </a:r>
            <a:r>
              <a:rPr lang="ar-EG" altLang="fr-FR" sz="3500" b="1" dirty="0">
                <a:latin typeface="Times New Roman" panose="02020603050405020304" pitchFamily="18" charset="0"/>
                <a:cs typeface="Times New Roman" panose="02020603050405020304" pitchFamily="18" charset="0"/>
              </a:rPr>
              <a:t>بلا خطية، يا رب ارحمنا. يا</a:t>
            </a:r>
            <a:r>
              <a:rPr lang="fr-FR" altLang="fr-FR" sz="3500" b="1" dirty="0">
                <a:latin typeface="Times New Roman" panose="02020603050405020304" pitchFamily="18" charset="0"/>
                <a:cs typeface="Times New Roman" panose="02020603050405020304" pitchFamily="18" charset="0"/>
              </a:rPr>
              <a:t> </a:t>
            </a:r>
            <a:r>
              <a:rPr lang="ar-EG" altLang="fr-FR" sz="3500" b="1" dirty="0">
                <a:latin typeface="Times New Roman" panose="02020603050405020304" pitchFamily="18" charset="0"/>
                <a:cs typeface="Times New Roman" panose="02020603050405020304" pitchFamily="18" charset="0"/>
              </a:rPr>
              <a:t>من بلا خطية، يا رب أعنا،</a:t>
            </a:r>
            <a:r>
              <a:rPr lang="fr-FR" altLang="fr-FR" sz="3500" b="1" dirty="0">
                <a:latin typeface="Times New Roman" panose="02020603050405020304" pitchFamily="18" charset="0"/>
                <a:cs typeface="Times New Roman" panose="02020603050405020304" pitchFamily="18" charset="0"/>
              </a:rPr>
              <a:t> </a:t>
            </a:r>
            <a:r>
              <a:rPr lang="ar-EG" altLang="fr-FR" sz="3500" b="1" dirty="0">
                <a:latin typeface="Times New Roman" panose="02020603050405020304" pitchFamily="18" charset="0"/>
                <a:cs typeface="Times New Roman" panose="02020603050405020304" pitchFamily="18" charset="0"/>
              </a:rPr>
              <a:t>واقبل طلباتنا إليك. لأن لك</a:t>
            </a:r>
            <a:r>
              <a:rPr lang="fr-FR" altLang="fr-FR" sz="3500" b="1" dirty="0">
                <a:latin typeface="Times New Roman" panose="02020603050405020304" pitchFamily="18" charset="0"/>
                <a:cs typeface="Times New Roman" panose="02020603050405020304" pitchFamily="18" charset="0"/>
              </a:rPr>
              <a:t> </a:t>
            </a:r>
            <a:r>
              <a:rPr lang="ar-EG" altLang="fr-FR" sz="3500" b="1" dirty="0">
                <a:latin typeface="Times New Roman" panose="02020603050405020304" pitchFamily="18" charset="0"/>
                <a:cs typeface="Times New Roman" panose="02020603050405020304" pitchFamily="18" charset="0"/>
              </a:rPr>
              <a:t>المجد والعزة والتقديس</a:t>
            </a:r>
            <a:r>
              <a:rPr lang="fr-FR" altLang="fr-FR" sz="3500" b="1" dirty="0">
                <a:latin typeface="Times New Roman" panose="02020603050405020304" pitchFamily="18" charset="0"/>
                <a:cs typeface="Times New Roman" panose="02020603050405020304" pitchFamily="18" charset="0"/>
              </a:rPr>
              <a:t> </a:t>
            </a:r>
            <a:r>
              <a:rPr lang="ar-EG" altLang="fr-FR" sz="3500" b="1" dirty="0">
                <a:latin typeface="Times New Roman" panose="02020603050405020304" pitchFamily="18" charset="0"/>
                <a:cs typeface="Times New Roman" panose="02020603050405020304" pitchFamily="18" charset="0"/>
              </a:rPr>
              <a:t>المثلث. يا رب ارحم. يا رب</a:t>
            </a:r>
            <a:r>
              <a:rPr lang="fr-FR" altLang="fr-FR" sz="3500" b="1" dirty="0">
                <a:latin typeface="Times New Roman" panose="02020603050405020304" pitchFamily="18" charset="0"/>
                <a:cs typeface="Times New Roman" panose="02020603050405020304" pitchFamily="18" charset="0"/>
              </a:rPr>
              <a:t> </a:t>
            </a:r>
            <a:r>
              <a:rPr lang="ar-EG" altLang="fr-FR" sz="3500" b="1" dirty="0">
                <a:latin typeface="Times New Roman" panose="02020603050405020304" pitchFamily="18" charset="0"/>
                <a:cs typeface="Times New Roman" panose="02020603050405020304" pitchFamily="18" charset="0"/>
              </a:rPr>
              <a:t>ارحم يا رب بارك. أمين.</a:t>
            </a:r>
            <a:endParaRPr lang="fr-FR" altLang="fr-FR" sz="3500" b="1" dirty="0">
              <a:latin typeface="Times New Roman" panose="02020603050405020304" pitchFamily="18" charset="0"/>
              <a:cs typeface="Times New Roman" panose="02020603050405020304" pitchFamily="18" charset="0"/>
            </a:endParaRPr>
          </a:p>
          <a:p>
            <a:pPr lvl="0" algn="just" rtl="1" fontAlgn="base">
              <a:spcBef>
                <a:spcPct val="20000"/>
              </a:spcBef>
              <a:spcAft>
                <a:spcPct val="0"/>
              </a:spcAft>
              <a:defRPr/>
            </a:pPr>
            <a:endParaRPr kumimoji="0" lang="fr-FR" altLang="fr-FR" sz="3500" b="1" u="none" strike="noStrike" kern="1200" cap="none" spc="0" normalizeH="0" baseline="0" noProof="0" dirty="0">
              <a:ln>
                <a:noFill/>
              </a:ln>
              <a:solidFill>
                <a:srgbClr val="C00000"/>
              </a:solidFill>
              <a:effectLst/>
              <a:uLnTx/>
              <a:uFillTx/>
              <a:latin typeface="Times New Roman" panose="02020603050405020304" pitchFamily="18" charset="0"/>
              <a:cs typeface="Times New Roman" panose="02020603050405020304" pitchFamily="18" charset="0"/>
            </a:endParaRPr>
          </a:p>
          <a:p>
            <a:pPr lvl="0" algn="just" rtl="1" fontAlgn="base">
              <a:spcBef>
                <a:spcPct val="20000"/>
              </a:spcBef>
              <a:spcAft>
                <a:spcPct val="0"/>
              </a:spcAft>
              <a:defRPr/>
            </a:pPr>
            <a:r>
              <a:rPr lang="ar-SA" altLang="fr-FR" sz="3500" b="1" dirty="0">
                <a:solidFill>
                  <a:srgbClr val="C00000"/>
                </a:solidFill>
                <a:latin typeface="Times New Roman" panose="02020603050405020304" pitchFamily="18" charset="0"/>
                <a:cs typeface="Times New Roman" panose="02020603050405020304" pitchFamily="18" charset="0"/>
              </a:rPr>
              <a:t>واجعلنا مستحقين أن نقول</a:t>
            </a:r>
            <a:r>
              <a:rPr lang="fr-FR" altLang="fr-FR" sz="3500" b="1" dirty="0">
                <a:solidFill>
                  <a:srgbClr val="C00000"/>
                </a:solidFill>
                <a:latin typeface="Times New Roman" panose="02020603050405020304" pitchFamily="18" charset="0"/>
                <a:cs typeface="Times New Roman" panose="02020603050405020304" pitchFamily="18" charset="0"/>
              </a:rPr>
              <a:t> </a:t>
            </a:r>
            <a:r>
              <a:rPr lang="ar-SA" altLang="fr-FR" sz="3500" b="1" dirty="0">
                <a:solidFill>
                  <a:srgbClr val="C00000"/>
                </a:solidFill>
                <a:latin typeface="Times New Roman" panose="02020603050405020304" pitchFamily="18" charset="0"/>
                <a:cs typeface="Times New Roman" panose="02020603050405020304" pitchFamily="18" charset="0"/>
              </a:rPr>
              <a:t>بشكر:</a:t>
            </a:r>
            <a:r>
              <a:rPr lang="fr-FR" altLang="fr-FR" sz="3500" b="1" dirty="0">
                <a:solidFill>
                  <a:srgbClr val="C00000"/>
                </a:solidFill>
                <a:latin typeface="Times New Roman" panose="02020603050405020304" pitchFamily="18" charset="0"/>
                <a:cs typeface="Times New Roman" panose="02020603050405020304" pitchFamily="18" charset="0"/>
              </a:rPr>
              <a:t> </a:t>
            </a:r>
            <a:r>
              <a:rPr lang="ar-SA" altLang="fr-FR" sz="3500" b="1" dirty="0">
                <a:solidFill>
                  <a:srgbClr val="C00000"/>
                </a:solidFill>
                <a:latin typeface="Times New Roman" panose="02020603050405020304" pitchFamily="18" charset="0"/>
                <a:cs typeface="Times New Roman" panose="02020603050405020304" pitchFamily="18" charset="0"/>
              </a:rPr>
              <a:t>أبانا الذي في السموات....</a:t>
            </a:r>
            <a:endParaRPr kumimoji="0" lang="ar-SA" altLang="fr-FR" sz="3500" b="1" u="none" strike="noStrike" kern="1200" cap="none" spc="0" normalizeH="0" baseline="0" noProof="0" dirty="0">
              <a:ln>
                <a:noFill/>
              </a:ln>
              <a:solidFill>
                <a:srgbClr val="C00000"/>
              </a:solidFill>
              <a:effectLst/>
              <a:uLnTx/>
              <a:uFillTx/>
              <a:latin typeface="Times New Roman" panose="02020603050405020304" pitchFamily="18" charset="0"/>
              <a:cs typeface="Times New Roman" panose="02020603050405020304" pitchFamily="18" charset="0"/>
            </a:endParaRPr>
          </a:p>
        </p:txBody>
      </p:sp>
      <p:sp>
        <p:nvSpPr>
          <p:cNvPr id="5" name="ZoneTexte 4">
            <a:extLst>
              <a:ext uri="{FF2B5EF4-FFF2-40B4-BE49-F238E27FC236}">
                <a16:creationId xmlns:a16="http://schemas.microsoft.com/office/drawing/2014/main" id="{020A1C91-953B-4A0A-9083-CC3C0C029B4A}"/>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de l’aube </a:t>
            </a:r>
            <a:r>
              <a:rPr lang="fr-FR" sz="1600" b="1" i="1" dirty="0">
                <a:solidFill>
                  <a:schemeClr val="bg1"/>
                </a:solidFill>
              </a:rPr>
              <a:t>du Jeudi Saint</a:t>
            </a:r>
            <a:endParaRPr lang="fr-FR" sz="1600" b="1" dirty="0">
              <a:solidFill>
                <a:schemeClr val="bg1"/>
              </a:solidFill>
            </a:endParaRPr>
          </a:p>
        </p:txBody>
      </p:sp>
      <p:sp>
        <p:nvSpPr>
          <p:cNvPr id="6" name="Rectangle 74">
            <a:extLst>
              <a:ext uri="{FF2B5EF4-FFF2-40B4-BE49-F238E27FC236}">
                <a16:creationId xmlns:a16="http://schemas.microsoft.com/office/drawing/2014/main" id="{CB2FD47E-95B9-4E01-839E-A6EE1F50EEC4}"/>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باكر يوم الخميس</a:t>
            </a:r>
            <a:endParaRPr lang="en-US" altLang="fr-FR" sz="2000" b="1" i="1" dirty="0">
              <a:solidFill>
                <a:schemeClr val="bg1"/>
              </a:solidFill>
            </a:endParaRPr>
          </a:p>
        </p:txBody>
      </p:sp>
    </p:spTree>
    <p:extLst>
      <p:ext uri="{BB962C8B-B14F-4D97-AF65-F5344CB8AC3E}">
        <p14:creationId xmlns:p14="http://schemas.microsoft.com/office/powerpoint/2010/main" val="2103350980"/>
      </p:ext>
    </p:extLst>
  </p:cSld>
  <p:clrMapOvr>
    <a:masterClrMapping/>
  </p:clrMapOvr>
</p:sld>
</file>

<file path=ppt/slides/slide8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698588" name="Group 156"/>
          <p:cNvGraphicFramePr>
            <a:graphicFrameLocks noGrp="1"/>
          </p:cNvGraphicFramePr>
          <p:nvPr>
            <p:ph/>
            <p:extLst>
              <p:ext uri="{D42A27DB-BD31-4B8C-83A1-F6EECF244321}">
                <p14:modId xmlns:p14="http://schemas.microsoft.com/office/powerpoint/2010/main" val="1723757216"/>
              </p:ext>
            </p:extLst>
          </p:nvPr>
        </p:nvGraphicFramePr>
        <p:xfrm>
          <a:off x="335360" y="404664"/>
          <a:ext cx="11449272" cy="6264696"/>
        </p:xfrm>
        <a:graphic>
          <a:graphicData uri="http://schemas.openxmlformats.org/drawingml/2006/table">
            <a:tbl>
              <a:tblPr/>
              <a:tblGrid>
                <a:gridCol w="4392488">
                  <a:extLst>
                    <a:ext uri="{9D8B030D-6E8A-4147-A177-3AD203B41FA5}">
                      <a16:colId xmlns:a16="http://schemas.microsoft.com/office/drawing/2014/main" val="20000"/>
                    </a:ext>
                  </a:extLst>
                </a:gridCol>
                <a:gridCol w="3816424">
                  <a:extLst>
                    <a:ext uri="{9D8B030D-6E8A-4147-A177-3AD203B41FA5}">
                      <a16:colId xmlns:a16="http://schemas.microsoft.com/office/drawing/2014/main" val="20001"/>
                    </a:ext>
                  </a:extLst>
                </a:gridCol>
                <a:gridCol w="3240360">
                  <a:extLst>
                    <a:ext uri="{9D8B030D-6E8A-4147-A177-3AD203B41FA5}">
                      <a16:colId xmlns:a16="http://schemas.microsoft.com/office/drawing/2014/main" val="20002"/>
                    </a:ext>
                  </a:extLst>
                </a:gridCol>
              </a:tblGrid>
              <a:tr h="6264696">
                <a:tc>
                  <a:txBody>
                    <a:bodyPr/>
                    <a:lstStyle/>
                    <a:p>
                      <a:pPr marL="0" marR="0" lvl="0" indent="0" algn="just" defTabSz="914400" rtl="0" eaLnBrk="1" fontAlgn="base" latinLnBrk="0" hangingPunct="1">
                        <a:lnSpc>
                          <a:spcPct val="100000"/>
                        </a:lnSpc>
                        <a:spcBef>
                          <a:spcPct val="20000"/>
                        </a:spcBef>
                        <a:spcAft>
                          <a:spcPct val="0"/>
                        </a:spcAft>
                        <a:buClrTx/>
                        <a:buSzTx/>
                        <a:buFontTx/>
                        <a:buNone/>
                        <a:tabLst/>
                      </a:pPr>
                      <a:r>
                        <a:rPr kumimoji="0" lang="en-US" sz="2400" b="0" i="0" u="sng" strike="noStrike" cap="none" normalizeH="0" baseline="0" dirty="0" err="1">
                          <a:ln>
                            <a:noFill/>
                          </a:ln>
                          <a:solidFill>
                            <a:schemeClr val="tx1"/>
                          </a:solidFill>
                          <a:effectLst/>
                          <a:latin typeface="Coptic1" pitchFamily="2" charset="0"/>
                          <a:cs typeface="Arial" charset="0"/>
                        </a:rPr>
                        <a:t>Piou</a:t>
                      </a:r>
                      <a:r>
                        <a:rPr kumimoji="0" lang="en-US" sz="2400" b="0" i="0" u="sng" strike="noStrike" cap="none" normalizeH="0" baseline="0" dirty="0">
                          <a:ln>
                            <a:noFill/>
                          </a:ln>
                          <a:solidFill>
                            <a:schemeClr val="tx1"/>
                          </a:solidFill>
                          <a:effectLst/>
                          <a:latin typeface="Coptic1" pitchFamily="2" charset="0"/>
                          <a:cs typeface="Arial" charset="0"/>
                        </a:rPr>
                        <a:t>/b:</a:t>
                      </a:r>
                    </a:p>
                    <a:p>
                      <a:pPr marL="0" marR="0" lvl="0" indent="0" algn="just" defTabSz="914400" rtl="0" eaLnBrk="1" fontAlgn="base" latinLnBrk="0" hangingPunct="1">
                        <a:lnSpc>
                          <a:spcPct val="100000"/>
                        </a:lnSpc>
                        <a:spcBef>
                          <a:spcPts val="0"/>
                        </a:spcBef>
                        <a:spcAft>
                          <a:spcPct val="0"/>
                        </a:spcAft>
                        <a:buClrTx/>
                        <a:buSzTx/>
                        <a:buFontTx/>
                        <a:buNone/>
                        <a:tabLst/>
                      </a:pPr>
                      <a:r>
                        <a:rPr kumimoji="0" lang="en-US" sz="3600" b="0" i="0" u="none" strike="noStrike" cap="none" normalizeH="0" baseline="0" dirty="0" err="1">
                          <a:ln>
                            <a:noFill/>
                          </a:ln>
                          <a:solidFill>
                            <a:schemeClr val="tx1"/>
                          </a:solidFill>
                          <a:effectLst/>
                          <a:latin typeface="Coptic1" pitchFamily="2" charset="0"/>
                          <a:cs typeface="Arial" charset="0"/>
                        </a:rPr>
                        <a:t>Ariten</a:t>
                      </a:r>
                      <a:r>
                        <a:rPr kumimoji="0" lang="en-US" sz="3600" b="0" i="0" u="none" strike="noStrike" cap="none" normalizeH="0" baseline="0" dirty="0">
                          <a:ln>
                            <a:noFill/>
                          </a:ln>
                          <a:solidFill>
                            <a:schemeClr val="tx1"/>
                          </a:solidFill>
                          <a:effectLst/>
                          <a:latin typeface="Coptic1" pitchFamily="2" charset="0"/>
                          <a:cs typeface="Arial" charset="0"/>
                        </a:rPr>
                        <a:t> </a:t>
                      </a:r>
                      <a:r>
                        <a:rPr kumimoji="0" lang="en-US" sz="3600" b="0" i="0" u="none" strike="noStrike" cap="none" normalizeH="0" baseline="0" dirty="0" err="1">
                          <a:ln>
                            <a:noFill/>
                          </a:ln>
                          <a:solidFill>
                            <a:schemeClr val="tx1"/>
                          </a:solidFill>
                          <a:effectLst/>
                          <a:latin typeface="Coptic1" pitchFamily="2" charset="0"/>
                          <a:cs typeface="Arial" charset="0"/>
                        </a:rPr>
                        <a:t>n~emp~sa</a:t>
                      </a:r>
                      <a:r>
                        <a:rPr kumimoji="0" lang="en-US" sz="3600" b="0" i="0" u="none" strike="noStrike" cap="none" normalizeH="0" baseline="0" dirty="0">
                          <a:ln>
                            <a:noFill/>
                          </a:ln>
                          <a:solidFill>
                            <a:schemeClr val="tx1"/>
                          </a:solidFill>
                          <a:effectLst/>
                          <a:latin typeface="Coptic1" pitchFamily="2" charset="0"/>
                          <a:cs typeface="Arial" charset="0"/>
                        </a:rPr>
                        <a:t> t/ren </a:t>
                      </a:r>
                      <a:r>
                        <a:rPr kumimoji="0" lang="en-US" sz="3600" b="0" i="0" u="none" strike="noStrike" cap="none" normalizeH="0" baseline="0" dirty="0" err="1">
                          <a:ln>
                            <a:noFill/>
                          </a:ln>
                          <a:solidFill>
                            <a:schemeClr val="tx1"/>
                          </a:solidFill>
                          <a:effectLst/>
                          <a:latin typeface="Coptic1" pitchFamily="2" charset="0"/>
                          <a:cs typeface="Arial" charset="0"/>
                        </a:rPr>
                        <a:t>penn</a:t>
                      </a:r>
                      <a:r>
                        <a:rPr kumimoji="0" lang="en-US" sz="3600" b="0" i="0" u="none" strike="noStrike" cap="none" normalizeH="0" baseline="0" dirty="0">
                          <a:ln>
                            <a:noFill/>
                          </a:ln>
                          <a:solidFill>
                            <a:schemeClr val="tx1"/>
                          </a:solidFill>
                          <a:effectLst/>
                          <a:latin typeface="Coptic1" pitchFamily="2" charset="0"/>
                          <a:cs typeface="Arial" charset="0"/>
                        </a:rPr>
                        <a:t>/b: e~[</a:t>
                      </a:r>
                      <a:r>
                        <a:rPr kumimoji="0" lang="en-US" sz="3600" b="0" i="0" u="none" strike="noStrike" cap="none" normalizeH="0" baseline="0" dirty="0" err="1">
                          <a:ln>
                            <a:noFill/>
                          </a:ln>
                          <a:solidFill>
                            <a:schemeClr val="tx1"/>
                          </a:solidFill>
                          <a:effectLst/>
                          <a:latin typeface="Coptic1" pitchFamily="2" charset="0"/>
                          <a:cs typeface="Arial" charset="0"/>
                        </a:rPr>
                        <a:t>i</a:t>
                      </a:r>
                      <a:r>
                        <a:rPr kumimoji="0" lang="en-US" sz="3600" b="0" i="0" u="none" strike="noStrike" cap="none" normalizeH="0" baseline="0" dirty="0">
                          <a:ln>
                            <a:noFill/>
                          </a:ln>
                          <a:solidFill>
                            <a:schemeClr val="tx1"/>
                          </a:solidFill>
                          <a:effectLst/>
                          <a:latin typeface="Coptic1" pitchFamily="2" charset="0"/>
                          <a:cs typeface="Arial" charset="0"/>
                        </a:rPr>
                        <a:t> </a:t>
                      </a:r>
                      <a:r>
                        <a:rPr kumimoji="0" lang="en-US" sz="3600" b="0" i="0" u="none" strike="noStrike" cap="none" normalizeH="0" baseline="0" dirty="0" err="1">
                          <a:ln>
                            <a:noFill/>
                          </a:ln>
                          <a:solidFill>
                            <a:schemeClr val="tx1"/>
                          </a:solidFill>
                          <a:effectLst/>
                          <a:latin typeface="Coptic1" pitchFamily="2" charset="0"/>
                          <a:cs typeface="Arial" charset="0"/>
                        </a:rPr>
                        <a:t>e~bolqen</a:t>
                      </a:r>
                      <a:r>
                        <a:rPr kumimoji="0" lang="en-US" sz="3600" b="0" i="0" u="none" strike="noStrike" cap="none" normalizeH="0" baseline="0" dirty="0">
                          <a:ln>
                            <a:noFill/>
                          </a:ln>
                          <a:solidFill>
                            <a:schemeClr val="tx1"/>
                          </a:solidFill>
                          <a:effectLst/>
                          <a:latin typeface="Coptic1" pitchFamily="2" charset="0"/>
                          <a:cs typeface="Arial" charset="0"/>
                        </a:rPr>
                        <a:t> n/</a:t>
                      </a:r>
                      <a:r>
                        <a:rPr kumimoji="0" lang="en-US" sz="3600" b="0" i="0" u="none" strike="noStrike" cap="none" normalizeH="0" baseline="0" dirty="0" err="1">
                          <a:ln>
                            <a:noFill/>
                          </a:ln>
                          <a:solidFill>
                            <a:schemeClr val="tx1"/>
                          </a:solidFill>
                          <a:effectLst/>
                          <a:latin typeface="Coptic1" pitchFamily="2" charset="0"/>
                          <a:cs typeface="Arial" charset="0"/>
                        </a:rPr>
                        <a:t>eyouab</a:t>
                      </a:r>
                      <a:r>
                        <a:rPr kumimoji="0" lang="en-US" sz="3600" b="0" i="0" u="none" strike="noStrike" cap="none" normalizeH="0" baseline="0" dirty="0">
                          <a:ln>
                            <a:noFill/>
                          </a:ln>
                          <a:solidFill>
                            <a:schemeClr val="tx1"/>
                          </a:solidFill>
                          <a:effectLst/>
                          <a:latin typeface="Coptic1" pitchFamily="2" charset="0"/>
                          <a:cs typeface="Arial" charset="0"/>
                        </a:rPr>
                        <a:t> </a:t>
                      </a:r>
                      <a:r>
                        <a:rPr kumimoji="0" lang="en-US" sz="3600" b="0" i="0" u="none" strike="noStrike" cap="none" normalizeH="0" baseline="0" dirty="0" err="1">
                          <a:ln>
                            <a:noFill/>
                          </a:ln>
                          <a:solidFill>
                            <a:schemeClr val="tx1"/>
                          </a:solidFill>
                          <a:effectLst/>
                          <a:latin typeface="Coptic1" pitchFamily="2" charset="0"/>
                          <a:cs typeface="Arial" charset="0"/>
                        </a:rPr>
                        <a:t>n~tak</a:t>
                      </a:r>
                      <a:r>
                        <a:rPr kumimoji="0" lang="en-US" sz="3600" b="0" i="0" u="none" strike="noStrike" cap="none" normalizeH="0" baseline="0" dirty="0">
                          <a:ln>
                            <a:noFill/>
                          </a:ln>
                          <a:solidFill>
                            <a:schemeClr val="tx1"/>
                          </a:solidFill>
                          <a:effectLst/>
                          <a:latin typeface="Coptic1" pitchFamily="2" charset="0"/>
                          <a:cs typeface="Arial" charset="0"/>
                        </a:rPr>
                        <a:t>: </a:t>
                      </a:r>
                      <a:r>
                        <a:rPr kumimoji="0" lang="en-US" sz="3600" b="0" i="0" u="none" strike="noStrike" cap="none" normalizeH="0" baseline="0" dirty="0" err="1">
                          <a:ln>
                            <a:noFill/>
                          </a:ln>
                          <a:solidFill>
                            <a:schemeClr val="tx1"/>
                          </a:solidFill>
                          <a:effectLst/>
                          <a:latin typeface="Coptic1" pitchFamily="2" charset="0"/>
                          <a:cs typeface="Arial" charset="0"/>
                        </a:rPr>
                        <a:t>e~outoubo</a:t>
                      </a:r>
                      <a:r>
                        <a:rPr kumimoji="0" lang="en-US" sz="3600" b="0" i="0" u="none" strike="noStrike" cap="none" normalizeH="0" baseline="0" dirty="0">
                          <a:ln>
                            <a:noFill/>
                          </a:ln>
                          <a:solidFill>
                            <a:schemeClr val="tx1"/>
                          </a:solidFill>
                          <a:effectLst/>
                          <a:latin typeface="Coptic1" pitchFamily="2" charset="0"/>
                          <a:cs typeface="Arial" charset="0"/>
                        </a:rPr>
                        <a:t> </a:t>
                      </a:r>
                      <a:r>
                        <a:rPr kumimoji="0" lang="en-US" sz="3600" b="0" i="0" u="none" strike="noStrike" cap="none" normalizeH="0" baseline="0" dirty="0" err="1">
                          <a:ln>
                            <a:noFill/>
                          </a:ln>
                          <a:solidFill>
                            <a:schemeClr val="tx1"/>
                          </a:solidFill>
                          <a:effectLst/>
                          <a:latin typeface="Coptic1" pitchFamily="2" charset="0"/>
                          <a:cs typeface="Arial" charset="0"/>
                        </a:rPr>
                        <a:t>n~te</a:t>
                      </a:r>
                      <a:r>
                        <a:rPr kumimoji="0" lang="en-US" sz="3600" b="0" i="0" u="none" strike="noStrike" cap="none" normalizeH="0" baseline="0" dirty="0">
                          <a:ln>
                            <a:noFill/>
                          </a:ln>
                          <a:solidFill>
                            <a:schemeClr val="tx1"/>
                          </a:solidFill>
                          <a:effectLst/>
                          <a:latin typeface="Coptic1" pitchFamily="2" charset="0"/>
                          <a:cs typeface="Arial" charset="0"/>
                        </a:rPr>
                        <a:t> </a:t>
                      </a:r>
                      <a:r>
                        <a:rPr kumimoji="0" lang="en-US" sz="3600" b="0" i="0" u="none" strike="noStrike" cap="none" normalizeH="0" baseline="0" dirty="0" err="1">
                          <a:ln>
                            <a:noFill/>
                          </a:ln>
                          <a:solidFill>
                            <a:schemeClr val="tx1"/>
                          </a:solidFill>
                          <a:effectLst/>
                          <a:latin typeface="Coptic1" pitchFamily="2" charset="0"/>
                          <a:cs typeface="Arial" charset="0"/>
                        </a:rPr>
                        <a:t>nen</a:t>
                      </a:r>
                      <a:r>
                        <a:rPr kumimoji="0" lang="en-US" sz="3600" b="0" i="0" u="none" strike="noStrike" cap="none" normalizeH="0" baseline="0" dirty="0" err="1">
                          <a:ln>
                            <a:noFill/>
                          </a:ln>
                          <a:solidFill>
                            <a:schemeClr val="tx1"/>
                          </a:solidFill>
                          <a:effectLst/>
                          <a:latin typeface="Coptic1" pitchFamily="2" charset="0"/>
                          <a:cs typeface="Arial" charset="0"/>
                          <a:sym typeface="Symbol" pitchFamily="18" charset="2"/>
                        </a:rPr>
                        <a:t>'</a:t>
                      </a:r>
                      <a:r>
                        <a:rPr kumimoji="0" lang="en-US" sz="3600" b="0" i="0" u="none" strike="noStrike" cap="none" normalizeH="0" baseline="0" dirty="0" err="1">
                          <a:ln>
                            <a:noFill/>
                          </a:ln>
                          <a:solidFill>
                            <a:schemeClr val="tx1"/>
                          </a:solidFill>
                          <a:effectLst/>
                          <a:latin typeface="Coptic1" pitchFamily="2" charset="0"/>
                          <a:cs typeface="Arial" charset="0"/>
                        </a:rPr>
                        <a:t>u</a:t>
                      </a:r>
                      <a:r>
                        <a:rPr kumimoji="0" lang="en-US" sz="3600" b="0" i="0" u="none" strike="noStrike" cap="none" normalizeH="0" baseline="0" dirty="0">
                          <a:ln>
                            <a:noFill/>
                          </a:ln>
                          <a:solidFill>
                            <a:schemeClr val="tx1"/>
                          </a:solidFill>
                          <a:effectLst/>
                          <a:latin typeface="Coptic1" pitchFamily="2" charset="0"/>
                          <a:cs typeface="Arial" charset="0"/>
                        </a:rPr>
                        <a:t>,/ </a:t>
                      </a:r>
                      <a:r>
                        <a:rPr kumimoji="0" lang="en-US" sz="3600" b="0" i="0" u="none" strike="noStrike" cap="none" normalizeH="0" baseline="0" dirty="0" err="1">
                          <a:ln>
                            <a:noFill/>
                          </a:ln>
                          <a:solidFill>
                            <a:schemeClr val="tx1"/>
                          </a:solidFill>
                          <a:effectLst/>
                          <a:latin typeface="Coptic1" pitchFamily="2" charset="0"/>
                          <a:cs typeface="Arial" charset="0"/>
                        </a:rPr>
                        <a:t>nem</a:t>
                      </a:r>
                      <a:r>
                        <a:rPr kumimoji="0" lang="en-US" sz="3600" b="0" i="0" u="none" strike="noStrike" cap="none" normalizeH="0" baseline="0" dirty="0">
                          <a:ln>
                            <a:noFill/>
                          </a:ln>
                          <a:solidFill>
                            <a:schemeClr val="tx1"/>
                          </a:solidFill>
                          <a:effectLst/>
                          <a:latin typeface="Coptic1" pitchFamily="2" charset="0"/>
                          <a:cs typeface="Arial" charset="0"/>
                        </a:rPr>
                        <a:t> </a:t>
                      </a:r>
                      <a:r>
                        <a:rPr kumimoji="0" lang="en-US" sz="3600" b="0" i="0" u="none" strike="noStrike" cap="none" normalizeH="0" baseline="0" dirty="0" err="1">
                          <a:ln>
                            <a:noFill/>
                          </a:ln>
                          <a:solidFill>
                            <a:schemeClr val="tx1"/>
                          </a:solidFill>
                          <a:effectLst/>
                          <a:latin typeface="Coptic1" pitchFamily="2" charset="0"/>
                          <a:cs typeface="Arial" charset="0"/>
                        </a:rPr>
                        <a:t>nencwma</a:t>
                      </a:r>
                      <a:r>
                        <a:rPr kumimoji="0" lang="en-US" sz="3600" b="0" i="0" u="none" strike="noStrike" cap="none" normalizeH="0" baseline="0" dirty="0">
                          <a:ln>
                            <a:noFill/>
                          </a:ln>
                          <a:solidFill>
                            <a:schemeClr val="tx1"/>
                          </a:solidFill>
                          <a:effectLst/>
                          <a:latin typeface="Coptic1" pitchFamily="2" charset="0"/>
                          <a:cs typeface="Arial" charset="0"/>
                        </a:rPr>
                        <a:t> </a:t>
                      </a:r>
                      <a:r>
                        <a:rPr kumimoji="0" lang="en-US" sz="3600" b="0" i="0" u="none" strike="noStrike" cap="none" normalizeH="0" baseline="0" dirty="0" err="1">
                          <a:ln>
                            <a:noFill/>
                          </a:ln>
                          <a:solidFill>
                            <a:schemeClr val="tx1"/>
                          </a:solidFill>
                          <a:effectLst/>
                          <a:latin typeface="Coptic1" pitchFamily="2" charset="0"/>
                          <a:cs typeface="Arial" charset="0"/>
                        </a:rPr>
                        <a:t>nem</a:t>
                      </a:r>
                      <a:r>
                        <a:rPr kumimoji="0" lang="en-US" sz="3600" b="0" i="0" u="none" strike="noStrike" cap="none" normalizeH="0" baseline="0" dirty="0">
                          <a:ln>
                            <a:noFill/>
                          </a:ln>
                          <a:solidFill>
                            <a:schemeClr val="tx1"/>
                          </a:solidFill>
                          <a:effectLst/>
                          <a:latin typeface="Coptic1" pitchFamily="2" charset="0"/>
                          <a:cs typeface="Arial" charset="0"/>
                        </a:rPr>
                        <a:t> </a:t>
                      </a:r>
                      <a:r>
                        <a:rPr kumimoji="0" lang="en-US" sz="3600" b="0" i="0" u="none" strike="noStrike" cap="none" normalizeH="0" baseline="0" dirty="0" err="1">
                          <a:ln>
                            <a:noFill/>
                          </a:ln>
                          <a:solidFill>
                            <a:schemeClr val="tx1"/>
                          </a:solidFill>
                          <a:effectLst/>
                          <a:latin typeface="Coptic1" pitchFamily="2" charset="0"/>
                          <a:cs typeface="Arial" charset="0"/>
                        </a:rPr>
                        <a:t>nenp~neuma</a:t>
                      </a:r>
                      <a:r>
                        <a:rPr kumimoji="0" lang="en-US" sz="3600" b="0" i="0" u="none" strike="noStrike" cap="none" normalizeH="0" baseline="0" dirty="0">
                          <a:ln>
                            <a:noFill/>
                          </a:ln>
                          <a:solidFill>
                            <a:schemeClr val="tx1"/>
                          </a:solidFill>
                          <a:effectLst/>
                          <a:latin typeface="Coptic1" pitchFamily="2" charset="0"/>
                          <a:cs typeface="Arial" charset="0"/>
                        </a:rPr>
                        <a:t>.  </a:t>
                      </a:r>
                      <a:r>
                        <a:rPr kumimoji="0" lang="en-US" sz="3600" b="0" i="0" u="none" strike="noStrike" cap="none" normalizeH="0" baseline="0" dirty="0" err="1">
                          <a:ln>
                            <a:noFill/>
                          </a:ln>
                          <a:solidFill>
                            <a:schemeClr val="tx1"/>
                          </a:solidFill>
                          <a:effectLst/>
                          <a:latin typeface="Coptic1" pitchFamily="2" charset="0"/>
                          <a:cs typeface="Arial" charset="0"/>
                        </a:rPr>
                        <a:t>Hina</a:t>
                      </a:r>
                      <a:r>
                        <a:rPr kumimoji="0" lang="en-US" sz="3600" b="0" i="0" u="none" strike="noStrike" cap="none" normalizeH="0" baseline="0" dirty="0">
                          <a:ln>
                            <a:noFill/>
                          </a:ln>
                          <a:solidFill>
                            <a:schemeClr val="tx1"/>
                          </a:solidFill>
                          <a:effectLst/>
                          <a:latin typeface="Coptic1" pitchFamily="2" charset="0"/>
                          <a:cs typeface="Arial" charset="0"/>
                        </a:rPr>
                        <a:t> </a:t>
                      </a:r>
                      <a:r>
                        <a:rPr kumimoji="0" lang="en-US" sz="3600" b="0" i="0" u="none" strike="noStrike" cap="none" normalizeH="0" baseline="0" dirty="0" err="1">
                          <a:ln>
                            <a:noFill/>
                          </a:ln>
                          <a:solidFill>
                            <a:schemeClr val="tx1"/>
                          </a:solidFill>
                          <a:effectLst/>
                          <a:latin typeface="Coptic1" pitchFamily="2" charset="0"/>
                          <a:cs typeface="Arial" charset="0"/>
                        </a:rPr>
                        <a:t>n~tenswpi</a:t>
                      </a:r>
                      <a:r>
                        <a:rPr kumimoji="0" lang="en-US" sz="3600" b="0" i="0" u="none" strike="noStrike" cap="none" normalizeH="0" baseline="0" dirty="0">
                          <a:ln>
                            <a:noFill/>
                          </a:ln>
                          <a:solidFill>
                            <a:schemeClr val="tx1"/>
                          </a:solidFill>
                          <a:effectLst/>
                          <a:latin typeface="Coptic1" pitchFamily="2" charset="0"/>
                          <a:cs typeface="Arial" charset="0"/>
                        </a:rPr>
                        <a:t> </a:t>
                      </a:r>
                      <a:r>
                        <a:rPr kumimoji="0" lang="en-US" sz="3600" b="0" i="0" u="none" strike="noStrike" cap="none" normalizeH="0" baseline="0" dirty="0" err="1">
                          <a:ln>
                            <a:noFill/>
                          </a:ln>
                          <a:solidFill>
                            <a:schemeClr val="tx1"/>
                          </a:solidFill>
                          <a:effectLst/>
                          <a:latin typeface="Coptic1" pitchFamily="2" charset="0"/>
                          <a:cs typeface="Arial" charset="0"/>
                        </a:rPr>
                        <a:t>n~oucwma</a:t>
                      </a:r>
                      <a:r>
                        <a:rPr kumimoji="0" lang="en-US" sz="3600" b="0" i="0" u="none" strike="noStrike" cap="none" normalizeH="0" baseline="0" dirty="0">
                          <a:ln>
                            <a:noFill/>
                          </a:ln>
                          <a:solidFill>
                            <a:schemeClr val="tx1"/>
                          </a:solidFill>
                          <a:effectLst/>
                          <a:latin typeface="Coptic1" pitchFamily="2" charset="0"/>
                          <a:cs typeface="Arial" charset="0"/>
                        </a:rPr>
                        <a:t> </a:t>
                      </a:r>
                      <a:r>
                        <a:rPr kumimoji="0" lang="en-US" sz="3600" b="0" i="0" u="none" strike="noStrike" cap="none" normalizeH="0" baseline="0" dirty="0" err="1">
                          <a:ln>
                            <a:noFill/>
                          </a:ln>
                          <a:solidFill>
                            <a:schemeClr val="tx1"/>
                          </a:solidFill>
                          <a:effectLst/>
                          <a:latin typeface="Coptic1" pitchFamily="2" charset="0"/>
                          <a:cs typeface="Arial" charset="0"/>
                        </a:rPr>
                        <a:t>n~ouwt</a:t>
                      </a:r>
                      <a:r>
                        <a:rPr kumimoji="0" lang="en-US" sz="3600" b="0" i="0" u="none" strike="noStrike" cap="none" normalizeH="0" baseline="0" dirty="0">
                          <a:ln>
                            <a:noFill/>
                          </a:ln>
                          <a:solidFill>
                            <a:schemeClr val="tx1"/>
                          </a:solidFill>
                          <a:effectLst/>
                          <a:latin typeface="Coptic1" pitchFamily="2" charset="0"/>
                          <a:cs typeface="Arial" charset="0"/>
                        </a:rPr>
                        <a:t>: </a:t>
                      </a:r>
                      <a:r>
                        <a:rPr kumimoji="0" lang="en-US" sz="3600" b="0" i="0" u="none" strike="noStrike" cap="none" normalizeH="0" baseline="0" dirty="0" err="1">
                          <a:ln>
                            <a:noFill/>
                          </a:ln>
                          <a:solidFill>
                            <a:schemeClr val="tx1"/>
                          </a:solidFill>
                          <a:effectLst/>
                          <a:latin typeface="Coptic1" pitchFamily="2" charset="0"/>
                          <a:cs typeface="Arial" charset="0"/>
                        </a:rPr>
                        <a:t>nem</a:t>
                      </a:r>
                      <a:r>
                        <a:rPr kumimoji="0" lang="en-US" sz="3600" b="0" i="0" u="none" strike="noStrike" cap="none" normalizeH="0" baseline="0" dirty="0">
                          <a:ln>
                            <a:noFill/>
                          </a:ln>
                          <a:solidFill>
                            <a:schemeClr val="tx1"/>
                          </a:solidFill>
                          <a:effectLst/>
                          <a:latin typeface="Coptic1" pitchFamily="2" charset="0"/>
                          <a:cs typeface="Arial" charset="0"/>
                        </a:rPr>
                        <a:t> </a:t>
                      </a:r>
                      <a:r>
                        <a:rPr kumimoji="0" lang="en-US" sz="3600" b="0" i="0" u="none" strike="noStrike" cap="none" normalizeH="0" baseline="0" dirty="0" err="1">
                          <a:ln>
                            <a:noFill/>
                          </a:ln>
                          <a:solidFill>
                            <a:schemeClr val="tx1"/>
                          </a:solidFill>
                          <a:effectLst/>
                          <a:latin typeface="Coptic1" pitchFamily="2" charset="0"/>
                          <a:cs typeface="Arial" charset="0"/>
                        </a:rPr>
                        <a:t>oup~neuma</a:t>
                      </a:r>
                      <a:r>
                        <a:rPr kumimoji="0" lang="en-US" sz="3600" b="0" i="0" u="none" strike="noStrike" cap="none" normalizeH="0" baseline="0" dirty="0">
                          <a:ln>
                            <a:noFill/>
                          </a:ln>
                          <a:solidFill>
                            <a:schemeClr val="tx1"/>
                          </a:solidFill>
                          <a:effectLst/>
                          <a:latin typeface="Coptic1" pitchFamily="2" charset="0"/>
                          <a:cs typeface="Arial" charset="0"/>
                        </a:rPr>
                        <a:t> </a:t>
                      </a:r>
                      <a:r>
                        <a:rPr kumimoji="0" lang="en-US" sz="3600" b="0" i="0" u="none" strike="noStrike" cap="none" normalizeH="0" baseline="0" dirty="0" err="1">
                          <a:ln>
                            <a:noFill/>
                          </a:ln>
                          <a:solidFill>
                            <a:schemeClr val="tx1"/>
                          </a:solidFill>
                          <a:effectLst/>
                          <a:latin typeface="Coptic1" pitchFamily="2" charset="0"/>
                          <a:cs typeface="Arial" charset="0"/>
                        </a:rPr>
                        <a:t>n~ouwt</a:t>
                      </a:r>
                      <a:r>
                        <a:rPr kumimoji="0" lang="en-US" sz="3600" b="0" i="0" u="none" strike="noStrike" cap="none" normalizeH="0" baseline="0" dirty="0">
                          <a:ln>
                            <a:noFill/>
                          </a:ln>
                          <a:solidFill>
                            <a:schemeClr val="tx1"/>
                          </a:solidFill>
                          <a:effectLst/>
                          <a:latin typeface="Coptic1" pitchFamily="2" charset="0"/>
                          <a:cs typeface="Arial" charset="0"/>
                        </a:rPr>
                        <a:t>:</a:t>
                      </a:r>
                      <a:endParaRPr kumimoji="0" lang="en-US" sz="3600" b="0" i="0" u="none" strike="noStrike" cap="none" normalizeH="0" baseline="0" dirty="0">
                        <a:ln>
                          <a:noFill/>
                        </a:ln>
                        <a:solidFill>
                          <a:schemeClr val="tx1"/>
                        </a:solidFill>
                        <a:effectLst/>
                        <a:latin typeface="Arial" charset="0"/>
                        <a:cs typeface="Arial" charset="0"/>
                      </a:endParaRPr>
                    </a:p>
                  </a:txBody>
                  <a:tcPr marL="121920" marR="121920" horzOverflow="overflow">
                    <a:lnL>
                      <a:noFill/>
                    </a:lnL>
                    <a:lnR>
                      <a:noFill/>
                    </a:lnR>
                    <a:lnT cap="flat">
                      <a:noFill/>
                    </a:lnT>
                    <a:lnB cap="flat">
                      <a:noFill/>
                    </a:lnB>
                    <a:lnTlToBr>
                      <a:noFill/>
                    </a:lnTlToBr>
                    <a:lnBlToTr>
                      <a:noFill/>
                    </a:lnBlToTr>
                    <a:noFill/>
                  </a:tcPr>
                </a:tc>
                <a:tc>
                  <a:txBody>
                    <a:bodyPr/>
                    <a:lstStyle/>
                    <a:p>
                      <a:pPr marL="0" marR="0" lvl="0" indent="0" algn="just" defTabSz="914400" rtl="0" eaLnBrk="1" fontAlgn="base" latinLnBrk="0" hangingPunct="1">
                        <a:lnSpc>
                          <a:spcPct val="100000"/>
                        </a:lnSpc>
                        <a:spcBef>
                          <a:spcPct val="20000"/>
                        </a:spcBef>
                        <a:spcAft>
                          <a:spcPct val="0"/>
                        </a:spcAft>
                        <a:buClrTx/>
                        <a:buSzTx/>
                        <a:buFontTx/>
                        <a:buNone/>
                        <a:tabLst/>
                      </a:pPr>
                      <a:r>
                        <a:rPr kumimoji="0" lang="fr-CA" sz="2400" b="0" i="0" u="sng" strike="noStrike" cap="none" normalizeH="0" baseline="0" dirty="0">
                          <a:ln>
                            <a:noFill/>
                          </a:ln>
                          <a:solidFill>
                            <a:schemeClr val="tx1"/>
                          </a:solidFill>
                          <a:effectLst/>
                          <a:latin typeface="Arial" charset="0"/>
                          <a:cs typeface="Times New Roman" pitchFamily="18" charset="0"/>
                        </a:rPr>
                        <a:t>Prêtre:</a:t>
                      </a:r>
                      <a:endParaRPr kumimoji="0" lang="fr-CA" sz="2400" b="0" i="0" u="none" strike="noStrike" cap="none" normalizeH="0" baseline="0" dirty="0">
                        <a:ln>
                          <a:noFill/>
                        </a:ln>
                        <a:solidFill>
                          <a:schemeClr val="tx1"/>
                        </a:solidFill>
                        <a:effectLst/>
                        <a:latin typeface="Arial" charset="0"/>
                        <a:cs typeface="Arial" charset="0"/>
                      </a:endParaRPr>
                    </a:p>
                    <a:p>
                      <a:pPr marL="0" marR="0" lvl="0" indent="0" algn="just" defTabSz="914400" rtl="0" eaLnBrk="1" fontAlgn="base" latinLnBrk="0" hangingPunct="1">
                        <a:lnSpc>
                          <a:spcPct val="100000"/>
                        </a:lnSpc>
                        <a:spcBef>
                          <a:spcPct val="20000"/>
                        </a:spcBef>
                        <a:spcAft>
                          <a:spcPct val="0"/>
                        </a:spcAft>
                        <a:buClrTx/>
                        <a:buSzTx/>
                        <a:buFontTx/>
                        <a:buNone/>
                        <a:tabLst/>
                      </a:pPr>
                      <a:r>
                        <a:rPr kumimoji="0" lang="fr-CA" sz="3600" b="0" i="0" u="none" strike="noStrike" cap="none" normalizeH="0" baseline="0" dirty="0">
                          <a:ln>
                            <a:noFill/>
                          </a:ln>
                          <a:solidFill>
                            <a:schemeClr val="tx1"/>
                          </a:solidFill>
                          <a:effectLst/>
                          <a:latin typeface="Arial" charset="0"/>
                          <a:cs typeface="Arial" charset="0"/>
                        </a:rPr>
                        <a:t>Rends nous tous digne, Ô notre Maître, de communier de Tes saints sacrements pour</a:t>
                      </a:r>
                      <a:r>
                        <a:rPr kumimoji="0" lang="fr-FR" sz="3600" b="0" i="0" u="none" strike="noStrike" cap="none" normalizeH="0" baseline="0" dirty="0">
                          <a:ln>
                            <a:noFill/>
                          </a:ln>
                          <a:solidFill>
                            <a:schemeClr val="tx1"/>
                          </a:solidFill>
                          <a:effectLst/>
                          <a:latin typeface="Arial" charset="0"/>
                          <a:cs typeface="Arial" charset="0"/>
                        </a:rPr>
                        <a:t> la pureté de nos âmes, de nos corps et de nos esprits;</a:t>
                      </a:r>
                      <a:endParaRPr kumimoji="0" lang="en-US" sz="3600" b="0" i="0" u="none" strike="noStrike" cap="none" normalizeH="0" baseline="0" dirty="0">
                        <a:ln>
                          <a:noFill/>
                        </a:ln>
                        <a:solidFill>
                          <a:schemeClr val="tx1"/>
                        </a:solidFill>
                        <a:effectLst/>
                        <a:latin typeface="Arial" charset="0"/>
                        <a:cs typeface="Arial" charset="0"/>
                      </a:endParaRPr>
                    </a:p>
                  </a:txBody>
                  <a:tcPr marL="121920" marR="121920" horzOverflow="overflow">
                    <a:lnL>
                      <a:noFill/>
                    </a:lnL>
                    <a:lnR>
                      <a:noFill/>
                    </a:lnR>
                    <a:lnT cap="flat">
                      <a:noFill/>
                    </a:lnT>
                    <a:lnB cap="flat">
                      <a:noFill/>
                    </a:lnB>
                    <a:lnTlToBr>
                      <a:noFill/>
                    </a:lnTlToBr>
                    <a:lnBlToTr>
                      <a:noFill/>
                    </a:lnBlToTr>
                    <a:noFill/>
                  </a:tcPr>
                </a:tc>
                <a:tc>
                  <a:txBody>
                    <a:bodyPr/>
                    <a:lstStyle/>
                    <a:p>
                      <a:pPr marL="0" marR="0" lvl="0" indent="0" algn="just" defTabSz="914400" rtl="1" eaLnBrk="1" fontAlgn="base" latinLnBrk="0" hangingPunct="1">
                        <a:lnSpc>
                          <a:spcPct val="100000"/>
                        </a:lnSpc>
                        <a:spcBef>
                          <a:spcPct val="0"/>
                        </a:spcBef>
                        <a:spcAft>
                          <a:spcPct val="0"/>
                        </a:spcAft>
                        <a:buClrTx/>
                        <a:buSzTx/>
                        <a:buFontTx/>
                        <a:buNone/>
                        <a:tabLst/>
                      </a:pPr>
                      <a:r>
                        <a:rPr kumimoji="0" lang="ar-SA" sz="2400" b="0" i="0" u="sng" strike="noStrike" cap="none" normalizeH="0" baseline="0" dirty="0">
                          <a:ln>
                            <a:noFill/>
                          </a:ln>
                          <a:solidFill>
                            <a:schemeClr val="tx1"/>
                          </a:solidFill>
                          <a:effectLst/>
                          <a:latin typeface="Arial" charset="0"/>
                          <a:cs typeface="Arial" charset="0"/>
                        </a:rPr>
                        <a:t>الكاهن:</a:t>
                      </a:r>
                      <a:endParaRPr kumimoji="0" lang="ar-EG" sz="2400" b="0" i="0" u="none" strike="noStrike" cap="none" normalizeH="0" baseline="0" dirty="0">
                        <a:ln>
                          <a:noFill/>
                        </a:ln>
                        <a:solidFill>
                          <a:schemeClr val="tx1"/>
                        </a:solidFill>
                        <a:effectLst/>
                        <a:latin typeface="Arial" charset="0"/>
                        <a:cs typeface="Arial" charset="0"/>
                      </a:endParaRPr>
                    </a:p>
                    <a:p>
                      <a:pPr marL="0" marR="0" lvl="0" indent="0" algn="just" defTabSz="914400" rtl="1" eaLnBrk="1" fontAlgn="base" latinLnBrk="0" hangingPunct="1">
                        <a:lnSpc>
                          <a:spcPct val="100000"/>
                        </a:lnSpc>
                        <a:spcBef>
                          <a:spcPct val="0"/>
                        </a:spcBef>
                        <a:spcAft>
                          <a:spcPct val="0"/>
                        </a:spcAft>
                        <a:buClrTx/>
                        <a:buSzTx/>
                        <a:buFontTx/>
                        <a:buNone/>
                        <a:tabLst/>
                      </a:pPr>
                      <a:r>
                        <a:rPr kumimoji="0" lang="ar-SA" sz="4400" b="0" i="0" u="none" strike="noStrike" cap="none" normalizeH="0" baseline="0" dirty="0">
                          <a:ln>
                            <a:noFill/>
                          </a:ln>
                          <a:solidFill>
                            <a:schemeClr val="tx1"/>
                          </a:solidFill>
                          <a:effectLst/>
                          <a:latin typeface="Arial" charset="0"/>
                          <a:cs typeface="Arial" charset="0"/>
                        </a:rPr>
                        <a:t>اجعَلنا مُستحقين كلنا يا سيدَنا أن نتناولَ من </a:t>
                      </a:r>
                      <a:r>
                        <a:rPr kumimoji="0" lang="ar-SA" sz="4400" b="0" i="0" u="none" strike="noStrike" cap="none" normalizeH="0" baseline="0" dirty="0" err="1">
                          <a:ln>
                            <a:noFill/>
                          </a:ln>
                          <a:solidFill>
                            <a:schemeClr val="tx1"/>
                          </a:solidFill>
                          <a:effectLst/>
                          <a:latin typeface="Arial" charset="0"/>
                          <a:cs typeface="Arial" charset="0"/>
                        </a:rPr>
                        <a:t>قدساتِكَ</a:t>
                      </a:r>
                      <a:r>
                        <a:rPr kumimoji="0" lang="ar-SA" sz="4400" b="0" i="0" u="none" strike="noStrike" cap="none" normalizeH="0" baseline="0" dirty="0">
                          <a:ln>
                            <a:noFill/>
                          </a:ln>
                          <a:solidFill>
                            <a:schemeClr val="tx1"/>
                          </a:solidFill>
                          <a:effectLst/>
                          <a:latin typeface="Arial" charset="0"/>
                          <a:cs typeface="Arial" charset="0"/>
                        </a:rPr>
                        <a:t> طهارة لأنفسنا</a:t>
                      </a:r>
                      <a:r>
                        <a:rPr kumimoji="0" lang="ar-EG" sz="4400" b="0" i="0" u="none" strike="noStrike" cap="none" normalizeH="0" baseline="0" dirty="0">
                          <a:ln>
                            <a:noFill/>
                          </a:ln>
                          <a:solidFill>
                            <a:schemeClr val="tx1"/>
                          </a:solidFill>
                          <a:effectLst/>
                          <a:latin typeface="Arial" charset="0"/>
                          <a:cs typeface="Arial" charset="0"/>
                        </a:rPr>
                        <a:t>  </a:t>
                      </a:r>
                      <a:r>
                        <a:rPr kumimoji="0" lang="ar-SA" sz="4400" b="0" i="0" u="none" strike="noStrike" cap="none" normalizeH="0" baseline="0" dirty="0">
                          <a:ln>
                            <a:noFill/>
                          </a:ln>
                          <a:solidFill>
                            <a:schemeClr val="tx1"/>
                          </a:solidFill>
                          <a:effectLst/>
                          <a:latin typeface="Arial" charset="0"/>
                          <a:cs typeface="Arial" charset="0"/>
                        </a:rPr>
                        <a:t>وأجسادنا </a:t>
                      </a:r>
                      <a:r>
                        <a:rPr kumimoji="0" lang="ar-SA" sz="4400" b="0" i="0" u="none" strike="noStrike" cap="none" normalizeH="0" baseline="0" dirty="0" err="1">
                          <a:ln>
                            <a:noFill/>
                          </a:ln>
                          <a:solidFill>
                            <a:schemeClr val="tx1"/>
                          </a:solidFill>
                          <a:effectLst/>
                          <a:latin typeface="Arial" charset="0"/>
                          <a:cs typeface="Arial" charset="0"/>
                        </a:rPr>
                        <a:t>وأروحنا</a:t>
                      </a:r>
                      <a:r>
                        <a:rPr kumimoji="0" lang="ar-SA" sz="4400" b="0" i="0" u="none" strike="noStrike" cap="none" normalizeH="0" baseline="0" dirty="0">
                          <a:ln>
                            <a:noFill/>
                          </a:ln>
                          <a:solidFill>
                            <a:schemeClr val="tx1"/>
                          </a:solidFill>
                          <a:effectLst/>
                          <a:latin typeface="Arial" charset="0"/>
                          <a:cs typeface="Arial" charset="0"/>
                        </a:rPr>
                        <a:t>، </a:t>
                      </a:r>
                      <a:endParaRPr kumimoji="0" lang="en-US" sz="4400" b="0" i="0" u="none" strike="noStrike" cap="none" normalizeH="0" baseline="0" dirty="0">
                        <a:ln>
                          <a:noFill/>
                        </a:ln>
                        <a:solidFill>
                          <a:schemeClr val="tx1"/>
                        </a:solidFill>
                        <a:effectLst/>
                        <a:latin typeface="Arial" charset="0"/>
                        <a:cs typeface="Arial" charset="0"/>
                      </a:endParaRPr>
                    </a:p>
                  </a:txBody>
                  <a:tcPr marL="121920" marR="121920" horzOverflow="overflow">
                    <a:lnL>
                      <a:noFill/>
                    </a:lnL>
                    <a:lnR cap="flat">
                      <a:noFill/>
                    </a:lnR>
                    <a:lnT cap="flat">
                      <a:noFill/>
                    </a:lnT>
                    <a:lnB cap="flat">
                      <a:noFill/>
                    </a:lnB>
                    <a:lnTlToBr>
                      <a:noFill/>
                    </a:lnTlToBr>
                    <a:lnBlToTr>
                      <a:noFill/>
                    </a:lnBlToTr>
                    <a:noFill/>
                  </a:tcPr>
                </a:tc>
                <a:extLst>
                  <a:ext uri="{0D108BD9-81ED-4DB2-BD59-A6C34878D82A}">
                    <a16:rowId xmlns:a16="http://schemas.microsoft.com/office/drawing/2014/main" val="10000"/>
                  </a:ext>
                </a:extLst>
              </a:tr>
            </a:tbl>
          </a:graphicData>
        </a:graphic>
      </p:graphicFrame>
    </p:spTree>
  </p:cSld>
  <p:clrMapOvr>
    <a:masterClrMapping/>
  </p:clrMapOvr>
  <p:transition/>
</p:sld>
</file>

<file path=ppt/slides/slide8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1394075" name="Group 27"/>
          <p:cNvGraphicFramePr>
            <a:graphicFrameLocks noGrp="1"/>
          </p:cNvGraphicFramePr>
          <p:nvPr>
            <p:ph/>
            <p:extLst>
              <p:ext uri="{D42A27DB-BD31-4B8C-83A1-F6EECF244321}">
                <p14:modId xmlns:p14="http://schemas.microsoft.com/office/powerpoint/2010/main" val="4191833911"/>
              </p:ext>
            </p:extLst>
          </p:nvPr>
        </p:nvGraphicFramePr>
        <p:xfrm>
          <a:off x="335360" y="812288"/>
          <a:ext cx="11449272" cy="5233423"/>
        </p:xfrm>
        <a:graphic>
          <a:graphicData uri="http://schemas.openxmlformats.org/drawingml/2006/table">
            <a:tbl>
              <a:tblPr/>
              <a:tblGrid>
                <a:gridCol w="4108747">
                  <a:extLst>
                    <a:ext uri="{9D8B030D-6E8A-4147-A177-3AD203B41FA5}">
                      <a16:colId xmlns:a16="http://schemas.microsoft.com/office/drawing/2014/main" val="20000"/>
                    </a:ext>
                  </a:extLst>
                </a:gridCol>
                <a:gridCol w="4003184">
                  <a:extLst>
                    <a:ext uri="{9D8B030D-6E8A-4147-A177-3AD203B41FA5}">
                      <a16:colId xmlns:a16="http://schemas.microsoft.com/office/drawing/2014/main" val="20001"/>
                    </a:ext>
                  </a:extLst>
                </a:gridCol>
                <a:gridCol w="3337341">
                  <a:extLst>
                    <a:ext uri="{9D8B030D-6E8A-4147-A177-3AD203B41FA5}">
                      <a16:colId xmlns:a16="http://schemas.microsoft.com/office/drawing/2014/main" val="20002"/>
                    </a:ext>
                  </a:extLst>
                </a:gridCol>
              </a:tblGrid>
              <a:tr h="5233423">
                <a:tc>
                  <a:txBody>
                    <a:bodyPr/>
                    <a:lstStyle/>
                    <a:p>
                      <a:pPr marL="0" marR="0" lvl="0" indent="0" algn="just" defTabSz="914400" rtl="0" eaLnBrk="1" fontAlgn="base" latinLnBrk="0" hangingPunct="1">
                        <a:lnSpc>
                          <a:spcPct val="100000"/>
                        </a:lnSpc>
                        <a:spcBef>
                          <a:spcPct val="20000"/>
                        </a:spcBef>
                        <a:spcAft>
                          <a:spcPct val="0"/>
                        </a:spcAft>
                        <a:buClrTx/>
                        <a:buSzTx/>
                        <a:buFontTx/>
                        <a:buNone/>
                        <a:tabLst/>
                      </a:pPr>
                      <a:r>
                        <a:rPr kumimoji="0" lang="en-US" sz="4300" b="0" i="0" u="none" strike="noStrike" cap="none" normalizeH="0" baseline="0" dirty="0" err="1">
                          <a:ln>
                            <a:noFill/>
                          </a:ln>
                          <a:solidFill>
                            <a:schemeClr val="tx1"/>
                          </a:solidFill>
                          <a:effectLst/>
                          <a:latin typeface="Coptic1" pitchFamily="2" charset="0"/>
                          <a:cs typeface="Arial" charset="0"/>
                        </a:rPr>
                        <a:t>n~tenjimi</a:t>
                      </a:r>
                      <a:r>
                        <a:rPr kumimoji="0" lang="en-US" sz="4300" b="0" i="0" u="none" strike="noStrike" cap="none" normalizeH="0" baseline="0" dirty="0">
                          <a:ln>
                            <a:noFill/>
                          </a:ln>
                          <a:solidFill>
                            <a:schemeClr val="tx1"/>
                          </a:solidFill>
                          <a:effectLst/>
                          <a:latin typeface="Coptic1" pitchFamily="2" charset="0"/>
                          <a:cs typeface="Arial" charset="0"/>
                        </a:rPr>
                        <a:t> </a:t>
                      </a:r>
                      <a:r>
                        <a:rPr kumimoji="0" lang="en-US" sz="4300" b="0" i="0" u="none" strike="noStrike" cap="none" normalizeH="0" baseline="0" dirty="0" err="1">
                          <a:ln>
                            <a:noFill/>
                          </a:ln>
                          <a:solidFill>
                            <a:schemeClr val="tx1"/>
                          </a:solidFill>
                          <a:effectLst/>
                          <a:latin typeface="Coptic1" pitchFamily="2" charset="0"/>
                          <a:cs typeface="Arial" charset="0"/>
                        </a:rPr>
                        <a:t>n~oumeroc</a:t>
                      </a:r>
                      <a:r>
                        <a:rPr kumimoji="0" lang="en-US" sz="4300" b="0" i="0" u="none" strike="noStrike" cap="none" normalizeH="0" baseline="0" dirty="0">
                          <a:ln>
                            <a:noFill/>
                          </a:ln>
                          <a:solidFill>
                            <a:schemeClr val="tx1"/>
                          </a:solidFill>
                          <a:effectLst/>
                          <a:latin typeface="Coptic1" pitchFamily="2" charset="0"/>
                          <a:cs typeface="Arial" charset="0"/>
                        </a:rPr>
                        <a:t> </a:t>
                      </a:r>
                      <a:r>
                        <a:rPr kumimoji="0" lang="en-US" sz="4300" b="0" i="0" u="none" strike="noStrike" cap="none" normalizeH="0" baseline="0" dirty="0" err="1">
                          <a:ln>
                            <a:noFill/>
                          </a:ln>
                          <a:solidFill>
                            <a:schemeClr val="tx1"/>
                          </a:solidFill>
                          <a:effectLst/>
                          <a:latin typeface="Coptic1" pitchFamily="2" charset="0"/>
                          <a:cs typeface="Arial" charset="0"/>
                        </a:rPr>
                        <a:t>nem</a:t>
                      </a:r>
                      <a:r>
                        <a:rPr kumimoji="0" lang="en-US" sz="4300" b="0" i="0" u="none" strike="noStrike" cap="none" normalizeH="0" baseline="0" dirty="0">
                          <a:ln>
                            <a:noFill/>
                          </a:ln>
                          <a:solidFill>
                            <a:schemeClr val="tx1"/>
                          </a:solidFill>
                          <a:effectLst/>
                          <a:latin typeface="Coptic1" pitchFamily="2" charset="0"/>
                          <a:cs typeface="Arial" charset="0"/>
                        </a:rPr>
                        <a:t> </a:t>
                      </a:r>
                      <a:r>
                        <a:rPr kumimoji="0" lang="en-US" sz="4300" b="0" i="0" u="none" strike="noStrike" cap="none" normalizeH="0" baseline="0" dirty="0" err="1">
                          <a:ln>
                            <a:noFill/>
                          </a:ln>
                          <a:solidFill>
                            <a:schemeClr val="tx1"/>
                          </a:solidFill>
                          <a:effectLst/>
                          <a:latin typeface="Coptic1" pitchFamily="2" charset="0"/>
                          <a:cs typeface="Arial" charset="0"/>
                        </a:rPr>
                        <a:t>ouk~l</a:t>
                      </a:r>
                      <a:r>
                        <a:rPr kumimoji="0" lang="en-US" sz="4300" b="0" i="0" u="none" strike="noStrike" cap="none" normalizeH="0" baseline="0" dirty="0">
                          <a:ln>
                            <a:noFill/>
                          </a:ln>
                          <a:solidFill>
                            <a:schemeClr val="tx1"/>
                          </a:solidFill>
                          <a:effectLst/>
                          <a:latin typeface="Coptic1" pitchFamily="2" charset="0"/>
                          <a:cs typeface="Arial" charset="0"/>
                        </a:rPr>
                        <a:t>/roc:</a:t>
                      </a:r>
                      <a:r>
                        <a:rPr kumimoji="0" lang="en-US" sz="4300" b="0" i="0" u="none" strike="noStrike" cap="none" normalizeH="0" baseline="0" dirty="0">
                          <a:ln>
                            <a:noFill/>
                          </a:ln>
                          <a:solidFill>
                            <a:schemeClr val="tx1"/>
                          </a:solidFill>
                          <a:effectLst/>
                          <a:latin typeface="Arial" charset="0"/>
                          <a:cs typeface="Arial" charset="0"/>
                        </a:rPr>
                        <a:t>  </a:t>
                      </a:r>
                      <a:r>
                        <a:rPr kumimoji="0" lang="en-US" sz="4300" b="0" i="0" u="none" strike="noStrike" cap="none" normalizeH="0" baseline="0" dirty="0" err="1">
                          <a:ln>
                            <a:noFill/>
                          </a:ln>
                          <a:solidFill>
                            <a:schemeClr val="tx1"/>
                          </a:solidFill>
                          <a:effectLst/>
                          <a:latin typeface="Coptic1" pitchFamily="2" charset="0"/>
                          <a:cs typeface="Arial" charset="0"/>
                        </a:rPr>
                        <a:t>nem</a:t>
                      </a:r>
                      <a:r>
                        <a:rPr kumimoji="0" lang="en-US" sz="4300" b="0" i="0" u="none" strike="noStrike" cap="none" normalizeH="0" baseline="0" dirty="0">
                          <a:ln>
                            <a:noFill/>
                          </a:ln>
                          <a:solidFill>
                            <a:schemeClr val="tx1"/>
                          </a:solidFill>
                          <a:effectLst/>
                          <a:latin typeface="Coptic1" pitchFamily="2" charset="0"/>
                          <a:cs typeface="Arial" charset="0"/>
                        </a:rPr>
                        <a:t> n/</a:t>
                      </a:r>
                      <a:r>
                        <a:rPr kumimoji="0" lang="en-US" sz="4300" b="0" i="0" u="none" strike="noStrike" cap="none" normalizeH="0" baseline="0" dirty="0" err="1">
                          <a:ln>
                            <a:noFill/>
                          </a:ln>
                          <a:solidFill>
                            <a:schemeClr val="tx1"/>
                          </a:solidFill>
                          <a:effectLst/>
                          <a:latin typeface="Coptic1" pitchFamily="2" charset="0"/>
                          <a:cs typeface="Arial" charset="0"/>
                        </a:rPr>
                        <a:t>eyouab</a:t>
                      </a:r>
                      <a:r>
                        <a:rPr kumimoji="0" lang="en-US" sz="4300" b="0" i="0" u="none" strike="noStrike" cap="none" normalizeH="0" baseline="0" dirty="0">
                          <a:ln>
                            <a:noFill/>
                          </a:ln>
                          <a:solidFill>
                            <a:schemeClr val="tx1"/>
                          </a:solidFill>
                          <a:effectLst/>
                          <a:latin typeface="Coptic1" pitchFamily="2" charset="0"/>
                          <a:cs typeface="Arial" charset="0"/>
                        </a:rPr>
                        <a:t> t/</a:t>
                      </a:r>
                      <a:r>
                        <a:rPr kumimoji="0" lang="en-US" sz="4300" b="0" i="0" u="none" strike="noStrike" cap="none" normalizeH="0" baseline="0" dirty="0" err="1">
                          <a:ln>
                            <a:noFill/>
                          </a:ln>
                          <a:solidFill>
                            <a:schemeClr val="tx1"/>
                          </a:solidFill>
                          <a:effectLst/>
                          <a:latin typeface="Coptic1" pitchFamily="2" charset="0"/>
                          <a:cs typeface="Arial" charset="0"/>
                        </a:rPr>
                        <a:t>rou</a:t>
                      </a:r>
                      <a:r>
                        <a:rPr kumimoji="0" lang="en-US" sz="4300" b="0" i="0" u="none" strike="noStrike" cap="none" normalizeH="0" baseline="0" dirty="0">
                          <a:ln>
                            <a:noFill/>
                          </a:ln>
                          <a:solidFill>
                            <a:schemeClr val="tx1"/>
                          </a:solidFill>
                          <a:effectLst/>
                          <a:latin typeface="Coptic1" pitchFamily="2" charset="0"/>
                          <a:cs typeface="Arial" charset="0"/>
                        </a:rPr>
                        <a:t> </a:t>
                      </a:r>
                      <a:r>
                        <a:rPr kumimoji="0" lang="en-US" sz="4300" b="0" i="0" u="none" strike="noStrike" cap="none" normalizeH="0" baseline="0" dirty="0" err="1">
                          <a:ln>
                            <a:noFill/>
                          </a:ln>
                          <a:solidFill>
                            <a:schemeClr val="tx1"/>
                          </a:solidFill>
                          <a:effectLst/>
                          <a:latin typeface="Coptic1" pitchFamily="2" charset="0"/>
                          <a:cs typeface="Arial" charset="0"/>
                        </a:rPr>
                        <a:t>etauranak</a:t>
                      </a:r>
                      <a:r>
                        <a:rPr kumimoji="0" lang="en-US" sz="4300" b="0" i="0" u="none" strike="noStrike" cap="none" normalizeH="0" baseline="0" dirty="0">
                          <a:ln>
                            <a:noFill/>
                          </a:ln>
                          <a:solidFill>
                            <a:schemeClr val="tx1"/>
                          </a:solidFill>
                          <a:effectLst/>
                          <a:latin typeface="Coptic1" pitchFamily="2" charset="0"/>
                          <a:cs typeface="Arial" charset="0"/>
                        </a:rPr>
                        <a:t> </a:t>
                      </a:r>
                      <a:r>
                        <a:rPr kumimoji="0" lang="en-US" sz="4300" b="0" i="0" u="none" strike="noStrike" cap="none" normalizeH="0" baseline="0" dirty="0" err="1">
                          <a:ln>
                            <a:noFill/>
                          </a:ln>
                          <a:solidFill>
                            <a:schemeClr val="tx1"/>
                          </a:solidFill>
                          <a:effectLst/>
                          <a:latin typeface="Coptic1" pitchFamily="2" charset="0"/>
                          <a:cs typeface="Arial" charset="0"/>
                        </a:rPr>
                        <a:t>icjen</a:t>
                      </a:r>
                      <a:r>
                        <a:rPr kumimoji="0" lang="en-US" sz="4300" b="0" i="0" u="none" strike="noStrike" cap="none" normalizeH="0" baseline="0" dirty="0">
                          <a:ln>
                            <a:noFill/>
                          </a:ln>
                          <a:solidFill>
                            <a:schemeClr val="tx1"/>
                          </a:solidFill>
                          <a:effectLst/>
                          <a:latin typeface="Coptic1" pitchFamily="2" charset="0"/>
                          <a:cs typeface="Arial" charset="0"/>
                        </a:rPr>
                        <a:t> </a:t>
                      </a:r>
                      <a:r>
                        <a:rPr kumimoji="0" lang="en-US" sz="4300" b="0" i="0" u="none" strike="noStrike" cap="none" normalizeH="0" baseline="0" dirty="0" err="1">
                          <a:ln>
                            <a:noFill/>
                          </a:ln>
                          <a:solidFill>
                            <a:schemeClr val="tx1"/>
                          </a:solidFill>
                          <a:effectLst/>
                          <a:latin typeface="Coptic1" pitchFamily="2" charset="0"/>
                          <a:cs typeface="Arial" charset="0"/>
                        </a:rPr>
                        <a:t>p~eneh</a:t>
                      </a:r>
                      <a:r>
                        <a:rPr kumimoji="0" lang="en-US" sz="4300" b="0" i="0" u="none" strike="noStrike" cap="none" normalizeH="0" baseline="0" dirty="0">
                          <a:ln>
                            <a:noFill/>
                          </a:ln>
                          <a:solidFill>
                            <a:schemeClr val="tx1"/>
                          </a:solidFill>
                          <a:effectLst/>
                          <a:latin typeface="Coptic1" pitchFamily="2" charset="0"/>
                          <a:cs typeface="Arial" charset="0"/>
                        </a:rPr>
                        <a:t>.  </a:t>
                      </a:r>
                    </a:p>
                  </a:txBody>
                  <a:tcPr marL="120000" marR="120000" marT="0" marB="0" horzOverflow="overflow">
                    <a:lnL>
                      <a:noFill/>
                    </a:lnL>
                    <a:lnR>
                      <a:noFill/>
                    </a:lnR>
                    <a:lnT cap="flat">
                      <a:noFill/>
                    </a:lnT>
                    <a:lnB cap="flat">
                      <a:noFill/>
                    </a:lnB>
                    <a:lnTlToBr>
                      <a:noFill/>
                    </a:lnTlToBr>
                    <a:lnBlToTr>
                      <a:noFill/>
                    </a:lnBlToTr>
                    <a:noFill/>
                  </a:tcPr>
                </a:tc>
                <a:tc>
                  <a:txBody>
                    <a:bodyPr/>
                    <a:lstStyle/>
                    <a:p>
                      <a:pPr marL="0" marR="0" lvl="0" indent="0" algn="just" defTabSz="914400" rtl="0" eaLnBrk="1" fontAlgn="base" latinLnBrk="0" hangingPunct="1">
                        <a:lnSpc>
                          <a:spcPct val="100000"/>
                        </a:lnSpc>
                        <a:spcBef>
                          <a:spcPct val="20000"/>
                        </a:spcBef>
                        <a:spcAft>
                          <a:spcPct val="0"/>
                        </a:spcAft>
                        <a:buClrTx/>
                        <a:buSzTx/>
                        <a:buFontTx/>
                        <a:buNone/>
                        <a:tabLst/>
                      </a:pPr>
                      <a:r>
                        <a:rPr lang="fr-FR" sz="3700" dirty="0"/>
                        <a:t>afin que nous soyons un seul corps et un seul esprit et que nous puissions avoir part à Ton héritage avec les saints qui t’ont plus dès l’origine.</a:t>
                      </a:r>
                      <a:endParaRPr kumimoji="0" lang="en-US" sz="3200" b="0" i="0" u="none" strike="noStrike" cap="none" normalizeH="0" baseline="0" dirty="0">
                        <a:ln>
                          <a:noFill/>
                        </a:ln>
                        <a:solidFill>
                          <a:schemeClr val="tx1"/>
                        </a:solidFill>
                        <a:effectLst/>
                        <a:latin typeface="Arial" charset="0"/>
                        <a:cs typeface="Arial" charset="0"/>
                      </a:endParaRPr>
                    </a:p>
                  </a:txBody>
                  <a:tcPr marL="120000" marR="120000" marT="0" marB="0" horzOverflow="overflow">
                    <a:lnL>
                      <a:noFill/>
                    </a:lnL>
                    <a:lnR>
                      <a:noFill/>
                    </a:lnR>
                    <a:lnT cap="flat">
                      <a:noFill/>
                    </a:lnT>
                    <a:lnB cap="flat">
                      <a:noFill/>
                    </a:lnB>
                    <a:lnTlToBr>
                      <a:noFill/>
                    </a:lnTlToBr>
                    <a:lnBlToTr>
                      <a:noFill/>
                    </a:lnBlToTr>
                    <a:noFill/>
                  </a:tcPr>
                </a:tc>
                <a:tc>
                  <a:txBody>
                    <a:bodyPr/>
                    <a:lstStyle/>
                    <a:p>
                      <a:pPr marL="0" marR="0" lvl="0" indent="0" algn="just" defTabSz="914400" rtl="1" eaLnBrk="1" fontAlgn="base" latinLnBrk="0" hangingPunct="1">
                        <a:lnSpc>
                          <a:spcPct val="100000"/>
                        </a:lnSpc>
                        <a:spcBef>
                          <a:spcPct val="0"/>
                        </a:spcBef>
                        <a:spcAft>
                          <a:spcPct val="0"/>
                        </a:spcAft>
                        <a:buClrTx/>
                        <a:buSzTx/>
                        <a:buFontTx/>
                        <a:buNone/>
                        <a:tabLst/>
                      </a:pPr>
                      <a:r>
                        <a:rPr kumimoji="0" lang="ar-EG" sz="4300" b="0" i="0" u="none" strike="noStrike" cap="none" normalizeH="0" baseline="0" dirty="0">
                          <a:ln>
                            <a:noFill/>
                          </a:ln>
                          <a:solidFill>
                            <a:schemeClr val="tx1"/>
                          </a:solidFill>
                          <a:effectLst/>
                          <a:latin typeface="Arial" charset="0"/>
                          <a:cs typeface="Arial" charset="0"/>
                        </a:rPr>
                        <a:t>لكى</a:t>
                      </a:r>
                      <a:r>
                        <a:rPr kumimoji="0" lang="ar-SA" sz="4300" b="0" i="0" u="none" strike="noStrike" cap="none" normalizeH="0" baseline="0" dirty="0">
                          <a:ln>
                            <a:noFill/>
                          </a:ln>
                          <a:solidFill>
                            <a:schemeClr val="tx1"/>
                          </a:solidFill>
                          <a:effectLst/>
                          <a:latin typeface="Arial" charset="0"/>
                          <a:cs typeface="Arial" charset="0"/>
                        </a:rPr>
                        <a:t> نكونَ جسداً واحداً وروحاً واحداً</a:t>
                      </a:r>
                      <a:r>
                        <a:rPr kumimoji="0" lang="en-US" sz="4300" b="0" i="0" u="none" strike="noStrike" cap="none" normalizeH="0" baseline="0" dirty="0">
                          <a:ln>
                            <a:noFill/>
                          </a:ln>
                          <a:solidFill>
                            <a:schemeClr val="tx1"/>
                          </a:solidFill>
                          <a:effectLst/>
                          <a:latin typeface="Arial" charset="0"/>
                          <a:cs typeface="Arial" charset="0"/>
                        </a:rPr>
                        <a:t> </a:t>
                      </a:r>
                      <a:r>
                        <a:rPr kumimoji="0" lang="ar-SA" sz="4300" b="0" i="0" u="none" strike="noStrike" cap="none" normalizeH="0" baseline="0" dirty="0">
                          <a:ln>
                            <a:noFill/>
                          </a:ln>
                          <a:solidFill>
                            <a:schemeClr val="tx1"/>
                          </a:solidFill>
                          <a:effectLst/>
                          <a:latin typeface="Arial" charset="0"/>
                          <a:cs typeface="Arial" charset="0"/>
                        </a:rPr>
                        <a:t>ونجد نصيباً وميراثاً مع جميع القديسين الذين أرضوكَ منذ البدء</a:t>
                      </a:r>
                      <a:r>
                        <a:rPr kumimoji="0" lang="ar-EG" sz="4300" b="0" i="0" u="none" strike="noStrike" cap="none" normalizeH="0" baseline="0" dirty="0">
                          <a:ln>
                            <a:noFill/>
                          </a:ln>
                          <a:solidFill>
                            <a:schemeClr val="tx1"/>
                          </a:solidFill>
                          <a:effectLst/>
                          <a:latin typeface="Arial" charset="0"/>
                          <a:cs typeface="Arial" charset="0"/>
                        </a:rPr>
                        <a:t> </a:t>
                      </a:r>
                      <a:r>
                        <a:rPr kumimoji="0" lang="en-US" sz="4300" b="0" i="0" u="none" strike="noStrike" cap="none" normalizeH="0" baseline="0" dirty="0">
                          <a:ln>
                            <a:noFill/>
                          </a:ln>
                          <a:solidFill>
                            <a:schemeClr val="tx1"/>
                          </a:solidFill>
                          <a:effectLst/>
                          <a:latin typeface="Arial" charset="0"/>
                          <a:cs typeface="Arial" charset="0"/>
                        </a:rPr>
                        <a:t>…</a:t>
                      </a:r>
                    </a:p>
                  </a:txBody>
                  <a:tcPr marL="120000" marR="120000" marT="0" marB="0" horzOverflow="overflow">
                    <a:lnL>
                      <a:noFill/>
                    </a:lnL>
                    <a:lnR cap="flat">
                      <a:noFill/>
                    </a:lnR>
                    <a:lnT cap="flat">
                      <a:noFill/>
                    </a:lnT>
                    <a:lnB cap="flat">
                      <a:noFill/>
                    </a:lnB>
                    <a:lnTlToBr>
                      <a:noFill/>
                    </a:lnTlToBr>
                    <a:lnBlToTr>
                      <a:noFill/>
                    </a:lnBlToTr>
                    <a:noFill/>
                  </a:tcPr>
                </a:tc>
                <a:extLst>
                  <a:ext uri="{0D108BD9-81ED-4DB2-BD59-A6C34878D82A}">
                    <a16:rowId xmlns:a16="http://schemas.microsoft.com/office/drawing/2014/main" val="10000"/>
                  </a:ext>
                </a:extLst>
              </a:tr>
            </a:tbl>
          </a:graphicData>
        </a:graphic>
      </p:graphicFrame>
    </p:spTree>
  </p:cSld>
  <p:clrMapOvr>
    <a:masterClrMapping/>
  </p:clrMapOvr>
  <p:transition/>
</p:sld>
</file>

<file path=ppt/slides/slide8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699556" name="Group 100"/>
          <p:cNvGraphicFramePr>
            <a:graphicFrameLocks noGrp="1"/>
          </p:cNvGraphicFramePr>
          <p:nvPr>
            <p:extLst>
              <p:ext uri="{D42A27DB-BD31-4B8C-83A1-F6EECF244321}">
                <p14:modId xmlns:p14="http://schemas.microsoft.com/office/powerpoint/2010/main" val="2686761010"/>
              </p:ext>
            </p:extLst>
          </p:nvPr>
        </p:nvGraphicFramePr>
        <p:xfrm>
          <a:off x="335361" y="944880"/>
          <a:ext cx="11521280" cy="5577840"/>
        </p:xfrm>
        <a:graphic>
          <a:graphicData uri="http://schemas.openxmlformats.org/drawingml/2006/table">
            <a:tbl>
              <a:tblPr/>
              <a:tblGrid>
                <a:gridCol w="4044706">
                  <a:extLst>
                    <a:ext uri="{9D8B030D-6E8A-4147-A177-3AD203B41FA5}">
                      <a16:colId xmlns:a16="http://schemas.microsoft.com/office/drawing/2014/main" val="20000"/>
                    </a:ext>
                  </a:extLst>
                </a:gridCol>
                <a:gridCol w="3946651">
                  <a:extLst>
                    <a:ext uri="{9D8B030D-6E8A-4147-A177-3AD203B41FA5}">
                      <a16:colId xmlns:a16="http://schemas.microsoft.com/office/drawing/2014/main" val="20001"/>
                    </a:ext>
                  </a:extLst>
                </a:gridCol>
                <a:gridCol w="3529923">
                  <a:extLst>
                    <a:ext uri="{9D8B030D-6E8A-4147-A177-3AD203B41FA5}">
                      <a16:colId xmlns:a16="http://schemas.microsoft.com/office/drawing/2014/main" val="20002"/>
                    </a:ext>
                  </a:extLst>
                </a:gridCol>
              </a:tblGrid>
              <a:tr h="4968240">
                <a:tc>
                  <a:txBody>
                    <a:bodyPr/>
                    <a:lstStyle/>
                    <a:p>
                      <a:pPr marL="0" marR="0" lvl="0" indent="0" algn="just" defTabSz="914400" rtl="0" eaLnBrk="1" fontAlgn="base" latinLnBrk="0" hangingPunct="1">
                        <a:lnSpc>
                          <a:spcPct val="100000"/>
                        </a:lnSpc>
                        <a:spcBef>
                          <a:spcPct val="20000"/>
                        </a:spcBef>
                        <a:spcAft>
                          <a:spcPct val="0"/>
                        </a:spcAft>
                        <a:buClrTx/>
                        <a:buSzTx/>
                        <a:buFontTx/>
                        <a:buNone/>
                        <a:tabLst/>
                      </a:pPr>
                      <a:r>
                        <a:rPr kumimoji="0" lang="en-US" sz="3200" b="0" i="0" u="sng" strike="noStrike" cap="none" normalizeH="0" baseline="0" dirty="0" err="1">
                          <a:ln>
                            <a:noFill/>
                          </a:ln>
                          <a:solidFill>
                            <a:schemeClr val="tx1"/>
                          </a:solidFill>
                          <a:effectLst/>
                          <a:latin typeface="Coptic1" pitchFamily="2" charset="0"/>
                          <a:cs typeface="Arial" charset="0"/>
                        </a:rPr>
                        <a:t>Piou</a:t>
                      </a:r>
                      <a:r>
                        <a:rPr kumimoji="0" lang="en-US" sz="3200" b="0" i="0" u="sng" strike="noStrike" cap="none" normalizeH="0" baseline="0" dirty="0">
                          <a:ln>
                            <a:noFill/>
                          </a:ln>
                          <a:solidFill>
                            <a:schemeClr val="tx1"/>
                          </a:solidFill>
                          <a:effectLst/>
                          <a:latin typeface="Coptic1" pitchFamily="2" charset="0"/>
                          <a:cs typeface="Arial" charset="0"/>
                        </a:rPr>
                        <a:t>/b:</a:t>
                      </a:r>
                    </a:p>
                    <a:p>
                      <a:pPr marL="0" marR="0" lvl="0" indent="0" algn="just" defTabSz="914400" rtl="0" eaLnBrk="1" fontAlgn="base" latinLnBrk="0" hangingPunct="1">
                        <a:lnSpc>
                          <a:spcPct val="100000"/>
                        </a:lnSpc>
                        <a:spcBef>
                          <a:spcPct val="20000"/>
                        </a:spcBef>
                        <a:spcAft>
                          <a:spcPct val="0"/>
                        </a:spcAft>
                        <a:buClrTx/>
                        <a:buSzTx/>
                        <a:buFontTx/>
                        <a:buNone/>
                        <a:tabLst/>
                      </a:pPr>
                      <a:r>
                        <a:rPr kumimoji="0" lang="en-US" sz="4000" b="0" i="0" u="none" strike="noStrike" cap="none" normalizeH="0" baseline="0" dirty="0" err="1">
                          <a:ln>
                            <a:noFill/>
                          </a:ln>
                          <a:solidFill>
                            <a:schemeClr val="tx1"/>
                          </a:solidFill>
                          <a:effectLst/>
                          <a:latin typeface="Coptic1" pitchFamily="2" charset="0"/>
                          <a:cs typeface="Arial" charset="0"/>
                        </a:rPr>
                        <a:t>Ari~vmeui</a:t>
                      </a:r>
                      <a:r>
                        <a:rPr kumimoji="0" lang="en-US" sz="4000" b="0" i="0" u="none" strike="noStrike" cap="none" normalizeH="0" baseline="0" dirty="0">
                          <a:ln>
                            <a:noFill/>
                          </a:ln>
                          <a:solidFill>
                            <a:schemeClr val="tx1"/>
                          </a:solidFill>
                          <a:effectLst/>
                          <a:latin typeface="Coptic1" pitchFamily="2" charset="0"/>
                          <a:cs typeface="Arial" charset="0"/>
                        </a:rPr>
                        <a:t> P[</a:t>
                      </a:r>
                      <a:r>
                        <a:rPr kumimoji="0" lang="en-US" sz="4000" b="0" i="0" u="none" strike="noStrike" cap="none" normalizeH="0" baseline="0" dirty="0" err="1">
                          <a:ln>
                            <a:noFill/>
                          </a:ln>
                          <a:solidFill>
                            <a:schemeClr val="tx1"/>
                          </a:solidFill>
                          <a:effectLst/>
                          <a:latin typeface="Coptic1" pitchFamily="2" charset="0"/>
                          <a:cs typeface="Arial" charset="0"/>
                        </a:rPr>
                        <a:t>oic</a:t>
                      </a:r>
                      <a:r>
                        <a:rPr kumimoji="0" lang="en-US" sz="4000" b="0" i="0" u="none" strike="noStrike" cap="none" normalizeH="0" baseline="0" dirty="0">
                          <a:ln>
                            <a:noFill/>
                          </a:ln>
                          <a:solidFill>
                            <a:schemeClr val="tx1"/>
                          </a:solidFill>
                          <a:effectLst/>
                          <a:latin typeface="Coptic1" pitchFamily="2" charset="0"/>
                          <a:cs typeface="Arial" charset="0"/>
                        </a:rPr>
                        <a:t> n~]</a:t>
                      </a:r>
                      <a:r>
                        <a:rPr kumimoji="0" lang="en-US" sz="4000" b="0" i="0" u="none" strike="noStrike" cap="none" normalizeH="0" baseline="0" dirty="0" err="1">
                          <a:ln>
                            <a:noFill/>
                          </a:ln>
                          <a:solidFill>
                            <a:schemeClr val="tx1"/>
                          </a:solidFill>
                          <a:effectLst/>
                          <a:latin typeface="Coptic1" pitchFamily="2" charset="0"/>
                          <a:cs typeface="Arial" charset="0"/>
                        </a:rPr>
                        <a:t>hir</a:t>
                      </a:r>
                      <a:r>
                        <a:rPr kumimoji="0" lang="en-US" sz="4000" b="0" i="0" u="none" strike="noStrike" cap="none" normalizeH="0" baseline="0" dirty="0">
                          <a:ln>
                            <a:noFill/>
                          </a:ln>
                          <a:solidFill>
                            <a:schemeClr val="tx1"/>
                          </a:solidFill>
                          <a:effectLst/>
                          <a:latin typeface="Coptic1" pitchFamily="2" charset="0"/>
                          <a:cs typeface="Arial" charset="0"/>
                        </a:rPr>
                        <a:t>/n/ </a:t>
                      </a:r>
                      <a:r>
                        <a:rPr kumimoji="0" lang="en-US" sz="4000" b="0" i="0" u="none" strike="noStrike" cap="none" normalizeH="0" baseline="0" dirty="0" err="1">
                          <a:ln>
                            <a:noFill/>
                          </a:ln>
                          <a:solidFill>
                            <a:schemeClr val="tx1"/>
                          </a:solidFill>
                          <a:effectLst/>
                          <a:latin typeface="Coptic1" pitchFamily="2" charset="0"/>
                          <a:cs typeface="Arial" charset="0"/>
                        </a:rPr>
                        <a:t>n~te</a:t>
                      </a:r>
                      <a:r>
                        <a:rPr kumimoji="0" lang="en-US" sz="4000" b="0" i="0" u="none" strike="noStrike" cap="none" normalizeH="0" baseline="0" dirty="0">
                          <a:ln>
                            <a:noFill/>
                          </a:ln>
                          <a:solidFill>
                            <a:schemeClr val="tx1"/>
                          </a:solidFill>
                          <a:effectLst/>
                          <a:latin typeface="Coptic1" pitchFamily="2" charset="0"/>
                          <a:cs typeface="Arial" charset="0"/>
                        </a:rPr>
                        <a:t> </a:t>
                      </a:r>
                      <a:r>
                        <a:rPr kumimoji="0" lang="en-US" sz="4000" b="0" i="0" u="none" strike="noStrike" cap="none" normalizeH="0" baseline="0" dirty="0" err="1">
                          <a:ln>
                            <a:noFill/>
                          </a:ln>
                          <a:solidFill>
                            <a:schemeClr val="tx1"/>
                          </a:solidFill>
                          <a:effectLst/>
                          <a:latin typeface="Coptic1" pitchFamily="2" charset="0"/>
                          <a:cs typeface="Arial" charset="0"/>
                        </a:rPr>
                        <a:t>tekoui</a:t>
                      </a:r>
                      <a:r>
                        <a:rPr kumimoji="0" lang="en-US" sz="4000" b="0" i="0" u="none" strike="noStrike" cap="none" normalizeH="0" baseline="0" dirty="0">
                          <a:ln>
                            <a:noFill/>
                          </a:ln>
                          <a:solidFill>
                            <a:schemeClr val="tx1"/>
                          </a:solidFill>
                          <a:effectLst/>
                          <a:latin typeface="Coptic1" pitchFamily="2" charset="0"/>
                          <a:cs typeface="Arial" charset="0"/>
                        </a:rPr>
                        <a:t> </a:t>
                      </a:r>
                      <a:r>
                        <a:rPr kumimoji="0" lang="en-US" sz="4000" b="0" i="0" u="none" strike="noStrike" cap="none" normalizeH="0" baseline="0" dirty="0" err="1">
                          <a:ln>
                            <a:noFill/>
                          </a:ln>
                          <a:solidFill>
                            <a:schemeClr val="tx1"/>
                          </a:solidFill>
                          <a:effectLst/>
                          <a:latin typeface="Coptic1" pitchFamily="2" charset="0"/>
                          <a:cs typeface="Arial" charset="0"/>
                        </a:rPr>
                        <a:t>m~mauatc</a:t>
                      </a:r>
                      <a:r>
                        <a:rPr kumimoji="0" lang="en-US" sz="4000" b="0" i="0" u="none" strike="noStrike" cap="none" normalizeH="0" baseline="0" dirty="0">
                          <a:ln>
                            <a:noFill/>
                          </a:ln>
                          <a:solidFill>
                            <a:schemeClr val="tx1"/>
                          </a:solidFill>
                          <a:effectLst/>
                          <a:latin typeface="Coptic1" pitchFamily="2" charset="0"/>
                          <a:cs typeface="Arial" charset="0"/>
                        </a:rPr>
                        <a:t> </a:t>
                      </a:r>
                      <a:r>
                        <a:rPr kumimoji="0" lang="en-US" sz="4000" b="0" i="0" u="none" strike="noStrike" cap="none" normalizeH="0" baseline="0" dirty="0" err="1">
                          <a:ln>
                            <a:noFill/>
                          </a:ln>
                          <a:solidFill>
                            <a:schemeClr val="tx1"/>
                          </a:solidFill>
                          <a:effectLst/>
                          <a:latin typeface="Coptic1" pitchFamily="2" charset="0"/>
                          <a:cs typeface="Arial" charset="0"/>
                        </a:rPr>
                        <a:t>eyouab</a:t>
                      </a:r>
                      <a:r>
                        <a:rPr kumimoji="0" lang="en-US" sz="4000" b="0" i="0" u="none" strike="noStrike" cap="none" normalizeH="0" baseline="0" dirty="0">
                          <a:ln>
                            <a:noFill/>
                          </a:ln>
                          <a:solidFill>
                            <a:schemeClr val="tx1"/>
                          </a:solidFill>
                          <a:effectLst/>
                          <a:latin typeface="Coptic1" pitchFamily="2" charset="0"/>
                          <a:cs typeface="Arial" charset="0"/>
                        </a:rPr>
                        <a:t> </a:t>
                      </a:r>
                      <a:r>
                        <a:rPr kumimoji="0" lang="en-US" sz="4000" b="0" i="0" u="none" strike="noStrike" cap="none" normalizeH="0" baseline="0" dirty="0" err="1">
                          <a:ln>
                            <a:noFill/>
                          </a:ln>
                          <a:solidFill>
                            <a:schemeClr val="tx1"/>
                          </a:solidFill>
                          <a:effectLst/>
                          <a:latin typeface="Coptic1" pitchFamily="2" charset="0"/>
                          <a:cs typeface="Arial" charset="0"/>
                        </a:rPr>
                        <a:t>n~kayolik</a:t>
                      </a:r>
                      <a:r>
                        <a:rPr kumimoji="0" lang="en-US" sz="4000" b="0" i="0" u="none" strike="noStrike" cap="none" normalizeH="0" baseline="0" dirty="0">
                          <a:ln>
                            <a:noFill/>
                          </a:ln>
                          <a:solidFill>
                            <a:schemeClr val="tx1"/>
                          </a:solidFill>
                          <a:effectLst/>
                          <a:latin typeface="Coptic1" pitchFamily="2" charset="0"/>
                          <a:cs typeface="Arial" charset="0"/>
                        </a:rPr>
                        <a:t>/ </a:t>
                      </a:r>
                      <a:r>
                        <a:rPr kumimoji="0" lang="en-US" sz="4000" b="0" i="0" u="none" strike="noStrike" cap="none" normalizeH="0" baseline="0" dirty="0" err="1">
                          <a:ln>
                            <a:noFill/>
                          </a:ln>
                          <a:solidFill>
                            <a:schemeClr val="tx1"/>
                          </a:solidFill>
                          <a:effectLst/>
                          <a:latin typeface="Coptic1" pitchFamily="2" charset="0"/>
                          <a:cs typeface="Arial" charset="0"/>
                        </a:rPr>
                        <a:t>n~apoctolik</a:t>
                      </a:r>
                      <a:r>
                        <a:rPr kumimoji="0" lang="en-US" sz="4000" b="0" i="0" u="none" strike="noStrike" cap="none" normalizeH="0" baseline="0" dirty="0">
                          <a:ln>
                            <a:noFill/>
                          </a:ln>
                          <a:solidFill>
                            <a:schemeClr val="tx1"/>
                          </a:solidFill>
                          <a:effectLst/>
                          <a:latin typeface="Coptic1" pitchFamily="2" charset="0"/>
                          <a:cs typeface="Arial" charset="0"/>
                        </a:rPr>
                        <a:t>/ </a:t>
                      </a:r>
                      <a:r>
                        <a:rPr kumimoji="0" lang="en-US" sz="4000" b="0" i="0" u="none" strike="noStrike" cap="none" normalizeH="0" baseline="0" dirty="0" err="1">
                          <a:ln>
                            <a:noFill/>
                          </a:ln>
                          <a:solidFill>
                            <a:schemeClr val="tx1"/>
                          </a:solidFill>
                          <a:effectLst/>
                          <a:latin typeface="Coptic1" pitchFamily="2" charset="0"/>
                          <a:cs typeface="Arial" charset="0"/>
                        </a:rPr>
                        <a:t>n~ekkl</a:t>
                      </a:r>
                      <a:r>
                        <a:rPr kumimoji="0" lang="en-US" sz="4000" b="0" i="0" u="none" strike="noStrike" cap="none" normalizeH="0" baseline="0" dirty="0">
                          <a:ln>
                            <a:noFill/>
                          </a:ln>
                          <a:solidFill>
                            <a:schemeClr val="tx1"/>
                          </a:solidFill>
                          <a:effectLst/>
                          <a:latin typeface="Coptic1" pitchFamily="2" charset="0"/>
                          <a:cs typeface="Arial" charset="0"/>
                        </a:rPr>
                        <a:t>/</a:t>
                      </a:r>
                      <a:r>
                        <a:rPr kumimoji="0" lang="en-US" sz="4000" b="0" i="0" u="none" strike="noStrike" cap="none" normalizeH="0" baseline="0" dirty="0" err="1">
                          <a:ln>
                            <a:noFill/>
                          </a:ln>
                          <a:solidFill>
                            <a:schemeClr val="tx1"/>
                          </a:solidFill>
                          <a:effectLst/>
                          <a:latin typeface="Coptic1" pitchFamily="2" charset="0"/>
                          <a:cs typeface="Arial" charset="0"/>
                        </a:rPr>
                        <a:t>cia.</a:t>
                      </a:r>
                      <a:endParaRPr kumimoji="0" lang="en-US" sz="4000" b="0" i="0" u="none" strike="noStrike" cap="none" normalizeH="0" baseline="0" dirty="0">
                        <a:ln>
                          <a:noFill/>
                        </a:ln>
                        <a:solidFill>
                          <a:schemeClr val="tx1"/>
                        </a:solidFill>
                        <a:effectLst/>
                        <a:latin typeface="Coptic1" pitchFamily="2" charset="0"/>
                        <a:cs typeface="Arial" charset="0"/>
                      </a:endParaRPr>
                    </a:p>
                  </a:txBody>
                  <a:tcPr marL="121920" marR="121920" horzOverflow="overflow">
                    <a:lnL>
                      <a:noFill/>
                    </a:lnL>
                    <a:lnR>
                      <a:noFill/>
                    </a:lnR>
                    <a:lnT cap="flat">
                      <a:noFill/>
                    </a:lnT>
                    <a:lnB cap="flat">
                      <a:noFill/>
                    </a:lnB>
                    <a:lnTlToBr>
                      <a:noFill/>
                    </a:lnTlToBr>
                    <a:lnBlToTr>
                      <a:noFill/>
                    </a:lnBlToTr>
                    <a:noFill/>
                  </a:tcPr>
                </a:tc>
                <a:tc>
                  <a:txBody>
                    <a:bodyPr/>
                    <a:lstStyle/>
                    <a:p>
                      <a:pPr marL="0" marR="0" lvl="0" indent="0" algn="just" defTabSz="914400" rtl="0" eaLnBrk="1" fontAlgn="base" latinLnBrk="0" hangingPunct="1">
                        <a:lnSpc>
                          <a:spcPct val="100000"/>
                        </a:lnSpc>
                        <a:spcBef>
                          <a:spcPct val="20000"/>
                        </a:spcBef>
                        <a:spcAft>
                          <a:spcPct val="0"/>
                        </a:spcAft>
                        <a:buClrTx/>
                        <a:buSzTx/>
                        <a:buFontTx/>
                        <a:buNone/>
                        <a:tabLst/>
                      </a:pPr>
                      <a:r>
                        <a:rPr kumimoji="0" lang="fr-CA" sz="2800" b="0" i="0" u="sng" strike="noStrike" cap="none" normalizeH="0" baseline="0" dirty="0">
                          <a:ln>
                            <a:noFill/>
                          </a:ln>
                          <a:solidFill>
                            <a:schemeClr val="tx1"/>
                          </a:solidFill>
                          <a:effectLst/>
                          <a:latin typeface="Arial" charset="0"/>
                          <a:cs typeface="Times New Roman" pitchFamily="18" charset="0"/>
                        </a:rPr>
                        <a:t>Prêtre:</a:t>
                      </a:r>
                      <a:endParaRPr kumimoji="0" lang="en-CA" sz="2800" b="0" i="0" u="sng" strike="noStrike" cap="none" normalizeH="0" baseline="0" dirty="0">
                        <a:ln>
                          <a:noFill/>
                        </a:ln>
                        <a:solidFill>
                          <a:schemeClr val="tx1"/>
                        </a:solidFill>
                        <a:effectLst/>
                        <a:latin typeface="Arial" charset="0"/>
                        <a:cs typeface="Times New Roman" pitchFamily="18" charset="0"/>
                      </a:endParaRPr>
                    </a:p>
                    <a:p>
                      <a:pPr marL="0" marR="0" lvl="0" indent="0" algn="just" defTabSz="914400" rtl="0" eaLnBrk="1" fontAlgn="base" latinLnBrk="0" hangingPunct="1">
                        <a:lnSpc>
                          <a:spcPct val="100000"/>
                        </a:lnSpc>
                        <a:spcBef>
                          <a:spcPct val="20000"/>
                        </a:spcBef>
                        <a:spcAft>
                          <a:spcPct val="0"/>
                        </a:spcAft>
                        <a:buClrTx/>
                        <a:buSzTx/>
                        <a:buFontTx/>
                        <a:buNone/>
                        <a:tabLst/>
                      </a:pPr>
                      <a:r>
                        <a:rPr kumimoji="0" lang="fr-CA" sz="3700" b="0" i="0" u="none" strike="noStrike" cap="none" normalizeH="0" baseline="0" dirty="0">
                          <a:ln>
                            <a:noFill/>
                          </a:ln>
                          <a:solidFill>
                            <a:schemeClr val="tx1"/>
                          </a:solidFill>
                          <a:effectLst/>
                          <a:latin typeface="Arial" charset="0"/>
                          <a:cs typeface="Arial" charset="0"/>
                        </a:rPr>
                        <a:t>Souviens-Toi Seigneur, de la paix de Ton église, une, unique, sainte, universelle et apostolique.</a:t>
                      </a:r>
                      <a:endParaRPr kumimoji="0" lang="en-US" sz="3700" b="0" i="0" u="none" strike="noStrike" cap="none" normalizeH="0" baseline="0" dirty="0">
                        <a:ln>
                          <a:noFill/>
                        </a:ln>
                        <a:solidFill>
                          <a:schemeClr val="tx1"/>
                        </a:solidFill>
                        <a:effectLst/>
                        <a:latin typeface="Arial" charset="0"/>
                        <a:cs typeface="Arial" charset="0"/>
                      </a:endParaRPr>
                    </a:p>
                    <a:p>
                      <a:pPr marL="0" marR="0" lvl="0" indent="0" algn="just" defTabSz="914400" rtl="0" eaLnBrk="1" fontAlgn="base" latinLnBrk="0" hangingPunct="1">
                        <a:lnSpc>
                          <a:spcPct val="100000"/>
                        </a:lnSpc>
                        <a:spcBef>
                          <a:spcPct val="20000"/>
                        </a:spcBef>
                        <a:spcAft>
                          <a:spcPct val="0"/>
                        </a:spcAft>
                        <a:buClrTx/>
                        <a:buSzTx/>
                        <a:buFontTx/>
                        <a:buNone/>
                        <a:tabLst/>
                      </a:pPr>
                      <a:endParaRPr kumimoji="0" lang="en-US" sz="2800" b="0" i="0" u="none" strike="noStrike" cap="none" normalizeH="0" baseline="0" dirty="0">
                        <a:ln>
                          <a:noFill/>
                        </a:ln>
                        <a:solidFill>
                          <a:schemeClr val="tx1"/>
                        </a:solidFill>
                        <a:effectLst/>
                        <a:latin typeface="Arial" charset="0"/>
                        <a:cs typeface="Arial" charset="0"/>
                      </a:endParaRPr>
                    </a:p>
                  </a:txBody>
                  <a:tcPr marL="121920" marR="121920" horzOverflow="overflow">
                    <a:lnL>
                      <a:noFill/>
                    </a:lnL>
                    <a:lnR>
                      <a:noFill/>
                    </a:lnR>
                    <a:lnT cap="flat">
                      <a:noFill/>
                    </a:lnT>
                    <a:lnB cap="flat">
                      <a:noFill/>
                    </a:lnB>
                    <a:lnTlToBr>
                      <a:noFill/>
                    </a:lnTlToBr>
                    <a:lnBlToTr>
                      <a:noFill/>
                    </a:lnBlToTr>
                    <a:noFill/>
                  </a:tcPr>
                </a:tc>
                <a:tc>
                  <a:txBody>
                    <a:bodyPr/>
                    <a:lstStyle/>
                    <a:p>
                      <a:pPr marL="0" marR="0" lvl="0" indent="0" algn="just" defTabSz="914400" rtl="1" eaLnBrk="1" fontAlgn="base" latinLnBrk="0" hangingPunct="1">
                        <a:lnSpc>
                          <a:spcPct val="100000"/>
                        </a:lnSpc>
                        <a:spcBef>
                          <a:spcPct val="20000"/>
                        </a:spcBef>
                        <a:spcAft>
                          <a:spcPct val="0"/>
                        </a:spcAft>
                        <a:buClrTx/>
                        <a:buSzTx/>
                        <a:buFontTx/>
                        <a:buNone/>
                        <a:tabLst/>
                      </a:pPr>
                      <a:r>
                        <a:rPr kumimoji="0" lang="ar-SA" sz="2800" b="0" i="0" u="sng" strike="noStrike" cap="none" normalizeH="0" baseline="0" dirty="0">
                          <a:ln>
                            <a:noFill/>
                          </a:ln>
                          <a:solidFill>
                            <a:schemeClr val="tx1"/>
                          </a:solidFill>
                          <a:effectLst/>
                          <a:latin typeface="Arial" charset="0"/>
                          <a:cs typeface="Arial" charset="0"/>
                        </a:rPr>
                        <a:t>الكاهن:</a:t>
                      </a:r>
                      <a:endParaRPr kumimoji="0" lang="ar-EG" sz="2800" b="0" i="0" u="sng" strike="noStrike" cap="none" normalizeH="0" baseline="0" dirty="0">
                        <a:ln>
                          <a:noFill/>
                        </a:ln>
                        <a:solidFill>
                          <a:schemeClr val="tx1"/>
                        </a:solidFill>
                        <a:effectLst/>
                        <a:latin typeface="Arial" charset="0"/>
                        <a:cs typeface="Arial" charset="0"/>
                      </a:endParaRPr>
                    </a:p>
                    <a:p>
                      <a:pPr marL="0" marR="0" lvl="0" indent="0" algn="just" defTabSz="914400" rtl="1" eaLnBrk="1" fontAlgn="base" latinLnBrk="0" hangingPunct="1">
                        <a:lnSpc>
                          <a:spcPct val="100000"/>
                        </a:lnSpc>
                        <a:spcBef>
                          <a:spcPct val="20000"/>
                        </a:spcBef>
                        <a:spcAft>
                          <a:spcPct val="0"/>
                        </a:spcAft>
                        <a:buClrTx/>
                        <a:buSzTx/>
                        <a:buFontTx/>
                        <a:buNone/>
                        <a:tabLst/>
                      </a:pPr>
                      <a:r>
                        <a:rPr kumimoji="0" lang="ar-SA" sz="4300" b="0" i="0" u="none" strike="noStrike" cap="none" normalizeH="0" baseline="0" dirty="0">
                          <a:ln>
                            <a:noFill/>
                          </a:ln>
                          <a:solidFill>
                            <a:schemeClr val="tx1"/>
                          </a:solidFill>
                          <a:effectLst/>
                          <a:latin typeface="Arial" charset="0"/>
                          <a:cs typeface="Arial" pitchFamily="34" charset="0"/>
                        </a:rPr>
                        <a:t> </a:t>
                      </a:r>
                      <a:r>
                        <a:rPr kumimoji="0" lang="ar-SA" sz="4300" b="0" i="0" u="none" strike="noStrike" cap="none" normalizeH="0" baseline="0" dirty="0">
                          <a:ln>
                            <a:noFill/>
                          </a:ln>
                          <a:solidFill>
                            <a:schemeClr val="tx1"/>
                          </a:solidFill>
                          <a:effectLst/>
                          <a:latin typeface="Arial" charset="0"/>
                          <a:cs typeface="Arial" charset="0"/>
                        </a:rPr>
                        <a:t>أذكر يا رب سلام كنيستِكَ الواحدة الوحيدة المقدّسة الجامعة الرسولية.</a:t>
                      </a:r>
                      <a:endParaRPr kumimoji="0" lang="en-US" sz="4300" b="0" i="0" u="none" strike="noStrike" cap="none" normalizeH="0" baseline="0" dirty="0">
                        <a:ln>
                          <a:noFill/>
                        </a:ln>
                        <a:solidFill>
                          <a:schemeClr val="tx1"/>
                        </a:solidFill>
                        <a:effectLst/>
                        <a:latin typeface="Arial" charset="0"/>
                        <a:cs typeface="Arial" charset="0"/>
                      </a:endParaRPr>
                    </a:p>
                  </a:txBody>
                  <a:tcPr marL="121920" marR="121920" horzOverflow="overflow">
                    <a:lnL>
                      <a:noFill/>
                    </a:lnL>
                    <a:lnR cap="flat">
                      <a:noFill/>
                    </a:lnR>
                    <a:lnT cap="flat">
                      <a:noFill/>
                    </a:lnT>
                    <a:lnB cap="flat">
                      <a:noFill/>
                    </a:lnB>
                    <a:lnTlToBr>
                      <a:noFill/>
                    </a:lnTlToBr>
                    <a:lnBlToTr>
                      <a:noFill/>
                    </a:lnBlToTr>
                    <a:noFill/>
                  </a:tcPr>
                </a:tc>
                <a:extLst>
                  <a:ext uri="{0D108BD9-81ED-4DB2-BD59-A6C34878D82A}">
                    <a16:rowId xmlns:a16="http://schemas.microsoft.com/office/drawing/2014/main" val="10000"/>
                  </a:ext>
                </a:extLst>
              </a:tr>
            </a:tbl>
          </a:graphicData>
        </a:graphic>
      </p:graphicFrame>
      <p:graphicFrame>
        <p:nvGraphicFramePr>
          <p:cNvPr id="2" name="Tableau 1">
            <a:extLst>
              <a:ext uri="{FF2B5EF4-FFF2-40B4-BE49-F238E27FC236}">
                <a16:creationId xmlns:a16="http://schemas.microsoft.com/office/drawing/2014/main" id="{0615ED86-C983-470D-881C-65045BEA2D55}"/>
              </a:ext>
            </a:extLst>
          </p:cNvPr>
          <p:cNvGraphicFramePr>
            <a:graphicFrameLocks noGrp="1"/>
          </p:cNvGraphicFramePr>
          <p:nvPr>
            <p:extLst>
              <p:ext uri="{D42A27DB-BD31-4B8C-83A1-F6EECF244321}">
                <p14:modId xmlns:p14="http://schemas.microsoft.com/office/powerpoint/2010/main" val="308450223"/>
              </p:ext>
            </p:extLst>
          </p:nvPr>
        </p:nvGraphicFramePr>
        <p:xfrm>
          <a:off x="2032000" y="404664"/>
          <a:ext cx="8128000" cy="457200"/>
        </p:xfrm>
        <a:graphic>
          <a:graphicData uri="http://schemas.openxmlformats.org/drawingml/2006/table">
            <a:tbl>
              <a:tblPr firstRow="1" bandRow="1">
                <a:tableStyleId>{2D5ABB26-0587-4C30-8999-92F81FD0307C}</a:tableStyleId>
              </a:tblPr>
              <a:tblGrid>
                <a:gridCol w="8128000">
                  <a:extLst>
                    <a:ext uri="{9D8B030D-6E8A-4147-A177-3AD203B41FA5}">
                      <a16:colId xmlns:a16="http://schemas.microsoft.com/office/drawing/2014/main" val="3862306242"/>
                    </a:ext>
                  </a:extLst>
                </a:gridCol>
              </a:tblGrid>
              <a:tr h="457200">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2400" b="0" dirty="0">
                          <a:latin typeface="Arial" charset="0"/>
                        </a:rPr>
                        <a:t>Les sept </a:t>
                      </a:r>
                      <a:r>
                        <a:rPr lang="en-US" sz="2400" b="0" dirty="0" err="1">
                          <a:latin typeface="Arial" charset="0"/>
                        </a:rPr>
                        <a:t>courtes</a:t>
                      </a:r>
                      <a:r>
                        <a:rPr lang="en-US" sz="2400" b="0" dirty="0">
                          <a:latin typeface="Arial" charset="0"/>
                        </a:rPr>
                        <a:t> </a:t>
                      </a:r>
                      <a:r>
                        <a:rPr lang="en-US" sz="2400" b="0" dirty="0" err="1">
                          <a:latin typeface="Arial" charset="0"/>
                        </a:rPr>
                        <a:t>oraisons</a:t>
                      </a:r>
                      <a:r>
                        <a:rPr lang="en-US" sz="2400" b="0" dirty="0">
                          <a:latin typeface="Arial" charset="0"/>
                        </a:rPr>
                        <a:t> - </a:t>
                      </a:r>
                      <a:r>
                        <a:rPr lang="ar-SA" sz="2400" b="0" u="none" dirty="0">
                          <a:solidFill>
                            <a:schemeClr val="tx1"/>
                          </a:solidFill>
                          <a:latin typeface="Arial" charset="0"/>
                          <a:cs typeface="Arial" charset="0"/>
                        </a:rPr>
                        <a:t>ال</a:t>
                      </a:r>
                      <a:r>
                        <a:rPr lang="ar-EG" sz="2400" b="0" u="none" dirty="0">
                          <a:solidFill>
                            <a:schemeClr val="tx1"/>
                          </a:solidFill>
                          <a:latin typeface="Arial" charset="0"/>
                          <a:cs typeface="Arial" charset="0"/>
                        </a:rPr>
                        <a:t>سبع أواشى الصغار</a:t>
                      </a:r>
                      <a:endParaRPr lang="en-CA" sz="2400" b="0" u="none" dirty="0">
                        <a:solidFill>
                          <a:schemeClr val="tx1"/>
                        </a:solidFill>
                        <a:latin typeface="Arial" charset="0"/>
                        <a:cs typeface="Arial" charset="0"/>
                      </a:endParaRPr>
                    </a:p>
                  </a:txBody>
                  <a:tcPr marL="121920" marR="121920">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4155251928"/>
                  </a:ext>
                </a:extLst>
              </a:tr>
            </a:tbl>
          </a:graphicData>
        </a:graphic>
      </p:graphicFrame>
    </p:spTree>
  </p:cSld>
  <p:clrMapOvr>
    <a:masterClrMapping/>
  </p:clrMapOvr>
</p:sld>
</file>

<file path=ppt/slides/slide8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700489" name="Group 9"/>
          <p:cNvGraphicFramePr>
            <a:graphicFrameLocks noGrp="1"/>
          </p:cNvGraphicFramePr>
          <p:nvPr/>
        </p:nvGraphicFramePr>
        <p:xfrm>
          <a:off x="203200" y="1152525"/>
          <a:ext cx="11582400" cy="2590800"/>
        </p:xfrm>
        <a:graphic>
          <a:graphicData uri="http://schemas.openxmlformats.org/drawingml/2006/table">
            <a:tbl>
              <a:tblPr/>
              <a:tblGrid>
                <a:gridCol w="11582400">
                  <a:extLst>
                    <a:ext uri="{9D8B030D-6E8A-4147-A177-3AD203B41FA5}">
                      <a16:colId xmlns:a16="http://schemas.microsoft.com/office/drawing/2014/main" val="20000"/>
                    </a:ext>
                  </a:extLst>
                </a:gridCol>
              </a:tblGrid>
              <a:tr h="2590800">
                <a:tc>
                  <a:txBody>
                    <a:bodyPr/>
                    <a:lstStyle/>
                    <a:p>
                      <a:pPr marL="0" marR="0" lvl="0" indent="0" algn="just" defTabSz="914400" rtl="0" eaLnBrk="1" fontAlgn="base" latinLnBrk="0" hangingPunct="1">
                        <a:lnSpc>
                          <a:spcPct val="100000"/>
                        </a:lnSpc>
                        <a:spcBef>
                          <a:spcPct val="20000"/>
                        </a:spcBef>
                        <a:spcAft>
                          <a:spcPct val="0"/>
                        </a:spcAft>
                        <a:buClrTx/>
                        <a:buSzTx/>
                        <a:buFontTx/>
                        <a:buNone/>
                        <a:tabLst/>
                      </a:pPr>
                      <a:endParaRPr kumimoji="0" lang="en-CA" sz="3600" b="0" i="0" u="none" strike="noStrike" cap="none" normalizeH="0" baseline="0">
                        <a:ln>
                          <a:noFill/>
                        </a:ln>
                        <a:solidFill>
                          <a:schemeClr val="tx1"/>
                        </a:solidFill>
                        <a:effectLst/>
                        <a:latin typeface="Arial" charset="0"/>
                        <a:cs typeface="Arial" charset="0"/>
                      </a:endParaRPr>
                    </a:p>
                  </a:txBody>
                  <a:tcPr marL="121920" marR="121920" horzOverflow="overflow">
                    <a:lnL cap="flat">
                      <a:noFill/>
                    </a:lnL>
                    <a:lnR cap="flat">
                      <a:noFill/>
                    </a:lnR>
                    <a:lnT cap="flat">
                      <a:noFill/>
                    </a:lnT>
                    <a:lnB cap="flat">
                      <a:noFill/>
                    </a:lnB>
                    <a:lnTlToBr>
                      <a:noFill/>
                    </a:lnTlToBr>
                    <a:lnBlToTr>
                      <a:noFill/>
                    </a:lnBlToTr>
                    <a:noFill/>
                  </a:tcPr>
                </a:tc>
                <a:extLst>
                  <a:ext uri="{0D108BD9-81ED-4DB2-BD59-A6C34878D82A}">
                    <a16:rowId xmlns:a16="http://schemas.microsoft.com/office/drawing/2014/main" val="10000"/>
                  </a:ext>
                </a:extLst>
              </a:tr>
            </a:tbl>
          </a:graphicData>
        </a:graphic>
      </p:graphicFrame>
      <p:graphicFrame>
        <p:nvGraphicFramePr>
          <p:cNvPr id="7700589" name="Group 109"/>
          <p:cNvGraphicFramePr>
            <a:graphicFrameLocks noGrp="1"/>
          </p:cNvGraphicFramePr>
          <p:nvPr>
            <p:extLst>
              <p:ext uri="{D42A27DB-BD31-4B8C-83A1-F6EECF244321}">
                <p14:modId xmlns:p14="http://schemas.microsoft.com/office/powerpoint/2010/main" val="1695244982"/>
              </p:ext>
            </p:extLst>
          </p:nvPr>
        </p:nvGraphicFramePr>
        <p:xfrm>
          <a:off x="335361" y="404664"/>
          <a:ext cx="11450240" cy="6297168"/>
        </p:xfrm>
        <a:graphic>
          <a:graphicData uri="http://schemas.openxmlformats.org/drawingml/2006/table">
            <a:tbl>
              <a:tblPr/>
              <a:tblGrid>
                <a:gridCol w="3983473">
                  <a:extLst>
                    <a:ext uri="{9D8B030D-6E8A-4147-A177-3AD203B41FA5}">
                      <a16:colId xmlns:a16="http://schemas.microsoft.com/office/drawing/2014/main" val="20000"/>
                    </a:ext>
                  </a:extLst>
                </a:gridCol>
                <a:gridCol w="4097616">
                  <a:extLst>
                    <a:ext uri="{9D8B030D-6E8A-4147-A177-3AD203B41FA5}">
                      <a16:colId xmlns:a16="http://schemas.microsoft.com/office/drawing/2014/main" val="20001"/>
                    </a:ext>
                  </a:extLst>
                </a:gridCol>
                <a:gridCol w="3369151">
                  <a:extLst>
                    <a:ext uri="{9D8B030D-6E8A-4147-A177-3AD203B41FA5}">
                      <a16:colId xmlns:a16="http://schemas.microsoft.com/office/drawing/2014/main" val="20002"/>
                    </a:ext>
                  </a:extLst>
                </a:gridCol>
              </a:tblGrid>
              <a:tr h="6297168">
                <a:tc>
                  <a:txBody>
                    <a:bodyPr/>
                    <a:lstStyle/>
                    <a:p>
                      <a:pPr marL="0" marR="0" lvl="0" indent="0" algn="just" defTabSz="914400" rtl="0" eaLnBrk="1" fontAlgn="base" latinLnBrk="0" hangingPunct="1">
                        <a:lnSpc>
                          <a:spcPct val="100000"/>
                        </a:lnSpc>
                        <a:spcBef>
                          <a:spcPct val="20000"/>
                        </a:spcBef>
                        <a:spcAft>
                          <a:spcPct val="0"/>
                        </a:spcAft>
                        <a:buClrTx/>
                        <a:buSzTx/>
                        <a:buFontTx/>
                        <a:buNone/>
                        <a:tabLst/>
                      </a:pPr>
                      <a:r>
                        <a:rPr kumimoji="0" lang="fr-CA" sz="2800" b="0" i="0" u="sng" strike="noStrike" cap="none" normalizeH="0" baseline="0" dirty="0" err="1">
                          <a:ln>
                            <a:noFill/>
                          </a:ln>
                          <a:solidFill>
                            <a:schemeClr val="tx1"/>
                          </a:solidFill>
                          <a:effectLst/>
                          <a:latin typeface="Coptic1" pitchFamily="2" charset="0"/>
                          <a:cs typeface="Arial" charset="0"/>
                        </a:rPr>
                        <a:t>PiDiakwn</a:t>
                      </a:r>
                      <a:r>
                        <a:rPr kumimoji="0" lang="fr-CA" sz="2800" b="0" i="0" u="sng" strike="noStrike" cap="none" normalizeH="0" baseline="0" dirty="0">
                          <a:ln>
                            <a:noFill/>
                          </a:ln>
                          <a:solidFill>
                            <a:schemeClr val="tx1"/>
                          </a:solidFill>
                          <a:effectLst/>
                          <a:latin typeface="Coptic1" pitchFamily="2" charset="0"/>
                          <a:cs typeface="Arial" charset="0"/>
                        </a:rPr>
                        <a:t>:</a:t>
                      </a:r>
                    </a:p>
                    <a:p>
                      <a:pPr marL="0" marR="0" lvl="0" indent="0" algn="just" defTabSz="914400" rtl="0" eaLnBrk="1" fontAlgn="base" latinLnBrk="0" hangingPunct="1">
                        <a:lnSpc>
                          <a:spcPct val="100000"/>
                        </a:lnSpc>
                        <a:spcBef>
                          <a:spcPct val="20000"/>
                        </a:spcBef>
                        <a:spcAft>
                          <a:spcPct val="0"/>
                        </a:spcAft>
                        <a:buClrTx/>
                        <a:buSzTx/>
                        <a:buFontTx/>
                        <a:buNone/>
                        <a:tabLst/>
                      </a:pPr>
                      <a:r>
                        <a:rPr kumimoji="0" lang="en-US" sz="3700" b="0" i="0" u="none" strike="noStrike" cap="none" normalizeH="0" baseline="0" dirty="0" err="1">
                          <a:ln>
                            <a:noFill/>
                          </a:ln>
                          <a:solidFill>
                            <a:schemeClr val="tx1"/>
                          </a:solidFill>
                          <a:effectLst/>
                          <a:latin typeface="Coptic1" pitchFamily="2" charset="0"/>
                          <a:cs typeface="Arial" charset="0"/>
                        </a:rPr>
                        <a:t>Proceuxacye</a:t>
                      </a:r>
                      <a:r>
                        <a:rPr kumimoji="0" lang="en-US" sz="3700" b="0" i="0" u="none" strike="noStrike" cap="none" normalizeH="0" baseline="0" dirty="0">
                          <a:ln>
                            <a:noFill/>
                          </a:ln>
                          <a:solidFill>
                            <a:schemeClr val="tx1"/>
                          </a:solidFill>
                          <a:effectLst/>
                          <a:latin typeface="Coptic1" pitchFamily="2" charset="0"/>
                          <a:cs typeface="Arial" charset="0"/>
                        </a:rPr>
                        <a:t> </a:t>
                      </a:r>
                      <a:r>
                        <a:rPr kumimoji="0" lang="en-US" sz="3700" b="0" i="0" u="none" strike="noStrike" cap="none" normalizeH="0" baseline="0" dirty="0" err="1">
                          <a:ln>
                            <a:noFill/>
                          </a:ln>
                          <a:solidFill>
                            <a:schemeClr val="tx1"/>
                          </a:solidFill>
                          <a:effectLst/>
                          <a:latin typeface="Coptic1" pitchFamily="2" charset="0"/>
                          <a:cs typeface="Arial" charset="0"/>
                        </a:rPr>
                        <a:t>u~per</a:t>
                      </a:r>
                      <a:r>
                        <a:rPr kumimoji="0" lang="en-US" sz="3700" b="0" i="0" u="none" strike="noStrike" cap="none" normalizeH="0" baseline="0" dirty="0">
                          <a:ln>
                            <a:noFill/>
                          </a:ln>
                          <a:solidFill>
                            <a:schemeClr val="tx1"/>
                          </a:solidFill>
                          <a:effectLst/>
                          <a:latin typeface="Coptic1" pitchFamily="2" charset="0"/>
                          <a:cs typeface="Arial" charset="0"/>
                        </a:rPr>
                        <a:t> t/c </a:t>
                      </a:r>
                      <a:r>
                        <a:rPr kumimoji="0" lang="en-US" sz="3700" b="0" i="0" u="none" strike="noStrike" cap="none" normalizeH="0" baseline="0" dirty="0" err="1">
                          <a:ln>
                            <a:noFill/>
                          </a:ln>
                          <a:solidFill>
                            <a:schemeClr val="tx1"/>
                          </a:solidFill>
                          <a:effectLst/>
                          <a:latin typeface="Coptic1" pitchFamily="2" charset="0"/>
                          <a:cs typeface="Arial" charset="0"/>
                        </a:rPr>
                        <a:t>i~r</a:t>
                      </a:r>
                      <a:r>
                        <a:rPr kumimoji="0" lang="en-US" sz="3700" b="0" i="0" u="none" strike="noStrike" cap="none" normalizeH="0" baseline="0" dirty="0">
                          <a:ln>
                            <a:noFill/>
                          </a:ln>
                          <a:solidFill>
                            <a:schemeClr val="tx1"/>
                          </a:solidFill>
                          <a:effectLst/>
                          <a:latin typeface="Coptic1" pitchFamily="2" charset="0"/>
                          <a:cs typeface="Arial" charset="0"/>
                        </a:rPr>
                        <a:t>/n/c t/c </a:t>
                      </a:r>
                      <a:r>
                        <a:rPr kumimoji="0" lang="en-US" sz="3700" b="0" i="0" u="none" strike="noStrike" cap="none" normalizeH="0" baseline="0" dirty="0" err="1">
                          <a:ln>
                            <a:noFill/>
                          </a:ln>
                          <a:solidFill>
                            <a:schemeClr val="tx1"/>
                          </a:solidFill>
                          <a:effectLst/>
                          <a:latin typeface="Coptic1" pitchFamily="2" charset="0"/>
                          <a:cs typeface="Arial" charset="0"/>
                        </a:rPr>
                        <a:t>a~giac</a:t>
                      </a:r>
                      <a:r>
                        <a:rPr kumimoji="0" lang="en-US" sz="3700" b="0" i="0" u="none" strike="noStrike" cap="none" normalizeH="0" baseline="0" dirty="0">
                          <a:ln>
                            <a:noFill/>
                          </a:ln>
                          <a:solidFill>
                            <a:schemeClr val="tx1"/>
                          </a:solidFill>
                          <a:effectLst/>
                          <a:latin typeface="Coptic1" pitchFamily="2" charset="0"/>
                          <a:cs typeface="Arial" charset="0"/>
                        </a:rPr>
                        <a:t> mon/c </a:t>
                      </a:r>
                      <a:r>
                        <a:rPr kumimoji="0" lang="en-US" sz="3700" b="0" i="0" u="none" strike="noStrike" cap="none" normalizeH="0" baseline="0" dirty="0" err="1">
                          <a:ln>
                            <a:noFill/>
                          </a:ln>
                          <a:solidFill>
                            <a:schemeClr val="tx1"/>
                          </a:solidFill>
                          <a:effectLst/>
                          <a:latin typeface="Coptic1" pitchFamily="2" charset="0"/>
                          <a:cs typeface="Arial" charset="0"/>
                        </a:rPr>
                        <a:t>kayolik</a:t>
                      </a:r>
                      <a:r>
                        <a:rPr kumimoji="0" lang="en-US" sz="3700" b="0" i="0" u="none" strike="noStrike" cap="none" normalizeH="0" baseline="0" dirty="0">
                          <a:ln>
                            <a:noFill/>
                          </a:ln>
                          <a:solidFill>
                            <a:schemeClr val="tx1"/>
                          </a:solidFill>
                          <a:effectLst/>
                          <a:latin typeface="Coptic1" pitchFamily="2" charset="0"/>
                          <a:cs typeface="Arial" charset="0"/>
                        </a:rPr>
                        <a:t>/c </a:t>
                      </a:r>
                      <a:r>
                        <a:rPr kumimoji="0" lang="en-US" sz="3700" b="0" i="0" u="none" strike="noStrike" cap="none" normalizeH="0" baseline="0" dirty="0" err="1">
                          <a:ln>
                            <a:noFill/>
                          </a:ln>
                          <a:solidFill>
                            <a:schemeClr val="tx1"/>
                          </a:solidFill>
                          <a:effectLst/>
                          <a:latin typeface="Coptic1" pitchFamily="2" charset="0"/>
                          <a:cs typeface="Arial" charset="0"/>
                        </a:rPr>
                        <a:t>ke</a:t>
                      </a:r>
                      <a:r>
                        <a:rPr kumimoji="0" lang="en-US" sz="3700" b="0" i="0" u="none" strike="noStrike" cap="none" normalizeH="0" baseline="0" dirty="0">
                          <a:ln>
                            <a:noFill/>
                          </a:ln>
                          <a:solidFill>
                            <a:schemeClr val="tx1"/>
                          </a:solidFill>
                          <a:effectLst/>
                          <a:latin typeface="Coptic1" pitchFamily="2" charset="0"/>
                          <a:cs typeface="Arial" charset="0"/>
                        </a:rPr>
                        <a:t> </a:t>
                      </a:r>
                      <a:r>
                        <a:rPr kumimoji="0" lang="en-US" sz="3700" b="0" i="0" u="none" strike="noStrike" cap="none" normalizeH="0" baseline="0" dirty="0" err="1">
                          <a:ln>
                            <a:noFill/>
                          </a:ln>
                          <a:solidFill>
                            <a:schemeClr val="tx1"/>
                          </a:solidFill>
                          <a:effectLst/>
                          <a:latin typeface="Coptic1" pitchFamily="2" charset="0"/>
                          <a:cs typeface="Arial" charset="0"/>
                        </a:rPr>
                        <a:t>a~poctolik</a:t>
                      </a:r>
                      <a:r>
                        <a:rPr kumimoji="0" lang="en-US" sz="3700" b="0" i="0" u="none" strike="noStrike" cap="none" normalizeH="0" baseline="0" dirty="0">
                          <a:ln>
                            <a:noFill/>
                          </a:ln>
                          <a:solidFill>
                            <a:schemeClr val="tx1"/>
                          </a:solidFill>
                          <a:effectLst/>
                          <a:latin typeface="Coptic1" pitchFamily="2" charset="0"/>
                          <a:cs typeface="Arial" charset="0"/>
                        </a:rPr>
                        <a:t>/c </a:t>
                      </a:r>
                      <a:r>
                        <a:rPr kumimoji="0" lang="en-US" sz="3700" b="0" i="0" u="none" strike="noStrike" cap="none" normalizeH="0" baseline="0" dirty="0" err="1">
                          <a:ln>
                            <a:noFill/>
                          </a:ln>
                          <a:solidFill>
                            <a:schemeClr val="tx1"/>
                          </a:solidFill>
                          <a:effectLst/>
                          <a:latin typeface="Coptic1" pitchFamily="2" charset="0"/>
                          <a:cs typeface="Arial" charset="0"/>
                        </a:rPr>
                        <a:t>oryodoxou</a:t>
                      </a:r>
                      <a:r>
                        <a:rPr kumimoji="0" lang="en-US" sz="3700" b="0" i="0" u="none" strike="noStrike" cap="none" normalizeH="0" baseline="0" dirty="0">
                          <a:ln>
                            <a:noFill/>
                          </a:ln>
                          <a:solidFill>
                            <a:schemeClr val="tx1"/>
                          </a:solidFill>
                          <a:effectLst/>
                          <a:latin typeface="Coptic1" pitchFamily="2" charset="0"/>
                          <a:cs typeface="Arial" charset="0"/>
                        </a:rPr>
                        <a:t> </a:t>
                      </a:r>
                      <a:r>
                        <a:rPr kumimoji="0" lang="en-US" sz="3700" b="0" i="0" u="none" strike="noStrike" cap="none" normalizeH="0" baseline="0" dirty="0" err="1">
                          <a:ln>
                            <a:noFill/>
                          </a:ln>
                          <a:solidFill>
                            <a:schemeClr val="tx1"/>
                          </a:solidFill>
                          <a:effectLst/>
                          <a:latin typeface="Coptic1" pitchFamily="2" charset="0"/>
                          <a:cs typeface="Arial" charset="0"/>
                        </a:rPr>
                        <a:t>tou</a:t>
                      </a:r>
                      <a:r>
                        <a:rPr kumimoji="0" lang="en-US" sz="3700" b="0" i="0" u="none" strike="noStrike" cap="none" normalizeH="0" baseline="0" dirty="0">
                          <a:ln>
                            <a:noFill/>
                          </a:ln>
                          <a:solidFill>
                            <a:schemeClr val="tx1"/>
                          </a:solidFill>
                          <a:effectLst/>
                          <a:latin typeface="Coptic1" pitchFamily="2" charset="0"/>
                          <a:cs typeface="Arial" charset="0"/>
                        </a:rPr>
                        <a:t> </a:t>
                      </a:r>
                      <a:r>
                        <a:rPr kumimoji="0" lang="en-US" sz="3700" b="0" i="0" u="none" strike="noStrike" cap="none" normalizeH="0" baseline="0" dirty="0" err="1">
                          <a:ln>
                            <a:noFill/>
                          </a:ln>
                          <a:solidFill>
                            <a:schemeClr val="tx1"/>
                          </a:solidFill>
                          <a:effectLst/>
                          <a:latin typeface="Coptic1" pitchFamily="2" charset="0"/>
                          <a:cs typeface="Arial" charset="0"/>
                        </a:rPr>
                        <a:t>yeou</a:t>
                      </a:r>
                      <a:r>
                        <a:rPr kumimoji="0" lang="en-US" sz="3700" b="0" i="0" u="none" strike="noStrike" cap="none" normalizeH="0" baseline="0" dirty="0">
                          <a:ln>
                            <a:noFill/>
                          </a:ln>
                          <a:solidFill>
                            <a:schemeClr val="tx1"/>
                          </a:solidFill>
                          <a:effectLst/>
                          <a:latin typeface="Coptic1" pitchFamily="2" charset="0"/>
                          <a:cs typeface="Arial" charset="0"/>
                        </a:rPr>
                        <a:t> </a:t>
                      </a:r>
                      <a:r>
                        <a:rPr kumimoji="0" lang="en-US" sz="3700" b="0" i="0" u="none" strike="noStrike" cap="none" normalizeH="0" baseline="0" dirty="0" err="1">
                          <a:ln>
                            <a:noFill/>
                          </a:ln>
                          <a:solidFill>
                            <a:schemeClr val="tx1"/>
                          </a:solidFill>
                          <a:effectLst/>
                          <a:latin typeface="Coptic1" pitchFamily="2" charset="0"/>
                          <a:cs typeface="Arial" charset="0"/>
                        </a:rPr>
                        <a:t>ekk~l</a:t>
                      </a:r>
                      <a:r>
                        <a:rPr kumimoji="0" lang="en-US" sz="3700" b="0" i="0" u="none" strike="noStrike" cap="none" normalizeH="0" baseline="0" dirty="0">
                          <a:ln>
                            <a:noFill/>
                          </a:ln>
                          <a:solidFill>
                            <a:schemeClr val="tx1"/>
                          </a:solidFill>
                          <a:effectLst/>
                          <a:latin typeface="Coptic1" pitchFamily="2" charset="0"/>
                          <a:cs typeface="Arial" charset="0"/>
                        </a:rPr>
                        <a:t>/</a:t>
                      </a:r>
                      <a:r>
                        <a:rPr kumimoji="0" lang="en-US" sz="3700" b="0" i="0" u="none" strike="noStrike" cap="none" normalizeH="0" baseline="0" dirty="0" err="1">
                          <a:ln>
                            <a:noFill/>
                          </a:ln>
                          <a:solidFill>
                            <a:schemeClr val="tx1"/>
                          </a:solidFill>
                          <a:effectLst/>
                          <a:latin typeface="Coptic1" pitchFamily="2" charset="0"/>
                          <a:cs typeface="Arial" charset="0"/>
                        </a:rPr>
                        <a:t>ciac</a:t>
                      </a:r>
                      <a:r>
                        <a:rPr kumimoji="0" lang="en-US" sz="3700" b="0" i="0" u="none" strike="noStrike" cap="none" normalizeH="0" baseline="0" dirty="0">
                          <a:ln>
                            <a:noFill/>
                          </a:ln>
                          <a:solidFill>
                            <a:schemeClr val="tx1"/>
                          </a:solidFill>
                          <a:effectLst/>
                          <a:latin typeface="Coptic1" pitchFamily="2" charset="0"/>
                          <a:cs typeface="Arial" charset="0"/>
                        </a:rPr>
                        <a:t>.</a:t>
                      </a:r>
                      <a:endParaRPr kumimoji="0" lang="ar-EG" sz="2400" b="0" i="0" u="none" strike="noStrike" cap="none" normalizeH="0" baseline="0" dirty="0">
                        <a:ln>
                          <a:noFill/>
                        </a:ln>
                        <a:solidFill>
                          <a:schemeClr val="tx1"/>
                        </a:solidFill>
                        <a:effectLst/>
                        <a:latin typeface="Coptic1" pitchFamily="2" charset="0"/>
                        <a:cs typeface="Arial" charset="0"/>
                      </a:endParaRPr>
                    </a:p>
                    <a:p>
                      <a:pPr marL="0" marR="0" lvl="0" indent="0" algn="just" defTabSz="914400" rtl="0" eaLnBrk="1" fontAlgn="base" latinLnBrk="0" hangingPunct="1">
                        <a:lnSpc>
                          <a:spcPct val="100000"/>
                        </a:lnSpc>
                        <a:spcBef>
                          <a:spcPct val="20000"/>
                        </a:spcBef>
                        <a:spcAft>
                          <a:spcPct val="0"/>
                        </a:spcAft>
                        <a:buClrTx/>
                        <a:buSzTx/>
                        <a:buFontTx/>
                        <a:buNone/>
                        <a:tabLst/>
                      </a:pPr>
                      <a:r>
                        <a:rPr kumimoji="0" lang="en-US" sz="2400" b="0" i="0" u="sng" strike="noStrike" cap="none" normalizeH="0" baseline="0" dirty="0" err="1">
                          <a:ln>
                            <a:noFill/>
                          </a:ln>
                          <a:solidFill>
                            <a:schemeClr val="tx1"/>
                          </a:solidFill>
                          <a:effectLst/>
                          <a:latin typeface="Coptic1" pitchFamily="2" charset="0"/>
                          <a:cs typeface="Arial" charset="0"/>
                        </a:rPr>
                        <a:t>Pilaoc</a:t>
                      </a:r>
                      <a:r>
                        <a:rPr kumimoji="0" lang="en-US" sz="2400" b="0" i="0" u="sng" strike="noStrike" cap="none" normalizeH="0" baseline="0" dirty="0">
                          <a:ln>
                            <a:noFill/>
                          </a:ln>
                          <a:solidFill>
                            <a:schemeClr val="tx1"/>
                          </a:solidFill>
                          <a:effectLst/>
                          <a:latin typeface="Coptic1" pitchFamily="2" charset="0"/>
                          <a:cs typeface="Arial" charset="0"/>
                        </a:rPr>
                        <a:t>:</a:t>
                      </a:r>
                    </a:p>
                    <a:p>
                      <a:pPr marL="0" marR="0" lvl="0" indent="0" algn="just" defTabSz="914400" rtl="0" eaLnBrk="1" fontAlgn="base" latinLnBrk="0" hangingPunct="1">
                        <a:lnSpc>
                          <a:spcPct val="100000"/>
                        </a:lnSpc>
                        <a:spcBef>
                          <a:spcPct val="20000"/>
                        </a:spcBef>
                        <a:spcAft>
                          <a:spcPct val="0"/>
                        </a:spcAft>
                        <a:buClrTx/>
                        <a:buSzTx/>
                        <a:buFontTx/>
                        <a:buNone/>
                        <a:tabLst/>
                      </a:pPr>
                      <a:r>
                        <a:rPr kumimoji="0" lang="fr-FR" sz="4000" b="0" i="0" u="none" strike="noStrike" cap="none" normalizeH="0" baseline="0" dirty="0" err="1">
                          <a:ln>
                            <a:noFill/>
                          </a:ln>
                          <a:solidFill>
                            <a:schemeClr val="tx1"/>
                          </a:solidFill>
                          <a:effectLst/>
                          <a:latin typeface="Coptic1" pitchFamily="2" charset="0"/>
                          <a:cs typeface="Arial" charset="0"/>
                        </a:rPr>
                        <a:t>Kurie</a:t>
                      </a:r>
                      <a:r>
                        <a:rPr kumimoji="0" lang="fr-FR" sz="4000" b="0" i="0" u="none" strike="noStrike" cap="none" normalizeH="0" baseline="0" dirty="0">
                          <a:ln>
                            <a:noFill/>
                          </a:ln>
                          <a:solidFill>
                            <a:schemeClr val="tx1"/>
                          </a:solidFill>
                          <a:effectLst/>
                          <a:latin typeface="Coptic1" pitchFamily="2" charset="0"/>
                          <a:cs typeface="Arial" charset="0"/>
                        </a:rPr>
                        <a:t> </a:t>
                      </a:r>
                      <a:r>
                        <a:rPr kumimoji="0" lang="fr-FR" sz="4000" b="0" i="0" u="none" strike="noStrike" cap="none" normalizeH="0" baseline="0" dirty="0" err="1">
                          <a:ln>
                            <a:noFill/>
                          </a:ln>
                          <a:solidFill>
                            <a:schemeClr val="tx1"/>
                          </a:solidFill>
                          <a:effectLst/>
                          <a:latin typeface="Coptic1" pitchFamily="2" charset="0"/>
                          <a:cs typeface="Arial" charset="0"/>
                        </a:rPr>
                        <a:t>e~le</a:t>
                      </a:r>
                      <a:r>
                        <a:rPr kumimoji="0" lang="fr-FR" sz="4000" b="0" i="0" u="none" strike="noStrike" cap="none" normalizeH="0" baseline="0" dirty="0">
                          <a:ln>
                            <a:noFill/>
                          </a:ln>
                          <a:solidFill>
                            <a:schemeClr val="tx1"/>
                          </a:solidFill>
                          <a:effectLst/>
                          <a:latin typeface="Coptic1" pitchFamily="2" charset="0"/>
                          <a:cs typeface="Arial" charset="0"/>
                        </a:rPr>
                        <a:t>/~con.</a:t>
                      </a:r>
                    </a:p>
                  </a:txBody>
                  <a:tcPr marL="121920" marR="121920" horzOverflow="overflow">
                    <a:lnL>
                      <a:noFill/>
                    </a:lnL>
                    <a:lnR>
                      <a:noFill/>
                    </a:lnR>
                    <a:lnT cap="flat">
                      <a:noFill/>
                    </a:lnT>
                    <a:lnB cap="flat">
                      <a:noFill/>
                    </a:lnB>
                    <a:lnTlToBr>
                      <a:noFill/>
                    </a:lnTlToBr>
                    <a:lnBlToTr>
                      <a:noFill/>
                    </a:lnBlToTr>
                    <a:noFill/>
                  </a:tcPr>
                </a:tc>
                <a:tc>
                  <a:txBody>
                    <a:bodyPr/>
                    <a:lstStyle/>
                    <a:p>
                      <a:pPr marL="0" marR="0" lvl="0" indent="0" algn="just" defTabSz="914400" rtl="0" eaLnBrk="1" fontAlgn="base" latinLnBrk="0" hangingPunct="1">
                        <a:lnSpc>
                          <a:spcPct val="100000"/>
                        </a:lnSpc>
                        <a:spcBef>
                          <a:spcPct val="20000"/>
                        </a:spcBef>
                        <a:spcAft>
                          <a:spcPct val="0"/>
                        </a:spcAft>
                        <a:buClrTx/>
                        <a:buSzTx/>
                        <a:buFontTx/>
                        <a:buNone/>
                        <a:tabLst/>
                      </a:pPr>
                      <a:r>
                        <a:rPr kumimoji="0" lang="fr-CA" sz="2800" b="0" i="0" u="sng" strike="noStrike" cap="none" normalizeH="0" baseline="0" dirty="0">
                          <a:ln>
                            <a:noFill/>
                          </a:ln>
                          <a:solidFill>
                            <a:schemeClr val="tx1"/>
                          </a:solidFill>
                          <a:effectLst/>
                          <a:latin typeface="Arial" charset="0"/>
                          <a:cs typeface="Times New Roman" pitchFamily="18" charset="0"/>
                        </a:rPr>
                        <a:t>Diacre:</a:t>
                      </a:r>
                    </a:p>
                    <a:p>
                      <a:pPr marL="0" marR="0" lvl="0" indent="0" algn="just" defTabSz="914400" rtl="0" eaLnBrk="1" fontAlgn="base" latinLnBrk="0" hangingPunct="1">
                        <a:lnSpc>
                          <a:spcPct val="100000"/>
                        </a:lnSpc>
                        <a:spcBef>
                          <a:spcPct val="20000"/>
                        </a:spcBef>
                        <a:spcAft>
                          <a:spcPct val="0"/>
                        </a:spcAft>
                        <a:buClrTx/>
                        <a:buSzTx/>
                        <a:buFontTx/>
                        <a:buNone/>
                        <a:tabLst/>
                      </a:pPr>
                      <a:r>
                        <a:rPr kumimoji="0" lang="fr-CA" sz="3700" b="0" i="0" u="none" strike="noStrike" cap="none" normalizeH="0" baseline="0" dirty="0">
                          <a:ln>
                            <a:noFill/>
                          </a:ln>
                          <a:solidFill>
                            <a:schemeClr val="tx1"/>
                          </a:solidFill>
                          <a:effectLst/>
                          <a:latin typeface="Arial" charset="0"/>
                          <a:cs typeface="Arial" charset="0"/>
                        </a:rPr>
                        <a:t>Priez pour la paix de l’église orthodoxe de Dieu, une, sainte, universelle, et apostolique.</a:t>
                      </a:r>
                      <a:endParaRPr kumimoji="0" lang="ar-EG" sz="3700" b="0" i="0" u="none" strike="noStrike" cap="none" normalizeH="0" baseline="0" dirty="0">
                        <a:ln>
                          <a:noFill/>
                        </a:ln>
                        <a:solidFill>
                          <a:schemeClr val="tx1"/>
                        </a:solidFill>
                        <a:effectLst/>
                        <a:latin typeface="Arial" charset="0"/>
                        <a:cs typeface="Arial" charset="0"/>
                      </a:endParaRPr>
                    </a:p>
                    <a:p>
                      <a:pPr marL="0" marR="0" lvl="0" indent="0" algn="just" defTabSz="914400" rtl="0" eaLnBrk="1" fontAlgn="base" latinLnBrk="0" hangingPunct="1">
                        <a:lnSpc>
                          <a:spcPct val="100000"/>
                        </a:lnSpc>
                        <a:spcBef>
                          <a:spcPct val="20000"/>
                        </a:spcBef>
                        <a:spcAft>
                          <a:spcPct val="0"/>
                        </a:spcAft>
                        <a:buClrTx/>
                        <a:buSzTx/>
                        <a:buFontTx/>
                        <a:buNone/>
                        <a:tabLst/>
                      </a:pPr>
                      <a:endParaRPr kumimoji="0" lang="fr-CA" sz="2800" b="0" i="0" u="sng" strike="noStrike" cap="none" normalizeH="0" baseline="0" dirty="0">
                        <a:ln>
                          <a:noFill/>
                        </a:ln>
                        <a:solidFill>
                          <a:schemeClr val="tx1"/>
                        </a:solidFill>
                        <a:effectLst/>
                        <a:latin typeface="Arial" charset="0"/>
                        <a:cs typeface="Times New Roman" pitchFamily="18" charset="0"/>
                      </a:endParaRPr>
                    </a:p>
                    <a:p>
                      <a:pPr marL="0" marR="0" lvl="0" indent="0" algn="just" defTabSz="914400" rtl="0" eaLnBrk="1" fontAlgn="base" latinLnBrk="0" hangingPunct="1">
                        <a:lnSpc>
                          <a:spcPct val="100000"/>
                        </a:lnSpc>
                        <a:spcBef>
                          <a:spcPct val="20000"/>
                        </a:spcBef>
                        <a:spcAft>
                          <a:spcPct val="0"/>
                        </a:spcAft>
                        <a:buClrTx/>
                        <a:buSzTx/>
                        <a:buFontTx/>
                        <a:buNone/>
                        <a:tabLst/>
                      </a:pPr>
                      <a:r>
                        <a:rPr kumimoji="0" lang="fr-CA" sz="2800" b="0" i="0" u="sng" strike="noStrike" cap="none" normalizeH="0" baseline="0" dirty="0">
                          <a:ln>
                            <a:noFill/>
                          </a:ln>
                          <a:solidFill>
                            <a:schemeClr val="tx1"/>
                          </a:solidFill>
                          <a:effectLst/>
                          <a:latin typeface="Arial" charset="0"/>
                          <a:cs typeface="Times New Roman" pitchFamily="18" charset="0"/>
                        </a:rPr>
                        <a:t>L’Assemblée:</a:t>
                      </a:r>
                      <a:endParaRPr kumimoji="0" lang="ar-EG" sz="2800" b="0" i="0" u="sng" strike="noStrike" cap="none" normalizeH="0" baseline="0" dirty="0">
                        <a:ln>
                          <a:noFill/>
                        </a:ln>
                        <a:solidFill>
                          <a:schemeClr val="tx1"/>
                        </a:solidFill>
                        <a:effectLst/>
                        <a:latin typeface="Arial" charset="0"/>
                        <a:cs typeface="Times New Roman" pitchFamily="18" charset="0"/>
                      </a:endParaRPr>
                    </a:p>
                    <a:p>
                      <a:pPr marL="0" marR="0" lvl="0" indent="0" algn="just" defTabSz="914400" rtl="0" eaLnBrk="1" fontAlgn="base" latinLnBrk="0" hangingPunct="1">
                        <a:lnSpc>
                          <a:spcPct val="100000"/>
                        </a:lnSpc>
                        <a:spcBef>
                          <a:spcPct val="20000"/>
                        </a:spcBef>
                        <a:spcAft>
                          <a:spcPct val="0"/>
                        </a:spcAft>
                        <a:buClrTx/>
                        <a:buSzTx/>
                        <a:buFontTx/>
                        <a:buNone/>
                        <a:tabLst/>
                      </a:pPr>
                      <a:r>
                        <a:rPr kumimoji="0" lang="fr-CA" sz="3700" b="0" i="0" u="none" strike="noStrike" cap="none" normalizeH="0" baseline="0" dirty="0">
                          <a:ln>
                            <a:noFill/>
                          </a:ln>
                          <a:solidFill>
                            <a:schemeClr val="tx1"/>
                          </a:solidFill>
                          <a:effectLst/>
                          <a:latin typeface="Arial" charset="0"/>
                          <a:cs typeface="Arial" charset="0"/>
                        </a:rPr>
                        <a:t>Pitié Seigneur.</a:t>
                      </a:r>
                    </a:p>
                  </a:txBody>
                  <a:tcPr marL="121920" marR="121920" horzOverflow="overflow">
                    <a:lnL>
                      <a:noFill/>
                    </a:lnL>
                    <a:lnR>
                      <a:noFill/>
                    </a:lnR>
                    <a:lnT cap="flat">
                      <a:noFill/>
                    </a:lnT>
                    <a:lnB cap="flat">
                      <a:noFill/>
                    </a:lnB>
                    <a:lnTlToBr>
                      <a:noFill/>
                    </a:lnTlToBr>
                    <a:lnBlToTr>
                      <a:noFill/>
                    </a:lnBlToTr>
                    <a:noFill/>
                  </a:tcPr>
                </a:tc>
                <a:tc>
                  <a:txBody>
                    <a:bodyPr/>
                    <a:lstStyle/>
                    <a:p>
                      <a:pPr marL="0" marR="0" lvl="0" indent="0" algn="just" defTabSz="914400" rtl="1" eaLnBrk="1" fontAlgn="base" latinLnBrk="0" hangingPunct="1">
                        <a:lnSpc>
                          <a:spcPct val="100000"/>
                        </a:lnSpc>
                        <a:spcBef>
                          <a:spcPct val="20000"/>
                        </a:spcBef>
                        <a:spcAft>
                          <a:spcPct val="0"/>
                        </a:spcAft>
                        <a:buClrTx/>
                        <a:buSzTx/>
                        <a:buFontTx/>
                        <a:buNone/>
                        <a:tabLst/>
                      </a:pPr>
                      <a:r>
                        <a:rPr kumimoji="0" lang="ar-SA" sz="2800" b="0" i="0" u="sng" strike="noStrike" cap="none" normalizeH="0" baseline="0" dirty="0">
                          <a:ln>
                            <a:noFill/>
                          </a:ln>
                          <a:solidFill>
                            <a:schemeClr val="tx1"/>
                          </a:solidFill>
                          <a:effectLst/>
                          <a:latin typeface="Arial" charset="0"/>
                          <a:cs typeface="Times New Roman" pitchFamily="18" charset="0"/>
                        </a:rPr>
                        <a:t>الشماس:</a:t>
                      </a:r>
                    </a:p>
                    <a:p>
                      <a:pPr marL="0" marR="0" lvl="0" indent="0" algn="just" defTabSz="914400" rtl="1" eaLnBrk="1" fontAlgn="base" latinLnBrk="0" hangingPunct="1">
                        <a:lnSpc>
                          <a:spcPct val="100000"/>
                        </a:lnSpc>
                        <a:spcBef>
                          <a:spcPct val="20000"/>
                        </a:spcBef>
                        <a:spcAft>
                          <a:spcPct val="0"/>
                        </a:spcAft>
                        <a:buClrTx/>
                        <a:buSzTx/>
                        <a:buFontTx/>
                        <a:buNone/>
                        <a:tabLst/>
                      </a:pPr>
                      <a:r>
                        <a:rPr kumimoji="0" lang="ar-SA" sz="3700" b="0" i="0" u="none" strike="noStrike" cap="none" normalizeH="0" baseline="0" dirty="0">
                          <a:ln>
                            <a:noFill/>
                          </a:ln>
                          <a:solidFill>
                            <a:schemeClr val="tx1"/>
                          </a:solidFill>
                          <a:effectLst/>
                          <a:latin typeface="Arial" charset="0"/>
                          <a:cs typeface="Arial" charset="0"/>
                        </a:rPr>
                        <a:t>صلوا من أجل سلام كنيسَة الله الواحدة المقدّسة الجامعة الرسولية الأرثوذكسية</a:t>
                      </a:r>
                      <a:r>
                        <a:rPr kumimoji="0" lang="fr-FR" sz="3700" b="0" i="0" u="none" strike="noStrike" cap="none" normalizeH="0" baseline="0" dirty="0">
                          <a:ln>
                            <a:noFill/>
                          </a:ln>
                          <a:solidFill>
                            <a:schemeClr val="tx1"/>
                          </a:solidFill>
                          <a:effectLst/>
                          <a:latin typeface="Arial" charset="0"/>
                          <a:cs typeface="Arial" charset="0"/>
                        </a:rPr>
                        <a:t>.</a:t>
                      </a:r>
                      <a:endParaRPr kumimoji="0" lang="en-US" sz="3700" b="0" i="0" u="none" strike="noStrike" cap="none" normalizeH="0" baseline="0" dirty="0">
                        <a:ln>
                          <a:noFill/>
                        </a:ln>
                        <a:solidFill>
                          <a:schemeClr val="tx1"/>
                        </a:solidFill>
                        <a:effectLst/>
                        <a:latin typeface="Arial" charset="0"/>
                        <a:cs typeface="Arial" charset="0"/>
                      </a:endParaRPr>
                    </a:p>
                    <a:p>
                      <a:pPr marL="0" marR="0" lvl="0" indent="0" algn="just" defTabSz="914400" rtl="1" eaLnBrk="1" fontAlgn="base" latinLnBrk="0" hangingPunct="1">
                        <a:lnSpc>
                          <a:spcPct val="100000"/>
                        </a:lnSpc>
                        <a:spcBef>
                          <a:spcPct val="20000"/>
                        </a:spcBef>
                        <a:spcAft>
                          <a:spcPct val="0"/>
                        </a:spcAft>
                        <a:buClrTx/>
                        <a:buSzTx/>
                        <a:buFontTx/>
                        <a:buNone/>
                        <a:tabLst/>
                      </a:pPr>
                      <a:endParaRPr kumimoji="0" lang="en-US" sz="2700" b="0" i="0" u="none" strike="noStrike" cap="none" normalizeH="0" baseline="0" dirty="0">
                        <a:ln>
                          <a:noFill/>
                        </a:ln>
                        <a:solidFill>
                          <a:schemeClr val="tx1"/>
                        </a:solidFill>
                        <a:effectLst/>
                        <a:latin typeface="Arial" charset="0"/>
                        <a:cs typeface="Arial" charset="0"/>
                      </a:endParaRPr>
                    </a:p>
                    <a:p>
                      <a:pPr marL="0" marR="0" lvl="0" indent="0" algn="just" defTabSz="914400" rtl="1" eaLnBrk="1" fontAlgn="base" latinLnBrk="0" hangingPunct="1">
                        <a:lnSpc>
                          <a:spcPct val="100000"/>
                        </a:lnSpc>
                        <a:spcBef>
                          <a:spcPct val="20000"/>
                        </a:spcBef>
                        <a:spcAft>
                          <a:spcPct val="0"/>
                        </a:spcAft>
                        <a:buClrTx/>
                        <a:buSzTx/>
                        <a:buFontTx/>
                        <a:buNone/>
                        <a:tabLst/>
                      </a:pPr>
                      <a:endParaRPr kumimoji="0" lang="fr-FR" sz="1900" b="0" i="0" u="sng" strike="noStrike" cap="none" normalizeH="0" baseline="0" dirty="0">
                        <a:ln>
                          <a:noFill/>
                        </a:ln>
                        <a:solidFill>
                          <a:schemeClr val="tx1"/>
                        </a:solidFill>
                        <a:effectLst/>
                        <a:latin typeface="Arial" charset="0"/>
                        <a:cs typeface="Times New Roman" pitchFamily="18" charset="0"/>
                      </a:endParaRPr>
                    </a:p>
                    <a:p>
                      <a:pPr marL="0" marR="0" lvl="0" indent="0" algn="just" defTabSz="914400" rtl="1" eaLnBrk="1" fontAlgn="base" latinLnBrk="0" hangingPunct="1">
                        <a:lnSpc>
                          <a:spcPct val="100000"/>
                        </a:lnSpc>
                        <a:spcBef>
                          <a:spcPct val="20000"/>
                        </a:spcBef>
                        <a:spcAft>
                          <a:spcPct val="0"/>
                        </a:spcAft>
                        <a:buClrTx/>
                        <a:buSzTx/>
                        <a:buFontTx/>
                        <a:buNone/>
                        <a:tabLst/>
                      </a:pPr>
                      <a:endParaRPr kumimoji="0" lang="ar-EG" sz="1900" b="0" i="0" u="sng" strike="noStrike" cap="none" normalizeH="0" baseline="0" dirty="0">
                        <a:ln>
                          <a:noFill/>
                        </a:ln>
                        <a:solidFill>
                          <a:schemeClr val="tx1"/>
                        </a:solidFill>
                        <a:effectLst/>
                        <a:latin typeface="Arial" charset="0"/>
                        <a:cs typeface="Times New Roman" pitchFamily="18" charset="0"/>
                      </a:endParaRPr>
                    </a:p>
                    <a:p>
                      <a:pPr marL="0" marR="0" lvl="0" indent="0" algn="just" defTabSz="914400" rtl="1" eaLnBrk="1" fontAlgn="base" latinLnBrk="0" hangingPunct="1">
                        <a:lnSpc>
                          <a:spcPct val="100000"/>
                        </a:lnSpc>
                        <a:spcBef>
                          <a:spcPct val="20000"/>
                        </a:spcBef>
                        <a:spcAft>
                          <a:spcPct val="0"/>
                        </a:spcAft>
                        <a:buClrTx/>
                        <a:buSzTx/>
                        <a:buFontTx/>
                        <a:buNone/>
                        <a:tabLst/>
                      </a:pPr>
                      <a:r>
                        <a:rPr kumimoji="0" lang="ar-SA" sz="2800" b="0" i="0" u="sng" strike="noStrike" cap="none" normalizeH="0" baseline="0" dirty="0">
                          <a:ln>
                            <a:noFill/>
                          </a:ln>
                          <a:solidFill>
                            <a:schemeClr val="tx1"/>
                          </a:solidFill>
                          <a:effectLst/>
                          <a:latin typeface="Arial" charset="0"/>
                          <a:cs typeface="Times New Roman" pitchFamily="18" charset="0"/>
                        </a:rPr>
                        <a:t>الشعب:</a:t>
                      </a:r>
                    </a:p>
                    <a:p>
                      <a:pPr marL="0" marR="0" lvl="0" indent="0" algn="just" defTabSz="914400" rtl="1" eaLnBrk="1" fontAlgn="base" latinLnBrk="0" hangingPunct="1">
                        <a:lnSpc>
                          <a:spcPct val="100000"/>
                        </a:lnSpc>
                        <a:spcBef>
                          <a:spcPct val="20000"/>
                        </a:spcBef>
                        <a:spcAft>
                          <a:spcPct val="0"/>
                        </a:spcAft>
                        <a:buClrTx/>
                        <a:buSzTx/>
                        <a:buFontTx/>
                        <a:buNone/>
                        <a:tabLst/>
                      </a:pPr>
                      <a:r>
                        <a:rPr kumimoji="0" lang="ar-SA" sz="3700" b="0" i="0" u="none" strike="noStrike" cap="none" normalizeH="0" baseline="0" dirty="0">
                          <a:ln>
                            <a:noFill/>
                          </a:ln>
                          <a:solidFill>
                            <a:schemeClr val="tx1"/>
                          </a:solidFill>
                          <a:effectLst/>
                          <a:latin typeface="Arial" charset="0"/>
                          <a:cs typeface="Arial" charset="0"/>
                        </a:rPr>
                        <a:t>يا ربُ ارحم.</a:t>
                      </a:r>
                      <a:endParaRPr kumimoji="0" lang="en-CA" sz="3700" b="0" i="0" u="none" strike="noStrike" cap="none" normalizeH="0" baseline="0" dirty="0">
                        <a:ln>
                          <a:noFill/>
                        </a:ln>
                        <a:solidFill>
                          <a:schemeClr val="tx1"/>
                        </a:solidFill>
                        <a:effectLst/>
                        <a:latin typeface="Arial" charset="0"/>
                        <a:cs typeface="Arial" charset="0"/>
                      </a:endParaRPr>
                    </a:p>
                  </a:txBody>
                  <a:tcPr marL="121920" marR="121920" horzOverflow="overflow">
                    <a:lnL>
                      <a:noFill/>
                    </a:lnL>
                    <a:lnR cap="flat">
                      <a:noFill/>
                    </a:lnR>
                    <a:lnT cap="flat">
                      <a:noFill/>
                    </a:lnT>
                    <a:lnB cap="flat">
                      <a:noFill/>
                    </a:lnB>
                    <a:lnTlToBr>
                      <a:noFill/>
                    </a:lnTlToBr>
                    <a:lnBlToTr>
                      <a:noFill/>
                    </a:lnBlToTr>
                    <a:noFill/>
                  </a:tcPr>
                </a:tc>
                <a:extLst>
                  <a:ext uri="{0D108BD9-81ED-4DB2-BD59-A6C34878D82A}">
                    <a16:rowId xmlns:a16="http://schemas.microsoft.com/office/drawing/2014/main" val="10000"/>
                  </a:ext>
                </a:extLst>
              </a:tr>
            </a:tbl>
          </a:graphicData>
        </a:graphic>
      </p:graphicFrame>
    </p:spTree>
  </p:cSld>
  <p:clrMapOvr>
    <a:masterClrMapping/>
  </p:clrMapOvr>
</p:sld>
</file>

<file path=ppt/slides/slide8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701596" name="Group 92"/>
          <p:cNvGraphicFramePr>
            <a:graphicFrameLocks noGrp="1"/>
          </p:cNvGraphicFramePr>
          <p:nvPr>
            <p:ph/>
            <p:extLst>
              <p:ext uri="{D42A27DB-BD31-4B8C-83A1-F6EECF244321}">
                <p14:modId xmlns:p14="http://schemas.microsoft.com/office/powerpoint/2010/main" val="3635021714"/>
              </p:ext>
            </p:extLst>
          </p:nvPr>
        </p:nvGraphicFramePr>
        <p:xfrm>
          <a:off x="335360" y="404664"/>
          <a:ext cx="11449272" cy="5989320"/>
        </p:xfrm>
        <a:graphic>
          <a:graphicData uri="http://schemas.openxmlformats.org/drawingml/2006/table">
            <a:tbl>
              <a:tblPr/>
              <a:tblGrid>
                <a:gridCol w="4062646">
                  <a:extLst>
                    <a:ext uri="{9D8B030D-6E8A-4147-A177-3AD203B41FA5}">
                      <a16:colId xmlns:a16="http://schemas.microsoft.com/office/drawing/2014/main" val="20000"/>
                    </a:ext>
                  </a:extLst>
                </a:gridCol>
                <a:gridCol w="4153889">
                  <a:extLst>
                    <a:ext uri="{9D8B030D-6E8A-4147-A177-3AD203B41FA5}">
                      <a16:colId xmlns:a16="http://schemas.microsoft.com/office/drawing/2014/main" val="20001"/>
                    </a:ext>
                  </a:extLst>
                </a:gridCol>
                <a:gridCol w="3232737">
                  <a:extLst>
                    <a:ext uri="{9D8B030D-6E8A-4147-A177-3AD203B41FA5}">
                      <a16:colId xmlns:a16="http://schemas.microsoft.com/office/drawing/2014/main" val="20002"/>
                    </a:ext>
                  </a:extLst>
                </a:gridCol>
              </a:tblGrid>
              <a:tr h="5760640">
                <a:tc>
                  <a:txBody>
                    <a:bodyPr/>
                    <a:lstStyle/>
                    <a:p>
                      <a:pPr marL="0" marR="0" lvl="0" indent="0" algn="just" defTabSz="914400" rtl="0" eaLnBrk="1" fontAlgn="base" latinLnBrk="0" hangingPunct="1">
                        <a:lnSpc>
                          <a:spcPct val="100000"/>
                        </a:lnSpc>
                        <a:spcBef>
                          <a:spcPts val="0"/>
                        </a:spcBef>
                        <a:spcAft>
                          <a:spcPct val="0"/>
                        </a:spcAft>
                        <a:buClrTx/>
                        <a:buSzTx/>
                        <a:buFontTx/>
                        <a:buNone/>
                        <a:tabLst/>
                      </a:pPr>
                      <a:r>
                        <a:rPr kumimoji="0" lang="en-US" sz="2700" b="0" i="0" u="sng" strike="noStrike" cap="none" normalizeH="0" baseline="0" dirty="0" err="1">
                          <a:ln>
                            <a:noFill/>
                          </a:ln>
                          <a:solidFill>
                            <a:schemeClr val="tx1"/>
                          </a:solidFill>
                          <a:effectLst/>
                          <a:latin typeface="Coptic1" pitchFamily="2" charset="0"/>
                          <a:cs typeface="Arial" charset="0"/>
                        </a:rPr>
                        <a:t>Piou</a:t>
                      </a:r>
                      <a:r>
                        <a:rPr kumimoji="0" lang="en-US" sz="2700" b="0" i="0" u="sng" strike="noStrike" cap="none" normalizeH="0" baseline="0" dirty="0">
                          <a:ln>
                            <a:noFill/>
                          </a:ln>
                          <a:solidFill>
                            <a:schemeClr val="tx1"/>
                          </a:solidFill>
                          <a:effectLst/>
                          <a:latin typeface="Coptic1" pitchFamily="2" charset="0"/>
                          <a:cs typeface="Arial" charset="0"/>
                        </a:rPr>
                        <a:t>/b:</a:t>
                      </a:r>
                    </a:p>
                    <a:p>
                      <a:pPr marL="0" marR="0" lvl="0" indent="0" algn="just" defTabSz="914400" rtl="0" eaLnBrk="1" fontAlgn="base" latinLnBrk="0" hangingPunct="1">
                        <a:lnSpc>
                          <a:spcPct val="100000"/>
                        </a:lnSpc>
                        <a:spcBef>
                          <a:spcPts val="0"/>
                        </a:spcBef>
                        <a:spcAft>
                          <a:spcPct val="0"/>
                        </a:spcAft>
                        <a:buClrTx/>
                        <a:buSzTx/>
                        <a:buFontTx/>
                        <a:buNone/>
                        <a:tabLst/>
                      </a:pPr>
                      <a:r>
                        <a:rPr kumimoji="0" lang="en-US" sz="3600" b="0" i="0" u="none" strike="noStrike" cap="none" normalizeH="0" baseline="0" dirty="0" err="1">
                          <a:ln>
                            <a:noFill/>
                          </a:ln>
                          <a:solidFill>
                            <a:schemeClr val="tx1"/>
                          </a:solidFill>
                          <a:effectLst/>
                          <a:latin typeface="Coptic1" pitchFamily="2" charset="0"/>
                          <a:cs typeface="Arial" charset="0"/>
                        </a:rPr>
                        <a:t>Yai</a:t>
                      </a:r>
                      <a:r>
                        <a:rPr kumimoji="0" lang="en-US" sz="3600" b="0" i="0" u="none" strike="noStrike" cap="none" normalizeH="0" baseline="0" dirty="0">
                          <a:ln>
                            <a:noFill/>
                          </a:ln>
                          <a:solidFill>
                            <a:schemeClr val="tx1"/>
                          </a:solidFill>
                          <a:effectLst/>
                          <a:latin typeface="Coptic1" pitchFamily="2" charset="0"/>
                          <a:cs typeface="Arial" charset="0"/>
                        </a:rPr>
                        <a:t> </a:t>
                      </a:r>
                      <a:r>
                        <a:rPr kumimoji="0" lang="en-US" sz="3600" b="0" i="0" u="none" strike="noStrike" cap="none" normalizeH="0" baseline="0" dirty="0" err="1">
                          <a:ln>
                            <a:noFill/>
                          </a:ln>
                          <a:solidFill>
                            <a:schemeClr val="tx1"/>
                          </a:solidFill>
                          <a:effectLst/>
                          <a:latin typeface="Coptic1" pitchFamily="2" charset="0"/>
                          <a:cs typeface="Arial" charset="0"/>
                        </a:rPr>
                        <a:t>etakj~voc</a:t>
                      </a:r>
                      <a:r>
                        <a:rPr kumimoji="0" lang="en-US" sz="3600" b="0" i="0" u="none" strike="noStrike" cap="none" normalizeH="0" baseline="0" dirty="0">
                          <a:ln>
                            <a:noFill/>
                          </a:ln>
                          <a:solidFill>
                            <a:schemeClr val="tx1"/>
                          </a:solidFill>
                          <a:effectLst/>
                          <a:latin typeface="Coptic1" pitchFamily="2" charset="0"/>
                          <a:cs typeface="Arial" charset="0"/>
                        </a:rPr>
                        <a:t> </a:t>
                      </a:r>
                      <a:r>
                        <a:rPr kumimoji="0" lang="en-US" sz="3600" b="0" i="0" u="none" strike="noStrike" cap="none" normalizeH="0" baseline="0" dirty="0" err="1">
                          <a:ln>
                            <a:noFill/>
                          </a:ln>
                          <a:solidFill>
                            <a:schemeClr val="tx1"/>
                          </a:solidFill>
                          <a:effectLst/>
                          <a:latin typeface="Coptic1" pitchFamily="2" charset="0"/>
                          <a:cs typeface="Arial" charset="0"/>
                        </a:rPr>
                        <a:t>nak</a:t>
                      </a:r>
                      <a:r>
                        <a:rPr kumimoji="0" lang="en-US" sz="3600" b="0" i="0" u="none" strike="noStrike" cap="none" normalizeH="0" baseline="0" dirty="0">
                          <a:ln>
                            <a:noFill/>
                          </a:ln>
                          <a:solidFill>
                            <a:schemeClr val="tx1"/>
                          </a:solidFill>
                          <a:effectLst/>
                          <a:latin typeface="Coptic1" pitchFamily="2" charset="0"/>
                          <a:cs typeface="Arial" charset="0"/>
                        </a:rPr>
                        <a:t> </a:t>
                      </a:r>
                      <a:r>
                        <a:rPr kumimoji="0" lang="en-US" sz="3600" b="0" i="0" u="none" strike="noStrike" cap="none" normalizeH="0" baseline="0" dirty="0" err="1">
                          <a:ln>
                            <a:noFill/>
                          </a:ln>
                          <a:solidFill>
                            <a:schemeClr val="tx1"/>
                          </a:solidFill>
                          <a:effectLst/>
                          <a:latin typeface="Coptic1" pitchFamily="2" charset="0"/>
                          <a:cs typeface="Arial" charset="0"/>
                        </a:rPr>
                        <a:t>ebolhiten</a:t>
                      </a:r>
                      <a:r>
                        <a:rPr kumimoji="0" lang="en-US" sz="3600" b="0" i="0" u="none" strike="noStrike" cap="none" normalizeH="0" baseline="0" dirty="0">
                          <a:ln>
                            <a:noFill/>
                          </a:ln>
                          <a:solidFill>
                            <a:schemeClr val="tx1"/>
                          </a:solidFill>
                          <a:effectLst/>
                          <a:latin typeface="Coptic1" pitchFamily="2" charset="0"/>
                          <a:cs typeface="Arial" charset="0"/>
                        </a:rPr>
                        <a:t> </a:t>
                      </a:r>
                      <a:r>
                        <a:rPr kumimoji="0" lang="en-US" sz="3600" b="0" i="0" u="none" strike="noStrike" cap="none" normalizeH="0" baseline="0" dirty="0" err="1">
                          <a:ln>
                            <a:noFill/>
                          </a:ln>
                          <a:solidFill>
                            <a:schemeClr val="tx1"/>
                          </a:solidFill>
                          <a:effectLst/>
                          <a:latin typeface="Coptic1" pitchFamily="2" charset="0"/>
                          <a:cs typeface="Arial" charset="0"/>
                        </a:rPr>
                        <a:t>pic~nof</a:t>
                      </a:r>
                      <a:r>
                        <a:rPr kumimoji="0" lang="en-US" sz="3600" b="0" i="0" u="none" strike="noStrike" cap="none" normalizeH="0" baseline="0" dirty="0">
                          <a:ln>
                            <a:noFill/>
                          </a:ln>
                          <a:solidFill>
                            <a:schemeClr val="tx1"/>
                          </a:solidFill>
                          <a:effectLst/>
                          <a:latin typeface="Coptic1" pitchFamily="2" charset="0"/>
                          <a:cs typeface="Arial" charset="0"/>
                        </a:rPr>
                        <a:t> </a:t>
                      </a:r>
                      <a:r>
                        <a:rPr kumimoji="0" lang="en-US" sz="3600" b="0" i="0" u="none" strike="noStrike" cap="none" normalizeH="0" baseline="0" dirty="0" err="1">
                          <a:ln>
                            <a:noFill/>
                          </a:ln>
                          <a:solidFill>
                            <a:schemeClr val="tx1"/>
                          </a:solidFill>
                          <a:effectLst/>
                          <a:latin typeface="Coptic1" pitchFamily="2" charset="0"/>
                          <a:cs typeface="Arial" charset="0"/>
                        </a:rPr>
                        <a:t>ettai</a:t>
                      </a:r>
                      <a:r>
                        <a:rPr kumimoji="0" lang="en-US" sz="3600" b="0" i="0" u="none" strike="noStrike" cap="none" normalizeH="0" baseline="0" dirty="0">
                          <a:ln>
                            <a:noFill/>
                          </a:ln>
                          <a:solidFill>
                            <a:schemeClr val="tx1"/>
                          </a:solidFill>
                          <a:effectLst/>
                          <a:latin typeface="Coptic1" pitchFamily="2" charset="0"/>
                          <a:cs typeface="Arial" charset="0"/>
                        </a:rPr>
                        <a:t>/out </a:t>
                      </a:r>
                      <a:r>
                        <a:rPr kumimoji="0" lang="en-US" sz="3600" b="0" i="0" u="none" strike="noStrike" cap="none" normalizeH="0" baseline="0" dirty="0" err="1">
                          <a:ln>
                            <a:noFill/>
                          </a:ln>
                          <a:solidFill>
                            <a:schemeClr val="tx1"/>
                          </a:solidFill>
                          <a:effectLst/>
                          <a:latin typeface="Coptic1" pitchFamily="2" charset="0"/>
                          <a:cs typeface="Arial" charset="0"/>
                        </a:rPr>
                        <a:t>n~te</a:t>
                      </a:r>
                      <a:r>
                        <a:rPr kumimoji="0" lang="en-US" sz="3600" b="0" i="0" u="none" strike="noStrike" cap="none" normalizeH="0" baseline="0" dirty="0">
                          <a:ln>
                            <a:noFill/>
                          </a:ln>
                          <a:solidFill>
                            <a:schemeClr val="tx1"/>
                          </a:solidFill>
                          <a:effectLst/>
                          <a:latin typeface="Coptic1" pitchFamily="2" charset="0"/>
                          <a:cs typeface="Arial" charset="0"/>
                        </a:rPr>
                        <a:t> </a:t>
                      </a:r>
                      <a:r>
                        <a:rPr kumimoji="0" lang="en-US" sz="3600" b="0" i="0" u="none" strike="noStrike" cap="none" normalizeH="0" baseline="0" dirty="0" err="1">
                          <a:ln>
                            <a:noFill/>
                          </a:ln>
                          <a:solidFill>
                            <a:schemeClr val="tx1"/>
                          </a:solidFill>
                          <a:effectLst/>
                          <a:latin typeface="Coptic1" pitchFamily="2" charset="0"/>
                          <a:cs typeface="Arial" charset="0"/>
                        </a:rPr>
                        <a:t>Pek,rictoc</a:t>
                      </a:r>
                      <a:r>
                        <a:rPr kumimoji="0" lang="en-US" sz="3600" b="0" i="0" u="none" strike="noStrike" cap="none" normalizeH="0" baseline="0" dirty="0">
                          <a:ln>
                            <a:noFill/>
                          </a:ln>
                          <a:solidFill>
                            <a:schemeClr val="tx1"/>
                          </a:solidFill>
                          <a:effectLst/>
                          <a:latin typeface="Coptic1" pitchFamily="2" charset="0"/>
                          <a:cs typeface="Arial" charset="0"/>
                        </a:rPr>
                        <a:t>.  </a:t>
                      </a:r>
                      <a:r>
                        <a:rPr kumimoji="0" lang="en-US" sz="3600" b="0" i="0" u="none" strike="noStrike" cap="none" normalizeH="0" baseline="0" dirty="0" err="1">
                          <a:ln>
                            <a:noFill/>
                          </a:ln>
                          <a:solidFill>
                            <a:schemeClr val="tx1"/>
                          </a:solidFill>
                          <a:effectLst/>
                          <a:latin typeface="Coptic1" pitchFamily="2" charset="0"/>
                          <a:cs typeface="Arial" charset="0"/>
                        </a:rPr>
                        <a:t>Areh</a:t>
                      </a:r>
                      <a:r>
                        <a:rPr kumimoji="0" lang="en-US" sz="3600" b="0" i="0" u="none" strike="noStrike" cap="none" normalizeH="0" baseline="0" dirty="0">
                          <a:ln>
                            <a:noFill/>
                          </a:ln>
                          <a:solidFill>
                            <a:schemeClr val="tx1"/>
                          </a:solidFill>
                          <a:effectLst/>
                          <a:latin typeface="Coptic1" pitchFamily="2" charset="0"/>
                          <a:cs typeface="Arial" charset="0"/>
                        </a:rPr>
                        <a:t> </a:t>
                      </a:r>
                      <a:r>
                        <a:rPr kumimoji="0" lang="en-US" sz="3600" b="0" i="0" u="none" strike="noStrike" cap="none" normalizeH="0" baseline="0" dirty="0" err="1">
                          <a:ln>
                            <a:noFill/>
                          </a:ln>
                          <a:solidFill>
                            <a:schemeClr val="tx1"/>
                          </a:solidFill>
                          <a:effectLst/>
                          <a:latin typeface="Coptic1" pitchFamily="2" charset="0"/>
                          <a:cs typeface="Arial" charset="0"/>
                        </a:rPr>
                        <a:t>e~roc</a:t>
                      </a:r>
                      <a:r>
                        <a:rPr kumimoji="0" lang="en-US" sz="3600" b="0" i="0" u="none" strike="noStrike" cap="none" normalizeH="0" baseline="0" dirty="0">
                          <a:ln>
                            <a:noFill/>
                          </a:ln>
                          <a:solidFill>
                            <a:schemeClr val="tx1"/>
                          </a:solidFill>
                          <a:effectLst/>
                          <a:latin typeface="Coptic1" pitchFamily="2" charset="0"/>
                          <a:cs typeface="Arial" charset="0"/>
                        </a:rPr>
                        <a:t> </a:t>
                      </a:r>
                      <a:r>
                        <a:rPr kumimoji="0" lang="en-US" sz="3600" b="0" i="0" u="none" strike="noStrike" cap="none" normalizeH="0" baseline="0" dirty="0" err="1">
                          <a:ln>
                            <a:noFill/>
                          </a:ln>
                          <a:solidFill>
                            <a:schemeClr val="tx1"/>
                          </a:solidFill>
                          <a:effectLst/>
                          <a:latin typeface="Coptic1" pitchFamily="2" charset="0"/>
                          <a:cs typeface="Arial" charset="0"/>
                        </a:rPr>
                        <a:t>qen</a:t>
                      </a:r>
                      <a:r>
                        <a:rPr kumimoji="0" lang="en-US" sz="3600" b="0" i="0" u="none" strike="noStrike" cap="none" normalizeH="0" baseline="0" dirty="0">
                          <a:ln>
                            <a:noFill/>
                          </a:ln>
                          <a:solidFill>
                            <a:schemeClr val="tx1"/>
                          </a:solidFill>
                          <a:effectLst/>
                          <a:latin typeface="Coptic1" pitchFamily="2" charset="0"/>
                          <a:cs typeface="Arial" charset="0"/>
                        </a:rPr>
                        <a:t> </a:t>
                      </a:r>
                      <a:r>
                        <a:rPr kumimoji="0" lang="en-US" sz="3600" b="0" i="0" u="none" strike="noStrike" cap="none" normalizeH="0" baseline="0" dirty="0" err="1">
                          <a:ln>
                            <a:noFill/>
                          </a:ln>
                          <a:solidFill>
                            <a:schemeClr val="tx1"/>
                          </a:solidFill>
                          <a:effectLst/>
                          <a:latin typeface="Coptic1" pitchFamily="2" charset="0"/>
                          <a:cs typeface="Arial" charset="0"/>
                        </a:rPr>
                        <a:t>ouhir</a:t>
                      </a:r>
                      <a:r>
                        <a:rPr kumimoji="0" lang="en-US" sz="3600" b="0" i="0" u="none" strike="noStrike" cap="none" normalizeH="0" baseline="0" dirty="0">
                          <a:ln>
                            <a:noFill/>
                          </a:ln>
                          <a:solidFill>
                            <a:schemeClr val="tx1"/>
                          </a:solidFill>
                          <a:effectLst/>
                          <a:latin typeface="Coptic1" pitchFamily="2" charset="0"/>
                          <a:cs typeface="Arial" charset="0"/>
                        </a:rPr>
                        <a:t>/n/: </a:t>
                      </a:r>
                      <a:r>
                        <a:rPr kumimoji="0" lang="en-US" sz="3600" b="0" i="0" u="none" strike="noStrike" cap="none" normalizeH="0" baseline="0" dirty="0" err="1">
                          <a:ln>
                            <a:noFill/>
                          </a:ln>
                          <a:solidFill>
                            <a:schemeClr val="tx1"/>
                          </a:solidFill>
                          <a:effectLst/>
                          <a:latin typeface="Coptic1" pitchFamily="2" charset="0"/>
                          <a:cs typeface="Arial" charset="0"/>
                        </a:rPr>
                        <a:t>nem</a:t>
                      </a:r>
                      <a:r>
                        <a:rPr kumimoji="0" lang="en-US" sz="3600" b="0" i="0" u="none" strike="noStrike" cap="none" normalizeH="0" baseline="0" dirty="0">
                          <a:ln>
                            <a:noFill/>
                          </a:ln>
                          <a:solidFill>
                            <a:schemeClr val="tx1"/>
                          </a:solidFill>
                          <a:effectLst/>
                          <a:latin typeface="Coptic1" pitchFamily="2" charset="0"/>
                          <a:cs typeface="Arial" charset="0"/>
                        </a:rPr>
                        <a:t> </a:t>
                      </a:r>
                      <a:r>
                        <a:rPr kumimoji="0" lang="en-US" sz="3600" b="0" i="0" u="none" strike="noStrike" cap="none" normalizeH="0" baseline="0" dirty="0" err="1">
                          <a:ln>
                            <a:noFill/>
                          </a:ln>
                          <a:solidFill>
                            <a:schemeClr val="tx1"/>
                          </a:solidFill>
                          <a:effectLst/>
                          <a:latin typeface="Coptic1" pitchFamily="2" charset="0"/>
                          <a:cs typeface="Arial" charset="0"/>
                        </a:rPr>
                        <a:t>niepickopoc</a:t>
                      </a:r>
                      <a:r>
                        <a:rPr kumimoji="0" lang="en-US" sz="3600" b="0" i="0" u="none" strike="noStrike" cap="none" normalizeH="0" baseline="0" dirty="0">
                          <a:ln>
                            <a:noFill/>
                          </a:ln>
                          <a:solidFill>
                            <a:schemeClr val="tx1"/>
                          </a:solidFill>
                          <a:effectLst/>
                          <a:latin typeface="Coptic1" pitchFamily="2" charset="0"/>
                          <a:cs typeface="Arial" charset="0"/>
                        </a:rPr>
                        <a:t> t/</a:t>
                      </a:r>
                      <a:r>
                        <a:rPr kumimoji="0" lang="en-US" sz="3600" b="0" i="0" u="none" strike="noStrike" cap="none" normalizeH="0" baseline="0" dirty="0" err="1">
                          <a:ln>
                            <a:noFill/>
                          </a:ln>
                          <a:solidFill>
                            <a:schemeClr val="tx1"/>
                          </a:solidFill>
                          <a:effectLst/>
                          <a:latin typeface="Coptic1" pitchFamily="2" charset="0"/>
                          <a:cs typeface="Arial" charset="0"/>
                        </a:rPr>
                        <a:t>rou</a:t>
                      </a:r>
                      <a:r>
                        <a:rPr kumimoji="0" lang="en-US" sz="3600" b="0" i="0" u="none" strike="noStrike" cap="none" normalizeH="0" baseline="0" dirty="0">
                          <a:ln>
                            <a:noFill/>
                          </a:ln>
                          <a:solidFill>
                            <a:schemeClr val="tx1"/>
                          </a:solidFill>
                          <a:effectLst/>
                          <a:latin typeface="Coptic1" pitchFamily="2" charset="0"/>
                          <a:cs typeface="Arial" charset="0"/>
                        </a:rPr>
                        <a:t> </a:t>
                      </a:r>
                      <a:r>
                        <a:rPr kumimoji="0" lang="en-US" sz="3600" b="0" i="0" u="none" strike="noStrike" cap="none" normalizeH="0" baseline="0" dirty="0" err="1">
                          <a:ln>
                            <a:noFill/>
                          </a:ln>
                          <a:solidFill>
                            <a:schemeClr val="tx1"/>
                          </a:solidFill>
                          <a:effectLst/>
                          <a:latin typeface="Coptic1" pitchFamily="2" charset="0"/>
                          <a:cs typeface="Arial" charset="0"/>
                        </a:rPr>
                        <a:t>n~oryodoxoc</a:t>
                      </a:r>
                      <a:r>
                        <a:rPr kumimoji="0" lang="en-US" sz="3600" b="0" i="0" u="none" strike="noStrike" cap="none" normalizeH="0" baseline="0" dirty="0">
                          <a:ln>
                            <a:noFill/>
                          </a:ln>
                          <a:solidFill>
                            <a:schemeClr val="tx1"/>
                          </a:solidFill>
                          <a:effectLst/>
                          <a:latin typeface="Coptic1" pitchFamily="2" charset="0"/>
                          <a:cs typeface="Arial" charset="0"/>
                        </a:rPr>
                        <a:t> </a:t>
                      </a:r>
                      <a:r>
                        <a:rPr kumimoji="0" lang="en-US" sz="3600" b="0" i="0" u="none" strike="noStrike" cap="none" normalizeH="0" baseline="0" dirty="0" err="1">
                          <a:ln>
                            <a:noFill/>
                          </a:ln>
                          <a:solidFill>
                            <a:schemeClr val="tx1"/>
                          </a:solidFill>
                          <a:effectLst/>
                          <a:latin typeface="Coptic1" pitchFamily="2" charset="0"/>
                          <a:cs typeface="Arial" charset="0"/>
                        </a:rPr>
                        <a:t>ete</a:t>
                      </a:r>
                      <a:r>
                        <a:rPr kumimoji="0" lang="en-US" sz="3600" b="0" i="0" u="none" strike="noStrike" cap="none" normalizeH="0" baseline="0" dirty="0">
                          <a:ln>
                            <a:noFill/>
                          </a:ln>
                          <a:solidFill>
                            <a:schemeClr val="tx1"/>
                          </a:solidFill>
                          <a:effectLst/>
                          <a:latin typeface="Coptic1" pitchFamily="2" charset="0"/>
                          <a:cs typeface="Arial" charset="0"/>
                        </a:rPr>
                        <a:t> </a:t>
                      </a:r>
                      <a:r>
                        <a:rPr kumimoji="0" lang="en-US" sz="3600" b="0" i="0" u="none" strike="noStrike" cap="none" normalizeH="0" baseline="0" dirty="0" err="1">
                          <a:ln>
                            <a:noFill/>
                          </a:ln>
                          <a:solidFill>
                            <a:schemeClr val="tx1"/>
                          </a:solidFill>
                          <a:effectLst/>
                          <a:latin typeface="Coptic1" pitchFamily="2" charset="0"/>
                          <a:cs typeface="Arial" charset="0"/>
                        </a:rPr>
                        <a:t>n~q</a:t>
                      </a:r>
                      <a:r>
                        <a:rPr kumimoji="0" lang="en-US" sz="3600" b="0" i="0" u="none" strike="noStrike" cap="none" normalizeH="0" baseline="0" dirty="0">
                          <a:ln>
                            <a:noFill/>
                          </a:ln>
                          <a:solidFill>
                            <a:schemeClr val="tx1"/>
                          </a:solidFill>
                          <a:effectLst/>
                          <a:latin typeface="Coptic1" pitchFamily="2" charset="0"/>
                          <a:cs typeface="Arial" charset="0"/>
                        </a:rPr>
                        <a:t>/</a:t>
                      </a:r>
                      <a:r>
                        <a:rPr kumimoji="0" lang="en-US" sz="3600" b="0" i="0" u="none" strike="noStrike" cap="none" normalizeH="0" baseline="0" dirty="0" err="1">
                          <a:ln>
                            <a:noFill/>
                          </a:ln>
                          <a:solidFill>
                            <a:schemeClr val="tx1"/>
                          </a:solidFill>
                          <a:effectLst/>
                          <a:latin typeface="Coptic1" pitchFamily="2" charset="0"/>
                          <a:cs typeface="Arial" charset="0"/>
                        </a:rPr>
                        <a:t>tc</a:t>
                      </a:r>
                      <a:r>
                        <a:rPr kumimoji="0" lang="en-US" sz="3600" b="0" i="0" u="none" strike="noStrike" cap="none" normalizeH="0" baseline="0" dirty="0">
                          <a:ln>
                            <a:noFill/>
                          </a:ln>
                          <a:solidFill>
                            <a:schemeClr val="tx1"/>
                          </a:solidFill>
                          <a:effectLst/>
                          <a:latin typeface="Coptic1" pitchFamily="2" charset="0"/>
                          <a:cs typeface="Arial" charset="0"/>
                        </a:rPr>
                        <a:t>. </a:t>
                      </a:r>
                    </a:p>
                  </a:txBody>
                  <a:tcPr marL="121920" marR="121920" horzOverflow="overflow">
                    <a:lnL>
                      <a:noFill/>
                    </a:lnL>
                    <a:lnR>
                      <a:noFill/>
                    </a:lnR>
                    <a:lnT cap="flat">
                      <a:noFill/>
                    </a:lnT>
                    <a:lnB cap="flat">
                      <a:noFill/>
                    </a:lnB>
                    <a:lnTlToBr>
                      <a:noFill/>
                    </a:lnTlToBr>
                    <a:lnBlToTr>
                      <a:noFill/>
                    </a:lnBlToTr>
                    <a:noFill/>
                  </a:tcPr>
                </a:tc>
                <a:tc>
                  <a:txBody>
                    <a:bodyPr/>
                    <a:lstStyle/>
                    <a:p>
                      <a:pPr marL="0" marR="0" lvl="0" indent="0" algn="just" defTabSz="914400" rtl="0" eaLnBrk="1" fontAlgn="base" latinLnBrk="0" hangingPunct="1">
                        <a:lnSpc>
                          <a:spcPct val="100000"/>
                        </a:lnSpc>
                        <a:spcBef>
                          <a:spcPct val="20000"/>
                        </a:spcBef>
                        <a:spcAft>
                          <a:spcPct val="0"/>
                        </a:spcAft>
                        <a:buClrTx/>
                        <a:buSzTx/>
                        <a:buFontTx/>
                        <a:buNone/>
                        <a:tabLst/>
                      </a:pPr>
                      <a:r>
                        <a:rPr kumimoji="0" lang="fr-CA" sz="2800" b="0" i="0" u="sng" strike="noStrike" cap="none" normalizeH="0" baseline="0" dirty="0">
                          <a:ln>
                            <a:noFill/>
                          </a:ln>
                          <a:solidFill>
                            <a:schemeClr val="tx1"/>
                          </a:solidFill>
                          <a:effectLst/>
                          <a:latin typeface="Arial" charset="0"/>
                          <a:cs typeface="Times New Roman" pitchFamily="18" charset="0"/>
                        </a:rPr>
                        <a:t>Prêtre:</a:t>
                      </a:r>
                      <a:endParaRPr kumimoji="0" lang="en-CA" sz="2800" b="0" i="0" u="sng" strike="noStrike" cap="none" normalizeH="0" baseline="0" dirty="0">
                        <a:ln>
                          <a:noFill/>
                        </a:ln>
                        <a:solidFill>
                          <a:schemeClr val="tx1"/>
                        </a:solidFill>
                        <a:effectLst/>
                        <a:latin typeface="Arial" charset="0"/>
                        <a:cs typeface="Times New Roman" pitchFamily="18" charset="0"/>
                      </a:endParaRPr>
                    </a:p>
                    <a:p>
                      <a:pPr marL="0" marR="0" lvl="0" indent="0" algn="just" defTabSz="914400" rtl="0" eaLnBrk="1" fontAlgn="base" latinLnBrk="0" hangingPunct="1">
                        <a:lnSpc>
                          <a:spcPct val="100000"/>
                        </a:lnSpc>
                        <a:spcBef>
                          <a:spcPct val="20000"/>
                        </a:spcBef>
                        <a:spcAft>
                          <a:spcPct val="0"/>
                        </a:spcAft>
                        <a:buClrTx/>
                        <a:buSzTx/>
                        <a:buFontTx/>
                        <a:buNone/>
                        <a:tabLst/>
                      </a:pPr>
                      <a:r>
                        <a:rPr lang="fr-FR" sz="3700" dirty="0">
                          <a:solidFill>
                            <a:schemeClr val="tx1"/>
                          </a:solidFill>
                        </a:rPr>
                        <a:t>Celle que tu as rachetée par le Sang précieux de Ton Christ, </a:t>
                      </a:r>
                      <a:r>
                        <a:rPr lang="fr-FR" sz="3700" dirty="0" err="1">
                          <a:solidFill>
                            <a:schemeClr val="tx1"/>
                          </a:solidFill>
                        </a:rPr>
                        <a:t>garde-la</a:t>
                      </a:r>
                      <a:r>
                        <a:rPr lang="fr-FR" sz="3700" dirty="0">
                          <a:solidFill>
                            <a:schemeClr val="tx1"/>
                          </a:solidFill>
                        </a:rPr>
                        <a:t> dans la paix avec tous les évêques orthodoxes qui sont en son sein. </a:t>
                      </a:r>
                      <a:endParaRPr kumimoji="0" lang="en-US" sz="4300" b="0" i="0" u="none" strike="noStrike" cap="none" normalizeH="0" baseline="0" dirty="0">
                        <a:ln>
                          <a:noFill/>
                        </a:ln>
                        <a:solidFill>
                          <a:schemeClr val="tx1"/>
                        </a:solidFill>
                        <a:effectLst/>
                        <a:latin typeface="Arial" charset="0"/>
                        <a:cs typeface="Arial" charset="0"/>
                      </a:endParaRPr>
                    </a:p>
                  </a:txBody>
                  <a:tcPr marL="121920" marR="121920" horzOverflow="overflow">
                    <a:lnL>
                      <a:noFill/>
                    </a:lnL>
                    <a:lnR>
                      <a:noFill/>
                    </a:lnR>
                    <a:lnT cap="flat">
                      <a:noFill/>
                    </a:lnT>
                    <a:lnB cap="flat">
                      <a:noFill/>
                    </a:lnB>
                    <a:lnTlToBr>
                      <a:noFill/>
                    </a:lnTlToBr>
                    <a:lnBlToTr>
                      <a:noFill/>
                    </a:lnBlToTr>
                    <a:noFill/>
                  </a:tcPr>
                </a:tc>
                <a:tc>
                  <a:txBody>
                    <a:bodyPr/>
                    <a:lstStyle/>
                    <a:p>
                      <a:pPr marL="0" marR="0" lvl="0" indent="0" algn="just" defTabSz="914400" rtl="1" eaLnBrk="1" fontAlgn="base" latinLnBrk="0" hangingPunct="1">
                        <a:lnSpc>
                          <a:spcPct val="100000"/>
                        </a:lnSpc>
                        <a:spcBef>
                          <a:spcPct val="20000"/>
                        </a:spcBef>
                        <a:spcAft>
                          <a:spcPct val="0"/>
                        </a:spcAft>
                        <a:buClrTx/>
                        <a:buSzTx/>
                        <a:buFontTx/>
                        <a:buNone/>
                        <a:tabLst/>
                      </a:pPr>
                      <a:r>
                        <a:rPr kumimoji="0" lang="ar-SA" sz="2800" b="0" i="0" u="sng" strike="noStrike" cap="none" normalizeH="0" baseline="0" dirty="0">
                          <a:ln>
                            <a:noFill/>
                          </a:ln>
                          <a:solidFill>
                            <a:schemeClr val="tx1"/>
                          </a:solidFill>
                          <a:effectLst/>
                          <a:latin typeface="Arial" charset="0"/>
                          <a:cs typeface="Arial" charset="0"/>
                        </a:rPr>
                        <a:t>الكاهن:</a:t>
                      </a:r>
                      <a:endParaRPr kumimoji="0" lang="ar-EG" sz="2800" b="0" i="0" u="none" strike="noStrike" cap="none" normalizeH="0" baseline="0" dirty="0">
                        <a:ln>
                          <a:noFill/>
                        </a:ln>
                        <a:solidFill>
                          <a:schemeClr val="tx1"/>
                        </a:solidFill>
                        <a:effectLst/>
                        <a:latin typeface="Arial" charset="0"/>
                        <a:cs typeface="Arial" charset="0"/>
                      </a:endParaRPr>
                    </a:p>
                    <a:p>
                      <a:pPr marL="0" marR="0" lvl="0" indent="0" algn="just" defTabSz="914400" rtl="1" eaLnBrk="1" fontAlgn="base" latinLnBrk="0" hangingPunct="1">
                        <a:lnSpc>
                          <a:spcPct val="100000"/>
                        </a:lnSpc>
                        <a:spcBef>
                          <a:spcPct val="20000"/>
                        </a:spcBef>
                        <a:spcAft>
                          <a:spcPct val="0"/>
                        </a:spcAft>
                        <a:buClrTx/>
                        <a:buSzTx/>
                        <a:buFontTx/>
                        <a:buNone/>
                        <a:tabLst/>
                      </a:pPr>
                      <a:r>
                        <a:rPr kumimoji="0" lang="ar-SA" sz="4300" b="0" i="0" u="none" strike="noStrike" cap="none" normalizeH="0" baseline="0" dirty="0">
                          <a:ln>
                            <a:noFill/>
                          </a:ln>
                          <a:solidFill>
                            <a:schemeClr val="tx1"/>
                          </a:solidFill>
                          <a:effectLst/>
                          <a:latin typeface="Arial" charset="0"/>
                          <a:cs typeface="Arial" pitchFamily="34" charset="0"/>
                        </a:rPr>
                        <a:t>هذه التى اقتنيتهَا لكَ بالدم الكريم الذى لمسيحِكَ احفظها بسلام وجميع الأساقفة</a:t>
                      </a:r>
                      <a:r>
                        <a:rPr kumimoji="0" lang="fr-FR" sz="4300" b="0" i="0" u="none" strike="noStrike" cap="none" normalizeH="0" baseline="0" dirty="0">
                          <a:ln>
                            <a:noFill/>
                          </a:ln>
                          <a:solidFill>
                            <a:schemeClr val="tx1"/>
                          </a:solidFill>
                          <a:effectLst/>
                          <a:latin typeface="Arial" charset="0"/>
                          <a:cs typeface="Arial" pitchFamily="34" charset="0"/>
                        </a:rPr>
                        <a:t> </a:t>
                      </a:r>
                      <a:r>
                        <a:rPr kumimoji="0" lang="ar-EG" sz="4300" b="0" i="0" u="none" strike="noStrike" cap="none" normalizeH="0" baseline="0" dirty="0">
                          <a:ln>
                            <a:noFill/>
                          </a:ln>
                          <a:solidFill>
                            <a:schemeClr val="tx1"/>
                          </a:solidFill>
                          <a:effectLst/>
                          <a:latin typeface="Arial" charset="0"/>
                          <a:cs typeface="Arial" pitchFamily="34" charset="0"/>
                        </a:rPr>
                        <a:t>الأرثوذكسيين</a:t>
                      </a:r>
                      <a:r>
                        <a:rPr kumimoji="0" lang="fr-FR" sz="4300" b="0" i="0" u="none" strike="noStrike" cap="none" normalizeH="0" baseline="0" dirty="0">
                          <a:ln>
                            <a:noFill/>
                          </a:ln>
                          <a:solidFill>
                            <a:schemeClr val="tx1"/>
                          </a:solidFill>
                          <a:effectLst/>
                          <a:latin typeface="Arial" charset="0"/>
                          <a:cs typeface="Arial" pitchFamily="34" charset="0"/>
                        </a:rPr>
                        <a:t> </a:t>
                      </a:r>
                      <a:r>
                        <a:rPr kumimoji="0" lang="ar-SA" sz="4300" b="0" i="0" u="none" strike="noStrike" cap="none" normalizeH="0" baseline="0" dirty="0">
                          <a:ln>
                            <a:noFill/>
                          </a:ln>
                          <a:solidFill>
                            <a:schemeClr val="tx1"/>
                          </a:solidFill>
                          <a:effectLst/>
                          <a:latin typeface="Arial" charset="0"/>
                          <a:cs typeface="Arial" pitchFamily="34" charset="0"/>
                        </a:rPr>
                        <a:t>الذين فيها</a:t>
                      </a:r>
                      <a:r>
                        <a:rPr kumimoji="0" lang="ar-SA" sz="4800" b="0" i="0" u="none" strike="noStrike" cap="none" normalizeH="0" baseline="0" dirty="0">
                          <a:ln>
                            <a:noFill/>
                          </a:ln>
                          <a:solidFill>
                            <a:schemeClr val="tx1"/>
                          </a:solidFill>
                          <a:effectLst/>
                          <a:latin typeface="Arial" charset="0"/>
                          <a:cs typeface="Arial" pitchFamily="34" charset="0"/>
                        </a:rPr>
                        <a:t>.</a:t>
                      </a:r>
                      <a:endParaRPr kumimoji="0" lang="en-US" sz="4800" b="0" i="0" u="none" strike="noStrike" cap="none" normalizeH="0" baseline="0" dirty="0">
                        <a:ln>
                          <a:noFill/>
                        </a:ln>
                        <a:solidFill>
                          <a:schemeClr val="tx1"/>
                        </a:solidFill>
                        <a:effectLst/>
                        <a:latin typeface="Arial" charset="0"/>
                        <a:cs typeface="Arial" pitchFamily="34" charset="0"/>
                      </a:endParaRPr>
                    </a:p>
                  </a:txBody>
                  <a:tcPr marL="121920" marR="121920" horzOverflow="overflow">
                    <a:lnL>
                      <a:noFill/>
                    </a:lnL>
                    <a:lnR cap="flat">
                      <a:noFill/>
                    </a:lnR>
                    <a:lnT cap="flat">
                      <a:noFill/>
                    </a:lnT>
                    <a:lnB cap="flat">
                      <a:noFill/>
                    </a:lnB>
                    <a:lnTlToBr>
                      <a:noFill/>
                    </a:lnTlToBr>
                    <a:lnBlToTr>
                      <a:noFill/>
                    </a:lnBlToTr>
                    <a:noFill/>
                  </a:tcPr>
                </a:tc>
                <a:extLst>
                  <a:ext uri="{0D108BD9-81ED-4DB2-BD59-A6C34878D82A}">
                    <a16:rowId xmlns:a16="http://schemas.microsoft.com/office/drawing/2014/main" val="10000"/>
                  </a:ext>
                </a:extLst>
              </a:tr>
            </a:tbl>
          </a:graphicData>
        </a:graphic>
      </p:graphicFrame>
    </p:spTree>
  </p:cSld>
  <p:clrMapOvr>
    <a:masterClrMapping/>
  </p:clrMapOvr>
  <p:transition/>
</p:sld>
</file>

<file path=ppt/slides/slide8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1423756" name="Group 12"/>
          <p:cNvGraphicFramePr>
            <a:graphicFrameLocks noGrp="1"/>
          </p:cNvGraphicFramePr>
          <p:nvPr>
            <p:ph/>
            <p:extLst>
              <p:ext uri="{D42A27DB-BD31-4B8C-83A1-F6EECF244321}">
                <p14:modId xmlns:p14="http://schemas.microsoft.com/office/powerpoint/2010/main" val="3794310056"/>
              </p:ext>
            </p:extLst>
          </p:nvPr>
        </p:nvGraphicFramePr>
        <p:xfrm>
          <a:off x="335360" y="365760"/>
          <a:ext cx="11449272" cy="6431280"/>
        </p:xfrm>
        <a:graphic>
          <a:graphicData uri="http://schemas.openxmlformats.org/drawingml/2006/table">
            <a:tbl>
              <a:tblPr/>
              <a:tblGrid>
                <a:gridCol w="4068146">
                  <a:extLst>
                    <a:ext uri="{9D8B030D-6E8A-4147-A177-3AD203B41FA5}">
                      <a16:colId xmlns:a16="http://schemas.microsoft.com/office/drawing/2014/main" val="4188429593"/>
                    </a:ext>
                  </a:extLst>
                </a:gridCol>
                <a:gridCol w="4068758">
                  <a:extLst>
                    <a:ext uri="{9D8B030D-6E8A-4147-A177-3AD203B41FA5}">
                      <a16:colId xmlns:a16="http://schemas.microsoft.com/office/drawing/2014/main" val="20000"/>
                    </a:ext>
                  </a:extLst>
                </a:gridCol>
                <a:gridCol w="3312368">
                  <a:extLst>
                    <a:ext uri="{9D8B030D-6E8A-4147-A177-3AD203B41FA5}">
                      <a16:colId xmlns:a16="http://schemas.microsoft.com/office/drawing/2014/main" val="20001"/>
                    </a:ext>
                  </a:extLst>
                </a:gridCol>
              </a:tblGrid>
              <a:tr h="6431280">
                <a:tc>
                  <a:txBody>
                    <a:bodyPr/>
                    <a:lstStyle/>
                    <a:p>
                      <a:pPr marL="0" marR="0" lvl="0" indent="0" algn="just" defTabSz="914400" rtl="0" eaLnBrk="1" fontAlgn="base" latinLnBrk="0" hangingPunct="1">
                        <a:lnSpc>
                          <a:spcPct val="100000"/>
                        </a:lnSpc>
                        <a:spcBef>
                          <a:spcPct val="20000"/>
                        </a:spcBef>
                        <a:spcAft>
                          <a:spcPct val="0"/>
                        </a:spcAft>
                        <a:buClrTx/>
                        <a:buSzTx/>
                        <a:buFontTx/>
                        <a:buNone/>
                        <a:tabLst/>
                      </a:pPr>
                      <a:r>
                        <a:rPr kumimoji="0" lang="fr-CA" sz="3400" b="0" i="0" u="none" strike="noStrike" cap="none" normalizeH="0" baseline="0" dirty="0" err="1">
                          <a:ln>
                            <a:noFill/>
                          </a:ln>
                          <a:solidFill>
                            <a:schemeClr val="tx1"/>
                          </a:solidFill>
                          <a:effectLst/>
                          <a:latin typeface="Coptic1" pitchFamily="2" charset="0"/>
                          <a:cs typeface="Arial" charset="0"/>
                        </a:rPr>
                        <a:t>N~sorp</a:t>
                      </a:r>
                      <a:r>
                        <a:rPr kumimoji="0" lang="fr-CA" sz="3400" b="0" i="0" u="none" strike="noStrike" cap="none" normalizeH="0" baseline="0" dirty="0">
                          <a:ln>
                            <a:noFill/>
                          </a:ln>
                          <a:solidFill>
                            <a:schemeClr val="tx1"/>
                          </a:solidFill>
                          <a:effectLst/>
                          <a:latin typeface="Coptic1" pitchFamily="2" charset="0"/>
                          <a:cs typeface="Arial" charset="0"/>
                        </a:rPr>
                        <a:t> men </a:t>
                      </a:r>
                      <a:r>
                        <a:rPr kumimoji="0" lang="fr-CA" sz="3400" b="0" i="0" u="none" strike="noStrike" cap="none" normalizeH="0" baseline="0" dirty="0" err="1">
                          <a:ln>
                            <a:noFill/>
                          </a:ln>
                          <a:solidFill>
                            <a:schemeClr val="tx1"/>
                          </a:solidFill>
                          <a:effectLst/>
                          <a:latin typeface="Coptic1" pitchFamily="2" charset="0"/>
                          <a:cs typeface="Arial" charset="0"/>
                        </a:rPr>
                        <a:t>ariv~meui</a:t>
                      </a:r>
                      <a:r>
                        <a:rPr kumimoji="0" lang="fr-CA" sz="3400" b="0" i="0" u="none" strike="noStrike" cap="none" normalizeH="0" baseline="0" dirty="0">
                          <a:ln>
                            <a:noFill/>
                          </a:ln>
                          <a:solidFill>
                            <a:schemeClr val="tx1"/>
                          </a:solidFill>
                          <a:effectLst/>
                          <a:latin typeface="Coptic1" pitchFamily="2" charset="0"/>
                          <a:cs typeface="Arial" charset="0"/>
                        </a:rPr>
                        <a:t> p~{</a:t>
                      </a:r>
                      <a:r>
                        <a:rPr kumimoji="0" lang="fr-CA" sz="3400" b="0" i="0" u="none" strike="noStrike" cap="none" normalizeH="0" baseline="0" dirty="0" err="1">
                          <a:ln>
                            <a:noFill/>
                          </a:ln>
                          <a:solidFill>
                            <a:schemeClr val="tx1"/>
                          </a:solidFill>
                          <a:effectLst/>
                          <a:latin typeface="Coptic1" pitchFamily="2" charset="0"/>
                          <a:cs typeface="Arial" charset="0"/>
                        </a:rPr>
                        <a:t>oic</a:t>
                      </a:r>
                      <a:r>
                        <a:rPr kumimoji="0" lang="fr-CA" sz="3400" b="0" i="0" u="none" strike="noStrike" cap="none" normalizeH="0" baseline="0" dirty="0">
                          <a:ln>
                            <a:noFill/>
                          </a:ln>
                          <a:solidFill>
                            <a:schemeClr val="tx1"/>
                          </a:solidFill>
                          <a:effectLst/>
                          <a:latin typeface="Coptic1" pitchFamily="2" charset="0"/>
                          <a:cs typeface="Arial" charset="0"/>
                        </a:rPr>
                        <a:t> </a:t>
                      </a:r>
                      <a:r>
                        <a:rPr kumimoji="0" lang="fr-CA" sz="3400" b="0" i="0" u="none" strike="noStrike" cap="none" normalizeH="0" baseline="0" dirty="0" err="1">
                          <a:ln>
                            <a:noFill/>
                          </a:ln>
                          <a:solidFill>
                            <a:schemeClr val="tx1"/>
                          </a:solidFill>
                          <a:effectLst/>
                          <a:latin typeface="Coptic1" pitchFamily="2" charset="0"/>
                          <a:cs typeface="Arial" charset="0"/>
                        </a:rPr>
                        <a:t>m~penmakarioc</a:t>
                      </a:r>
                      <a:r>
                        <a:rPr kumimoji="0" lang="fr-CA" sz="3400" b="0" i="0" u="none" strike="noStrike" cap="none" normalizeH="0" baseline="0" dirty="0">
                          <a:ln>
                            <a:noFill/>
                          </a:ln>
                          <a:solidFill>
                            <a:schemeClr val="tx1"/>
                          </a:solidFill>
                          <a:effectLst/>
                          <a:latin typeface="Coptic1" pitchFamily="2" charset="0"/>
                          <a:cs typeface="Arial" charset="0"/>
                        </a:rPr>
                        <a:t> </a:t>
                      </a:r>
                      <a:r>
                        <a:rPr kumimoji="0" lang="fr-CA" sz="3400" b="0" i="0" u="none" strike="noStrike" cap="none" normalizeH="0" baseline="0" dirty="0" err="1">
                          <a:ln>
                            <a:noFill/>
                          </a:ln>
                          <a:solidFill>
                            <a:schemeClr val="tx1"/>
                          </a:solidFill>
                          <a:effectLst/>
                          <a:latin typeface="Coptic1" pitchFamily="2" charset="0"/>
                          <a:cs typeface="Arial" charset="0"/>
                        </a:rPr>
                        <a:t>n~iwt</a:t>
                      </a:r>
                      <a:r>
                        <a:rPr kumimoji="0" lang="fr-CA" sz="3400" b="0" i="0" u="none" strike="noStrike" cap="none" normalizeH="0" baseline="0" dirty="0">
                          <a:ln>
                            <a:noFill/>
                          </a:ln>
                          <a:solidFill>
                            <a:schemeClr val="tx1"/>
                          </a:solidFill>
                          <a:effectLst/>
                          <a:latin typeface="Coptic1" pitchFamily="2" charset="0"/>
                          <a:cs typeface="Arial" charset="0"/>
                        </a:rPr>
                        <a:t> </a:t>
                      </a:r>
                      <a:r>
                        <a:rPr kumimoji="0" lang="fr-CA" sz="3400" b="0" i="0" u="none" strike="noStrike" cap="none" normalizeH="0" baseline="0" dirty="0" err="1">
                          <a:ln>
                            <a:noFill/>
                          </a:ln>
                          <a:solidFill>
                            <a:schemeClr val="tx1"/>
                          </a:solidFill>
                          <a:effectLst/>
                          <a:latin typeface="Coptic1" pitchFamily="2" charset="0"/>
                          <a:cs typeface="Arial" charset="0"/>
                        </a:rPr>
                        <a:t>ettai</a:t>
                      </a:r>
                      <a:r>
                        <a:rPr kumimoji="0" lang="fr-CA" sz="3400" b="0" i="0" u="none" strike="noStrike" cap="none" normalizeH="0" baseline="0" dirty="0">
                          <a:ln>
                            <a:noFill/>
                          </a:ln>
                          <a:solidFill>
                            <a:schemeClr val="tx1"/>
                          </a:solidFill>
                          <a:effectLst/>
                          <a:latin typeface="Coptic1" pitchFamily="2" charset="0"/>
                          <a:cs typeface="Arial" charset="0"/>
                        </a:rPr>
                        <a:t>/out </a:t>
                      </a:r>
                      <a:r>
                        <a:rPr kumimoji="0" lang="fr-CA" sz="3400" b="0" i="0" u="none" strike="noStrike" cap="none" normalizeH="0" baseline="0" dirty="0" err="1">
                          <a:ln>
                            <a:noFill/>
                          </a:ln>
                          <a:solidFill>
                            <a:schemeClr val="tx1"/>
                          </a:solidFill>
                          <a:effectLst/>
                          <a:latin typeface="Coptic1" pitchFamily="2" charset="0"/>
                          <a:cs typeface="Arial" charset="0"/>
                        </a:rPr>
                        <a:t>n~ar</a:t>
                      </a:r>
                      <a:r>
                        <a:rPr kumimoji="0" lang="fr-CA" sz="3400" b="0" i="0" u="none" strike="noStrike" cap="none" normalizeH="0" baseline="0" dirty="0">
                          <a:ln>
                            <a:noFill/>
                          </a:ln>
                          <a:solidFill>
                            <a:schemeClr val="tx1"/>
                          </a:solidFill>
                          <a:effectLst/>
                          <a:latin typeface="Coptic1" pitchFamily="2" charset="0"/>
                          <a:cs typeface="Arial" charset="0"/>
                        </a:rPr>
                        <a:t>,/</a:t>
                      </a:r>
                      <a:r>
                        <a:rPr kumimoji="0" lang="fr-CA" sz="3400" b="0" i="0" u="none" strike="noStrike" cap="none" normalizeH="0" baseline="0" dirty="0" err="1">
                          <a:ln>
                            <a:noFill/>
                          </a:ln>
                          <a:solidFill>
                            <a:schemeClr val="tx1"/>
                          </a:solidFill>
                          <a:effectLst/>
                          <a:latin typeface="Coptic1" pitchFamily="2" charset="0"/>
                          <a:cs typeface="Arial" charset="0"/>
                        </a:rPr>
                        <a:t>epickopoc</a:t>
                      </a:r>
                      <a:r>
                        <a:rPr kumimoji="0" lang="fr-CA" sz="3400" b="0" i="0" u="none" strike="noStrike" cap="none" normalizeH="0" baseline="0" dirty="0">
                          <a:ln>
                            <a:noFill/>
                          </a:ln>
                          <a:solidFill>
                            <a:schemeClr val="tx1"/>
                          </a:solidFill>
                          <a:effectLst/>
                          <a:latin typeface="Coptic1" pitchFamily="2" charset="0"/>
                          <a:cs typeface="Arial" charset="0"/>
                        </a:rPr>
                        <a:t> </a:t>
                      </a:r>
                      <a:r>
                        <a:rPr kumimoji="0" lang="fr-CA" sz="3400" b="0" i="0" u="none" strike="noStrike" cap="none" normalizeH="0" baseline="0" dirty="0" err="1">
                          <a:ln>
                            <a:noFill/>
                          </a:ln>
                          <a:solidFill>
                            <a:schemeClr val="tx1"/>
                          </a:solidFill>
                          <a:effectLst/>
                          <a:latin typeface="Coptic1" pitchFamily="2" charset="0"/>
                          <a:cs typeface="Arial" charset="0"/>
                        </a:rPr>
                        <a:t>penpatriar</a:t>
                      </a:r>
                      <a:r>
                        <a:rPr kumimoji="0" lang="fr-CA" sz="3400" b="0" i="0" u="none" strike="noStrike" cap="none" normalizeH="0" baseline="0" dirty="0">
                          <a:ln>
                            <a:noFill/>
                          </a:ln>
                          <a:solidFill>
                            <a:schemeClr val="tx1"/>
                          </a:solidFill>
                          <a:effectLst/>
                          <a:latin typeface="Coptic1" pitchFamily="2" charset="0"/>
                          <a:cs typeface="Arial" charset="0"/>
                        </a:rPr>
                        <a:t>,/c </a:t>
                      </a:r>
                      <a:r>
                        <a:rPr kumimoji="0" lang="fr-CA" sz="3400" b="0" i="0" u="none" strike="noStrike" cap="none" normalizeH="0" baseline="0" dirty="0" err="1">
                          <a:ln>
                            <a:noFill/>
                          </a:ln>
                          <a:solidFill>
                            <a:schemeClr val="tx1"/>
                          </a:solidFill>
                          <a:effectLst/>
                          <a:latin typeface="Coptic1" pitchFamily="2" charset="0"/>
                          <a:cs typeface="Arial" charset="0"/>
                        </a:rPr>
                        <a:t>abba</a:t>
                      </a:r>
                      <a:r>
                        <a:rPr kumimoji="0" lang="fr-CA" sz="3400" b="0" i="0" u="none" strike="noStrike" cap="none" normalizeH="0" baseline="0" dirty="0">
                          <a:ln>
                            <a:noFill/>
                          </a:ln>
                          <a:solidFill>
                            <a:schemeClr val="tx1"/>
                          </a:solidFill>
                          <a:effectLst/>
                          <a:latin typeface="Coptic1" pitchFamily="2" charset="0"/>
                          <a:cs typeface="Arial" charset="0"/>
                        </a:rPr>
                        <a:t> </a:t>
                      </a:r>
                      <a:r>
                        <a:rPr kumimoji="0" lang="fr-CA" sz="3400" b="0" i="0" u="none" strike="noStrike" cap="none" normalizeH="0" baseline="0" dirty="0" err="1">
                          <a:ln>
                            <a:noFill/>
                          </a:ln>
                          <a:solidFill>
                            <a:schemeClr val="tx1"/>
                          </a:solidFill>
                          <a:effectLst/>
                          <a:latin typeface="Coptic1" pitchFamily="2" charset="0"/>
                          <a:cs typeface="Arial" charset="0"/>
                        </a:rPr>
                        <a:t>Tawadroc</a:t>
                      </a:r>
                      <a:r>
                        <a:rPr kumimoji="0" lang="fr-CA" sz="3400" b="0" i="0" u="none" strike="noStrike" cap="none" normalizeH="0" baseline="0" dirty="0">
                          <a:ln>
                            <a:noFill/>
                          </a:ln>
                          <a:solidFill>
                            <a:schemeClr val="tx1"/>
                          </a:solidFill>
                          <a:effectLst/>
                          <a:latin typeface="Coptic1" pitchFamily="2" charset="0"/>
                          <a:cs typeface="Arial" charset="0"/>
                        </a:rPr>
                        <a:t>.</a:t>
                      </a:r>
                    </a:p>
                    <a:p>
                      <a:pPr algn="just"/>
                      <a:r>
                        <a:rPr lang="fr-FR" sz="3400" b="0" i="0" u="none" strike="noStrike" kern="1200" baseline="0" dirty="0">
                          <a:solidFill>
                            <a:schemeClr val="tx1"/>
                          </a:solidFill>
                          <a:latin typeface="Coptic1" pitchFamily="2" charset="0"/>
                          <a:ea typeface="+mn-ea"/>
                          <a:cs typeface="+mn-cs"/>
                        </a:rPr>
                        <a:t>Nem </a:t>
                      </a:r>
                      <a:r>
                        <a:rPr lang="fr-FR" sz="3400" b="0" i="0" u="none" strike="noStrike" kern="1200" baseline="0" dirty="0" err="1">
                          <a:solidFill>
                            <a:schemeClr val="tx1"/>
                          </a:solidFill>
                          <a:latin typeface="Coptic1" pitchFamily="2" charset="0"/>
                          <a:ea typeface="+mn-ea"/>
                          <a:cs typeface="+mn-cs"/>
                        </a:rPr>
                        <a:t>pefkes~v</a:t>
                      </a:r>
                      <a:r>
                        <a:rPr lang="fr-FR" sz="3400" b="0" i="0" u="none" strike="noStrike" kern="1200" baseline="0" dirty="0">
                          <a:solidFill>
                            <a:schemeClr val="tx1"/>
                          </a:solidFill>
                          <a:latin typeface="Coptic1" pitchFamily="2" charset="0"/>
                          <a:ea typeface="+mn-ea"/>
                          <a:cs typeface="+mn-cs"/>
                        </a:rPr>
                        <a:t>/r </a:t>
                      </a:r>
                      <a:r>
                        <a:rPr lang="fr-FR" sz="3400" b="0" i="0" u="none" strike="noStrike" kern="1200" baseline="0" dirty="0" err="1">
                          <a:solidFill>
                            <a:schemeClr val="tx1"/>
                          </a:solidFill>
                          <a:latin typeface="Coptic1" pitchFamily="2" charset="0"/>
                          <a:ea typeface="+mn-ea"/>
                          <a:cs typeface="+mn-cs"/>
                        </a:rPr>
                        <a:t>n~litourgoc</a:t>
                      </a:r>
                      <a:r>
                        <a:rPr lang="fr-FR" sz="3400" b="0" i="0" u="none" strike="noStrike" kern="1200" baseline="0" dirty="0">
                          <a:solidFill>
                            <a:schemeClr val="tx1"/>
                          </a:solidFill>
                          <a:latin typeface="Coptic1" pitchFamily="2" charset="0"/>
                          <a:ea typeface="+mn-ea"/>
                          <a:cs typeface="+mn-cs"/>
                        </a:rPr>
                        <a:t> </a:t>
                      </a:r>
                      <a:r>
                        <a:rPr lang="fr-FR" sz="3400" b="0" i="0" u="none" strike="noStrike" kern="1200" baseline="0" dirty="0" err="1">
                          <a:solidFill>
                            <a:schemeClr val="tx1"/>
                          </a:solidFill>
                          <a:latin typeface="Coptic1" pitchFamily="2" charset="0"/>
                          <a:ea typeface="+mn-ea"/>
                          <a:cs typeface="+mn-cs"/>
                        </a:rPr>
                        <a:t>peniwt</a:t>
                      </a:r>
                      <a:r>
                        <a:rPr lang="fr-FR" sz="3400" b="0" i="0" u="none" strike="noStrike" kern="1200" baseline="0" dirty="0">
                          <a:solidFill>
                            <a:schemeClr val="tx1"/>
                          </a:solidFill>
                          <a:latin typeface="Coptic1" pitchFamily="2" charset="0"/>
                          <a:ea typeface="+mn-ea"/>
                          <a:cs typeface="+mn-cs"/>
                        </a:rPr>
                        <a:t> </a:t>
                      </a:r>
                      <a:r>
                        <a:rPr lang="fr-FR" sz="3400" b="0" i="0" u="none" strike="noStrike" kern="1200" baseline="0" dirty="0" err="1">
                          <a:solidFill>
                            <a:schemeClr val="tx1"/>
                          </a:solidFill>
                          <a:latin typeface="Coptic1" pitchFamily="2" charset="0"/>
                          <a:ea typeface="+mn-ea"/>
                          <a:cs typeface="+mn-cs"/>
                        </a:rPr>
                        <a:t>n~epickopoc</a:t>
                      </a:r>
                      <a:r>
                        <a:rPr lang="fr-FR" sz="3400" b="0" i="0" u="none" strike="noStrike" kern="1200" baseline="0" dirty="0">
                          <a:solidFill>
                            <a:schemeClr val="tx1"/>
                          </a:solidFill>
                          <a:latin typeface="Coptic1" pitchFamily="2" charset="0"/>
                          <a:ea typeface="+mn-ea"/>
                          <a:cs typeface="+mn-cs"/>
                        </a:rPr>
                        <a:t> </a:t>
                      </a:r>
                      <a:r>
                        <a:rPr lang="fr-FR" sz="3400" b="0" i="0" u="none" strike="noStrike" kern="1200" baseline="0" dirty="0" err="1">
                          <a:solidFill>
                            <a:schemeClr val="tx1"/>
                          </a:solidFill>
                          <a:latin typeface="Coptic1" pitchFamily="2" charset="0"/>
                          <a:ea typeface="+mn-ea"/>
                          <a:cs typeface="+mn-cs"/>
                        </a:rPr>
                        <a:t>abba</a:t>
                      </a:r>
                      <a:r>
                        <a:rPr lang="fr-FR" sz="3400" b="0" i="0" u="none" strike="noStrike" kern="1200" baseline="0" dirty="0">
                          <a:solidFill>
                            <a:schemeClr val="tx1"/>
                          </a:solidFill>
                          <a:latin typeface="Coptic1" pitchFamily="2" charset="0"/>
                          <a:ea typeface="+mn-ea"/>
                          <a:cs typeface="+mn-cs"/>
                        </a:rPr>
                        <a:t> Mark.</a:t>
                      </a:r>
                      <a:endParaRPr kumimoji="0" lang="fr-CA" sz="3400" b="0" i="0" u="none" strike="noStrike" cap="none" normalizeH="0" baseline="0" dirty="0">
                        <a:ln>
                          <a:noFill/>
                        </a:ln>
                        <a:solidFill>
                          <a:schemeClr val="tx1"/>
                        </a:solidFill>
                        <a:effectLst/>
                        <a:latin typeface="Coptic1" pitchFamily="2" charset="0"/>
                        <a:cs typeface="Arial" charset="0"/>
                      </a:endParaRPr>
                    </a:p>
                  </a:txBody>
                  <a:tcPr marL="121920" marR="121920" horzOverflow="overflow">
                    <a:lnL>
                      <a:noFill/>
                    </a:lnL>
                    <a:lnR>
                      <a:noFill/>
                    </a:lnR>
                    <a:lnT cap="flat">
                      <a:noFill/>
                    </a:lnT>
                    <a:lnB cap="flat">
                      <a:noFill/>
                    </a:lnB>
                    <a:lnTlToBr>
                      <a:noFill/>
                    </a:lnTlToBr>
                    <a:lnBlToTr>
                      <a:noFill/>
                    </a:lnBlToTr>
                    <a:noFill/>
                  </a:tcPr>
                </a:tc>
                <a:tc>
                  <a:txBody>
                    <a:bodyPr/>
                    <a:lstStyle/>
                    <a:p>
                      <a:pPr marL="0" marR="0" lvl="0" indent="0" algn="just" defTabSz="914400" rtl="0" eaLnBrk="1" fontAlgn="base" latinLnBrk="0" hangingPunct="1">
                        <a:lnSpc>
                          <a:spcPct val="100000"/>
                        </a:lnSpc>
                        <a:spcBef>
                          <a:spcPct val="20000"/>
                        </a:spcBef>
                        <a:spcAft>
                          <a:spcPct val="0"/>
                        </a:spcAft>
                        <a:buClrTx/>
                        <a:buSzTx/>
                        <a:buFontTx/>
                        <a:buNone/>
                        <a:tabLst/>
                      </a:pPr>
                      <a:r>
                        <a:rPr kumimoji="0" lang="fr-CA" sz="3300" b="0" i="0" u="none" strike="noStrike" cap="none" normalizeH="0" baseline="0" dirty="0">
                          <a:ln>
                            <a:noFill/>
                          </a:ln>
                          <a:solidFill>
                            <a:schemeClr val="tx1"/>
                          </a:solidFill>
                          <a:effectLst/>
                          <a:latin typeface="Arial" charset="0"/>
                          <a:cs typeface="Arial" charset="0"/>
                        </a:rPr>
                        <a:t>En premier lieu, souviens-Toi Seigneur, de notre béni et honorable archevêque, notre patriarche pape Abba  </a:t>
                      </a:r>
                      <a:r>
                        <a:rPr kumimoji="0" lang="en-US" sz="3300" b="0" i="0" u="none" strike="noStrike" cap="none" normalizeH="0" baseline="0" dirty="0">
                          <a:ln>
                            <a:noFill/>
                          </a:ln>
                          <a:solidFill>
                            <a:schemeClr val="tx1"/>
                          </a:solidFill>
                          <a:effectLst/>
                          <a:latin typeface="Arial" charset="0"/>
                          <a:cs typeface="Arial" charset="0"/>
                        </a:rPr>
                        <a:t> Tawadros II </a:t>
                      </a:r>
                      <a:r>
                        <a:rPr kumimoji="0" lang="fr-FR" sz="3300" b="0" i="0" u="none" strike="noStrike" cap="none" normalizeH="0" baseline="0" dirty="0">
                          <a:ln>
                            <a:noFill/>
                          </a:ln>
                          <a:solidFill>
                            <a:schemeClr val="tx1"/>
                          </a:solidFill>
                          <a:effectLst/>
                          <a:latin typeface="Arial" charset="0"/>
                          <a:cs typeface="Arial" charset="0"/>
                        </a:rPr>
                        <a:t>Et de son partenaire dans le ministère apostolique notre père l’évêque </a:t>
                      </a:r>
                      <a:r>
                        <a:rPr kumimoji="0" lang="fr-FR" sz="3300" b="0" i="0" u="none" strike="noStrike" cap="none" normalizeH="0" baseline="0" dirty="0" err="1">
                          <a:ln>
                            <a:noFill/>
                          </a:ln>
                          <a:solidFill>
                            <a:schemeClr val="tx1"/>
                          </a:solidFill>
                          <a:effectLst/>
                          <a:latin typeface="Arial" charset="0"/>
                          <a:cs typeface="Arial" charset="0"/>
                        </a:rPr>
                        <a:t>abba</a:t>
                      </a:r>
                      <a:r>
                        <a:rPr kumimoji="0" lang="fr-FR" sz="3300" b="0" i="0" u="none" strike="noStrike" cap="none" normalizeH="0" baseline="0" dirty="0">
                          <a:ln>
                            <a:noFill/>
                          </a:ln>
                          <a:solidFill>
                            <a:schemeClr val="tx1"/>
                          </a:solidFill>
                          <a:effectLst/>
                          <a:latin typeface="Arial" charset="0"/>
                          <a:cs typeface="Arial" charset="0"/>
                        </a:rPr>
                        <a:t> Marc.</a:t>
                      </a:r>
                      <a:endParaRPr kumimoji="0" lang="fr-CA" sz="3300" b="0" i="0" u="none" strike="noStrike" cap="none" normalizeH="0" baseline="0" dirty="0">
                        <a:ln>
                          <a:noFill/>
                        </a:ln>
                        <a:solidFill>
                          <a:schemeClr val="tx1"/>
                        </a:solidFill>
                        <a:effectLst/>
                        <a:latin typeface="Arial" charset="0"/>
                        <a:cs typeface="Arial" charset="0"/>
                      </a:endParaRPr>
                    </a:p>
                  </a:txBody>
                  <a:tcPr marL="121920" marR="121920" horzOverflow="overflow">
                    <a:lnL>
                      <a:noFill/>
                    </a:lnL>
                    <a:lnR>
                      <a:noFill/>
                    </a:lnR>
                    <a:lnT cap="flat">
                      <a:noFill/>
                    </a:lnT>
                    <a:lnB cap="flat">
                      <a:noFill/>
                    </a:lnB>
                    <a:lnTlToBr>
                      <a:noFill/>
                    </a:lnTlToBr>
                    <a:lnBlToTr>
                      <a:noFill/>
                    </a:lnBlToTr>
                    <a:noFill/>
                  </a:tcPr>
                </a:tc>
                <a:tc>
                  <a:txBody>
                    <a:bodyPr/>
                    <a:lstStyle/>
                    <a:p>
                      <a:pPr marL="0" marR="0" lvl="0" indent="0" algn="just" defTabSz="914400" rtl="1" eaLnBrk="1" fontAlgn="base" latinLnBrk="0" hangingPunct="1">
                        <a:lnSpc>
                          <a:spcPct val="100000"/>
                        </a:lnSpc>
                        <a:spcBef>
                          <a:spcPct val="20000"/>
                        </a:spcBef>
                        <a:spcAft>
                          <a:spcPct val="0"/>
                        </a:spcAft>
                        <a:buClrTx/>
                        <a:buSzTx/>
                        <a:buFontTx/>
                        <a:buNone/>
                        <a:tabLst/>
                      </a:pPr>
                      <a:r>
                        <a:rPr kumimoji="0" lang="ar-SA" sz="4000" b="0" i="0" u="none" strike="noStrike" cap="none" normalizeH="0" baseline="0" dirty="0">
                          <a:ln>
                            <a:noFill/>
                          </a:ln>
                          <a:solidFill>
                            <a:schemeClr val="tx1"/>
                          </a:solidFill>
                          <a:effectLst/>
                          <a:latin typeface="Arial" charset="0"/>
                          <a:cs typeface="Arial" charset="0"/>
                        </a:rPr>
                        <a:t>وأولاً اذكر يا رب بطريركنا الأب المكرم رئيس الكهنة البابا المعظم أنبا </a:t>
                      </a:r>
                      <a:r>
                        <a:rPr kumimoji="0" lang="ar-EG" sz="4300" b="0" i="0" u="none" strike="noStrike" cap="none" normalizeH="0" baseline="0" dirty="0" err="1">
                          <a:ln>
                            <a:noFill/>
                          </a:ln>
                          <a:solidFill>
                            <a:schemeClr val="tx1"/>
                          </a:solidFill>
                          <a:effectLst/>
                          <a:latin typeface="Coptic1" pitchFamily="2" charset="0"/>
                          <a:cs typeface="Arial" charset="0"/>
                        </a:rPr>
                        <a:t>تاوضروس</a:t>
                      </a:r>
                      <a:r>
                        <a:rPr kumimoji="0" lang="ar-SA" sz="4000" b="0" i="0" u="none" strike="noStrike" cap="none" normalizeH="0" baseline="0" dirty="0">
                          <a:ln>
                            <a:noFill/>
                          </a:ln>
                          <a:solidFill>
                            <a:schemeClr val="tx1"/>
                          </a:solidFill>
                          <a:effectLst/>
                          <a:latin typeface="Arial" charset="0"/>
                          <a:cs typeface="Arial" charset="0"/>
                        </a:rPr>
                        <a:t>،</a:t>
                      </a:r>
                      <a:r>
                        <a:rPr kumimoji="0" lang="fr-FR" sz="4000" b="0" i="0" u="none" strike="noStrike" cap="none" normalizeH="0" baseline="0" dirty="0">
                          <a:ln>
                            <a:noFill/>
                          </a:ln>
                          <a:solidFill>
                            <a:schemeClr val="tx1"/>
                          </a:solidFill>
                          <a:effectLst/>
                          <a:latin typeface="Arial" charset="0"/>
                          <a:cs typeface="Arial" charset="0"/>
                        </a:rPr>
                        <a:t> </a:t>
                      </a:r>
                      <a:r>
                        <a:rPr lang="ar-EG" sz="4000" b="0" i="0" kern="1200" dirty="0">
                          <a:solidFill>
                            <a:schemeClr val="tx1"/>
                          </a:solidFill>
                          <a:effectLst/>
                          <a:latin typeface="+mn-lt"/>
                          <a:ea typeface="+mn-ea"/>
                          <a:cs typeface="+mn-cs"/>
                        </a:rPr>
                        <a:t>وشريكة في الخدمة الرسولية أبينا الأسقف الأنبا </a:t>
                      </a:r>
                      <a:r>
                        <a:rPr lang="ar-EG" sz="4300" dirty="0"/>
                        <a:t>مارك</a:t>
                      </a:r>
                      <a:r>
                        <a:rPr lang="ar-EG" sz="4000" b="0" i="0" kern="1200" dirty="0">
                          <a:solidFill>
                            <a:schemeClr val="tx1"/>
                          </a:solidFill>
                          <a:effectLst/>
                          <a:latin typeface="+mn-lt"/>
                          <a:ea typeface="+mn-ea"/>
                          <a:cs typeface="+mn-cs"/>
                        </a:rPr>
                        <a:t>.</a:t>
                      </a:r>
                      <a:endParaRPr kumimoji="0" lang="ar-EG" sz="4000" b="0" i="0" u="none" strike="noStrike" cap="none" normalizeH="0" baseline="0" dirty="0">
                        <a:ln>
                          <a:noFill/>
                        </a:ln>
                        <a:solidFill>
                          <a:schemeClr val="tx1"/>
                        </a:solidFill>
                        <a:effectLst/>
                        <a:latin typeface="Arial" charset="0"/>
                        <a:cs typeface="Arial" charset="0"/>
                      </a:endParaRPr>
                    </a:p>
                  </a:txBody>
                  <a:tcPr marL="121920" marR="121920" horzOverflow="overflow">
                    <a:lnL>
                      <a:noFill/>
                    </a:lnL>
                    <a:lnR cap="flat">
                      <a:noFill/>
                    </a:lnR>
                    <a:lnT cap="flat">
                      <a:noFill/>
                    </a:lnT>
                    <a:lnB cap="flat">
                      <a:noFill/>
                    </a:lnB>
                    <a:lnTlToBr>
                      <a:noFill/>
                    </a:lnTlToBr>
                    <a:lnBlToTr>
                      <a:noFill/>
                    </a:lnBlToTr>
                    <a:noFill/>
                  </a:tcPr>
                </a:tc>
                <a:extLst>
                  <a:ext uri="{0D108BD9-81ED-4DB2-BD59-A6C34878D82A}">
                    <a16:rowId xmlns:a16="http://schemas.microsoft.com/office/drawing/2014/main" val="10000"/>
                  </a:ext>
                </a:extLst>
              </a:tr>
            </a:tbl>
          </a:graphicData>
        </a:graphic>
      </p:graphicFrame>
    </p:spTree>
  </p:cSld>
  <p:clrMapOvr>
    <a:masterClrMapping/>
  </p:clrMapOvr>
  <p:transition/>
</p:sld>
</file>

<file path=ppt/slides/slide8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 name="Group 93">
            <a:extLst>
              <a:ext uri="{FF2B5EF4-FFF2-40B4-BE49-F238E27FC236}">
                <a16:creationId xmlns:a16="http://schemas.microsoft.com/office/drawing/2014/main" id="{59DE04C8-E42A-477D-A018-C3053B381C6A}"/>
              </a:ext>
            </a:extLst>
          </p:cNvPr>
          <p:cNvGraphicFramePr>
            <a:graphicFrameLocks noGrp="1"/>
          </p:cNvGraphicFramePr>
          <p:nvPr>
            <p:ph/>
            <p:extLst>
              <p:ext uri="{D42A27DB-BD31-4B8C-83A1-F6EECF244321}">
                <p14:modId xmlns:p14="http://schemas.microsoft.com/office/powerpoint/2010/main" val="4247907797"/>
              </p:ext>
            </p:extLst>
          </p:nvPr>
        </p:nvGraphicFramePr>
        <p:xfrm>
          <a:off x="335360" y="404664"/>
          <a:ext cx="11449273" cy="6089904"/>
        </p:xfrm>
        <a:graphic>
          <a:graphicData uri="http://schemas.openxmlformats.org/drawingml/2006/table">
            <a:tbl>
              <a:tblPr/>
              <a:tblGrid>
                <a:gridCol w="4209809">
                  <a:extLst>
                    <a:ext uri="{9D8B030D-6E8A-4147-A177-3AD203B41FA5}">
                      <a16:colId xmlns:a16="http://schemas.microsoft.com/office/drawing/2014/main" val="20000"/>
                    </a:ext>
                  </a:extLst>
                </a:gridCol>
                <a:gridCol w="3927095">
                  <a:extLst>
                    <a:ext uri="{9D8B030D-6E8A-4147-A177-3AD203B41FA5}">
                      <a16:colId xmlns:a16="http://schemas.microsoft.com/office/drawing/2014/main" val="20001"/>
                    </a:ext>
                  </a:extLst>
                </a:gridCol>
                <a:gridCol w="3312369">
                  <a:extLst>
                    <a:ext uri="{9D8B030D-6E8A-4147-A177-3AD203B41FA5}">
                      <a16:colId xmlns:a16="http://schemas.microsoft.com/office/drawing/2014/main" val="20002"/>
                    </a:ext>
                  </a:extLst>
                </a:gridCol>
              </a:tblGrid>
              <a:tr h="5256584">
                <a:tc>
                  <a:txBody>
                    <a:bodyPr/>
                    <a:lstStyle/>
                    <a:p>
                      <a:pPr marL="0" marR="0" lvl="0" indent="0" algn="just" defTabSz="914400" rtl="0" eaLnBrk="1" fontAlgn="base" latinLnBrk="0" hangingPunct="1">
                        <a:lnSpc>
                          <a:spcPct val="100000"/>
                        </a:lnSpc>
                        <a:spcBef>
                          <a:spcPct val="20000"/>
                        </a:spcBef>
                        <a:spcAft>
                          <a:spcPct val="0"/>
                        </a:spcAft>
                        <a:buClrTx/>
                        <a:buSzTx/>
                        <a:buFontTx/>
                        <a:buNone/>
                        <a:tabLst/>
                      </a:pPr>
                      <a:r>
                        <a:rPr kumimoji="0" lang="en-US" sz="2400" b="0" i="0" u="sng" strike="noStrike" cap="none" normalizeH="0" baseline="0" dirty="0" err="1">
                          <a:ln>
                            <a:noFill/>
                          </a:ln>
                          <a:solidFill>
                            <a:schemeClr val="tx1"/>
                          </a:solidFill>
                          <a:effectLst/>
                          <a:latin typeface="Coptic1" pitchFamily="2" charset="0"/>
                          <a:cs typeface="Arial" charset="0"/>
                        </a:rPr>
                        <a:t>PiDiakwn</a:t>
                      </a:r>
                      <a:r>
                        <a:rPr kumimoji="0" lang="en-US" sz="2400" b="0" i="0" u="sng" strike="noStrike" cap="none" normalizeH="0" baseline="0" dirty="0">
                          <a:ln>
                            <a:noFill/>
                          </a:ln>
                          <a:solidFill>
                            <a:schemeClr val="tx1"/>
                          </a:solidFill>
                          <a:effectLst/>
                          <a:latin typeface="Coptic1" pitchFamily="2" charset="0"/>
                          <a:cs typeface="Arial" charset="0"/>
                        </a:rPr>
                        <a:t>:</a:t>
                      </a:r>
                    </a:p>
                    <a:p>
                      <a:pPr marL="0" marR="0" lvl="0" indent="0" algn="just" defTabSz="914400" rtl="0" eaLnBrk="1" fontAlgn="base" latinLnBrk="0" hangingPunct="1">
                        <a:lnSpc>
                          <a:spcPct val="100000"/>
                        </a:lnSpc>
                        <a:spcBef>
                          <a:spcPct val="20000"/>
                        </a:spcBef>
                        <a:spcAft>
                          <a:spcPct val="0"/>
                        </a:spcAft>
                        <a:buClrTx/>
                        <a:buSzTx/>
                        <a:buFontTx/>
                        <a:buNone/>
                        <a:tabLst/>
                      </a:pPr>
                      <a:r>
                        <a:rPr kumimoji="0" lang="en-US" sz="2800" b="0" i="0" u="none" strike="noStrike" cap="none" normalizeH="0" baseline="0" dirty="0" err="1">
                          <a:ln>
                            <a:noFill/>
                          </a:ln>
                          <a:solidFill>
                            <a:schemeClr val="tx1"/>
                          </a:solidFill>
                          <a:effectLst/>
                          <a:latin typeface="Coptic1" pitchFamily="2" charset="0"/>
                          <a:cs typeface="Arial" charset="0"/>
                        </a:rPr>
                        <a:t>Proceuxacye</a:t>
                      </a:r>
                      <a:r>
                        <a:rPr kumimoji="0" lang="en-US" sz="2800" b="0" i="0" u="none" strike="noStrike" cap="none" normalizeH="0" baseline="0" dirty="0">
                          <a:ln>
                            <a:noFill/>
                          </a:ln>
                          <a:solidFill>
                            <a:schemeClr val="tx1"/>
                          </a:solidFill>
                          <a:effectLst/>
                          <a:latin typeface="Coptic1" pitchFamily="2" charset="0"/>
                          <a:cs typeface="Arial" charset="0"/>
                        </a:rPr>
                        <a:t> </a:t>
                      </a:r>
                      <a:r>
                        <a:rPr kumimoji="0" lang="en-US" sz="2800" b="0" i="0" u="none" strike="noStrike" cap="none" normalizeH="0" baseline="0" dirty="0" err="1">
                          <a:ln>
                            <a:noFill/>
                          </a:ln>
                          <a:solidFill>
                            <a:schemeClr val="tx1"/>
                          </a:solidFill>
                          <a:effectLst/>
                          <a:latin typeface="Coptic1" pitchFamily="2" charset="0"/>
                          <a:cs typeface="Arial" charset="0"/>
                        </a:rPr>
                        <a:t>u~per</a:t>
                      </a:r>
                      <a:r>
                        <a:rPr kumimoji="0" lang="en-US" sz="2800" b="0" i="0" u="none" strike="noStrike" cap="none" normalizeH="0" baseline="0" dirty="0">
                          <a:ln>
                            <a:noFill/>
                          </a:ln>
                          <a:solidFill>
                            <a:schemeClr val="tx1"/>
                          </a:solidFill>
                          <a:effectLst/>
                          <a:latin typeface="Coptic1" pitchFamily="2" charset="0"/>
                          <a:cs typeface="Arial" charset="0"/>
                        </a:rPr>
                        <a:t> </a:t>
                      </a:r>
                      <a:r>
                        <a:rPr kumimoji="0" lang="en-US" sz="2800" b="0" i="0" u="none" strike="noStrike" cap="none" normalizeH="0" baseline="0" dirty="0" err="1">
                          <a:ln>
                            <a:noFill/>
                          </a:ln>
                          <a:solidFill>
                            <a:schemeClr val="tx1"/>
                          </a:solidFill>
                          <a:effectLst/>
                          <a:latin typeface="Coptic1" pitchFamily="2" charset="0"/>
                          <a:cs typeface="Arial" charset="0"/>
                        </a:rPr>
                        <a:t>tou</a:t>
                      </a:r>
                      <a:r>
                        <a:rPr kumimoji="0" lang="en-US" sz="2800" b="0" i="0" u="none" strike="noStrike" cap="none" normalizeH="0" baseline="0" dirty="0">
                          <a:ln>
                            <a:noFill/>
                          </a:ln>
                          <a:solidFill>
                            <a:schemeClr val="tx1"/>
                          </a:solidFill>
                          <a:effectLst/>
                          <a:latin typeface="Coptic1" pitchFamily="2" charset="0"/>
                          <a:cs typeface="Arial" charset="0"/>
                        </a:rPr>
                        <a:t> </a:t>
                      </a:r>
                      <a:r>
                        <a:rPr kumimoji="0" lang="en-US" sz="2800" b="0" i="0" u="none" strike="noStrike" cap="none" normalizeH="0" baseline="0" dirty="0" err="1">
                          <a:ln>
                            <a:noFill/>
                          </a:ln>
                          <a:solidFill>
                            <a:schemeClr val="tx1"/>
                          </a:solidFill>
                          <a:effectLst/>
                          <a:latin typeface="Coptic1" pitchFamily="2" charset="0"/>
                          <a:cs typeface="Arial" charset="0"/>
                        </a:rPr>
                        <a:t>a~r,ie~rewc</a:t>
                      </a:r>
                      <a:r>
                        <a:rPr kumimoji="0" lang="en-US" sz="2800" b="0" i="0" u="none" strike="noStrike" cap="none" normalizeH="0" baseline="0" dirty="0">
                          <a:ln>
                            <a:noFill/>
                          </a:ln>
                          <a:solidFill>
                            <a:schemeClr val="tx1"/>
                          </a:solidFill>
                          <a:effectLst/>
                          <a:latin typeface="Coptic1" pitchFamily="2" charset="0"/>
                          <a:cs typeface="Arial" charset="0"/>
                        </a:rPr>
                        <a:t> /~</a:t>
                      </a:r>
                      <a:r>
                        <a:rPr kumimoji="0" lang="en-US" sz="2800" b="0" i="0" u="none" strike="noStrike" cap="none" normalizeH="0" baseline="0" dirty="0" err="1">
                          <a:ln>
                            <a:noFill/>
                          </a:ln>
                          <a:solidFill>
                            <a:schemeClr val="tx1"/>
                          </a:solidFill>
                          <a:effectLst/>
                          <a:latin typeface="Coptic1" pitchFamily="2" charset="0"/>
                          <a:cs typeface="Arial" charset="0"/>
                        </a:rPr>
                        <a:t>mwn</a:t>
                      </a:r>
                      <a:r>
                        <a:rPr kumimoji="0" lang="en-US" sz="2800" b="0" i="0" u="none" strike="noStrike" cap="none" normalizeH="0" baseline="0" dirty="0">
                          <a:ln>
                            <a:noFill/>
                          </a:ln>
                          <a:solidFill>
                            <a:schemeClr val="tx1"/>
                          </a:solidFill>
                          <a:effectLst/>
                          <a:latin typeface="Coptic1" pitchFamily="2" charset="0"/>
                          <a:cs typeface="Arial" charset="0"/>
                        </a:rPr>
                        <a:t> papa abba </a:t>
                      </a:r>
                      <a:r>
                        <a:rPr kumimoji="0" lang="en-US" sz="2800" b="0" i="0" u="none" strike="noStrike" cap="none" normalizeH="0" baseline="0" dirty="0" err="1">
                          <a:ln>
                            <a:noFill/>
                          </a:ln>
                          <a:solidFill>
                            <a:schemeClr val="tx1"/>
                          </a:solidFill>
                          <a:effectLst/>
                          <a:latin typeface="Coptic1" pitchFamily="2" charset="0"/>
                          <a:cs typeface="Arial" charset="0"/>
                        </a:rPr>
                        <a:t>Tawadroc</a:t>
                      </a:r>
                      <a:r>
                        <a:rPr kumimoji="0" lang="en-US" sz="2800" b="0" i="0" u="none" strike="noStrike" cap="none" normalizeH="0" baseline="0" dirty="0">
                          <a:ln>
                            <a:noFill/>
                          </a:ln>
                          <a:solidFill>
                            <a:schemeClr val="tx1"/>
                          </a:solidFill>
                          <a:effectLst/>
                          <a:latin typeface="Coptic1" pitchFamily="2" charset="0"/>
                          <a:cs typeface="Arial" charset="0"/>
                        </a:rPr>
                        <a:t> papa </a:t>
                      </a:r>
                      <a:r>
                        <a:rPr kumimoji="0" lang="en-US" sz="2800" b="0" i="0" u="none" strike="noStrike" cap="none" normalizeH="0" baseline="0" dirty="0" err="1">
                          <a:ln>
                            <a:noFill/>
                          </a:ln>
                          <a:solidFill>
                            <a:schemeClr val="tx1"/>
                          </a:solidFill>
                          <a:effectLst/>
                          <a:latin typeface="Coptic1" pitchFamily="2" charset="0"/>
                          <a:cs typeface="Arial" charset="0"/>
                        </a:rPr>
                        <a:t>ke</a:t>
                      </a:r>
                      <a:r>
                        <a:rPr kumimoji="0" lang="en-US" sz="2800" b="0" i="0" u="none" strike="noStrike" cap="none" normalizeH="0" baseline="0" dirty="0">
                          <a:ln>
                            <a:noFill/>
                          </a:ln>
                          <a:solidFill>
                            <a:schemeClr val="tx1"/>
                          </a:solidFill>
                          <a:effectLst/>
                          <a:latin typeface="Coptic1" pitchFamily="2" charset="0"/>
                          <a:cs typeface="Arial" charset="0"/>
                        </a:rPr>
                        <a:t> </a:t>
                      </a:r>
                      <a:r>
                        <a:rPr kumimoji="0" lang="en-US" sz="2800" b="0" i="0" u="none" strike="noStrike" cap="none" normalizeH="0" baseline="0" dirty="0" err="1">
                          <a:ln>
                            <a:noFill/>
                          </a:ln>
                          <a:solidFill>
                            <a:schemeClr val="tx1"/>
                          </a:solidFill>
                          <a:effectLst/>
                          <a:latin typeface="Coptic1" pitchFamily="2" charset="0"/>
                          <a:cs typeface="Arial" charset="0"/>
                        </a:rPr>
                        <a:t>patriar,ou</a:t>
                      </a:r>
                      <a:r>
                        <a:rPr kumimoji="0" lang="en-US" sz="2800" b="0" i="0" u="none" strike="noStrike" cap="none" normalizeH="0" baseline="0" dirty="0">
                          <a:ln>
                            <a:noFill/>
                          </a:ln>
                          <a:solidFill>
                            <a:schemeClr val="tx1"/>
                          </a:solidFill>
                          <a:effectLst/>
                          <a:latin typeface="Coptic1" pitchFamily="2" charset="0"/>
                          <a:cs typeface="Arial" charset="0"/>
                        </a:rPr>
                        <a:t> </a:t>
                      </a:r>
                      <a:r>
                        <a:rPr kumimoji="0" lang="en-US" sz="2800" b="0" i="0" u="none" strike="noStrike" cap="none" normalizeH="0" baseline="0" dirty="0" err="1">
                          <a:ln>
                            <a:noFill/>
                          </a:ln>
                          <a:solidFill>
                            <a:schemeClr val="tx1"/>
                          </a:solidFill>
                          <a:effectLst/>
                          <a:latin typeface="Coptic1" pitchFamily="2" charset="0"/>
                          <a:cs typeface="Arial" charset="0"/>
                        </a:rPr>
                        <a:t>ke</a:t>
                      </a:r>
                      <a:r>
                        <a:rPr kumimoji="0" lang="en-US" sz="2800" b="0" i="0" u="none" strike="noStrike" cap="none" normalizeH="0" baseline="0" dirty="0">
                          <a:ln>
                            <a:noFill/>
                          </a:ln>
                          <a:solidFill>
                            <a:schemeClr val="tx1"/>
                          </a:solidFill>
                          <a:effectLst/>
                          <a:latin typeface="Coptic1" pitchFamily="2" charset="0"/>
                          <a:cs typeface="Arial" charset="0"/>
                        </a:rPr>
                        <a:t> </a:t>
                      </a:r>
                      <a:r>
                        <a:rPr kumimoji="0" lang="en-US" sz="2800" b="0" i="0" u="none" strike="noStrike" cap="none" normalizeH="0" baseline="0" dirty="0" err="1">
                          <a:ln>
                            <a:noFill/>
                          </a:ln>
                          <a:solidFill>
                            <a:schemeClr val="tx1"/>
                          </a:solidFill>
                          <a:effectLst/>
                          <a:latin typeface="Coptic1" pitchFamily="2" charset="0"/>
                          <a:cs typeface="Arial" charset="0"/>
                        </a:rPr>
                        <a:t>a~r</a:t>
                      </a:r>
                      <a:r>
                        <a:rPr kumimoji="0" lang="en-US" sz="2800" b="0" i="0" u="none" strike="noStrike" cap="none" normalizeH="0" baseline="0" dirty="0">
                          <a:ln>
                            <a:noFill/>
                          </a:ln>
                          <a:solidFill>
                            <a:schemeClr val="tx1"/>
                          </a:solidFill>
                          <a:effectLst/>
                          <a:latin typeface="Coptic1" pitchFamily="2" charset="0"/>
                          <a:cs typeface="Arial" charset="0"/>
                        </a:rPr>
                        <a:t>,/ </a:t>
                      </a:r>
                      <a:r>
                        <a:rPr kumimoji="0" lang="en-US" sz="2800" b="0" i="0" u="none" strike="noStrike" cap="none" normalizeH="0" baseline="0" dirty="0" err="1">
                          <a:ln>
                            <a:noFill/>
                          </a:ln>
                          <a:solidFill>
                            <a:schemeClr val="tx1"/>
                          </a:solidFill>
                          <a:effectLst/>
                          <a:latin typeface="Coptic1" pitchFamily="2" charset="0"/>
                          <a:cs typeface="Arial" charset="0"/>
                        </a:rPr>
                        <a:t>e~pickopou</a:t>
                      </a:r>
                      <a:r>
                        <a:rPr kumimoji="0" lang="en-US" sz="2800" b="0" i="0" u="none" strike="noStrike" cap="none" normalizeH="0" baseline="0" dirty="0">
                          <a:ln>
                            <a:noFill/>
                          </a:ln>
                          <a:solidFill>
                            <a:schemeClr val="tx1"/>
                          </a:solidFill>
                          <a:effectLst/>
                          <a:latin typeface="Coptic1" pitchFamily="2" charset="0"/>
                          <a:cs typeface="Arial" charset="0"/>
                        </a:rPr>
                        <a:t> t/c </a:t>
                      </a:r>
                      <a:r>
                        <a:rPr kumimoji="0" lang="en-US" sz="2800" b="0" i="0" u="none" strike="noStrike" cap="none" normalizeH="0" baseline="0" dirty="0" err="1">
                          <a:ln>
                            <a:noFill/>
                          </a:ln>
                          <a:solidFill>
                            <a:schemeClr val="tx1"/>
                          </a:solidFill>
                          <a:effectLst/>
                          <a:latin typeface="Coptic1" pitchFamily="2" charset="0"/>
                          <a:cs typeface="Arial" charset="0"/>
                        </a:rPr>
                        <a:t>megalo</a:t>
                      </a:r>
                      <a:r>
                        <a:rPr kumimoji="0" lang="en-US" sz="2800" b="0" i="0" u="none" strike="noStrike" cap="none" normalizeH="0" baseline="0" dirty="0">
                          <a:ln>
                            <a:noFill/>
                          </a:ln>
                          <a:solidFill>
                            <a:schemeClr val="tx1"/>
                          </a:solidFill>
                          <a:effectLst/>
                          <a:latin typeface="Coptic1" pitchFamily="2" charset="0"/>
                          <a:cs typeface="Arial" charset="0"/>
                        </a:rPr>
                        <a:t> </a:t>
                      </a:r>
                      <a:r>
                        <a:rPr kumimoji="0" lang="en-US" sz="2800" b="0" i="0" u="none" strike="noStrike" cap="none" normalizeH="0" baseline="0" dirty="0" err="1">
                          <a:ln>
                            <a:noFill/>
                          </a:ln>
                          <a:solidFill>
                            <a:schemeClr val="tx1"/>
                          </a:solidFill>
                          <a:effectLst/>
                          <a:latin typeface="Coptic1" pitchFamily="2" charset="0"/>
                          <a:cs typeface="Arial" charset="0"/>
                        </a:rPr>
                        <a:t>polewc</a:t>
                      </a:r>
                      <a:r>
                        <a:rPr kumimoji="0" lang="en-US" sz="2800" b="0" i="0" u="none" strike="noStrike" cap="none" normalizeH="0" baseline="0" dirty="0">
                          <a:ln>
                            <a:noFill/>
                          </a:ln>
                          <a:solidFill>
                            <a:schemeClr val="tx1"/>
                          </a:solidFill>
                          <a:effectLst/>
                          <a:latin typeface="Coptic1" pitchFamily="2" charset="0"/>
                          <a:cs typeface="Arial" charset="0"/>
                        </a:rPr>
                        <a:t> </a:t>
                      </a:r>
                      <a:r>
                        <a:rPr kumimoji="0" lang="en-US" sz="2800" b="0" i="0" u="none" strike="noStrike" cap="none" normalizeH="0" baseline="0" dirty="0" err="1">
                          <a:ln>
                            <a:noFill/>
                          </a:ln>
                          <a:solidFill>
                            <a:schemeClr val="tx1"/>
                          </a:solidFill>
                          <a:effectLst/>
                          <a:latin typeface="Coptic1" pitchFamily="2" charset="0"/>
                          <a:cs typeface="Arial" charset="0"/>
                        </a:rPr>
                        <a:t>Alexand~riac</a:t>
                      </a:r>
                      <a:r>
                        <a:rPr kumimoji="0" lang="en-US" sz="2800" b="0" i="0" u="none" strike="noStrike" cap="none" normalizeH="0" baseline="0" dirty="0">
                          <a:ln>
                            <a:noFill/>
                          </a:ln>
                          <a:solidFill>
                            <a:schemeClr val="tx1"/>
                          </a:solidFill>
                          <a:effectLst/>
                          <a:latin typeface="Coptic1" pitchFamily="2" charset="0"/>
                          <a:cs typeface="Arial" charset="0"/>
                        </a:rPr>
                        <a:t>: </a:t>
                      </a:r>
                      <a:r>
                        <a:rPr kumimoji="0" lang="en-US" sz="2800" b="0" i="0" u="none" strike="noStrike" cap="none" normalizeH="0" baseline="0" dirty="0" err="1">
                          <a:ln>
                            <a:noFill/>
                          </a:ln>
                          <a:solidFill>
                            <a:schemeClr val="tx1"/>
                          </a:solidFill>
                          <a:effectLst/>
                          <a:latin typeface="Coptic1" pitchFamily="2" charset="0"/>
                          <a:cs typeface="Arial" charset="0"/>
                        </a:rPr>
                        <a:t>ke</a:t>
                      </a:r>
                      <a:r>
                        <a:rPr kumimoji="0" lang="en-US" sz="2800" b="0" i="0" u="none" strike="noStrike" cap="none" normalizeH="0" baseline="0" dirty="0">
                          <a:ln>
                            <a:noFill/>
                          </a:ln>
                          <a:solidFill>
                            <a:schemeClr val="tx1"/>
                          </a:solidFill>
                          <a:effectLst/>
                          <a:latin typeface="Coptic1" pitchFamily="2" charset="0"/>
                          <a:cs typeface="Arial" charset="0"/>
                        </a:rPr>
                        <a:t> </a:t>
                      </a:r>
                      <a:r>
                        <a:rPr kumimoji="0" lang="en-US" sz="2800" b="0" i="0" u="none" strike="noStrike" cap="none" normalizeH="0" baseline="0" dirty="0" err="1">
                          <a:ln>
                            <a:noFill/>
                          </a:ln>
                          <a:solidFill>
                            <a:schemeClr val="tx1"/>
                          </a:solidFill>
                          <a:effectLst/>
                          <a:latin typeface="Coptic1" pitchFamily="2" charset="0"/>
                          <a:cs typeface="Arial" charset="0"/>
                        </a:rPr>
                        <a:t>tou</a:t>
                      </a:r>
                      <a:r>
                        <a:rPr kumimoji="0" lang="en-US" sz="2800" b="0" i="0" u="none" strike="noStrike" cap="none" normalizeH="0" baseline="0" dirty="0">
                          <a:ln>
                            <a:noFill/>
                          </a:ln>
                          <a:solidFill>
                            <a:schemeClr val="tx1"/>
                          </a:solidFill>
                          <a:effectLst/>
                          <a:latin typeface="Coptic1" pitchFamily="2" charset="0"/>
                          <a:cs typeface="Arial" charset="0"/>
                        </a:rPr>
                        <a:t> </a:t>
                      </a:r>
                      <a:r>
                        <a:rPr kumimoji="0" lang="en-US" sz="2800" b="0" i="0" u="none" strike="noStrike" cap="none" normalizeH="0" baseline="0" dirty="0" err="1">
                          <a:ln>
                            <a:noFill/>
                          </a:ln>
                          <a:solidFill>
                            <a:schemeClr val="tx1"/>
                          </a:solidFill>
                          <a:effectLst/>
                          <a:latin typeface="Coptic1" pitchFamily="2" charset="0"/>
                          <a:cs typeface="Arial" charset="0"/>
                        </a:rPr>
                        <a:t>cunkoinwnou</a:t>
                      </a:r>
                      <a:r>
                        <a:rPr kumimoji="0" lang="en-US" sz="2800" b="0" i="0" u="none" strike="noStrike" cap="none" normalizeH="0" baseline="0" dirty="0">
                          <a:ln>
                            <a:noFill/>
                          </a:ln>
                          <a:solidFill>
                            <a:schemeClr val="tx1"/>
                          </a:solidFill>
                          <a:effectLst/>
                          <a:latin typeface="Coptic1" pitchFamily="2" charset="0"/>
                          <a:cs typeface="Arial" charset="0"/>
                        </a:rPr>
                        <a:t> </a:t>
                      </a:r>
                      <a:r>
                        <a:rPr kumimoji="0" lang="en-US" sz="2800" b="0" i="0" u="none" strike="noStrike" cap="none" normalizeH="0" baseline="0" dirty="0" err="1">
                          <a:ln>
                            <a:noFill/>
                          </a:ln>
                          <a:solidFill>
                            <a:schemeClr val="tx1"/>
                          </a:solidFill>
                          <a:effectLst/>
                          <a:latin typeface="Coptic1" pitchFamily="2" charset="0"/>
                          <a:cs typeface="Arial" charset="0"/>
                        </a:rPr>
                        <a:t>en</a:t>
                      </a:r>
                      <a:r>
                        <a:rPr kumimoji="0" lang="en-US" sz="2800" b="0" i="0" u="none" strike="noStrike" cap="none" normalizeH="0" baseline="0" dirty="0">
                          <a:ln>
                            <a:noFill/>
                          </a:ln>
                          <a:solidFill>
                            <a:schemeClr val="tx1"/>
                          </a:solidFill>
                          <a:effectLst/>
                          <a:latin typeface="Coptic1" pitchFamily="2" charset="0"/>
                          <a:cs typeface="Arial" charset="0"/>
                        </a:rPr>
                        <a:t> t/ </a:t>
                      </a:r>
                      <a:r>
                        <a:rPr kumimoji="0" lang="en-US" sz="2800" b="0" i="0" u="none" strike="noStrike" cap="none" normalizeH="0" baseline="0" dirty="0" err="1">
                          <a:ln>
                            <a:noFill/>
                          </a:ln>
                          <a:solidFill>
                            <a:schemeClr val="tx1"/>
                          </a:solidFill>
                          <a:effectLst/>
                          <a:latin typeface="Coptic1" pitchFamily="2" charset="0"/>
                          <a:cs typeface="Arial" charset="0"/>
                        </a:rPr>
                        <a:t>litourgia</a:t>
                      </a:r>
                      <a:r>
                        <a:rPr kumimoji="0" lang="en-US" sz="2800" b="0" i="0" u="none" strike="noStrike" cap="none" normalizeH="0" baseline="0" dirty="0">
                          <a:ln>
                            <a:noFill/>
                          </a:ln>
                          <a:solidFill>
                            <a:schemeClr val="tx1"/>
                          </a:solidFill>
                          <a:effectLst/>
                          <a:latin typeface="Coptic1" pitchFamily="2" charset="0"/>
                          <a:cs typeface="Arial" charset="0"/>
                        </a:rPr>
                        <a:t> </a:t>
                      </a:r>
                      <a:r>
                        <a:rPr kumimoji="0" lang="en-US" sz="2800" b="0" i="0" u="none" strike="noStrike" cap="none" normalizeH="0" baseline="0" dirty="0" err="1">
                          <a:ln>
                            <a:noFill/>
                          </a:ln>
                          <a:solidFill>
                            <a:schemeClr val="tx1"/>
                          </a:solidFill>
                          <a:effectLst/>
                          <a:latin typeface="Coptic1" pitchFamily="2" charset="0"/>
                          <a:cs typeface="Arial" charset="0"/>
                        </a:rPr>
                        <a:t>tou</a:t>
                      </a:r>
                      <a:r>
                        <a:rPr kumimoji="0" lang="en-US" sz="2800" b="0" i="0" u="none" strike="noStrike" cap="none" normalizeH="0" baseline="0" dirty="0">
                          <a:ln>
                            <a:noFill/>
                          </a:ln>
                          <a:solidFill>
                            <a:schemeClr val="tx1"/>
                          </a:solidFill>
                          <a:effectLst/>
                          <a:latin typeface="Coptic1" pitchFamily="2" charset="0"/>
                          <a:cs typeface="Arial" charset="0"/>
                        </a:rPr>
                        <a:t> </a:t>
                      </a:r>
                      <a:r>
                        <a:rPr kumimoji="0" lang="en-US" sz="2800" b="0" i="0" u="none" strike="noStrike" cap="none" normalizeH="0" baseline="0" dirty="0" err="1">
                          <a:ln>
                            <a:noFill/>
                          </a:ln>
                          <a:solidFill>
                            <a:schemeClr val="tx1"/>
                          </a:solidFill>
                          <a:effectLst/>
                          <a:latin typeface="Coptic1" pitchFamily="2" charset="0"/>
                          <a:cs typeface="Arial" charset="0"/>
                        </a:rPr>
                        <a:t>patroc</a:t>
                      </a:r>
                      <a:r>
                        <a:rPr kumimoji="0" lang="en-US" sz="2800" b="0" i="0" u="none" strike="noStrike" cap="none" normalizeH="0" baseline="0" dirty="0">
                          <a:ln>
                            <a:noFill/>
                          </a:ln>
                          <a:solidFill>
                            <a:schemeClr val="tx1"/>
                          </a:solidFill>
                          <a:effectLst/>
                          <a:latin typeface="Coptic1" pitchFamily="2" charset="0"/>
                          <a:cs typeface="Arial" charset="0"/>
                        </a:rPr>
                        <a:t> /~</a:t>
                      </a:r>
                      <a:r>
                        <a:rPr kumimoji="0" lang="en-US" sz="2800" b="0" i="0" u="none" strike="noStrike" cap="none" normalizeH="0" baseline="0" dirty="0" err="1">
                          <a:ln>
                            <a:noFill/>
                          </a:ln>
                          <a:solidFill>
                            <a:schemeClr val="tx1"/>
                          </a:solidFill>
                          <a:effectLst/>
                          <a:latin typeface="Coptic1" pitchFamily="2" charset="0"/>
                          <a:cs typeface="Arial" charset="0"/>
                        </a:rPr>
                        <a:t>mwn</a:t>
                      </a:r>
                      <a:r>
                        <a:rPr kumimoji="0" lang="en-US" sz="2800" b="0" i="0" u="none" strike="noStrike" cap="none" normalizeH="0" baseline="0" dirty="0">
                          <a:ln>
                            <a:noFill/>
                          </a:ln>
                          <a:solidFill>
                            <a:schemeClr val="tx1"/>
                          </a:solidFill>
                          <a:effectLst/>
                          <a:latin typeface="Coptic1" pitchFamily="2" charset="0"/>
                          <a:cs typeface="Arial" charset="0"/>
                        </a:rPr>
                        <a:t> </a:t>
                      </a:r>
                      <a:r>
                        <a:rPr kumimoji="0" lang="en-US" sz="2800" b="0" i="0" u="none" strike="noStrike" cap="none" normalizeH="0" baseline="0" dirty="0" err="1">
                          <a:ln>
                            <a:noFill/>
                          </a:ln>
                          <a:solidFill>
                            <a:schemeClr val="tx1"/>
                          </a:solidFill>
                          <a:effectLst/>
                          <a:latin typeface="Coptic1" pitchFamily="2" charset="0"/>
                          <a:cs typeface="Arial" charset="0"/>
                        </a:rPr>
                        <a:t>tou</a:t>
                      </a:r>
                      <a:r>
                        <a:rPr kumimoji="0" lang="en-US" sz="2800" b="0" i="0" u="none" strike="noStrike" cap="none" normalizeH="0" baseline="0" dirty="0">
                          <a:ln>
                            <a:noFill/>
                          </a:ln>
                          <a:solidFill>
                            <a:schemeClr val="tx1"/>
                          </a:solidFill>
                          <a:effectLst/>
                          <a:latin typeface="Coptic1" pitchFamily="2" charset="0"/>
                          <a:cs typeface="Arial" charset="0"/>
                        </a:rPr>
                        <a:t> </a:t>
                      </a:r>
                      <a:r>
                        <a:rPr kumimoji="0" lang="en-US" sz="2800" b="0" i="0" u="none" strike="noStrike" cap="none" normalizeH="0" baseline="0" dirty="0" err="1">
                          <a:ln>
                            <a:noFill/>
                          </a:ln>
                          <a:solidFill>
                            <a:schemeClr val="tx1"/>
                          </a:solidFill>
                          <a:effectLst/>
                          <a:latin typeface="Coptic1" pitchFamily="2" charset="0"/>
                          <a:cs typeface="Arial" charset="0"/>
                        </a:rPr>
                        <a:t>e~pickopou</a:t>
                      </a:r>
                      <a:r>
                        <a:rPr kumimoji="0" lang="en-US" sz="2800" b="0" i="0" u="none" strike="noStrike" cap="none" normalizeH="0" baseline="0" dirty="0">
                          <a:ln>
                            <a:noFill/>
                          </a:ln>
                          <a:solidFill>
                            <a:schemeClr val="tx1"/>
                          </a:solidFill>
                          <a:effectLst/>
                          <a:latin typeface="Coptic1" pitchFamily="2" charset="0"/>
                          <a:cs typeface="Arial" charset="0"/>
                        </a:rPr>
                        <a:t> abba Mark. </a:t>
                      </a:r>
                      <a:r>
                        <a:rPr kumimoji="0" lang="en-US" sz="2800" b="0" i="0" u="none" strike="noStrike" cap="none" normalizeH="0" baseline="0" dirty="0" err="1">
                          <a:ln>
                            <a:noFill/>
                          </a:ln>
                          <a:solidFill>
                            <a:schemeClr val="tx1"/>
                          </a:solidFill>
                          <a:effectLst/>
                          <a:latin typeface="Coptic1" pitchFamily="2" charset="0"/>
                          <a:cs typeface="Arial" charset="0"/>
                        </a:rPr>
                        <a:t>Ke</a:t>
                      </a:r>
                      <a:r>
                        <a:rPr kumimoji="0" lang="en-US" sz="2800" b="0" i="0" u="none" strike="noStrike" cap="none" normalizeH="0" baseline="0" dirty="0">
                          <a:ln>
                            <a:noFill/>
                          </a:ln>
                          <a:solidFill>
                            <a:schemeClr val="tx1"/>
                          </a:solidFill>
                          <a:effectLst/>
                          <a:latin typeface="Coptic1" pitchFamily="2" charset="0"/>
                          <a:cs typeface="Arial" charset="0"/>
                        </a:rPr>
                        <a:t> ton </a:t>
                      </a:r>
                      <a:r>
                        <a:rPr kumimoji="0" lang="en-US" sz="2800" b="0" i="0" u="none" strike="noStrike" cap="none" normalizeH="0" baseline="0" dirty="0" err="1">
                          <a:ln>
                            <a:noFill/>
                          </a:ln>
                          <a:solidFill>
                            <a:schemeClr val="tx1"/>
                          </a:solidFill>
                          <a:effectLst/>
                          <a:latin typeface="Coptic1" pitchFamily="2" charset="0"/>
                          <a:cs typeface="Arial" charset="0"/>
                        </a:rPr>
                        <a:t>o~ryodoxwn</a:t>
                      </a:r>
                      <a:r>
                        <a:rPr kumimoji="0" lang="en-US" sz="2800" b="0" i="0" u="none" strike="noStrike" cap="none" normalizeH="0" baseline="0" dirty="0">
                          <a:ln>
                            <a:noFill/>
                          </a:ln>
                          <a:solidFill>
                            <a:schemeClr val="tx1"/>
                          </a:solidFill>
                          <a:effectLst/>
                          <a:latin typeface="Coptic1" pitchFamily="2" charset="0"/>
                          <a:cs typeface="Arial" charset="0"/>
                        </a:rPr>
                        <a:t> /~</a:t>
                      </a:r>
                      <a:r>
                        <a:rPr kumimoji="0" lang="en-US" sz="2800" b="0" i="0" u="none" strike="noStrike" cap="none" normalizeH="0" baseline="0" dirty="0" err="1">
                          <a:ln>
                            <a:noFill/>
                          </a:ln>
                          <a:solidFill>
                            <a:schemeClr val="tx1"/>
                          </a:solidFill>
                          <a:effectLst/>
                          <a:latin typeface="Coptic1" pitchFamily="2" charset="0"/>
                          <a:cs typeface="Arial" charset="0"/>
                        </a:rPr>
                        <a:t>mwn</a:t>
                      </a:r>
                      <a:r>
                        <a:rPr kumimoji="0" lang="en-US" sz="2800" b="0" i="0" u="none" strike="noStrike" cap="none" normalizeH="0" baseline="0" dirty="0">
                          <a:ln>
                            <a:noFill/>
                          </a:ln>
                          <a:solidFill>
                            <a:schemeClr val="tx1"/>
                          </a:solidFill>
                          <a:effectLst/>
                          <a:latin typeface="Coptic1" pitchFamily="2" charset="0"/>
                          <a:cs typeface="Arial" charset="0"/>
                        </a:rPr>
                        <a:t> </a:t>
                      </a:r>
                      <a:r>
                        <a:rPr kumimoji="0" lang="en-US" sz="2800" b="0" i="0" u="none" strike="noStrike" cap="none" normalizeH="0" baseline="0" dirty="0" err="1">
                          <a:ln>
                            <a:noFill/>
                          </a:ln>
                          <a:solidFill>
                            <a:schemeClr val="tx1"/>
                          </a:solidFill>
                          <a:effectLst/>
                          <a:latin typeface="Coptic1" pitchFamily="2" charset="0"/>
                          <a:cs typeface="Arial" charset="0"/>
                        </a:rPr>
                        <a:t>e~pickopwn</a:t>
                      </a:r>
                      <a:r>
                        <a:rPr kumimoji="0" lang="en-US" sz="2800" b="0" i="0" u="none" strike="noStrike" cap="none" normalizeH="0" baseline="0" dirty="0">
                          <a:ln>
                            <a:noFill/>
                          </a:ln>
                          <a:solidFill>
                            <a:schemeClr val="tx1"/>
                          </a:solidFill>
                          <a:effectLst/>
                          <a:latin typeface="Coptic1" pitchFamily="2" charset="0"/>
                          <a:cs typeface="Arial" charset="0"/>
                        </a:rPr>
                        <a:t>.</a:t>
                      </a:r>
                    </a:p>
                  </a:txBody>
                  <a:tcPr marL="121920" marR="121920" horzOverflow="overflow">
                    <a:lnL>
                      <a:noFill/>
                    </a:lnL>
                    <a:lnR>
                      <a:noFill/>
                    </a:lnR>
                    <a:lnT cap="flat">
                      <a:noFill/>
                    </a:lnT>
                    <a:lnB cap="flat">
                      <a:noFill/>
                    </a:lnB>
                    <a:lnTlToBr>
                      <a:noFill/>
                    </a:lnTlToBr>
                    <a:lnBlToTr>
                      <a:noFill/>
                    </a:lnBlToTr>
                    <a:noFill/>
                  </a:tcPr>
                </a:tc>
                <a:tc>
                  <a:txBody>
                    <a:bodyPr/>
                    <a:lstStyle/>
                    <a:p>
                      <a:pPr marL="0" marR="0" lvl="0" indent="0" algn="just" defTabSz="914400" rtl="0" eaLnBrk="1" fontAlgn="base" latinLnBrk="0" hangingPunct="1">
                        <a:lnSpc>
                          <a:spcPct val="100000"/>
                        </a:lnSpc>
                        <a:spcBef>
                          <a:spcPts val="0"/>
                        </a:spcBef>
                        <a:spcAft>
                          <a:spcPct val="0"/>
                        </a:spcAft>
                        <a:buClrTx/>
                        <a:buSzTx/>
                        <a:buFontTx/>
                        <a:buNone/>
                        <a:tabLst/>
                      </a:pPr>
                      <a:r>
                        <a:rPr kumimoji="0" lang="fr-CA" sz="2400" b="0" i="0" u="sng" strike="noStrike" cap="none" normalizeH="0" baseline="0" dirty="0">
                          <a:ln>
                            <a:noFill/>
                          </a:ln>
                          <a:solidFill>
                            <a:schemeClr val="tx1"/>
                          </a:solidFill>
                          <a:effectLst/>
                          <a:latin typeface="Arial" charset="0"/>
                          <a:cs typeface="Times New Roman" pitchFamily="18" charset="0"/>
                        </a:rPr>
                        <a:t>Diacre:</a:t>
                      </a:r>
                    </a:p>
                    <a:p>
                      <a:pPr marL="0" marR="0" lvl="0" indent="0" algn="just" defTabSz="914400" rtl="0" eaLnBrk="1" fontAlgn="base" latinLnBrk="0" hangingPunct="1">
                        <a:lnSpc>
                          <a:spcPct val="100000"/>
                        </a:lnSpc>
                        <a:spcBef>
                          <a:spcPts val="0"/>
                        </a:spcBef>
                        <a:spcAft>
                          <a:spcPct val="0"/>
                        </a:spcAft>
                        <a:buClrTx/>
                        <a:buSzTx/>
                        <a:buFontTx/>
                        <a:buNone/>
                        <a:tabLst/>
                      </a:pPr>
                      <a:r>
                        <a:rPr kumimoji="0" lang="en-US" sz="2800" b="0" i="0" u="none" strike="noStrike" cap="none" normalizeH="0" baseline="0" dirty="0" err="1">
                          <a:ln>
                            <a:noFill/>
                          </a:ln>
                          <a:solidFill>
                            <a:schemeClr val="tx1"/>
                          </a:solidFill>
                          <a:effectLst/>
                          <a:latin typeface="Arial" charset="0"/>
                          <a:cs typeface="Arial" charset="0"/>
                        </a:rPr>
                        <a:t>Priez</a:t>
                      </a:r>
                      <a:r>
                        <a:rPr kumimoji="0" lang="en-US" sz="2800" b="0" i="0" u="none" strike="noStrike" cap="none" normalizeH="0" baseline="0" dirty="0">
                          <a:ln>
                            <a:noFill/>
                          </a:ln>
                          <a:solidFill>
                            <a:schemeClr val="tx1"/>
                          </a:solidFill>
                          <a:effectLst/>
                          <a:latin typeface="Arial" charset="0"/>
                          <a:cs typeface="Arial" charset="0"/>
                        </a:rPr>
                        <a:t> pour </a:t>
                      </a:r>
                      <a:r>
                        <a:rPr kumimoji="0" lang="en-US" sz="2800" b="0" i="0" u="none" strike="noStrike" cap="none" normalizeH="0" baseline="0" dirty="0" err="1">
                          <a:ln>
                            <a:noFill/>
                          </a:ln>
                          <a:solidFill>
                            <a:schemeClr val="tx1"/>
                          </a:solidFill>
                          <a:effectLst/>
                          <a:latin typeface="Arial" charset="0"/>
                          <a:cs typeface="Arial" charset="0"/>
                        </a:rPr>
                        <a:t>notre</a:t>
                      </a:r>
                      <a:r>
                        <a:rPr kumimoji="0" lang="en-US" sz="2800" b="0" i="0" u="none" strike="noStrike" cap="none" normalizeH="0" baseline="0" dirty="0">
                          <a:ln>
                            <a:noFill/>
                          </a:ln>
                          <a:solidFill>
                            <a:schemeClr val="tx1"/>
                          </a:solidFill>
                          <a:effectLst/>
                          <a:latin typeface="Arial" charset="0"/>
                          <a:cs typeface="Arial" charset="0"/>
                        </a:rPr>
                        <a:t> grand </a:t>
                      </a:r>
                      <a:r>
                        <a:rPr kumimoji="0" lang="en-US" sz="2800" b="0" i="0" u="none" strike="noStrike" cap="none" normalizeH="0" baseline="0" dirty="0" err="1">
                          <a:ln>
                            <a:noFill/>
                          </a:ln>
                          <a:solidFill>
                            <a:schemeClr val="tx1"/>
                          </a:solidFill>
                          <a:effectLst/>
                          <a:latin typeface="Arial" charset="0"/>
                          <a:cs typeface="Arial" charset="0"/>
                        </a:rPr>
                        <a:t>prêtre</a:t>
                      </a:r>
                      <a:r>
                        <a:rPr kumimoji="0" lang="en-US" sz="2800" b="0" i="0" u="none" strike="noStrike" cap="none" normalizeH="0" baseline="0" dirty="0">
                          <a:ln>
                            <a:noFill/>
                          </a:ln>
                          <a:solidFill>
                            <a:schemeClr val="tx1"/>
                          </a:solidFill>
                          <a:effectLst/>
                          <a:latin typeface="Arial" charset="0"/>
                          <a:cs typeface="Arial" charset="0"/>
                        </a:rPr>
                        <a:t>, le </a:t>
                      </a:r>
                      <a:r>
                        <a:rPr kumimoji="0" lang="en-US" sz="2800" b="0" i="0" u="none" strike="noStrike" cap="none" normalizeH="0" baseline="0" dirty="0" err="1">
                          <a:ln>
                            <a:noFill/>
                          </a:ln>
                          <a:solidFill>
                            <a:schemeClr val="tx1"/>
                          </a:solidFill>
                          <a:effectLst/>
                          <a:latin typeface="Arial" charset="0"/>
                          <a:cs typeface="Arial" charset="0"/>
                        </a:rPr>
                        <a:t>pape</a:t>
                      </a:r>
                      <a:r>
                        <a:rPr kumimoji="0" lang="en-US" sz="2800" b="0" i="0" u="none" strike="noStrike" cap="none" normalizeH="0" baseline="0" dirty="0">
                          <a:ln>
                            <a:noFill/>
                          </a:ln>
                          <a:solidFill>
                            <a:schemeClr val="tx1"/>
                          </a:solidFill>
                          <a:effectLst/>
                          <a:latin typeface="Arial" charset="0"/>
                          <a:cs typeface="Arial" charset="0"/>
                        </a:rPr>
                        <a:t> Abba Tawadros II, Pape </a:t>
                      </a:r>
                      <a:r>
                        <a:rPr kumimoji="0" lang="en-US" sz="2800" b="0" i="0" u="none" strike="noStrike" cap="none" normalizeH="0" baseline="0" dirty="0" err="1">
                          <a:ln>
                            <a:noFill/>
                          </a:ln>
                          <a:solidFill>
                            <a:schemeClr val="tx1"/>
                          </a:solidFill>
                          <a:effectLst/>
                          <a:latin typeface="Arial" charset="0"/>
                          <a:cs typeface="Arial" charset="0"/>
                        </a:rPr>
                        <a:t>patriarche</a:t>
                      </a:r>
                      <a:r>
                        <a:rPr kumimoji="0" lang="en-US" sz="2800" b="0" i="0" u="none" strike="noStrike" cap="none" normalizeH="0" baseline="0" dirty="0">
                          <a:ln>
                            <a:noFill/>
                          </a:ln>
                          <a:solidFill>
                            <a:schemeClr val="tx1"/>
                          </a:solidFill>
                          <a:effectLst/>
                          <a:latin typeface="Arial" charset="0"/>
                          <a:cs typeface="Arial" charset="0"/>
                        </a:rPr>
                        <a:t> et </a:t>
                      </a:r>
                      <a:r>
                        <a:rPr kumimoji="0" lang="en-US" sz="2800" b="0" i="0" u="none" strike="noStrike" cap="none" normalizeH="0" baseline="0" dirty="0" err="1">
                          <a:ln>
                            <a:noFill/>
                          </a:ln>
                          <a:solidFill>
                            <a:schemeClr val="tx1"/>
                          </a:solidFill>
                          <a:effectLst/>
                          <a:latin typeface="Arial" charset="0"/>
                          <a:cs typeface="Arial" charset="0"/>
                        </a:rPr>
                        <a:t>archevêque</a:t>
                      </a:r>
                      <a:r>
                        <a:rPr kumimoji="0" lang="en-US" sz="2800" b="0" i="0" u="none" strike="noStrike" cap="none" normalizeH="0" baseline="0" dirty="0">
                          <a:ln>
                            <a:noFill/>
                          </a:ln>
                          <a:solidFill>
                            <a:schemeClr val="tx1"/>
                          </a:solidFill>
                          <a:effectLst/>
                          <a:latin typeface="Arial" charset="0"/>
                          <a:cs typeface="Arial" charset="0"/>
                        </a:rPr>
                        <a:t> de la </a:t>
                      </a:r>
                      <a:r>
                        <a:rPr kumimoji="0" lang="en-US" sz="2800" b="0" i="0" u="none" strike="noStrike" cap="none" normalizeH="0" baseline="0" dirty="0" err="1">
                          <a:ln>
                            <a:noFill/>
                          </a:ln>
                          <a:solidFill>
                            <a:schemeClr val="tx1"/>
                          </a:solidFill>
                          <a:effectLst/>
                          <a:latin typeface="Arial" charset="0"/>
                          <a:cs typeface="Arial" charset="0"/>
                        </a:rPr>
                        <a:t>mégalopole</a:t>
                      </a:r>
                      <a:r>
                        <a:rPr kumimoji="0" lang="en-US" sz="2800" b="0" i="0" u="none" strike="noStrike" cap="none" normalizeH="0" baseline="0" dirty="0">
                          <a:ln>
                            <a:noFill/>
                          </a:ln>
                          <a:solidFill>
                            <a:schemeClr val="tx1"/>
                          </a:solidFill>
                          <a:effectLst/>
                          <a:latin typeface="Arial" charset="0"/>
                          <a:cs typeface="Arial" charset="0"/>
                        </a:rPr>
                        <a:t> </a:t>
                      </a:r>
                      <a:r>
                        <a:rPr kumimoji="0" lang="en-US" sz="2800" b="0" i="0" u="none" strike="noStrike" cap="none" normalizeH="0" baseline="0" dirty="0" err="1">
                          <a:ln>
                            <a:noFill/>
                          </a:ln>
                          <a:solidFill>
                            <a:schemeClr val="tx1"/>
                          </a:solidFill>
                          <a:effectLst/>
                          <a:latin typeface="Arial" charset="0"/>
                          <a:cs typeface="Arial" charset="0"/>
                        </a:rPr>
                        <a:t>d’Alexandrie</a:t>
                      </a:r>
                      <a:r>
                        <a:rPr kumimoji="0" lang="en-US" sz="2800" b="0" i="0" u="none" strike="noStrike" cap="none" normalizeH="0" baseline="0" dirty="0">
                          <a:ln>
                            <a:noFill/>
                          </a:ln>
                          <a:solidFill>
                            <a:schemeClr val="tx1"/>
                          </a:solidFill>
                          <a:effectLst/>
                          <a:latin typeface="Arial" charset="0"/>
                          <a:cs typeface="Arial" charset="0"/>
                        </a:rPr>
                        <a:t> et son </a:t>
                      </a:r>
                      <a:r>
                        <a:rPr kumimoji="0" lang="en-US" sz="2800" b="0" i="0" u="none" strike="noStrike" cap="none" normalizeH="0" baseline="0" dirty="0" err="1">
                          <a:ln>
                            <a:noFill/>
                          </a:ln>
                          <a:solidFill>
                            <a:schemeClr val="tx1"/>
                          </a:solidFill>
                          <a:effectLst/>
                          <a:latin typeface="Arial" charset="0"/>
                          <a:cs typeface="Arial" charset="0"/>
                        </a:rPr>
                        <a:t>partenaire</a:t>
                      </a:r>
                      <a:r>
                        <a:rPr kumimoji="0" lang="en-US" sz="2800" b="0" i="0" u="none" strike="noStrike" cap="none" normalizeH="0" baseline="0" dirty="0">
                          <a:ln>
                            <a:noFill/>
                          </a:ln>
                          <a:solidFill>
                            <a:schemeClr val="tx1"/>
                          </a:solidFill>
                          <a:effectLst/>
                          <a:latin typeface="Arial" charset="0"/>
                          <a:cs typeface="Arial" charset="0"/>
                        </a:rPr>
                        <a:t> dans le </a:t>
                      </a:r>
                      <a:r>
                        <a:rPr kumimoji="0" lang="en-US" sz="2800" b="0" i="0" u="none" strike="noStrike" cap="none" normalizeH="0" baseline="0" dirty="0" err="1">
                          <a:ln>
                            <a:noFill/>
                          </a:ln>
                          <a:solidFill>
                            <a:schemeClr val="tx1"/>
                          </a:solidFill>
                          <a:effectLst/>
                          <a:latin typeface="Arial" charset="0"/>
                          <a:cs typeface="Arial" charset="0"/>
                        </a:rPr>
                        <a:t>ministère</a:t>
                      </a:r>
                      <a:r>
                        <a:rPr kumimoji="0" lang="en-US" sz="2800" b="0" i="0" u="none" strike="noStrike" cap="none" normalizeH="0" baseline="0" dirty="0">
                          <a:ln>
                            <a:noFill/>
                          </a:ln>
                          <a:solidFill>
                            <a:schemeClr val="tx1"/>
                          </a:solidFill>
                          <a:effectLst/>
                          <a:latin typeface="Arial" charset="0"/>
                          <a:cs typeface="Arial" charset="0"/>
                        </a:rPr>
                        <a:t> </a:t>
                      </a:r>
                      <a:r>
                        <a:rPr kumimoji="0" lang="en-US" sz="2800" b="0" i="0" u="none" strike="noStrike" cap="none" normalizeH="0" baseline="0" dirty="0" err="1">
                          <a:ln>
                            <a:noFill/>
                          </a:ln>
                          <a:solidFill>
                            <a:schemeClr val="tx1"/>
                          </a:solidFill>
                          <a:effectLst/>
                          <a:latin typeface="Arial" charset="0"/>
                          <a:cs typeface="Arial" charset="0"/>
                        </a:rPr>
                        <a:t>apostolique</a:t>
                      </a:r>
                      <a:r>
                        <a:rPr kumimoji="0" lang="en-US" sz="2800" b="0" i="0" u="none" strike="noStrike" cap="none" normalizeH="0" baseline="0" dirty="0">
                          <a:ln>
                            <a:noFill/>
                          </a:ln>
                          <a:solidFill>
                            <a:schemeClr val="tx1"/>
                          </a:solidFill>
                          <a:effectLst/>
                          <a:latin typeface="Arial" charset="0"/>
                          <a:cs typeface="Arial" charset="0"/>
                        </a:rPr>
                        <a:t>, </a:t>
                      </a:r>
                      <a:r>
                        <a:rPr kumimoji="0" lang="en-US" sz="2800" b="0" i="0" u="none" strike="noStrike" cap="none" normalizeH="0" baseline="0" dirty="0" err="1">
                          <a:ln>
                            <a:noFill/>
                          </a:ln>
                          <a:solidFill>
                            <a:schemeClr val="tx1"/>
                          </a:solidFill>
                          <a:effectLst/>
                          <a:latin typeface="Arial" charset="0"/>
                          <a:cs typeface="Arial" charset="0"/>
                        </a:rPr>
                        <a:t>notre</a:t>
                      </a:r>
                      <a:r>
                        <a:rPr kumimoji="0" lang="en-US" sz="2800" b="0" i="0" u="none" strike="noStrike" cap="none" normalizeH="0" baseline="0" dirty="0">
                          <a:ln>
                            <a:noFill/>
                          </a:ln>
                          <a:solidFill>
                            <a:schemeClr val="tx1"/>
                          </a:solidFill>
                          <a:effectLst/>
                          <a:latin typeface="Arial" charset="0"/>
                          <a:cs typeface="Arial" charset="0"/>
                        </a:rPr>
                        <a:t> </a:t>
                      </a:r>
                      <a:r>
                        <a:rPr kumimoji="0" lang="en-US" sz="2800" b="0" i="0" u="none" strike="noStrike" cap="none" normalizeH="0" baseline="0" dirty="0" err="1">
                          <a:ln>
                            <a:noFill/>
                          </a:ln>
                          <a:solidFill>
                            <a:schemeClr val="tx1"/>
                          </a:solidFill>
                          <a:effectLst/>
                          <a:latin typeface="Arial" charset="0"/>
                          <a:cs typeface="Arial" charset="0"/>
                        </a:rPr>
                        <a:t>bienheureux</a:t>
                      </a:r>
                      <a:r>
                        <a:rPr kumimoji="0" lang="en-US" sz="2800" b="0" i="0" u="none" strike="noStrike" cap="none" normalizeH="0" baseline="0" dirty="0">
                          <a:ln>
                            <a:noFill/>
                          </a:ln>
                          <a:solidFill>
                            <a:schemeClr val="tx1"/>
                          </a:solidFill>
                          <a:effectLst/>
                          <a:latin typeface="Arial" charset="0"/>
                          <a:cs typeface="Arial" charset="0"/>
                        </a:rPr>
                        <a:t> </a:t>
                      </a:r>
                      <a:r>
                        <a:rPr kumimoji="0" lang="en-US" sz="2800" b="0" i="0" u="none" strike="noStrike" cap="none" normalizeH="0" baseline="0" dirty="0" err="1">
                          <a:ln>
                            <a:noFill/>
                          </a:ln>
                          <a:solidFill>
                            <a:schemeClr val="tx1"/>
                          </a:solidFill>
                          <a:effectLst/>
                          <a:latin typeface="Arial" charset="0"/>
                          <a:cs typeface="Arial" charset="0"/>
                        </a:rPr>
                        <a:t>évêque</a:t>
                      </a:r>
                      <a:r>
                        <a:rPr kumimoji="0" lang="en-US" sz="2800" b="0" i="0" u="none" strike="noStrike" cap="none" normalizeH="0" baseline="0" dirty="0">
                          <a:ln>
                            <a:noFill/>
                          </a:ln>
                          <a:solidFill>
                            <a:schemeClr val="tx1"/>
                          </a:solidFill>
                          <a:effectLst/>
                          <a:latin typeface="Arial" charset="0"/>
                          <a:cs typeface="Arial" charset="0"/>
                        </a:rPr>
                        <a:t> </a:t>
                      </a:r>
                      <a:r>
                        <a:rPr kumimoji="0" lang="en-US" sz="2800" b="0" i="0" u="none" strike="noStrike" cap="none" normalizeH="0" baseline="0" dirty="0" err="1">
                          <a:ln>
                            <a:noFill/>
                          </a:ln>
                          <a:solidFill>
                            <a:schemeClr val="tx1"/>
                          </a:solidFill>
                          <a:effectLst/>
                          <a:latin typeface="Arial" charset="0"/>
                          <a:cs typeface="Arial" charset="0"/>
                        </a:rPr>
                        <a:t>Anba</a:t>
                      </a:r>
                      <a:r>
                        <a:rPr kumimoji="0" lang="en-US" sz="2800" b="0" i="0" u="none" strike="noStrike" cap="none" normalizeH="0" baseline="0" dirty="0">
                          <a:ln>
                            <a:noFill/>
                          </a:ln>
                          <a:solidFill>
                            <a:schemeClr val="tx1"/>
                          </a:solidFill>
                          <a:effectLst/>
                          <a:latin typeface="Arial" charset="0"/>
                          <a:cs typeface="Arial" charset="0"/>
                        </a:rPr>
                        <a:t> Marc et </a:t>
                      </a:r>
                      <a:r>
                        <a:rPr kumimoji="0" lang="en-US" sz="2800" b="0" i="0" u="none" strike="noStrike" cap="none" normalizeH="0" baseline="0" dirty="0" err="1">
                          <a:ln>
                            <a:noFill/>
                          </a:ln>
                          <a:solidFill>
                            <a:schemeClr val="tx1"/>
                          </a:solidFill>
                          <a:effectLst/>
                          <a:latin typeface="Arial" charset="0"/>
                          <a:cs typeface="Arial" charset="0"/>
                        </a:rPr>
                        <a:t>tous</a:t>
                      </a:r>
                      <a:r>
                        <a:rPr kumimoji="0" lang="en-US" sz="2800" b="0" i="0" u="none" strike="noStrike" cap="none" normalizeH="0" baseline="0" dirty="0">
                          <a:ln>
                            <a:noFill/>
                          </a:ln>
                          <a:solidFill>
                            <a:schemeClr val="tx1"/>
                          </a:solidFill>
                          <a:effectLst/>
                          <a:latin typeface="Arial" charset="0"/>
                          <a:cs typeface="Arial" charset="0"/>
                        </a:rPr>
                        <a:t> </a:t>
                      </a:r>
                      <a:r>
                        <a:rPr kumimoji="0" lang="en-US" sz="2800" b="0" i="0" u="none" strike="noStrike" cap="none" normalizeH="0" baseline="0" dirty="0" err="1">
                          <a:ln>
                            <a:noFill/>
                          </a:ln>
                          <a:solidFill>
                            <a:schemeClr val="tx1"/>
                          </a:solidFill>
                          <a:effectLst/>
                          <a:latin typeface="Arial" charset="0"/>
                          <a:cs typeface="Arial" charset="0"/>
                        </a:rPr>
                        <a:t>nos</a:t>
                      </a:r>
                      <a:r>
                        <a:rPr kumimoji="0" lang="en-US" sz="2800" b="0" i="0" u="none" strike="noStrike" cap="none" normalizeH="0" baseline="0" dirty="0">
                          <a:ln>
                            <a:noFill/>
                          </a:ln>
                          <a:solidFill>
                            <a:schemeClr val="tx1"/>
                          </a:solidFill>
                          <a:effectLst/>
                          <a:latin typeface="Arial" charset="0"/>
                          <a:cs typeface="Arial" charset="0"/>
                        </a:rPr>
                        <a:t> </a:t>
                      </a:r>
                      <a:r>
                        <a:rPr kumimoji="0" lang="en-US" sz="2800" b="0" i="0" u="none" strike="noStrike" cap="none" normalizeH="0" baseline="0" dirty="0" err="1">
                          <a:ln>
                            <a:noFill/>
                          </a:ln>
                          <a:solidFill>
                            <a:schemeClr val="tx1"/>
                          </a:solidFill>
                          <a:effectLst/>
                          <a:latin typeface="Arial" charset="0"/>
                          <a:cs typeface="Arial" charset="0"/>
                        </a:rPr>
                        <a:t>évêques</a:t>
                      </a:r>
                      <a:r>
                        <a:rPr kumimoji="0" lang="en-US" sz="2800" b="0" i="0" u="none" strike="noStrike" cap="none" normalizeH="0" baseline="0" dirty="0">
                          <a:ln>
                            <a:noFill/>
                          </a:ln>
                          <a:solidFill>
                            <a:schemeClr val="tx1"/>
                          </a:solidFill>
                          <a:effectLst/>
                          <a:latin typeface="Arial" charset="0"/>
                          <a:cs typeface="Arial" charset="0"/>
                        </a:rPr>
                        <a:t> </a:t>
                      </a:r>
                      <a:r>
                        <a:rPr kumimoji="0" lang="en-US" sz="2800" b="0" i="0" u="none" strike="noStrike" cap="none" normalizeH="0" baseline="0" dirty="0" err="1">
                          <a:ln>
                            <a:noFill/>
                          </a:ln>
                          <a:solidFill>
                            <a:schemeClr val="tx1"/>
                          </a:solidFill>
                          <a:effectLst/>
                          <a:latin typeface="Arial" charset="0"/>
                          <a:cs typeface="Arial" charset="0"/>
                        </a:rPr>
                        <a:t>orthodoxes</a:t>
                      </a:r>
                      <a:r>
                        <a:rPr kumimoji="0" lang="en-US" sz="2800" b="0" i="0" u="none" strike="noStrike" cap="none" normalizeH="0" baseline="0" dirty="0">
                          <a:ln>
                            <a:noFill/>
                          </a:ln>
                          <a:solidFill>
                            <a:schemeClr val="tx1"/>
                          </a:solidFill>
                          <a:effectLst/>
                          <a:latin typeface="Arial" charset="0"/>
                          <a:cs typeface="Arial" charset="0"/>
                        </a:rPr>
                        <a:t>.</a:t>
                      </a:r>
                    </a:p>
                  </a:txBody>
                  <a:tcPr marL="121920" marR="121920" horzOverflow="overflow">
                    <a:lnL>
                      <a:noFill/>
                    </a:lnL>
                    <a:lnR>
                      <a:noFill/>
                    </a:lnR>
                    <a:lnT cap="flat">
                      <a:noFill/>
                    </a:lnT>
                    <a:lnB cap="flat">
                      <a:noFill/>
                    </a:lnB>
                    <a:lnTlToBr>
                      <a:noFill/>
                    </a:lnTlToBr>
                    <a:lnBlToTr>
                      <a:noFill/>
                    </a:lnBlToTr>
                    <a:noFill/>
                  </a:tcPr>
                </a:tc>
                <a:tc>
                  <a:txBody>
                    <a:bodyPr/>
                    <a:lstStyle/>
                    <a:p>
                      <a:pPr marL="0" marR="0" lvl="0" indent="0" algn="just" defTabSz="914400" rtl="1" eaLnBrk="1" fontAlgn="base" latinLnBrk="0" hangingPunct="1">
                        <a:lnSpc>
                          <a:spcPct val="100000"/>
                        </a:lnSpc>
                        <a:spcBef>
                          <a:spcPct val="20000"/>
                        </a:spcBef>
                        <a:spcAft>
                          <a:spcPct val="0"/>
                        </a:spcAft>
                        <a:buClrTx/>
                        <a:buSzTx/>
                        <a:buFontTx/>
                        <a:buNone/>
                        <a:tabLst/>
                      </a:pPr>
                      <a:r>
                        <a:rPr kumimoji="0" lang="ar-SA" sz="2400" b="0" i="0" u="sng" strike="noStrike" cap="none" normalizeH="0" baseline="0" dirty="0">
                          <a:ln>
                            <a:noFill/>
                          </a:ln>
                          <a:solidFill>
                            <a:schemeClr val="tx1"/>
                          </a:solidFill>
                          <a:effectLst/>
                          <a:latin typeface="Arial" charset="0"/>
                          <a:cs typeface="Times New Roman" pitchFamily="18" charset="0"/>
                        </a:rPr>
                        <a:t>الشماس:</a:t>
                      </a:r>
                    </a:p>
                    <a:p>
                      <a:pPr marL="0" marR="0" lvl="0" indent="0" algn="just" defTabSz="914400" rtl="1" eaLnBrk="1" fontAlgn="base" latinLnBrk="0" hangingPunct="1">
                        <a:lnSpc>
                          <a:spcPct val="100000"/>
                        </a:lnSpc>
                        <a:spcBef>
                          <a:spcPct val="20000"/>
                        </a:spcBef>
                        <a:spcAft>
                          <a:spcPct val="0"/>
                        </a:spcAft>
                        <a:buClrTx/>
                        <a:buSzTx/>
                        <a:buFontTx/>
                        <a:buNone/>
                        <a:tabLst/>
                      </a:pPr>
                      <a:r>
                        <a:rPr kumimoji="0" lang="ar-SA" sz="3400" b="0" i="0" u="none" strike="noStrike" cap="none" normalizeH="0" baseline="0" dirty="0">
                          <a:ln>
                            <a:noFill/>
                          </a:ln>
                          <a:solidFill>
                            <a:schemeClr val="tx1"/>
                          </a:solidFill>
                          <a:effectLst/>
                          <a:latin typeface="Arial" charset="0"/>
                          <a:cs typeface="Arial" pitchFamily="34" charset="0"/>
                        </a:rPr>
                        <a:t>صلوا من أجل رئيس كهنتنا البابا أنبا </a:t>
                      </a:r>
                      <a:r>
                        <a:rPr kumimoji="0" lang="ar-EG" sz="3400" b="0" i="0" u="none" strike="noStrike" cap="none" normalizeH="0" baseline="0" dirty="0" err="1">
                          <a:ln>
                            <a:noFill/>
                          </a:ln>
                          <a:solidFill>
                            <a:schemeClr val="tx1"/>
                          </a:solidFill>
                          <a:effectLst/>
                          <a:latin typeface="Arial" charset="0"/>
                          <a:cs typeface="Arial" pitchFamily="34" charset="0"/>
                        </a:rPr>
                        <a:t>تواضروس</a:t>
                      </a:r>
                      <a:r>
                        <a:rPr kumimoji="0" lang="ar-EG" sz="3400" b="0" i="0" u="none" strike="noStrike" cap="none" normalizeH="0" baseline="0" dirty="0">
                          <a:ln>
                            <a:noFill/>
                          </a:ln>
                          <a:solidFill>
                            <a:schemeClr val="tx1"/>
                          </a:solidFill>
                          <a:effectLst/>
                          <a:latin typeface="Arial" charset="0"/>
                          <a:cs typeface="Arial" pitchFamily="34" charset="0"/>
                        </a:rPr>
                        <a:t>  </a:t>
                      </a:r>
                      <a:r>
                        <a:rPr kumimoji="0" lang="ar-EG" sz="3400" b="0" i="0" u="none" strike="noStrike" cap="none" normalizeH="0" baseline="0" dirty="0" err="1">
                          <a:ln>
                            <a:noFill/>
                          </a:ln>
                          <a:solidFill>
                            <a:schemeClr val="tx1"/>
                          </a:solidFill>
                          <a:effectLst/>
                          <a:latin typeface="Arial" charset="0"/>
                          <a:cs typeface="Arial" pitchFamily="34" charset="0"/>
                        </a:rPr>
                        <a:t>الث</a:t>
                      </a:r>
                      <a:r>
                        <a:rPr kumimoji="0" lang="ar-SA" sz="3400" b="0" i="0" u="none" strike="noStrike" cap="none" normalizeH="0" baseline="0" dirty="0">
                          <a:ln>
                            <a:noFill/>
                          </a:ln>
                          <a:solidFill>
                            <a:schemeClr val="tx1"/>
                          </a:solidFill>
                          <a:effectLst/>
                          <a:latin typeface="Arial" charset="0"/>
                          <a:cs typeface="Arial" pitchFamily="34" charset="0"/>
                        </a:rPr>
                        <a:t>اني بابا وبطريرك ورَئيس أساقفة المدينة العظمى</a:t>
                      </a:r>
                      <a:r>
                        <a:rPr kumimoji="0" lang="fr-FR" sz="3400" b="0" i="0" u="none" strike="noStrike" cap="none" normalizeH="0" baseline="0" dirty="0">
                          <a:ln>
                            <a:noFill/>
                          </a:ln>
                          <a:solidFill>
                            <a:schemeClr val="tx1"/>
                          </a:solidFill>
                          <a:effectLst/>
                          <a:latin typeface="Arial" charset="0"/>
                          <a:cs typeface="Arial" pitchFamily="34" charset="0"/>
                        </a:rPr>
                        <a:t> </a:t>
                      </a:r>
                      <a:r>
                        <a:rPr kumimoji="0" lang="ar-SA" sz="3400" b="0" i="0" u="none" strike="noStrike" cap="none" normalizeH="0" baseline="0" dirty="0">
                          <a:ln>
                            <a:noFill/>
                          </a:ln>
                          <a:solidFill>
                            <a:schemeClr val="tx1"/>
                          </a:solidFill>
                          <a:effectLst/>
                          <a:latin typeface="Arial" charset="0"/>
                          <a:cs typeface="Arial" pitchFamily="34" charset="0"/>
                        </a:rPr>
                        <a:t>الاسكندَرية</a:t>
                      </a:r>
                      <a:r>
                        <a:rPr kumimoji="0" lang="ar-SA" sz="3400" b="0" i="0" u="none" strike="noStrike" cap="none" normalizeH="0" baseline="0" dirty="0">
                          <a:ln>
                            <a:noFill/>
                          </a:ln>
                          <a:solidFill>
                            <a:schemeClr val="tx1"/>
                          </a:solidFill>
                          <a:effectLst/>
                          <a:latin typeface="Arial" charset="0"/>
                          <a:cs typeface="Arial" charset="0"/>
                        </a:rPr>
                        <a:t>،</a:t>
                      </a:r>
                      <a:r>
                        <a:rPr kumimoji="0" lang="fr-FR" sz="3400" b="0" i="0" u="none" strike="noStrike" cap="none" normalizeH="0" baseline="0" dirty="0">
                          <a:ln>
                            <a:noFill/>
                          </a:ln>
                          <a:solidFill>
                            <a:schemeClr val="tx1"/>
                          </a:solidFill>
                          <a:effectLst/>
                          <a:latin typeface="Arial" charset="0"/>
                          <a:cs typeface="Arial" charset="0"/>
                        </a:rPr>
                        <a:t> </a:t>
                      </a:r>
                      <a:r>
                        <a:rPr lang="ar-EG" sz="3400" b="0" i="0" kern="1200" dirty="0">
                          <a:solidFill>
                            <a:schemeClr val="tx1"/>
                          </a:solidFill>
                          <a:effectLst/>
                          <a:latin typeface="+mn-lt"/>
                          <a:ea typeface="+mn-ea"/>
                          <a:cs typeface="+mn-cs"/>
                        </a:rPr>
                        <a:t>وشريكة في الخدمة الرسولية أبينا الأسقف الأنبا </a:t>
                      </a:r>
                      <a:r>
                        <a:rPr lang="ar-EG" sz="3400" dirty="0">
                          <a:solidFill>
                            <a:schemeClr val="tx1"/>
                          </a:solidFill>
                        </a:rPr>
                        <a:t>مارك</a:t>
                      </a:r>
                      <a:r>
                        <a:rPr lang="fr-FR" sz="3400" b="0" i="0" kern="1200" dirty="0">
                          <a:solidFill>
                            <a:schemeClr val="tx1"/>
                          </a:solidFill>
                          <a:effectLst/>
                          <a:latin typeface="+mn-lt"/>
                          <a:ea typeface="+mn-ea"/>
                          <a:cs typeface="+mn-cs"/>
                        </a:rPr>
                        <a:t> </a:t>
                      </a:r>
                      <a:r>
                        <a:rPr kumimoji="0" lang="ar-SA" sz="3400" b="0" i="0" u="none" strike="noStrike" cap="none" normalizeH="0" baseline="0" dirty="0">
                          <a:ln>
                            <a:noFill/>
                          </a:ln>
                          <a:solidFill>
                            <a:schemeClr val="tx1"/>
                          </a:solidFill>
                          <a:effectLst/>
                          <a:latin typeface="Arial" charset="0"/>
                          <a:cs typeface="Arial" pitchFamily="34" charset="0"/>
                        </a:rPr>
                        <a:t>وسائر أساقفتنا</a:t>
                      </a:r>
                      <a:r>
                        <a:rPr kumimoji="0" lang="fr-FR" sz="3400" b="0" i="0" u="none" strike="noStrike" cap="none" normalizeH="0" baseline="0" dirty="0">
                          <a:ln>
                            <a:noFill/>
                          </a:ln>
                          <a:solidFill>
                            <a:schemeClr val="tx1"/>
                          </a:solidFill>
                          <a:effectLst/>
                          <a:latin typeface="Arial" charset="0"/>
                          <a:cs typeface="Arial" pitchFamily="34" charset="0"/>
                        </a:rPr>
                        <a:t> </a:t>
                      </a:r>
                      <a:r>
                        <a:rPr kumimoji="0" lang="ar-SA" sz="3400" b="0" i="0" u="none" strike="noStrike" cap="none" normalizeH="0" baseline="0" dirty="0">
                          <a:ln>
                            <a:noFill/>
                          </a:ln>
                          <a:solidFill>
                            <a:schemeClr val="tx1"/>
                          </a:solidFill>
                          <a:effectLst/>
                          <a:latin typeface="Arial" charset="0"/>
                          <a:cs typeface="Arial" pitchFamily="34" charset="0"/>
                        </a:rPr>
                        <a:t>الأرثوذكسيين.</a:t>
                      </a:r>
                      <a:r>
                        <a:rPr kumimoji="0" lang="en-US" sz="3400" b="0" i="0" u="none" strike="noStrike" cap="none" normalizeH="0" baseline="0" dirty="0">
                          <a:ln>
                            <a:noFill/>
                          </a:ln>
                          <a:solidFill>
                            <a:schemeClr val="tx1"/>
                          </a:solidFill>
                          <a:effectLst/>
                          <a:latin typeface="Arial" charset="0"/>
                          <a:cs typeface="Arial" charset="0"/>
                        </a:rPr>
                        <a:t> </a:t>
                      </a:r>
                    </a:p>
                  </a:txBody>
                  <a:tcPr marL="121920" marR="121920" horzOverflow="overflow">
                    <a:lnL>
                      <a:noFill/>
                    </a:lnL>
                    <a:lnR cap="flat">
                      <a:noFill/>
                    </a:lnR>
                    <a:lnT cap="flat">
                      <a:noFill/>
                    </a:lnT>
                    <a:lnB cap="flat">
                      <a:noFill/>
                    </a:lnB>
                    <a:lnTlToBr>
                      <a:noFill/>
                    </a:lnTlToBr>
                    <a:lnBlToTr>
                      <a:noFill/>
                    </a:lnBlToTr>
                    <a:noFill/>
                  </a:tcPr>
                </a:tc>
                <a:extLst>
                  <a:ext uri="{0D108BD9-81ED-4DB2-BD59-A6C34878D82A}">
                    <a16:rowId xmlns:a16="http://schemas.microsoft.com/office/drawing/2014/main" val="10000"/>
                  </a:ext>
                </a:extLst>
              </a:tr>
            </a:tbl>
          </a:graphicData>
        </a:graphic>
      </p:graphicFrame>
    </p:spTree>
  </p:cSld>
  <p:clrMapOvr>
    <a:masterClrMapping/>
  </p:clrMapOvr>
  <p:transition/>
</p:sld>
</file>

<file path=ppt/slides/slide8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704650" name="Group 74"/>
          <p:cNvGraphicFramePr>
            <a:graphicFrameLocks noGrp="1"/>
          </p:cNvGraphicFramePr>
          <p:nvPr>
            <p:ph/>
            <p:extLst>
              <p:ext uri="{D42A27DB-BD31-4B8C-83A1-F6EECF244321}">
                <p14:modId xmlns:p14="http://schemas.microsoft.com/office/powerpoint/2010/main" val="926293556"/>
              </p:ext>
            </p:extLst>
          </p:nvPr>
        </p:nvGraphicFramePr>
        <p:xfrm>
          <a:off x="371364" y="393192"/>
          <a:ext cx="11449272" cy="6071616"/>
        </p:xfrm>
        <a:graphic>
          <a:graphicData uri="http://schemas.openxmlformats.org/drawingml/2006/table">
            <a:tbl>
              <a:tblPr/>
              <a:tblGrid>
                <a:gridCol w="4452495">
                  <a:extLst>
                    <a:ext uri="{9D8B030D-6E8A-4147-A177-3AD203B41FA5}">
                      <a16:colId xmlns:a16="http://schemas.microsoft.com/office/drawing/2014/main" val="20000"/>
                    </a:ext>
                  </a:extLst>
                </a:gridCol>
                <a:gridCol w="3976995">
                  <a:extLst>
                    <a:ext uri="{9D8B030D-6E8A-4147-A177-3AD203B41FA5}">
                      <a16:colId xmlns:a16="http://schemas.microsoft.com/office/drawing/2014/main" val="20001"/>
                    </a:ext>
                  </a:extLst>
                </a:gridCol>
                <a:gridCol w="3019782">
                  <a:extLst>
                    <a:ext uri="{9D8B030D-6E8A-4147-A177-3AD203B41FA5}">
                      <a16:colId xmlns:a16="http://schemas.microsoft.com/office/drawing/2014/main" val="20002"/>
                    </a:ext>
                  </a:extLst>
                </a:gridCol>
              </a:tblGrid>
              <a:tr h="5760640">
                <a:tc>
                  <a:txBody>
                    <a:bodyPr/>
                    <a:lstStyle/>
                    <a:p>
                      <a:pPr marL="0" marR="0" lvl="0" indent="0" algn="just" defTabSz="914400" rtl="0" eaLnBrk="1" fontAlgn="base" latinLnBrk="0" hangingPunct="1">
                        <a:lnSpc>
                          <a:spcPct val="100000"/>
                        </a:lnSpc>
                        <a:spcBef>
                          <a:spcPct val="20000"/>
                        </a:spcBef>
                        <a:spcAft>
                          <a:spcPct val="0"/>
                        </a:spcAft>
                        <a:buClrTx/>
                        <a:buSzTx/>
                        <a:buFontTx/>
                        <a:buNone/>
                        <a:tabLst/>
                      </a:pPr>
                      <a:r>
                        <a:rPr kumimoji="0" lang="en-CA" sz="2400" b="0" i="0" u="sng" strike="noStrike" cap="none" normalizeH="0" baseline="0" dirty="0" err="1">
                          <a:ln>
                            <a:noFill/>
                          </a:ln>
                          <a:solidFill>
                            <a:srgbClr val="C00000"/>
                          </a:solidFill>
                          <a:effectLst/>
                          <a:latin typeface="Coptic1" pitchFamily="2" charset="0"/>
                          <a:cs typeface="Arial" charset="0"/>
                        </a:rPr>
                        <a:t>Pilaoc</a:t>
                      </a:r>
                      <a:r>
                        <a:rPr kumimoji="0" lang="en-CA" sz="2400" b="0" i="0" u="sng" strike="noStrike" cap="none" normalizeH="0" baseline="0" dirty="0">
                          <a:ln>
                            <a:noFill/>
                          </a:ln>
                          <a:solidFill>
                            <a:srgbClr val="C00000"/>
                          </a:solidFill>
                          <a:effectLst/>
                          <a:latin typeface="Coptic1" pitchFamily="2" charset="0"/>
                          <a:cs typeface="Arial" charset="0"/>
                        </a:rPr>
                        <a:t>:</a:t>
                      </a:r>
                    </a:p>
                    <a:p>
                      <a:pPr marL="0" marR="0" lvl="0" indent="0" algn="just" defTabSz="914400" rtl="0" eaLnBrk="1" fontAlgn="base" latinLnBrk="0" hangingPunct="1">
                        <a:lnSpc>
                          <a:spcPct val="100000"/>
                        </a:lnSpc>
                        <a:spcBef>
                          <a:spcPct val="20000"/>
                        </a:spcBef>
                        <a:spcAft>
                          <a:spcPct val="0"/>
                        </a:spcAft>
                        <a:buClrTx/>
                        <a:buSzTx/>
                        <a:buFontTx/>
                        <a:buNone/>
                        <a:tabLst/>
                      </a:pPr>
                      <a:r>
                        <a:rPr kumimoji="0" lang="en-US" sz="3600" b="0" i="0" u="none" strike="noStrike" cap="none" normalizeH="0" baseline="0" dirty="0" err="1">
                          <a:ln>
                            <a:noFill/>
                          </a:ln>
                          <a:solidFill>
                            <a:schemeClr val="tx1"/>
                          </a:solidFill>
                          <a:effectLst/>
                          <a:latin typeface="Coptic1" pitchFamily="2" charset="0"/>
                          <a:cs typeface="Arial" charset="0"/>
                        </a:rPr>
                        <a:t>Kurie</a:t>
                      </a:r>
                      <a:r>
                        <a:rPr kumimoji="0" lang="en-US" sz="3600" b="0" i="0" u="none" strike="noStrike" cap="none" normalizeH="0" baseline="0" dirty="0">
                          <a:ln>
                            <a:noFill/>
                          </a:ln>
                          <a:solidFill>
                            <a:schemeClr val="tx1"/>
                          </a:solidFill>
                          <a:effectLst/>
                          <a:latin typeface="Coptic1" pitchFamily="2" charset="0"/>
                          <a:cs typeface="Arial" charset="0"/>
                        </a:rPr>
                        <a:t> </a:t>
                      </a:r>
                      <a:r>
                        <a:rPr kumimoji="0" lang="en-US" sz="3600" b="0" i="0" u="none" strike="noStrike" cap="none" normalizeH="0" baseline="0" dirty="0" err="1">
                          <a:ln>
                            <a:noFill/>
                          </a:ln>
                          <a:solidFill>
                            <a:schemeClr val="tx1"/>
                          </a:solidFill>
                          <a:effectLst/>
                          <a:latin typeface="Coptic1" pitchFamily="2" charset="0"/>
                          <a:cs typeface="Arial" charset="0"/>
                        </a:rPr>
                        <a:t>e~le</a:t>
                      </a:r>
                      <a:r>
                        <a:rPr kumimoji="0" lang="en-US" sz="3600" b="0" i="0" u="none" strike="noStrike" cap="none" normalizeH="0" baseline="0" dirty="0">
                          <a:ln>
                            <a:noFill/>
                          </a:ln>
                          <a:solidFill>
                            <a:schemeClr val="tx1"/>
                          </a:solidFill>
                          <a:effectLst/>
                          <a:latin typeface="Coptic1" pitchFamily="2" charset="0"/>
                          <a:cs typeface="Arial" charset="0"/>
                        </a:rPr>
                        <a:t>/~con.</a:t>
                      </a:r>
                      <a:endParaRPr kumimoji="0" lang="ar-EG" sz="3600" b="0" i="0" u="none" strike="noStrike" cap="none" normalizeH="0" baseline="0" dirty="0">
                        <a:ln>
                          <a:noFill/>
                        </a:ln>
                        <a:solidFill>
                          <a:schemeClr val="tx1"/>
                        </a:solidFill>
                        <a:effectLst/>
                        <a:latin typeface="Coptic1" pitchFamily="2" charset="0"/>
                        <a:cs typeface="Arial" charset="0"/>
                      </a:endParaRPr>
                    </a:p>
                    <a:p>
                      <a:pPr marL="0" marR="0" lvl="0" indent="0" algn="just" defTabSz="914400" rtl="0" eaLnBrk="1" fontAlgn="base" latinLnBrk="0" hangingPunct="1">
                        <a:lnSpc>
                          <a:spcPct val="100000"/>
                        </a:lnSpc>
                        <a:spcBef>
                          <a:spcPct val="20000"/>
                        </a:spcBef>
                        <a:spcAft>
                          <a:spcPct val="0"/>
                        </a:spcAft>
                        <a:buClrTx/>
                        <a:buSzTx/>
                        <a:buFontTx/>
                        <a:buNone/>
                        <a:tabLst/>
                      </a:pPr>
                      <a:r>
                        <a:rPr kumimoji="0" lang="fr-FR" sz="2400" b="0" i="0" u="sng" strike="noStrike" cap="none" normalizeH="0" baseline="0" dirty="0">
                          <a:ln>
                            <a:noFill/>
                          </a:ln>
                          <a:solidFill>
                            <a:srgbClr val="C00000"/>
                          </a:solidFill>
                          <a:effectLst/>
                          <a:latin typeface="Coptic1" pitchFamily="2" charset="0"/>
                          <a:cs typeface="Arial" charset="0"/>
                        </a:rPr>
                        <a:t>Piou/b:</a:t>
                      </a:r>
                      <a:endParaRPr kumimoji="0" lang="ar-EG" sz="2400" b="0" i="0" u="sng" strike="noStrike" cap="none" normalizeH="0" baseline="0" dirty="0">
                        <a:ln>
                          <a:noFill/>
                        </a:ln>
                        <a:solidFill>
                          <a:srgbClr val="C00000"/>
                        </a:solidFill>
                        <a:effectLst/>
                        <a:latin typeface="Coptic1" pitchFamily="2" charset="0"/>
                        <a:cs typeface="Arial" charset="0"/>
                      </a:endParaRPr>
                    </a:p>
                    <a:p>
                      <a:pPr marL="0" marR="0" lvl="0" indent="0" algn="just" defTabSz="914400" rtl="0" eaLnBrk="1" fontAlgn="base" latinLnBrk="0" hangingPunct="1">
                        <a:lnSpc>
                          <a:spcPct val="100000"/>
                        </a:lnSpc>
                        <a:spcBef>
                          <a:spcPct val="20000"/>
                        </a:spcBef>
                        <a:spcAft>
                          <a:spcPct val="0"/>
                        </a:spcAft>
                        <a:buClrTx/>
                        <a:buSzTx/>
                        <a:buFontTx/>
                        <a:buNone/>
                        <a:tabLst/>
                        <a:defRPr/>
                      </a:pPr>
                      <a:r>
                        <a:rPr kumimoji="0" lang="en-US" sz="3200" b="0" i="0" u="none" strike="noStrike" cap="none" normalizeH="0" baseline="0" dirty="0" err="1">
                          <a:ln>
                            <a:noFill/>
                          </a:ln>
                          <a:solidFill>
                            <a:schemeClr val="tx1"/>
                          </a:solidFill>
                          <a:effectLst/>
                          <a:latin typeface="Coptic1" pitchFamily="2" charset="0"/>
                          <a:cs typeface="Arial" charset="0"/>
                        </a:rPr>
                        <a:t>Nem</a:t>
                      </a:r>
                      <a:r>
                        <a:rPr kumimoji="0" lang="en-US" sz="3200" b="0" i="0" u="none" strike="noStrike" cap="none" normalizeH="0" baseline="0" dirty="0">
                          <a:ln>
                            <a:noFill/>
                          </a:ln>
                          <a:solidFill>
                            <a:schemeClr val="tx1"/>
                          </a:solidFill>
                          <a:effectLst/>
                          <a:latin typeface="Coptic1" pitchFamily="2" charset="0"/>
                          <a:cs typeface="Arial" charset="0"/>
                        </a:rPr>
                        <a:t> n/</a:t>
                      </a:r>
                      <a:r>
                        <a:rPr kumimoji="0" lang="en-US" sz="3200" b="0" i="0" u="none" strike="noStrike" cap="none" normalizeH="0" baseline="0" dirty="0" err="1">
                          <a:ln>
                            <a:noFill/>
                          </a:ln>
                          <a:solidFill>
                            <a:schemeClr val="tx1"/>
                          </a:solidFill>
                          <a:effectLst/>
                          <a:latin typeface="Coptic1" pitchFamily="2" charset="0"/>
                          <a:cs typeface="Arial" charset="0"/>
                        </a:rPr>
                        <a:t>etswt</a:t>
                      </a:r>
                      <a:r>
                        <a:rPr kumimoji="0" lang="en-US" sz="3200" b="0" i="0" u="none" strike="noStrike" cap="none" normalizeH="0" baseline="0" dirty="0">
                          <a:ln>
                            <a:noFill/>
                          </a:ln>
                          <a:solidFill>
                            <a:schemeClr val="tx1"/>
                          </a:solidFill>
                          <a:effectLst/>
                          <a:latin typeface="Coptic1" pitchFamily="2" charset="0"/>
                          <a:cs typeface="Arial" charset="0"/>
                        </a:rPr>
                        <a:t> </a:t>
                      </a:r>
                      <a:r>
                        <a:rPr kumimoji="0" lang="en-US" sz="3200" b="0" i="0" u="none" strike="noStrike" cap="none" normalizeH="0" baseline="0" dirty="0" err="1">
                          <a:ln>
                            <a:noFill/>
                          </a:ln>
                          <a:solidFill>
                            <a:schemeClr val="tx1"/>
                          </a:solidFill>
                          <a:effectLst/>
                          <a:latin typeface="Coptic1" pitchFamily="2" charset="0"/>
                          <a:cs typeface="Arial" charset="0"/>
                        </a:rPr>
                        <a:t>e~bol</a:t>
                      </a:r>
                      <a:r>
                        <a:rPr kumimoji="0" lang="en-US" sz="3200" b="0" i="0" u="none" strike="noStrike" cap="none" normalizeH="0" baseline="0" dirty="0">
                          <a:ln>
                            <a:noFill/>
                          </a:ln>
                          <a:solidFill>
                            <a:schemeClr val="tx1"/>
                          </a:solidFill>
                          <a:effectLst/>
                          <a:latin typeface="Coptic1" pitchFamily="2" charset="0"/>
                          <a:cs typeface="Arial" charset="0"/>
                        </a:rPr>
                        <a:t> </a:t>
                      </a:r>
                      <a:r>
                        <a:rPr kumimoji="0" lang="en-US" sz="3200" b="0" i="0" u="none" strike="noStrike" cap="none" normalizeH="0" baseline="0" dirty="0" err="1">
                          <a:ln>
                            <a:noFill/>
                          </a:ln>
                          <a:solidFill>
                            <a:schemeClr val="tx1"/>
                          </a:solidFill>
                          <a:effectLst/>
                          <a:latin typeface="Coptic1" pitchFamily="2" charset="0"/>
                          <a:cs typeface="Arial" charset="0"/>
                        </a:rPr>
                        <a:t>nemaf</a:t>
                      </a:r>
                      <a:r>
                        <a:rPr kumimoji="0" lang="en-US" sz="3200" b="0" i="0" u="none" strike="noStrike" cap="none" normalizeH="0" baseline="0" dirty="0">
                          <a:ln>
                            <a:noFill/>
                          </a:ln>
                          <a:solidFill>
                            <a:schemeClr val="tx1"/>
                          </a:solidFill>
                          <a:effectLst/>
                          <a:latin typeface="Coptic1" pitchFamily="2" charset="0"/>
                          <a:cs typeface="Arial" charset="0"/>
                        </a:rPr>
                        <a:t> </a:t>
                      </a:r>
                      <a:r>
                        <a:rPr kumimoji="0" lang="en-US" sz="3200" b="0" i="0" u="none" strike="noStrike" cap="none" normalizeH="0" baseline="0" dirty="0" err="1">
                          <a:ln>
                            <a:noFill/>
                          </a:ln>
                          <a:solidFill>
                            <a:schemeClr val="tx1"/>
                          </a:solidFill>
                          <a:effectLst/>
                          <a:latin typeface="Coptic1" pitchFamily="2" charset="0"/>
                          <a:cs typeface="Arial" charset="0"/>
                        </a:rPr>
                        <a:t>m~p~caji</a:t>
                      </a:r>
                      <a:r>
                        <a:rPr kumimoji="0" lang="en-US" sz="3200" b="0" i="0" u="none" strike="noStrike" cap="none" normalizeH="0" baseline="0" dirty="0">
                          <a:ln>
                            <a:noFill/>
                          </a:ln>
                          <a:solidFill>
                            <a:schemeClr val="tx1"/>
                          </a:solidFill>
                          <a:effectLst/>
                          <a:latin typeface="Coptic1" pitchFamily="2" charset="0"/>
                          <a:cs typeface="Arial" charset="0"/>
                        </a:rPr>
                        <a:t> </a:t>
                      </a:r>
                      <a:r>
                        <a:rPr kumimoji="0" lang="en-US" sz="3200" b="0" i="0" u="none" strike="noStrike" cap="none" normalizeH="0" baseline="0" dirty="0" err="1">
                          <a:ln>
                            <a:noFill/>
                          </a:ln>
                          <a:solidFill>
                            <a:schemeClr val="tx1"/>
                          </a:solidFill>
                          <a:effectLst/>
                          <a:latin typeface="Coptic1" pitchFamily="2" charset="0"/>
                          <a:cs typeface="Arial" charset="0"/>
                        </a:rPr>
                        <a:t>n~te</a:t>
                      </a:r>
                      <a:r>
                        <a:rPr kumimoji="0" lang="en-US" sz="3200" b="0" i="0" u="none" strike="noStrike" cap="none" normalizeH="0" baseline="0" dirty="0">
                          <a:ln>
                            <a:noFill/>
                          </a:ln>
                          <a:solidFill>
                            <a:schemeClr val="tx1"/>
                          </a:solidFill>
                          <a:effectLst/>
                          <a:latin typeface="Coptic1" pitchFamily="2" charset="0"/>
                          <a:cs typeface="Arial" charset="0"/>
                        </a:rPr>
                        <a:t> ]</a:t>
                      </a:r>
                      <a:r>
                        <a:rPr kumimoji="0" lang="en-US" sz="3200" b="0" i="0" u="none" strike="noStrike" cap="none" normalizeH="0" baseline="0" dirty="0" err="1">
                          <a:ln>
                            <a:noFill/>
                          </a:ln>
                          <a:solidFill>
                            <a:schemeClr val="tx1"/>
                          </a:solidFill>
                          <a:effectLst/>
                          <a:latin typeface="Coptic1" pitchFamily="2" charset="0"/>
                          <a:cs typeface="Arial" charset="0"/>
                        </a:rPr>
                        <a:t>meym</a:t>
                      </a:r>
                      <a:r>
                        <a:rPr kumimoji="0" lang="en-US" sz="3200" b="0" i="0" u="none" strike="noStrike" cap="none" normalizeH="0" baseline="0" dirty="0">
                          <a:ln>
                            <a:noFill/>
                          </a:ln>
                          <a:solidFill>
                            <a:schemeClr val="tx1"/>
                          </a:solidFill>
                          <a:effectLst/>
                          <a:latin typeface="Coptic1" pitchFamily="2" charset="0"/>
                          <a:cs typeface="Arial" charset="0"/>
                        </a:rPr>
                        <a:t>/</a:t>
                      </a:r>
                      <a:r>
                        <a:rPr kumimoji="0" lang="en-US" sz="3200" b="0" i="0" u="none" strike="noStrike" cap="none" normalizeH="0" baseline="0" dirty="0" err="1">
                          <a:ln>
                            <a:noFill/>
                          </a:ln>
                          <a:solidFill>
                            <a:schemeClr val="tx1"/>
                          </a:solidFill>
                          <a:effectLst/>
                          <a:latin typeface="Coptic1" pitchFamily="2" charset="0"/>
                          <a:cs typeface="Arial" charset="0"/>
                        </a:rPr>
                        <a:t>i</a:t>
                      </a:r>
                      <a:r>
                        <a:rPr kumimoji="0" lang="en-US" sz="3200" b="0" i="0" u="none" strike="noStrike" cap="none" normalizeH="0" baseline="0" dirty="0">
                          <a:ln>
                            <a:noFill/>
                          </a:ln>
                          <a:solidFill>
                            <a:schemeClr val="tx1"/>
                          </a:solidFill>
                          <a:effectLst/>
                          <a:latin typeface="Coptic1" pitchFamily="2" charset="0"/>
                          <a:cs typeface="Arial" charset="0"/>
                        </a:rPr>
                        <a:t> </a:t>
                      </a:r>
                      <a:r>
                        <a:rPr kumimoji="0" lang="en-US" sz="3200" b="0" i="0" u="none" strike="noStrike" cap="none" normalizeH="0" baseline="0" dirty="0" err="1">
                          <a:ln>
                            <a:noFill/>
                          </a:ln>
                          <a:solidFill>
                            <a:schemeClr val="tx1"/>
                          </a:solidFill>
                          <a:effectLst/>
                          <a:latin typeface="Coptic1" pitchFamily="2" charset="0"/>
                          <a:cs typeface="Arial" charset="0"/>
                        </a:rPr>
                        <a:t>qen</a:t>
                      </a:r>
                      <a:r>
                        <a:rPr kumimoji="0" lang="en-US" sz="3200" b="0" i="0" u="none" strike="noStrike" cap="none" normalizeH="0" baseline="0" dirty="0">
                          <a:ln>
                            <a:noFill/>
                          </a:ln>
                          <a:solidFill>
                            <a:schemeClr val="tx1"/>
                          </a:solidFill>
                          <a:effectLst/>
                          <a:latin typeface="Coptic1" pitchFamily="2" charset="0"/>
                          <a:cs typeface="Arial" charset="0"/>
                        </a:rPr>
                        <a:t> </a:t>
                      </a:r>
                      <a:r>
                        <a:rPr kumimoji="0" lang="en-US" sz="3200" b="0" i="0" u="none" strike="noStrike" cap="none" normalizeH="0" baseline="0" dirty="0" err="1">
                          <a:ln>
                            <a:noFill/>
                          </a:ln>
                          <a:solidFill>
                            <a:schemeClr val="tx1"/>
                          </a:solidFill>
                          <a:effectLst/>
                          <a:latin typeface="Coptic1" pitchFamily="2" charset="0"/>
                          <a:cs typeface="Arial" charset="0"/>
                        </a:rPr>
                        <a:t>oucwouten</a:t>
                      </a:r>
                      <a:r>
                        <a:rPr kumimoji="0" lang="en-US" sz="3200" b="0" i="0" u="none" strike="noStrike" cap="none" normalizeH="0" baseline="0" dirty="0">
                          <a:ln>
                            <a:noFill/>
                          </a:ln>
                          <a:solidFill>
                            <a:schemeClr val="tx1"/>
                          </a:solidFill>
                          <a:effectLst/>
                          <a:latin typeface="Coptic1" pitchFamily="2" charset="0"/>
                          <a:cs typeface="Arial" charset="0"/>
                        </a:rPr>
                        <a:t>.  </a:t>
                      </a:r>
                      <a:r>
                        <a:rPr kumimoji="0" lang="en-US" sz="3200" b="0" i="0" u="none" strike="noStrike" cap="none" normalizeH="0" baseline="0" dirty="0" err="1">
                          <a:ln>
                            <a:noFill/>
                          </a:ln>
                          <a:solidFill>
                            <a:schemeClr val="tx1"/>
                          </a:solidFill>
                          <a:effectLst/>
                          <a:latin typeface="Coptic1" pitchFamily="2" charset="0"/>
                          <a:cs typeface="Arial" charset="0"/>
                        </a:rPr>
                        <a:t>Ari,arizecye</a:t>
                      </a:r>
                      <a:r>
                        <a:rPr kumimoji="0" lang="en-US" sz="3200" b="0" i="0" u="none" strike="noStrike" cap="none" normalizeH="0" baseline="0" dirty="0">
                          <a:ln>
                            <a:noFill/>
                          </a:ln>
                          <a:solidFill>
                            <a:schemeClr val="tx1"/>
                          </a:solidFill>
                          <a:effectLst/>
                          <a:latin typeface="Coptic1" pitchFamily="2" charset="0"/>
                          <a:cs typeface="Arial" charset="0"/>
                        </a:rPr>
                        <a:t> </a:t>
                      </a:r>
                      <a:r>
                        <a:rPr kumimoji="0" lang="en-US" sz="3200" b="0" i="0" u="none" strike="noStrike" cap="none" normalizeH="0" baseline="0" dirty="0" err="1">
                          <a:ln>
                            <a:noFill/>
                          </a:ln>
                          <a:solidFill>
                            <a:schemeClr val="tx1"/>
                          </a:solidFill>
                          <a:effectLst/>
                          <a:latin typeface="Coptic1" pitchFamily="2" charset="0"/>
                          <a:cs typeface="Arial" charset="0"/>
                        </a:rPr>
                        <a:t>m~mwou</a:t>
                      </a:r>
                      <a:r>
                        <a:rPr kumimoji="0" lang="en-US" sz="3200" b="0" i="0" u="none" strike="noStrike" cap="none" normalizeH="0" baseline="0" dirty="0">
                          <a:ln>
                            <a:noFill/>
                          </a:ln>
                          <a:solidFill>
                            <a:schemeClr val="tx1"/>
                          </a:solidFill>
                          <a:effectLst/>
                          <a:latin typeface="Coptic1" pitchFamily="2" charset="0"/>
                          <a:cs typeface="Arial" charset="0"/>
                        </a:rPr>
                        <a:t> </a:t>
                      </a:r>
                      <a:r>
                        <a:rPr kumimoji="0" lang="en-US" sz="3200" b="0" i="0" u="none" strike="noStrike" cap="none" normalizeH="0" baseline="0" dirty="0" err="1">
                          <a:ln>
                            <a:noFill/>
                          </a:ln>
                          <a:solidFill>
                            <a:schemeClr val="tx1"/>
                          </a:solidFill>
                          <a:effectLst/>
                          <a:latin typeface="Coptic1" pitchFamily="2" charset="0"/>
                          <a:cs typeface="Arial" charset="0"/>
                        </a:rPr>
                        <a:t>n~tekekk~l</a:t>
                      </a:r>
                      <a:r>
                        <a:rPr kumimoji="0" lang="en-US" sz="3200" b="0" i="0" u="none" strike="noStrike" cap="none" normalizeH="0" baseline="0" dirty="0">
                          <a:ln>
                            <a:noFill/>
                          </a:ln>
                          <a:solidFill>
                            <a:schemeClr val="tx1"/>
                          </a:solidFill>
                          <a:effectLst/>
                          <a:latin typeface="Coptic1" pitchFamily="2" charset="0"/>
                          <a:cs typeface="Arial" charset="0"/>
                        </a:rPr>
                        <a:t>/</a:t>
                      </a:r>
                      <a:r>
                        <a:rPr kumimoji="0" lang="en-US" sz="3200" b="0" i="0" u="none" strike="noStrike" cap="none" normalizeH="0" baseline="0" dirty="0" err="1">
                          <a:ln>
                            <a:noFill/>
                          </a:ln>
                          <a:solidFill>
                            <a:schemeClr val="tx1"/>
                          </a:solidFill>
                          <a:effectLst/>
                          <a:latin typeface="Coptic1" pitchFamily="2" charset="0"/>
                          <a:cs typeface="Arial" charset="0"/>
                        </a:rPr>
                        <a:t>cia</a:t>
                      </a:r>
                      <a:r>
                        <a:rPr kumimoji="0" lang="en-US" sz="3200" b="0" i="0" u="none" strike="noStrike" cap="none" normalizeH="0" baseline="0" dirty="0">
                          <a:ln>
                            <a:noFill/>
                          </a:ln>
                          <a:solidFill>
                            <a:schemeClr val="tx1"/>
                          </a:solidFill>
                          <a:effectLst/>
                          <a:latin typeface="Coptic1" pitchFamily="2" charset="0"/>
                          <a:cs typeface="Arial" charset="0"/>
                        </a:rPr>
                        <a:t>~ </a:t>
                      </a:r>
                      <a:r>
                        <a:rPr kumimoji="0" lang="en-US" sz="3200" b="0" i="0" u="none" strike="noStrike" cap="none" normalizeH="0" baseline="0" dirty="0" err="1">
                          <a:ln>
                            <a:noFill/>
                          </a:ln>
                          <a:solidFill>
                            <a:schemeClr val="tx1"/>
                          </a:solidFill>
                          <a:effectLst/>
                          <a:latin typeface="Coptic1" pitchFamily="2" charset="0"/>
                          <a:cs typeface="Arial" charset="0"/>
                        </a:rPr>
                        <a:t>eyouab</a:t>
                      </a:r>
                      <a:r>
                        <a:rPr kumimoji="0" lang="en-US" sz="3200" b="0" i="0" u="none" strike="noStrike" cap="none" normalizeH="0" baseline="0" dirty="0">
                          <a:ln>
                            <a:noFill/>
                          </a:ln>
                          <a:solidFill>
                            <a:schemeClr val="tx1"/>
                          </a:solidFill>
                          <a:effectLst/>
                          <a:latin typeface="Coptic1" pitchFamily="2" charset="0"/>
                          <a:cs typeface="Arial" charset="0"/>
                        </a:rPr>
                        <a:t>: </a:t>
                      </a:r>
                      <a:r>
                        <a:rPr kumimoji="0" lang="en-US" sz="3200" b="0" i="0" u="none" strike="noStrike" cap="none" normalizeH="0" baseline="0" dirty="0" err="1">
                          <a:ln>
                            <a:noFill/>
                          </a:ln>
                          <a:solidFill>
                            <a:schemeClr val="tx1"/>
                          </a:solidFill>
                          <a:effectLst/>
                          <a:latin typeface="Coptic1" pitchFamily="2" charset="0"/>
                          <a:cs typeface="Arial" charset="0"/>
                        </a:rPr>
                        <a:t>eua~moni</a:t>
                      </a:r>
                      <a:r>
                        <a:rPr kumimoji="0" lang="en-US" sz="3200" b="0" i="0" u="none" strike="noStrike" cap="none" normalizeH="0" baseline="0" dirty="0">
                          <a:ln>
                            <a:noFill/>
                          </a:ln>
                          <a:solidFill>
                            <a:schemeClr val="tx1"/>
                          </a:solidFill>
                          <a:effectLst/>
                          <a:latin typeface="Coptic1" pitchFamily="2" charset="0"/>
                          <a:cs typeface="Arial" charset="0"/>
                        </a:rPr>
                        <a:t> </a:t>
                      </a:r>
                      <a:r>
                        <a:rPr kumimoji="0" lang="en-US" sz="3200" b="0" i="0" u="none" strike="noStrike" cap="none" normalizeH="0" baseline="0" dirty="0" err="1">
                          <a:ln>
                            <a:noFill/>
                          </a:ln>
                          <a:solidFill>
                            <a:schemeClr val="tx1"/>
                          </a:solidFill>
                          <a:effectLst/>
                          <a:latin typeface="Coptic1" pitchFamily="2" charset="0"/>
                          <a:cs typeface="Arial" charset="0"/>
                        </a:rPr>
                        <a:t>m~peko~hi</a:t>
                      </a:r>
                      <a:r>
                        <a:rPr kumimoji="0" lang="en-US" sz="3200" b="0" i="0" u="none" strike="noStrike" cap="none" normalizeH="0" baseline="0" dirty="0">
                          <a:ln>
                            <a:noFill/>
                          </a:ln>
                          <a:solidFill>
                            <a:schemeClr val="tx1"/>
                          </a:solidFill>
                          <a:effectLst/>
                          <a:latin typeface="Coptic1" pitchFamily="2" charset="0"/>
                          <a:cs typeface="Arial" charset="0"/>
                        </a:rPr>
                        <a:t> </a:t>
                      </a:r>
                      <a:r>
                        <a:rPr kumimoji="0" lang="en-US" sz="3200" b="0" i="0" u="none" strike="noStrike" cap="none" normalizeH="0" baseline="0" dirty="0" err="1">
                          <a:ln>
                            <a:noFill/>
                          </a:ln>
                          <a:solidFill>
                            <a:schemeClr val="tx1"/>
                          </a:solidFill>
                          <a:effectLst/>
                          <a:latin typeface="Coptic1" pitchFamily="2" charset="0"/>
                          <a:cs typeface="Arial" charset="0"/>
                        </a:rPr>
                        <a:t>qen</a:t>
                      </a:r>
                      <a:r>
                        <a:rPr kumimoji="0" lang="en-US" sz="3200" b="0" i="0" u="none" strike="noStrike" cap="none" normalizeH="0" baseline="0" dirty="0">
                          <a:ln>
                            <a:noFill/>
                          </a:ln>
                          <a:solidFill>
                            <a:schemeClr val="tx1"/>
                          </a:solidFill>
                          <a:effectLst/>
                          <a:latin typeface="Coptic1" pitchFamily="2" charset="0"/>
                          <a:cs typeface="Arial" charset="0"/>
                        </a:rPr>
                        <a:t> </a:t>
                      </a:r>
                      <a:r>
                        <a:rPr kumimoji="0" lang="en-US" sz="3200" b="0" i="0" u="none" strike="noStrike" cap="none" normalizeH="0" baseline="0" dirty="0" err="1">
                          <a:ln>
                            <a:noFill/>
                          </a:ln>
                          <a:solidFill>
                            <a:schemeClr val="tx1"/>
                          </a:solidFill>
                          <a:effectLst/>
                          <a:latin typeface="Coptic1" pitchFamily="2" charset="0"/>
                          <a:cs typeface="Arial" charset="0"/>
                        </a:rPr>
                        <a:t>ouhir</a:t>
                      </a:r>
                      <a:r>
                        <a:rPr kumimoji="0" lang="en-US" sz="3200" b="0" i="0" u="none" strike="noStrike" cap="none" normalizeH="0" baseline="0" dirty="0">
                          <a:ln>
                            <a:noFill/>
                          </a:ln>
                          <a:solidFill>
                            <a:schemeClr val="tx1"/>
                          </a:solidFill>
                          <a:effectLst/>
                          <a:latin typeface="Coptic1" pitchFamily="2" charset="0"/>
                          <a:cs typeface="Arial" charset="0"/>
                        </a:rPr>
                        <a:t>/n/. </a:t>
                      </a:r>
                    </a:p>
                  </a:txBody>
                  <a:tcPr marL="121920" marR="121920" marT="60960" marB="60960" horzOverflow="overflow">
                    <a:lnL>
                      <a:noFill/>
                    </a:lnL>
                    <a:lnR>
                      <a:noFill/>
                    </a:lnR>
                    <a:lnT cap="flat">
                      <a:noFill/>
                    </a:lnT>
                    <a:lnB cap="flat">
                      <a:noFill/>
                    </a:lnB>
                    <a:lnTlToBr>
                      <a:noFill/>
                    </a:lnTlToBr>
                    <a:lnBlToTr>
                      <a:noFill/>
                    </a:lnBlToTr>
                    <a:noFill/>
                  </a:tcPr>
                </a:tc>
                <a:tc>
                  <a:txBody>
                    <a:bodyPr/>
                    <a:lstStyle/>
                    <a:p>
                      <a:pPr marL="0" marR="0" lvl="0" indent="0" algn="just" defTabSz="914400" rtl="0" eaLnBrk="1" fontAlgn="base" latinLnBrk="0" hangingPunct="1">
                        <a:lnSpc>
                          <a:spcPct val="100000"/>
                        </a:lnSpc>
                        <a:spcBef>
                          <a:spcPct val="20000"/>
                        </a:spcBef>
                        <a:spcAft>
                          <a:spcPct val="0"/>
                        </a:spcAft>
                        <a:buClrTx/>
                        <a:buSzTx/>
                        <a:buFontTx/>
                        <a:buNone/>
                        <a:tabLst/>
                      </a:pPr>
                      <a:r>
                        <a:rPr kumimoji="0" lang="fr-CA" sz="2400" b="0" i="0" u="sng" strike="noStrike" cap="none" normalizeH="0" baseline="0" dirty="0">
                          <a:ln>
                            <a:noFill/>
                          </a:ln>
                          <a:solidFill>
                            <a:srgbClr val="C00000"/>
                          </a:solidFill>
                          <a:effectLst/>
                          <a:latin typeface="Arial" charset="0"/>
                          <a:cs typeface="Arial" charset="0"/>
                        </a:rPr>
                        <a:t>L</a:t>
                      </a:r>
                      <a:r>
                        <a:rPr kumimoji="0" lang="fr-CA" sz="2400" b="0" i="0" u="sng" strike="noStrike" cap="none" normalizeH="0" baseline="0" dirty="0">
                          <a:ln>
                            <a:noFill/>
                          </a:ln>
                          <a:solidFill>
                            <a:srgbClr val="C00000"/>
                          </a:solidFill>
                          <a:effectLst/>
                          <a:latin typeface="Times New Roman"/>
                          <a:cs typeface="Arial" charset="0"/>
                        </a:rPr>
                        <a:t>’</a:t>
                      </a:r>
                      <a:r>
                        <a:rPr kumimoji="0" lang="fr-CA" sz="2400" b="0" i="0" u="sng" strike="noStrike" cap="none" normalizeH="0" baseline="0" dirty="0">
                          <a:ln>
                            <a:noFill/>
                          </a:ln>
                          <a:solidFill>
                            <a:srgbClr val="C00000"/>
                          </a:solidFill>
                          <a:effectLst/>
                          <a:latin typeface="Arial" charset="0"/>
                          <a:cs typeface="Arial" charset="0"/>
                        </a:rPr>
                        <a:t>assemblée:</a:t>
                      </a:r>
                      <a:endParaRPr kumimoji="0" lang="ar-EG" sz="2400" b="0" i="0" u="sng" strike="noStrike" cap="none" normalizeH="0" baseline="0" dirty="0">
                        <a:ln>
                          <a:noFill/>
                        </a:ln>
                        <a:solidFill>
                          <a:srgbClr val="C00000"/>
                        </a:solidFill>
                        <a:effectLst/>
                        <a:latin typeface="Arial" charset="0"/>
                        <a:cs typeface="Arial" charset="0"/>
                      </a:endParaRPr>
                    </a:p>
                    <a:p>
                      <a:pPr marL="0" marR="0" lvl="0" indent="0" algn="just" defTabSz="914400" rtl="0" eaLnBrk="1" fontAlgn="base" latinLnBrk="0" hangingPunct="1">
                        <a:lnSpc>
                          <a:spcPct val="100000"/>
                        </a:lnSpc>
                        <a:spcBef>
                          <a:spcPct val="20000"/>
                        </a:spcBef>
                        <a:spcAft>
                          <a:spcPct val="0"/>
                        </a:spcAft>
                        <a:buClrTx/>
                        <a:buSzTx/>
                        <a:buFontTx/>
                        <a:buNone/>
                        <a:tabLst/>
                      </a:pPr>
                      <a:r>
                        <a:rPr kumimoji="0" lang="fr-CA" sz="2800" b="0" i="0" u="none" strike="noStrike" cap="none" normalizeH="0" baseline="0" dirty="0">
                          <a:ln>
                            <a:noFill/>
                          </a:ln>
                          <a:solidFill>
                            <a:schemeClr val="tx1"/>
                          </a:solidFill>
                          <a:effectLst/>
                          <a:latin typeface="Arial" charset="0"/>
                          <a:cs typeface="Arial" charset="0"/>
                        </a:rPr>
                        <a:t>Pitié Seigneur.</a:t>
                      </a:r>
                    </a:p>
                    <a:p>
                      <a:pPr marL="0" marR="0" lvl="0" indent="0" algn="just" defTabSz="914400" rtl="0" eaLnBrk="1" fontAlgn="base" latinLnBrk="0" hangingPunct="1">
                        <a:lnSpc>
                          <a:spcPct val="100000"/>
                        </a:lnSpc>
                        <a:spcBef>
                          <a:spcPct val="20000"/>
                        </a:spcBef>
                        <a:spcAft>
                          <a:spcPct val="0"/>
                        </a:spcAft>
                        <a:buClrTx/>
                        <a:buSzTx/>
                        <a:buFontTx/>
                        <a:buNone/>
                        <a:tabLst/>
                      </a:pPr>
                      <a:r>
                        <a:rPr kumimoji="0" lang="fr-CA" sz="2400" b="0" i="0" u="sng" strike="noStrike" cap="none" normalizeH="0" baseline="0" dirty="0">
                          <a:ln>
                            <a:noFill/>
                          </a:ln>
                          <a:solidFill>
                            <a:srgbClr val="C00000"/>
                          </a:solidFill>
                          <a:effectLst/>
                          <a:latin typeface="Arial" charset="0"/>
                          <a:cs typeface="Times New Roman" pitchFamily="18" charset="0"/>
                        </a:rPr>
                        <a:t>Prêtre:</a:t>
                      </a:r>
                    </a:p>
                    <a:p>
                      <a:pPr marL="0" marR="0" lvl="0" indent="0" algn="just" defTabSz="914400" rtl="0" eaLnBrk="1" fontAlgn="base" latinLnBrk="0" hangingPunct="1">
                        <a:lnSpc>
                          <a:spcPct val="100000"/>
                        </a:lnSpc>
                        <a:spcBef>
                          <a:spcPct val="20000"/>
                        </a:spcBef>
                        <a:spcAft>
                          <a:spcPct val="0"/>
                        </a:spcAft>
                        <a:buClrTx/>
                        <a:buSzTx/>
                        <a:buFontTx/>
                        <a:buNone/>
                        <a:tabLst/>
                      </a:pPr>
                      <a:r>
                        <a:rPr kumimoji="0" lang="fr-CA" sz="2800" b="0" i="0" u="none" strike="noStrike" cap="none" normalizeH="0" baseline="0" dirty="0">
                          <a:ln>
                            <a:noFill/>
                          </a:ln>
                          <a:solidFill>
                            <a:schemeClr val="tx1"/>
                          </a:solidFill>
                          <a:effectLst/>
                          <a:latin typeface="Arial" charset="0"/>
                          <a:cs typeface="Arial" charset="0"/>
                        </a:rPr>
                        <a:t>Et aussi de tous ceux qui, avec eux prêchent la parole de vérité avec droiture.</a:t>
                      </a:r>
                    </a:p>
                    <a:p>
                      <a:pPr marL="0" marR="0" lvl="0" indent="0" algn="just" defTabSz="914400" rtl="0" eaLnBrk="1" fontAlgn="base" latinLnBrk="0" hangingPunct="1">
                        <a:lnSpc>
                          <a:spcPct val="100000"/>
                        </a:lnSpc>
                        <a:spcBef>
                          <a:spcPct val="20000"/>
                        </a:spcBef>
                        <a:spcAft>
                          <a:spcPct val="0"/>
                        </a:spcAft>
                        <a:buClrTx/>
                        <a:buSzTx/>
                        <a:buFontTx/>
                        <a:buNone/>
                        <a:tabLst/>
                        <a:defRPr/>
                      </a:pPr>
                      <a:r>
                        <a:rPr lang="fr-FR" sz="2800" dirty="0">
                          <a:solidFill>
                            <a:schemeClr val="tx1"/>
                          </a:solidFill>
                          <a:latin typeface="Arial" panose="020B0604020202020204" pitchFamily="34" charset="0"/>
                          <a:cs typeface="Arial" panose="020B0604020202020204" pitchFamily="34" charset="0"/>
                        </a:rPr>
                        <a:t>Conserve-les à Ta sainte Eglise et donne-leur de conduire Ton troupeau en paix.</a:t>
                      </a:r>
                      <a:endParaRPr kumimoji="0" lang="fr-CA" sz="2800" b="0" i="0" u="none" strike="noStrike" cap="none" normalizeH="0" baseline="0" dirty="0">
                        <a:ln>
                          <a:noFill/>
                        </a:ln>
                        <a:solidFill>
                          <a:schemeClr val="tx1"/>
                        </a:solidFill>
                        <a:effectLst/>
                        <a:latin typeface="Arial" panose="020B0604020202020204" pitchFamily="34" charset="0"/>
                        <a:cs typeface="Arial" panose="020B0604020202020204" pitchFamily="34" charset="0"/>
                      </a:endParaRPr>
                    </a:p>
                  </a:txBody>
                  <a:tcPr marL="121920" marR="121920" marT="60960" marB="60960" horzOverflow="overflow">
                    <a:lnL>
                      <a:noFill/>
                    </a:lnL>
                    <a:lnR>
                      <a:noFill/>
                    </a:lnR>
                    <a:lnT cap="flat">
                      <a:noFill/>
                    </a:lnT>
                    <a:lnB cap="flat">
                      <a:noFill/>
                    </a:lnB>
                    <a:lnTlToBr>
                      <a:noFill/>
                    </a:lnTlToBr>
                    <a:lnBlToTr>
                      <a:noFill/>
                    </a:lnBlToTr>
                    <a:noFill/>
                  </a:tcPr>
                </a:tc>
                <a:tc>
                  <a:txBody>
                    <a:bodyPr/>
                    <a:lstStyle/>
                    <a:p>
                      <a:pPr marL="0" marR="0" lvl="0" indent="0" algn="just" defTabSz="914400" rtl="1" eaLnBrk="1" fontAlgn="base" latinLnBrk="0" hangingPunct="1">
                        <a:lnSpc>
                          <a:spcPct val="100000"/>
                        </a:lnSpc>
                        <a:spcBef>
                          <a:spcPct val="20000"/>
                        </a:spcBef>
                        <a:spcAft>
                          <a:spcPct val="0"/>
                        </a:spcAft>
                        <a:buClrTx/>
                        <a:buSzTx/>
                        <a:buFontTx/>
                        <a:buNone/>
                        <a:tabLst/>
                      </a:pPr>
                      <a:r>
                        <a:rPr kumimoji="0" lang="ar-SA" sz="2400" b="0" i="0" u="sng" strike="noStrike" cap="none" normalizeH="0" baseline="0" dirty="0">
                          <a:ln>
                            <a:noFill/>
                          </a:ln>
                          <a:solidFill>
                            <a:srgbClr val="C00000"/>
                          </a:solidFill>
                          <a:effectLst/>
                          <a:latin typeface="Arial" charset="0"/>
                          <a:cs typeface="Arial" charset="0"/>
                        </a:rPr>
                        <a:t>الشعب:</a:t>
                      </a:r>
                    </a:p>
                    <a:p>
                      <a:pPr marL="0" marR="0" lvl="0" indent="0" algn="just" defTabSz="914400" rtl="1" eaLnBrk="1" fontAlgn="base" latinLnBrk="0" hangingPunct="1">
                        <a:lnSpc>
                          <a:spcPct val="100000"/>
                        </a:lnSpc>
                        <a:spcBef>
                          <a:spcPct val="20000"/>
                        </a:spcBef>
                        <a:spcAft>
                          <a:spcPct val="0"/>
                        </a:spcAft>
                        <a:buClrTx/>
                        <a:buSzTx/>
                        <a:buFontTx/>
                        <a:buNone/>
                        <a:tabLst/>
                      </a:pPr>
                      <a:r>
                        <a:rPr kumimoji="0" lang="ar-SA" sz="2800" b="0" i="0" u="none" strike="noStrike" cap="none" normalizeH="0" baseline="0" dirty="0">
                          <a:ln>
                            <a:noFill/>
                          </a:ln>
                          <a:solidFill>
                            <a:schemeClr val="tx1"/>
                          </a:solidFill>
                          <a:effectLst/>
                          <a:latin typeface="Arial" charset="0"/>
                          <a:cs typeface="Arial" charset="0"/>
                        </a:rPr>
                        <a:t>يا ربُ ارحم.</a:t>
                      </a:r>
                    </a:p>
                    <a:p>
                      <a:pPr marL="0" marR="0" lvl="0" indent="0" algn="just" defTabSz="914400" rtl="1" eaLnBrk="1" fontAlgn="base" latinLnBrk="0" hangingPunct="1">
                        <a:lnSpc>
                          <a:spcPct val="100000"/>
                        </a:lnSpc>
                        <a:spcBef>
                          <a:spcPct val="20000"/>
                        </a:spcBef>
                        <a:spcAft>
                          <a:spcPct val="0"/>
                        </a:spcAft>
                        <a:buClrTx/>
                        <a:buSzTx/>
                        <a:buFontTx/>
                        <a:buNone/>
                        <a:tabLst/>
                      </a:pPr>
                      <a:r>
                        <a:rPr kumimoji="0" lang="ar-SA" sz="2400" b="0" i="0" u="sng" strike="noStrike" cap="none" normalizeH="0" baseline="0" dirty="0">
                          <a:ln>
                            <a:noFill/>
                          </a:ln>
                          <a:solidFill>
                            <a:srgbClr val="C00000"/>
                          </a:solidFill>
                          <a:effectLst/>
                          <a:latin typeface="Arial" charset="0"/>
                          <a:cs typeface="Arial" charset="0"/>
                        </a:rPr>
                        <a:t>الكاهن:</a:t>
                      </a:r>
                    </a:p>
                    <a:p>
                      <a:pPr marL="0" marR="0" lvl="0" indent="0" algn="just" defTabSz="914400" rtl="1" eaLnBrk="1" fontAlgn="base" latinLnBrk="0" hangingPunct="1">
                        <a:lnSpc>
                          <a:spcPct val="100000"/>
                        </a:lnSpc>
                        <a:spcBef>
                          <a:spcPct val="20000"/>
                        </a:spcBef>
                        <a:spcAft>
                          <a:spcPct val="0"/>
                        </a:spcAft>
                        <a:buClrTx/>
                        <a:buSzTx/>
                        <a:buFontTx/>
                        <a:buNone/>
                        <a:tabLst/>
                      </a:pPr>
                      <a:r>
                        <a:rPr kumimoji="0" lang="ar-SA" sz="3600" b="0" i="0" u="none" strike="noStrike" cap="none" normalizeH="0" baseline="0" dirty="0">
                          <a:ln>
                            <a:noFill/>
                          </a:ln>
                          <a:solidFill>
                            <a:schemeClr val="tx1"/>
                          </a:solidFill>
                          <a:effectLst/>
                          <a:latin typeface="Arial" charset="0"/>
                          <a:cs typeface="Arial" charset="0"/>
                        </a:rPr>
                        <a:t>والذين يُفصّلون مَعَهُ كلمة الحق باستقامة أنعِم بهم على كنيستِكَ المقدسة ليرعوا قطيعك بسلام.</a:t>
                      </a:r>
                      <a:endParaRPr kumimoji="0" lang="fr-FR" sz="3600" b="0" i="0" u="none" strike="noStrike" cap="none" normalizeH="0" baseline="0" dirty="0">
                        <a:ln>
                          <a:noFill/>
                        </a:ln>
                        <a:solidFill>
                          <a:schemeClr val="tx1"/>
                        </a:solidFill>
                        <a:effectLst/>
                        <a:latin typeface="Arial" charset="0"/>
                        <a:cs typeface="Arial" charset="0"/>
                      </a:endParaRPr>
                    </a:p>
                  </a:txBody>
                  <a:tcPr marL="121920" marR="121920" marT="60960" marB="60960" horzOverflow="overflow">
                    <a:lnL>
                      <a:noFill/>
                    </a:lnL>
                    <a:lnR cap="flat">
                      <a:noFill/>
                    </a:lnR>
                    <a:lnT cap="flat">
                      <a:noFill/>
                    </a:lnT>
                    <a:lnB cap="flat">
                      <a:noFill/>
                    </a:lnB>
                    <a:lnTlToBr>
                      <a:noFill/>
                    </a:lnTlToBr>
                    <a:lnBlToTr>
                      <a:noFill/>
                    </a:lnBlToTr>
                    <a:noFill/>
                  </a:tcPr>
                </a:tc>
                <a:extLst>
                  <a:ext uri="{0D108BD9-81ED-4DB2-BD59-A6C34878D82A}">
                    <a16:rowId xmlns:a16="http://schemas.microsoft.com/office/drawing/2014/main" val="10000"/>
                  </a:ext>
                </a:extLst>
              </a:tr>
            </a:tbl>
          </a:graphicData>
        </a:graphic>
      </p:graphicFrame>
      <p:sp>
        <p:nvSpPr>
          <p:cNvPr id="13" name="Footer Placeholder 2"/>
          <p:cNvSpPr>
            <a:spLocks noGrp="1"/>
          </p:cNvSpPr>
          <p:nvPr>
            <p:ph type="ftr" sz="quarter" idx="10"/>
          </p:nvPr>
        </p:nvSpPr>
        <p:spPr bwMode="auto">
          <a:xfrm>
            <a:off x="0" y="6553200"/>
            <a:ext cx="12192000" cy="304800"/>
          </a:xfrm>
          <a:prstGeom prst="rect">
            <a:avLst/>
          </a:prstGeom>
          <a:noFill/>
          <a:ln w="9525">
            <a:noFill/>
            <a:miter lim="800000"/>
            <a:headEnd/>
            <a:tailEnd/>
          </a:ln>
          <a:effectLst/>
        </p:spPr>
        <p:txBody>
          <a:bodyPr vert="horz" wrap="square" lIns="121920" tIns="60960" rIns="121920" bIns="60960" numCol="1" rtlCol="0" anchor="t" anchorCtr="0" compatLnSpc="1">
            <a:prstTxWarp prst="textNoShape">
              <a:avLst/>
            </a:prstTxWarp>
          </a:bodyPr>
          <a:lstStyle>
            <a:defPPr>
              <a:defRPr lang="en-US"/>
            </a:defPPr>
            <a:lvl1pPr algn="l" rtl="0" fontAlgn="base">
              <a:spcBef>
                <a:spcPct val="0"/>
              </a:spcBef>
              <a:spcAft>
                <a:spcPct val="0"/>
              </a:spcAft>
              <a:defRPr sz="1067" b="1" kern="1200">
                <a:solidFill>
                  <a:srgbClr val="FF3300"/>
                </a:solidFill>
                <a:latin typeface="+mj-lt"/>
                <a:ea typeface="+mn-ea"/>
                <a:cs typeface="Arial" charset="0"/>
              </a:defRPr>
            </a:lvl1pPr>
            <a:lvl2pPr marL="609585" algn="l" rtl="0" fontAlgn="base">
              <a:spcBef>
                <a:spcPct val="20000"/>
              </a:spcBef>
              <a:spcAft>
                <a:spcPct val="0"/>
              </a:spcAft>
              <a:defRPr sz="4800" kern="1200">
                <a:solidFill>
                  <a:schemeClr val="tx1"/>
                </a:solidFill>
                <a:latin typeface="Coptic" pitchFamily="2" charset="0"/>
                <a:ea typeface="+mn-ea"/>
                <a:cs typeface="Arial" charset="0"/>
              </a:defRPr>
            </a:lvl2pPr>
            <a:lvl3pPr marL="1219170" algn="l" rtl="0" fontAlgn="base">
              <a:spcBef>
                <a:spcPct val="20000"/>
              </a:spcBef>
              <a:spcAft>
                <a:spcPct val="0"/>
              </a:spcAft>
              <a:defRPr sz="4800" kern="1200">
                <a:solidFill>
                  <a:schemeClr val="tx1"/>
                </a:solidFill>
                <a:latin typeface="Coptic" pitchFamily="2" charset="0"/>
                <a:ea typeface="+mn-ea"/>
                <a:cs typeface="Arial" charset="0"/>
              </a:defRPr>
            </a:lvl3pPr>
            <a:lvl4pPr marL="1828754" algn="l" rtl="0" fontAlgn="base">
              <a:spcBef>
                <a:spcPct val="20000"/>
              </a:spcBef>
              <a:spcAft>
                <a:spcPct val="0"/>
              </a:spcAft>
              <a:defRPr sz="4800" kern="1200">
                <a:solidFill>
                  <a:schemeClr val="tx1"/>
                </a:solidFill>
                <a:latin typeface="Coptic" pitchFamily="2" charset="0"/>
                <a:ea typeface="+mn-ea"/>
                <a:cs typeface="Arial" charset="0"/>
              </a:defRPr>
            </a:lvl4pPr>
            <a:lvl5pPr marL="2438339" algn="l" rtl="0" fontAlgn="base">
              <a:spcBef>
                <a:spcPct val="20000"/>
              </a:spcBef>
              <a:spcAft>
                <a:spcPct val="0"/>
              </a:spcAft>
              <a:defRPr sz="4800" kern="1200">
                <a:solidFill>
                  <a:schemeClr val="tx1"/>
                </a:solidFill>
                <a:latin typeface="Coptic" pitchFamily="2" charset="0"/>
                <a:ea typeface="+mn-ea"/>
                <a:cs typeface="Arial" charset="0"/>
              </a:defRPr>
            </a:lvl5pPr>
            <a:lvl6pPr marL="3047924" algn="l" defTabSz="1219170" rtl="0" eaLnBrk="1" latinLnBrk="0" hangingPunct="1">
              <a:defRPr sz="4800" kern="1200">
                <a:solidFill>
                  <a:schemeClr val="tx1"/>
                </a:solidFill>
                <a:latin typeface="Coptic" pitchFamily="2" charset="0"/>
                <a:ea typeface="+mn-ea"/>
                <a:cs typeface="Arial" charset="0"/>
              </a:defRPr>
            </a:lvl6pPr>
            <a:lvl7pPr marL="3657509" algn="l" defTabSz="1219170" rtl="0" eaLnBrk="1" latinLnBrk="0" hangingPunct="1">
              <a:defRPr sz="4800" kern="1200">
                <a:solidFill>
                  <a:schemeClr val="tx1"/>
                </a:solidFill>
                <a:latin typeface="Coptic" pitchFamily="2" charset="0"/>
                <a:ea typeface="+mn-ea"/>
                <a:cs typeface="Arial" charset="0"/>
              </a:defRPr>
            </a:lvl7pPr>
            <a:lvl8pPr marL="4267093" algn="l" defTabSz="1219170" rtl="0" eaLnBrk="1" latinLnBrk="0" hangingPunct="1">
              <a:defRPr sz="4800" kern="1200">
                <a:solidFill>
                  <a:schemeClr val="tx1"/>
                </a:solidFill>
                <a:latin typeface="Coptic" pitchFamily="2" charset="0"/>
                <a:ea typeface="+mn-ea"/>
                <a:cs typeface="Arial" charset="0"/>
              </a:defRPr>
            </a:lvl8pPr>
            <a:lvl9pPr marL="4876678" algn="l" defTabSz="1219170" rtl="0" eaLnBrk="1" latinLnBrk="0" hangingPunct="1">
              <a:defRPr sz="4800" kern="1200">
                <a:solidFill>
                  <a:schemeClr val="tx1"/>
                </a:solidFill>
                <a:latin typeface="Coptic" pitchFamily="2" charset="0"/>
                <a:ea typeface="+mn-ea"/>
                <a:cs typeface="Arial" charset="0"/>
              </a:defRPr>
            </a:lvl9pPr>
          </a:lstStyle>
          <a:p>
            <a:r>
              <a:rPr lang="en-US" sz="1867"/>
              <a:t>			</a:t>
            </a:r>
            <a:endParaRPr lang="en-US" sz="1867" b="0" dirty="0">
              <a:solidFill>
                <a:schemeClr val="tx1"/>
              </a:solidFill>
            </a:endParaRPr>
          </a:p>
        </p:txBody>
      </p:sp>
    </p:spTree>
  </p:cSld>
  <p:clrMapOvr>
    <a:masterClrMapping/>
  </p:clrMapOvr>
  <p:transition/>
</p:sld>
</file>

<file path=ppt/slides/slide8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704650" name="Group 74"/>
          <p:cNvGraphicFramePr>
            <a:graphicFrameLocks noGrp="1"/>
          </p:cNvGraphicFramePr>
          <p:nvPr>
            <p:ph/>
            <p:extLst>
              <p:ext uri="{D42A27DB-BD31-4B8C-83A1-F6EECF244321}">
                <p14:modId xmlns:p14="http://schemas.microsoft.com/office/powerpoint/2010/main" val="891536965"/>
              </p:ext>
            </p:extLst>
          </p:nvPr>
        </p:nvGraphicFramePr>
        <p:xfrm>
          <a:off x="335361" y="980728"/>
          <a:ext cx="11449273" cy="4728525"/>
        </p:xfrm>
        <a:graphic>
          <a:graphicData uri="http://schemas.openxmlformats.org/drawingml/2006/table">
            <a:tbl>
              <a:tblPr/>
              <a:tblGrid>
                <a:gridCol w="4319868">
                  <a:extLst>
                    <a:ext uri="{9D8B030D-6E8A-4147-A177-3AD203B41FA5}">
                      <a16:colId xmlns:a16="http://schemas.microsoft.com/office/drawing/2014/main" val="20000"/>
                    </a:ext>
                  </a:extLst>
                </a:gridCol>
                <a:gridCol w="3986945">
                  <a:extLst>
                    <a:ext uri="{9D8B030D-6E8A-4147-A177-3AD203B41FA5}">
                      <a16:colId xmlns:a16="http://schemas.microsoft.com/office/drawing/2014/main" val="20001"/>
                    </a:ext>
                  </a:extLst>
                </a:gridCol>
                <a:gridCol w="3142460">
                  <a:extLst>
                    <a:ext uri="{9D8B030D-6E8A-4147-A177-3AD203B41FA5}">
                      <a16:colId xmlns:a16="http://schemas.microsoft.com/office/drawing/2014/main" val="20002"/>
                    </a:ext>
                  </a:extLst>
                </a:gridCol>
              </a:tblGrid>
              <a:tr h="4728525">
                <a:tc>
                  <a:txBody>
                    <a:bodyPr/>
                    <a:lstStyle/>
                    <a:p>
                      <a:pPr marL="0" marR="0" lvl="0" indent="0" algn="just" defTabSz="914400" rtl="0" eaLnBrk="1" fontAlgn="base" latinLnBrk="0" hangingPunct="1">
                        <a:lnSpc>
                          <a:spcPct val="100000"/>
                        </a:lnSpc>
                        <a:spcBef>
                          <a:spcPct val="20000"/>
                        </a:spcBef>
                        <a:spcAft>
                          <a:spcPct val="0"/>
                        </a:spcAft>
                        <a:buClrTx/>
                        <a:buSzTx/>
                        <a:buFontTx/>
                        <a:buNone/>
                        <a:tabLst/>
                        <a:defRPr/>
                      </a:pPr>
                      <a:r>
                        <a:rPr kumimoji="0" lang="en-US" sz="4300" b="0" i="0" u="none" strike="noStrike" cap="none" normalizeH="0" baseline="0" dirty="0" err="1">
                          <a:ln>
                            <a:noFill/>
                          </a:ln>
                          <a:solidFill>
                            <a:schemeClr val="tx1"/>
                          </a:solidFill>
                          <a:effectLst/>
                          <a:latin typeface="Coptic1" pitchFamily="2" charset="0"/>
                          <a:cs typeface="Arial" charset="0"/>
                        </a:rPr>
                        <a:t>Ari~vmeui</a:t>
                      </a:r>
                      <a:r>
                        <a:rPr kumimoji="0" lang="en-US" sz="4300" b="0" i="0" u="none" strike="noStrike" cap="none" normalizeH="0" baseline="0" dirty="0">
                          <a:ln>
                            <a:noFill/>
                          </a:ln>
                          <a:solidFill>
                            <a:schemeClr val="tx1"/>
                          </a:solidFill>
                          <a:effectLst/>
                          <a:latin typeface="Coptic1" pitchFamily="2" charset="0"/>
                          <a:cs typeface="Arial" charset="0"/>
                        </a:rPr>
                        <a:t>~ P[</a:t>
                      </a:r>
                      <a:r>
                        <a:rPr kumimoji="0" lang="en-US" sz="4300" b="0" i="0" u="none" strike="noStrike" cap="none" normalizeH="0" baseline="0" dirty="0" err="1">
                          <a:ln>
                            <a:noFill/>
                          </a:ln>
                          <a:solidFill>
                            <a:schemeClr val="tx1"/>
                          </a:solidFill>
                          <a:effectLst/>
                          <a:latin typeface="Coptic1" pitchFamily="2" charset="0"/>
                          <a:cs typeface="Arial" charset="0"/>
                        </a:rPr>
                        <a:t>oic</a:t>
                      </a:r>
                      <a:r>
                        <a:rPr kumimoji="0" lang="en-US" sz="4300" b="0" i="0" u="none" strike="noStrike" cap="none" normalizeH="0" baseline="0" dirty="0">
                          <a:ln>
                            <a:noFill/>
                          </a:ln>
                          <a:solidFill>
                            <a:schemeClr val="tx1"/>
                          </a:solidFill>
                          <a:effectLst/>
                          <a:latin typeface="Coptic1" pitchFamily="2" charset="0"/>
                          <a:cs typeface="Arial" charset="0"/>
                        </a:rPr>
                        <a:t> </a:t>
                      </a:r>
                      <a:r>
                        <a:rPr kumimoji="0" lang="en-US" sz="4300" b="0" i="0" u="none" strike="noStrike" cap="none" normalizeH="0" baseline="0" dirty="0" err="1">
                          <a:ln>
                            <a:noFill/>
                          </a:ln>
                          <a:solidFill>
                            <a:schemeClr val="tx1"/>
                          </a:solidFill>
                          <a:effectLst/>
                          <a:latin typeface="Coptic1" pitchFamily="2" charset="0"/>
                          <a:cs typeface="Arial" charset="0"/>
                        </a:rPr>
                        <a:t>n~nih</a:t>
                      </a:r>
                      <a:r>
                        <a:rPr kumimoji="0" lang="en-US" sz="4300" b="0" i="0" u="none" strike="noStrike" cap="none" normalizeH="0" baseline="0" dirty="0">
                          <a:ln>
                            <a:noFill/>
                          </a:ln>
                          <a:solidFill>
                            <a:schemeClr val="tx1"/>
                          </a:solidFill>
                          <a:effectLst/>
                          <a:latin typeface="Coptic1" pitchFamily="2" charset="0"/>
                          <a:cs typeface="Arial" charset="0"/>
                        </a:rPr>
                        <a:t>/</a:t>
                      </a:r>
                      <a:r>
                        <a:rPr kumimoji="0" lang="en-US" sz="4300" b="0" i="0" u="none" strike="noStrike" cap="none" normalizeH="0" baseline="0" dirty="0" err="1">
                          <a:ln>
                            <a:noFill/>
                          </a:ln>
                          <a:solidFill>
                            <a:schemeClr val="tx1"/>
                          </a:solidFill>
                          <a:effectLst/>
                          <a:latin typeface="Coptic1" pitchFamily="2" charset="0"/>
                          <a:cs typeface="Arial" charset="0"/>
                        </a:rPr>
                        <a:t>goumenoc</a:t>
                      </a:r>
                      <a:r>
                        <a:rPr kumimoji="0" lang="en-US" sz="4300" b="0" i="0" u="none" strike="noStrike" cap="none" normalizeH="0" baseline="0" dirty="0">
                          <a:ln>
                            <a:noFill/>
                          </a:ln>
                          <a:solidFill>
                            <a:schemeClr val="tx1"/>
                          </a:solidFill>
                          <a:effectLst/>
                          <a:latin typeface="Coptic1" pitchFamily="2" charset="0"/>
                          <a:cs typeface="Arial" charset="0"/>
                        </a:rPr>
                        <a:t>: </a:t>
                      </a:r>
                      <a:r>
                        <a:rPr kumimoji="0" lang="en-US" sz="4300" b="0" i="0" u="none" strike="noStrike" cap="none" normalizeH="0" baseline="0" dirty="0" err="1">
                          <a:ln>
                            <a:noFill/>
                          </a:ln>
                          <a:solidFill>
                            <a:schemeClr val="tx1"/>
                          </a:solidFill>
                          <a:effectLst/>
                          <a:latin typeface="Coptic1" pitchFamily="2" charset="0"/>
                          <a:cs typeface="Arial" charset="0"/>
                        </a:rPr>
                        <a:t>nem</a:t>
                      </a:r>
                      <a:r>
                        <a:rPr kumimoji="0" lang="en-US" sz="4300" b="0" i="0" u="none" strike="noStrike" cap="none" normalizeH="0" baseline="0" dirty="0">
                          <a:ln>
                            <a:noFill/>
                          </a:ln>
                          <a:solidFill>
                            <a:schemeClr val="tx1"/>
                          </a:solidFill>
                          <a:effectLst/>
                          <a:latin typeface="Coptic1" pitchFamily="2" charset="0"/>
                          <a:cs typeface="Arial" charset="0"/>
                        </a:rPr>
                        <a:t> </a:t>
                      </a:r>
                      <a:r>
                        <a:rPr kumimoji="0" lang="en-US" sz="4300" b="0" i="0" u="none" strike="noStrike" cap="none" normalizeH="0" baseline="0" dirty="0" err="1">
                          <a:ln>
                            <a:noFill/>
                          </a:ln>
                          <a:solidFill>
                            <a:schemeClr val="tx1"/>
                          </a:solidFill>
                          <a:effectLst/>
                          <a:latin typeface="Coptic1" pitchFamily="2" charset="0"/>
                          <a:cs typeface="Arial" charset="0"/>
                        </a:rPr>
                        <a:t>nip~recbuteroc</a:t>
                      </a:r>
                      <a:r>
                        <a:rPr kumimoji="0" lang="en-US" sz="4300" b="0" i="0" u="none" strike="noStrike" cap="none" normalizeH="0" baseline="0" dirty="0">
                          <a:ln>
                            <a:noFill/>
                          </a:ln>
                          <a:solidFill>
                            <a:schemeClr val="tx1"/>
                          </a:solidFill>
                          <a:effectLst/>
                          <a:latin typeface="Coptic1" pitchFamily="2" charset="0"/>
                          <a:cs typeface="Arial" charset="0"/>
                        </a:rPr>
                        <a:t> </a:t>
                      </a:r>
                      <a:r>
                        <a:rPr kumimoji="0" lang="en-US" sz="4300" b="0" i="0" u="none" strike="noStrike" cap="none" normalizeH="0" baseline="0" dirty="0" err="1">
                          <a:ln>
                            <a:noFill/>
                          </a:ln>
                          <a:solidFill>
                            <a:schemeClr val="tx1"/>
                          </a:solidFill>
                          <a:effectLst/>
                          <a:latin typeface="Coptic1" pitchFamily="2" charset="0"/>
                          <a:cs typeface="Arial" charset="0"/>
                        </a:rPr>
                        <a:t>n~oryodoxoc</a:t>
                      </a:r>
                      <a:r>
                        <a:rPr kumimoji="0" lang="en-US" sz="4300" b="0" i="0" u="none" strike="noStrike" cap="none" normalizeH="0" baseline="0" dirty="0">
                          <a:ln>
                            <a:noFill/>
                          </a:ln>
                          <a:solidFill>
                            <a:schemeClr val="tx1"/>
                          </a:solidFill>
                          <a:effectLst/>
                          <a:latin typeface="Coptic1" pitchFamily="2" charset="0"/>
                          <a:cs typeface="Arial" charset="0"/>
                        </a:rPr>
                        <a:t>: </a:t>
                      </a:r>
                      <a:r>
                        <a:rPr kumimoji="0" lang="en-US" sz="4300" b="0" i="0" u="none" strike="noStrike" cap="none" normalizeH="0" baseline="0" dirty="0" err="1">
                          <a:ln>
                            <a:noFill/>
                          </a:ln>
                          <a:solidFill>
                            <a:schemeClr val="tx1"/>
                          </a:solidFill>
                          <a:effectLst/>
                          <a:latin typeface="Coptic1" pitchFamily="2" charset="0"/>
                          <a:cs typeface="Arial" charset="0"/>
                        </a:rPr>
                        <a:t>nem</a:t>
                      </a:r>
                      <a:r>
                        <a:rPr kumimoji="0" lang="en-US" sz="4300" b="0" i="0" u="none" strike="noStrike" cap="none" normalizeH="0" baseline="0" dirty="0">
                          <a:ln>
                            <a:noFill/>
                          </a:ln>
                          <a:solidFill>
                            <a:schemeClr val="tx1"/>
                          </a:solidFill>
                          <a:effectLst/>
                          <a:latin typeface="Coptic1" pitchFamily="2" charset="0"/>
                          <a:cs typeface="Arial" charset="0"/>
                        </a:rPr>
                        <a:t> </a:t>
                      </a:r>
                      <a:r>
                        <a:rPr kumimoji="0" lang="en-US" sz="4300" b="0" i="0" u="none" strike="noStrike" cap="none" normalizeH="0" baseline="0" dirty="0" err="1">
                          <a:ln>
                            <a:noFill/>
                          </a:ln>
                          <a:solidFill>
                            <a:schemeClr val="tx1"/>
                          </a:solidFill>
                          <a:effectLst/>
                          <a:latin typeface="Coptic1" pitchFamily="2" charset="0"/>
                          <a:cs typeface="Arial" charset="0"/>
                        </a:rPr>
                        <a:t>nidia~kwn</a:t>
                      </a:r>
                      <a:r>
                        <a:rPr kumimoji="0" lang="en-US" sz="4300" b="0" i="0" u="none" strike="noStrike" cap="none" normalizeH="0" baseline="0" dirty="0">
                          <a:ln>
                            <a:noFill/>
                          </a:ln>
                          <a:solidFill>
                            <a:schemeClr val="tx1"/>
                          </a:solidFill>
                          <a:effectLst/>
                          <a:latin typeface="Coptic1" pitchFamily="2" charset="0"/>
                          <a:cs typeface="Arial" charset="0"/>
                        </a:rPr>
                        <a:t>.</a:t>
                      </a:r>
                      <a:endParaRPr kumimoji="0" lang="en-CA" sz="4300" b="0" i="0" u="none" strike="noStrike" cap="none" normalizeH="0" baseline="0" dirty="0">
                        <a:ln>
                          <a:noFill/>
                        </a:ln>
                        <a:solidFill>
                          <a:schemeClr val="tx1"/>
                        </a:solidFill>
                        <a:effectLst/>
                        <a:latin typeface="Coptic1" pitchFamily="2" charset="0"/>
                        <a:cs typeface="Arial" charset="0"/>
                      </a:endParaRPr>
                    </a:p>
                  </a:txBody>
                  <a:tcPr marL="121920" marR="121920" horzOverflow="overflow">
                    <a:lnL>
                      <a:noFill/>
                    </a:lnL>
                    <a:lnR>
                      <a:noFill/>
                    </a:lnR>
                    <a:lnT cap="flat">
                      <a:noFill/>
                    </a:lnT>
                    <a:lnB cap="flat">
                      <a:noFill/>
                    </a:lnB>
                    <a:lnTlToBr>
                      <a:noFill/>
                    </a:lnTlToBr>
                    <a:lnBlToTr>
                      <a:noFill/>
                    </a:lnBlToTr>
                    <a:noFill/>
                  </a:tcPr>
                </a:tc>
                <a:tc>
                  <a:txBody>
                    <a:bodyPr/>
                    <a:lstStyle/>
                    <a:p>
                      <a:pPr marL="0" marR="0" lvl="0" indent="0" algn="just" defTabSz="914400" rtl="0" eaLnBrk="1" fontAlgn="base" latinLnBrk="0" hangingPunct="1">
                        <a:lnSpc>
                          <a:spcPct val="100000"/>
                        </a:lnSpc>
                        <a:spcBef>
                          <a:spcPct val="20000"/>
                        </a:spcBef>
                        <a:spcAft>
                          <a:spcPct val="0"/>
                        </a:spcAft>
                        <a:buClrTx/>
                        <a:buSzTx/>
                        <a:buFontTx/>
                        <a:buNone/>
                        <a:tabLst/>
                        <a:defRPr/>
                      </a:pPr>
                      <a:r>
                        <a:rPr kumimoji="0" lang="fr-CA" sz="4300" b="0" i="0" u="none" strike="noStrike" cap="none" normalizeH="0" baseline="0" dirty="0">
                          <a:ln>
                            <a:noFill/>
                          </a:ln>
                          <a:solidFill>
                            <a:schemeClr val="tx1"/>
                          </a:solidFill>
                          <a:effectLst/>
                          <a:latin typeface="Arial" charset="0"/>
                          <a:cs typeface="Arial" charset="0"/>
                        </a:rPr>
                        <a:t>Souviens-Toi Seigneur, des higoumènes, des prêtres orthodoxes et des diacres.</a:t>
                      </a:r>
                      <a:endParaRPr kumimoji="0" lang="ar-EG" sz="4300" b="0" i="0" u="none" strike="noStrike" cap="none" normalizeH="0" baseline="0" dirty="0">
                        <a:ln>
                          <a:noFill/>
                        </a:ln>
                        <a:solidFill>
                          <a:schemeClr val="tx1"/>
                        </a:solidFill>
                        <a:effectLst/>
                        <a:latin typeface="Arial" charset="0"/>
                        <a:cs typeface="Arial" charset="0"/>
                      </a:endParaRPr>
                    </a:p>
                  </a:txBody>
                  <a:tcPr marL="121920" marR="121920" horzOverflow="overflow">
                    <a:lnL>
                      <a:noFill/>
                    </a:lnL>
                    <a:lnR>
                      <a:noFill/>
                    </a:lnR>
                    <a:lnT cap="flat">
                      <a:noFill/>
                    </a:lnT>
                    <a:lnB cap="flat">
                      <a:noFill/>
                    </a:lnB>
                    <a:lnTlToBr>
                      <a:noFill/>
                    </a:lnTlToBr>
                    <a:lnBlToTr>
                      <a:noFill/>
                    </a:lnBlToTr>
                    <a:noFill/>
                  </a:tcPr>
                </a:tc>
                <a:tc>
                  <a:txBody>
                    <a:bodyPr/>
                    <a:lstStyle/>
                    <a:p>
                      <a:pPr marL="0" marR="0" lvl="0" indent="0" algn="just" defTabSz="914400" rtl="1" eaLnBrk="1" fontAlgn="base" latinLnBrk="0" hangingPunct="1">
                        <a:lnSpc>
                          <a:spcPct val="100000"/>
                        </a:lnSpc>
                        <a:spcBef>
                          <a:spcPct val="20000"/>
                        </a:spcBef>
                        <a:spcAft>
                          <a:spcPct val="0"/>
                        </a:spcAft>
                        <a:buClrTx/>
                        <a:buSzTx/>
                        <a:buFontTx/>
                        <a:buNone/>
                        <a:tabLst/>
                        <a:defRPr/>
                      </a:pPr>
                      <a:r>
                        <a:rPr kumimoji="0" lang="ar-SA" sz="4800" b="0" i="0" u="none" strike="noStrike" cap="none" normalizeH="0" baseline="0" dirty="0">
                          <a:ln>
                            <a:noFill/>
                          </a:ln>
                          <a:solidFill>
                            <a:schemeClr val="tx1"/>
                          </a:solidFill>
                          <a:effectLst/>
                          <a:latin typeface="Arial" charset="0"/>
                          <a:cs typeface="Arial" pitchFamily="34" charset="0"/>
                        </a:rPr>
                        <a:t>أذكر يا ربُ </a:t>
                      </a:r>
                      <a:r>
                        <a:rPr kumimoji="0" lang="ar-SA" sz="4800" b="0" i="0" u="none" strike="noStrike" cap="none" normalizeH="0" baseline="0" dirty="0" err="1">
                          <a:ln>
                            <a:noFill/>
                          </a:ln>
                          <a:solidFill>
                            <a:schemeClr val="tx1"/>
                          </a:solidFill>
                          <a:effectLst/>
                          <a:latin typeface="Arial" charset="0"/>
                          <a:cs typeface="Arial" pitchFamily="34" charset="0"/>
                        </a:rPr>
                        <a:t>القمامصة</a:t>
                      </a:r>
                      <a:r>
                        <a:rPr kumimoji="0" lang="fr-FR" sz="4800" b="0" i="0" u="none" strike="noStrike" cap="none" normalizeH="0" baseline="0" dirty="0">
                          <a:ln>
                            <a:noFill/>
                          </a:ln>
                          <a:solidFill>
                            <a:schemeClr val="tx1"/>
                          </a:solidFill>
                          <a:effectLst/>
                          <a:latin typeface="Arial" charset="0"/>
                          <a:cs typeface="Arial" pitchFamily="34" charset="0"/>
                        </a:rPr>
                        <a:t> </a:t>
                      </a:r>
                      <a:r>
                        <a:rPr kumimoji="0" lang="ar-SA" sz="4800" b="0" i="0" u="none" strike="noStrike" cap="none" normalizeH="0" baseline="0" dirty="0">
                          <a:ln>
                            <a:noFill/>
                          </a:ln>
                          <a:solidFill>
                            <a:schemeClr val="tx1"/>
                          </a:solidFill>
                          <a:effectLst/>
                          <a:latin typeface="Arial" charset="0"/>
                          <a:cs typeface="Arial" pitchFamily="34" charset="0"/>
                        </a:rPr>
                        <a:t>والقسوس الأرثوذكسيين والشمامسة.</a:t>
                      </a:r>
                    </a:p>
                  </a:txBody>
                  <a:tcPr marL="121920" marR="121920" horzOverflow="overflow">
                    <a:lnL>
                      <a:noFill/>
                    </a:lnL>
                    <a:lnR cap="flat">
                      <a:noFill/>
                    </a:lnR>
                    <a:lnT cap="flat">
                      <a:noFill/>
                    </a:lnT>
                    <a:lnB cap="flat">
                      <a:noFill/>
                    </a:lnB>
                    <a:lnTlToBr>
                      <a:noFill/>
                    </a:lnTlToBr>
                    <a:lnBlToTr>
                      <a:noFill/>
                    </a:lnBlToTr>
                    <a:noFill/>
                  </a:tcPr>
                </a:tc>
                <a:extLst>
                  <a:ext uri="{0D108BD9-81ED-4DB2-BD59-A6C34878D82A}">
                    <a16:rowId xmlns:a16="http://schemas.microsoft.com/office/drawing/2014/main" val="10000"/>
                  </a:ext>
                </a:extLst>
              </a:tr>
            </a:tbl>
          </a:graphicData>
        </a:graphic>
      </p:graphicFrame>
      <p:sp>
        <p:nvSpPr>
          <p:cNvPr id="13" name="Footer Placeholder 2"/>
          <p:cNvSpPr>
            <a:spLocks noGrp="1"/>
          </p:cNvSpPr>
          <p:nvPr>
            <p:ph type="ftr" sz="quarter" idx="10"/>
          </p:nvPr>
        </p:nvSpPr>
        <p:spPr bwMode="auto">
          <a:xfrm>
            <a:off x="0" y="6553200"/>
            <a:ext cx="12192000" cy="304800"/>
          </a:xfrm>
          <a:prstGeom prst="rect">
            <a:avLst/>
          </a:prstGeom>
          <a:noFill/>
          <a:ln w="9525">
            <a:noFill/>
            <a:miter lim="800000"/>
            <a:headEnd/>
            <a:tailEnd/>
          </a:ln>
          <a:effectLst/>
        </p:spPr>
        <p:txBody>
          <a:bodyPr vert="horz" wrap="square" lIns="121920" tIns="60960" rIns="121920" bIns="60960" numCol="1" rtlCol="0" anchor="t" anchorCtr="0" compatLnSpc="1">
            <a:prstTxWarp prst="textNoShape">
              <a:avLst/>
            </a:prstTxWarp>
          </a:bodyPr>
          <a:lstStyle>
            <a:defPPr>
              <a:defRPr lang="en-US"/>
            </a:defPPr>
            <a:lvl1pPr algn="l" rtl="0" fontAlgn="base">
              <a:spcBef>
                <a:spcPct val="0"/>
              </a:spcBef>
              <a:spcAft>
                <a:spcPct val="0"/>
              </a:spcAft>
              <a:defRPr sz="1067" b="1" kern="1200">
                <a:solidFill>
                  <a:srgbClr val="FF3300"/>
                </a:solidFill>
                <a:latin typeface="+mj-lt"/>
                <a:ea typeface="+mn-ea"/>
                <a:cs typeface="Arial" charset="0"/>
              </a:defRPr>
            </a:lvl1pPr>
            <a:lvl2pPr marL="609585" algn="l" rtl="0" fontAlgn="base">
              <a:spcBef>
                <a:spcPct val="20000"/>
              </a:spcBef>
              <a:spcAft>
                <a:spcPct val="0"/>
              </a:spcAft>
              <a:defRPr sz="4800" kern="1200">
                <a:solidFill>
                  <a:schemeClr val="tx1"/>
                </a:solidFill>
                <a:latin typeface="Coptic" pitchFamily="2" charset="0"/>
                <a:ea typeface="+mn-ea"/>
                <a:cs typeface="Arial" charset="0"/>
              </a:defRPr>
            </a:lvl2pPr>
            <a:lvl3pPr marL="1219170" algn="l" rtl="0" fontAlgn="base">
              <a:spcBef>
                <a:spcPct val="20000"/>
              </a:spcBef>
              <a:spcAft>
                <a:spcPct val="0"/>
              </a:spcAft>
              <a:defRPr sz="4800" kern="1200">
                <a:solidFill>
                  <a:schemeClr val="tx1"/>
                </a:solidFill>
                <a:latin typeface="Coptic" pitchFamily="2" charset="0"/>
                <a:ea typeface="+mn-ea"/>
                <a:cs typeface="Arial" charset="0"/>
              </a:defRPr>
            </a:lvl3pPr>
            <a:lvl4pPr marL="1828754" algn="l" rtl="0" fontAlgn="base">
              <a:spcBef>
                <a:spcPct val="20000"/>
              </a:spcBef>
              <a:spcAft>
                <a:spcPct val="0"/>
              </a:spcAft>
              <a:defRPr sz="4800" kern="1200">
                <a:solidFill>
                  <a:schemeClr val="tx1"/>
                </a:solidFill>
                <a:latin typeface="Coptic" pitchFamily="2" charset="0"/>
                <a:ea typeface="+mn-ea"/>
                <a:cs typeface="Arial" charset="0"/>
              </a:defRPr>
            </a:lvl4pPr>
            <a:lvl5pPr marL="2438339" algn="l" rtl="0" fontAlgn="base">
              <a:spcBef>
                <a:spcPct val="20000"/>
              </a:spcBef>
              <a:spcAft>
                <a:spcPct val="0"/>
              </a:spcAft>
              <a:defRPr sz="4800" kern="1200">
                <a:solidFill>
                  <a:schemeClr val="tx1"/>
                </a:solidFill>
                <a:latin typeface="Coptic" pitchFamily="2" charset="0"/>
                <a:ea typeface="+mn-ea"/>
                <a:cs typeface="Arial" charset="0"/>
              </a:defRPr>
            </a:lvl5pPr>
            <a:lvl6pPr marL="3047924" algn="l" defTabSz="1219170" rtl="0" eaLnBrk="1" latinLnBrk="0" hangingPunct="1">
              <a:defRPr sz="4800" kern="1200">
                <a:solidFill>
                  <a:schemeClr val="tx1"/>
                </a:solidFill>
                <a:latin typeface="Coptic" pitchFamily="2" charset="0"/>
                <a:ea typeface="+mn-ea"/>
                <a:cs typeface="Arial" charset="0"/>
              </a:defRPr>
            </a:lvl6pPr>
            <a:lvl7pPr marL="3657509" algn="l" defTabSz="1219170" rtl="0" eaLnBrk="1" latinLnBrk="0" hangingPunct="1">
              <a:defRPr sz="4800" kern="1200">
                <a:solidFill>
                  <a:schemeClr val="tx1"/>
                </a:solidFill>
                <a:latin typeface="Coptic" pitchFamily="2" charset="0"/>
                <a:ea typeface="+mn-ea"/>
                <a:cs typeface="Arial" charset="0"/>
              </a:defRPr>
            </a:lvl7pPr>
            <a:lvl8pPr marL="4267093" algn="l" defTabSz="1219170" rtl="0" eaLnBrk="1" latinLnBrk="0" hangingPunct="1">
              <a:defRPr sz="4800" kern="1200">
                <a:solidFill>
                  <a:schemeClr val="tx1"/>
                </a:solidFill>
                <a:latin typeface="Coptic" pitchFamily="2" charset="0"/>
                <a:ea typeface="+mn-ea"/>
                <a:cs typeface="Arial" charset="0"/>
              </a:defRPr>
            </a:lvl8pPr>
            <a:lvl9pPr marL="4876678" algn="l" defTabSz="1219170" rtl="0" eaLnBrk="1" latinLnBrk="0" hangingPunct="1">
              <a:defRPr sz="4800" kern="1200">
                <a:solidFill>
                  <a:schemeClr val="tx1"/>
                </a:solidFill>
                <a:latin typeface="Coptic" pitchFamily="2" charset="0"/>
                <a:ea typeface="+mn-ea"/>
                <a:cs typeface="Arial" charset="0"/>
              </a:defRPr>
            </a:lvl9pPr>
          </a:lstStyle>
          <a:p>
            <a:r>
              <a:rPr lang="en-US" sz="1867"/>
              <a:t>			</a:t>
            </a:r>
            <a:endParaRPr lang="en-US" sz="1867" b="0" dirty="0">
              <a:solidFill>
                <a:schemeClr val="tx1"/>
              </a:solidFill>
            </a:endParaRPr>
          </a:p>
        </p:txBody>
      </p:sp>
    </p:spTree>
    <p:extLst>
      <p:ext uri="{BB962C8B-B14F-4D97-AF65-F5344CB8AC3E}">
        <p14:creationId xmlns:p14="http://schemas.microsoft.com/office/powerpoint/2010/main" val="3186868510"/>
      </p:ext>
    </p:extLst>
  </p:cSld>
  <p:clrMapOvr>
    <a:masterClrMapping/>
  </p:clrMapOvr>
  <p:transition/>
</p:sld>
</file>

<file path=ppt/slides/slide8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1397134" name="Group 14"/>
          <p:cNvGraphicFramePr>
            <a:graphicFrameLocks noGrp="1"/>
          </p:cNvGraphicFramePr>
          <p:nvPr>
            <p:ph/>
          </p:nvPr>
        </p:nvGraphicFramePr>
        <p:xfrm>
          <a:off x="143337" y="44624"/>
          <a:ext cx="11905323" cy="2664296"/>
        </p:xfrm>
        <a:graphic>
          <a:graphicData uri="http://schemas.openxmlformats.org/drawingml/2006/table">
            <a:tbl>
              <a:tblPr/>
              <a:tblGrid>
                <a:gridCol w="4578971">
                  <a:extLst>
                    <a:ext uri="{9D8B030D-6E8A-4147-A177-3AD203B41FA5}">
                      <a16:colId xmlns:a16="http://schemas.microsoft.com/office/drawing/2014/main" val="20000"/>
                    </a:ext>
                  </a:extLst>
                </a:gridCol>
                <a:gridCol w="4186487">
                  <a:extLst>
                    <a:ext uri="{9D8B030D-6E8A-4147-A177-3AD203B41FA5}">
                      <a16:colId xmlns:a16="http://schemas.microsoft.com/office/drawing/2014/main" val="20001"/>
                    </a:ext>
                  </a:extLst>
                </a:gridCol>
                <a:gridCol w="3139865">
                  <a:extLst>
                    <a:ext uri="{9D8B030D-6E8A-4147-A177-3AD203B41FA5}">
                      <a16:colId xmlns:a16="http://schemas.microsoft.com/office/drawing/2014/main" val="20002"/>
                    </a:ext>
                  </a:extLst>
                </a:gridCol>
              </a:tblGrid>
              <a:tr h="2664296">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CA" sz="2800" b="0" i="0" u="none" strike="noStrike" cap="none" normalizeH="0" baseline="0" dirty="0">
                        <a:ln>
                          <a:noFill/>
                        </a:ln>
                        <a:solidFill>
                          <a:schemeClr val="tx1"/>
                        </a:solidFill>
                        <a:effectLst/>
                        <a:latin typeface="Coptic1" pitchFamily="2" charset="0"/>
                        <a:cs typeface="Arial" charset="0"/>
                      </a:endParaRPr>
                    </a:p>
                  </a:txBody>
                  <a:tcPr marL="121920" marR="121920" horzOverflow="overflow">
                    <a:lnL>
                      <a:noFill/>
                    </a:lnL>
                    <a:lnR>
                      <a:noFill/>
                    </a:lnR>
                    <a:lnT cap="flat">
                      <a:noFill/>
                    </a:lnT>
                    <a:lnB cap="flat">
                      <a:noFill/>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ar-EG" sz="2800" b="0" i="0" u="none" strike="noStrike" cap="none" normalizeH="0" baseline="0" dirty="0">
                        <a:ln>
                          <a:noFill/>
                        </a:ln>
                        <a:solidFill>
                          <a:schemeClr val="tx1"/>
                        </a:solidFill>
                        <a:effectLst/>
                        <a:latin typeface="Arial" charset="0"/>
                        <a:cs typeface="Arial" charset="0"/>
                      </a:endParaRPr>
                    </a:p>
                  </a:txBody>
                  <a:tcPr marL="121920" marR="121920" horzOverflow="overflow">
                    <a:lnL>
                      <a:noFill/>
                    </a:lnL>
                    <a:lnR>
                      <a:noFill/>
                    </a:lnR>
                    <a:lnT cap="flat">
                      <a:noFill/>
                    </a:lnT>
                    <a:lnB cap="flat">
                      <a:noFill/>
                    </a:lnB>
                    <a:lnTlToBr>
                      <a:noFill/>
                    </a:lnTlToBr>
                    <a:lnBlToTr>
                      <a:noFill/>
                    </a:lnBlToTr>
                    <a:noFill/>
                  </a:tcPr>
                </a:tc>
                <a:tc>
                  <a:txBody>
                    <a:bodyPr/>
                    <a:lstStyle/>
                    <a:p>
                      <a:pPr marL="0" marR="0" lvl="0" indent="0" algn="r" defTabSz="914400" rtl="1" eaLnBrk="1" fontAlgn="base" latinLnBrk="0" hangingPunct="1">
                        <a:lnSpc>
                          <a:spcPct val="100000"/>
                        </a:lnSpc>
                        <a:spcBef>
                          <a:spcPct val="20000"/>
                        </a:spcBef>
                        <a:spcAft>
                          <a:spcPct val="0"/>
                        </a:spcAft>
                        <a:buClrTx/>
                        <a:buSzTx/>
                        <a:buFontTx/>
                        <a:buNone/>
                        <a:tabLst/>
                      </a:pPr>
                      <a:endParaRPr kumimoji="0" lang="ar-EG" sz="2800" b="0" i="0" u="none" strike="noStrike" cap="none" normalizeH="0" baseline="0" dirty="0">
                        <a:ln>
                          <a:noFill/>
                        </a:ln>
                        <a:solidFill>
                          <a:schemeClr val="tx1"/>
                        </a:solidFill>
                        <a:effectLst/>
                        <a:latin typeface="Arial" charset="0"/>
                        <a:cs typeface="Arial" pitchFamily="34" charset="0"/>
                      </a:endParaRPr>
                    </a:p>
                  </a:txBody>
                  <a:tcPr marL="121920" marR="121920" horzOverflow="overflow">
                    <a:lnL>
                      <a:noFill/>
                    </a:lnL>
                    <a:lnR cap="flat">
                      <a:noFill/>
                    </a:lnR>
                    <a:lnT cap="flat">
                      <a:noFill/>
                    </a:lnT>
                    <a:lnB cap="flat">
                      <a:noFill/>
                    </a:lnB>
                    <a:lnTlToBr>
                      <a:noFill/>
                    </a:lnTlToBr>
                    <a:lnBlToTr>
                      <a:noFill/>
                    </a:lnBlToTr>
                    <a:noFill/>
                  </a:tcPr>
                </a:tc>
                <a:extLst>
                  <a:ext uri="{0D108BD9-81ED-4DB2-BD59-A6C34878D82A}">
                    <a16:rowId xmlns:a16="http://schemas.microsoft.com/office/drawing/2014/main" val="10000"/>
                  </a:ext>
                </a:extLst>
              </a:tr>
            </a:tbl>
          </a:graphicData>
        </a:graphic>
      </p:graphicFrame>
      <p:sp>
        <p:nvSpPr>
          <p:cNvPr id="13" name="Footer Placeholder 2"/>
          <p:cNvSpPr>
            <a:spLocks noGrp="1"/>
          </p:cNvSpPr>
          <p:nvPr>
            <p:ph type="ftr" sz="quarter" idx="10"/>
          </p:nvPr>
        </p:nvSpPr>
        <p:spPr bwMode="auto">
          <a:xfrm>
            <a:off x="0" y="6553200"/>
            <a:ext cx="12192000" cy="304800"/>
          </a:xfrm>
          <a:prstGeom prst="rect">
            <a:avLst/>
          </a:prstGeom>
          <a:noFill/>
          <a:ln w="9525">
            <a:noFill/>
            <a:miter lim="800000"/>
            <a:headEnd/>
            <a:tailEnd/>
          </a:ln>
          <a:effectLst/>
        </p:spPr>
        <p:txBody>
          <a:bodyPr vert="horz" wrap="square" lIns="121920" tIns="60960" rIns="121920" bIns="60960" numCol="1" rtlCol="0" anchor="t" anchorCtr="0" compatLnSpc="1">
            <a:prstTxWarp prst="textNoShape">
              <a:avLst/>
            </a:prstTxWarp>
          </a:bodyPr>
          <a:lstStyle>
            <a:defPPr>
              <a:defRPr lang="en-US"/>
            </a:defPPr>
            <a:lvl1pPr algn="l" rtl="0" fontAlgn="base">
              <a:spcBef>
                <a:spcPct val="0"/>
              </a:spcBef>
              <a:spcAft>
                <a:spcPct val="0"/>
              </a:spcAft>
              <a:defRPr sz="1067" b="1" kern="1200">
                <a:solidFill>
                  <a:srgbClr val="FF3300"/>
                </a:solidFill>
                <a:latin typeface="+mj-lt"/>
                <a:ea typeface="+mn-ea"/>
                <a:cs typeface="Arial" charset="0"/>
              </a:defRPr>
            </a:lvl1pPr>
            <a:lvl2pPr marL="609585" algn="l" rtl="0" fontAlgn="base">
              <a:spcBef>
                <a:spcPct val="20000"/>
              </a:spcBef>
              <a:spcAft>
                <a:spcPct val="0"/>
              </a:spcAft>
              <a:defRPr sz="4800" kern="1200">
                <a:solidFill>
                  <a:schemeClr val="tx1"/>
                </a:solidFill>
                <a:latin typeface="Coptic" pitchFamily="2" charset="0"/>
                <a:ea typeface="+mn-ea"/>
                <a:cs typeface="Arial" charset="0"/>
              </a:defRPr>
            </a:lvl2pPr>
            <a:lvl3pPr marL="1219170" algn="l" rtl="0" fontAlgn="base">
              <a:spcBef>
                <a:spcPct val="20000"/>
              </a:spcBef>
              <a:spcAft>
                <a:spcPct val="0"/>
              </a:spcAft>
              <a:defRPr sz="4800" kern="1200">
                <a:solidFill>
                  <a:schemeClr val="tx1"/>
                </a:solidFill>
                <a:latin typeface="Coptic" pitchFamily="2" charset="0"/>
                <a:ea typeface="+mn-ea"/>
                <a:cs typeface="Arial" charset="0"/>
              </a:defRPr>
            </a:lvl3pPr>
            <a:lvl4pPr marL="1828754" algn="l" rtl="0" fontAlgn="base">
              <a:spcBef>
                <a:spcPct val="20000"/>
              </a:spcBef>
              <a:spcAft>
                <a:spcPct val="0"/>
              </a:spcAft>
              <a:defRPr sz="4800" kern="1200">
                <a:solidFill>
                  <a:schemeClr val="tx1"/>
                </a:solidFill>
                <a:latin typeface="Coptic" pitchFamily="2" charset="0"/>
                <a:ea typeface="+mn-ea"/>
                <a:cs typeface="Arial" charset="0"/>
              </a:defRPr>
            </a:lvl4pPr>
            <a:lvl5pPr marL="2438339" algn="l" rtl="0" fontAlgn="base">
              <a:spcBef>
                <a:spcPct val="20000"/>
              </a:spcBef>
              <a:spcAft>
                <a:spcPct val="0"/>
              </a:spcAft>
              <a:defRPr sz="4800" kern="1200">
                <a:solidFill>
                  <a:schemeClr val="tx1"/>
                </a:solidFill>
                <a:latin typeface="Coptic" pitchFamily="2" charset="0"/>
                <a:ea typeface="+mn-ea"/>
                <a:cs typeface="Arial" charset="0"/>
              </a:defRPr>
            </a:lvl5pPr>
            <a:lvl6pPr marL="3047924" algn="l" defTabSz="1219170" rtl="0" eaLnBrk="1" latinLnBrk="0" hangingPunct="1">
              <a:defRPr sz="4800" kern="1200">
                <a:solidFill>
                  <a:schemeClr val="tx1"/>
                </a:solidFill>
                <a:latin typeface="Coptic" pitchFamily="2" charset="0"/>
                <a:ea typeface="+mn-ea"/>
                <a:cs typeface="Arial" charset="0"/>
              </a:defRPr>
            </a:lvl6pPr>
            <a:lvl7pPr marL="3657509" algn="l" defTabSz="1219170" rtl="0" eaLnBrk="1" latinLnBrk="0" hangingPunct="1">
              <a:defRPr sz="4800" kern="1200">
                <a:solidFill>
                  <a:schemeClr val="tx1"/>
                </a:solidFill>
                <a:latin typeface="Coptic" pitchFamily="2" charset="0"/>
                <a:ea typeface="+mn-ea"/>
                <a:cs typeface="Arial" charset="0"/>
              </a:defRPr>
            </a:lvl7pPr>
            <a:lvl8pPr marL="4267093" algn="l" defTabSz="1219170" rtl="0" eaLnBrk="1" latinLnBrk="0" hangingPunct="1">
              <a:defRPr sz="4800" kern="1200">
                <a:solidFill>
                  <a:schemeClr val="tx1"/>
                </a:solidFill>
                <a:latin typeface="Coptic" pitchFamily="2" charset="0"/>
                <a:ea typeface="+mn-ea"/>
                <a:cs typeface="Arial" charset="0"/>
              </a:defRPr>
            </a:lvl8pPr>
            <a:lvl9pPr marL="4876678" algn="l" defTabSz="1219170" rtl="0" eaLnBrk="1" latinLnBrk="0" hangingPunct="1">
              <a:defRPr sz="4800" kern="1200">
                <a:solidFill>
                  <a:schemeClr val="tx1"/>
                </a:solidFill>
                <a:latin typeface="Coptic" pitchFamily="2" charset="0"/>
                <a:ea typeface="+mn-ea"/>
                <a:cs typeface="Arial" charset="0"/>
              </a:defRPr>
            </a:lvl9pPr>
          </a:lstStyle>
          <a:p>
            <a:r>
              <a:rPr lang="en-US" sz="1867"/>
              <a:t>			</a:t>
            </a:r>
            <a:endParaRPr lang="en-US" sz="1867" b="0" dirty="0">
              <a:solidFill>
                <a:schemeClr val="tx1"/>
              </a:solidFill>
            </a:endParaRPr>
          </a:p>
        </p:txBody>
      </p:sp>
      <p:graphicFrame>
        <p:nvGraphicFramePr>
          <p:cNvPr id="5" name="Group 100">
            <a:extLst>
              <a:ext uri="{FF2B5EF4-FFF2-40B4-BE49-F238E27FC236}">
                <a16:creationId xmlns:a16="http://schemas.microsoft.com/office/drawing/2014/main" id="{3117EFE9-B171-4ECE-817A-A6F57C98C085}"/>
              </a:ext>
            </a:extLst>
          </p:cNvPr>
          <p:cNvGraphicFramePr>
            <a:graphicFrameLocks/>
          </p:cNvGraphicFramePr>
          <p:nvPr>
            <p:extLst>
              <p:ext uri="{D42A27DB-BD31-4B8C-83A1-F6EECF244321}">
                <p14:modId xmlns:p14="http://schemas.microsoft.com/office/powerpoint/2010/main" val="942552344"/>
              </p:ext>
            </p:extLst>
          </p:nvPr>
        </p:nvGraphicFramePr>
        <p:xfrm>
          <a:off x="335361" y="380437"/>
          <a:ext cx="11449272" cy="6451600"/>
        </p:xfrm>
        <a:graphic>
          <a:graphicData uri="http://schemas.openxmlformats.org/drawingml/2006/table">
            <a:tbl>
              <a:tblPr/>
              <a:tblGrid>
                <a:gridCol w="4287388">
                  <a:extLst>
                    <a:ext uri="{9D8B030D-6E8A-4147-A177-3AD203B41FA5}">
                      <a16:colId xmlns:a16="http://schemas.microsoft.com/office/drawing/2014/main" val="20000"/>
                    </a:ext>
                  </a:extLst>
                </a:gridCol>
                <a:gridCol w="3945796">
                  <a:extLst>
                    <a:ext uri="{9D8B030D-6E8A-4147-A177-3AD203B41FA5}">
                      <a16:colId xmlns:a16="http://schemas.microsoft.com/office/drawing/2014/main" val="20001"/>
                    </a:ext>
                  </a:extLst>
                </a:gridCol>
                <a:gridCol w="3216088">
                  <a:extLst>
                    <a:ext uri="{9D8B030D-6E8A-4147-A177-3AD203B41FA5}">
                      <a16:colId xmlns:a16="http://schemas.microsoft.com/office/drawing/2014/main" val="20002"/>
                    </a:ext>
                  </a:extLst>
                </a:gridCol>
              </a:tblGrid>
              <a:tr h="6451600">
                <a:tc>
                  <a:txBody>
                    <a:bodyPr/>
                    <a:lstStyle/>
                    <a:p>
                      <a:pPr marL="0" marR="0" lvl="0" indent="0" algn="just" defTabSz="914400" rtl="0" eaLnBrk="1" fontAlgn="base" latinLnBrk="0" hangingPunct="1">
                        <a:lnSpc>
                          <a:spcPct val="100000"/>
                        </a:lnSpc>
                        <a:spcBef>
                          <a:spcPct val="20000"/>
                        </a:spcBef>
                        <a:spcAft>
                          <a:spcPct val="0"/>
                        </a:spcAft>
                        <a:buClrTx/>
                        <a:buSzTx/>
                        <a:buFontTx/>
                        <a:buNone/>
                        <a:tabLst/>
                      </a:pPr>
                      <a:r>
                        <a:rPr kumimoji="0" lang="en-US" sz="2400" b="0" i="0" u="sng" strike="noStrike" cap="none" normalizeH="0" baseline="0" dirty="0" err="1">
                          <a:ln>
                            <a:noFill/>
                          </a:ln>
                          <a:solidFill>
                            <a:srgbClr val="C00000"/>
                          </a:solidFill>
                          <a:effectLst/>
                          <a:latin typeface="Coptic1" pitchFamily="2" charset="0"/>
                          <a:cs typeface="Arial" charset="0"/>
                        </a:rPr>
                        <a:t>PiDiakwn</a:t>
                      </a:r>
                      <a:r>
                        <a:rPr kumimoji="0" lang="en-US" sz="2400" b="0" i="0" u="sng" strike="noStrike" cap="none" normalizeH="0" baseline="0" dirty="0">
                          <a:ln>
                            <a:noFill/>
                          </a:ln>
                          <a:solidFill>
                            <a:srgbClr val="C00000"/>
                          </a:solidFill>
                          <a:effectLst/>
                          <a:latin typeface="Coptic1" pitchFamily="2" charset="0"/>
                          <a:cs typeface="Arial" charset="0"/>
                        </a:rPr>
                        <a:t>:</a:t>
                      </a:r>
                    </a:p>
                    <a:p>
                      <a:pPr marL="0" marR="0" lvl="0" indent="0" algn="just" defTabSz="914400" rtl="0" eaLnBrk="1" fontAlgn="base" latinLnBrk="0" hangingPunct="1">
                        <a:lnSpc>
                          <a:spcPct val="100000"/>
                        </a:lnSpc>
                        <a:spcBef>
                          <a:spcPct val="20000"/>
                        </a:spcBef>
                        <a:spcAft>
                          <a:spcPct val="0"/>
                        </a:spcAft>
                        <a:buClrTx/>
                        <a:buSzTx/>
                        <a:buFontTx/>
                        <a:buNone/>
                        <a:tabLst/>
                      </a:pPr>
                      <a:r>
                        <a:rPr kumimoji="0" lang="en-US" sz="3600" b="0" i="0" u="none" strike="noStrike" cap="none" normalizeH="0" baseline="0" dirty="0" err="1">
                          <a:ln>
                            <a:noFill/>
                          </a:ln>
                          <a:solidFill>
                            <a:schemeClr val="tx1"/>
                          </a:solidFill>
                          <a:effectLst/>
                          <a:latin typeface="Coptic1" pitchFamily="2" charset="0"/>
                          <a:cs typeface="Arial" charset="0"/>
                        </a:rPr>
                        <a:t>Proceuxacye</a:t>
                      </a:r>
                      <a:r>
                        <a:rPr kumimoji="0" lang="en-US" sz="3600" b="0" i="0" u="none" strike="noStrike" cap="none" normalizeH="0" baseline="0" dirty="0">
                          <a:ln>
                            <a:noFill/>
                          </a:ln>
                          <a:solidFill>
                            <a:schemeClr val="tx1"/>
                          </a:solidFill>
                          <a:effectLst/>
                          <a:latin typeface="Coptic1" pitchFamily="2" charset="0"/>
                          <a:cs typeface="Arial" charset="0"/>
                        </a:rPr>
                        <a:t> </a:t>
                      </a:r>
                      <a:r>
                        <a:rPr kumimoji="0" lang="en-US" sz="3600" b="0" i="0" u="none" strike="noStrike" cap="none" normalizeH="0" baseline="0" dirty="0" err="1">
                          <a:ln>
                            <a:noFill/>
                          </a:ln>
                          <a:solidFill>
                            <a:schemeClr val="tx1"/>
                          </a:solidFill>
                          <a:effectLst/>
                          <a:latin typeface="Coptic1" pitchFamily="2" charset="0"/>
                          <a:cs typeface="Arial" charset="0"/>
                        </a:rPr>
                        <a:t>u~per</a:t>
                      </a:r>
                      <a:r>
                        <a:rPr kumimoji="0" lang="en-US" sz="3600" b="0" i="0" u="none" strike="noStrike" cap="none" normalizeH="0" baseline="0" dirty="0">
                          <a:ln>
                            <a:noFill/>
                          </a:ln>
                          <a:solidFill>
                            <a:schemeClr val="tx1"/>
                          </a:solidFill>
                          <a:effectLst/>
                          <a:latin typeface="Coptic1" pitchFamily="2" charset="0"/>
                          <a:cs typeface="Arial" charset="0"/>
                        </a:rPr>
                        <a:t> </a:t>
                      </a:r>
                      <a:r>
                        <a:rPr kumimoji="0" lang="en-US" sz="3600" b="0" i="0" u="none" strike="noStrike" cap="none" normalizeH="0" baseline="0" dirty="0" err="1">
                          <a:ln>
                            <a:noFill/>
                          </a:ln>
                          <a:solidFill>
                            <a:schemeClr val="tx1"/>
                          </a:solidFill>
                          <a:effectLst/>
                          <a:latin typeface="Coptic1" pitchFamily="2" charset="0"/>
                          <a:cs typeface="Arial" charset="0"/>
                        </a:rPr>
                        <a:t>twn</a:t>
                      </a:r>
                      <a:r>
                        <a:rPr kumimoji="0" lang="en-US" sz="3600" b="0" i="0" u="none" strike="noStrike" cap="none" normalizeH="0" baseline="0" dirty="0">
                          <a:ln>
                            <a:noFill/>
                          </a:ln>
                          <a:solidFill>
                            <a:schemeClr val="tx1"/>
                          </a:solidFill>
                          <a:effectLst/>
                          <a:latin typeface="Coptic1" pitchFamily="2" charset="0"/>
                          <a:cs typeface="Arial" charset="0"/>
                        </a:rPr>
                        <a:t> /~</a:t>
                      </a:r>
                      <a:r>
                        <a:rPr kumimoji="0" lang="en-US" sz="3600" b="0" i="0" u="none" strike="noStrike" cap="none" normalizeH="0" baseline="0" dirty="0" err="1">
                          <a:ln>
                            <a:noFill/>
                          </a:ln>
                          <a:solidFill>
                            <a:schemeClr val="tx1"/>
                          </a:solidFill>
                          <a:effectLst/>
                          <a:latin typeface="Coptic1" pitchFamily="2" charset="0"/>
                          <a:cs typeface="Arial" charset="0"/>
                        </a:rPr>
                        <a:t>goumenwn</a:t>
                      </a:r>
                      <a:r>
                        <a:rPr kumimoji="0" lang="en-US" sz="3600" b="0" i="0" u="none" strike="noStrike" cap="none" normalizeH="0" baseline="0" dirty="0">
                          <a:ln>
                            <a:noFill/>
                          </a:ln>
                          <a:solidFill>
                            <a:schemeClr val="tx1"/>
                          </a:solidFill>
                          <a:effectLst/>
                          <a:latin typeface="Coptic1" pitchFamily="2" charset="0"/>
                          <a:cs typeface="Arial" charset="0"/>
                        </a:rPr>
                        <a:t> </a:t>
                      </a:r>
                      <a:r>
                        <a:rPr kumimoji="0" lang="en-US" sz="3600" b="0" i="0" u="none" strike="noStrike" cap="none" normalizeH="0" baseline="0" dirty="0" err="1">
                          <a:ln>
                            <a:noFill/>
                          </a:ln>
                          <a:solidFill>
                            <a:schemeClr val="tx1"/>
                          </a:solidFill>
                          <a:effectLst/>
                          <a:latin typeface="Coptic1" pitchFamily="2" charset="0"/>
                          <a:cs typeface="Arial" charset="0"/>
                        </a:rPr>
                        <a:t>ke</a:t>
                      </a:r>
                      <a:r>
                        <a:rPr kumimoji="0" lang="en-US" sz="3600" b="0" i="0" u="none" strike="noStrike" cap="none" normalizeH="0" baseline="0" dirty="0">
                          <a:ln>
                            <a:noFill/>
                          </a:ln>
                          <a:solidFill>
                            <a:schemeClr val="tx1"/>
                          </a:solidFill>
                          <a:effectLst/>
                          <a:latin typeface="Coptic1" pitchFamily="2" charset="0"/>
                          <a:cs typeface="Arial" charset="0"/>
                        </a:rPr>
                        <a:t> </a:t>
                      </a:r>
                      <a:r>
                        <a:rPr kumimoji="0" lang="en-US" sz="3600" b="0" i="0" u="none" strike="noStrike" cap="none" normalizeH="0" baseline="0" dirty="0" err="1">
                          <a:ln>
                            <a:noFill/>
                          </a:ln>
                          <a:solidFill>
                            <a:schemeClr val="tx1"/>
                          </a:solidFill>
                          <a:effectLst/>
                          <a:latin typeface="Coptic1" pitchFamily="2" charset="0"/>
                          <a:cs typeface="Arial" charset="0"/>
                        </a:rPr>
                        <a:t>p~recbuterwn</a:t>
                      </a:r>
                      <a:r>
                        <a:rPr kumimoji="0" lang="en-US" sz="3600" b="0" i="0" u="none" strike="noStrike" cap="none" normalizeH="0" baseline="0" dirty="0">
                          <a:ln>
                            <a:noFill/>
                          </a:ln>
                          <a:solidFill>
                            <a:schemeClr val="tx1"/>
                          </a:solidFill>
                          <a:effectLst/>
                          <a:latin typeface="Coptic1" pitchFamily="2" charset="0"/>
                          <a:cs typeface="Arial" charset="0"/>
                        </a:rPr>
                        <a:t> </a:t>
                      </a:r>
                      <a:r>
                        <a:rPr kumimoji="0" lang="en-US" sz="3600" b="0" i="0" u="none" strike="noStrike" cap="none" normalizeH="0" baseline="0" dirty="0" err="1">
                          <a:ln>
                            <a:noFill/>
                          </a:ln>
                          <a:solidFill>
                            <a:schemeClr val="tx1"/>
                          </a:solidFill>
                          <a:effectLst/>
                          <a:latin typeface="Coptic1" pitchFamily="2" charset="0"/>
                          <a:cs typeface="Arial" charset="0"/>
                        </a:rPr>
                        <a:t>ke</a:t>
                      </a:r>
                      <a:r>
                        <a:rPr kumimoji="0" lang="en-US" sz="3600" b="0" i="0" u="none" strike="noStrike" cap="none" normalizeH="0" baseline="0" dirty="0">
                          <a:ln>
                            <a:noFill/>
                          </a:ln>
                          <a:solidFill>
                            <a:schemeClr val="tx1"/>
                          </a:solidFill>
                          <a:effectLst/>
                          <a:latin typeface="Coptic1" pitchFamily="2" charset="0"/>
                          <a:cs typeface="Arial" charset="0"/>
                        </a:rPr>
                        <a:t> </a:t>
                      </a:r>
                      <a:r>
                        <a:rPr kumimoji="0" lang="en-US" sz="3600" b="0" i="0" u="none" strike="noStrike" cap="none" normalizeH="0" baseline="0" dirty="0" err="1">
                          <a:ln>
                            <a:noFill/>
                          </a:ln>
                          <a:solidFill>
                            <a:schemeClr val="tx1"/>
                          </a:solidFill>
                          <a:effectLst/>
                          <a:latin typeface="Coptic1" pitchFamily="2" charset="0"/>
                          <a:cs typeface="Arial" charset="0"/>
                        </a:rPr>
                        <a:t>dia~konwn</a:t>
                      </a:r>
                      <a:r>
                        <a:rPr kumimoji="0" lang="en-US" sz="3600" b="0" i="0" u="none" strike="noStrike" cap="none" normalizeH="0" baseline="0" dirty="0">
                          <a:ln>
                            <a:noFill/>
                          </a:ln>
                          <a:solidFill>
                            <a:schemeClr val="tx1"/>
                          </a:solidFill>
                          <a:effectLst/>
                          <a:latin typeface="Coptic1" pitchFamily="2" charset="0"/>
                          <a:cs typeface="Arial" charset="0"/>
                        </a:rPr>
                        <a:t> </a:t>
                      </a:r>
                      <a:r>
                        <a:rPr kumimoji="0" lang="en-US" sz="3600" b="0" i="0" u="none" strike="noStrike" cap="none" normalizeH="0" baseline="0" dirty="0" err="1">
                          <a:ln>
                            <a:noFill/>
                          </a:ln>
                          <a:solidFill>
                            <a:schemeClr val="tx1"/>
                          </a:solidFill>
                          <a:effectLst/>
                          <a:latin typeface="Coptic1" pitchFamily="2" charset="0"/>
                          <a:cs typeface="Arial" charset="0"/>
                        </a:rPr>
                        <a:t>ke</a:t>
                      </a:r>
                      <a:r>
                        <a:rPr kumimoji="0" lang="en-US" sz="3600" b="0" i="0" u="none" strike="noStrike" cap="none" normalizeH="0" baseline="0" dirty="0">
                          <a:ln>
                            <a:noFill/>
                          </a:ln>
                          <a:solidFill>
                            <a:schemeClr val="tx1"/>
                          </a:solidFill>
                          <a:effectLst/>
                          <a:latin typeface="Coptic1" pitchFamily="2" charset="0"/>
                          <a:cs typeface="Arial" charset="0"/>
                        </a:rPr>
                        <a:t> </a:t>
                      </a:r>
                      <a:r>
                        <a:rPr kumimoji="0" lang="en-US" sz="3600" b="0" i="0" u="none" strike="noStrike" cap="none" normalizeH="0" baseline="0" dirty="0" err="1">
                          <a:ln>
                            <a:noFill/>
                          </a:ln>
                          <a:solidFill>
                            <a:schemeClr val="tx1"/>
                          </a:solidFill>
                          <a:effectLst/>
                          <a:latin typeface="Coptic1" pitchFamily="2" charset="0"/>
                          <a:cs typeface="Arial" charset="0"/>
                        </a:rPr>
                        <a:t>u~podia~konwn</a:t>
                      </a:r>
                      <a:r>
                        <a:rPr kumimoji="0" lang="en-US" sz="3600" b="0" i="0" u="none" strike="noStrike" cap="none" normalizeH="0" baseline="0" dirty="0">
                          <a:ln>
                            <a:noFill/>
                          </a:ln>
                          <a:solidFill>
                            <a:schemeClr val="tx1"/>
                          </a:solidFill>
                          <a:effectLst/>
                          <a:latin typeface="Coptic1" pitchFamily="2" charset="0"/>
                          <a:cs typeface="Arial" charset="0"/>
                        </a:rPr>
                        <a:t> </a:t>
                      </a:r>
                      <a:r>
                        <a:rPr kumimoji="0" lang="en-US" sz="3600" b="0" i="0" u="none" strike="noStrike" cap="none" normalizeH="0" baseline="0" dirty="0" err="1">
                          <a:ln>
                            <a:noFill/>
                          </a:ln>
                          <a:solidFill>
                            <a:schemeClr val="tx1"/>
                          </a:solidFill>
                          <a:effectLst/>
                          <a:latin typeface="Coptic1" pitchFamily="2" charset="0"/>
                          <a:cs typeface="Arial" charset="0"/>
                        </a:rPr>
                        <a:t>epta</a:t>
                      </a:r>
                      <a:r>
                        <a:rPr kumimoji="0" lang="en-US" sz="3600" b="0" i="0" u="none" strike="noStrike" cap="none" normalizeH="0" baseline="0" dirty="0">
                          <a:ln>
                            <a:noFill/>
                          </a:ln>
                          <a:solidFill>
                            <a:schemeClr val="tx1"/>
                          </a:solidFill>
                          <a:effectLst/>
                          <a:latin typeface="Coptic1" pitchFamily="2" charset="0"/>
                          <a:cs typeface="Arial" charset="0"/>
                        </a:rPr>
                        <a:t> </a:t>
                      </a:r>
                      <a:r>
                        <a:rPr kumimoji="0" lang="en-US" sz="3600" b="0" i="0" u="none" strike="noStrike" cap="none" normalizeH="0" baseline="0" dirty="0" err="1">
                          <a:ln>
                            <a:noFill/>
                          </a:ln>
                          <a:solidFill>
                            <a:schemeClr val="tx1"/>
                          </a:solidFill>
                          <a:effectLst/>
                          <a:latin typeface="Coptic1" pitchFamily="2" charset="0"/>
                          <a:cs typeface="Arial" charset="0"/>
                        </a:rPr>
                        <a:t>tagmatwn</a:t>
                      </a:r>
                      <a:r>
                        <a:rPr kumimoji="0" lang="en-US" sz="3600" b="0" i="0" u="none" strike="noStrike" cap="none" normalizeH="0" baseline="0" dirty="0">
                          <a:ln>
                            <a:noFill/>
                          </a:ln>
                          <a:solidFill>
                            <a:schemeClr val="tx1"/>
                          </a:solidFill>
                          <a:effectLst/>
                          <a:latin typeface="Coptic1" pitchFamily="2" charset="0"/>
                          <a:cs typeface="Arial" charset="0"/>
                        </a:rPr>
                        <a:t> </a:t>
                      </a:r>
                      <a:r>
                        <a:rPr kumimoji="0" lang="en-US" sz="3600" b="0" i="0" u="none" strike="noStrike" cap="none" normalizeH="0" baseline="0" dirty="0" err="1">
                          <a:ln>
                            <a:noFill/>
                          </a:ln>
                          <a:solidFill>
                            <a:schemeClr val="tx1"/>
                          </a:solidFill>
                          <a:effectLst/>
                          <a:latin typeface="Coptic1" pitchFamily="2" charset="0"/>
                          <a:cs typeface="Arial" charset="0"/>
                        </a:rPr>
                        <a:t>tou</a:t>
                      </a:r>
                      <a:r>
                        <a:rPr kumimoji="0" lang="en-US" sz="3600" b="0" i="0" u="none" strike="noStrike" cap="none" normalizeH="0" baseline="0" dirty="0">
                          <a:ln>
                            <a:noFill/>
                          </a:ln>
                          <a:solidFill>
                            <a:schemeClr val="tx1"/>
                          </a:solidFill>
                          <a:effectLst/>
                          <a:latin typeface="Coptic1" pitchFamily="2" charset="0"/>
                          <a:cs typeface="Arial" charset="0"/>
                        </a:rPr>
                        <a:t> </a:t>
                      </a:r>
                      <a:r>
                        <a:rPr kumimoji="0" lang="en-US" sz="3600" b="0" i="0" u="none" strike="noStrike" cap="none" normalizeH="0" baseline="0" dirty="0" err="1">
                          <a:ln>
                            <a:noFill/>
                          </a:ln>
                          <a:solidFill>
                            <a:schemeClr val="tx1"/>
                          </a:solidFill>
                          <a:effectLst/>
                          <a:latin typeface="Coptic1" pitchFamily="2" charset="0"/>
                          <a:cs typeface="Arial" charset="0"/>
                        </a:rPr>
                        <a:t>Yeou</a:t>
                      </a:r>
                      <a:r>
                        <a:rPr kumimoji="0" lang="en-US" sz="3600" b="0" i="0" u="none" strike="noStrike" cap="none" normalizeH="0" baseline="0" dirty="0">
                          <a:ln>
                            <a:noFill/>
                          </a:ln>
                          <a:solidFill>
                            <a:schemeClr val="tx1"/>
                          </a:solidFill>
                          <a:effectLst/>
                          <a:latin typeface="Coptic1" pitchFamily="2" charset="0"/>
                          <a:cs typeface="Arial" charset="0"/>
                        </a:rPr>
                        <a:t> t/c </a:t>
                      </a:r>
                      <a:r>
                        <a:rPr kumimoji="0" lang="en-US" sz="3600" b="0" i="0" u="none" strike="noStrike" cap="none" normalizeH="0" baseline="0" dirty="0" err="1">
                          <a:ln>
                            <a:noFill/>
                          </a:ln>
                          <a:solidFill>
                            <a:schemeClr val="tx1"/>
                          </a:solidFill>
                          <a:effectLst/>
                          <a:latin typeface="Coptic1" pitchFamily="2" charset="0"/>
                          <a:cs typeface="Arial" charset="0"/>
                        </a:rPr>
                        <a:t>ekkl</a:t>
                      </a:r>
                      <a:r>
                        <a:rPr kumimoji="0" lang="en-US" sz="3600" b="0" i="0" u="none" strike="noStrike" cap="none" normalizeH="0" baseline="0" dirty="0">
                          <a:ln>
                            <a:noFill/>
                          </a:ln>
                          <a:solidFill>
                            <a:schemeClr val="tx1"/>
                          </a:solidFill>
                          <a:effectLst/>
                          <a:latin typeface="Coptic1" pitchFamily="2" charset="0"/>
                          <a:cs typeface="Arial" charset="0"/>
                        </a:rPr>
                        <a:t>/</a:t>
                      </a:r>
                      <a:r>
                        <a:rPr kumimoji="0" lang="en-US" sz="3600" b="0" i="0" u="none" strike="noStrike" cap="none" normalizeH="0" baseline="0" dirty="0" err="1">
                          <a:ln>
                            <a:noFill/>
                          </a:ln>
                          <a:solidFill>
                            <a:schemeClr val="tx1"/>
                          </a:solidFill>
                          <a:effectLst/>
                          <a:latin typeface="Coptic1" pitchFamily="2" charset="0"/>
                          <a:cs typeface="Arial" charset="0"/>
                        </a:rPr>
                        <a:t>ciac</a:t>
                      </a:r>
                      <a:r>
                        <a:rPr kumimoji="0" lang="en-US" sz="3600" b="0" i="0" u="none" strike="noStrike" cap="none" normalizeH="0" baseline="0" dirty="0">
                          <a:ln>
                            <a:noFill/>
                          </a:ln>
                          <a:solidFill>
                            <a:schemeClr val="tx1"/>
                          </a:solidFill>
                          <a:effectLst/>
                          <a:latin typeface="Coptic1" pitchFamily="2" charset="0"/>
                          <a:cs typeface="Arial" charset="0"/>
                        </a:rPr>
                        <a:t>.</a:t>
                      </a:r>
                      <a:endParaRPr kumimoji="0" lang="ar-EG" sz="3600" b="0" i="0" u="none" strike="noStrike" cap="none" normalizeH="0" baseline="0" dirty="0">
                        <a:ln>
                          <a:noFill/>
                        </a:ln>
                        <a:solidFill>
                          <a:schemeClr val="tx1"/>
                        </a:solidFill>
                        <a:effectLst/>
                        <a:latin typeface="Coptic1" pitchFamily="2" charset="0"/>
                        <a:cs typeface="Arial" charset="0"/>
                      </a:endParaRPr>
                    </a:p>
                    <a:p>
                      <a:pPr marL="0" marR="0" lvl="0" indent="0" algn="just" defTabSz="914400" rtl="0" eaLnBrk="1" fontAlgn="base" latinLnBrk="0" hangingPunct="1">
                        <a:lnSpc>
                          <a:spcPct val="100000"/>
                        </a:lnSpc>
                        <a:spcBef>
                          <a:spcPct val="20000"/>
                        </a:spcBef>
                        <a:spcAft>
                          <a:spcPct val="0"/>
                        </a:spcAft>
                        <a:buClrTx/>
                        <a:buSzTx/>
                        <a:buFontTx/>
                        <a:buNone/>
                        <a:tabLst/>
                      </a:pPr>
                      <a:r>
                        <a:rPr kumimoji="0" lang="fr-FR" sz="2800" b="0" i="0" u="sng" strike="noStrike" cap="none" normalizeH="0" baseline="0" dirty="0" err="1">
                          <a:ln>
                            <a:noFill/>
                          </a:ln>
                          <a:solidFill>
                            <a:srgbClr val="C00000"/>
                          </a:solidFill>
                          <a:effectLst/>
                          <a:latin typeface="Coptic1" pitchFamily="2" charset="0"/>
                          <a:cs typeface="Arial" charset="0"/>
                        </a:rPr>
                        <a:t>Pilaoc</a:t>
                      </a:r>
                      <a:r>
                        <a:rPr kumimoji="0" lang="fr-FR" sz="2800" b="0" i="0" u="sng" strike="noStrike" cap="none" normalizeH="0" baseline="0" dirty="0">
                          <a:ln>
                            <a:noFill/>
                          </a:ln>
                          <a:solidFill>
                            <a:srgbClr val="C00000"/>
                          </a:solidFill>
                          <a:effectLst/>
                          <a:latin typeface="Coptic1" pitchFamily="2" charset="0"/>
                          <a:cs typeface="Arial" charset="0"/>
                        </a:rPr>
                        <a:t>:</a:t>
                      </a:r>
                    </a:p>
                    <a:p>
                      <a:pPr marL="0" marR="0" lvl="0" indent="0" algn="just" defTabSz="914400" rtl="0" eaLnBrk="1" fontAlgn="base" latinLnBrk="0" hangingPunct="1">
                        <a:lnSpc>
                          <a:spcPct val="100000"/>
                        </a:lnSpc>
                        <a:spcBef>
                          <a:spcPct val="20000"/>
                        </a:spcBef>
                        <a:spcAft>
                          <a:spcPct val="0"/>
                        </a:spcAft>
                        <a:buClrTx/>
                        <a:buSzTx/>
                        <a:buFontTx/>
                        <a:buNone/>
                        <a:tabLst/>
                      </a:pPr>
                      <a:r>
                        <a:rPr kumimoji="0" lang="fr-FR" sz="3600" b="0" i="0" u="none" strike="noStrike" cap="none" normalizeH="0" baseline="0" dirty="0" err="1">
                          <a:ln>
                            <a:noFill/>
                          </a:ln>
                          <a:solidFill>
                            <a:schemeClr val="tx1"/>
                          </a:solidFill>
                          <a:effectLst/>
                          <a:latin typeface="Coptic1" pitchFamily="2" charset="0"/>
                          <a:cs typeface="Arial" charset="0"/>
                        </a:rPr>
                        <a:t>Kurie</a:t>
                      </a:r>
                      <a:r>
                        <a:rPr kumimoji="0" lang="fr-FR" sz="3600" b="0" i="0" u="none" strike="noStrike" cap="none" normalizeH="0" baseline="0" dirty="0">
                          <a:ln>
                            <a:noFill/>
                          </a:ln>
                          <a:solidFill>
                            <a:schemeClr val="tx1"/>
                          </a:solidFill>
                          <a:effectLst/>
                          <a:latin typeface="Coptic1" pitchFamily="2" charset="0"/>
                          <a:cs typeface="Arial" charset="0"/>
                        </a:rPr>
                        <a:t> </a:t>
                      </a:r>
                      <a:r>
                        <a:rPr kumimoji="0" lang="fr-FR" sz="3600" b="0" i="0" u="none" strike="noStrike" cap="none" normalizeH="0" baseline="0" dirty="0" err="1">
                          <a:ln>
                            <a:noFill/>
                          </a:ln>
                          <a:solidFill>
                            <a:schemeClr val="tx1"/>
                          </a:solidFill>
                          <a:effectLst/>
                          <a:latin typeface="Coptic1" pitchFamily="2" charset="0"/>
                          <a:cs typeface="Arial" charset="0"/>
                        </a:rPr>
                        <a:t>e~le</a:t>
                      </a:r>
                      <a:r>
                        <a:rPr kumimoji="0" lang="fr-FR" sz="3600" b="0" i="0" u="none" strike="noStrike" cap="none" normalizeH="0" baseline="0" dirty="0">
                          <a:ln>
                            <a:noFill/>
                          </a:ln>
                          <a:solidFill>
                            <a:schemeClr val="tx1"/>
                          </a:solidFill>
                          <a:effectLst/>
                          <a:latin typeface="Coptic1" pitchFamily="2" charset="0"/>
                          <a:cs typeface="Arial" charset="0"/>
                        </a:rPr>
                        <a:t>/~con.</a:t>
                      </a:r>
                    </a:p>
                  </a:txBody>
                  <a:tcPr marL="121920" marR="121920" horzOverflow="overflow">
                    <a:lnL>
                      <a:noFill/>
                    </a:lnL>
                    <a:lnR>
                      <a:noFill/>
                    </a:lnR>
                    <a:lnT cap="flat">
                      <a:noFill/>
                    </a:lnT>
                    <a:lnB cap="flat">
                      <a:noFill/>
                    </a:lnB>
                    <a:lnTlToBr>
                      <a:noFill/>
                    </a:lnTlToBr>
                    <a:lnBlToTr>
                      <a:noFill/>
                    </a:lnBlToTr>
                    <a:noFill/>
                  </a:tcPr>
                </a:tc>
                <a:tc>
                  <a:txBody>
                    <a:bodyPr/>
                    <a:lstStyle/>
                    <a:p>
                      <a:pPr marL="0" marR="0" lvl="0" indent="0" algn="just" defTabSz="914400" rtl="0" eaLnBrk="1" fontAlgn="base" latinLnBrk="0" hangingPunct="1">
                        <a:lnSpc>
                          <a:spcPct val="100000"/>
                        </a:lnSpc>
                        <a:spcBef>
                          <a:spcPct val="20000"/>
                        </a:spcBef>
                        <a:spcAft>
                          <a:spcPct val="0"/>
                        </a:spcAft>
                        <a:buClrTx/>
                        <a:buSzTx/>
                        <a:buFontTx/>
                        <a:buNone/>
                        <a:tabLst/>
                      </a:pPr>
                      <a:r>
                        <a:rPr kumimoji="0" lang="fr-CA" sz="2400" b="0" i="0" u="sng" strike="noStrike" cap="none" normalizeH="0" baseline="0" dirty="0">
                          <a:ln>
                            <a:noFill/>
                          </a:ln>
                          <a:solidFill>
                            <a:srgbClr val="C00000"/>
                          </a:solidFill>
                          <a:effectLst/>
                          <a:latin typeface="Arial" charset="0"/>
                          <a:cs typeface="Times New Roman" pitchFamily="18" charset="0"/>
                        </a:rPr>
                        <a:t>Diacre:</a:t>
                      </a:r>
                      <a:endParaRPr kumimoji="0" lang="ar-EG" sz="2400" b="0" i="0" u="sng" strike="noStrike" cap="none" normalizeH="0" baseline="0" dirty="0">
                        <a:ln>
                          <a:noFill/>
                        </a:ln>
                        <a:solidFill>
                          <a:srgbClr val="C00000"/>
                        </a:solidFill>
                        <a:effectLst/>
                        <a:latin typeface="Arial" charset="0"/>
                        <a:cs typeface="Times New Roman" pitchFamily="18" charset="0"/>
                      </a:endParaRPr>
                    </a:p>
                    <a:p>
                      <a:pPr marL="0" marR="0" lvl="0" indent="0" algn="just" defTabSz="914400" rtl="0" eaLnBrk="1" fontAlgn="base" latinLnBrk="0" hangingPunct="1">
                        <a:lnSpc>
                          <a:spcPct val="100000"/>
                        </a:lnSpc>
                        <a:spcBef>
                          <a:spcPct val="20000"/>
                        </a:spcBef>
                        <a:spcAft>
                          <a:spcPct val="0"/>
                        </a:spcAft>
                        <a:buClrTx/>
                        <a:buSzTx/>
                        <a:buFontTx/>
                        <a:buNone/>
                        <a:tabLst/>
                      </a:pPr>
                      <a:r>
                        <a:rPr kumimoji="0" lang="fr-CA" sz="3600" b="0" i="0" u="none" strike="noStrike" cap="none" normalizeH="0" baseline="0" dirty="0">
                          <a:ln>
                            <a:noFill/>
                          </a:ln>
                          <a:solidFill>
                            <a:schemeClr val="tx1"/>
                          </a:solidFill>
                          <a:effectLst/>
                          <a:latin typeface="Arial" charset="0"/>
                          <a:cs typeface="Arial" charset="0"/>
                        </a:rPr>
                        <a:t>Priez pour les higoumènes, les prêtres, les diacres, les sous-diacres, les sept degrés de l’église de Dieu.</a:t>
                      </a:r>
                      <a:endParaRPr kumimoji="0" lang="fr-CA" sz="3600" b="0" i="0" u="sng" strike="noStrike" cap="none" normalizeH="0" baseline="0" dirty="0">
                        <a:ln>
                          <a:noFill/>
                        </a:ln>
                        <a:solidFill>
                          <a:schemeClr val="tx1"/>
                        </a:solidFill>
                        <a:effectLst/>
                        <a:latin typeface="Arial" charset="0"/>
                        <a:cs typeface="Times New Roman" pitchFamily="18" charset="0"/>
                      </a:endParaRPr>
                    </a:p>
                    <a:p>
                      <a:pPr marL="0" marR="0" lvl="0" indent="0" algn="just" defTabSz="914400" rtl="0" eaLnBrk="1" fontAlgn="base" latinLnBrk="0" hangingPunct="1">
                        <a:lnSpc>
                          <a:spcPct val="100000"/>
                        </a:lnSpc>
                        <a:spcBef>
                          <a:spcPct val="20000"/>
                        </a:spcBef>
                        <a:spcAft>
                          <a:spcPct val="0"/>
                        </a:spcAft>
                        <a:buClrTx/>
                        <a:buSzTx/>
                        <a:buFontTx/>
                        <a:buNone/>
                        <a:tabLst/>
                      </a:pPr>
                      <a:endParaRPr kumimoji="0" lang="fr-CA" sz="2800" b="0" i="0" u="sng" strike="noStrike" cap="none" normalizeH="0" baseline="0" dirty="0">
                        <a:ln>
                          <a:noFill/>
                        </a:ln>
                        <a:solidFill>
                          <a:schemeClr val="tx1"/>
                        </a:solidFill>
                        <a:effectLst/>
                        <a:latin typeface="Arial" charset="0"/>
                        <a:cs typeface="Times New Roman" pitchFamily="18" charset="0"/>
                      </a:endParaRPr>
                    </a:p>
                    <a:p>
                      <a:pPr marL="0" marR="0" lvl="0" indent="0" algn="just" defTabSz="914400" rtl="0" eaLnBrk="1" fontAlgn="base" latinLnBrk="0" hangingPunct="1">
                        <a:lnSpc>
                          <a:spcPct val="100000"/>
                        </a:lnSpc>
                        <a:spcBef>
                          <a:spcPct val="20000"/>
                        </a:spcBef>
                        <a:spcAft>
                          <a:spcPct val="0"/>
                        </a:spcAft>
                        <a:buClrTx/>
                        <a:buSzTx/>
                        <a:buFontTx/>
                        <a:buNone/>
                        <a:tabLst/>
                      </a:pPr>
                      <a:r>
                        <a:rPr kumimoji="0" lang="fr-CA" sz="2400" b="0" i="0" u="sng" strike="noStrike" cap="none" normalizeH="0" baseline="0" dirty="0">
                          <a:ln>
                            <a:noFill/>
                          </a:ln>
                          <a:solidFill>
                            <a:srgbClr val="C00000"/>
                          </a:solidFill>
                          <a:effectLst/>
                          <a:latin typeface="Arial" charset="0"/>
                          <a:cs typeface="Times New Roman" pitchFamily="18" charset="0"/>
                        </a:rPr>
                        <a:t>L’assemblée: </a:t>
                      </a:r>
                      <a:endParaRPr kumimoji="0" lang="ar-EG" sz="2400" b="0" i="0" u="sng" strike="noStrike" cap="none" normalizeH="0" baseline="0" dirty="0">
                        <a:ln>
                          <a:noFill/>
                        </a:ln>
                        <a:solidFill>
                          <a:srgbClr val="C00000"/>
                        </a:solidFill>
                        <a:effectLst/>
                        <a:latin typeface="Arial" charset="0"/>
                        <a:cs typeface="Times New Roman" pitchFamily="18" charset="0"/>
                      </a:endParaRPr>
                    </a:p>
                    <a:p>
                      <a:pPr marL="0" marR="0" lvl="0" indent="0" algn="just" defTabSz="914400" rtl="0" eaLnBrk="1" fontAlgn="base" latinLnBrk="0" hangingPunct="1">
                        <a:lnSpc>
                          <a:spcPct val="100000"/>
                        </a:lnSpc>
                        <a:spcBef>
                          <a:spcPct val="20000"/>
                        </a:spcBef>
                        <a:spcAft>
                          <a:spcPct val="0"/>
                        </a:spcAft>
                        <a:buClrTx/>
                        <a:buSzTx/>
                        <a:buFontTx/>
                        <a:buNone/>
                        <a:tabLst/>
                      </a:pPr>
                      <a:r>
                        <a:rPr kumimoji="0" lang="fr-CA" sz="3600" b="0" i="0" u="none" strike="noStrike" cap="none" normalizeH="0" baseline="0" dirty="0">
                          <a:ln>
                            <a:noFill/>
                          </a:ln>
                          <a:solidFill>
                            <a:schemeClr val="tx1"/>
                          </a:solidFill>
                          <a:effectLst/>
                          <a:latin typeface="Arial" charset="0"/>
                          <a:cs typeface="Arial" charset="0"/>
                        </a:rPr>
                        <a:t>Pitié Seigneur.</a:t>
                      </a:r>
                    </a:p>
                  </a:txBody>
                  <a:tcPr marL="121920" marR="121920" horzOverflow="overflow">
                    <a:lnL>
                      <a:noFill/>
                    </a:lnL>
                    <a:lnR>
                      <a:noFill/>
                    </a:lnR>
                    <a:lnT cap="flat">
                      <a:noFill/>
                    </a:lnT>
                    <a:lnB cap="flat">
                      <a:noFill/>
                    </a:lnB>
                    <a:lnTlToBr>
                      <a:noFill/>
                    </a:lnTlToBr>
                    <a:lnBlToTr>
                      <a:noFill/>
                    </a:lnBlToTr>
                    <a:noFill/>
                  </a:tcPr>
                </a:tc>
                <a:tc>
                  <a:txBody>
                    <a:bodyPr/>
                    <a:lstStyle/>
                    <a:p>
                      <a:pPr marL="0" marR="0" lvl="0" indent="0" algn="just" defTabSz="914400" rtl="1" eaLnBrk="1" fontAlgn="base" latinLnBrk="0" hangingPunct="1">
                        <a:lnSpc>
                          <a:spcPct val="100000"/>
                        </a:lnSpc>
                        <a:spcBef>
                          <a:spcPct val="20000"/>
                        </a:spcBef>
                        <a:spcAft>
                          <a:spcPct val="0"/>
                        </a:spcAft>
                        <a:buClrTx/>
                        <a:buSzTx/>
                        <a:buFontTx/>
                        <a:buNone/>
                        <a:tabLst/>
                      </a:pPr>
                      <a:r>
                        <a:rPr kumimoji="0" lang="ar-SA" sz="2400" b="0" i="0" u="sng" strike="noStrike" cap="none" normalizeH="0" baseline="0" dirty="0">
                          <a:ln>
                            <a:noFill/>
                          </a:ln>
                          <a:solidFill>
                            <a:srgbClr val="C00000"/>
                          </a:solidFill>
                          <a:effectLst/>
                          <a:latin typeface="Arial" charset="0"/>
                          <a:cs typeface="Times New Roman" pitchFamily="18" charset="0"/>
                        </a:rPr>
                        <a:t>الشماس:</a:t>
                      </a:r>
                    </a:p>
                    <a:p>
                      <a:pPr marL="0" marR="0" lvl="0" indent="0" algn="just" defTabSz="914400" rtl="1" eaLnBrk="1" fontAlgn="base" latinLnBrk="0" hangingPunct="1">
                        <a:lnSpc>
                          <a:spcPct val="100000"/>
                        </a:lnSpc>
                        <a:spcBef>
                          <a:spcPct val="20000"/>
                        </a:spcBef>
                        <a:spcAft>
                          <a:spcPct val="0"/>
                        </a:spcAft>
                        <a:buClrTx/>
                        <a:buSzTx/>
                        <a:buFontTx/>
                        <a:buNone/>
                        <a:tabLst/>
                      </a:pPr>
                      <a:r>
                        <a:rPr kumimoji="0" lang="ar-SA" sz="3600" b="0" i="0" u="none" strike="noStrike" cap="none" normalizeH="0" baseline="0" dirty="0">
                          <a:ln>
                            <a:noFill/>
                          </a:ln>
                          <a:solidFill>
                            <a:schemeClr val="tx1"/>
                          </a:solidFill>
                          <a:effectLst/>
                          <a:latin typeface="Arial" charset="0"/>
                          <a:cs typeface="Arial" charset="0"/>
                        </a:rPr>
                        <a:t>صلوا من أجل القمامصة </a:t>
                      </a:r>
                      <a:r>
                        <a:rPr kumimoji="0" lang="ar-SA" sz="3600" b="0" i="0" u="none" strike="noStrike" cap="none" normalizeH="0" baseline="0" dirty="0" err="1">
                          <a:ln>
                            <a:noFill/>
                          </a:ln>
                          <a:solidFill>
                            <a:schemeClr val="tx1"/>
                          </a:solidFill>
                          <a:effectLst/>
                          <a:latin typeface="Arial" charset="0"/>
                          <a:cs typeface="Arial" charset="0"/>
                        </a:rPr>
                        <a:t>والقسوس</a:t>
                      </a:r>
                      <a:r>
                        <a:rPr kumimoji="0" lang="ar-SA" sz="3600" b="0" i="0" u="none" strike="noStrike" cap="none" normalizeH="0" baseline="0" dirty="0">
                          <a:ln>
                            <a:noFill/>
                          </a:ln>
                          <a:solidFill>
                            <a:schemeClr val="tx1"/>
                          </a:solidFill>
                          <a:effectLst/>
                          <a:latin typeface="Arial" charset="0"/>
                          <a:cs typeface="Arial" charset="0"/>
                        </a:rPr>
                        <a:t> والشمامسة </a:t>
                      </a:r>
                      <a:r>
                        <a:rPr kumimoji="0" lang="ar-SA" sz="3600" b="0" i="0" u="none" strike="noStrike" cap="none" normalizeH="0" baseline="0" dirty="0" err="1">
                          <a:ln>
                            <a:noFill/>
                          </a:ln>
                          <a:solidFill>
                            <a:schemeClr val="tx1"/>
                          </a:solidFill>
                          <a:effectLst/>
                          <a:latin typeface="Arial" charset="0"/>
                          <a:cs typeface="Arial" charset="0"/>
                        </a:rPr>
                        <a:t>والإبوذياقوني</a:t>
                      </a:r>
                      <a:r>
                        <a:rPr kumimoji="0" lang="ar-EG" sz="3600" b="0" i="0" u="none" strike="noStrike" cap="none" normalizeH="0" baseline="0" dirty="0">
                          <a:ln>
                            <a:noFill/>
                          </a:ln>
                          <a:solidFill>
                            <a:schemeClr val="tx1"/>
                          </a:solidFill>
                          <a:effectLst/>
                          <a:latin typeface="Arial" charset="0"/>
                          <a:cs typeface="Arial" charset="0"/>
                        </a:rPr>
                        <a:t>ي</a:t>
                      </a:r>
                      <a:r>
                        <a:rPr kumimoji="0" lang="ar-SA" sz="3600" b="0" i="0" u="none" strike="noStrike" cap="none" normalizeH="0" baseline="0" dirty="0">
                          <a:ln>
                            <a:noFill/>
                          </a:ln>
                          <a:solidFill>
                            <a:schemeClr val="tx1"/>
                          </a:solidFill>
                          <a:effectLst/>
                          <a:latin typeface="Arial" charset="0"/>
                          <a:cs typeface="Arial" charset="0"/>
                        </a:rPr>
                        <a:t>ن سبع طغمات كنيسَة الله.</a:t>
                      </a:r>
                      <a:endParaRPr kumimoji="0" lang="en-CA" sz="3600" b="0" i="0" u="none" strike="noStrike" cap="none" normalizeH="0" baseline="0" dirty="0">
                        <a:ln>
                          <a:noFill/>
                        </a:ln>
                        <a:solidFill>
                          <a:schemeClr val="tx1"/>
                        </a:solidFill>
                        <a:effectLst/>
                        <a:latin typeface="Arial" charset="0"/>
                        <a:cs typeface="Arial" charset="0"/>
                      </a:endParaRPr>
                    </a:p>
                    <a:p>
                      <a:pPr marL="0" marR="0" lvl="0" indent="0" algn="just" defTabSz="914400" rtl="1" eaLnBrk="1" fontAlgn="base" latinLnBrk="0" hangingPunct="1">
                        <a:lnSpc>
                          <a:spcPct val="100000"/>
                        </a:lnSpc>
                        <a:spcBef>
                          <a:spcPct val="20000"/>
                        </a:spcBef>
                        <a:spcAft>
                          <a:spcPct val="0"/>
                        </a:spcAft>
                        <a:buClrTx/>
                        <a:buSzTx/>
                        <a:buFontTx/>
                        <a:buNone/>
                        <a:tabLst/>
                      </a:pPr>
                      <a:endParaRPr kumimoji="0" lang="fr-FR" sz="5400" b="0" i="0" u="sng" strike="noStrike" cap="none" normalizeH="0" baseline="0" dirty="0">
                        <a:ln>
                          <a:noFill/>
                        </a:ln>
                        <a:solidFill>
                          <a:schemeClr val="tx1"/>
                        </a:solidFill>
                        <a:effectLst/>
                        <a:latin typeface="Arial" charset="0"/>
                        <a:cs typeface="Times New Roman" pitchFamily="18" charset="0"/>
                      </a:endParaRPr>
                    </a:p>
                    <a:p>
                      <a:pPr marL="0" marR="0" lvl="0" indent="0" algn="just" defTabSz="914400" rtl="1" eaLnBrk="1" fontAlgn="base" latinLnBrk="0" hangingPunct="1">
                        <a:lnSpc>
                          <a:spcPct val="100000"/>
                        </a:lnSpc>
                        <a:spcBef>
                          <a:spcPct val="20000"/>
                        </a:spcBef>
                        <a:spcAft>
                          <a:spcPct val="0"/>
                        </a:spcAft>
                        <a:buClrTx/>
                        <a:buSzTx/>
                        <a:buFontTx/>
                        <a:buNone/>
                        <a:tabLst/>
                      </a:pPr>
                      <a:endParaRPr kumimoji="0" lang="ar-EG" sz="4000" b="0" i="0" u="sng" strike="noStrike" cap="none" normalizeH="0" baseline="0" dirty="0">
                        <a:ln>
                          <a:noFill/>
                        </a:ln>
                        <a:solidFill>
                          <a:schemeClr val="tx1"/>
                        </a:solidFill>
                        <a:effectLst/>
                        <a:latin typeface="Arial" charset="0"/>
                        <a:cs typeface="Times New Roman" pitchFamily="18" charset="0"/>
                      </a:endParaRPr>
                    </a:p>
                    <a:p>
                      <a:pPr marL="0" marR="0" lvl="0" indent="0" algn="just" defTabSz="914400" rtl="1" eaLnBrk="1" fontAlgn="base" latinLnBrk="0" hangingPunct="1">
                        <a:lnSpc>
                          <a:spcPct val="100000"/>
                        </a:lnSpc>
                        <a:spcBef>
                          <a:spcPct val="20000"/>
                        </a:spcBef>
                        <a:spcAft>
                          <a:spcPct val="0"/>
                        </a:spcAft>
                        <a:buClrTx/>
                        <a:buSzTx/>
                        <a:buFontTx/>
                        <a:buNone/>
                        <a:tabLst/>
                      </a:pPr>
                      <a:r>
                        <a:rPr kumimoji="0" lang="ar-SA" sz="2400" b="0" i="0" u="sng" strike="noStrike" cap="none" normalizeH="0" baseline="0" dirty="0" err="1">
                          <a:ln>
                            <a:noFill/>
                          </a:ln>
                          <a:solidFill>
                            <a:srgbClr val="C00000"/>
                          </a:solidFill>
                          <a:effectLst/>
                          <a:latin typeface="Arial" charset="0"/>
                          <a:cs typeface="Times New Roman" pitchFamily="18" charset="0"/>
                        </a:rPr>
                        <a:t>الشعب:</a:t>
                      </a:r>
                      <a:endParaRPr kumimoji="0" lang="ar-SA" sz="2400" b="0" i="0" u="sng" strike="noStrike" cap="none" normalizeH="0" baseline="0" dirty="0">
                        <a:ln>
                          <a:noFill/>
                        </a:ln>
                        <a:solidFill>
                          <a:srgbClr val="C00000"/>
                        </a:solidFill>
                        <a:effectLst/>
                        <a:latin typeface="Arial" charset="0"/>
                        <a:cs typeface="Times New Roman" pitchFamily="18" charset="0"/>
                      </a:endParaRPr>
                    </a:p>
                    <a:p>
                      <a:pPr marL="0" marR="0" lvl="0" indent="0" algn="just" defTabSz="914400" rtl="1" eaLnBrk="1" fontAlgn="base" latinLnBrk="0" hangingPunct="1">
                        <a:lnSpc>
                          <a:spcPct val="100000"/>
                        </a:lnSpc>
                        <a:spcBef>
                          <a:spcPct val="20000"/>
                        </a:spcBef>
                        <a:spcAft>
                          <a:spcPct val="0"/>
                        </a:spcAft>
                        <a:buClrTx/>
                        <a:buSzTx/>
                        <a:buFontTx/>
                        <a:buNone/>
                        <a:tabLst/>
                      </a:pPr>
                      <a:r>
                        <a:rPr kumimoji="0" lang="ar-SA" sz="3600" b="0" i="0" u="none" strike="noStrike" cap="none" normalizeH="0" baseline="0" dirty="0">
                          <a:ln>
                            <a:noFill/>
                          </a:ln>
                          <a:solidFill>
                            <a:schemeClr val="tx1"/>
                          </a:solidFill>
                          <a:effectLst/>
                          <a:latin typeface="Arial" charset="0"/>
                          <a:cs typeface="Arial" charset="0"/>
                        </a:rPr>
                        <a:t>يا ربُ ارحم.</a:t>
                      </a:r>
                      <a:r>
                        <a:rPr kumimoji="0" lang="en-US" sz="3600" b="0" i="0" u="none" strike="noStrike" cap="none" normalizeH="0" baseline="0" dirty="0">
                          <a:ln>
                            <a:noFill/>
                          </a:ln>
                          <a:solidFill>
                            <a:schemeClr val="tx1"/>
                          </a:solidFill>
                          <a:effectLst/>
                          <a:latin typeface="Arial" charset="0"/>
                          <a:cs typeface="Arial" charset="0"/>
                        </a:rPr>
                        <a:t> </a:t>
                      </a:r>
                    </a:p>
                  </a:txBody>
                  <a:tcPr marL="121920" marR="121920" horzOverflow="overflow">
                    <a:lnL>
                      <a:noFill/>
                    </a:lnL>
                    <a:lnR cap="flat">
                      <a:noFill/>
                    </a:lnR>
                    <a:lnT cap="flat">
                      <a:noFill/>
                    </a:lnT>
                    <a:lnB cap="flat">
                      <a:noFill/>
                    </a:lnB>
                    <a:lnTlToBr>
                      <a:noFill/>
                    </a:lnTlToBr>
                    <a:lnBlToTr>
                      <a:noFill/>
                    </a:lnBlToTr>
                    <a:noFill/>
                  </a:tcPr>
                </a:tc>
                <a:extLst>
                  <a:ext uri="{0D108BD9-81ED-4DB2-BD59-A6C34878D82A}">
                    <a16:rowId xmlns:a16="http://schemas.microsoft.com/office/drawing/2014/main" val="10000"/>
                  </a:ext>
                </a:extLst>
              </a:tr>
            </a:tbl>
          </a:graphicData>
        </a:graphic>
      </p:graphicFrame>
    </p:spTree>
  </p:cSld>
  <p:clrMapOvr>
    <a:masterClrMapping/>
  </p:clrMapOvr>
  <p:transition/>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9"/>
          <p:cNvSpPr/>
          <p:nvPr/>
        </p:nvSpPr>
        <p:spPr>
          <a:xfrm>
            <a:off x="431371" y="566678"/>
            <a:ext cx="6240693" cy="2677656"/>
          </a:xfrm>
          <a:prstGeom prst="rect">
            <a:avLst/>
          </a:prstGeom>
        </p:spPr>
        <p:txBody>
          <a:bodyPr wrap="square">
            <a:spAutoFit/>
          </a:bodyPr>
          <a:lstStyle/>
          <a:p>
            <a:pPr algn="ctr"/>
            <a:r>
              <a:rPr lang="es-ES" sz="2800" b="1" dirty="0" err="1">
                <a:solidFill>
                  <a:srgbClr val="C00000"/>
                </a:solidFill>
                <a:latin typeface="Avva_Marcos" panose="04020500000000000000" pitchFamily="82" charset="0"/>
              </a:rPr>
              <a:t>Q</a:t>
            </a:r>
            <a:r>
              <a:rPr lang="es-ES" sz="2800" b="1" dirty="0" err="1">
                <a:solidFill>
                  <a:srgbClr val="C00000"/>
                </a:solidFill>
                <a:latin typeface="CS Avva Shenouda" pitchFamily="34" charset="0"/>
              </a:rPr>
              <a:t>en</a:t>
            </a:r>
            <a:r>
              <a:rPr lang="es-ES" sz="2800" b="1" dirty="0">
                <a:solidFill>
                  <a:srgbClr val="C00000"/>
                </a:solidFill>
                <a:latin typeface="CS Avva Shenouda" pitchFamily="34" charset="0"/>
              </a:rPr>
              <a:t> P=,=c I=y=c pen=o=c. </a:t>
            </a:r>
            <a:r>
              <a:rPr lang="es-ES" sz="2800" b="1" dirty="0" err="1">
                <a:solidFill>
                  <a:srgbClr val="C00000"/>
                </a:solidFill>
                <a:latin typeface="CS Avva Shenouda" pitchFamily="34" charset="0"/>
              </a:rPr>
              <a:t>Amyn</a:t>
            </a:r>
            <a:r>
              <a:rPr lang="es-ES" sz="2800" b="1" dirty="0">
                <a:solidFill>
                  <a:srgbClr val="C00000"/>
                </a:solidFill>
                <a:latin typeface="CS Avva Shenouda" pitchFamily="34" charset="0"/>
              </a:rPr>
              <a:t> =a=l.</a:t>
            </a:r>
          </a:p>
          <a:p>
            <a:pPr algn="just"/>
            <a:r>
              <a:rPr lang="fr-FR" sz="3400" b="1" dirty="0">
                <a:latin typeface="CS Avva Shenouda" pitchFamily="34" charset="0"/>
              </a:rPr>
              <a:t>&lt;</a:t>
            </a:r>
            <a:r>
              <a:rPr lang="fr-FR" sz="3400" b="1" dirty="0" err="1">
                <a:latin typeface="CS Avva Shenouda" pitchFamily="34" charset="0"/>
              </a:rPr>
              <a:t>ere</a:t>
            </a:r>
            <a:r>
              <a:rPr lang="fr-FR" sz="3400" b="1" dirty="0">
                <a:latin typeface="CS Avva Shenouda" pitchFamily="34" charset="0"/>
              </a:rPr>
              <a:t> ne </a:t>
            </a:r>
            <a:r>
              <a:rPr lang="fr-FR" sz="3400" b="1" dirty="0" err="1">
                <a:latin typeface="CS Avva Shenouda" pitchFamily="34" charset="0"/>
              </a:rPr>
              <a:t>ten</a:t>
            </a:r>
            <a:r>
              <a:rPr lang="fr-FR" sz="3400" b="1" dirty="0">
                <a:latin typeface="CS Avva Shenouda" pitchFamily="34" charset="0"/>
              </a:rPr>
              <a:t>]ho `</a:t>
            </a:r>
            <a:r>
              <a:rPr lang="fr-FR" sz="3400" b="1" dirty="0" err="1">
                <a:latin typeface="CS Avva Shenouda" pitchFamily="34" charset="0"/>
              </a:rPr>
              <a:t>ero</a:t>
            </a:r>
            <a:r>
              <a:rPr lang="fr-FR" sz="3400" b="1" dirty="0">
                <a:latin typeface="CS Avva Shenouda" pitchFamily="34" charset="0"/>
              </a:rPr>
              <a:t>@ `w ;y=e=;=u </a:t>
            </a:r>
            <a:r>
              <a:rPr lang="fr-FR" sz="3400" b="1" dirty="0" err="1">
                <a:latin typeface="CS Avva Shenouda" pitchFamily="34" charset="0"/>
              </a:rPr>
              <a:t>e;meh</a:t>
            </a:r>
            <a:r>
              <a:rPr lang="fr-FR" sz="3400" b="1" dirty="0">
                <a:latin typeface="CS Avva Shenouda" pitchFamily="34" charset="0"/>
              </a:rPr>
              <a:t> `n`</a:t>
            </a:r>
            <a:r>
              <a:rPr lang="fr-FR" sz="3400" b="1" dirty="0" err="1">
                <a:latin typeface="CS Avva Shenouda" pitchFamily="34" charset="0"/>
              </a:rPr>
              <a:t>wou</a:t>
            </a:r>
            <a:r>
              <a:rPr lang="fr-FR" sz="3400" b="1" dirty="0">
                <a:latin typeface="CS Avva Shenouda" pitchFamily="34" charset="0"/>
              </a:rPr>
              <a:t>@ `</a:t>
            </a:r>
            <a:r>
              <a:rPr lang="fr-FR" sz="3400" b="1" dirty="0" err="1">
                <a:latin typeface="CS Avva Shenouda" pitchFamily="34" charset="0"/>
              </a:rPr>
              <a:t>etoi</a:t>
            </a:r>
            <a:r>
              <a:rPr lang="fr-FR" sz="3400" b="1" dirty="0">
                <a:latin typeface="CS Avva Shenouda" pitchFamily="34" charset="0"/>
              </a:rPr>
              <a:t> `</a:t>
            </a:r>
            <a:r>
              <a:rPr lang="fr-FR" sz="3400" b="1" dirty="0" err="1">
                <a:latin typeface="CS Avva Shenouda" pitchFamily="34" charset="0"/>
              </a:rPr>
              <a:t>mpar;enoc</a:t>
            </a:r>
            <a:r>
              <a:rPr lang="fr-FR" sz="3400" b="1" dirty="0">
                <a:latin typeface="CS Avva Shenouda" pitchFamily="34" charset="0"/>
              </a:rPr>
              <a:t> `</a:t>
            </a:r>
            <a:r>
              <a:rPr lang="fr-FR" sz="3400" b="1" dirty="0" err="1">
                <a:latin typeface="CS Avva Shenouda" pitchFamily="34" charset="0"/>
              </a:rPr>
              <a:t>ncyou</a:t>
            </a:r>
            <a:r>
              <a:rPr lang="fr-FR" sz="3400" b="1" dirty="0">
                <a:latin typeface="CS Avva Shenouda" pitchFamily="34" charset="0"/>
              </a:rPr>
              <a:t> </a:t>
            </a:r>
            <a:r>
              <a:rPr lang="fr-FR" sz="3400" b="1" dirty="0" err="1">
                <a:latin typeface="CS Avva Shenouda" pitchFamily="34" charset="0"/>
              </a:rPr>
              <a:t>niben</a:t>
            </a:r>
            <a:r>
              <a:rPr lang="fr-FR" sz="3400" b="1" dirty="0">
                <a:latin typeface="CS Avva Shenouda" pitchFamily="34" charset="0"/>
              </a:rPr>
              <a:t>@ ]</a:t>
            </a:r>
            <a:r>
              <a:rPr lang="fr-FR" sz="3400" b="1" dirty="0" err="1">
                <a:latin typeface="CS Avva Shenouda" pitchFamily="34" charset="0"/>
              </a:rPr>
              <a:t>macnou</a:t>
            </a:r>
            <a:r>
              <a:rPr lang="fr-FR" sz="3400" b="1" dirty="0">
                <a:latin typeface="CS Avva Shenouda" pitchFamily="34" charset="0"/>
              </a:rPr>
              <a:t>] `;</a:t>
            </a:r>
            <a:r>
              <a:rPr lang="fr-FR" sz="3400" b="1" dirty="0" err="1">
                <a:latin typeface="CS Avva Shenouda" pitchFamily="34" charset="0"/>
              </a:rPr>
              <a:t>mau</a:t>
            </a:r>
            <a:r>
              <a:rPr lang="fr-FR" sz="3400" b="1" dirty="0">
                <a:latin typeface="CS Avva Shenouda" pitchFamily="34" charset="0"/>
              </a:rPr>
              <a:t> `</a:t>
            </a:r>
            <a:r>
              <a:rPr lang="fr-FR" sz="3400" b="1" dirty="0" err="1">
                <a:latin typeface="CS Avva Shenouda" pitchFamily="34" charset="0"/>
              </a:rPr>
              <a:t>mP</a:t>
            </a:r>
            <a:r>
              <a:rPr lang="fr-FR" sz="3400" b="1" dirty="0">
                <a:latin typeface="CS Avva Shenouda" pitchFamily="34" charset="0"/>
              </a:rPr>
              <a:t>=,=c.</a:t>
            </a:r>
          </a:p>
        </p:txBody>
      </p:sp>
      <p:sp>
        <p:nvSpPr>
          <p:cNvPr id="11" name="Rectangle 10"/>
          <p:cNvSpPr/>
          <p:nvPr/>
        </p:nvSpPr>
        <p:spPr>
          <a:xfrm>
            <a:off x="6864085" y="404664"/>
            <a:ext cx="4896544" cy="3108543"/>
          </a:xfrm>
          <a:prstGeom prst="rect">
            <a:avLst/>
          </a:prstGeom>
        </p:spPr>
        <p:txBody>
          <a:bodyPr wrap="square">
            <a:spAutoFit/>
          </a:bodyPr>
          <a:lstStyle/>
          <a:p>
            <a:pPr algn="ctr" rtl="1"/>
            <a:r>
              <a:rPr lang="ar-SA" sz="3600" b="1" dirty="0">
                <a:solidFill>
                  <a:srgbClr val="C00000"/>
                </a:solidFill>
              </a:rPr>
              <a:t>بالمسيح يسوع المسيح.</a:t>
            </a:r>
            <a:endParaRPr lang="fr-FR" sz="3600" b="1" dirty="0">
              <a:solidFill>
                <a:srgbClr val="C00000"/>
              </a:solidFill>
            </a:endParaRPr>
          </a:p>
          <a:p>
            <a:pPr algn="just" rtl="1"/>
            <a:r>
              <a:rPr lang="ar-EG" sz="4000" b="1" dirty="0"/>
              <a:t>السلام لك نسألك أيتها القديسة الممتلئة مجدا العذراء كل حين. والدة الاله أم المسيح.</a:t>
            </a:r>
            <a:endParaRPr lang="fr-FR" sz="4000" b="1" dirty="0"/>
          </a:p>
        </p:txBody>
      </p:sp>
      <p:sp>
        <p:nvSpPr>
          <p:cNvPr id="12" name="Rectangle 11"/>
          <p:cNvSpPr/>
          <p:nvPr/>
        </p:nvSpPr>
        <p:spPr>
          <a:xfrm>
            <a:off x="1103445" y="4077072"/>
            <a:ext cx="10081120" cy="2554545"/>
          </a:xfrm>
          <a:prstGeom prst="rect">
            <a:avLst/>
          </a:prstGeom>
        </p:spPr>
        <p:txBody>
          <a:bodyPr wrap="square">
            <a:spAutoFit/>
          </a:bodyPr>
          <a:lstStyle/>
          <a:p>
            <a:pPr algn="ctr"/>
            <a:r>
              <a:rPr lang="fr-FR" sz="2800" b="1" dirty="0">
                <a:solidFill>
                  <a:srgbClr val="C00000"/>
                </a:solidFill>
                <a:latin typeface="Book Antiqua" pitchFamily="18" charset="0"/>
              </a:rPr>
              <a:t>Par le Christ Jésus Notre Seigneur. Amen Alléluia.</a:t>
            </a:r>
          </a:p>
          <a:p>
            <a:pPr algn="ctr"/>
            <a:r>
              <a:rPr lang="fr-FR" sz="3200" b="1" dirty="0">
                <a:latin typeface="Book Antiqua" pitchFamily="18" charset="0"/>
              </a:rPr>
              <a:t>Nous te saluons et nous te supplions, </a:t>
            </a:r>
          </a:p>
          <a:p>
            <a:pPr algn="ctr"/>
            <a:r>
              <a:rPr lang="fr-FR" sz="3200" b="1" dirty="0">
                <a:latin typeface="Book Antiqua" pitchFamily="18" charset="0"/>
              </a:rPr>
              <a:t>toi la sainte, pleine de gloire, </a:t>
            </a:r>
          </a:p>
          <a:p>
            <a:pPr algn="ctr"/>
            <a:r>
              <a:rPr lang="fr-FR" sz="3200" b="1" dirty="0">
                <a:latin typeface="Book Antiqua" pitchFamily="18" charset="0"/>
              </a:rPr>
              <a:t>toujours vierge, Mère de Dieu </a:t>
            </a:r>
          </a:p>
          <a:p>
            <a:pPr algn="ctr"/>
            <a:r>
              <a:rPr lang="fr-FR" sz="3200" b="1" dirty="0">
                <a:latin typeface="Book Antiqua" pitchFamily="18" charset="0"/>
              </a:rPr>
              <a:t>et mère du Christ :</a:t>
            </a:r>
          </a:p>
        </p:txBody>
      </p:sp>
      <p:sp>
        <p:nvSpPr>
          <p:cNvPr id="5" name="ZoneTexte 4">
            <a:extLst>
              <a:ext uri="{FF2B5EF4-FFF2-40B4-BE49-F238E27FC236}">
                <a16:creationId xmlns:a16="http://schemas.microsoft.com/office/drawing/2014/main" id="{5AC63228-580B-4E41-9DA3-041AB59FE688}"/>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de l’aube </a:t>
            </a:r>
            <a:r>
              <a:rPr lang="fr-FR" sz="1600" b="1" i="1" dirty="0">
                <a:solidFill>
                  <a:schemeClr val="bg1"/>
                </a:solidFill>
              </a:rPr>
              <a:t>du Jeudi Saint</a:t>
            </a:r>
            <a:endParaRPr lang="fr-FR" sz="1600" b="1" dirty="0">
              <a:solidFill>
                <a:schemeClr val="bg1"/>
              </a:solidFill>
            </a:endParaRPr>
          </a:p>
        </p:txBody>
      </p:sp>
      <p:sp>
        <p:nvSpPr>
          <p:cNvPr id="6" name="Rectangle 74">
            <a:extLst>
              <a:ext uri="{FF2B5EF4-FFF2-40B4-BE49-F238E27FC236}">
                <a16:creationId xmlns:a16="http://schemas.microsoft.com/office/drawing/2014/main" id="{5AEEB053-AD95-44BC-8D22-8E6A58FF59D9}"/>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باكر يوم الخميس</a:t>
            </a:r>
            <a:endParaRPr lang="en-US" altLang="fr-FR" sz="2000" b="1" i="1" dirty="0">
              <a:solidFill>
                <a:schemeClr val="bg1"/>
              </a:solidFill>
            </a:endParaRPr>
          </a:p>
        </p:txBody>
      </p:sp>
    </p:spTree>
    <p:extLst>
      <p:ext uri="{BB962C8B-B14F-4D97-AF65-F5344CB8AC3E}">
        <p14:creationId xmlns:p14="http://schemas.microsoft.com/office/powerpoint/2010/main" val="235724658"/>
      </p:ext>
    </p:extLst>
  </p:cSld>
  <p:clrMapOvr>
    <a:masterClrMapping/>
  </p:clrMapOvr>
</p:sld>
</file>

<file path=ppt/slides/slide8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706752" name="Group 128"/>
          <p:cNvGraphicFramePr>
            <a:graphicFrameLocks noGrp="1"/>
          </p:cNvGraphicFramePr>
          <p:nvPr>
            <p:ph/>
            <p:extLst>
              <p:ext uri="{D42A27DB-BD31-4B8C-83A1-F6EECF244321}">
                <p14:modId xmlns:p14="http://schemas.microsoft.com/office/powerpoint/2010/main" val="4261095377"/>
              </p:ext>
            </p:extLst>
          </p:nvPr>
        </p:nvGraphicFramePr>
        <p:xfrm>
          <a:off x="335360" y="404664"/>
          <a:ext cx="11449272" cy="5675376"/>
        </p:xfrm>
        <a:graphic>
          <a:graphicData uri="http://schemas.openxmlformats.org/drawingml/2006/table">
            <a:tbl>
              <a:tblPr/>
              <a:tblGrid>
                <a:gridCol w="4232471">
                  <a:extLst>
                    <a:ext uri="{9D8B030D-6E8A-4147-A177-3AD203B41FA5}">
                      <a16:colId xmlns:a16="http://schemas.microsoft.com/office/drawing/2014/main" val="20000"/>
                    </a:ext>
                  </a:extLst>
                </a:gridCol>
                <a:gridCol w="4195466">
                  <a:extLst>
                    <a:ext uri="{9D8B030D-6E8A-4147-A177-3AD203B41FA5}">
                      <a16:colId xmlns:a16="http://schemas.microsoft.com/office/drawing/2014/main" val="20001"/>
                    </a:ext>
                  </a:extLst>
                </a:gridCol>
                <a:gridCol w="3021335">
                  <a:extLst>
                    <a:ext uri="{9D8B030D-6E8A-4147-A177-3AD203B41FA5}">
                      <a16:colId xmlns:a16="http://schemas.microsoft.com/office/drawing/2014/main" val="20002"/>
                    </a:ext>
                  </a:extLst>
                </a:gridCol>
              </a:tblGrid>
              <a:tr h="5538936">
                <a:tc>
                  <a:txBody>
                    <a:bodyPr/>
                    <a:lstStyle/>
                    <a:p>
                      <a:pPr marL="0" marR="0" lvl="0" indent="0" algn="just" defTabSz="914400" rtl="0" eaLnBrk="1" fontAlgn="base" latinLnBrk="0" hangingPunct="1">
                        <a:lnSpc>
                          <a:spcPct val="100000"/>
                        </a:lnSpc>
                        <a:spcBef>
                          <a:spcPct val="20000"/>
                        </a:spcBef>
                        <a:spcAft>
                          <a:spcPct val="0"/>
                        </a:spcAft>
                        <a:buClrTx/>
                        <a:buSzTx/>
                        <a:buFontTx/>
                        <a:buNone/>
                        <a:tabLst/>
                      </a:pPr>
                      <a:r>
                        <a:rPr kumimoji="0" lang="fr-FR" sz="2000" b="0" i="0" u="sng" strike="noStrike" cap="none" normalizeH="0" baseline="0" dirty="0">
                          <a:ln>
                            <a:noFill/>
                          </a:ln>
                          <a:solidFill>
                            <a:srgbClr val="C00000"/>
                          </a:solidFill>
                          <a:effectLst/>
                          <a:latin typeface="Coptic1" pitchFamily="2" charset="0"/>
                          <a:cs typeface="Arial" charset="0"/>
                        </a:rPr>
                        <a:t>Piou/b:</a:t>
                      </a:r>
                    </a:p>
                    <a:p>
                      <a:pPr marL="0" marR="0" lvl="0" indent="0" algn="just" defTabSz="914400" rtl="0" eaLnBrk="1" fontAlgn="base" latinLnBrk="0" hangingPunct="1">
                        <a:lnSpc>
                          <a:spcPct val="100000"/>
                        </a:lnSpc>
                        <a:spcBef>
                          <a:spcPct val="20000"/>
                        </a:spcBef>
                        <a:spcAft>
                          <a:spcPct val="0"/>
                        </a:spcAft>
                        <a:buClrTx/>
                        <a:buSzTx/>
                        <a:buFontTx/>
                        <a:buNone/>
                        <a:tabLst/>
                      </a:pPr>
                      <a:r>
                        <a:rPr kumimoji="0" lang="fr-FR" sz="2800" b="0" i="0" u="none" strike="noStrike" cap="none" normalizeH="0" baseline="0" dirty="0">
                          <a:ln>
                            <a:noFill/>
                          </a:ln>
                          <a:solidFill>
                            <a:schemeClr val="tx1"/>
                          </a:solidFill>
                          <a:effectLst/>
                          <a:latin typeface="Coptic1" pitchFamily="2" charset="0"/>
                          <a:cs typeface="Arial" charset="0"/>
                        </a:rPr>
                        <a:t>Nem </a:t>
                      </a:r>
                      <a:r>
                        <a:rPr kumimoji="0" lang="fr-FR" sz="2800" b="0" i="0" u="none" strike="noStrike" cap="none" normalizeH="0" baseline="0" dirty="0" err="1">
                          <a:ln>
                            <a:noFill/>
                          </a:ln>
                          <a:solidFill>
                            <a:schemeClr val="tx1"/>
                          </a:solidFill>
                          <a:effectLst/>
                          <a:latin typeface="Coptic1" pitchFamily="2" charset="0"/>
                          <a:cs typeface="Arial" charset="0"/>
                        </a:rPr>
                        <a:t>refsemsi</a:t>
                      </a:r>
                      <a:r>
                        <a:rPr kumimoji="0" lang="fr-FR" sz="2800" b="0" i="0" u="none" strike="noStrike" cap="none" normalizeH="0" baseline="0" dirty="0">
                          <a:ln>
                            <a:noFill/>
                          </a:ln>
                          <a:solidFill>
                            <a:schemeClr val="tx1"/>
                          </a:solidFill>
                          <a:effectLst/>
                          <a:latin typeface="Coptic1" pitchFamily="2" charset="0"/>
                          <a:cs typeface="Arial" charset="0"/>
                        </a:rPr>
                        <a:t> </a:t>
                      </a:r>
                      <a:r>
                        <a:rPr kumimoji="0" lang="fr-FR" sz="2800" b="0" i="0" u="none" strike="noStrike" cap="none" normalizeH="0" baseline="0" dirty="0" err="1">
                          <a:ln>
                            <a:noFill/>
                          </a:ln>
                          <a:solidFill>
                            <a:schemeClr val="tx1"/>
                          </a:solidFill>
                          <a:effectLst/>
                          <a:latin typeface="Coptic1" pitchFamily="2" charset="0"/>
                          <a:cs typeface="Arial" charset="0"/>
                        </a:rPr>
                        <a:t>niben</a:t>
                      </a:r>
                      <a:r>
                        <a:rPr kumimoji="0" lang="fr-FR" sz="2800" b="0" i="0" u="none" strike="noStrike" cap="none" normalizeH="0" baseline="0" dirty="0">
                          <a:ln>
                            <a:noFill/>
                          </a:ln>
                          <a:solidFill>
                            <a:schemeClr val="tx1"/>
                          </a:solidFill>
                          <a:effectLst/>
                          <a:latin typeface="Coptic1" pitchFamily="2" charset="0"/>
                          <a:cs typeface="Arial" charset="0"/>
                        </a:rPr>
                        <a:t>: nem n/ t/</a:t>
                      </a:r>
                      <a:r>
                        <a:rPr kumimoji="0" lang="fr-FR" sz="2800" b="0" i="0" u="none" strike="noStrike" cap="none" normalizeH="0" baseline="0" dirty="0" err="1">
                          <a:ln>
                            <a:noFill/>
                          </a:ln>
                          <a:solidFill>
                            <a:schemeClr val="tx1"/>
                          </a:solidFill>
                          <a:effectLst/>
                          <a:latin typeface="Coptic1" pitchFamily="2" charset="0"/>
                          <a:cs typeface="Arial" charset="0"/>
                        </a:rPr>
                        <a:t>rou</a:t>
                      </a:r>
                      <a:r>
                        <a:rPr kumimoji="0" lang="fr-FR" sz="2800" b="0" i="0" u="none" strike="noStrike" cap="none" normalizeH="0" baseline="0" dirty="0">
                          <a:ln>
                            <a:noFill/>
                          </a:ln>
                          <a:solidFill>
                            <a:schemeClr val="tx1"/>
                          </a:solidFill>
                          <a:effectLst/>
                          <a:latin typeface="Coptic1" pitchFamily="2" charset="0"/>
                          <a:cs typeface="Arial" charset="0"/>
                        </a:rPr>
                        <a:t> et </a:t>
                      </a:r>
                      <a:r>
                        <a:rPr kumimoji="0" lang="fr-FR" sz="2800" b="0" i="0" u="none" strike="noStrike" cap="none" normalizeH="0" baseline="0" dirty="0" err="1">
                          <a:ln>
                            <a:noFill/>
                          </a:ln>
                          <a:solidFill>
                            <a:schemeClr val="tx1"/>
                          </a:solidFill>
                          <a:effectLst/>
                          <a:latin typeface="Coptic1" pitchFamily="2" charset="0"/>
                          <a:cs typeface="Arial" charset="0"/>
                        </a:rPr>
                        <a:t>qen</a:t>
                      </a:r>
                      <a:r>
                        <a:rPr kumimoji="0" lang="fr-FR" sz="2800" b="0" i="0" u="none" strike="noStrike" cap="none" normalizeH="0" baseline="0" dirty="0">
                          <a:ln>
                            <a:noFill/>
                          </a:ln>
                          <a:solidFill>
                            <a:schemeClr val="tx1"/>
                          </a:solidFill>
                          <a:effectLst/>
                          <a:latin typeface="Coptic1" pitchFamily="2" charset="0"/>
                          <a:cs typeface="Arial" charset="0"/>
                        </a:rPr>
                        <a:t> ]</a:t>
                      </a:r>
                      <a:r>
                        <a:rPr kumimoji="0" lang="fr-FR" sz="2800" b="0" i="0" u="none" strike="noStrike" cap="none" normalizeH="0" baseline="0" dirty="0" err="1">
                          <a:ln>
                            <a:noFill/>
                          </a:ln>
                          <a:solidFill>
                            <a:schemeClr val="tx1"/>
                          </a:solidFill>
                          <a:effectLst/>
                          <a:latin typeface="Coptic1" pitchFamily="2" charset="0"/>
                          <a:cs typeface="Arial" charset="0"/>
                        </a:rPr>
                        <a:t>paryenia</a:t>
                      </a:r>
                      <a:r>
                        <a:rPr kumimoji="0" lang="fr-FR" sz="2800" b="0" i="0" u="none" strike="noStrike" cap="none" normalizeH="0" baseline="0" dirty="0">
                          <a:ln>
                            <a:noFill/>
                          </a:ln>
                          <a:solidFill>
                            <a:schemeClr val="tx1"/>
                          </a:solidFill>
                          <a:effectLst/>
                          <a:latin typeface="Coptic1" pitchFamily="2" charset="0"/>
                          <a:cs typeface="Arial" charset="0"/>
                        </a:rPr>
                        <a:t>~: nem </a:t>
                      </a:r>
                      <a:r>
                        <a:rPr kumimoji="0" lang="fr-FR" sz="2800" b="0" i="0" u="none" strike="noStrike" cap="none" normalizeH="0" baseline="0" dirty="0" err="1">
                          <a:ln>
                            <a:noFill/>
                          </a:ln>
                          <a:solidFill>
                            <a:schemeClr val="tx1"/>
                          </a:solidFill>
                          <a:effectLst/>
                          <a:latin typeface="Coptic1" pitchFamily="2" charset="0"/>
                          <a:cs typeface="Arial" charset="0"/>
                        </a:rPr>
                        <a:t>outoubo</a:t>
                      </a:r>
                      <a:r>
                        <a:rPr kumimoji="0" lang="fr-FR" sz="2800" b="0" i="0" u="none" strike="noStrike" cap="none" normalizeH="0" baseline="0" dirty="0">
                          <a:ln>
                            <a:noFill/>
                          </a:ln>
                          <a:solidFill>
                            <a:schemeClr val="tx1"/>
                          </a:solidFill>
                          <a:effectLst/>
                          <a:latin typeface="Coptic1" pitchFamily="2" charset="0"/>
                          <a:cs typeface="Arial" charset="0"/>
                        </a:rPr>
                        <a:t> </a:t>
                      </a:r>
                      <a:r>
                        <a:rPr kumimoji="0" lang="fr-FR" sz="2800" b="0" i="0" u="none" strike="noStrike" cap="none" normalizeH="0" baseline="0" dirty="0" err="1">
                          <a:ln>
                            <a:noFill/>
                          </a:ln>
                          <a:solidFill>
                            <a:schemeClr val="tx1"/>
                          </a:solidFill>
                          <a:effectLst/>
                          <a:latin typeface="Coptic1" pitchFamily="2" charset="0"/>
                          <a:cs typeface="Arial" charset="0"/>
                        </a:rPr>
                        <a:t>m~peklaoc</a:t>
                      </a:r>
                      <a:r>
                        <a:rPr kumimoji="0" lang="fr-FR" sz="2800" b="0" i="0" u="none" strike="noStrike" cap="none" normalizeH="0" baseline="0" dirty="0">
                          <a:ln>
                            <a:noFill/>
                          </a:ln>
                          <a:solidFill>
                            <a:schemeClr val="tx1"/>
                          </a:solidFill>
                          <a:effectLst/>
                          <a:latin typeface="Coptic1" pitchFamily="2" charset="0"/>
                          <a:cs typeface="Arial" charset="0"/>
                        </a:rPr>
                        <a:t> t/</a:t>
                      </a:r>
                      <a:r>
                        <a:rPr kumimoji="0" lang="fr-FR" sz="2800" b="0" i="0" u="none" strike="noStrike" cap="none" normalizeH="0" baseline="0" dirty="0" err="1">
                          <a:ln>
                            <a:noFill/>
                          </a:ln>
                          <a:solidFill>
                            <a:schemeClr val="tx1"/>
                          </a:solidFill>
                          <a:effectLst/>
                          <a:latin typeface="Coptic1" pitchFamily="2" charset="0"/>
                          <a:cs typeface="Arial" charset="0"/>
                        </a:rPr>
                        <a:t>rf</a:t>
                      </a:r>
                      <a:r>
                        <a:rPr kumimoji="0" lang="fr-FR" sz="2800" b="0" i="0" u="none" strike="noStrike" cap="none" normalizeH="0" baseline="0" dirty="0">
                          <a:ln>
                            <a:noFill/>
                          </a:ln>
                          <a:solidFill>
                            <a:schemeClr val="tx1"/>
                          </a:solidFill>
                          <a:effectLst/>
                          <a:latin typeface="Coptic1" pitchFamily="2" charset="0"/>
                          <a:cs typeface="Arial" charset="0"/>
                        </a:rPr>
                        <a:t> </a:t>
                      </a:r>
                      <a:r>
                        <a:rPr kumimoji="0" lang="fr-FR" sz="2800" b="0" i="0" u="none" strike="noStrike" cap="none" normalizeH="0" baseline="0" dirty="0" err="1">
                          <a:ln>
                            <a:noFill/>
                          </a:ln>
                          <a:solidFill>
                            <a:schemeClr val="tx1"/>
                          </a:solidFill>
                          <a:effectLst/>
                          <a:latin typeface="Coptic1" pitchFamily="2" charset="0"/>
                          <a:cs typeface="Arial" charset="0"/>
                        </a:rPr>
                        <a:t>m~pictoc</a:t>
                      </a:r>
                      <a:r>
                        <a:rPr kumimoji="0" lang="fr-FR" sz="2800" b="0" i="0" u="none" strike="noStrike" cap="none" normalizeH="0" baseline="0" dirty="0">
                          <a:ln>
                            <a:noFill/>
                          </a:ln>
                          <a:solidFill>
                            <a:schemeClr val="tx1"/>
                          </a:solidFill>
                          <a:effectLst/>
                          <a:latin typeface="Coptic1" pitchFamily="2" charset="0"/>
                          <a:cs typeface="Arial" charset="0"/>
                        </a:rPr>
                        <a:t>.  </a:t>
                      </a:r>
                      <a:r>
                        <a:rPr kumimoji="0" lang="fr-FR" sz="2800" b="0" i="0" u="none" strike="noStrike" cap="none" normalizeH="0" baseline="0" dirty="0" err="1">
                          <a:ln>
                            <a:noFill/>
                          </a:ln>
                          <a:solidFill>
                            <a:schemeClr val="tx1"/>
                          </a:solidFill>
                          <a:effectLst/>
                          <a:latin typeface="Coptic1" pitchFamily="2" charset="0"/>
                          <a:cs typeface="Arial" charset="0"/>
                        </a:rPr>
                        <a:t>Arivmeui</a:t>
                      </a:r>
                      <a:r>
                        <a:rPr kumimoji="0" lang="fr-FR" sz="2800" b="0" i="0" u="none" strike="noStrike" cap="none" normalizeH="0" baseline="0" dirty="0">
                          <a:ln>
                            <a:noFill/>
                          </a:ln>
                          <a:solidFill>
                            <a:schemeClr val="tx1"/>
                          </a:solidFill>
                          <a:effectLst/>
                          <a:latin typeface="Coptic1" pitchFamily="2" charset="0"/>
                          <a:cs typeface="Arial" charset="0"/>
                        </a:rPr>
                        <a:t>~ P[</a:t>
                      </a:r>
                      <a:r>
                        <a:rPr kumimoji="0" lang="fr-FR" sz="2800" b="0" i="0" u="none" strike="noStrike" cap="none" normalizeH="0" baseline="0" dirty="0" err="1">
                          <a:ln>
                            <a:noFill/>
                          </a:ln>
                          <a:solidFill>
                            <a:schemeClr val="tx1"/>
                          </a:solidFill>
                          <a:effectLst/>
                          <a:latin typeface="Coptic1" pitchFamily="2" charset="0"/>
                          <a:cs typeface="Arial" charset="0"/>
                        </a:rPr>
                        <a:t>oic</a:t>
                      </a:r>
                      <a:r>
                        <a:rPr kumimoji="0" lang="fr-FR" sz="2800" b="0" i="0" u="none" strike="noStrike" cap="none" normalizeH="0" baseline="0" dirty="0">
                          <a:ln>
                            <a:noFill/>
                          </a:ln>
                          <a:solidFill>
                            <a:schemeClr val="tx1"/>
                          </a:solidFill>
                          <a:effectLst/>
                          <a:latin typeface="Coptic1" pitchFamily="2" charset="0"/>
                          <a:cs typeface="Arial" charset="0"/>
                        </a:rPr>
                        <a:t> </a:t>
                      </a:r>
                      <a:r>
                        <a:rPr kumimoji="0" lang="fr-FR" sz="2800" b="0" i="0" u="none" strike="noStrike" cap="none" normalizeH="0" baseline="0" dirty="0" err="1">
                          <a:ln>
                            <a:noFill/>
                          </a:ln>
                          <a:solidFill>
                            <a:schemeClr val="tx1"/>
                          </a:solidFill>
                          <a:effectLst/>
                          <a:latin typeface="Coptic1" pitchFamily="2" charset="0"/>
                          <a:cs typeface="Arial" charset="0"/>
                        </a:rPr>
                        <a:t>n~teknai</a:t>
                      </a:r>
                      <a:r>
                        <a:rPr kumimoji="0" lang="fr-FR" sz="2800" b="0" i="0" u="none" strike="noStrike" cap="none" normalizeH="0" baseline="0" dirty="0">
                          <a:ln>
                            <a:noFill/>
                          </a:ln>
                          <a:solidFill>
                            <a:schemeClr val="tx1"/>
                          </a:solidFill>
                          <a:effectLst/>
                          <a:latin typeface="Coptic1" pitchFamily="2" charset="0"/>
                          <a:cs typeface="Arial" charset="0"/>
                        </a:rPr>
                        <a:t> nan t/</a:t>
                      </a:r>
                      <a:r>
                        <a:rPr kumimoji="0" lang="fr-FR" sz="2800" b="0" i="0" u="none" strike="noStrike" cap="none" normalizeH="0" baseline="0" dirty="0" err="1">
                          <a:ln>
                            <a:noFill/>
                          </a:ln>
                          <a:solidFill>
                            <a:schemeClr val="tx1"/>
                          </a:solidFill>
                          <a:effectLst/>
                          <a:latin typeface="Coptic1" pitchFamily="2" charset="0"/>
                          <a:cs typeface="Arial" charset="0"/>
                        </a:rPr>
                        <a:t>rou</a:t>
                      </a:r>
                      <a:r>
                        <a:rPr kumimoji="0" lang="fr-FR" sz="2800" b="0" i="0" u="none" strike="noStrike" cap="none" normalizeH="0" baseline="0" dirty="0">
                          <a:ln>
                            <a:noFill/>
                          </a:ln>
                          <a:solidFill>
                            <a:schemeClr val="tx1"/>
                          </a:solidFill>
                          <a:effectLst/>
                          <a:latin typeface="Coptic1" pitchFamily="2" charset="0"/>
                          <a:cs typeface="Arial" charset="0"/>
                        </a:rPr>
                        <a:t> </a:t>
                      </a:r>
                      <a:r>
                        <a:rPr kumimoji="0" lang="fr-FR" sz="2800" b="0" i="0" u="none" strike="noStrike" cap="none" normalizeH="0" baseline="0" dirty="0" err="1">
                          <a:ln>
                            <a:noFill/>
                          </a:ln>
                          <a:solidFill>
                            <a:schemeClr val="tx1"/>
                          </a:solidFill>
                          <a:effectLst/>
                          <a:latin typeface="Coptic1" pitchFamily="2" charset="0"/>
                          <a:cs typeface="Arial" charset="0"/>
                        </a:rPr>
                        <a:t>eucop</a:t>
                      </a:r>
                      <a:r>
                        <a:rPr kumimoji="0" lang="fr-FR" sz="2800" b="0" i="0" u="none" strike="noStrike" cap="none" normalizeH="0" baseline="0" dirty="0">
                          <a:ln>
                            <a:noFill/>
                          </a:ln>
                          <a:solidFill>
                            <a:schemeClr val="tx1"/>
                          </a:solidFill>
                          <a:effectLst/>
                          <a:latin typeface="Coptic1" pitchFamily="2" charset="0"/>
                          <a:cs typeface="Arial" charset="0"/>
                        </a:rPr>
                        <a:t>.</a:t>
                      </a:r>
                    </a:p>
                    <a:p>
                      <a:pPr marL="0" marR="0" lvl="0" indent="0" algn="just" defTabSz="914400" rtl="0" eaLnBrk="1" fontAlgn="base" latinLnBrk="0" hangingPunct="1">
                        <a:lnSpc>
                          <a:spcPct val="100000"/>
                        </a:lnSpc>
                        <a:spcBef>
                          <a:spcPct val="20000"/>
                        </a:spcBef>
                        <a:spcAft>
                          <a:spcPct val="0"/>
                        </a:spcAft>
                        <a:buClrTx/>
                        <a:buSzTx/>
                        <a:buFontTx/>
                        <a:buNone/>
                        <a:tabLst/>
                      </a:pPr>
                      <a:r>
                        <a:rPr kumimoji="0" lang="fr-FR" sz="2000" b="0" i="0" u="sng" strike="noStrike" cap="none" normalizeH="0" baseline="0" dirty="0" err="1">
                          <a:ln>
                            <a:noFill/>
                          </a:ln>
                          <a:solidFill>
                            <a:srgbClr val="C00000"/>
                          </a:solidFill>
                          <a:effectLst/>
                          <a:latin typeface="Coptic1" pitchFamily="2" charset="0"/>
                          <a:cs typeface="Arial" charset="0"/>
                        </a:rPr>
                        <a:t>Pilaoc</a:t>
                      </a:r>
                      <a:r>
                        <a:rPr kumimoji="0" lang="fr-FR" sz="2000" b="0" i="0" u="sng" strike="noStrike" cap="none" normalizeH="0" baseline="0" dirty="0">
                          <a:ln>
                            <a:noFill/>
                          </a:ln>
                          <a:solidFill>
                            <a:srgbClr val="C00000"/>
                          </a:solidFill>
                          <a:effectLst/>
                          <a:latin typeface="Coptic1" pitchFamily="2" charset="0"/>
                          <a:cs typeface="Arial" charset="0"/>
                        </a:rPr>
                        <a:t>:</a:t>
                      </a:r>
                    </a:p>
                    <a:p>
                      <a:pPr marL="0" marR="0" lvl="0" indent="0" algn="l" defTabSz="914400" rtl="0" eaLnBrk="1" fontAlgn="base" latinLnBrk="0" hangingPunct="1">
                        <a:lnSpc>
                          <a:spcPct val="100000"/>
                        </a:lnSpc>
                        <a:spcBef>
                          <a:spcPct val="20000"/>
                        </a:spcBef>
                        <a:spcAft>
                          <a:spcPct val="0"/>
                        </a:spcAft>
                        <a:buClrTx/>
                        <a:buSzTx/>
                        <a:buFontTx/>
                        <a:buNone/>
                        <a:tabLst/>
                      </a:pPr>
                      <a:r>
                        <a:rPr kumimoji="0" lang="fr-FR" sz="2800" b="0" i="0" u="none" strike="noStrike" cap="none" normalizeH="0" baseline="0" dirty="0" err="1">
                          <a:ln>
                            <a:noFill/>
                          </a:ln>
                          <a:solidFill>
                            <a:schemeClr val="tx1"/>
                          </a:solidFill>
                          <a:effectLst/>
                          <a:latin typeface="Coptic1" pitchFamily="2" charset="0"/>
                          <a:cs typeface="Arial" charset="0"/>
                        </a:rPr>
                        <a:t>Ele</a:t>
                      </a:r>
                      <a:r>
                        <a:rPr kumimoji="0" lang="fr-FR" sz="2800" b="0" i="0" u="none" strike="noStrike" cap="none" normalizeH="0" baseline="0" dirty="0">
                          <a:ln>
                            <a:noFill/>
                          </a:ln>
                          <a:solidFill>
                            <a:schemeClr val="tx1"/>
                          </a:solidFill>
                          <a:effectLst/>
                          <a:latin typeface="Coptic1" pitchFamily="2" charset="0"/>
                          <a:cs typeface="Arial" charset="0"/>
                        </a:rPr>
                        <a:t>/~con /~mac o~ </a:t>
                      </a:r>
                      <a:r>
                        <a:rPr kumimoji="0" lang="fr-FR" sz="2800" b="0" i="0" u="none" strike="noStrike" cap="none" normalizeH="0" baseline="0" dirty="0" err="1">
                          <a:ln>
                            <a:noFill/>
                          </a:ln>
                          <a:solidFill>
                            <a:schemeClr val="tx1"/>
                          </a:solidFill>
                          <a:effectLst/>
                          <a:latin typeface="Coptic1" pitchFamily="2" charset="0"/>
                          <a:cs typeface="Arial" charset="0"/>
                        </a:rPr>
                        <a:t>Yeoc</a:t>
                      </a:r>
                      <a:r>
                        <a:rPr kumimoji="0" lang="fr-FR" sz="2800" b="0" i="0" u="none" strike="noStrike" cap="none" normalizeH="0" baseline="0" dirty="0">
                          <a:ln>
                            <a:noFill/>
                          </a:ln>
                          <a:solidFill>
                            <a:schemeClr val="tx1"/>
                          </a:solidFill>
                          <a:effectLst/>
                          <a:latin typeface="Coptic1" pitchFamily="2" charset="0"/>
                          <a:cs typeface="Arial" charset="0"/>
                        </a:rPr>
                        <a:t> o~ Pat/r o~ </a:t>
                      </a:r>
                      <a:r>
                        <a:rPr kumimoji="0" lang="fr-FR" sz="2800" b="0" i="0" u="none" strike="noStrike" cap="none" normalizeH="0" baseline="0" dirty="0" err="1">
                          <a:ln>
                            <a:noFill/>
                          </a:ln>
                          <a:solidFill>
                            <a:schemeClr val="tx1"/>
                          </a:solidFill>
                          <a:effectLst/>
                          <a:latin typeface="Coptic1" pitchFamily="2" charset="0"/>
                          <a:cs typeface="Arial" charset="0"/>
                        </a:rPr>
                        <a:t>pantokratwr</a:t>
                      </a:r>
                      <a:r>
                        <a:rPr kumimoji="0" lang="fr-FR" sz="2800" b="0" i="0" u="none" strike="noStrike" cap="none" normalizeH="0" baseline="0" dirty="0">
                          <a:ln>
                            <a:noFill/>
                          </a:ln>
                          <a:solidFill>
                            <a:schemeClr val="tx1"/>
                          </a:solidFill>
                          <a:effectLst/>
                          <a:latin typeface="Coptic1" pitchFamily="2" charset="0"/>
                          <a:cs typeface="Arial" charset="0"/>
                        </a:rPr>
                        <a:t>.</a:t>
                      </a:r>
                      <a:endParaRPr kumimoji="0" lang="fr-CA" sz="2800" b="0" i="0" u="none" strike="noStrike" cap="none" normalizeH="0" baseline="0" dirty="0">
                        <a:ln>
                          <a:noFill/>
                        </a:ln>
                        <a:solidFill>
                          <a:schemeClr val="tx1"/>
                        </a:solidFill>
                        <a:effectLst/>
                        <a:latin typeface="Coptic1" pitchFamily="2" charset="0"/>
                        <a:cs typeface="Arial" charset="0"/>
                      </a:endParaRPr>
                    </a:p>
                  </a:txBody>
                  <a:tcPr marL="121920" marR="121920" horzOverflow="overflow">
                    <a:lnL>
                      <a:noFill/>
                    </a:lnL>
                    <a:lnR>
                      <a:noFill/>
                    </a:lnR>
                    <a:lnT cap="flat">
                      <a:noFill/>
                    </a:lnT>
                    <a:lnB cap="flat">
                      <a:noFill/>
                    </a:lnB>
                    <a:lnTlToBr>
                      <a:noFill/>
                    </a:lnTlToBr>
                    <a:lnBlToTr>
                      <a:noFill/>
                    </a:lnBlToTr>
                    <a:noFill/>
                  </a:tcPr>
                </a:tc>
                <a:tc>
                  <a:txBody>
                    <a:bodyPr/>
                    <a:lstStyle/>
                    <a:p>
                      <a:pPr marL="0" marR="0" lvl="0" indent="0" algn="just" defTabSz="914400" rtl="0" eaLnBrk="1" fontAlgn="base" latinLnBrk="0" hangingPunct="1">
                        <a:lnSpc>
                          <a:spcPct val="100000"/>
                        </a:lnSpc>
                        <a:spcBef>
                          <a:spcPct val="20000"/>
                        </a:spcBef>
                        <a:spcAft>
                          <a:spcPct val="0"/>
                        </a:spcAft>
                        <a:buClrTx/>
                        <a:buSzTx/>
                        <a:buFontTx/>
                        <a:buNone/>
                        <a:tabLst/>
                      </a:pPr>
                      <a:r>
                        <a:rPr kumimoji="0" lang="fr-CA" sz="2400" b="0" i="0" u="sng" strike="noStrike" cap="none" normalizeH="0" baseline="0" dirty="0">
                          <a:ln>
                            <a:noFill/>
                          </a:ln>
                          <a:solidFill>
                            <a:srgbClr val="C00000"/>
                          </a:solidFill>
                          <a:effectLst/>
                          <a:latin typeface="Arial" charset="0"/>
                          <a:cs typeface="Times New Roman" pitchFamily="18" charset="0"/>
                        </a:rPr>
                        <a:t>Prêtre:</a:t>
                      </a:r>
                    </a:p>
                    <a:p>
                      <a:pPr algn="just"/>
                      <a:r>
                        <a:rPr lang="fr-FR" sz="2800" kern="1200" baseline="0" dirty="0">
                          <a:solidFill>
                            <a:schemeClr val="tx1"/>
                          </a:solidFill>
                          <a:latin typeface="+mn-lt"/>
                          <a:ea typeface="+mn-ea"/>
                          <a:cs typeface="+mn-cs"/>
                        </a:rPr>
                        <a:t>Et aussi ceux qui Te servent, ceux qui T’ont voué leur chasteté et la pureté de tout Ton peuple.</a:t>
                      </a:r>
                    </a:p>
                    <a:p>
                      <a:pPr algn="just"/>
                      <a:r>
                        <a:rPr lang="fr-FR" sz="2800" kern="1200" baseline="0" dirty="0">
                          <a:solidFill>
                            <a:schemeClr val="tx1"/>
                          </a:solidFill>
                          <a:latin typeface="+mn-lt"/>
                          <a:ea typeface="+mn-ea"/>
                          <a:cs typeface="+mn-cs"/>
                        </a:rPr>
                        <a:t>Souviens-Toi Seigneur, aie pitié de nous tous ensemble.</a:t>
                      </a:r>
                    </a:p>
                    <a:p>
                      <a:pPr algn="just"/>
                      <a:endParaRPr kumimoji="0" lang="fr-CA" sz="2800" b="0" i="0" u="sng" strike="noStrike" cap="none" normalizeH="0" baseline="0" dirty="0">
                        <a:ln>
                          <a:noFill/>
                        </a:ln>
                        <a:solidFill>
                          <a:schemeClr val="tx1"/>
                        </a:solidFill>
                        <a:effectLst/>
                        <a:latin typeface="Arial" charset="0"/>
                        <a:cs typeface="Times New Roman" pitchFamily="18" charset="0"/>
                      </a:endParaRPr>
                    </a:p>
                    <a:p>
                      <a:pPr marL="0" marR="0" lvl="0" indent="0" algn="just" defTabSz="914400" rtl="0" eaLnBrk="1" fontAlgn="base" latinLnBrk="0" hangingPunct="1">
                        <a:lnSpc>
                          <a:spcPct val="100000"/>
                        </a:lnSpc>
                        <a:spcBef>
                          <a:spcPct val="20000"/>
                        </a:spcBef>
                        <a:spcAft>
                          <a:spcPct val="0"/>
                        </a:spcAft>
                        <a:buClrTx/>
                        <a:buSzTx/>
                        <a:buFontTx/>
                        <a:buNone/>
                        <a:tabLst/>
                      </a:pPr>
                      <a:r>
                        <a:rPr kumimoji="0" lang="fr-CA" sz="2400" b="0" i="0" u="sng" strike="noStrike" cap="none" normalizeH="0" baseline="0" dirty="0">
                          <a:ln>
                            <a:noFill/>
                          </a:ln>
                          <a:solidFill>
                            <a:srgbClr val="C00000"/>
                          </a:solidFill>
                          <a:effectLst/>
                          <a:latin typeface="Arial" charset="0"/>
                          <a:cs typeface="Times New Roman" pitchFamily="18" charset="0"/>
                        </a:rPr>
                        <a:t>L’assemblée: </a:t>
                      </a:r>
                      <a:endParaRPr kumimoji="0" lang="ar-EG" sz="2400" b="0" i="0" u="sng" strike="noStrike" cap="none" normalizeH="0" baseline="0" dirty="0">
                        <a:ln>
                          <a:noFill/>
                        </a:ln>
                        <a:solidFill>
                          <a:srgbClr val="C00000"/>
                        </a:solidFill>
                        <a:effectLst/>
                        <a:latin typeface="Arial" charset="0"/>
                        <a:cs typeface="Times New Roman" pitchFamily="18" charset="0"/>
                      </a:endParaRPr>
                    </a:p>
                    <a:p>
                      <a:pPr marL="0" marR="0" lvl="0" indent="0" algn="just" defTabSz="914400" rtl="0" eaLnBrk="1" fontAlgn="base" latinLnBrk="0" hangingPunct="1">
                        <a:lnSpc>
                          <a:spcPct val="100000"/>
                        </a:lnSpc>
                        <a:spcBef>
                          <a:spcPct val="20000"/>
                        </a:spcBef>
                        <a:spcAft>
                          <a:spcPct val="0"/>
                        </a:spcAft>
                        <a:buClrTx/>
                        <a:buSzTx/>
                        <a:buFontTx/>
                        <a:buNone/>
                        <a:tabLst/>
                      </a:pPr>
                      <a:r>
                        <a:rPr kumimoji="0" lang="fr-CA" sz="2800" b="0" i="0" u="none" strike="noStrike" cap="none" normalizeH="0" baseline="0" dirty="0">
                          <a:ln>
                            <a:noFill/>
                          </a:ln>
                          <a:solidFill>
                            <a:schemeClr val="tx1"/>
                          </a:solidFill>
                          <a:effectLst/>
                          <a:latin typeface="Arial" charset="0"/>
                          <a:cs typeface="Arial" charset="0"/>
                        </a:rPr>
                        <a:t>Aie pitié de nous, Ô Dieu, Le Père Tout-Puissant.</a:t>
                      </a:r>
                    </a:p>
                  </a:txBody>
                  <a:tcPr marL="121920" marR="121920" horzOverflow="overflow">
                    <a:lnL>
                      <a:noFill/>
                    </a:lnL>
                    <a:lnR>
                      <a:noFill/>
                    </a:lnR>
                    <a:lnT cap="flat">
                      <a:noFill/>
                    </a:lnT>
                    <a:lnB cap="flat">
                      <a:noFill/>
                    </a:lnB>
                    <a:lnTlToBr>
                      <a:noFill/>
                    </a:lnTlToBr>
                    <a:lnBlToTr>
                      <a:noFill/>
                    </a:lnBlToTr>
                    <a:noFill/>
                  </a:tcPr>
                </a:tc>
                <a:tc>
                  <a:txBody>
                    <a:bodyPr/>
                    <a:lstStyle/>
                    <a:p>
                      <a:pPr marL="0" marR="0" lvl="0" indent="0" algn="just" defTabSz="914400" rtl="1" eaLnBrk="1" fontAlgn="base" latinLnBrk="0" hangingPunct="1">
                        <a:lnSpc>
                          <a:spcPct val="100000"/>
                        </a:lnSpc>
                        <a:spcBef>
                          <a:spcPct val="20000"/>
                        </a:spcBef>
                        <a:spcAft>
                          <a:spcPct val="0"/>
                        </a:spcAft>
                        <a:buClrTx/>
                        <a:buSzTx/>
                        <a:buFontTx/>
                        <a:buNone/>
                        <a:tabLst/>
                      </a:pPr>
                      <a:r>
                        <a:rPr kumimoji="0" lang="ar-SA" sz="2400" b="0" i="0" u="sng" strike="noStrike" cap="none" normalizeH="0" baseline="0" dirty="0">
                          <a:ln>
                            <a:noFill/>
                          </a:ln>
                          <a:solidFill>
                            <a:srgbClr val="C00000"/>
                          </a:solidFill>
                          <a:effectLst/>
                          <a:latin typeface="Arial" charset="0"/>
                          <a:cs typeface="Times New Roman" pitchFamily="18" charset="0"/>
                        </a:rPr>
                        <a:t>الكاهن:</a:t>
                      </a:r>
                      <a:endParaRPr kumimoji="0" lang="ar-EG" sz="2400" b="0" i="0" u="sng" strike="noStrike" cap="none" normalizeH="0" baseline="0" dirty="0">
                        <a:ln>
                          <a:noFill/>
                        </a:ln>
                        <a:solidFill>
                          <a:srgbClr val="C00000"/>
                        </a:solidFill>
                        <a:effectLst/>
                        <a:latin typeface="Arial" charset="0"/>
                        <a:cs typeface="Times New Roman" pitchFamily="18" charset="0"/>
                      </a:endParaRPr>
                    </a:p>
                    <a:p>
                      <a:pPr marL="0" marR="0" lvl="0" indent="0" algn="just" defTabSz="914400" rtl="1" eaLnBrk="1" fontAlgn="base" latinLnBrk="0" hangingPunct="1">
                        <a:lnSpc>
                          <a:spcPct val="100000"/>
                        </a:lnSpc>
                        <a:spcBef>
                          <a:spcPct val="20000"/>
                        </a:spcBef>
                        <a:spcAft>
                          <a:spcPct val="0"/>
                        </a:spcAft>
                        <a:buClrTx/>
                        <a:buSzTx/>
                        <a:buFontTx/>
                        <a:buNone/>
                        <a:tabLst/>
                      </a:pPr>
                      <a:r>
                        <a:rPr kumimoji="0" lang="ar-SA" sz="3600" b="0" i="0" u="none" strike="noStrike" cap="none" normalizeH="0" baseline="0" dirty="0">
                          <a:ln>
                            <a:noFill/>
                          </a:ln>
                          <a:solidFill>
                            <a:schemeClr val="tx1"/>
                          </a:solidFill>
                          <a:effectLst/>
                          <a:latin typeface="Arial" charset="0"/>
                          <a:cs typeface="Arial" charset="0"/>
                        </a:rPr>
                        <a:t>وكل الخُدّام وكل الذينَ </a:t>
                      </a:r>
                      <a:r>
                        <a:rPr kumimoji="0" lang="ar-SA" sz="3600" b="0" i="0" u="none" strike="noStrike" cap="none" normalizeH="0" baseline="0" dirty="0" err="1">
                          <a:ln>
                            <a:noFill/>
                          </a:ln>
                          <a:solidFill>
                            <a:schemeClr val="tx1"/>
                          </a:solidFill>
                          <a:effectLst/>
                          <a:latin typeface="Arial" charset="0"/>
                          <a:cs typeface="Arial" charset="0"/>
                        </a:rPr>
                        <a:t>فى</a:t>
                      </a:r>
                      <a:r>
                        <a:rPr kumimoji="0" lang="ar-SA" sz="3600" b="0" i="0" u="none" strike="noStrike" cap="none" normalizeH="0" baseline="0" dirty="0">
                          <a:ln>
                            <a:noFill/>
                          </a:ln>
                          <a:solidFill>
                            <a:schemeClr val="tx1"/>
                          </a:solidFill>
                          <a:effectLst/>
                          <a:latin typeface="Arial" charset="0"/>
                          <a:cs typeface="Arial" charset="0"/>
                        </a:rPr>
                        <a:t> </a:t>
                      </a:r>
                      <a:r>
                        <a:rPr kumimoji="0" lang="ar-SA" sz="3600" b="0" i="0" u="none" strike="noStrike" cap="none" normalizeH="0" baseline="0" dirty="0" err="1">
                          <a:ln>
                            <a:noFill/>
                          </a:ln>
                          <a:solidFill>
                            <a:schemeClr val="tx1"/>
                          </a:solidFill>
                          <a:effectLst/>
                          <a:latin typeface="Arial" charset="0"/>
                          <a:cs typeface="Arial" charset="0"/>
                        </a:rPr>
                        <a:t>البتولية</a:t>
                      </a:r>
                      <a:r>
                        <a:rPr kumimoji="0" lang="ar-SA" sz="3600" b="0" i="0" u="none" strike="noStrike" cap="none" normalizeH="0" baseline="0" dirty="0">
                          <a:ln>
                            <a:noFill/>
                          </a:ln>
                          <a:solidFill>
                            <a:schemeClr val="tx1"/>
                          </a:solidFill>
                          <a:effectLst/>
                          <a:latin typeface="Arial" charset="0"/>
                          <a:cs typeface="Arial" charset="0"/>
                        </a:rPr>
                        <a:t> وطهَارة كل شعبِكَ المؤمن</a:t>
                      </a:r>
                      <a:r>
                        <a:rPr kumimoji="0" lang="ar-EG" sz="3600" b="0" i="0" u="none" strike="noStrike" cap="none" normalizeH="0" baseline="0" dirty="0">
                          <a:ln>
                            <a:noFill/>
                          </a:ln>
                          <a:solidFill>
                            <a:schemeClr val="tx1"/>
                          </a:solidFill>
                          <a:effectLst/>
                          <a:latin typeface="Arial" charset="0"/>
                          <a:cs typeface="Arial" charset="0"/>
                        </a:rPr>
                        <a:t>. </a:t>
                      </a:r>
                      <a:r>
                        <a:rPr kumimoji="0" lang="ar-SA" sz="3600" b="0" i="0" u="none" strike="noStrike" cap="none" normalizeH="0" baseline="0" dirty="0">
                          <a:ln>
                            <a:noFill/>
                          </a:ln>
                          <a:solidFill>
                            <a:schemeClr val="tx1"/>
                          </a:solidFill>
                          <a:effectLst/>
                          <a:latin typeface="Arial" charset="0"/>
                          <a:cs typeface="Arial" charset="0"/>
                        </a:rPr>
                        <a:t> اذكر يا ربُ أن ترحَمَنا كلنا معاً.</a:t>
                      </a:r>
                      <a:endParaRPr kumimoji="0" lang="en-US" sz="2000" b="0" i="0" u="none" strike="noStrike" cap="none" normalizeH="0" baseline="0" dirty="0">
                        <a:ln>
                          <a:noFill/>
                        </a:ln>
                        <a:solidFill>
                          <a:schemeClr val="tx1"/>
                        </a:solidFill>
                        <a:effectLst/>
                        <a:latin typeface="Arial" charset="0"/>
                        <a:cs typeface="Arial" charset="0"/>
                      </a:endParaRPr>
                    </a:p>
                    <a:p>
                      <a:pPr marL="0" marR="0" lvl="0" indent="0" algn="just" defTabSz="914400" rtl="1" eaLnBrk="1" fontAlgn="base" latinLnBrk="0" hangingPunct="1">
                        <a:lnSpc>
                          <a:spcPct val="100000"/>
                        </a:lnSpc>
                        <a:spcBef>
                          <a:spcPct val="20000"/>
                        </a:spcBef>
                        <a:spcAft>
                          <a:spcPct val="0"/>
                        </a:spcAft>
                        <a:buClrTx/>
                        <a:buSzTx/>
                        <a:buFontTx/>
                        <a:buNone/>
                        <a:tabLst/>
                      </a:pPr>
                      <a:r>
                        <a:rPr kumimoji="0" lang="ar-SA" sz="2400" b="0" i="0" u="sng" strike="noStrike" cap="none" normalizeH="0" baseline="0" dirty="0">
                          <a:ln>
                            <a:noFill/>
                          </a:ln>
                          <a:solidFill>
                            <a:srgbClr val="C00000"/>
                          </a:solidFill>
                          <a:effectLst/>
                          <a:latin typeface="Arial" charset="0"/>
                          <a:cs typeface="Times New Roman" pitchFamily="18" charset="0"/>
                        </a:rPr>
                        <a:t>الشعب</a:t>
                      </a:r>
                      <a:r>
                        <a:rPr kumimoji="0" lang="ar-SA" sz="2400" b="0" i="0" u="sng" strike="noStrike" cap="none" normalizeH="0" baseline="0" dirty="0">
                          <a:ln>
                            <a:noFill/>
                          </a:ln>
                          <a:solidFill>
                            <a:srgbClr val="C00000"/>
                          </a:solidFill>
                          <a:effectLst/>
                          <a:latin typeface="Arial" charset="0"/>
                          <a:cs typeface="Arial" charset="0"/>
                        </a:rPr>
                        <a:t>:</a:t>
                      </a:r>
                    </a:p>
                    <a:p>
                      <a:pPr marL="0" marR="0" lvl="0" indent="0" algn="just" defTabSz="914400" rtl="1" eaLnBrk="1" fontAlgn="base" latinLnBrk="0" hangingPunct="1">
                        <a:lnSpc>
                          <a:spcPct val="100000"/>
                        </a:lnSpc>
                        <a:spcBef>
                          <a:spcPct val="20000"/>
                        </a:spcBef>
                        <a:spcAft>
                          <a:spcPct val="0"/>
                        </a:spcAft>
                        <a:buClrTx/>
                        <a:buSzTx/>
                        <a:buFontTx/>
                        <a:buNone/>
                        <a:tabLst/>
                      </a:pPr>
                      <a:r>
                        <a:rPr kumimoji="0" lang="ar-SA" sz="3600" b="0" i="0" u="none" strike="noStrike" cap="none" normalizeH="0" baseline="0" dirty="0">
                          <a:ln>
                            <a:noFill/>
                          </a:ln>
                          <a:solidFill>
                            <a:schemeClr val="tx1"/>
                          </a:solidFill>
                          <a:effectLst/>
                          <a:latin typeface="Arial" charset="0"/>
                          <a:cs typeface="Arial" charset="0"/>
                        </a:rPr>
                        <a:t>ارحَمنا يا اللهُ </a:t>
                      </a:r>
                      <a:r>
                        <a:rPr kumimoji="0" lang="ar-SA" sz="3600" b="0" i="0" u="none" strike="noStrike" cap="none" normalizeH="0" baseline="0" dirty="0" err="1">
                          <a:ln>
                            <a:noFill/>
                          </a:ln>
                          <a:solidFill>
                            <a:schemeClr val="tx1"/>
                          </a:solidFill>
                          <a:effectLst/>
                          <a:latin typeface="Arial" charset="0"/>
                          <a:cs typeface="Arial" charset="0"/>
                        </a:rPr>
                        <a:t>الآب</a:t>
                      </a:r>
                      <a:r>
                        <a:rPr kumimoji="0" lang="ar-SA" sz="3600" b="0" i="0" u="none" strike="noStrike" cap="none" normalizeH="0" baseline="0" dirty="0">
                          <a:ln>
                            <a:noFill/>
                          </a:ln>
                          <a:solidFill>
                            <a:schemeClr val="tx1"/>
                          </a:solidFill>
                          <a:effectLst/>
                          <a:latin typeface="Arial" charset="0"/>
                          <a:cs typeface="Arial" charset="0"/>
                        </a:rPr>
                        <a:t> ضَابط الكل.</a:t>
                      </a:r>
                      <a:endParaRPr kumimoji="0" lang="fr-CA" sz="3600" b="0" i="0" u="none" strike="noStrike" cap="none" normalizeH="0" baseline="0" dirty="0">
                        <a:ln>
                          <a:noFill/>
                        </a:ln>
                        <a:solidFill>
                          <a:schemeClr val="tx1"/>
                        </a:solidFill>
                        <a:effectLst/>
                        <a:latin typeface="Arial" charset="0"/>
                        <a:cs typeface="Arial" charset="0"/>
                      </a:endParaRPr>
                    </a:p>
                  </a:txBody>
                  <a:tcPr marL="121920" marR="121920" horzOverflow="overflow">
                    <a:lnL>
                      <a:noFill/>
                    </a:lnL>
                    <a:lnR cap="flat">
                      <a:noFill/>
                    </a:lnR>
                    <a:lnT cap="flat">
                      <a:noFill/>
                    </a:lnT>
                    <a:lnB cap="flat">
                      <a:noFill/>
                    </a:lnB>
                    <a:lnTlToBr>
                      <a:noFill/>
                    </a:lnTlToBr>
                    <a:lnBlToTr>
                      <a:noFill/>
                    </a:lnBlToTr>
                    <a:noFill/>
                  </a:tcPr>
                </a:tc>
                <a:extLst>
                  <a:ext uri="{0D108BD9-81ED-4DB2-BD59-A6C34878D82A}">
                    <a16:rowId xmlns:a16="http://schemas.microsoft.com/office/drawing/2014/main" val="10000"/>
                  </a:ext>
                </a:extLst>
              </a:tr>
            </a:tbl>
          </a:graphicData>
        </a:graphic>
      </p:graphicFrame>
      <p:sp>
        <p:nvSpPr>
          <p:cNvPr id="12" name="Footer Placeholder 2"/>
          <p:cNvSpPr>
            <a:spLocks noGrp="1"/>
          </p:cNvSpPr>
          <p:nvPr>
            <p:ph type="ftr" sz="quarter" idx="10"/>
          </p:nvPr>
        </p:nvSpPr>
        <p:spPr bwMode="auto">
          <a:xfrm>
            <a:off x="0" y="6553200"/>
            <a:ext cx="12192000" cy="304800"/>
          </a:xfrm>
          <a:prstGeom prst="rect">
            <a:avLst/>
          </a:prstGeom>
          <a:noFill/>
          <a:ln w="9525">
            <a:noFill/>
            <a:miter lim="800000"/>
            <a:headEnd/>
            <a:tailEnd/>
          </a:ln>
          <a:effectLst/>
        </p:spPr>
        <p:txBody>
          <a:bodyPr vert="horz" wrap="square" lIns="121920" tIns="60960" rIns="121920" bIns="60960" numCol="1" rtlCol="0" anchor="t" anchorCtr="0" compatLnSpc="1">
            <a:prstTxWarp prst="textNoShape">
              <a:avLst/>
            </a:prstTxWarp>
          </a:bodyPr>
          <a:lstStyle>
            <a:defPPr>
              <a:defRPr lang="en-US"/>
            </a:defPPr>
            <a:lvl1pPr algn="l" rtl="0" fontAlgn="base">
              <a:spcBef>
                <a:spcPct val="0"/>
              </a:spcBef>
              <a:spcAft>
                <a:spcPct val="0"/>
              </a:spcAft>
              <a:defRPr sz="1067" b="1" kern="1200">
                <a:solidFill>
                  <a:srgbClr val="FF3300"/>
                </a:solidFill>
                <a:latin typeface="+mj-lt"/>
                <a:ea typeface="+mn-ea"/>
                <a:cs typeface="Arial" charset="0"/>
              </a:defRPr>
            </a:lvl1pPr>
            <a:lvl2pPr marL="609585" algn="l" rtl="0" fontAlgn="base">
              <a:spcBef>
                <a:spcPct val="20000"/>
              </a:spcBef>
              <a:spcAft>
                <a:spcPct val="0"/>
              </a:spcAft>
              <a:defRPr sz="4800" kern="1200">
                <a:solidFill>
                  <a:schemeClr val="tx1"/>
                </a:solidFill>
                <a:latin typeface="Coptic" pitchFamily="2" charset="0"/>
                <a:ea typeface="+mn-ea"/>
                <a:cs typeface="Arial" charset="0"/>
              </a:defRPr>
            </a:lvl2pPr>
            <a:lvl3pPr marL="1219170" algn="l" rtl="0" fontAlgn="base">
              <a:spcBef>
                <a:spcPct val="20000"/>
              </a:spcBef>
              <a:spcAft>
                <a:spcPct val="0"/>
              </a:spcAft>
              <a:defRPr sz="4800" kern="1200">
                <a:solidFill>
                  <a:schemeClr val="tx1"/>
                </a:solidFill>
                <a:latin typeface="Coptic" pitchFamily="2" charset="0"/>
                <a:ea typeface="+mn-ea"/>
                <a:cs typeface="Arial" charset="0"/>
              </a:defRPr>
            </a:lvl3pPr>
            <a:lvl4pPr marL="1828754" algn="l" rtl="0" fontAlgn="base">
              <a:spcBef>
                <a:spcPct val="20000"/>
              </a:spcBef>
              <a:spcAft>
                <a:spcPct val="0"/>
              </a:spcAft>
              <a:defRPr sz="4800" kern="1200">
                <a:solidFill>
                  <a:schemeClr val="tx1"/>
                </a:solidFill>
                <a:latin typeface="Coptic" pitchFamily="2" charset="0"/>
                <a:ea typeface="+mn-ea"/>
                <a:cs typeface="Arial" charset="0"/>
              </a:defRPr>
            </a:lvl4pPr>
            <a:lvl5pPr marL="2438339" algn="l" rtl="0" fontAlgn="base">
              <a:spcBef>
                <a:spcPct val="20000"/>
              </a:spcBef>
              <a:spcAft>
                <a:spcPct val="0"/>
              </a:spcAft>
              <a:defRPr sz="4800" kern="1200">
                <a:solidFill>
                  <a:schemeClr val="tx1"/>
                </a:solidFill>
                <a:latin typeface="Coptic" pitchFamily="2" charset="0"/>
                <a:ea typeface="+mn-ea"/>
                <a:cs typeface="Arial" charset="0"/>
              </a:defRPr>
            </a:lvl5pPr>
            <a:lvl6pPr marL="3047924" algn="l" defTabSz="1219170" rtl="0" eaLnBrk="1" latinLnBrk="0" hangingPunct="1">
              <a:defRPr sz="4800" kern="1200">
                <a:solidFill>
                  <a:schemeClr val="tx1"/>
                </a:solidFill>
                <a:latin typeface="Coptic" pitchFamily="2" charset="0"/>
                <a:ea typeface="+mn-ea"/>
                <a:cs typeface="Arial" charset="0"/>
              </a:defRPr>
            </a:lvl6pPr>
            <a:lvl7pPr marL="3657509" algn="l" defTabSz="1219170" rtl="0" eaLnBrk="1" latinLnBrk="0" hangingPunct="1">
              <a:defRPr sz="4800" kern="1200">
                <a:solidFill>
                  <a:schemeClr val="tx1"/>
                </a:solidFill>
                <a:latin typeface="Coptic" pitchFamily="2" charset="0"/>
                <a:ea typeface="+mn-ea"/>
                <a:cs typeface="Arial" charset="0"/>
              </a:defRPr>
            </a:lvl7pPr>
            <a:lvl8pPr marL="4267093" algn="l" defTabSz="1219170" rtl="0" eaLnBrk="1" latinLnBrk="0" hangingPunct="1">
              <a:defRPr sz="4800" kern="1200">
                <a:solidFill>
                  <a:schemeClr val="tx1"/>
                </a:solidFill>
                <a:latin typeface="Coptic" pitchFamily="2" charset="0"/>
                <a:ea typeface="+mn-ea"/>
                <a:cs typeface="Arial" charset="0"/>
              </a:defRPr>
            </a:lvl8pPr>
            <a:lvl9pPr marL="4876678" algn="l" defTabSz="1219170" rtl="0" eaLnBrk="1" latinLnBrk="0" hangingPunct="1">
              <a:defRPr sz="4800" kern="1200">
                <a:solidFill>
                  <a:schemeClr val="tx1"/>
                </a:solidFill>
                <a:latin typeface="Coptic" pitchFamily="2" charset="0"/>
                <a:ea typeface="+mn-ea"/>
                <a:cs typeface="Arial" charset="0"/>
              </a:defRPr>
            </a:lvl9pPr>
          </a:lstStyle>
          <a:p>
            <a:r>
              <a:rPr lang="en-US" sz="1867"/>
              <a:t>			</a:t>
            </a:r>
            <a:endParaRPr lang="en-US" sz="1867" b="0" dirty="0">
              <a:solidFill>
                <a:schemeClr val="tx1"/>
              </a:solidFill>
            </a:endParaRPr>
          </a:p>
        </p:txBody>
      </p:sp>
    </p:spTree>
  </p:cSld>
  <p:clrMapOvr>
    <a:masterClrMapping/>
  </p:clrMapOvr>
  <p:transition/>
</p:sld>
</file>

<file path=ppt/slides/slide8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1398171" name="Group 27"/>
          <p:cNvGraphicFramePr>
            <a:graphicFrameLocks noGrp="1"/>
          </p:cNvGraphicFramePr>
          <p:nvPr>
            <p:ph/>
            <p:extLst>
              <p:ext uri="{D42A27DB-BD31-4B8C-83A1-F6EECF244321}">
                <p14:modId xmlns:p14="http://schemas.microsoft.com/office/powerpoint/2010/main" val="3562996076"/>
              </p:ext>
            </p:extLst>
          </p:nvPr>
        </p:nvGraphicFramePr>
        <p:xfrm>
          <a:off x="335360" y="373380"/>
          <a:ext cx="11449273" cy="5504688"/>
        </p:xfrm>
        <a:graphic>
          <a:graphicData uri="http://schemas.openxmlformats.org/drawingml/2006/table">
            <a:tbl>
              <a:tblPr/>
              <a:tblGrid>
                <a:gridCol w="4102165">
                  <a:extLst>
                    <a:ext uri="{9D8B030D-6E8A-4147-A177-3AD203B41FA5}">
                      <a16:colId xmlns:a16="http://schemas.microsoft.com/office/drawing/2014/main" val="20000"/>
                    </a:ext>
                  </a:extLst>
                </a:gridCol>
                <a:gridCol w="4042247">
                  <a:extLst>
                    <a:ext uri="{9D8B030D-6E8A-4147-A177-3AD203B41FA5}">
                      <a16:colId xmlns:a16="http://schemas.microsoft.com/office/drawing/2014/main" val="20001"/>
                    </a:ext>
                  </a:extLst>
                </a:gridCol>
                <a:gridCol w="3304861">
                  <a:extLst>
                    <a:ext uri="{9D8B030D-6E8A-4147-A177-3AD203B41FA5}">
                      <a16:colId xmlns:a16="http://schemas.microsoft.com/office/drawing/2014/main" val="20002"/>
                    </a:ext>
                  </a:extLst>
                </a:gridCol>
              </a:tblGrid>
              <a:tr h="5287868">
                <a:tc>
                  <a:txBody>
                    <a:bodyPr/>
                    <a:lstStyle/>
                    <a:p>
                      <a:pPr marL="0" marR="0" lvl="0" indent="0" algn="just" defTabSz="914400" rtl="0" eaLnBrk="1" fontAlgn="base" latinLnBrk="0" hangingPunct="1">
                        <a:lnSpc>
                          <a:spcPct val="100000"/>
                        </a:lnSpc>
                        <a:spcBef>
                          <a:spcPct val="20000"/>
                        </a:spcBef>
                        <a:spcAft>
                          <a:spcPct val="0"/>
                        </a:spcAft>
                        <a:buClrTx/>
                        <a:buSzTx/>
                        <a:buFontTx/>
                        <a:buNone/>
                        <a:tabLst/>
                      </a:pPr>
                      <a:r>
                        <a:rPr kumimoji="0" lang="fr-FR" sz="2400" b="0" i="0" u="sng" strike="noStrike" cap="none" normalizeH="0" baseline="0" dirty="0">
                          <a:ln>
                            <a:noFill/>
                          </a:ln>
                          <a:solidFill>
                            <a:schemeClr val="tx1"/>
                          </a:solidFill>
                          <a:effectLst/>
                          <a:latin typeface="Coptic1" pitchFamily="2" charset="0"/>
                          <a:cs typeface="Arial" charset="0"/>
                        </a:rPr>
                        <a:t>Piou/b:</a:t>
                      </a:r>
                    </a:p>
                    <a:p>
                      <a:pPr marL="0" marR="0" lvl="0" indent="0" algn="just" defTabSz="914400" rtl="0" eaLnBrk="1" fontAlgn="base" latinLnBrk="0" hangingPunct="1">
                        <a:lnSpc>
                          <a:spcPct val="100000"/>
                        </a:lnSpc>
                        <a:spcBef>
                          <a:spcPct val="20000"/>
                        </a:spcBef>
                        <a:spcAft>
                          <a:spcPct val="0"/>
                        </a:spcAft>
                        <a:buClrTx/>
                        <a:buSzTx/>
                        <a:buFontTx/>
                        <a:buNone/>
                        <a:tabLst/>
                      </a:pPr>
                      <a:r>
                        <a:rPr kumimoji="0" lang="en-US" sz="3600" b="0" i="0" u="none" strike="noStrike" cap="none" normalizeH="0" baseline="0" dirty="0" err="1">
                          <a:ln>
                            <a:noFill/>
                          </a:ln>
                          <a:solidFill>
                            <a:schemeClr val="tx1"/>
                          </a:solidFill>
                          <a:effectLst/>
                          <a:latin typeface="Coptic1" pitchFamily="2" charset="0"/>
                          <a:cs typeface="Arial" charset="0"/>
                        </a:rPr>
                        <a:t>Ari~vmeui</a:t>
                      </a:r>
                      <a:r>
                        <a:rPr kumimoji="0" lang="en-US" sz="3600" b="0" i="0" u="none" strike="noStrike" cap="none" normalizeH="0" baseline="0" dirty="0">
                          <a:ln>
                            <a:noFill/>
                          </a:ln>
                          <a:solidFill>
                            <a:schemeClr val="tx1"/>
                          </a:solidFill>
                          <a:effectLst/>
                          <a:latin typeface="Coptic1" pitchFamily="2" charset="0"/>
                          <a:cs typeface="Arial" charset="0"/>
                        </a:rPr>
                        <a:t>~ P[</a:t>
                      </a:r>
                      <a:r>
                        <a:rPr kumimoji="0" lang="en-US" sz="3600" b="0" i="0" u="none" strike="noStrike" cap="none" normalizeH="0" baseline="0" dirty="0" err="1">
                          <a:ln>
                            <a:noFill/>
                          </a:ln>
                          <a:solidFill>
                            <a:schemeClr val="tx1"/>
                          </a:solidFill>
                          <a:effectLst/>
                          <a:latin typeface="Coptic1" pitchFamily="2" charset="0"/>
                          <a:cs typeface="Arial" charset="0"/>
                        </a:rPr>
                        <a:t>oic</a:t>
                      </a:r>
                      <a:r>
                        <a:rPr kumimoji="0" lang="en-US" sz="3600" b="0" i="0" u="none" strike="noStrike" cap="none" normalizeH="0" baseline="0" dirty="0">
                          <a:ln>
                            <a:noFill/>
                          </a:ln>
                          <a:solidFill>
                            <a:schemeClr val="tx1"/>
                          </a:solidFill>
                          <a:effectLst/>
                          <a:latin typeface="Coptic1" pitchFamily="2" charset="0"/>
                          <a:cs typeface="Arial" charset="0"/>
                        </a:rPr>
                        <a:t> </a:t>
                      </a:r>
                      <a:r>
                        <a:rPr kumimoji="0" lang="en-US" sz="3600" b="0" i="0" u="none" strike="noStrike" cap="none" normalizeH="0" baseline="0" dirty="0" err="1">
                          <a:ln>
                            <a:noFill/>
                          </a:ln>
                          <a:solidFill>
                            <a:schemeClr val="tx1"/>
                          </a:solidFill>
                          <a:effectLst/>
                          <a:latin typeface="Coptic1" pitchFamily="2" charset="0"/>
                          <a:cs typeface="Arial" charset="0"/>
                        </a:rPr>
                        <a:t>n~t~cwt</a:t>
                      </a:r>
                      <a:r>
                        <a:rPr kumimoji="0" lang="en-US" sz="3600" b="0" i="0" u="none" strike="noStrike" cap="none" normalizeH="0" baseline="0" dirty="0">
                          <a:ln>
                            <a:noFill/>
                          </a:ln>
                          <a:solidFill>
                            <a:schemeClr val="tx1"/>
                          </a:solidFill>
                          <a:effectLst/>
                          <a:latin typeface="Coptic1" pitchFamily="2" charset="0"/>
                          <a:cs typeface="Arial" charset="0"/>
                        </a:rPr>
                        <a:t>/ria </a:t>
                      </a:r>
                      <a:r>
                        <a:rPr kumimoji="0" lang="en-US" sz="3600" b="0" i="0" u="none" strike="noStrike" cap="none" normalizeH="0" baseline="0" dirty="0" err="1">
                          <a:ln>
                            <a:noFill/>
                          </a:ln>
                          <a:solidFill>
                            <a:schemeClr val="tx1"/>
                          </a:solidFill>
                          <a:effectLst/>
                          <a:latin typeface="Coptic1" pitchFamily="2" charset="0"/>
                          <a:cs typeface="Arial" charset="0"/>
                        </a:rPr>
                        <a:t>m~paitopoc</a:t>
                      </a:r>
                      <a:r>
                        <a:rPr kumimoji="0" lang="en-US" sz="3600" b="0" i="0" u="none" strike="noStrike" cap="none" normalizeH="0" baseline="0" dirty="0">
                          <a:ln>
                            <a:noFill/>
                          </a:ln>
                          <a:solidFill>
                            <a:schemeClr val="tx1"/>
                          </a:solidFill>
                          <a:effectLst/>
                          <a:latin typeface="Coptic1" pitchFamily="2" charset="0"/>
                          <a:cs typeface="Arial" charset="0"/>
                        </a:rPr>
                        <a:t> </a:t>
                      </a:r>
                      <a:r>
                        <a:rPr kumimoji="0" lang="en-US" sz="3600" b="0" i="0" u="none" strike="noStrike" cap="none" normalizeH="0" baseline="0" dirty="0" err="1">
                          <a:ln>
                            <a:noFill/>
                          </a:ln>
                          <a:solidFill>
                            <a:schemeClr val="tx1"/>
                          </a:solidFill>
                          <a:effectLst/>
                          <a:latin typeface="Coptic1" pitchFamily="2" charset="0"/>
                          <a:cs typeface="Arial" charset="0"/>
                        </a:rPr>
                        <a:t>eyouab</a:t>
                      </a:r>
                      <a:r>
                        <a:rPr kumimoji="0" lang="en-US" sz="3600" b="0" i="0" u="none" strike="noStrike" cap="none" normalizeH="0" baseline="0" dirty="0">
                          <a:ln>
                            <a:noFill/>
                          </a:ln>
                          <a:solidFill>
                            <a:schemeClr val="tx1"/>
                          </a:solidFill>
                          <a:effectLst/>
                          <a:latin typeface="Coptic1" pitchFamily="2" charset="0"/>
                          <a:cs typeface="Arial" charset="0"/>
                        </a:rPr>
                        <a:t> </a:t>
                      </a:r>
                      <a:r>
                        <a:rPr kumimoji="0" lang="en-US" sz="3600" b="0" i="0" u="none" strike="noStrike" cap="none" normalizeH="0" baseline="0" dirty="0" err="1">
                          <a:ln>
                            <a:noFill/>
                          </a:ln>
                          <a:solidFill>
                            <a:schemeClr val="tx1"/>
                          </a:solidFill>
                          <a:effectLst/>
                          <a:latin typeface="Coptic1" pitchFamily="2" charset="0"/>
                          <a:cs typeface="Arial" charset="0"/>
                        </a:rPr>
                        <a:t>n~tak</a:t>
                      </a:r>
                      <a:r>
                        <a:rPr kumimoji="0" lang="en-US" sz="3600" b="0" i="0" u="none" strike="noStrike" cap="none" normalizeH="0" baseline="0" dirty="0">
                          <a:ln>
                            <a:noFill/>
                          </a:ln>
                          <a:solidFill>
                            <a:schemeClr val="tx1"/>
                          </a:solidFill>
                          <a:effectLst/>
                          <a:latin typeface="Coptic1" pitchFamily="2" charset="0"/>
                          <a:cs typeface="Arial" charset="0"/>
                        </a:rPr>
                        <a:t> </a:t>
                      </a:r>
                      <a:r>
                        <a:rPr kumimoji="0" lang="en-US" sz="3600" b="0" i="0" u="none" strike="noStrike" cap="none" normalizeH="0" baseline="0" dirty="0" err="1">
                          <a:ln>
                            <a:noFill/>
                          </a:ln>
                          <a:solidFill>
                            <a:schemeClr val="tx1"/>
                          </a:solidFill>
                          <a:effectLst/>
                          <a:latin typeface="Coptic1" pitchFamily="2" charset="0"/>
                          <a:cs typeface="Arial" charset="0"/>
                        </a:rPr>
                        <a:t>vai</a:t>
                      </a:r>
                      <a:r>
                        <a:rPr kumimoji="0" lang="en-US" sz="3600" b="0" i="0" u="none" strike="noStrike" cap="none" normalizeH="0" baseline="0" dirty="0">
                          <a:ln>
                            <a:noFill/>
                          </a:ln>
                          <a:solidFill>
                            <a:schemeClr val="tx1"/>
                          </a:solidFill>
                          <a:effectLst/>
                          <a:latin typeface="Coptic1" pitchFamily="2" charset="0"/>
                          <a:cs typeface="Arial" charset="0"/>
                        </a:rPr>
                        <a:t>.  </a:t>
                      </a:r>
                      <a:r>
                        <a:rPr kumimoji="0" lang="en-US" sz="3600" b="0" i="0" u="none" strike="noStrike" cap="none" normalizeH="0" baseline="0" dirty="0" err="1">
                          <a:ln>
                            <a:noFill/>
                          </a:ln>
                          <a:solidFill>
                            <a:schemeClr val="tx1"/>
                          </a:solidFill>
                          <a:effectLst/>
                          <a:latin typeface="Coptic1" pitchFamily="2" charset="0"/>
                          <a:cs typeface="Arial" charset="0"/>
                        </a:rPr>
                        <a:t>Nem</a:t>
                      </a:r>
                      <a:r>
                        <a:rPr kumimoji="0" lang="en-US" sz="3600" b="0" i="0" u="none" strike="noStrike" cap="none" normalizeH="0" baseline="0" dirty="0">
                          <a:ln>
                            <a:noFill/>
                          </a:ln>
                          <a:solidFill>
                            <a:schemeClr val="tx1"/>
                          </a:solidFill>
                          <a:effectLst/>
                          <a:latin typeface="Coptic1" pitchFamily="2" charset="0"/>
                          <a:cs typeface="Arial" charset="0"/>
                        </a:rPr>
                        <a:t> </a:t>
                      </a:r>
                      <a:r>
                        <a:rPr kumimoji="0" lang="en-US" sz="3600" b="0" i="0" u="none" strike="noStrike" cap="none" normalizeH="0" baseline="0" dirty="0" err="1">
                          <a:ln>
                            <a:noFill/>
                          </a:ln>
                          <a:solidFill>
                            <a:schemeClr val="tx1"/>
                          </a:solidFill>
                          <a:effectLst/>
                          <a:latin typeface="Coptic1" pitchFamily="2" charset="0"/>
                          <a:cs typeface="Arial" charset="0"/>
                        </a:rPr>
                        <a:t>topoc</a:t>
                      </a:r>
                      <a:r>
                        <a:rPr kumimoji="0" lang="en-US" sz="3600" b="0" i="0" u="none" strike="noStrike" cap="none" normalizeH="0" baseline="0" dirty="0">
                          <a:ln>
                            <a:noFill/>
                          </a:ln>
                          <a:solidFill>
                            <a:schemeClr val="tx1"/>
                          </a:solidFill>
                          <a:effectLst/>
                          <a:latin typeface="Coptic1" pitchFamily="2" charset="0"/>
                          <a:cs typeface="Arial" charset="0"/>
                        </a:rPr>
                        <a:t> </a:t>
                      </a:r>
                      <a:r>
                        <a:rPr kumimoji="0" lang="en-US" sz="3600" b="0" i="0" u="none" strike="noStrike" cap="none" normalizeH="0" baseline="0" dirty="0" err="1">
                          <a:ln>
                            <a:noFill/>
                          </a:ln>
                          <a:solidFill>
                            <a:schemeClr val="tx1"/>
                          </a:solidFill>
                          <a:effectLst/>
                          <a:latin typeface="Coptic1" pitchFamily="2" charset="0"/>
                          <a:cs typeface="Arial" charset="0"/>
                        </a:rPr>
                        <a:t>niben</a:t>
                      </a:r>
                      <a:r>
                        <a:rPr kumimoji="0" lang="en-US" sz="3600" b="0" i="0" u="none" strike="noStrike" cap="none" normalizeH="0" baseline="0" dirty="0">
                          <a:ln>
                            <a:noFill/>
                          </a:ln>
                          <a:solidFill>
                            <a:schemeClr val="tx1"/>
                          </a:solidFill>
                          <a:effectLst/>
                          <a:latin typeface="Coptic1" pitchFamily="2" charset="0"/>
                          <a:cs typeface="Arial" charset="0"/>
                        </a:rPr>
                        <a:t>: </a:t>
                      </a:r>
                      <a:r>
                        <a:rPr kumimoji="0" lang="en-US" sz="3600" b="0" i="0" u="none" strike="noStrike" cap="none" normalizeH="0" baseline="0" dirty="0" err="1">
                          <a:ln>
                            <a:noFill/>
                          </a:ln>
                          <a:solidFill>
                            <a:schemeClr val="tx1"/>
                          </a:solidFill>
                          <a:effectLst/>
                          <a:latin typeface="Coptic1" pitchFamily="2" charset="0"/>
                          <a:cs typeface="Arial" charset="0"/>
                        </a:rPr>
                        <a:t>nem</a:t>
                      </a:r>
                      <a:r>
                        <a:rPr kumimoji="0" lang="en-US" sz="3600" b="0" i="0" u="none" strike="noStrike" cap="none" normalizeH="0" baseline="0" dirty="0">
                          <a:ln>
                            <a:noFill/>
                          </a:ln>
                          <a:solidFill>
                            <a:schemeClr val="tx1"/>
                          </a:solidFill>
                          <a:effectLst/>
                          <a:latin typeface="Coptic1" pitchFamily="2" charset="0"/>
                          <a:cs typeface="Arial" charset="0"/>
                        </a:rPr>
                        <a:t> </a:t>
                      </a:r>
                      <a:r>
                        <a:rPr kumimoji="0" lang="en-US" sz="3600" b="0" i="0" u="none" strike="noStrike" cap="none" normalizeH="0" baseline="0" dirty="0" err="1">
                          <a:ln>
                            <a:noFill/>
                          </a:ln>
                          <a:solidFill>
                            <a:schemeClr val="tx1"/>
                          </a:solidFill>
                          <a:effectLst/>
                          <a:latin typeface="Coptic1" pitchFamily="2" charset="0"/>
                          <a:cs typeface="Arial" charset="0"/>
                        </a:rPr>
                        <a:t>monact</a:t>
                      </a:r>
                      <a:r>
                        <a:rPr kumimoji="0" lang="en-US" sz="3600" b="0" i="0" u="none" strike="noStrike" cap="none" normalizeH="0" baseline="0" dirty="0">
                          <a:ln>
                            <a:noFill/>
                          </a:ln>
                          <a:solidFill>
                            <a:schemeClr val="tx1"/>
                          </a:solidFill>
                          <a:effectLst/>
                          <a:latin typeface="Coptic1" pitchFamily="2" charset="0"/>
                          <a:cs typeface="Arial" charset="0"/>
                        </a:rPr>
                        <a:t>/</a:t>
                      </a:r>
                      <a:r>
                        <a:rPr kumimoji="0" lang="en-US" sz="3600" b="0" i="0" u="none" strike="noStrike" cap="none" normalizeH="0" baseline="0" dirty="0" err="1">
                          <a:ln>
                            <a:noFill/>
                          </a:ln>
                          <a:solidFill>
                            <a:schemeClr val="tx1"/>
                          </a:solidFill>
                          <a:effectLst/>
                          <a:latin typeface="Coptic1" pitchFamily="2" charset="0"/>
                          <a:cs typeface="Arial" charset="0"/>
                        </a:rPr>
                        <a:t>rion</a:t>
                      </a:r>
                      <a:r>
                        <a:rPr kumimoji="0" lang="en-US" sz="3600" b="0" i="0" u="none" strike="noStrike" cap="none" normalizeH="0" baseline="0" dirty="0">
                          <a:ln>
                            <a:noFill/>
                          </a:ln>
                          <a:solidFill>
                            <a:schemeClr val="tx1"/>
                          </a:solidFill>
                          <a:effectLst/>
                          <a:latin typeface="Coptic1" pitchFamily="2" charset="0"/>
                          <a:cs typeface="Arial" charset="0"/>
                        </a:rPr>
                        <a:t> </a:t>
                      </a:r>
                      <a:r>
                        <a:rPr kumimoji="0" lang="en-US" sz="3600" b="0" i="0" u="none" strike="noStrike" cap="none" normalizeH="0" baseline="0" dirty="0" err="1">
                          <a:ln>
                            <a:noFill/>
                          </a:ln>
                          <a:solidFill>
                            <a:schemeClr val="tx1"/>
                          </a:solidFill>
                          <a:effectLst/>
                          <a:latin typeface="Coptic1" pitchFamily="2" charset="0"/>
                          <a:cs typeface="Arial" charset="0"/>
                        </a:rPr>
                        <a:t>niben</a:t>
                      </a:r>
                      <a:r>
                        <a:rPr kumimoji="0" lang="en-US" sz="3600" b="0" i="0" u="none" strike="noStrike" cap="none" normalizeH="0" baseline="0" dirty="0">
                          <a:ln>
                            <a:noFill/>
                          </a:ln>
                          <a:solidFill>
                            <a:schemeClr val="tx1"/>
                          </a:solidFill>
                          <a:effectLst/>
                          <a:latin typeface="Coptic1" pitchFamily="2" charset="0"/>
                          <a:cs typeface="Arial" charset="0"/>
                        </a:rPr>
                        <a:t> </a:t>
                      </a:r>
                      <a:r>
                        <a:rPr kumimoji="0" lang="en-US" sz="3600" b="0" i="0" u="none" strike="noStrike" cap="none" normalizeH="0" baseline="0" dirty="0" err="1">
                          <a:ln>
                            <a:noFill/>
                          </a:ln>
                          <a:solidFill>
                            <a:schemeClr val="tx1"/>
                          </a:solidFill>
                          <a:effectLst/>
                          <a:latin typeface="Coptic1" pitchFamily="2" charset="0"/>
                          <a:cs typeface="Arial" charset="0"/>
                        </a:rPr>
                        <a:t>n~te</a:t>
                      </a:r>
                      <a:r>
                        <a:rPr kumimoji="0" lang="en-US" sz="3600" b="0" i="0" u="none" strike="noStrike" cap="none" normalizeH="0" baseline="0" dirty="0">
                          <a:ln>
                            <a:noFill/>
                          </a:ln>
                          <a:solidFill>
                            <a:schemeClr val="tx1"/>
                          </a:solidFill>
                          <a:effectLst/>
                          <a:latin typeface="Coptic1" pitchFamily="2" charset="0"/>
                          <a:cs typeface="Arial" charset="0"/>
                        </a:rPr>
                        <a:t> </a:t>
                      </a:r>
                      <a:r>
                        <a:rPr kumimoji="0" lang="en-US" sz="3600" b="0" i="0" u="none" strike="noStrike" cap="none" normalizeH="0" baseline="0" dirty="0" err="1">
                          <a:ln>
                            <a:noFill/>
                          </a:ln>
                          <a:solidFill>
                            <a:schemeClr val="tx1"/>
                          </a:solidFill>
                          <a:effectLst/>
                          <a:latin typeface="Coptic1" pitchFamily="2" charset="0"/>
                          <a:cs typeface="Arial" charset="0"/>
                        </a:rPr>
                        <a:t>nenio</a:t>
                      </a:r>
                      <a:r>
                        <a:rPr kumimoji="0" lang="en-US" sz="3600" b="0" i="0" u="none" strike="noStrike" cap="none" normalizeH="0" baseline="0" dirty="0">
                          <a:ln>
                            <a:noFill/>
                          </a:ln>
                          <a:solidFill>
                            <a:schemeClr val="tx1"/>
                          </a:solidFill>
                          <a:effectLst/>
                          <a:latin typeface="Coptic1" pitchFamily="2" charset="0"/>
                          <a:cs typeface="Arial" charset="0"/>
                        </a:rPr>
                        <a:t>] </a:t>
                      </a:r>
                      <a:r>
                        <a:rPr kumimoji="0" lang="en-US" sz="3600" b="0" i="0" u="none" strike="noStrike" cap="none" normalizeH="0" baseline="0" dirty="0" err="1">
                          <a:ln>
                            <a:noFill/>
                          </a:ln>
                          <a:solidFill>
                            <a:schemeClr val="tx1"/>
                          </a:solidFill>
                          <a:effectLst/>
                          <a:latin typeface="Coptic1" pitchFamily="2" charset="0"/>
                          <a:cs typeface="Arial" charset="0"/>
                        </a:rPr>
                        <a:t>n~oryodoxoc</a:t>
                      </a:r>
                      <a:r>
                        <a:rPr kumimoji="0" lang="en-US" sz="3600" b="0" i="0" u="none" strike="noStrike" cap="none" normalizeH="0" baseline="0" dirty="0">
                          <a:ln>
                            <a:noFill/>
                          </a:ln>
                          <a:solidFill>
                            <a:schemeClr val="tx1"/>
                          </a:solidFill>
                          <a:effectLst/>
                          <a:latin typeface="Coptic1" pitchFamily="2" charset="0"/>
                          <a:cs typeface="Arial" charset="0"/>
                        </a:rPr>
                        <a:t>.</a:t>
                      </a:r>
                      <a:r>
                        <a:rPr kumimoji="0" lang="fr-FR" sz="3600" b="0" i="0" u="none" strike="noStrike" cap="none" normalizeH="0" baseline="0" dirty="0">
                          <a:ln>
                            <a:noFill/>
                          </a:ln>
                          <a:solidFill>
                            <a:schemeClr val="tx1"/>
                          </a:solidFill>
                          <a:effectLst/>
                          <a:latin typeface="Coptic1" pitchFamily="2" charset="0"/>
                          <a:cs typeface="Arial" charset="0"/>
                        </a:rPr>
                        <a:t> </a:t>
                      </a:r>
                      <a:endParaRPr kumimoji="0" lang="fr-CA" sz="3600" b="0" i="0" u="none" strike="noStrike" cap="none" normalizeH="0" baseline="0" dirty="0">
                        <a:ln>
                          <a:noFill/>
                        </a:ln>
                        <a:solidFill>
                          <a:schemeClr val="tx1"/>
                        </a:solidFill>
                        <a:effectLst/>
                        <a:latin typeface="Coptic1" pitchFamily="2" charset="0"/>
                        <a:cs typeface="Arial" charset="0"/>
                      </a:endParaRPr>
                    </a:p>
                  </a:txBody>
                  <a:tcPr marL="121920" marR="121920" horzOverflow="overflow">
                    <a:lnL>
                      <a:noFill/>
                    </a:lnL>
                    <a:lnR>
                      <a:noFill/>
                    </a:lnR>
                    <a:lnT cap="flat">
                      <a:noFill/>
                    </a:lnT>
                    <a:lnB cap="flat">
                      <a:noFill/>
                    </a:lnB>
                    <a:lnTlToBr>
                      <a:noFill/>
                    </a:lnTlToBr>
                    <a:lnBlToTr>
                      <a:noFill/>
                    </a:lnBlToTr>
                    <a:noFill/>
                  </a:tcPr>
                </a:tc>
                <a:tc>
                  <a:txBody>
                    <a:bodyPr/>
                    <a:lstStyle/>
                    <a:p>
                      <a:pPr marL="0" marR="0" lvl="0" indent="0" algn="just" defTabSz="914400" rtl="0" eaLnBrk="1" fontAlgn="base" latinLnBrk="0" hangingPunct="1">
                        <a:lnSpc>
                          <a:spcPct val="100000"/>
                        </a:lnSpc>
                        <a:spcBef>
                          <a:spcPct val="20000"/>
                        </a:spcBef>
                        <a:spcAft>
                          <a:spcPct val="0"/>
                        </a:spcAft>
                        <a:buClrTx/>
                        <a:buSzTx/>
                        <a:buFontTx/>
                        <a:buNone/>
                        <a:tabLst/>
                      </a:pPr>
                      <a:r>
                        <a:rPr kumimoji="0" lang="fr-CA" sz="2400" b="0" i="0" u="sng" strike="noStrike" cap="none" normalizeH="0" baseline="0" dirty="0">
                          <a:ln>
                            <a:noFill/>
                          </a:ln>
                          <a:solidFill>
                            <a:schemeClr val="tx1"/>
                          </a:solidFill>
                          <a:effectLst/>
                          <a:latin typeface="Arial" charset="0"/>
                          <a:cs typeface="Times New Roman" pitchFamily="18" charset="0"/>
                        </a:rPr>
                        <a:t>Prêtre:</a:t>
                      </a:r>
                    </a:p>
                    <a:p>
                      <a:pPr marL="0" marR="0" lvl="0" indent="0" algn="just" defTabSz="914400" rtl="0" eaLnBrk="1" fontAlgn="base" latinLnBrk="0" hangingPunct="1">
                        <a:lnSpc>
                          <a:spcPct val="100000"/>
                        </a:lnSpc>
                        <a:spcBef>
                          <a:spcPct val="20000"/>
                        </a:spcBef>
                        <a:spcAft>
                          <a:spcPct val="0"/>
                        </a:spcAft>
                        <a:buClrTx/>
                        <a:buSzTx/>
                        <a:buFontTx/>
                        <a:buNone/>
                        <a:tabLst/>
                      </a:pPr>
                      <a:r>
                        <a:rPr kumimoji="0" lang="fr-FR" sz="3600" b="0" i="0" u="none" strike="noStrike" cap="none" normalizeH="0" baseline="0" dirty="0">
                          <a:ln>
                            <a:noFill/>
                          </a:ln>
                          <a:solidFill>
                            <a:schemeClr val="tx1"/>
                          </a:solidFill>
                          <a:effectLst/>
                          <a:latin typeface="Arial" charset="0"/>
                          <a:cs typeface="Arial" charset="0"/>
                        </a:rPr>
                        <a:t>Souviens-Toi Seigneur du Salut de ce lieu saint qui est à Toi, de tous les lieux qui Te sont consacrés et des monastères de nos pères orthodoxes.</a:t>
                      </a:r>
                      <a:endParaRPr kumimoji="0" lang="fr-CA" sz="3600" b="0" i="0" u="none" strike="noStrike" cap="none" normalizeH="0" baseline="0" dirty="0">
                        <a:ln>
                          <a:noFill/>
                        </a:ln>
                        <a:solidFill>
                          <a:schemeClr val="tx1"/>
                        </a:solidFill>
                        <a:effectLst/>
                        <a:latin typeface="Arial" charset="0"/>
                        <a:cs typeface="Arial" charset="0"/>
                      </a:endParaRPr>
                    </a:p>
                  </a:txBody>
                  <a:tcPr marL="121920" marR="121920" horzOverflow="overflow">
                    <a:lnL>
                      <a:noFill/>
                    </a:lnL>
                    <a:lnR>
                      <a:noFill/>
                    </a:lnR>
                    <a:lnT cap="flat">
                      <a:noFill/>
                    </a:lnT>
                    <a:lnB cap="flat">
                      <a:noFill/>
                    </a:lnB>
                    <a:lnTlToBr>
                      <a:noFill/>
                    </a:lnTlToBr>
                    <a:lnBlToTr>
                      <a:noFill/>
                    </a:lnBlToTr>
                    <a:noFill/>
                  </a:tcPr>
                </a:tc>
                <a:tc>
                  <a:txBody>
                    <a:bodyPr/>
                    <a:lstStyle/>
                    <a:p>
                      <a:pPr marL="0" marR="0" lvl="0" indent="0" algn="just" defTabSz="914400" rtl="1" eaLnBrk="1" fontAlgn="base" latinLnBrk="0" hangingPunct="1">
                        <a:lnSpc>
                          <a:spcPct val="100000"/>
                        </a:lnSpc>
                        <a:spcBef>
                          <a:spcPct val="20000"/>
                        </a:spcBef>
                        <a:spcAft>
                          <a:spcPct val="0"/>
                        </a:spcAft>
                        <a:buClrTx/>
                        <a:buSzTx/>
                        <a:buFontTx/>
                        <a:buNone/>
                        <a:tabLst/>
                      </a:pPr>
                      <a:r>
                        <a:rPr kumimoji="0" lang="ar-SA" sz="2400" b="0" i="0" u="sng" strike="noStrike" cap="none" normalizeH="0" baseline="0" dirty="0">
                          <a:ln>
                            <a:noFill/>
                          </a:ln>
                          <a:solidFill>
                            <a:schemeClr val="tx1"/>
                          </a:solidFill>
                          <a:effectLst/>
                          <a:latin typeface="Arial" charset="0"/>
                          <a:cs typeface="Times New Roman" pitchFamily="18" charset="0"/>
                        </a:rPr>
                        <a:t>الكاهن:</a:t>
                      </a:r>
                      <a:endParaRPr kumimoji="0" lang="ar-EG" sz="2400" b="0" i="0" u="sng" strike="noStrike" cap="none" normalizeH="0" baseline="0" dirty="0">
                        <a:ln>
                          <a:noFill/>
                        </a:ln>
                        <a:solidFill>
                          <a:schemeClr val="tx1"/>
                        </a:solidFill>
                        <a:effectLst/>
                        <a:latin typeface="Arial" charset="0"/>
                        <a:cs typeface="Times New Roman" pitchFamily="18" charset="0"/>
                      </a:endParaRPr>
                    </a:p>
                    <a:p>
                      <a:pPr marL="0" marR="0" lvl="0" indent="0" algn="just" defTabSz="914400" rtl="1" eaLnBrk="1" fontAlgn="base" latinLnBrk="0" hangingPunct="1">
                        <a:lnSpc>
                          <a:spcPct val="100000"/>
                        </a:lnSpc>
                        <a:spcBef>
                          <a:spcPct val="20000"/>
                        </a:spcBef>
                        <a:spcAft>
                          <a:spcPct val="0"/>
                        </a:spcAft>
                        <a:buClrTx/>
                        <a:buSzTx/>
                        <a:buFontTx/>
                        <a:buNone/>
                        <a:tabLst/>
                      </a:pPr>
                      <a:r>
                        <a:rPr kumimoji="0" lang="ar-SA" sz="4000" b="0" i="0" u="none" strike="noStrike" cap="none" normalizeH="0" baseline="0" dirty="0">
                          <a:ln>
                            <a:noFill/>
                          </a:ln>
                          <a:solidFill>
                            <a:schemeClr val="tx1"/>
                          </a:solidFill>
                          <a:effectLst/>
                          <a:latin typeface="Arial" charset="0"/>
                          <a:cs typeface="Arial" pitchFamily="34" charset="0"/>
                        </a:rPr>
                        <a:t>اذكر يا ربُ خَلاص هذا المَوضع المُقدس الذى لكَ </a:t>
                      </a:r>
                      <a:r>
                        <a:rPr kumimoji="0" lang="fr-CA" sz="4000" b="0" i="0" u="none" strike="noStrike" cap="none" normalizeH="0" baseline="0" dirty="0">
                          <a:ln>
                            <a:noFill/>
                          </a:ln>
                          <a:solidFill>
                            <a:schemeClr val="tx1"/>
                          </a:solidFill>
                          <a:effectLst/>
                          <a:latin typeface="Arial" charset="0"/>
                          <a:cs typeface="Arial" pitchFamily="34" charset="0"/>
                        </a:rPr>
                        <a:t> </a:t>
                      </a:r>
                      <a:r>
                        <a:rPr kumimoji="0" lang="ar-SA" sz="4000" b="0" i="0" u="none" strike="noStrike" cap="none" normalizeH="0" baseline="0" dirty="0">
                          <a:ln>
                            <a:noFill/>
                          </a:ln>
                          <a:solidFill>
                            <a:schemeClr val="tx1"/>
                          </a:solidFill>
                          <a:effectLst/>
                          <a:latin typeface="Arial" charset="0"/>
                          <a:cs typeface="Arial" pitchFamily="34" charset="0"/>
                        </a:rPr>
                        <a:t>وكل المواضع وكل أديرة آبائنا الأرثوذكسيين</a:t>
                      </a:r>
                      <a:r>
                        <a:rPr kumimoji="0" lang="fr-FR" sz="4000" b="0" i="0" u="none" strike="noStrike" cap="none" normalizeH="0" baseline="0" dirty="0">
                          <a:ln>
                            <a:noFill/>
                          </a:ln>
                          <a:solidFill>
                            <a:schemeClr val="tx1"/>
                          </a:solidFill>
                          <a:effectLst/>
                          <a:latin typeface="Arial" charset="0"/>
                          <a:cs typeface="Arial" pitchFamily="34" charset="0"/>
                        </a:rPr>
                        <a:t>.</a:t>
                      </a:r>
                      <a:endParaRPr kumimoji="0" lang="fr-CA" sz="4000" b="0" i="0" u="sng" strike="noStrike" cap="none" normalizeH="0" baseline="0" dirty="0">
                        <a:ln>
                          <a:noFill/>
                        </a:ln>
                        <a:solidFill>
                          <a:schemeClr val="tx1"/>
                        </a:solidFill>
                        <a:effectLst/>
                        <a:latin typeface="Arial" charset="0"/>
                        <a:cs typeface="Arial" pitchFamily="34" charset="0"/>
                      </a:endParaRPr>
                    </a:p>
                    <a:p>
                      <a:pPr marL="0" marR="0" lvl="0" indent="0" algn="just" defTabSz="914400" rtl="1" eaLnBrk="1" fontAlgn="base" latinLnBrk="0" hangingPunct="1">
                        <a:lnSpc>
                          <a:spcPct val="100000"/>
                        </a:lnSpc>
                        <a:spcBef>
                          <a:spcPct val="20000"/>
                        </a:spcBef>
                        <a:spcAft>
                          <a:spcPct val="0"/>
                        </a:spcAft>
                        <a:buClrTx/>
                        <a:buSzTx/>
                        <a:buFontTx/>
                        <a:buNone/>
                        <a:tabLst/>
                      </a:pPr>
                      <a:endParaRPr kumimoji="0" lang="ar-EG" sz="3600" b="0" i="0" u="sng" strike="noStrike" cap="none" normalizeH="0" baseline="0" dirty="0">
                        <a:ln>
                          <a:noFill/>
                        </a:ln>
                        <a:solidFill>
                          <a:schemeClr val="tx1"/>
                        </a:solidFill>
                        <a:effectLst/>
                        <a:latin typeface="Arial" charset="0"/>
                        <a:cs typeface="Arial" pitchFamily="34" charset="0"/>
                      </a:endParaRPr>
                    </a:p>
                  </a:txBody>
                  <a:tcPr marL="121920" marR="121920" horzOverflow="overflow">
                    <a:lnL>
                      <a:noFill/>
                    </a:lnL>
                    <a:lnR cap="flat">
                      <a:noFill/>
                    </a:lnR>
                    <a:lnT cap="flat">
                      <a:noFill/>
                    </a:lnT>
                    <a:lnB cap="flat">
                      <a:noFill/>
                    </a:lnB>
                    <a:lnTlToBr>
                      <a:noFill/>
                    </a:lnTlToBr>
                    <a:lnBlToTr>
                      <a:noFill/>
                    </a:lnBlToTr>
                    <a:noFill/>
                  </a:tcPr>
                </a:tc>
                <a:extLst>
                  <a:ext uri="{0D108BD9-81ED-4DB2-BD59-A6C34878D82A}">
                    <a16:rowId xmlns:a16="http://schemas.microsoft.com/office/drawing/2014/main" val="10000"/>
                  </a:ext>
                </a:extLst>
              </a:tr>
            </a:tbl>
          </a:graphicData>
        </a:graphic>
      </p:graphicFrame>
    </p:spTree>
  </p:cSld>
  <p:clrMapOvr>
    <a:masterClrMapping/>
  </p:clrMapOvr>
  <p:transition/>
</p:sld>
</file>

<file path=ppt/slides/slide8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8" name="Group 120">
            <a:extLst>
              <a:ext uri="{FF2B5EF4-FFF2-40B4-BE49-F238E27FC236}">
                <a16:creationId xmlns:a16="http://schemas.microsoft.com/office/drawing/2014/main" id="{A2B277D2-38DD-4EBC-833F-582E064C9947}"/>
              </a:ext>
            </a:extLst>
          </p:cNvPr>
          <p:cNvGraphicFramePr>
            <a:graphicFrameLocks noGrp="1"/>
          </p:cNvGraphicFramePr>
          <p:nvPr>
            <p:ph/>
            <p:extLst>
              <p:ext uri="{D42A27DB-BD31-4B8C-83A1-F6EECF244321}">
                <p14:modId xmlns:p14="http://schemas.microsoft.com/office/powerpoint/2010/main" val="2697849178"/>
              </p:ext>
            </p:extLst>
          </p:nvPr>
        </p:nvGraphicFramePr>
        <p:xfrm>
          <a:off x="335360" y="404664"/>
          <a:ext cx="11449271" cy="6089904"/>
        </p:xfrm>
        <a:graphic>
          <a:graphicData uri="http://schemas.openxmlformats.org/drawingml/2006/table">
            <a:tbl>
              <a:tblPr/>
              <a:tblGrid>
                <a:gridCol w="4198067">
                  <a:extLst>
                    <a:ext uri="{9D8B030D-6E8A-4147-A177-3AD203B41FA5}">
                      <a16:colId xmlns:a16="http://schemas.microsoft.com/office/drawing/2014/main" val="20000"/>
                    </a:ext>
                  </a:extLst>
                </a:gridCol>
                <a:gridCol w="4051099">
                  <a:extLst>
                    <a:ext uri="{9D8B030D-6E8A-4147-A177-3AD203B41FA5}">
                      <a16:colId xmlns:a16="http://schemas.microsoft.com/office/drawing/2014/main" val="20001"/>
                    </a:ext>
                  </a:extLst>
                </a:gridCol>
                <a:gridCol w="3200105">
                  <a:extLst>
                    <a:ext uri="{9D8B030D-6E8A-4147-A177-3AD203B41FA5}">
                      <a16:colId xmlns:a16="http://schemas.microsoft.com/office/drawing/2014/main" val="20002"/>
                    </a:ext>
                  </a:extLst>
                </a:gridCol>
              </a:tblGrid>
              <a:tr h="5328592">
                <a:tc>
                  <a:txBody>
                    <a:bodyPr/>
                    <a:lstStyle/>
                    <a:p>
                      <a:pPr marL="0" marR="0" lvl="0" indent="0" algn="just" defTabSz="914400" rtl="0" eaLnBrk="1" fontAlgn="base" latinLnBrk="0" hangingPunct="1">
                        <a:lnSpc>
                          <a:spcPct val="100000"/>
                        </a:lnSpc>
                        <a:spcBef>
                          <a:spcPct val="20000"/>
                        </a:spcBef>
                        <a:spcAft>
                          <a:spcPct val="0"/>
                        </a:spcAft>
                        <a:buClrTx/>
                        <a:buSzTx/>
                        <a:buFontTx/>
                        <a:buNone/>
                        <a:tabLst/>
                      </a:pPr>
                      <a:r>
                        <a:rPr kumimoji="0" lang="fr-FR" sz="2400" b="0" i="0" u="sng" strike="noStrike" cap="none" normalizeH="0" baseline="0" dirty="0" err="1">
                          <a:ln>
                            <a:noFill/>
                          </a:ln>
                          <a:solidFill>
                            <a:srgbClr val="C00000"/>
                          </a:solidFill>
                          <a:effectLst/>
                          <a:latin typeface="Coptic1" pitchFamily="2" charset="0"/>
                          <a:cs typeface="Arial" charset="0"/>
                        </a:rPr>
                        <a:t>PiDiakwn</a:t>
                      </a:r>
                      <a:r>
                        <a:rPr kumimoji="0" lang="fr-FR" sz="2400" b="0" i="0" u="sng" strike="noStrike" cap="none" normalizeH="0" baseline="0" dirty="0">
                          <a:ln>
                            <a:noFill/>
                          </a:ln>
                          <a:solidFill>
                            <a:srgbClr val="C00000"/>
                          </a:solidFill>
                          <a:effectLst/>
                          <a:latin typeface="Coptic1" pitchFamily="2" charset="0"/>
                          <a:cs typeface="Arial" charset="0"/>
                        </a:rPr>
                        <a:t>:</a:t>
                      </a:r>
                      <a:endParaRPr kumimoji="0" lang="ar-EG" sz="2400" b="0" i="0" u="sng" strike="noStrike" cap="none" normalizeH="0" baseline="0" dirty="0">
                        <a:ln>
                          <a:noFill/>
                        </a:ln>
                        <a:solidFill>
                          <a:srgbClr val="C00000"/>
                        </a:solidFill>
                        <a:effectLst/>
                        <a:latin typeface="Coptic1" pitchFamily="2" charset="0"/>
                        <a:cs typeface="Arial" charset="0"/>
                      </a:endParaRPr>
                    </a:p>
                    <a:p>
                      <a:pPr marL="0" marR="0" lvl="0" indent="0" algn="just" defTabSz="914400" rtl="0" eaLnBrk="1" fontAlgn="base" latinLnBrk="0" hangingPunct="1">
                        <a:lnSpc>
                          <a:spcPct val="100000"/>
                        </a:lnSpc>
                        <a:spcBef>
                          <a:spcPct val="20000"/>
                        </a:spcBef>
                        <a:spcAft>
                          <a:spcPct val="0"/>
                        </a:spcAft>
                        <a:buClrTx/>
                        <a:buSzTx/>
                        <a:buFontTx/>
                        <a:buNone/>
                        <a:tabLst/>
                      </a:pPr>
                      <a:r>
                        <a:rPr kumimoji="0" lang="en-US" sz="2800" b="0" i="0" u="none" strike="noStrike" cap="none" normalizeH="0" baseline="0" dirty="0" err="1">
                          <a:ln>
                            <a:noFill/>
                          </a:ln>
                          <a:solidFill>
                            <a:schemeClr val="tx1"/>
                          </a:solidFill>
                          <a:effectLst/>
                          <a:latin typeface="Coptic1" pitchFamily="2" charset="0"/>
                          <a:cs typeface="Arial" charset="0"/>
                        </a:rPr>
                        <a:t>Proceuxacye</a:t>
                      </a:r>
                      <a:r>
                        <a:rPr kumimoji="0" lang="en-US" sz="2800" b="0" i="0" u="none" strike="noStrike" cap="none" normalizeH="0" baseline="0" dirty="0">
                          <a:ln>
                            <a:noFill/>
                          </a:ln>
                          <a:solidFill>
                            <a:schemeClr val="tx1"/>
                          </a:solidFill>
                          <a:effectLst/>
                          <a:latin typeface="Coptic1" pitchFamily="2" charset="0"/>
                          <a:cs typeface="Arial" charset="0"/>
                        </a:rPr>
                        <a:t> </a:t>
                      </a:r>
                      <a:r>
                        <a:rPr kumimoji="0" lang="en-US" sz="2800" b="0" i="0" u="none" strike="noStrike" cap="none" normalizeH="0" baseline="0" dirty="0" err="1">
                          <a:ln>
                            <a:noFill/>
                          </a:ln>
                          <a:solidFill>
                            <a:schemeClr val="tx1"/>
                          </a:solidFill>
                          <a:effectLst/>
                          <a:latin typeface="Coptic1" pitchFamily="2" charset="0"/>
                          <a:cs typeface="Arial" charset="0"/>
                        </a:rPr>
                        <a:t>u~per</a:t>
                      </a:r>
                      <a:r>
                        <a:rPr kumimoji="0" lang="en-US" sz="2800" b="0" i="0" u="none" strike="noStrike" cap="none" normalizeH="0" baseline="0" dirty="0">
                          <a:ln>
                            <a:noFill/>
                          </a:ln>
                          <a:solidFill>
                            <a:schemeClr val="tx1"/>
                          </a:solidFill>
                          <a:effectLst/>
                          <a:latin typeface="Coptic1" pitchFamily="2" charset="0"/>
                          <a:cs typeface="Arial" charset="0"/>
                        </a:rPr>
                        <a:t> t/c cwt/</a:t>
                      </a:r>
                      <a:r>
                        <a:rPr kumimoji="0" lang="en-US" sz="2800" b="0" i="0" u="none" strike="noStrike" cap="none" normalizeH="0" baseline="0" dirty="0" err="1">
                          <a:ln>
                            <a:noFill/>
                          </a:ln>
                          <a:solidFill>
                            <a:schemeClr val="tx1"/>
                          </a:solidFill>
                          <a:effectLst/>
                          <a:latin typeface="Coptic1" pitchFamily="2" charset="0"/>
                          <a:cs typeface="Arial" charset="0"/>
                        </a:rPr>
                        <a:t>riac</a:t>
                      </a:r>
                      <a:r>
                        <a:rPr kumimoji="0" lang="en-US" sz="2800" b="0" i="0" u="none" strike="noStrike" cap="none" normalizeH="0" baseline="0" dirty="0">
                          <a:ln>
                            <a:noFill/>
                          </a:ln>
                          <a:solidFill>
                            <a:schemeClr val="tx1"/>
                          </a:solidFill>
                          <a:effectLst/>
                          <a:latin typeface="Coptic1" pitchFamily="2" charset="0"/>
                          <a:cs typeface="Arial" charset="0"/>
                        </a:rPr>
                        <a:t> </a:t>
                      </a:r>
                      <a:r>
                        <a:rPr kumimoji="0" lang="en-US" sz="2800" b="0" i="0" u="none" strike="noStrike" cap="none" normalizeH="0" baseline="0" dirty="0" err="1">
                          <a:ln>
                            <a:noFill/>
                          </a:ln>
                          <a:solidFill>
                            <a:schemeClr val="tx1"/>
                          </a:solidFill>
                          <a:effectLst/>
                          <a:latin typeface="Coptic1" pitchFamily="2" charset="0"/>
                          <a:cs typeface="Arial" charset="0"/>
                        </a:rPr>
                        <a:t>tou</a:t>
                      </a:r>
                      <a:r>
                        <a:rPr kumimoji="0" lang="en-US" sz="2800" b="0" i="0" u="none" strike="noStrike" cap="none" normalizeH="0" baseline="0" dirty="0">
                          <a:ln>
                            <a:noFill/>
                          </a:ln>
                          <a:solidFill>
                            <a:schemeClr val="tx1"/>
                          </a:solidFill>
                          <a:effectLst/>
                          <a:latin typeface="Coptic1" pitchFamily="2" charset="0"/>
                          <a:cs typeface="Arial" charset="0"/>
                        </a:rPr>
                        <a:t> </a:t>
                      </a:r>
                      <a:r>
                        <a:rPr kumimoji="0" lang="en-US" sz="2800" b="0" i="0" u="none" strike="noStrike" cap="none" normalizeH="0" baseline="0" dirty="0" err="1">
                          <a:ln>
                            <a:noFill/>
                          </a:ln>
                          <a:solidFill>
                            <a:schemeClr val="tx1"/>
                          </a:solidFill>
                          <a:effectLst/>
                          <a:latin typeface="Coptic1" pitchFamily="2" charset="0"/>
                          <a:cs typeface="Arial" charset="0"/>
                        </a:rPr>
                        <a:t>kocmou</a:t>
                      </a:r>
                      <a:r>
                        <a:rPr kumimoji="0" lang="en-US" sz="2800" b="0" i="0" u="none" strike="noStrike" cap="none" normalizeH="0" baseline="0" dirty="0">
                          <a:ln>
                            <a:noFill/>
                          </a:ln>
                          <a:solidFill>
                            <a:schemeClr val="tx1"/>
                          </a:solidFill>
                          <a:effectLst/>
                          <a:latin typeface="Coptic1" pitchFamily="2" charset="0"/>
                          <a:cs typeface="Arial" charset="0"/>
                        </a:rPr>
                        <a:t> </a:t>
                      </a:r>
                      <a:r>
                        <a:rPr kumimoji="0" lang="en-US" sz="2800" b="0" i="0" u="none" strike="noStrike" cap="none" normalizeH="0" baseline="0" dirty="0" err="1">
                          <a:ln>
                            <a:noFill/>
                          </a:ln>
                          <a:solidFill>
                            <a:schemeClr val="tx1"/>
                          </a:solidFill>
                          <a:effectLst/>
                          <a:latin typeface="Coptic1" pitchFamily="2" charset="0"/>
                          <a:cs typeface="Arial" charset="0"/>
                        </a:rPr>
                        <a:t>ke</a:t>
                      </a:r>
                      <a:r>
                        <a:rPr kumimoji="0" lang="en-US" sz="2800" b="0" i="0" u="none" strike="noStrike" cap="none" normalizeH="0" baseline="0" dirty="0">
                          <a:ln>
                            <a:noFill/>
                          </a:ln>
                          <a:solidFill>
                            <a:schemeClr val="tx1"/>
                          </a:solidFill>
                          <a:effectLst/>
                          <a:latin typeface="Coptic1" pitchFamily="2" charset="0"/>
                          <a:cs typeface="Arial" charset="0"/>
                        </a:rPr>
                        <a:t> t/c </a:t>
                      </a:r>
                      <a:r>
                        <a:rPr kumimoji="0" lang="en-US" sz="2800" b="0" i="0" u="none" strike="noStrike" cap="none" normalizeH="0" baseline="0" dirty="0" err="1">
                          <a:ln>
                            <a:noFill/>
                          </a:ln>
                          <a:solidFill>
                            <a:schemeClr val="tx1"/>
                          </a:solidFill>
                          <a:effectLst/>
                          <a:latin typeface="Coptic1" pitchFamily="2" charset="0"/>
                          <a:cs typeface="Arial" charset="0"/>
                        </a:rPr>
                        <a:t>polewc</a:t>
                      </a:r>
                      <a:r>
                        <a:rPr kumimoji="0" lang="en-US" sz="2800" b="0" i="0" u="none" strike="noStrike" cap="none" normalizeH="0" baseline="0" dirty="0">
                          <a:ln>
                            <a:noFill/>
                          </a:ln>
                          <a:solidFill>
                            <a:schemeClr val="tx1"/>
                          </a:solidFill>
                          <a:effectLst/>
                          <a:latin typeface="Coptic1" pitchFamily="2" charset="0"/>
                          <a:cs typeface="Arial" charset="0"/>
                        </a:rPr>
                        <a:t> /~</a:t>
                      </a:r>
                      <a:r>
                        <a:rPr kumimoji="0" lang="en-US" sz="2800" b="0" i="0" u="none" strike="noStrike" cap="none" normalizeH="0" baseline="0" dirty="0" err="1">
                          <a:ln>
                            <a:noFill/>
                          </a:ln>
                          <a:solidFill>
                            <a:schemeClr val="tx1"/>
                          </a:solidFill>
                          <a:effectLst/>
                          <a:latin typeface="Coptic1" pitchFamily="2" charset="0"/>
                          <a:cs typeface="Arial" charset="0"/>
                        </a:rPr>
                        <a:t>mwn</a:t>
                      </a:r>
                      <a:r>
                        <a:rPr kumimoji="0" lang="en-US" sz="2800" b="0" i="0" u="none" strike="noStrike" cap="none" normalizeH="0" baseline="0" dirty="0">
                          <a:ln>
                            <a:noFill/>
                          </a:ln>
                          <a:solidFill>
                            <a:schemeClr val="tx1"/>
                          </a:solidFill>
                          <a:effectLst/>
                          <a:latin typeface="Coptic1" pitchFamily="2" charset="0"/>
                          <a:cs typeface="Arial" charset="0"/>
                        </a:rPr>
                        <a:t> taut/c </a:t>
                      </a:r>
                      <a:r>
                        <a:rPr kumimoji="0" lang="en-US" sz="2800" b="0" i="0" u="none" strike="noStrike" cap="none" normalizeH="0" baseline="0" dirty="0" err="1">
                          <a:ln>
                            <a:noFill/>
                          </a:ln>
                          <a:solidFill>
                            <a:schemeClr val="tx1"/>
                          </a:solidFill>
                          <a:effectLst/>
                          <a:latin typeface="Coptic1" pitchFamily="2" charset="0"/>
                          <a:cs typeface="Arial" charset="0"/>
                        </a:rPr>
                        <a:t>ke</a:t>
                      </a:r>
                      <a:r>
                        <a:rPr kumimoji="0" lang="en-US" sz="2800" b="0" i="0" u="none" strike="noStrike" cap="none" normalizeH="0" baseline="0" dirty="0">
                          <a:ln>
                            <a:noFill/>
                          </a:ln>
                          <a:solidFill>
                            <a:schemeClr val="tx1"/>
                          </a:solidFill>
                          <a:effectLst/>
                          <a:latin typeface="Coptic1" pitchFamily="2" charset="0"/>
                          <a:cs typeface="Arial" charset="0"/>
                        </a:rPr>
                        <a:t> </a:t>
                      </a:r>
                      <a:r>
                        <a:rPr kumimoji="0" lang="en-US" sz="2800" b="0" i="0" u="none" strike="noStrike" cap="none" normalizeH="0" baseline="0" dirty="0" err="1">
                          <a:ln>
                            <a:noFill/>
                          </a:ln>
                          <a:solidFill>
                            <a:schemeClr val="tx1"/>
                          </a:solidFill>
                          <a:effectLst/>
                          <a:latin typeface="Coptic1" pitchFamily="2" charset="0"/>
                          <a:cs typeface="Arial" charset="0"/>
                        </a:rPr>
                        <a:t>pacwn</a:t>
                      </a:r>
                      <a:r>
                        <a:rPr kumimoji="0" lang="en-US" sz="2800" b="0" i="0" u="none" strike="noStrike" cap="none" normalizeH="0" baseline="0" dirty="0">
                          <a:ln>
                            <a:noFill/>
                          </a:ln>
                          <a:solidFill>
                            <a:schemeClr val="tx1"/>
                          </a:solidFill>
                          <a:effectLst/>
                          <a:latin typeface="Coptic1" pitchFamily="2" charset="0"/>
                          <a:cs typeface="Arial" charset="0"/>
                        </a:rPr>
                        <a:t> </a:t>
                      </a:r>
                      <a:r>
                        <a:rPr kumimoji="0" lang="en-US" sz="2800" b="0" i="0" u="none" strike="noStrike" cap="none" normalizeH="0" baseline="0" dirty="0" err="1">
                          <a:ln>
                            <a:noFill/>
                          </a:ln>
                          <a:solidFill>
                            <a:schemeClr val="tx1"/>
                          </a:solidFill>
                          <a:effectLst/>
                          <a:latin typeface="Coptic1" pitchFamily="2" charset="0"/>
                          <a:cs typeface="Arial" charset="0"/>
                        </a:rPr>
                        <a:t>polewn</a:t>
                      </a:r>
                      <a:r>
                        <a:rPr kumimoji="0" lang="en-US" sz="2800" b="0" i="0" u="none" strike="noStrike" cap="none" normalizeH="0" baseline="0" dirty="0">
                          <a:ln>
                            <a:noFill/>
                          </a:ln>
                          <a:solidFill>
                            <a:schemeClr val="tx1"/>
                          </a:solidFill>
                          <a:effectLst/>
                          <a:latin typeface="Coptic1" pitchFamily="2" charset="0"/>
                          <a:cs typeface="Arial" charset="0"/>
                        </a:rPr>
                        <a:t> </a:t>
                      </a:r>
                      <a:r>
                        <a:rPr kumimoji="0" lang="en-US" sz="2800" b="0" i="0" u="none" strike="noStrike" cap="none" normalizeH="0" baseline="0" dirty="0" err="1">
                          <a:ln>
                            <a:noFill/>
                          </a:ln>
                          <a:solidFill>
                            <a:schemeClr val="tx1"/>
                          </a:solidFill>
                          <a:effectLst/>
                          <a:latin typeface="Coptic1" pitchFamily="2" charset="0"/>
                          <a:cs typeface="Arial" charset="0"/>
                        </a:rPr>
                        <a:t>ke</a:t>
                      </a:r>
                      <a:r>
                        <a:rPr kumimoji="0" lang="en-US" sz="2800" b="0" i="0" u="none" strike="noStrike" cap="none" normalizeH="0" baseline="0" dirty="0">
                          <a:ln>
                            <a:noFill/>
                          </a:ln>
                          <a:solidFill>
                            <a:schemeClr val="tx1"/>
                          </a:solidFill>
                          <a:effectLst/>
                          <a:latin typeface="Coptic1" pitchFamily="2" charset="0"/>
                          <a:cs typeface="Arial" charset="0"/>
                        </a:rPr>
                        <a:t> </a:t>
                      </a:r>
                      <a:r>
                        <a:rPr kumimoji="0" lang="en-US" sz="2800" b="0" i="0" u="none" strike="noStrike" cap="none" normalizeH="0" baseline="0" dirty="0" err="1">
                          <a:ln>
                            <a:noFill/>
                          </a:ln>
                          <a:solidFill>
                            <a:schemeClr val="tx1"/>
                          </a:solidFill>
                          <a:effectLst/>
                          <a:latin typeface="Coptic1" pitchFamily="2" charset="0"/>
                          <a:cs typeface="Arial" charset="0"/>
                        </a:rPr>
                        <a:t>twn</a:t>
                      </a:r>
                      <a:r>
                        <a:rPr kumimoji="0" lang="en-US" sz="2800" b="0" i="0" u="none" strike="noStrike" cap="none" normalizeH="0" baseline="0" dirty="0">
                          <a:ln>
                            <a:noFill/>
                          </a:ln>
                          <a:solidFill>
                            <a:schemeClr val="tx1"/>
                          </a:solidFill>
                          <a:effectLst/>
                          <a:latin typeface="Coptic1" pitchFamily="2" charset="0"/>
                          <a:cs typeface="Arial" charset="0"/>
                        </a:rPr>
                        <a:t> ,</a:t>
                      </a:r>
                      <a:r>
                        <a:rPr kumimoji="0" lang="en-US" sz="2800" b="0" i="0" u="none" strike="noStrike" cap="none" normalizeH="0" baseline="0" dirty="0" err="1">
                          <a:ln>
                            <a:noFill/>
                          </a:ln>
                          <a:solidFill>
                            <a:schemeClr val="tx1"/>
                          </a:solidFill>
                          <a:effectLst/>
                          <a:latin typeface="Coptic1" pitchFamily="2" charset="0"/>
                          <a:cs typeface="Arial" charset="0"/>
                        </a:rPr>
                        <a:t>wrwn</a:t>
                      </a:r>
                      <a:r>
                        <a:rPr kumimoji="0" lang="en-US" sz="2800" b="0" i="0" u="none" strike="noStrike" cap="none" normalizeH="0" baseline="0" dirty="0">
                          <a:ln>
                            <a:noFill/>
                          </a:ln>
                          <a:solidFill>
                            <a:schemeClr val="tx1"/>
                          </a:solidFill>
                          <a:effectLst/>
                          <a:latin typeface="Coptic1" pitchFamily="2" charset="0"/>
                          <a:cs typeface="Arial" charset="0"/>
                        </a:rPr>
                        <a:t> </a:t>
                      </a:r>
                      <a:r>
                        <a:rPr kumimoji="0" lang="en-US" sz="2800" b="0" i="0" u="none" strike="noStrike" cap="none" normalizeH="0" baseline="0" dirty="0" err="1">
                          <a:ln>
                            <a:noFill/>
                          </a:ln>
                          <a:solidFill>
                            <a:schemeClr val="tx1"/>
                          </a:solidFill>
                          <a:effectLst/>
                          <a:latin typeface="Coptic1" pitchFamily="2" charset="0"/>
                          <a:cs typeface="Arial" charset="0"/>
                        </a:rPr>
                        <a:t>ke</a:t>
                      </a:r>
                      <a:r>
                        <a:rPr kumimoji="0" lang="en-US" sz="2800" b="0" i="0" u="none" strike="noStrike" cap="none" normalizeH="0" baseline="0" dirty="0">
                          <a:ln>
                            <a:noFill/>
                          </a:ln>
                          <a:solidFill>
                            <a:schemeClr val="tx1"/>
                          </a:solidFill>
                          <a:effectLst/>
                          <a:latin typeface="Coptic1" pitchFamily="2" charset="0"/>
                          <a:cs typeface="Arial" charset="0"/>
                        </a:rPr>
                        <a:t> n/</a:t>
                      </a:r>
                      <a:r>
                        <a:rPr kumimoji="0" lang="en-US" sz="2800" b="0" i="0" u="none" strike="noStrike" cap="none" normalizeH="0" baseline="0" dirty="0" err="1">
                          <a:ln>
                            <a:noFill/>
                          </a:ln>
                          <a:solidFill>
                            <a:schemeClr val="tx1"/>
                          </a:solidFill>
                          <a:effectLst/>
                          <a:latin typeface="Coptic1" pitchFamily="2" charset="0"/>
                          <a:cs typeface="Arial" charset="0"/>
                        </a:rPr>
                        <a:t>cwn</a:t>
                      </a:r>
                      <a:r>
                        <a:rPr kumimoji="0" lang="en-US" sz="2800" b="0" i="0" u="none" strike="noStrike" cap="none" normalizeH="0" baseline="0" dirty="0">
                          <a:ln>
                            <a:noFill/>
                          </a:ln>
                          <a:solidFill>
                            <a:schemeClr val="tx1"/>
                          </a:solidFill>
                          <a:effectLst/>
                          <a:latin typeface="Coptic1" pitchFamily="2" charset="0"/>
                          <a:cs typeface="Arial" charset="0"/>
                        </a:rPr>
                        <a:t> </a:t>
                      </a:r>
                      <a:r>
                        <a:rPr kumimoji="0" lang="en-US" sz="2800" b="0" i="0" u="none" strike="noStrike" cap="none" normalizeH="0" baseline="0" dirty="0" err="1">
                          <a:ln>
                            <a:noFill/>
                          </a:ln>
                          <a:solidFill>
                            <a:schemeClr val="tx1"/>
                          </a:solidFill>
                          <a:effectLst/>
                          <a:latin typeface="Coptic1" pitchFamily="2" charset="0"/>
                          <a:cs typeface="Arial" charset="0"/>
                        </a:rPr>
                        <a:t>ke</a:t>
                      </a:r>
                      <a:r>
                        <a:rPr kumimoji="0" lang="en-US" sz="2800" b="0" i="0" u="none" strike="noStrike" cap="none" normalizeH="0" baseline="0" dirty="0">
                          <a:ln>
                            <a:noFill/>
                          </a:ln>
                          <a:solidFill>
                            <a:schemeClr val="tx1"/>
                          </a:solidFill>
                          <a:effectLst/>
                          <a:latin typeface="Coptic1" pitchFamily="2" charset="0"/>
                          <a:cs typeface="Arial" charset="0"/>
                        </a:rPr>
                        <a:t> </a:t>
                      </a:r>
                      <a:r>
                        <a:rPr kumimoji="0" lang="en-US" sz="2800" b="0" i="0" u="none" strike="noStrike" cap="none" normalizeH="0" baseline="0" dirty="0" err="1">
                          <a:ln>
                            <a:noFill/>
                          </a:ln>
                          <a:solidFill>
                            <a:schemeClr val="tx1"/>
                          </a:solidFill>
                          <a:effectLst/>
                          <a:latin typeface="Coptic1" pitchFamily="2" charset="0"/>
                          <a:cs typeface="Arial" charset="0"/>
                        </a:rPr>
                        <a:t>monact</a:t>
                      </a:r>
                      <a:r>
                        <a:rPr kumimoji="0" lang="en-US" sz="2800" b="0" i="0" u="none" strike="noStrike" cap="none" normalizeH="0" baseline="0" dirty="0">
                          <a:ln>
                            <a:noFill/>
                          </a:ln>
                          <a:solidFill>
                            <a:schemeClr val="tx1"/>
                          </a:solidFill>
                          <a:effectLst/>
                          <a:latin typeface="Coptic1" pitchFamily="2" charset="0"/>
                          <a:cs typeface="Arial" charset="0"/>
                        </a:rPr>
                        <a:t>/</a:t>
                      </a:r>
                      <a:r>
                        <a:rPr kumimoji="0" lang="en-US" sz="2800" b="0" i="0" u="none" strike="noStrike" cap="none" normalizeH="0" baseline="0" dirty="0" err="1">
                          <a:ln>
                            <a:noFill/>
                          </a:ln>
                          <a:solidFill>
                            <a:schemeClr val="tx1"/>
                          </a:solidFill>
                          <a:effectLst/>
                          <a:latin typeface="Coptic1" pitchFamily="2" charset="0"/>
                          <a:cs typeface="Arial" charset="0"/>
                        </a:rPr>
                        <a:t>riwn</a:t>
                      </a:r>
                      <a:r>
                        <a:rPr kumimoji="0" lang="en-US" sz="2800" b="0" i="0" u="none" strike="noStrike" cap="none" normalizeH="0" baseline="0" dirty="0">
                          <a:ln>
                            <a:noFill/>
                          </a:ln>
                          <a:solidFill>
                            <a:schemeClr val="tx1"/>
                          </a:solidFill>
                          <a:effectLst/>
                          <a:latin typeface="Coptic1" pitchFamily="2" charset="0"/>
                          <a:cs typeface="Arial" charset="0"/>
                        </a:rPr>
                        <a:t>.</a:t>
                      </a:r>
                      <a:endParaRPr kumimoji="0" lang="fr-FR" sz="2800" b="0" i="0" u="none" strike="noStrike" cap="none" normalizeH="0" baseline="0" dirty="0">
                        <a:ln>
                          <a:noFill/>
                        </a:ln>
                        <a:solidFill>
                          <a:schemeClr val="tx1"/>
                        </a:solidFill>
                        <a:effectLst/>
                        <a:latin typeface="Coptic1" pitchFamily="2" charset="0"/>
                        <a:cs typeface="Arial" charset="0"/>
                      </a:endParaRPr>
                    </a:p>
                    <a:p>
                      <a:pPr marL="0" marR="0" lvl="0" indent="0" algn="just" defTabSz="914400" rtl="0" eaLnBrk="1" fontAlgn="base" latinLnBrk="0" hangingPunct="1">
                        <a:lnSpc>
                          <a:spcPct val="100000"/>
                        </a:lnSpc>
                        <a:spcBef>
                          <a:spcPct val="20000"/>
                        </a:spcBef>
                        <a:spcAft>
                          <a:spcPct val="0"/>
                        </a:spcAft>
                        <a:buClrTx/>
                        <a:buSzTx/>
                        <a:buFontTx/>
                        <a:buNone/>
                        <a:tabLst/>
                      </a:pPr>
                      <a:r>
                        <a:rPr kumimoji="0" lang="fr-FR" sz="2000" b="0" i="0" u="sng" strike="noStrike" cap="none" normalizeH="0" baseline="0" dirty="0" err="1">
                          <a:ln>
                            <a:noFill/>
                          </a:ln>
                          <a:solidFill>
                            <a:srgbClr val="C00000"/>
                          </a:solidFill>
                          <a:effectLst/>
                          <a:latin typeface="Coptic1" pitchFamily="2" charset="0"/>
                          <a:cs typeface="Arial" charset="0"/>
                        </a:rPr>
                        <a:t>Pilaoc</a:t>
                      </a:r>
                      <a:r>
                        <a:rPr kumimoji="0" lang="fr-FR" sz="2000" b="0" i="0" u="sng" strike="noStrike" cap="none" normalizeH="0" baseline="0" dirty="0">
                          <a:ln>
                            <a:noFill/>
                          </a:ln>
                          <a:solidFill>
                            <a:srgbClr val="C00000"/>
                          </a:solidFill>
                          <a:effectLst/>
                          <a:latin typeface="Coptic1" pitchFamily="2" charset="0"/>
                          <a:cs typeface="Arial" charset="0"/>
                        </a:rPr>
                        <a:t>:</a:t>
                      </a:r>
                    </a:p>
                    <a:p>
                      <a:pPr marL="0" marR="0" lvl="0" indent="0" algn="just" defTabSz="914400" rtl="0" eaLnBrk="1" fontAlgn="base" latinLnBrk="0" hangingPunct="1">
                        <a:lnSpc>
                          <a:spcPct val="100000"/>
                        </a:lnSpc>
                        <a:spcBef>
                          <a:spcPct val="20000"/>
                        </a:spcBef>
                        <a:spcAft>
                          <a:spcPct val="0"/>
                        </a:spcAft>
                        <a:buClrTx/>
                        <a:buSzTx/>
                        <a:buFontTx/>
                        <a:buNone/>
                        <a:tabLst/>
                      </a:pPr>
                      <a:r>
                        <a:rPr kumimoji="0" lang="fr-FR" sz="2800" b="0" i="0" u="none" strike="noStrike" cap="none" normalizeH="0" baseline="0" dirty="0" err="1">
                          <a:ln>
                            <a:noFill/>
                          </a:ln>
                          <a:solidFill>
                            <a:schemeClr val="tx1"/>
                          </a:solidFill>
                          <a:effectLst/>
                          <a:latin typeface="Coptic1" pitchFamily="2" charset="0"/>
                          <a:cs typeface="Arial" charset="0"/>
                        </a:rPr>
                        <a:t>Kurie</a:t>
                      </a:r>
                      <a:r>
                        <a:rPr kumimoji="0" lang="fr-FR" sz="2800" b="0" i="0" u="none" strike="noStrike" cap="none" normalizeH="0" baseline="0" dirty="0">
                          <a:ln>
                            <a:noFill/>
                          </a:ln>
                          <a:solidFill>
                            <a:schemeClr val="tx1"/>
                          </a:solidFill>
                          <a:effectLst/>
                          <a:latin typeface="Coptic1" pitchFamily="2" charset="0"/>
                          <a:cs typeface="Arial" charset="0"/>
                        </a:rPr>
                        <a:t> </a:t>
                      </a:r>
                      <a:r>
                        <a:rPr kumimoji="0" lang="fr-FR" sz="2800" b="0" i="0" u="none" strike="noStrike" cap="none" normalizeH="0" baseline="0" dirty="0" err="1">
                          <a:ln>
                            <a:noFill/>
                          </a:ln>
                          <a:solidFill>
                            <a:schemeClr val="tx1"/>
                          </a:solidFill>
                          <a:effectLst/>
                          <a:latin typeface="Coptic1" pitchFamily="2" charset="0"/>
                          <a:cs typeface="Arial" charset="0"/>
                        </a:rPr>
                        <a:t>e~le</a:t>
                      </a:r>
                      <a:r>
                        <a:rPr kumimoji="0" lang="fr-FR" sz="2800" b="0" i="0" u="none" strike="noStrike" cap="none" normalizeH="0" baseline="0" dirty="0">
                          <a:ln>
                            <a:noFill/>
                          </a:ln>
                          <a:solidFill>
                            <a:schemeClr val="tx1"/>
                          </a:solidFill>
                          <a:effectLst/>
                          <a:latin typeface="Coptic1" pitchFamily="2" charset="0"/>
                          <a:cs typeface="Arial" charset="0"/>
                        </a:rPr>
                        <a:t>/~con.</a:t>
                      </a:r>
                      <a:endParaRPr kumimoji="0" lang="fr-FR" sz="2400" b="0" i="0" u="none" strike="noStrike" cap="none" normalizeH="0" baseline="0" dirty="0">
                        <a:ln>
                          <a:noFill/>
                        </a:ln>
                        <a:solidFill>
                          <a:schemeClr val="tx1"/>
                        </a:solidFill>
                        <a:effectLst/>
                        <a:latin typeface="Coptic1" pitchFamily="2" charset="0"/>
                        <a:cs typeface="Arial" charset="0"/>
                      </a:endParaRPr>
                    </a:p>
                    <a:p>
                      <a:pPr marL="0" marR="0" lvl="0" indent="0" algn="just" defTabSz="914400" rtl="0" eaLnBrk="1" fontAlgn="base" latinLnBrk="0" hangingPunct="1">
                        <a:lnSpc>
                          <a:spcPct val="100000"/>
                        </a:lnSpc>
                        <a:spcBef>
                          <a:spcPct val="20000"/>
                        </a:spcBef>
                        <a:spcAft>
                          <a:spcPct val="0"/>
                        </a:spcAft>
                        <a:buClrTx/>
                        <a:buSzTx/>
                        <a:buFontTx/>
                        <a:buNone/>
                        <a:tabLst/>
                      </a:pPr>
                      <a:r>
                        <a:rPr kumimoji="0" lang="fr-FR" sz="2400" b="0" i="0" u="sng" strike="noStrike" cap="none" normalizeH="0" baseline="0" dirty="0">
                          <a:ln>
                            <a:noFill/>
                          </a:ln>
                          <a:solidFill>
                            <a:srgbClr val="C00000"/>
                          </a:solidFill>
                          <a:effectLst/>
                          <a:latin typeface="Coptic1" pitchFamily="2" charset="0"/>
                          <a:cs typeface="Arial" charset="0"/>
                        </a:rPr>
                        <a:t>Piou/b:</a:t>
                      </a:r>
                    </a:p>
                    <a:p>
                      <a:pPr marL="0" marR="0" lvl="0" indent="0" algn="just" defTabSz="914400" rtl="0" eaLnBrk="1" fontAlgn="base" latinLnBrk="0" hangingPunct="1">
                        <a:lnSpc>
                          <a:spcPct val="100000"/>
                        </a:lnSpc>
                        <a:spcBef>
                          <a:spcPct val="20000"/>
                        </a:spcBef>
                        <a:spcAft>
                          <a:spcPct val="0"/>
                        </a:spcAft>
                        <a:buClrTx/>
                        <a:buSzTx/>
                        <a:buFontTx/>
                        <a:buNone/>
                        <a:tabLst/>
                      </a:pPr>
                      <a:r>
                        <a:rPr kumimoji="0" lang="fr-FR" sz="2800" b="0" i="0" u="none" strike="noStrike" cap="none" normalizeH="0" baseline="0" dirty="0">
                          <a:ln>
                            <a:noFill/>
                          </a:ln>
                          <a:solidFill>
                            <a:schemeClr val="tx1"/>
                          </a:solidFill>
                          <a:effectLst/>
                          <a:latin typeface="Coptic1" pitchFamily="2" charset="0"/>
                          <a:cs typeface="Arial" charset="0"/>
                        </a:rPr>
                        <a:t>Nem n/</a:t>
                      </a:r>
                      <a:r>
                        <a:rPr kumimoji="0" lang="fr-FR" sz="2800" b="0" i="0" u="none" strike="noStrike" cap="none" normalizeH="0" baseline="0" dirty="0" err="1">
                          <a:ln>
                            <a:noFill/>
                          </a:ln>
                          <a:solidFill>
                            <a:schemeClr val="tx1"/>
                          </a:solidFill>
                          <a:effectLst/>
                          <a:latin typeface="Coptic1" pitchFamily="2" charset="0"/>
                          <a:cs typeface="Arial" charset="0"/>
                        </a:rPr>
                        <a:t>etsop</a:t>
                      </a:r>
                      <a:r>
                        <a:rPr kumimoji="0" lang="fr-FR" sz="2800" b="0" i="0" u="none" strike="noStrike" cap="none" normalizeH="0" baseline="0" dirty="0">
                          <a:ln>
                            <a:noFill/>
                          </a:ln>
                          <a:solidFill>
                            <a:schemeClr val="tx1"/>
                          </a:solidFill>
                          <a:effectLst/>
                          <a:latin typeface="Coptic1" pitchFamily="2" charset="0"/>
                          <a:cs typeface="Arial" charset="0"/>
                        </a:rPr>
                        <a:t> </a:t>
                      </a:r>
                      <a:r>
                        <a:rPr kumimoji="0" lang="fr-FR" sz="2800" b="0" i="0" u="none" strike="noStrike" cap="none" normalizeH="0" baseline="0" dirty="0" err="1">
                          <a:ln>
                            <a:noFill/>
                          </a:ln>
                          <a:solidFill>
                            <a:schemeClr val="tx1"/>
                          </a:solidFill>
                          <a:effectLst/>
                          <a:latin typeface="Coptic1" pitchFamily="2" charset="0"/>
                          <a:cs typeface="Arial" charset="0"/>
                        </a:rPr>
                        <a:t>n~q</a:t>
                      </a:r>
                      <a:r>
                        <a:rPr kumimoji="0" lang="fr-FR" sz="2800" b="0" i="0" u="none" strike="noStrike" cap="none" normalizeH="0" baseline="0" dirty="0">
                          <a:ln>
                            <a:noFill/>
                          </a:ln>
                          <a:solidFill>
                            <a:schemeClr val="tx1"/>
                          </a:solidFill>
                          <a:effectLst/>
                          <a:latin typeface="Coptic1" pitchFamily="2" charset="0"/>
                          <a:cs typeface="Arial" charset="0"/>
                        </a:rPr>
                        <a:t>/</a:t>
                      </a:r>
                      <a:r>
                        <a:rPr kumimoji="0" lang="fr-FR" sz="2800" b="0" i="0" u="none" strike="noStrike" cap="none" normalizeH="0" baseline="0" dirty="0" err="1">
                          <a:ln>
                            <a:noFill/>
                          </a:ln>
                          <a:solidFill>
                            <a:schemeClr val="tx1"/>
                          </a:solidFill>
                          <a:effectLst/>
                          <a:latin typeface="Coptic1" pitchFamily="2" charset="0"/>
                          <a:cs typeface="Arial" charset="0"/>
                        </a:rPr>
                        <a:t>tou</a:t>
                      </a:r>
                      <a:r>
                        <a:rPr kumimoji="0" lang="fr-FR" sz="2800" b="0" i="0" u="none" strike="noStrike" cap="none" normalizeH="0" baseline="0" dirty="0">
                          <a:ln>
                            <a:noFill/>
                          </a:ln>
                          <a:solidFill>
                            <a:schemeClr val="tx1"/>
                          </a:solidFill>
                          <a:effectLst/>
                          <a:latin typeface="Coptic1" pitchFamily="2" charset="0"/>
                          <a:cs typeface="Arial" charset="0"/>
                        </a:rPr>
                        <a:t> </a:t>
                      </a:r>
                      <a:r>
                        <a:rPr kumimoji="0" lang="fr-FR" sz="2800" b="0" i="0" u="none" strike="noStrike" cap="none" normalizeH="0" baseline="0" dirty="0" err="1">
                          <a:ln>
                            <a:noFill/>
                          </a:ln>
                          <a:solidFill>
                            <a:schemeClr val="tx1"/>
                          </a:solidFill>
                          <a:effectLst/>
                          <a:latin typeface="Coptic1" pitchFamily="2" charset="0"/>
                          <a:cs typeface="Arial" charset="0"/>
                        </a:rPr>
                        <a:t>qen</a:t>
                      </a:r>
                      <a:r>
                        <a:rPr kumimoji="0" lang="fr-FR" sz="2800" b="0" i="0" u="none" strike="noStrike" cap="none" normalizeH="0" baseline="0" dirty="0">
                          <a:ln>
                            <a:noFill/>
                          </a:ln>
                          <a:solidFill>
                            <a:schemeClr val="tx1"/>
                          </a:solidFill>
                          <a:effectLst/>
                          <a:latin typeface="Coptic1" pitchFamily="2" charset="0"/>
                          <a:cs typeface="Arial" charset="0"/>
                        </a:rPr>
                        <a:t> </a:t>
                      </a:r>
                      <a:r>
                        <a:rPr kumimoji="0" lang="fr-FR" sz="2800" b="0" i="0" u="none" strike="noStrike" cap="none" normalizeH="0" baseline="0" dirty="0" err="1">
                          <a:ln>
                            <a:noFill/>
                          </a:ln>
                          <a:solidFill>
                            <a:schemeClr val="tx1"/>
                          </a:solidFill>
                          <a:effectLst/>
                          <a:latin typeface="Coptic1" pitchFamily="2" charset="0"/>
                          <a:cs typeface="Arial" charset="0"/>
                        </a:rPr>
                        <a:t>pinah</a:t>
                      </a:r>
                      <a:r>
                        <a:rPr kumimoji="0" lang="fr-FR" sz="2800" b="0" i="0" u="none" strike="noStrike" cap="none" normalizeH="0" baseline="0" dirty="0">
                          <a:ln>
                            <a:noFill/>
                          </a:ln>
                          <a:solidFill>
                            <a:schemeClr val="tx1"/>
                          </a:solidFill>
                          <a:effectLst/>
                          <a:latin typeface="Coptic1" pitchFamily="2" charset="0"/>
                          <a:cs typeface="Arial" charset="0"/>
                        </a:rPr>
                        <a:t>] </a:t>
                      </a:r>
                      <a:r>
                        <a:rPr kumimoji="0" lang="fr-FR" sz="2800" b="0" i="0" u="none" strike="noStrike" cap="none" normalizeH="0" baseline="0" dirty="0" err="1">
                          <a:ln>
                            <a:noFill/>
                          </a:ln>
                          <a:solidFill>
                            <a:schemeClr val="tx1"/>
                          </a:solidFill>
                          <a:effectLst/>
                          <a:latin typeface="Coptic1" pitchFamily="2" charset="0"/>
                          <a:cs typeface="Arial" charset="0"/>
                        </a:rPr>
                        <a:t>n~te</a:t>
                      </a:r>
                      <a:r>
                        <a:rPr kumimoji="0" lang="fr-FR" sz="2800" b="0" i="0" u="none" strike="noStrike" cap="none" normalizeH="0" baseline="0" dirty="0">
                          <a:ln>
                            <a:noFill/>
                          </a:ln>
                          <a:solidFill>
                            <a:schemeClr val="tx1"/>
                          </a:solidFill>
                          <a:effectLst/>
                          <a:latin typeface="Coptic1" pitchFamily="2" charset="0"/>
                          <a:cs typeface="Arial" charset="0"/>
                        </a:rPr>
                        <a:t> V].</a:t>
                      </a:r>
                      <a:endParaRPr kumimoji="0" lang="en-US" sz="2800" b="0" i="0" u="none" strike="noStrike" cap="none" normalizeH="0" baseline="0" dirty="0">
                        <a:ln>
                          <a:noFill/>
                        </a:ln>
                        <a:solidFill>
                          <a:schemeClr val="tx1"/>
                        </a:solidFill>
                        <a:effectLst/>
                        <a:latin typeface="Coptic1" pitchFamily="2" charset="0"/>
                        <a:cs typeface="Arial" charset="0"/>
                      </a:endParaRPr>
                    </a:p>
                  </a:txBody>
                  <a:tcPr marL="121920" marR="121920" horzOverflow="overflow">
                    <a:lnL>
                      <a:noFill/>
                    </a:lnL>
                    <a:lnR>
                      <a:noFill/>
                    </a:lnR>
                    <a:lnT cap="flat">
                      <a:noFill/>
                    </a:lnT>
                    <a:lnB cap="flat">
                      <a:noFill/>
                    </a:lnB>
                    <a:lnTlToBr>
                      <a:noFill/>
                    </a:lnTlToBr>
                    <a:lnBlToTr>
                      <a:noFill/>
                    </a:lnBlToTr>
                    <a:noFill/>
                  </a:tcPr>
                </a:tc>
                <a:tc>
                  <a:txBody>
                    <a:bodyPr/>
                    <a:lstStyle/>
                    <a:p>
                      <a:pPr marL="0" marR="0" lvl="0" indent="0" algn="just" defTabSz="914400" rtl="0" eaLnBrk="1" fontAlgn="base" latinLnBrk="0" hangingPunct="1">
                        <a:lnSpc>
                          <a:spcPct val="100000"/>
                        </a:lnSpc>
                        <a:spcBef>
                          <a:spcPct val="20000"/>
                        </a:spcBef>
                        <a:spcAft>
                          <a:spcPct val="0"/>
                        </a:spcAft>
                        <a:buClrTx/>
                        <a:buSzTx/>
                        <a:buFontTx/>
                        <a:buNone/>
                        <a:tabLst/>
                      </a:pPr>
                      <a:r>
                        <a:rPr kumimoji="0" lang="fr-CA" sz="2400" b="0" i="0" u="sng" strike="noStrike" cap="none" normalizeH="0" baseline="0" dirty="0">
                          <a:ln>
                            <a:noFill/>
                          </a:ln>
                          <a:solidFill>
                            <a:srgbClr val="C00000"/>
                          </a:solidFill>
                          <a:effectLst/>
                          <a:latin typeface="Arial" charset="0"/>
                          <a:cs typeface="Times New Roman" pitchFamily="18" charset="0"/>
                        </a:rPr>
                        <a:t>Diacre:</a:t>
                      </a:r>
                    </a:p>
                    <a:p>
                      <a:pPr marL="0" marR="0" lvl="0" indent="0" algn="just" defTabSz="914400" rtl="0" eaLnBrk="1" fontAlgn="base" latinLnBrk="0" hangingPunct="1">
                        <a:lnSpc>
                          <a:spcPct val="100000"/>
                        </a:lnSpc>
                        <a:spcBef>
                          <a:spcPct val="20000"/>
                        </a:spcBef>
                        <a:spcAft>
                          <a:spcPct val="0"/>
                        </a:spcAft>
                        <a:buClrTx/>
                        <a:buSzTx/>
                        <a:buFontTx/>
                        <a:buNone/>
                        <a:tabLst/>
                      </a:pPr>
                      <a:r>
                        <a:rPr kumimoji="0" lang="fr-CA" sz="2800" b="0" i="0" u="none" strike="noStrike" cap="none" normalizeH="0" baseline="0" dirty="0">
                          <a:ln>
                            <a:noFill/>
                          </a:ln>
                          <a:solidFill>
                            <a:schemeClr val="tx1"/>
                          </a:solidFill>
                          <a:effectLst/>
                          <a:latin typeface="Arial" charset="0"/>
                          <a:cs typeface="Arial" charset="0"/>
                        </a:rPr>
                        <a:t>Priez pour le salut du monde, de cette ville, de toutes les villes, des régions, des îles et des monastères.</a:t>
                      </a:r>
                    </a:p>
                    <a:p>
                      <a:pPr marL="0" marR="0" lvl="0" indent="0" algn="just" defTabSz="914400" rtl="0" eaLnBrk="1" fontAlgn="base" latinLnBrk="0" hangingPunct="1">
                        <a:lnSpc>
                          <a:spcPct val="100000"/>
                        </a:lnSpc>
                        <a:spcBef>
                          <a:spcPct val="20000"/>
                        </a:spcBef>
                        <a:spcAft>
                          <a:spcPct val="0"/>
                        </a:spcAft>
                        <a:buClrTx/>
                        <a:buSzTx/>
                        <a:buFontTx/>
                        <a:buNone/>
                        <a:tabLst/>
                      </a:pPr>
                      <a:endParaRPr kumimoji="0" lang="fr-CA" sz="1800" b="0" i="0" u="none" strike="noStrike" cap="none" normalizeH="0" baseline="0" dirty="0">
                        <a:ln>
                          <a:noFill/>
                        </a:ln>
                        <a:solidFill>
                          <a:schemeClr val="tx1"/>
                        </a:solidFill>
                        <a:effectLst/>
                        <a:latin typeface="Arial" charset="0"/>
                        <a:cs typeface="Arial" charset="0"/>
                      </a:endParaRPr>
                    </a:p>
                    <a:p>
                      <a:pPr marL="0" marR="0" lvl="0" indent="0" algn="just" defTabSz="914400" rtl="0" eaLnBrk="1" fontAlgn="base" latinLnBrk="0" hangingPunct="1">
                        <a:lnSpc>
                          <a:spcPct val="100000"/>
                        </a:lnSpc>
                        <a:spcBef>
                          <a:spcPct val="20000"/>
                        </a:spcBef>
                        <a:spcAft>
                          <a:spcPct val="0"/>
                        </a:spcAft>
                        <a:buClrTx/>
                        <a:buSzTx/>
                        <a:buFontTx/>
                        <a:buNone/>
                        <a:tabLst/>
                      </a:pPr>
                      <a:r>
                        <a:rPr kumimoji="0" lang="fr-CA" sz="2400" b="0" i="0" u="sng" strike="noStrike" cap="none" normalizeH="0" baseline="0" dirty="0">
                          <a:ln>
                            <a:noFill/>
                          </a:ln>
                          <a:solidFill>
                            <a:srgbClr val="C00000"/>
                          </a:solidFill>
                          <a:effectLst/>
                          <a:latin typeface="Arial" charset="0"/>
                          <a:cs typeface="Times New Roman" pitchFamily="18" charset="0"/>
                        </a:rPr>
                        <a:t>L’Assemblée:</a:t>
                      </a:r>
                      <a:endParaRPr kumimoji="0" lang="ar-EG" sz="2400" b="0" i="0" u="sng" strike="noStrike" cap="none" normalizeH="0" baseline="0" dirty="0">
                        <a:ln>
                          <a:noFill/>
                        </a:ln>
                        <a:solidFill>
                          <a:srgbClr val="C00000"/>
                        </a:solidFill>
                        <a:effectLst/>
                        <a:latin typeface="Arial" charset="0"/>
                        <a:cs typeface="Times New Roman" pitchFamily="18" charset="0"/>
                      </a:endParaRPr>
                    </a:p>
                    <a:p>
                      <a:pPr marL="0" marR="0" lvl="0" indent="0" algn="just" defTabSz="914400" rtl="0" eaLnBrk="1" fontAlgn="base" latinLnBrk="0" hangingPunct="1">
                        <a:lnSpc>
                          <a:spcPct val="100000"/>
                        </a:lnSpc>
                        <a:spcBef>
                          <a:spcPct val="20000"/>
                        </a:spcBef>
                        <a:spcAft>
                          <a:spcPct val="0"/>
                        </a:spcAft>
                        <a:buClrTx/>
                        <a:buSzTx/>
                        <a:buFontTx/>
                        <a:buNone/>
                        <a:tabLst/>
                      </a:pPr>
                      <a:r>
                        <a:rPr kumimoji="0" lang="fr-CA" sz="2800" b="0" i="0" u="none" strike="noStrike" cap="none" normalizeH="0" baseline="0" dirty="0">
                          <a:ln>
                            <a:noFill/>
                          </a:ln>
                          <a:solidFill>
                            <a:schemeClr val="tx1"/>
                          </a:solidFill>
                          <a:effectLst/>
                          <a:latin typeface="Arial" charset="0"/>
                          <a:cs typeface="Arial" charset="0"/>
                        </a:rPr>
                        <a:t>Pitié Seigneur.</a:t>
                      </a:r>
                    </a:p>
                    <a:p>
                      <a:pPr marL="0" marR="0" lvl="0" indent="0" algn="just" defTabSz="914400" rtl="0" eaLnBrk="1" fontAlgn="base" latinLnBrk="0" hangingPunct="1">
                        <a:lnSpc>
                          <a:spcPct val="100000"/>
                        </a:lnSpc>
                        <a:spcBef>
                          <a:spcPct val="20000"/>
                        </a:spcBef>
                        <a:spcAft>
                          <a:spcPct val="0"/>
                        </a:spcAft>
                        <a:buClrTx/>
                        <a:buSzTx/>
                        <a:buFontTx/>
                        <a:buNone/>
                        <a:tabLst/>
                      </a:pPr>
                      <a:endParaRPr kumimoji="0" lang="fr-CA" sz="1800" b="0" i="0" u="sng" strike="noStrike" cap="none" normalizeH="0" baseline="0" dirty="0">
                        <a:ln>
                          <a:noFill/>
                        </a:ln>
                        <a:solidFill>
                          <a:schemeClr val="tx1"/>
                        </a:solidFill>
                        <a:effectLst/>
                        <a:latin typeface="Arial" charset="0"/>
                        <a:cs typeface="Times New Roman" pitchFamily="18" charset="0"/>
                      </a:endParaRPr>
                    </a:p>
                    <a:p>
                      <a:pPr marL="0" marR="0" lvl="0" indent="0" algn="just" defTabSz="914400" rtl="0" eaLnBrk="1" fontAlgn="base" latinLnBrk="0" hangingPunct="1">
                        <a:lnSpc>
                          <a:spcPct val="100000"/>
                        </a:lnSpc>
                        <a:spcBef>
                          <a:spcPct val="20000"/>
                        </a:spcBef>
                        <a:spcAft>
                          <a:spcPct val="0"/>
                        </a:spcAft>
                        <a:buClrTx/>
                        <a:buSzTx/>
                        <a:buFontTx/>
                        <a:buNone/>
                        <a:tabLst/>
                      </a:pPr>
                      <a:r>
                        <a:rPr kumimoji="0" lang="fr-CA" sz="2400" b="0" i="0" u="sng" strike="noStrike" cap="none" normalizeH="0" baseline="0" dirty="0">
                          <a:ln>
                            <a:noFill/>
                          </a:ln>
                          <a:solidFill>
                            <a:srgbClr val="C00000"/>
                          </a:solidFill>
                          <a:effectLst/>
                          <a:latin typeface="Arial" charset="0"/>
                          <a:cs typeface="Times New Roman" pitchFamily="18" charset="0"/>
                        </a:rPr>
                        <a:t>Prêtre:</a:t>
                      </a:r>
                    </a:p>
                    <a:p>
                      <a:pPr marL="0" marR="0" lvl="0" indent="0" algn="just" defTabSz="914400" rtl="0" eaLnBrk="1" fontAlgn="base" latinLnBrk="0" hangingPunct="1">
                        <a:lnSpc>
                          <a:spcPct val="100000"/>
                        </a:lnSpc>
                        <a:spcBef>
                          <a:spcPct val="20000"/>
                        </a:spcBef>
                        <a:spcAft>
                          <a:spcPct val="0"/>
                        </a:spcAft>
                        <a:buClrTx/>
                        <a:buSzTx/>
                        <a:buFontTx/>
                        <a:buNone/>
                        <a:tabLst/>
                      </a:pPr>
                      <a:r>
                        <a:rPr kumimoji="0" lang="fr-CA" sz="2800" b="0" i="0" u="none" strike="noStrike" cap="none" normalizeH="0" baseline="0" dirty="0">
                          <a:ln>
                            <a:noFill/>
                          </a:ln>
                          <a:solidFill>
                            <a:schemeClr val="tx1"/>
                          </a:solidFill>
                          <a:effectLst/>
                          <a:latin typeface="Arial" charset="0"/>
                          <a:cs typeface="Arial" charset="0"/>
                        </a:rPr>
                        <a:t>Et ceux qui y demeurent dans la foi de Dieu.</a:t>
                      </a:r>
                      <a:endParaRPr kumimoji="0" lang="en-US" sz="2800" b="0" i="0" u="none" strike="noStrike" cap="none" normalizeH="0" baseline="0" dirty="0">
                        <a:ln>
                          <a:noFill/>
                        </a:ln>
                        <a:solidFill>
                          <a:schemeClr val="tx1"/>
                        </a:solidFill>
                        <a:effectLst/>
                        <a:latin typeface="Arial" charset="0"/>
                        <a:cs typeface="Arial" charset="0"/>
                      </a:endParaRPr>
                    </a:p>
                  </a:txBody>
                  <a:tcPr marL="121920" marR="121920" horzOverflow="overflow">
                    <a:lnL>
                      <a:noFill/>
                    </a:lnL>
                    <a:lnR>
                      <a:noFill/>
                    </a:lnR>
                    <a:lnT cap="flat">
                      <a:noFill/>
                    </a:lnT>
                    <a:lnB cap="flat">
                      <a:noFill/>
                    </a:lnB>
                    <a:lnTlToBr>
                      <a:noFill/>
                    </a:lnTlToBr>
                    <a:lnBlToTr>
                      <a:noFill/>
                    </a:lnBlToTr>
                    <a:noFill/>
                  </a:tcPr>
                </a:tc>
                <a:tc>
                  <a:txBody>
                    <a:bodyPr/>
                    <a:lstStyle/>
                    <a:p>
                      <a:pPr marL="0" marR="0" lvl="0" indent="0" algn="just" defTabSz="914400" rtl="1" eaLnBrk="1" fontAlgn="base" latinLnBrk="0" hangingPunct="1">
                        <a:lnSpc>
                          <a:spcPct val="100000"/>
                        </a:lnSpc>
                        <a:spcBef>
                          <a:spcPct val="20000"/>
                        </a:spcBef>
                        <a:spcAft>
                          <a:spcPct val="0"/>
                        </a:spcAft>
                        <a:buClrTx/>
                        <a:buSzTx/>
                        <a:buFontTx/>
                        <a:buNone/>
                        <a:tabLst/>
                      </a:pPr>
                      <a:r>
                        <a:rPr kumimoji="0" lang="ar-SA" sz="2400" b="0" i="0" u="sng" strike="noStrike" cap="none" normalizeH="0" baseline="0" dirty="0">
                          <a:ln>
                            <a:noFill/>
                          </a:ln>
                          <a:solidFill>
                            <a:srgbClr val="C00000"/>
                          </a:solidFill>
                          <a:effectLst/>
                          <a:latin typeface="Arial" charset="0"/>
                          <a:cs typeface="Times New Roman" pitchFamily="18" charset="0"/>
                        </a:rPr>
                        <a:t>الشماس:</a:t>
                      </a:r>
                    </a:p>
                    <a:p>
                      <a:pPr marL="0" marR="0" lvl="0" indent="0" algn="just" defTabSz="914400" rtl="1" eaLnBrk="1" fontAlgn="base" latinLnBrk="0" hangingPunct="1">
                        <a:lnSpc>
                          <a:spcPct val="100000"/>
                        </a:lnSpc>
                        <a:spcBef>
                          <a:spcPct val="20000"/>
                        </a:spcBef>
                        <a:spcAft>
                          <a:spcPct val="0"/>
                        </a:spcAft>
                        <a:buClrTx/>
                        <a:buSzTx/>
                        <a:buFontTx/>
                        <a:buNone/>
                        <a:tabLst/>
                      </a:pPr>
                      <a:r>
                        <a:rPr kumimoji="0" lang="ar-SA" sz="2800" b="0" i="0" u="none" strike="noStrike" cap="none" normalizeH="0" baseline="0" dirty="0">
                          <a:ln>
                            <a:noFill/>
                          </a:ln>
                          <a:solidFill>
                            <a:schemeClr val="tx1"/>
                          </a:solidFill>
                          <a:effectLst/>
                          <a:latin typeface="Arial" charset="0"/>
                          <a:cs typeface="Arial" charset="0"/>
                        </a:rPr>
                        <a:t>صلوا من أجل خَلاص العالم ومدينتنا هذه وسائر المُدن والأقاليم والجَزائر والأديرة.</a:t>
                      </a:r>
                      <a:endParaRPr kumimoji="0" lang="en-CA" sz="2800" b="0" i="0" u="none" strike="noStrike" cap="none" normalizeH="0" baseline="0" dirty="0">
                        <a:ln>
                          <a:noFill/>
                        </a:ln>
                        <a:solidFill>
                          <a:schemeClr val="tx1"/>
                        </a:solidFill>
                        <a:effectLst/>
                        <a:latin typeface="Arial" charset="0"/>
                        <a:cs typeface="Arial" charset="0"/>
                      </a:endParaRPr>
                    </a:p>
                    <a:p>
                      <a:pPr marL="0" marR="0" lvl="0" indent="0" algn="just" defTabSz="914400" rtl="1" eaLnBrk="1" fontAlgn="base" latinLnBrk="0" hangingPunct="1">
                        <a:lnSpc>
                          <a:spcPct val="100000"/>
                        </a:lnSpc>
                        <a:spcBef>
                          <a:spcPct val="20000"/>
                        </a:spcBef>
                        <a:spcAft>
                          <a:spcPct val="0"/>
                        </a:spcAft>
                        <a:buClrTx/>
                        <a:buSzTx/>
                        <a:buFontTx/>
                        <a:buNone/>
                        <a:tabLst/>
                      </a:pPr>
                      <a:endParaRPr kumimoji="0" lang="fr-FR" sz="2000" b="0" i="0" u="sng" strike="noStrike" cap="none" normalizeH="0" baseline="0" dirty="0">
                        <a:ln>
                          <a:noFill/>
                        </a:ln>
                        <a:solidFill>
                          <a:schemeClr val="tx1"/>
                        </a:solidFill>
                        <a:effectLst/>
                        <a:latin typeface="Arial" charset="0"/>
                        <a:cs typeface="Times New Roman" pitchFamily="18" charset="0"/>
                      </a:endParaRPr>
                    </a:p>
                    <a:p>
                      <a:pPr marL="0" marR="0" lvl="0" indent="0" algn="just" defTabSz="914400" rtl="1" eaLnBrk="1" fontAlgn="base" latinLnBrk="0" hangingPunct="1">
                        <a:lnSpc>
                          <a:spcPct val="100000"/>
                        </a:lnSpc>
                        <a:spcBef>
                          <a:spcPct val="20000"/>
                        </a:spcBef>
                        <a:spcAft>
                          <a:spcPct val="0"/>
                        </a:spcAft>
                        <a:buClrTx/>
                        <a:buSzTx/>
                        <a:buFontTx/>
                        <a:buNone/>
                        <a:tabLst/>
                      </a:pPr>
                      <a:r>
                        <a:rPr kumimoji="0" lang="ar-SA" sz="2800" b="0" i="0" u="sng" strike="noStrike" cap="none" normalizeH="0" baseline="0" dirty="0">
                          <a:ln>
                            <a:noFill/>
                          </a:ln>
                          <a:solidFill>
                            <a:srgbClr val="C00000"/>
                          </a:solidFill>
                          <a:effectLst/>
                          <a:latin typeface="Arial" charset="0"/>
                          <a:cs typeface="Times New Roman" pitchFamily="18" charset="0"/>
                        </a:rPr>
                        <a:t>الشعب:</a:t>
                      </a:r>
                    </a:p>
                    <a:p>
                      <a:pPr marL="0" marR="0" lvl="0" indent="0" algn="just" defTabSz="914400" rtl="1" eaLnBrk="1" fontAlgn="base" latinLnBrk="0" hangingPunct="1">
                        <a:lnSpc>
                          <a:spcPct val="100000"/>
                        </a:lnSpc>
                        <a:spcBef>
                          <a:spcPct val="20000"/>
                        </a:spcBef>
                        <a:spcAft>
                          <a:spcPct val="0"/>
                        </a:spcAft>
                        <a:buClrTx/>
                        <a:buSzTx/>
                        <a:buFontTx/>
                        <a:buNone/>
                        <a:tabLst/>
                      </a:pPr>
                      <a:r>
                        <a:rPr kumimoji="0" lang="ar-SA" sz="2800" b="0" i="0" u="none" strike="noStrike" cap="none" normalizeH="0" baseline="0" dirty="0">
                          <a:ln>
                            <a:noFill/>
                          </a:ln>
                          <a:solidFill>
                            <a:schemeClr val="tx1"/>
                          </a:solidFill>
                          <a:effectLst/>
                          <a:latin typeface="Arial" charset="0"/>
                          <a:cs typeface="Arial" charset="0"/>
                        </a:rPr>
                        <a:t>يا ربُ ارحم.</a:t>
                      </a:r>
                      <a:endParaRPr kumimoji="0" lang="ar-EG" sz="2800" b="0" i="0" u="none" strike="noStrike" cap="none" normalizeH="0" baseline="0" dirty="0">
                        <a:ln>
                          <a:noFill/>
                        </a:ln>
                        <a:solidFill>
                          <a:schemeClr val="tx1"/>
                        </a:solidFill>
                        <a:effectLst/>
                        <a:latin typeface="Arial" charset="0"/>
                        <a:cs typeface="Arial" charset="0"/>
                      </a:endParaRPr>
                    </a:p>
                    <a:p>
                      <a:pPr marL="0" marR="0" lvl="0" indent="0" algn="just" defTabSz="914400" rtl="1" eaLnBrk="1" fontAlgn="base" latinLnBrk="0" hangingPunct="1">
                        <a:lnSpc>
                          <a:spcPct val="100000"/>
                        </a:lnSpc>
                        <a:spcBef>
                          <a:spcPct val="20000"/>
                        </a:spcBef>
                        <a:spcAft>
                          <a:spcPct val="0"/>
                        </a:spcAft>
                        <a:buClrTx/>
                        <a:buSzTx/>
                        <a:buFontTx/>
                        <a:buNone/>
                        <a:tabLst/>
                      </a:pPr>
                      <a:endParaRPr kumimoji="0" lang="fr-FR" sz="2400" b="0" i="0" u="sng" strike="noStrike" cap="none" normalizeH="0" baseline="0" dirty="0">
                        <a:ln>
                          <a:noFill/>
                        </a:ln>
                        <a:solidFill>
                          <a:schemeClr val="tx1"/>
                        </a:solidFill>
                        <a:effectLst/>
                        <a:latin typeface="Arial" charset="0"/>
                        <a:cs typeface="Times New Roman" pitchFamily="18" charset="0"/>
                      </a:endParaRPr>
                    </a:p>
                    <a:p>
                      <a:pPr marL="0" marR="0" lvl="0" indent="0" algn="just" defTabSz="914400" rtl="1" eaLnBrk="1" fontAlgn="base" latinLnBrk="0" hangingPunct="1">
                        <a:lnSpc>
                          <a:spcPct val="100000"/>
                        </a:lnSpc>
                        <a:spcBef>
                          <a:spcPct val="20000"/>
                        </a:spcBef>
                        <a:spcAft>
                          <a:spcPct val="0"/>
                        </a:spcAft>
                        <a:buClrTx/>
                        <a:buSzTx/>
                        <a:buFontTx/>
                        <a:buNone/>
                        <a:tabLst/>
                      </a:pPr>
                      <a:r>
                        <a:rPr kumimoji="0" lang="ar-SA" sz="2800" b="0" i="0" u="sng" strike="noStrike" cap="none" normalizeH="0" baseline="0" dirty="0">
                          <a:ln>
                            <a:noFill/>
                          </a:ln>
                          <a:solidFill>
                            <a:srgbClr val="C00000"/>
                          </a:solidFill>
                          <a:effectLst/>
                          <a:latin typeface="Arial" charset="0"/>
                          <a:cs typeface="Times New Roman" pitchFamily="18" charset="0"/>
                        </a:rPr>
                        <a:t>الكاهن:</a:t>
                      </a:r>
                    </a:p>
                    <a:p>
                      <a:pPr marL="0" marR="0" lvl="0" indent="0" algn="just" defTabSz="914400" rtl="1" eaLnBrk="1" fontAlgn="base" latinLnBrk="0" hangingPunct="1">
                        <a:lnSpc>
                          <a:spcPct val="100000"/>
                        </a:lnSpc>
                        <a:spcBef>
                          <a:spcPct val="20000"/>
                        </a:spcBef>
                        <a:spcAft>
                          <a:spcPct val="0"/>
                        </a:spcAft>
                        <a:buClrTx/>
                        <a:buSzTx/>
                        <a:buFontTx/>
                        <a:buNone/>
                        <a:tabLst/>
                      </a:pPr>
                      <a:r>
                        <a:rPr kumimoji="0" lang="ar-SA" sz="3600" b="0" i="0" u="none" strike="noStrike" cap="none" normalizeH="0" baseline="0" dirty="0">
                          <a:ln>
                            <a:noFill/>
                          </a:ln>
                          <a:solidFill>
                            <a:schemeClr val="tx1"/>
                          </a:solidFill>
                          <a:effectLst/>
                          <a:latin typeface="Arial" charset="0"/>
                          <a:cs typeface="Arial" charset="0"/>
                        </a:rPr>
                        <a:t>والساكنينَ فيها بإيمان الله.</a:t>
                      </a:r>
                      <a:endParaRPr kumimoji="0" lang="en-US" sz="3600" b="0" i="0" u="none" strike="noStrike" cap="none" normalizeH="0" baseline="0" dirty="0">
                        <a:ln>
                          <a:noFill/>
                        </a:ln>
                        <a:solidFill>
                          <a:schemeClr val="tx1"/>
                        </a:solidFill>
                        <a:effectLst/>
                        <a:latin typeface="Arial" charset="0"/>
                        <a:cs typeface="Arial" charset="0"/>
                      </a:endParaRPr>
                    </a:p>
                  </a:txBody>
                  <a:tcPr marL="121920" marR="121920" horzOverflow="overflow">
                    <a:lnL>
                      <a:noFill/>
                    </a:lnL>
                    <a:lnR cap="flat">
                      <a:noFill/>
                    </a:lnR>
                    <a:lnT cap="flat">
                      <a:noFill/>
                    </a:lnT>
                    <a:lnB cap="flat">
                      <a:noFill/>
                    </a:lnB>
                    <a:lnTlToBr>
                      <a:noFill/>
                    </a:lnTlToBr>
                    <a:lnBlToTr>
                      <a:noFill/>
                    </a:lnBlToTr>
                    <a:noFill/>
                  </a:tcPr>
                </a:tc>
                <a:extLst>
                  <a:ext uri="{0D108BD9-81ED-4DB2-BD59-A6C34878D82A}">
                    <a16:rowId xmlns:a16="http://schemas.microsoft.com/office/drawing/2014/main" val="10000"/>
                  </a:ext>
                </a:extLst>
              </a:tr>
            </a:tbl>
          </a:graphicData>
        </a:graphic>
      </p:graphicFrame>
    </p:spTree>
  </p:cSld>
  <p:clrMapOvr>
    <a:masterClrMapping/>
  </p:clrMapOvr>
  <p:transition/>
</p:sld>
</file>

<file path=ppt/slides/slide8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1430927" name="Group 15"/>
          <p:cNvGraphicFramePr>
            <a:graphicFrameLocks noGrp="1"/>
          </p:cNvGraphicFramePr>
          <p:nvPr>
            <p:ph/>
            <p:extLst>
              <p:ext uri="{D42A27DB-BD31-4B8C-83A1-F6EECF244321}">
                <p14:modId xmlns:p14="http://schemas.microsoft.com/office/powerpoint/2010/main" val="777499702"/>
              </p:ext>
            </p:extLst>
          </p:nvPr>
        </p:nvGraphicFramePr>
        <p:xfrm>
          <a:off x="335361" y="404664"/>
          <a:ext cx="11449273" cy="6114288"/>
        </p:xfrm>
        <a:graphic>
          <a:graphicData uri="http://schemas.openxmlformats.org/drawingml/2006/table">
            <a:tbl>
              <a:tblPr/>
              <a:tblGrid>
                <a:gridCol w="4260195">
                  <a:extLst>
                    <a:ext uri="{9D8B030D-6E8A-4147-A177-3AD203B41FA5}">
                      <a16:colId xmlns:a16="http://schemas.microsoft.com/office/drawing/2014/main" val="20000"/>
                    </a:ext>
                  </a:extLst>
                </a:gridCol>
                <a:gridCol w="3957428">
                  <a:extLst>
                    <a:ext uri="{9D8B030D-6E8A-4147-A177-3AD203B41FA5}">
                      <a16:colId xmlns:a16="http://schemas.microsoft.com/office/drawing/2014/main" val="20001"/>
                    </a:ext>
                  </a:extLst>
                </a:gridCol>
                <a:gridCol w="3231650">
                  <a:extLst>
                    <a:ext uri="{9D8B030D-6E8A-4147-A177-3AD203B41FA5}">
                      <a16:colId xmlns:a16="http://schemas.microsoft.com/office/drawing/2014/main" val="20002"/>
                    </a:ext>
                  </a:extLst>
                </a:gridCol>
              </a:tblGrid>
              <a:tr h="5184576">
                <a:tc>
                  <a:txBody>
                    <a:bodyPr/>
                    <a:lstStyle/>
                    <a:p>
                      <a:pPr marL="0" marR="0" lvl="0" indent="0" algn="just" defTabSz="914400" rtl="0" eaLnBrk="1" fontAlgn="base" latinLnBrk="0" hangingPunct="1">
                        <a:lnSpc>
                          <a:spcPct val="100000"/>
                        </a:lnSpc>
                        <a:spcBef>
                          <a:spcPct val="20000"/>
                        </a:spcBef>
                        <a:spcAft>
                          <a:spcPct val="0"/>
                        </a:spcAft>
                        <a:buClrTx/>
                        <a:buSzTx/>
                        <a:buFontTx/>
                        <a:buNone/>
                        <a:tabLst/>
                      </a:pPr>
                      <a:r>
                        <a:rPr kumimoji="0" lang="en-US" sz="2700" b="0" i="0" u="sng" strike="noStrike" cap="none" normalizeH="0" baseline="0" dirty="0" err="1">
                          <a:ln>
                            <a:noFill/>
                          </a:ln>
                          <a:solidFill>
                            <a:schemeClr val="tx1"/>
                          </a:solidFill>
                          <a:effectLst/>
                          <a:latin typeface="Coptic1" pitchFamily="2" charset="0"/>
                          <a:cs typeface="Arial" charset="0"/>
                        </a:rPr>
                        <a:t>Piou</a:t>
                      </a:r>
                      <a:r>
                        <a:rPr kumimoji="0" lang="en-US" sz="2700" b="0" i="0" u="sng" strike="noStrike" cap="none" normalizeH="0" baseline="0" dirty="0">
                          <a:ln>
                            <a:noFill/>
                          </a:ln>
                          <a:solidFill>
                            <a:schemeClr val="tx1"/>
                          </a:solidFill>
                          <a:effectLst/>
                          <a:latin typeface="Coptic1" pitchFamily="2" charset="0"/>
                          <a:cs typeface="Arial" charset="0"/>
                        </a:rPr>
                        <a:t>/b:</a:t>
                      </a:r>
                    </a:p>
                    <a:p>
                      <a:pPr marL="0" marR="0" lvl="0" indent="0" algn="just" defTabSz="914400" rtl="0" eaLnBrk="1" fontAlgn="base" latinLnBrk="0" hangingPunct="1">
                        <a:lnSpc>
                          <a:spcPct val="100000"/>
                        </a:lnSpc>
                        <a:spcBef>
                          <a:spcPct val="20000"/>
                        </a:spcBef>
                        <a:spcAft>
                          <a:spcPct val="0"/>
                        </a:spcAft>
                        <a:buClrTx/>
                        <a:buSzTx/>
                        <a:buFontTx/>
                        <a:buNone/>
                        <a:tabLst/>
                      </a:pPr>
                      <a:r>
                        <a:rPr kumimoji="0" lang="en-US" sz="3200" b="0" i="0" u="none" strike="noStrike" cap="none" normalizeH="0" baseline="0" dirty="0" err="1">
                          <a:ln>
                            <a:noFill/>
                          </a:ln>
                          <a:solidFill>
                            <a:schemeClr val="tx1"/>
                          </a:solidFill>
                          <a:effectLst/>
                          <a:latin typeface="Coptic1" pitchFamily="2" charset="0"/>
                          <a:cs typeface="Arial" charset="0"/>
                        </a:rPr>
                        <a:t>Arikataxioin</a:t>
                      </a:r>
                      <a:r>
                        <a:rPr kumimoji="0" lang="en-US" sz="3200" b="0" i="0" u="none" strike="noStrike" cap="none" normalizeH="0" baseline="0" dirty="0">
                          <a:ln>
                            <a:noFill/>
                          </a:ln>
                          <a:solidFill>
                            <a:schemeClr val="tx1"/>
                          </a:solidFill>
                          <a:effectLst/>
                          <a:latin typeface="Coptic1" pitchFamily="2" charset="0"/>
                          <a:cs typeface="Arial" charset="0"/>
                        </a:rPr>
                        <a:t> p~{</a:t>
                      </a:r>
                      <a:r>
                        <a:rPr kumimoji="0" lang="en-US" sz="3200" b="0" i="0" u="none" strike="noStrike" cap="none" normalizeH="0" baseline="0" dirty="0" err="1">
                          <a:ln>
                            <a:noFill/>
                          </a:ln>
                          <a:solidFill>
                            <a:schemeClr val="tx1"/>
                          </a:solidFill>
                          <a:effectLst/>
                          <a:latin typeface="Coptic1" pitchFamily="2" charset="0"/>
                          <a:cs typeface="Arial" charset="0"/>
                        </a:rPr>
                        <a:t>oic</a:t>
                      </a:r>
                      <a:r>
                        <a:rPr kumimoji="0" lang="en-US" sz="3200" b="0" i="0" u="none" strike="noStrike" cap="none" normalizeH="0" baseline="0" dirty="0">
                          <a:ln>
                            <a:noFill/>
                          </a:ln>
                          <a:solidFill>
                            <a:schemeClr val="tx1"/>
                          </a:solidFill>
                          <a:effectLst/>
                          <a:latin typeface="Coptic1" pitchFamily="2" charset="0"/>
                          <a:cs typeface="Arial" charset="0"/>
                        </a:rPr>
                        <a:t> </a:t>
                      </a:r>
                      <a:r>
                        <a:rPr kumimoji="0" lang="en-US" sz="3200" b="0" i="0" u="none" strike="noStrike" cap="none" normalizeH="0" baseline="0" dirty="0" err="1">
                          <a:ln>
                            <a:noFill/>
                          </a:ln>
                          <a:solidFill>
                            <a:schemeClr val="tx1"/>
                          </a:solidFill>
                          <a:effectLst/>
                          <a:latin typeface="Coptic1" pitchFamily="2" charset="0"/>
                          <a:cs typeface="Arial" charset="0"/>
                        </a:rPr>
                        <a:t>nimwou</a:t>
                      </a:r>
                      <a:r>
                        <a:rPr kumimoji="0" lang="en-US" sz="3200" b="0" i="0" u="none" strike="noStrike" cap="none" normalizeH="0" baseline="0" dirty="0">
                          <a:ln>
                            <a:noFill/>
                          </a:ln>
                          <a:solidFill>
                            <a:schemeClr val="tx1"/>
                          </a:solidFill>
                          <a:effectLst/>
                          <a:latin typeface="Coptic1" pitchFamily="2" charset="0"/>
                          <a:cs typeface="Arial" charset="0"/>
                        </a:rPr>
                        <a:t> </a:t>
                      </a:r>
                      <a:r>
                        <a:rPr kumimoji="0" lang="en-US" sz="3200" b="0" i="0" u="none" strike="noStrike" cap="none" normalizeH="0" baseline="0" dirty="0" err="1">
                          <a:ln>
                            <a:noFill/>
                          </a:ln>
                          <a:solidFill>
                            <a:schemeClr val="tx1"/>
                          </a:solidFill>
                          <a:effectLst/>
                          <a:latin typeface="Coptic1" pitchFamily="2" charset="0"/>
                          <a:cs typeface="Arial" charset="0"/>
                        </a:rPr>
                        <a:t>n~te</a:t>
                      </a:r>
                      <a:r>
                        <a:rPr kumimoji="0" lang="en-US" sz="3200" b="0" i="0" u="none" strike="noStrike" cap="none" normalizeH="0" baseline="0" dirty="0">
                          <a:ln>
                            <a:noFill/>
                          </a:ln>
                          <a:solidFill>
                            <a:schemeClr val="tx1"/>
                          </a:solidFill>
                          <a:effectLst/>
                          <a:latin typeface="Coptic1" pitchFamily="2" charset="0"/>
                          <a:cs typeface="Arial" charset="0"/>
                        </a:rPr>
                        <a:t> </a:t>
                      </a:r>
                      <a:r>
                        <a:rPr kumimoji="0" lang="en-US" sz="3200" b="0" i="0" u="none" strike="noStrike" cap="none" normalizeH="0" baseline="0" dirty="0" err="1">
                          <a:ln>
                            <a:noFill/>
                          </a:ln>
                          <a:solidFill>
                            <a:schemeClr val="tx1"/>
                          </a:solidFill>
                          <a:effectLst/>
                          <a:latin typeface="Coptic1" pitchFamily="2" charset="0"/>
                          <a:cs typeface="Arial" charset="0"/>
                        </a:rPr>
                        <a:t>nimounhwou</a:t>
                      </a:r>
                      <a:r>
                        <a:rPr kumimoji="0" lang="en-US" sz="3200" b="0" i="0" u="none" strike="noStrike" cap="none" normalizeH="0" baseline="0" dirty="0">
                          <a:ln>
                            <a:noFill/>
                          </a:ln>
                          <a:solidFill>
                            <a:schemeClr val="tx1"/>
                          </a:solidFill>
                          <a:effectLst/>
                          <a:latin typeface="Coptic1" pitchFamily="2" charset="0"/>
                          <a:cs typeface="Arial" charset="0"/>
                        </a:rPr>
                        <a:t> </a:t>
                      </a:r>
                      <a:r>
                        <a:rPr kumimoji="0" lang="en-US" sz="3200" b="0" i="0" u="none" strike="noStrike" cap="none" normalizeH="0" baseline="0" dirty="0" err="1">
                          <a:ln>
                            <a:noFill/>
                          </a:ln>
                          <a:solidFill>
                            <a:schemeClr val="tx1"/>
                          </a:solidFill>
                          <a:effectLst/>
                          <a:latin typeface="Coptic1" pitchFamily="2" charset="0"/>
                          <a:cs typeface="Arial" charset="0"/>
                        </a:rPr>
                        <a:t>nem</a:t>
                      </a:r>
                      <a:r>
                        <a:rPr kumimoji="0" lang="en-US" sz="3200" b="0" i="0" u="none" strike="noStrike" cap="none" normalizeH="0" baseline="0" dirty="0">
                          <a:ln>
                            <a:noFill/>
                          </a:ln>
                          <a:solidFill>
                            <a:schemeClr val="tx1"/>
                          </a:solidFill>
                          <a:effectLst/>
                          <a:latin typeface="Coptic1" pitchFamily="2" charset="0"/>
                          <a:cs typeface="Arial" charset="0"/>
                        </a:rPr>
                        <a:t> </a:t>
                      </a:r>
                      <a:r>
                        <a:rPr kumimoji="0" lang="en-US" sz="3200" b="0" i="0" u="none" strike="noStrike" cap="none" normalizeH="0" baseline="0" dirty="0" err="1">
                          <a:ln>
                            <a:noFill/>
                          </a:ln>
                          <a:solidFill>
                            <a:schemeClr val="tx1"/>
                          </a:solidFill>
                          <a:effectLst/>
                          <a:latin typeface="Coptic1" pitchFamily="2" charset="0"/>
                          <a:cs typeface="Arial" charset="0"/>
                        </a:rPr>
                        <a:t>niiarwou</a:t>
                      </a:r>
                      <a:r>
                        <a:rPr kumimoji="0" lang="en-US" sz="3200" b="0" i="0" u="none" strike="noStrike" cap="none" normalizeH="0" baseline="0" dirty="0">
                          <a:ln>
                            <a:noFill/>
                          </a:ln>
                          <a:solidFill>
                            <a:schemeClr val="tx1"/>
                          </a:solidFill>
                          <a:effectLst/>
                          <a:latin typeface="Coptic1" pitchFamily="2" charset="0"/>
                          <a:cs typeface="Arial" charset="0"/>
                        </a:rPr>
                        <a:t>: </a:t>
                      </a:r>
                      <a:r>
                        <a:rPr kumimoji="0" lang="en-US" sz="3200" b="0" i="0" u="none" strike="noStrike" cap="none" normalizeH="0" baseline="0" dirty="0" err="1">
                          <a:ln>
                            <a:noFill/>
                          </a:ln>
                          <a:solidFill>
                            <a:schemeClr val="tx1"/>
                          </a:solidFill>
                          <a:effectLst/>
                          <a:latin typeface="Coptic1" pitchFamily="2" charset="0"/>
                          <a:cs typeface="Arial" charset="0"/>
                        </a:rPr>
                        <a:t>nem</a:t>
                      </a:r>
                      <a:r>
                        <a:rPr kumimoji="0" lang="en-US" sz="3200" b="0" i="0" u="none" strike="noStrike" cap="none" normalizeH="0" baseline="0" dirty="0">
                          <a:ln>
                            <a:noFill/>
                          </a:ln>
                          <a:solidFill>
                            <a:schemeClr val="tx1"/>
                          </a:solidFill>
                          <a:effectLst/>
                          <a:latin typeface="Coptic1" pitchFamily="2" charset="0"/>
                          <a:cs typeface="Arial" charset="0"/>
                        </a:rPr>
                        <a:t> </a:t>
                      </a:r>
                      <a:r>
                        <a:rPr kumimoji="0" lang="en-US" sz="3200" b="0" i="0" u="none" strike="noStrike" cap="none" normalizeH="0" baseline="0" dirty="0" err="1">
                          <a:ln>
                            <a:noFill/>
                          </a:ln>
                          <a:solidFill>
                            <a:schemeClr val="tx1"/>
                          </a:solidFill>
                          <a:effectLst/>
                          <a:latin typeface="Coptic1" pitchFamily="2" charset="0"/>
                          <a:cs typeface="Arial" charset="0"/>
                        </a:rPr>
                        <a:t>nici</a:t>
                      </a:r>
                      <a:r>
                        <a:rPr kumimoji="0" lang="en-US" sz="3200" b="0" i="0" u="none" strike="noStrike" cap="none" normalizeH="0" baseline="0" dirty="0">
                          <a:ln>
                            <a:noFill/>
                          </a:ln>
                          <a:solidFill>
                            <a:schemeClr val="tx1"/>
                          </a:solidFill>
                          <a:effectLst/>
                          <a:latin typeface="Coptic1" pitchFamily="2" charset="0"/>
                          <a:cs typeface="Arial" charset="0"/>
                        </a:rPr>
                        <a:t>] </a:t>
                      </a:r>
                      <a:r>
                        <a:rPr kumimoji="0" lang="en-US" sz="3200" b="0" i="0" u="none" strike="noStrike" cap="none" normalizeH="0" baseline="0" dirty="0" err="1">
                          <a:ln>
                            <a:noFill/>
                          </a:ln>
                          <a:solidFill>
                            <a:schemeClr val="tx1"/>
                          </a:solidFill>
                          <a:effectLst/>
                          <a:latin typeface="Coptic1" pitchFamily="2" charset="0"/>
                          <a:cs typeface="Arial" charset="0"/>
                        </a:rPr>
                        <a:t>nem</a:t>
                      </a:r>
                      <a:r>
                        <a:rPr kumimoji="0" lang="en-US" sz="3200" b="0" i="0" u="none" strike="noStrike" cap="none" normalizeH="0" baseline="0" dirty="0">
                          <a:ln>
                            <a:noFill/>
                          </a:ln>
                          <a:solidFill>
                            <a:schemeClr val="tx1"/>
                          </a:solidFill>
                          <a:effectLst/>
                          <a:latin typeface="Coptic1" pitchFamily="2" charset="0"/>
                          <a:cs typeface="Arial" charset="0"/>
                        </a:rPr>
                        <a:t> </a:t>
                      </a:r>
                      <a:r>
                        <a:rPr kumimoji="0" lang="en-US" sz="3200" b="0" i="0" u="none" strike="noStrike" cap="none" normalizeH="0" baseline="0" dirty="0" err="1">
                          <a:ln>
                            <a:noFill/>
                          </a:ln>
                          <a:solidFill>
                            <a:schemeClr val="tx1"/>
                          </a:solidFill>
                          <a:effectLst/>
                          <a:latin typeface="Coptic1" pitchFamily="2" charset="0"/>
                          <a:cs typeface="Arial" charset="0"/>
                        </a:rPr>
                        <a:t>nicim</a:t>
                      </a:r>
                      <a:r>
                        <a:rPr kumimoji="0" lang="en-US" sz="3200" b="0" i="0" u="none" strike="noStrike" cap="none" normalizeH="0" baseline="0" dirty="0">
                          <a:ln>
                            <a:noFill/>
                          </a:ln>
                          <a:solidFill>
                            <a:schemeClr val="tx1"/>
                          </a:solidFill>
                          <a:effectLst/>
                          <a:latin typeface="Coptic1" pitchFamily="2" charset="0"/>
                          <a:cs typeface="Arial" charset="0"/>
                        </a:rPr>
                        <a:t> </a:t>
                      </a:r>
                      <a:r>
                        <a:rPr kumimoji="0" lang="en-US" sz="3200" b="0" i="0" u="none" strike="noStrike" cap="none" normalizeH="0" baseline="0" dirty="0" err="1">
                          <a:ln>
                            <a:noFill/>
                          </a:ln>
                          <a:solidFill>
                            <a:schemeClr val="tx1"/>
                          </a:solidFill>
                          <a:effectLst/>
                          <a:latin typeface="Coptic1" pitchFamily="2" charset="0"/>
                          <a:cs typeface="Arial" charset="0"/>
                        </a:rPr>
                        <a:t>nem</a:t>
                      </a:r>
                      <a:r>
                        <a:rPr kumimoji="0" lang="en-US" sz="3200" b="0" i="0" u="none" strike="noStrike" cap="none" normalizeH="0" baseline="0" dirty="0">
                          <a:ln>
                            <a:noFill/>
                          </a:ln>
                          <a:solidFill>
                            <a:schemeClr val="tx1"/>
                          </a:solidFill>
                          <a:effectLst/>
                          <a:latin typeface="Coptic1" pitchFamily="2" charset="0"/>
                          <a:cs typeface="Arial" charset="0"/>
                        </a:rPr>
                        <a:t> </a:t>
                      </a:r>
                      <a:r>
                        <a:rPr kumimoji="0" lang="en-US" sz="3200" b="0" i="0" u="none" strike="noStrike" cap="none" normalizeH="0" baseline="0" dirty="0" err="1">
                          <a:ln>
                            <a:noFill/>
                          </a:ln>
                          <a:solidFill>
                            <a:schemeClr val="tx1"/>
                          </a:solidFill>
                          <a:effectLst/>
                          <a:latin typeface="Coptic1" pitchFamily="2" charset="0"/>
                          <a:cs typeface="Arial" charset="0"/>
                        </a:rPr>
                        <a:t>nirwt</a:t>
                      </a:r>
                      <a:r>
                        <a:rPr kumimoji="0" lang="en-US" sz="3200" b="0" i="0" u="none" strike="noStrike" cap="none" normalizeH="0" baseline="0" dirty="0">
                          <a:ln>
                            <a:noFill/>
                          </a:ln>
                          <a:solidFill>
                            <a:schemeClr val="tx1"/>
                          </a:solidFill>
                          <a:effectLst/>
                          <a:latin typeface="Coptic1" pitchFamily="2" charset="0"/>
                          <a:cs typeface="Arial" charset="0"/>
                        </a:rPr>
                        <a:t> </a:t>
                      </a:r>
                      <a:r>
                        <a:rPr kumimoji="0" lang="en-US" sz="3200" b="0" i="0" u="none" strike="noStrike" cap="none" normalizeH="0" baseline="0" dirty="0" err="1">
                          <a:ln>
                            <a:noFill/>
                          </a:ln>
                          <a:solidFill>
                            <a:schemeClr val="tx1"/>
                          </a:solidFill>
                          <a:effectLst/>
                          <a:latin typeface="Coptic1" pitchFamily="2" charset="0"/>
                          <a:cs typeface="Arial" charset="0"/>
                        </a:rPr>
                        <a:t>n~te</a:t>
                      </a:r>
                      <a:r>
                        <a:rPr kumimoji="0" lang="en-US" sz="3200" b="0" i="0" u="none" strike="noStrike" cap="none" normalizeH="0" baseline="0" dirty="0">
                          <a:ln>
                            <a:noFill/>
                          </a:ln>
                          <a:solidFill>
                            <a:schemeClr val="tx1"/>
                          </a:solidFill>
                          <a:effectLst/>
                          <a:latin typeface="Coptic1" pitchFamily="2" charset="0"/>
                          <a:cs typeface="Arial" charset="0"/>
                        </a:rPr>
                        <a:t> </a:t>
                      </a:r>
                      <a:r>
                        <a:rPr kumimoji="0" lang="en-US" sz="3200" b="0" i="0" u="none" strike="noStrike" cap="none" normalizeH="0" baseline="0" dirty="0" err="1">
                          <a:ln>
                            <a:noFill/>
                          </a:ln>
                          <a:solidFill>
                            <a:schemeClr val="tx1"/>
                          </a:solidFill>
                          <a:effectLst/>
                          <a:latin typeface="Coptic1" pitchFamily="2" charset="0"/>
                          <a:cs typeface="Arial" charset="0"/>
                        </a:rPr>
                        <a:t>t~koi</a:t>
                      </a:r>
                      <a:r>
                        <a:rPr kumimoji="0" lang="en-US" sz="3200" b="0" i="0" u="none" strike="noStrike" cap="none" normalizeH="0" baseline="0" dirty="0">
                          <a:ln>
                            <a:noFill/>
                          </a:ln>
                          <a:solidFill>
                            <a:schemeClr val="tx1"/>
                          </a:solidFill>
                          <a:effectLst/>
                          <a:latin typeface="Coptic1" pitchFamily="2" charset="0"/>
                          <a:cs typeface="Arial" charset="0"/>
                        </a:rPr>
                        <a:t>: </a:t>
                      </a:r>
                      <a:r>
                        <a:rPr kumimoji="0" lang="en-US" sz="3200" b="0" i="0" u="none" strike="noStrike" cap="none" normalizeH="0" baseline="0" dirty="0" err="1">
                          <a:ln>
                            <a:noFill/>
                          </a:ln>
                          <a:solidFill>
                            <a:schemeClr val="tx1"/>
                          </a:solidFill>
                          <a:effectLst/>
                          <a:latin typeface="Coptic1" pitchFamily="2" charset="0"/>
                          <a:cs typeface="Arial" charset="0"/>
                        </a:rPr>
                        <a:t>nem</a:t>
                      </a:r>
                      <a:r>
                        <a:rPr kumimoji="0" lang="en-US" sz="3200" b="0" i="0" u="none" strike="noStrike" cap="none" normalizeH="0" baseline="0" dirty="0">
                          <a:ln>
                            <a:noFill/>
                          </a:ln>
                          <a:solidFill>
                            <a:schemeClr val="tx1"/>
                          </a:solidFill>
                          <a:effectLst/>
                          <a:latin typeface="Coptic1" pitchFamily="2" charset="0"/>
                          <a:cs typeface="Arial" charset="0"/>
                        </a:rPr>
                        <a:t> </a:t>
                      </a:r>
                      <a:r>
                        <a:rPr kumimoji="0" lang="en-US" sz="3200" b="0" i="0" u="none" strike="noStrike" cap="none" normalizeH="0" baseline="0" dirty="0" err="1">
                          <a:ln>
                            <a:noFill/>
                          </a:ln>
                          <a:solidFill>
                            <a:schemeClr val="tx1"/>
                          </a:solidFill>
                          <a:effectLst/>
                          <a:latin typeface="Coptic1" pitchFamily="2" charset="0"/>
                          <a:cs typeface="Arial" charset="0"/>
                        </a:rPr>
                        <a:t>nia</a:t>
                      </a:r>
                      <a:r>
                        <a:rPr kumimoji="0" lang="en-US" sz="3200" b="0" i="0" u="none" strike="noStrike" cap="none" normalizeH="0" baseline="0" dirty="0">
                          <a:ln>
                            <a:noFill/>
                          </a:ln>
                          <a:solidFill>
                            <a:schemeClr val="tx1"/>
                          </a:solidFill>
                          <a:effectLst/>
                          <a:latin typeface="Coptic1" pitchFamily="2" charset="0"/>
                          <a:cs typeface="Arial" charset="0"/>
                        </a:rPr>
                        <a:t>/r </a:t>
                      </a:r>
                      <a:r>
                        <a:rPr kumimoji="0" lang="en-US" sz="3200" b="0" i="0" u="none" strike="noStrike" cap="none" normalizeH="0" baseline="0" dirty="0" err="1">
                          <a:ln>
                            <a:noFill/>
                          </a:ln>
                          <a:solidFill>
                            <a:schemeClr val="tx1"/>
                          </a:solidFill>
                          <a:effectLst/>
                          <a:latin typeface="Coptic1" pitchFamily="2" charset="0"/>
                          <a:cs typeface="Arial" charset="0"/>
                        </a:rPr>
                        <a:t>n~te</a:t>
                      </a:r>
                      <a:r>
                        <a:rPr kumimoji="0" lang="en-US" sz="3200" b="0" i="0" u="none" strike="noStrike" cap="none" normalizeH="0" baseline="0" dirty="0">
                          <a:ln>
                            <a:noFill/>
                          </a:ln>
                          <a:solidFill>
                            <a:schemeClr val="tx1"/>
                          </a:solidFill>
                          <a:effectLst/>
                          <a:latin typeface="Coptic1" pitchFamily="2" charset="0"/>
                          <a:cs typeface="Arial" charset="0"/>
                        </a:rPr>
                        <a:t> </a:t>
                      </a:r>
                      <a:r>
                        <a:rPr kumimoji="0" lang="en-US" sz="3200" b="0" i="0" u="none" strike="noStrike" cap="none" normalizeH="0" baseline="0" dirty="0" err="1">
                          <a:ln>
                            <a:noFill/>
                          </a:ln>
                          <a:solidFill>
                            <a:schemeClr val="tx1"/>
                          </a:solidFill>
                          <a:effectLst/>
                          <a:latin typeface="Coptic1" pitchFamily="2" charset="0"/>
                          <a:cs typeface="Arial" charset="0"/>
                        </a:rPr>
                        <a:t>t~ve</a:t>
                      </a:r>
                      <a:r>
                        <a:rPr kumimoji="0" lang="en-US" sz="3200" b="0" i="0" u="none" strike="noStrike" cap="none" normalizeH="0" baseline="0" dirty="0">
                          <a:ln>
                            <a:noFill/>
                          </a:ln>
                          <a:solidFill>
                            <a:schemeClr val="tx1"/>
                          </a:solidFill>
                          <a:effectLst/>
                          <a:latin typeface="Coptic1" pitchFamily="2" charset="0"/>
                          <a:cs typeface="Arial" charset="0"/>
                        </a:rPr>
                        <a:t> </a:t>
                      </a:r>
                      <a:r>
                        <a:rPr kumimoji="0" lang="en-US" sz="3200" b="0" i="0" u="none" strike="noStrike" cap="none" normalizeH="0" baseline="0" dirty="0" err="1">
                          <a:ln>
                            <a:noFill/>
                          </a:ln>
                          <a:solidFill>
                            <a:schemeClr val="tx1"/>
                          </a:solidFill>
                          <a:effectLst/>
                          <a:latin typeface="Coptic1" pitchFamily="2" charset="0"/>
                          <a:cs typeface="Arial" charset="0"/>
                        </a:rPr>
                        <a:t>nem</a:t>
                      </a:r>
                      <a:r>
                        <a:rPr kumimoji="0" lang="en-US" sz="3200" b="0" i="0" u="none" strike="noStrike" cap="none" normalizeH="0" baseline="0" dirty="0">
                          <a:ln>
                            <a:noFill/>
                          </a:ln>
                          <a:solidFill>
                            <a:schemeClr val="tx1"/>
                          </a:solidFill>
                          <a:effectLst/>
                          <a:latin typeface="Coptic1" pitchFamily="2" charset="0"/>
                          <a:cs typeface="Arial" charset="0"/>
                        </a:rPr>
                        <a:t> </a:t>
                      </a:r>
                      <a:r>
                        <a:rPr kumimoji="0" lang="en-US" sz="3200" b="0" i="0" u="none" strike="noStrike" cap="none" normalizeH="0" baseline="0" dirty="0" err="1">
                          <a:ln>
                            <a:noFill/>
                          </a:ln>
                          <a:solidFill>
                            <a:schemeClr val="tx1"/>
                          </a:solidFill>
                          <a:effectLst/>
                          <a:latin typeface="Coptic1" pitchFamily="2" charset="0"/>
                          <a:cs typeface="Arial" charset="0"/>
                        </a:rPr>
                        <a:t>nikarpoc</a:t>
                      </a:r>
                      <a:r>
                        <a:rPr kumimoji="0" lang="en-US" sz="3200" b="0" i="0" u="none" strike="noStrike" cap="none" normalizeH="0" baseline="0" dirty="0">
                          <a:ln>
                            <a:noFill/>
                          </a:ln>
                          <a:solidFill>
                            <a:schemeClr val="tx1"/>
                          </a:solidFill>
                          <a:effectLst/>
                          <a:latin typeface="Coptic1" pitchFamily="2" charset="0"/>
                          <a:cs typeface="Arial" charset="0"/>
                        </a:rPr>
                        <a:t> </a:t>
                      </a:r>
                      <a:r>
                        <a:rPr kumimoji="0" lang="en-US" sz="3200" b="0" i="0" u="none" strike="noStrike" cap="none" normalizeH="0" baseline="0" dirty="0" err="1">
                          <a:ln>
                            <a:noFill/>
                          </a:ln>
                          <a:solidFill>
                            <a:schemeClr val="tx1"/>
                          </a:solidFill>
                          <a:effectLst/>
                          <a:latin typeface="Coptic1" pitchFamily="2" charset="0"/>
                          <a:cs typeface="Arial" charset="0"/>
                        </a:rPr>
                        <a:t>n~te</a:t>
                      </a:r>
                      <a:r>
                        <a:rPr kumimoji="0" lang="en-US" sz="3200" b="0" i="0" u="none" strike="noStrike" cap="none" normalizeH="0" baseline="0" dirty="0">
                          <a:ln>
                            <a:noFill/>
                          </a:ln>
                          <a:solidFill>
                            <a:schemeClr val="tx1"/>
                          </a:solidFill>
                          <a:effectLst/>
                          <a:latin typeface="Coptic1" pitchFamily="2" charset="0"/>
                          <a:cs typeface="Arial" charset="0"/>
                        </a:rPr>
                        <a:t> </a:t>
                      </a:r>
                      <a:r>
                        <a:rPr kumimoji="0" lang="en-US" sz="3200" b="0" i="0" u="none" strike="noStrike" cap="none" normalizeH="0" baseline="0" dirty="0" err="1">
                          <a:ln>
                            <a:noFill/>
                          </a:ln>
                          <a:solidFill>
                            <a:schemeClr val="tx1"/>
                          </a:solidFill>
                          <a:effectLst/>
                          <a:latin typeface="Coptic1" pitchFamily="2" charset="0"/>
                          <a:cs typeface="Arial" charset="0"/>
                        </a:rPr>
                        <a:t>p~kahi</a:t>
                      </a:r>
                      <a:r>
                        <a:rPr kumimoji="0" lang="en-US" sz="3200" b="0" i="0" u="none" strike="noStrike" cap="none" normalizeH="0" baseline="0" dirty="0">
                          <a:ln>
                            <a:noFill/>
                          </a:ln>
                          <a:solidFill>
                            <a:schemeClr val="tx1"/>
                          </a:solidFill>
                          <a:effectLst/>
                          <a:latin typeface="Coptic1" pitchFamily="2" charset="0"/>
                          <a:cs typeface="Arial" charset="0"/>
                        </a:rPr>
                        <a:t>: </a:t>
                      </a:r>
                      <a:r>
                        <a:rPr kumimoji="0" lang="en-US" sz="3200" b="0" i="0" u="none" strike="noStrike" cap="none" normalizeH="0" baseline="0" dirty="0" err="1">
                          <a:ln>
                            <a:noFill/>
                          </a:ln>
                          <a:solidFill>
                            <a:schemeClr val="tx1"/>
                          </a:solidFill>
                          <a:effectLst/>
                          <a:latin typeface="Coptic1" pitchFamily="2" charset="0"/>
                          <a:cs typeface="Arial" charset="0"/>
                        </a:rPr>
                        <a:t>etqen</a:t>
                      </a:r>
                      <a:r>
                        <a:rPr kumimoji="0" lang="en-US" sz="3200" b="0" i="0" u="none" strike="noStrike" cap="none" normalizeH="0" baseline="0" dirty="0">
                          <a:ln>
                            <a:noFill/>
                          </a:ln>
                          <a:solidFill>
                            <a:schemeClr val="tx1"/>
                          </a:solidFill>
                          <a:effectLst/>
                          <a:latin typeface="Coptic1" pitchFamily="2" charset="0"/>
                          <a:cs typeface="Arial" charset="0"/>
                        </a:rPr>
                        <a:t> </a:t>
                      </a:r>
                      <a:r>
                        <a:rPr kumimoji="0" lang="en-US" sz="3200" b="0" i="0" u="none" strike="noStrike" cap="none" normalizeH="0" baseline="0" dirty="0" err="1">
                          <a:ln>
                            <a:noFill/>
                          </a:ln>
                          <a:solidFill>
                            <a:schemeClr val="tx1"/>
                          </a:solidFill>
                          <a:effectLst/>
                          <a:latin typeface="Coptic1" pitchFamily="2" charset="0"/>
                          <a:cs typeface="Arial" charset="0"/>
                        </a:rPr>
                        <a:t>tairompi</a:t>
                      </a:r>
                      <a:r>
                        <a:rPr kumimoji="0" lang="en-US" sz="3200" b="0" i="0" u="none" strike="noStrike" cap="none" normalizeH="0" baseline="0" dirty="0">
                          <a:ln>
                            <a:noFill/>
                          </a:ln>
                          <a:solidFill>
                            <a:schemeClr val="tx1"/>
                          </a:solidFill>
                          <a:effectLst/>
                          <a:latin typeface="Coptic1" pitchFamily="2" charset="0"/>
                          <a:cs typeface="Arial" charset="0"/>
                        </a:rPr>
                        <a:t> </a:t>
                      </a:r>
                      <a:r>
                        <a:rPr kumimoji="0" lang="en-US" sz="3200" b="0" i="0" u="none" strike="noStrike" cap="none" normalizeH="0" baseline="0" dirty="0" err="1">
                          <a:ln>
                            <a:noFill/>
                          </a:ln>
                          <a:solidFill>
                            <a:schemeClr val="tx1"/>
                          </a:solidFill>
                          <a:effectLst/>
                          <a:latin typeface="Coptic1" pitchFamily="2" charset="0"/>
                          <a:cs typeface="Arial" charset="0"/>
                        </a:rPr>
                        <a:t>yai</a:t>
                      </a:r>
                      <a:r>
                        <a:rPr kumimoji="0" lang="en-US" sz="3200" b="0" i="0" u="none" strike="noStrike" cap="none" normalizeH="0" baseline="0" dirty="0">
                          <a:ln>
                            <a:noFill/>
                          </a:ln>
                          <a:solidFill>
                            <a:schemeClr val="tx1"/>
                          </a:solidFill>
                          <a:effectLst/>
                          <a:latin typeface="Coptic1" pitchFamily="2" charset="0"/>
                          <a:cs typeface="Arial" charset="0"/>
                        </a:rPr>
                        <a:t>: </a:t>
                      </a:r>
                      <a:r>
                        <a:rPr kumimoji="0" lang="en-US" sz="3200" b="0" i="0" u="none" strike="noStrike" cap="none" normalizeH="0" baseline="0" dirty="0" err="1">
                          <a:ln>
                            <a:noFill/>
                          </a:ln>
                          <a:solidFill>
                            <a:schemeClr val="tx1"/>
                          </a:solidFill>
                          <a:effectLst/>
                          <a:latin typeface="Coptic1" pitchFamily="2" charset="0"/>
                          <a:cs typeface="Arial" charset="0"/>
                        </a:rPr>
                        <a:t>c~mou</a:t>
                      </a:r>
                      <a:r>
                        <a:rPr kumimoji="0" lang="en-US" sz="3200" b="0" i="0" u="none" strike="noStrike" cap="none" normalizeH="0" baseline="0" dirty="0">
                          <a:ln>
                            <a:noFill/>
                          </a:ln>
                          <a:solidFill>
                            <a:schemeClr val="tx1"/>
                          </a:solidFill>
                          <a:effectLst/>
                          <a:latin typeface="Coptic1" pitchFamily="2" charset="0"/>
                          <a:cs typeface="Arial" charset="0"/>
                        </a:rPr>
                        <a:t> </a:t>
                      </a:r>
                      <a:r>
                        <a:rPr kumimoji="0" lang="en-US" sz="3200" b="0" i="0" u="none" strike="noStrike" cap="none" normalizeH="0" baseline="0" dirty="0" err="1">
                          <a:ln>
                            <a:noFill/>
                          </a:ln>
                          <a:solidFill>
                            <a:schemeClr val="tx1"/>
                          </a:solidFill>
                          <a:effectLst/>
                          <a:latin typeface="Coptic1" pitchFamily="2" charset="0"/>
                          <a:cs typeface="Arial" charset="0"/>
                        </a:rPr>
                        <a:t>e~rwou</a:t>
                      </a:r>
                      <a:r>
                        <a:rPr kumimoji="0" lang="en-US" sz="3200" b="0" i="0" u="none" strike="noStrike" cap="none" normalizeH="0" baseline="0" dirty="0">
                          <a:ln>
                            <a:noFill/>
                          </a:ln>
                          <a:solidFill>
                            <a:schemeClr val="tx1"/>
                          </a:solidFill>
                          <a:effectLst/>
                          <a:latin typeface="Coptic1" pitchFamily="2" charset="0"/>
                          <a:cs typeface="Arial" charset="0"/>
                        </a:rPr>
                        <a:t>.</a:t>
                      </a:r>
                    </a:p>
                  </a:txBody>
                  <a:tcPr marL="121920" marR="121920" horzOverflow="overflow">
                    <a:lnL>
                      <a:noFill/>
                    </a:lnL>
                    <a:lnR>
                      <a:noFill/>
                    </a:lnR>
                    <a:lnT cap="flat">
                      <a:noFill/>
                    </a:lnT>
                    <a:lnB cap="flat">
                      <a:noFill/>
                    </a:lnB>
                    <a:lnTlToBr>
                      <a:noFill/>
                    </a:lnTlToBr>
                    <a:lnBlToTr>
                      <a:noFill/>
                    </a:lnBlToTr>
                    <a:noFill/>
                  </a:tcPr>
                </a:tc>
                <a:tc>
                  <a:txBody>
                    <a:bodyPr/>
                    <a:lstStyle/>
                    <a:p>
                      <a:pPr marL="0" marR="0" lvl="0" indent="0" algn="just" defTabSz="914400" rtl="0" eaLnBrk="1" fontAlgn="base" latinLnBrk="0" hangingPunct="1">
                        <a:lnSpc>
                          <a:spcPct val="100000"/>
                        </a:lnSpc>
                        <a:spcBef>
                          <a:spcPct val="20000"/>
                        </a:spcBef>
                        <a:spcAft>
                          <a:spcPct val="0"/>
                        </a:spcAft>
                        <a:buClrTx/>
                        <a:buSzTx/>
                        <a:buFontTx/>
                        <a:buNone/>
                        <a:tabLst/>
                      </a:pPr>
                      <a:r>
                        <a:rPr kumimoji="0" lang="fr-CA" sz="2800" b="0" i="0" u="sng" strike="noStrike" cap="none" normalizeH="0" baseline="0" dirty="0">
                          <a:ln>
                            <a:noFill/>
                          </a:ln>
                          <a:solidFill>
                            <a:schemeClr val="tx1"/>
                          </a:solidFill>
                          <a:effectLst/>
                          <a:latin typeface="Arial" charset="0"/>
                          <a:cs typeface="Times New Roman" pitchFamily="18" charset="0"/>
                        </a:rPr>
                        <a:t>Prêtre:</a:t>
                      </a:r>
                    </a:p>
                    <a:p>
                      <a:pPr marL="0" marR="0" lvl="0" indent="0" algn="just" defTabSz="914400" rtl="0" eaLnBrk="1" fontAlgn="base" latinLnBrk="0" hangingPunct="1">
                        <a:lnSpc>
                          <a:spcPct val="100000"/>
                        </a:lnSpc>
                        <a:spcBef>
                          <a:spcPct val="20000"/>
                        </a:spcBef>
                        <a:spcAft>
                          <a:spcPct val="0"/>
                        </a:spcAft>
                        <a:buClrTx/>
                        <a:buSzTx/>
                        <a:buFontTx/>
                        <a:buNone/>
                        <a:tabLst/>
                      </a:pPr>
                      <a:r>
                        <a:rPr lang="fr-FR" sz="3600" dirty="0">
                          <a:solidFill>
                            <a:schemeClr val="tx1"/>
                          </a:solidFill>
                        </a:rPr>
                        <a:t>Daigne, Seigneur bénir les eaux des fleuves, les semences, les fourrages et les produits des champs, les vents du ciel, les fruits de la terre, en cette année. </a:t>
                      </a:r>
                      <a:endParaRPr kumimoji="0" lang="en-US" sz="3600" b="0" i="0" u="none" strike="noStrike" cap="none" normalizeH="0" baseline="0" dirty="0">
                        <a:ln>
                          <a:noFill/>
                        </a:ln>
                        <a:solidFill>
                          <a:schemeClr val="tx1"/>
                        </a:solidFill>
                        <a:effectLst/>
                        <a:latin typeface="Arial" charset="0"/>
                        <a:cs typeface="Arial" charset="0"/>
                      </a:endParaRPr>
                    </a:p>
                  </a:txBody>
                  <a:tcPr marL="121920" marR="121920" horzOverflow="overflow">
                    <a:lnL>
                      <a:noFill/>
                    </a:lnL>
                    <a:lnR>
                      <a:noFill/>
                    </a:lnR>
                    <a:lnT cap="flat">
                      <a:noFill/>
                    </a:lnT>
                    <a:lnB cap="flat">
                      <a:noFill/>
                    </a:lnB>
                    <a:lnTlToBr>
                      <a:noFill/>
                    </a:lnTlToBr>
                    <a:lnBlToTr>
                      <a:noFill/>
                    </a:lnBlToTr>
                    <a:noFill/>
                  </a:tcPr>
                </a:tc>
                <a:tc>
                  <a:txBody>
                    <a:bodyPr/>
                    <a:lstStyle/>
                    <a:p>
                      <a:pPr marL="0" marR="0" lvl="0" indent="0" algn="just" defTabSz="914400" rtl="1" eaLnBrk="1" fontAlgn="base" latinLnBrk="0" hangingPunct="1">
                        <a:lnSpc>
                          <a:spcPct val="100000"/>
                        </a:lnSpc>
                        <a:spcBef>
                          <a:spcPct val="20000"/>
                        </a:spcBef>
                        <a:spcAft>
                          <a:spcPct val="0"/>
                        </a:spcAft>
                        <a:buClrTx/>
                        <a:buSzTx/>
                        <a:buFontTx/>
                        <a:buNone/>
                        <a:tabLst/>
                      </a:pPr>
                      <a:r>
                        <a:rPr kumimoji="0" lang="ar-SA" sz="2800" b="0" i="0" u="sng" strike="noStrike" cap="none" normalizeH="0" baseline="0" dirty="0">
                          <a:ln>
                            <a:noFill/>
                          </a:ln>
                          <a:solidFill>
                            <a:schemeClr val="tx1"/>
                          </a:solidFill>
                          <a:effectLst/>
                          <a:latin typeface="Arial" charset="0"/>
                          <a:cs typeface="Times New Roman" pitchFamily="18" charset="0"/>
                        </a:rPr>
                        <a:t>الكاهن:</a:t>
                      </a:r>
                    </a:p>
                    <a:p>
                      <a:pPr marL="0" marR="0" lvl="0" indent="0" algn="just" defTabSz="914400" rtl="1" eaLnBrk="1" fontAlgn="base" latinLnBrk="0" hangingPunct="1">
                        <a:lnSpc>
                          <a:spcPct val="100000"/>
                        </a:lnSpc>
                        <a:spcBef>
                          <a:spcPct val="20000"/>
                        </a:spcBef>
                        <a:spcAft>
                          <a:spcPct val="0"/>
                        </a:spcAft>
                        <a:buClrTx/>
                        <a:buSzTx/>
                        <a:buFontTx/>
                        <a:buNone/>
                        <a:tabLst/>
                      </a:pPr>
                      <a:r>
                        <a:rPr kumimoji="0" lang="ar-SA" sz="4000" b="0" i="0" u="none" strike="noStrike" cap="none" normalizeH="0" baseline="0" dirty="0">
                          <a:ln>
                            <a:noFill/>
                          </a:ln>
                          <a:solidFill>
                            <a:schemeClr val="tx1"/>
                          </a:solidFill>
                          <a:effectLst/>
                          <a:latin typeface="Arial" charset="0"/>
                          <a:cs typeface="Arial" pitchFamily="34" charset="0"/>
                        </a:rPr>
                        <a:t>تفضّل يا ربُ، أهوية السماء، وثمرات الأرض، ومياه الأنهار، والزروع، والعشب، ونبات الحقل فى هذه السنة؛ بَاركهَا.</a:t>
                      </a:r>
                      <a:endParaRPr kumimoji="0" lang="en-US" sz="4000" b="0" i="0" u="none" strike="noStrike" cap="none" normalizeH="0" baseline="0" dirty="0">
                        <a:ln>
                          <a:noFill/>
                        </a:ln>
                        <a:solidFill>
                          <a:schemeClr val="tx1"/>
                        </a:solidFill>
                        <a:effectLst/>
                        <a:latin typeface="Arial" charset="0"/>
                        <a:cs typeface="Arial" pitchFamily="34" charset="0"/>
                      </a:endParaRPr>
                    </a:p>
                  </a:txBody>
                  <a:tcPr marL="121920" marR="121920" horzOverflow="overflow">
                    <a:lnL>
                      <a:noFill/>
                    </a:lnL>
                    <a:lnR cap="flat">
                      <a:noFill/>
                    </a:lnR>
                    <a:lnT cap="flat">
                      <a:noFill/>
                    </a:lnT>
                    <a:lnB cap="flat">
                      <a:noFill/>
                    </a:lnB>
                    <a:lnTlToBr>
                      <a:noFill/>
                    </a:lnTlToBr>
                    <a:lnBlToTr>
                      <a:noFill/>
                    </a:lnBlToTr>
                    <a:noFill/>
                  </a:tcPr>
                </a:tc>
                <a:extLst>
                  <a:ext uri="{0D108BD9-81ED-4DB2-BD59-A6C34878D82A}">
                    <a16:rowId xmlns:a16="http://schemas.microsoft.com/office/drawing/2014/main" val="10000"/>
                  </a:ext>
                </a:extLst>
              </a:tr>
            </a:tbl>
          </a:graphicData>
        </a:graphic>
      </p:graphicFrame>
    </p:spTree>
  </p:cSld>
  <p:clrMapOvr>
    <a:masterClrMapping/>
  </p:clrMapOvr>
  <p:transition/>
</p:sld>
</file>

<file path=ppt/slides/slide8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719039" name="Group 127"/>
          <p:cNvGraphicFramePr>
            <a:graphicFrameLocks noGrp="1"/>
          </p:cNvGraphicFramePr>
          <p:nvPr>
            <p:ph/>
            <p:extLst>
              <p:ext uri="{D42A27DB-BD31-4B8C-83A1-F6EECF244321}">
                <p14:modId xmlns:p14="http://schemas.microsoft.com/office/powerpoint/2010/main" val="130577699"/>
              </p:ext>
            </p:extLst>
          </p:nvPr>
        </p:nvGraphicFramePr>
        <p:xfrm>
          <a:off x="335360" y="476672"/>
          <a:ext cx="11449272" cy="5623560"/>
        </p:xfrm>
        <a:graphic>
          <a:graphicData uri="http://schemas.openxmlformats.org/drawingml/2006/table">
            <a:tbl>
              <a:tblPr/>
              <a:tblGrid>
                <a:gridCol w="4103667">
                  <a:extLst>
                    <a:ext uri="{9D8B030D-6E8A-4147-A177-3AD203B41FA5}">
                      <a16:colId xmlns:a16="http://schemas.microsoft.com/office/drawing/2014/main" val="20000"/>
                    </a:ext>
                  </a:extLst>
                </a:gridCol>
                <a:gridCol w="4000280">
                  <a:extLst>
                    <a:ext uri="{9D8B030D-6E8A-4147-A177-3AD203B41FA5}">
                      <a16:colId xmlns:a16="http://schemas.microsoft.com/office/drawing/2014/main" val="20001"/>
                    </a:ext>
                  </a:extLst>
                </a:gridCol>
                <a:gridCol w="3345325">
                  <a:extLst>
                    <a:ext uri="{9D8B030D-6E8A-4147-A177-3AD203B41FA5}">
                      <a16:colId xmlns:a16="http://schemas.microsoft.com/office/drawing/2014/main" val="20002"/>
                    </a:ext>
                  </a:extLst>
                </a:gridCol>
              </a:tblGrid>
              <a:tr h="2916324">
                <a:tc>
                  <a:txBody>
                    <a:bodyPr/>
                    <a:lstStyle/>
                    <a:p>
                      <a:pPr algn="just"/>
                      <a:r>
                        <a:rPr lang="fr-FR" sz="2700" b="0" i="0" u="sng" strike="noStrike" kern="1200" baseline="0" dirty="0" err="1">
                          <a:solidFill>
                            <a:schemeClr val="tx1"/>
                          </a:solidFill>
                          <a:latin typeface="Coptic1" pitchFamily="2" charset="0"/>
                          <a:ea typeface="+mn-ea"/>
                          <a:cs typeface="+mn-cs"/>
                        </a:rPr>
                        <a:t>PiDiakwn</a:t>
                      </a:r>
                      <a:r>
                        <a:rPr lang="fr-FR" sz="2700" b="0" i="0" u="sng" strike="noStrike" kern="1200" baseline="0" dirty="0">
                          <a:solidFill>
                            <a:schemeClr val="tx1"/>
                          </a:solidFill>
                          <a:latin typeface="Coptic1" pitchFamily="2" charset="0"/>
                          <a:ea typeface="+mn-ea"/>
                          <a:cs typeface="+mn-cs"/>
                        </a:rPr>
                        <a:t>:</a:t>
                      </a:r>
                    </a:p>
                    <a:p>
                      <a:pPr algn="just"/>
                      <a:r>
                        <a:rPr lang="fr-FR" sz="2800" b="0" i="0" u="none" strike="noStrike" kern="1200" baseline="0" dirty="0" err="1">
                          <a:solidFill>
                            <a:schemeClr val="tx1"/>
                          </a:solidFill>
                          <a:latin typeface="Coptic1" pitchFamily="2" charset="0"/>
                          <a:ea typeface="+mn-ea"/>
                          <a:cs typeface="+mn-cs"/>
                        </a:rPr>
                        <a:t>Twbh</a:t>
                      </a:r>
                      <a:r>
                        <a:rPr lang="fr-FR" sz="2800" b="0" i="0" u="none" strike="noStrike" kern="1200" baseline="0" dirty="0">
                          <a:solidFill>
                            <a:schemeClr val="tx1"/>
                          </a:solidFill>
                          <a:latin typeface="Coptic1" pitchFamily="2" charset="0"/>
                          <a:ea typeface="+mn-ea"/>
                          <a:cs typeface="+mn-cs"/>
                        </a:rPr>
                        <a:t> </a:t>
                      </a:r>
                      <a:r>
                        <a:rPr lang="fr-FR" sz="2800" b="0" i="0" u="none" strike="noStrike" kern="1200" baseline="0" dirty="0" err="1">
                          <a:solidFill>
                            <a:schemeClr val="tx1"/>
                          </a:solidFill>
                          <a:latin typeface="Coptic1" pitchFamily="2" charset="0"/>
                          <a:ea typeface="+mn-ea"/>
                          <a:cs typeface="+mn-cs"/>
                        </a:rPr>
                        <a:t>e~jen</a:t>
                      </a:r>
                      <a:r>
                        <a:rPr lang="fr-FR" sz="2800" b="0" i="0" u="none" strike="noStrike" kern="1200" baseline="0" dirty="0">
                          <a:solidFill>
                            <a:schemeClr val="tx1"/>
                          </a:solidFill>
                          <a:latin typeface="Coptic1" pitchFamily="2" charset="0"/>
                          <a:ea typeface="+mn-ea"/>
                          <a:cs typeface="+mn-cs"/>
                        </a:rPr>
                        <a:t> nia~/r </a:t>
                      </a:r>
                      <a:r>
                        <a:rPr lang="fr-FR" sz="2800" b="0" i="0" u="none" strike="noStrike" kern="1200" baseline="0" dirty="0" err="1">
                          <a:solidFill>
                            <a:schemeClr val="tx1"/>
                          </a:solidFill>
                          <a:latin typeface="Coptic1" pitchFamily="2" charset="0"/>
                          <a:ea typeface="+mn-ea"/>
                          <a:cs typeface="+mn-cs"/>
                        </a:rPr>
                        <a:t>n~te</a:t>
                      </a:r>
                      <a:r>
                        <a:rPr lang="fr-FR" sz="2800" b="0" i="0" u="none" strike="noStrike" kern="1200" baseline="0" dirty="0">
                          <a:solidFill>
                            <a:schemeClr val="tx1"/>
                          </a:solidFill>
                          <a:latin typeface="Coptic1" pitchFamily="2" charset="0"/>
                          <a:ea typeface="+mn-ea"/>
                          <a:cs typeface="+mn-cs"/>
                        </a:rPr>
                        <a:t> </a:t>
                      </a:r>
                      <a:r>
                        <a:rPr lang="fr-FR" sz="2800" b="0" i="0" u="none" strike="noStrike" kern="1200" baseline="0" dirty="0" err="1">
                          <a:solidFill>
                            <a:schemeClr val="tx1"/>
                          </a:solidFill>
                          <a:latin typeface="Coptic1" pitchFamily="2" charset="0"/>
                          <a:ea typeface="+mn-ea"/>
                          <a:cs typeface="+mn-cs"/>
                        </a:rPr>
                        <a:t>t~ve</a:t>
                      </a:r>
                      <a:r>
                        <a:rPr lang="fr-FR" sz="2800" b="0" i="0" u="none" strike="noStrike" kern="1200" baseline="0" dirty="0">
                          <a:solidFill>
                            <a:schemeClr val="tx1"/>
                          </a:solidFill>
                          <a:latin typeface="Coptic1" pitchFamily="2" charset="0"/>
                          <a:ea typeface="+mn-ea"/>
                          <a:cs typeface="+mn-cs"/>
                        </a:rPr>
                        <a:t> nem </a:t>
                      </a:r>
                      <a:r>
                        <a:rPr lang="fr-FR" sz="2800" b="0" i="0" u="none" strike="noStrike" kern="1200" baseline="0" dirty="0" err="1">
                          <a:solidFill>
                            <a:schemeClr val="tx1"/>
                          </a:solidFill>
                          <a:latin typeface="Coptic1" pitchFamily="2" charset="0"/>
                          <a:ea typeface="+mn-ea"/>
                          <a:cs typeface="+mn-cs"/>
                        </a:rPr>
                        <a:t>nikarpoc</a:t>
                      </a:r>
                      <a:r>
                        <a:rPr lang="fr-FR" sz="2800" b="0" i="0" u="none" strike="noStrike" kern="1200" baseline="0" dirty="0">
                          <a:solidFill>
                            <a:schemeClr val="tx1"/>
                          </a:solidFill>
                          <a:latin typeface="Coptic1" pitchFamily="2" charset="0"/>
                          <a:ea typeface="+mn-ea"/>
                          <a:cs typeface="+mn-cs"/>
                        </a:rPr>
                        <a:t> </a:t>
                      </a:r>
                      <a:r>
                        <a:rPr lang="fr-FR" sz="2800" b="0" i="0" u="none" strike="noStrike" kern="1200" baseline="0" dirty="0" err="1">
                          <a:solidFill>
                            <a:schemeClr val="tx1"/>
                          </a:solidFill>
                          <a:latin typeface="Coptic1" pitchFamily="2" charset="0"/>
                          <a:ea typeface="+mn-ea"/>
                          <a:cs typeface="+mn-cs"/>
                        </a:rPr>
                        <a:t>n~te</a:t>
                      </a:r>
                      <a:r>
                        <a:rPr lang="fr-FR" sz="2800" b="0" i="0" u="none" strike="noStrike" kern="1200" baseline="0" dirty="0">
                          <a:solidFill>
                            <a:schemeClr val="tx1"/>
                          </a:solidFill>
                          <a:latin typeface="Coptic1" pitchFamily="2" charset="0"/>
                          <a:ea typeface="+mn-ea"/>
                          <a:cs typeface="+mn-cs"/>
                        </a:rPr>
                        <a:t> </a:t>
                      </a:r>
                      <a:r>
                        <a:rPr lang="fr-FR" sz="2800" b="0" i="0" u="none" strike="noStrike" kern="1200" baseline="0" dirty="0" err="1">
                          <a:solidFill>
                            <a:schemeClr val="tx1"/>
                          </a:solidFill>
                          <a:latin typeface="Coptic1" pitchFamily="2" charset="0"/>
                          <a:ea typeface="+mn-ea"/>
                          <a:cs typeface="+mn-cs"/>
                        </a:rPr>
                        <a:t>p~kahi</a:t>
                      </a:r>
                      <a:r>
                        <a:rPr lang="fr-FR" sz="2800" b="0" i="0" u="none" strike="noStrike" kern="1200" baseline="0" dirty="0">
                          <a:solidFill>
                            <a:schemeClr val="tx1"/>
                          </a:solidFill>
                          <a:latin typeface="Coptic1" pitchFamily="2" charset="0"/>
                          <a:ea typeface="+mn-ea"/>
                          <a:cs typeface="+mn-cs"/>
                        </a:rPr>
                        <a:t>: </a:t>
                      </a:r>
                      <a:r>
                        <a:rPr lang="fr-FR" sz="2800" b="0" i="0" u="none" strike="noStrike" kern="1200" baseline="0" dirty="0" err="1">
                          <a:solidFill>
                            <a:schemeClr val="tx1"/>
                          </a:solidFill>
                          <a:latin typeface="Coptic1" pitchFamily="2" charset="0"/>
                          <a:ea typeface="+mn-ea"/>
                          <a:cs typeface="+mn-cs"/>
                        </a:rPr>
                        <a:t>p~jinmosi</a:t>
                      </a:r>
                      <a:r>
                        <a:rPr lang="fr-FR" sz="2800" b="0" i="0" u="none" strike="noStrike" kern="1200" baseline="0" dirty="0">
                          <a:solidFill>
                            <a:schemeClr val="tx1"/>
                          </a:solidFill>
                          <a:latin typeface="Coptic1" pitchFamily="2" charset="0"/>
                          <a:ea typeface="+mn-ea"/>
                          <a:cs typeface="+mn-cs"/>
                        </a:rPr>
                        <a:t> </a:t>
                      </a:r>
                      <a:r>
                        <a:rPr lang="fr-FR" sz="2800" b="0" i="0" u="none" strike="noStrike" kern="1200" baseline="0" dirty="0" err="1">
                          <a:solidFill>
                            <a:schemeClr val="tx1"/>
                          </a:solidFill>
                          <a:latin typeface="Coptic1" pitchFamily="2" charset="0"/>
                          <a:ea typeface="+mn-ea"/>
                          <a:cs typeface="+mn-cs"/>
                        </a:rPr>
                        <a:t>e~p~swi</a:t>
                      </a:r>
                      <a:r>
                        <a:rPr lang="fr-FR" sz="2800" b="0" i="0" u="none" strike="noStrike" kern="1200" baseline="0" dirty="0">
                          <a:solidFill>
                            <a:schemeClr val="tx1"/>
                          </a:solidFill>
                          <a:latin typeface="Coptic1" pitchFamily="2" charset="0"/>
                          <a:ea typeface="+mn-ea"/>
                          <a:cs typeface="+mn-cs"/>
                        </a:rPr>
                        <a:t> </a:t>
                      </a:r>
                      <a:r>
                        <a:rPr lang="fr-FR" sz="2800" b="0" i="0" u="none" strike="noStrike" kern="1200" baseline="0" dirty="0" err="1">
                          <a:solidFill>
                            <a:schemeClr val="tx1"/>
                          </a:solidFill>
                          <a:latin typeface="Coptic1" pitchFamily="2" charset="0"/>
                          <a:ea typeface="+mn-ea"/>
                          <a:cs typeface="+mn-cs"/>
                        </a:rPr>
                        <a:t>n~te</a:t>
                      </a:r>
                      <a:r>
                        <a:rPr lang="fr-FR" sz="2800" b="0" i="0" u="none" strike="noStrike" kern="1200" baseline="0" dirty="0">
                          <a:solidFill>
                            <a:schemeClr val="tx1"/>
                          </a:solidFill>
                          <a:latin typeface="Coptic1" pitchFamily="2" charset="0"/>
                          <a:ea typeface="+mn-ea"/>
                          <a:cs typeface="+mn-cs"/>
                        </a:rPr>
                        <a:t> </a:t>
                      </a:r>
                      <a:r>
                        <a:rPr lang="fr-FR" sz="2800" b="0" i="0" u="none" strike="noStrike" kern="1200" baseline="0" dirty="0" err="1">
                          <a:solidFill>
                            <a:schemeClr val="tx1"/>
                          </a:solidFill>
                          <a:latin typeface="Coptic1" pitchFamily="2" charset="0"/>
                          <a:ea typeface="+mn-ea"/>
                          <a:cs typeface="+mn-cs"/>
                        </a:rPr>
                        <a:t>niiarwou</a:t>
                      </a:r>
                      <a:r>
                        <a:rPr lang="fr-FR" sz="2800" b="0" i="0" u="none" strike="noStrike" kern="1200" baseline="0" dirty="0">
                          <a:solidFill>
                            <a:schemeClr val="tx1"/>
                          </a:solidFill>
                          <a:latin typeface="Coptic1" pitchFamily="2" charset="0"/>
                          <a:ea typeface="+mn-ea"/>
                          <a:cs typeface="+mn-cs"/>
                        </a:rPr>
                        <a:t> </a:t>
                      </a:r>
                      <a:r>
                        <a:rPr lang="fr-FR" sz="2800" b="0" i="0" u="none" strike="noStrike" kern="1200" baseline="0" dirty="0" err="1">
                          <a:solidFill>
                            <a:schemeClr val="tx1"/>
                          </a:solidFill>
                          <a:latin typeface="Coptic1" pitchFamily="2" charset="0"/>
                          <a:ea typeface="+mn-ea"/>
                          <a:cs typeface="+mn-cs"/>
                        </a:rPr>
                        <a:t>m~mwou</a:t>
                      </a:r>
                      <a:r>
                        <a:rPr lang="fr-FR" sz="2800" b="0" i="0" u="none" strike="noStrike" kern="1200" baseline="0" dirty="0">
                          <a:solidFill>
                            <a:schemeClr val="tx1"/>
                          </a:solidFill>
                          <a:latin typeface="Coptic1" pitchFamily="2" charset="0"/>
                          <a:ea typeface="+mn-ea"/>
                          <a:cs typeface="+mn-cs"/>
                        </a:rPr>
                        <a:t>: </a:t>
                      </a:r>
                      <a:r>
                        <a:rPr lang="fr-FR" sz="2800" b="0" i="0" u="none" strike="noStrike" kern="1200" baseline="0" dirty="0" err="1">
                          <a:solidFill>
                            <a:schemeClr val="tx1"/>
                          </a:solidFill>
                          <a:latin typeface="Coptic1" pitchFamily="2" charset="0"/>
                          <a:ea typeface="+mn-ea"/>
                          <a:cs typeface="+mn-cs"/>
                        </a:rPr>
                        <a:t>nici</a:t>
                      </a:r>
                      <a:r>
                        <a:rPr lang="fr-FR" sz="2800" b="0" i="0" u="none" strike="noStrike" kern="1200" baseline="0" dirty="0">
                          <a:solidFill>
                            <a:schemeClr val="tx1"/>
                          </a:solidFill>
                          <a:latin typeface="Coptic1" pitchFamily="2" charset="0"/>
                          <a:ea typeface="+mn-ea"/>
                          <a:cs typeface="+mn-cs"/>
                        </a:rPr>
                        <a:t>] nem </a:t>
                      </a:r>
                      <a:r>
                        <a:rPr lang="fr-FR" sz="2800" b="0" i="0" u="none" strike="noStrike" kern="1200" baseline="0" dirty="0" err="1">
                          <a:solidFill>
                            <a:schemeClr val="tx1"/>
                          </a:solidFill>
                          <a:latin typeface="Coptic1" pitchFamily="2" charset="0"/>
                          <a:ea typeface="+mn-ea"/>
                          <a:cs typeface="+mn-cs"/>
                        </a:rPr>
                        <a:t>nicim</a:t>
                      </a:r>
                      <a:r>
                        <a:rPr lang="fr-FR" sz="2800" b="0" i="0" u="none" strike="noStrike" kern="1200" baseline="0" dirty="0">
                          <a:solidFill>
                            <a:schemeClr val="tx1"/>
                          </a:solidFill>
                          <a:latin typeface="Coptic1" pitchFamily="2" charset="0"/>
                          <a:ea typeface="+mn-ea"/>
                          <a:cs typeface="+mn-cs"/>
                        </a:rPr>
                        <a:t> nem </a:t>
                      </a:r>
                      <a:r>
                        <a:rPr lang="fr-FR" sz="2800" b="0" i="0" u="none" strike="noStrike" kern="1200" baseline="0" dirty="0" err="1">
                          <a:solidFill>
                            <a:schemeClr val="tx1"/>
                          </a:solidFill>
                          <a:latin typeface="Coptic1" pitchFamily="2" charset="0"/>
                          <a:ea typeface="+mn-ea"/>
                          <a:cs typeface="+mn-cs"/>
                        </a:rPr>
                        <a:t>nirwt</a:t>
                      </a:r>
                      <a:r>
                        <a:rPr lang="fr-FR" sz="2800" b="0" i="0" u="none" strike="noStrike" kern="1200" baseline="0" dirty="0">
                          <a:solidFill>
                            <a:schemeClr val="tx1"/>
                          </a:solidFill>
                          <a:latin typeface="Coptic1" pitchFamily="2" charset="0"/>
                          <a:ea typeface="+mn-ea"/>
                          <a:cs typeface="+mn-cs"/>
                        </a:rPr>
                        <a:t> </a:t>
                      </a:r>
                      <a:r>
                        <a:rPr lang="fr-FR" sz="2800" b="0" i="0" u="none" strike="noStrike" kern="1200" baseline="0" dirty="0" err="1">
                          <a:solidFill>
                            <a:schemeClr val="tx1"/>
                          </a:solidFill>
                          <a:latin typeface="Coptic1" pitchFamily="2" charset="0"/>
                          <a:ea typeface="+mn-ea"/>
                          <a:cs typeface="+mn-cs"/>
                        </a:rPr>
                        <a:t>n~te</a:t>
                      </a:r>
                      <a:r>
                        <a:rPr lang="fr-FR" sz="2800" b="0" i="0" u="none" strike="noStrike" kern="1200" baseline="0" dirty="0">
                          <a:solidFill>
                            <a:schemeClr val="tx1"/>
                          </a:solidFill>
                          <a:latin typeface="Coptic1" pitchFamily="2" charset="0"/>
                          <a:ea typeface="+mn-ea"/>
                          <a:cs typeface="+mn-cs"/>
                        </a:rPr>
                        <a:t> </a:t>
                      </a:r>
                      <a:r>
                        <a:rPr lang="fr-FR" sz="2800" b="0" i="0" u="none" strike="noStrike" kern="1200" baseline="0" dirty="0" err="1">
                          <a:solidFill>
                            <a:schemeClr val="tx1"/>
                          </a:solidFill>
                          <a:latin typeface="Coptic1" pitchFamily="2" charset="0"/>
                          <a:ea typeface="+mn-ea"/>
                          <a:cs typeface="+mn-cs"/>
                        </a:rPr>
                        <a:t>t~koi</a:t>
                      </a:r>
                      <a:r>
                        <a:rPr lang="fr-FR" sz="2800" b="0" i="0" u="none" strike="noStrike" kern="1200" baseline="0" dirty="0">
                          <a:solidFill>
                            <a:schemeClr val="tx1"/>
                          </a:solidFill>
                          <a:latin typeface="Coptic1" pitchFamily="2" charset="0"/>
                          <a:ea typeface="+mn-ea"/>
                          <a:cs typeface="+mn-cs"/>
                        </a:rPr>
                        <a:t>: </a:t>
                      </a:r>
                      <a:r>
                        <a:rPr lang="fr-FR" sz="2800" b="0" i="0" u="none" strike="noStrike" kern="1200" baseline="0" dirty="0" err="1">
                          <a:solidFill>
                            <a:schemeClr val="tx1"/>
                          </a:solidFill>
                          <a:latin typeface="Coptic1" pitchFamily="2" charset="0"/>
                          <a:ea typeface="+mn-ea"/>
                          <a:cs typeface="+mn-cs"/>
                        </a:rPr>
                        <a:t>hina</a:t>
                      </a:r>
                      <a:r>
                        <a:rPr lang="fr-FR" sz="2800" b="0" i="0" u="none" strike="noStrike" kern="1200" baseline="0" dirty="0">
                          <a:solidFill>
                            <a:schemeClr val="tx1"/>
                          </a:solidFill>
                          <a:latin typeface="Coptic1" pitchFamily="2" charset="0"/>
                          <a:ea typeface="+mn-ea"/>
                          <a:cs typeface="+mn-cs"/>
                        </a:rPr>
                        <a:t> </a:t>
                      </a:r>
                      <a:r>
                        <a:rPr lang="pt-BR" sz="2800" b="0" i="0" u="none" strike="noStrike" kern="1200" baseline="0" dirty="0">
                          <a:solidFill>
                            <a:schemeClr val="tx1"/>
                          </a:solidFill>
                          <a:latin typeface="Coptic1" pitchFamily="2" charset="0"/>
                          <a:ea typeface="+mn-ea"/>
                          <a:cs typeface="+mn-cs"/>
                        </a:rPr>
                        <a:t>n~te P,#c# Pennou] c~mou </a:t>
                      </a:r>
                      <a:r>
                        <a:rPr lang="fr-FR" sz="2800" b="0" i="0" u="none" strike="noStrike" kern="1200" baseline="0" dirty="0" err="1">
                          <a:solidFill>
                            <a:schemeClr val="tx1"/>
                          </a:solidFill>
                          <a:latin typeface="Coptic1" pitchFamily="2" charset="0"/>
                          <a:ea typeface="+mn-ea"/>
                          <a:cs typeface="+mn-cs"/>
                        </a:rPr>
                        <a:t>e~rwou</a:t>
                      </a:r>
                      <a:r>
                        <a:rPr lang="fr-FR" sz="2800" b="0" i="0" u="none" strike="noStrike" kern="1200" baseline="0" dirty="0">
                          <a:solidFill>
                            <a:schemeClr val="tx1"/>
                          </a:solidFill>
                          <a:latin typeface="Coptic1" pitchFamily="2" charset="0"/>
                          <a:ea typeface="+mn-ea"/>
                          <a:cs typeface="+mn-cs"/>
                        </a:rPr>
                        <a:t> </a:t>
                      </a:r>
                      <a:r>
                        <a:rPr lang="fr-FR" sz="2800" b="0" i="0" u="none" strike="noStrike" kern="1200" baseline="0" dirty="0" err="1">
                          <a:solidFill>
                            <a:schemeClr val="tx1"/>
                          </a:solidFill>
                          <a:latin typeface="Coptic1" pitchFamily="2" charset="0"/>
                          <a:ea typeface="+mn-ea"/>
                          <a:cs typeface="+mn-cs"/>
                        </a:rPr>
                        <a:t>ouoh</a:t>
                      </a:r>
                      <a:r>
                        <a:rPr lang="fr-FR" sz="2800" b="0" i="0" u="none" strike="noStrike" kern="1200" baseline="0" dirty="0">
                          <a:solidFill>
                            <a:schemeClr val="tx1"/>
                          </a:solidFill>
                          <a:latin typeface="Coptic1" pitchFamily="2" charset="0"/>
                          <a:ea typeface="+mn-ea"/>
                          <a:cs typeface="+mn-cs"/>
                        </a:rPr>
                        <a:t> </a:t>
                      </a:r>
                      <a:r>
                        <a:rPr lang="fr-FR" sz="2800" b="0" i="0" u="none" strike="noStrike" kern="1200" baseline="0" dirty="0" err="1">
                          <a:solidFill>
                            <a:schemeClr val="tx1"/>
                          </a:solidFill>
                          <a:latin typeface="Coptic1" pitchFamily="2" charset="0"/>
                          <a:ea typeface="+mn-ea"/>
                          <a:cs typeface="+mn-cs"/>
                        </a:rPr>
                        <a:t>n~tefsenh</a:t>
                      </a:r>
                      <a:r>
                        <a:rPr lang="fr-FR" sz="2800" b="0" i="0" u="none" strike="noStrike" kern="1200" baseline="0" dirty="0">
                          <a:solidFill>
                            <a:schemeClr val="tx1"/>
                          </a:solidFill>
                          <a:latin typeface="Coptic1" pitchFamily="2" charset="0"/>
                          <a:ea typeface="+mn-ea"/>
                          <a:cs typeface="+mn-cs"/>
                        </a:rPr>
                        <a:t>/t </a:t>
                      </a:r>
                      <a:r>
                        <a:rPr lang="fr-FR" sz="2800" b="0" i="0" u="none" strike="noStrike" kern="1200" baseline="0" dirty="0" err="1">
                          <a:solidFill>
                            <a:schemeClr val="tx1"/>
                          </a:solidFill>
                          <a:latin typeface="Coptic1" pitchFamily="2" charset="0"/>
                          <a:ea typeface="+mn-ea"/>
                          <a:cs typeface="+mn-cs"/>
                        </a:rPr>
                        <a:t>qa</a:t>
                      </a:r>
                      <a:r>
                        <a:rPr lang="fr-FR" sz="2800" b="0" i="0" u="none" strike="noStrike" kern="1200" baseline="0" dirty="0">
                          <a:solidFill>
                            <a:schemeClr val="tx1"/>
                          </a:solidFill>
                          <a:latin typeface="Coptic1" pitchFamily="2" charset="0"/>
                          <a:ea typeface="+mn-ea"/>
                          <a:cs typeface="+mn-cs"/>
                        </a:rPr>
                        <a:t> </a:t>
                      </a:r>
                      <a:r>
                        <a:rPr lang="fr-FR" sz="2800" b="0" i="0" u="none" strike="noStrike" kern="1200" baseline="0" dirty="0" err="1">
                          <a:solidFill>
                            <a:schemeClr val="tx1"/>
                          </a:solidFill>
                          <a:latin typeface="Coptic1" pitchFamily="2" charset="0"/>
                          <a:ea typeface="+mn-ea"/>
                          <a:cs typeface="+mn-cs"/>
                        </a:rPr>
                        <a:t>pefp~lacma</a:t>
                      </a:r>
                      <a:r>
                        <a:rPr lang="fr-FR" sz="2800" b="0" i="0" u="none" strike="noStrike" kern="1200" baseline="0" dirty="0">
                          <a:solidFill>
                            <a:schemeClr val="tx1"/>
                          </a:solidFill>
                          <a:latin typeface="Coptic1" pitchFamily="2" charset="0"/>
                          <a:ea typeface="+mn-ea"/>
                          <a:cs typeface="+mn-cs"/>
                        </a:rPr>
                        <a:t> </a:t>
                      </a:r>
                      <a:r>
                        <a:rPr lang="fr-FR" sz="2800" b="0" i="0" u="none" strike="noStrike" kern="1200" baseline="0" dirty="0" err="1">
                          <a:solidFill>
                            <a:schemeClr val="tx1"/>
                          </a:solidFill>
                          <a:latin typeface="Coptic1" pitchFamily="2" charset="0"/>
                          <a:ea typeface="+mn-ea"/>
                          <a:cs typeface="+mn-cs"/>
                        </a:rPr>
                        <a:t>e~ta</a:t>
                      </a:r>
                      <a:r>
                        <a:rPr lang="fr-FR" sz="2800" b="0" i="0" u="none" strike="noStrike" kern="1200" baseline="0" dirty="0">
                          <a:solidFill>
                            <a:schemeClr val="tx1"/>
                          </a:solidFill>
                          <a:latin typeface="Coptic1" pitchFamily="2" charset="0"/>
                          <a:ea typeface="+mn-ea"/>
                          <a:cs typeface="+mn-cs"/>
                        </a:rPr>
                        <a:t> </a:t>
                      </a:r>
                      <a:r>
                        <a:rPr lang="fr-FR" sz="2800" b="0" i="0" u="none" strike="noStrike" kern="1200" baseline="0" dirty="0" err="1">
                          <a:solidFill>
                            <a:schemeClr val="tx1"/>
                          </a:solidFill>
                          <a:latin typeface="Coptic1" pitchFamily="2" charset="0"/>
                          <a:ea typeface="+mn-ea"/>
                          <a:cs typeface="+mn-cs"/>
                        </a:rPr>
                        <a:t>nefjij</a:t>
                      </a:r>
                      <a:r>
                        <a:rPr lang="fr-FR" sz="2800" b="0" i="0" u="none" strike="noStrike" kern="1200" baseline="0" dirty="0">
                          <a:solidFill>
                            <a:schemeClr val="tx1"/>
                          </a:solidFill>
                          <a:latin typeface="Coptic1" pitchFamily="2" charset="0"/>
                          <a:ea typeface="+mn-ea"/>
                          <a:cs typeface="+mn-cs"/>
                        </a:rPr>
                        <a:t> </a:t>
                      </a:r>
                      <a:r>
                        <a:rPr lang="fr-FR" sz="2800" b="0" i="0" u="none" strike="noStrike" kern="1200" baseline="0" dirty="0" err="1">
                          <a:solidFill>
                            <a:schemeClr val="tx1"/>
                          </a:solidFill>
                          <a:latin typeface="Coptic1" pitchFamily="2" charset="0"/>
                          <a:ea typeface="+mn-ea"/>
                          <a:cs typeface="+mn-cs"/>
                        </a:rPr>
                        <a:t>yamiof</a:t>
                      </a:r>
                      <a:r>
                        <a:rPr lang="fr-FR" sz="2800" b="0" i="0" u="none" strike="noStrike" kern="1200" baseline="0" dirty="0">
                          <a:solidFill>
                            <a:schemeClr val="tx1"/>
                          </a:solidFill>
                          <a:latin typeface="Coptic1" pitchFamily="2" charset="0"/>
                          <a:ea typeface="+mn-ea"/>
                          <a:cs typeface="+mn-cs"/>
                        </a:rPr>
                        <a:t> </a:t>
                      </a:r>
                      <a:r>
                        <a:rPr lang="fr-FR" sz="2800" b="0" i="0" u="none" strike="noStrike" kern="1200" baseline="0" dirty="0" err="1">
                          <a:solidFill>
                            <a:schemeClr val="tx1"/>
                          </a:solidFill>
                          <a:latin typeface="Coptic1" pitchFamily="2" charset="0"/>
                          <a:ea typeface="+mn-ea"/>
                          <a:cs typeface="+mn-cs"/>
                        </a:rPr>
                        <a:t>n~tef,a</a:t>
                      </a:r>
                      <a:r>
                        <a:rPr lang="fr-FR" sz="2800" b="0" i="0" u="none" strike="noStrike" kern="1200" baseline="0" dirty="0">
                          <a:solidFill>
                            <a:schemeClr val="tx1"/>
                          </a:solidFill>
                          <a:latin typeface="Coptic1" pitchFamily="2" charset="0"/>
                          <a:ea typeface="+mn-ea"/>
                          <a:cs typeface="+mn-cs"/>
                        </a:rPr>
                        <a:t> </a:t>
                      </a:r>
                      <a:r>
                        <a:rPr lang="fr-FR" sz="2800" b="0" i="0" u="none" strike="noStrike" kern="1200" baseline="0" dirty="0" err="1">
                          <a:solidFill>
                            <a:schemeClr val="tx1"/>
                          </a:solidFill>
                          <a:latin typeface="Coptic1" pitchFamily="2" charset="0"/>
                          <a:ea typeface="+mn-ea"/>
                          <a:cs typeface="+mn-cs"/>
                        </a:rPr>
                        <a:t>nennobi</a:t>
                      </a:r>
                      <a:r>
                        <a:rPr lang="fr-FR" sz="2800" b="0" i="0" u="none" strike="noStrike" kern="1200" baseline="0" dirty="0">
                          <a:solidFill>
                            <a:schemeClr val="tx1"/>
                          </a:solidFill>
                          <a:latin typeface="Coptic1" pitchFamily="2" charset="0"/>
                          <a:ea typeface="+mn-ea"/>
                          <a:cs typeface="+mn-cs"/>
                        </a:rPr>
                        <a:t> nan </a:t>
                      </a:r>
                      <a:r>
                        <a:rPr lang="fr-FR" sz="2800" b="0" i="0" u="none" strike="noStrike" kern="1200" baseline="0" dirty="0" err="1">
                          <a:solidFill>
                            <a:schemeClr val="tx1"/>
                          </a:solidFill>
                          <a:latin typeface="Coptic1" pitchFamily="2" charset="0"/>
                          <a:ea typeface="+mn-ea"/>
                          <a:cs typeface="+mn-cs"/>
                        </a:rPr>
                        <a:t>e~bol</a:t>
                      </a:r>
                      <a:r>
                        <a:rPr lang="fr-FR" sz="2800" b="0" i="0" u="none" strike="noStrike" kern="1200" baseline="0" dirty="0">
                          <a:solidFill>
                            <a:schemeClr val="tx1"/>
                          </a:solidFill>
                          <a:latin typeface="Coptic1" pitchFamily="2" charset="0"/>
                          <a:ea typeface="+mn-ea"/>
                          <a:cs typeface="+mn-cs"/>
                        </a:rPr>
                        <a:t>.</a:t>
                      </a:r>
                      <a:endParaRPr kumimoji="0" lang="en-US" sz="2800" b="0" i="0" u="none" strike="noStrike" cap="none" normalizeH="0" baseline="0" dirty="0">
                        <a:ln>
                          <a:noFill/>
                        </a:ln>
                        <a:solidFill>
                          <a:schemeClr val="tx1"/>
                        </a:solidFill>
                        <a:effectLst/>
                        <a:latin typeface="Coptic1" pitchFamily="2" charset="0"/>
                        <a:cs typeface="Arial" charset="0"/>
                      </a:endParaRPr>
                    </a:p>
                  </a:txBody>
                  <a:tcPr marL="121920" marR="121920" horzOverflow="overflow">
                    <a:lnL>
                      <a:noFill/>
                    </a:lnL>
                    <a:lnR>
                      <a:noFill/>
                    </a:lnR>
                    <a:lnT cap="flat">
                      <a:noFill/>
                    </a:lnT>
                    <a:lnB cap="flat">
                      <a:noFill/>
                    </a:lnB>
                    <a:lnTlToBr>
                      <a:noFill/>
                    </a:lnTlToBr>
                    <a:lnBlToTr>
                      <a:noFill/>
                    </a:lnBlToTr>
                    <a:noFill/>
                  </a:tcPr>
                </a:tc>
                <a:tc>
                  <a:txBody>
                    <a:bodyPr/>
                    <a:lstStyle/>
                    <a:p>
                      <a:pPr marL="0" marR="0" lvl="0" indent="0" algn="just" defTabSz="914400" rtl="0" eaLnBrk="1" fontAlgn="base" latinLnBrk="0" hangingPunct="1">
                        <a:lnSpc>
                          <a:spcPct val="100000"/>
                        </a:lnSpc>
                        <a:spcBef>
                          <a:spcPct val="20000"/>
                        </a:spcBef>
                        <a:spcAft>
                          <a:spcPct val="0"/>
                        </a:spcAft>
                        <a:buClrTx/>
                        <a:buSzTx/>
                        <a:buFontTx/>
                        <a:buNone/>
                        <a:tabLst/>
                      </a:pPr>
                      <a:r>
                        <a:rPr kumimoji="0" lang="fr-CA" sz="2700" b="0" i="0" u="sng" strike="noStrike" cap="none" normalizeH="0" baseline="0" dirty="0">
                          <a:ln>
                            <a:noFill/>
                          </a:ln>
                          <a:solidFill>
                            <a:schemeClr val="tx1"/>
                          </a:solidFill>
                          <a:effectLst/>
                          <a:latin typeface="Arial" charset="0"/>
                          <a:cs typeface="Arial" charset="0"/>
                        </a:rPr>
                        <a:t>Diacre:</a:t>
                      </a:r>
                    </a:p>
                    <a:p>
                      <a:pPr algn="just"/>
                      <a:r>
                        <a:rPr lang="fr-FR" sz="2700" kern="1200" baseline="0" dirty="0">
                          <a:solidFill>
                            <a:schemeClr val="tx1"/>
                          </a:solidFill>
                          <a:latin typeface="+mn-lt"/>
                          <a:ea typeface="+mn-ea"/>
                          <a:cs typeface="+mn-cs"/>
                        </a:rPr>
                        <a:t>Implorez pour les vents du ciel et les fruits de la terre, la montée des eaux des fleuves, les semences, les fourrages et les produits des champs. Que le Christ notre Dieu les bénisse, et prenne en affection l’homme, œuvre de ses mains, et nous pardonne nos péchés.</a:t>
                      </a:r>
                      <a:endParaRPr kumimoji="0" lang="fr-CA" sz="2700" b="0" i="0" u="sng" strike="noStrike" cap="none" normalizeH="0" baseline="0" dirty="0">
                        <a:ln>
                          <a:noFill/>
                        </a:ln>
                        <a:solidFill>
                          <a:schemeClr val="tx1"/>
                        </a:solidFill>
                        <a:effectLst/>
                        <a:latin typeface="Arial" charset="0"/>
                        <a:cs typeface="Arial" charset="0"/>
                      </a:endParaRPr>
                    </a:p>
                  </a:txBody>
                  <a:tcPr marL="121920" marR="121920" horzOverflow="overflow">
                    <a:lnL>
                      <a:noFill/>
                    </a:lnL>
                    <a:lnR>
                      <a:noFill/>
                    </a:lnR>
                    <a:lnT cap="flat">
                      <a:noFill/>
                    </a:lnT>
                    <a:lnB cap="flat">
                      <a:noFill/>
                    </a:lnB>
                    <a:lnTlToBr>
                      <a:noFill/>
                    </a:lnTlToBr>
                    <a:lnBlToTr>
                      <a:noFill/>
                    </a:lnBlToTr>
                    <a:noFill/>
                  </a:tcPr>
                </a:tc>
                <a:tc>
                  <a:txBody>
                    <a:bodyPr/>
                    <a:lstStyle/>
                    <a:p>
                      <a:pPr marL="0" marR="0" lvl="0" indent="0" algn="just" defTabSz="914400" rtl="1" eaLnBrk="1" fontAlgn="base" latinLnBrk="0" hangingPunct="1">
                        <a:lnSpc>
                          <a:spcPct val="100000"/>
                        </a:lnSpc>
                        <a:spcBef>
                          <a:spcPct val="20000"/>
                        </a:spcBef>
                        <a:spcAft>
                          <a:spcPct val="0"/>
                        </a:spcAft>
                        <a:buClrTx/>
                        <a:buSzTx/>
                        <a:buFontTx/>
                        <a:buNone/>
                        <a:tabLst/>
                      </a:pPr>
                      <a:r>
                        <a:rPr kumimoji="0" lang="ar-SA" sz="2800" b="0" i="0" u="sng" strike="noStrike" cap="none" normalizeH="0" baseline="0" dirty="0">
                          <a:ln>
                            <a:noFill/>
                          </a:ln>
                          <a:solidFill>
                            <a:schemeClr val="tx1"/>
                          </a:solidFill>
                          <a:effectLst/>
                          <a:latin typeface="Arial" charset="0"/>
                          <a:cs typeface="Arial" charset="0"/>
                        </a:rPr>
                        <a:t>الشماس:</a:t>
                      </a:r>
                      <a:r>
                        <a:rPr kumimoji="0" lang="ar-SA" sz="2800" b="1" i="0" u="none" strike="noStrike" cap="none" normalizeH="0" baseline="0" dirty="0">
                          <a:ln>
                            <a:noFill/>
                          </a:ln>
                          <a:solidFill>
                            <a:schemeClr val="tx1"/>
                          </a:solidFill>
                          <a:effectLst/>
                          <a:latin typeface="Arial" charset="0"/>
                          <a:cs typeface="Arial" charset="0"/>
                        </a:rPr>
                        <a:t> </a:t>
                      </a:r>
                      <a:endParaRPr kumimoji="0" lang="ar-SA" sz="2800" b="0" i="0" u="none" strike="noStrike" cap="none" normalizeH="0" baseline="0" dirty="0">
                        <a:ln>
                          <a:noFill/>
                        </a:ln>
                        <a:solidFill>
                          <a:schemeClr val="tx1"/>
                        </a:solidFill>
                        <a:effectLst/>
                        <a:latin typeface="Arial" charset="0"/>
                        <a:cs typeface="Arial" charset="0"/>
                      </a:endParaRPr>
                    </a:p>
                    <a:p>
                      <a:pPr marL="0" marR="0" lvl="0" indent="0" algn="just" defTabSz="914400" rtl="1" eaLnBrk="1" fontAlgn="base" latinLnBrk="0" hangingPunct="1">
                        <a:lnSpc>
                          <a:spcPct val="100000"/>
                        </a:lnSpc>
                        <a:spcBef>
                          <a:spcPct val="20000"/>
                        </a:spcBef>
                        <a:spcAft>
                          <a:spcPct val="0"/>
                        </a:spcAft>
                        <a:buClrTx/>
                        <a:buSzTx/>
                        <a:buFontTx/>
                        <a:buNone/>
                        <a:tabLst/>
                      </a:pPr>
                      <a:r>
                        <a:rPr kumimoji="0" lang="ar-SA" sz="3200" b="0" i="0" u="none" strike="noStrike" cap="none" normalizeH="0" baseline="0" dirty="0">
                          <a:ln>
                            <a:noFill/>
                          </a:ln>
                          <a:solidFill>
                            <a:schemeClr val="tx1"/>
                          </a:solidFill>
                          <a:effectLst/>
                          <a:latin typeface="Arial" charset="0"/>
                          <a:cs typeface="Arial" charset="0"/>
                        </a:rPr>
                        <a:t>اطلبوا عن أهوية السماء، وثمرات الأرض، ومياه الأنهار، </a:t>
                      </a:r>
                      <a:r>
                        <a:rPr kumimoji="0" lang="ar-SA" sz="3200" b="0" i="0" u="none" strike="noStrike" cap="none" normalizeH="0" baseline="0" dirty="0" err="1">
                          <a:ln>
                            <a:noFill/>
                          </a:ln>
                          <a:solidFill>
                            <a:schemeClr val="tx1"/>
                          </a:solidFill>
                          <a:effectLst/>
                          <a:latin typeface="Arial" charset="0"/>
                          <a:cs typeface="Arial" charset="0"/>
                        </a:rPr>
                        <a:t>والزروع</a:t>
                      </a:r>
                      <a:r>
                        <a:rPr kumimoji="0" lang="ar-SA" sz="3200" b="0" i="0" u="none" strike="noStrike" cap="none" normalizeH="0" baseline="0" dirty="0">
                          <a:ln>
                            <a:noFill/>
                          </a:ln>
                          <a:solidFill>
                            <a:schemeClr val="tx1"/>
                          </a:solidFill>
                          <a:effectLst/>
                          <a:latin typeface="Arial" charset="0"/>
                          <a:cs typeface="Arial" charset="0"/>
                        </a:rPr>
                        <a:t>، والعشب، ونبات الحقل </a:t>
                      </a:r>
                      <a:r>
                        <a:rPr kumimoji="0" lang="ar-SA" sz="3200" b="0" i="0" u="none" strike="noStrike" cap="none" normalizeH="0" baseline="0" dirty="0" err="1">
                          <a:ln>
                            <a:noFill/>
                          </a:ln>
                          <a:solidFill>
                            <a:schemeClr val="tx1"/>
                          </a:solidFill>
                          <a:effectLst/>
                          <a:latin typeface="Arial" charset="0"/>
                          <a:cs typeface="Arial" charset="0"/>
                        </a:rPr>
                        <a:t>فى</a:t>
                      </a:r>
                      <a:r>
                        <a:rPr kumimoji="0" lang="ar-SA" sz="3200" b="0" i="0" u="none" strike="noStrike" cap="none" normalizeH="0" baseline="0" dirty="0">
                          <a:ln>
                            <a:noFill/>
                          </a:ln>
                          <a:solidFill>
                            <a:schemeClr val="tx1"/>
                          </a:solidFill>
                          <a:effectLst/>
                          <a:latin typeface="Arial" charset="0"/>
                          <a:cs typeface="Arial" charset="0"/>
                        </a:rPr>
                        <a:t> هذه السنة؛ </a:t>
                      </a:r>
                      <a:r>
                        <a:rPr kumimoji="0" lang="ar-SA" sz="3200" b="0" i="0" u="none" strike="noStrike" cap="none" normalizeH="0" baseline="0" dirty="0" err="1">
                          <a:ln>
                            <a:noFill/>
                          </a:ln>
                          <a:solidFill>
                            <a:schemeClr val="tx1"/>
                          </a:solidFill>
                          <a:effectLst/>
                          <a:latin typeface="Arial" charset="0"/>
                          <a:cs typeface="Arial" charset="0"/>
                        </a:rPr>
                        <a:t>لكى</a:t>
                      </a:r>
                      <a:r>
                        <a:rPr kumimoji="0" lang="ar-SA" sz="3200" b="0" i="0" u="none" strike="noStrike" cap="none" normalizeH="0" baseline="0" dirty="0">
                          <a:ln>
                            <a:noFill/>
                          </a:ln>
                          <a:solidFill>
                            <a:schemeClr val="tx1"/>
                          </a:solidFill>
                          <a:effectLst/>
                          <a:latin typeface="Arial" charset="0"/>
                          <a:cs typeface="Arial" charset="0"/>
                        </a:rPr>
                        <a:t> يُبَاركهَا المسيحُ إلهُنا، ويُكمّلها سالمة بغير آفة، ويغفر لنا خطايانا.</a:t>
                      </a:r>
                      <a:endParaRPr kumimoji="0" lang="en-US" sz="3200" b="0" i="0" u="none" strike="noStrike" cap="none" normalizeH="0" baseline="0" dirty="0">
                        <a:ln>
                          <a:noFill/>
                        </a:ln>
                        <a:solidFill>
                          <a:schemeClr val="tx1"/>
                        </a:solidFill>
                        <a:effectLst/>
                        <a:latin typeface="Arial" charset="0"/>
                        <a:cs typeface="Arial" charset="0"/>
                      </a:endParaRPr>
                    </a:p>
                  </a:txBody>
                  <a:tcPr marL="121920" marR="121920" horzOverflow="overflow">
                    <a:lnL>
                      <a:noFill/>
                    </a:lnL>
                    <a:lnR cap="flat">
                      <a:noFill/>
                    </a:lnR>
                    <a:lnT cap="flat">
                      <a:noFill/>
                    </a:lnT>
                    <a:lnB cap="flat">
                      <a:noFill/>
                    </a:lnB>
                    <a:lnTlToBr>
                      <a:noFill/>
                    </a:lnTlToBr>
                    <a:lnBlToTr>
                      <a:noFill/>
                    </a:lnBlToTr>
                    <a:noFill/>
                  </a:tcPr>
                </a:tc>
                <a:extLst>
                  <a:ext uri="{0D108BD9-81ED-4DB2-BD59-A6C34878D82A}">
                    <a16:rowId xmlns:a16="http://schemas.microsoft.com/office/drawing/2014/main" val="10000"/>
                  </a:ext>
                </a:extLst>
              </a:tr>
            </a:tbl>
          </a:graphicData>
        </a:graphic>
      </p:graphicFrame>
    </p:spTree>
  </p:cSld>
  <p:clrMapOvr>
    <a:masterClrMapping/>
  </p:clrMapOvr>
  <p:transition/>
</p:sld>
</file>

<file path=ppt/slides/slide8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Group 57"/>
          <p:cNvGraphicFramePr>
            <a:graphicFrameLocks/>
          </p:cNvGraphicFramePr>
          <p:nvPr>
            <p:extLst>
              <p:ext uri="{D42A27DB-BD31-4B8C-83A1-F6EECF244321}">
                <p14:modId xmlns:p14="http://schemas.microsoft.com/office/powerpoint/2010/main" val="1401458721"/>
              </p:ext>
            </p:extLst>
          </p:nvPr>
        </p:nvGraphicFramePr>
        <p:xfrm>
          <a:off x="335360" y="2420888"/>
          <a:ext cx="11521280" cy="1883664"/>
        </p:xfrm>
        <a:graphic>
          <a:graphicData uri="http://schemas.openxmlformats.org/drawingml/2006/table">
            <a:tbl>
              <a:tblPr/>
              <a:tblGrid>
                <a:gridCol w="4101699">
                  <a:extLst>
                    <a:ext uri="{9D8B030D-6E8A-4147-A177-3AD203B41FA5}">
                      <a16:colId xmlns:a16="http://schemas.microsoft.com/office/drawing/2014/main" val="20000"/>
                    </a:ext>
                  </a:extLst>
                </a:gridCol>
                <a:gridCol w="4539259">
                  <a:extLst>
                    <a:ext uri="{9D8B030D-6E8A-4147-A177-3AD203B41FA5}">
                      <a16:colId xmlns:a16="http://schemas.microsoft.com/office/drawing/2014/main" val="20001"/>
                    </a:ext>
                  </a:extLst>
                </a:gridCol>
                <a:gridCol w="2880322">
                  <a:extLst>
                    <a:ext uri="{9D8B030D-6E8A-4147-A177-3AD203B41FA5}">
                      <a16:colId xmlns:a16="http://schemas.microsoft.com/office/drawing/2014/main" val="20002"/>
                    </a:ext>
                  </a:extLst>
                </a:gridCol>
              </a:tblGrid>
              <a:tr h="1423416">
                <a:tc>
                  <a:txBody>
                    <a:bodyPr/>
                    <a:lstStyle/>
                    <a:p>
                      <a:pPr marL="0" marR="0" lvl="0" indent="0" algn="just" defTabSz="914400" rtl="0" eaLnBrk="1" fontAlgn="base" latinLnBrk="0" hangingPunct="1">
                        <a:lnSpc>
                          <a:spcPct val="100000"/>
                        </a:lnSpc>
                        <a:spcBef>
                          <a:spcPct val="20000"/>
                        </a:spcBef>
                        <a:spcAft>
                          <a:spcPct val="0"/>
                        </a:spcAft>
                        <a:buClrTx/>
                        <a:buSzTx/>
                        <a:buFontTx/>
                        <a:buNone/>
                        <a:tabLst/>
                      </a:pPr>
                      <a:r>
                        <a:rPr kumimoji="0" lang="fr-FR" sz="2800" b="0" i="0" u="sng" strike="noStrike" cap="none" normalizeH="0" baseline="0" dirty="0" err="1">
                          <a:ln>
                            <a:noFill/>
                          </a:ln>
                          <a:solidFill>
                            <a:schemeClr val="tx1"/>
                          </a:solidFill>
                          <a:effectLst/>
                          <a:latin typeface="Coptic1" pitchFamily="2" charset="0"/>
                          <a:cs typeface="Arial" charset="0"/>
                        </a:rPr>
                        <a:t>Pilaoc</a:t>
                      </a:r>
                      <a:r>
                        <a:rPr kumimoji="0" lang="fr-FR" sz="2800" b="0" i="0" u="sng" strike="noStrike" cap="none" normalizeH="0" baseline="0" dirty="0">
                          <a:ln>
                            <a:noFill/>
                          </a:ln>
                          <a:solidFill>
                            <a:schemeClr val="tx1"/>
                          </a:solidFill>
                          <a:effectLst/>
                          <a:latin typeface="Coptic1" pitchFamily="2" charset="0"/>
                          <a:cs typeface="Arial" charset="0"/>
                        </a:rPr>
                        <a:t>:</a:t>
                      </a:r>
                    </a:p>
                    <a:p>
                      <a:pPr marL="0" marR="0" lvl="0" indent="0" algn="just" defTabSz="914400" rtl="0" eaLnBrk="1" fontAlgn="base" latinLnBrk="0" hangingPunct="1">
                        <a:lnSpc>
                          <a:spcPct val="100000"/>
                        </a:lnSpc>
                        <a:spcBef>
                          <a:spcPct val="20000"/>
                        </a:spcBef>
                        <a:spcAft>
                          <a:spcPct val="0"/>
                        </a:spcAft>
                        <a:buClrTx/>
                        <a:buSzTx/>
                        <a:buFontTx/>
                        <a:buNone/>
                        <a:tabLst/>
                      </a:pPr>
                      <a:r>
                        <a:rPr kumimoji="0" lang="fr-FR" sz="2800" b="0" i="0" u="none" strike="noStrike" cap="none" normalizeH="0" baseline="0" dirty="0" err="1">
                          <a:ln>
                            <a:noFill/>
                          </a:ln>
                          <a:solidFill>
                            <a:schemeClr val="tx1"/>
                          </a:solidFill>
                          <a:effectLst/>
                          <a:latin typeface="Coptic1" pitchFamily="2" charset="0"/>
                          <a:cs typeface="Arial" charset="0"/>
                        </a:rPr>
                        <a:t>Kurie</a:t>
                      </a:r>
                      <a:r>
                        <a:rPr kumimoji="0" lang="fr-FR" sz="2800" b="0" i="0" u="none" strike="noStrike" cap="none" normalizeH="0" baseline="0" dirty="0">
                          <a:ln>
                            <a:noFill/>
                          </a:ln>
                          <a:solidFill>
                            <a:schemeClr val="tx1"/>
                          </a:solidFill>
                          <a:effectLst/>
                          <a:latin typeface="Coptic1" pitchFamily="2" charset="0"/>
                          <a:cs typeface="Arial" charset="0"/>
                        </a:rPr>
                        <a:t> </a:t>
                      </a:r>
                      <a:r>
                        <a:rPr kumimoji="0" lang="fr-FR" sz="2800" b="0" i="0" u="none" strike="noStrike" cap="none" normalizeH="0" baseline="0" dirty="0" err="1">
                          <a:ln>
                            <a:noFill/>
                          </a:ln>
                          <a:solidFill>
                            <a:schemeClr val="tx1"/>
                          </a:solidFill>
                          <a:effectLst/>
                          <a:latin typeface="Coptic1" pitchFamily="2" charset="0"/>
                          <a:cs typeface="Arial" charset="0"/>
                        </a:rPr>
                        <a:t>e~le</a:t>
                      </a:r>
                      <a:r>
                        <a:rPr kumimoji="0" lang="fr-FR" sz="2800" b="0" i="0" u="none" strike="noStrike" cap="none" normalizeH="0" baseline="0" dirty="0">
                          <a:ln>
                            <a:noFill/>
                          </a:ln>
                          <a:solidFill>
                            <a:schemeClr val="tx1"/>
                          </a:solidFill>
                          <a:effectLst/>
                          <a:latin typeface="Coptic1" pitchFamily="2" charset="0"/>
                          <a:cs typeface="Arial" charset="0"/>
                        </a:rPr>
                        <a:t>/~con: </a:t>
                      </a:r>
                      <a:r>
                        <a:rPr kumimoji="0" lang="fr-FR" sz="2800" b="0" i="0" u="none" strike="noStrike" cap="none" normalizeH="0" baseline="0" dirty="0" err="1">
                          <a:ln>
                            <a:noFill/>
                          </a:ln>
                          <a:solidFill>
                            <a:schemeClr val="tx1"/>
                          </a:solidFill>
                          <a:effectLst/>
                          <a:latin typeface="Coptic1" pitchFamily="2" charset="0"/>
                          <a:cs typeface="Arial" charset="0"/>
                        </a:rPr>
                        <a:t>Kurie</a:t>
                      </a:r>
                      <a:r>
                        <a:rPr kumimoji="0" lang="fr-FR" sz="2800" b="0" i="0" u="none" strike="noStrike" cap="none" normalizeH="0" baseline="0" dirty="0">
                          <a:ln>
                            <a:noFill/>
                          </a:ln>
                          <a:solidFill>
                            <a:schemeClr val="tx1"/>
                          </a:solidFill>
                          <a:effectLst/>
                          <a:latin typeface="Coptic1" pitchFamily="2" charset="0"/>
                          <a:cs typeface="Arial" charset="0"/>
                        </a:rPr>
                        <a:t> </a:t>
                      </a:r>
                      <a:r>
                        <a:rPr kumimoji="0" lang="fr-FR" sz="2800" b="0" i="0" u="none" strike="noStrike" cap="none" normalizeH="0" baseline="0" dirty="0" err="1">
                          <a:ln>
                            <a:noFill/>
                          </a:ln>
                          <a:solidFill>
                            <a:schemeClr val="tx1"/>
                          </a:solidFill>
                          <a:effectLst/>
                          <a:latin typeface="Coptic1" pitchFamily="2" charset="0"/>
                          <a:cs typeface="Arial" charset="0"/>
                        </a:rPr>
                        <a:t>e~le</a:t>
                      </a:r>
                      <a:r>
                        <a:rPr kumimoji="0" lang="fr-FR" sz="2800" b="0" i="0" u="none" strike="noStrike" cap="none" normalizeH="0" baseline="0" dirty="0">
                          <a:ln>
                            <a:noFill/>
                          </a:ln>
                          <a:solidFill>
                            <a:schemeClr val="tx1"/>
                          </a:solidFill>
                          <a:effectLst/>
                          <a:latin typeface="Coptic1" pitchFamily="2" charset="0"/>
                          <a:cs typeface="Arial" charset="0"/>
                        </a:rPr>
                        <a:t>/~con: </a:t>
                      </a:r>
                      <a:r>
                        <a:rPr kumimoji="0" lang="fr-FR" sz="2800" b="0" i="0" u="none" strike="noStrike" cap="none" normalizeH="0" baseline="0" dirty="0" err="1">
                          <a:ln>
                            <a:noFill/>
                          </a:ln>
                          <a:solidFill>
                            <a:schemeClr val="tx1"/>
                          </a:solidFill>
                          <a:effectLst/>
                          <a:latin typeface="Coptic1" pitchFamily="2" charset="0"/>
                          <a:cs typeface="Arial" charset="0"/>
                        </a:rPr>
                        <a:t>Kurie</a:t>
                      </a:r>
                      <a:r>
                        <a:rPr kumimoji="0" lang="fr-FR" sz="2800" b="0" i="0" u="none" strike="noStrike" cap="none" normalizeH="0" baseline="0" dirty="0">
                          <a:ln>
                            <a:noFill/>
                          </a:ln>
                          <a:solidFill>
                            <a:schemeClr val="tx1"/>
                          </a:solidFill>
                          <a:effectLst/>
                          <a:latin typeface="Coptic1" pitchFamily="2" charset="0"/>
                          <a:cs typeface="Arial" charset="0"/>
                        </a:rPr>
                        <a:t> </a:t>
                      </a:r>
                      <a:r>
                        <a:rPr kumimoji="0" lang="fr-FR" sz="2800" b="0" i="0" u="none" strike="noStrike" cap="none" normalizeH="0" baseline="0" dirty="0" err="1">
                          <a:ln>
                            <a:noFill/>
                          </a:ln>
                          <a:solidFill>
                            <a:schemeClr val="tx1"/>
                          </a:solidFill>
                          <a:effectLst/>
                          <a:latin typeface="Coptic1" pitchFamily="2" charset="0"/>
                          <a:cs typeface="Arial" charset="0"/>
                        </a:rPr>
                        <a:t>e~le</a:t>
                      </a:r>
                      <a:r>
                        <a:rPr kumimoji="0" lang="fr-FR" sz="2800" b="0" i="0" u="none" strike="noStrike" cap="none" normalizeH="0" baseline="0" dirty="0">
                          <a:ln>
                            <a:noFill/>
                          </a:ln>
                          <a:solidFill>
                            <a:schemeClr val="tx1"/>
                          </a:solidFill>
                          <a:effectLst/>
                          <a:latin typeface="Coptic1" pitchFamily="2" charset="0"/>
                          <a:cs typeface="Arial" charset="0"/>
                        </a:rPr>
                        <a:t>/~con.</a:t>
                      </a:r>
                      <a:endParaRPr kumimoji="0" lang="en-US" sz="2800" b="0" i="0" u="none" strike="noStrike" cap="none" normalizeH="0" baseline="0" dirty="0">
                        <a:ln>
                          <a:noFill/>
                        </a:ln>
                        <a:solidFill>
                          <a:schemeClr val="tx1"/>
                        </a:solidFill>
                        <a:effectLst/>
                        <a:latin typeface="Coptic1" pitchFamily="2" charset="0"/>
                        <a:cs typeface="Arial" charset="0"/>
                      </a:endParaRPr>
                    </a:p>
                  </a:txBody>
                  <a:tcPr marL="121920" marR="121920" horzOverflow="overflow">
                    <a:lnL>
                      <a:noFill/>
                    </a:lnL>
                    <a:lnR>
                      <a:noFill/>
                    </a:lnR>
                    <a:lnT cap="flat">
                      <a:noFill/>
                    </a:lnT>
                    <a:lnB cap="flat">
                      <a:noFill/>
                    </a:lnB>
                    <a:lnTlToBr>
                      <a:noFill/>
                    </a:lnTlToBr>
                    <a:lnBlToTr>
                      <a:noFill/>
                    </a:lnBlToTr>
                    <a:noFill/>
                  </a:tcPr>
                </a:tc>
                <a:tc>
                  <a:txBody>
                    <a:bodyPr/>
                    <a:lstStyle/>
                    <a:p>
                      <a:pPr marL="0" marR="0" lvl="0" indent="0" algn="just" defTabSz="914400" rtl="0" eaLnBrk="1" fontAlgn="base" latinLnBrk="0" hangingPunct="1">
                        <a:lnSpc>
                          <a:spcPct val="100000"/>
                        </a:lnSpc>
                        <a:spcBef>
                          <a:spcPct val="20000"/>
                        </a:spcBef>
                        <a:spcAft>
                          <a:spcPct val="0"/>
                        </a:spcAft>
                        <a:buClrTx/>
                        <a:buSzTx/>
                        <a:buFontTx/>
                        <a:buNone/>
                        <a:tabLst/>
                      </a:pPr>
                      <a:r>
                        <a:rPr kumimoji="0" lang="fr-CA" sz="2800" b="0" i="0" u="sng" strike="noStrike" cap="none" normalizeH="0" baseline="0" dirty="0">
                          <a:ln>
                            <a:noFill/>
                          </a:ln>
                          <a:solidFill>
                            <a:schemeClr val="tx1"/>
                          </a:solidFill>
                          <a:effectLst/>
                          <a:latin typeface="Arial" charset="0"/>
                          <a:cs typeface="Arial" charset="0"/>
                        </a:rPr>
                        <a:t>L’assemblée:</a:t>
                      </a:r>
                    </a:p>
                    <a:p>
                      <a:pPr marL="0" marR="0" lvl="0" indent="0" algn="just" defTabSz="914400" rtl="0" eaLnBrk="1" fontAlgn="base" latinLnBrk="0" hangingPunct="1">
                        <a:lnSpc>
                          <a:spcPct val="100000"/>
                        </a:lnSpc>
                        <a:spcBef>
                          <a:spcPct val="20000"/>
                        </a:spcBef>
                        <a:spcAft>
                          <a:spcPct val="0"/>
                        </a:spcAft>
                        <a:buClrTx/>
                        <a:buSzTx/>
                        <a:buFontTx/>
                        <a:buNone/>
                        <a:tabLst/>
                      </a:pPr>
                      <a:r>
                        <a:rPr kumimoji="0" lang="fr-CA" sz="2800" b="0" i="0" u="none" strike="noStrike" cap="none" normalizeH="0" baseline="0" dirty="0">
                          <a:ln>
                            <a:noFill/>
                          </a:ln>
                          <a:solidFill>
                            <a:schemeClr val="tx1"/>
                          </a:solidFill>
                          <a:effectLst/>
                          <a:latin typeface="Arial" charset="0"/>
                          <a:cs typeface="Arial" charset="0"/>
                        </a:rPr>
                        <a:t>Pitié Seigneur. Pitié Seigneur.  Pitié Seigneur.</a:t>
                      </a:r>
                      <a:endParaRPr kumimoji="0" lang="en-US" sz="2800" b="0" i="0" u="none" strike="noStrike" cap="none" normalizeH="0" baseline="0" dirty="0">
                        <a:ln>
                          <a:noFill/>
                        </a:ln>
                        <a:solidFill>
                          <a:schemeClr val="tx1"/>
                        </a:solidFill>
                        <a:effectLst/>
                        <a:latin typeface="Arial" charset="0"/>
                        <a:cs typeface="Arial" charset="0"/>
                      </a:endParaRPr>
                    </a:p>
                  </a:txBody>
                  <a:tcPr marL="121920" marR="121920" horzOverflow="overflow">
                    <a:lnL>
                      <a:noFill/>
                    </a:lnL>
                    <a:lnR>
                      <a:noFill/>
                    </a:lnR>
                    <a:lnT cap="flat">
                      <a:noFill/>
                    </a:lnT>
                    <a:lnB cap="flat">
                      <a:noFill/>
                    </a:lnB>
                    <a:lnTlToBr>
                      <a:noFill/>
                    </a:lnTlToBr>
                    <a:lnBlToTr>
                      <a:noFill/>
                    </a:lnBlToTr>
                    <a:noFill/>
                  </a:tcPr>
                </a:tc>
                <a:tc>
                  <a:txBody>
                    <a:bodyPr/>
                    <a:lstStyle/>
                    <a:p>
                      <a:pPr marL="0" marR="0" lvl="0" indent="0" algn="just" defTabSz="914400" rtl="1" eaLnBrk="1" fontAlgn="base" latinLnBrk="0" hangingPunct="1">
                        <a:lnSpc>
                          <a:spcPct val="100000"/>
                        </a:lnSpc>
                        <a:spcBef>
                          <a:spcPct val="20000"/>
                        </a:spcBef>
                        <a:spcAft>
                          <a:spcPct val="0"/>
                        </a:spcAft>
                        <a:buClrTx/>
                        <a:buSzTx/>
                        <a:buFontTx/>
                        <a:buNone/>
                        <a:tabLst/>
                      </a:pPr>
                      <a:r>
                        <a:rPr kumimoji="0" lang="ar-SA" sz="3200" b="0" i="0" u="sng" strike="noStrike" cap="none" normalizeH="0" baseline="0" dirty="0">
                          <a:ln>
                            <a:noFill/>
                          </a:ln>
                          <a:solidFill>
                            <a:schemeClr val="tx1"/>
                          </a:solidFill>
                          <a:effectLst/>
                          <a:latin typeface="Arial" charset="0"/>
                          <a:cs typeface="Arial" charset="0"/>
                        </a:rPr>
                        <a:t>الشعب:</a:t>
                      </a:r>
                    </a:p>
                    <a:p>
                      <a:pPr marL="0" marR="0" lvl="0" indent="0" algn="just" defTabSz="914400" rtl="1" eaLnBrk="1" fontAlgn="base" latinLnBrk="0" hangingPunct="1">
                        <a:lnSpc>
                          <a:spcPct val="100000"/>
                        </a:lnSpc>
                        <a:spcBef>
                          <a:spcPct val="20000"/>
                        </a:spcBef>
                        <a:spcAft>
                          <a:spcPct val="0"/>
                        </a:spcAft>
                        <a:buClrTx/>
                        <a:buSzTx/>
                        <a:buFontTx/>
                        <a:buNone/>
                        <a:tabLst/>
                      </a:pPr>
                      <a:r>
                        <a:rPr kumimoji="0" lang="ar-SA" sz="2800" b="0" i="0" u="none" strike="noStrike" cap="none" normalizeH="0" baseline="0" dirty="0">
                          <a:ln>
                            <a:noFill/>
                          </a:ln>
                          <a:solidFill>
                            <a:schemeClr val="tx1"/>
                          </a:solidFill>
                          <a:effectLst/>
                          <a:latin typeface="Arial" charset="0"/>
                          <a:cs typeface="Arial" charset="0"/>
                        </a:rPr>
                        <a:t>يا ربُ ارحم.  يا ربُ ارحم.  يا ربُ ارحم.</a:t>
                      </a:r>
                      <a:endParaRPr kumimoji="0" lang="en-US" sz="2800" b="0" i="0" u="none" strike="noStrike" cap="none" normalizeH="0" baseline="0" dirty="0">
                        <a:ln>
                          <a:noFill/>
                        </a:ln>
                        <a:solidFill>
                          <a:schemeClr val="tx1"/>
                        </a:solidFill>
                        <a:effectLst/>
                        <a:latin typeface="Arial" charset="0"/>
                        <a:cs typeface="Arial" charset="0"/>
                      </a:endParaRPr>
                    </a:p>
                  </a:txBody>
                  <a:tcPr marL="121920" marR="121920" horzOverflow="overflow">
                    <a:lnL>
                      <a:noFill/>
                    </a:lnL>
                    <a:lnR cap="flat">
                      <a:noFill/>
                    </a:lnR>
                    <a:lnT cap="flat">
                      <a:noFill/>
                    </a:lnT>
                    <a:lnB cap="flat">
                      <a:noFill/>
                    </a:lnB>
                    <a:lnTlToBr>
                      <a:noFill/>
                    </a:lnTlToBr>
                    <a:lnBlToTr>
                      <a:noFill/>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892072795"/>
      </p:ext>
    </p:extLst>
  </p:cSld>
  <p:clrMapOvr>
    <a:masterClrMapping/>
  </p:clrMapOvr>
  <p:transition/>
</p:sld>
</file>

<file path=ppt/slides/slide8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720038" name="Group 102"/>
          <p:cNvGraphicFramePr>
            <a:graphicFrameLocks noGrp="1"/>
          </p:cNvGraphicFramePr>
          <p:nvPr>
            <p:ph/>
            <p:extLst>
              <p:ext uri="{D42A27DB-BD31-4B8C-83A1-F6EECF244321}">
                <p14:modId xmlns:p14="http://schemas.microsoft.com/office/powerpoint/2010/main" val="4026456039"/>
              </p:ext>
            </p:extLst>
          </p:nvPr>
        </p:nvGraphicFramePr>
        <p:xfrm>
          <a:off x="335361" y="404664"/>
          <a:ext cx="11449272" cy="6187440"/>
        </p:xfrm>
        <a:graphic>
          <a:graphicData uri="http://schemas.openxmlformats.org/drawingml/2006/table">
            <a:tbl>
              <a:tblPr/>
              <a:tblGrid>
                <a:gridCol w="4190116">
                  <a:extLst>
                    <a:ext uri="{9D8B030D-6E8A-4147-A177-3AD203B41FA5}">
                      <a16:colId xmlns:a16="http://schemas.microsoft.com/office/drawing/2014/main" val="20000"/>
                    </a:ext>
                  </a:extLst>
                </a:gridCol>
                <a:gridCol w="3951589">
                  <a:extLst>
                    <a:ext uri="{9D8B030D-6E8A-4147-A177-3AD203B41FA5}">
                      <a16:colId xmlns:a16="http://schemas.microsoft.com/office/drawing/2014/main" val="20001"/>
                    </a:ext>
                  </a:extLst>
                </a:gridCol>
                <a:gridCol w="3307567">
                  <a:extLst>
                    <a:ext uri="{9D8B030D-6E8A-4147-A177-3AD203B41FA5}">
                      <a16:colId xmlns:a16="http://schemas.microsoft.com/office/drawing/2014/main" val="20002"/>
                    </a:ext>
                  </a:extLst>
                </a:gridCol>
              </a:tblGrid>
              <a:tr h="5616624">
                <a:tc>
                  <a:txBody>
                    <a:bodyPr/>
                    <a:lstStyle/>
                    <a:p>
                      <a:pPr marL="0" marR="0" lvl="0" indent="0" algn="just" defTabSz="914400" rtl="0" eaLnBrk="1" fontAlgn="base" latinLnBrk="0" hangingPunct="1">
                        <a:lnSpc>
                          <a:spcPct val="100000"/>
                        </a:lnSpc>
                        <a:spcBef>
                          <a:spcPts val="0"/>
                        </a:spcBef>
                        <a:spcAft>
                          <a:spcPct val="0"/>
                        </a:spcAft>
                        <a:buClrTx/>
                        <a:buSzTx/>
                        <a:buFontTx/>
                        <a:buNone/>
                        <a:tabLst/>
                      </a:pPr>
                      <a:r>
                        <a:rPr kumimoji="0" lang="fr-FR" sz="2400" b="0" i="0" u="sng" strike="noStrike" cap="none" normalizeH="0" baseline="0" dirty="0">
                          <a:ln>
                            <a:noFill/>
                          </a:ln>
                          <a:solidFill>
                            <a:schemeClr val="tx1"/>
                          </a:solidFill>
                          <a:effectLst/>
                          <a:latin typeface="Coptic1" pitchFamily="2" charset="0"/>
                          <a:cs typeface="Arial" charset="0"/>
                        </a:rPr>
                        <a:t>Piou/b:</a:t>
                      </a:r>
                      <a:endParaRPr kumimoji="0" lang="ar-EG" sz="2400" b="0" i="0" u="sng" strike="noStrike" cap="none" normalizeH="0" baseline="0" dirty="0">
                        <a:ln>
                          <a:noFill/>
                        </a:ln>
                        <a:solidFill>
                          <a:schemeClr val="tx1"/>
                        </a:solidFill>
                        <a:effectLst/>
                        <a:latin typeface="Coptic1" pitchFamily="2" charset="0"/>
                        <a:cs typeface="Arial" charset="0"/>
                      </a:endParaRPr>
                    </a:p>
                    <a:p>
                      <a:pPr marL="0" marR="0" lvl="0" indent="0" algn="just" defTabSz="914400" rtl="0" eaLnBrk="1" fontAlgn="base" latinLnBrk="0" hangingPunct="1">
                        <a:lnSpc>
                          <a:spcPct val="100000"/>
                        </a:lnSpc>
                        <a:spcBef>
                          <a:spcPts val="0"/>
                        </a:spcBef>
                        <a:spcAft>
                          <a:spcPct val="0"/>
                        </a:spcAft>
                        <a:buClrTx/>
                        <a:buSzTx/>
                        <a:buFontTx/>
                        <a:buNone/>
                        <a:tabLst/>
                      </a:pPr>
                      <a:r>
                        <a:rPr kumimoji="0" lang="en-US" sz="3000" b="0" i="0" u="none" strike="noStrike" cap="none" normalizeH="0" baseline="0" dirty="0" err="1">
                          <a:ln>
                            <a:noFill/>
                          </a:ln>
                          <a:solidFill>
                            <a:schemeClr val="tx1"/>
                          </a:solidFill>
                          <a:effectLst/>
                          <a:latin typeface="Coptic1" pitchFamily="2" charset="0"/>
                          <a:cs typeface="Arial" charset="0"/>
                        </a:rPr>
                        <a:t>Anitou</a:t>
                      </a:r>
                      <a:r>
                        <a:rPr kumimoji="0" lang="en-US" sz="3000" b="0" i="0" u="none" strike="noStrike" cap="none" normalizeH="0" baseline="0" dirty="0">
                          <a:ln>
                            <a:noFill/>
                          </a:ln>
                          <a:solidFill>
                            <a:schemeClr val="tx1"/>
                          </a:solidFill>
                          <a:effectLst/>
                          <a:latin typeface="Coptic1" pitchFamily="2" charset="0"/>
                          <a:cs typeface="Arial" charset="0"/>
                        </a:rPr>
                        <a:t> </a:t>
                      </a:r>
                      <a:r>
                        <a:rPr kumimoji="0" lang="en-US" sz="3000" b="0" i="0" u="none" strike="noStrike" cap="none" normalizeH="0" baseline="0" dirty="0" err="1">
                          <a:ln>
                            <a:noFill/>
                          </a:ln>
                          <a:solidFill>
                            <a:schemeClr val="tx1"/>
                          </a:solidFill>
                          <a:effectLst/>
                          <a:latin typeface="Coptic1" pitchFamily="2" charset="0"/>
                          <a:cs typeface="Arial" charset="0"/>
                        </a:rPr>
                        <a:t>e~p~swi</a:t>
                      </a:r>
                      <a:r>
                        <a:rPr kumimoji="0" lang="en-US" sz="3000" b="0" i="0" u="none" strike="noStrike" cap="none" normalizeH="0" baseline="0" dirty="0">
                          <a:ln>
                            <a:noFill/>
                          </a:ln>
                          <a:solidFill>
                            <a:schemeClr val="tx1"/>
                          </a:solidFill>
                          <a:effectLst/>
                          <a:latin typeface="Coptic1" pitchFamily="2" charset="0"/>
                          <a:cs typeface="Arial" charset="0"/>
                        </a:rPr>
                        <a:t> kata </a:t>
                      </a:r>
                      <a:r>
                        <a:rPr kumimoji="0" lang="en-US" sz="3000" b="0" i="0" u="none" strike="noStrike" cap="none" normalizeH="0" baseline="0" dirty="0" err="1">
                          <a:ln>
                            <a:noFill/>
                          </a:ln>
                          <a:solidFill>
                            <a:schemeClr val="tx1"/>
                          </a:solidFill>
                          <a:effectLst/>
                          <a:latin typeface="Coptic1" pitchFamily="2" charset="0"/>
                          <a:cs typeface="Arial" charset="0"/>
                        </a:rPr>
                        <a:t>nousi</a:t>
                      </a:r>
                      <a:r>
                        <a:rPr kumimoji="0" lang="en-US" sz="3000" b="0" i="0" u="none" strike="noStrike" cap="none" normalizeH="0" baseline="0" dirty="0">
                          <a:ln>
                            <a:noFill/>
                          </a:ln>
                          <a:solidFill>
                            <a:schemeClr val="tx1"/>
                          </a:solidFill>
                          <a:effectLst/>
                          <a:latin typeface="Coptic1" pitchFamily="2" charset="0"/>
                          <a:cs typeface="Arial" charset="0"/>
                        </a:rPr>
                        <a:t> kata v/</a:t>
                      </a:r>
                      <a:r>
                        <a:rPr kumimoji="0" lang="en-US" sz="3000" b="0" i="0" u="none" strike="noStrike" cap="none" normalizeH="0" baseline="0" dirty="0" err="1">
                          <a:ln>
                            <a:noFill/>
                          </a:ln>
                          <a:solidFill>
                            <a:schemeClr val="tx1"/>
                          </a:solidFill>
                          <a:effectLst/>
                          <a:latin typeface="Coptic1" pitchFamily="2" charset="0"/>
                          <a:cs typeface="Arial" charset="0"/>
                        </a:rPr>
                        <a:t>e~te</a:t>
                      </a:r>
                      <a:r>
                        <a:rPr kumimoji="0" lang="en-US" sz="3000" b="0" i="0" u="none" strike="noStrike" cap="none" normalizeH="0" baseline="0" dirty="0">
                          <a:ln>
                            <a:noFill/>
                          </a:ln>
                          <a:solidFill>
                            <a:schemeClr val="tx1"/>
                          </a:solidFill>
                          <a:effectLst/>
                          <a:latin typeface="Coptic1" pitchFamily="2" charset="0"/>
                          <a:cs typeface="Arial" charset="0"/>
                        </a:rPr>
                        <a:t> </a:t>
                      </a:r>
                      <a:r>
                        <a:rPr kumimoji="0" lang="en-US" sz="3000" b="0" i="0" u="none" strike="noStrike" cap="none" normalizeH="0" baseline="0" dirty="0" err="1">
                          <a:ln>
                            <a:noFill/>
                          </a:ln>
                          <a:solidFill>
                            <a:schemeClr val="tx1"/>
                          </a:solidFill>
                          <a:effectLst/>
                          <a:latin typeface="Coptic1" pitchFamily="2" charset="0"/>
                          <a:cs typeface="Arial" charset="0"/>
                        </a:rPr>
                        <a:t>vwk</a:t>
                      </a:r>
                      <a:r>
                        <a:rPr kumimoji="0" lang="en-US" sz="3000" b="0" i="0" u="none" strike="noStrike" cap="none" normalizeH="0" baseline="0" dirty="0">
                          <a:ln>
                            <a:noFill/>
                          </a:ln>
                          <a:solidFill>
                            <a:schemeClr val="tx1"/>
                          </a:solidFill>
                          <a:effectLst/>
                          <a:latin typeface="Coptic1" pitchFamily="2" charset="0"/>
                          <a:cs typeface="Arial" charset="0"/>
                        </a:rPr>
                        <a:t> </a:t>
                      </a:r>
                      <a:r>
                        <a:rPr kumimoji="0" lang="en-US" sz="3000" b="0" i="0" u="none" strike="noStrike" cap="none" normalizeH="0" baseline="0" dirty="0" err="1">
                          <a:ln>
                            <a:noFill/>
                          </a:ln>
                          <a:solidFill>
                            <a:schemeClr val="tx1"/>
                          </a:solidFill>
                          <a:effectLst/>
                          <a:latin typeface="Coptic1" pitchFamily="2" charset="0"/>
                          <a:cs typeface="Arial" charset="0"/>
                        </a:rPr>
                        <a:t>n~h~mot</a:t>
                      </a:r>
                      <a:r>
                        <a:rPr kumimoji="0" lang="en-US" sz="3000" b="0" i="0" u="none" strike="noStrike" cap="none" normalizeH="0" baseline="0" dirty="0">
                          <a:ln>
                            <a:noFill/>
                          </a:ln>
                          <a:solidFill>
                            <a:schemeClr val="tx1"/>
                          </a:solidFill>
                          <a:effectLst/>
                          <a:latin typeface="Coptic1" pitchFamily="2" charset="0"/>
                          <a:cs typeface="Arial" charset="0"/>
                        </a:rPr>
                        <a:t>: ma </a:t>
                      </a:r>
                      <a:r>
                        <a:rPr kumimoji="0" lang="en-US" sz="3000" b="0" i="0" u="none" strike="noStrike" cap="none" normalizeH="0" baseline="0" dirty="0" err="1">
                          <a:ln>
                            <a:noFill/>
                          </a:ln>
                          <a:solidFill>
                            <a:schemeClr val="tx1"/>
                          </a:solidFill>
                          <a:effectLst/>
                          <a:latin typeface="Coptic1" pitchFamily="2" charset="0"/>
                          <a:cs typeface="Arial" charset="0"/>
                        </a:rPr>
                        <a:t>p~ounof</a:t>
                      </a:r>
                      <a:r>
                        <a:rPr kumimoji="0" lang="en-US" sz="3000" b="0" i="0" u="none" strike="noStrike" cap="none" normalizeH="0" baseline="0" dirty="0">
                          <a:ln>
                            <a:noFill/>
                          </a:ln>
                          <a:solidFill>
                            <a:schemeClr val="tx1"/>
                          </a:solidFill>
                          <a:effectLst/>
                          <a:latin typeface="Coptic1" pitchFamily="2" charset="0"/>
                          <a:cs typeface="Arial" charset="0"/>
                        </a:rPr>
                        <a:t> </a:t>
                      </a:r>
                      <a:r>
                        <a:rPr kumimoji="0" lang="en-US" sz="3000" b="0" i="0" u="none" strike="noStrike" cap="none" normalizeH="0" baseline="0" dirty="0" err="1">
                          <a:ln>
                            <a:noFill/>
                          </a:ln>
                          <a:solidFill>
                            <a:schemeClr val="tx1"/>
                          </a:solidFill>
                          <a:effectLst/>
                          <a:latin typeface="Coptic1" pitchFamily="2" charset="0"/>
                          <a:cs typeface="Arial" charset="0"/>
                        </a:rPr>
                        <a:t>m~p~ho</a:t>
                      </a:r>
                      <a:r>
                        <a:rPr kumimoji="0" lang="en-US" sz="3000" b="0" i="0" u="none" strike="noStrike" cap="none" normalizeH="0" baseline="0" dirty="0">
                          <a:ln>
                            <a:noFill/>
                          </a:ln>
                          <a:solidFill>
                            <a:schemeClr val="tx1"/>
                          </a:solidFill>
                          <a:effectLst/>
                          <a:latin typeface="Coptic1" pitchFamily="2" charset="0"/>
                          <a:cs typeface="Arial" charset="0"/>
                        </a:rPr>
                        <a:t> </a:t>
                      </a:r>
                      <a:r>
                        <a:rPr kumimoji="0" lang="en-US" sz="3000" b="0" i="0" u="none" strike="noStrike" cap="none" normalizeH="0" baseline="0" dirty="0" err="1">
                          <a:ln>
                            <a:noFill/>
                          </a:ln>
                          <a:solidFill>
                            <a:schemeClr val="tx1"/>
                          </a:solidFill>
                          <a:effectLst/>
                          <a:latin typeface="Coptic1" pitchFamily="2" charset="0"/>
                          <a:cs typeface="Arial" charset="0"/>
                        </a:rPr>
                        <a:t>m~p~kahi</a:t>
                      </a:r>
                      <a:r>
                        <a:rPr kumimoji="0" lang="en-US" sz="3000" b="0" i="0" u="none" strike="noStrike" cap="none" normalizeH="0" baseline="0" dirty="0">
                          <a:ln>
                            <a:noFill/>
                          </a:ln>
                          <a:solidFill>
                            <a:schemeClr val="tx1"/>
                          </a:solidFill>
                          <a:effectLst/>
                          <a:latin typeface="Coptic1" pitchFamily="2" charset="0"/>
                          <a:cs typeface="Arial" charset="0"/>
                        </a:rPr>
                        <a:t>: </a:t>
                      </a:r>
                      <a:r>
                        <a:rPr kumimoji="0" lang="en-US" sz="3000" b="0" i="0" u="none" strike="noStrike" cap="none" normalizeH="0" baseline="0" dirty="0" err="1">
                          <a:ln>
                            <a:noFill/>
                          </a:ln>
                          <a:solidFill>
                            <a:schemeClr val="tx1"/>
                          </a:solidFill>
                          <a:effectLst/>
                          <a:latin typeface="Coptic1" pitchFamily="2" charset="0"/>
                          <a:cs typeface="Arial" charset="0"/>
                        </a:rPr>
                        <a:t>marouyiqi</a:t>
                      </a:r>
                      <a:r>
                        <a:rPr kumimoji="0" lang="en-US" sz="3000" b="0" i="0" u="none" strike="noStrike" cap="none" normalizeH="0" baseline="0" dirty="0">
                          <a:ln>
                            <a:noFill/>
                          </a:ln>
                          <a:solidFill>
                            <a:schemeClr val="tx1"/>
                          </a:solidFill>
                          <a:effectLst/>
                          <a:latin typeface="Coptic1" pitchFamily="2" charset="0"/>
                          <a:cs typeface="Arial" charset="0"/>
                        </a:rPr>
                        <a:t> </a:t>
                      </a:r>
                      <a:r>
                        <a:rPr kumimoji="0" lang="en-US" sz="3000" b="0" i="0" u="none" strike="noStrike" cap="none" normalizeH="0" baseline="0" dirty="0" err="1">
                          <a:ln>
                            <a:noFill/>
                          </a:ln>
                          <a:solidFill>
                            <a:schemeClr val="tx1"/>
                          </a:solidFill>
                          <a:effectLst/>
                          <a:latin typeface="Coptic1" pitchFamily="2" charset="0"/>
                          <a:cs typeface="Arial" charset="0"/>
                        </a:rPr>
                        <a:t>n~je</a:t>
                      </a:r>
                      <a:r>
                        <a:rPr kumimoji="0" lang="en-US" sz="3000" b="0" i="0" u="none" strike="noStrike" cap="none" normalizeH="0" baseline="0" dirty="0">
                          <a:ln>
                            <a:noFill/>
                          </a:ln>
                          <a:solidFill>
                            <a:schemeClr val="tx1"/>
                          </a:solidFill>
                          <a:effectLst/>
                          <a:latin typeface="Coptic1" pitchFamily="2" charset="0"/>
                          <a:cs typeface="Arial" charset="0"/>
                        </a:rPr>
                        <a:t> </a:t>
                      </a:r>
                      <a:r>
                        <a:rPr kumimoji="0" lang="en-US" sz="3000" b="0" i="0" u="none" strike="noStrike" cap="none" normalizeH="0" baseline="0" dirty="0" err="1">
                          <a:ln>
                            <a:noFill/>
                          </a:ln>
                          <a:solidFill>
                            <a:schemeClr val="tx1"/>
                          </a:solidFill>
                          <a:effectLst/>
                          <a:latin typeface="Coptic1" pitchFamily="2" charset="0"/>
                          <a:cs typeface="Arial" charset="0"/>
                        </a:rPr>
                        <a:t>nefy~lwm</a:t>
                      </a:r>
                      <a:r>
                        <a:rPr kumimoji="0" lang="en-US" sz="3000" b="0" i="0" u="none" strike="noStrike" cap="none" normalizeH="0" baseline="0" dirty="0">
                          <a:ln>
                            <a:noFill/>
                          </a:ln>
                          <a:solidFill>
                            <a:schemeClr val="tx1"/>
                          </a:solidFill>
                          <a:effectLst/>
                          <a:latin typeface="Coptic1" pitchFamily="2" charset="0"/>
                          <a:cs typeface="Arial" charset="0"/>
                        </a:rPr>
                        <a:t>: </a:t>
                      </a:r>
                      <a:r>
                        <a:rPr kumimoji="0" lang="en-US" sz="3000" b="0" i="0" u="none" strike="noStrike" cap="none" normalizeH="0" baseline="0" dirty="0" err="1">
                          <a:ln>
                            <a:noFill/>
                          </a:ln>
                          <a:solidFill>
                            <a:schemeClr val="tx1"/>
                          </a:solidFill>
                          <a:effectLst/>
                          <a:latin typeface="Coptic1" pitchFamily="2" charset="0"/>
                          <a:cs typeface="Arial" charset="0"/>
                        </a:rPr>
                        <a:t>maroua~sai</a:t>
                      </a:r>
                      <a:r>
                        <a:rPr kumimoji="0" lang="en-US" sz="3000" b="0" i="0" u="none" strike="noStrike" cap="none" normalizeH="0" baseline="0" dirty="0">
                          <a:ln>
                            <a:noFill/>
                          </a:ln>
                          <a:solidFill>
                            <a:schemeClr val="tx1"/>
                          </a:solidFill>
                          <a:effectLst/>
                          <a:latin typeface="Coptic1" pitchFamily="2" charset="0"/>
                          <a:cs typeface="Arial" charset="0"/>
                        </a:rPr>
                        <a:t> </a:t>
                      </a:r>
                      <a:r>
                        <a:rPr kumimoji="0" lang="en-US" sz="3000" b="0" i="0" u="none" strike="noStrike" cap="none" normalizeH="0" baseline="0" dirty="0" err="1">
                          <a:ln>
                            <a:noFill/>
                          </a:ln>
                          <a:solidFill>
                            <a:schemeClr val="tx1"/>
                          </a:solidFill>
                          <a:effectLst/>
                          <a:latin typeface="Coptic1" pitchFamily="2" charset="0"/>
                          <a:cs typeface="Arial" charset="0"/>
                        </a:rPr>
                        <a:t>n~je</a:t>
                      </a:r>
                      <a:r>
                        <a:rPr kumimoji="0" lang="en-US" sz="3000" b="0" i="0" u="none" strike="noStrike" cap="none" normalizeH="0" baseline="0" dirty="0">
                          <a:ln>
                            <a:noFill/>
                          </a:ln>
                          <a:solidFill>
                            <a:schemeClr val="tx1"/>
                          </a:solidFill>
                          <a:effectLst/>
                          <a:latin typeface="Coptic1" pitchFamily="2" charset="0"/>
                          <a:cs typeface="Arial" charset="0"/>
                        </a:rPr>
                        <a:t> </a:t>
                      </a:r>
                      <a:r>
                        <a:rPr kumimoji="0" lang="en-US" sz="3000" b="0" i="0" u="none" strike="noStrike" cap="none" normalizeH="0" baseline="0" dirty="0" err="1">
                          <a:ln>
                            <a:noFill/>
                          </a:ln>
                          <a:solidFill>
                            <a:schemeClr val="tx1"/>
                          </a:solidFill>
                          <a:effectLst/>
                          <a:latin typeface="Coptic1" pitchFamily="2" charset="0"/>
                          <a:cs typeface="Arial" charset="0"/>
                        </a:rPr>
                        <a:t>nefoutah</a:t>
                      </a:r>
                      <a:r>
                        <a:rPr kumimoji="0" lang="en-US" sz="3000" b="0" i="0" u="none" strike="noStrike" cap="none" normalizeH="0" baseline="0" dirty="0">
                          <a:ln>
                            <a:noFill/>
                          </a:ln>
                          <a:solidFill>
                            <a:schemeClr val="tx1"/>
                          </a:solidFill>
                          <a:effectLst/>
                          <a:latin typeface="Coptic1" pitchFamily="2" charset="0"/>
                          <a:cs typeface="Arial" charset="0"/>
                        </a:rPr>
                        <a:t>.</a:t>
                      </a:r>
                      <a:r>
                        <a:rPr kumimoji="0" lang="en-US" sz="3000" b="0" i="0" u="none" strike="noStrike" cap="none" normalizeH="0" baseline="0" dirty="0">
                          <a:ln>
                            <a:noFill/>
                          </a:ln>
                          <a:solidFill>
                            <a:schemeClr val="tx1"/>
                          </a:solidFill>
                          <a:effectLst/>
                          <a:latin typeface="Arial" charset="0"/>
                          <a:cs typeface="Arial" charset="0"/>
                        </a:rPr>
                        <a:t> </a:t>
                      </a:r>
                      <a:r>
                        <a:rPr kumimoji="0" lang="en-US" sz="3000" b="0" i="0" u="none" strike="noStrike" cap="none" normalizeH="0" baseline="0" dirty="0" err="1">
                          <a:ln>
                            <a:noFill/>
                          </a:ln>
                          <a:solidFill>
                            <a:schemeClr val="tx1"/>
                          </a:solidFill>
                          <a:effectLst/>
                          <a:latin typeface="Coptic1" pitchFamily="2" charset="0"/>
                          <a:cs typeface="Arial" charset="0"/>
                        </a:rPr>
                        <a:t>Cebtwtf</a:t>
                      </a:r>
                      <a:r>
                        <a:rPr kumimoji="0" lang="en-US" sz="3000" b="0" i="0" u="none" strike="noStrike" cap="none" normalizeH="0" baseline="0" dirty="0">
                          <a:ln>
                            <a:noFill/>
                          </a:ln>
                          <a:solidFill>
                            <a:schemeClr val="tx1"/>
                          </a:solidFill>
                          <a:effectLst/>
                          <a:latin typeface="Coptic1" pitchFamily="2" charset="0"/>
                          <a:cs typeface="Arial" charset="0"/>
                        </a:rPr>
                        <a:t> </a:t>
                      </a:r>
                      <a:r>
                        <a:rPr kumimoji="0" lang="en-US" sz="3000" b="0" i="0" u="none" strike="noStrike" cap="none" normalizeH="0" baseline="0" dirty="0" err="1">
                          <a:ln>
                            <a:noFill/>
                          </a:ln>
                          <a:solidFill>
                            <a:schemeClr val="tx1"/>
                          </a:solidFill>
                          <a:effectLst/>
                          <a:latin typeface="Coptic1" pitchFamily="2" charset="0"/>
                          <a:cs typeface="Arial" charset="0"/>
                        </a:rPr>
                        <a:t>e~ouj~roj</a:t>
                      </a:r>
                      <a:r>
                        <a:rPr kumimoji="0" lang="en-US" sz="3000" b="0" i="0" u="none" strike="noStrike" cap="none" normalizeH="0" baseline="0" dirty="0">
                          <a:ln>
                            <a:noFill/>
                          </a:ln>
                          <a:solidFill>
                            <a:schemeClr val="tx1"/>
                          </a:solidFill>
                          <a:effectLst/>
                          <a:latin typeface="Coptic1" pitchFamily="2" charset="0"/>
                          <a:cs typeface="Arial" charset="0"/>
                        </a:rPr>
                        <a:t> </a:t>
                      </a:r>
                      <a:r>
                        <a:rPr kumimoji="0" lang="en-US" sz="3000" b="0" i="0" u="none" strike="noStrike" cap="none" normalizeH="0" baseline="0" dirty="0" err="1">
                          <a:ln>
                            <a:noFill/>
                          </a:ln>
                          <a:solidFill>
                            <a:schemeClr val="tx1"/>
                          </a:solidFill>
                          <a:effectLst/>
                          <a:latin typeface="Coptic1" pitchFamily="2" charset="0"/>
                          <a:cs typeface="Arial" charset="0"/>
                        </a:rPr>
                        <a:t>nem</a:t>
                      </a:r>
                      <a:r>
                        <a:rPr kumimoji="0" lang="en-US" sz="3000" b="0" i="0" u="none" strike="noStrike" cap="none" normalizeH="0" baseline="0" dirty="0">
                          <a:ln>
                            <a:noFill/>
                          </a:ln>
                          <a:solidFill>
                            <a:schemeClr val="tx1"/>
                          </a:solidFill>
                          <a:effectLst/>
                          <a:latin typeface="Coptic1" pitchFamily="2" charset="0"/>
                          <a:cs typeface="Arial" charset="0"/>
                        </a:rPr>
                        <a:t> </a:t>
                      </a:r>
                      <a:r>
                        <a:rPr kumimoji="0" lang="en-US" sz="3000" b="0" i="0" u="none" strike="noStrike" cap="none" normalizeH="0" baseline="0" dirty="0" err="1">
                          <a:ln>
                            <a:noFill/>
                          </a:ln>
                          <a:solidFill>
                            <a:schemeClr val="tx1"/>
                          </a:solidFill>
                          <a:effectLst/>
                          <a:latin typeface="Coptic1" pitchFamily="2" charset="0"/>
                          <a:cs typeface="Arial" charset="0"/>
                        </a:rPr>
                        <a:t>ouw~mq</a:t>
                      </a:r>
                      <a:r>
                        <a:rPr kumimoji="0" lang="en-US" sz="3000" b="0" i="0" u="none" strike="noStrike" cap="none" normalizeH="0" baseline="0" dirty="0">
                          <a:ln>
                            <a:noFill/>
                          </a:ln>
                          <a:solidFill>
                            <a:schemeClr val="tx1"/>
                          </a:solidFill>
                          <a:effectLst/>
                          <a:latin typeface="Coptic1" pitchFamily="2" charset="0"/>
                          <a:cs typeface="Arial" charset="0"/>
                        </a:rPr>
                        <a:t>: </a:t>
                      </a:r>
                      <a:r>
                        <a:rPr kumimoji="0" lang="en-US" sz="3000" b="0" i="0" u="none" strike="noStrike" cap="none" normalizeH="0" baseline="0" dirty="0" err="1">
                          <a:ln>
                            <a:noFill/>
                          </a:ln>
                          <a:solidFill>
                            <a:schemeClr val="tx1"/>
                          </a:solidFill>
                          <a:effectLst/>
                          <a:latin typeface="Coptic1" pitchFamily="2" charset="0"/>
                          <a:cs typeface="Arial" charset="0"/>
                        </a:rPr>
                        <a:t>ouoh</a:t>
                      </a:r>
                      <a:r>
                        <a:rPr kumimoji="0" lang="en-US" sz="3000" b="0" i="0" u="none" strike="noStrike" cap="none" normalizeH="0" baseline="0" dirty="0">
                          <a:ln>
                            <a:noFill/>
                          </a:ln>
                          <a:solidFill>
                            <a:schemeClr val="tx1"/>
                          </a:solidFill>
                          <a:effectLst/>
                          <a:latin typeface="Coptic1" pitchFamily="2" charset="0"/>
                          <a:cs typeface="Arial" charset="0"/>
                        </a:rPr>
                        <a:t> </a:t>
                      </a:r>
                      <a:r>
                        <a:rPr kumimoji="0" lang="en-US" sz="3000" b="0" i="0" u="none" strike="noStrike" cap="none" normalizeH="0" baseline="0" dirty="0" err="1">
                          <a:ln>
                            <a:noFill/>
                          </a:ln>
                          <a:solidFill>
                            <a:schemeClr val="tx1"/>
                          </a:solidFill>
                          <a:effectLst/>
                          <a:latin typeface="Coptic1" pitchFamily="2" charset="0"/>
                          <a:cs typeface="Arial" charset="0"/>
                        </a:rPr>
                        <a:t>a~rioikonomin</a:t>
                      </a:r>
                      <a:r>
                        <a:rPr kumimoji="0" lang="en-US" sz="3000" b="0" i="0" u="none" strike="noStrike" cap="none" normalizeH="0" baseline="0" dirty="0">
                          <a:ln>
                            <a:noFill/>
                          </a:ln>
                          <a:solidFill>
                            <a:schemeClr val="tx1"/>
                          </a:solidFill>
                          <a:effectLst/>
                          <a:latin typeface="Coptic1" pitchFamily="2" charset="0"/>
                          <a:cs typeface="Arial" charset="0"/>
                        </a:rPr>
                        <a:t> </a:t>
                      </a:r>
                      <a:r>
                        <a:rPr kumimoji="0" lang="en-US" sz="3000" b="0" i="0" u="none" strike="noStrike" cap="none" normalizeH="0" baseline="0" dirty="0" err="1">
                          <a:ln>
                            <a:noFill/>
                          </a:ln>
                          <a:solidFill>
                            <a:schemeClr val="tx1"/>
                          </a:solidFill>
                          <a:effectLst/>
                          <a:latin typeface="Coptic1" pitchFamily="2" charset="0"/>
                          <a:cs typeface="Arial" charset="0"/>
                        </a:rPr>
                        <a:t>m~penjinwnq</a:t>
                      </a:r>
                      <a:r>
                        <a:rPr kumimoji="0" lang="en-US" sz="3000" b="0" i="0" u="none" strike="noStrike" cap="none" normalizeH="0" baseline="0" dirty="0">
                          <a:ln>
                            <a:noFill/>
                          </a:ln>
                          <a:solidFill>
                            <a:schemeClr val="tx1"/>
                          </a:solidFill>
                          <a:effectLst/>
                          <a:latin typeface="Coptic1" pitchFamily="2" charset="0"/>
                          <a:cs typeface="Arial" charset="0"/>
                        </a:rPr>
                        <a:t> kata </a:t>
                      </a:r>
                      <a:r>
                        <a:rPr kumimoji="0" lang="en-US" sz="3000" b="0" i="0" u="none" strike="noStrike" cap="none" normalizeH="0" baseline="0" dirty="0" err="1">
                          <a:ln>
                            <a:noFill/>
                          </a:ln>
                          <a:solidFill>
                            <a:schemeClr val="tx1"/>
                          </a:solidFill>
                          <a:effectLst/>
                          <a:latin typeface="Coptic1" pitchFamily="2" charset="0"/>
                          <a:cs typeface="Arial" charset="0"/>
                        </a:rPr>
                        <a:t>peternofri</a:t>
                      </a:r>
                      <a:r>
                        <a:rPr kumimoji="0" lang="en-US" sz="3000" b="0" i="0" u="none" strike="noStrike" cap="none" normalizeH="0" baseline="0" dirty="0">
                          <a:ln>
                            <a:noFill/>
                          </a:ln>
                          <a:solidFill>
                            <a:schemeClr val="tx1"/>
                          </a:solidFill>
                          <a:effectLst/>
                          <a:latin typeface="Coptic1" pitchFamily="2" charset="0"/>
                          <a:cs typeface="Arial" charset="0"/>
                        </a:rPr>
                        <a:t>. </a:t>
                      </a:r>
                      <a:endParaRPr kumimoji="0" lang="fr-CA" sz="3000" b="0" i="0" u="none" strike="noStrike" cap="none" normalizeH="0" baseline="0" dirty="0">
                        <a:ln>
                          <a:noFill/>
                        </a:ln>
                        <a:solidFill>
                          <a:schemeClr val="tx1"/>
                        </a:solidFill>
                        <a:effectLst/>
                        <a:latin typeface="Coptic1" pitchFamily="2" charset="0"/>
                        <a:cs typeface="Arial" charset="0"/>
                      </a:endParaRPr>
                    </a:p>
                  </a:txBody>
                  <a:tcPr marL="121920" marR="121920" horzOverflow="overflow">
                    <a:lnL>
                      <a:noFill/>
                    </a:lnL>
                    <a:lnR>
                      <a:noFill/>
                    </a:lnR>
                    <a:lnT cap="flat">
                      <a:noFill/>
                    </a:lnT>
                    <a:lnB cap="flat">
                      <a:noFill/>
                    </a:lnB>
                    <a:lnTlToBr>
                      <a:noFill/>
                    </a:lnTlToBr>
                    <a:lnBlToTr>
                      <a:noFill/>
                    </a:lnBlToTr>
                    <a:noFill/>
                  </a:tcPr>
                </a:tc>
                <a:tc>
                  <a:txBody>
                    <a:bodyPr/>
                    <a:lstStyle/>
                    <a:p>
                      <a:pPr marL="0" marR="0" lvl="0" indent="0" algn="just" defTabSz="914400" rtl="0" eaLnBrk="1" fontAlgn="base" latinLnBrk="0" hangingPunct="1">
                        <a:lnSpc>
                          <a:spcPct val="100000"/>
                        </a:lnSpc>
                        <a:spcBef>
                          <a:spcPts val="0"/>
                        </a:spcBef>
                        <a:spcAft>
                          <a:spcPct val="0"/>
                        </a:spcAft>
                        <a:buClrTx/>
                        <a:buSzTx/>
                        <a:buFontTx/>
                        <a:buNone/>
                        <a:tabLst/>
                      </a:pPr>
                      <a:r>
                        <a:rPr kumimoji="0" lang="fr-CA" sz="2800" b="0" i="0" u="sng" strike="noStrike" cap="none" normalizeH="0" baseline="0" dirty="0">
                          <a:ln>
                            <a:noFill/>
                          </a:ln>
                          <a:solidFill>
                            <a:schemeClr val="tx1"/>
                          </a:solidFill>
                          <a:effectLst/>
                          <a:latin typeface="Arial" charset="0"/>
                          <a:cs typeface="Arial" charset="0"/>
                        </a:rPr>
                        <a:t>Prêtre:</a:t>
                      </a:r>
                    </a:p>
                    <a:p>
                      <a:pPr marL="0" marR="0" lvl="0" indent="0" algn="just" defTabSz="914400" rtl="0" eaLnBrk="1" fontAlgn="base" latinLnBrk="0" hangingPunct="1">
                        <a:lnSpc>
                          <a:spcPct val="100000"/>
                        </a:lnSpc>
                        <a:spcBef>
                          <a:spcPts val="0"/>
                        </a:spcBef>
                        <a:spcAft>
                          <a:spcPct val="0"/>
                        </a:spcAft>
                        <a:buClrTx/>
                        <a:buSzTx/>
                        <a:buFontTx/>
                        <a:buNone/>
                        <a:tabLst/>
                      </a:pPr>
                      <a:r>
                        <a:rPr kumimoji="0" lang="fr-CA" sz="3100" b="0" i="0" u="none" strike="noStrike" cap="none" normalizeH="0" baseline="0" dirty="0">
                          <a:ln>
                            <a:noFill/>
                          </a:ln>
                          <a:solidFill>
                            <a:schemeClr val="tx1"/>
                          </a:solidFill>
                          <a:effectLst/>
                          <a:latin typeface="Arial" charset="0"/>
                          <a:cs typeface="Arial" charset="0"/>
                        </a:rPr>
                        <a:t>Par ta grâce fais les parvenir à hauteur convenable.  Réjouis la face de la terre, que ses sillons soient irrigués et ses fruits multipliés. Prépare-la aux semailles et à la moisson et conduit notre vie comme il convient.</a:t>
                      </a:r>
                    </a:p>
                  </a:txBody>
                  <a:tcPr marL="121920" marR="121920" horzOverflow="overflow">
                    <a:lnL>
                      <a:noFill/>
                    </a:lnL>
                    <a:lnR>
                      <a:noFill/>
                    </a:lnR>
                    <a:lnT cap="flat">
                      <a:noFill/>
                    </a:lnT>
                    <a:lnB cap="flat">
                      <a:noFill/>
                    </a:lnB>
                    <a:lnTlToBr>
                      <a:noFill/>
                    </a:lnTlToBr>
                    <a:lnBlToTr>
                      <a:noFill/>
                    </a:lnBlToTr>
                    <a:noFill/>
                  </a:tcPr>
                </a:tc>
                <a:tc>
                  <a:txBody>
                    <a:bodyPr/>
                    <a:lstStyle/>
                    <a:p>
                      <a:pPr marL="0" marR="0" lvl="0" indent="0" algn="just" defTabSz="914400" rtl="1" eaLnBrk="1" fontAlgn="base" latinLnBrk="0" hangingPunct="1">
                        <a:lnSpc>
                          <a:spcPct val="100000"/>
                        </a:lnSpc>
                        <a:spcBef>
                          <a:spcPts val="0"/>
                        </a:spcBef>
                        <a:spcAft>
                          <a:spcPct val="0"/>
                        </a:spcAft>
                        <a:buClrTx/>
                        <a:buSzTx/>
                        <a:buFontTx/>
                        <a:buNone/>
                        <a:tabLst/>
                      </a:pPr>
                      <a:r>
                        <a:rPr kumimoji="0" lang="ar-SA" sz="2800" b="0" i="0" u="sng" strike="noStrike" cap="none" normalizeH="0" baseline="0" dirty="0">
                          <a:ln>
                            <a:noFill/>
                          </a:ln>
                          <a:solidFill>
                            <a:schemeClr val="tx1"/>
                          </a:solidFill>
                          <a:effectLst/>
                          <a:latin typeface="Arial" charset="0"/>
                          <a:cs typeface="Arial" charset="0"/>
                        </a:rPr>
                        <a:t>الكاهن:</a:t>
                      </a:r>
                      <a:endParaRPr kumimoji="0" lang="en-CA" sz="2800" b="0" i="0" u="sng" strike="noStrike" cap="none" normalizeH="0" baseline="0" dirty="0">
                        <a:ln>
                          <a:noFill/>
                        </a:ln>
                        <a:solidFill>
                          <a:schemeClr val="tx1"/>
                        </a:solidFill>
                        <a:effectLst/>
                        <a:latin typeface="Arial" charset="0"/>
                        <a:cs typeface="Arial" charset="0"/>
                      </a:endParaRPr>
                    </a:p>
                    <a:p>
                      <a:pPr marL="0" marR="0" lvl="0" indent="0" algn="just" defTabSz="914400" rtl="1" eaLnBrk="1" fontAlgn="base" latinLnBrk="0" hangingPunct="1">
                        <a:lnSpc>
                          <a:spcPct val="100000"/>
                        </a:lnSpc>
                        <a:spcBef>
                          <a:spcPts val="0"/>
                        </a:spcBef>
                        <a:spcAft>
                          <a:spcPct val="0"/>
                        </a:spcAft>
                        <a:buClrTx/>
                        <a:buSzTx/>
                        <a:buFontTx/>
                        <a:buNone/>
                        <a:tabLst/>
                      </a:pPr>
                      <a:r>
                        <a:rPr kumimoji="0" lang="ar-SA" sz="3700" b="0" i="0" u="none" strike="noStrike" cap="none" normalizeH="0" baseline="0" dirty="0">
                          <a:ln>
                            <a:noFill/>
                          </a:ln>
                          <a:solidFill>
                            <a:schemeClr val="tx1"/>
                          </a:solidFill>
                          <a:effectLst/>
                          <a:latin typeface="Arial" charset="0"/>
                          <a:cs typeface="Arial" pitchFamily="34" charset="0"/>
                        </a:rPr>
                        <a:t>اصعدها كمقدارها كنعمتك.</a:t>
                      </a:r>
                      <a:r>
                        <a:rPr kumimoji="0" lang="fr-FR" sz="3700" b="0" i="0" u="none" strike="noStrike" cap="none" normalizeH="0" baseline="0" dirty="0">
                          <a:ln>
                            <a:noFill/>
                          </a:ln>
                          <a:solidFill>
                            <a:schemeClr val="tx1"/>
                          </a:solidFill>
                          <a:effectLst/>
                          <a:latin typeface="Arial" charset="0"/>
                          <a:cs typeface="Arial" pitchFamily="34" charset="0"/>
                        </a:rPr>
                        <a:t> </a:t>
                      </a:r>
                      <a:r>
                        <a:rPr kumimoji="0" lang="ar-SA" sz="3700" b="0" i="0" u="none" strike="noStrike" cap="none" normalizeH="0" baseline="0" dirty="0">
                          <a:ln>
                            <a:noFill/>
                          </a:ln>
                          <a:solidFill>
                            <a:schemeClr val="tx1"/>
                          </a:solidFill>
                          <a:effectLst/>
                          <a:latin typeface="Arial" charset="0"/>
                          <a:cs typeface="Arial" pitchFamily="34" charset="0"/>
                        </a:rPr>
                        <a:t>فرّح وجه الأرض ليُروَ حرثها ولتكثر أثمارها.</a:t>
                      </a:r>
                      <a:r>
                        <a:rPr kumimoji="0" lang="ar-EG" sz="3700" b="0" i="0" u="none" strike="noStrike" cap="none" normalizeH="0" baseline="0" dirty="0">
                          <a:ln>
                            <a:noFill/>
                          </a:ln>
                          <a:solidFill>
                            <a:schemeClr val="tx1"/>
                          </a:solidFill>
                          <a:effectLst/>
                          <a:latin typeface="Arial" charset="0"/>
                          <a:cs typeface="Arial" pitchFamily="34" charset="0"/>
                        </a:rPr>
                        <a:t> أعدها </a:t>
                      </a:r>
                      <a:r>
                        <a:rPr kumimoji="0" lang="ar-SA" sz="3700" b="0" i="0" u="none" strike="noStrike" cap="none" normalizeH="0" baseline="0" dirty="0">
                          <a:ln>
                            <a:noFill/>
                          </a:ln>
                          <a:solidFill>
                            <a:schemeClr val="tx1"/>
                          </a:solidFill>
                          <a:effectLst/>
                          <a:latin typeface="Arial" charset="0"/>
                          <a:cs typeface="Arial" pitchFamily="34" charset="0"/>
                        </a:rPr>
                        <a:t>للزرع والحصاد</a:t>
                      </a:r>
                      <a:r>
                        <a:rPr kumimoji="0" lang="ar-EG" sz="3700" b="0" i="0" u="none" strike="noStrike" cap="none" normalizeH="0" baseline="0" dirty="0">
                          <a:ln>
                            <a:noFill/>
                          </a:ln>
                          <a:solidFill>
                            <a:schemeClr val="tx1"/>
                          </a:solidFill>
                          <a:effectLst/>
                          <a:latin typeface="Arial" charset="0"/>
                          <a:cs typeface="Arial" pitchFamily="34" charset="0"/>
                        </a:rPr>
                        <a:t> </a:t>
                      </a:r>
                      <a:r>
                        <a:rPr kumimoji="0" lang="ar-SA" sz="3700" b="0" i="0" u="none" strike="noStrike" cap="none" normalizeH="0" baseline="0" dirty="0">
                          <a:ln>
                            <a:noFill/>
                          </a:ln>
                          <a:solidFill>
                            <a:schemeClr val="tx1"/>
                          </a:solidFill>
                          <a:effectLst/>
                          <a:latin typeface="Arial" charset="0"/>
                          <a:cs typeface="Arial" pitchFamily="34" charset="0"/>
                        </a:rPr>
                        <a:t>ودبّر حياتنا كما يليق.</a:t>
                      </a:r>
                      <a:endParaRPr kumimoji="0" lang="fr-CA" sz="3700" b="0" i="0" u="none" strike="noStrike" cap="none" normalizeH="0" baseline="0" dirty="0">
                        <a:ln>
                          <a:noFill/>
                        </a:ln>
                        <a:solidFill>
                          <a:schemeClr val="tx1"/>
                        </a:solidFill>
                        <a:effectLst/>
                        <a:latin typeface="Arial" charset="0"/>
                        <a:cs typeface="Arial" charset="0"/>
                      </a:endParaRPr>
                    </a:p>
                  </a:txBody>
                  <a:tcPr marL="121920" marR="121920" horzOverflow="overflow">
                    <a:lnL>
                      <a:noFill/>
                    </a:lnL>
                    <a:lnR cap="flat">
                      <a:noFill/>
                    </a:lnR>
                    <a:lnT cap="flat">
                      <a:noFill/>
                    </a:lnT>
                    <a:lnB cap="flat">
                      <a:noFill/>
                    </a:lnB>
                    <a:lnTlToBr>
                      <a:noFill/>
                    </a:lnTlToBr>
                    <a:lnBlToTr>
                      <a:noFill/>
                    </a:lnBlToTr>
                    <a:noFill/>
                  </a:tcPr>
                </a:tc>
                <a:extLst>
                  <a:ext uri="{0D108BD9-81ED-4DB2-BD59-A6C34878D82A}">
                    <a16:rowId xmlns:a16="http://schemas.microsoft.com/office/drawing/2014/main" val="10000"/>
                  </a:ext>
                </a:extLst>
              </a:tr>
            </a:tbl>
          </a:graphicData>
        </a:graphic>
      </p:graphicFrame>
      <p:sp>
        <p:nvSpPr>
          <p:cNvPr id="12" name="Footer Placeholder 2"/>
          <p:cNvSpPr>
            <a:spLocks noGrp="1"/>
          </p:cNvSpPr>
          <p:nvPr>
            <p:ph type="ftr" sz="quarter" idx="10"/>
          </p:nvPr>
        </p:nvSpPr>
        <p:spPr bwMode="auto">
          <a:xfrm>
            <a:off x="0" y="6553200"/>
            <a:ext cx="12192000" cy="304800"/>
          </a:xfrm>
          <a:prstGeom prst="rect">
            <a:avLst/>
          </a:prstGeom>
          <a:noFill/>
          <a:ln w="9525">
            <a:noFill/>
            <a:miter lim="800000"/>
            <a:headEnd/>
            <a:tailEnd/>
          </a:ln>
          <a:effectLst/>
        </p:spPr>
        <p:txBody>
          <a:bodyPr vert="horz" wrap="square" lIns="121920" tIns="60960" rIns="121920" bIns="60960" numCol="1" rtlCol="0" anchor="t" anchorCtr="0" compatLnSpc="1">
            <a:prstTxWarp prst="textNoShape">
              <a:avLst/>
            </a:prstTxWarp>
          </a:bodyPr>
          <a:lstStyle>
            <a:defPPr>
              <a:defRPr lang="en-US"/>
            </a:defPPr>
            <a:lvl1pPr algn="l" rtl="0" fontAlgn="base">
              <a:spcBef>
                <a:spcPct val="0"/>
              </a:spcBef>
              <a:spcAft>
                <a:spcPct val="0"/>
              </a:spcAft>
              <a:defRPr sz="1067" b="1" kern="1200">
                <a:solidFill>
                  <a:srgbClr val="FF3300"/>
                </a:solidFill>
                <a:latin typeface="+mj-lt"/>
                <a:ea typeface="+mn-ea"/>
                <a:cs typeface="Arial" charset="0"/>
              </a:defRPr>
            </a:lvl1pPr>
            <a:lvl2pPr marL="609585" algn="l" rtl="0" fontAlgn="base">
              <a:spcBef>
                <a:spcPct val="20000"/>
              </a:spcBef>
              <a:spcAft>
                <a:spcPct val="0"/>
              </a:spcAft>
              <a:defRPr sz="4800" kern="1200">
                <a:solidFill>
                  <a:schemeClr val="tx1"/>
                </a:solidFill>
                <a:latin typeface="Coptic" pitchFamily="2" charset="0"/>
                <a:ea typeface="+mn-ea"/>
                <a:cs typeface="Arial" charset="0"/>
              </a:defRPr>
            </a:lvl2pPr>
            <a:lvl3pPr marL="1219170" algn="l" rtl="0" fontAlgn="base">
              <a:spcBef>
                <a:spcPct val="20000"/>
              </a:spcBef>
              <a:spcAft>
                <a:spcPct val="0"/>
              </a:spcAft>
              <a:defRPr sz="4800" kern="1200">
                <a:solidFill>
                  <a:schemeClr val="tx1"/>
                </a:solidFill>
                <a:latin typeface="Coptic" pitchFamily="2" charset="0"/>
                <a:ea typeface="+mn-ea"/>
                <a:cs typeface="Arial" charset="0"/>
              </a:defRPr>
            </a:lvl3pPr>
            <a:lvl4pPr marL="1828754" algn="l" rtl="0" fontAlgn="base">
              <a:spcBef>
                <a:spcPct val="20000"/>
              </a:spcBef>
              <a:spcAft>
                <a:spcPct val="0"/>
              </a:spcAft>
              <a:defRPr sz="4800" kern="1200">
                <a:solidFill>
                  <a:schemeClr val="tx1"/>
                </a:solidFill>
                <a:latin typeface="Coptic" pitchFamily="2" charset="0"/>
                <a:ea typeface="+mn-ea"/>
                <a:cs typeface="Arial" charset="0"/>
              </a:defRPr>
            </a:lvl4pPr>
            <a:lvl5pPr marL="2438339" algn="l" rtl="0" fontAlgn="base">
              <a:spcBef>
                <a:spcPct val="20000"/>
              </a:spcBef>
              <a:spcAft>
                <a:spcPct val="0"/>
              </a:spcAft>
              <a:defRPr sz="4800" kern="1200">
                <a:solidFill>
                  <a:schemeClr val="tx1"/>
                </a:solidFill>
                <a:latin typeface="Coptic" pitchFamily="2" charset="0"/>
                <a:ea typeface="+mn-ea"/>
                <a:cs typeface="Arial" charset="0"/>
              </a:defRPr>
            </a:lvl5pPr>
            <a:lvl6pPr marL="3047924" algn="l" defTabSz="1219170" rtl="0" eaLnBrk="1" latinLnBrk="0" hangingPunct="1">
              <a:defRPr sz="4800" kern="1200">
                <a:solidFill>
                  <a:schemeClr val="tx1"/>
                </a:solidFill>
                <a:latin typeface="Coptic" pitchFamily="2" charset="0"/>
                <a:ea typeface="+mn-ea"/>
                <a:cs typeface="Arial" charset="0"/>
              </a:defRPr>
            </a:lvl6pPr>
            <a:lvl7pPr marL="3657509" algn="l" defTabSz="1219170" rtl="0" eaLnBrk="1" latinLnBrk="0" hangingPunct="1">
              <a:defRPr sz="4800" kern="1200">
                <a:solidFill>
                  <a:schemeClr val="tx1"/>
                </a:solidFill>
                <a:latin typeface="Coptic" pitchFamily="2" charset="0"/>
                <a:ea typeface="+mn-ea"/>
                <a:cs typeface="Arial" charset="0"/>
              </a:defRPr>
            </a:lvl7pPr>
            <a:lvl8pPr marL="4267093" algn="l" defTabSz="1219170" rtl="0" eaLnBrk="1" latinLnBrk="0" hangingPunct="1">
              <a:defRPr sz="4800" kern="1200">
                <a:solidFill>
                  <a:schemeClr val="tx1"/>
                </a:solidFill>
                <a:latin typeface="Coptic" pitchFamily="2" charset="0"/>
                <a:ea typeface="+mn-ea"/>
                <a:cs typeface="Arial" charset="0"/>
              </a:defRPr>
            </a:lvl8pPr>
            <a:lvl9pPr marL="4876678" algn="l" defTabSz="1219170" rtl="0" eaLnBrk="1" latinLnBrk="0" hangingPunct="1">
              <a:defRPr sz="4800" kern="1200">
                <a:solidFill>
                  <a:schemeClr val="tx1"/>
                </a:solidFill>
                <a:latin typeface="Coptic" pitchFamily="2" charset="0"/>
                <a:ea typeface="+mn-ea"/>
                <a:cs typeface="Arial" charset="0"/>
              </a:defRPr>
            </a:lvl9pPr>
          </a:lstStyle>
          <a:p>
            <a:r>
              <a:rPr lang="en-US" sz="1867"/>
              <a:t>			</a:t>
            </a:r>
            <a:endParaRPr lang="en-US" sz="1867" b="0" dirty="0">
              <a:solidFill>
                <a:schemeClr val="tx1"/>
              </a:solidFill>
            </a:endParaRPr>
          </a:p>
        </p:txBody>
      </p:sp>
    </p:spTree>
  </p:cSld>
  <p:clrMapOvr>
    <a:masterClrMapping/>
  </p:clrMapOvr>
  <p:transition/>
</p:sld>
</file>

<file path=ppt/slides/slide8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1400225" name="Group 33"/>
          <p:cNvGraphicFramePr>
            <a:graphicFrameLocks noGrp="1"/>
          </p:cNvGraphicFramePr>
          <p:nvPr>
            <p:ph/>
            <p:extLst>
              <p:ext uri="{D42A27DB-BD31-4B8C-83A1-F6EECF244321}">
                <p14:modId xmlns:p14="http://schemas.microsoft.com/office/powerpoint/2010/main" val="3035816403"/>
              </p:ext>
            </p:extLst>
          </p:nvPr>
        </p:nvGraphicFramePr>
        <p:xfrm>
          <a:off x="335360" y="404664"/>
          <a:ext cx="11449272" cy="6233160"/>
        </p:xfrm>
        <a:graphic>
          <a:graphicData uri="http://schemas.openxmlformats.org/drawingml/2006/table">
            <a:tbl>
              <a:tblPr/>
              <a:tblGrid>
                <a:gridCol w="4093626">
                  <a:extLst>
                    <a:ext uri="{9D8B030D-6E8A-4147-A177-3AD203B41FA5}">
                      <a16:colId xmlns:a16="http://schemas.microsoft.com/office/drawing/2014/main" val="20000"/>
                    </a:ext>
                  </a:extLst>
                </a:gridCol>
                <a:gridCol w="4067778">
                  <a:extLst>
                    <a:ext uri="{9D8B030D-6E8A-4147-A177-3AD203B41FA5}">
                      <a16:colId xmlns:a16="http://schemas.microsoft.com/office/drawing/2014/main" val="20001"/>
                    </a:ext>
                  </a:extLst>
                </a:gridCol>
                <a:gridCol w="3287868">
                  <a:extLst>
                    <a:ext uri="{9D8B030D-6E8A-4147-A177-3AD203B41FA5}">
                      <a16:colId xmlns:a16="http://schemas.microsoft.com/office/drawing/2014/main" val="20002"/>
                    </a:ext>
                  </a:extLst>
                </a:gridCol>
              </a:tblGrid>
              <a:tr h="5943600">
                <a:tc>
                  <a:txBody>
                    <a:bodyPr/>
                    <a:lstStyle/>
                    <a:p>
                      <a:pPr marL="0" marR="0" lvl="0" indent="0" algn="just" defTabSz="914400" rtl="0" eaLnBrk="1" fontAlgn="base" latinLnBrk="0" hangingPunct="1">
                        <a:lnSpc>
                          <a:spcPct val="100000"/>
                        </a:lnSpc>
                        <a:spcBef>
                          <a:spcPct val="20000"/>
                        </a:spcBef>
                        <a:spcAft>
                          <a:spcPct val="0"/>
                        </a:spcAft>
                        <a:buClrTx/>
                        <a:buSzTx/>
                        <a:buFontTx/>
                        <a:buNone/>
                        <a:tabLst/>
                      </a:pPr>
                      <a:r>
                        <a:rPr kumimoji="0" lang="en-US" sz="3100" b="0" i="0" u="none" strike="noStrike" cap="none" normalizeH="0" baseline="0" dirty="0" err="1">
                          <a:ln>
                            <a:noFill/>
                          </a:ln>
                          <a:solidFill>
                            <a:schemeClr val="tx1"/>
                          </a:solidFill>
                          <a:effectLst/>
                          <a:latin typeface="Coptic1" pitchFamily="2" charset="0"/>
                          <a:cs typeface="Arial" charset="0"/>
                        </a:rPr>
                        <a:t>Cmou</a:t>
                      </a:r>
                      <a:r>
                        <a:rPr kumimoji="0" lang="en-US" sz="3100" b="0" i="0" u="none" strike="noStrike" cap="none" normalizeH="0" baseline="0" dirty="0">
                          <a:ln>
                            <a:noFill/>
                          </a:ln>
                          <a:solidFill>
                            <a:schemeClr val="tx1"/>
                          </a:solidFill>
                          <a:effectLst/>
                          <a:latin typeface="Coptic1" pitchFamily="2" charset="0"/>
                          <a:cs typeface="Arial" charset="0"/>
                        </a:rPr>
                        <a:t> </a:t>
                      </a:r>
                      <a:r>
                        <a:rPr kumimoji="0" lang="en-US" sz="3100" b="0" i="0" u="none" strike="noStrike" cap="none" normalizeH="0" baseline="0" dirty="0" err="1">
                          <a:ln>
                            <a:noFill/>
                          </a:ln>
                          <a:solidFill>
                            <a:schemeClr val="tx1"/>
                          </a:solidFill>
                          <a:effectLst/>
                          <a:latin typeface="Coptic1" pitchFamily="2" charset="0"/>
                          <a:cs typeface="Arial" charset="0"/>
                        </a:rPr>
                        <a:t>e~pi</a:t>
                      </a:r>
                      <a:r>
                        <a:rPr kumimoji="0" lang="en-US" sz="3100" b="0" i="0" u="none" strike="noStrike" cap="none" normalizeH="0" baseline="0" dirty="0">
                          <a:ln>
                            <a:noFill/>
                          </a:ln>
                          <a:solidFill>
                            <a:schemeClr val="tx1"/>
                          </a:solidFill>
                          <a:effectLst/>
                          <a:latin typeface="Coptic1" pitchFamily="2" charset="0"/>
                          <a:cs typeface="Arial" charset="0"/>
                        </a:rPr>
                        <a:t>,~</a:t>
                      </a:r>
                      <a:r>
                        <a:rPr kumimoji="0" lang="en-US" sz="3100" b="0" i="0" u="none" strike="noStrike" cap="none" normalizeH="0" baseline="0" dirty="0" err="1">
                          <a:ln>
                            <a:noFill/>
                          </a:ln>
                          <a:solidFill>
                            <a:schemeClr val="tx1"/>
                          </a:solidFill>
                          <a:effectLst/>
                          <a:latin typeface="Coptic1" pitchFamily="2" charset="0"/>
                          <a:cs typeface="Arial" charset="0"/>
                        </a:rPr>
                        <a:t>lom</a:t>
                      </a:r>
                      <a:r>
                        <a:rPr kumimoji="0" lang="en-US" sz="3100" b="0" i="0" u="none" strike="noStrike" cap="none" normalizeH="0" baseline="0" dirty="0">
                          <a:ln>
                            <a:noFill/>
                          </a:ln>
                          <a:solidFill>
                            <a:schemeClr val="tx1"/>
                          </a:solidFill>
                          <a:effectLst/>
                          <a:latin typeface="Coptic1" pitchFamily="2" charset="0"/>
                          <a:cs typeface="Arial" charset="0"/>
                        </a:rPr>
                        <a:t> </a:t>
                      </a:r>
                      <a:r>
                        <a:rPr kumimoji="0" lang="en-US" sz="3100" b="0" i="0" u="none" strike="noStrike" cap="none" normalizeH="0" baseline="0" dirty="0" err="1">
                          <a:ln>
                            <a:noFill/>
                          </a:ln>
                          <a:solidFill>
                            <a:schemeClr val="tx1"/>
                          </a:solidFill>
                          <a:effectLst/>
                          <a:latin typeface="Coptic1" pitchFamily="2" charset="0"/>
                          <a:cs typeface="Arial" charset="0"/>
                        </a:rPr>
                        <a:t>n~te</a:t>
                      </a:r>
                      <a:r>
                        <a:rPr kumimoji="0" lang="en-US" sz="3100" b="0" i="0" u="none" strike="noStrike" cap="none" normalizeH="0" baseline="0" dirty="0">
                          <a:ln>
                            <a:noFill/>
                          </a:ln>
                          <a:solidFill>
                            <a:schemeClr val="tx1"/>
                          </a:solidFill>
                          <a:effectLst/>
                          <a:latin typeface="Coptic1" pitchFamily="2" charset="0"/>
                          <a:cs typeface="Arial" charset="0"/>
                        </a:rPr>
                        <a:t> ]</a:t>
                      </a:r>
                      <a:r>
                        <a:rPr kumimoji="0" lang="en-US" sz="3100" b="0" i="0" u="none" strike="noStrike" cap="none" normalizeH="0" baseline="0" dirty="0" err="1">
                          <a:ln>
                            <a:noFill/>
                          </a:ln>
                          <a:solidFill>
                            <a:schemeClr val="tx1"/>
                          </a:solidFill>
                          <a:effectLst/>
                          <a:latin typeface="Coptic1" pitchFamily="2" charset="0"/>
                          <a:cs typeface="Arial" charset="0"/>
                        </a:rPr>
                        <a:t>rompi</a:t>
                      </a:r>
                      <a:r>
                        <a:rPr kumimoji="0" lang="en-US" sz="3100" b="0" i="0" u="none" strike="noStrike" cap="none" normalizeH="0" baseline="0" dirty="0">
                          <a:ln>
                            <a:noFill/>
                          </a:ln>
                          <a:solidFill>
                            <a:schemeClr val="tx1"/>
                          </a:solidFill>
                          <a:effectLst/>
                          <a:latin typeface="Coptic1" pitchFamily="2" charset="0"/>
                          <a:cs typeface="Arial" charset="0"/>
                        </a:rPr>
                        <a:t> </a:t>
                      </a:r>
                      <a:r>
                        <a:rPr kumimoji="0" lang="en-US" sz="3100" b="0" i="0" u="none" strike="noStrike" cap="none" normalizeH="0" baseline="0" dirty="0" err="1">
                          <a:ln>
                            <a:noFill/>
                          </a:ln>
                          <a:solidFill>
                            <a:schemeClr val="tx1"/>
                          </a:solidFill>
                          <a:effectLst/>
                          <a:latin typeface="Coptic1" pitchFamily="2" charset="0"/>
                          <a:cs typeface="Arial" charset="0"/>
                        </a:rPr>
                        <a:t>hiten</a:t>
                      </a:r>
                      <a:r>
                        <a:rPr kumimoji="0" lang="en-US" sz="3100" b="0" i="0" u="none" strike="noStrike" cap="none" normalizeH="0" baseline="0" dirty="0">
                          <a:ln>
                            <a:noFill/>
                          </a:ln>
                          <a:solidFill>
                            <a:schemeClr val="tx1"/>
                          </a:solidFill>
                          <a:effectLst/>
                          <a:latin typeface="Coptic1" pitchFamily="2" charset="0"/>
                          <a:cs typeface="Arial" charset="0"/>
                        </a:rPr>
                        <a:t> </a:t>
                      </a:r>
                      <a:r>
                        <a:rPr kumimoji="0" lang="en-US" sz="3100" b="0" i="0" u="none" strike="noStrike" cap="none" normalizeH="0" baseline="0" dirty="0" err="1">
                          <a:ln>
                            <a:noFill/>
                          </a:ln>
                          <a:solidFill>
                            <a:schemeClr val="tx1"/>
                          </a:solidFill>
                          <a:effectLst/>
                          <a:latin typeface="Coptic1" pitchFamily="2" charset="0"/>
                          <a:cs typeface="Arial" charset="0"/>
                        </a:rPr>
                        <a:t>tekmet</a:t>
                      </a:r>
                      <a:r>
                        <a:rPr kumimoji="0" lang="en-US" sz="3100" b="0" i="0" u="none" strike="noStrike" cap="none" normalizeH="0" baseline="0" dirty="0">
                          <a:ln>
                            <a:noFill/>
                          </a:ln>
                          <a:solidFill>
                            <a:schemeClr val="tx1"/>
                          </a:solidFill>
                          <a:effectLst/>
                          <a:latin typeface="Coptic1" pitchFamily="2" charset="0"/>
                          <a:cs typeface="Arial" charset="0"/>
                        </a:rPr>
                        <a:t>,~</a:t>
                      </a:r>
                      <a:r>
                        <a:rPr kumimoji="0" lang="en-US" sz="3100" b="0" i="0" u="none" strike="noStrike" cap="none" normalizeH="0" baseline="0" dirty="0" err="1">
                          <a:ln>
                            <a:noFill/>
                          </a:ln>
                          <a:solidFill>
                            <a:schemeClr val="tx1"/>
                          </a:solidFill>
                          <a:effectLst/>
                          <a:latin typeface="Coptic1" pitchFamily="2" charset="0"/>
                          <a:cs typeface="Arial" charset="0"/>
                        </a:rPr>
                        <a:t>rictoc</a:t>
                      </a:r>
                      <a:r>
                        <a:rPr kumimoji="0" lang="en-US" sz="3100" b="0" i="0" u="none" strike="noStrike" cap="none" normalizeH="0" baseline="0" dirty="0">
                          <a:ln>
                            <a:noFill/>
                          </a:ln>
                          <a:solidFill>
                            <a:schemeClr val="tx1"/>
                          </a:solidFill>
                          <a:effectLst/>
                          <a:latin typeface="Coptic1" pitchFamily="2" charset="0"/>
                          <a:cs typeface="Arial" charset="0"/>
                        </a:rPr>
                        <a:t>: </a:t>
                      </a:r>
                      <a:r>
                        <a:rPr kumimoji="0" lang="en-US" sz="3100" b="0" i="0" u="none" strike="noStrike" cap="none" normalizeH="0" baseline="0" dirty="0" err="1">
                          <a:ln>
                            <a:noFill/>
                          </a:ln>
                          <a:solidFill>
                            <a:schemeClr val="tx1"/>
                          </a:solidFill>
                          <a:effectLst/>
                          <a:latin typeface="Coptic1" pitchFamily="2" charset="0"/>
                          <a:cs typeface="Arial" charset="0"/>
                        </a:rPr>
                        <a:t>eybe</a:t>
                      </a:r>
                      <a:r>
                        <a:rPr kumimoji="0" lang="en-US" sz="3100" b="0" i="0" u="none" strike="noStrike" cap="none" normalizeH="0" baseline="0" dirty="0">
                          <a:ln>
                            <a:noFill/>
                          </a:ln>
                          <a:solidFill>
                            <a:schemeClr val="tx1"/>
                          </a:solidFill>
                          <a:effectLst/>
                          <a:latin typeface="Coptic1" pitchFamily="2" charset="0"/>
                          <a:cs typeface="Arial" charset="0"/>
                        </a:rPr>
                        <a:t> </a:t>
                      </a:r>
                      <a:r>
                        <a:rPr kumimoji="0" lang="en-US" sz="3100" b="0" i="0" u="none" strike="noStrike" cap="none" normalizeH="0" baseline="0" dirty="0" err="1">
                          <a:ln>
                            <a:noFill/>
                          </a:ln>
                          <a:solidFill>
                            <a:schemeClr val="tx1"/>
                          </a:solidFill>
                          <a:effectLst/>
                          <a:latin typeface="Coptic1" pitchFamily="2" charset="0"/>
                          <a:cs typeface="Arial" charset="0"/>
                        </a:rPr>
                        <a:t>nih</a:t>
                      </a:r>
                      <a:r>
                        <a:rPr kumimoji="0" lang="en-US" sz="3100" b="0" i="0" u="none" strike="noStrike" cap="none" normalizeH="0" baseline="0" dirty="0">
                          <a:ln>
                            <a:noFill/>
                          </a:ln>
                          <a:solidFill>
                            <a:schemeClr val="tx1"/>
                          </a:solidFill>
                          <a:effectLst/>
                          <a:latin typeface="Coptic1" pitchFamily="2" charset="0"/>
                          <a:cs typeface="Arial" charset="0"/>
                        </a:rPr>
                        <a:t>/</a:t>
                      </a:r>
                      <a:r>
                        <a:rPr kumimoji="0" lang="en-US" sz="3100" b="0" i="0" u="none" strike="noStrike" cap="none" normalizeH="0" baseline="0" dirty="0" err="1">
                          <a:ln>
                            <a:noFill/>
                          </a:ln>
                          <a:solidFill>
                            <a:schemeClr val="tx1"/>
                          </a:solidFill>
                          <a:effectLst/>
                          <a:latin typeface="Coptic1" pitchFamily="2" charset="0"/>
                          <a:cs typeface="Arial" charset="0"/>
                        </a:rPr>
                        <a:t>ki</a:t>
                      </a:r>
                      <a:r>
                        <a:rPr kumimoji="0" lang="en-US" sz="3100" b="0" i="0" u="none" strike="noStrike" cap="none" normalizeH="0" baseline="0" dirty="0">
                          <a:ln>
                            <a:noFill/>
                          </a:ln>
                          <a:solidFill>
                            <a:schemeClr val="tx1"/>
                          </a:solidFill>
                          <a:effectLst/>
                          <a:latin typeface="Coptic1" pitchFamily="2" charset="0"/>
                          <a:cs typeface="Arial" charset="0"/>
                        </a:rPr>
                        <a:t> </a:t>
                      </a:r>
                      <a:r>
                        <a:rPr kumimoji="0" lang="en-US" sz="3100" b="0" i="0" u="none" strike="noStrike" cap="none" normalizeH="0" baseline="0" dirty="0" err="1">
                          <a:ln>
                            <a:noFill/>
                          </a:ln>
                          <a:solidFill>
                            <a:schemeClr val="tx1"/>
                          </a:solidFill>
                          <a:effectLst/>
                          <a:latin typeface="Coptic1" pitchFamily="2" charset="0"/>
                          <a:cs typeface="Arial" charset="0"/>
                        </a:rPr>
                        <a:t>n~te</a:t>
                      </a:r>
                      <a:r>
                        <a:rPr kumimoji="0" lang="en-US" sz="3100" b="0" i="0" u="none" strike="noStrike" cap="none" normalizeH="0" baseline="0" dirty="0">
                          <a:ln>
                            <a:noFill/>
                          </a:ln>
                          <a:solidFill>
                            <a:schemeClr val="tx1"/>
                          </a:solidFill>
                          <a:effectLst/>
                          <a:latin typeface="Coptic1" pitchFamily="2" charset="0"/>
                          <a:cs typeface="Arial" charset="0"/>
                        </a:rPr>
                        <a:t> </a:t>
                      </a:r>
                      <a:r>
                        <a:rPr kumimoji="0" lang="en-US" sz="3100" b="0" i="0" u="none" strike="noStrike" cap="none" normalizeH="0" baseline="0" dirty="0" err="1">
                          <a:ln>
                            <a:noFill/>
                          </a:ln>
                          <a:solidFill>
                            <a:schemeClr val="tx1"/>
                          </a:solidFill>
                          <a:effectLst/>
                          <a:latin typeface="Coptic1" pitchFamily="2" charset="0"/>
                          <a:cs typeface="Arial" charset="0"/>
                        </a:rPr>
                        <a:t>peklaoc</a:t>
                      </a:r>
                      <a:r>
                        <a:rPr kumimoji="0" lang="en-US" sz="3100" b="0" i="0" u="none" strike="noStrike" cap="none" normalizeH="0" baseline="0" dirty="0">
                          <a:ln>
                            <a:noFill/>
                          </a:ln>
                          <a:solidFill>
                            <a:schemeClr val="tx1"/>
                          </a:solidFill>
                          <a:effectLst/>
                          <a:latin typeface="Coptic1" pitchFamily="2" charset="0"/>
                          <a:cs typeface="Arial" charset="0"/>
                        </a:rPr>
                        <a:t>: </a:t>
                      </a:r>
                      <a:r>
                        <a:rPr kumimoji="0" lang="en-US" sz="3100" b="0" i="0" u="none" strike="noStrike" cap="none" normalizeH="0" baseline="0" dirty="0" err="1">
                          <a:ln>
                            <a:noFill/>
                          </a:ln>
                          <a:solidFill>
                            <a:schemeClr val="tx1"/>
                          </a:solidFill>
                          <a:effectLst/>
                          <a:latin typeface="Coptic1" pitchFamily="2" charset="0"/>
                          <a:cs typeface="Arial" charset="0"/>
                        </a:rPr>
                        <a:t>eybe</a:t>
                      </a:r>
                      <a:r>
                        <a:rPr kumimoji="0" lang="en-US" sz="3100" b="0" i="0" u="none" strike="noStrike" cap="none" normalizeH="0" baseline="0" dirty="0">
                          <a:ln>
                            <a:noFill/>
                          </a:ln>
                          <a:solidFill>
                            <a:schemeClr val="tx1"/>
                          </a:solidFill>
                          <a:effectLst/>
                          <a:latin typeface="Coptic1" pitchFamily="2" charset="0"/>
                          <a:cs typeface="Arial" charset="0"/>
                        </a:rPr>
                        <a:t> ],/ra </a:t>
                      </a:r>
                      <a:r>
                        <a:rPr kumimoji="0" lang="en-US" sz="3100" b="0" i="0" u="none" strike="noStrike" cap="none" normalizeH="0" baseline="0" dirty="0" err="1">
                          <a:ln>
                            <a:noFill/>
                          </a:ln>
                          <a:solidFill>
                            <a:schemeClr val="tx1"/>
                          </a:solidFill>
                          <a:effectLst/>
                          <a:latin typeface="Coptic1" pitchFamily="2" charset="0"/>
                          <a:cs typeface="Arial" charset="0"/>
                        </a:rPr>
                        <a:t>nem</a:t>
                      </a:r>
                      <a:r>
                        <a:rPr kumimoji="0" lang="en-US" sz="3100" b="0" i="0" u="none" strike="noStrike" cap="none" normalizeH="0" baseline="0" dirty="0">
                          <a:ln>
                            <a:noFill/>
                          </a:ln>
                          <a:solidFill>
                            <a:schemeClr val="tx1"/>
                          </a:solidFill>
                          <a:effectLst/>
                          <a:latin typeface="Coptic1" pitchFamily="2" charset="0"/>
                          <a:cs typeface="Arial" charset="0"/>
                        </a:rPr>
                        <a:t> </a:t>
                      </a:r>
                      <a:r>
                        <a:rPr kumimoji="0" lang="en-US" sz="3100" b="0" i="0" u="none" strike="noStrike" cap="none" normalizeH="0" baseline="0" dirty="0" err="1">
                          <a:ln>
                            <a:noFill/>
                          </a:ln>
                          <a:solidFill>
                            <a:schemeClr val="tx1"/>
                          </a:solidFill>
                          <a:effectLst/>
                          <a:latin typeface="Coptic1" pitchFamily="2" charset="0"/>
                          <a:cs typeface="Arial" charset="0"/>
                        </a:rPr>
                        <a:t>piorvanoc</a:t>
                      </a:r>
                      <a:r>
                        <a:rPr kumimoji="0" lang="en-US" sz="3100" b="0" i="0" u="none" strike="noStrike" cap="none" normalizeH="0" baseline="0" dirty="0">
                          <a:ln>
                            <a:noFill/>
                          </a:ln>
                          <a:solidFill>
                            <a:schemeClr val="tx1"/>
                          </a:solidFill>
                          <a:effectLst/>
                          <a:latin typeface="Coptic1" pitchFamily="2" charset="0"/>
                          <a:cs typeface="Arial" charset="0"/>
                        </a:rPr>
                        <a:t> </a:t>
                      </a:r>
                      <a:r>
                        <a:rPr kumimoji="0" lang="en-US" sz="3100" b="0" i="0" u="none" strike="noStrike" cap="none" normalizeH="0" baseline="0" dirty="0" err="1">
                          <a:ln>
                            <a:noFill/>
                          </a:ln>
                          <a:solidFill>
                            <a:schemeClr val="tx1"/>
                          </a:solidFill>
                          <a:effectLst/>
                          <a:latin typeface="Coptic1" pitchFamily="2" charset="0"/>
                          <a:cs typeface="Arial" charset="0"/>
                        </a:rPr>
                        <a:t>nem</a:t>
                      </a:r>
                      <a:r>
                        <a:rPr kumimoji="0" lang="en-US" sz="3100" b="0" i="0" u="none" strike="noStrike" cap="none" normalizeH="0" baseline="0" dirty="0">
                          <a:ln>
                            <a:noFill/>
                          </a:ln>
                          <a:solidFill>
                            <a:schemeClr val="tx1"/>
                          </a:solidFill>
                          <a:effectLst/>
                          <a:latin typeface="Coptic1" pitchFamily="2" charset="0"/>
                          <a:cs typeface="Arial" charset="0"/>
                        </a:rPr>
                        <a:t> </a:t>
                      </a:r>
                      <a:r>
                        <a:rPr kumimoji="0" lang="en-US" sz="3100" b="0" i="0" u="none" strike="noStrike" cap="none" normalizeH="0" baseline="0" dirty="0" err="1">
                          <a:ln>
                            <a:noFill/>
                          </a:ln>
                          <a:solidFill>
                            <a:schemeClr val="tx1"/>
                          </a:solidFill>
                          <a:effectLst/>
                          <a:latin typeface="Coptic1" pitchFamily="2" charset="0"/>
                          <a:cs typeface="Arial" charset="0"/>
                        </a:rPr>
                        <a:t>pisemmo</a:t>
                      </a:r>
                      <a:r>
                        <a:rPr kumimoji="0" lang="en-US" sz="3100" b="0" i="0" u="none" strike="noStrike" cap="none" normalizeH="0" baseline="0" dirty="0">
                          <a:ln>
                            <a:noFill/>
                          </a:ln>
                          <a:solidFill>
                            <a:schemeClr val="tx1"/>
                          </a:solidFill>
                          <a:effectLst/>
                          <a:latin typeface="Coptic1" pitchFamily="2" charset="0"/>
                          <a:cs typeface="Arial" charset="0"/>
                        </a:rPr>
                        <a:t> </a:t>
                      </a:r>
                      <a:r>
                        <a:rPr kumimoji="0" lang="en-US" sz="3100" b="0" i="0" u="none" strike="noStrike" cap="none" normalizeH="0" baseline="0" dirty="0" err="1">
                          <a:ln>
                            <a:noFill/>
                          </a:ln>
                          <a:solidFill>
                            <a:schemeClr val="tx1"/>
                          </a:solidFill>
                          <a:effectLst/>
                          <a:latin typeface="Coptic1" pitchFamily="2" charset="0"/>
                          <a:cs typeface="Arial" charset="0"/>
                        </a:rPr>
                        <a:t>nem</a:t>
                      </a:r>
                      <a:r>
                        <a:rPr kumimoji="0" lang="en-US" sz="3100" b="0" i="0" u="none" strike="noStrike" cap="none" normalizeH="0" baseline="0" dirty="0">
                          <a:ln>
                            <a:noFill/>
                          </a:ln>
                          <a:solidFill>
                            <a:schemeClr val="tx1"/>
                          </a:solidFill>
                          <a:effectLst/>
                          <a:latin typeface="Coptic1" pitchFamily="2" charset="0"/>
                          <a:cs typeface="Arial" charset="0"/>
                        </a:rPr>
                        <a:t> </a:t>
                      </a:r>
                      <a:r>
                        <a:rPr kumimoji="0" lang="en-US" sz="3100" b="0" i="0" u="none" strike="noStrike" cap="none" normalizeH="0" baseline="0" dirty="0" err="1">
                          <a:ln>
                            <a:noFill/>
                          </a:ln>
                          <a:solidFill>
                            <a:schemeClr val="tx1"/>
                          </a:solidFill>
                          <a:effectLst/>
                          <a:latin typeface="Coptic1" pitchFamily="2" charset="0"/>
                          <a:cs typeface="Arial" charset="0"/>
                        </a:rPr>
                        <a:t>piremn~jwili</a:t>
                      </a:r>
                      <a:r>
                        <a:rPr kumimoji="0" lang="en-US" sz="3100" b="0" i="0" u="none" strike="noStrike" cap="none" normalizeH="0" baseline="0" dirty="0">
                          <a:ln>
                            <a:noFill/>
                          </a:ln>
                          <a:solidFill>
                            <a:schemeClr val="tx1"/>
                          </a:solidFill>
                          <a:effectLst/>
                          <a:latin typeface="Coptic1" pitchFamily="2" charset="0"/>
                          <a:cs typeface="Arial" charset="0"/>
                        </a:rPr>
                        <a:t>: </a:t>
                      </a:r>
                      <a:r>
                        <a:rPr kumimoji="0" lang="en-US" sz="3100" b="0" i="0" u="none" strike="noStrike" cap="none" normalizeH="0" baseline="0" dirty="0" err="1">
                          <a:ln>
                            <a:noFill/>
                          </a:ln>
                          <a:solidFill>
                            <a:schemeClr val="tx1"/>
                          </a:solidFill>
                          <a:effectLst/>
                          <a:latin typeface="Coptic1" pitchFamily="2" charset="0"/>
                          <a:cs typeface="Arial" charset="0"/>
                        </a:rPr>
                        <a:t>nem</a:t>
                      </a:r>
                      <a:r>
                        <a:rPr kumimoji="0" lang="en-US" sz="3100" b="0" i="0" u="none" strike="noStrike" cap="none" normalizeH="0" baseline="0" dirty="0">
                          <a:ln>
                            <a:noFill/>
                          </a:ln>
                          <a:solidFill>
                            <a:schemeClr val="tx1"/>
                          </a:solidFill>
                          <a:effectLst/>
                          <a:latin typeface="Coptic1" pitchFamily="2" charset="0"/>
                          <a:cs typeface="Arial" charset="0"/>
                        </a:rPr>
                        <a:t> </a:t>
                      </a:r>
                      <a:r>
                        <a:rPr kumimoji="0" lang="en-US" sz="3100" b="0" i="0" u="none" strike="noStrike" cap="none" normalizeH="0" baseline="0" dirty="0" err="1">
                          <a:ln>
                            <a:noFill/>
                          </a:ln>
                          <a:solidFill>
                            <a:schemeClr val="tx1"/>
                          </a:solidFill>
                          <a:effectLst/>
                          <a:latin typeface="Coptic1" pitchFamily="2" charset="0"/>
                          <a:cs typeface="Arial" charset="0"/>
                        </a:rPr>
                        <a:t>eyb</a:t>
                      </a:r>
                      <a:r>
                        <a:rPr kumimoji="0" lang="en-US" sz="3100" b="0" i="0" u="none" strike="noStrike" cap="none" normalizeH="0" baseline="0" dirty="0">
                          <a:ln>
                            <a:noFill/>
                          </a:ln>
                          <a:solidFill>
                            <a:schemeClr val="tx1"/>
                          </a:solidFill>
                          <a:effectLst/>
                          <a:latin typeface="Coptic1" pitchFamily="2" charset="0"/>
                          <a:cs typeface="Arial" charset="0"/>
                        </a:rPr>
                        <a:t>/ten t/ren </a:t>
                      </a:r>
                      <a:r>
                        <a:rPr kumimoji="0" lang="en-US" sz="3100" b="0" i="0" u="none" strike="noStrike" cap="none" normalizeH="0" baseline="0" dirty="0" err="1">
                          <a:ln>
                            <a:noFill/>
                          </a:ln>
                          <a:solidFill>
                            <a:schemeClr val="tx1"/>
                          </a:solidFill>
                          <a:effectLst/>
                          <a:latin typeface="Coptic1" pitchFamily="2" charset="0"/>
                          <a:cs typeface="Arial" charset="0"/>
                        </a:rPr>
                        <a:t>qa</a:t>
                      </a:r>
                      <a:r>
                        <a:rPr kumimoji="0" lang="en-US" sz="3100" b="0" i="0" u="none" strike="noStrike" cap="none" normalizeH="0" baseline="0" dirty="0">
                          <a:ln>
                            <a:noFill/>
                          </a:ln>
                          <a:solidFill>
                            <a:schemeClr val="tx1"/>
                          </a:solidFill>
                          <a:effectLst/>
                          <a:latin typeface="Coptic1" pitchFamily="2" charset="0"/>
                          <a:cs typeface="Arial" charset="0"/>
                        </a:rPr>
                        <a:t> n/</a:t>
                      </a:r>
                      <a:r>
                        <a:rPr kumimoji="0" lang="en-US" sz="3100" b="0" i="0" u="none" strike="noStrike" cap="none" normalizeH="0" baseline="0" dirty="0" err="1">
                          <a:ln>
                            <a:noFill/>
                          </a:ln>
                          <a:solidFill>
                            <a:schemeClr val="tx1"/>
                          </a:solidFill>
                          <a:effectLst/>
                          <a:latin typeface="Coptic1" pitchFamily="2" charset="0"/>
                          <a:cs typeface="Arial" charset="0"/>
                        </a:rPr>
                        <a:t>e~terhelpic</a:t>
                      </a:r>
                      <a:r>
                        <a:rPr kumimoji="0" lang="en-US" sz="3100" b="0" i="0" u="none" strike="noStrike" cap="none" normalizeH="0" baseline="0" dirty="0">
                          <a:ln>
                            <a:noFill/>
                          </a:ln>
                          <a:solidFill>
                            <a:schemeClr val="tx1"/>
                          </a:solidFill>
                          <a:effectLst/>
                          <a:latin typeface="Coptic1" pitchFamily="2" charset="0"/>
                          <a:cs typeface="Arial" charset="0"/>
                        </a:rPr>
                        <a:t> </a:t>
                      </a:r>
                      <a:r>
                        <a:rPr kumimoji="0" lang="en-US" sz="3100" b="0" i="0" u="none" strike="noStrike" cap="none" normalizeH="0" baseline="0" dirty="0" err="1">
                          <a:ln>
                            <a:noFill/>
                          </a:ln>
                          <a:solidFill>
                            <a:schemeClr val="tx1"/>
                          </a:solidFill>
                          <a:effectLst/>
                          <a:latin typeface="Coptic1" pitchFamily="2" charset="0"/>
                          <a:cs typeface="Arial" charset="0"/>
                        </a:rPr>
                        <a:t>e~rok</a:t>
                      </a:r>
                      <a:r>
                        <a:rPr kumimoji="0" lang="en-US" sz="3100" b="0" i="0" u="none" strike="noStrike" cap="none" normalizeH="0" baseline="0" dirty="0">
                          <a:ln>
                            <a:noFill/>
                          </a:ln>
                          <a:solidFill>
                            <a:schemeClr val="tx1"/>
                          </a:solidFill>
                          <a:effectLst/>
                          <a:latin typeface="Coptic1" pitchFamily="2" charset="0"/>
                          <a:cs typeface="Arial" charset="0"/>
                        </a:rPr>
                        <a:t>: </a:t>
                      </a:r>
                      <a:r>
                        <a:rPr kumimoji="0" lang="en-US" sz="3100" b="0" i="0" u="none" strike="noStrike" cap="none" normalizeH="0" baseline="0" dirty="0" err="1">
                          <a:ln>
                            <a:noFill/>
                          </a:ln>
                          <a:solidFill>
                            <a:schemeClr val="tx1"/>
                          </a:solidFill>
                          <a:effectLst/>
                          <a:latin typeface="Coptic1" pitchFamily="2" charset="0"/>
                          <a:cs typeface="Arial" charset="0"/>
                        </a:rPr>
                        <a:t>ouoh</a:t>
                      </a:r>
                      <a:r>
                        <a:rPr kumimoji="0" lang="en-US" sz="3100" b="0" i="0" u="none" strike="noStrike" cap="none" normalizeH="0" baseline="0" dirty="0">
                          <a:ln>
                            <a:noFill/>
                          </a:ln>
                          <a:solidFill>
                            <a:schemeClr val="tx1"/>
                          </a:solidFill>
                          <a:effectLst/>
                          <a:latin typeface="Coptic1" pitchFamily="2" charset="0"/>
                          <a:cs typeface="Arial" charset="0"/>
                        </a:rPr>
                        <a:t> </a:t>
                      </a:r>
                      <a:r>
                        <a:rPr kumimoji="0" lang="en-US" sz="3100" b="0" i="0" u="none" strike="noStrike" cap="none" normalizeH="0" baseline="0" dirty="0" err="1">
                          <a:ln>
                            <a:noFill/>
                          </a:ln>
                          <a:solidFill>
                            <a:schemeClr val="tx1"/>
                          </a:solidFill>
                          <a:effectLst/>
                          <a:latin typeface="Coptic1" pitchFamily="2" charset="0"/>
                          <a:cs typeface="Arial" charset="0"/>
                        </a:rPr>
                        <a:t>ettwbh</a:t>
                      </a:r>
                      <a:r>
                        <a:rPr kumimoji="0" lang="en-US" sz="3100" b="0" i="0" u="none" strike="noStrike" cap="none" normalizeH="0" baseline="0" dirty="0">
                          <a:ln>
                            <a:noFill/>
                          </a:ln>
                          <a:solidFill>
                            <a:schemeClr val="tx1"/>
                          </a:solidFill>
                          <a:effectLst/>
                          <a:latin typeface="Coptic1" pitchFamily="2" charset="0"/>
                          <a:cs typeface="Arial" charset="0"/>
                        </a:rPr>
                        <a:t> </a:t>
                      </a:r>
                      <a:r>
                        <a:rPr kumimoji="0" lang="en-US" sz="3100" b="0" i="0" u="none" strike="noStrike" cap="none" normalizeH="0" baseline="0" dirty="0" err="1">
                          <a:ln>
                            <a:noFill/>
                          </a:ln>
                          <a:solidFill>
                            <a:schemeClr val="tx1"/>
                          </a:solidFill>
                          <a:effectLst/>
                          <a:latin typeface="Coptic1" pitchFamily="2" charset="0"/>
                          <a:cs typeface="Arial" charset="0"/>
                        </a:rPr>
                        <a:t>m~pekran</a:t>
                      </a:r>
                      <a:r>
                        <a:rPr kumimoji="0" lang="en-US" sz="3100" b="0" i="0" u="none" strike="noStrike" cap="none" normalizeH="0" baseline="0" dirty="0">
                          <a:ln>
                            <a:noFill/>
                          </a:ln>
                          <a:solidFill>
                            <a:schemeClr val="tx1"/>
                          </a:solidFill>
                          <a:effectLst/>
                          <a:latin typeface="Coptic1" pitchFamily="2" charset="0"/>
                          <a:cs typeface="Arial" charset="0"/>
                        </a:rPr>
                        <a:t> </a:t>
                      </a:r>
                      <a:r>
                        <a:rPr kumimoji="0" lang="en-US" sz="3100" b="0" i="0" u="none" strike="noStrike" cap="none" normalizeH="0" baseline="0" dirty="0" err="1">
                          <a:ln>
                            <a:noFill/>
                          </a:ln>
                          <a:solidFill>
                            <a:schemeClr val="tx1"/>
                          </a:solidFill>
                          <a:effectLst/>
                          <a:latin typeface="Coptic1" pitchFamily="2" charset="0"/>
                          <a:cs typeface="Arial" charset="0"/>
                        </a:rPr>
                        <a:t>eyouab</a:t>
                      </a:r>
                      <a:r>
                        <a:rPr kumimoji="0" lang="en-US" sz="3100" b="0" i="0" u="none" strike="noStrike" cap="none" normalizeH="0" baseline="0" dirty="0">
                          <a:ln>
                            <a:noFill/>
                          </a:ln>
                          <a:solidFill>
                            <a:schemeClr val="tx1"/>
                          </a:solidFill>
                          <a:effectLst/>
                          <a:latin typeface="Coptic1" pitchFamily="2" charset="0"/>
                          <a:cs typeface="Arial" charset="0"/>
                        </a:rPr>
                        <a:t>.</a:t>
                      </a:r>
                    </a:p>
                  </a:txBody>
                  <a:tcPr marL="121920" marR="121920" horzOverflow="overflow">
                    <a:lnL>
                      <a:noFill/>
                    </a:lnL>
                    <a:lnR>
                      <a:noFill/>
                    </a:lnR>
                    <a:lnT cap="flat">
                      <a:noFill/>
                    </a:lnT>
                    <a:lnB cap="flat">
                      <a:noFill/>
                    </a:lnB>
                    <a:lnTlToBr>
                      <a:noFill/>
                    </a:lnTlToBr>
                    <a:lnBlToTr>
                      <a:noFill/>
                    </a:lnBlToTr>
                    <a:noFill/>
                  </a:tcPr>
                </a:tc>
                <a:tc>
                  <a:txBody>
                    <a:bodyPr/>
                    <a:lstStyle/>
                    <a:p>
                      <a:pPr marL="0" marR="0" lvl="0" indent="0" algn="just" defTabSz="914400" rtl="0" eaLnBrk="1" fontAlgn="base" latinLnBrk="0" hangingPunct="1">
                        <a:lnSpc>
                          <a:spcPct val="100000"/>
                        </a:lnSpc>
                        <a:spcBef>
                          <a:spcPct val="20000"/>
                        </a:spcBef>
                        <a:spcAft>
                          <a:spcPct val="0"/>
                        </a:spcAft>
                        <a:buClrTx/>
                        <a:buSzTx/>
                        <a:buFontTx/>
                        <a:buNone/>
                        <a:tabLst/>
                      </a:pPr>
                      <a:r>
                        <a:rPr lang="fr-FR" sz="3200" dirty="0"/>
                        <a:t>Par Ta bonté, bénis le prémices de l’année, pour les pauvres de Ton peuple, de la veuve et de l’orphelin, de l’étranger et du voyageur, ainsi que pour nous tous qui mettons en Toi notre confiance et invoquons Ton Saint Nom. </a:t>
                      </a:r>
                      <a:endParaRPr kumimoji="0" lang="fr-CA" sz="3200" b="0" i="0" u="none" strike="noStrike" cap="none" normalizeH="0" baseline="0" dirty="0">
                        <a:ln>
                          <a:noFill/>
                        </a:ln>
                        <a:solidFill>
                          <a:schemeClr val="tx1"/>
                        </a:solidFill>
                        <a:effectLst/>
                        <a:latin typeface="Arial" charset="0"/>
                        <a:cs typeface="Arial" charset="0"/>
                      </a:endParaRPr>
                    </a:p>
                  </a:txBody>
                  <a:tcPr marL="121920" marR="121920" horzOverflow="overflow">
                    <a:lnL>
                      <a:noFill/>
                    </a:lnL>
                    <a:lnR>
                      <a:noFill/>
                    </a:lnR>
                    <a:lnT cap="flat">
                      <a:noFill/>
                    </a:lnT>
                    <a:lnB cap="flat">
                      <a:noFill/>
                    </a:lnB>
                    <a:lnTlToBr>
                      <a:noFill/>
                    </a:lnTlToBr>
                    <a:lnBlToTr>
                      <a:noFill/>
                    </a:lnBlToTr>
                    <a:noFill/>
                  </a:tcPr>
                </a:tc>
                <a:tc>
                  <a:txBody>
                    <a:bodyPr/>
                    <a:lstStyle/>
                    <a:p>
                      <a:pPr marL="0" marR="0" lvl="0" indent="0" algn="just" defTabSz="914400" rtl="1" eaLnBrk="1" fontAlgn="base" latinLnBrk="0" hangingPunct="1">
                        <a:lnSpc>
                          <a:spcPct val="100000"/>
                        </a:lnSpc>
                        <a:spcBef>
                          <a:spcPct val="20000"/>
                        </a:spcBef>
                        <a:spcAft>
                          <a:spcPct val="0"/>
                        </a:spcAft>
                        <a:buClrTx/>
                        <a:buSzTx/>
                        <a:buFontTx/>
                        <a:buNone/>
                        <a:tabLst/>
                      </a:pPr>
                      <a:r>
                        <a:rPr kumimoji="0" lang="ar-SA" sz="4000" b="0" i="0" u="none" strike="noStrike" cap="none" normalizeH="0" baseline="0" dirty="0">
                          <a:ln>
                            <a:noFill/>
                          </a:ln>
                          <a:solidFill>
                            <a:schemeClr val="tx1"/>
                          </a:solidFill>
                          <a:effectLst/>
                          <a:latin typeface="Arial" charset="0"/>
                          <a:cs typeface="Arial" pitchFamily="34" charset="0"/>
                        </a:rPr>
                        <a:t>بَارك إكليل السنة بصلاحك من أجل فقراءِ شعبك.</a:t>
                      </a:r>
                      <a:r>
                        <a:rPr kumimoji="0" lang="ar-EG" sz="4000" b="0" i="0" u="none" strike="noStrike" cap="none" normalizeH="0" baseline="0" dirty="0">
                          <a:ln>
                            <a:noFill/>
                          </a:ln>
                          <a:solidFill>
                            <a:schemeClr val="tx1"/>
                          </a:solidFill>
                          <a:effectLst/>
                          <a:latin typeface="Arial" charset="0"/>
                          <a:cs typeface="Arial" pitchFamily="34" charset="0"/>
                        </a:rPr>
                        <a:t> </a:t>
                      </a:r>
                      <a:r>
                        <a:rPr kumimoji="0" lang="ar-SA" sz="4000" b="0" i="0" u="none" strike="noStrike" cap="none" normalizeH="0" baseline="0" dirty="0">
                          <a:ln>
                            <a:noFill/>
                          </a:ln>
                          <a:solidFill>
                            <a:schemeClr val="tx1"/>
                          </a:solidFill>
                          <a:effectLst/>
                          <a:latin typeface="Arial" charset="0"/>
                          <a:cs typeface="Arial" pitchFamily="34" charset="0"/>
                        </a:rPr>
                        <a:t>من أجل الأرملة واليتيم والغريب والضيف. ومن أجلنا كلنا نحنُ الذينَ نرجوكَ ونطلب اسمِكَ القدوس</a:t>
                      </a:r>
                      <a:r>
                        <a:rPr kumimoji="0" lang="fr-FR" sz="4000" b="0" i="0" u="none" strike="noStrike" cap="none" normalizeH="0" baseline="0" dirty="0">
                          <a:ln>
                            <a:noFill/>
                          </a:ln>
                          <a:solidFill>
                            <a:schemeClr val="tx1"/>
                          </a:solidFill>
                          <a:effectLst/>
                          <a:latin typeface="Arial" charset="0"/>
                          <a:cs typeface="Arial" pitchFamily="34" charset="0"/>
                        </a:rPr>
                        <a:t>.</a:t>
                      </a:r>
                      <a:endParaRPr kumimoji="0" lang="fr-CA" sz="4000" b="0" i="0" u="none" strike="noStrike" cap="none" normalizeH="0" baseline="0" dirty="0">
                        <a:ln>
                          <a:noFill/>
                        </a:ln>
                        <a:solidFill>
                          <a:schemeClr val="tx1"/>
                        </a:solidFill>
                        <a:effectLst/>
                        <a:latin typeface="Arial" charset="0"/>
                        <a:cs typeface="Arial" pitchFamily="34" charset="0"/>
                      </a:endParaRPr>
                    </a:p>
                  </a:txBody>
                  <a:tcPr marL="121920" marR="121920" horzOverflow="overflow">
                    <a:lnL>
                      <a:noFill/>
                    </a:lnL>
                    <a:lnR cap="flat">
                      <a:noFill/>
                    </a:lnR>
                    <a:lnT cap="flat">
                      <a:noFill/>
                    </a:lnT>
                    <a:lnB cap="flat">
                      <a:noFill/>
                    </a:lnB>
                    <a:lnTlToBr>
                      <a:noFill/>
                    </a:lnTlToBr>
                    <a:lnBlToTr>
                      <a:noFill/>
                    </a:lnBlToTr>
                    <a:noFill/>
                  </a:tcPr>
                </a:tc>
                <a:extLst>
                  <a:ext uri="{0D108BD9-81ED-4DB2-BD59-A6C34878D82A}">
                    <a16:rowId xmlns:a16="http://schemas.microsoft.com/office/drawing/2014/main" val="10000"/>
                  </a:ext>
                </a:extLst>
              </a:tr>
            </a:tbl>
          </a:graphicData>
        </a:graphic>
      </p:graphicFrame>
    </p:spTree>
  </p:cSld>
  <p:clrMapOvr>
    <a:masterClrMapping/>
  </p:clrMapOvr>
  <p:transition/>
</p:sld>
</file>

<file path=ppt/slides/slide8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1402261" name="Group 21"/>
          <p:cNvGraphicFramePr>
            <a:graphicFrameLocks noGrp="1"/>
          </p:cNvGraphicFramePr>
          <p:nvPr>
            <p:ph/>
            <p:extLst>
              <p:ext uri="{D42A27DB-BD31-4B8C-83A1-F6EECF244321}">
                <p14:modId xmlns:p14="http://schemas.microsoft.com/office/powerpoint/2010/main" val="3266363177"/>
              </p:ext>
            </p:extLst>
          </p:nvPr>
        </p:nvGraphicFramePr>
        <p:xfrm>
          <a:off x="371364" y="620688"/>
          <a:ext cx="11449272" cy="5616624"/>
        </p:xfrm>
        <a:graphic>
          <a:graphicData uri="http://schemas.openxmlformats.org/drawingml/2006/table">
            <a:tbl>
              <a:tblPr/>
              <a:tblGrid>
                <a:gridCol w="4070852">
                  <a:extLst>
                    <a:ext uri="{9D8B030D-6E8A-4147-A177-3AD203B41FA5}">
                      <a16:colId xmlns:a16="http://schemas.microsoft.com/office/drawing/2014/main" val="20000"/>
                    </a:ext>
                  </a:extLst>
                </a:gridCol>
                <a:gridCol w="4245772">
                  <a:extLst>
                    <a:ext uri="{9D8B030D-6E8A-4147-A177-3AD203B41FA5}">
                      <a16:colId xmlns:a16="http://schemas.microsoft.com/office/drawing/2014/main" val="20001"/>
                    </a:ext>
                  </a:extLst>
                </a:gridCol>
                <a:gridCol w="3132648">
                  <a:extLst>
                    <a:ext uri="{9D8B030D-6E8A-4147-A177-3AD203B41FA5}">
                      <a16:colId xmlns:a16="http://schemas.microsoft.com/office/drawing/2014/main" val="20002"/>
                    </a:ext>
                  </a:extLst>
                </a:gridCol>
              </a:tblGrid>
              <a:tr h="5616624">
                <a:tc>
                  <a:txBody>
                    <a:bodyPr/>
                    <a:lstStyle/>
                    <a:p>
                      <a:pPr marL="0" marR="0" lvl="0" indent="0" algn="just" defTabSz="914400" rtl="0" eaLnBrk="1" fontAlgn="base" latinLnBrk="0" hangingPunct="1">
                        <a:lnSpc>
                          <a:spcPct val="100000"/>
                        </a:lnSpc>
                        <a:spcBef>
                          <a:spcPct val="20000"/>
                        </a:spcBef>
                        <a:spcAft>
                          <a:spcPct val="0"/>
                        </a:spcAft>
                        <a:buClrTx/>
                        <a:buSzTx/>
                        <a:buFontTx/>
                        <a:buNone/>
                        <a:tabLst/>
                      </a:pPr>
                      <a:r>
                        <a:rPr kumimoji="0" lang="fr-FR" sz="3200" b="0" i="0" u="none" strike="noStrike" cap="none" normalizeH="0" baseline="0" dirty="0">
                          <a:ln>
                            <a:noFill/>
                          </a:ln>
                          <a:solidFill>
                            <a:schemeClr val="tx1"/>
                          </a:solidFill>
                          <a:effectLst/>
                          <a:latin typeface="Coptic1" pitchFamily="2" charset="0"/>
                          <a:cs typeface="Arial" charset="0"/>
                        </a:rPr>
                        <a:t>Je </a:t>
                      </a:r>
                      <a:r>
                        <a:rPr kumimoji="0" lang="fr-FR" sz="3200" b="0" i="0" u="none" strike="noStrike" cap="none" normalizeH="0" baseline="0" dirty="0" err="1">
                          <a:ln>
                            <a:noFill/>
                          </a:ln>
                          <a:solidFill>
                            <a:schemeClr val="tx1"/>
                          </a:solidFill>
                          <a:effectLst/>
                          <a:latin typeface="Coptic1" pitchFamily="2" charset="0"/>
                          <a:cs typeface="Arial" charset="0"/>
                        </a:rPr>
                        <a:t>nenbal</a:t>
                      </a:r>
                      <a:r>
                        <a:rPr kumimoji="0" lang="fr-FR" sz="3200" b="0" i="0" u="none" strike="noStrike" cap="none" normalizeH="0" baseline="0" dirty="0">
                          <a:ln>
                            <a:noFill/>
                          </a:ln>
                          <a:solidFill>
                            <a:schemeClr val="tx1"/>
                          </a:solidFill>
                          <a:effectLst/>
                          <a:latin typeface="Coptic1" pitchFamily="2" charset="0"/>
                          <a:cs typeface="Arial" charset="0"/>
                        </a:rPr>
                        <a:t> </a:t>
                      </a:r>
                      <a:r>
                        <a:rPr kumimoji="0" lang="fr-FR" sz="3200" b="0" i="0" u="none" strike="noStrike" cap="none" normalizeH="0" baseline="0" dirty="0" err="1">
                          <a:ln>
                            <a:noFill/>
                          </a:ln>
                          <a:solidFill>
                            <a:schemeClr val="tx1"/>
                          </a:solidFill>
                          <a:effectLst/>
                          <a:latin typeface="Coptic1" pitchFamily="2" charset="0"/>
                          <a:cs typeface="Arial" charset="0"/>
                        </a:rPr>
                        <a:t>n~ouon</a:t>
                      </a:r>
                      <a:r>
                        <a:rPr kumimoji="0" lang="fr-FR" sz="3200" b="0" i="0" u="none" strike="noStrike" cap="none" normalizeH="0" baseline="0" dirty="0">
                          <a:ln>
                            <a:noFill/>
                          </a:ln>
                          <a:solidFill>
                            <a:schemeClr val="tx1"/>
                          </a:solidFill>
                          <a:effectLst/>
                          <a:latin typeface="Coptic1" pitchFamily="2" charset="0"/>
                          <a:cs typeface="Arial" charset="0"/>
                        </a:rPr>
                        <a:t> </a:t>
                      </a:r>
                      <a:r>
                        <a:rPr kumimoji="0" lang="fr-FR" sz="3200" b="0" i="0" u="none" strike="noStrike" cap="none" normalizeH="0" baseline="0" dirty="0" err="1">
                          <a:ln>
                            <a:noFill/>
                          </a:ln>
                          <a:solidFill>
                            <a:schemeClr val="tx1"/>
                          </a:solidFill>
                          <a:effectLst/>
                          <a:latin typeface="Coptic1" pitchFamily="2" charset="0"/>
                          <a:cs typeface="Arial" charset="0"/>
                        </a:rPr>
                        <a:t>niben</a:t>
                      </a:r>
                      <a:r>
                        <a:rPr kumimoji="0" lang="fr-FR" sz="3200" b="0" i="0" u="none" strike="noStrike" cap="none" normalizeH="0" baseline="0" dirty="0">
                          <a:ln>
                            <a:noFill/>
                          </a:ln>
                          <a:solidFill>
                            <a:schemeClr val="tx1"/>
                          </a:solidFill>
                          <a:effectLst/>
                          <a:latin typeface="Coptic1" pitchFamily="2" charset="0"/>
                          <a:cs typeface="Arial" charset="0"/>
                        </a:rPr>
                        <a:t> </a:t>
                      </a:r>
                      <a:r>
                        <a:rPr kumimoji="0" lang="fr-FR" sz="3200" b="0" i="0" u="none" strike="noStrike" cap="none" normalizeH="0" baseline="0" dirty="0" err="1">
                          <a:ln>
                            <a:noFill/>
                          </a:ln>
                          <a:solidFill>
                            <a:schemeClr val="tx1"/>
                          </a:solidFill>
                          <a:effectLst/>
                          <a:latin typeface="Coptic1" pitchFamily="2" charset="0"/>
                          <a:cs typeface="Arial" charset="0"/>
                        </a:rPr>
                        <a:t>ceerhelpic</a:t>
                      </a:r>
                      <a:r>
                        <a:rPr kumimoji="0" lang="fr-FR" sz="3200" b="0" i="0" u="none" strike="noStrike" cap="none" normalizeH="0" baseline="0" dirty="0">
                          <a:ln>
                            <a:noFill/>
                          </a:ln>
                          <a:solidFill>
                            <a:schemeClr val="tx1"/>
                          </a:solidFill>
                          <a:effectLst/>
                          <a:latin typeface="Coptic1" pitchFamily="2" charset="0"/>
                          <a:cs typeface="Arial" charset="0"/>
                        </a:rPr>
                        <a:t> </a:t>
                      </a:r>
                      <a:r>
                        <a:rPr kumimoji="0" lang="fr-FR" sz="3200" b="0" i="0" u="none" strike="noStrike" cap="none" normalizeH="0" baseline="0" dirty="0" err="1">
                          <a:ln>
                            <a:noFill/>
                          </a:ln>
                          <a:solidFill>
                            <a:schemeClr val="tx1"/>
                          </a:solidFill>
                          <a:effectLst/>
                          <a:latin typeface="Coptic1" pitchFamily="2" charset="0"/>
                          <a:cs typeface="Arial" charset="0"/>
                        </a:rPr>
                        <a:t>e~rok</a:t>
                      </a:r>
                      <a:r>
                        <a:rPr kumimoji="0" lang="fr-FR" sz="3200" b="0" i="0" u="none" strike="noStrike" cap="none" normalizeH="0" baseline="0" dirty="0">
                          <a:ln>
                            <a:noFill/>
                          </a:ln>
                          <a:solidFill>
                            <a:schemeClr val="tx1"/>
                          </a:solidFill>
                          <a:effectLst/>
                          <a:latin typeface="Coptic1" pitchFamily="2" charset="0"/>
                          <a:cs typeface="Arial" charset="0"/>
                        </a:rPr>
                        <a:t>: je </a:t>
                      </a:r>
                      <a:r>
                        <a:rPr kumimoji="0" lang="fr-FR" sz="3200" b="0" i="0" u="none" strike="noStrike" cap="none" normalizeH="0" baseline="0" dirty="0" err="1">
                          <a:ln>
                            <a:noFill/>
                          </a:ln>
                          <a:solidFill>
                            <a:schemeClr val="tx1"/>
                          </a:solidFill>
                          <a:effectLst/>
                          <a:latin typeface="Coptic1" pitchFamily="2" charset="0"/>
                          <a:cs typeface="Arial" charset="0"/>
                        </a:rPr>
                        <a:t>n~yok</a:t>
                      </a:r>
                      <a:r>
                        <a:rPr kumimoji="0" lang="fr-FR" sz="3200" b="0" i="0" u="none" strike="noStrike" cap="none" normalizeH="0" baseline="0" dirty="0">
                          <a:ln>
                            <a:noFill/>
                          </a:ln>
                          <a:solidFill>
                            <a:schemeClr val="tx1"/>
                          </a:solidFill>
                          <a:effectLst/>
                          <a:latin typeface="Coptic1" pitchFamily="2" charset="0"/>
                          <a:cs typeface="Arial" charset="0"/>
                        </a:rPr>
                        <a:t> et] </a:t>
                      </a:r>
                      <a:r>
                        <a:rPr kumimoji="0" lang="fr-FR" sz="3200" b="0" i="0" u="none" strike="noStrike" cap="none" normalizeH="0" baseline="0" dirty="0" err="1">
                          <a:ln>
                            <a:noFill/>
                          </a:ln>
                          <a:solidFill>
                            <a:schemeClr val="tx1"/>
                          </a:solidFill>
                          <a:effectLst/>
                          <a:latin typeface="Coptic1" pitchFamily="2" charset="0"/>
                          <a:cs typeface="Arial" charset="0"/>
                        </a:rPr>
                        <a:t>n~touq~re</a:t>
                      </a:r>
                      <a:r>
                        <a:rPr kumimoji="0" lang="fr-FR" sz="3200" b="0" i="0" u="none" strike="noStrike" cap="none" normalizeH="0" baseline="0" dirty="0">
                          <a:ln>
                            <a:noFill/>
                          </a:ln>
                          <a:solidFill>
                            <a:schemeClr val="tx1"/>
                          </a:solidFill>
                          <a:effectLst/>
                          <a:latin typeface="Coptic1" pitchFamily="2" charset="0"/>
                          <a:cs typeface="Arial" charset="0"/>
                        </a:rPr>
                        <a:t> </a:t>
                      </a:r>
                      <a:r>
                        <a:rPr kumimoji="0" lang="fr-FR" sz="3200" b="0" i="0" u="none" strike="noStrike" cap="none" normalizeH="0" baseline="0" dirty="0" err="1">
                          <a:ln>
                            <a:noFill/>
                          </a:ln>
                          <a:solidFill>
                            <a:schemeClr val="tx1"/>
                          </a:solidFill>
                          <a:effectLst/>
                          <a:latin typeface="Coptic1" pitchFamily="2" charset="0"/>
                          <a:cs typeface="Arial" charset="0"/>
                        </a:rPr>
                        <a:t>nwou</a:t>
                      </a:r>
                      <a:r>
                        <a:rPr kumimoji="0" lang="fr-FR" sz="3200" b="0" i="0" u="none" strike="noStrike" cap="none" normalizeH="0" baseline="0" dirty="0">
                          <a:ln>
                            <a:noFill/>
                          </a:ln>
                          <a:solidFill>
                            <a:schemeClr val="tx1"/>
                          </a:solidFill>
                          <a:effectLst/>
                          <a:latin typeface="Coptic1" pitchFamily="2" charset="0"/>
                          <a:cs typeface="Arial" charset="0"/>
                        </a:rPr>
                        <a:t> </a:t>
                      </a:r>
                      <a:r>
                        <a:rPr kumimoji="0" lang="fr-FR" sz="3200" b="0" i="0" u="none" strike="noStrike" cap="none" normalizeH="0" baseline="0" dirty="0" err="1">
                          <a:ln>
                            <a:noFill/>
                          </a:ln>
                          <a:solidFill>
                            <a:schemeClr val="tx1"/>
                          </a:solidFill>
                          <a:effectLst/>
                          <a:latin typeface="Coptic1" pitchFamily="2" charset="0"/>
                          <a:cs typeface="Arial" charset="0"/>
                        </a:rPr>
                        <a:t>qen</a:t>
                      </a:r>
                      <a:r>
                        <a:rPr kumimoji="0" lang="fr-FR" sz="3200" b="0" i="0" u="none" strike="noStrike" cap="none" normalizeH="0" baseline="0" dirty="0">
                          <a:ln>
                            <a:noFill/>
                          </a:ln>
                          <a:solidFill>
                            <a:schemeClr val="tx1"/>
                          </a:solidFill>
                          <a:effectLst/>
                          <a:latin typeface="Coptic1" pitchFamily="2" charset="0"/>
                          <a:cs typeface="Arial" charset="0"/>
                        </a:rPr>
                        <a:t> </a:t>
                      </a:r>
                      <a:r>
                        <a:rPr kumimoji="0" lang="fr-FR" sz="3200" b="0" i="0" u="none" strike="noStrike" cap="none" normalizeH="0" baseline="0" dirty="0" err="1">
                          <a:ln>
                            <a:noFill/>
                          </a:ln>
                          <a:solidFill>
                            <a:schemeClr val="tx1"/>
                          </a:solidFill>
                          <a:effectLst/>
                          <a:latin typeface="Coptic1" pitchFamily="2" charset="0"/>
                          <a:cs typeface="Arial" charset="0"/>
                        </a:rPr>
                        <a:t>ouc</a:t>
                      </a:r>
                      <a:r>
                        <a:rPr kumimoji="0" lang="fr-FR" sz="3200" b="0" i="0" u="none" strike="noStrike" cap="none" normalizeH="0" baseline="0" dirty="0">
                          <a:ln>
                            <a:noFill/>
                          </a:ln>
                          <a:solidFill>
                            <a:schemeClr val="tx1"/>
                          </a:solidFill>
                          <a:effectLst/>
                          <a:latin typeface="Coptic1" pitchFamily="2" charset="0"/>
                          <a:cs typeface="Arial" charset="0"/>
                        </a:rPr>
                        <a:t>/ou </a:t>
                      </a:r>
                      <a:r>
                        <a:rPr kumimoji="0" lang="fr-FR" sz="3200" b="0" i="0" u="none" strike="noStrike" cap="none" normalizeH="0" baseline="0" dirty="0" err="1">
                          <a:ln>
                            <a:noFill/>
                          </a:ln>
                          <a:solidFill>
                            <a:schemeClr val="tx1"/>
                          </a:solidFill>
                          <a:effectLst/>
                          <a:latin typeface="Coptic1" pitchFamily="2" charset="0"/>
                          <a:cs typeface="Arial" charset="0"/>
                        </a:rPr>
                        <a:t>e~nanef</a:t>
                      </a:r>
                      <a:r>
                        <a:rPr kumimoji="0" lang="fr-FR" sz="3200" b="0" i="0" u="none" strike="noStrike" cap="none" normalizeH="0" baseline="0" dirty="0">
                          <a:ln>
                            <a:noFill/>
                          </a:ln>
                          <a:solidFill>
                            <a:schemeClr val="tx1"/>
                          </a:solidFill>
                          <a:effectLst/>
                          <a:latin typeface="Coptic1" pitchFamily="2" charset="0"/>
                          <a:cs typeface="Arial" charset="0"/>
                        </a:rPr>
                        <a:t>.  </a:t>
                      </a:r>
                      <a:r>
                        <a:rPr kumimoji="0" lang="fr-FR" sz="3200" b="0" i="0" u="none" strike="noStrike" cap="none" normalizeH="0" baseline="0" dirty="0" err="1">
                          <a:ln>
                            <a:noFill/>
                          </a:ln>
                          <a:solidFill>
                            <a:schemeClr val="tx1"/>
                          </a:solidFill>
                          <a:effectLst/>
                          <a:latin typeface="Coptic1" pitchFamily="2" charset="0"/>
                          <a:cs typeface="Arial" charset="0"/>
                        </a:rPr>
                        <a:t>Arioui</a:t>
                      </a:r>
                      <a:r>
                        <a:rPr kumimoji="0" lang="fr-FR" sz="3200" b="0" i="0" u="none" strike="noStrike" cap="none" normalizeH="0" baseline="0" dirty="0">
                          <a:ln>
                            <a:noFill/>
                          </a:ln>
                          <a:solidFill>
                            <a:schemeClr val="tx1"/>
                          </a:solidFill>
                          <a:effectLst/>
                          <a:latin typeface="Coptic1" pitchFamily="2" charset="0"/>
                          <a:cs typeface="Arial" charset="0"/>
                        </a:rPr>
                        <a:t>~ </a:t>
                      </a:r>
                      <a:r>
                        <a:rPr kumimoji="0" lang="fr-FR" sz="3200" b="0" i="0" u="none" strike="noStrike" cap="none" normalizeH="0" baseline="0" dirty="0" err="1">
                          <a:ln>
                            <a:noFill/>
                          </a:ln>
                          <a:solidFill>
                            <a:schemeClr val="tx1"/>
                          </a:solidFill>
                          <a:effectLst/>
                          <a:latin typeface="Coptic1" pitchFamily="2" charset="0"/>
                          <a:cs typeface="Arial" charset="0"/>
                        </a:rPr>
                        <a:t>neman</a:t>
                      </a:r>
                      <a:r>
                        <a:rPr kumimoji="0" lang="fr-FR" sz="3200" b="0" i="0" u="none" strike="noStrike" cap="none" normalizeH="0" baseline="0" dirty="0">
                          <a:ln>
                            <a:noFill/>
                          </a:ln>
                          <a:solidFill>
                            <a:schemeClr val="tx1"/>
                          </a:solidFill>
                          <a:effectLst/>
                          <a:latin typeface="Coptic1" pitchFamily="2" charset="0"/>
                          <a:cs typeface="Arial" charset="0"/>
                        </a:rPr>
                        <a:t> kata </a:t>
                      </a:r>
                      <a:r>
                        <a:rPr kumimoji="0" lang="fr-FR" sz="3200" b="0" i="0" u="none" strike="noStrike" cap="none" normalizeH="0" baseline="0" dirty="0" err="1">
                          <a:ln>
                            <a:noFill/>
                          </a:ln>
                          <a:solidFill>
                            <a:schemeClr val="tx1"/>
                          </a:solidFill>
                          <a:effectLst/>
                          <a:latin typeface="Coptic1" pitchFamily="2" charset="0"/>
                          <a:cs typeface="Arial" charset="0"/>
                        </a:rPr>
                        <a:t>tekmeta~gayoc</a:t>
                      </a:r>
                      <a:r>
                        <a:rPr kumimoji="0" lang="fr-FR" sz="3200" b="0" i="0" u="none" strike="noStrike" cap="none" normalizeH="0" baseline="0" dirty="0">
                          <a:ln>
                            <a:noFill/>
                          </a:ln>
                          <a:solidFill>
                            <a:schemeClr val="tx1"/>
                          </a:solidFill>
                          <a:effectLst/>
                          <a:latin typeface="Coptic1" pitchFamily="2" charset="0"/>
                          <a:cs typeface="Arial" charset="0"/>
                        </a:rPr>
                        <a:t>: v/et] </a:t>
                      </a:r>
                      <a:r>
                        <a:rPr kumimoji="0" lang="fr-FR" sz="3200" b="0" i="0" u="none" strike="noStrike" cap="none" normalizeH="0" baseline="0" dirty="0" err="1">
                          <a:ln>
                            <a:noFill/>
                          </a:ln>
                          <a:solidFill>
                            <a:schemeClr val="tx1"/>
                          </a:solidFill>
                          <a:effectLst/>
                          <a:latin typeface="Coptic1" pitchFamily="2" charset="0"/>
                          <a:cs typeface="Arial" charset="0"/>
                        </a:rPr>
                        <a:t>q~re</a:t>
                      </a:r>
                      <a:r>
                        <a:rPr kumimoji="0" lang="fr-FR" sz="3200" b="0" i="0" u="none" strike="noStrike" cap="none" normalizeH="0" baseline="0" dirty="0">
                          <a:ln>
                            <a:noFill/>
                          </a:ln>
                          <a:solidFill>
                            <a:schemeClr val="tx1"/>
                          </a:solidFill>
                          <a:effectLst/>
                          <a:latin typeface="Coptic1" pitchFamily="2" charset="0"/>
                          <a:cs typeface="Arial" charset="0"/>
                        </a:rPr>
                        <a:t> </a:t>
                      </a:r>
                      <a:r>
                        <a:rPr kumimoji="0" lang="fr-FR" sz="3200" b="0" i="0" u="none" strike="noStrike" cap="none" normalizeH="0" baseline="0" dirty="0" err="1">
                          <a:ln>
                            <a:noFill/>
                          </a:ln>
                          <a:solidFill>
                            <a:schemeClr val="tx1"/>
                          </a:solidFill>
                          <a:effectLst/>
                          <a:latin typeface="Coptic1" pitchFamily="2" charset="0"/>
                          <a:cs typeface="Arial" charset="0"/>
                        </a:rPr>
                        <a:t>n~carx</a:t>
                      </a:r>
                      <a:r>
                        <a:rPr kumimoji="0" lang="fr-FR" sz="3200" b="0" i="0" u="none" strike="noStrike" cap="none" normalizeH="0" baseline="0" dirty="0">
                          <a:ln>
                            <a:noFill/>
                          </a:ln>
                          <a:solidFill>
                            <a:schemeClr val="tx1"/>
                          </a:solidFill>
                          <a:effectLst/>
                          <a:latin typeface="Coptic1" pitchFamily="2" charset="0"/>
                          <a:cs typeface="Arial" charset="0"/>
                        </a:rPr>
                        <a:t> </a:t>
                      </a:r>
                      <a:r>
                        <a:rPr kumimoji="0" lang="fr-FR" sz="3200" b="0" i="0" u="none" strike="noStrike" cap="none" normalizeH="0" baseline="0" dirty="0" err="1">
                          <a:ln>
                            <a:noFill/>
                          </a:ln>
                          <a:solidFill>
                            <a:schemeClr val="tx1"/>
                          </a:solidFill>
                          <a:effectLst/>
                          <a:latin typeface="Coptic1" pitchFamily="2" charset="0"/>
                          <a:cs typeface="Arial" charset="0"/>
                        </a:rPr>
                        <a:t>niben</a:t>
                      </a:r>
                      <a:r>
                        <a:rPr kumimoji="0" lang="fr-FR" sz="3200" b="0" i="0" u="none" strike="noStrike" cap="none" normalizeH="0" baseline="0" dirty="0">
                          <a:ln>
                            <a:noFill/>
                          </a:ln>
                          <a:solidFill>
                            <a:schemeClr val="tx1"/>
                          </a:solidFill>
                          <a:effectLst/>
                          <a:latin typeface="Coptic1" pitchFamily="2" charset="0"/>
                          <a:cs typeface="Arial" charset="0"/>
                        </a:rPr>
                        <a:t> </a:t>
                      </a:r>
                      <a:r>
                        <a:rPr kumimoji="0" lang="fr-FR" sz="3200" b="0" i="0" u="none" strike="noStrike" cap="none" normalizeH="0" baseline="0" dirty="0" err="1">
                          <a:ln>
                            <a:noFill/>
                          </a:ln>
                          <a:solidFill>
                            <a:schemeClr val="tx1"/>
                          </a:solidFill>
                          <a:effectLst/>
                          <a:latin typeface="Coptic1" pitchFamily="2" charset="0"/>
                          <a:cs typeface="Arial" charset="0"/>
                        </a:rPr>
                        <a:t>moh</a:t>
                      </a:r>
                      <a:r>
                        <a:rPr kumimoji="0" lang="fr-FR" sz="3200" b="0" i="0" u="none" strike="noStrike" cap="none" normalizeH="0" baseline="0" dirty="0">
                          <a:ln>
                            <a:noFill/>
                          </a:ln>
                          <a:solidFill>
                            <a:schemeClr val="tx1"/>
                          </a:solidFill>
                          <a:effectLst/>
                          <a:latin typeface="Coptic1" pitchFamily="2" charset="0"/>
                          <a:cs typeface="Arial" charset="0"/>
                        </a:rPr>
                        <a:t> </a:t>
                      </a:r>
                      <a:r>
                        <a:rPr kumimoji="0" lang="fr-FR" sz="3200" b="0" i="0" u="none" strike="noStrike" cap="none" normalizeH="0" baseline="0" dirty="0" err="1">
                          <a:ln>
                            <a:noFill/>
                          </a:ln>
                          <a:solidFill>
                            <a:schemeClr val="tx1"/>
                          </a:solidFill>
                          <a:effectLst/>
                          <a:latin typeface="Coptic1" pitchFamily="2" charset="0"/>
                          <a:cs typeface="Arial" charset="0"/>
                        </a:rPr>
                        <a:t>n~nenh</a:t>
                      </a:r>
                      <a:r>
                        <a:rPr kumimoji="0" lang="fr-FR" sz="3200" b="0" i="0" u="none" strike="noStrike" cap="none" normalizeH="0" baseline="0" dirty="0">
                          <a:ln>
                            <a:noFill/>
                          </a:ln>
                          <a:solidFill>
                            <a:schemeClr val="tx1"/>
                          </a:solidFill>
                          <a:effectLst/>
                          <a:latin typeface="Coptic1" pitchFamily="2" charset="0"/>
                          <a:cs typeface="Arial" charset="0"/>
                        </a:rPr>
                        <a:t>/t </a:t>
                      </a:r>
                      <a:r>
                        <a:rPr kumimoji="0" lang="fr-FR" sz="3200" b="0" i="0" u="none" strike="noStrike" cap="none" normalizeH="0" baseline="0" dirty="0" err="1">
                          <a:ln>
                            <a:noFill/>
                          </a:ln>
                          <a:solidFill>
                            <a:schemeClr val="tx1"/>
                          </a:solidFill>
                          <a:effectLst/>
                          <a:latin typeface="Coptic1" pitchFamily="2" charset="0"/>
                          <a:cs typeface="Arial" charset="0"/>
                        </a:rPr>
                        <a:t>n~rasi</a:t>
                      </a:r>
                      <a:r>
                        <a:rPr kumimoji="0" lang="fr-FR" sz="3200" b="0" i="0" u="none" strike="noStrike" cap="none" normalizeH="0" baseline="0" dirty="0">
                          <a:ln>
                            <a:noFill/>
                          </a:ln>
                          <a:solidFill>
                            <a:schemeClr val="tx1"/>
                          </a:solidFill>
                          <a:effectLst/>
                          <a:latin typeface="Coptic1" pitchFamily="2" charset="0"/>
                          <a:cs typeface="Arial" charset="0"/>
                        </a:rPr>
                        <a:t> nem </a:t>
                      </a:r>
                      <a:r>
                        <a:rPr kumimoji="0" lang="fr-FR" sz="3200" b="0" i="0" u="none" strike="noStrike" cap="none" normalizeH="0" baseline="0" dirty="0" err="1">
                          <a:ln>
                            <a:noFill/>
                          </a:ln>
                          <a:solidFill>
                            <a:schemeClr val="tx1"/>
                          </a:solidFill>
                          <a:effectLst/>
                          <a:latin typeface="Coptic1" pitchFamily="2" charset="0"/>
                          <a:cs typeface="Arial" charset="0"/>
                        </a:rPr>
                        <a:t>ouounof</a:t>
                      </a:r>
                      <a:r>
                        <a:rPr kumimoji="0" lang="en-US" sz="3200" b="0" i="0" u="none" strike="noStrike" cap="none" normalizeH="0" baseline="0" dirty="0">
                          <a:ln>
                            <a:noFill/>
                          </a:ln>
                          <a:solidFill>
                            <a:schemeClr val="tx1"/>
                          </a:solidFill>
                          <a:effectLst/>
                          <a:latin typeface="Arial" charset="0"/>
                          <a:cs typeface="Arial" charset="0"/>
                        </a:rPr>
                        <a:t>.</a:t>
                      </a:r>
                    </a:p>
                  </a:txBody>
                  <a:tcPr marL="121920" marR="121920" horzOverflow="overflow">
                    <a:lnL>
                      <a:noFill/>
                    </a:lnL>
                    <a:lnR>
                      <a:noFill/>
                    </a:lnR>
                    <a:lnT cap="flat">
                      <a:noFill/>
                    </a:lnT>
                    <a:lnB cap="flat">
                      <a:noFill/>
                    </a:lnB>
                    <a:lnTlToBr>
                      <a:noFill/>
                    </a:lnTlToBr>
                    <a:lnBlToTr>
                      <a:noFill/>
                    </a:lnBlToTr>
                    <a:noFill/>
                  </a:tcPr>
                </a:tc>
                <a:tc>
                  <a:txBody>
                    <a:bodyPr/>
                    <a:lstStyle/>
                    <a:p>
                      <a:pPr marL="0" marR="0" lvl="0" indent="0" algn="just" defTabSz="914400" rtl="0" eaLnBrk="1" fontAlgn="base" latinLnBrk="0" hangingPunct="1">
                        <a:lnSpc>
                          <a:spcPct val="100000"/>
                        </a:lnSpc>
                        <a:spcBef>
                          <a:spcPct val="20000"/>
                        </a:spcBef>
                        <a:spcAft>
                          <a:spcPct val="0"/>
                        </a:spcAft>
                        <a:buClrTx/>
                        <a:buSzTx/>
                        <a:buFontTx/>
                        <a:buNone/>
                        <a:tabLst/>
                      </a:pPr>
                      <a:r>
                        <a:rPr lang="fr-FR" sz="3600" dirty="0"/>
                        <a:t>Car les yeux de tous sont fixés sur Toi et c’est Toi qui les nourris en temps convenable. Traite-nous selon Ta bonté, ô Toi qui nourris toute chair. Remplis nos cœurs de joie et d’allégresse, </a:t>
                      </a:r>
                      <a:endParaRPr kumimoji="0" lang="en-US" sz="3200" b="0" i="0" u="none" strike="noStrike" cap="none" normalizeH="0" baseline="0" dirty="0">
                        <a:ln>
                          <a:noFill/>
                        </a:ln>
                        <a:solidFill>
                          <a:schemeClr val="tx1"/>
                        </a:solidFill>
                        <a:effectLst/>
                        <a:latin typeface="Arial" charset="0"/>
                        <a:cs typeface="Arial" charset="0"/>
                      </a:endParaRPr>
                    </a:p>
                  </a:txBody>
                  <a:tcPr marL="121920" marR="121920" horzOverflow="overflow">
                    <a:lnL>
                      <a:noFill/>
                    </a:lnL>
                    <a:lnR>
                      <a:noFill/>
                    </a:lnR>
                    <a:lnT cap="flat">
                      <a:noFill/>
                    </a:lnT>
                    <a:lnB cap="flat">
                      <a:noFill/>
                    </a:lnB>
                    <a:lnTlToBr>
                      <a:noFill/>
                    </a:lnTlToBr>
                    <a:lnBlToTr>
                      <a:noFill/>
                    </a:lnBlToTr>
                    <a:noFill/>
                  </a:tcPr>
                </a:tc>
                <a:tc>
                  <a:txBody>
                    <a:bodyPr/>
                    <a:lstStyle/>
                    <a:p>
                      <a:pPr marL="0" marR="0" lvl="0" indent="0" algn="just" defTabSz="914400" rtl="1" eaLnBrk="1" fontAlgn="base" latinLnBrk="0" hangingPunct="1">
                        <a:lnSpc>
                          <a:spcPct val="100000"/>
                        </a:lnSpc>
                        <a:spcBef>
                          <a:spcPct val="20000"/>
                        </a:spcBef>
                        <a:spcAft>
                          <a:spcPct val="0"/>
                        </a:spcAft>
                        <a:buClrTx/>
                        <a:buSzTx/>
                        <a:buFontTx/>
                        <a:buNone/>
                        <a:tabLst/>
                      </a:pPr>
                      <a:r>
                        <a:rPr kumimoji="0" lang="ar-SA" sz="4000" b="0" i="0" u="none" strike="noStrike" cap="none" normalizeH="0" baseline="0" dirty="0">
                          <a:ln>
                            <a:noFill/>
                          </a:ln>
                          <a:solidFill>
                            <a:schemeClr val="tx1"/>
                          </a:solidFill>
                          <a:effectLst/>
                          <a:latin typeface="Arial" charset="0"/>
                          <a:cs typeface="Arial" pitchFamily="34" charset="0"/>
                        </a:rPr>
                        <a:t>لأن أعين الكل تترجاكَ</a:t>
                      </a:r>
                      <a:r>
                        <a:rPr kumimoji="0" lang="fr-CA" sz="4000" b="0" i="0" u="none" strike="noStrike" cap="none" normalizeH="0" baseline="0" dirty="0">
                          <a:ln>
                            <a:noFill/>
                          </a:ln>
                          <a:solidFill>
                            <a:schemeClr val="tx1"/>
                          </a:solidFill>
                          <a:effectLst/>
                          <a:latin typeface="Arial" charset="0"/>
                          <a:cs typeface="Arial" pitchFamily="34" charset="0"/>
                        </a:rPr>
                        <a:t> </a:t>
                      </a:r>
                      <a:r>
                        <a:rPr kumimoji="0" lang="ar-SA" sz="4000" b="0" i="0" u="none" strike="noStrike" cap="none" normalizeH="0" baseline="0" dirty="0">
                          <a:ln>
                            <a:noFill/>
                          </a:ln>
                          <a:solidFill>
                            <a:schemeClr val="tx1"/>
                          </a:solidFill>
                          <a:effectLst/>
                          <a:latin typeface="Arial" charset="0"/>
                          <a:cs typeface="Arial" pitchFamily="34" charset="0"/>
                        </a:rPr>
                        <a:t>لأنكَ أنتَ الذى تعطيهم طعامَهم فى حين حسن. اصنع معنا حَسَب صلاحك يا معطياً طعاماً لكل جسد. املأ قلوبنا فرحاً ونعيماً</a:t>
                      </a:r>
                      <a:r>
                        <a:rPr kumimoji="0" lang="fr-FR" sz="4000" b="0" i="0" u="none" strike="noStrike" cap="none" normalizeH="0" baseline="0" dirty="0">
                          <a:ln>
                            <a:noFill/>
                          </a:ln>
                          <a:solidFill>
                            <a:schemeClr val="tx1"/>
                          </a:solidFill>
                          <a:effectLst/>
                          <a:latin typeface="Arial" charset="0"/>
                          <a:cs typeface="Arial" pitchFamily="34" charset="0"/>
                        </a:rPr>
                        <a:t>.</a:t>
                      </a:r>
                      <a:endParaRPr kumimoji="0" lang="fr-CA" sz="4000" b="0" i="0" u="none" strike="noStrike" cap="none" normalizeH="0" baseline="0" dirty="0">
                        <a:ln>
                          <a:noFill/>
                        </a:ln>
                        <a:solidFill>
                          <a:schemeClr val="tx1"/>
                        </a:solidFill>
                        <a:effectLst/>
                        <a:latin typeface="Arial" charset="0"/>
                        <a:cs typeface="Arial" pitchFamily="34" charset="0"/>
                      </a:endParaRPr>
                    </a:p>
                  </a:txBody>
                  <a:tcPr marL="121920" marR="121920" horzOverflow="overflow">
                    <a:lnL>
                      <a:noFill/>
                    </a:lnL>
                    <a:lnR cap="flat">
                      <a:noFill/>
                    </a:lnR>
                    <a:lnT cap="flat">
                      <a:noFill/>
                    </a:lnT>
                    <a:lnB cap="flat">
                      <a:noFill/>
                    </a:lnB>
                    <a:lnTlToBr>
                      <a:noFill/>
                    </a:lnTlToBr>
                    <a:lnBlToTr>
                      <a:noFill/>
                    </a:lnBlToTr>
                    <a:noFill/>
                  </a:tcPr>
                </a:tc>
                <a:extLst>
                  <a:ext uri="{0D108BD9-81ED-4DB2-BD59-A6C34878D82A}">
                    <a16:rowId xmlns:a16="http://schemas.microsoft.com/office/drawing/2014/main" val="10000"/>
                  </a:ext>
                </a:extLst>
              </a:tr>
            </a:tbl>
          </a:graphicData>
        </a:graphic>
      </p:graphicFrame>
    </p:spTree>
  </p:cSld>
  <p:clrMapOvr>
    <a:masterClrMapping/>
  </p:clrMapOvr>
  <p:transition/>
</p:sld>
</file>

<file path=ppt/slides/slide8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1324526" name="Group 110"/>
          <p:cNvGraphicFramePr>
            <a:graphicFrameLocks noGrp="1"/>
          </p:cNvGraphicFramePr>
          <p:nvPr>
            <p:ph/>
            <p:extLst>
              <p:ext uri="{D42A27DB-BD31-4B8C-83A1-F6EECF244321}">
                <p14:modId xmlns:p14="http://schemas.microsoft.com/office/powerpoint/2010/main" val="1643510104"/>
              </p:ext>
            </p:extLst>
          </p:nvPr>
        </p:nvGraphicFramePr>
        <p:xfrm>
          <a:off x="407368" y="478349"/>
          <a:ext cx="11377265" cy="5758963"/>
        </p:xfrm>
        <a:graphic>
          <a:graphicData uri="http://schemas.openxmlformats.org/drawingml/2006/table">
            <a:tbl>
              <a:tblPr/>
              <a:tblGrid>
                <a:gridCol w="3950439">
                  <a:extLst>
                    <a:ext uri="{9D8B030D-6E8A-4147-A177-3AD203B41FA5}">
                      <a16:colId xmlns:a16="http://schemas.microsoft.com/office/drawing/2014/main" val="20000"/>
                    </a:ext>
                  </a:extLst>
                </a:gridCol>
                <a:gridCol w="4369186">
                  <a:extLst>
                    <a:ext uri="{9D8B030D-6E8A-4147-A177-3AD203B41FA5}">
                      <a16:colId xmlns:a16="http://schemas.microsoft.com/office/drawing/2014/main" val="20001"/>
                    </a:ext>
                  </a:extLst>
                </a:gridCol>
                <a:gridCol w="3057640">
                  <a:extLst>
                    <a:ext uri="{9D8B030D-6E8A-4147-A177-3AD203B41FA5}">
                      <a16:colId xmlns:a16="http://schemas.microsoft.com/office/drawing/2014/main" val="20002"/>
                    </a:ext>
                  </a:extLst>
                </a:gridCol>
              </a:tblGrid>
              <a:tr h="5758963">
                <a:tc>
                  <a:txBody>
                    <a:bodyPr/>
                    <a:lstStyle/>
                    <a:p>
                      <a:pPr marL="0" marR="0" lvl="0" indent="0" algn="just" defTabSz="914400" rtl="0" eaLnBrk="1" fontAlgn="base" latinLnBrk="0" hangingPunct="1">
                        <a:lnSpc>
                          <a:spcPct val="100000"/>
                        </a:lnSpc>
                        <a:spcBef>
                          <a:spcPts val="0"/>
                        </a:spcBef>
                        <a:spcAft>
                          <a:spcPct val="0"/>
                        </a:spcAft>
                        <a:buClrTx/>
                        <a:buSzTx/>
                        <a:buFontTx/>
                        <a:buNone/>
                        <a:tabLst/>
                      </a:pPr>
                      <a:r>
                        <a:rPr kumimoji="0" lang="fr-FR" sz="3700" b="0" i="0" u="none" strike="noStrike" cap="none" normalizeH="0" baseline="0" dirty="0" err="1">
                          <a:ln>
                            <a:noFill/>
                          </a:ln>
                          <a:solidFill>
                            <a:schemeClr val="tx1"/>
                          </a:solidFill>
                          <a:effectLst/>
                          <a:latin typeface="Coptic1" pitchFamily="2" charset="0"/>
                          <a:cs typeface="Arial" charset="0"/>
                        </a:rPr>
                        <a:t>hina</a:t>
                      </a:r>
                      <a:r>
                        <a:rPr kumimoji="0" lang="fr-FR" sz="3700" b="0" i="0" u="none" strike="noStrike" cap="none" normalizeH="0" baseline="0" dirty="0">
                          <a:ln>
                            <a:noFill/>
                          </a:ln>
                          <a:solidFill>
                            <a:schemeClr val="tx1"/>
                          </a:solidFill>
                          <a:effectLst/>
                          <a:latin typeface="Coptic1" pitchFamily="2" charset="0"/>
                          <a:cs typeface="Arial" charset="0"/>
                        </a:rPr>
                        <a:t> </a:t>
                      </a:r>
                      <a:r>
                        <a:rPr kumimoji="0" lang="fr-FR" sz="3700" b="0" i="0" u="none" strike="noStrike" cap="none" normalizeH="0" baseline="0" dirty="0" err="1">
                          <a:ln>
                            <a:noFill/>
                          </a:ln>
                          <a:solidFill>
                            <a:schemeClr val="tx1"/>
                          </a:solidFill>
                          <a:effectLst/>
                          <a:latin typeface="Coptic1" pitchFamily="2" charset="0"/>
                          <a:cs typeface="Arial" charset="0"/>
                        </a:rPr>
                        <a:t>a~non</a:t>
                      </a:r>
                      <a:r>
                        <a:rPr kumimoji="0" lang="fr-FR" sz="3700" b="0" i="0" u="none" strike="noStrike" cap="none" normalizeH="0" baseline="0" dirty="0">
                          <a:ln>
                            <a:noFill/>
                          </a:ln>
                          <a:solidFill>
                            <a:schemeClr val="tx1"/>
                          </a:solidFill>
                          <a:effectLst/>
                          <a:latin typeface="Coptic1" pitchFamily="2" charset="0"/>
                          <a:cs typeface="Arial" charset="0"/>
                        </a:rPr>
                        <a:t> </a:t>
                      </a:r>
                      <a:r>
                        <a:rPr kumimoji="0" lang="fr-FR" sz="3700" b="0" i="0" u="none" strike="noStrike" cap="none" normalizeH="0" baseline="0" dirty="0" err="1">
                          <a:ln>
                            <a:noFill/>
                          </a:ln>
                          <a:solidFill>
                            <a:schemeClr val="tx1"/>
                          </a:solidFill>
                          <a:effectLst/>
                          <a:latin typeface="Coptic1" pitchFamily="2" charset="0"/>
                          <a:cs typeface="Arial" charset="0"/>
                        </a:rPr>
                        <a:t>hwn</a:t>
                      </a:r>
                      <a:r>
                        <a:rPr kumimoji="0" lang="fr-FR" sz="3700" b="0" i="0" u="none" strike="noStrike" cap="none" normalizeH="0" baseline="0" dirty="0">
                          <a:ln>
                            <a:noFill/>
                          </a:ln>
                          <a:solidFill>
                            <a:schemeClr val="tx1"/>
                          </a:solidFill>
                          <a:effectLst/>
                          <a:latin typeface="Coptic1" pitchFamily="2" charset="0"/>
                          <a:cs typeface="Arial" charset="0"/>
                        </a:rPr>
                        <a:t> </a:t>
                      </a:r>
                      <a:r>
                        <a:rPr kumimoji="0" lang="fr-FR" sz="3700" b="0" i="0" u="none" strike="noStrike" cap="none" normalizeH="0" baseline="0" dirty="0" err="1">
                          <a:ln>
                            <a:noFill/>
                          </a:ln>
                          <a:solidFill>
                            <a:schemeClr val="tx1"/>
                          </a:solidFill>
                          <a:effectLst/>
                          <a:latin typeface="Coptic1" pitchFamily="2" charset="0"/>
                          <a:cs typeface="Arial" charset="0"/>
                        </a:rPr>
                        <a:t>e~re</a:t>
                      </a:r>
                      <a:r>
                        <a:rPr kumimoji="0" lang="fr-FR" sz="3700" b="0" i="0" u="none" strike="noStrike" cap="none" normalizeH="0" baseline="0" dirty="0">
                          <a:ln>
                            <a:noFill/>
                          </a:ln>
                          <a:solidFill>
                            <a:schemeClr val="tx1"/>
                          </a:solidFill>
                          <a:effectLst/>
                          <a:latin typeface="Coptic1" pitchFamily="2" charset="0"/>
                          <a:cs typeface="Arial" charset="0"/>
                        </a:rPr>
                        <a:t> </a:t>
                      </a:r>
                      <a:r>
                        <a:rPr kumimoji="0" lang="fr-FR" sz="3700" b="0" i="0" u="none" strike="noStrike" cap="none" normalizeH="0" baseline="0" dirty="0" err="1">
                          <a:ln>
                            <a:noFill/>
                          </a:ln>
                          <a:solidFill>
                            <a:schemeClr val="tx1"/>
                          </a:solidFill>
                          <a:effectLst/>
                          <a:latin typeface="Coptic1" pitchFamily="2" charset="0"/>
                          <a:cs typeface="Arial" charset="0"/>
                        </a:rPr>
                        <a:t>v~rwsi</a:t>
                      </a:r>
                      <a:r>
                        <a:rPr kumimoji="0" lang="fr-FR" sz="3700" b="0" i="0" u="none" strike="noStrike" cap="none" normalizeH="0" baseline="0" dirty="0">
                          <a:ln>
                            <a:noFill/>
                          </a:ln>
                          <a:solidFill>
                            <a:schemeClr val="tx1"/>
                          </a:solidFill>
                          <a:effectLst/>
                          <a:latin typeface="Coptic1" pitchFamily="2" charset="0"/>
                          <a:cs typeface="Arial" charset="0"/>
                        </a:rPr>
                        <a:t> </a:t>
                      </a:r>
                      <a:r>
                        <a:rPr kumimoji="0" lang="fr-FR" sz="3700" b="0" i="0" u="none" strike="noStrike" cap="none" normalizeH="0" baseline="0" dirty="0" err="1">
                          <a:ln>
                            <a:noFill/>
                          </a:ln>
                          <a:solidFill>
                            <a:schemeClr val="tx1"/>
                          </a:solidFill>
                          <a:effectLst/>
                          <a:latin typeface="Coptic1" pitchFamily="2" charset="0"/>
                          <a:cs typeface="Arial" charset="0"/>
                        </a:rPr>
                        <a:t>n~toten</a:t>
                      </a:r>
                      <a:r>
                        <a:rPr kumimoji="0" lang="fr-FR" sz="3700" b="0" i="0" u="none" strike="noStrike" cap="none" normalizeH="0" baseline="0" dirty="0">
                          <a:ln>
                            <a:noFill/>
                          </a:ln>
                          <a:solidFill>
                            <a:schemeClr val="tx1"/>
                          </a:solidFill>
                          <a:effectLst/>
                          <a:latin typeface="Coptic1" pitchFamily="2" charset="0"/>
                          <a:cs typeface="Arial" charset="0"/>
                        </a:rPr>
                        <a:t> </a:t>
                      </a:r>
                      <a:r>
                        <a:rPr kumimoji="0" lang="fr-FR" sz="3700" b="0" i="0" u="none" strike="noStrike" cap="none" normalizeH="0" baseline="0" dirty="0" err="1">
                          <a:ln>
                            <a:noFill/>
                          </a:ln>
                          <a:solidFill>
                            <a:schemeClr val="tx1"/>
                          </a:solidFill>
                          <a:effectLst/>
                          <a:latin typeface="Coptic1" pitchFamily="2" charset="0"/>
                          <a:cs typeface="Arial" charset="0"/>
                        </a:rPr>
                        <a:t>qen</a:t>
                      </a:r>
                      <a:r>
                        <a:rPr kumimoji="0" lang="fr-FR" sz="3700" b="0" i="0" u="none" strike="noStrike" cap="none" normalizeH="0" baseline="0" dirty="0">
                          <a:ln>
                            <a:noFill/>
                          </a:ln>
                          <a:solidFill>
                            <a:schemeClr val="tx1"/>
                          </a:solidFill>
                          <a:effectLst/>
                          <a:latin typeface="Coptic1" pitchFamily="2" charset="0"/>
                          <a:cs typeface="Arial" charset="0"/>
                        </a:rPr>
                        <a:t> </a:t>
                      </a:r>
                      <a:r>
                        <a:rPr kumimoji="0" lang="fr-FR" sz="3700" b="0" i="0" u="none" strike="noStrike" cap="none" normalizeH="0" baseline="0" dirty="0" err="1">
                          <a:ln>
                            <a:noFill/>
                          </a:ln>
                          <a:solidFill>
                            <a:schemeClr val="tx1"/>
                          </a:solidFill>
                          <a:effectLst/>
                          <a:latin typeface="Coptic1" pitchFamily="2" charset="0"/>
                          <a:cs typeface="Arial" charset="0"/>
                        </a:rPr>
                        <a:t>hwb</a:t>
                      </a:r>
                      <a:r>
                        <a:rPr kumimoji="0" lang="fr-FR" sz="3700" b="0" i="0" u="none" strike="noStrike" cap="none" normalizeH="0" baseline="0" dirty="0">
                          <a:ln>
                            <a:noFill/>
                          </a:ln>
                          <a:solidFill>
                            <a:schemeClr val="tx1"/>
                          </a:solidFill>
                          <a:effectLst/>
                          <a:latin typeface="Coptic1" pitchFamily="2" charset="0"/>
                          <a:cs typeface="Arial" charset="0"/>
                        </a:rPr>
                        <a:t> </a:t>
                      </a:r>
                      <a:r>
                        <a:rPr kumimoji="0" lang="fr-FR" sz="3700" b="0" i="0" u="none" strike="noStrike" cap="none" normalizeH="0" baseline="0" dirty="0" err="1">
                          <a:ln>
                            <a:noFill/>
                          </a:ln>
                          <a:solidFill>
                            <a:schemeClr val="tx1"/>
                          </a:solidFill>
                          <a:effectLst/>
                          <a:latin typeface="Coptic1" pitchFamily="2" charset="0"/>
                          <a:cs typeface="Arial" charset="0"/>
                        </a:rPr>
                        <a:t>niben</a:t>
                      </a:r>
                      <a:r>
                        <a:rPr kumimoji="0" lang="fr-FR" sz="3700" b="0" i="0" u="none" strike="noStrike" cap="none" normalizeH="0" baseline="0" dirty="0">
                          <a:ln>
                            <a:noFill/>
                          </a:ln>
                          <a:solidFill>
                            <a:schemeClr val="tx1"/>
                          </a:solidFill>
                          <a:effectLst/>
                          <a:latin typeface="Coptic1" pitchFamily="2" charset="0"/>
                          <a:cs typeface="Arial" charset="0"/>
                        </a:rPr>
                        <a:t> </a:t>
                      </a:r>
                      <a:r>
                        <a:rPr kumimoji="0" lang="fr-FR" sz="3700" b="0" i="0" u="none" strike="noStrike" cap="none" normalizeH="0" baseline="0" dirty="0" err="1">
                          <a:ln>
                            <a:noFill/>
                          </a:ln>
                          <a:solidFill>
                            <a:schemeClr val="tx1"/>
                          </a:solidFill>
                          <a:effectLst/>
                          <a:latin typeface="Coptic1" pitchFamily="2" charset="0"/>
                          <a:cs typeface="Arial" charset="0"/>
                        </a:rPr>
                        <a:t>n~c</a:t>
                      </a:r>
                      <a:r>
                        <a:rPr kumimoji="0" lang="fr-FR" sz="3700" b="0" i="0" u="none" strike="noStrike" cap="none" normalizeH="0" baseline="0" dirty="0">
                          <a:ln>
                            <a:noFill/>
                          </a:ln>
                          <a:solidFill>
                            <a:schemeClr val="tx1"/>
                          </a:solidFill>
                          <a:effectLst/>
                          <a:latin typeface="Coptic1" pitchFamily="2" charset="0"/>
                          <a:cs typeface="Arial" charset="0"/>
                        </a:rPr>
                        <a:t>/ou </a:t>
                      </a:r>
                      <a:r>
                        <a:rPr kumimoji="0" lang="fr-FR" sz="3700" b="0" i="0" u="none" strike="noStrike" cap="none" normalizeH="0" baseline="0" dirty="0" err="1">
                          <a:ln>
                            <a:noFill/>
                          </a:ln>
                          <a:solidFill>
                            <a:schemeClr val="tx1"/>
                          </a:solidFill>
                          <a:effectLst/>
                          <a:latin typeface="Coptic1" pitchFamily="2" charset="0"/>
                          <a:cs typeface="Arial" charset="0"/>
                        </a:rPr>
                        <a:t>niben</a:t>
                      </a:r>
                      <a:r>
                        <a:rPr kumimoji="0" lang="fr-FR" sz="3700" b="0" i="0" u="none" strike="noStrike" cap="none" normalizeH="0" baseline="0" dirty="0">
                          <a:ln>
                            <a:noFill/>
                          </a:ln>
                          <a:solidFill>
                            <a:schemeClr val="tx1"/>
                          </a:solidFill>
                          <a:effectLst/>
                          <a:latin typeface="Coptic1" pitchFamily="2" charset="0"/>
                          <a:cs typeface="Arial" charset="0"/>
                        </a:rPr>
                        <a:t>: </a:t>
                      </a:r>
                      <a:r>
                        <a:rPr kumimoji="0" lang="fr-FR" sz="3700" b="0" i="0" u="none" strike="noStrike" cap="none" normalizeH="0" baseline="0" dirty="0" err="1">
                          <a:ln>
                            <a:noFill/>
                          </a:ln>
                          <a:solidFill>
                            <a:schemeClr val="tx1"/>
                          </a:solidFill>
                          <a:effectLst/>
                          <a:latin typeface="Coptic1" pitchFamily="2" charset="0"/>
                          <a:cs typeface="Arial" charset="0"/>
                        </a:rPr>
                        <a:t>n~tenerhouo</a:t>
                      </a:r>
                      <a:r>
                        <a:rPr kumimoji="0" lang="fr-FR" sz="3700" b="0" i="0" u="none" strike="noStrike" cap="none" normalizeH="0" baseline="0" dirty="0">
                          <a:ln>
                            <a:noFill/>
                          </a:ln>
                          <a:solidFill>
                            <a:schemeClr val="tx1"/>
                          </a:solidFill>
                          <a:effectLst/>
                          <a:latin typeface="Coptic1" pitchFamily="2" charset="0"/>
                          <a:cs typeface="Arial" charset="0"/>
                        </a:rPr>
                        <a:t>~ </a:t>
                      </a:r>
                      <a:r>
                        <a:rPr kumimoji="0" lang="fr-FR" sz="3700" b="0" i="0" u="none" strike="noStrike" cap="none" normalizeH="0" baseline="0" dirty="0" err="1">
                          <a:ln>
                            <a:noFill/>
                          </a:ln>
                          <a:solidFill>
                            <a:schemeClr val="tx1"/>
                          </a:solidFill>
                          <a:effectLst/>
                          <a:latin typeface="Coptic1" pitchFamily="2" charset="0"/>
                          <a:cs typeface="Arial" charset="0"/>
                        </a:rPr>
                        <a:t>qen</a:t>
                      </a:r>
                      <a:r>
                        <a:rPr kumimoji="0" lang="fr-FR" sz="3700" b="0" i="0" u="none" strike="noStrike" cap="none" normalizeH="0" baseline="0" dirty="0">
                          <a:ln>
                            <a:noFill/>
                          </a:ln>
                          <a:solidFill>
                            <a:schemeClr val="tx1"/>
                          </a:solidFill>
                          <a:effectLst/>
                          <a:latin typeface="Coptic1" pitchFamily="2" charset="0"/>
                          <a:cs typeface="Arial" charset="0"/>
                        </a:rPr>
                        <a:t> </a:t>
                      </a:r>
                      <a:r>
                        <a:rPr kumimoji="0" lang="fr-FR" sz="3700" b="0" i="0" u="none" strike="noStrike" cap="none" normalizeH="0" baseline="0" dirty="0" err="1">
                          <a:ln>
                            <a:noFill/>
                          </a:ln>
                          <a:solidFill>
                            <a:schemeClr val="tx1"/>
                          </a:solidFill>
                          <a:effectLst/>
                          <a:latin typeface="Coptic1" pitchFamily="2" charset="0"/>
                          <a:cs typeface="Arial" charset="0"/>
                        </a:rPr>
                        <a:t>hwb</a:t>
                      </a:r>
                      <a:r>
                        <a:rPr kumimoji="0" lang="fr-FR" sz="3700" b="0" i="0" u="none" strike="noStrike" cap="none" normalizeH="0" baseline="0" dirty="0">
                          <a:ln>
                            <a:noFill/>
                          </a:ln>
                          <a:solidFill>
                            <a:schemeClr val="tx1"/>
                          </a:solidFill>
                          <a:effectLst/>
                          <a:latin typeface="Coptic1" pitchFamily="2" charset="0"/>
                          <a:cs typeface="Arial" charset="0"/>
                        </a:rPr>
                        <a:t> </a:t>
                      </a:r>
                      <a:r>
                        <a:rPr kumimoji="0" lang="fr-FR" sz="3700" b="0" i="0" u="none" strike="noStrike" cap="none" normalizeH="0" baseline="0" dirty="0" err="1">
                          <a:ln>
                            <a:noFill/>
                          </a:ln>
                          <a:solidFill>
                            <a:schemeClr val="tx1"/>
                          </a:solidFill>
                          <a:effectLst/>
                          <a:latin typeface="Coptic1" pitchFamily="2" charset="0"/>
                          <a:cs typeface="Arial" charset="0"/>
                        </a:rPr>
                        <a:t>niben</a:t>
                      </a:r>
                      <a:r>
                        <a:rPr kumimoji="0" lang="fr-FR" sz="3700" b="0" i="0" u="none" strike="noStrike" cap="none" normalizeH="0" baseline="0" dirty="0">
                          <a:ln>
                            <a:noFill/>
                          </a:ln>
                          <a:solidFill>
                            <a:schemeClr val="tx1"/>
                          </a:solidFill>
                          <a:effectLst/>
                          <a:latin typeface="Coptic1" pitchFamily="2" charset="0"/>
                          <a:cs typeface="Arial" charset="0"/>
                        </a:rPr>
                        <a:t> </a:t>
                      </a:r>
                      <a:r>
                        <a:rPr kumimoji="0" lang="fr-FR" sz="3700" b="0" i="0" u="none" strike="noStrike" cap="none" normalizeH="0" baseline="0" dirty="0" err="1">
                          <a:ln>
                            <a:noFill/>
                          </a:ln>
                          <a:solidFill>
                            <a:schemeClr val="tx1"/>
                          </a:solidFill>
                          <a:effectLst/>
                          <a:latin typeface="Coptic1" pitchFamily="2" charset="0"/>
                          <a:cs typeface="Arial" charset="0"/>
                        </a:rPr>
                        <a:t>n~a~gayon</a:t>
                      </a:r>
                      <a:r>
                        <a:rPr kumimoji="0" lang="fr-FR" sz="3700" b="0" i="0" u="none" strike="noStrike" cap="none" normalizeH="0" baseline="0" dirty="0">
                          <a:ln>
                            <a:noFill/>
                          </a:ln>
                          <a:solidFill>
                            <a:schemeClr val="tx1"/>
                          </a:solidFill>
                          <a:effectLst/>
                          <a:latin typeface="Coptic1" pitchFamily="2" charset="0"/>
                          <a:cs typeface="Arial" charset="0"/>
                        </a:rPr>
                        <a:t>.</a:t>
                      </a:r>
                    </a:p>
                    <a:p>
                      <a:pPr marL="0" marR="0" lvl="0" indent="0" algn="just" defTabSz="914400" rtl="0" eaLnBrk="1" fontAlgn="base" latinLnBrk="0" hangingPunct="1">
                        <a:lnSpc>
                          <a:spcPct val="100000"/>
                        </a:lnSpc>
                        <a:spcBef>
                          <a:spcPts val="0"/>
                        </a:spcBef>
                        <a:spcAft>
                          <a:spcPct val="0"/>
                        </a:spcAft>
                        <a:buClrTx/>
                        <a:buSzTx/>
                        <a:buFontTx/>
                        <a:buNone/>
                        <a:tabLst/>
                      </a:pPr>
                      <a:r>
                        <a:rPr kumimoji="0" lang="en-US" sz="3200" b="0" i="0" u="sng" strike="noStrike" cap="none" normalizeH="0" baseline="0" dirty="0" err="1">
                          <a:ln>
                            <a:noFill/>
                          </a:ln>
                          <a:solidFill>
                            <a:srgbClr val="C00000"/>
                          </a:solidFill>
                          <a:effectLst/>
                          <a:latin typeface="Coptic1" pitchFamily="2" charset="0"/>
                          <a:cs typeface="Arial" charset="0"/>
                        </a:rPr>
                        <a:t>Pilaoc</a:t>
                      </a:r>
                      <a:r>
                        <a:rPr kumimoji="0" lang="en-US" sz="3200" b="0" i="0" u="sng" strike="noStrike" cap="none" normalizeH="0" baseline="0" dirty="0">
                          <a:ln>
                            <a:noFill/>
                          </a:ln>
                          <a:solidFill>
                            <a:srgbClr val="C00000"/>
                          </a:solidFill>
                          <a:effectLst/>
                          <a:latin typeface="Coptic1" pitchFamily="2" charset="0"/>
                          <a:cs typeface="Arial" charset="0"/>
                        </a:rPr>
                        <a:t>:</a:t>
                      </a:r>
                    </a:p>
                    <a:p>
                      <a:pPr marL="0" marR="0" lvl="0" indent="0" algn="just" defTabSz="914400" rtl="0" eaLnBrk="1" fontAlgn="base" latinLnBrk="0" hangingPunct="1">
                        <a:lnSpc>
                          <a:spcPct val="100000"/>
                        </a:lnSpc>
                        <a:spcBef>
                          <a:spcPts val="0"/>
                        </a:spcBef>
                        <a:spcAft>
                          <a:spcPct val="0"/>
                        </a:spcAft>
                        <a:buClrTx/>
                        <a:buSzTx/>
                        <a:buFontTx/>
                        <a:buNone/>
                        <a:tabLst/>
                      </a:pPr>
                      <a:r>
                        <a:rPr kumimoji="0" lang="en-US" sz="3700" b="0" i="0" u="none" strike="noStrike" cap="none" normalizeH="0" baseline="0" dirty="0" err="1">
                          <a:ln>
                            <a:noFill/>
                          </a:ln>
                          <a:solidFill>
                            <a:schemeClr val="tx1"/>
                          </a:solidFill>
                          <a:effectLst/>
                          <a:latin typeface="Coptic1" pitchFamily="2" charset="0"/>
                          <a:cs typeface="Arial" charset="0"/>
                        </a:rPr>
                        <a:t>Kurie</a:t>
                      </a:r>
                      <a:r>
                        <a:rPr kumimoji="0" lang="en-US" sz="3700" b="0" i="0" u="none" strike="noStrike" cap="none" normalizeH="0" baseline="0" dirty="0">
                          <a:ln>
                            <a:noFill/>
                          </a:ln>
                          <a:solidFill>
                            <a:schemeClr val="tx1"/>
                          </a:solidFill>
                          <a:effectLst/>
                          <a:latin typeface="Coptic1" pitchFamily="2" charset="0"/>
                          <a:cs typeface="Arial" charset="0"/>
                        </a:rPr>
                        <a:t> </a:t>
                      </a:r>
                      <a:r>
                        <a:rPr kumimoji="0" lang="en-US" sz="3700" b="0" i="0" u="none" strike="noStrike" cap="none" normalizeH="0" baseline="0" dirty="0" err="1">
                          <a:ln>
                            <a:noFill/>
                          </a:ln>
                          <a:solidFill>
                            <a:schemeClr val="tx1"/>
                          </a:solidFill>
                          <a:effectLst/>
                          <a:latin typeface="Coptic1" pitchFamily="2" charset="0"/>
                          <a:cs typeface="Arial" charset="0"/>
                        </a:rPr>
                        <a:t>e~le</a:t>
                      </a:r>
                      <a:r>
                        <a:rPr kumimoji="0" lang="en-US" sz="3700" b="0" i="0" u="none" strike="noStrike" cap="none" normalizeH="0" baseline="0" dirty="0">
                          <a:ln>
                            <a:noFill/>
                          </a:ln>
                          <a:solidFill>
                            <a:schemeClr val="tx1"/>
                          </a:solidFill>
                          <a:effectLst/>
                          <a:latin typeface="Coptic1" pitchFamily="2" charset="0"/>
                          <a:cs typeface="Arial" charset="0"/>
                        </a:rPr>
                        <a:t>/~con</a:t>
                      </a:r>
                      <a:r>
                        <a:rPr kumimoji="0" lang="en-US" sz="3700" b="0" i="0" u="none" strike="noStrike" cap="none" normalizeH="0" baseline="0" dirty="0">
                          <a:ln>
                            <a:noFill/>
                          </a:ln>
                          <a:solidFill>
                            <a:schemeClr val="tx1"/>
                          </a:solidFill>
                          <a:effectLst/>
                          <a:latin typeface="Arial" charset="0"/>
                          <a:cs typeface="Arial" charset="0"/>
                        </a:rPr>
                        <a:t>. </a:t>
                      </a:r>
                    </a:p>
                  </a:txBody>
                  <a:tcPr marL="121920" marR="121920" horzOverflow="overflow">
                    <a:lnL>
                      <a:noFill/>
                    </a:lnL>
                    <a:lnR>
                      <a:noFill/>
                    </a:lnR>
                    <a:lnT cap="flat">
                      <a:noFill/>
                    </a:lnT>
                    <a:lnB cap="flat">
                      <a:noFill/>
                    </a:lnB>
                    <a:lnTlToBr>
                      <a:noFill/>
                    </a:lnTlToBr>
                    <a:lnBlToTr>
                      <a:noFill/>
                    </a:lnBlToTr>
                    <a:noFill/>
                  </a:tcPr>
                </a:tc>
                <a:tc>
                  <a:txBody>
                    <a:bodyPr/>
                    <a:lstStyle/>
                    <a:p>
                      <a:pPr marL="0" marR="0" lvl="0" indent="0" algn="just" defTabSz="914400" rtl="0" eaLnBrk="1" fontAlgn="base" latinLnBrk="0" hangingPunct="1">
                        <a:lnSpc>
                          <a:spcPct val="100000"/>
                        </a:lnSpc>
                        <a:spcBef>
                          <a:spcPct val="20000"/>
                        </a:spcBef>
                        <a:spcAft>
                          <a:spcPct val="0"/>
                        </a:spcAft>
                        <a:buClrTx/>
                        <a:buSzTx/>
                        <a:buFontTx/>
                        <a:buNone/>
                        <a:tabLst/>
                      </a:pPr>
                      <a:r>
                        <a:rPr lang="fr-FR" sz="3700" dirty="0">
                          <a:solidFill>
                            <a:schemeClr val="tx1"/>
                          </a:solidFill>
                        </a:rPr>
                        <a:t>afin que, pourvus du nécessaire en toute chose et en tout temps, nous abondions en toute œuvre sainte. </a:t>
                      </a:r>
                    </a:p>
                    <a:p>
                      <a:pPr marL="0" marR="0" lvl="0" indent="0" algn="just" defTabSz="914400" rtl="0" eaLnBrk="1" fontAlgn="base" latinLnBrk="0" hangingPunct="1">
                        <a:lnSpc>
                          <a:spcPct val="100000"/>
                        </a:lnSpc>
                        <a:spcBef>
                          <a:spcPct val="20000"/>
                        </a:spcBef>
                        <a:spcAft>
                          <a:spcPct val="0"/>
                        </a:spcAft>
                        <a:buClrTx/>
                        <a:buSzTx/>
                        <a:buFontTx/>
                        <a:buNone/>
                        <a:tabLst/>
                      </a:pPr>
                      <a:endParaRPr kumimoji="0" lang="fr-CA" sz="5900" b="0" i="0" u="sng" strike="noStrike" cap="none" normalizeH="0" baseline="0" dirty="0">
                        <a:ln>
                          <a:noFill/>
                        </a:ln>
                        <a:solidFill>
                          <a:schemeClr val="tx1"/>
                        </a:solidFill>
                        <a:effectLst/>
                        <a:latin typeface="Arial" charset="0"/>
                        <a:cs typeface="Arial" charset="0"/>
                      </a:endParaRPr>
                    </a:p>
                    <a:p>
                      <a:pPr marL="0" marR="0" lvl="0" indent="0" algn="just" defTabSz="914400" rtl="0" eaLnBrk="1" fontAlgn="base" latinLnBrk="0" hangingPunct="1">
                        <a:lnSpc>
                          <a:spcPct val="100000"/>
                        </a:lnSpc>
                        <a:spcBef>
                          <a:spcPct val="20000"/>
                        </a:spcBef>
                        <a:spcAft>
                          <a:spcPct val="0"/>
                        </a:spcAft>
                        <a:buClrTx/>
                        <a:buSzTx/>
                        <a:buFontTx/>
                        <a:buNone/>
                        <a:tabLst/>
                      </a:pPr>
                      <a:r>
                        <a:rPr kumimoji="0" lang="fr-CA" sz="2700" b="0" i="0" u="sng" strike="noStrike" cap="none" normalizeH="0" baseline="0" dirty="0">
                          <a:ln>
                            <a:noFill/>
                          </a:ln>
                          <a:solidFill>
                            <a:srgbClr val="C00000"/>
                          </a:solidFill>
                          <a:effectLst/>
                          <a:latin typeface="Arial" charset="0"/>
                          <a:cs typeface="Arial" charset="0"/>
                        </a:rPr>
                        <a:t>L’assemblée:</a:t>
                      </a:r>
                    </a:p>
                    <a:p>
                      <a:pPr marL="0" marR="0" lvl="0" indent="0" algn="just" defTabSz="914400" rtl="0" eaLnBrk="1" fontAlgn="base" latinLnBrk="0" hangingPunct="1">
                        <a:lnSpc>
                          <a:spcPct val="100000"/>
                        </a:lnSpc>
                        <a:spcBef>
                          <a:spcPct val="20000"/>
                        </a:spcBef>
                        <a:spcAft>
                          <a:spcPct val="0"/>
                        </a:spcAft>
                        <a:buClrTx/>
                        <a:buSzTx/>
                        <a:buFontTx/>
                        <a:buNone/>
                        <a:tabLst/>
                      </a:pPr>
                      <a:r>
                        <a:rPr kumimoji="0" lang="fr-CA" sz="3700" b="0" i="0" u="none" strike="noStrike" cap="none" normalizeH="0" baseline="0" dirty="0">
                          <a:ln>
                            <a:noFill/>
                          </a:ln>
                          <a:solidFill>
                            <a:schemeClr val="tx1"/>
                          </a:solidFill>
                          <a:effectLst/>
                          <a:latin typeface="Arial" charset="0"/>
                          <a:cs typeface="Arial" charset="0"/>
                        </a:rPr>
                        <a:t>Pitié Seigneur.</a:t>
                      </a:r>
                      <a:endParaRPr kumimoji="0" lang="en-US" sz="3700" b="0" i="0" u="none" strike="noStrike" cap="none" normalizeH="0" baseline="0" dirty="0">
                        <a:ln>
                          <a:noFill/>
                        </a:ln>
                        <a:solidFill>
                          <a:schemeClr val="tx1"/>
                        </a:solidFill>
                        <a:effectLst/>
                        <a:latin typeface="Arial" charset="0"/>
                        <a:cs typeface="Arial" charset="0"/>
                      </a:endParaRPr>
                    </a:p>
                  </a:txBody>
                  <a:tcPr marL="121920" marR="121920" horzOverflow="overflow">
                    <a:lnL>
                      <a:noFill/>
                    </a:lnL>
                    <a:lnR>
                      <a:noFill/>
                    </a:lnR>
                    <a:lnT cap="flat">
                      <a:noFill/>
                    </a:lnT>
                    <a:lnB cap="flat">
                      <a:noFill/>
                    </a:lnB>
                    <a:lnTlToBr>
                      <a:noFill/>
                    </a:lnTlToBr>
                    <a:lnBlToTr>
                      <a:noFill/>
                    </a:lnBlToTr>
                    <a:noFill/>
                  </a:tcPr>
                </a:tc>
                <a:tc>
                  <a:txBody>
                    <a:bodyPr/>
                    <a:lstStyle/>
                    <a:p>
                      <a:pPr marL="0" marR="0" lvl="0" indent="0" algn="just" defTabSz="914400" rtl="1" eaLnBrk="1" fontAlgn="base" latinLnBrk="0" hangingPunct="1">
                        <a:lnSpc>
                          <a:spcPct val="100000"/>
                        </a:lnSpc>
                        <a:spcBef>
                          <a:spcPct val="20000"/>
                        </a:spcBef>
                        <a:spcAft>
                          <a:spcPct val="0"/>
                        </a:spcAft>
                        <a:buClrTx/>
                        <a:buSzTx/>
                        <a:buFontTx/>
                        <a:buNone/>
                        <a:tabLst/>
                      </a:pPr>
                      <a:r>
                        <a:rPr kumimoji="0" lang="ar-SA" sz="3700" b="0" i="0" u="none" strike="noStrike" cap="none" normalizeH="0" baseline="0" dirty="0">
                          <a:ln>
                            <a:noFill/>
                          </a:ln>
                          <a:solidFill>
                            <a:schemeClr val="tx1"/>
                          </a:solidFill>
                          <a:effectLst/>
                          <a:latin typeface="Arial" charset="0"/>
                          <a:cs typeface="Arial" pitchFamily="34" charset="0"/>
                        </a:rPr>
                        <a:t>لكى نحنُ أيضاً</a:t>
                      </a:r>
                      <a:r>
                        <a:rPr kumimoji="0" lang="fr-CA" sz="3700" b="0" i="0" u="none" strike="noStrike" cap="none" normalizeH="0" baseline="0" dirty="0">
                          <a:ln>
                            <a:noFill/>
                          </a:ln>
                          <a:solidFill>
                            <a:schemeClr val="tx1"/>
                          </a:solidFill>
                          <a:effectLst/>
                          <a:latin typeface="Arial" charset="0"/>
                          <a:cs typeface="Arial" pitchFamily="34" charset="0"/>
                        </a:rPr>
                        <a:t>   </a:t>
                      </a:r>
                      <a:r>
                        <a:rPr kumimoji="0" lang="ar-SA" sz="3700" b="0" i="0" u="none" strike="noStrike" cap="none" normalizeH="0" baseline="0" dirty="0">
                          <a:ln>
                            <a:noFill/>
                          </a:ln>
                          <a:solidFill>
                            <a:schemeClr val="tx1"/>
                          </a:solidFill>
                          <a:effectLst/>
                          <a:latin typeface="Arial" charset="0"/>
                          <a:cs typeface="Arial" pitchFamily="34" charset="0"/>
                        </a:rPr>
                        <a:t>إذ يكون لنا الكفافُ فى كل شىء </a:t>
                      </a:r>
                      <a:r>
                        <a:rPr kumimoji="0" lang="ar-EG" sz="3700" b="0" i="0" u="none" strike="noStrike" cap="none" normalizeH="0" baseline="0" dirty="0">
                          <a:ln>
                            <a:noFill/>
                          </a:ln>
                          <a:solidFill>
                            <a:schemeClr val="tx1"/>
                          </a:solidFill>
                          <a:effectLst/>
                          <a:latin typeface="Arial" charset="0"/>
                          <a:cs typeface="Arial" pitchFamily="34" charset="0"/>
                        </a:rPr>
                        <a:t>، </a:t>
                      </a:r>
                      <a:r>
                        <a:rPr kumimoji="0" lang="ar-SA" sz="3700" b="0" i="0" u="none" strike="noStrike" cap="none" normalizeH="0" baseline="0" dirty="0">
                          <a:ln>
                            <a:noFill/>
                          </a:ln>
                          <a:solidFill>
                            <a:schemeClr val="tx1"/>
                          </a:solidFill>
                          <a:effectLst/>
                          <a:latin typeface="Arial" charset="0"/>
                          <a:cs typeface="Arial" pitchFamily="34" charset="0"/>
                        </a:rPr>
                        <a:t>كل حين نزدَادَ فى كل عملٍ صالح.</a:t>
                      </a:r>
                      <a:r>
                        <a:rPr kumimoji="0" lang="en-US" sz="3700" b="0" i="0" u="none" strike="noStrike" cap="none" normalizeH="0" baseline="0" dirty="0">
                          <a:ln>
                            <a:noFill/>
                          </a:ln>
                          <a:solidFill>
                            <a:schemeClr val="tx1"/>
                          </a:solidFill>
                          <a:effectLst/>
                          <a:latin typeface="Arial" charset="0"/>
                          <a:cs typeface="Arial" pitchFamily="34" charset="0"/>
                        </a:rPr>
                        <a:t> </a:t>
                      </a:r>
                      <a:endParaRPr kumimoji="0" lang="ar-EG" sz="4800" b="0" i="0" u="sng" strike="noStrike" cap="none" normalizeH="0" baseline="0" dirty="0">
                        <a:ln>
                          <a:noFill/>
                        </a:ln>
                        <a:solidFill>
                          <a:schemeClr val="tx1"/>
                        </a:solidFill>
                        <a:effectLst/>
                        <a:latin typeface="Arial" charset="0"/>
                        <a:cs typeface="Times New Roman" pitchFamily="18" charset="0"/>
                      </a:endParaRPr>
                    </a:p>
                    <a:p>
                      <a:pPr marL="0" marR="0" lvl="0" indent="0" algn="just" defTabSz="914400" rtl="1" eaLnBrk="1" fontAlgn="base" latinLnBrk="0" hangingPunct="1">
                        <a:lnSpc>
                          <a:spcPct val="100000"/>
                        </a:lnSpc>
                        <a:spcBef>
                          <a:spcPct val="20000"/>
                        </a:spcBef>
                        <a:spcAft>
                          <a:spcPct val="0"/>
                        </a:spcAft>
                        <a:buClrTx/>
                        <a:buSzTx/>
                        <a:buFontTx/>
                        <a:buNone/>
                        <a:tabLst/>
                      </a:pPr>
                      <a:endParaRPr kumimoji="0" lang="fr-FR" sz="2800" b="0" i="0" u="sng" strike="noStrike" cap="none" normalizeH="0" baseline="0" dirty="0">
                        <a:ln>
                          <a:noFill/>
                        </a:ln>
                        <a:solidFill>
                          <a:schemeClr val="tx1"/>
                        </a:solidFill>
                        <a:effectLst/>
                        <a:latin typeface="Arial" charset="0"/>
                        <a:cs typeface="Times New Roman" pitchFamily="18" charset="0"/>
                      </a:endParaRPr>
                    </a:p>
                    <a:p>
                      <a:pPr marL="0" marR="0" lvl="0" indent="0" algn="just" defTabSz="914400" rtl="1" eaLnBrk="1" fontAlgn="base" latinLnBrk="0" hangingPunct="1">
                        <a:lnSpc>
                          <a:spcPct val="100000"/>
                        </a:lnSpc>
                        <a:spcBef>
                          <a:spcPct val="20000"/>
                        </a:spcBef>
                        <a:spcAft>
                          <a:spcPct val="0"/>
                        </a:spcAft>
                        <a:buClrTx/>
                        <a:buSzTx/>
                        <a:buFontTx/>
                        <a:buNone/>
                        <a:tabLst/>
                      </a:pPr>
                      <a:endParaRPr kumimoji="0" lang="fr-FR" sz="4800" b="0" i="0" u="sng" strike="noStrike" cap="none" normalizeH="0" baseline="0" dirty="0">
                        <a:ln>
                          <a:noFill/>
                        </a:ln>
                        <a:solidFill>
                          <a:schemeClr val="tx1"/>
                        </a:solidFill>
                        <a:effectLst/>
                        <a:latin typeface="Arial" charset="0"/>
                        <a:cs typeface="Times New Roman" pitchFamily="18" charset="0"/>
                      </a:endParaRPr>
                    </a:p>
                    <a:p>
                      <a:pPr marL="0" marR="0" lvl="0" indent="0" algn="just" defTabSz="914400" rtl="1" eaLnBrk="1" fontAlgn="base" latinLnBrk="0" hangingPunct="1">
                        <a:lnSpc>
                          <a:spcPct val="100000"/>
                        </a:lnSpc>
                        <a:spcBef>
                          <a:spcPct val="20000"/>
                        </a:spcBef>
                        <a:spcAft>
                          <a:spcPct val="0"/>
                        </a:spcAft>
                        <a:buClrTx/>
                        <a:buSzTx/>
                        <a:buFontTx/>
                        <a:buNone/>
                        <a:tabLst/>
                      </a:pPr>
                      <a:r>
                        <a:rPr kumimoji="0" lang="ar-SA" sz="2800" b="0" i="0" u="sng" strike="noStrike" cap="none" normalizeH="0" baseline="0" dirty="0">
                          <a:ln>
                            <a:noFill/>
                          </a:ln>
                          <a:solidFill>
                            <a:srgbClr val="C00000"/>
                          </a:solidFill>
                          <a:effectLst/>
                          <a:latin typeface="Arial" charset="0"/>
                          <a:cs typeface="Times New Roman" pitchFamily="18" charset="0"/>
                        </a:rPr>
                        <a:t>الشعب:</a:t>
                      </a:r>
                    </a:p>
                    <a:p>
                      <a:pPr marL="0" marR="0" lvl="0" indent="0" algn="just" defTabSz="914400" rtl="1" eaLnBrk="1" fontAlgn="base" latinLnBrk="0" hangingPunct="1">
                        <a:lnSpc>
                          <a:spcPct val="100000"/>
                        </a:lnSpc>
                        <a:spcBef>
                          <a:spcPct val="20000"/>
                        </a:spcBef>
                        <a:spcAft>
                          <a:spcPct val="0"/>
                        </a:spcAft>
                        <a:buClrTx/>
                        <a:buSzTx/>
                        <a:buFontTx/>
                        <a:buNone/>
                        <a:tabLst/>
                      </a:pPr>
                      <a:r>
                        <a:rPr kumimoji="0" lang="ar-SA" sz="3700" b="0" i="0" u="none" strike="noStrike" cap="none" normalizeH="0" baseline="0" dirty="0">
                          <a:ln>
                            <a:noFill/>
                          </a:ln>
                          <a:solidFill>
                            <a:schemeClr val="tx1"/>
                          </a:solidFill>
                          <a:effectLst/>
                          <a:latin typeface="Arial" charset="0"/>
                          <a:cs typeface="Arial" pitchFamily="34" charset="0"/>
                        </a:rPr>
                        <a:t>يا ربُ ارحم.</a:t>
                      </a:r>
                      <a:endParaRPr kumimoji="0" lang="en-US" sz="3700" b="0" i="0" u="none" strike="noStrike" cap="none" normalizeH="0" baseline="0" dirty="0">
                        <a:ln>
                          <a:noFill/>
                        </a:ln>
                        <a:solidFill>
                          <a:schemeClr val="tx1"/>
                        </a:solidFill>
                        <a:effectLst/>
                        <a:latin typeface="Arial" charset="0"/>
                        <a:cs typeface="Arial" charset="0"/>
                      </a:endParaRPr>
                    </a:p>
                  </a:txBody>
                  <a:tcPr marL="121920" marR="121920" horzOverflow="overflow">
                    <a:lnL>
                      <a:noFill/>
                    </a:lnL>
                    <a:lnR cap="flat">
                      <a:noFill/>
                    </a:lnR>
                    <a:lnT cap="flat">
                      <a:noFill/>
                    </a:lnT>
                    <a:lnB cap="flat">
                      <a:noFill/>
                    </a:lnB>
                    <a:lnTlToBr>
                      <a:noFill/>
                    </a:lnTlToBr>
                    <a:lnBlToTr>
                      <a:noFill/>
                    </a:lnBlToTr>
                    <a:noFill/>
                  </a:tcPr>
                </a:tc>
                <a:extLst>
                  <a:ext uri="{0D108BD9-81ED-4DB2-BD59-A6C34878D82A}">
                    <a16:rowId xmlns:a16="http://schemas.microsoft.com/office/drawing/2014/main" val="10000"/>
                  </a:ext>
                </a:extLst>
              </a:tr>
            </a:tbl>
          </a:graphicData>
        </a:graphic>
      </p:graphicFrame>
    </p:spTree>
  </p:cSld>
  <p:clrMapOvr>
    <a:masterClrMapping/>
  </p:clrMapOvr>
  <p:transition/>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9"/>
          <p:cNvSpPr/>
          <p:nvPr/>
        </p:nvSpPr>
        <p:spPr>
          <a:xfrm>
            <a:off x="431371" y="566678"/>
            <a:ext cx="6240693" cy="1938992"/>
          </a:xfrm>
          <a:prstGeom prst="rect">
            <a:avLst/>
          </a:prstGeom>
        </p:spPr>
        <p:txBody>
          <a:bodyPr wrap="square">
            <a:spAutoFit/>
          </a:bodyPr>
          <a:lstStyle/>
          <a:p>
            <a:pPr algn="just"/>
            <a:r>
              <a:rPr lang="fr-FR" sz="4000" b="1" dirty="0">
                <a:latin typeface="CS Avva Shenouda" pitchFamily="34" charset="0"/>
              </a:rPr>
              <a:t>¿ </a:t>
            </a:r>
            <a:r>
              <a:rPr lang="fr-FR" sz="4000" b="1" dirty="0" err="1">
                <a:latin typeface="CS Avva Shenouda" pitchFamily="34" charset="0"/>
              </a:rPr>
              <a:t>Aniou`i</a:t>
            </a:r>
            <a:r>
              <a:rPr lang="fr-FR" sz="4000" b="1" dirty="0">
                <a:latin typeface="CS Avva Shenouda" pitchFamily="34" charset="0"/>
              </a:rPr>
              <a:t> `</a:t>
            </a:r>
            <a:r>
              <a:rPr lang="fr-FR" sz="4000" b="1" dirty="0" err="1">
                <a:latin typeface="CS Avva Shenouda" pitchFamily="34" charset="0"/>
              </a:rPr>
              <a:t>nte`proc`eu,y</a:t>
            </a:r>
            <a:r>
              <a:rPr lang="fr-FR" sz="4000" b="1" dirty="0">
                <a:latin typeface="CS Avva Shenouda" pitchFamily="34" charset="0"/>
              </a:rPr>
              <a:t>@ `</a:t>
            </a:r>
            <a:r>
              <a:rPr lang="fr-FR" sz="4000" b="1" dirty="0" err="1">
                <a:latin typeface="CS Avva Shenouda" pitchFamily="34" charset="0"/>
              </a:rPr>
              <a:t>e`pswi</a:t>
            </a:r>
            <a:r>
              <a:rPr lang="fr-FR" sz="4000" b="1" dirty="0">
                <a:latin typeface="CS Avva Shenouda" pitchFamily="34" charset="0"/>
              </a:rPr>
              <a:t> ha </a:t>
            </a:r>
            <a:r>
              <a:rPr lang="fr-FR" sz="4000" b="1" dirty="0" err="1">
                <a:latin typeface="CS Avva Shenouda" pitchFamily="34" charset="0"/>
              </a:rPr>
              <a:t>pesyri</a:t>
            </a:r>
            <a:r>
              <a:rPr lang="fr-FR" sz="4000" b="1" dirty="0">
                <a:latin typeface="CS Avva Shenouda" pitchFamily="34" charset="0"/>
              </a:rPr>
              <a:t> `</a:t>
            </a:r>
            <a:r>
              <a:rPr lang="fr-FR" sz="4000" b="1" dirty="0" err="1">
                <a:latin typeface="CS Avva Shenouda" pitchFamily="34" charset="0"/>
              </a:rPr>
              <a:t>mmenrit</a:t>
            </a:r>
            <a:r>
              <a:rPr lang="fr-FR" sz="4000" b="1" dirty="0">
                <a:latin typeface="CS Avva Shenouda" pitchFamily="34" charset="0"/>
              </a:rPr>
              <a:t>@ `</a:t>
            </a:r>
            <a:r>
              <a:rPr lang="fr-FR" sz="4000" b="1" dirty="0" err="1">
                <a:latin typeface="CS Avva Shenouda" pitchFamily="34" charset="0"/>
              </a:rPr>
              <a:t>ntef,a</a:t>
            </a:r>
            <a:r>
              <a:rPr lang="fr-FR" sz="4000" b="1" dirty="0">
                <a:latin typeface="CS Avva Shenouda" pitchFamily="34" charset="0"/>
              </a:rPr>
              <a:t> </a:t>
            </a:r>
            <a:r>
              <a:rPr lang="fr-FR" sz="4000" b="1" dirty="0" err="1">
                <a:latin typeface="CS Avva Shenouda" pitchFamily="34" charset="0"/>
              </a:rPr>
              <a:t>nennobi</a:t>
            </a:r>
            <a:r>
              <a:rPr lang="fr-FR" sz="4000" b="1" dirty="0">
                <a:latin typeface="CS Avva Shenouda" pitchFamily="34" charset="0"/>
              </a:rPr>
              <a:t> nan `</a:t>
            </a:r>
            <a:r>
              <a:rPr lang="fr-FR" sz="4000" b="1" dirty="0" err="1">
                <a:latin typeface="CS Avva Shenouda" pitchFamily="34" charset="0"/>
              </a:rPr>
              <a:t>ebol</a:t>
            </a:r>
            <a:endParaRPr lang="fr-FR" sz="4000" b="1" dirty="0">
              <a:latin typeface="CS Avva Shenouda" pitchFamily="34" charset="0"/>
            </a:endParaRPr>
          </a:p>
        </p:txBody>
      </p:sp>
      <p:sp>
        <p:nvSpPr>
          <p:cNvPr id="11" name="Rectangle 10"/>
          <p:cNvSpPr/>
          <p:nvPr/>
        </p:nvSpPr>
        <p:spPr>
          <a:xfrm>
            <a:off x="6864085" y="556226"/>
            <a:ext cx="4896544" cy="1446550"/>
          </a:xfrm>
          <a:prstGeom prst="rect">
            <a:avLst/>
          </a:prstGeom>
        </p:spPr>
        <p:txBody>
          <a:bodyPr wrap="square">
            <a:spAutoFit/>
          </a:bodyPr>
          <a:lstStyle/>
          <a:p>
            <a:pPr algn="just" rtl="1"/>
            <a:r>
              <a:rPr lang="ar-EG" sz="4400" b="1" dirty="0" err="1"/>
              <a:t>اصعدى</a:t>
            </a:r>
            <a:r>
              <a:rPr lang="ar-EG" sz="4400" b="1" dirty="0"/>
              <a:t> صلاتنا الى ابنك الحبيب ليغفر لنا خطايانا.</a:t>
            </a:r>
            <a:endParaRPr lang="fr-FR" sz="4400" b="1" dirty="0"/>
          </a:p>
        </p:txBody>
      </p:sp>
      <p:sp>
        <p:nvSpPr>
          <p:cNvPr id="12" name="Rectangle 11"/>
          <p:cNvSpPr/>
          <p:nvPr/>
        </p:nvSpPr>
        <p:spPr>
          <a:xfrm>
            <a:off x="1103445" y="4221089"/>
            <a:ext cx="10273141" cy="2062103"/>
          </a:xfrm>
          <a:prstGeom prst="rect">
            <a:avLst/>
          </a:prstGeom>
        </p:spPr>
        <p:txBody>
          <a:bodyPr wrap="square">
            <a:spAutoFit/>
          </a:bodyPr>
          <a:lstStyle/>
          <a:p>
            <a:pPr algn="ctr"/>
            <a:r>
              <a:rPr lang="fr-FR" sz="3200" b="1" dirty="0">
                <a:latin typeface="Book Antiqua" pitchFamily="18" charset="0"/>
              </a:rPr>
              <a:t>Fais monter nos prières </a:t>
            </a:r>
          </a:p>
          <a:p>
            <a:pPr algn="ctr"/>
            <a:r>
              <a:rPr lang="fr-FR" sz="3200" b="1" dirty="0">
                <a:latin typeface="Book Antiqua" pitchFamily="18" charset="0"/>
              </a:rPr>
              <a:t>vers ton Fils bien-aimé </a:t>
            </a:r>
          </a:p>
          <a:p>
            <a:pPr algn="ctr"/>
            <a:r>
              <a:rPr lang="fr-FR" sz="3200" b="1" dirty="0">
                <a:latin typeface="Book Antiqua" pitchFamily="18" charset="0"/>
              </a:rPr>
              <a:t>Afin qu’il nous accorde</a:t>
            </a:r>
          </a:p>
          <a:p>
            <a:pPr algn="ctr"/>
            <a:r>
              <a:rPr lang="fr-FR" sz="3200" b="1" dirty="0">
                <a:latin typeface="Book Antiqua" pitchFamily="18" charset="0"/>
              </a:rPr>
              <a:t>Le pardon de nos péchés.</a:t>
            </a:r>
          </a:p>
        </p:txBody>
      </p:sp>
      <p:sp>
        <p:nvSpPr>
          <p:cNvPr id="5" name="ZoneTexte 4">
            <a:extLst>
              <a:ext uri="{FF2B5EF4-FFF2-40B4-BE49-F238E27FC236}">
                <a16:creationId xmlns:a16="http://schemas.microsoft.com/office/drawing/2014/main" id="{735D3D35-95C3-4A26-B380-13CC1B5FB23A}"/>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de l’aube </a:t>
            </a:r>
            <a:r>
              <a:rPr lang="fr-FR" sz="1600" b="1" i="1" dirty="0">
                <a:solidFill>
                  <a:schemeClr val="bg1"/>
                </a:solidFill>
              </a:rPr>
              <a:t>du Jeudi Saint</a:t>
            </a:r>
            <a:endParaRPr lang="fr-FR" sz="1600" b="1" dirty="0">
              <a:solidFill>
                <a:schemeClr val="bg1"/>
              </a:solidFill>
            </a:endParaRPr>
          </a:p>
        </p:txBody>
      </p:sp>
      <p:sp>
        <p:nvSpPr>
          <p:cNvPr id="6" name="Rectangle 74">
            <a:extLst>
              <a:ext uri="{FF2B5EF4-FFF2-40B4-BE49-F238E27FC236}">
                <a16:creationId xmlns:a16="http://schemas.microsoft.com/office/drawing/2014/main" id="{E499650E-E111-4941-9968-8B9FBD4DF4B9}"/>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باكر يوم الخميس</a:t>
            </a:r>
            <a:endParaRPr lang="en-US" altLang="fr-FR" sz="2000" b="1" i="1" dirty="0">
              <a:solidFill>
                <a:schemeClr val="bg1"/>
              </a:solidFill>
            </a:endParaRPr>
          </a:p>
        </p:txBody>
      </p:sp>
    </p:spTree>
    <p:extLst>
      <p:ext uri="{BB962C8B-B14F-4D97-AF65-F5344CB8AC3E}">
        <p14:creationId xmlns:p14="http://schemas.microsoft.com/office/powerpoint/2010/main" val="2391009147"/>
      </p:ext>
    </p:extLst>
  </p:cSld>
  <p:clrMapOvr>
    <a:masterClrMapping/>
  </p:clrMapOvr>
</p:sld>
</file>

<file path=ppt/slides/slide8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1403297" name="Group 33"/>
          <p:cNvGraphicFramePr>
            <a:graphicFrameLocks noGrp="1"/>
          </p:cNvGraphicFramePr>
          <p:nvPr>
            <p:ph/>
            <p:extLst>
              <p:ext uri="{D42A27DB-BD31-4B8C-83A1-F6EECF244321}">
                <p14:modId xmlns:p14="http://schemas.microsoft.com/office/powerpoint/2010/main" val="1290583374"/>
              </p:ext>
            </p:extLst>
          </p:nvPr>
        </p:nvGraphicFramePr>
        <p:xfrm>
          <a:off x="335361" y="404664"/>
          <a:ext cx="11449272" cy="6165304"/>
        </p:xfrm>
        <a:graphic>
          <a:graphicData uri="http://schemas.openxmlformats.org/drawingml/2006/table">
            <a:tbl>
              <a:tblPr/>
              <a:tblGrid>
                <a:gridCol w="3862405">
                  <a:extLst>
                    <a:ext uri="{9D8B030D-6E8A-4147-A177-3AD203B41FA5}">
                      <a16:colId xmlns:a16="http://schemas.microsoft.com/office/drawing/2014/main" val="20000"/>
                    </a:ext>
                  </a:extLst>
                </a:gridCol>
                <a:gridCol w="4385058">
                  <a:extLst>
                    <a:ext uri="{9D8B030D-6E8A-4147-A177-3AD203B41FA5}">
                      <a16:colId xmlns:a16="http://schemas.microsoft.com/office/drawing/2014/main" val="20001"/>
                    </a:ext>
                  </a:extLst>
                </a:gridCol>
                <a:gridCol w="3201809">
                  <a:extLst>
                    <a:ext uri="{9D8B030D-6E8A-4147-A177-3AD203B41FA5}">
                      <a16:colId xmlns:a16="http://schemas.microsoft.com/office/drawing/2014/main" val="20002"/>
                    </a:ext>
                  </a:extLst>
                </a:gridCol>
              </a:tblGrid>
              <a:tr h="6165304">
                <a:tc>
                  <a:txBody>
                    <a:bodyPr/>
                    <a:lstStyle/>
                    <a:p>
                      <a:pPr marL="0" marR="0" lvl="0" indent="0" algn="just" defTabSz="914400" rtl="0" eaLnBrk="1" fontAlgn="base" latinLnBrk="0" hangingPunct="1">
                        <a:lnSpc>
                          <a:spcPct val="100000"/>
                        </a:lnSpc>
                        <a:spcBef>
                          <a:spcPts val="0"/>
                        </a:spcBef>
                        <a:spcAft>
                          <a:spcPct val="0"/>
                        </a:spcAft>
                        <a:buClrTx/>
                        <a:buSzTx/>
                        <a:buFontTx/>
                        <a:buNone/>
                        <a:tabLst/>
                      </a:pPr>
                      <a:r>
                        <a:rPr kumimoji="0" lang="en-US" sz="2700" b="0" i="0" u="sng" strike="noStrike" cap="none" normalizeH="0" baseline="0" dirty="0" err="1">
                          <a:ln>
                            <a:noFill/>
                          </a:ln>
                          <a:solidFill>
                            <a:schemeClr val="tx1"/>
                          </a:solidFill>
                          <a:effectLst/>
                          <a:latin typeface="Coptic1" pitchFamily="2" charset="0"/>
                          <a:cs typeface="Arial" charset="0"/>
                        </a:rPr>
                        <a:t>Piou</a:t>
                      </a:r>
                      <a:r>
                        <a:rPr kumimoji="0" lang="en-US" sz="2700" b="0" i="0" u="sng" strike="noStrike" cap="none" normalizeH="0" baseline="0" dirty="0">
                          <a:ln>
                            <a:noFill/>
                          </a:ln>
                          <a:solidFill>
                            <a:schemeClr val="tx1"/>
                          </a:solidFill>
                          <a:effectLst/>
                          <a:latin typeface="Coptic1" pitchFamily="2" charset="0"/>
                          <a:cs typeface="Arial" charset="0"/>
                        </a:rPr>
                        <a:t>/b:</a:t>
                      </a:r>
                    </a:p>
                    <a:p>
                      <a:pPr marL="0" marR="0" lvl="0" indent="0" algn="just" defTabSz="914400" rtl="0" eaLnBrk="1" fontAlgn="base" latinLnBrk="0" hangingPunct="1">
                        <a:lnSpc>
                          <a:spcPct val="100000"/>
                        </a:lnSpc>
                        <a:spcBef>
                          <a:spcPts val="0"/>
                        </a:spcBef>
                        <a:spcAft>
                          <a:spcPct val="0"/>
                        </a:spcAft>
                        <a:buClrTx/>
                        <a:buSzTx/>
                        <a:buFontTx/>
                        <a:buNone/>
                        <a:tabLst/>
                      </a:pPr>
                      <a:r>
                        <a:rPr kumimoji="0" lang="en-US" sz="3400" b="0" i="0" u="none" strike="noStrike" cap="none" normalizeH="0" baseline="0" dirty="0" err="1">
                          <a:ln>
                            <a:noFill/>
                          </a:ln>
                          <a:solidFill>
                            <a:schemeClr val="tx1"/>
                          </a:solidFill>
                          <a:effectLst/>
                          <a:latin typeface="Coptic1" pitchFamily="2" charset="0"/>
                          <a:cs typeface="Arial" charset="0"/>
                        </a:rPr>
                        <a:t>Ariv~meui</a:t>
                      </a:r>
                      <a:r>
                        <a:rPr kumimoji="0" lang="en-US" sz="3400" b="0" i="0" u="none" strike="noStrike" cap="none" normalizeH="0" baseline="0" dirty="0">
                          <a:ln>
                            <a:noFill/>
                          </a:ln>
                          <a:solidFill>
                            <a:schemeClr val="tx1"/>
                          </a:solidFill>
                          <a:effectLst/>
                          <a:latin typeface="Coptic1" pitchFamily="2" charset="0"/>
                          <a:cs typeface="Arial" charset="0"/>
                        </a:rPr>
                        <a:t>~ P[</a:t>
                      </a:r>
                      <a:r>
                        <a:rPr kumimoji="0" lang="en-US" sz="3400" b="0" i="0" u="none" strike="noStrike" cap="none" normalizeH="0" baseline="0" dirty="0" err="1">
                          <a:ln>
                            <a:noFill/>
                          </a:ln>
                          <a:solidFill>
                            <a:schemeClr val="tx1"/>
                          </a:solidFill>
                          <a:effectLst/>
                          <a:latin typeface="Coptic1" pitchFamily="2" charset="0"/>
                          <a:cs typeface="Arial" charset="0"/>
                        </a:rPr>
                        <a:t>oic</a:t>
                      </a:r>
                      <a:r>
                        <a:rPr kumimoji="0" lang="en-US" sz="3400" b="0" i="0" u="none" strike="noStrike" cap="none" normalizeH="0" baseline="0" dirty="0">
                          <a:ln>
                            <a:noFill/>
                          </a:ln>
                          <a:solidFill>
                            <a:schemeClr val="tx1"/>
                          </a:solidFill>
                          <a:effectLst/>
                          <a:latin typeface="Coptic1" pitchFamily="2" charset="0"/>
                          <a:cs typeface="Arial" charset="0"/>
                        </a:rPr>
                        <a:t> </a:t>
                      </a:r>
                      <a:r>
                        <a:rPr kumimoji="0" lang="en-US" sz="3400" b="0" i="0" u="none" strike="noStrike" cap="none" normalizeH="0" baseline="0" dirty="0" err="1">
                          <a:ln>
                            <a:noFill/>
                          </a:ln>
                          <a:solidFill>
                            <a:schemeClr val="tx1"/>
                          </a:solidFill>
                          <a:effectLst/>
                          <a:latin typeface="Coptic1" pitchFamily="2" charset="0"/>
                          <a:cs typeface="Arial" charset="0"/>
                        </a:rPr>
                        <a:t>n~n</a:t>
                      </a:r>
                      <a:r>
                        <a:rPr kumimoji="0" lang="en-US" sz="3400" b="0" i="0" u="none" strike="noStrike" cap="none" normalizeH="0" baseline="0" dirty="0">
                          <a:ln>
                            <a:noFill/>
                          </a:ln>
                          <a:solidFill>
                            <a:schemeClr val="tx1"/>
                          </a:solidFill>
                          <a:effectLst/>
                          <a:latin typeface="Coptic1" pitchFamily="2" charset="0"/>
                          <a:cs typeface="Arial" charset="0"/>
                        </a:rPr>
                        <a:t>/</a:t>
                      </a:r>
                      <a:r>
                        <a:rPr kumimoji="0" lang="en-US" sz="3400" b="0" i="0" u="none" strike="noStrike" cap="none" normalizeH="0" baseline="0" dirty="0" err="1">
                          <a:ln>
                            <a:noFill/>
                          </a:ln>
                          <a:solidFill>
                            <a:schemeClr val="tx1"/>
                          </a:solidFill>
                          <a:effectLst/>
                          <a:latin typeface="Coptic1" pitchFamily="2" charset="0"/>
                          <a:cs typeface="Arial" charset="0"/>
                        </a:rPr>
                        <a:t>e~taui~ni</a:t>
                      </a:r>
                      <a:r>
                        <a:rPr kumimoji="0" lang="en-US" sz="3400" b="0" i="0" u="none" strike="noStrike" cap="none" normalizeH="0" baseline="0" dirty="0">
                          <a:ln>
                            <a:noFill/>
                          </a:ln>
                          <a:solidFill>
                            <a:schemeClr val="tx1"/>
                          </a:solidFill>
                          <a:effectLst/>
                          <a:latin typeface="Coptic1" pitchFamily="2" charset="0"/>
                          <a:cs typeface="Arial" charset="0"/>
                        </a:rPr>
                        <a:t> </a:t>
                      </a:r>
                      <a:r>
                        <a:rPr kumimoji="0" lang="en-US" sz="3400" b="0" i="0" u="none" strike="noStrike" cap="none" normalizeH="0" baseline="0" dirty="0" err="1">
                          <a:ln>
                            <a:noFill/>
                          </a:ln>
                          <a:solidFill>
                            <a:schemeClr val="tx1"/>
                          </a:solidFill>
                          <a:effectLst/>
                          <a:latin typeface="Coptic1" pitchFamily="2" charset="0"/>
                          <a:cs typeface="Arial" charset="0"/>
                        </a:rPr>
                        <a:t>nak</a:t>
                      </a:r>
                      <a:r>
                        <a:rPr kumimoji="0" lang="en-US" sz="3400" b="0" i="0" u="none" strike="noStrike" cap="none" normalizeH="0" baseline="0" dirty="0">
                          <a:ln>
                            <a:noFill/>
                          </a:ln>
                          <a:solidFill>
                            <a:schemeClr val="tx1"/>
                          </a:solidFill>
                          <a:effectLst/>
                          <a:latin typeface="Coptic1" pitchFamily="2" charset="0"/>
                          <a:cs typeface="Arial" charset="0"/>
                        </a:rPr>
                        <a:t> </a:t>
                      </a:r>
                      <a:r>
                        <a:rPr kumimoji="0" lang="en-US" sz="3400" b="0" i="0" u="none" strike="noStrike" cap="none" normalizeH="0" baseline="0" dirty="0" err="1">
                          <a:ln>
                            <a:noFill/>
                          </a:ln>
                          <a:solidFill>
                            <a:schemeClr val="tx1"/>
                          </a:solidFill>
                          <a:effectLst/>
                          <a:latin typeface="Coptic1" pitchFamily="2" charset="0"/>
                          <a:cs typeface="Arial" charset="0"/>
                        </a:rPr>
                        <a:t>e~qoun</a:t>
                      </a:r>
                      <a:r>
                        <a:rPr kumimoji="0" lang="en-US" sz="3400" b="0" i="0" u="none" strike="noStrike" cap="none" normalizeH="0" baseline="0" dirty="0">
                          <a:ln>
                            <a:noFill/>
                          </a:ln>
                          <a:solidFill>
                            <a:schemeClr val="tx1"/>
                          </a:solidFill>
                          <a:effectLst/>
                          <a:latin typeface="Coptic1" pitchFamily="2" charset="0"/>
                          <a:cs typeface="Arial" charset="0"/>
                        </a:rPr>
                        <a:t> </a:t>
                      </a:r>
                      <a:r>
                        <a:rPr kumimoji="0" lang="en-US" sz="3400" b="0" i="0" u="none" strike="noStrike" cap="none" normalizeH="0" baseline="0" dirty="0" err="1">
                          <a:ln>
                            <a:noFill/>
                          </a:ln>
                          <a:solidFill>
                            <a:schemeClr val="tx1"/>
                          </a:solidFill>
                          <a:effectLst/>
                          <a:latin typeface="Coptic1" pitchFamily="2" charset="0"/>
                          <a:cs typeface="Arial" charset="0"/>
                        </a:rPr>
                        <a:t>n~naidwron</a:t>
                      </a:r>
                      <a:r>
                        <a:rPr kumimoji="0" lang="en-US" sz="3400" b="0" i="0" u="none" strike="noStrike" cap="none" normalizeH="0" baseline="0" dirty="0">
                          <a:ln>
                            <a:noFill/>
                          </a:ln>
                          <a:solidFill>
                            <a:schemeClr val="tx1"/>
                          </a:solidFill>
                          <a:effectLst/>
                          <a:latin typeface="Coptic1" pitchFamily="2" charset="0"/>
                          <a:cs typeface="Arial" charset="0"/>
                        </a:rPr>
                        <a:t>: </a:t>
                      </a:r>
                      <a:r>
                        <a:rPr kumimoji="0" lang="en-US" sz="3400" b="0" i="0" u="none" strike="noStrike" cap="none" normalizeH="0" baseline="0" dirty="0" err="1">
                          <a:ln>
                            <a:noFill/>
                          </a:ln>
                          <a:solidFill>
                            <a:schemeClr val="tx1"/>
                          </a:solidFill>
                          <a:effectLst/>
                          <a:latin typeface="Coptic1" pitchFamily="2" charset="0"/>
                          <a:cs typeface="Arial" charset="0"/>
                        </a:rPr>
                        <a:t>nem</a:t>
                      </a:r>
                      <a:r>
                        <a:rPr kumimoji="0" lang="en-US" sz="3400" b="0" i="0" u="none" strike="noStrike" cap="none" normalizeH="0" baseline="0" dirty="0">
                          <a:ln>
                            <a:noFill/>
                          </a:ln>
                          <a:solidFill>
                            <a:schemeClr val="tx1"/>
                          </a:solidFill>
                          <a:effectLst/>
                          <a:latin typeface="Coptic1" pitchFamily="2" charset="0"/>
                          <a:cs typeface="Arial" charset="0"/>
                        </a:rPr>
                        <a:t> n/</a:t>
                      </a:r>
                      <a:r>
                        <a:rPr kumimoji="0" lang="en-US" sz="3400" b="0" i="0" u="none" strike="noStrike" cap="none" normalizeH="0" baseline="0" dirty="0" err="1">
                          <a:ln>
                            <a:noFill/>
                          </a:ln>
                          <a:solidFill>
                            <a:schemeClr val="tx1"/>
                          </a:solidFill>
                          <a:effectLst/>
                          <a:latin typeface="Coptic1" pitchFamily="2" charset="0"/>
                          <a:cs typeface="Arial" charset="0"/>
                        </a:rPr>
                        <a:t>e~taue~nou</a:t>
                      </a:r>
                      <a:r>
                        <a:rPr kumimoji="0" lang="en-US" sz="3400" b="0" i="0" u="none" strike="noStrike" cap="none" normalizeH="0" baseline="0" dirty="0">
                          <a:ln>
                            <a:noFill/>
                          </a:ln>
                          <a:solidFill>
                            <a:schemeClr val="tx1"/>
                          </a:solidFill>
                          <a:effectLst/>
                          <a:latin typeface="Coptic1" pitchFamily="2" charset="0"/>
                          <a:cs typeface="Arial" charset="0"/>
                        </a:rPr>
                        <a:t> </a:t>
                      </a:r>
                      <a:r>
                        <a:rPr kumimoji="0" lang="en-US" sz="3400" b="0" i="0" u="none" strike="noStrike" cap="none" normalizeH="0" baseline="0" dirty="0" err="1">
                          <a:ln>
                            <a:noFill/>
                          </a:ln>
                          <a:solidFill>
                            <a:schemeClr val="tx1"/>
                          </a:solidFill>
                          <a:effectLst/>
                          <a:latin typeface="Coptic1" pitchFamily="2" charset="0"/>
                          <a:cs typeface="Arial" charset="0"/>
                        </a:rPr>
                        <a:t>e~jwou</a:t>
                      </a:r>
                      <a:r>
                        <a:rPr kumimoji="0" lang="en-US" sz="3400" b="0" i="0" u="none" strike="noStrike" cap="none" normalizeH="0" baseline="0" dirty="0">
                          <a:ln>
                            <a:noFill/>
                          </a:ln>
                          <a:solidFill>
                            <a:schemeClr val="tx1"/>
                          </a:solidFill>
                          <a:effectLst/>
                          <a:latin typeface="Coptic1" pitchFamily="2" charset="0"/>
                          <a:cs typeface="Arial" charset="0"/>
                        </a:rPr>
                        <a:t>: </a:t>
                      </a:r>
                      <a:r>
                        <a:rPr kumimoji="0" lang="en-US" sz="3400" b="0" i="0" u="none" strike="noStrike" cap="none" normalizeH="0" baseline="0" dirty="0" err="1">
                          <a:ln>
                            <a:noFill/>
                          </a:ln>
                          <a:solidFill>
                            <a:schemeClr val="tx1"/>
                          </a:solidFill>
                          <a:effectLst/>
                          <a:latin typeface="Coptic1" pitchFamily="2" charset="0"/>
                          <a:cs typeface="Arial" charset="0"/>
                        </a:rPr>
                        <a:t>nem</a:t>
                      </a:r>
                      <a:r>
                        <a:rPr kumimoji="0" lang="en-US" sz="3400" b="0" i="0" u="none" strike="noStrike" cap="none" normalizeH="0" baseline="0" dirty="0">
                          <a:ln>
                            <a:noFill/>
                          </a:ln>
                          <a:solidFill>
                            <a:schemeClr val="tx1"/>
                          </a:solidFill>
                          <a:effectLst/>
                          <a:latin typeface="Coptic1" pitchFamily="2" charset="0"/>
                          <a:cs typeface="Arial" charset="0"/>
                        </a:rPr>
                        <a:t> n/</a:t>
                      </a:r>
                      <a:r>
                        <a:rPr kumimoji="0" lang="en-US" sz="3400" b="0" i="0" u="none" strike="noStrike" cap="none" normalizeH="0" baseline="0" dirty="0" err="1">
                          <a:ln>
                            <a:noFill/>
                          </a:ln>
                          <a:solidFill>
                            <a:schemeClr val="tx1"/>
                          </a:solidFill>
                          <a:effectLst/>
                          <a:latin typeface="Coptic1" pitchFamily="2" charset="0"/>
                          <a:cs typeface="Arial" charset="0"/>
                        </a:rPr>
                        <a:t>e~taue~nou</a:t>
                      </a:r>
                      <a:r>
                        <a:rPr kumimoji="0" lang="en-US" sz="3400" b="0" i="0" u="none" strike="noStrike" cap="none" normalizeH="0" baseline="0" dirty="0">
                          <a:ln>
                            <a:noFill/>
                          </a:ln>
                          <a:solidFill>
                            <a:schemeClr val="tx1"/>
                          </a:solidFill>
                          <a:effectLst/>
                          <a:latin typeface="Coptic1" pitchFamily="2" charset="0"/>
                          <a:cs typeface="Arial" charset="0"/>
                        </a:rPr>
                        <a:t> </a:t>
                      </a:r>
                      <a:r>
                        <a:rPr kumimoji="0" lang="en-US" sz="3400" b="0" i="0" u="none" strike="noStrike" cap="none" normalizeH="0" baseline="0" dirty="0" err="1">
                          <a:ln>
                            <a:noFill/>
                          </a:ln>
                          <a:solidFill>
                            <a:schemeClr val="tx1"/>
                          </a:solidFill>
                          <a:effectLst/>
                          <a:latin typeface="Coptic1" pitchFamily="2" charset="0"/>
                          <a:cs typeface="Arial" charset="0"/>
                        </a:rPr>
                        <a:t>e~bolhitotou</a:t>
                      </a:r>
                      <a:r>
                        <a:rPr kumimoji="0" lang="en-US" sz="3400" b="0" i="0" u="none" strike="noStrike" cap="none" normalizeH="0" baseline="0" dirty="0">
                          <a:ln>
                            <a:noFill/>
                          </a:ln>
                          <a:solidFill>
                            <a:schemeClr val="tx1"/>
                          </a:solidFill>
                          <a:effectLst/>
                          <a:latin typeface="Coptic1" pitchFamily="2" charset="0"/>
                          <a:cs typeface="Arial" charset="0"/>
                        </a:rPr>
                        <a:t>: </a:t>
                      </a:r>
                      <a:r>
                        <a:rPr kumimoji="0" lang="en-US" sz="3400" b="0" i="0" u="none" strike="noStrike" cap="none" normalizeH="0" baseline="0" dirty="0" err="1">
                          <a:ln>
                            <a:noFill/>
                          </a:ln>
                          <a:solidFill>
                            <a:schemeClr val="tx1"/>
                          </a:solidFill>
                          <a:effectLst/>
                          <a:latin typeface="Coptic1" pitchFamily="2" charset="0"/>
                          <a:cs typeface="Arial" charset="0"/>
                        </a:rPr>
                        <a:t>moi</a:t>
                      </a:r>
                      <a:r>
                        <a:rPr kumimoji="0" lang="en-US" sz="3400" b="0" i="0" u="none" strike="noStrike" cap="none" normalizeH="0" baseline="0" dirty="0">
                          <a:ln>
                            <a:noFill/>
                          </a:ln>
                          <a:solidFill>
                            <a:schemeClr val="tx1"/>
                          </a:solidFill>
                          <a:effectLst/>
                          <a:latin typeface="Coptic1" pitchFamily="2" charset="0"/>
                          <a:cs typeface="Arial" charset="0"/>
                        </a:rPr>
                        <a:t> </a:t>
                      </a:r>
                      <a:r>
                        <a:rPr kumimoji="0" lang="en-US" sz="3400" b="0" i="0" u="none" strike="noStrike" cap="none" normalizeH="0" baseline="0" dirty="0" err="1">
                          <a:ln>
                            <a:noFill/>
                          </a:ln>
                          <a:solidFill>
                            <a:schemeClr val="tx1"/>
                          </a:solidFill>
                          <a:effectLst/>
                          <a:latin typeface="Coptic1" pitchFamily="2" charset="0"/>
                          <a:cs typeface="Arial" charset="0"/>
                        </a:rPr>
                        <a:t>nwou</a:t>
                      </a:r>
                      <a:r>
                        <a:rPr kumimoji="0" lang="en-US" sz="3400" b="0" i="0" u="none" strike="noStrike" cap="none" normalizeH="0" baseline="0" dirty="0">
                          <a:ln>
                            <a:noFill/>
                          </a:ln>
                          <a:solidFill>
                            <a:schemeClr val="tx1"/>
                          </a:solidFill>
                          <a:effectLst/>
                          <a:latin typeface="Coptic1" pitchFamily="2" charset="0"/>
                          <a:cs typeface="Arial" charset="0"/>
                        </a:rPr>
                        <a:t> t/</a:t>
                      </a:r>
                      <a:r>
                        <a:rPr kumimoji="0" lang="en-US" sz="3400" b="0" i="0" u="none" strike="noStrike" cap="none" normalizeH="0" baseline="0" dirty="0" err="1">
                          <a:ln>
                            <a:noFill/>
                          </a:ln>
                          <a:solidFill>
                            <a:schemeClr val="tx1"/>
                          </a:solidFill>
                          <a:effectLst/>
                          <a:latin typeface="Coptic1" pitchFamily="2" charset="0"/>
                          <a:cs typeface="Arial" charset="0"/>
                        </a:rPr>
                        <a:t>rou</a:t>
                      </a:r>
                      <a:r>
                        <a:rPr kumimoji="0" lang="en-US" sz="3400" b="0" i="0" u="none" strike="noStrike" cap="none" normalizeH="0" baseline="0" dirty="0">
                          <a:ln>
                            <a:noFill/>
                          </a:ln>
                          <a:solidFill>
                            <a:schemeClr val="tx1"/>
                          </a:solidFill>
                          <a:effectLst/>
                          <a:latin typeface="Coptic1" pitchFamily="2" charset="0"/>
                          <a:cs typeface="Arial" charset="0"/>
                        </a:rPr>
                        <a:t> </a:t>
                      </a:r>
                      <a:r>
                        <a:rPr kumimoji="0" lang="en-US" sz="3400" b="0" i="0" u="none" strike="noStrike" cap="none" normalizeH="0" baseline="0" dirty="0" err="1">
                          <a:ln>
                            <a:noFill/>
                          </a:ln>
                          <a:solidFill>
                            <a:schemeClr val="tx1"/>
                          </a:solidFill>
                          <a:effectLst/>
                          <a:latin typeface="Coptic1" pitchFamily="2" charset="0"/>
                          <a:cs typeface="Arial" charset="0"/>
                        </a:rPr>
                        <a:t>m~pibe,e</a:t>
                      </a:r>
                      <a:r>
                        <a:rPr kumimoji="0" lang="en-US" sz="3400" b="0" i="0" u="none" strike="noStrike" cap="none" normalizeH="0" baseline="0" dirty="0">
                          <a:ln>
                            <a:noFill/>
                          </a:ln>
                          <a:solidFill>
                            <a:schemeClr val="tx1"/>
                          </a:solidFill>
                          <a:effectLst/>
                          <a:latin typeface="Coptic1" pitchFamily="2" charset="0"/>
                          <a:cs typeface="Arial" charset="0"/>
                        </a:rPr>
                        <a:t> pi </a:t>
                      </a:r>
                      <a:r>
                        <a:rPr kumimoji="0" lang="en-US" sz="3400" b="0" i="0" u="none" strike="noStrike" cap="none" normalizeH="0" baseline="0" dirty="0" err="1">
                          <a:ln>
                            <a:noFill/>
                          </a:ln>
                          <a:solidFill>
                            <a:schemeClr val="tx1"/>
                          </a:solidFill>
                          <a:effectLst/>
                          <a:latin typeface="Coptic1" pitchFamily="2" charset="0"/>
                          <a:cs typeface="Arial" charset="0"/>
                        </a:rPr>
                        <a:t>e~bol</a:t>
                      </a:r>
                      <a:r>
                        <a:rPr kumimoji="0" lang="en-US" sz="3400" b="0" i="0" u="none" strike="noStrike" cap="none" normalizeH="0" baseline="0" dirty="0">
                          <a:ln>
                            <a:noFill/>
                          </a:ln>
                          <a:solidFill>
                            <a:schemeClr val="tx1"/>
                          </a:solidFill>
                          <a:effectLst/>
                          <a:latin typeface="Coptic1" pitchFamily="2" charset="0"/>
                          <a:cs typeface="Arial" charset="0"/>
                        </a:rPr>
                        <a:t> </a:t>
                      </a:r>
                      <a:r>
                        <a:rPr kumimoji="0" lang="en-US" sz="3400" b="0" i="0" u="none" strike="noStrike" cap="none" normalizeH="0" baseline="0" dirty="0" err="1">
                          <a:ln>
                            <a:noFill/>
                          </a:ln>
                          <a:solidFill>
                            <a:schemeClr val="tx1"/>
                          </a:solidFill>
                          <a:effectLst/>
                          <a:latin typeface="Coptic1" pitchFamily="2" charset="0"/>
                          <a:cs typeface="Arial" charset="0"/>
                        </a:rPr>
                        <a:t>qen</a:t>
                      </a:r>
                      <a:r>
                        <a:rPr kumimoji="0" lang="en-US" sz="3400" b="0" i="0" u="none" strike="noStrike" cap="none" normalizeH="0" baseline="0" dirty="0">
                          <a:ln>
                            <a:noFill/>
                          </a:ln>
                          <a:solidFill>
                            <a:schemeClr val="tx1"/>
                          </a:solidFill>
                          <a:effectLst/>
                          <a:latin typeface="Coptic1" pitchFamily="2" charset="0"/>
                          <a:cs typeface="Arial" charset="0"/>
                        </a:rPr>
                        <a:t> </a:t>
                      </a:r>
                      <a:r>
                        <a:rPr kumimoji="0" lang="en-US" sz="3400" b="0" i="0" u="none" strike="noStrike" cap="none" normalizeH="0" baseline="0" dirty="0" err="1">
                          <a:ln>
                            <a:noFill/>
                          </a:ln>
                          <a:solidFill>
                            <a:schemeClr val="tx1"/>
                          </a:solidFill>
                          <a:effectLst/>
                          <a:latin typeface="Coptic1" pitchFamily="2" charset="0"/>
                          <a:cs typeface="Arial" charset="0"/>
                        </a:rPr>
                        <a:t>niv</a:t>
                      </a:r>
                      <a:r>
                        <a:rPr kumimoji="0" lang="en-US" sz="3400" b="0" i="0" u="none" strike="noStrike" cap="none" normalizeH="0" baseline="0" dirty="0">
                          <a:ln>
                            <a:noFill/>
                          </a:ln>
                          <a:solidFill>
                            <a:schemeClr val="tx1"/>
                          </a:solidFill>
                          <a:effectLst/>
                          <a:latin typeface="Coptic1" pitchFamily="2" charset="0"/>
                          <a:cs typeface="Arial" charset="0"/>
                        </a:rPr>
                        <a:t>/</a:t>
                      </a:r>
                      <a:r>
                        <a:rPr kumimoji="0" lang="en-US" sz="3400" b="0" i="0" u="none" strike="noStrike" cap="none" normalizeH="0" baseline="0" dirty="0" err="1">
                          <a:ln>
                            <a:noFill/>
                          </a:ln>
                          <a:solidFill>
                            <a:schemeClr val="tx1"/>
                          </a:solidFill>
                          <a:effectLst/>
                          <a:latin typeface="Coptic1" pitchFamily="2" charset="0"/>
                          <a:cs typeface="Arial" charset="0"/>
                        </a:rPr>
                        <a:t>oui</a:t>
                      </a:r>
                      <a:r>
                        <a:rPr kumimoji="0" lang="en-US" sz="3400" b="0" i="0" u="none" strike="noStrike" cap="none" normalizeH="0" baseline="0" dirty="0">
                          <a:ln>
                            <a:noFill/>
                          </a:ln>
                          <a:solidFill>
                            <a:schemeClr val="tx1"/>
                          </a:solidFill>
                          <a:effectLst/>
                          <a:latin typeface="Coptic1" pitchFamily="2" charset="0"/>
                          <a:cs typeface="Arial" charset="0"/>
                        </a:rPr>
                        <a:t>~.</a:t>
                      </a:r>
                      <a:endParaRPr kumimoji="0" lang="fr-FR" sz="3400" b="0" i="0" u="none" strike="noStrike" cap="none" normalizeH="0" baseline="0" dirty="0">
                        <a:ln>
                          <a:noFill/>
                        </a:ln>
                        <a:solidFill>
                          <a:schemeClr val="tx1"/>
                        </a:solidFill>
                        <a:effectLst/>
                        <a:latin typeface="Coptic1" pitchFamily="2" charset="0"/>
                        <a:cs typeface="Arial" charset="0"/>
                      </a:endParaRPr>
                    </a:p>
                  </a:txBody>
                  <a:tcPr marL="121920" marR="121920" horzOverflow="overflow">
                    <a:lnL>
                      <a:noFill/>
                    </a:lnL>
                    <a:lnR>
                      <a:noFill/>
                    </a:lnR>
                    <a:lnT cap="flat">
                      <a:noFill/>
                    </a:lnT>
                    <a:lnB cap="flat">
                      <a:noFill/>
                    </a:lnB>
                    <a:lnTlToBr>
                      <a:noFill/>
                    </a:lnTlToBr>
                    <a:lnBlToTr>
                      <a:noFill/>
                    </a:lnBlToTr>
                    <a:noFill/>
                  </a:tcPr>
                </a:tc>
                <a:tc>
                  <a:txBody>
                    <a:bodyPr/>
                    <a:lstStyle/>
                    <a:p>
                      <a:pPr marL="0" marR="0" lvl="0" indent="0" algn="just" defTabSz="914400" rtl="0" eaLnBrk="1" fontAlgn="base" latinLnBrk="0" hangingPunct="1">
                        <a:lnSpc>
                          <a:spcPct val="100000"/>
                        </a:lnSpc>
                        <a:spcBef>
                          <a:spcPts val="0"/>
                        </a:spcBef>
                        <a:spcAft>
                          <a:spcPct val="0"/>
                        </a:spcAft>
                        <a:buClrTx/>
                        <a:buSzTx/>
                        <a:buFontTx/>
                        <a:buNone/>
                        <a:tabLst/>
                      </a:pPr>
                      <a:r>
                        <a:rPr kumimoji="0" lang="fr-CA" sz="2700" b="0" i="0" u="sng" strike="noStrike" cap="none" normalizeH="0" baseline="0" dirty="0">
                          <a:ln>
                            <a:noFill/>
                          </a:ln>
                          <a:solidFill>
                            <a:schemeClr val="tx1"/>
                          </a:solidFill>
                          <a:effectLst/>
                          <a:latin typeface="Arial" charset="0"/>
                          <a:cs typeface="Arial" charset="0"/>
                        </a:rPr>
                        <a:t>Prêtre:</a:t>
                      </a:r>
                    </a:p>
                    <a:p>
                      <a:pPr marL="0" marR="0" lvl="0" indent="0" algn="just" defTabSz="914400" rtl="0" eaLnBrk="1" fontAlgn="base" latinLnBrk="0" hangingPunct="1">
                        <a:lnSpc>
                          <a:spcPct val="100000"/>
                        </a:lnSpc>
                        <a:spcBef>
                          <a:spcPts val="0"/>
                        </a:spcBef>
                        <a:spcAft>
                          <a:spcPct val="0"/>
                        </a:spcAft>
                        <a:buClrTx/>
                        <a:buSzTx/>
                        <a:buFontTx/>
                        <a:buNone/>
                        <a:tabLst/>
                      </a:pPr>
                      <a:r>
                        <a:rPr lang="fr-FR" sz="3700" dirty="0">
                          <a:solidFill>
                            <a:schemeClr val="tx1"/>
                          </a:solidFill>
                        </a:rPr>
                        <a:t>Souviens Toi Seigneur de tous ceux qui T’ont offert ces oblations, de ceux pour qui elles ont été offertes, et de ceux par qui elles ont été offertes, donne leur à tous la récompense céleste. </a:t>
                      </a:r>
                      <a:endParaRPr kumimoji="0" lang="en-US" sz="3700" b="0" i="0" u="none" strike="noStrike" cap="none" normalizeH="0" baseline="0" dirty="0">
                        <a:ln>
                          <a:noFill/>
                        </a:ln>
                        <a:solidFill>
                          <a:schemeClr val="tx1"/>
                        </a:solidFill>
                        <a:effectLst/>
                        <a:latin typeface="Arial" charset="0"/>
                        <a:cs typeface="Arial" charset="0"/>
                      </a:endParaRPr>
                    </a:p>
                  </a:txBody>
                  <a:tcPr marL="121920" marR="121920" horzOverflow="overflow">
                    <a:lnL>
                      <a:noFill/>
                    </a:lnL>
                    <a:lnR>
                      <a:noFill/>
                    </a:lnR>
                    <a:lnT cap="flat">
                      <a:noFill/>
                    </a:lnT>
                    <a:lnB cap="flat">
                      <a:noFill/>
                    </a:lnB>
                    <a:lnTlToBr>
                      <a:noFill/>
                    </a:lnTlToBr>
                    <a:lnBlToTr>
                      <a:noFill/>
                    </a:lnBlToTr>
                    <a:noFill/>
                  </a:tcPr>
                </a:tc>
                <a:tc>
                  <a:txBody>
                    <a:bodyPr/>
                    <a:lstStyle/>
                    <a:p>
                      <a:pPr marL="0" marR="0" lvl="0" indent="0" algn="just" defTabSz="914400" rtl="1" eaLnBrk="1" fontAlgn="base" latinLnBrk="0" hangingPunct="1">
                        <a:lnSpc>
                          <a:spcPct val="100000"/>
                        </a:lnSpc>
                        <a:spcBef>
                          <a:spcPts val="0"/>
                        </a:spcBef>
                        <a:spcAft>
                          <a:spcPct val="0"/>
                        </a:spcAft>
                        <a:buClrTx/>
                        <a:buSzTx/>
                        <a:buFontTx/>
                        <a:buNone/>
                        <a:tabLst/>
                      </a:pPr>
                      <a:r>
                        <a:rPr kumimoji="0" lang="ar-SA" sz="2700" b="0" i="0" u="sng" strike="noStrike" cap="none" normalizeH="0" baseline="0" dirty="0">
                          <a:ln>
                            <a:noFill/>
                          </a:ln>
                          <a:solidFill>
                            <a:schemeClr val="tx1"/>
                          </a:solidFill>
                          <a:effectLst/>
                          <a:latin typeface="Arial" charset="0"/>
                          <a:cs typeface="Arial" charset="0"/>
                        </a:rPr>
                        <a:t>الكاهن:</a:t>
                      </a:r>
                      <a:endParaRPr kumimoji="0" lang="en-CA" sz="2700" b="0" i="0" u="sng" strike="noStrike" cap="none" normalizeH="0" baseline="0" dirty="0">
                        <a:ln>
                          <a:noFill/>
                        </a:ln>
                        <a:solidFill>
                          <a:schemeClr val="tx1"/>
                        </a:solidFill>
                        <a:effectLst/>
                        <a:latin typeface="Arial" charset="0"/>
                        <a:cs typeface="Arial" charset="0"/>
                      </a:endParaRPr>
                    </a:p>
                    <a:p>
                      <a:pPr marL="0" marR="0" lvl="0" indent="0" algn="just" defTabSz="914400" rtl="1" eaLnBrk="1" fontAlgn="base" latinLnBrk="0" hangingPunct="1">
                        <a:lnSpc>
                          <a:spcPct val="100000"/>
                        </a:lnSpc>
                        <a:spcBef>
                          <a:spcPts val="0"/>
                        </a:spcBef>
                        <a:spcAft>
                          <a:spcPct val="0"/>
                        </a:spcAft>
                        <a:buClrTx/>
                        <a:buSzTx/>
                        <a:buFontTx/>
                        <a:buNone/>
                        <a:tabLst/>
                      </a:pPr>
                      <a:r>
                        <a:rPr kumimoji="0" lang="ar-SA" sz="4300" b="0" i="0" u="none" strike="noStrike" cap="none" normalizeH="0" baseline="0" dirty="0">
                          <a:ln>
                            <a:noFill/>
                          </a:ln>
                          <a:solidFill>
                            <a:schemeClr val="tx1"/>
                          </a:solidFill>
                          <a:effectLst/>
                          <a:latin typeface="Arial" charset="0"/>
                          <a:cs typeface="Arial" charset="0"/>
                        </a:rPr>
                        <a:t>اذكر يا ربُ الذينَ قدّموا لكَ هذه القرابين والذين قدّمت عنهم والذين قدّمت بواسطتهم </a:t>
                      </a:r>
                      <a:r>
                        <a:rPr kumimoji="0" lang="ar-SA" sz="4300" b="0" i="0" u="none" strike="noStrike" cap="none" normalizeH="0" baseline="0" dirty="0" err="1">
                          <a:ln>
                            <a:noFill/>
                          </a:ln>
                          <a:solidFill>
                            <a:schemeClr val="tx1"/>
                          </a:solidFill>
                          <a:effectLst/>
                          <a:latin typeface="Arial" charset="0"/>
                          <a:cs typeface="Arial" charset="0"/>
                        </a:rPr>
                        <a:t>اعطِهم</a:t>
                      </a:r>
                      <a:r>
                        <a:rPr kumimoji="0" lang="ar-SA" sz="4300" b="0" i="0" u="none" strike="noStrike" cap="none" normalizeH="0" baseline="0" dirty="0">
                          <a:ln>
                            <a:noFill/>
                          </a:ln>
                          <a:solidFill>
                            <a:schemeClr val="tx1"/>
                          </a:solidFill>
                          <a:effectLst/>
                          <a:latin typeface="Arial" charset="0"/>
                          <a:cs typeface="Arial" charset="0"/>
                        </a:rPr>
                        <a:t> كلهم الأجرَ </a:t>
                      </a:r>
                      <a:r>
                        <a:rPr kumimoji="0" lang="ar-SA" sz="4300" b="0" i="0" u="none" strike="noStrike" cap="none" normalizeH="0" baseline="0" dirty="0" err="1">
                          <a:ln>
                            <a:noFill/>
                          </a:ln>
                          <a:solidFill>
                            <a:schemeClr val="tx1"/>
                          </a:solidFill>
                          <a:effectLst/>
                          <a:latin typeface="Arial" charset="0"/>
                          <a:cs typeface="Arial" charset="0"/>
                        </a:rPr>
                        <a:t>السمائى</a:t>
                      </a:r>
                      <a:r>
                        <a:rPr kumimoji="0" lang="ar-SA" sz="4300" b="0" i="0" u="none" strike="noStrike" cap="none" normalizeH="0" baseline="0" dirty="0">
                          <a:ln>
                            <a:noFill/>
                          </a:ln>
                          <a:solidFill>
                            <a:schemeClr val="tx1"/>
                          </a:solidFill>
                          <a:effectLst/>
                          <a:latin typeface="Arial" charset="0"/>
                          <a:cs typeface="Arial" charset="0"/>
                        </a:rPr>
                        <a:t>.</a:t>
                      </a:r>
                      <a:endParaRPr kumimoji="0" lang="en-US" sz="3700" b="0" i="0" u="none" strike="noStrike" cap="none" normalizeH="0" baseline="0" dirty="0">
                        <a:ln>
                          <a:noFill/>
                        </a:ln>
                        <a:solidFill>
                          <a:schemeClr val="tx1"/>
                        </a:solidFill>
                        <a:effectLst/>
                        <a:latin typeface="Arial" charset="0"/>
                        <a:cs typeface="Arial" charset="0"/>
                      </a:endParaRPr>
                    </a:p>
                  </a:txBody>
                  <a:tcPr marL="121920" marR="121920" horzOverflow="overflow">
                    <a:lnL>
                      <a:noFill/>
                    </a:lnL>
                    <a:lnR cap="flat">
                      <a:noFill/>
                    </a:lnR>
                    <a:lnT cap="flat">
                      <a:noFill/>
                    </a:lnT>
                    <a:lnB cap="flat">
                      <a:noFill/>
                    </a:lnB>
                    <a:lnTlToBr>
                      <a:noFill/>
                    </a:lnTlToBr>
                    <a:lnBlToTr>
                      <a:noFill/>
                    </a:lnBlToTr>
                    <a:noFill/>
                  </a:tcPr>
                </a:tc>
                <a:extLst>
                  <a:ext uri="{0D108BD9-81ED-4DB2-BD59-A6C34878D82A}">
                    <a16:rowId xmlns:a16="http://schemas.microsoft.com/office/drawing/2014/main" val="10000"/>
                  </a:ext>
                </a:extLst>
              </a:tr>
            </a:tbl>
          </a:graphicData>
        </a:graphic>
      </p:graphicFrame>
    </p:spTree>
  </p:cSld>
  <p:clrMapOvr>
    <a:masterClrMapping/>
  </p:clrMapOvr>
  <p:transition/>
</p:sld>
</file>

<file path=ppt/slides/slide8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1404365" name="Group 77"/>
          <p:cNvGraphicFramePr>
            <a:graphicFrameLocks noGrp="1"/>
          </p:cNvGraphicFramePr>
          <p:nvPr>
            <p:ph/>
            <p:extLst>
              <p:ext uri="{D42A27DB-BD31-4B8C-83A1-F6EECF244321}">
                <p14:modId xmlns:p14="http://schemas.microsoft.com/office/powerpoint/2010/main" val="2587306254"/>
              </p:ext>
            </p:extLst>
          </p:nvPr>
        </p:nvGraphicFramePr>
        <p:xfrm>
          <a:off x="371364" y="455036"/>
          <a:ext cx="11449272" cy="5947927"/>
        </p:xfrm>
        <a:graphic>
          <a:graphicData uri="http://schemas.openxmlformats.org/drawingml/2006/table">
            <a:tbl>
              <a:tblPr/>
              <a:tblGrid>
                <a:gridCol w="3881385">
                  <a:extLst>
                    <a:ext uri="{9D8B030D-6E8A-4147-A177-3AD203B41FA5}">
                      <a16:colId xmlns:a16="http://schemas.microsoft.com/office/drawing/2014/main" val="20000"/>
                    </a:ext>
                  </a:extLst>
                </a:gridCol>
                <a:gridCol w="4409467">
                  <a:extLst>
                    <a:ext uri="{9D8B030D-6E8A-4147-A177-3AD203B41FA5}">
                      <a16:colId xmlns:a16="http://schemas.microsoft.com/office/drawing/2014/main" val="20001"/>
                    </a:ext>
                  </a:extLst>
                </a:gridCol>
                <a:gridCol w="3158420">
                  <a:extLst>
                    <a:ext uri="{9D8B030D-6E8A-4147-A177-3AD203B41FA5}">
                      <a16:colId xmlns:a16="http://schemas.microsoft.com/office/drawing/2014/main" val="20002"/>
                    </a:ext>
                  </a:extLst>
                </a:gridCol>
              </a:tblGrid>
              <a:tr h="5947927">
                <a:tc>
                  <a:txBody>
                    <a:bodyPr/>
                    <a:lstStyle/>
                    <a:p>
                      <a:pPr marL="0" marR="0" lvl="0" indent="0" algn="just" defTabSz="914400" rtl="0" eaLnBrk="1" fontAlgn="base" latinLnBrk="0" hangingPunct="1">
                        <a:lnSpc>
                          <a:spcPct val="100000"/>
                        </a:lnSpc>
                        <a:spcBef>
                          <a:spcPts val="0"/>
                        </a:spcBef>
                        <a:spcAft>
                          <a:spcPct val="0"/>
                        </a:spcAft>
                        <a:buClrTx/>
                        <a:buSzTx/>
                        <a:buFontTx/>
                        <a:buNone/>
                        <a:tabLst/>
                      </a:pPr>
                      <a:r>
                        <a:rPr kumimoji="0" lang="en-US" sz="2700" b="0" i="0" u="sng" strike="noStrike" cap="none" normalizeH="0" baseline="0" dirty="0" err="1">
                          <a:ln>
                            <a:noFill/>
                          </a:ln>
                          <a:solidFill>
                            <a:srgbClr val="C00000"/>
                          </a:solidFill>
                          <a:effectLst/>
                          <a:latin typeface="Coptic1" pitchFamily="2" charset="0"/>
                          <a:cs typeface="Arial" charset="0"/>
                        </a:rPr>
                        <a:t>PiDiakwn</a:t>
                      </a:r>
                      <a:r>
                        <a:rPr kumimoji="0" lang="en-US" sz="2700" b="0" i="0" u="sng" strike="noStrike" cap="none" normalizeH="0" baseline="0" dirty="0">
                          <a:ln>
                            <a:noFill/>
                          </a:ln>
                          <a:solidFill>
                            <a:srgbClr val="C00000"/>
                          </a:solidFill>
                          <a:effectLst/>
                          <a:latin typeface="Coptic1" pitchFamily="2" charset="0"/>
                          <a:cs typeface="Arial" charset="0"/>
                        </a:rPr>
                        <a:t>:</a:t>
                      </a:r>
                    </a:p>
                    <a:p>
                      <a:pPr marL="0" marR="0" lvl="0" indent="0" algn="just" defTabSz="914400" rtl="0" eaLnBrk="1" fontAlgn="base" latinLnBrk="0" hangingPunct="1">
                        <a:lnSpc>
                          <a:spcPct val="100000"/>
                        </a:lnSpc>
                        <a:spcBef>
                          <a:spcPts val="0"/>
                        </a:spcBef>
                        <a:spcAft>
                          <a:spcPct val="0"/>
                        </a:spcAft>
                        <a:buClrTx/>
                        <a:buSzTx/>
                        <a:buFontTx/>
                        <a:buNone/>
                        <a:tabLst/>
                      </a:pPr>
                      <a:r>
                        <a:rPr kumimoji="0" lang="en-US" sz="3800" b="0" i="0" u="none" strike="noStrike" cap="none" normalizeH="0" baseline="0" dirty="0" err="1">
                          <a:ln>
                            <a:noFill/>
                          </a:ln>
                          <a:solidFill>
                            <a:schemeClr val="tx1"/>
                          </a:solidFill>
                          <a:effectLst/>
                          <a:latin typeface="Coptic1" pitchFamily="2" charset="0"/>
                          <a:cs typeface="Arial" charset="0"/>
                        </a:rPr>
                        <a:t>P~roceuxacye</a:t>
                      </a:r>
                      <a:r>
                        <a:rPr kumimoji="0" lang="en-US" sz="3800" b="0" i="0" u="none" strike="noStrike" cap="none" normalizeH="0" baseline="0" dirty="0">
                          <a:ln>
                            <a:noFill/>
                          </a:ln>
                          <a:solidFill>
                            <a:schemeClr val="tx1"/>
                          </a:solidFill>
                          <a:effectLst/>
                          <a:latin typeface="Coptic1" pitchFamily="2" charset="0"/>
                          <a:cs typeface="Arial" charset="0"/>
                        </a:rPr>
                        <a:t> </a:t>
                      </a:r>
                      <a:r>
                        <a:rPr kumimoji="0" lang="en-US" sz="3800" b="0" i="0" u="none" strike="noStrike" cap="none" normalizeH="0" baseline="0" dirty="0" err="1">
                          <a:ln>
                            <a:noFill/>
                          </a:ln>
                          <a:solidFill>
                            <a:schemeClr val="tx1"/>
                          </a:solidFill>
                          <a:effectLst/>
                          <a:latin typeface="Coptic1" pitchFamily="2" charset="0"/>
                          <a:cs typeface="Arial" charset="0"/>
                        </a:rPr>
                        <a:t>u~per</a:t>
                      </a:r>
                      <a:r>
                        <a:rPr kumimoji="0" lang="en-US" sz="3800" b="0" i="0" u="none" strike="noStrike" cap="none" normalizeH="0" baseline="0" dirty="0">
                          <a:ln>
                            <a:noFill/>
                          </a:ln>
                          <a:solidFill>
                            <a:schemeClr val="tx1"/>
                          </a:solidFill>
                          <a:effectLst/>
                          <a:latin typeface="Coptic1" pitchFamily="2" charset="0"/>
                          <a:cs typeface="Arial" charset="0"/>
                        </a:rPr>
                        <a:t> </a:t>
                      </a:r>
                      <a:r>
                        <a:rPr kumimoji="0" lang="en-US" sz="3800" b="0" i="0" u="none" strike="noStrike" cap="none" normalizeH="0" baseline="0" dirty="0" err="1">
                          <a:ln>
                            <a:noFill/>
                          </a:ln>
                          <a:solidFill>
                            <a:schemeClr val="tx1"/>
                          </a:solidFill>
                          <a:effectLst/>
                          <a:latin typeface="Coptic1" pitchFamily="2" charset="0"/>
                          <a:cs typeface="Arial" charset="0"/>
                        </a:rPr>
                        <a:t>twn</a:t>
                      </a:r>
                      <a:r>
                        <a:rPr kumimoji="0" lang="en-US" sz="3800" b="0" i="0" u="none" strike="noStrike" cap="none" normalizeH="0" baseline="0" dirty="0">
                          <a:ln>
                            <a:noFill/>
                          </a:ln>
                          <a:solidFill>
                            <a:schemeClr val="tx1"/>
                          </a:solidFill>
                          <a:effectLst/>
                          <a:latin typeface="Coptic1" pitchFamily="2" charset="0"/>
                          <a:cs typeface="Arial" charset="0"/>
                        </a:rPr>
                        <a:t> </a:t>
                      </a:r>
                      <a:r>
                        <a:rPr kumimoji="0" lang="en-US" sz="3800" b="0" i="0" u="none" strike="noStrike" cap="none" normalizeH="0" baseline="0" dirty="0" err="1">
                          <a:ln>
                            <a:noFill/>
                          </a:ln>
                          <a:solidFill>
                            <a:schemeClr val="tx1"/>
                          </a:solidFill>
                          <a:effectLst/>
                          <a:latin typeface="Coptic1" pitchFamily="2" charset="0"/>
                          <a:cs typeface="Arial" charset="0"/>
                        </a:rPr>
                        <a:t>a~giwn</a:t>
                      </a:r>
                      <a:r>
                        <a:rPr kumimoji="0" lang="en-US" sz="3800" b="0" i="0" u="none" strike="noStrike" cap="none" normalizeH="0" baseline="0" dirty="0">
                          <a:ln>
                            <a:noFill/>
                          </a:ln>
                          <a:solidFill>
                            <a:schemeClr val="tx1"/>
                          </a:solidFill>
                          <a:effectLst/>
                          <a:latin typeface="Coptic1" pitchFamily="2" charset="0"/>
                          <a:cs typeface="Arial" charset="0"/>
                        </a:rPr>
                        <a:t> </a:t>
                      </a:r>
                      <a:r>
                        <a:rPr kumimoji="0" lang="en-US" sz="3800" b="0" i="0" u="none" strike="noStrike" cap="none" normalizeH="0" baseline="0" dirty="0" err="1">
                          <a:ln>
                            <a:noFill/>
                          </a:ln>
                          <a:solidFill>
                            <a:schemeClr val="tx1"/>
                          </a:solidFill>
                          <a:effectLst/>
                          <a:latin typeface="Coptic1" pitchFamily="2" charset="0"/>
                          <a:cs typeface="Arial" charset="0"/>
                        </a:rPr>
                        <a:t>timiwn</a:t>
                      </a:r>
                      <a:r>
                        <a:rPr kumimoji="0" lang="en-US" sz="3800" b="0" i="0" u="none" strike="noStrike" cap="none" normalizeH="0" baseline="0" dirty="0">
                          <a:ln>
                            <a:noFill/>
                          </a:ln>
                          <a:solidFill>
                            <a:schemeClr val="tx1"/>
                          </a:solidFill>
                          <a:effectLst/>
                          <a:latin typeface="Coptic1" pitchFamily="2" charset="0"/>
                          <a:cs typeface="Arial" charset="0"/>
                        </a:rPr>
                        <a:t> </a:t>
                      </a:r>
                      <a:r>
                        <a:rPr kumimoji="0" lang="en-US" sz="3800" b="0" i="0" u="none" strike="noStrike" cap="none" normalizeH="0" baseline="0" dirty="0" err="1">
                          <a:ln>
                            <a:noFill/>
                          </a:ln>
                          <a:solidFill>
                            <a:schemeClr val="tx1"/>
                          </a:solidFill>
                          <a:effectLst/>
                          <a:latin typeface="Coptic1" pitchFamily="2" charset="0"/>
                          <a:cs typeface="Arial" charset="0"/>
                        </a:rPr>
                        <a:t>dwrwn</a:t>
                      </a:r>
                      <a:r>
                        <a:rPr kumimoji="0" lang="en-US" sz="3800" b="0" i="0" u="none" strike="noStrike" cap="none" normalizeH="0" baseline="0" dirty="0">
                          <a:ln>
                            <a:noFill/>
                          </a:ln>
                          <a:solidFill>
                            <a:schemeClr val="tx1"/>
                          </a:solidFill>
                          <a:effectLst/>
                          <a:latin typeface="Coptic1" pitchFamily="2" charset="0"/>
                          <a:cs typeface="Arial" charset="0"/>
                        </a:rPr>
                        <a:t> </a:t>
                      </a:r>
                      <a:r>
                        <a:rPr kumimoji="0" lang="en-US" sz="3800" b="0" i="0" u="none" strike="noStrike" cap="none" normalizeH="0" baseline="0" dirty="0" err="1">
                          <a:ln>
                            <a:noFill/>
                          </a:ln>
                          <a:solidFill>
                            <a:schemeClr val="tx1"/>
                          </a:solidFill>
                          <a:effectLst/>
                          <a:latin typeface="Coptic1" pitchFamily="2" charset="0"/>
                          <a:cs typeface="Arial" charset="0"/>
                        </a:rPr>
                        <a:t>toutwn</a:t>
                      </a:r>
                      <a:r>
                        <a:rPr kumimoji="0" lang="en-US" sz="3800" b="0" i="0" u="none" strike="noStrike" cap="none" normalizeH="0" baseline="0" dirty="0">
                          <a:ln>
                            <a:noFill/>
                          </a:ln>
                          <a:solidFill>
                            <a:schemeClr val="tx1"/>
                          </a:solidFill>
                          <a:effectLst/>
                          <a:latin typeface="Coptic1" pitchFamily="2" charset="0"/>
                          <a:cs typeface="Arial" charset="0"/>
                        </a:rPr>
                        <a:t> </a:t>
                      </a:r>
                      <a:r>
                        <a:rPr kumimoji="0" lang="en-US" sz="3800" b="0" i="0" u="none" strike="noStrike" cap="none" normalizeH="0" baseline="0" dirty="0" err="1">
                          <a:ln>
                            <a:noFill/>
                          </a:ln>
                          <a:solidFill>
                            <a:schemeClr val="tx1"/>
                          </a:solidFill>
                          <a:effectLst/>
                          <a:latin typeface="Coptic1" pitchFamily="2" charset="0"/>
                          <a:cs typeface="Arial" charset="0"/>
                        </a:rPr>
                        <a:t>ke</a:t>
                      </a:r>
                      <a:r>
                        <a:rPr kumimoji="0" lang="en-US" sz="3800" b="0" i="0" u="none" strike="noStrike" cap="none" normalizeH="0" baseline="0" dirty="0">
                          <a:ln>
                            <a:noFill/>
                          </a:ln>
                          <a:solidFill>
                            <a:schemeClr val="tx1"/>
                          </a:solidFill>
                          <a:effectLst/>
                          <a:latin typeface="Coptic1" pitchFamily="2" charset="0"/>
                          <a:cs typeface="Arial" charset="0"/>
                        </a:rPr>
                        <a:t> </a:t>
                      </a:r>
                      <a:r>
                        <a:rPr kumimoji="0" lang="en-US" sz="3800" b="0" i="0" u="none" strike="noStrike" cap="none" normalizeH="0" baseline="0" dirty="0" err="1">
                          <a:ln>
                            <a:noFill/>
                          </a:ln>
                          <a:solidFill>
                            <a:schemeClr val="tx1"/>
                          </a:solidFill>
                          <a:effectLst/>
                          <a:latin typeface="Coptic1" pitchFamily="2" charset="0"/>
                          <a:cs typeface="Arial" charset="0"/>
                        </a:rPr>
                        <a:t>yuciwn</a:t>
                      </a:r>
                      <a:r>
                        <a:rPr kumimoji="0" lang="en-US" sz="3800" b="0" i="0" u="none" strike="noStrike" cap="none" normalizeH="0" baseline="0" dirty="0">
                          <a:ln>
                            <a:noFill/>
                          </a:ln>
                          <a:solidFill>
                            <a:schemeClr val="tx1"/>
                          </a:solidFill>
                          <a:effectLst/>
                          <a:latin typeface="Coptic1" pitchFamily="2" charset="0"/>
                          <a:cs typeface="Arial" charset="0"/>
                        </a:rPr>
                        <a:t> /~</a:t>
                      </a:r>
                      <a:r>
                        <a:rPr kumimoji="0" lang="en-US" sz="3800" b="0" i="0" u="none" strike="noStrike" cap="none" normalizeH="0" baseline="0" dirty="0" err="1">
                          <a:ln>
                            <a:noFill/>
                          </a:ln>
                          <a:solidFill>
                            <a:schemeClr val="tx1"/>
                          </a:solidFill>
                          <a:effectLst/>
                          <a:latin typeface="Coptic1" pitchFamily="2" charset="0"/>
                          <a:cs typeface="Arial" charset="0"/>
                        </a:rPr>
                        <a:t>mwn</a:t>
                      </a:r>
                      <a:r>
                        <a:rPr kumimoji="0" lang="en-US" sz="3800" b="0" i="0" u="none" strike="noStrike" cap="none" normalizeH="0" baseline="0" dirty="0">
                          <a:ln>
                            <a:noFill/>
                          </a:ln>
                          <a:solidFill>
                            <a:schemeClr val="tx1"/>
                          </a:solidFill>
                          <a:effectLst/>
                          <a:latin typeface="Coptic1" pitchFamily="2" charset="0"/>
                          <a:cs typeface="Arial" charset="0"/>
                        </a:rPr>
                        <a:t> </a:t>
                      </a:r>
                      <a:r>
                        <a:rPr kumimoji="0" lang="en-US" sz="3800" b="0" i="0" u="none" strike="noStrike" cap="none" normalizeH="0" baseline="0" dirty="0" err="1">
                          <a:ln>
                            <a:noFill/>
                          </a:ln>
                          <a:solidFill>
                            <a:schemeClr val="tx1"/>
                          </a:solidFill>
                          <a:effectLst/>
                          <a:latin typeface="Coptic1" pitchFamily="2" charset="0"/>
                          <a:cs typeface="Arial" charset="0"/>
                        </a:rPr>
                        <a:t>ke</a:t>
                      </a:r>
                      <a:r>
                        <a:rPr kumimoji="0" lang="en-US" sz="3800" b="0" i="0" u="none" strike="noStrike" cap="none" normalizeH="0" baseline="0" dirty="0">
                          <a:ln>
                            <a:noFill/>
                          </a:ln>
                          <a:solidFill>
                            <a:schemeClr val="tx1"/>
                          </a:solidFill>
                          <a:effectLst/>
                          <a:latin typeface="Coptic1" pitchFamily="2" charset="0"/>
                          <a:cs typeface="Arial" charset="0"/>
                        </a:rPr>
                        <a:t> </a:t>
                      </a:r>
                      <a:r>
                        <a:rPr kumimoji="0" lang="en-US" sz="3800" b="0" i="0" u="none" strike="noStrike" cap="none" normalizeH="0" baseline="0" dirty="0" err="1">
                          <a:ln>
                            <a:noFill/>
                          </a:ln>
                          <a:solidFill>
                            <a:schemeClr val="tx1"/>
                          </a:solidFill>
                          <a:effectLst/>
                          <a:latin typeface="Coptic1" pitchFamily="2" charset="0"/>
                          <a:cs typeface="Arial" charset="0"/>
                        </a:rPr>
                        <a:t>p~rocverontwn</a:t>
                      </a:r>
                      <a:r>
                        <a:rPr kumimoji="0" lang="en-US" sz="3800" b="0" i="0" u="none" strike="noStrike" cap="none" normalizeH="0" baseline="0" dirty="0">
                          <a:ln>
                            <a:noFill/>
                          </a:ln>
                          <a:solidFill>
                            <a:schemeClr val="tx1"/>
                          </a:solidFill>
                          <a:effectLst/>
                          <a:latin typeface="Coptic1" pitchFamily="2" charset="0"/>
                          <a:cs typeface="Arial" charset="0"/>
                        </a:rPr>
                        <a:t>.</a:t>
                      </a:r>
                    </a:p>
                    <a:p>
                      <a:pPr marL="0" marR="0" lvl="0" indent="0" algn="just" defTabSz="914400" rtl="0" eaLnBrk="1" fontAlgn="base" latinLnBrk="0" hangingPunct="1">
                        <a:lnSpc>
                          <a:spcPct val="100000"/>
                        </a:lnSpc>
                        <a:spcBef>
                          <a:spcPts val="0"/>
                        </a:spcBef>
                        <a:spcAft>
                          <a:spcPct val="0"/>
                        </a:spcAft>
                        <a:buClrTx/>
                        <a:buSzTx/>
                        <a:buFontTx/>
                        <a:buNone/>
                        <a:tabLst/>
                      </a:pPr>
                      <a:r>
                        <a:rPr kumimoji="0" lang="fr-FR" sz="3200" b="0" i="0" u="sng" strike="noStrike" cap="none" normalizeH="0" baseline="0" dirty="0" err="1">
                          <a:ln>
                            <a:noFill/>
                          </a:ln>
                          <a:solidFill>
                            <a:srgbClr val="C00000"/>
                          </a:solidFill>
                          <a:effectLst/>
                          <a:latin typeface="Coptic1" pitchFamily="2" charset="0"/>
                          <a:cs typeface="Arial" charset="0"/>
                        </a:rPr>
                        <a:t>Pilaoc</a:t>
                      </a:r>
                      <a:r>
                        <a:rPr kumimoji="0" lang="fr-FR" sz="3200" b="0" i="0" u="sng" strike="noStrike" cap="none" normalizeH="0" baseline="0" dirty="0">
                          <a:ln>
                            <a:noFill/>
                          </a:ln>
                          <a:solidFill>
                            <a:srgbClr val="C00000"/>
                          </a:solidFill>
                          <a:effectLst/>
                          <a:latin typeface="Coptic1" pitchFamily="2" charset="0"/>
                          <a:cs typeface="Arial" charset="0"/>
                        </a:rPr>
                        <a:t>:</a:t>
                      </a:r>
                      <a:endParaRPr kumimoji="0" lang="ar-EG" sz="3200" b="0" i="0" u="sng" strike="noStrike" cap="none" normalizeH="0" baseline="0" dirty="0">
                        <a:ln>
                          <a:noFill/>
                        </a:ln>
                        <a:solidFill>
                          <a:srgbClr val="C00000"/>
                        </a:solidFill>
                        <a:effectLst/>
                        <a:latin typeface="Coptic1" pitchFamily="2" charset="0"/>
                        <a:cs typeface="Arial" charset="0"/>
                      </a:endParaRPr>
                    </a:p>
                    <a:p>
                      <a:pPr marL="0" marR="0" lvl="0" indent="0" algn="just" defTabSz="914400" rtl="0" eaLnBrk="1" fontAlgn="base" latinLnBrk="0" hangingPunct="1">
                        <a:lnSpc>
                          <a:spcPct val="100000"/>
                        </a:lnSpc>
                        <a:spcBef>
                          <a:spcPts val="0"/>
                        </a:spcBef>
                        <a:spcAft>
                          <a:spcPct val="0"/>
                        </a:spcAft>
                        <a:buClrTx/>
                        <a:buSzTx/>
                        <a:buFontTx/>
                        <a:buNone/>
                        <a:tabLst/>
                      </a:pPr>
                      <a:r>
                        <a:rPr kumimoji="0" lang="en-US" sz="3600" b="0" i="0" u="none" strike="noStrike" cap="none" normalizeH="0" baseline="0" dirty="0" err="1">
                          <a:ln>
                            <a:noFill/>
                          </a:ln>
                          <a:solidFill>
                            <a:schemeClr val="tx1"/>
                          </a:solidFill>
                          <a:effectLst/>
                          <a:latin typeface="Coptic1" pitchFamily="2" charset="0"/>
                          <a:cs typeface="Arial" charset="0"/>
                        </a:rPr>
                        <a:t>Kurie</a:t>
                      </a:r>
                      <a:r>
                        <a:rPr kumimoji="0" lang="en-US" sz="3600" b="0" i="0" u="none" strike="noStrike" cap="none" normalizeH="0" baseline="0" dirty="0">
                          <a:ln>
                            <a:noFill/>
                          </a:ln>
                          <a:solidFill>
                            <a:schemeClr val="tx1"/>
                          </a:solidFill>
                          <a:effectLst/>
                          <a:latin typeface="Coptic1" pitchFamily="2" charset="0"/>
                          <a:cs typeface="Arial" charset="0"/>
                        </a:rPr>
                        <a:t> </a:t>
                      </a:r>
                      <a:r>
                        <a:rPr kumimoji="0" lang="en-US" sz="3600" b="0" i="0" u="none" strike="noStrike" cap="none" normalizeH="0" baseline="0" dirty="0" err="1">
                          <a:ln>
                            <a:noFill/>
                          </a:ln>
                          <a:solidFill>
                            <a:schemeClr val="tx1"/>
                          </a:solidFill>
                          <a:effectLst/>
                          <a:latin typeface="Coptic1" pitchFamily="2" charset="0"/>
                          <a:cs typeface="Arial" charset="0"/>
                        </a:rPr>
                        <a:t>e~le</a:t>
                      </a:r>
                      <a:r>
                        <a:rPr kumimoji="0" lang="en-US" sz="3600" b="0" i="0" u="none" strike="noStrike" cap="none" normalizeH="0" baseline="0" dirty="0">
                          <a:ln>
                            <a:noFill/>
                          </a:ln>
                          <a:solidFill>
                            <a:schemeClr val="tx1"/>
                          </a:solidFill>
                          <a:effectLst/>
                          <a:latin typeface="Coptic1" pitchFamily="2" charset="0"/>
                          <a:cs typeface="Arial" charset="0"/>
                        </a:rPr>
                        <a:t>/~con. </a:t>
                      </a:r>
                    </a:p>
                  </a:txBody>
                  <a:tcPr marL="121920" marR="121920" horzOverflow="overflow">
                    <a:lnL>
                      <a:noFill/>
                    </a:lnL>
                    <a:lnR>
                      <a:noFill/>
                    </a:lnR>
                    <a:lnT cap="flat">
                      <a:noFill/>
                    </a:lnT>
                    <a:lnB cap="flat">
                      <a:noFill/>
                    </a:lnB>
                    <a:lnTlToBr>
                      <a:noFill/>
                    </a:lnTlToBr>
                    <a:lnBlToTr>
                      <a:noFill/>
                    </a:lnBlToTr>
                    <a:noFill/>
                  </a:tcPr>
                </a:tc>
                <a:tc>
                  <a:txBody>
                    <a:bodyPr/>
                    <a:lstStyle/>
                    <a:p>
                      <a:pPr marL="0" marR="0" lvl="0" indent="0" algn="just" defTabSz="914400" rtl="0" eaLnBrk="1" fontAlgn="base" latinLnBrk="0" hangingPunct="1">
                        <a:lnSpc>
                          <a:spcPct val="100000"/>
                        </a:lnSpc>
                        <a:spcBef>
                          <a:spcPts val="0"/>
                        </a:spcBef>
                        <a:spcAft>
                          <a:spcPct val="0"/>
                        </a:spcAft>
                        <a:buClrTx/>
                        <a:buSzTx/>
                        <a:buFontTx/>
                        <a:buNone/>
                        <a:tabLst/>
                      </a:pPr>
                      <a:r>
                        <a:rPr kumimoji="0" lang="fr-CA" sz="2800" b="0" i="0" u="sng" strike="noStrike" cap="none" normalizeH="0" baseline="0" dirty="0">
                          <a:ln>
                            <a:noFill/>
                          </a:ln>
                          <a:solidFill>
                            <a:srgbClr val="C00000"/>
                          </a:solidFill>
                          <a:effectLst/>
                          <a:latin typeface="Arial" charset="0"/>
                          <a:cs typeface="Arial" charset="0"/>
                        </a:rPr>
                        <a:t>Diacre:</a:t>
                      </a:r>
                    </a:p>
                    <a:p>
                      <a:pPr marL="0" marR="0" lvl="0" indent="0" algn="just" defTabSz="914400" rtl="0" eaLnBrk="1" fontAlgn="base" latinLnBrk="0" hangingPunct="1">
                        <a:lnSpc>
                          <a:spcPct val="100000"/>
                        </a:lnSpc>
                        <a:spcBef>
                          <a:spcPts val="0"/>
                        </a:spcBef>
                        <a:spcAft>
                          <a:spcPct val="0"/>
                        </a:spcAft>
                        <a:buClrTx/>
                        <a:buSzTx/>
                        <a:buFontTx/>
                        <a:buNone/>
                        <a:tabLst/>
                      </a:pPr>
                      <a:r>
                        <a:rPr kumimoji="0" lang="fr-CA" sz="4000" b="0" i="0" u="none" strike="noStrike" cap="none" normalizeH="0" baseline="0" dirty="0">
                          <a:ln>
                            <a:noFill/>
                          </a:ln>
                          <a:solidFill>
                            <a:schemeClr val="tx1"/>
                          </a:solidFill>
                          <a:effectLst/>
                          <a:latin typeface="Arial" charset="0"/>
                          <a:cs typeface="Arial" charset="0"/>
                        </a:rPr>
                        <a:t>Priez pour ces saints </a:t>
                      </a:r>
                      <a:r>
                        <a:rPr kumimoji="0" lang="fr-FR" sz="4000" b="0" i="0" u="none" strike="noStrike" cap="none" normalizeH="0" baseline="0" dirty="0">
                          <a:ln>
                            <a:noFill/>
                          </a:ln>
                          <a:solidFill>
                            <a:schemeClr val="tx1"/>
                          </a:solidFill>
                          <a:effectLst/>
                          <a:latin typeface="Arial" charset="0"/>
                          <a:cs typeface="Arial" charset="0"/>
                        </a:rPr>
                        <a:t> </a:t>
                      </a:r>
                      <a:r>
                        <a:rPr kumimoji="0" lang="fr-CA" sz="4000" b="0" i="0" u="none" strike="noStrike" cap="none" normalizeH="0" baseline="0" dirty="0">
                          <a:ln>
                            <a:noFill/>
                          </a:ln>
                          <a:solidFill>
                            <a:schemeClr val="tx1"/>
                          </a:solidFill>
                          <a:effectLst/>
                          <a:latin typeface="Arial" charset="0"/>
                          <a:cs typeface="Arial" charset="0"/>
                        </a:rPr>
                        <a:t>et précieux dons, pour nos offrandes et pour ceux qui les ont offerts.</a:t>
                      </a:r>
                      <a:endParaRPr kumimoji="0" lang="ar-EG" sz="4000" b="0" i="0" u="none" strike="noStrike" cap="none" normalizeH="0" baseline="0" dirty="0">
                        <a:ln>
                          <a:noFill/>
                        </a:ln>
                        <a:solidFill>
                          <a:schemeClr val="tx1"/>
                        </a:solidFill>
                        <a:effectLst/>
                        <a:latin typeface="Arial" charset="0"/>
                        <a:cs typeface="Arial" charset="0"/>
                      </a:endParaRPr>
                    </a:p>
                    <a:p>
                      <a:pPr marL="0" marR="0" lvl="0" indent="0" algn="just" defTabSz="914400" rtl="0" eaLnBrk="1" fontAlgn="base" latinLnBrk="0" hangingPunct="1">
                        <a:lnSpc>
                          <a:spcPct val="100000"/>
                        </a:lnSpc>
                        <a:spcBef>
                          <a:spcPts val="0"/>
                        </a:spcBef>
                        <a:spcAft>
                          <a:spcPct val="0"/>
                        </a:spcAft>
                        <a:buClrTx/>
                        <a:buSzTx/>
                        <a:buFontTx/>
                        <a:buNone/>
                        <a:tabLst/>
                      </a:pPr>
                      <a:endParaRPr kumimoji="0" lang="fr-FR" sz="1900" b="0" i="0" u="sng" strike="noStrike" cap="none" normalizeH="0" baseline="0" dirty="0">
                        <a:ln>
                          <a:noFill/>
                        </a:ln>
                        <a:solidFill>
                          <a:schemeClr val="tx1"/>
                        </a:solidFill>
                        <a:effectLst/>
                        <a:latin typeface="Arial" charset="0"/>
                        <a:cs typeface="Arial" charset="0"/>
                      </a:endParaRPr>
                    </a:p>
                    <a:p>
                      <a:pPr marL="0" marR="0" lvl="0" indent="0" algn="just" defTabSz="914400" rtl="0" eaLnBrk="1" fontAlgn="base" latinLnBrk="0" hangingPunct="1">
                        <a:lnSpc>
                          <a:spcPct val="100000"/>
                        </a:lnSpc>
                        <a:spcBef>
                          <a:spcPts val="0"/>
                        </a:spcBef>
                        <a:spcAft>
                          <a:spcPct val="0"/>
                        </a:spcAft>
                        <a:buClrTx/>
                        <a:buSzTx/>
                        <a:buFontTx/>
                        <a:buNone/>
                        <a:tabLst/>
                      </a:pPr>
                      <a:endParaRPr kumimoji="0" lang="ar-EG" sz="1900" b="0" i="0" u="sng" strike="noStrike" cap="none" normalizeH="0" baseline="0" dirty="0">
                        <a:ln>
                          <a:noFill/>
                        </a:ln>
                        <a:solidFill>
                          <a:schemeClr val="tx1"/>
                        </a:solidFill>
                        <a:effectLst/>
                        <a:latin typeface="Arial" charset="0"/>
                        <a:cs typeface="Arial" charset="0"/>
                      </a:endParaRPr>
                    </a:p>
                    <a:p>
                      <a:pPr marL="0" marR="0" lvl="0" indent="0" algn="just" defTabSz="914400" rtl="0" eaLnBrk="1" fontAlgn="base" latinLnBrk="0" hangingPunct="1">
                        <a:lnSpc>
                          <a:spcPct val="100000"/>
                        </a:lnSpc>
                        <a:spcBef>
                          <a:spcPts val="0"/>
                        </a:spcBef>
                        <a:spcAft>
                          <a:spcPct val="0"/>
                        </a:spcAft>
                        <a:buClrTx/>
                        <a:buSzTx/>
                        <a:buFontTx/>
                        <a:buNone/>
                        <a:tabLst/>
                      </a:pPr>
                      <a:r>
                        <a:rPr kumimoji="0" lang="fr-CA" sz="2800" b="0" i="0" u="sng" strike="noStrike" cap="none" normalizeH="0" baseline="0" dirty="0">
                          <a:ln>
                            <a:noFill/>
                          </a:ln>
                          <a:solidFill>
                            <a:srgbClr val="C00000"/>
                          </a:solidFill>
                          <a:effectLst/>
                          <a:latin typeface="Arial" charset="0"/>
                          <a:cs typeface="Arial" charset="0"/>
                        </a:rPr>
                        <a:t>L’assemblée:</a:t>
                      </a:r>
                      <a:endParaRPr kumimoji="0" lang="ar-EG" sz="2800" b="0" i="0" u="sng" strike="noStrike" cap="none" normalizeH="0" baseline="0" dirty="0">
                        <a:ln>
                          <a:noFill/>
                        </a:ln>
                        <a:solidFill>
                          <a:srgbClr val="C00000"/>
                        </a:solidFill>
                        <a:effectLst/>
                        <a:latin typeface="Arial" charset="0"/>
                        <a:cs typeface="Arial" charset="0"/>
                      </a:endParaRPr>
                    </a:p>
                    <a:p>
                      <a:pPr marL="0" marR="0" lvl="0" indent="0" algn="just" defTabSz="914400" rtl="0" eaLnBrk="1" fontAlgn="base" latinLnBrk="0" hangingPunct="1">
                        <a:lnSpc>
                          <a:spcPct val="100000"/>
                        </a:lnSpc>
                        <a:spcBef>
                          <a:spcPts val="0"/>
                        </a:spcBef>
                        <a:spcAft>
                          <a:spcPct val="0"/>
                        </a:spcAft>
                        <a:buClrTx/>
                        <a:buSzTx/>
                        <a:buFontTx/>
                        <a:buNone/>
                        <a:tabLst/>
                      </a:pPr>
                      <a:r>
                        <a:rPr kumimoji="0" lang="fr-CA" sz="3700" b="0" i="0" u="none" strike="noStrike" cap="none" normalizeH="0" baseline="0" dirty="0">
                          <a:ln>
                            <a:noFill/>
                          </a:ln>
                          <a:solidFill>
                            <a:schemeClr val="tx1"/>
                          </a:solidFill>
                          <a:effectLst/>
                          <a:latin typeface="Arial" charset="0"/>
                          <a:cs typeface="Arial" charset="0"/>
                        </a:rPr>
                        <a:t>Pitié Seigneur. </a:t>
                      </a:r>
                      <a:endParaRPr kumimoji="0" lang="en-US" sz="3700" b="0" i="0" u="none" strike="noStrike" cap="none" normalizeH="0" baseline="0" dirty="0">
                        <a:ln>
                          <a:noFill/>
                        </a:ln>
                        <a:solidFill>
                          <a:schemeClr val="tx1"/>
                        </a:solidFill>
                        <a:effectLst/>
                        <a:latin typeface="Arial" charset="0"/>
                        <a:cs typeface="Arial" charset="0"/>
                      </a:endParaRPr>
                    </a:p>
                  </a:txBody>
                  <a:tcPr marL="121920" marR="121920" horzOverflow="overflow">
                    <a:lnL>
                      <a:noFill/>
                    </a:lnL>
                    <a:lnR>
                      <a:noFill/>
                    </a:lnR>
                    <a:lnT cap="flat">
                      <a:noFill/>
                    </a:lnT>
                    <a:lnB cap="flat">
                      <a:noFill/>
                    </a:lnB>
                    <a:lnTlToBr>
                      <a:noFill/>
                    </a:lnTlToBr>
                    <a:lnBlToTr>
                      <a:noFill/>
                    </a:lnBlToTr>
                    <a:noFill/>
                  </a:tcPr>
                </a:tc>
                <a:tc>
                  <a:txBody>
                    <a:bodyPr/>
                    <a:lstStyle/>
                    <a:p>
                      <a:pPr marL="0" marR="0" lvl="0" indent="0" algn="just" defTabSz="914400" rtl="1" eaLnBrk="1" fontAlgn="base" latinLnBrk="0" hangingPunct="1">
                        <a:lnSpc>
                          <a:spcPct val="100000"/>
                        </a:lnSpc>
                        <a:spcBef>
                          <a:spcPts val="0"/>
                        </a:spcBef>
                        <a:spcAft>
                          <a:spcPct val="0"/>
                        </a:spcAft>
                        <a:buClrTx/>
                        <a:buSzTx/>
                        <a:buFontTx/>
                        <a:buNone/>
                        <a:tabLst/>
                      </a:pPr>
                      <a:r>
                        <a:rPr kumimoji="0" lang="ar-SA" sz="2800" b="0" i="0" u="sng" strike="noStrike" cap="none" normalizeH="0" baseline="0" dirty="0">
                          <a:ln>
                            <a:noFill/>
                          </a:ln>
                          <a:solidFill>
                            <a:srgbClr val="C00000"/>
                          </a:solidFill>
                          <a:effectLst/>
                          <a:latin typeface="Arial" charset="0"/>
                          <a:cs typeface="Arial" charset="0"/>
                        </a:rPr>
                        <a:t>الشماس:</a:t>
                      </a:r>
                    </a:p>
                    <a:p>
                      <a:pPr marL="0" marR="0" lvl="0" indent="0" algn="just" defTabSz="914400" rtl="1" eaLnBrk="1" fontAlgn="base" latinLnBrk="0" hangingPunct="1">
                        <a:lnSpc>
                          <a:spcPct val="100000"/>
                        </a:lnSpc>
                        <a:spcBef>
                          <a:spcPts val="0"/>
                        </a:spcBef>
                        <a:spcAft>
                          <a:spcPct val="0"/>
                        </a:spcAft>
                        <a:buClrTx/>
                        <a:buSzTx/>
                        <a:buFontTx/>
                        <a:buNone/>
                        <a:tabLst/>
                      </a:pPr>
                      <a:r>
                        <a:rPr kumimoji="0" lang="ar-SA" sz="4300" b="0" i="0" u="none" strike="noStrike" cap="none" normalizeH="0" baseline="0" dirty="0">
                          <a:ln>
                            <a:noFill/>
                          </a:ln>
                          <a:solidFill>
                            <a:schemeClr val="tx1"/>
                          </a:solidFill>
                          <a:effectLst/>
                          <a:latin typeface="Arial" charset="0"/>
                          <a:cs typeface="Arial" charset="0"/>
                        </a:rPr>
                        <a:t>صلوا من أجل هذه القرابين المقدسة الكريمة، وتقدماتنا، والذين قدموها.</a:t>
                      </a:r>
                      <a:endParaRPr kumimoji="0" lang="ar-EG" sz="4800" b="0" i="0" u="sng" strike="noStrike" cap="none" normalizeH="0" baseline="0" dirty="0">
                        <a:ln>
                          <a:noFill/>
                        </a:ln>
                        <a:solidFill>
                          <a:schemeClr val="tx1"/>
                        </a:solidFill>
                        <a:effectLst/>
                        <a:latin typeface="Arial" charset="0"/>
                        <a:cs typeface="Arial" charset="0"/>
                      </a:endParaRPr>
                    </a:p>
                    <a:p>
                      <a:pPr marL="0" marR="0" lvl="0" indent="0" algn="just" defTabSz="914400" rtl="1" eaLnBrk="1" fontAlgn="base" latinLnBrk="0" hangingPunct="1">
                        <a:lnSpc>
                          <a:spcPct val="100000"/>
                        </a:lnSpc>
                        <a:spcBef>
                          <a:spcPts val="0"/>
                        </a:spcBef>
                        <a:spcAft>
                          <a:spcPct val="0"/>
                        </a:spcAft>
                        <a:buClrTx/>
                        <a:buSzTx/>
                        <a:buFontTx/>
                        <a:buNone/>
                        <a:tabLst/>
                      </a:pPr>
                      <a:endParaRPr kumimoji="0" lang="fr-FR" sz="2800" b="0" i="0" u="sng" strike="noStrike" cap="none" normalizeH="0" baseline="0" dirty="0">
                        <a:ln>
                          <a:noFill/>
                        </a:ln>
                        <a:solidFill>
                          <a:schemeClr val="tx1"/>
                        </a:solidFill>
                        <a:effectLst/>
                        <a:latin typeface="Arial" charset="0"/>
                        <a:cs typeface="Arial" charset="0"/>
                      </a:endParaRPr>
                    </a:p>
                    <a:p>
                      <a:pPr marL="0" marR="0" lvl="0" indent="0" algn="just" defTabSz="914400" rtl="1" eaLnBrk="1" fontAlgn="base" latinLnBrk="0" hangingPunct="1">
                        <a:lnSpc>
                          <a:spcPct val="100000"/>
                        </a:lnSpc>
                        <a:spcBef>
                          <a:spcPts val="0"/>
                        </a:spcBef>
                        <a:spcAft>
                          <a:spcPct val="0"/>
                        </a:spcAft>
                        <a:buClrTx/>
                        <a:buSzTx/>
                        <a:buFontTx/>
                        <a:buNone/>
                        <a:tabLst/>
                      </a:pPr>
                      <a:r>
                        <a:rPr kumimoji="0" lang="ar-SA" sz="2800" b="0" i="0" u="sng" strike="noStrike" cap="none" normalizeH="0" baseline="0" dirty="0">
                          <a:ln>
                            <a:noFill/>
                          </a:ln>
                          <a:solidFill>
                            <a:srgbClr val="C00000"/>
                          </a:solidFill>
                          <a:effectLst/>
                          <a:latin typeface="Arial" charset="0"/>
                          <a:cs typeface="Arial" charset="0"/>
                        </a:rPr>
                        <a:t>الشعب:</a:t>
                      </a:r>
                    </a:p>
                    <a:p>
                      <a:pPr marL="0" marR="0" lvl="0" indent="0" algn="just" defTabSz="914400" rtl="1" eaLnBrk="1" fontAlgn="base" latinLnBrk="0" hangingPunct="1">
                        <a:lnSpc>
                          <a:spcPct val="100000"/>
                        </a:lnSpc>
                        <a:spcBef>
                          <a:spcPts val="0"/>
                        </a:spcBef>
                        <a:spcAft>
                          <a:spcPct val="0"/>
                        </a:spcAft>
                        <a:buClrTx/>
                        <a:buSzTx/>
                        <a:buFontTx/>
                        <a:buNone/>
                        <a:tabLst/>
                      </a:pPr>
                      <a:r>
                        <a:rPr kumimoji="0" lang="ar-SA" sz="4300" b="0" i="0" u="none" strike="noStrike" cap="none" normalizeH="0" baseline="0" dirty="0">
                          <a:ln>
                            <a:noFill/>
                          </a:ln>
                          <a:solidFill>
                            <a:schemeClr val="tx1"/>
                          </a:solidFill>
                          <a:effectLst/>
                          <a:latin typeface="Arial" charset="0"/>
                          <a:cs typeface="Arial" charset="0"/>
                        </a:rPr>
                        <a:t>يا ربُ ارحم.</a:t>
                      </a:r>
                      <a:endParaRPr kumimoji="0" lang="en-US" sz="4300" b="0" i="0" u="none" strike="noStrike" cap="none" normalizeH="0" baseline="0" dirty="0">
                        <a:ln>
                          <a:noFill/>
                        </a:ln>
                        <a:solidFill>
                          <a:schemeClr val="tx1"/>
                        </a:solidFill>
                        <a:effectLst/>
                        <a:latin typeface="Arial" charset="0"/>
                        <a:cs typeface="Arial" charset="0"/>
                      </a:endParaRPr>
                    </a:p>
                  </a:txBody>
                  <a:tcPr marL="121920" marR="121920" horzOverflow="overflow">
                    <a:lnL>
                      <a:noFill/>
                    </a:lnL>
                    <a:lnR cap="flat">
                      <a:noFill/>
                    </a:lnR>
                    <a:lnT cap="flat">
                      <a:noFill/>
                    </a:lnT>
                    <a:lnB cap="flat">
                      <a:noFill/>
                    </a:lnB>
                    <a:lnTlToBr>
                      <a:noFill/>
                    </a:lnTlToBr>
                    <a:lnBlToTr>
                      <a:noFill/>
                    </a:lnBlToTr>
                    <a:noFill/>
                  </a:tcPr>
                </a:tc>
                <a:extLst>
                  <a:ext uri="{0D108BD9-81ED-4DB2-BD59-A6C34878D82A}">
                    <a16:rowId xmlns:a16="http://schemas.microsoft.com/office/drawing/2014/main" val="10000"/>
                  </a:ext>
                </a:extLst>
              </a:tr>
            </a:tbl>
          </a:graphicData>
        </a:graphic>
      </p:graphicFrame>
      <p:sp>
        <p:nvSpPr>
          <p:cNvPr id="12" name="Footer Placeholder 2"/>
          <p:cNvSpPr>
            <a:spLocks noGrp="1"/>
          </p:cNvSpPr>
          <p:nvPr>
            <p:ph type="ftr" sz="quarter" idx="10"/>
          </p:nvPr>
        </p:nvSpPr>
        <p:spPr bwMode="auto">
          <a:xfrm>
            <a:off x="0" y="6553200"/>
            <a:ext cx="12192000" cy="304800"/>
          </a:xfrm>
          <a:prstGeom prst="rect">
            <a:avLst/>
          </a:prstGeom>
          <a:noFill/>
          <a:ln w="9525">
            <a:noFill/>
            <a:miter lim="800000"/>
            <a:headEnd/>
            <a:tailEnd/>
          </a:ln>
          <a:effectLst/>
        </p:spPr>
        <p:txBody>
          <a:bodyPr vert="horz" wrap="square" lIns="121920" tIns="60960" rIns="121920" bIns="60960" numCol="1" rtlCol="0" anchor="t" anchorCtr="0" compatLnSpc="1">
            <a:prstTxWarp prst="textNoShape">
              <a:avLst/>
            </a:prstTxWarp>
          </a:bodyPr>
          <a:lstStyle>
            <a:defPPr>
              <a:defRPr lang="en-US"/>
            </a:defPPr>
            <a:lvl1pPr algn="l" rtl="0" fontAlgn="base">
              <a:spcBef>
                <a:spcPct val="0"/>
              </a:spcBef>
              <a:spcAft>
                <a:spcPct val="0"/>
              </a:spcAft>
              <a:defRPr sz="1067" b="1" kern="1200">
                <a:solidFill>
                  <a:srgbClr val="FF3300"/>
                </a:solidFill>
                <a:latin typeface="+mj-lt"/>
                <a:ea typeface="+mn-ea"/>
                <a:cs typeface="Arial" charset="0"/>
              </a:defRPr>
            </a:lvl1pPr>
            <a:lvl2pPr marL="609585" algn="l" rtl="0" fontAlgn="base">
              <a:spcBef>
                <a:spcPct val="20000"/>
              </a:spcBef>
              <a:spcAft>
                <a:spcPct val="0"/>
              </a:spcAft>
              <a:defRPr sz="4800" kern="1200">
                <a:solidFill>
                  <a:schemeClr val="tx1"/>
                </a:solidFill>
                <a:latin typeface="Coptic" pitchFamily="2" charset="0"/>
                <a:ea typeface="+mn-ea"/>
                <a:cs typeface="Arial" charset="0"/>
              </a:defRPr>
            </a:lvl2pPr>
            <a:lvl3pPr marL="1219170" algn="l" rtl="0" fontAlgn="base">
              <a:spcBef>
                <a:spcPct val="20000"/>
              </a:spcBef>
              <a:spcAft>
                <a:spcPct val="0"/>
              </a:spcAft>
              <a:defRPr sz="4800" kern="1200">
                <a:solidFill>
                  <a:schemeClr val="tx1"/>
                </a:solidFill>
                <a:latin typeface="Coptic" pitchFamily="2" charset="0"/>
                <a:ea typeface="+mn-ea"/>
                <a:cs typeface="Arial" charset="0"/>
              </a:defRPr>
            </a:lvl3pPr>
            <a:lvl4pPr marL="1828754" algn="l" rtl="0" fontAlgn="base">
              <a:spcBef>
                <a:spcPct val="20000"/>
              </a:spcBef>
              <a:spcAft>
                <a:spcPct val="0"/>
              </a:spcAft>
              <a:defRPr sz="4800" kern="1200">
                <a:solidFill>
                  <a:schemeClr val="tx1"/>
                </a:solidFill>
                <a:latin typeface="Coptic" pitchFamily="2" charset="0"/>
                <a:ea typeface="+mn-ea"/>
                <a:cs typeface="Arial" charset="0"/>
              </a:defRPr>
            </a:lvl4pPr>
            <a:lvl5pPr marL="2438339" algn="l" rtl="0" fontAlgn="base">
              <a:spcBef>
                <a:spcPct val="20000"/>
              </a:spcBef>
              <a:spcAft>
                <a:spcPct val="0"/>
              </a:spcAft>
              <a:defRPr sz="4800" kern="1200">
                <a:solidFill>
                  <a:schemeClr val="tx1"/>
                </a:solidFill>
                <a:latin typeface="Coptic" pitchFamily="2" charset="0"/>
                <a:ea typeface="+mn-ea"/>
                <a:cs typeface="Arial" charset="0"/>
              </a:defRPr>
            </a:lvl5pPr>
            <a:lvl6pPr marL="3047924" algn="l" defTabSz="1219170" rtl="0" eaLnBrk="1" latinLnBrk="0" hangingPunct="1">
              <a:defRPr sz="4800" kern="1200">
                <a:solidFill>
                  <a:schemeClr val="tx1"/>
                </a:solidFill>
                <a:latin typeface="Coptic" pitchFamily="2" charset="0"/>
                <a:ea typeface="+mn-ea"/>
                <a:cs typeface="Arial" charset="0"/>
              </a:defRPr>
            </a:lvl6pPr>
            <a:lvl7pPr marL="3657509" algn="l" defTabSz="1219170" rtl="0" eaLnBrk="1" latinLnBrk="0" hangingPunct="1">
              <a:defRPr sz="4800" kern="1200">
                <a:solidFill>
                  <a:schemeClr val="tx1"/>
                </a:solidFill>
                <a:latin typeface="Coptic" pitchFamily="2" charset="0"/>
                <a:ea typeface="+mn-ea"/>
                <a:cs typeface="Arial" charset="0"/>
              </a:defRPr>
            </a:lvl7pPr>
            <a:lvl8pPr marL="4267093" algn="l" defTabSz="1219170" rtl="0" eaLnBrk="1" latinLnBrk="0" hangingPunct="1">
              <a:defRPr sz="4800" kern="1200">
                <a:solidFill>
                  <a:schemeClr val="tx1"/>
                </a:solidFill>
                <a:latin typeface="Coptic" pitchFamily="2" charset="0"/>
                <a:ea typeface="+mn-ea"/>
                <a:cs typeface="Arial" charset="0"/>
              </a:defRPr>
            </a:lvl8pPr>
            <a:lvl9pPr marL="4876678" algn="l" defTabSz="1219170" rtl="0" eaLnBrk="1" latinLnBrk="0" hangingPunct="1">
              <a:defRPr sz="4800" kern="1200">
                <a:solidFill>
                  <a:schemeClr val="tx1"/>
                </a:solidFill>
                <a:latin typeface="Coptic" pitchFamily="2" charset="0"/>
                <a:ea typeface="+mn-ea"/>
                <a:cs typeface="Arial" charset="0"/>
              </a:defRPr>
            </a:lvl9pPr>
          </a:lstStyle>
          <a:p>
            <a:r>
              <a:rPr lang="en-US" sz="1867"/>
              <a:t>			</a:t>
            </a:r>
            <a:endParaRPr lang="en-US" sz="1867" b="0" dirty="0">
              <a:solidFill>
                <a:schemeClr val="tx1"/>
              </a:solidFill>
            </a:endParaRPr>
          </a:p>
        </p:txBody>
      </p:sp>
    </p:spTree>
  </p:cSld>
  <p:clrMapOvr>
    <a:masterClrMapping/>
  </p:clrMapOvr>
  <p:transition/>
</p:sld>
</file>

<file path=ppt/slides/slide8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779387" name="Group 59"/>
          <p:cNvGraphicFramePr>
            <a:graphicFrameLocks noGrp="1"/>
          </p:cNvGraphicFramePr>
          <p:nvPr>
            <p:ph type="tbl" idx="1"/>
            <p:extLst>
              <p:ext uri="{D42A27DB-BD31-4B8C-83A1-F6EECF244321}">
                <p14:modId xmlns:p14="http://schemas.microsoft.com/office/powerpoint/2010/main" val="3596427041"/>
              </p:ext>
            </p:extLst>
          </p:nvPr>
        </p:nvGraphicFramePr>
        <p:xfrm>
          <a:off x="335360" y="764116"/>
          <a:ext cx="11480800" cy="4578096"/>
        </p:xfrm>
        <a:graphic>
          <a:graphicData uri="http://schemas.openxmlformats.org/drawingml/2006/table">
            <a:tbl>
              <a:tblPr/>
              <a:tblGrid>
                <a:gridCol w="4062756">
                  <a:extLst>
                    <a:ext uri="{9D8B030D-6E8A-4147-A177-3AD203B41FA5}">
                      <a16:colId xmlns:a16="http://schemas.microsoft.com/office/drawing/2014/main" val="20000"/>
                    </a:ext>
                  </a:extLst>
                </a:gridCol>
                <a:gridCol w="4042324">
                  <a:extLst>
                    <a:ext uri="{9D8B030D-6E8A-4147-A177-3AD203B41FA5}">
                      <a16:colId xmlns:a16="http://schemas.microsoft.com/office/drawing/2014/main" val="20001"/>
                    </a:ext>
                  </a:extLst>
                </a:gridCol>
                <a:gridCol w="3375720">
                  <a:extLst>
                    <a:ext uri="{9D8B030D-6E8A-4147-A177-3AD203B41FA5}">
                      <a16:colId xmlns:a16="http://schemas.microsoft.com/office/drawing/2014/main" val="20002"/>
                    </a:ext>
                  </a:extLst>
                </a:gridCol>
              </a:tblGrid>
              <a:tr h="4110568">
                <a:tc>
                  <a:txBody>
                    <a:bodyPr/>
                    <a:lstStyle/>
                    <a:p>
                      <a:pPr marL="0" marR="0" lvl="0" indent="0" algn="just" defTabSz="914400" rtl="0" eaLnBrk="1" fontAlgn="base" latinLnBrk="0" hangingPunct="1">
                        <a:lnSpc>
                          <a:spcPct val="100000"/>
                        </a:lnSpc>
                        <a:spcBef>
                          <a:spcPct val="0"/>
                        </a:spcBef>
                        <a:spcAft>
                          <a:spcPct val="0"/>
                        </a:spcAft>
                        <a:buClrTx/>
                        <a:buSzTx/>
                        <a:buFontTx/>
                        <a:buNone/>
                        <a:tabLst/>
                      </a:pPr>
                      <a:r>
                        <a:rPr kumimoji="0" lang="en-US" sz="2800" b="0" i="0" u="sng" strike="noStrike" cap="none" normalizeH="0" baseline="0" dirty="0" err="1">
                          <a:ln>
                            <a:noFill/>
                          </a:ln>
                          <a:solidFill>
                            <a:schemeClr val="tx1"/>
                          </a:solidFill>
                          <a:effectLst/>
                          <a:latin typeface="Coptic1" pitchFamily="2" charset="0"/>
                          <a:cs typeface="Arial" charset="0"/>
                        </a:rPr>
                        <a:t>Pilaoc</a:t>
                      </a:r>
                      <a:r>
                        <a:rPr kumimoji="0" lang="en-US" sz="2800" b="0" i="0" u="sng" strike="noStrike" cap="none" normalizeH="0" baseline="0" dirty="0">
                          <a:ln>
                            <a:noFill/>
                          </a:ln>
                          <a:solidFill>
                            <a:schemeClr val="tx1"/>
                          </a:solidFill>
                          <a:effectLst/>
                          <a:latin typeface="Coptic1" pitchFamily="2" charset="0"/>
                          <a:cs typeface="Arial" charset="0"/>
                        </a:rPr>
                        <a:t>:</a:t>
                      </a:r>
                    </a:p>
                    <a:p>
                      <a:pPr marL="0" marR="0" lvl="0" indent="0" algn="just" defTabSz="914400" rtl="0" eaLnBrk="1" fontAlgn="base" latinLnBrk="0" hangingPunct="1">
                        <a:lnSpc>
                          <a:spcPct val="100000"/>
                        </a:lnSpc>
                        <a:spcBef>
                          <a:spcPct val="0"/>
                        </a:spcBef>
                        <a:spcAft>
                          <a:spcPct val="0"/>
                        </a:spcAft>
                        <a:buClrTx/>
                        <a:buSzTx/>
                        <a:buFontTx/>
                        <a:buNone/>
                        <a:tabLst/>
                      </a:pPr>
                      <a:r>
                        <a:rPr kumimoji="0" lang="en-US" sz="3700" b="0" i="0" u="none" strike="noStrike" cap="none" normalizeH="0" baseline="0" dirty="0" err="1">
                          <a:ln>
                            <a:noFill/>
                          </a:ln>
                          <a:solidFill>
                            <a:schemeClr val="tx1"/>
                          </a:solidFill>
                          <a:effectLst/>
                          <a:latin typeface="Coptic1" pitchFamily="2" charset="0"/>
                          <a:cs typeface="Arial" charset="0"/>
                        </a:rPr>
                        <a:t>Wcper</a:t>
                      </a:r>
                      <a:r>
                        <a:rPr kumimoji="0" lang="en-US" sz="3700" b="0" i="0" u="none" strike="noStrike" cap="none" normalizeH="0" baseline="0" dirty="0">
                          <a:ln>
                            <a:noFill/>
                          </a:ln>
                          <a:solidFill>
                            <a:schemeClr val="tx1"/>
                          </a:solidFill>
                          <a:effectLst/>
                          <a:latin typeface="Coptic1" pitchFamily="2" charset="0"/>
                          <a:cs typeface="Arial" charset="0"/>
                        </a:rPr>
                        <a:t>/n: </a:t>
                      </a:r>
                      <a:r>
                        <a:rPr kumimoji="0" lang="en-US" sz="3700" b="0" i="0" u="none" strike="noStrike" cap="none" normalizeH="0" baseline="0" dirty="0" err="1">
                          <a:ln>
                            <a:noFill/>
                          </a:ln>
                          <a:solidFill>
                            <a:schemeClr val="tx1"/>
                          </a:solidFill>
                          <a:effectLst/>
                          <a:latin typeface="Coptic1" pitchFamily="2" charset="0"/>
                          <a:cs typeface="Arial" charset="0"/>
                        </a:rPr>
                        <a:t>ke</a:t>
                      </a:r>
                      <a:r>
                        <a:rPr kumimoji="0" lang="en-US" sz="3700" b="0" i="0" u="none" strike="noStrike" cap="none" normalizeH="0" baseline="0" dirty="0">
                          <a:ln>
                            <a:noFill/>
                          </a:ln>
                          <a:solidFill>
                            <a:schemeClr val="tx1"/>
                          </a:solidFill>
                          <a:effectLst/>
                          <a:latin typeface="Coptic1" pitchFamily="2" charset="0"/>
                          <a:cs typeface="Arial" charset="0"/>
                        </a:rPr>
                        <a:t> </a:t>
                      </a:r>
                      <a:r>
                        <a:rPr kumimoji="0" lang="en-US" sz="3700" b="0" i="0" u="none" strike="noStrike" cap="none" normalizeH="0" baseline="0" dirty="0" err="1">
                          <a:ln>
                            <a:noFill/>
                          </a:ln>
                          <a:solidFill>
                            <a:schemeClr val="tx1"/>
                          </a:solidFill>
                          <a:effectLst/>
                          <a:latin typeface="Coptic1" pitchFamily="2" charset="0"/>
                          <a:cs typeface="Arial" charset="0"/>
                        </a:rPr>
                        <a:t>ecte</a:t>
                      </a:r>
                      <a:r>
                        <a:rPr kumimoji="0" lang="en-US" sz="3700" b="0" i="0" u="none" strike="noStrike" cap="none" normalizeH="0" baseline="0" dirty="0">
                          <a:ln>
                            <a:noFill/>
                          </a:ln>
                          <a:solidFill>
                            <a:schemeClr val="tx1"/>
                          </a:solidFill>
                          <a:effectLst/>
                          <a:latin typeface="Coptic1" pitchFamily="2" charset="0"/>
                          <a:cs typeface="Arial" charset="0"/>
                        </a:rPr>
                        <a:t> </a:t>
                      </a:r>
                      <a:r>
                        <a:rPr kumimoji="0" lang="en-US" sz="3700" b="0" i="0" u="none" strike="noStrike" cap="none" normalizeH="0" baseline="0" dirty="0" err="1">
                          <a:ln>
                            <a:noFill/>
                          </a:ln>
                          <a:solidFill>
                            <a:schemeClr val="tx1"/>
                          </a:solidFill>
                          <a:effectLst/>
                          <a:latin typeface="Coptic1" pitchFamily="2" charset="0"/>
                          <a:cs typeface="Arial" charset="0"/>
                        </a:rPr>
                        <a:t>ectin</a:t>
                      </a:r>
                      <a:r>
                        <a:rPr kumimoji="0" lang="en-US" sz="3700" b="0" i="0" u="none" strike="noStrike" cap="none" normalizeH="0" baseline="0" dirty="0">
                          <a:ln>
                            <a:noFill/>
                          </a:ln>
                          <a:solidFill>
                            <a:schemeClr val="tx1"/>
                          </a:solidFill>
                          <a:effectLst/>
                          <a:latin typeface="Coptic1" pitchFamily="2" charset="0"/>
                          <a:cs typeface="Arial" charset="0"/>
                        </a:rPr>
                        <a:t>: </a:t>
                      </a:r>
                      <a:r>
                        <a:rPr kumimoji="0" lang="en-US" sz="3700" b="0" i="0" u="none" strike="noStrike" cap="none" normalizeH="0" baseline="0" dirty="0" err="1">
                          <a:ln>
                            <a:noFill/>
                          </a:ln>
                          <a:solidFill>
                            <a:schemeClr val="tx1"/>
                          </a:solidFill>
                          <a:effectLst/>
                          <a:latin typeface="Coptic1" pitchFamily="2" charset="0"/>
                          <a:cs typeface="Arial" charset="0"/>
                        </a:rPr>
                        <a:t>a~po</a:t>
                      </a:r>
                      <a:r>
                        <a:rPr kumimoji="0" lang="en-US" sz="3700" b="0" i="0" u="none" strike="noStrike" cap="none" normalizeH="0" baseline="0" dirty="0">
                          <a:ln>
                            <a:noFill/>
                          </a:ln>
                          <a:solidFill>
                            <a:schemeClr val="tx1"/>
                          </a:solidFill>
                          <a:effectLst/>
                          <a:latin typeface="Coptic1" pitchFamily="2" charset="0"/>
                          <a:cs typeface="Arial" charset="0"/>
                        </a:rPr>
                        <a:t> </a:t>
                      </a:r>
                      <a:r>
                        <a:rPr kumimoji="0" lang="en-US" sz="3700" b="0" i="0" u="none" strike="noStrike" cap="none" normalizeH="0" baseline="0" dirty="0" err="1">
                          <a:ln>
                            <a:noFill/>
                          </a:ln>
                          <a:solidFill>
                            <a:schemeClr val="tx1"/>
                          </a:solidFill>
                          <a:effectLst/>
                          <a:latin typeface="Coptic1" pitchFamily="2" charset="0"/>
                          <a:cs typeface="Arial" charset="0"/>
                        </a:rPr>
                        <a:t>geneac</a:t>
                      </a:r>
                      <a:r>
                        <a:rPr kumimoji="0" lang="en-US" sz="3700" b="0" i="0" u="none" strike="noStrike" cap="none" normalizeH="0" baseline="0" dirty="0">
                          <a:ln>
                            <a:noFill/>
                          </a:ln>
                          <a:solidFill>
                            <a:schemeClr val="tx1"/>
                          </a:solidFill>
                          <a:effectLst/>
                          <a:latin typeface="Coptic1" pitchFamily="2" charset="0"/>
                          <a:cs typeface="Arial" charset="0"/>
                        </a:rPr>
                        <a:t> </a:t>
                      </a:r>
                      <a:r>
                        <a:rPr kumimoji="0" lang="en-US" sz="3700" b="0" i="0" u="none" strike="noStrike" cap="none" normalizeH="0" baseline="0" dirty="0" err="1">
                          <a:ln>
                            <a:noFill/>
                          </a:ln>
                          <a:solidFill>
                            <a:schemeClr val="tx1"/>
                          </a:solidFill>
                          <a:effectLst/>
                          <a:latin typeface="Coptic1" pitchFamily="2" charset="0"/>
                          <a:cs typeface="Arial" charset="0"/>
                        </a:rPr>
                        <a:t>ic</a:t>
                      </a:r>
                      <a:r>
                        <a:rPr kumimoji="0" lang="en-US" sz="3700" b="0" i="0" u="none" strike="noStrike" cap="none" normalizeH="0" baseline="0" dirty="0">
                          <a:ln>
                            <a:noFill/>
                          </a:ln>
                          <a:solidFill>
                            <a:schemeClr val="tx1"/>
                          </a:solidFill>
                          <a:effectLst/>
                          <a:latin typeface="Coptic1" pitchFamily="2" charset="0"/>
                          <a:cs typeface="Arial" charset="0"/>
                        </a:rPr>
                        <a:t> </a:t>
                      </a:r>
                      <a:r>
                        <a:rPr kumimoji="0" lang="en-US" sz="3700" b="0" i="0" u="none" strike="noStrike" cap="none" normalizeH="0" baseline="0" dirty="0" err="1">
                          <a:ln>
                            <a:noFill/>
                          </a:ln>
                          <a:solidFill>
                            <a:schemeClr val="tx1"/>
                          </a:solidFill>
                          <a:effectLst/>
                          <a:latin typeface="Coptic1" pitchFamily="2" charset="0"/>
                          <a:cs typeface="Arial" charset="0"/>
                        </a:rPr>
                        <a:t>genean</a:t>
                      </a:r>
                      <a:r>
                        <a:rPr kumimoji="0" lang="en-US" sz="3700" b="0" i="0" u="none" strike="noStrike" cap="none" normalizeH="0" baseline="0" dirty="0">
                          <a:ln>
                            <a:noFill/>
                          </a:ln>
                          <a:solidFill>
                            <a:schemeClr val="tx1"/>
                          </a:solidFill>
                          <a:effectLst/>
                          <a:latin typeface="Coptic1" pitchFamily="2" charset="0"/>
                          <a:cs typeface="Arial" charset="0"/>
                        </a:rPr>
                        <a:t>: </a:t>
                      </a:r>
                      <a:r>
                        <a:rPr kumimoji="0" lang="en-US" sz="3700" b="0" i="0" u="none" strike="noStrike" cap="none" normalizeH="0" baseline="0" dirty="0" err="1">
                          <a:ln>
                            <a:noFill/>
                          </a:ln>
                          <a:solidFill>
                            <a:schemeClr val="tx1"/>
                          </a:solidFill>
                          <a:effectLst/>
                          <a:latin typeface="Coptic1" pitchFamily="2" charset="0"/>
                          <a:cs typeface="Arial" charset="0"/>
                        </a:rPr>
                        <a:t>ke</a:t>
                      </a:r>
                      <a:r>
                        <a:rPr kumimoji="0" lang="en-US" sz="3700" b="0" i="0" u="none" strike="noStrike" cap="none" normalizeH="0" baseline="0" dirty="0">
                          <a:ln>
                            <a:noFill/>
                          </a:ln>
                          <a:solidFill>
                            <a:schemeClr val="tx1"/>
                          </a:solidFill>
                          <a:effectLst/>
                          <a:latin typeface="Coptic1" pitchFamily="2" charset="0"/>
                          <a:cs typeface="Arial" charset="0"/>
                        </a:rPr>
                        <a:t> </a:t>
                      </a:r>
                      <a:r>
                        <a:rPr kumimoji="0" lang="en-US" sz="3700" b="0" i="0" u="none" strike="noStrike" cap="none" normalizeH="0" baseline="0" dirty="0" err="1">
                          <a:ln>
                            <a:noFill/>
                          </a:ln>
                          <a:solidFill>
                            <a:schemeClr val="tx1"/>
                          </a:solidFill>
                          <a:effectLst/>
                          <a:latin typeface="Coptic1" pitchFamily="2" charset="0"/>
                          <a:cs typeface="Arial" charset="0"/>
                        </a:rPr>
                        <a:t>pantac</a:t>
                      </a:r>
                      <a:r>
                        <a:rPr kumimoji="0" lang="en-US" sz="3700" b="0" i="0" u="none" strike="noStrike" cap="none" normalizeH="0" baseline="0" dirty="0">
                          <a:ln>
                            <a:noFill/>
                          </a:ln>
                          <a:solidFill>
                            <a:schemeClr val="tx1"/>
                          </a:solidFill>
                          <a:effectLst/>
                          <a:latin typeface="Coptic1" pitchFamily="2" charset="0"/>
                          <a:cs typeface="Arial" charset="0"/>
                        </a:rPr>
                        <a:t> </a:t>
                      </a:r>
                      <a:r>
                        <a:rPr kumimoji="0" lang="en-US" sz="3700" b="0" i="0" u="none" strike="noStrike" cap="none" normalizeH="0" baseline="0" dirty="0" err="1">
                          <a:ln>
                            <a:noFill/>
                          </a:ln>
                          <a:solidFill>
                            <a:schemeClr val="tx1"/>
                          </a:solidFill>
                          <a:effectLst/>
                          <a:latin typeface="Coptic1" pitchFamily="2" charset="0"/>
                          <a:cs typeface="Arial" charset="0"/>
                        </a:rPr>
                        <a:t>touc</a:t>
                      </a:r>
                      <a:r>
                        <a:rPr kumimoji="0" lang="en-US" sz="3700" b="0" i="0" u="none" strike="noStrike" cap="none" normalizeH="0" baseline="0" dirty="0">
                          <a:ln>
                            <a:noFill/>
                          </a:ln>
                          <a:solidFill>
                            <a:schemeClr val="tx1"/>
                          </a:solidFill>
                          <a:effectLst/>
                          <a:latin typeface="Coptic1" pitchFamily="2" charset="0"/>
                          <a:cs typeface="Arial" charset="0"/>
                        </a:rPr>
                        <a:t> </a:t>
                      </a:r>
                      <a:r>
                        <a:rPr kumimoji="0" lang="en-US" sz="3700" b="0" i="0" u="none" strike="noStrike" cap="none" normalizeH="0" baseline="0" dirty="0" err="1">
                          <a:ln>
                            <a:noFill/>
                          </a:ln>
                          <a:solidFill>
                            <a:schemeClr val="tx1"/>
                          </a:solidFill>
                          <a:effectLst/>
                          <a:latin typeface="Coptic1" pitchFamily="2" charset="0"/>
                          <a:cs typeface="Arial" charset="0"/>
                        </a:rPr>
                        <a:t>e~w~nac</a:t>
                      </a:r>
                      <a:r>
                        <a:rPr kumimoji="0" lang="en-US" sz="3700" b="0" i="0" u="none" strike="noStrike" cap="none" normalizeH="0" baseline="0" dirty="0">
                          <a:ln>
                            <a:noFill/>
                          </a:ln>
                          <a:solidFill>
                            <a:schemeClr val="tx1"/>
                          </a:solidFill>
                          <a:effectLst/>
                          <a:latin typeface="Coptic1" pitchFamily="2" charset="0"/>
                          <a:cs typeface="Arial" charset="0"/>
                        </a:rPr>
                        <a:t> </a:t>
                      </a:r>
                      <a:r>
                        <a:rPr kumimoji="0" lang="en-US" sz="3700" b="0" i="0" u="none" strike="noStrike" cap="none" normalizeH="0" baseline="0" dirty="0" err="1">
                          <a:ln>
                            <a:noFill/>
                          </a:ln>
                          <a:solidFill>
                            <a:schemeClr val="tx1"/>
                          </a:solidFill>
                          <a:effectLst/>
                          <a:latin typeface="Coptic1" pitchFamily="2" charset="0"/>
                          <a:cs typeface="Arial" charset="0"/>
                        </a:rPr>
                        <a:t>twn</a:t>
                      </a:r>
                      <a:r>
                        <a:rPr kumimoji="0" lang="en-US" sz="3700" b="0" i="0" u="none" strike="noStrike" cap="none" normalizeH="0" baseline="0" dirty="0">
                          <a:ln>
                            <a:noFill/>
                          </a:ln>
                          <a:solidFill>
                            <a:schemeClr val="tx1"/>
                          </a:solidFill>
                          <a:effectLst/>
                          <a:latin typeface="Coptic1" pitchFamily="2" charset="0"/>
                          <a:cs typeface="Arial" charset="0"/>
                        </a:rPr>
                        <a:t> </a:t>
                      </a:r>
                      <a:r>
                        <a:rPr kumimoji="0" lang="en-US" sz="3700" b="0" i="0" u="none" strike="noStrike" cap="none" normalizeH="0" baseline="0" dirty="0" err="1">
                          <a:ln>
                            <a:noFill/>
                          </a:ln>
                          <a:solidFill>
                            <a:schemeClr val="tx1"/>
                          </a:solidFill>
                          <a:effectLst/>
                          <a:latin typeface="Coptic1" pitchFamily="2" charset="0"/>
                          <a:cs typeface="Arial" charset="0"/>
                        </a:rPr>
                        <a:t>e~wnwn</a:t>
                      </a:r>
                      <a:r>
                        <a:rPr kumimoji="0" lang="en-US" sz="3700" b="0" i="0" u="none" strike="noStrike" cap="none" normalizeH="0" baseline="0" dirty="0">
                          <a:ln>
                            <a:noFill/>
                          </a:ln>
                          <a:solidFill>
                            <a:schemeClr val="tx1"/>
                          </a:solidFill>
                          <a:effectLst/>
                          <a:latin typeface="Coptic1" pitchFamily="2" charset="0"/>
                          <a:cs typeface="Arial" charset="0"/>
                        </a:rPr>
                        <a:t>: </a:t>
                      </a:r>
                      <a:r>
                        <a:rPr kumimoji="0" lang="en-US" sz="3700" b="0" i="0" u="none" strike="noStrike" cap="none" normalizeH="0" baseline="0" dirty="0" err="1">
                          <a:ln>
                            <a:noFill/>
                          </a:ln>
                          <a:solidFill>
                            <a:schemeClr val="tx1"/>
                          </a:solidFill>
                          <a:effectLst/>
                          <a:latin typeface="Coptic1" pitchFamily="2" charset="0"/>
                          <a:cs typeface="Arial" charset="0"/>
                        </a:rPr>
                        <a:t>a~m</a:t>
                      </a:r>
                      <a:r>
                        <a:rPr kumimoji="0" lang="en-US" sz="3700" b="0" i="0" u="none" strike="noStrike" cap="none" normalizeH="0" baseline="0" dirty="0">
                          <a:ln>
                            <a:noFill/>
                          </a:ln>
                          <a:solidFill>
                            <a:schemeClr val="tx1"/>
                          </a:solidFill>
                          <a:effectLst/>
                          <a:latin typeface="Coptic1" pitchFamily="2" charset="0"/>
                          <a:cs typeface="Arial" charset="0"/>
                        </a:rPr>
                        <a:t>/n.</a:t>
                      </a:r>
                    </a:p>
                  </a:txBody>
                  <a:tcPr marL="121920" marR="121920" horzOverflow="overflow">
                    <a:lnL cap="flat">
                      <a:noFill/>
                    </a:lnL>
                    <a:lnR>
                      <a:noFill/>
                    </a:lnR>
                    <a:lnT>
                      <a:noFill/>
                    </a:lnT>
                    <a:lnB cap="flat">
                      <a:noFill/>
                    </a:lnB>
                    <a:lnTlToBr>
                      <a:noFill/>
                    </a:lnTlToBr>
                    <a:lnBlToTr>
                      <a:noFill/>
                    </a:lnBlToTr>
                    <a:noFill/>
                  </a:tcPr>
                </a:tc>
                <a:tc>
                  <a:txBody>
                    <a:bodyPr/>
                    <a:lstStyle/>
                    <a:p>
                      <a:pPr marL="0" marR="0" lvl="0" indent="0" algn="just" defTabSz="914400" rtl="0" eaLnBrk="1" fontAlgn="base" latinLnBrk="0" hangingPunct="1">
                        <a:lnSpc>
                          <a:spcPct val="100000"/>
                        </a:lnSpc>
                        <a:spcBef>
                          <a:spcPct val="20000"/>
                        </a:spcBef>
                        <a:spcAft>
                          <a:spcPct val="0"/>
                        </a:spcAft>
                        <a:buClrTx/>
                        <a:buSzTx/>
                        <a:buFontTx/>
                        <a:buNone/>
                        <a:tabLst/>
                      </a:pPr>
                      <a:r>
                        <a:rPr kumimoji="0" lang="fr-CA" sz="2800" b="0" i="0" u="sng" strike="noStrike" cap="none" normalizeH="0" baseline="0" dirty="0">
                          <a:ln>
                            <a:noFill/>
                          </a:ln>
                          <a:solidFill>
                            <a:schemeClr val="tx1"/>
                          </a:solidFill>
                          <a:effectLst/>
                          <a:latin typeface="Arial" charset="0"/>
                          <a:cs typeface="Arial" charset="0"/>
                        </a:rPr>
                        <a:t>L’Assemblée: </a:t>
                      </a:r>
                    </a:p>
                    <a:p>
                      <a:pPr marL="0" marR="0" lvl="0" indent="0" algn="just" defTabSz="914400" rtl="0" eaLnBrk="1" fontAlgn="base" latinLnBrk="0" hangingPunct="1">
                        <a:lnSpc>
                          <a:spcPct val="100000"/>
                        </a:lnSpc>
                        <a:spcBef>
                          <a:spcPct val="20000"/>
                        </a:spcBef>
                        <a:spcAft>
                          <a:spcPct val="0"/>
                        </a:spcAft>
                        <a:buClrTx/>
                        <a:buSzTx/>
                        <a:buFontTx/>
                        <a:buNone/>
                        <a:tabLst/>
                      </a:pPr>
                      <a:r>
                        <a:rPr kumimoji="0" lang="fr-CA" sz="3700" b="0" i="0" u="none" strike="noStrike" cap="none" normalizeH="0" baseline="0" dirty="0">
                          <a:ln>
                            <a:noFill/>
                          </a:ln>
                          <a:solidFill>
                            <a:schemeClr val="tx1"/>
                          </a:solidFill>
                          <a:effectLst/>
                          <a:latin typeface="Arial" charset="0"/>
                          <a:cs typeface="Arial" charset="0"/>
                        </a:rPr>
                        <a:t>Tel qu’il fut, ainsi soit-il, de génération en génération et pour les siècles des siècles.  Amen.</a:t>
                      </a:r>
                      <a:endParaRPr kumimoji="0" lang="en-US" sz="3700" b="0" i="0" u="none" strike="noStrike" cap="none" normalizeH="0" baseline="0" dirty="0">
                        <a:ln>
                          <a:noFill/>
                        </a:ln>
                        <a:solidFill>
                          <a:schemeClr val="tx1"/>
                        </a:solidFill>
                        <a:effectLst/>
                        <a:latin typeface="Arial" charset="0"/>
                        <a:cs typeface="Arial" charset="0"/>
                      </a:endParaRPr>
                    </a:p>
                  </a:txBody>
                  <a:tcPr marL="121920" marR="121920" horzOverflow="overflow">
                    <a:lnL>
                      <a:noFill/>
                    </a:lnL>
                    <a:lnR>
                      <a:noFill/>
                    </a:lnR>
                    <a:lnT>
                      <a:noFill/>
                    </a:lnT>
                    <a:lnB cap="flat">
                      <a:noFill/>
                    </a:lnB>
                    <a:lnTlToBr>
                      <a:noFill/>
                    </a:lnTlToBr>
                    <a:lnBlToTr>
                      <a:noFill/>
                    </a:lnBlToTr>
                    <a:noFill/>
                  </a:tcPr>
                </a:tc>
                <a:tc>
                  <a:txBody>
                    <a:bodyPr/>
                    <a:lstStyle/>
                    <a:p>
                      <a:pPr marL="0" marR="0" lvl="0" indent="0" algn="just" defTabSz="914400" rtl="1" eaLnBrk="1" fontAlgn="base" latinLnBrk="0" hangingPunct="1">
                        <a:lnSpc>
                          <a:spcPct val="100000"/>
                        </a:lnSpc>
                        <a:spcBef>
                          <a:spcPct val="20000"/>
                        </a:spcBef>
                        <a:spcAft>
                          <a:spcPct val="0"/>
                        </a:spcAft>
                        <a:buClrTx/>
                        <a:buSzTx/>
                        <a:buFontTx/>
                        <a:buNone/>
                        <a:tabLst/>
                      </a:pPr>
                      <a:r>
                        <a:rPr kumimoji="0" lang="ar-SA" sz="2800" b="0" i="0" u="sng" strike="noStrike" cap="none" normalizeH="0" baseline="0" dirty="0">
                          <a:ln>
                            <a:noFill/>
                          </a:ln>
                          <a:solidFill>
                            <a:schemeClr val="tx1"/>
                          </a:solidFill>
                          <a:effectLst/>
                          <a:latin typeface="Arial" charset="0"/>
                          <a:cs typeface="Arial" charset="0"/>
                        </a:rPr>
                        <a:t>الشعب:</a:t>
                      </a:r>
                    </a:p>
                    <a:p>
                      <a:pPr marL="0" marR="0" lvl="0" indent="0" algn="just" defTabSz="914400" rtl="1" eaLnBrk="1" fontAlgn="base" latinLnBrk="0" hangingPunct="1">
                        <a:lnSpc>
                          <a:spcPct val="100000"/>
                        </a:lnSpc>
                        <a:spcBef>
                          <a:spcPct val="20000"/>
                        </a:spcBef>
                        <a:spcAft>
                          <a:spcPct val="0"/>
                        </a:spcAft>
                        <a:buClrTx/>
                        <a:buSzTx/>
                        <a:buFontTx/>
                        <a:buNone/>
                        <a:tabLst/>
                      </a:pPr>
                      <a:r>
                        <a:rPr kumimoji="0" lang="ar-SA" sz="4300" b="0" i="0" u="none" strike="noStrike" cap="none" normalizeH="0" baseline="0" dirty="0">
                          <a:ln>
                            <a:noFill/>
                          </a:ln>
                          <a:solidFill>
                            <a:schemeClr val="tx1"/>
                          </a:solidFill>
                          <a:effectLst/>
                          <a:latin typeface="Arial" charset="0"/>
                          <a:cs typeface="Arial" pitchFamily="34" charset="0"/>
                        </a:rPr>
                        <a:t>كما كان هكذا يكون، من جيل إلى جيل وإلى دهر الدهور</a:t>
                      </a:r>
                      <a:r>
                        <a:rPr kumimoji="0" lang="ar-EG" sz="4300" b="0" i="0" u="none" strike="noStrike" cap="none" normalizeH="0" baseline="0" dirty="0">
                          <a:ln>
                            <a:noFill/>
                          </a:ln>
                          <a:solidFill>
                            <a:schemeClr val="tx1"/>
                          </a:solidFill>
                          <a:effectLst/>
                          <a:latin typeface="Arial" charset="0"/>
                          <a:cs typeface="Arial" pitchFamily="34" charset="0"/>
                        </a:rPr>
                        <a:t>. </a:t>
                      </a:r>
                      <a:r>
                        <a:rPr kumimoji="0" lang="ar-SA" sz="4300" b="0" i="0" u="none" strike="noStrike" cap="none" normalizeH="0" baseline="0" dirty="0">
                          <a:ln>
                            <a:noFill/>
                          </a:ln>
                          <a:solidFill>
                            <a:schemeClr val="tx1"/>
                          </a:solidFill>
                          <a:effectLst/>
                          <a:latin typeface="Arial" charset="0"/>
                          <a:cs typeface="Arial" charset="0"/>
                        </a:rPr>
                        <a:t>آمين</a:t>
                      </a:r>
                      <a:r>
                        <a:rPr kumimoji="0" lang="fr-FR" sz="4300" b="0" i="0" u="none" strike="noStrike" cap="none" normalizeH="0" baseline="0" dirty="0">
                          <a:ln>
                            <a:noFill/>
                          </a:ln>
                          <a:solidFill>
                            <a:schemeClr val="tx1"/>
                          </a:solidFill>
                          <a:effectLst/>
                          <a:latin typeface="Arial" charset="0"/>
                          <a:cs typeface="Arial" charset="0"/>
                        </a:rPr>
                        <a:t>.</a:t>
                      </a:r>
                      <a:endParaRPr kumimoji="0" lang="en-US" sz="4300" b="0" i="0" u="none" strike="noStrike" cap="none" normalizeH="0" baseline="0" dirty="0">
                        <a:ln>
                          <a:noFill/>
                        </a:ln>
                        <a:solidFill>
                          <a:schemeClr val="tx1"/>
                        </a:solidFill>
                        <a:effectLst/>
                        <a:latin typeface="Arial" charset="0"/>
                        <a:cs typeface="Arial" charset="0"/>
                      </a:endParaRPr>
                    </a:p>
                    <a:p>
                      <a:pPr algn="just"/>
                      <a:endParaRPr lang="fr-FR" sz="2000" dirty="0">
                        <a:solidFill>
                          <a:schemeClr val="tx1"/>
                        </a:solidFill>
                      </a:endParaRPr>
                    </a:p>
                  </a:txBody>
                  <a:tcPr marL="121920" marR="121920" horzOverflow="overflow">
                    <a:lnL>
                      <a:noFill/>
                    </a:lnL>
                    <a:lnR cap="flat">
                      <a:noFill/>
                    </a:lnR>
                    <a:lnT>
                      <a:noFill/>
                    </a:lnT>
                    <a:lnB cap="flat">
                      <a:noFill/>
                    </a:lnB>
                    <a:lnTlToBr>
                      <a:noFill/>
                    </a:lnTlToBr>
                    <a:lnBlToTr>
                      <a:noFill/>
                    </a:lnBlToTr>
                    <a:noFill/>
                  </a:tcPr>
                </a:tc>
                <a:extLst>
                  <a:ext uri="{0D108BD9-81ED-4DB2-BD59-A6C34878D82A}">
                    <a16:rowId xmlns:a16="http://schemas.microsoft.com/office/drawing/2014/main" val="10000"/>
                  </a:ext>
                </a:extLst>
              </a:tr>
            </a:tbl>
          </a:graphicData>
        </a:graphic>
      </p:graphicFrame>
      <p:grpSp>
        <p:nvGrpSpPr>
          <p:cNvPr id="7779330" name="Group 2"/>
          <p:cNvGrpSpPr>
            <a:grpSpLocks/>
          </p:cNvGrpSpPr>
          <p:nvPr/>
        </p:nvGrpSpPr>
        <p:grpSpPr bwMode="auto">
          <a:xfrm>
            <a:off x="0" y="2819400"/>
            <a:ext cx="11480800" cy="1447800"/>
            <a:chOff x="-3" y="-3"/>
            <a:chExt cx="2820" cy="820"/>
          </a:xfrm>
        </p:grpSpPr>
        <p:grpSp>
          <p:nvGrpSpPr>
            <p:cNvPr id="7779331" name="Group 3"/>
            <p:cNvGrpSpPr>
              <a:grpSpLocks/>
            </p:cNvGrpSpPr>
            <p:nvPr/>
          </p:nvGrpSpPr>
          <p:grpSpPr bwMode="auto">
            <a:xfrm>
              <a:off x="0" y="0"/>
              <a:ext cx="2814" cy="814"/>
              <a:chOff x="0" y="0"/>
              <a:chExt cx="2814" cy="814"/>
            </a:xfrm>
          </p:grpSpPr>
          <p:grpSp>
            <p:nvGrpSpPr>
              <p:cNvPr id="7779332" name="Group 4"/>
              <p:cNvGrpSpPr>
                <a:grpSpLocks/>
              </p:cNvGrpSpPr>
              <p:nvPr/>
            </p:nvGrpSpPr>
            <p:grpSpPr bwMode="auto">
              <a:xfrm>
                <a:off x="0" y="0"/>
                <a:ext cx="1094" cy="814"/>
                <a:chOff x="0" y="0"/>
                <a:chExt cx="1094" cy="814"/>
              </a:xfrm>
            </p:grpSpPr>
            <p:sp>
              <p:nvSpPr>
                <p:cNvPr id="7779333" name="Rectangle 5"/>
                <p:cNvSpPr>
                  <a:spLocks noChangeArrowheads="1"/>
                </p:cNvSpPr>
                <p:nvPr/>
              </p:nvSpPr>
              <p:spPr bwMode="auto">
                <a:xfrm>
                  <a:off x="43" y="0"/>
                  <a:ext cx="1008" cy="814"/>
                </a:xfrm>
                <a:prstGeom prst="rect">
                  <a:avLst/>
                </a:prstGeom>
                <a:noFill/>
                <a:ln w="9525">
                  <a:noFill/>
                  <a:miter lim="800000"/>
                  <a:headEnd/>
                  <a:tailEnd/>
                </a:ln>
                <a:effectLst/>
              </p:spPr>
              <p:txBody>
                <a:bodyPr/>
                <a:lstStyle/>
                <a:p>
                  <a:pPr eaLnBrk="0" hangingPunct="0">
                    <a:spcBef>
                      <a:spcPct val="0"/>
                    </a:spcBef>
                  </a:pPr>
                  <a:endParaRPr lang="en-CA" sz="3733">
                    <a:solidFill>
                      <a:schemeClr val="bg1"/>
                    </a:solidFill>
                    <a:latin typeface="Times New Roman" pitchFamily="18" charset="0"/>
                  </a:endParaRPr>
                </a:p>
              </p:txBody>
            </p:sp>
            <p:sp>
              <p:nvSpPr>
                <p:cNvPr id="7779334" name="Rectangle 6"/>
                <p:cNvSpPr>
                  <a:spLocks noChangeArrowheads="1"/>
                </p:cNvSpPr>
                <p:nvPr/>
              </p:nvSpPr>
              <p:spPr bwMode="auto">
                <a:xfrm>
                  <a:off x="0" y="0"/>
                  <a:ext cx="1094" cy="814"/>
                </a:xfrm>
                <a:prstGeom prst="rect">
                  <a:avLst/>
                </a:prstGeom>
                <a:noFill/>
                <a:ln w="7">
                  <a:noFill/>
                  <a:miter lim="800000"/>
                  <a:headEnd/>
                  <a:tailEnd/>
                </a:ln>
                <a:effectLst/>
              </p:spPr>
              <p:txBody>
                <a:bodyPr/>
                <a:lstStyle/>
                <a:p>
                  <a:endParaRPr lang="en-CA" sz="2400" dirty="0">
                    <a:latin typeface="Coptic1" pitchFamily="2" charset="0"/>
                  </a:endParaRPr>
                </a:p>
              </p:txBody>
            </p:sp>
          </p:grpSp>
          <p:grpSp>
            <p:nvGrpSpPr>
              <p:cNvPr id="7779335" name="Group 7"/>
              <p:cNvGrpSpPr>
                <a:grpSpLocks/>
              </p:cNvGrpSpPr>
              <p:nvPr/>
            </p:nvGrpSpPr>
            <p:grpSpPr bwMode="auto">
              <a:xfrm>
                <a:off x="1094" y="0"/>
                <a:ext cx="842" cy="814"/>
                <a:chOff x="1094" y="0"/>
                <a:chExt cx="842" cy="814"/>
              </a:xfrm>
            </p:grpSpPr>
            <p:sp>
              <p:nvSpPr>
                <p:cNvPr id="7779336" name="Rectangle 8"/>
                <p:cNvSpPr>
                  <a:spLocks noChangeArrowheads="1"/>
                </p:cNvSpPr>
                <p:nvPr/>
              </p:nvSpPr>
              <p:spPr bwMode="auto">
                <a:xfrm>
                  <a:off x="1137" y="0"/>
                  <a:ext cx="756" cy="814"/>
                </a:xfrm>
                <a:prstGeom prst="rect">
                  <a:avLst/>
                </a:prstGeom>
                <a:noFill/>
                <a:ln w="9525">
                  <a:noFill/>
                  <a:miter lim="800000"/>
                  <a:headEnd/>
                  <a:tailEnd/>
                </a:ln>
                <a:effectLst/>
              </p:spPr>
              <p:txBody>
                <a:bodyPr lIns="0" tIns="0" rIns="0" bIns="0"/>
                <a:lstStyle/>
                <a:p>
                  <a:pPr eaLnBrk="0" hangingPunct="0">
                    <a:spcBef>
                      <a:spcPct val="0"/>
                    </a:spcBef>
                  </a:pPr>
                  <a:endParaRPr lang="en-CA" sz="3200">
                    <a:solidFill>
                      <a:schemeClr val="bg1"/>
                    </a:solidFill>
                    <a:latin typeface="Times New Roman" pitchFamily="18" charset="0"/>
                  </a:endParaRPr>
                </a:p>
              </p:txBody>
            </p:sp>
            <p:sp>
              <p:nvSpPr>
                <p:cNvPr id="7779337" name="Rectangle 9"/>
                <p:cNvSpPr>
                  <a:spLocks noChangeArrowheads="1"/>
                </p:cNvSpPr>
                <p:nvPr/>
              </p:nvSpPr>
              <p:spPr bwMode="auto">
                <a:xfrm>
                  <a:off x="1094" y="0"/>
                  <a:ext cx="842" cy="814"/>
                </a:xfrm>
                <a:prstGeom prst="rect">
                  <a:avLst/>
                </a:prstGeom>
                <a:noFill/>
                <a:ln w="7">
                  <a:noFill/>
                  <a:miter lim="800000"/>
                  <a:headEnd/>
                  <a:tailEnd/>
                </a:ln>
                <a:effectLst/>
              </p:spPr>
              <p:txBody>
                <a:bodyPr/>
                <a:lstStyle/>
                <a:p>
                  <a:endParaRPr lang="en-CA" sz="2400" dirty="0">
                    <a:latin typeface="Coptic1" pitchFamily="2" charset="0"/>
                  </a:endParaRPr>
                </a:p>
              </p:txBody>
            </p:sp>
          </p:grpSp>
          <p:grpSp>
            <p:nvGrpSpPr>
              <p:cNvPr id="7779338" name="Group 10"/>
              <p:cNvGrpSpPr>
                <a:grpSpLocks/>
              </p:cNvGrpSpPr>
              <p:nvPr/>
            </p:nvGrpSpPr>
            <p:grpSpPr bwMode="auto">
              <a:xfrm>
                <a:off x="1936" y="0"/>
                <a:ext cx="878" cy="814"/>
                <a:chOff x="1936" y="0"/>
                <a:chExt cx="878" cy="814"/>
              </a:xfrm>
            </p:grpSpPr>
            <p:sp>
              <p:nvSpPr>
                <p:cNvPr id="7779339" name="Rectangle 11"/>
                <p:cNvSpPr>
                  <a:spLocks noChangeArrowheads="1"/>
                </p:cNvSpPr>
                <p:nvPr/>
              </p:nvSpPr>
              <p:spPr bwMode="auto">
                <a:xfrm>
                  <a:off x="1979" y="0"/>
                  <a:ext cx="792" cy="814"/>
                </a:xfrm>
                <a:prstGeom prst="rect">
                  <a:avLst/>
                </a:prstGeom>
                <a:noFill/>
                <a:ln w="9525">
                  <a:noFill/>
                  <a:miter lim="800000"/>
                  <a:headEnd/>
                  <a:tailEnd/>
                </a:ln>
                <a:effectLst/>
              </p:spPr>
              <p:txBody>
                <a:bodyPr/>
                <a:lstStyle/>
                <a:p>
                  <a:pPr eaLnBrk="0" hangingPunct="0">
                    <a:spcBef>
                      <a:spcPct val="0"/>
                    </a:spcBef>
                  </a:pPr>
                  <a:endParaRPr lang="en-CA" sz="2667">
                    <a:solidFill>
                      <a:schemeClr val="bg1"/>
                    </a:solidFill>
                    <a:latin typeface="Times New Roman" pitchFamily="18" charset="0"/>
                  </a:endParaRPr>
                </a:p>
              </p:txBody>
            </p:sp>
            <p:sp>
              <p:nvSpPr>
                <p:cNvPr id="7779340" name="Rectangle 12"/>
                <p:cNvSpPr>
                  <a:spLocks noChangeArrowheads="1"/>
                </p:cNvSpPr>
                <p:nvPr/>
              </p:nvSpPr>
              <p:spPr bwMode="auto">
                <a:xfrm>
                  <a:off x="1936" y="0"/>
                  <a:ext cx="878" cy="814"/>
                </a:xfrm>
                <a:prstGeom prst="rect">
                  <a:avLst/>
                </a:prstGeom>
                <a:noFill/>
                <a:ln w="7">
                  <a:noFill/>
                  <a:miter lim="800000"/>
                  <a:headEnd/>
                  <a:tailEnd/>
                </a:ln>
                <a:effectLst/>
              </p:spPr>
              <p:txBody>
                <a:bodyPr/>
                <a:lstStyle/>
                <a:p>
                  <a:endParaRPr lang="en-CA" sz="2400" dirty="0">
                    <a:latin typeface="Coptic1" pitchFamily="2" charset="0"/>
                  </a:endParaRPr>
                </a:p>
              </p:txBody>
            </p:sp>
          </p:grpSp>
        </p:grpSp>
        <p:sp>
          <p:nvSpPr>
            <p:cNvPr id="7779341" name="Rectangle 13"/>
            <p:cNvSpPr>
              <a:spLocks noChangeArrowheads="1"/>
            </p:cNvSpPr>
            <p:nvPr/>
          </p:nvSpPr>
          <p:spPr bwMode="auto">
            <a:xfrm>
              <a:off x="-3" y="-3"/>
              <a:ext cx="2820" cy="820"/>
            </a:xfrm>
            <a:prstGeom prst="rect">
              <a:avLst/>
            </a:prstGeom>
            <a:noFill/>
            <a:ln w="9525">
              <a:noFill/>
              <a:miter lim="800000"/>
              <a:headEnd/>
              <a:tailEnd/>
            </a:ln>
            <a:effectLst/>
          </p:spPr>
          <p:txBody>
            <a:bodyPr/>
            <a:lstStyle/>
            <a:p>
              <a:endParaRPr lang="en-CA" sz="2400" dirty="0">
                <a:latin typeface="Coptic1" pitchFamily="2" charset="0"/>
              </a:endParaRPr>
            </a:p>
          </p:txBody>
        </p:sp>
      </p:grpSp>
    </p:spTree>
  </p:cSld>
  <p:clrMapOvr>
    <a:masterClrMapping/>
  </p:clrMapOvr>
  <p:transition/>
</p:sld>
</file>

<file path=ppt/slides/slide8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1409480" name="Group 72"/>
          <p:cNvGraphicFramePr>
            <a:graphicFrameLocks noGrp="1"/>
          </p:cNvGraphicFramePr>
          <p:nvPr>
            <p:ph type="tbl" idx="1"/>
            <p:extLst>
              <p:ext uri="{D42A27DB-BD31-4B8C-83A1-F6EECF244321}">
                <p14:modId xmlns:p14="http://schemas.microsoft.com/office/powerpoint/2010/main" val="1447686892"/>
              </p:ext>
            </p:extLst>
          </p:nvPr>
        </p:nvGraphicFramePr>
        <p:xfrm>
          <a:off x="335360" y="404664"/>
          <a:ext cx="11480800" cy="6053328"/>
        </p:xfrm>
        <a:graphic>
          <a:graphicData uri="http://schemas.openxmlformats.org/drawingml/2006/table">
            <a:tbl>
              <a:tblPr/>
              <a:tblGrid>
                <a:gridCol w="4176464">
                  <a:extLst>
                    <a:ext uri="{9D8B030D-6E8A-4147-A177-3AD203B41FA5}">
                      <a16:colId xmlns:a16="http://schemas.microsoft.com/office/drawing/2014/main" val="20000"/>
                    </a:ext>
                  </a:extLst>
                </a:gridCol>
                <a:gridCol w="3892096">
                  <a:extLst>
                    <a:ext uri="{9D8B030D-6E8A-4147-A177-3AD203B41FA5}">
                      <a16:colId xmlns:a16="http://schemas.microsoft.com/office/drawing/2014/main" val="20001"/>
                    </a:ext>
                  </a:extLst>
                </a:gridCol>
                <a:gridCol w="3412240">
                  <a:extLst>
                    <a:ext uri="{9D8B030D-6E8A-4147-A177-3AD203B41FA5}">
                      <a16:colId xmlns:a16="http://schemas.microsoft.com/office/drawing/2014/main" val="20002"/>
                    </a:ext>
                  </a:extLst>
                </a:gridCol>
              </a:tblGrid>
              <a:tr h="5040560">
                <a:tc>
                  <a:txBody>
                    <a:bodyPr/>
                    <a:lstStyle/>
                    <a:p>
                      <a:pPr marL="0" marR="0" lvl="0" indent="0" algn="just" defTabSz="914400" rtl="0" eaLnBrk="1" fontAlgn="base" latinLnBrk="0" hangingPunct="1">
                        <a:lnSpc>
                          <a:spcPct val="100000"/>
                        </a:lnSpc>
                        <a:spcBef>
                          <a:spcPct val="0"/>
                        </a:spcBef>
                        <a:spcAft>
                          <a:spcPct val="0"/>
                        </a:spcAft>
                        <a:buClrTx/>
                        <a:buSzTx/>
                        <a:buFontTx/>
                        <a:buNone/>
                        <a:tabLst/>
                      </a:pPr>
                      <a:r>
                        <a:rPr kumimoji="0" lang="en-US" sz="2400" b="0" i="0" u="sng" strike="noStrike" cap="none" normalizeH="0" baseline="0" dirty="0" err="1">
                          <a:ln>
                            <a:noFill/>
                          </a:ln>
                          <a:solidFill>
                            <a:schemeClr val="tx1"/>
                          </a:solidFill>
                          <a:effectLst/>
                          <a:latin typeface="Coptic1" pitchFamily="2" charset="0"/>
                          <a:cs typeface="Arial" charset="0"/>
                        </a:rPr>
                        <a:t>Piou</a:t>
                      </a:r>
                      <a:r>
                        <a:rPr kumimoji="0" lang="en-US" sz="2400" b="0" i="0" u="sng" strike="noStrike" cap="none" normalizeH="0" baseline="0" dirty="0">
                          <a:ln>
                            <a:noFill/>
                          </a:ln>
                          <a:solidFill>
                            <a:schemeClr val="tx1"/>
                          </a:solidFill>
                          <a:effectLst/>
                          <a:latin typeface="Coptic1" pitchFamily="2" charset="0"/>
                          <a:cs typeface="Arial" charset="0"/>
                        </a:rPr>
                        <a:t>/b:</a:t>
                      </a:r>
                    </a:p>
                    <a:p>
                      <a:pPr marL="0" marR="0" lvl="0" indent="0" algn="just" defTabSz="914400" rtl="0" eaLnBrk="1" fontAlgn="base" latinLnBrk="0" hangingPunct="1">
                        <a:lnSpc>
                          <a:spcPct val="100000"/>
                        </a:lnSpc>
                        <a:spcBef>
                          <a:spcPct val="0"/>
                        </a:spcBef>
                        <a:spcAft>
                          <a:spcPct val="0"/>
                        </a:spcAft>
                        <a:buClrTx/>
                        <a:buSzTx/>
                        <a:buFontTx/>
                        <a:buNone/>
                        <a:tabLst/>
                        <a:defRPr/>
                      </a:pPr>
                      <a:r>
                        <a:rPr kumimoji="0" lang="en-US" sz="2800" b="0" i="0" u="none" strike="noStrike" cap="none" normalizeH="0" baseline="0" dirty="0">
                          <a:ln>
                            <a:noFill/>
                          </a:ln>
                          <a:solidFill>
                            <a:schemeClr val="tx1"/>
                          </a:solidFill>
                          <a:effectLst/>
                          <a:latin typeface="Coptic1" pitchFamily="2" charset="0"/>
                          <a:cs typeface="Arial" charset="0"/>
                        </a:rPr>
                        <a:t>[</a:t>
                      </a:r>
                      <a:r>
                        <a:rPr kumimoji="0" lang="en-US" sz="2800" b="0" i="0" u="none" strike="noStrike" cap="none" normalizeH="0" baseline="0" dirty="0" err="1">
                          <a:ln>
                            <a:noFill/>
                          </a:ln>
                          <a:solidFill>
                            <a:schemeClr val="tx1"/>
                          </a:solidFill>
                          <a:effectLst/>
                          <a:latin typeface="Coptic1" pitchFamily="2" charset="0"/>
                          <a:cs typeface="Arial" charset="0"/>
                        </a:rPr>
                        <a:t>imwit</a:t>
                      </a:r>
                      <a:r>
                        <a:rPr kumimoji="0" lang="en-US" sz="2800" b="0" i="0" u="none" strike="noStrike" cap="none" normalizeH="0" baseline="0" dirty="0">
                          <a:ln>
                            <a:noFill/>
                          </a:ln>
                          <a:solidFill>
                            <a:schemeClr val="tx1"/>
                          </a:solidFill>
                          <a:effectLst/>
                          <a:latin typeface="Coptic1" pitchFamily="2" charset="0"/>
                          <a:cs typeface="Arial" charset="0"/>
                        </a:rPr>
                        <a:t> </a:t>
                      </a:r>
                      <a:r>
                        <a:rPr kumimoji="0" lang="en-US" sz="2800" b="0" i="0" u="none" strike="noStrike" cap="none" normalizeH="0" baseline="0" dirty="0" err="1">
                          <a:ln>
                            <a:noFill/>
                          </a:ln>
                          <a:solidFill>
                            <a:schemeClr val="tx1"/>
                          </a:solidFill>
                          <a:effectLst/>
                          <a:latin typeface="Coptic1" pitchFamily="2" charset="0"/>
                          <a:cs typeface="Arial" charset="0"/>
                        </a:rPr>
                        <a:t>qajwn</a:t>
                      </a:r>
                      <a:r>
                        <a:rPr kumimoji="0" lang="en-US" sz="2800" b="0" i="0" u="none" strike="noStrike" cap="none" normalizeH="0" baseline="0" dirty="0">
                          <a:ln>
                            <a:noFill/>
                          </a:ln>
                          <a:solidFill>
                            <a:schemeClr val="tx1"/>
                          </a:solidFill>
                          <a:effectLst/>
                          <a:latin typeface="Coptic1" pitchFamily="2" charset="0"/>
                          <a:cs typeface="Arial" charset="0"/>
                        </a:rPr>
                        <a:t> </a:t>
                      </a:r>
                      <a:r>
                        <a:rPr kumimoji="0" lang="en-US" sz="2800" b="0" i="0" u="none" strike="noStrike" cap="none" normalizeH="0" baseline="0" dirty="0" err="1">
                          <a:ln>
                            <a:noFill/>
                          </a:ln>
                          <a:solidFill>
                            <a:schemeClr val="tx1"/>
                          </a:solidFill>
                          <a:effectLst/>
                          <a:latin typeface="Coptic1" pitchFamily="2" charset="0"/>
                          <a:cs typeface="Arial" charset="0"/>
                        </a:rPr>
                        <a:t>eqoun</a:t>
                      </a:r>
                      <a:r>
                        <a:rPr kumimoji="0" lang="en-US" sz="2800" b="0" i="0" u="none" strike="noStrike" cap="none" normalizeH="0" baseline="0" dirty="0">
                          <a:ln>
                            <a:noFill/>
                          </a:ln>
                          <a:solidFill>
                            <a:schemeClr val="tx1"/>
                          </a:solidFill>
                          <a:effectLst/>
                          <a:latin typeface="Coptic1" pitchFamily="2" charset="0"/>
                          <a:cs typeface="Arial" charset="0"/>
                        </a:rPr>
                        <a:t> </a:t>
                      </a:r>
                      <a:r>
                        <a:rPr kumimoji="0" lang="en-US" sz="2800" b="0" i="0" u="none" strike="noStrike" cap="none" normalizeH="0" baseline="0" dirty="0" err="1">
                          <a:ln>
                            <a:noFill/>
                          </a:ln>
                          <a:solidFill>
                            <a:schemeClr val="tx1"/>
                          </a:solidFill>
                          <a:effectLst/>
                          <a:latin typeface="Coptic1" pitchFamily="2" charset="0"/>
                          <a:cs typeface="Arial" charset="0"/>
                        </a:rPr>
                        <a:t>e~tekmetouro</a:t>
                      </a:r>
                      <a:r>
                        <a:rPr kumimoji="0" lang="en-US" sz="2800" b="0" i="0" u="none" strike="noStrike" cap="none" normalizeH="0" baseline="0" dirty="0">
                          <a:ln>
                            <a:noFill/>
                          </a:ln>
                          <a:solidFill>
                            <a:schemeClr val="tx1"/>
                          </a:solidFill>
                          <a:effectLst/>
                          <a:latin typeface="Coptic1" pitchFamily="2" charset="0"/>
                          <a:cs typeface="Arial" charset="0"/>
                        </a:rPr>
                        <a:t>: </a:t>
                      </a:r>
                      <a:r>
                        <a:rPr kumimoji="0" lang="en-US" sz="2800" b="0" i="0" u="none" strike="noStrike" cap="none" normalizeH="0" baseline="0" dirty="0" err="1">
                          <a:ln>
                            <a:noFill/>
                          </a:ln>
                          <a:solidFill>
                            <a:schemeClr val="tx1"/>
                          </a:solidFill>
                          <a:effectLst/>
                          <a:latin typeface="Coptic1" pitchFamily="2" charset="0"/>
                          <a:cs typeface="Arial" charset="0"/>
                        </a:rPr>
                        <a:t>hina</a:t>
                      </a:r>
                      <a:r>
                        <a:rPr kumimoji="0" lang="en-US" sz="2800" b="0" i="0" u="none" strike="noStrike" cap="none" normalizeH="0" baseline="0" dirty="0">
                          <a:ln>
                            <a:noFill/>
                          </a:ln>
                          <a:solidFill>
                            <a:schemeClr val="tx1"/>
                          </a:solidFill>
                          <a:effectLst/>
                          <a:latin typeface="Coptic1" pitchFamily="2" charset="0"/>
                          <a:cs typeface="Arial" charset="0"/>
                        </a:rPr>
                        <a:t> </a:t>
                      </a:r>
                      <a:r>
                        <a:rPr kumimoji="0" lang="en-US" sz="2800" b="0" i="0" u="none" strike="noStrike" cap="none" normalizeH="0" baseline="0" dirty="0" err="1">
                          <a:ln>
                            <a:noFill/>
                          </a:ln>
                          <a:solidFill>
                            <a:schemeClr val="tx1"/>
                          </a:solidFill>
                          <a:effectLst/>
                          <a:latin typeface="Coptic1" pitchFamily="2" charset="0"/>
                          <a:cs typeface="Arial" charset="0"/>
                        </a:rPr>
                        <a:t>nem</a:t>
                      </a:r>
                      <a:r>
                        <a:rPr kumimoji="0" lang="en-US" sz="2800" b="0" i="0" u="none" strike="noStrike" cap="none" normalizeH="0" baseline="0" dirty="0">
                          <a:ln>
                            <a:noFill/>
                          </a:ln>
                          <a:solidFill>
                            <a:schemeClr val="tx1"/>
                          </a:solidFill>
                          <a:effectLst/>
                          <a:latin typeface="Coptic1" pitchFamily="2" charset="0"/>
                          <a:cs typeface="Arial" charset="0"/>
                        </a:rPr>
                        <a:t> </a:t>
                      </a:r>
                      <a:r>
                        <a:rPr kumimoji="0" lang="en-US" sz="2800" b="0" i="0" u="none" strike="noStrike" cap="none" normalizeH="0" baseline="0" dirty="0" err="1">
                          <a:ln>
                            <a:noFill/>
                          </a:ln>
                          <a:solidFill>
                            <a:schemeClr val="tx1"/>
                          </a:solidFill>
                          <a:effectLst/>
                          <a:latin typeface="Coptic1" pitchFamily="2" charset="0"/>
                          <a:cs typeface="Arial" charset="0"/>
                        </a:rPr>
                        <a:t>qen</a:t>
                      </a:r>
                      <a:r>
                        <a:rPr kumimoji="0" lang="en-US" sz="2800" b="0" i="0" u="none" strike="noStrike" cap="none" normalizeH="0" baseline="0" dirty="0">
                          <a:ln>
                            <a:noFill/>
                          </a:ln>
                          <a:solidFill>
                            <a:schemeClr val="tx1"/>
                          </a:solidFill>
                          <a:effectLst/>
                          <a:latin typeface="Coptic1" pitchFamily="2" charset="0"/>
                          <a:cs typeface="Arial" charset="0"/>
                        </a:rPr>
                        <a:t> </a:t>
                      </a:r>
                      <a:r>
                        <a:rPr kumimoji="0" lang="en-US" sz="2800" b="0" i="0" u="none" strike="noStrike" cap="none" normalizeH="0" baseline="0" dirty="0" err="1">
                          <a:ln>
                            <a:noFill/>
                          </a:ln>
                          <a:solidFill>
                            <a:schemeClr val="tx1"/>
                          </a:solidFill>
                          <a:effectLst/>
                          <a:latin typeface="Coptic1" pitchFamily="2" charset="0"/>
                          <a:cs typeface="Arial" charset="0"/>
                        </a:rPr>
                        <a:t>vai</a:t>
                      </a:r>
                      <a:r>
                        <a:rPr kumimoji="0" lang="en-US" sz="2800" b="0" i="0" u="none" strike="noStrike" cap="none" normalizeH="0" baseline="0" dirty="0">
                          <a:ln>
                            <a:noFill/>
                          </a:ln>
                          <a:solidFill>
                            <a:schemeClr val="tx1"/>
                          </a:solidFill>
                          <a:effectLst/>
                          <a:latin typeface="Coptic1" pitchFamily="2" charset="0"/>
                          <a:cs typeface="Arial" charset="0"/>
                        </a:rPr>
                        <a:t> kata </a:t>
                      </a:r>
                      <a:r>
                        <a:rPr kumimoji="0" lang="en-US" sz="2800" b="0" i="0" u="none" strike="noStrike" cap="none" normalizeH="0" baseline="0" dirty="0" err="1">
                          <a:ln>
                            <a:noFill/>
                          </a:ln>
                          <a:solidFill>
                            <a:schemeClr val="tx1"/>
                          </a:solidFill>
                          <a:effectLst/>
                          <a:latin typeface="Coptic1" pitchFamily="2" charset="0"/>
                          <a:cs typeface="Arial" charset="0"/>
                        </a:rPr>
                        <a:t>v~r</a:t>
                      </a:r>
                      <a:r>
                        <a:rPr kumimoji="0" lang="en-US" sz="2800" b="0" i="0" u="none" strike="noStrike" cap="none" normalizeH="0" baseline="0" dirty="0">
                          <a:ln>
                            <a:noFill/>
                          </a:ln>
                          <a:solidFill>
                            <a:schemeClr val="tx1"/>
                          </a:solidFill>
                          <a:effectLst/>
                          <a:latin typeface="Coptic1" pitchFamily="2" charset="0"/>
                          <a:cs typeface="Arial" charset="0"/>
                        </a:rPr>
                        <a:t>/] on </a:t>
                      </a:r>
                      <a:r>
                        <a:rPr kumimoji="0" lang="en-US" sz="2800" b="0" i="0" u="none" strike="noStrike" cap="none" normalizeH="0" baseline="0" dirty="0" err="1">
                          <a:ln>
                            <a:noFill/>
                          </a:ln>
                          <a:solidFill>
                            <a:schemeClr val="tx1"/>
                          </a:solidFill>
                          <a:effectLst/>
                          <a:latin typeface="Coptic1" pitchFamily="2" charset="0"/>
                          <a:cs typeface="Arial" charset="0"/>
                        </a:rPr>
                        <a:t>qen</a:t>
                      </a:r>
                      <a:r>
                        <a:rPr kumimoji="0" lang="en-US" sz="2800" b="0" i="0" u="none" strike="noStrike" cap="none" normalizeH="0" baseline="0" dirty="0">
                          <a:ln>
                            <a:noFill/>
                          </a:ln>
                          <a:solidFill>
                            <a:schemeClr val="tx1"/>
                          </a:solidFill>
                          <a:effectLst/>
                          <a:latin typeface="Coptic1" pitchFamily="2" charset="0"/>
                          <a:cs typeface="Arial" charset="0"/>
                        </a:rPr>
                        <a:t> </a:t>
                      </a:r>
                      <a:r>
                        <a:rPr kumimoji="0" lang="en-US" sz="2800" b="0" i="0" u="none" strike="noStrike" cap="none" normalizeH="0" baseline="0" dirty="0" err="1">
                          <a:ln>
                            <a:noFill/>
                          </a:ln>
                          <a:solidFill>
                            <a:schemeClr val="tx1"/>
                          </a:solidFill>
                          <a:effectLst/>
                          <a:latin typeface="Coptic1" pitchFamily="2" charset="0"/>
                          <a:cs typeface="Arial" charset="0"/>
                        </a:rPr>
                        <a:t>hwb</a:t>
                      </a:r>
                      <a:r>
                        <a:rPr kumimoji="0" lang="en-US" sz="2800" b="0" i="0" u="none" strike="noStrike" cap="none" normalizeH="0" baseline="0" dirty="0">
                          <a:ln>
                            <a:noFill/>
                          </a:ln>
                          <a:solidFill>
                            <a:schemeClr val="tx1"/>
                          </a:solidFill>
                          <a:effectLst/>
                          <a:latin typeface="Coptic1" pitchFamily="2" charset="0"/>
                          <a:cs typeface="Arial" charset="0"/>
                        </a:rPr>
                        <a:t> </a:t>
                      </a:r>
                      <a:r>
                        <a:rPr kumimoji="0" lang="en-US" sz="2800" b="0" i="0" u="none" strike="noStrike" cap="none" normalizeH="0" baseline="0" dirty="0" err="1">
                          <a:ln>
                            <a:noFill/>
                          </a:ln>
                          <a:solidFill>
                            <a:schemeClr val="tx1"/>
                          </a:solidFill>
                          <a:effectLst/>
                          <a:latin typeface="Coptic1" pitchFamily="2" charset="0"/>
                          <a:cs typeface="Arial" charset="0"/>
                        </a:rPr>
                        <a:t>niben</a:t>
                      </a:r>
                      <a:r>
                        <a:rPr kumimoji="0" lang="en-US" sz="2800" b="0" i="0" u="none" strike="noStrike" cap="none" normalizeH="0" baseline="0" dirty="0">
                          <a:ln>
                            <a:noFill/>
                          </a:ln>
                          <a:solidFill>
                            <a:schemeClr val="tx1"/>
                          </a:solidFill>
                          <a:effectLst/>
                          <a:latin typeface="Coptic1" pitchFamily="2" charset="0"/>
                          <a:cs typeface="Arial" charset="0"/>
                        </a:rPr>
                        <a:t>: </a:t>
                      </a:r>
                      <a:r>
                        <a:rPr kumimoji="0" lang="en-US" sz="2800" b="0" i="0" u="none" strike="noStrike" cap="none" normalizeH="0" baseline="0" dirty="0" err="1">
                          <a:ln>
                            <a:noFill/>
                          </a:ln>
                          <a:solidFill>
                            <a:schemeClr val="tx1"/>
                          </a:solidFill>
                          <a:effectLst/>
                          <a:latin typeface="Coptic1" pitchFamily="2" charset="0"/>
                          <a:cs typeface="Arial" charset="0"/>
                        </a:rPr>
                        <a:t>n~tef</a:t>
                      </a:r>
                      <a:r>
                        <a:rPr kumimoji="0" lang="en-US" sz="2800" b="0" i="0" u="none" strike="noStrike" cap="none" normalizeH="0" baseline="0" dirty="0">
                          <a:ln>
                            <a:noFill/>
                          </a:ln>
                          <a:solidFill>
                            <a:schemeClr val="tx1"/>
                          </a:solidFill>
                          <a:effectLst/>
                          <a:latin typeface="Coptic1" pitchFamily="2" charset="0"/>
                          <a:cs typeface="Arial" charset="0"/>
                        </a:rPr>
                        <a:t>[</a:t>
                      </a:r>
                      <a:r>
                        <a:rPr kumimoji="0" lang="en-US" sz="2800" b="0" i="0" u="none" strike="noStrike" cap="none" normalizeH="0" baseline="0" dirty="0" err="1">
                          <a:ln>
                            <a:noFill/>
                          </a:ln>
                          <a:solidFill>
                            <a:schemeClr val="tx1"/>
                          </a:solidFill>
                          <a:effectLst/>
                          <a:latin typeface="Coptic1" pitchFamily="2" charset="0"/>
                          <a:cs typeface="Arial" charset="0"/>
                        </a:rPr>
                        <a:t>iwou</a:t>
                      </a:r>
                      <a:r>
                        <a:rPr kumimoji="0" lang="en-US" sz="2800" b="0" i="0" u="none" strike="noStrike" cap="none" normalizeH="0" baseline="0" dirty="0">
                          <a:ln>
                            <a:noFill/>
                          </a:ln>
                          <a:solidFill>
                            <a:schemeClr val="tx1"/>
                          </a:solidFill>
                          <a:effectLst/>
                          <a:latin typeface="Coptic1" pitchFamily="2" charset="0"/>
                          <a:cs typeface="Arial" charset="0"/>
                        </a:rPr>
                        <a:t> </a:t>
                      </a:r>
                      <a:r>
                        <a:rPr kumimoji="0" lang="en-US" sz="2800" b="0" i="0" u="none" strike="noStrike" cap="none" normalizeH="0" baseline="0" dirty="0" err="1">
                          <a:ln>
                            <a:noFill/>
                          </a:ln>
                          <a:solidFill>
                            <a:schemeClr val="tx1"/>
                          </a:solidFill>
                          <a:effectLst/>
                          <a:latin typeface="Coptic1" pitchFamily="2" charset="0"/>
                          <a:cs typeface="Arial" charset="0"/>
                        </a:rPr>
                        <a:t>ouoh</a:t>
                      </a:r>
                      <a:r>
                        <a:rPr kumimoji="0" lang="en-US" sz="2800" b="0" i="0" u="none" strike="noStrike" cap="none" normalizeH="0" baseline="0" dirty="0">
                          <a:ln>
                            <a:noFill/>
                          </a:ln>
                          <a:solidFill>
                            <a:schemeClr val="tx1"/>
                          </a:solidFill>
                          <a:effectLst/>
                          <a:latin typeface="Coptic1" pitchFamily="2" charset="0"/>
                          <a:cs typeface="Arial" charset="0"/>
                        </a:rPr>
                        <a:t> </a:t>
                      </a:r>
                      <a:r>
                        <a:rPr kumimoji="0" lang="en-US" sz="2800" b="0" i="0" u="none" strike="noStrike" cap="none" normalizeH="0" baseline="0" dirty="0" err="1">
                          <a:ln>
                            <a:noFill/>
                          </a:ln>
                          <a:solidFill>
                            <a:schemeClr val="tx1"/>
                          </a:solidFill>
                          <a:effectLst/>
                          <a:latin typeface="Coptic1" pitchFamily="2" charset="0"/>
                          <a:cs typeface="Arial" charset="0"/>
                        </a:rPr>
                        <a:t>n~tef</a:t>
                      </a:r>
                      <a:r>
                        <a:rPr kumimoji="0" lang="en-US" sz="2800" b="0" i="0" u="none" strike="noStrike" cap="none" normalizeH="0" baseline="0" dirty="0">
                          <a:ln>
                            <a:noFill/>
                          </a:ln>
                          <a:solidFill>
                            <a:schemeClr val="tx1"/>
                          </a:solidFill>
                          <a:effectLst/>
                          <a:latin typeface="Coptic1" pitchFamily="2" charset="0"/>
                          <a:cs typeface="Arial" charset="0"/>
                        </a:rPr>
                        <a:t>[</a:t>
                      </a:r>
                      <a:r>
                        <a:rPr kumimoji="0" lang="en-US" sz="2800" b="0" i="0" u="none" strike="noStrike" cap="none" normalizeH="0" baseline="0" dirty="0" err="1">
                          <a:ln>
                            <a:noFill/>
                          </a:ln>
                          <a:solidFill>
                            <a:schemeClr val="tx1"/>
                          </a:solidFill>
                          <a:effectLst/>
                          <a:latin typeface="Coptic1" pitchFamily="2" charset="0"/>
                          <a:cs typeface="Arial" charset="0"/>
                        </a:rPr>
                        <a:t>icmou</a:t>
                      </a:r>
                      <a:r>
                        <a:rPr kumimoji="0" lang="en-US" sz="2800" b="0" i="0" u="none" strike="noStrike" cap="none" normalizeH="0" baseline="0" dirty="0">
                          <a:ln>
                            <a:noFill/>
                          </a:ln>
                          <a:solidFill>
                            <a:schemeClr val="tx1"/>
                          </a:solidFill>
                          <a:effectLst/>
                          <a:latin typeface="Coptic1" pitchFamily="2" charset="0"/>
                          <a:cs typeface="Arial" charset="0"/>
                        </a:rPr>
                        <a:t> </a:t>
                      </a:r>
                      <a:r>
                        <a:rPr kumimoji="0" lang="en-US" sz="2800" b="0" i="0" u="none" strike="noStrike" cap="none" normalizeH="0" baseline="0" dirty="0" err="1">
                          <a:ln>
                            <a:noFill/>
                          </a:ln>
                          <a:solidFill>
                            <a:schemeClr val="tx1"/>
                          </a:solidFill>
                          <a:effectLst/>
                          <a:latin typeface="Coptic1" pitchFamily="2" charset="0"/>
                          <a:cs typeface="Arial" charset="0"/>
                        </a:rPr>
                        <a:t>ouoh</a:t>
                      </a:r>
                      <a:r>
                        <a:rPr kumimoji="0" lang="en-US" sz="2800" b="0" i="0" u="none" strike="noStrike" cap="none" normalizeH="0" baseline="0" dirty="0">
                          <a:ln>
                            <a:noFill/>
                          </a:ln>
                          <a:solidFill>
                            <a:schemeClr val="tx1"/>
                          </a:solidFill>
                          <a:effectLst/>
                          <a:latin typeface="Coptic1" pitchFamily="2" charset="0"/>
                          <a:cs typeface="Arial" charset="0"/>
                        </a:rPr>
                        <a:t> </a:t>
                      </a:r>
                      <a:r>
                        <a:rPr kumimoji="0" lang="en-US" sz="2800" b="0" i="0" u="none" strike="noStrike" cap="none" normalizeH="0" baseline="0" dirty="0" err="1">
                          <a:ln>
                            <a:noFill/>
                          </a:ln>
                          <a:solidFill>
                            <a:schemeClr val="tx1"/>
                          </a:solidFill>
                          <a:effectLst/>
                          <a:latin typeface="Coptic1" pitchFamily="2" charset="0"/>
                          <a:cs typeface="Arial" charset="0"/>
                        </a:rPr>
                        <a:t>n~tef</a:t>
                      </a:r>
                      <a:r>
                        <a:rPr kumimoji="0" lang="en-US" sz="2800" b="0" i="0" u="none" strike="noStrike" cap="none" normalizeH="0" baseline="0" dirty="0">
                          <a:ln>
                            <a:noFill/>
                          </a:ln>
                          <a:solidFill>
                            <a:schemeClr val="tx1"/>
                          </a:solidFill>
                          <a:effectLst/>
                          <a:latin typeface="Coptic1" pitchFamily="2" charset="0"/>
                          <a:cs typeface="Arial" charset="0"/>
                        </a:rPr>
                        <a:t>[</a:t>
                      </a:r>
                      <a:r>
                        <a:rPr kumimoji="0" lang="en-US" sz="2800" b="0" i="0" u="none" strike="noStrike" cap="none" normalizeH="0" baseline="0" dirty="0" err="1">
                          <a:ln>
                            <a:noFill/>
                          </a:ln>
                          <a:solidFill>
                            <a:schemeClr val="tx1"/>
                          </a:solidFill>
                          <a:effectLst/>
                          <a:latin typeface="Coptic1" pitchFamily="2" charset="0"/>
                          <a:cs typeface="Arial" charset="0"/>
                        </a:rPr>
                        <a:t>ici</a:t>
                      </a:r>
                      <a:r>
                        <a:rPr kumimoji="0" lang="en-US" sz="2800" b="0" i="0" u="none" strike="noStrike" cap="none" normalizeH="0" baseline="0" dirty="0">
                          <a:ln>
                            <a:noFill/>
                          </a:ln>
                          <a:solidFill>
                            <a:schemeClr val="tx1"/>
                          </a:solidFill>
                          <a:effectLst/>
                          <a:latin typeface="Coptic1" pitchFamily="2" charset="0"/>
                          <a:cs typeface="Arial" charset="0"/>
                        </a:rPr>
                        <a:t>: </a:t>
                      </a:r>
                      <a:r>
                        <a:rPr kumimoji="0" lang="en-US" sz="2800" b="0" i="0" u="none" strike="noStrike" cap="none" normalizeH="0" baseline="0" dirty="0" err="1">
                          <a:ln>
                            <a:noFill/>
                          </a:ln>
                          <a:solidFill>
                            <a:schemeClr val="tx1"/>
                          </a:solidFill>
                          <a:effectLst/>
                          <a:latin typeface="Coptic1" pitchFamily="2" charset="0"/>
                          <a:cs typeface="Arial" charset="0"/>
                        </a:rPr>
                        <a:t>n~je</a:t>
                      </a:r>
                      <a:r>
                        <a:rPr kumimoji="0" lang="en-US" sz="2800" b="0" i="0" u="none" strike="noStrike" cap="none" normalizeH="0" baseline="0" dirty="0">
                          <a:ln>
                            <a:noFill/>
                          </a:ln>
                          <a:solidFill>
                            <a:schemeClr val="tx1"/>
                          </a:solidFill>
                          <a:effectLst/>
                          <a:latin typeface="Coptic1" pitchFamily="2" charset="0"/>
                          <a:cs typeface="Arial" charset="0"/>
                        </a:rPr>
                        <a:t> </a:t>
                      </a:r>
                      <a:r>
                        <a:rPr kumimoji="0" lang="en-US" sz="2800" b="0" i="0" u="none" strike="noStrike" cap="none" normalizeH="0" baseline="0" dirty="0" err="1">
                          <a:ln>
                            <a:noFill/>
                          </a:ln>
                          <a:solidFill>
                            <a:schemeClr val="tx1"/>
                          </a:solidFill>
                          <a:effectLst/>
                          <a:latin typeface="Coptic1" pitchFamily="2" charset="0"/>
                          <a:cs typeface="Arial" charset="0"/>
                        </a:rPr>
                        <a:t>peknis</a:t>
                      </a:r>
                      <a:r>
                        <a:rPr kumimoji="0" lang="en-US" sz="2800" b="0" i="0" u="none" strike="noStrike" cap="none" normalizeH="0" baseline="0" dirty="0">
                          <a:ln>
                            <a:noFill/>
                          </a:ln>
                          <a:solidFill>
                            <a:schemeClr val="tx1"/>
                          </a:solidFill>
                          <a:effectLst/>
                          <a:latin typeface="Coptic1" pitchFamily="2" charset="0"/>
                          <a:cs typeface="Arial" charset="0"/>
                        </a:rPr>
                        <a:t>] </a:t>
                      </a:r>
                      <a:r>
                        <a:rPr kumimoji="0" lang="en-US" sz="2800" b="0" i="0" u="none" strike="noStrike" cap="none" normalizeH="0" baseline="0" dirty="0" err="1">
                          <a:ln>
                            <a:noFill/>
                          </a:ln>
                          <a:solidFill>
                            <a:schemeClr val="tx1"/>
                          </a:solidFill>
                          <a:effectLst/>
                          <a:latin typeface="Coptic1" pitchFamily="2" charset="0"/>
                          <a:cs typeface="Arial" charset="0"/>
                        </a:rPr>
                        <a:t>n~ran</a:t>
                      </a:r>
                      <a:r>
                        <a:rPr kumimoji="0" lang="en-US" sz="2800" b="0" i="0" u="none" strike="noStrike" cap="none" normalizeH="0" baseline="0" dirty="0">
                          <a:ln>
                            <a:noFill/>
                          </a:ln>
                          <a:solidFill>
                            <a:schemeClr val="tx1"/>
                          </a:solidFill>
                          <a:effectLst/>
                          <a:latin typeface="Coptic1" pitchFamily="2" charset="0"/>
                          <a:cs typeface="Arial" charset="0"/>
                        </a:rPr>
                        <a:t> </a:t>
                      </a:r>
                      <a:r>
                        <a:rPr kumimoji="0" lang="en-US" sz="2800" b="0" i="0" u="none" strike="noStrike" cap="none" normalizeH="0" baseline="0" dirty="0" err="1">
                          <a:ln>
                            <a:noFill/>
                          </a:ln>
                          <a:solidFill>
                            <a:schemeClr val="tx1"/>
                          </a:solidFill>
                          <a:effectLst/>
                          <a:latin typeface="Coptic1" pitchFamily="2" charset="0"/>
                          <a:cs typeface="Arial" charset="0"/>
                        </a:rPr>
                        <a:t>eyouab</a:t>
                      </a:r>
                      <a:r>
                        <a:rPr kumimoji="0" lang="en-US" sz="2800" b="0" i="0" u="none" strike="noStrike" cap="none" normalizeH="0" baseline="0" dirty="0">
                          <a:ln>
                            <a:noFill/>
                          </a:ln>
                          <a:solidFill>
                            <a:schemeClr val="tx1"/>
                          </a:solidFill>
                          <a:effectLst/>
                          <a:latin typeface="Coptic1" pitchFamily="2" charset="0"/>
                          <a:cs typeface="Arial" charset="0"/>
                        </a:rPr>
                        <a:t>: </a:t>
                      </a:r>
                      <a:r>
                        <a:rPr kumimoji="0" lang="en-US" sz="2800" b="0" i="0" u="none" strike="noStrike" cap="none" normalizeH="0" baseline="0" dirty="0" err="1">
                          <a:ln>
                            <a:noFill/>
                          </a:ln>
                          <a:solidFill>
                            <a:schemeClr val="tx1"/>
                          </a:solidFill>
                          <a:effectLst/>
                          <a:latin typeface="Coptic1" pitchFamily="2" charset="0"/>
                          <a:cs typeface="Arial" charset="0"/>
                        </a:rPr>
                        <a:t>qen</a:t>
                      </a:r>
                      <a:r>
                        <a:rPr kumimoji="0" lang="en-US" sz="2800" b="0" i="0" u="none" strike="noStrike" cap="none" normalizeH="0" baseline="0" dirty="0">
                          <a:ln>
                            <a:noFill/>
                          </a:ln>
                          <a:solidFill>
                            <a:schemeClr val="tx1"/>
                          </a:solidFill>
                          <a:effectLst/>
                          <a:latin typeface="Coptic1" pitchFamily="2" charset="0"/>
                          <a:cs typeface="Arial" charset="0"/>
                        </a:rPr>
                        <a:t> </a:t>
                      </a:r>
                      <a:r>
                        <a:rPr kumimoji="0" lang="en-US" sz="2800" b="0" i="0" u="none" strike="noStrike" cap="none" normalizeH="0" baseline="0" dirty="0" err="1">
                          <a:ln>
                            <a:noFill/>
                          </a:ln>
                          <a:solidFill>
                            <a:schemeClr val="tx1"/>
                          </a:solidFill>
                          <a:effectLst/>
                          <a:latin typeface="Coptic1" pitchFamily="2" charset="0"/>
                          <a:cs typeface="Arial" charset="0"/>
                        </a:rPr>
                        <a:t>hwb</a:t>
                      </a:r>
                      <a:r>
                        <a:rPr kumimoji="0" lang="en-US" sz="2800" b="0" i="0" u="none" strike="noStrike" cap="none" normalizeH="0" baseline="0" dirty="0">
                          <a:ln>
                            <a:noFill/>
                          </a:ln>
                          <a:solidFill>
                            <a:schemeClr val="tx1"/>
                          </a:solidFill>
                          <a:effectLst/>
                          <a:latin typeface="Coptic1" pitchFamily="2" charset="0"/>
                          <a:cs typeface="Arial" charset="0"/>
                        </a:rPr>
                        <a:t> </a:t>
                      </a:r>
                      <a:r>
                        <a:rPr kumimoji="0" lang="en-US" sz="2800" b="0" i="0" u="none" strike="noStrike" cap="none" normalizeH="0" baseline="0" dirty="0" err="1">
                          <a:ln>
                            <a:noFill/>
                          </a:ln>
                          <a:solidFill>
                            <a:schemeClr val="tx1"/>
                          </a:solidFill>
                          <a:effectLst/>
                          <a:latin typeface="Coptic1" pitchFamily="2" charset="0"/>
                          <a:cs typeface="Arial" charset="0"/>
                        </a:rPr>
                        <a:t>niben</a:t>
                      </a:r>
                      <a:r>
                        <a:rPr kumimoji="0" lang="en-US" sz="2800" b="0" i="0" u="none" strike="noStrike" cap="none" normalizeH="0" baseline="0" dirty="0">
                          <a:ln>
                            <a:noFill/>
                          </a:ln>
                          <a:solidFill>
                            <a:schemeClr val="tx1"/>
                          </a:solidFill>
                          <a:effectLst/>
                          <a:latin typeface="Coptic1" pitchFamily="2" charset="0"/>
                          <a:cs typeface="Arial" charset="0"/>
                        </a:rPr>
                        <a:t> </a:t>
                      </a:r>
                      <a:r>
                        <a:rPr kumimoji="0" lang="en-US" sz="2800" b="0" i="0" u="none" strike="noStrike" cap="none" normalizeH="0" baseline="0" dirty="0" err="1">
                          <a:ln>
                            <a:noFill/>
                          </a:ln>
                          <a:solidFill>
                            <a:schemeClr val="tx1"/>
                          </a:solidFill>
                          <a:effectLst/>
                          <a:latin typeface="Coptic1" pitchFamily="2" charset="0"/>
                          <a:cs typeface="Arial" charset="0"/>
                        </a:rPr>
                        <a:t>ettai</a:t>
                      </a:r>
                      <a:r>
                        <a:rPr kumimoji="0" lang="en-US" sz="2800" b="0" i="0" u="none" strike="noStrike" cap="none" normalizeH="0" baseline="0" dirty="0">
                          <a:ln>
                            <a:noFill/>
                          </a:ln>
                          <a:solidFill>
                            <a:schemeClr val="tx1"/>
                          </a:solidFill>
                          <a:effectLst/>
                          <a:latin typeface="Coptic1" pitchFamily="2" charset="0"/>
                          <a:cs typeface="Arial" charset="0"/>
                        </a:rPr>
                        <a:t>/out </a:t>
                      </a:r>
                      <a:r>
                        <a:rPr kumimoji="0" lang="en-US" sz="2800" b="0" i="0" u="none" strike="noStrike" cap="none" normalizeH="0" baseline="0" dirty="0" err="1">
                          <a:ln>
                            <a:noFill/>
                          </a:ln>
                          <a:solidFill>
                            <a:schemeClr val="tx1"/>
                          </a:solidFill>
                          <a:effectLst/>
                          <a:latin typeface="Coptic1" pitchFamily="2" charset="0"/>
                          <a:cs typeface="Arial" charset="0"/>
                        </a:rPr>
                        <a:t>ouoh</a:t>
                      </a:r>
                      <a:r>
                        <a:rPr kumimoji="0" lang="en-US" sz="2800" b="0" i="0" u="none" strike="noStrike" cap="none" normalizeH="0" baseline="0" dirty="0">
                          <a:ln>
                            <a:noFill/>
                          </a:ln>
                          <a:solidFill>
                            <a:schemeClr val="tx1"/>
                          </a:solidFill>
                          <a:effectLst/>
                          <a:latin typeface="Coptic1" pitchFamily="2" charset="0"/>
                          <a:cs typeface="Arial" charset="0"/>
                        </a:rPr>
                        <a:t> </a:t>
                      </a:r>
                      <a:r>
                        <a:rPr kumimoji="0" lang="en-US" sz="2800" b="0" i="0" u="none" strike="noStrike" cap="none" normalizeH="0" baseline="0" dirty="0" err="1">
                          <a:ln>
                            <a:noFill/>
                          </a:ln>
                          <a:solidFill>
                            <a:schemeClr val="tx1"/>
                          </a:solidFill>
                          <a:effectLst/>
                          <a:latin typeface="Coptic1" pitchFamily="2" charset="0"/>
                          <a:cs typeface="Arial" charset="0"/>
                        </a:rPr>
                        <a:t>etc~marwout</a:t>
                      </a:r>
                      <a:r>
                        <a:rPr kumimoji="0" lang="en-US" sz="2800" b="0" i="0" u="none" strike="noStrike" cap="none" normalizeH="0" baseline="0" dirty="0">
                          <a:ln>
                            <a:noFill/>
                          </a:ln>
                          <a:solidFill>
                            <a:schemeClr val="tx1"/>
                          </a:solidFill>
                          <a:effectLst/>
                          <a:latin typeface="Coptic1" pitchFamily="2" charset="0"/>
                          <a:cs typeface="Arial" charset="0"/>
                        </a:rPr>
                        <a:t>: </a:t>
                      </a:r>
                      <a:r>
                        <a:rPr kumimoji="0" lang="en-US" sz="2800" b="0" i="0" u="none" strike="noStrike" cap="none" normalizeH="0" baseline="0" dirty="0" err="1">
                          <a:ln>
                            <a:noFill/>
                          </a:ln>
                          <a:solidFill>
                            <a:schemeClr val="tx1"/>
                          </a:solidFill>
                          <a:effectLst/>
                          <a:latin typeface="Coptic1" pitchFamily="2" charset="0"/>
                          <a:cs typeface="Arial" charset="0"/>
                        </a:rPr>
                        <a:t>nem</a:t>
                      </a:r>
                      <a:r>
                        <a:rPr kumimoji="0" lang="en-US" sz="2800" b="0" i="0" u="none" strike="noStrike" cap="none" normalizeH="0" baseline="0" dirty="0">
                          <a:ln>
                            <a:noFill/>
                          </a:ln>
                          <a:solidFill>
                            <a:schemeClr val="tx1"/>
                          </a:solidFill>
                          <a:effectLst/>
                          <a:latin typeface="Coptic1" pitchFamily="2" charset="0"/>
                          <a:cs typeface="Arial" charset="0"/>
                        </a:rPr>
                        <a:t> I/</a:t>
                      </a:r>
                      <a:r>
                        <a:rPr kumimoji="0" lang="en-US" sz="2800" b="0" i="0" u="none" strike="noStrike" cap="none" normalizeH="0" baseline="0" dirty="0" err="1">
                          <a:ln>
                            <a:noFill/>
                          </a:ln>
                          <a:solidFill>
                            <a:schemeClr val="tx1"/>
                          </a:solidFill>
                          <a:effectLst/>
                          <a:latin typeface="Coptic1" pitchFamily="2" charset="0"/>
                          <a:cs typeface="Arial" charset="0"/>
                        </a:rPr>
                        <a:t>couc</a:t>
                      </a:r>
                      <a:r>
                        <a:rPr kumimoji="0" lang="en-US" sz="2800" b="0" i="0" u="none" strike="noStrike" cap="none" normalizeH="0" baseline="0" dirty="0">
                          <a:ln>
                            <a:noFill/>
                          </a:ln>
                          <a:solidFill>
                            <a:schemeClr val="tx1"/>
                          </a:solidFill>
                          <a:effectLst/>
                          <a:latin typeface="Coptic1" pitchFamily="2" charset="0"/>
                          <a:cs typeface="Arial" charset="0"/>
                        </a:rPr>
                        <a:t> Pi,~</a:t>
                      </a:r>
                      <a:r>
                        <a:rPr kumimoji="0" lang="en-US" sz="2800" b="0" i="0" u="none" strike="noStrike" cap="none" normalizeH="0" baseline="0" dirty="0" err="1">
                          <a:ln>
                            <a:noFill/>
                          </a:ln>
                          <a:solidFill>
                            <a:schemeClr val="tx1"/>
                          </a:solidFill>
                          <a:effectLst/>
                          <a:latin typeface="Coptic1" pitchFamily="2" charset="0"/>
                          <a:cs typeface="Arial" charset="0"/>
                        </a:rPr>
                        <a:t>rictoc</a:t>
                      </a:r>
                      <a:r>
                        <a:rPr kumimoji="0" lang="en-US" sz="2800" b="0" i="0" u="none" strike="noStrike" cap="none" normalizeH="0" baseline="0" dirty="0">
                          <a:ln>
                            <a:noFill/>
                          </a:ln>
                          <a:solidFill>
                            <a:schemeClr val="tx1"/>
                          </a:solidFill>
                          <a:effectLst/>
                          <a:latin typeface="Coptic1" pitchFamily="2" charset="0"/>
                          <a:cs typeface="Arial" charset="0"/>
                        </a:rPr>
                        <a:t> </a:t>
                      </a:r>
                      <a:r>
                        <a:rPr kumimoji="0" lang="en-US" sz="2800" b="0" i="0" u="none" strike="noStrike" cap="none" normalizeH="0" baseline="0" dirty="0" err="1">
                          <a:ln>
                            <a:noFill/>
                          </a:ln>
                          <a:solidFill>
                            <a:schemeClr val="tx1"/>
                          </a:solidFill>
                          <a:effectLst/>
                          <a:latin typeface="Coptic1" pitchFamily="2" charset="0"/>
                          <a:cs typeface="Arial" charset="0"/>
                        </a:rPr>
                        <a:t>pekmenrit</a:t>
                      </a:r>
                      <a:r>
                        <a:rPr kumimoji="0" lang="en-US" sz="2800" b="0" i="0" u="none" strike="noStrike" cap="none" normalizeH="0" baseline="0" dirty="0">
                          <a:ln>
                            <a:noFill/>
                          </a:ln>
                          <a:solidFill>
                            <a:schemeClr val="tx1"/>
                          </a:solidFill>
                          <a:effectLst/>
                          <a:latin typeface="Coptic1" pitchFamily="2" charset="0"/>
                          <a:cs typeface="Arial" charset="0"/>
                        </a:rPr>
                        <a:t> </a:t>
                      </a:r>
                      <a:r>
                        <a:rPr kumimoji="0" lang="en-US" sz="2800" b="0" i="0" u="none" strike="noStrike" cap="none" normalizeH="0" baseline="0" dirty="0" err="1">
                          <a:ln>
                            <a:noFill/>
                          </a:ln>
                          <a:solidFill>
                            <a:schemeClr val="tx1"/>
                          </a:solidFill>
                          <a:effectLst/>
                          <a:latin typeface="Coptic1" pitchFamily="2" charset="0"/>
                          <a:cs typeface="Arial" charset="0"/>
                        </a:rPr>
                        <a:t>n~S</a:t>
                      </a:r>
                      <a:r>
                        <a:rPr kumimoji="0" lang="en-US" sz="2800" b="0" i="0" u="none" strike="noStrike" cap="none" normalizeH="0" baseline="0" dirty="0">
                          <a:ln>
                            <a:noFill/>
                          </a:ln>
                          <a:solidFill>
                            <a:schemeClr val="tx1"/>
                          </a:solidFill>
                          <a:effectLst/>
                          <a:latin typeface="Coptic1" pitchFamily="2" charset="0"/>
                          <a:cs typeface="Arial" charset="0"/>
                        </a:rPr>
                        <a:t>/</a:t>
                      </a:r>
                      <a:r>
                        <a:rPr kumimoji="0" lang="en-US" sz="2800" b="0" i="0" u="none" strike="noStrike" cap="none" normalizeH="0" baseline="0" dirty="0" err="1">
                          <a:ln>
                            <a:noFill/>
                          </a:ln>
                          <a:solidFill>
                            <a:schemeClr val="tx1"/>
                          </a:solidFill>
                          <a:effectLst/>
                          <a:latin typeface="Coptic1" pitchFamily="2" charset="0"/>
                          <a:cs typeface="Arial" charset="0"/>
                        </a:rPr>
                        <a:t>ri</a:t>
                      </a:r>
                      <a:r>
                        <a:rPr kumimoji="0" lang="en-US" sz="2800" b="0" i="0" u="none" strike="noStrike" cap="none" normalizeH="0" baseline="0" dirty="0">
                          <a:ln>
                            <a:noFill/>
                          </a:ln>
                          <a:solidFill>
                            <a:schemeClr val="tx1"/>
                          </a:solidFill>
                          <a:effectLst/>
                          <a:latin typeface="Coptic1" pitchFamily="2" charset="0"/>
                          <a:cs typeface="Arial" charset="0"/>
                        </a:rPr>
                        <a:t>: </a:t>
                      </a:r>
                      <a:r>
                        <a:rPr kumimoji="0" lang="en-US" sz="2800" b="0" i="0" u="none" strike="noStrike" cap="none" normalizeH="0" baseline="0" dirty="0" err="1">
                          <a:ln>
                            <a:noFill/>
                          </a:ln>
                          <a:solidFill>
                            <a:schemeClr val="tx1"/>
                          </a:solidFill>
                          <a:effectLst/>
                          <a:latin typeface="Coptic1" pitchFamily="2" charset="0"/>
                          <a:cs typeface="Arial" charset="0"/>
                        </a:rPr>
                        <a:t>nem</a:t>
                      </a:r>
                      <a:r>
                        <a:rPr kumimoji="0" lang="en-US" sz="2800" b="0" i="0" u="none" strike="noStrike" cap="none" normalizeH="0" baseline="0" dirty="0">
                          <a:ln>
                            <a:noFill/>
                          </a:ln>
                          <a:solidFill>
                            <a:schemeClr val="tx1"/>
                          </a:solidFill>
                          <a:effectLst/>
                          <a:latin typeface="Coptic1" pitchFamily="2" charset="0"/>
                          <a:cs typeface="Arial" charset="0"/>
                        </a:rPr>
                        <a:t> </a:t>
                      </a:r>
                      <a:r>
                        <a:rPr kumimoji="0" lang="en-US" sz="2800" b="0" i="0" u="none" strike="noStrike" cap="none" normalizeH="0" baseline="0" dirty="0" err="1">
                          <a:ln>
                            <a:noFill/>
                          </a:ln>
                          <a:solidFill>
                            <a:schemeClr val="tx1"/>
                          </a:solidFill>
                          <a:effectLst/>
                          <a:latin typeface="Coptic1" pitchFamily="2" charset="0"/>
                          <a:cs typeface="Arial" charset="0"/>
                        </a:rPr>
                        <a:t>Pip~neuma</a:t>
                      </a:r>
                      <a:r>
                        <a:rPr kumimoji="0" lang="en-US" sz="2800" b="0" i="0" u="none" strike="noStrike" cap="none" normalizeH="0" baseline="0" dirty="0">
                          <a:ln>
                            <a:noFill/>
                          </a:ln>
                          <a:solidFill>
                            <a:schemeClr val="tx1"/>
                          </a:solidFill>
                          <a:effectLst/>
                          <a:latin typeface="Coptic1" pitchFamily="2" charset="0"/>
                          <a:cs typeface="Arial" charset="0"/>
                        </a:rPr>
                        <a:t> </a:t>
                      </a:r>
                      <a:r>
                        <a:rPr kumimoji="0" lang="en-US" sz="2800" b="0" i="0" u="none" strike="noStrike" cap="none" normalizeH="0" baseline="0" dirty="0" err="1">
                          <a:ln>
                            <a:noFill/>
                          </a:ln>
                          <a:solidFill>
                            <a:schemeClr val="tx1"/>
                          </a:solidFill>
                          <a:effectLst/>
                          <a:latin typeface="Coptic1" pitchFamily="2" charset="0"/>
                          <a:cs typeface="Arial" charset="0"/>
                        </a:rPr>
                        <a:t>e~youab</a:t>
                      </a:r>
                      <a:r>
                        <a:rPr kumimoji="0" lang="en-US" sz="2800" b="0" i="0" u="none" strike="noStrike" cap="none" normalizeH="0" baseline="0" dirty="0">
                          <a:ln>
                            <a:noFill/>
                          </a:ln>
                          <a:solidFill>
                            <a:schemeClr val="tx1"/>
                          </a:solidFill>
                          <a:effectLst/>
                          <a:latin typeface="Coptic1" pitchFamily="2" charset="0"/>
                          <a:cs typeface="Arial" charset="0"/>
                        </a:rPr>
                        <a:t>. </a:t>
                      </a:r>
                    </a:p>
                  </a:txBody>
                  <a:tcPr marL="121920" marR="121920" horzOverflow="overflow">
                    <a:lnL cap="flat">
                      <a:noFill/>
                    </a:lnL>
                    <a:lnR>
                      <a:noFill/>
                    </a:lnR>
                    <a:lnT>
                      <a:noFill/>
                    </a:lnT>
                    <a:lnB cap="flat">
                      <a:noFill/>
                    </a:lnB>
                    <a:lnTlToBr>
                      <a:noFill/>
                    </a:lnTlToBr>
                    <a:lnBlToTr>
                      <a:noFill/>
                    </a:lnBlToTr>
                    <a:noFill/>
                  </a:tcPr>
                </a:tc>
                <a:tc>
                  <a:txBody>
                    <a:bodyPr/>
                    <a:lstStyle/>
                    <a:p>
                      <a:pPr marL="0" marR="0" lvl="0" indent="0" algn="just" defTabSz="914400" rtl="0" eaLnBrk="1" fontAlgn="base" latinLnBrk="0" hangingPunct="1">
                        <a:lnSpc>
                          <a:spcPct val="100000"/>
                        </a:lnSpc>
                        <a:spcBef>
                          <a:spcPct val="20000"/>
                        </a:spcBef>
                        <a:spcAft>
                          <a:spcPct val="0"/>
                        </a:spcAft>
                        <a:buClrTx/>
                        <a:buSzTx/>
                        <a:buFontTx/>
                        <a:buNone/>
                        <a:tabLst/>
                      </a:pPr>
                      <a:r>
                        <a:rPr kumimoji="0" lang="fr-CA" sz="2400" b="0" i="0" u="sng" strike="noStrike" cap="none" normalizeH="0" baseline="0" dirty="0">
                          <a:ln>
                            <a:noFill/>
                          </a:ln>
                          <a:solidFill>
                            <a:schemeClr val="tx1"/>
                          </a:solidFill>
                          <a:effectLst/>
                          <a:latin typeface="Arial" charset="0"/>
                          <a:cs typeface="Times New Roman" pitchFamily="18" charset="0"/>
                        </a:rPr>
                        <a:t>Prêtre:</a:t>
                      </a:r>
                      <a:endParaRPr kumimoji="0" lang="en-CA" sz="2400" b="0" i="0" u="sng" strike="noStrike" cap="none" normalizeH="0" baseline="0" dirty="0">
                        <a:ln>
                          <a:noFill/>
                        </a:ln>
                        <a:solidFill>
                          <a:schemeClr val="tx1"/>
                        </a:solidFill>
                        <a:effectLst/>
                        <a:latin typeface="Arial" charset="0"/>
                        <a:cs typeface="Times New Roman" pitchFamily="18" charset="0"/>
                      </a:endParaRPr>
                    </a:p>
                    <a:p>
                      <a:pPr marL="0" marR="0" lvl="0" indent="0" algn="just" defTabSz="914400" rtl="0" eaLnBrk="1" fontAlgn="base" latinLnBrk="0" hangingPunct="1">
                        <a:lnSpc>
                          <a:spcPct val="100000"/>
                        </a:lnSpc>
                        <a:spcBef>
                          <a:spcPct val="20000"/>
                        </a:spcBef>
                        <a:spcAft>
                          <a:spcPct val="0"/>
                        </a:spcAft>
                        <a:buClrTx/>
                        <a:buSzTx/>
                        <a:buFontTx/>
                        <a:buNone/>
                        <a:tabLst/>
                        <a:defRPr/>
                      </a:pPr>
                      <a:r>
                        <a:rPr lang="fr-FR" sz="3000" dirty="0">
                          <a:solidFill>
                            <a:schemeClr val="tx1"/>
                          </a:solidFill>
                        </a:rPr>
                        <a:t>Et conduis-nous vers Ton Royaume afin qu’en cela ainsi qu’en toute chose soit glorifié, béni et exalté Ton Nom Saint et Puissant. En toute chose Tu es précieux et béni avec Jésus Christ Ton Fils bien aimé et le Saint Esprit,</a:t>
                      </a:r>
                      <a:endParaRPr kumimoji="0" lang="en-US" sz="3000" b="0" i="0" u="none" strike="noStrike" cap="none" normalizeH="0" baseline="0" dirty="0">
                        <a:ln>
                          <a:noFill/>
                        </a:ln>
                        <a:solidFill>
                          <a:schemeClr val="tx1"/>
                        </a:solidFill>
                        <a:effectLst/>
                        <a:latin typeface="Arial" charset="0"/>
                        <a:cs typeface="Arial" charset="0"/>
                      </a:endParaRPr>
                    </a:p>
                  </a:txBody>
                  <a:tcPr marL="121920" marR="121920" horzOverflow="overflow">
                    <a:lnL>
                      <a:noFill/>
                    </a:lnL>
                    <a:lnR>
                      <a:noFill/>
                    </a:lnR>
                    <a:lnT>
                      <a:noFill/>
                    </a:lnT>
                    <a:lnB cap="flat">
                      <a:noFill/>
                    </a:lnB>
                    <a:lnTlToBr>
                      <a:noFill/>
                    </a:lnTlToBr>
                    <a:lnBlToTr>
                      <a:noFill/>
                    </a:lnBlToTr>
                    <a:noFill/>
                  </a:tcPr>
                </a:tc>
                <a:tc>
                  <a:txBody>
                    <a:bodyPr/>
                    <a:lstStyle/>
                    <a:p>
                      <a:pPr marL="0" marR="0" lvl="0" indent="0" algn="just" defTabSz="914400" rtl="1" eaLnBrk="1" fontAlgn="base" latinLnBrk="0" hangingPunct="1">
                        <a:lnSpc>
                          <a:spcPct val="100000"/>
                        </a:lnSpc>
                        <a:spcBef>
                          <a:spcPct val="20000"/>
                        </a:spcBef>
                        <a:spcAft>
                          <a:spcPct val="0"/>
                        </a:spcAft>
                        <a:buClrTx/>
                        <a:buSzTx/>
                        <a:buFontTx/>
                        <a:buNone/>
                        <a:tabLst/>
                      </a:pPr>
                      <a:r>
                        <a:rPr kumimoji="0" lang="ar-SA" sz="2400" b="0" i="0" u="sng" strike="noStrike" cap="none" normalizeH="0" baseline="0" dirty="0">
                          <a:ln>
                            <a:noFill/>
                          </a:ln>
                          <a:solidFill>
                            <a:schemeClr val="tx1"/>
                          </a:solidFill>
                          <a:effectLst/>
                          <a:latin typeface="Arial" charset="0"/>
                          <a:cs typeface="Times New Roman" pitchFamily="18" charset="0"/>
                        </a:rPr>
                        <a:t>الكاهن:</a:t>
                      </a:r>
                    </a:p>
                    <a:p>
                      <a:pPr marL="0" marR="0" lvl="0" indent="0" algn="just" defTabSz="914400" rtl="1" eaLnBrk="1" fontAlgn="base" latinLnBrk="0" hangingPunct="1">
                        <a:lnSpc>
                          <a:spcPct val="100000"/>
                        </a:lnSpc>
                        <a:spcBef>
                          <a:spcPct val="20000"/>
                        </a:spcBef>
                        <a:spcAft>
                          <a:spcPct val="0"/>
                        </a:spcAft>
                        <a:buClrTx/>
                        <a:buSzTx/>
                        <a:buFontTx/>
                        <a:buNone/>
                        <a:tabLst/>
                        <a:defRPr/>
                      </a:pPr>
                      <a:r>
                        <a:rPr kumimoji="0" lang="ar-SA" sz="3600" b="0" i="0" u="none" strike="noStrike" cap="none" normalizeH="0" baseline="0" dirty="0">
                          <a:ln>
                            <a:noFill/>
                          </a:ln>
                          <a:solidFill>
                            <a:schemeClr val="tx1"/>
                          </a:solidFill>
                          <a:effectLst/>
                          <a:latin typeface="Arial" charset="0"/>
                          <a:cs typeface="Arial" charset="0"/>
                        </a:rPr>
                        <a:t>واهدِنا إلى مَلكوتِك </a:t>
                      </a:r>
                      <a:r>
                        <a:rPr kumimoji="0" lang="ar-SA" sz="3600" b="0" i="0" u="none" strike="noStrike" cap="none" normalizeH="0" baseline="0" dirty="0" err="1">
                          <a:ln>
                            <a:noFill/>
                          </a:ln>
                          <a:solidFill>
                            <a:schemeClr val="tx1"/>
                          </a:solidFill>
                          <a:effectLst/>
                          <a:latin typeface="Arial" charset="0"/>
                          <a:cs typeface="Arial" charset="0"/>
                        </a:rPr>
                        <a:t>لكى</a:t>
                      </a:r>
                      <a:r>
                        <a:rPr kumimoji="0" lang="ar-SA" sz="3600" b="0" i="0" u="none" strike="noStrike" cap="none" normalizeH="0" baseline="0" dirty="0">
                          <a:ln>
                            <a:noFill/>
                          </a:ln>
                          <a:solidFill>
                            <a:schemeClr val="tx1"/>
                          </a:solidFill>
                          <a:effectLst/>
                          <a:latin typeface="Arial" charset="0"/>
                          <a:cs typeface="Arial" charset="0"/>
                        </a:rPr>
                        <a:t> بهذا كما أيضاً </a:t>
                      </a:r>
                      <a:r>
                        <a:rPr kumimoji="0" lang="ar-SA" sz="3600" b="0" i="0" u="none" strike="noStrike" cap="none" normalizeH="0" baseline="0" dirty="0" err="1">
                          <a:ln>
                            <a:noFill/>
                          </a:ln>
                          <a:solidFill>
                            <a:schemeClr val="tx1"/>
                          </a:solidFill>
                          <a:effectLst/>
                          <a:latin typeface="Arial" charset="0"/>
                          <a:cs typeface="Arial" charset="0"/>
                        </a:rPr>
                        <a:t>فى</a:t>
                      </a:r>
                      <a:r>
                        <a:rPr kumimoji="0" lang="ar-SA" sz="3600" b="0" i="0" u="none" strike="noStrike" cap="none" normalizeH="0" baseline="0" dirty="0">
                          <a:ln>
                            <a:noFill/>
                          </a:ln>
                          <a:solidFill>
                            <a:schemeClr val="tx1"/>
                          </a:solidFill>
                          <a:effectLst/>
                          <a:latin typeface="Arial" charset="0"/>
                          <a:cs typeface="Arial" charset="0"/>
                        </a:rPr>
                        <a:t> كل </a:t>
                      </a:r>
                      <a:r>
                        <a:rPr kumimoji="0" lang="ar-SA" sz="3600" b="0" i="0" u="none" strike="noStrike" cap="none" normalizeH="0" baseline="0" dirty="0" err="1">
                          <a:ln>
                            <a:noFill/>
                          </a:ln>
                          <a:solidFill>
                            <a:schemeClr val="tx1"/>
                          </a:solidFill>
                          <a:effectLst/>
                          <a:latin typeface="Arial" charset="0"/>
                          <a:cs typeface="Arial" charset="0"/>
                        </a:rPr>
                        <a:t>شىء</a:t>
                      </a:r>
                      <a:r>
                        <a:rPr kumimoji="0" lang="ar-SA" sz="3600" b="0" i="0" u="none" strike="noStrike" cap="none" normalizeH="0" baseline="0" dirty="0">
                          <a:ln>
                            <a:noFill/>
                          </a:ln>
                          <a:solidFill>
                            <a:schemeClr val="tx1"/>
                          </a:solidFill>
                          <a:effectLst/>
                          <a:latin typeface="Arial" charset="0"/>
                          <a:cs typeface="Arial" charset="0"/>
                        </a:rPr>
                        <a:t> يَتَمجّدَ ويَتبَارك ويرتفع </a:t>
                      </a:r>
                      <a:r>
                        <a:rPr kumimoji="0" lang="ar-SA" sz="3600" b="0" i="0" u="none" strike="noStrike" cap="none" normalizeH="0" baseline="0" dirty="0" err="1">
                          <a:ln>
                            <a:noFill/>
                          </a:ln>
                          <a:solidFill>
                            <a:schemeClr val="tx1"/>
                          </a:solidFill>
                          <a:effectLst/>
                          <a:latin typeface="Arial" charset="0"/>
                          <a:cs typeface="Arial" charset="0"/>
                        </a:rPr>
                        <a:t>إسمُكَ</a:t>
                      </a:r>
                      <a:r>
                        <a:rPr kumimoji="0" lang="ar-SA" sz="3600" b="0" i="0" u="none" strike="noStrike" cap="none" normalizeH="0" baseline="0" dirty="0">
                          <a:ln>
                            <a:noFill/>
                          </a:ln>
                          <a:solidFill>
                            <a:schemeClr val="tx1"/>
                          </a:solidFill>
                          <a:effectLst/>
                          <a:latin typeface="Arial" charset="0"/>
                          <a:cs typeface="Arial" charset="0"/>
                        </a:rPr>
                        <a:t> </a:t>
                      </a:r>
                      <a:r>
                        <a:rPr kumimoji="0" lang="en-CA" sz="3600" b="0" i="0" u="none" strike="noStrike" cap="none" normalizeH="0" baseline="0" dirty="0">
                          <a:ln>
                            <a:noFill/>
                          </a:ln>
                          <a:solidFill>
                            <a:schemeClr val="tx1"/>
                          </a:solidFill>
                          <a:effectLst/>
                          <a:latin typeface="Arial" charset="0"/>
                          <a:cs typeface="Arial" charset="0"/>
                        </a:rPr>
                        <a:t> </a:t>
                      </a:r>
                      <a:r>
                        <a:rPr kumimoji="0" lang="ar-SA" sz="3600" b="0" i="0" u="none" strike="noStrike" cap="none" normalizeH="0" baseline="0" dirty="0">
                          <a:ln>
                            <a:noFill/>
                          </a:ln>
                          <a:solidFill>
                            <a:schemeClr val="tx1"/>
                          </a:solidFill>
                          <a:effectLst/>
                          <a:latin typeface="Arial" charset="0"/>
                          <a:cs typeface="Arial" charset="0"/>
                        </a:rPr>
                        <a:t>العظيم القدوس</a:t>
                      </a:r>
                      <a:r>
                        <a:rPr kumimoji="0" lang="fr-FR" sz="3600" b="0" i="0" u="none" strike="noStrike" cap="none" normalizeH="0" baseline="0" dirty="0">
                          <a:ln>
                            <a:noFill/>
                          </a:ln>
                          <a:solidFill>
                            <a:schemeClr val="tx1"/>
                          </a:solidFill>
                          <a:effectLst/>
                          <a:latin typeface="Arial" charset="0"/>
                          <a:cs typeface="Arial" charset="0"/>
                        </a:rPr>
                        <a:t> </a:t>
                      </a:r>
                      <a:r>
                        <a:rPr kumimoji="0" lang="ar-SA" sz="3600" b="0" i="0" u="none" strike="noStrike" cap="none" normalizeH="0" baseline="0" dirty="0" err="1">
                          <a:ln>
                            <a:noFill/>
                          </a:ln>
                          <a:solidFill>
                            <a:schemeClr val="tx1"/>
                          </a:solidFill>
                          <a:effectLst/>
                          <a:latin typeface="Arial" charset="0"/>
                          <a:cs typeface="Arial" charset="0"/>
                        </a:rPr>
                        <a:t>فى</a:t>
                      </a:r>
                      <a:r>
                        <a:rPr kumimoji="0" lang="ar-SA" sz="3600" b="0" i="0" u="none" strike="noStrike" cap="none" normalizeH="0" baseline="0" dirty="0">
                          <a:ln>
                            <a:noFill/>
                          </a:ln>
                          <a:solidFill>
                            <a:schemeClr val="tx1"/>
                          </a:solidFill>
                          <a:effectLst/>
                          <a:latin typeface="Arial" charset="0"/>
                          <a:cs typeface="Arial" charset="0"/>
                        </a:rPr>
                        <a:t> كل </a:t>
                      </a:r>
                      <a:r>
                        <a:rPr kumimoji="0" lang="ar-SA" sz="3600" b="0" i="0" u="none" strike="noStrike" cap="none" normalizeH="0" baseline="0" dirty="0" err="1">
                          <a:ln>
                            <a:noFill/>
                          </a:ln>
                          <a:solidFill>
                            <a:schemeClr val="tx1"/>
                          </a:solidFill>
                          <a:effectLst/>
                          <a:latin typeface="Arial" charset="0"/>
                          <a:cs typeface="Arial" charset="0"/>
                        </a:rPr>
                        <a:t>شىء</a:t>
                      </a:r>
                      <a:r>
                        <a:rPr kumimoji="0" lang="ar-SA" sz="3600" b="0" i="0" u="none" strike="noStrike" cap="none" normalizeH="0" baseline="0" dirty="0">
                          <a:ln>
                            <a:noFill/>
                          </a:ln>
                          <a:solidFill>
                            <a:schemeClr val="tx1"/>
                          </a:solidFill>
                          <a:effectLst/>
                          <a:latin typeface="Arial" charset="0"/>
                          <a:cs typeface="Arial" charset="0"/>
                        </a:rPr>
                        <a:t> كريم ومُبَارك مَعَ يسوع المسيح </a:t>
                      </a:r>
                      <a:r>
                        <a:rPr kumimoji="0" lang="ar-SA" sz="3600" b="0" i="0" u="none" strike="noStrike" cap="none" normalizeH="0" baseline="0" dirty="0" err="1">
                          <a:ln>
                            <a:noFill/>
                          </a:ln>
                          <a:solidFill>
                            <a:schemeClr val="tx1"/>
                          </a:solidFill>
                          <a:effectLst/>
                          <a:latin typeface="Arial" charset="0"/>
                          <a:cs typeface="Arial" charset="0"/>
                        </a:rPr>
                        <a:t>إبنِكَ</a:t>
                      </a:r>
                      <a:r>
                        <a:rPr kumimoji="0" lang="ar-SA" sz="3600" b="0" i="0" u="none" strike="noStrike" cap="none" normalizeH="0" baseline="0" dirty="0">
                          <a:ln>
                            <a:noFill/>
                          </a:ln>
                          <a:solidFill>
                            <a:schemeClr val="tx1"/>
                          </a:solidFill>
                          <a:effectLst/>
                          <a:latin typeface="Arial" charset="0"/>
                          <a:cs typeface="Arial" charset="0"/>
                        </a:rPr>
                        <a:t> الحبيب والروح القدُس.</a:t>
                      </a:r>
                      <a:r>
                        <a:rPr kumimoji="0" lang="ar-EG" sz="3600" b="0" i="0" u="none" strike="noStrike" cap="none" normalizeH="0" baseline="0" dirty="0">
                          <a:ln>
                            <a:noFill/>
                          </a:ln>
                          <a:solidFill>
                            <a:schemeClr val="tx1"/>
                          </a:solidFill>
                          <a:effectLst/>
                          <a:latin typeface="Arial" charset="0"/>
                          <a:cs typeface="Arial" charset="0"/>
                        </a:rPr>
                        <a:t>   </a:t>
                      </a:r>
                      <a:endParaRPr kumimoji="0" lang="en-US" sz="3600" b="0" i="0" u="none" strike="noStrike" cap="none" normalizeH="0" baseline="0" dirty="0">
                        <a:ln>
                          <a:noFill/>
                        </a:ln>
                        <a:solidFill>
                          <a:schemeClr val="tx1"/>
                        </a:solidFill>
                        <a:effectLst/>
                        <a:latin typeface="Arial" charset="0"/>
                        <a:cs typeface="Arial" charset="0"/>
                      </a:endParaRPr>
                    </a:p>
                  </a:txBody>
                  <a:tcPr marL="121920" marR="121920" horzOverflow="overflow">
                    <a:lnL>
                      <a:noFill/>
                    </a:lnL>
                    <a:lnR cap="flat">
                      <a:noFill/>
                    </a:lnR>
                    <a:lnT>
                      <a:noFill/>
                    </a:lnT>
                    <a:lnB cap="flat">
                      <a:noFill/>
                    </a:lnB>
                    <a:lnTlToBr>
                      <a:noFill/>
                    </a:lnTlToBr>
                    <a:lnBlToTr>
                      <a:noFill/>
                    </a:lnBlToTr>
                    <a:noFill/>
                  </a:tcPr>
                </a:tc>
                <a:extLst>
                  <a:ext uri="{0D108BD9-81ED-4DB2-BD59-A6C34878D82A}">
                    <a16:rowId xmlns:a16="http://schemas.microsoft.com/office/drawing/2014/main" val="10000"/>
                  </a:ext>
                </a:extLst>
              </a:tr>
            </a:tbl>
          </a:graphicData>
        </a:graphic>
      </p:graphicFrame>
      <p:sp>
        <p:nvSpPr>
          <p:cNvPr id="37" name="Footer Placeholder 3"/>
          <p:cNvSpPr>
            <a:spLocks noGrp="1"/>
          </p:cNvSpPr>
          <p:nvPr>
            <p:ph type="ftr" sz="quarter" idx="10"/>
          </p:nvPr>
        </p:nvSpPr>
        <p:spPr bwMode="auto">
          <a:xfrm>
            <a:off x="0" y="6553200"/>
            <a:ext cx="12192000" cy="304800"/>
          </a:xfrm>
          <a:prstGeom prst="rect">
            <a:avLst/>
          </a:prstGeom>
          <a:noFill/>
          <a:ln w="9525">
            <a:noFill/>
            <a:miter lim="800000"/>
            <a:headEnd/>
            <a:tailEnd/>
          </a:ln>
          <a:effectLst/>
        </p:spPr>
        <p:txBody>
          <a:bodyPr vert="horz" wrap="square" lIns="121920" tIns="60960" rIns="121920" bIns="60960" numCol="1" anchor="t" anchorCtr="0" compatLnSpc="1">
            <a:prstTxWarp prst="textNoShape">
              <a:avLst/>
            </a:prstTxWarp>
          </a:bodyPr>
          <a:lstStyle>
            <a:defPPr>
              <a:defRPr lang="en-US"/>
            </a:defPPr>
            <a:lvl1pPr algn="l" rtl="0" fontAlgn="base">
              <a:spcBef>
                <a:spcPct val="0"/>
              </a:spcBef>
              <a:spcAft>
                <a:spcPct val="0"/>
              </a:spcAft>
              <a:defRPr sz="1067" b="1" kern="1200">
                <a:solidFill>
                  <a:srgbClr val="FF3300"/>
                </a:solidFill>
                <a:latin typeface="+mj-lt"/>
                <a:ea typeface="+mn-ea"/>
                <a:cs typeface="Arial" charset="0"/>
              </a:defRPr>
            </a:lvl1pPr>
            <a:lvl2pPr marL="609585" algn="l" rtl="0" fontAlgn="base">
              <a:spcBef>
                <a:spcPct val="20000"/>
              </a:spcBef>
              <a:spcAft>
                <a:spcPct val="0"/>
              </a:spcAft>
              <a:defRPr sz="4800" kern="1200">
                <a:solidFill>
                  <a:schemeClr val="tx1"/>
                </a:solidFill>
                <a:latin typeface="Coptic" pitchFamily="2" charset="0"/>
                <a:ea typeface="+mn-ea"/>
                <a:cs typeface="Arial" charset="0"/>
              </a:defRPr>
            </a:lvl2pPr>
            <a:lvl3pPr marL="1219170" algn="l" rtl="0" fontAlgn="base">
              <a:spcBef>
                <a:spcPct val="20000"/>
              </a:spcBef>
              <a:spcAft>
                <a:spcPct val="0"/>
              </a:spcAft>
              <a:defRPr sz="4800" kern="1200">
                <a:solidFill>
                  <a:schemeClr val="tx1"/>
                </a:solidFill>
                <a:latin typeface="Coptic" pitchFamily="2" charset="0"/>
                <a:ea typeface="+mn-ea"/>
                <a:cs typeface="Arial" charset="0"/>
              </a:defRPr>
            </a:lvl3pPr>
            <a:lvl4pPr marL="1828754" algn="l" rtl="0" fontAlgn="base">
              <a:spcBef>
                <a:spcPct val="20000"/>
              </a:spcBef>
              <a:spcAft>
                <a:spcPct val="0"/>
              </a:spcAft>
              <a:defRPr sz="4800" kern="1200">
                <a:solidFill>
                  <a:schemeClr val="tx1"/>
                </a:solidFill>
                <a:latin typeface="Coptic" pitchFamily="2" charset="0"/>
                <a:ea typeface="+mn-ea"/>
                <a:cs typeface="Arial" charset="0"/>
              </a:defRPr>
            </a:lvl4pPr>
            <a:lvl5pPr marL="2438339" algn="l" rtl="0" fontAlgn="base">
              <a:spcBef>
                <a:spcPct val="20000"/>
              </a:spcBef>
              <a:spcAft>
                <a:spcPct val="0"/>
              </a:spcAft>
              <a:defRPr sz="4800" kern="1200">
                <a:solidFill>
                  <a:schemeClr val="tx1"/>
                </a:solidFill>
                <a:latin typeface="Coptic" pitchFamily="2" charset="0"/>
                <a:ea typeface="+mn-ea"/>
                <a:cs typeface="Arial" charset="0"/>
              </a:defRPr>
            </a:lvl5pPr>
            <a:lvl6pPr marL="3047924" algn="l" defTabSz="1219170" rtl="0" eaLnBrk="1" latinLnBrk="0" hangingPunct="1">
              <a:defRPr sz="4800" kern="1200">
                <a:solidFill>
                  <a:schemeClr val="tx1"/>
                </a:solidFill>
                <a:latin typeface="Coptic" pitchFamily="2" charset="0"/>
                <a:ea typeface="+mn-ea"/>
                <a:cs typeface="Arial" charset="0"/>
              </a:defRPr>
            </a:lvl6pPr>
            <a:lvl7pPr marL="3657509" algn="l" defTabSz="1219170" rtl="0" eaLnBrk="1" latinLnBrk="0" hangingPunct="1">
              <a:defRPr sz="4800" kern="1200">
                <a:solidFill>
                  <a:schemeClr val="tx1"/>
                </a:solidFill>
                <a:latin typeface="Coptic" pitchFamily="2" charset="0"/>
                <a:ea typeface="+mn-ea"/>
                <a:cs typeface="Arial" charset="0"/>
              </a:defRPr>
            </a:lvl7pPr>
            <a:lvl8pPr marL="4267093" algn="l" defTabSz="1219170" rtl="0" eaLnBrk="1" latinLnBrk="0" hangingPunct="1">
              <a:defRPr sz="4800" kern="1200">
                <a:solidFill>
                  <a:schemeClr val="tx1"/>
                </a:solidFill>
                <a:latin typeface="Coptic" pitchFamily="2" charset="0"/>
                <a:ea typeface="+mn-ea"/>
                <a:cs typeface="Arial" charset="0"/>
              </a:defRPr>
            </a:lvl8pPr>
            <a:lvl9pPr marL="4876678" algn="l" defTabSz="1219170" rtl="0" eaLnBrk="1" latinLnBrk="0" hangingPunct="1">
              <a:defRPr sz="4800" kern="1200">
                <a:solidFill>
                  <a:schemeClr val="tx1"/>
                </a:solidFill>
                <a:latin typeface="Coptic" pitchFamily="2" charset="0"/>
                <a:ea typeface="+mn-ea"/>
                <a:cs typeface="Arial" charset="0"/>
              </a:defRPr>
            </a:lvl9pPr>
          </a:lstStyle>
          <a:p>
            <a:r>
              <a:rPr lang="en-US" sz="1867"/>
              <a:t>			</a:t>
            </a:r>
            <a:endParaRPr lang="en-US" sz="1867" b="0" dirty="0">
              <a:solidFill>
                <a:schemeClr val="tx1"/>
              </a:solidFill>
            </a:endParaRPr>
          </a:p>
        </p:txBody>
      </p:sp>
      <p:grpSp>
        <p:nvGrpSpPr>
          <p:cNvPr id="11409410" name="Group 2"/>
          <p:cNvGrpSpPr>
            <a:grpSpLocks/>
          </p:cNvGrpSpPr>
          <p:nvPr/>
        </p:nvGrpSpPr>
        <p:grpSpPr bwMode="auto">
          <a:xfrm>
            <a:off x="0" y="2819400"/>
            <a:ext cx="11480800" cy="1447800"/>
            <a:chOff x="-3" y="-3"/>
            <a:chExt cx="2820" cy="820"/>
          </a:xfrm>
        </p:grpSpPr>
        <p:grpSp>
          <p:nvGrpSpPr>
            <p:cNvPr id="11409411" name="Group 3"/>
            <p:cNvGrpSpPr>
              <a:grpSpLocks/>
            </p:cNvGrpSpPr>
            <p:nvPr/>
          </p:nvGrpSpPr>
          <p:grpSpPr bwMode="auto">
            <a:xfrm>
              <a:off x="0" y="0"/>
              <a:ext cx="2814" cy="814"/>
              <a:chOff x="0" y="0"/>
              <a:chExt cx="2814" cy="814"/>
            </a:xfrm>
          </p:grpSpPr>
          <p:grpSp>
            <p:nvGrpSpPr>
              <p:cNvPr id="11409412" name="Group 4"/>
              <p:cNvGrpSpPr>
                <a:grpSpLocks/>
              </p:cNvGrpSpPr>
              <p:nvPr/>
            </p:nvGrpSpPr>
            <p:grpSpPr bwMode="auto">
              <a:xfrm>
                <a:off x="0" y="0"/>
                <a:ext cx="1094" cy="814"/>
                <a:chOff x="0" y="0"/>
                <a:chExt cx="1094" cy="814"/>
              </a:xfrm>
            </p:grpSpPr>
            <p:sp>
              <p:nvSpPr>
                <p:cNvPr id="11409413" name="Rectangle 5"/>
                <p:cNvSpPr>
                  <a:spLocks noChangeArrowheads="1"/>
                </p:cNvSpPr>
                <p:nvPr/>
              </p:nvSpPr>
              <p:spPr bwMode="auto">
                <a:xfrm>
                  <a:off x="43" y="0"/>
                  <a:ext cx="1008" cy="814"/>
                </a:xfrm>
                <a:prstGeom prst="rect">
                  <a:avLst/>
                </a:prstGeom>
                <a:noFill/>
                <a:ln w="9525">
                  <a:noFill/>
                  <a:miter lim="800000"/>
                  <a:headEnd/>
                  <a:tailEnd/>
                </a:ln>
                <a:effectLst/>
              </p:spPr>
              <p:txBody>
                <a:bodyPr/>
                <a:lstStyle/>
                <a:p>
                  <a:pPr eaLnBrk="0" hangingPunct="0">
                    <a:spcBef>
                      <a:spcPct val="0"/>
                    </a:spcBef>
                  </a:pPr>
                  <a:endParaRPr lang="en-CA" sz="3733">
                    <a:solidFill>
                      <a:schemeClr val="bg1"/>
                    </a:solidFill>
                    <a:latin typeface="Times New Roman" pitchFamily="18" charset="0"/>
                  </a:endParaRPr>
                </a:p>
              </p:txBody>
            </p:sp>
            <p:sp>
              <p:nvSpPr>
                <p:cNvPr id="11409414" name="Rectangle 6"/>
                <p:cNvSpPr>
                  <a:spLocks noChangeArrowheads="1"/>
                </p:cNvSpPr>
                <p:nvPr/>
              </p:nvSpPr>
              <p:spPr bwMode="auto">
                <a:xfrm>
                  <a:off x="0" y="0"/>
                  <a:ext cx="1094" cy="814"/>
                </a:xfrm>
                <a:prstGeom prst="rect">
                  <a:avLst/>
                </a:prstGeom>
                <a:noFill/>
                <a:ln w="7">
                  <a:noFill/>
                  <a:miter lim="800000"/>
                  <a:headEnd/>
                  <a:tailEnd/>
                </a:ln>
                <a:effectLst/>
              </p:spPr>
              <p:txBody>
                <a:bodyPr/>
                <a:lstStyle/>
                <a:p>
                  <a:endParaRPr lang="en-CA" sz="2400" dirty="0">
                    <a:latin typeface="Coptic1" pitchFamily="2" charset="0"/>
                  </a:endParaRPr>
                </a:p>
              </p:txBody>
            </p:sp>
          </p:grpSp>
          <p:grpSp>
            <p:nvGrpSpPr>
              <p:cNvPr id="11409415" name="Group 7"/>
              <p:cNvGrpSpPr>
                <a:grpSpLocks/>
              </p:cNvGrpSpPr>
              <p:nvPr/>
            </p:nvGrpSpPr>
            <p:grpSpPr bwMode="auto">
              <a:xfrm>
                <a:off x="1094" y="0"/>
                <a:ext cx="842" cy="814"/>
                <a:chOff x="1094" y="0"/>
                <a:chExt cx="842" cy="814"/>
              </a:xfrm>
            </p:grpSpPr>
            <p:sp>
              <p:nvSpPr>
                <p:cNvPr id="11409416" name="Rectangle 8"/>
                <p:cNvSpPr>
                  <a:spLocks noChangeArrowheads="1"/>
                </p:cNvSpPr>
                <p:nvPr/>
              </p:nvSpPr>
              <p:spPr bwMode="auto">
                <a:xfrm>
                  <a:off x="1137" y="0"/>
                  <a:ext cx="756" cy="814"/>
                </a:xfrm>
                <a:prstGeom prst="rect">
                  <a:avLst/>
                </a:prstGeom>
                <a:noFill/>
                <a:ln w="9525">
                  <a:noFill/>
                  <a:miter lim="800000"/>
                  <a:headEnd/>
                  <a:tailEnd/>
                </a:ln>
                <a:effectLst/>
              </p:spPr>
              <p:txBody>
                <a:bodyPr lIns="0" tIns="0" rIns="0" bIns="0"/>
                <a:lstStyle/>
                <a:p>
                  <a:pPr eaLnBrk="0" hangingPunct="0">
                    <a:spcBef>
                      <a:spcPct val="0"/>
                    </a:spcBef>
                  </a:pPr>
                  <a:endParaRPr lang="en-CA" sz="3200">
                    <a:solidFill>
                      <a:schemeClr val="bg1"/>
                    </a:solidFill>
                    <a:latin typeface="Times New Roman" pitchFamily="18" charset="0"/>
                  </a:endParaRPr>
                </a:p>
              </p:txBody>
            </p:sp>
            <p:sp>
              <p:nvSpPr>
                <p:cNvPr id="11409417" name="Rectangle 9"/>
                <p:cNvSpPr>
                  <a:spLocks noChangeArrowheads="1"/>
                </p:cNvSpPr>
                <p:nvPr/>
              </p:nvSpPr>
              <p:spPr bwMode="auto">
                <a:xfrm>
                  <a:off x="1094" y="0"/>
                  <a:ext cx="842" cy="814"/>
                </a:xfrm>
                <a:prstGeom prst="rect">
                  <a:avLst/>
                </a:prstGeom>
                <a:noFill/>
                <a:ln w="7">
                  <a:noFill/>
                  <a:miter lim="800000"/>
                  <a:headEnd/>
                  <a:tailEnd/>
                </a:ln>
                <a:effectLst/>
              </p:spPr>
              <p:txBody>
                <a:bodyPr/>
                <a:lstStyle/>
                <a:p>
                  <a:endParaRPr lang="en-CA" sz="2400" dirty="0">
                    <a:latin typeface="Coptic1" pitchFamily="2" charset="0"/>
                  </a:endParaRPr>
                </a:p>
              </p:txBody>
            </p:sp>
          </p:grpSp>
          <p:grpSp>
            <p:nvGrpSpPr>
              <p:cNvPr id="11409418" name="Group 10"/>
              <p:cNvGrpSpPr>
                <a:grpSpLocks/>
              </p:cNvGrpSpPr>
              <p:nvPr/>
            </p:nvGrpSpPr>
            <p:grpSpPr bwMode="auto">
              <a:xfrm>
                <a:off x="1936" y="0"/>
                <a:ext cx="878" cy="814"/>
                <a:chOff x="1936" y="0"/>
                <a:chExt cx="878" cy="814"/>
              </a:xfrm>
            </p:grpSpPr>
            <p:sp>
              <p:nvSpPr>
                <p:cNvPr id="11409419" name="Rectangle 11"/>
                <p:cNvSpPr>
                  <a:spLocks noChangeArrowheads="1"/>
                </p:cNvSpPr>
                <p:nvPr/>
              </p:nvSpPr>
              <p:spPr bwMode="auto">
                <a:xfrm>
                  <a:off x="1979" y="0"/>
                  <a:ext cx="792" cy="814"/>
                </a:xfrm>
                <a:prstGeom prst="rect">
                  <a:avLst/>
                </a:prstGeom>
                <a:noFill/>
                <a:ln w="9525">
                  <a:noFill/>
                  <a:miter lim="800000"/>
                  <a:headEnd/>
                  <a:tailEnd/>
                </a:ln>
                <a:effectLst/>
              </p:spPr>
              <p:txBody>
                <a:bodyPr/>
                <a:lstStyle/>
                <a:p>
                  <a:pPr eaLnBrk="0" hangingPunct="0">
                    <a:spcBef>
                      <a:spcPct val="0"/>
                    </a:spcBef>
                  </a:pPr>
                  <a:endParaRPr lang="en-CA" sz="2667">
                    <a:solidFill>
                      <a:schemeClr val="bg1"/>
                    </a:solidFill>
                    <a:latin typeface="Times New Roman" pitchFamily="18" charset="0"/>
                  </a:endParaRPr>
                </a:p>
              </p:txBody>
            </p:sp>
            <p:sp>
              <p:nvSpPr>
                <p:cNvPr id="11409420" name="Rectangle 12"/>
                <p:cNvSpPr>
                  <a:spLocks noChangeArrowheads="1"/>
                </p:cNvSpPr>
                <p:nvPr/>
              </p:nvSpPr>
              <p:spPr bwMode="auto">
                <a:xfrm>
                  <a:off x="1936" y="0"/>
                  <a:ext cx="878" cy="814"/>
                </a:xfrm>
                <a:prstGeom prst="rect">
                  <a:avLst/>
                </a:prstGeom>
                <a:noFill/>
                <a:ln w="7">
                  <a:noFill/>
                  <a:miter lim="800000"/>
                  <a:headEnd/>
                  <a:tailEnd/>
                </a:ln>
                <a:effectLst/>
              </p:spPr>
              <p:txBody>
                <a:bodyPr/>
                <a:lstStyle/>
                <a:p>
                  <a:endParaRPr lang="en-CA" sz="2400" dirty="0">
                    <a:latin typeface="Coptic1" pitchFamily="2" charset="0"/>
                  </a:endParaRPr>
                </a:p>
              </p:txBody>
            </p:sp>
          </p:grpSp>
        </p:grpSp>
        <p:sp>
          <p:nvSpPr>
            <p:cNvPr id="11409421" name="Rectangle 13"/>
            <p:cNvSpPr>
              <a:spLocks noChangeArrowheads="1"/>
            </p:cNvSpPr>
            <p:nvPr/>
          </p:nvSpPr>
          <p:spPr bwMode="auto">
            <a:xfrm>
              <a:off x="-3" y="-3"/>
              <a:ext cx="2820" cy="820"/>
            </a:xfrm>
            <a:prstGeom prst="rect">
              <a:avLst/>
            </a:prstGeom>
            <a:noFill/>
            <a:ln w="9525">
              <a:noFill/>
              <a:miter lim="800000"/>
              <a:headEnd/>
              <a:tailEnd/>
            </a:ln>
            <a:effectLst/>
          </p:spPr>
          <p:txBody>
            <a:bodyPr/>
            <a:lstStyle/>
            <a:p>
              <a:endParaRPr lang="en-CA" sz="2400" dirty="0">
                <a:latin typeface="Coptic1" pitchFamily="2" charset="0"/>
              </a:endParaRPr>
            </a:p>
          </p:txBody>
        </p:sp>
      </p:grpSp>
    </p:spTree>
  </p:cSld>
  <p:clrMapOvr>
    <a:masterClrMapping/>
  </p:clrMapOvr>
  <p:transition/>
</p:sld>
</file>

<file path=ppt/slides/slide8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1418707" name="Group 83"/>
          <p:cNvGraphicFramePr>
            <a:graphicFrameLocks noGrp="1"/>
          </p:cNvGraphicFramePr>
          <p:nvPr>
            <p:ph type="tbl" idx="1"/>
            <p:extLst>
              <p:ext uri="{D42A27DB-BD31-4B8C-83A1-F6EECF244321}">
                <p14:modId xmlns:p14="http://schemas.microsoft.com/office/powerpoint/2010/main" val="3096016344"/>
              </p:ext>
            </p:extLst>
          </p:nvPr>
        </p:nvGraphicFramePr>
        <p:xfrm>
          <a:off x="372196" y="692696"/>
          <a:ext cx="11480802" cy="4931664"/>
        </p:xfrm>
        <a:graphic>
          <a:graphicData uri="http://schemas.openxmlformats.org/drawingml/2006/table">
            <a:tbl>
              <a:tblPr/>
              <a:tblGrid>
                <a:gridCol w="3994426">
                  <a:extLst>
                    <a:ext uri="{9D8B030D-6E8A-4147-A177-3AD203B41FA5}">
                      <a16:colId xmlns:a16="http://schemas.microsoft.com/office/drawing/2014/main" val="20000"/>
                    </a:ext>
                  </a:extLst>
                </a:gridCol>
                <a:gridCol w="4112015">
                  <a:extLst>
                    <a:ext uri="{9D8B030D-6E8A-4147-A177-3AD203B41FA5}">
                      <a16:colId xmlns:a16="http://schemas.microsoft.com/office/drawing/2014/main" val="20001"/>
                    </a:ext>
                  </a:extLst>
                </a:gridCol>
                <a:gridCol w="3374361">
                  <a:extLst>
                    <a:ext uri="{9D8B030D-6E8A-4147-A177-3AD203B41FA5}">
                      <a16:colId xmlns:a16="http://schemas.microsoft.com/office/drawing/2014/main" val="20002"/>
                    </a:ext>
                  </a:extLst>
                </a:gridCol>
              </a:tblGrid>
              <a:tr h="4931664">
                <a:tc>
                  <a:txBody>
                    <a:bodyPr/>
                    <a:lstStyle/>
                    <a:p>
                      <a:pPr marL="0" marR="0" lvl="0" indent="0" algn="just" defTabSz="914400" rtl="0" eaLnBrk="1" fontAlgn="base" latinLnBrk="0" hangingPunct="1">
                        <a:lnSpc>
                          <a:spcPct val="100000"/>
                        </a:lnSpc>
                        <a:spcBef>
                          <a:spcPct val="0"/>
                        </a:spcBef>
                        <a:spcAft>
                          <a:spcPct val="0"/>
                        </a:spcAft>
                        <a:buClrTx/>
                        <a:buSzTx/>
                        <a:buFontTx/>
                        <a:buNone/>
                        <a:tabLst/>
                      </a:pPr>
                      <a:r>
                        <a:rPr kumimoji="0" lang="en-US" sz="3200" b="0" i="0" u="sng" strike="noStrike" cap="none" normalizeH="0" baseline="0" dirty="0" err="1">
                          <a:ln>
                            <a:noFill/>
                          </a:ln>
                          <a:solidFill>
                            <a:schemeClr val="tx1"/>
                          </a:solidFill>
                          <a:effectLst/>
                          <a:latin typeface="Coptic1" pitchFamily="2" charset="0"/>
                          <a:cs typeface="Arial" charset="0"/>
                        </a:rPr>
                        <a:t>Piou</a:t>
                      </a:r>
                      <a:r>
                        <a:rPr kumimoji="0" lang="en-US" sz="3200" b="0" i="0" u="sng" strike="noStrike" cap="none" normalizeH="0" baseline="0" dirty="0">
                          <a:ln>
                            <a:noFill/>
                          </a:ln>
                          <a:solidFill>
                            <a:schemeClr val="tx1"/>
                          </a:solidFill>
                          <a:effectLst/>
                          <a:latin typeface="Coptic1" pitchFamily="2" charset="0"/>
                          <a:cs typeface="Arial" charset="0"/>
                        </a:rPr>
                        <a:t>/b:</a:t>
                      </a:r>
                    </a:p>
                    <a:p>
                      <a:pPr marL="0" marR="0" lvl="0" indent="0" algn="just" defTabSz="914400" rtl="0" eaLnBrk="1" fontAlgn="base" latinLnBrk="0" hangingPunct="1">
                        <a:lnSpc>
                          <a:spcPct val="100000"/>
                        </a:lnSpc>
                        <a:spcBef>
                          <a:spcPct val="0"/>
                        </a:spcBef>
                        <a:spcAft>
                          <a:spcPct val="0"/>
                        </a:spcAft>
                        <a:buClrTx/>
                        <a:buSzTx/>
                        <a:buFontTx/>
                        <a:buNone/>
                        <a:tabLst/>
                      </a:pPr>
                      <a:r>
                        <a:rPr kumimoji="0" lang="en-US" sz="4300" b="0" i="0" u="none" strike="noStrike" cap="none" normalizeH="0" baseline="0" dirty="0" err="1">
                          <a:ln>
                            <a:noFill/>
                          </a:ln>
                          <a:solidFill>
                            <a:schemeClr val="tx1"/>
                          </a:solidFill>
                          <a:effectLst/>
                          <a:latin typeface="Coptic1" pitchFamily="2" charset="0"/>
                          <a:cs typeface="Arial" charset="0"/>
                        </a:rPr>
                        <a:t>Ir</a:t>
                      </a:r>
                      <a:r>
                        <a:rPr kumimoji="0" lang="en-US" sz="4300" b="0" i="0" u="none" strike="noStrike" cap="none" normalizeH="0" baseline="0" dirty="0">
                          <a:ln>
                            <a:noFill/>
                          </a:ln>
                          <a:solidFill>
                            <a:schemeClr val="tx1"/>
                          </a:solidFill>
                          <a:effectLst/>
                          <a:latin typeface="Coptic1" pitchFamily="2" charset="0"/>
                          <a:cs typeface="Arial" charset="0"/>
                        </a:rPr>
                        <a:t>/n/ </a:t>
                      </a:r>
                      <a:r>
                        <a:rPr kumimoji="0" lang="en-US" sz="4300" b="0" i="0" u="none" strike="noStrike" cap="none" normalizeH="0" baseline="0" dirty="0" err="1">
                          <a:ln>
                            <a:noFill/>
                          </a:ln>
                          <a:solidFill>
                            <a:schemeClr val="tx1"/>
                          </a:solidFill>
                          <a:effectLst/>
                          <a:latin typeface="Coptic1" pitchFamily="2" charset="0"/>
                          <a:cs typeface="Arial" charset="0"/>
                        </a:rPr>
                        <a:t>paci</a:t>
                      </a:r>
                      <a:r>
                        <a:rPr kumimoji="0" lang="en-US" sz="4300" b="0" i="0" u="none" strike="noStrike" cap="none" normalizeH="0" baseline="0" dirty="0">
                          <a:ln>
                            <a:noFill/>
                          </a:ln>
                          <a:solidFill>
                            <a:schemeClr val="tx1"/>
                          </a:solidFill>
                          <a:effectLst/>
                          <a:latin typeface="Coptic1" pitchFamily="2" charset="0"/>
                          <a:cs typeface="Arial" charset="0"/>
                        </a:rPr>
                        <a:t>.</a:t>
                      </a:r>
                    </a:p>
                    <a:p>
                      <a:pPr marL="0" marR="0" lvl="0" indent="0" algn="just" defTabSz="914400" rtl="0" eaLnBrk="1" fontAlgn="base" latinLnBrk="0" hangingPunct="1">
                        <a:lnSpc>
                          <a:spcPct val="100000"/>
                        </a:lnSpc>
                        <a:spcBef>
                          <a:spcPct val="0"/>
                        </a:spcBef>
                        <a:spcAft>
                          <a:spcPct val="0"/>
                        </a:spcAft>
                        <a:buClrTx/>
                        <a:buSzTx/>
                        <a:buFontTx/>
                        <a:buNone/>
                        <a:tabLst/>
                      </a:pPr>
                      <a:endParaRPr kumimoji="0" lang="en-CA" sz="3100" b="0" i="0" u="none" strike="noStrike" cap="none" normalizeH="0" baseline="0" dirty="0">
                        <a:ln>
                          <a:noFill/>
                        </a:ln>
                        <a:solidFill>
                          <a:schemeClr val="tx1"/>
                        </a:solidFill>
                        <a:effectLst/>
                        <a:latin typeface="Coptic1" pitchFamily="2" charset="0"/>
                        <a:cs typeface="Arial" charset="0"/>
                      </a:endParaRPr>
                    </a:p>
                    <a:p>
                      <a:pPr marL="0" marR="0" lvl="0" indent="0" algn="just" defTabSz="914400" rtl="0" eaLnBrk="1" fontAlgn="base" latinLnBrk="0" hangingPunct="1">
                        <a:lnSpc>
                          <a:spcPct val="100000"/>
                        </a:lnSpc>
                        <a:spcBef>
                          <a:spcPct val="0"/>
                        </a:spcBef>
                        <a:spcAft>
                          <a:spcPct val="0"/>
                        </a:spcAft>
                        <a:buClrTx/>
                        <a:buSzTx/>
                        <a:buFontTx/>
                        <a:buNone/>
                        <a:tabLst/>
                      </a:pPr>
                      <a:endParaRPr kumimoji="0" lang="en-CA" sz="2800" b="0" i="0" u="none" strike="noStrike" cap="none" normalizeH="0" baseline="0" dirty="0">
                        <a:ln>
                          <a:noFill/>
                        </a:ln>
                        <a:solidFill>
                          <a:schemeClr val="tx1"/>
                        </a:solidFill>
                        <a:effectLst/>
                        <a:latin typeface="Coptic1" pitchFamily="2" charset="0"/>
                        <a:cs typeface="Arial" charset="0"/>
                      </a:endParaRPr>
                    </a:p>
                    <a:p>
                      <a:pPr marL="0" marR="0" lvl="0" indent="0" algn="just" defTabSz="914400" rtl="0" eaLnBrk="1" fontAlgn="base" latinLnBrk="0" hangingPunct="1">
                        <a:lnSpc>
                          <a:spcPct val="100000"/>
                        </a:lnSpc>
                        <a:spcBef>
                          <a:spcPct val="0"/>
                        </a:spcBef>
                        <a:spcAft>
                          <a:spcPct val="0"/>
                        </a:spcAft>
                        <a:buClrTx/>
                        <a:buSzTx/>
                        <a:buFontTx/>
                        <a:buNone/>
                        <a:tabLst/>
                      </a:pPr>
                      <a:endParaRPr kumimoji="0" lang="en-CA" sz="2800" b="0" i="0" u="none" strike="noStrike" cap="none" normalizeH="0" baseline="0" dirty="0">
                        <a:ln>
                          <a:noFill/>
                        </a:ln>
                        <a:solidFill>
                          <a:schemeClr val="tx1"/>
                        </a:solidFill>
                        <a:effectLst/>
                        <a:latin typeface="Coptic1" pitchFamily="2" charset="0"/>
                        <a:cs typeface="Arial" charset="0"/>
                      </a:endParaRPr>
                    </a:p>
                    <a:p>
                      <a:pPr marL="0" marR="0" lvl="0" indent="0" algn="just" defTabSz="914400" rtl="0" eaLnBrk="1" fontAlgn="base" latinLnBrk="0" hangingPunct="1">
                        <a:lnSpc>
                          <a:spcPct val="100000"/>
                        </a:lnSpc>
                        <a:spcBef>
                          <a:spcPct val="0"/>
                        </a:spcBef>
                        <a:spcAft>
                          <a:spcPct val="0"/>
                        </a:spcAft>
                        <a:buClrTx/>
                        <a:buSzTx/>
                        <a:buFontTx/>
                        <a:buNone/>
                        <a:tabLst/>
                      </a:pPr>
                      <a:r>
                        <a:rPr kumimoji="0" lang="en-CA" sz="2700" b="0" i="0" u="sng" strike="noStrike" cap="none" normalizeH="0" baseline="0" dirty="0" err="1">
                          <a:ln>
                            <a:noFill/>
                          </a:ln>
                          <a:solidFill>
                            <a:schemeClr val="tx1"/>
                          </a:solidFill>
                          <a:effectLst/>
                          <a:latin typeface="Coptic1" pitchFamily="2" charset="0"/>
                          <a:cs typeface="Arial" charset="0"/>
                        </a:rPr>
                        <a:t>Pilaoc</a:t>
                      </a:r>
                      <a:r>
                        <a:rPr kumimoji="0" lang="en-CA" sz="2400" b="0" i="0" u="sng" strike="noStrike" cap="none" normalizeH="0" baseline="0" dirty="0">
                          <a:ln>
                            <a:noFill/>
                          </a:ln>
                          <a:solidFill>
                            <a:schemeClr val="tx1"/>
                          </a:solidFill>
                          <a:effectLst/>
                          <a:latin typeface="Coptic1" pitchFamily="2" charset="0"/>
                          <a:cs typeface="Arial" charset="0"/>
                        </a:rPr>
                        <a:t>:</a:t>
                      </a:r>
                      <a:endParaRPr kumimoji="0" lang="en-CA" sz="1900" b="0" i="0" u="sng" strike="noStrike" cap="none" normalizeH="0" baseline="0" dirty="0">
                        <a:ln>
                          <a:noFill/>
                        </a:ln>
                        <a:solidFill>
                          <a:schemeClr val="tx1"/>
                        </a:solidFill>
                        <a:effectLst/>
                        <a:latin typeface="Coptic1" pitchFamily="2" charset="0"/>
                        <a:cs typeface="Arial" charset="0"/>
                      </a:endParaRPr>
                    </a:p>
                    <a:p>
                      <a:pPr marL="0" marR="0" lvl="0" indent="0" algn="l" defTabSz="914400" rtl="0" eaLnBrk="1" fontAlgn="base" latinLnBrk="0" hangingPunct="1">
                        <a:lnSpc>
                          <a:spcPct val="100000"/>
                        </a:lnSpc>
                        <a:spcBef>
                          <a:spcPct val="0"/>
                        </a:spcBef>
                        <a:spcAft>
                          <a:spcPct val="0"/>
                        </a:spcAft>
                        <a:buClrTx/>
                        <a:buSzTx/>
                        <a:buFontTx/>
                        <a:buNone/>
                        <a:tabLst/>
                      </a:pPr>
                      <a:r>
                        <a:rPr kumimoji="0" lang="en-US" sz="4300" b="0" i="0" u="none" strike="noStrike" cap="none" normalizeH="0" baseline="0" dirty="0" err="1">
                          <a:ln>
                            <a:noFill/>
                          </a:ln>
                          <a:solidFill>
                            <a:schemeClr val="tx1"/>
                          </a:solidFill>
                          <a:effectLst/>
                          <a:latin typeface="Coptic1" pitchFamily="2" charset="0"/>
                          <a:cs typeface="Arial" charset="0"/>
                        </a:rPr>
                        <a:t>Ke</a:t>
                      </a:r>
                      <a:r>
                        <a:rPr kumimoji="0" lang="en-US" sz="4300" b="0" i="0" u="none" strike="noStrike" cap="none" normalizeH="0" baseline="0" dirty="0">
                          <a:ln>
                            <a:noFill/>
                          </a:ln>
                          <a:solidFill>
                            <a:schemeClr val="tx1"/>
                          </a:solidFill>
                          <a:effectLst/>
                          <a:latin typeface="Coptic1" pitchFamily="2" charset="0"/>
                          <a:cs typeface="Arial" charset="0"/>
                        </a:rPr>
                        <a:t> </a:t>
                      </a:r>
                      <a:r>
                        <a:rPr kumimoji="0" lang="en-US" sz="4300" b="0" i="0" u="none" strike="noStrike" cap="none" normalizeH="0" baseline="0" dirty="0" err="1">
                          <a:ln>
                            <a:noFill/>
                          </a:ln>
                          <a:solidFill>
                            <a:schemeClr val="tx1"/>
                          </a:solidFill>
                          <a:effectLst/>
                          <a:latin typeface="Coptic1" pitchFamily="2" charset="0"/>
                          <a:cs typeface="Arial" charset="0"/>
                        </a:rPr>
                        <a:t>tw</a:t>
                      </a:r>
                      <a:r>
                        <a:rPr kumimoji="0" lang="en-US" sz="4300" b="0" i="0" u="none" strike="noStrike" cap="none" normalizeH="0" baseline="0" dirty="0">
                          <a:ln>
                            <a:noFill/>
                          </a:ln>
                          <a:solidFill>
                            <a:schemeClr val="tx1"/>
                          </a:solidFill>
                          <a:effectLst/>
                          <a:latin typeface="Coptic1" pitchFamily="2" charset="0"/>
                          <a:cs typeface="Arial" charset="0"/>
                        </a:rPr>
                        <a:t> </a:t>
                      </a:r>
                      <a:r>
                        <a:rPr kumimoji="0" lang="en-US" sz="4300" b="0" i="0" u="none" strike="noStrike" cap="none" normalizeH="0" baseline="0" dirty="0" err="1">
                          <a:ln>
                            <a:noFill/>
                          </a:ln>
                          <a:solidFill>
                            <a:schemeClr val="tx1"/>
                          </a:solidFill>
                          <a:effectLst/>
                          <a:latin typeface="Coptic1" pitchFamily="2" charset="0"/>
                          <a:cs typeface="Arial" charset="0"/>
                        </a:rPr>
                        <a:t>p~neumati</a:t>
                      </a:r>
                      <a:r>
                        <a:rPr kumimoji="0" lang="en-US" sz="4300" b="0" i="0" u="none" strike="noStrike" cap="none" normalizeH="0" baseline="0" dirty="0">
                          <a:ln>
                            <a:noFill/>
                          </a:ln>
                          <a:solidFill>
                            <a:schemeClr val="tx1"/>
                          </a:solidFill>
                          <a:effectLst/>
                          <a:latin typeface="Coptic1" pitchFamily="2" charset="0"/>
                          <a:cs typeface="Arial" charset="0"/>
                        </a:rPr>
                        <a:t> </a:t>
                      </a:r>
                      <a:r>
                        <a:rPr kumimoji="0" lang="en-US" sz="4300" b="0" i="0" u="none" strike="noStrike" cap="none" normalizeH="0" baseline="0" dirty="0" err="1">
                          <a:ln>
                            <a:noFill/>
                          </a:ln>
                          <a:solidFill>
                            <a:schemeClr val="tx1"/>
                          </a:solidFill>
                          <a:effectLst/>
                          <a:latin typeface="Coptic1" pitchFamily="2" charset="0"/>
                          <a:cs typeface="Arial" charset="0"/>
                        </a:rPr>
                        <a:t>cou</a:t>
                      </a:r>
                      <a:r>
                        <a:rPr kumimoji="0" lang="en-US" sz="4300" b="0" i="0" u="none" strike="noStrike" cap="none" normalizeH="0" baseline="0" dirty="0">
                          <a:ln>
                            <a:noFill/>
                          </a:ln>
                          <a:solidFill>
                            <a:schemeClr val="tx1"/>
                          </a:solidFill>
                          <a:effectLst/>
                          <a:latin typeface="Coptic1" pitchFamily="2" charset="0"/>
                          <a:cs typeface="Arial" charset="0"/>
                        </a:rPr>
                        <a:t>. </a:t>
                      </a:r>
                    </a:p>
                  </a:txBody>
                  <a:tcPr marL="121920" marR="121920" horzOverflow="overflow">
                    <a:lnL>
                      <a:noFill/>
                    </a:lnL>
                    <a:lnR>
                      <a:noFill/>
                    </a:lnR>
                    <a:lnT cap="flat">
                      <a:noFill/>
                    </a:lnT>
                    <a:lnB cap="flat">
                      <a:noFill/>
                    </a:lnB>
                    <a:lnTlToBr>
                      <a:noFill/>
                    </a:lnTlToBr>
                    <a:lnBlToTr>
                      <a:noFill/>
                    </a:lnBlToTr>
                    <a:noFill/>
                  </a:tcPr>
                </a:tc>
                <a:tc>
                  <a:txBody>
                    <a:bodyPr/>
                    <a:lstStyle/>
                    <a:p>
                      <a:pPr marL="0" marR="0" lvl="0" indent="0" algn="just" defTabSz="914400" rtl="0" eaLnBrk="1" fontAlgn="base" latinLnBrk="0" hangingPunct="1">
                        <a:lnSpc>
                          <a:spcPct val="100000"/>
                        </a:lnSpc>
                        <a:spcBef>
                          <a:spcPct val="20000"/>
                        </a:spcBef>
                        <a:spcAft>
                          <a:spcPct val="0"/>
                        </a:spcAft>
                        <a:buClrTx/>
                        <a:buSzTx/>
                        <a:buFontTx/>
                        <a:buNone/>
                        <a:tabLst/>
                      </a:pPr>
                      <a:r>
                        <a:rPr kumimoji="0" lang="fr-CA" sz="2800" b="0" i="0" u="sng" strike="noStrike" cap="none" normalizeH="0" baseline="0" dirty="0">
                          <a:ln>
                            <a:noFill/>
                          </a:ln>
                          <a:solidFill>
                            <a:schemeClr val="tx1"/>
                          </a:solidFill>
                          <a:effectLst/>
                          <a:latin typeface="Arial" charset="0"/>
                          <a:cs typeface="Times New Roman" pitchFamily="18" charset="0"/>
                        </a:rPr>
                        <a:t>Prêtre:</a:t>
                      </a:r>
                      <a:endParaRPr kumimoji="0" lang="en-CA" sz="2800" b="0" i="0" u="sng" strike="noStrike" cap="none" normalizeH="0" baseline="0" dirty="0">
                        <a:ln>
                          <a:noFill/>
                        </a:ln>
                        <a:solidFill>
                          <a:schemeClr val="tx1"/>
                        </a:solidFill>
                        <a:effectLst/>
                        <a:latin typeface="Arial" charset="0"/>
                        <a:cs typeface="Times New Roman" pitchFamily="18" charset="0"/>
                      </a:endParaRPr>
                    </a:p>
                    <a:p>
                      <a:pPr marL="0" marR="0" lvl="0" indent="0" algn="just" defTabSz="914400" rtl="0" eaLnBrk="1" fontAlgn="base" latinLnBrk="0" hangingPunct="1">
                        <a:lnSpc>
                          <a:spcPct val="100000"/>
                        </a:lnSpc>
                        <a:spcBef>
                          <a:spcPct val="20000"/>
                        </a:spcBef>
                        <a:spcAft>
                          <a:spcPct val="0"/>
                        </a:spcAft>
                        <a:buClrTx/>
                        <a:buSzTx/>
                        <a:buFontTx/>
                        <a:buNone/>
                        <a:tabLst/>
                      </a:pPr>
                      <a:r>
                        <a:rPr kumimoji="0" lang="en-US" sz="4300" b="0" i="0" u="none" strike="noStrike" cap="none" normalizeH="0" baseline="0" dirty="0">
                          <a:ln>
                            <a:noFill/>
                          </a:ln>
                          <a:solidFill>
                            <a:schemeClr val="tx1"/>
                          </a:solidFill>
                          <a:effectLst/>
                          <a:latin typeface="Arial" charset="0"/>
                          <a:cs typeface="Arial" charset="0"/>
                        </a:rPr>
                        <a:t>La </a:t>
                      </a:r>
                      <a:r>
                        <a:rPr kumimoji="0" lang="en-US" sz="4300" b="0" i="0" u="none" strike="noStrike" cap="none" normalizeH="0" baseline="0" dirty="0" err="1">
                          <a:ln>
                            <a:noFill/>
                          </a:ln>
                          <a:solidFill>
                            <a:schemeClr val="tx1"/>
                          </a:solidFill>
                          <a:effectLst/>
                          <a:latin typeface="Arial" charset="0"/>
                          <a:cs typeface="Arial" charset="0"/>
                        </a:rPr>
                        <a:t>paix</a:t>
                      </a:r>
                      <a:r>
                        <a:rPr kumimoji="0" lang="en-US" sz="4300" b="0" i="0" u="none" strike="noStrike" cap="none" normalizeH="0" baseline="0" dirty="0">
                          <a:ln>
                            <a:noFill/>
                          </a:ln>
                          <a:solidFill>
                            <a:schemeClr val="tx1"/>
                          </a:solidFill>
                          <a:effectLst/>
                          <a:latin typeface="Arial" charset="0"/>
                          <a:cs typeface="Arial" charset="0"/>
                        </a:rPr>
                        <a:t> </a:t>
                      </a:r>
                      <a:r>
                        <a:rPr kumimoji="0" lang="en-US" sz="4300" b="0" i="0" u="none" strike="noStrike" cap="none" normalizeH="0" baseline="0" dirty="0" err="1">
                          <a:ln>
                            <a:noFill/>
                          </a:ln>
                          <a:solidFill>
                            <a:schemeClr val="tx1"/>
                          </a:solidFill>
                          <a:effectLst/>
                          <a:latin typeface="Arial" charset="0"/>
                          <a:cs typeface="Arial" charset="0"/>
                        </a:rPr>
                        <a:t>soit</a:t>
                      </a:r>
                      <a:r>
                        <a:rPr kumimoji="0" lang="en-US" sz="4300" b="0" i="0" u="none" strike="noStrike" cap="none" normalizeH="0" baseline="0" dirty="0">
                          <a:ln>
                            <a:noFill/>
                          </a:ln>
                          <a:solidFill>
                            <a:schemeClr val="tx1"/>
                          </a:solidFill>
                          <a:effectLst/>
                          <a:latin typeface="Arial" charset="0"/>
                          <a:cs typeface="Arial" charset="0"/>
                        </a:rPr>
                        <a:t> avec </a:t>
                      </a:r>
                      <a:r>
                        <a:rPr kumimoji="0" lang="en-US" sz="4300" b="0" i="0" u="none" strike="noStrike" cap="none" normalizeH="0" baseline="0" dirty="0" err="1">
                          <a:ln>
                            <a:noFill/>
                          </a:ln>
                          <a:solidFill>
                            <a:schemeClr val="tx1"/>
                          </a:solidFill>
                          <a:effectLst/>
                          <a:latin typeface="Arial" charset="0"/>
                          <a:cs typeface="Arial" charset="0"/>
                        </a:rPr>
                        <a:t>vous</a:t>
                      </a:r>
                      <a:r>
                        <a:rPr kumimoji="0" lang="en-US" sz="4300" b="0" i="0" u="none" strike="noStrike" cap="none" normalizeH="0" baseline="0" dirty="0">
                          <a:ln>
                            <a:noFill/>
                          </a:ln>
                          <a:solidFill>
                            <a:schemeClr val="tx1"/>
                          </a:solidFill>
                          <a:effectLst/>
                          <a:latin typeface="Arial" charset="0"/>
                          <a:cs typeface="Arial" charset="0"/>
                        </a:rPr>
                        <a:t>.</a:t>
                      </a:r>
                      <a:r>
                        <a:rPr kumimoji="0" lang="en-US" sz="4800" b="0" i="0" u="none" strike="noStrike" cap="none" normalizeH="0" baseline="0" dirty="0">
                          <a:ln>
                            <a:noFill/>
                          </a:ln>
                          <a:solidFill>
                            <a:schemeClr val="tx1"/>
                          </a:solidFill>
                          <a:effectLst/>
                          <a:latin typeface="Arial" charset="0"/>
                          <a:cs typeface="Arial" charset="0"/>
                        </a:rPr>
                        <a:t> </a:t>
                      </a:r>
                    </a:p>
                    <a:p>
                      <a:pPr marL="0" marR="0" lvl="0" indent="0" algn="just" defTabSz="914400" rtl="0" eaLnBrk="1" fontAlgn="base" latinLnBrk="0" hangingPunct="1">
                        <a:lnSpc>
                          <a:spcPct val="100000"/>
                        </a:lnSpc>
                        <a:spcBef>
                          <a:spcPct val="20000"/>
                        </a:spcBef>
                        <a:spcAft>
                          <a:spcPct val="0"/>
                        </a:spcAft>
                        <a:buClrTx/>
                        <a:buSzTx/>
                        <a:buFontTx/>
                        <a:buNone/>
                        <a:tabLst/>
                      </a:pPr>
                      <a:endParaRPr kumimoji="0" lang="en-CA" sz="2400" b="0" i="0" u="none" strike="noStrike" cap="none" normalizeH="0" baseline="0" dirty="0">
                        <a:ln>
                          <a:noFill/>
                        </a:ln>
                        <a:solidFill>
                          <a:schemeClr val="tx1"/>
                        </a:solidFill>
                        <a:effectLst/>
                        <a:latin typeface="Arial" charset="0"/>
                        <a:cs typeface="Arial" charset="0"/>
                      </a:endParaRPr>
                    </a:p>
                    <a:p>
                      <a:pPr marL="0" marR="0" lvl="0" indent="0" algn="just" defTabSz="914400" rtl="0" eaLnBrk="1" fontAlgn="base" latinLnBrk="0" hangingPunct="1">
                        <a:lnSpc>
                          <a:spcPct val="100000"/>
                        </a:lnSpc>
                        <a:spcBef>
                          <a:spcPct val="20000"/>
                        </a:spcBef>
                        <a:spcAft>
                          <a:spcPct val="0"/>
                        </a:spcAft>
                        <a:buClrTx/>
                        <a:buSzTx/>
                        <a:buFontTx/>
                        <a:buNone/>
                        <a:tabLst/>
                      </a:pPr>
                      <a:endParaRPr kumimoji="0" lang="fr-CA" sz="1500" b="0" i="0" u="sng" strike="noStrike" cap="none" normalizeH="0" baseline="0" dirty="0">
                        <a:ln>
                          <a:noFill/>
                        </a:ln>
                        <a:solidFill>
                          <a:schemeClr val="tx1"/>
                        </a:solidFill>
                        <a:effectLst/>
                        <a:latin typeface="Arial" charset="0"/>
                        <a:cs typeface="Times New Roman" pitchFamily="18" charset="0"/>
                      </a:endParaRPr>
                    </a:p>
                    <a:p>
                      <a:pPr marL="0" marR="0" lvl="0" indent="0" algn="just" defTabSz="914400" rtl="0" eaLnBrk="1" fontAlgn="base" latinLnBrk="0" hangingPunct="1">
                        <a:lnSpc>
                          <a:spcPct val="100000"/>
                        </a:lnSpc>
                        <a:spcBef>
                          <a:spcPct val="20000"/>
                        </a:spcBef>
                        <a:spcAft>
                          <a:spcPct val="0"/>
                        </a:spcAft>
                        <a:buClrTx/>
                        <a:buSzTx/>
                        <a:buFontTx/>
                        <a:buNone/>
                        <a:tabLst/>
                      </a:pPr>
                      <a:r>
                        <a:rPr kumimoji="0" lang="fr-CA" sz="2800" b="0" i="0" u="sng" strike="noStrike" cap="none" normalizeH="0" baseline="0" dirty="0">
                          <a:ln>
                            <a:noFill/>
                          </a:ln>
                          <a:solidFill>
                            <a:schemeClr val="tx1"/>
                          </a:solidFill>
                          <a:effectLst/>
                          <a:latin typeface="Arial" charset="0"/>
                          <a:cs typeface="Times New Roman" pitchFamily="18" charset="0"/>
                        </a:rPr>
                        <a:t>L</a:t>
                      </a:r>
                      <a:r>
                        <a:rPr kumimoji="0" lang="fr-CA" sz="2800" b="0" i="0" u="sng" strike="noStrike" cap="none" normalizeH="0" baseline="0" dirty="0">
                          <a:ln>
                            <a:noFill/>
                          </a:ln>
                          <a:solidFill>
                            <a:schemeClr val="tx1"/>
                          </a:solidFill>
                          <a:effectLst/>
                          <a:latin typeface="Times New Roman"/>
                          <a:cs typeface="Times New Roman" pitchFamily="18" charset="0"/>
                        </a:rPr>
                        <a:t>’</a:t>
                      </a:r>
                      <a:r>
                        <a:rPr kumimoji="0" lang="fr-CA" sz="2800" b="0" i="0" u="sng" strike="noStrike" cap="none" normalizeH="0" baseline="0" dirty="0">
                          <a:ln>
                            <a:noFill/>
                          </a:ln>
                          <a:solidFill>
                            <a:schemeClr val="tx1"/>
                          </a:solidFill>
                          <a:effectLst/>
                          <a:latin typeface="Arial" charset="0"/>
                          <a:cs typeface="Times New Roman" pitchFamily="18" charset="0"/>
                        </a:rPr>
                        <a:t>Assemblée:</a:t>
                      </a:r>
                    </a:p>
                    <a:p>
                      <a:pPr marL="0" marR="0" lvl="0" indent="0" algn="just" defTabSz="914400" rtl="0" eaLnBrk="1" fontAlgn="base" latinLnBrk="0" hangingPunct="1">
                        <a:lnSpc>
                          <a:spcPct val="100000"/>
                        </a:lnSpc>
                        <a:spcBef>
                          <a:spcPct val="20000"/>
                        </a:spcBef>
                        <a:spcAft>
                          <a:spcPct val="0"/>
                        </a:spcAft>
                        <a:buClrTx/>
                        <a:buSzTx/>
                        <a:buFontTx/>
                        <a:buNone/>
                        <a:tabLst/>
                      </a:pPr>
                      <a:r>
                        <a:rPr kumimoji="0" lang="fr-CA" sz="4300" b="0" i="0" u="none" strike="noStrike" cap="none" normalizeH="0" baseline="0" dirty="0">
                          <a:ln>
                            <a:noFill/>
                          </a:ln>
                          <a:solidFill>
                            <a:schemeClr val="tx1"/>
                          </a:solidFill>
                          <a:effectLst/>
                          <a:latin typeface="Arial" charset="0"/>
                          <a:cs typeface="Arial" charset="0"/>
                        </a:rPr>
                        <a:t>Et avec votre esprit.</a:t>
                      </a:r>
                      <a:endParaRPr kumimoji="0" lang="ar-EG" sz="4300" b="0" i="0" u="none" strike="noStrike" cap="none" normalizeH="0" baseline="0" dirty="0">
                        <a:ln>
                          <a:noFill/>
                        </a:ln>
                        <a:solidFill>
                          <a:schemeClr val="tx1"/>
                        </a:solidFill>
                        <a:effectLst/>
                        <a:latin typeface="Arial" charset="0"/>
                        <a:cs typeface="Arial" charset="0"/>
                      </a:endParaRPr>
                    </a:p>
                  </a:txBody>
                  <a:tcPr marL="121920" marR="121920" horzOverflow="overflow">
                    <a:lnL>
                      <a:noFill/>
                    </a:lnL>
                    <a:lnR>
                      <a:noFill/>
                    </a:lnR>
                    <a:lnT cap="flat">
                      <a:noFill/>
                    </a:lnT>
                    <a:lnB cap="flat">
                      <a:noFill/>
                    </a:lnB>
                    <a:lnTlToBr>
                      <a:noFill/>
                    </a:lnTlToBr>
                    <a:lnBlToTr>
                      <a:noFill/>
                    </a:lnBlToTr>
                    <a:noFill/>
                  </a:tcPr>
                </a:tc>
                <a:tc>
                  <a:txBody>
                    <a:bodyPr/>
                    <a:lstStyle/>
                    <a:p>
                      <a:pPr marL="0" marR="0" lvl="0" indent="0" algn="just" defTabSz="914400" rtl="1" eaLnBrk="1" fontAlgn="base" latinLnBrk="0" hangingPunct="1">
                        <a:lnSpc>
                          <a:spcPct val="100000"/>
                        </a:lnSpc>
                        <a:spcBef>
                          <a:spcPct val="20000"/>
                        </a:spcBef>
                        <a:spcAft>
                          <a:spcPct val="0"/>
                        </a:spcAft>
                        <a:buClrTx/>
                        <a:buSzTx/>
                        <a:buFontTx/>
                        <a:buNone/>
                        <a:tabLst/>
                      </a:pPr>
                      <a:r>
                        <a:rPr kumimoji="0" lang="ar-SA" sz="2800" b="0" i="0" u="sng" strike="noStrike" cap="none" normalizeH="0" baseline="0" dirty="0">
                          <a:ln>
                            <a:noFill/>
                          </a:ln>
                          <a:solidFill>
                            <a:schemeClr val="tx1"/>
                          </a:solidFill>
                          <a:effectLst/>
                          <a:latin typeface="Arial" charset="0"/>
                          <a:cs typeface="Times New Roman" pitchFamily="18" charset="0"/>
                        </a:rPr>
                        <a:t>الكاهن:</a:t>
                      </a:r>
                    </a:p>
                    <a:p>
                      <a:pPr marL="0" marR="0" lvl="0" indent="0" algn="just" defTabSz="914400" rtl="1" eaLnBrk="1" fontAlgn="base" latinLnBrk="0" hangingPunct="1">
                        <a:lnSpc>
                          <a:spcPct val="100000"/>
                        </a:lnSpc>
                        <a:spcBef>
                          <a:spcPct val="20000"/>
                        </a:spcBef>
                        <a:spcAft>
                          <a:spcPct val="0"/>
                        </a:spcAft>
                        <a:buClrTx/>
                        <a:buSzTx/>
                        <a:buFontTx/>
                        <a:buNone/>
                        <a:tabLst/>
                      </a:pPr>
                      <a:r>
                        <a:rPr kumimoji="0" lang="ar-SA" sz="4300" b="0" i="0" u="none" strike="noStrike" cap="none" normalizeH="0" baseline="0" dirty="0">
                          <a:ln>
                            <a:noFill/>
                          </a:ln>
                          <a:solidFill>
                            <a:schemeClr val="tx1"/>
                          </a:solidFill>
                          <a:effectLst/>
                          <a:latin typeface="Arial" charset="0"/>
                          <a:cs typeface="Arial" charset="0"/>
                        </a:rPr>
                        <a:t>السلام لجميعكم.</a:t>
                      </a:r>
                      <a:endParaRPr kumimoji="0" lang="en-CA" sz="4300" b="0" i="0" u="none" strike="noStrike" cap="none" normalizeH="0" baseline="0" dirty="0">
                        <a:ln>
                          <a:noFill/>
                        </a:ln>
                        <a:solidFill>
                          <a:schemeClr val="tx1"/>
                        </a:solidFill>
                        <a:effectLst/>
                        <a:latin typeface="Arial" charset="0"/>
                        <a:cs typeface="Arial" charset="0"/>
                      </a:endParaRPr>
                    </a:p>
                    <a:p>
                      <a:pPr marL="0" marR="0" lvl="0" indent="0" algn="just" defTabSz="914400" rtl="1" eaLnBrk="1" fontAlgn="base" latinLnBrk="0" hangingPunct="1">
                        <a:lnSpc>
                          <a:spcPct val="100000"/>
                        </a:lnSpc>
                        <a:spcBef>
                          <a:spcPct val="20000"/>
                        </a:spcBef>
                        <a:spcAft>
                          <a:spcPct val="0"/>
                        </a:spcAft>
                        <a:buClrTx/>
                        <a:buSzTx/>
                        <a:buFontTx/>
                        <a:buNone/>
                        <a:tabLst/>
                      </a:pPr>
                      <a:endParaRPr kumimoji="0" lang="en-CA" sz="3200" b="0" i="0" u="none" strike="noStrike" cap="none" normalizeH="0" baseline="0" dirty="0">
                        <a:ln>
                          <a:noFill/>
                        </a:ln>
                        <a:solidFill>
                          <a:schemeClr val="tx1"/>
                        </a:solidFill>
                        <a:effectLst/>
                        <a:latin typeface="Arial" charset="0"/>
                        <a:cs typeface="Arial" charset="0"/>
                      </a:endParaRPr>
                    </a:p>
                    <a:p>
                      <a:pPr marL="0" marR="0" lvl="0" indent="0" algn="just" defTabSz="914400" rtl="1" eaLnBrk="1" fontAlgn="base" latinLnBrk="0" hangingPunct="1">
                        <a:lnSpc>
                          <a:spcPct val="100000"/>
                        </a:lnSpc>
                        <a:spcBef>
                          <a:spcPct val="20000"/>
                        </a:spcBef>
                        <a:spcAft>
                          <a:spcPct val="0"/>
                        </a:spcAft>
                        <a:buClrTx/>
                        <a:buSzTx/>
                        <a:buFontTx/>
                        <a:buNone/>
                        <a:tabLst/>
                      </a:pPr>
                      <a:endParaRPr kumimoji="0" lang="en-CA" sz="5300" b="0" i="0" u="none" strike="noStrike" cap="none" normalizeH="0" baseline="0" dirty="0">
                        <a:ln>
                          <a:noFill/>
                        </a:ln>
                        <a:solidFill>
                          <a:schemeClr val="tx1"/>
                        </a:solidFill>
                        <a:effectLst/>
                        <a:latin typeface="Arial" charset="0"/>
                        <a:cs typeface="Arial" charset="0"/>
                      </a:endParaRPr>
                    </a:p>
                    <a:p>
                      <a:pPr marL="0" marR="0" lvl="0" indent="0" algn="just" defTabSz="914400" rtl="1" eaLnBrk="1" fontAlgn="base" latinLnBrk="0" hangingPunct="1">
                        <a:lnSpc>
                          <a:spcPct val="100000"/>
                        </a:lnSpc>
                        <a:spcBef>
                          <a:spcPct val="20000"/>
                        </a:spcBef>
                        <a:spcAft>
                          <a:spcPct val="0"/>
                        </a:spcAft>
                        <a:buClrTx/>
                        <a:buSzTx/>
                        <a:buFontTx/>
                        <a:buNone/>
                        <a:tabLst/>
                      </a:pPr>
                      <a:r>
                        <a:rPr kumimoji="0" lang="ar-SA" sz="2800" b="0" i="0" u="sng" strike="noStrike" cap="none" normalizeH="0" baseline="0" dirty="0">
                          <a:ln>
                            <a:noFill/>
                          </a:ln>
                          <a:solidFill>
                            <a:schemeClr val="tx1"/>
                          </a:solidFill>
                          <a:effectLst/>
                          <a:latin typeface="Arial" charset="0"/>
                          <a:cs typeface="Times New Roman" pitchFamily="18" charset="0"/>
                        </a:rPr>
                        <a:t>الشعب:</a:t>
                      </a:r>
                      <a:endParaRPr kumimoji="0" lang="ar-EG" sz="2800" b="0" i="0" u="sng" strike="noStrike" cap="none" normalizeH="0" baseline="0" dirty="0">
                        <a:ln>
                          <a:noFill/>
                        </a:ln>
                        <a:solidFill>
                          <a:schemeClr val="tx1"/>
                        </a:solidFill>
                        <a:effectLst/>
                        <a:latin typeface="Arial" charset="0"/>
                        <a:cs typeface="Times New Roman" pitchFamily="18" charset="0"/>
                      </a:endParaRPr>
                    </a:p>
                    <a:p>
                      <a:pPr marL="0" marR="0" lvl="0" indent="0" algn="just" defTabSz="914400" rtl="1" eaLnBrk="1" fontAlgn="base" latinLnBrk="0" hangingPunct="1">
                        <a:lnSpc>
                          <a:spcPct val="100000"/>
                        </a:lnSpc>
                        <a:spcBef>
                          <a:spcPct val="20000"/>
                        </a:spcBef>
                        <a:spcAft>
                          <a:spcPct val="0"/>
                        </a:spcAft>
                        <a:buClrTx/>
                        <a:buSzTx/>
                        <a:buFontTx/>
                        <a:buNone/>
                        <a:tabLst/>
                      </a:pPr>
                      <a:r>
                        <a:rPr kumimoji="0" lang="ar-SA" sz="4300" b="0" i="0" u="none" strike="noStrike" cap="none" normalizeH="0" baseline="0" dirty="0">
                          <a:ln>
                            <a:noFill/>
                          </a:ln>
                          <a:solidFill>
                            <a:schemeClr val="tx1"/>
                          </a:solidFill>
                          <a:effectLst/>
                          <a:latin typeface="Arial" charset="0"/>
                          <a:cs typeface="Arial" charset="0"/>
                        </a:rPr>
                        <a:t>ولروحِكَ أيضاً.</a:t>
                      </a:r>
                      <a:endParaRPr kumimoji="0" lang="en-CA" sz="4300" b="0" i="0" u="none" strike="noStrike" cap="none" normalizeH="0" baseline="0" dirty="0">
                        <a:ln>
                          <a:noFill/>
                        </a:ln>
                        <a:solidFill>
                          <a:schemeClr val="tx1"/>
                        </a:solidFill>
                        <a:effectLst/>
                        <a:latin typeface="Arial" charset="0"/>
                        <a:cs typeface="Arial" charset="0"/>
                      </a:endParaRPr>
                    </a:p>
                    <a:p>
                      <a:pPr marL="0" marR="0" lvl="0" indent="0" algn="just" defTabSz="914400" rtl="1" eaLnBrk="1" fontAlgn="base" latinLnBrk="0" hangingPunct="1">
                        <a:lnSpc>
                          <a:spcPct val="100000"/>
                        </a:lnSpc>
                        <a:spcBef>
                          <a:spcPct val="20000"/>
                        </a:spcBef>
                        <a:spcAft>
                          <a:spcPct val="0"/>
                        </a:spcAft>
                        <a:buClrTx/>
                        <a:buSzTx/>
                        <a:buFontTx/>
                        <a:buNone/>
                        <a:tabLst/>
                      </a:pPr>
                      <a:endParaRPr kumimoji="0" lang="en-US" sz="3200" b="0" i="0" u="none" strike="noStrike" cap="none" normalizeH="0" baseline="0" dirty="0">
                        <a:ln>
                          <a:noFill/>
                        </a:ln>
                        <a:solidFill>
                          <a:schemeClr val="tx1"/>
                        </a:solidFill>
                        <a:effectLst/>
                        <a:latin typeface="Arial" charset="0"/>
                        <a:cs typeface="Arial" charset="0"/>
                      </a:endParaRPr>
                    </a:p>
                  </a:txBody>
                  <a:tcPr marL="121920" marR="121920" horzOverflow="overflow">
                    <a:lnL>
                      <a:noFill/>
                    </a:lnL>
                    <a:lnR cap="flat">
                      <a:noFill/>
                    </a:lnR>
                    <a:lnT cap="flat">
                      <a:noFill/>
                    </a:lnT>
                    <a:lnB cap="flat">
                      <a:noFill/>
                    </a:lnB>
                    <a:lnTlToBr>
                      <a:noFill/>
                    </a:lnTlToBr>
                    <a:lnBlToTr>
                      <a:noFill/>
                    </a:lnBlToTr>
                    <a:noFill/>
                  </a:tcPr>
                </a:tc>
                <a:extLst>
                  <a:ext uri="{0D108BD9-81ED-4DB2-BD59-A6C34878D82A}">
                    <a16:rowId xmlns:a16="http://schemas.microsoft.com/office/drawing/2014/main" val="10000"/>
                  </a:ext>
                </a:extLst>
              </a:tr>
            </a:tbl>
          </a:graphicData>
        </a:graphic>
      </p:graphicFrame>
      <p:sp>
        <p:nvSpPr>
          <p:cNvPr id="38" name="Footer Placeholder 3"/>
          <p:cNvSpPr>
            <a:spLocks noGrp="1"/>
          </p:cNvSpPr>
          <p:nvPr>
            <p:ph type="ftr" sz="quarter" idx="10"/>
          </p:nvPr>
        </p:nvSpPr>
        <p:spPr bwMode="auto">
          <a:xfrm>
            <a:off x="0" y="6553200"/>
            <a:ext cx="12192000" cy="304800"/>
          </a:xfrm>
          <a:prstGeom prst="rect">
            <a:avLst/>
          </a:prstGeom>
          <a:noFill/>
          <a:ln w="9525">
            <a:noFill/>
            <a:miter lim="800000"/>
            <a:headEnd/>
            <a:tailEnd/>
          </a:ln>
          <a:effectLst/>
        </p:spPr>
        <p:txBody>
          <a:bodyPr vert="horz" wrap="square" lIns="121920" tIns="60960" rIns="121920" bIns="60960" numCol="1" anchor="t" anchorCtr="0" compatLnSpc="1">
            <a:prstTxWarp prst="textNoShape">
              <a:avLst/>
            </a:prstTxWarp>
          </a:bodyPr>
          <a:lstStyle>
            <a:defPPr>
              <a:defRPr lang="en-US"/>
            </a:defPPr>
            <a:lvl1pPr algn="l" rtl="0" fontAlgn="base">
              <a:spcBef>
                <a:spcPct val="0"/>
              </a:spcBef>
              <a:spcAft>
                <a:spcPct val="0"/>
              </a:spcAft>
              <a:defRPr sz="1067" b="1" kern="1200">
                <a:solidFill>
                  <a:srgbClr val="FF3300"/>
                </a:solidFill>
                <a:latin typeface="+mj-lt"/>
                <a:ea typeface="+mn-ea"/>
                <a:cs typeface="Arial" charset="0"/>
              </a:defRPr>
            </a:lvl1pPr>
            <a:lvl2pPr marL="609585" algn="l" rtl="0" fontAlgn="base">
              <a:spcBef>
                <a:spcPct val="20000"/>
              </a:spcBef>
              <a:spcAft>
                <a:spcPct val="0"/>
              </a:spcAft>
              <a:defRPr sz="4800" kern="1200">
                <a:solidFill>
                  <a:schemeClr val="tx1"/>
                </a:solidFill>
                <a:latin typeface="Coptic" pitchFamily="2" charset="0"/>
                <a:ea typeface="+mn-ea"/>
                <a:cs typeface="Arial" charset="0"/>
              </a:defRPr>
            </a:lvl2pPr>
            <a:lvl3pPr marL="1219170" algn="l" rtl="0" fontAlgn="base">
              <a:spcBef>
                <a:spcPct val="20000"/>
              </a:spcBef>
              <a:spcAft>
                <a:spcPct val="0"/>
              </a:spcAft>
              <a:defRPr sz="4800" kern="1200">
                <a:solidFill>
                  <a:schemeClr val="tx1"/>
                </a:solidFill>
                <a:latin typeface="Coptic" pitchFamily="2" charset="0"/>
                <a:ea typeface="+mn-ea"/>
                <a:cs typeface="Arial" charset="0"/>
              </a:defRPr>
            </a:lvl3pPr>
            <a:lvl4pPr marL="1828754" algn="l" rtl="0" fontAlgn="base">
              <a:spcBef>
                <a:spcPct val="20000"/>
              </a:spcBef>
              <a:spcAft>
                <a:spcPct val="0"/>
              </a:spcAft>
              <a:defRPr sz="4800" kern="1200">
                <a:solidFill>
                  <a:schemeClr val="tx1"/>
                </a:solidFill>
                <a:latin typeface="Coptic" pitchFamily="2" charset="0"/>
                <a:ea typeface="+mn-ea"/>
                <a:cs typeface="Arial" charset="0"/>
              </a:defRPr>
            </a:lvl4pPr>
            <a:lvl5pPr marL="2438339" algn="l" rtl="0" fontAlgn="base">
              <a:spcBef>
                <a:spcPct val="20000"/>
              </a:spcBef>
              <a:spcAft>
                <a:spcPct val="0"/>
              </a:spcAft>
              <a:defRPr sz="4800" kern="1200">
                <a:solidFill>
                  <a:schemeClr val="tx1"/>
                </a:solidFill>
                <a:latin typeface="Coptic" pitchFamily="2" charset="0"/>
                <a:ea typeface="+mn-ea"/>
                <a:cs typeface="Arial" charset="0"/>
              </a:defRPr>
            </a:lvl5pPr>
            <a:lvl6pPr marL="3047924" algn="l" defTabSz="1219170" rtl="0" eaLnBrk="1" latinLnBrk="0" hangingPunct="1">
              <a:defRPr sz="4800" kern="1200">
                <a:solidFill>
                  <a:schemeClr val="tx1"/>
                </a:solidFill>
                <a:latin typeface="Coptic" pitchFamily="2" charset="0"/>
                <a:ea typeface="+mn-ea"/>
                <a:cs typeface="Arial" charset="0"/>
              </a:defRPr>
            </a:lvl6pPr>
            <a:lvl7pPr marL="3657509" algn="l" defTabSz="1219170" rtl="0" eaLnBrk="1" latinLnBrk="0" hangingPunct="1">
              <a:defRPr sz="4800" kern="1200">
                <a:solidFill>
                  <a:schemeClr val="tx1"/>
                </a:solidFill>
                <a:latin typeface="Coptic" pitchFamily="2" charset="0"/>
                <a:ea typeface="+mn-ea"/>
                <a:cs typeface="Arial" charset="0"/>
              </a:defRPr>
            </a:lvl7pPr>
            <a:lvl8pPr marL="4267093" algn="l" defTabSz="1219170" rtl="0" eaLnBrk="1" latinLnBrk="0" hangingPunct="1">
              <a:defRPr sz="4800" kern="1200">
                <a:solidFill>
                  <a:schemeClr val="tx1"/>
                </a:solidFill>
                <a:latin typeface="Coptic" pitchFamily="2" charset="0"/>
                <a:ea typeface="+mn-ea"/>
                <a:cs typeface="Arial" charset="0"/>
              </a:defRPr>
            </a:lvl8pPr>
            <a:lvl9pPr marL="4876678" algn="l" defTabSz="1219170" rtl="0" eaLnBrk="1" latinLnBrk="0" hangingPunct="1">
              <a:defRPr sz="4800" kern="1200">
                <a:solidFill>
                  <a:schemeClr val="tx1"/>
                </a:solidFill>
                <a:latin typeface="Coptic" pitchFamily="2" charset="0"/>
                <a:ea typeface="+mn-ea"/>
                <a:cs typeface="Arial" charset="0"/>
              </a:defRPr>
            </a:lvl9pPr>
          </a:lstStyle>
          <a:p>
            <a:r>
              <a:rPr lang="en-US" sz="1867"/>
              <a:t>			</a:t>
            </a:r>
            <a:endParaRPr lang="en-US" sz="1867" b="0" dirty="0">
              <a:solidFill>
                <a:schemeClr val="tx1"/>
              </a:solidFill>
            </a:endParaRPr>
          </a:p>
        </p:txBody>
      </p:sp>
      <p:grpSp>
        <p:nvGrpSpPr>
          <p:cNvPr id="11418626" name="Group 2"/>
          <p:cNvGrpSpPr>
            <a:grpSpLocks/>
          </p:cNvGrpSpPr>
          <p:nvPr/>
        </p:nvGrpSpPr>
        <p:grpSpPr bwMode="auto">
          <a:xfrm>
            <a:off x="0" y="2819400"/>
            <a:ext cx="11480800" cy="1447800"/>
            <a:chOff x="-3" y="-3"/>
            <a:chExt cx="2820" cy="820"/>
          </a:xfrm>
        </p:grpSpPr>
        <p:grpSp>
          <p:nvGrpSpPr>
            <p:cNvPr id="11418627" name="Group 3"/>
            <p:cNvGrpSpPr>
              <a:grpSpLocks/>
            </p:cNvGrpSpPr>
            <p:nvPr/>
          </p:nvGrpSpPr>
          <p:grpSpPr bwMode="auto">
            <a:xfrm>
              <a:off x="0" y="0"/>
              <a:ext cx="2814" cy="814"/>
              <a:chOff x="0" y="0"/>
              <a:chExt cx="2814" cy="814"/>
            </a:xfrm>
          </p:grpSpPr>
          <p:grpSp>
            <p:nvGrpSpPr>
              <p:cNvPr id="11418628" name="Group 4"/>
              <p:cNvGrpSpPr>
                <a:grpSpLocks/>
              </p:cNvGrpSpPr>
              <p:nvPr/>
            </p:nvGrpSpPr>
            <p:grpSpPr bwMode="auto">
              <a:xfrm>
                <a:off x="0" y="0"/>
                <a:ext cx="1094" cy="814"/>
                <a:chOff x="0" y="0"/>
                <a:chExt cx="1094" cy="814"/>
              </a:xfrm>
            </p:grpSpPr>
            <p:sp>
              <p:nvSpPr>
                <p:cNvPr id="11418629" name="Rectangle 5"/>
                <p:cNvSpPr>
                  <a:spLocks noChangeArrowheads="1"/>
                </p:cNvSpPr>
                <p:nvPr/>
              </p:nvSpPr>
              <p:spPr bwMode="auto">
                <a:xfrm>
                  <a:off x="43" y="0"/>
                  <a:ext cx="1008" cy="814"/>
                </a:xfrm>
                <a:prstGeom prst="rect">
                  <a:avLst/>
                </a:prstGeom>
                <a:noFill/>
                <a:ln w="9525">
                  <a:noFill/>
                  <a:miter lim="800000"/>
                  <a:headEnd/>
                  <a:tailEnd/>
                </a:ln>
                <a:effectLst/>
              </p:spPr>
              <p:txBody>
                <a:bodyPr/>
                <a:lstStyle/>
                <a:p>
                  <a:pPr eaLnBrk="0" hangingPunct="0">
                    <a:spcBef>
                      <a:spcPct val="0"/>
                    </a:spcBef>
                  </a:pPr>
                  <a:endParaRPr lang="en-CA" sz="3733">
                    <a:solidFill>
                      <a:schemeClr val="bg1"/>
                    </a:solidFill>
                    <a:latin typeface="Times New Roman" pitchFamily="18" charset="0"/>
                  </a:endParaRPr>
                </a:p>
              </p:txBody>
            </p:sp>
            <p:sp>
              <p:nvSpPr>
                <p:cNvPr id="11418630" name="Rectangle 6"/>
                <p:cNvSpPr>
                  <a:spLocks noChangeArrowheads="1"/>
                </p:cNvSpPr>
                <p:nvPr/>
              </p:nvSpPr>
              <p:spPr bwMode="auto">
                <a:xfrm>
                  <a:off x="0" y="0"/>
                  <a:ext cx="1094" cy="814"/>
                </a:xfrm>
                <a:prstGeom prst="rect">
                  <a:avLst/>
                </a:prstGeom>
                <a:noFill/>
                <a:ln w="7">
                  <a:noFill/>
                  <a:miter lim="800000"/>
                  <a:headEnd/>
                  <a:tailEnd/>
                </a:ln>
                <a:effectLst/>
              </p:spPr>
              <p:txBody>
                <a:bodyPr/>
                <a:lstStyle/>
                <a:p>
                  <a:endParaRPr lang="en-CA" sz="2400" dirty="0">
                    <a:latin typeface="Coptic1" pitchFamily="2" charset="0"/>
                  </a:endParaRPr>
                </a:p>
              </p:txBody>
            </p:sp>
          </p:grpSp>
          <p:grpSp>
            <p:nvGrpSpPr>
              <p:cNvPr id="11418631" name="Group 7"/>
              <p:cNvGrpSpPr>
                <a:grpSpLocks/>
              </p:cNvGrpSpPr>
              <p:nvPr/>
            </p:nvGrpSpPr>
            <p:grpSpPr bwMode="auto">
              <a:xfrm>
                <a:off x="1094" y="0"/>
                <a:ext cx="842" cy="814"/>
                <a:chOff x="1094" y="0"/>
                <a:chExt cx="842" cy="814"/>
              </a:xfrm>
            </p:grpSpPr>
            <p:sp>
              <p:nvSpPr>
                <p:cNvPr id="11418632" name="Rectangle 8"/>
                <p:cNvSpPr>
                  <a:spLocks noChangeArrowheads="1"/>
                </p:cNvSpPr>
                <p:nvPr/>
              </p:nvSpPr>
              <p:spPr bwMode="auto">
                <a:xfrm>
                  <a:off x="1137" y="0"/>
                  <a:ext cx="756" cy="814"/>
                </a:xfrm>
                <a:prstGeom prst="rect">
                  <a:avLst/>
                </a:prstGeom>
                <a:noFill/>
                <a:ln w="9525">
                  <a:noFill/>
                  <a:miter lim="800000"/>
                  <a:headEnd/>
                  <a:tailEnd/>
                </a:ln>
                <a:effectLst/>
              </p:spPr>
              <p:txBody>
                <a:bodyPr lIns="0" tIns="0" rIns="0" bIns="0"/>
                <a:lstStyle/>
                <a:p>
                  <a:pPr eaLnBrk="0" hangingPunct="0">
                    <a:spcBef>
                      <a:spcPct val="0"/>
                    </a:spcBef>
                  </a:pPr>
                  <a:endParaRPr lang="en-CA" sz="3200">
                    <a:solidFill>
                      <a:schemeClr val="bg1"/>
                    </a:solidFill>
                    <a:latin typeface="Times New Roman" pitchFamily="18" charset="0"/>
                  </a:endParaRPr>
                </a:p>
              </p:txBody>
            </p:sp>
            <p:sp>
              <p:nvSpPr>
                <p:cNvPr id="11418633" name="Rectangle 9"/>
                <p:cNvSpPr>
                  <a:spLocks noChangeArrowheads="1"/>
                </p:cNvSpPr>
                <p:nvPr/>
              </p:nvSpPr>
              <p:spPr bwMode="auto">
                <a:xfrm>
                  <a:off x="1094" y="0"/>
                  <a:ext cx="842" cy="814"/>
                </a:xfrm>
                <a:prstGeom prst="rect">
                  <a:avLst/>
                </a:prstGeom>
                <a:noFill/>
                <a:ln w="7">
                  <a:noFill/>
                  <a:miter lim="800000"/>
                  <a:headEnd/>
                  <a:tailEnd/>
                </a:ln>
                <a:effectLst/>
              </p:spPr>
              <p:txBody>
                <a:bodyPr/>
                <a:lstStyle/>
                <a:p>
                  <a:endParaRPr lang="en-CA" sz="2400" dirty="0">
                    <a:latin typeface="Coptic1" pitchFamily="2" charset="0"/>
                  </a:endParaRPr>
                </a:p>
              </p:txBody>
            </p:sp>
          </p:grpSp>
          <p:grpSp>
            <p:nvGrpSpPr>
              <p:cNvPr id="11418634" name="Group 10"/>
              <p:cNvGrpSpPr>
                <a:grpSpLocks/>
              </p:cNvGrpSpPr>
              <p:nvPr/>
            </p:nvGrpSpPr>
            <p:grpSpPr bwMode="auto">
              <a:xfrm>
                <a:off x="1936" y="0"/>
                <a:ext cx="878" cy="814"/>
                <a:chOff x="1936" y="0"/>
                <a:chExt cx="878" cy="814"/>
              </a:xfrm>
            </p:grpSpPr>
            <p:sp>
              <p:nvSpPr>
                <p:cNvPr id="11418635" name="Rectangle 11"/>
                <p:cNvSpPr>
                  <a:spLocks noChangeArrowheads="1"/>
                </p:cNvSpPr>
                <p:nvPr/>
              </p:nvSpPr>
              <p:spPr bwMode="auto">
                <a:xfrm>
                  <a:off x="1979" y="0"/>
                  <a:ext cx="792" cy="814"/>
                </a:xfrm>
                <a:prstGeom prst="rect">
                  <a:avLst/>
                </a:prstGeom>
                <a:noFill/>
                <a:ln w="9525">
                  <a:noFill/>
                  <a:miter lim="800000"/>
                  <a:headEnd/>
                  <a:tailEnd/>
                </a:ln>
                <a:effectLst/>
              </p:spPr>
              <p:txBody>
                <a:bodyPr/>
                <a:lstStyle/>
                <a:p>
                  <a:pPr eaLnBrk="0" hangingPunct="0">
                    <a:spcBef>
                      <a:spcPct val="0"/>
                    </a:spcBef>
                  </a:pPr>
                  <a:endParaRPr lang="en-CA" sz="2667">
                    <a:solidFill>
                      <a:schemeClr val="bg1"/>
                    </a:solidFill>
                    <a:latin typeface="Times New Roman" pitchFamily="18" charset="0"/>
                  </a:endParaRPr>
                </a:p>
              </p:txBody>
            </p:sp>
            <p:sp>
              <p:nvSpPr>
                <p:cNvPr id="11418636" name="Rectangle 12"/>
                <p:cNvSpPr>
                  <a:spLocks noChangeArrowheads="1"/>
                </p:cNvSpPr>
                <p:nvPr/>
              </p:nvSpPr>
              <p:spPr bwMode="auto">
                <a:xfrm>
                  <a:off x="1936" y="0"/>
                  <a:ext cx="878" cy="814"/>
                </a:xfrm>
                <a:prstGeom prst="rect">
                  <a:avLst/>
                </a:prstGeom>
                <a:noFill/>
                <a:ln w="7">
                  <a:noFill/>
                  <a:miter lim="800000"/>
                  <a:headEnd/>
                  <a:tailEnd/>
                </a:ln>
                <a:effectLst/>
              </p:spPr>
              <p:txBody>
                <a:bodyPr/>
                <a:lstStyle/>
                <a:p>
                  <a:endParaRPr lang="en-CA" sz="2400" dirty="0">
                    <a:latin typeface="Coptic1" pitchFamily="2" charset="0"/>
                  </a:endParaRPr>
                </a:p>
              </p:txBody>
            </p:sp>
          </p:grpSp>
        </p:grpSp>
        <p:sp>
          <p:nvSpPr>
            <p:cNvPr id="11418637" name="Rectangle 13"/>
            <p:cNvSpPr>
              <a:spLocks noChangeArrowheads="1"/>
            </p:cNvSpPr>
            <p:nvPr/>
          </p:nvSpPr>
          <p:spPr bwMode="auto">
            <a:xfrm>
              <a:off x="-3" y="-3"/>
              <a:ext cx="2820" cy="820"/>
            </a:xfrm>
            <a:prstGeom prst="rect">
              <a:avLst/>
            </a:prstGeom>
            <a:noFill/>
            <a:ln w="9525">
              <a:noFill/>
              <a:miter lim="800000"/>
              <a:headEnd/>
              <a:tailEnd/>
            </a:ln>
            <a:effectLst/>
          </p:spPr>
          <p:txBody>
            <a:bodyPr/>
            <a:lstStyle/>
            <a:p>
              <a:endParaRPr lang="en-CA" sz="2400" dirty="0">
                <a:latin typeface="Coptic1" pitchFamily="2" charset="0"/>
              </a:endParaRPr>
            </a:p>
          </p:txBody>
        </p:sp>
      </p:grpSp>
      <p:grpSp>
        <p:nvGrpSpPr>
          <p:cNvPr id="11418638" name="Group 14"/>
          <p:cNvGrpSpPr>
            <a:grpSpLocks/>
          </p:cNvGrpSpPr>
          <p:nvPr/>
        </p:nvGrpSpPr>
        <p:grpSpPr bwMode="auto">
          <a:xfrm>
            <a:off x="1219200" y="3352800"/>
            <a:ext cx="11582400" cy="1466851"/>
            <a:chOff x="-3" y="-3"/>
            <a:chExt cx="2820" cy="924"/>
          </a:xfrm>
        </p:grpSpPr>
        <p:grpSp>
          <p:nvGrpSpPr>
            <p:cNvPr id="11418639" name="Group 15"/>
            <p:cNvGrpSpPr>
              <a:grpSpLocks/>
            </p:cNvGrpSpPr>
            <p:nvPr/>
          </p:nvGrpSpPr>
          <p:grpSpPr bwMode="auto">
            <a:xfrm>
              <a:off x="0" y="0"/>
              <a:ext cx="2814" cy="918"/>
              <a:chOff x="0" y="0"/>
              <a:chExt cx="2814" cy="918"/>
            </a:xfrm>
          </p:grpSpPr>
          <p:grpSp>
            <p:nvGrpSpPr>
              <p:cNvPr id="11418640" name="Group 16"/>
              <p:cNvGrpSpPr>
                <a:grpSpLocks/>
              </p:cNvGrpSpPr>
              <p:nvPr/>
            </p:nvGrpSpPr>
            <p:grpSpPr bwMode="auto">
              <a:xfrm>
                <a:off x="0" y="0"/>
                <a:ext cx="1094" cy="918"/>
                <a:chOff x="0" y="0"/>
                <a:chExt cx="1094" cy="918"/>
              </a:xfrm>
            </p:grpSpPr>
            <p:sp>
              <p:nvSpPr>
                <p:cNvPr id="11418641" name="Rectangle 17"/>
                <p:cNvSpPr>
                  <a:spLocks noChangeArrowheads="1"/>
                </p:cNvSpPr>
                <p:nvPr/>
              </p:nvSpPr>
              <p:spPr bwMode="auto">
                <a:xfrm>
                  <a:off x="43" y="0"/>
                  <a:ext cx="1008" cy="918"/>
                </a:xfrm>
                <a:prstGeom prst="rect">
                  <a:avLst/>
                </a:prstGeom>
                <a:noFill/>
                <a:ln w="9525">
                  <a:noFill/>
                  <a:miter lim="800000"/>
                  <a:headEnd/>
                  <a:tailEnd/>
                </a:ln>
                <a:effectLst/>
              </p:spPr>
              <p:txBody>
                <a:bodyPr/>
                <a:lstStyle/>
                <a:p>
                  <a:pPr eaLnBrk="0" hangingPunct="0">
                    <a:spcBef>
                      <a:spcPct val="0"/>
                    </a:spcBef>
                  </a:pPr>
                  <a:endParaRPr lang="en-CA" sz="3733" b="1">
                    <a:solidFill>
                      <a:schemeClr val="bg1"/>
                    </a:solidFill>
                    <a:latin typeface="Times New Roman" pitchFamily="18" charset="0"/>
                  </a:endParaRPr>
                </a:p>
              </p:txBody>
            </p:sp>
            <p:sp>
              <p:nvSpPr>
                <p:cNvPr id="11418642" name="Rectangle 18"/>
                <p:cNvSpPr>
                  <a:spLocks noChangeArrowheads="1"/>
                </p:cNvSpPr>
                <p:nvPr/>
              </p:nvSpPr>
              <p:spPr bwMode="auto">
                <a:xfrm>
                  <a:off x="0" y="0"/>
                  <a:ext cx="1094" cy="918"/>
                </a:xfrm>
                <a:prstGeom prst="rect">
                  <a:avLst/>
                </a:prstGeom>
                <a:noFill/>
                <a:ln w="7">
                  <a:noFill/>
                  <a:miter lim="800000"/>
                  <a:headEnd/>
                  <a:tailEnd/>
                </a:ln>
                <a:effectLst/>
              </p:spPr>
              <p:txBody>
                <a:bodyPr/>
                <a:lstStyle/>
                <a:p>
                  <a:endParaRPr lang="en-CA" sz="2400" dirty="0">
                    <a:latin typeface="Coptic1" pitchFamily="2" charset="0"/>
                  </a:endParaRPr>
                </a:p>
              </p:txBody>
            </p:sp>
          </p:grpSp>
          <p:grpSp>
            <p:nvGrpSpPr>
              <p:cNvPr id="11418643" name="Group 19"/>
              <p:cNvGrpSpPr>
                <a:grpSpLocks/>
              </p:cNvGrpSpPr>
              <p:nvPr/>
            </p:nvGrpSpPr>
            <p:grpSpPr bwMode="auto">
              <a:xfrm>
                <a:off x="1094" y="0"/>
                <a:ext cx="842" cy="918"/>
                <a:chOff x="1094" y="0"/>
                <a:chExt cx="842" cy="918"/>
              </a:xfrm>
            </p:grpSpPr>
            <p:sp>
              <p:nvSpPr>
                <p:cNvPr id="11418644" name="Rectangle 20"/>
                <p:cNvSpPr>
                  <a:spLocks noChangeArrowheads="1"/>
                </p:cNvSpPr>
                <p:nvPr/>
              </p:nvSpPr>
              <p:spPr bwMode="auto">
                <a:xfrm>
                  <a:off x="1137" y="0"/>
                  <a:ext cx="756" cy="918"/>
                </a:xfrm>
                <a:prstGeom prst="rect">
                  <a:avLst/>
                </a:prstGeom>
                <a:noFill/>
                <a:ln w="9525">
                  <a:noFill/>
                  <a:miter lim="800000"/>
                  <a:headEnd/>
                  <a:tailEnd/>
                </a:ln>
                <a:effectLst/>
              </p:spPr>
              <p:txBody>
                <a:bodyPr lIns="0" tIns="0" rIns="0" bIns="0"/>
                <a:lstStyle/>
                <a:p>
                  <a:pPr>
                    <a:spcBef>
                      <a:spcPct val="0"/>
                    </a:spcBef>
                  </a:pPr>
                  <a:endParaRPr lang="en-CA" sz="2667" b="1" dirty="0">
                    <a:solidFill>
                      <a:schemeClr val="bg1"/>
                    </a:solidFill>
                    <a:latin typeface="Avva_Shenouda" pitchFamily="34" charset="0"/>
                    <a:cs typeface="Arial" pitchFamily="34" charset="0"/>
                  </a:endParaRPr>
                </a:p>
              </p:txBody>
            </p:sp>
            <p:sp>
              <p:nvSpPr>
                <p:cNvPr id="11418645" name="Rectangle 21"/>
                <p:cNvSpPr>
                  <a:spLocks noChangeArrowheads="1"/>
                </p:cNvSpPr>
                <p:nvPr/>
              </p:nvSpPr>
              <p:spPr bwMode="auto">
                <a:xfrm>
                  <a:off x="1094" y="0"/>
                  <a:ext cx="842" cy="918"/>
                </a:xfrm>
                <a:prstGeom prst="rect">
                  <a:avLst/>
                </a:prstGeom>
                <a:noFill/>
                <a:ln w="7">
                  <a:noFill/>
                  <a:miter lim="800000"/>
                  <a:headEnd/>
                  <a:tailEnd/>
                </a:ln>
                <a:effectLst/>
              </p:spPr>
              <p:txBody>
                <a:bodyPr/>
                <a:lstStyle/>
                <a:p>
                  <a:endParaRPr lang="en-CA" sz="2400" dirty="0">
                    <a:latin typeface="Coptic1" pitchFamily="2" charset="0"/>
                  </a:endParaRPr>
                </a:p>
              </p:txBody>
            </p:sp>
          </p:grpSp>
          <p:grpSp>
            <p:nvGrpSpPr>
              <p:cNvPr id="11418646" name="Group 22"/>
              <p:cNvGrpSpPr>
                <a:grpSpLocks/>
              </p:cNvGrpSpPr>
              <p:nvPr/>
            </p:nvGrpSpPr>
            <p:grpSpPr bwMode="auto">
              <a:xfrm>
                <a:off x="1936" y="0"/>
                <a:ext cx="878" cy="918"/>
                <a:chOff x="1936" y="0"/>
                <a:chExt cx="878" cy="918"/>
              </a:xfrm>
            </p:grpSpPr>
            <p:sp>
              <p:nvSpPr>
                <p:cNvPr id="11418647" name="Rectangle 23"/>
                <p:cNvSpPr>
                  <a:spLocks noChangeArrowheads="1"/>
                </p:cNvSpPr>
                <p:nvPr/>
              </p:nvSpPr>
              <p:spPr bwMode="auto">
                <a:xfrm>
                  <a:off x="1979" y="0"/>
                  <a:ext cx="792" cy="918"/>
                </a:xfrm>
                <a:prstGeom prst="rect">
                  <a:avLst/>
                </a:prstGeom>
                <a:noFill/>
                <a:ln w="9525">
                  <a:noFill/>
                  <a:miter lim="800000"/>
                  <a:headEnd/>
                  <a:tailEnd/>
                </a:ln>
                <a:effectLst/>
              </p:spPr>
              <p:txBody>
                <a:bodyPr/>
                <a:lstStyle/>
                <a:p>
                  <a:pPr eaLnBrk="0" hangingPunct="0">
                    <a:spcBef>
                      <a:spcPct val="0"/>
                    </a:spcBef>
                  </a:pPr>
                  <a:endParaRPr lang="en-CA" sz="3200">
                    <a:solidFill>
                      <a:schemeClr val="bg1"/>
                    </a:solidFill>
                    <a:latin typeface="Times New Roman" pitchFamily="18" charset="0"/>
                  </a:endParaRPr>
                </a:p>
              </p:txBody>
            </p:sp>
            <p:sp>
              <p:nvSpPr>
                <p:cNvPr id="11418648" name="Rectangle 24"/>
                <p:cNvSpPr>
                  <a:spLocks noChangeArrowheads="1"/>
                </p:cNvSpPr>
                <p:nvPr/>
              </p:nvSpPr>
              <p:spPr bwMode="auto">
                <a:xfrm>
                  <a:off x="1936" y="0"/>
                  <a:ext cx="878" cy="918"/>
                </a:xfrm>
                <a:prstGeom prst="rect">
                  <a:avLst/>
                </a:prstGeom>
                <a:noFill/>
                <a:ln w="7">
                  <a:noFill/>
                  <a:miter lim="800000"/>
                  <a:headEnd/>
                  <a:tailEnd/>
                </a:ln>
                <a:effectLst/>
              </p:spPr>
              <p:txBody>
                <a:bodyPr/>
                <a:lstStyle/>
                <a:p>
                  <a:endParaRPr lang="en-CA" sz="2400" dirty="0">
                    <a:latin typeface="Coptic1" pitchFamily="2" charset="0"/>
                  </a:endParaRPr>
                </a:p>
              </p:txBody>
            </p:sp>
          </p:grpSp>
        </p:grpSp>
        <p:sp>
          <p:nvSpPr>
            <p:cNvPr id="11418649" name="Rectangle 25"/>
            <p:cNvSpPr>
              <a:spLocks noChangeArrowheads="1"/>
            </p:cNvSpPr>
            <p:nvPr/>
          </p:nvSpPr>
          <p:spPr bwMode="auto">
            <a:xfrm>
              <a:off x="-3" y="-3"/>
              <a:ext cx="2820" cy="924"/>
            </a:xfrm>
            <a:prstGeom prst="rect">
              <a:avLst/>
            </a:prstGeom>
            <a:noFill/>
            <a:ln w="9525">
              <a:noFill/>
              <a:miter lim="800000"/>
              <a:headEnd/>
              <a:tailEnd/>
            </a:ln>
            <a:effectLst/>
          </p:spPr>
          <p:txBody>
            <a:bodyPr/>
            <a:lstStyle/>
            <a:p>
              <a:endParaRPr lang="en-CA" sz="2400" dirty="0">
                <a:latin typeface="Coptic1" pitchFamily="2" charset="0"/>
              </a:endParaRPr>
            </a:p>
          </p:txBody>
        </p:sp>
      </p:grpSp>
    </p:spTree>
  </p:cSld>
  <p:clrMapOvr>
    <a:masterClrMapping/>
  </p:clrMapOvr>
  <p:transition/>
</p:sld>
</file>

<file path=ppt/slides/slide8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Footer Placeholder 1"/>
          <p:cNvSpPr>
            <a:spLocks noGrp="1"/>
          </p:cNvSpPr>
          <p:nvPr>
            <p:ph type="ftr" sz="quarter" idx="10"/>
          </p:nvPr>
        </p:nvSpPr>
        <p:spPr bwMode="auto">
          <a:xfrm>
            <a:off x="0" y="6553200"/>
            <a:ext cx="12192000" cy="304800"/>
          </a:xfrm>
          <a:prstGeom prst="rect">
            <a:avLst/>
          </a:prstGeom>
          <a:noFill/>
          <a:ln w="9525">
            <a:noFill/>
            <a:miter lim="800000"/>
            <a:headEnd/>
            <a:tailEnd/>
          </a:ln>
          <a:effectLst/>
        </p:spPr>
        <p:txBody>
          <a:bodyPr vert="horz" wrap="square" lIns="121920" tIns="60960" rIns="121920" bIns="60960" numCol="1" rtlCol="0" anchor="t" anchorCtr="0" compatLnSpc="1">
            <a:prstTxWarp prst="textNoShape">
              <a:avLst/>
            </a:prstTxWarp>
          </a:bodyPr>
          <a:lstStyle>
            <a:defPPr>
              <a:defRPr lang="en-US"/>
            </a:defPPr>
            <a:lvl1pPr algn="l" rtl="0" fontAlgn="base">
              <a:spcBef>
                <a:spcPct val="0"/>
              </a:spcBef>
              <a:spcAft>
                <a:spcPct val="0"/>
              </a:spcAft>
              <a:defRPr sz="1067" b="1" kern="1200">
                <a:solidFill>
                  <a:srgbClr val="FF3300"/>
                </a:solidFill>
                <a:latin typeface="+mj-lt"/>
                <a:ea typeface="+mn-ea"/>
                <a:cs typeface="Arial" charset="0"/>
              </a:defRPr>
            </a:lvl1pPr>
            <a:lvl2pPr marL="609585" algn="l" rtl="0" fontAlgn="base">
              <a:spcBef>
                <a:spcPct val="20000"/>
              </a:spcBef>
              <a:spcAft>
                <a:spcPct val="0"/>
              </a:spcAft>
              <a:defRPr sz="4800" kern="1200">
                <a:solidFill>
                  <a:schemeClr val="tx1"/>
                </a:solidFill>
                <a:latin typeface="Coptic" pitchFamily="2" charset="0"/>
                <a:ea typeface="+mn-ea"/>
                <a:cs typeface="Arial" charset="0"/>
              </a:defRPr>
            </a:lvl2pPr>
            <a:lvl3pPr marL="1219170" algn="l" rtl="0" fontAlgn="base">
              <a:spcBef>
                <a:spcPct val="20000"/>
              </a:spcBef>
              <a:spcAft>
                <a:spcPct val="0"/>
              </a:spcAft>
              <a:defRPr sz="4800" kern="1200">
                <a:solidFill>
                  <a:schemeClr val="tx1"/>
                </a:solidFill>
                <a:latin typeface="Coptic" pitchFamily="2" charset="0"/>
                <a:ea typeface="+mn-ea"/>
                <a:cs typeface="Arial" charset="0"/>
              </a:defRPr>
            </a:lvl3pPr>
            <a:lvl4pPr marL="1828754" algn="l" rtl="0" fontAlgn="base">
              <a:spcBef>
                <a:spcPct val="20000"/>
              </a:spcBef>
              <a:spcAft>
                <a:spcPct val="0"/>
              </a:spcAft>
              <a:defRPr sz="4800" kern="1200">
                <a:solidFill>
                  <a:schemeClr val="tx1"/>
                </a:solidFill>
                <a:latin typeface="Coptic" pitchFamily="2" charset="0"/>
                <a:ea typeface="+mn-ea"/>
                <a:cs typeface="Arial" charset="0"/>
              </a:defRPr>
            </a:lvl4pPr>
            <a:lvl5pPr marL="2438339" algn="l" rtl="0" fontAlgn="base">
              <a:spcBef>
                <a:spcPct val="20000"/>
              </a:spcBef>
              <a:spcAft>
                <a:spcPct val="0"/>
              </a:spcAft>
              <a:defRPr sz="4800" kern="1200">
                <a:solidFill>
                  <a:schemeClr val="tx1"/>
                </a:solidFill>
                <a:latin typeface="Coptic" pitchFamily="2" charset="0"/>
                <a:ea typeface="+mn-ea"/>
                <a:cs typeface="Arial" charset="0"/>
              </a:defRPr>
            </a:lvl5pPr>
            <a:lvl6pPr marL="3047924" algn="l" defTabSz="1219170" rtl="0" eaLnBrk="1" latinLnBrk="0" hangingPunct="1">
              <a:defRPr sz="4800" kern="1200">
                <a:solidFill>
                  <a:schemeClr val="tx1"/>
                </a:solidFill>
                <a:latin typeface="Coptic" pitchFamily="2" charset="0"/>
                <a:ea typeface="+mn-ea"/>
                <a:cs typeface="Arial" charset="0"/>
              </a:defRPr>
            </a:lvl6pPr>
            <a:lvl7pPr marL="3657509" algn="l" defTabSz="1219170" rtl="0" eaLnBrk="1" latinLnBrk="0" hangingPunct="1">
              <a:defRPr sz="4800" kern="1200">
                <a:solidFill>
                  <a:schemeClr val="tx1"/>
                </a:solidFill>
                <a:latin typeface="Coptic" pitchFamily="2" charset="0"/>
                <a:ea typeface="+mn-ea"/>
                <a:cs typeface="Arial" charset="0"/>
              </a:defRPr>
            </a:lvl7pPr>
            <a:lvl8pPr marL="4267093" algn="l" defTabSz="1219170" rtl="0" eaLnBrk="1" latinLnBrk="0" hangingPunct="1">
              <a:defRPr sz="4800" kern="1200">
                <a:solidFill>
                  <a:schemeClr val="tx1"/>
                </a:solidFill>
                <a:latin typeface="Coptic" pitchFamily="2" charset="0"/>
                <a:ea typeface="+mn-ea"/>
                <a:cs typeface="Arial" charset="0"/>
              </a:defRPr>
            </a:lvl8pPr>
            <a:lvl9pPr marL="4876678" algn="l" defTabSz="1219170" rtl="0" eaLnBrk="1" latinLnBrk="0" hangingPunct="1">
              <a:defRPr sz="4800" kern="1200">
                <a:solidFill>
                  <a:schemeClr val="tx1"/>
                </a:solidFill>
                <a:latin typeface="Coptic" pitchFamily="2" charset="0"/>
                <a:ea typeface="+mn-ea"/>
                <a:cs typeface="Arial" charset="0"/>
              </a:defRPr>
            </a:lvl9pPr>
          </a:lstStyle>
          <a:p>
            <a:r>
              <a:rPr lang="en-US" sz="1867"/>
              <a:t>			</a:t>
            </a:r>
            <a:endParaRPr lang="en-US" sz="1867" b="0" dirty="0">
              <a:solidFill>
                <a:schemeClr val="tx1"/>
              </a:solidFill>
            </a:endParaRPr>
          </a:p>
        </p:txBody>
      </p:sp>
      <p:graphicFrame>
        <p:nvGraphicFramePr>
          <p:cNvPr id="7796890" name="Group 154"/>
          <p:cNvGraphicFramePr>
            <a:graphicFrameLocks noGrp="1"/>
          </p:cNvGraphicFramePr>
          <p:nvPr>
            <p:extLst>
              <p:ext uri="{D42A27DB-BD31-4B8C-83A1-F6EECF244321}">
                <p14:modId xmlns:p14="http://schemas.microsoft.com/office/powerpoint/2010/main" val="1667519729"/>
              </p:ext>
            </p:extLst>
          </p:nvPr>
        </p:nvGraphicFramePr>
        <p:xfrm>
          <a:off x="335361" y="404664"/>
          <a:ext cx="11449272" cy="6050280"/>
        </p:xfrm>
        <a:graphic>
          <a:graphicData uri="http://schemas.openxmlformats.org/drawingml/2006/table">
            <a:tbl>
              <a:tblPr/>
              <a:tblGrid>
                <a:gridCol w="4032447">
                  <a:extLst>
                    <a:ext uri="{9D8B030D-6E8A-4147-A177-3AD203B41FA5}">
                      <a16:colId xmlns:a16="http://schemas.microsoft.com/office/drawing/2014/main" val="20000"/>
                    </a:ext>
                  </a:extLst>
                </a:gridCol>
                <a:gridCol w="4032448">
                  <a:extLst>
                    <a:ext uri="{9D8B030D-6E8A-4147-A177-3AD203B41FA5}">
                      <a16:colId xmlns:a16="http://schemas.microsoft.com/office/drawing/2014/main" val="20001"/>
                    </a:ext>
                  </a:extLst>
                </a:gridCol>
                <a:gridCol w="3384377">
                  <a:extLst>
                    <a:ext uri="{9D8B030D-6E8A-4147-A177-3AD203B41FA5}">
                      <a16:colId xmlns:a16="http://schemas.microsoft.com/office/drawing/2014/main" val="20002"/>
                    </a:ext>
                  </a:extLst>
                </a:gridCol>
              </a:tblGrid>
              <a:tr h="6048672">
                <a:tc>
                  <a:txBody>
                    <a:bodyPr/>
                    <a:lstStyle/>
                    <a:p>
                      <a:pPr marL="0" marR="0" lvl="0" indent="0" algn="just" defTabSz="914400" rtl="0" eaLnBrk="1" fontAlgn="base" latinLnBrk="0" hangingPunct="1">
                        <a:lnSpc>
                          <a:spcPct val="100000"/>
                        </a:lnSpc>
                        <a:spcBef>
                          <a:spcPct val="20000"/>
                        </a:spcBef>
                        <a:spcAft>
                          <a:spcPct val="0"/>
                        </a:spcAft>
                        <a:buClrTx/>
                        <a:buSzTx/>
                        <a:buFontTx/>
                        <a:buNone/>
                        <a:tabLst/>
                      </a:pPr>
                      <a:r>
                        <a:rPr kumimoji="0" lang="en-US" sz="2700" b="0" i="0" u="sng" strike="noStrike" cap="none" normalizeH="0" baseline="0" dirty="0" err="1">
                          <a:ln>
                            <a:noFill/>
                          </a:ln>
                          <a:solidFill>
                            <a:schemeClr val="tx1"/>
                          </a:solidFill>
                          <a:effectLst/>
                          <a:latin typeface="Coptic1" pitchFamily="2" charset="0"/>
                          <a:cs typeface="Arial" charset="0"/>
                        </a:rPr>
                        <a:t>Piou</a:t>
                      </a:r>
                      <a:r>
                        <a:rPr kumimoji="0" lang="en-US" sz="2700" b="0" i="0" u="sng" strike="noStrike" cap="none" normalizeH="0" baseline="0" dirty="0">
                          <a:ln>
                            <a:noFill/>
                          </a:ln>
                          <a:solidFill>
                            <a:schemeClr val="tx1"/>
                          </a:solidFill>
                          <a:effectLst/>
                          <a:latin typeface="Coptic1" pitchFamily="2" charset="0"/>
                          <a:cs typeface="Arial" charset="0"/>
                        </a:rPr>
                        <a:t>/b:</a:t>
                      </a:r>
                    </a:p>
                    <a:p>
                      <a:pPr marL="0" marR="0" lvl="0" indent="0" algn="just" defTabSz="914400" rtl="0" eaLnBrk="1" fontAlgn="base" latinLnBrk="0" hangingPunct="1">
                        <a:lnSpc>
                          <a:spcPct val="100000"/>
                        </a:lnSpc>
                        <a:spcBef>
                          <a:spcPts val="0"/>
                        </a:spcBef>
                        <a:spcAft>
                          <a:spcPct val="0"/>
                        </a:spcAft>
                        <a:buClrTx/>
                        <a:buSzTx/>
                        <a:buFontTx/>
                        <a:buNone/>
                        <a:tabLst/>
                      </a:pPr>
                      <a:r>
                        <a:rPr kumimoji="0" lang="en-US" sz="2600" b="0" i="0" u="none" strike="noStrike" cap="none" normalizeH="0" baseline="0" dirty="0">
                          <a:ln>
                            <a:noFill/>
                          </a:ln>
                          <a:solidFill>
                            <a:schemeClr val="tx1"/>
                          </a:solidFill>
                          <a:effectLst/>
                          <a:latin typeface="Coptic1" pitchFamily="2" charset="0"/>
                          <a:cs typeface="Arial" charset="0"/>
                        </a:rPr>
                        <a:t>Palin on </a:t>
                      </a:r>
                      <a:r>
                        <a:rPr kumimoji="0" lang="en-US" sz="2600" b="0" i="0" u="none" strike="noStrike" cap="none" normalizeH="0" baseline="0" dirty="0" err="1">
                          <a:ln>
                            <a:noFill/>
                          </a:ln>
                          <a:solidFill>
                            <a:schemeClr val="tx1"/>
                          </a:solidFill>
                          <a:effectLst/>
                          <a:latin typeface="Coptic1" pitchFamily="2" charset="0"/>
                          <a:cs typeface="Arial" charset="0"/>
                        </a:rPr>
                        <a:t>marenseph~mot</a:t>
                      </a:r>
                      <a:r>
                        <a:rPr kumimoji="0" lang="en-US" sz="2600" b="0" i="0" u="none" strike="noStrike" cap="none" normalizeH="0" baseline="0" dirty="0">
                          <a:ln>
                            <a:noFill/>
                          </a:ln>
                          <a:solidFill>
                            <a:schemeClr val="tx1"/>
                          </a:solidFill>
                          <a:effectLst/>
                          <a:latin typeface="Coptic1" pitchFamily="2" charset="0"/>
                          <a:cs typeface="Arial" charset="0"/>
                        </a:rPr>
                        <a:t> </a:t>
                      </a:r>
                      <a:r>
                        <a:rPr kumimoji="0" lang="en-US" sz="2600" b="0" i="0" u="none" strike="noStrike" cap="none" normalizeH="0" baseline="0" dirty="0" err="1">
                          <a:ln>
                            <a:noFill/>
                          </a:ln>
                          <a:solidFill>
                            <a:schemeClr val="tx1"/>
                          </a:solidFill>
                          <a:effectLst/>
                          <a:latin typeface="Coptic1" pitchFamily="2" charset="0"/>
                          <a:cs typeface="Arial" charset="0"/>
                        </a:rPr>
                        <a:t>n~totf</a:t>
                      </a:r>
                      <a:r>
                        <a:rPr kumimoji="0" lang="en-US" sz="2600" b="0" i="0" u="none" strike="noStrike" cap="none" normalizeH="0" baseline="0" dirty="0">
                          <a:ln>
                            <a:noFill/>
                          </a:ln>
                          <a:solidFill>
                            <a:schemeClr val="tx1"/>
                          </a:solidFill>
                          <a:effectLst/>
                          <a:latin typeface="Coptic1" pitchFamily="2" charset="0"/>
                          <a:cs typeface="Arial" charset="0"/>
                        </a:rPr>
                        <a:t> </a:t>
                      </a:r>
                      <a:r>
                        <a:rPr kumimoji="0" lang="en-US" sz="2600" b="0" i="0" u="none" strike="noStrike" cap="none" normalizeH="0" baseline="0" dirty="0" err="1">
                          <a:ln>
                            <a:noFill/>
                          </a:ln>
                          <a:solidFill>
                            <a:schemeClr val="tx1"/>
                          </a:solidFill>
                          <a:effectLst/>
                          <a:latin typeface="Coptic1" pitchFamily="2" charset="0"/>
                          <a:cs typeface="Arial" charset="0"/>
                        </a:rPr>
                        <a:t>m~vnou</a:t>
                      </a:r>
                      <a:r>
                        <a:rPr kumimoji="0" lang="en-US" sz="2600" b="0" i="0" u="none" strike="noStrike" cap="none" normalizeH="0" baseline="0" dirty="0">
                          <a:ln>
                            <a:noFill/>
                          </a:ln>
                          <a:solidFill>
                            <a:schemeClr val="tx1"/>
                          </a:solidFill>
                          <a:effectLst/>
                          <a:latin typeface="Coptic1" pitchFamily="2" charset="0"/>
                          <a:cs typeface="Arial" charset="0"/>
                        </a:rPr>
                        <a:t>] </a:t>
                      </a:r>
                      <a:r>
                        <a:rPr kumimoji="0" lang="en-US" sz="2600" b="0" i="0" u="none" strike="noStrike" cap="none" normalizeH="0" baseline="0" dirty="0" err="1">
                          <a:ln>
                            <a:noFill/>
                          </a:ln>
                          <a:solidFill>
                            <a:schemeClr val="tx1"/>
                          </a:solidFill>
                          <a:effectLst/>
                          <a:latin typeface="Coptic1" pitchFamily="2" charset="0"/>
                          <a:cs typeface="Arial" charset="0"/>
                        </a:rPr>
                        <a:t>pipantokratwr</a:t>
                      </a:r>
                      <a:r>
                        <a:rPr kumimoji="0" lang="en-US" sz="2600" b="0" i="0" u="none" strike="noStrike" cap="none" normalizeH="0" baseline="0" dirty="0">
                          <a:ln>
                            <a:noFill/>
                          </a:ln>
                          <a:solidFill>
                            <a:schemeClr val="tx1"/>
                          </a:solidFill>
                          <a:effectLst/>
                          <a:latin typeface="Coptic1" pitchFamily="2" charset="0"/>
                          <a:cs typeface="Arial" charset="0"/>
                        </a:rPr>
                        <a:t>: </a:t>
                      </a:r>
                      <a:r>
                        <a:rPr kumimoji="0" lang="en-US" sz="2600" b="0" i="0" u="none" strike="noStrike" cap="none" normalizeH="0" baseline="0" dirty="0" err="1">
                          <a:ln>
                            <a:noFill/>
                          </a:ln>
                          <a:solidFill>
                            <a:schemeClr val="tx1"/>
                          </a:solidFill>
                          <a:effectLst/>
                          <a:latin typeface="Coptic1" pitchFamily="2" charset="0"/>
                          <a:cs typeface="Arial" charset="0"/>
                        </a:rPr>
                        <a:t>viwt</a:t>
                      </a:r>
                      <a:r>
                        <a:rPr kumimoji="0" lang="en-US" sz="2600" b="0" i="0" u="none" strike="noStrike" cap="none" normalizeH="0" baseline="0" dirty="0">
                          <a:ln>
                            <a:noFill/>
                          </a:ln>
                          <a:solidFill>
                            <a:schemeClr val="tx1"/>
                          </a:solidFill>
                          <a:effectLst/>
                          <a:latin typeface="Coptic1" pitchFamily="2" charset="0"/>
                          <a:cs typeface="Arial" charset="0"/>
                        </a:rPr>
                        <a:t> </a:t>
                      </a:r>
                      <a:r>
                        <a:rPr kumimoji="0" lang="en-US" sz="2600" b="0" i="0" u="none" strike="noStrike" cap="none" normalizeH="0" baseline="0" dirty="0" err="1">
                          <a:ln>
                            <a:noFill/>
                          </a:ln>
                          <a:solidFill>
                            <a:schemeClr val="tx1"/>
                          </a:solidFill>
                          <a:effectLst/>
                          <a:latin typeface="Coptic1" pitchFamily="2" charset="0"/>
                          <a:cs typeface="Arial" charset="0"/>
                        </a:rPr>
                        <a:t>m~Pen</a:t>
                      </a:r>
                      <a:r>
                        <a:rPr kumimoji="0" lang="en-US" sz="2600" b="0" i="0" u="none" strike="noStrike" cap="none" normalizeH="0" baseline="0" dirty="0">
                          <a:ln>
                            <a:noFill/>
                          </a:ln>
                          <a:solidFill>
                            <a:schemeClr val="tx1"/>
                          </a:solidFill>
                          <a:effectLst/>
                          <a:latin typeface="Coptic1" pitchFamily="2" charset="0"/>
                          <a:cs typeface="Arial" charset="0"/>
                        </a:rPr>
                        <a:t>[</a:t>
                      </a:r>
                      <a:r>
                        <a:rPr kumimoji="0" lang="en-US" sz="2600" b="0" i="0" u="none" strike="noStrike" cap="none" normalizeH="0" baseline="0" dirty="0" err="1">
                          <a:ln>
                            <a:noFill/>
                          </a:ln>
                          <a:solidFill>
                            <a:schemeClr val="tx1"/>
                          </a:solidFill>
                          <a:effectLst/>
                          <a:latin typeface="Coptic1" pitchFamily="2" charset="0"/>
                          <a:cs typeface="Arial" charset="0"/>
                        </a:rPr>
                        <a:t>oic</a:t>
                      </a:r>
                      <a:r>
                        <a:rPr kumimoji="0" lang="en-US" sz="2600" b="0" i="0" u="none" strike="noStrike" cap="none" normalizeH="0" baseline="0" dirty="0">
                          <a:ln>
                            <a:noFill/>
                          </a:ln>
                          <a:solidFill>
                            <a:schemeClr val="tx1"/>
                          </a:solidFill>
                          <a:effectLst/>
                          <a:latin typeface="Coptic1" pitchFamily="2" charset="0"/>
                          <a:cs typeface="Arial" charset="0"/>
                        </a:rPr>
                        <a:t> </a:t>
                      </a:r>
                      <a:r>
                        <a:rPr kumimoji="0" lang="en-US" sz="2600" b="0" i="0" u="none" strike="noStrike" cap="none" normalizeH="0" baseline="0" dirty="0" err="1">
                          <a:ln>
                            <a:noFill/>
                          </a:ln>
                          <a:solidFill>
                            <a:schemeClr val="tx1"/>
                          </a:solidFill>
                          <a:effectLst/>
                          <a:latin typeface="Coptic1" pitchFamily="2" charset="0"/>
                          <a:cs typeface="Arial" charset="0"/>
                        </a:rPr>
                        <a:t>ouoh</a:t>
                      </a:r>
                      <a:r>
                        <a:rPr kumimoji="0" lang="en-US" sz="2600" b="0" i="0" u="none" strike="noStrike" cap="none" normalizeH="0" baseline="0" dirty="0">
                          <a:ln>
                            <a:noFill/>
                          </a:ln>
                          <a:solidFill>
                            <a:schemeClr val="tx1"/>
                          </a:solidFill>
                          <a:effectLst/>
                          <a:latin typeface="Coptic1" pitchFamily="2" charset="0"/>
                          <a:cs typeface="Arial" charset="0"/>
                        </a:rPr>
                        <a:t> </a:t>
                      </a:r>
                      <a:r>
                        <a:rPr kumimoji="0" lang="en-US" sz="2600" b="0" i="0" u="none" strike="noStrike" cap="none" normalizeH="0" baseline="0" dirty="0" err="1">
                          <a:ln>
                            <a:noFill/>
                          </a:ln>
                          <a:solidFill>
                            <a:schemeClr val="tx1"/>
                          </a:solidFill>
                          <a:effectLst/>
                          <a:latin typeface="Coptic1" pitchFamily="2" charset="0"/>
                          <a:cs typeface="Arial" charset="0"/>
                        </a:rPr>
                        <a:t>Pennou</a:t>
                      </a:r>
                      <a:r>
                        <a:rPr kumimoji="0" lang="en-US" sz="2600" b="0" i="0" u="none" strike="noStrike" cap="none" normalizeH="0" baseline="0" dirty="0">
                          <a:ln>
                            <a:noFill/>
                          </a:ln>
                          <a:solidFill>
                            <a:schemeClr val="tx1"/>
                          </a:solidFill>
                          <a:effectLst/>
                          <a:latin typeface="Coptic1" pitchFamily="2" charset="0"/>
                          <a:cs typeface="Arial" charset="0"/>
                        </a:rPr>
                        <a:t>] </a:t>
                      </a:r>
                      <a:r>
                        <a:rPr kumimoji="0" lang="en-US" sz="2600" b="0" i="0" u="none" strike="noStrike" cap="none" normalizeH="0" baseline="0" dirty="0" err="1">
                          <a:ln>
                            <a:noFill/>
                          </a:ln>
                          <a:solidFill>
                            <a:schemeClr val="tx1"/>
                          </a:solidFill>
                          <a:effectLst/>
                          <a:latin typeface="Coptic1" pitchFamily="2" charset="0"/>
                          <a:cs typeface="Arial" charset="0"/>
                        </a:rPr>
                        <a:t>ouoh</a:t>
                      </a:r>
                      <a:r>
                        <a:rPr kumimoji="0" lang="en-US" sz="2600" b="0" i="0" u="none" strike="noStrike" cap="none" normalizeH="0" baseline="0" dirty="0">
                          <a:ln>
                            <a:noFill/>
                          </a:ln>
                          <a:solidFill>
                            <a:schemeClr val="tx1"/>
                          </a:solidFill>
                          <a:effectLst/>
                          <a:latin typeface="Coptic1" pitchFamily="2" charset="0"/>
                          <a:cs typeface="Arial" charset="0"/>
                        </a:rPr>
                        <a:t> </a:t>
                      </a:r>
                      <a:r>
                        <a:rPr kumimoji="0" lang="en-US" sz="2600" b="0" i="0" u="none" strike="noStrike" cap="none" normalizeH="0" baseline="0" dirty="0" err="1">
                          <a:ln>
                            <a:noFill/>
                          </a:ln>
                          <a:solidFill>
                            <a:schemeClr val="tx1"/>
                          </a:solidFill>
                          <a:effectLst/>
                          <a:latin typeface="Coptic1" pitchFamily="2" charset="0"/>
                          <a:cs typeface="Arial" charset="0"/>
                        </a:rPr>
                        <a:t>pencwt</a:t>
                      </a:r>
                      <a:r>
                        <a:rPr kumimoji="0" lang="en-US" sz="2600" b="0" i="0" u="none" strike="noStrike" cap="none" normalizeH="0" baseline="0" dirty="0">
                          <a:ln>
                            <a:noFill/>
                          </a:ln>
                          <a:solidFill>
                            <a:schemeClr val="tx1"/>
                          </a:solidFill>
                          <a:effectLst/>
                          <a:latin typeface="Coptic1" pitchFamily="2" charset="0"/>
                          <a:cs typeface="Arial" charset="0"/>
                        </a:rPr>
                        <a:t>/r I/</a:t>
                      </a:r>
                      <a:r>
                        <a:rPr kumimoji="0" lang="en-US" sz="2600" b="0" i="0" u="none" strike="noStrike" cap="none" normalizeH="0" baseline="0" dirty="0" err="1">
                          <a:ln>
                            <a:noFill/>
                          </a:ln>
                          <a:solidFill>
                            <a:schemeClr val="tx1"/>
                          </a:solidFill>
                          <a:effectLst/>
                          <a:latin typeface="Coptic1" pitchFamily="2" charset="0"/>
                          <a:cs typeface="Arial" charset="0"/>
                        </a:rPr>
                        <a:t>couc</a:t>
                      </a:r>
                      <a:r>
                        <a:rPr kumimoji="0" lang="en-US" sz="2600" b="0" i="0" u="none" strike="noStrike" cap="none" normalizeH="0" baseline="0" dirty="0">
                          <a:ln>
                            <a:noFill/>
                          </a:ln>
                          <a:solidFill>
                            <a:schemeClr val="tx1"/>
                          </a:solidFill>
                          <a:effectLst/>
                          <a:latin typeface="Coptic1" pitchFamily="2" charset="0"/>
                          <a:cs typeface="Arial" charset="0"/>
                        </a:rPr>
                        <a:t> Pi,~</a:t>
                      </a:r>
                      <a:r>
                        <a:rPr kumimoji="0" lang="en-US" sz="2600" b="0" i="0" u="none" strike="noStrike" cap="none" normalizeH="0" baseline="0" dirty="0" err="1">
                          <a:ln>
                            <a:noFill/>
                          </a:ln>
                          <a:solidFill>
                            <a:schemeClr val="tx1"/>
                          </a:solidFill>
                          <a:effectLst/>
                          <a:latin typeface="Coptic1" pitchFamily="2" charset="0"/>
                          <a:cs typeface="Arial" charset="0"/>
                        </a:rPr>
                        <a:t>rictoc</a:t>
                      </a:r>
                      <a:r>
                        <a:rPr kumimoji="0" lang="en-US" sz="2600" b="0" i="0" u="none" strike="noStrike" cap="none" normalizeH="0" baseline="0" dirty="0">
                          <a:ln>
                            <a:noFill/>
                          </a:ln>
                          <a:solidFill>
                            <a:schemeClr val="tx1"/>
                          </a:solidFill>
                          <a:effectLst/>
                          <a:latin typeface="Coptic1" pitchFamily="2" charset="0"/>
                          <a:cs typeface="Arial" charset="0"/>
                        </a:rPr>
                        <a:t>. Je </a:t>
                      </a:r>
                      <a:r>
                        <a:rPr kumimoji="0" lang="en-US" sz="2600" b="0" i="0" u="none" strike="noStrike" cap="none" normalizeH="0" baseline="0" dirty="0" err="1">
                          <a:ln>
                            <a:noFill/>
                          </a:ln>
                          <a:solidFill>
                            <a:schemeClr val="tx1"/>
                          </a:solidFill>
                          <a:effectLst/>
                          <a:latin typeface="Coptic1" pitchFamily="2" charset="0"/>
                          <a:cs typeface="Arial" charset="0"/>
                        </a:rPr>
                        <a:t>afy~renerp~emp~sa</a:t>
                      </a:r>
                      <a:r>
                        <a:rPr kumimoji="0" lang="en-US" sz="2600" b="0" i="0" u="none" strike="noStrike" cap="none" normalizeH="0" baseline="0" dirty="0">
                          <a:ln>
                            <a:noFill/>
                          </a:ln>
                          <a:solidFill>
                            <a:schemeClr val="tx1"/>
                          </a:solidFill>
                          <a:effectLst/>
                          <a:latin typeface="Coptic1" pitchFamily="2" charset="0"/>
                          <a:cs typeface="Arial" charset="0"/>
                        </a:rPr>
                        <a:t> on ]</a:t>
                      </a:r>
                      <a:r>
                        <a:rPr kumimoji="0" lang="en-US" sz="2600" b="0" i="0" u="none" strike="noStrike" cap="none" normalizeH="0" baseline="0" dirty="0" err="1">
                          <a:ln>
                            <a:noFill/>
                          </a:ln>
                          <a:solidFill>
                            <a:schemeClr val="tx1"/>
                          </a:solidFill>
                          <a:effectLst/>
                          <a:latin typeface="Coptic1" pitchFamily="2" charset="0"/>
                          <a:cs typeface="Arial" charset="0"/>
                        </a:rPr>
                        <a:t>nou</a:t>
                      </a:r>
                      <a:r>
                        <a:rPr kumimoji="0" lang="en-US" sz="2600" b="0" i="0" u="none" strike="noStrike" cap="none" normalizeH="0" baseline="0" dirty="0">
                          <a:ln>
                            <a:noFill/>
                          </a:ln>
                          <a:solidFill>
                            <a:schemeClr val="tx1"/>
                          </a:solidFill>
                          <a:effectLst/>
                          <a:latin typeface="Coptic1" pitchFamily="2" charset="0"/>
                          <a:cs typeface="Arial" charset="0"/>
                        </a:rPr>
                        <a:t> </a:t>
                      </a:r>
                      <a:r>
                        <a:rPr kumimoji="0" lang="en-US" sz="2600" b="0" i="0" u="none" strike="noStrike" cap="none" normalizeH="0" baseline="0" dirty="0" err="1">
                          <a:ln>
                            <a:noFill/>
                          </a:ln>
                          <a:solidFill>
                            <a:schemeClr val="tx1"/>
                          </a:solidFill>
                          <a:effectLst/>
                          <a:latin typeface="Coptic1" pitchFamily="2" charset="0"/>
                          <a:cs typeface="Arial" charset="0"/>
                        </a:rPr>
                        <a:t>e~o~hi</a:t>
                      </a:r>
                      <a:r>
                        <a:rPr kumimoji="0" lang="en-US" sz="2600" b="0" i="0" u="none" strike="noStrike" cap="none" normalizeH="0" baseline="0" dirty="0">
                          <a:ln>
                            <a:noFill/>
                          </a:ln>
                          <a:solidFill>
                            <a:schemeClr val="tx1"/>
                          </a:solidFill>
                          <a:effectLst/>
                          <a:latin typeface="Coptic1" pitchFamily="2" charset="0"/>
                          <a:cs typeface="Arial" charset="0"/>
                        </a:rPr>
                        <a:t> </a:t>
                      </a:r>
                      <a:r>
                        <a:rPr kumimoji="0" lang="en-US" sz="2600" b="0" i="0" u="none" strike="noStrike" cap="none" normalizeH="0" baseline="0" dirty="0" err="1">
                          <a:ln>
                            <a:noFill/>
                          </a:ln>
                          <a:solidFill>
                            <a:schemeClr val="tx1"/>
                          </a:solidFill>
                          <a:effectLst/>
                          <a:latin typeface="Coptic1" pitchFamily="2" charset="0"/>
                          <a:cs typeface="Arial" charset="0"/>
                        </a:rPr>
                        <a:t>e~raten</a:t>
                      </a:r>
                      <a:r>
                        <a:rPr kumimoji="0" lang="en-US" sz="2600" b="0" i="0" u="none" strike="noStrike" cap="none" normalizeH="0" baseline="0" dirty="0">
                          <a:ln>
                            <a:noFill/>
                          </a:ln>
                          <a:solidFill>
                            <a:schemeClr val="tx1"/>
                          </a:solidFill>
                          <a:effectLst/>
                          <a:latin typeface="Coptic1" pitchFamily="2" charset="0"/>
                          <a:cs typeface="Arial" charset="0"/>
                        </a:rPr>
                        <a:t> </a:t>
                      </a:r>
                      <a:r>
                        <a:rPr kumimoji="0" lang="en-US" sz="2600" b="0" i="0" u="none" strike="noStrike" cap="none" normalizeH="0" baseline="0" dirty="0" err="1">
                          <a:ln>
                            <a:noFill/>
                          </a:ln>
                          <a:solidFill>
                            <a:schemeClr val="tx1"/>
                          </a:solidFill>
                          <a:effectLst/>
                          <a:latin typeface="Coptic1" pitchFamily="2" charset="0"/>
                          <a:cs typeface="Arial" charset="0"/>
                        </a:rPr>
                        <a:t>qen</a:t>
                      </a:r>
                      <a:r>
                        <a:rPr kumimoji="0" lang="en-US" sz="2600" b="0" i="0" u="none" strike="noStrike" cap="none" normalizeH="0" baseline="0" dirty="0">
                          <a:ln>
                            <a:noFill/>
                          </a:ln>
                          <a:solidFill>
                            <a:schemeClr val="tx1"/>
                          </a:solidFill>
                          <a:effectLst/>
                          <a:latin typeface="Coptic1" pitchFamily="2" charset="0"/>
                          <a:cs typeface="Arial" charset="0"/>
                        </a:rPr>
                        <a:t> </a:t>
                      </a:r>
                      <a:r>
                        <a:rPr kumimoji="0" lang="en-US" sz="2600" b="0" i="0" u="none" strike="noStrike" cap="none" normalizeH="0" baseline="0" dirty="0" err="1">
                          <a:ln>
                            <a:noFill/>
                          </a:ln>
                          <a:solidFill>
                            <a:schemeClr val="tx1"/>
                          </a:solidFill>
                          <a:effectLst/>
                          <a:latin typeface="Coptic1" pitchFamily="2" charset="0"/>
                          <a:cs typeface="Arial" charset="0"/>
                        </a:rPr>
                        <a:t>paima</a:t>
                      </a:r>
                      <a:r>
                        <a:rPr kumimoji="0" lang="en-US" sz="2600" b="0" i="0" u="none" strike="noStrike" cap="none" normalizeH="0" baseline="0" dirty="0">
                          <a:ln>
                            <a:noFill/>
                          </a:ln>
                          <a:solidFill>
                            <a:schemeClr val="tx1"/>
                          </a:solidFill>
                          <a:effectLst/>
                          <a:latin typeface="Coptic1" pitchFamily="2" charset="0"/>
                          <a:cs typeface="Arial" charset="0"/>
                        </a:rPr>
                        <a:t> </a:t>
                      </a:r>
                      <a:r>
                        <a:rPr kumimoji="0" lang="en-US" sz="2600" b="0" i="0" u="none" strike="noStrike" cap="none" normalizeH="0" baseline="0" dirty="0" err="1">
                          <a:ln>
                            <a:noFill/>
                          </a:ln>
                          <a:solidFill>
                            <a:schemeClr val="tx1"/>
                          </a:solidFill>
                          <a:effectLst/>
                          <a:latin typeface="Coptic1" pitchFamily="2" charset="0"/>
                          <a:cs typeface="Arial" charset="0"/>
                        </a:rPr>
                        <a:t>e~youab</a:t>
                      </a:r>
                      <a:r>
                        <a:rPr kumimoji="0" lang="en-US" sz="2600" b="0" i="0" u="none" strike="noStrike" cap="none" normalizeH="0" baseline="0" dirty="0">
                          <a:ln>
                            <a:noFill/>
                          </a:ln>
                          <a:solidFill>
                            <a:schemeClr val="tx1"/>
                          </a:solidFill>
                          <a:effectLst/>
                          <a:latin typeface="Coptic1" pitchFamily="2" charset="0"/>
                          <a:cs typeface="Arial" charset="0"/>
                        </a:rPr>
                        <a:t> </a:t>
                      </a:r>
                      <a:r>
                        <a:rPr kumimoji="0" lang="en-US" sz="2600" b="0" i="0" u="none" strike="noStrike" cap="none" normalizeH="0" baseline="0" dirty="0" err="1">
                          <a:ln>
                            <a:noFill/>
                          </a:ln>
                          <a:solidFill>
                            <a:schemeClr val="tx1"/>
                          </a:solidFill>
                          <a:effectLst/>
                          <a:latin typeface="Coptic1" pitchFamily="2" charset="0"/>
                          <a:cs typeface="Arial" charset="0"/>
                        </a:rPr>
                        <a:t>vai</a:t>
                      </a:r>
                      <a:r>
                        <a:rPr kumimoji="0" lang="en-US" sz="2600" b="0" i="0" u="none" strike="noStrike" cap="none" normalizeH="0" baseline="0" dirty="0">
                          <a:ln>
                            <a:noFill/>
                          </a:ln>
                          <a:solidFill>
                            <a:schemeClr val="tx1"/>
                          </a:solidFill>
                          <a:effectLst/>
                          <a:latin typeface="Coptic1" pitchFamily="2" charset="0"/>
                          <a:cs typeface="Arial" charset="0"/>
                        </a:rPr>
                        <a:t>: </a:t>
                      </a:r>
                      <a:r>
                        <a:rPr kumimoji="0" lang="en-US" sz="2600" b="0" i="0" u="none" strike="noStrike" cap="none" normalizeH="0" baseline="0" dirty="0" err="1">
                          <a:ln>
                            <a:noFill/>
                          </a:ln>
                          <a:solidFill>
                            <a:schemeClr val="tx1"/>
                          </a:solidFill>
                          <a:effectLst/>
                          <a:latin typeface="Coptic1" pitchFamily="2" charset="0"/>
                          <a:cs typeface="Arial" charset="0"/>
                        </a:rPr>
                        <a:t>ouoh</a:t>
                      </a:r>
                      <a:r>
                        <a:rPr kumimoji="0" lang="en-US" sz="2600" b="0" i="0" u="none" strike="noStrike" cap="none" normalizeH="0" baseline="0" dirty="0">
                          <a:ln>
                            <a:noFill/>
                          </a:ln>
                          <a:solidFill>
                            <a:schemeClr val="tx1"/>
                          </a:solidFill>
                          <a:effectLst/>
                          <a:latin typeface="Coptic1" pitchFamily="2" charset="0"/>
                          <a:cs typeface="Arial" charset="0"/>
                        </a:rPr>
                        <a:t> </a:t>
                      </a:r>
                      <a:r>
                        <a:rPr kumimoji="0" lang="en-US" sz="2600" b="0" i="0" u="none" strike="noStrike" cap="none" normalizeH="0" baseline="0" dirty="0" err="1">
                          <a:ln>
                            <a:noFill/>
                          </a:ln>
                          <a:solidFill>
                            <a:schemeClr val="tx1"/>
                          </a:solidFill>
                          <a:effectLst/>
                          <a:latin typeface="Coptic1" pitchFamily="2" charset="0"/>
                          <a:cs typeface="Arial" charset="0"/>
                        </a:rPr>
                        <a:t>e~fai</a:t>
                      </a:r>
                      <a:r>
                        <a:rPr kumimoji="0" lang="en-US" sz="2600" b="0" i="0" u="none" strike="noStrike" cap="none" normalizeH="0" baseline="0" dirty="0">
                          <a:ln>
                            <a:noFill/>
                          </a:ln>
                          <a:solidFill>
                            <a:schemeClr val="tx1"/>
                          </a:solidFill>
                          <a:effectLst/>
                          <a:latin typeface="Coptic1" pitchFamily="2" charset="0"/>
                          <a:cs typeface="Arial" charset="0"/>
                        </a:rPr>
                        <a:t> </a:t>
                      </a:r>
                      <a:r>
                        <a:rPr kumimoji="0" lang="en-US" sz="2600" b="0" i="0" u="none" strike="noStrike" cap="none" normalizeH="0" baseline="0" dirty="0" err="1">
                          <a:ln>
                            <a:noFill/>
                          </a:ln>
                          <a:solidFill>
                            <a:schemeClr val="tx1"/>
                          </a:solidFill>
                          <a:effectLst/>
                          <a:latin typeface="Coptic1" pitchFamily="2" charset="0"/>
                          <a:cs typeface="Arial" charset="0"/>
                        </a:rPr>
                        <a:t>n~nenjij</a:t>
                      </a:r>
                      <a:r>
                        <a:rPr kumimoji="0" lang="en-US" sz="2600" b="0" i="0" u="none" strike="noStrike" cap="none" normalizeH="0" baseline="0" dirty="0">
                          <a:ln>
                            <a:noFill/>
                          </a:ln>
                          <a:solidFill>
                            <a:schemeClr val="tx1"/>
                          </a:solidFill>
                          <a:effectLst/>
                          <a:latin typeface="Coptic1" pitchFamily="2" charset="0"/>
                          <a:cs typeface="Arial" charset="0"/>
                        </a:rPr>
                        <a:t> </a:t>
                      </a:r>
                      <a:r>
                        <a:rPr kumimoji="0" lang="en-US" sz="2600" b="0" i="0" u="none" strike="noStrike" cap="none" normalizeH="0" baseline="0" dirty="0" err="1">
                          <a:ln>
                            <a:noFill/>
                          </a:ln>
                          <a:solidFill>
                            <a:schemeClr val="tx1"/>
                          </a:solidFill>
                          <a:effectLst/>
                          <a:latin typeface="Coptic1" pitchFamily="2" charset="0"/>
                          <a:cs typeface="Arial" charset="0"/>
                        </a:rPr>
                        <a:t>e~p~swi</a:t>
                      </a:r>
                      <a:r>
                        <a:rPr kumimoji="0" lang="en-US" sz="2600" b="0" i="0" u="none" strike="noStrike" cap="none" normalizeH="0" baseline="0" dirty="0">
                          <a:ln>
                            <a:noFill/>
                          </a:ln>
                          <a:solidFill>
                            <a:schemeClr val="tx1"/>
                          </a:solidFill>
                          <a:effectLst/>
                          <a:latin typeface="Coptic1" pitchFamily="2" charset="0"/>
                          <a:cs typeface="Arial" charset="0"/>
                        </a:rPr>
                        <a:t> </a:t>
                      </a:r>
                      <a:r>
                        <a:rPr kumimoji="0" lang="en-US" sz="2600" b="0" i="0" u="none" strike="noStrike" cap="none" normalizeH="0" baseline="0" dirty="0" err="1">
                          <a:ln>
                            <a:noFill/>
                          </a:ln>
                          <a:solidFill>
                            <a:schemeClr val="tx1"/>
                          </a:solidFill>
                          <a:effectLst/>
                          <a:latin typeface="Coptic1" pitchFamily="2" charset="0"/>
                          <a:cs typeface="Arial" charset="0"/>
                        </a:rPr>
                        <a:t>ouoh</a:t>
                      </a:r>
                      <a:r>
                        <a:rPr kumimoji="0" lang="en-US" sz="2600" b="0" i="0" u="none" strike="noStrike" cap="none" normalizeH="0" baseline="0" dirty="0">
                          <a:ln>
                            <a:noFill/>
                          </a:ln>
                          <a:solidFill>
                            <a:schemeClr val="tx1"/>
                          </a:solidFill>
                          <a:effectLst/>
                          <a:latin typeface="Coptic1" pitchFamily="2" charset="0"/>
                          <a:cs typeface="Arial" charset="0"/>
                        </a:rPr>
                        <a:t> </a:t>
                      </a:r>
                      <a:r>
                        <a:rPr kumimoji="0" lang="en-US" sz="2600" b="0" i="0" u="none" strike="noStrike" cap="none" normalizeH="0" baseline="0" dirty="0" err="1">
                          <a:ln>
                            <a:noFill/>
                          </a:ln>
                          <a:solidFill>
                            <a:schemeClr val="tx1"/>
                          </a:solidFill>
                          <a:effectLst/>
                          <a:latin typeface="Coptic1" pitchFamily="2" charset="0"/>
                          <a:cs typeface="Arial" charset="0"/>
                        </a:rPr>
                        <a:t>ersemsi</a:t>
                      </a:r>
                      <a:r>
                        <a:rPr kumimoji="0" lang="en-US" sz="2600" b="0" i="0" u="none" strike="noStrike" cap="none" normalizeH="0" baseline="0" dirty="0">
                          <a:ln>
                            <a:noFill/>
                          </a:ln>
                          <a:solidFill>
                            <a:schemeClr val="tx1"/>
                          </a:solidFill>
                          <a:effectLst/>
                          <a:latin typeface="Coptic1" pitchFamily="2" charset="0"/>
                          <a:cs typeface="Arial" charset="0"/>
                        </a:rPr>
                        <a:t> </a:t>
                      </a:r>
                      <a:r>
                        <a:rPr kumimoji="0" lang="en-US" sz="2600" b="0" i="0" u="none" strike="noStrike" cap="none" normalizeH="0" baseline="0" dirty="0" err="1">
                          <a:ln>
                            <a:noFill/>
                          </a:ln>
                          <a:solidFill>
                            <a:schemeClr val="tx1"/>
                          </a:solidFill>
                          <a:effectLst/>
                          <a:latin typeface="Coptic1" pitchFamily="2" charset="0"/>
                          <a:cs typeface="Arial" charset="0"/>
                        </a:rPr>
                        <a:t>m~pefran</a:t>
                      </a:r>
                      <a:r>
                        <a:rPr kumimoji="0" lang="en-US" sz="2600" b="0" i="0" u="none" strike="noStrike" cap="none" normalizeH="0" baseline="0" dirty="0">
                          <a:ln>
                            <a:noFill/>
                          </a:ln>
                          <a:solidFill>
                            <a:schemeClr val="tx1"/>
                          </a:solidFill>
                          <a:effectLst/>
                          <a:latin typeface="Coptic1" pitchFamily="2" charset="0"/>
                          <a:cs typeface="Arial" charset="0"/>
                        </a:rPr>
                        <a:t> </a:t>
                      </a:r>
                      <a:r>
                        <a:rPr kumimoji="0" lang="en-US" sz="2600" b="0" i="0" u="none" strike="noStrike" cap="none" normalizeH="0" baseline="0" dirty="0" err="1">
                          <a:ln>
                            <a:noFill/>
                          </a:ln>
                          <a:solidFill>
                            <a:schemeClr val="tx1"/>
                          </a:solidFill>
                          <a:effectLst/>
                          <a:latin typeface="Coptic1" pitchFamily="2" charset="0"/>
                          <a:cs typeface="Arial" charset="0"/>
                        </a:rPr>
                        <a:t>e~youab</a:t>
                      </a:r>
                      <a:r>
                        <a:rPr kumimoji="0" lang="en-US" sz="2600" b="0" i="0" u="none" strike="noStrike" cap="none" normalizeH="0" baseline="0" dirty="0">
                          <a:ln>
                            <a:noFill/>
                          </a:ln>
                          <a:solidFill>
                            <a:schemeClr val="tx1"/>
                          </a:solidFill>
                          <a:effectLst/>
                          <a:latin typeface="Coptic1" pitchFamily="2" charset="0"/>
                          <a:cs typeface="Arial" charset="0"/>
                        </a:rPr>
                        <a:t>.</a:t>
                      </a:r>
                      <a:endParaRPr kumimoji="0" lang="en-US" sz="2600" b="0" i="0" u="none" strike="noStrike" cap="none" normalizeH="0" baseline="0" dirty="0">
                        <a:ln>
                          <a:noFill/>
                        </a:ln>
                        <a:solidFill>
                          <a:schemeClr val="tx1"/>
                        </a:solidFill>
                        <a:effectLst/>
                        <a:latin typeface="Arial" charset="0"/>
                        <a:cs typeface="Arial" charset="0"/>
                      </a:endParaRPr>
                    </a:p>
                  </a:txBody>
                  <a:tcPr marL="121920" marR="121920" horzOverflow="overflow">
                    <a:lnL cap="flat">
                      <a:noFill/>
                    </a:lnL>
                    <a:lnR>
                      <a:noFill/>
                    </a:lnR>
                    <a:lnT>
                      <a:noFill/>
                    </a:lnT>
                    <a:lnB cap="flat">
                      <a:noFill/>
                    </a:lnB>
                    <a:lnTlToBr>
                      <a:noFill/>
                    </a:lnTlToBr>
                    <a:lnBlToTr>
                      <a:noFill/>
                    </a:lnBlToTr>
                    <a:noFill/>
                  </a:tcPr>
                </a:tc>
                <a:tc>
                  <a:txBody>
                    <a:bodyPr/>
                    <a:lstStyle/>
                    <a:p>
                      <a:pPr marL="0" marR="0" lvl="0" indent="0" algn="just" defTabSz="914400" rtl="0" eaLnBrk="1" fontAlgn="base" latinLnBrk="0" hangingPunct="1">
                        <a:lnSpc>
                          <a:spcPct val="100000"/>
                        </a:lnSpc>
                        <a:spcBef>
                          <a:spcPts val="0"/>
                        </a:spcBef>
                        <a:spcAft>
                          <a:spcPct val="0"/>
                        </a:spcAft>
                        <a:buClrTx/>
                        <a:buSzTx/>
                        <a:buFontTx/>
                        <a:buNone/>
                        <a:tabLst/>
                      </a:pPr>
                      <a:r>
                        <a:rPr kumimoji="0" lang="fr-CA" sz="2800" b="0" i="0" u="sng" strike="noStrike" cap="none" normalizeH="0" baseline="0" dirty="0">
                          <a:ln>
                            <a:noFill/>
                          </a:ln>
                          <a:solidFill>
                            <a:schemeClr val="tx1"/>
                          </a:solidFill>
                          <a:effectLst/>
                          <a:latin typeface="Arial" charset="0"/>
                          <a:cs typeface="Arial" charset="0"/>
                        </a:rPr>
                        <a:t>Prêtre:</a:t>
                      </a:r>
                      <a:endParaRPr kumimoji="0" lang="en-CA" sz="2800" b="0" i="0" u="none" strike="noStrike" cap="none" normalizeH="0" baseline="0" dirty="0">
                        <a:ln>
                          <a:noFill/>
                        </a:ln>
                        <a:solidFill>
                          <a:schemeClr val="tx1"/>
                        </a:solidFill>
                        <a:effectLst/>
                        <a:latin typeface="Arial" charset="0"/>
                        <a:cs typeface="Arial" charset="0"/>
                      </a:endParaRPr>
                    </a:p>
                    <a:p>
                      <a:pPr marL="0" marR="0" lvl="0" indent="0" algn="just" defTabSz="914400" rtl="0" eaLnBrk="1" fontAlgn="base" latinLnBrk="0" hangingPunct="1">
                        <a:lnSpc>
                          <a:spcPct val="100000"/>
                        </a:lnSpc>
                        <a:spcBef>
                          <a:spcPts val="0"/>
                        </a:spcBef>
                        <a:spcAft>
                          <a:spcPct val="0"/>
                        </a:spcAft>
                        <a:buClrTx/>
                        <a:buSzTx/>
                        <a:buFontTx/>
                        <a:buNone/>
                        <a:tabLst/>
                      </a:pPr>
                      <a:r>
                        <a:rPr lang="fr-FR" sz="3200" dirty="0">
                          <a:solidFill>
                            <a:schemeClr val="tx1"/>
                          </a:solidFill>
                        </a:rPr>
                        <a:t>Rendons encore grâce à Dieu Tout-Puissant, Père de notre Seigneur, Dieu et Sauveur Jésus Christ parce qu’Il nous a rendus dignes maintenant de nous tenir en ce saint lieu, d’élever les mains et de servir Son Saint Nom. </a:t>
                      </a:r>
                      <a:endParaRPr kumimoji="0" lang="ar-EG" sz="3200" b="0" i="0" u="none" strike="noStrike" cap="none" normalizeH="0" baseline="0" dirty="0">
                        <a:ln>
                          <a:noFill/>
                        </a:ln>
                        <a:solidFill>
                          <a:schemeClr val="tx1"/>
                        </a:solidFill>
                        <a:effectLst/>
                        <a:latin typeface="Arial" charset="0"/>
                        <a:cs typeface="Arial" charset="0"/>
                      </a:endParaRPr>
                    </a:p>
                  </a:txBody>
                  <a:tcPr marL="0" marR="0" marT="46800" marB="46800" horzOverflow="overflow">
                    <a:lnL>
                      <a:noFill/>
                    </a:lnL>
                    <a:lnR>
                      <a:noFill/>
                    </a:lnR>
                    <a:lnT>
                      <a:noFill/>
                    </a:lnT>
                    <a:lnB cap="flat">
                      <a:noFill/>
                    </a:lnB>
                    <a:lnTlToBr>
                      <a:noFill/>
                    </a:lnTlToBr>
                    <a:lnBlToTr>
                      <a:noFill/>
                    </a:lnBlToTr>
                    <a:noFill/>
                  </a:tcPr>
                </a:tc>
                <a:tc>
                  <a:txBody>
                    <a:bodyPr/>
                    <a:lstStyle/>
                    <a:p>
                      <a:pPr marL="0" marR="0" lvl="0" indent="0" algn="just" defTabSz="914400" rtl="1" eaLnBrk="1" fontAlgn="base" latinLnBrk="0" hangingPunct="1">
                        <a:lnSpc>
                          <a:spcPct val="100000"/>
                        </a:lnSpc>
                        <a:spcBef>
                          <a:spcPct val="20000"/>
                        </a:spcBef>
                        <a:spcAft>
                          <a:spcPct val="0"/>
                        </a:spcAft>
                        <a:buClrTx/>
                        <a:buSzTx/>
                        <a:buFontTx/>
                        <a:buNone/>
                        <a:tabLst/>
                      </a:pPr>
                      <a:r>
                        <a:rPr kumimoji="0" lang="ar-SA" sz="2800" b="0" i="0" u="sng" strike="noStrike" cap="none" normalizeH="0" baseline="0" dirty="0">
                          <a:ln>
                            <a:noFill/>
                          </a:ln>
                          <a:solidFill>
                            <a:schemeClr val="tx1"/>
                          </a:solidFill>
                          <a:effectLst/>
                          <a:latin typeface="Arial" charset="0"/>
                          <a:cs typeface="Arial" charset="0"/>
                        </a:rPr>
                        <a:t>الكاهن:</a:t>
                      </a:r>
                    </a:p>
                    <a:p>
                      <a:pPr marL="0" marR="0" lvl="0" indent="0" algn="just" defTabSz="914400" rtl="1" eaLnBrk="1" fontAlgn="base" latinLnBrk="0" hangingPunct="1">
                        <a:lnSpc>
                          <a:spcPct val="100000"/>
                        </a:lnSpc>
                        <a:spcBef>
                          <a:spcPct val="20000"/>
                        </a:spcBef>
                        <a:spcAft>
                          <a:spcPct val="0"/>
                        </a:spcAft>
                        <a:buClrTx/>
                        <a:buSzTx/>
                        <a:buFontTx/>
                        <a:buNone/>
                        <a:tabLst/>
                      </a:pPr>
                      <a:r>
                        <a:rPr kumimoji="0" lang="ar-SA" sz="3700" b="0" i="0" u="none" strike="noStrike" cap="none" normalizeH="0" baseline="0" dirty="0">
                          <a:ln>
                            <a:noFill/>
                          </a:ln>
                          <a:solidFill>
                            <a:schemeClr val="tx1"/>
                          </a:solidFill>
                          <a:effectLst/>
                          <a:latin typeface="Arial" charset="0"/>
                          <a:cs typeface="Arial" charset="0"/>
                        </a:rPr>
                        <a:t>وأيضاً فلنشكر الله ضابط الكل أبا ربَنا وإلهنا ومُخلصنا يسوع المسيح لأنه جَعَلنَا أهلاً الآن أن نقفَ </a:t>
                      </a:r>
                      <a:r>
                        <a:rPr kumimoji="0" lang="ar-SA" sz="3700" b="0" i="0" u="none" strike="noStrike" cap="none" normalizeH="0" baseline="0" dirty="0" err="1">
                          <a:ln>
                            <a:noFill/>
                          </a:ln>
                          <a:solidFill>
                            <a:schemeClr val="tx1"/>
                          </a:solidFill>
                          <a:effectLst/>
                          <a:latin typeface="Arial" charset="0"/>
                          <a:cs typeface="Arial" charset="0"/>
                        </a:rPr>
                        <a:t>فى</a:t>
                      </a:r>
                      <a:r>
                        <a:rPr kumimoji="0" lang="ar-SA" sz="3700" b="0" i="0" u="none" strike="noStrike" cap="none" normalizeH="0" baseline="0" dirty="0">
                          <a:ln>
                            <a:noFill/>
                          </a:ln>
                          <a:solidFill>
                            <a:schemeClr val="tx1"/>
                          </a:solidFill>
                          <a:effectLst/>
                          <a:latin typeface="Arial" charset="0"/>
                          <a:cs typeface="Arial" charset="0"/>
                        </a:rPr>
                        <a:t> هذا الموضِع المقدس ونرفع أيدينا إلى فوق ونخدُم اسمَهُ القدوس.</a:t>
                      </a:r>
                      <a:endParaRPr kumimoji="0" lang="en-US" sz="3700" b="0" i="0" u="none" strike="noStrike" cap="none" normalizeH="0" baseline="0" dirty="0">
                        <a:ln>
                          <a:noFill/>
                        </a:ln>
                        <a:solidFill>
                          <a:schemeClr val="tx1"/>
                        </a:solidFill>
                        <a:effectLst/>
                        <a:latin typeface="Arial" charset="0"/>
                        <a:cs typeface="Arial" charset="0"/>
                      </a:endParaRPr>
                    </a:p>
                    <a:p>
                      <a:pPr algn="just"/>
                      <a:endParaRPr lang="fr-FR" sz="1900" dirty="0">
                        <a:solidFill>
                          <a:schemeClr val="tx1"/>
                        </a:solidFill>
                      </a:endParaRPr>
                    </a:p>
                  </a:txBody>
                  <a:tcPr marL="121920" marR="121920" marT="60960" marB="60960" horzOverflow="overflow">
                    <a:lnL>
                      <a:noFill/>
                    </a:lnL>
                    <a:lnR cap="flat">
                      <a:noFill/>
                    </a:lnR>
                    <a:lnT>
                      <a:noFill/>
                    </a:lnT>
                    <a:lnB cap="flat">
                      <a:noFill/>
                    </a:lnB>
                    <a:lnTlToBr>
                      <a:noFill/>
                    </a:lnTlToBr>
                    <a:lnBlToTr>
                      <a:noFill/>
                    </a:lnBlToTr>
                    <a:noFill/>
                  </a:tcPr>
                </a:tc>
                <a:extLst>
                  <a:ext uri="{0D108BD9-81ED-4DB2-BD59-A6C34878D82A}">
                    <a16:rowId xmlns:a16="http://schemas.microsoft.com/office/drawing/2014/main" val="10000"/>
                  </a:ext>
                </a:extLst>
              </a:tr>
            </a:tbl>
          </a:graphicData>
        </a:graphic>
      </p:graphicFrame>
    </p:spTree>
  </p:cSld>
  <p:clrMapOvr>
    <a:masterClrMapping/>
  </p:clrMapOvr>
</p:sld>
</file>

<file path=ppt/slides/slide8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Footer Placeholder 1"/>
          <p:cNvSpPr>
            <a:spLocks noGrp="1"/>
          </p:cNvSpPr>
          <p:nvPr>
            <p:ph type="ftr" sz="quarter" idx="10"/>
          </p:nvPr>
        </p:nvSpPr>
        <p:spPr bwMode="auto">
          <a:xfrm>
            <a:off x="0" y="6553200"/>
            <a:ext cx="12192000" cy="304800"/>
          </a:xfrm>
          <a:prstGeom prst="rect">
            <a:avLst/>
          </a:prstGeom>
          <a:noFill/>
          <a:ln w="9525">
            <a:noFill/>
            <a:miter lim="800000"/>
            <a:headEnd/>
            <a:tailEnd/>
          </a:ln>
          <a:effectLst/>
        </p:spPr>
        <p:txBody>
          <a:bodyPr vert="horz" wrap="square" lIns="121920" tIns="60960" rIns="121920" bIns="60960" numCol="1" rtlCol="0" anchor="t" anchorCtr="0" compatLnSpc="1">
            <a:prstTxWarp prst="textNoShape">
              <a:avLst/>
            </a:prstTxWarp>
          </a:bodyPr>
          <a:lstStyle>
            <a:defPPr>
              <a:defRPr lang="en-US"/>
            </a:defPPr>
            <a:lvl1pPr algn="l" rtl="0" fontAlgn="base">
              <a:spcBef>
                <a:spcPct val="0"/>
              </a:spcBef>
              <a:spcAft>
                <a:spcPct val="0"/>
              </a:spcAft>
              <a:defRPr sz="1067" b="1" kern="1200">
                <a:solidFill>
                  <a:srgbClr val="FF3300"/>
                </a:solidFill>
                <a:latin typeface="+mj-lt"/>
                <a:ea typeface="+mn-ea"/>
                <a:cs typeface="Arial" charset="0"/>
              </a:defRPr>
            </a:lvl1pPr>
            <a:lvl2pPr marL="609585" algn="l" rtl="0" fontAlgn="base">
              <a:spcBef>
                <a:spcPct val="20000"/>
              </a:spcBef>
              <a:spcAft>
                <a:spcPct val="0"/>
              </a:spcAft>
              <a:defRPr sz="4800" kern="1200">
                <a:solidFill>
                  <a:schemeClr val="tx1"/>
                </a:solidFill>
                <a:latin typeface="Coptic" pitchFamily="2" charset="0"/>
                <a:ea typeface="+mn-ea"/>
                <a:cs typeface="Arial" charset="0"/>
              </a:defRPr>
            </a:lvl2pPr>
            <a:lvl3pPr marL="1219170" algn="l" rtl="0" fontAlgn="base">
              <a:spcBef>
                <a:spcPct val="20000"/>
              </a:spcBef>
              <a:spcAft>
                <a:spcPct val="0"/>
              </a:spcAft>
              <a:defRPr sz="4800" kern="1200">
                <a:solidFill>
                  <a:schemeClr val="tx1"/>
                </a:solidFill>
                <a:latin typeface="Coptic" pitchFamily="2" charset="0"/>
                <a:ea typeface="+mn-ea"/>
                <a:cs typeface="Arial" charset="0"/>
              </a:defRPr>
            </a:lvl3pPr>
            <a:lvl4pPr marL="1828754" algn="l" rtl="0" fontAlgn="base">
              <a:spcBef>
                <a:spcPct val="20000"/>
              </a:spcBef>
              <a:spcAft>
                <a:spcPct val="0"/>
              </a:spcAft>
              <a:defRPr sz="4800" kern="1200">
                <a:solidFill>
                  <a:schemeClr val="tx1"/>
                </a:solidFill>
                <a:latin typeface="Coptic" pitchFamily="2" charset="0"/>
                <a:ea typeface="+mn-ea"/>
                <a:cs typeface="Arial" charset="0"/>
              </a:defRPr>
            </a:lvl4pPr>
            <a:lvl5pPr marL="2438339" algn="l" rtl="0" fontAlgn="base">
              <a:spcBef>
                <a:spcPct val="20000"/>
              </a:spcBef>
              <a:spcAft>
                <a:spcPct val="0"/>
              </a:spcAft>
              <a:defRPr sz="4800" kern="1200">
                <a:solidFill>
                  <a:schemeClr val="tx1"/>
                </a:solidFill>
                <a:latin typeface="Coptic" pitchFamily="2" charset="0"/>
                <a:ea typeface="+mn-ea"/>
                <a:cs typeface="Arial" charset="0"/>
              </a:defRPr>
            </a:lvl5pPr>
            <a:lvl6pPr marL="3047924" algn="l" defTabSz="1219170" rtl="0" eaLnBrk="1" latinLnBrk="0" hangingPunct="1">
              <a:defRPr sz="4800" kern="1200">
                <a:solidFill>
                  <a:schemeClr val="tx1"/>
                </a:solidFill>
                <a:latin typeface="Coptic" pitchFamily="2" charset="0"/>
                <a:ea typeface="+mn-ea"/>
                <a:cs typeface="Arial" charset="0"/>
              </a:defRPr>
            </a:lvl6pPr>
            <a:lvl7pPr marL="3657509" algn="l" defTabSz="1219170" rtl="0" eaLnBrk="1" latinLnBrk="0" hangingPunct="1">
              <a:defRPr sz="4800" kern="1200">
                <a:solidFill>
                  <a:schemeClr val="tx1"/>
                </a:solidFill>
                <a:latin typeface="Coptic" pitchFamily="2" charset="0"/>
                <a:ea typeface="+mn-ea"/>
                <a:cs typeface="Arial" charset="0"/>
              </a:defRPr>
            </a:lvl7pPr>
            <a:lvl8pPr marL="4267093" algn="l" defTabSz="1219170" rtl="0" eaLnBrk="1" latinLnBrk="0" hangingPunct="1">
              <a:defRPr sz="4800" kern="1200">
                <a:solidFill>
                  <a:schemeClr val="tx1"/>
                </a:solidFill>
                <a:latin typeface="Coptic" pitchFamily="2" charset="0"/>
                <a:ea typeface="+mn-ea"/>
                <a:cs typeface="Arial" charset="0"/>
              </a:defRPr>
            </a:lvl8pPr>
            <a:lvl9pPr marL="4876678" algn="l" defTabSz="1219170" rtl="0" eaLnBrk="1" latinLnBrk="0" hangingPunct="1">
              <a:defRPr sz="4800" kern="1200">
                <a:solidFill>
                  <a:schemeClr val="tx1"/>
                </a:solidFill>
                <a:latin typeface="Coptic" pitchFamily="2" charset="0"/>
                <a:ea typeface="+mn-ea"/>
                <a:cs typeface="Arial" charset="0"/>
              </a:defRPr>
            </a:lvl9pPr>
          </a:lstStyle>
          <a:p>
            <a:r>
              <a:rPr lang="en-US" sz="1867"/>
              <a:t>			</a:t>
            </a:r>
            <a:endParaRPr lang="en-US" sz="1867" b="0" dirty="0">
              <a:solidFill>
                <a:schemeClr val="tx1"/>
              </a:solidFill>
            </a:endParaRPr>
          </a:p>
        </p:txBody>
      </p:sp>
      <p:graphicFrame>
        <p:nvGraphicFramePr>
          <p:cNvPr id="11419700" name="Group 52"/>
          <p:cNvGraphicFramePr>
            <a:graphicFrameLocks noGrp="1"/>
          </p:cNvGraphicFramePr>
          <p:nvPr>
            <p:extLst>
              <p:ext uri="{D42A27DB-BD31-4B8C-83A1-F6EECF244321}">
                <p14:modId xmlns:p14="http://schemas.microsoft.com/office/powerpoint/2010/main" val="903313844"/>
              </p:ext>
            </p:extLst>
          </p:nvPr>
        </p:nvGraphicFramePr>
        <p:xfrm>
          <a:off x="335360" y="476673"/>
          <a:ext cx="11449272" cy="5968130"/>
        </p:xfrm>
        <a:graphic>
          <a:graphicData uri="http://schemas.openxmlformats.org/drawingml/2006/table">
            <a:tbl>
              <a:tblPr/>
              <a:tblGrid>
                <a:gridCol w="3927737">
                  <a:extLst>
                    <a:ext uri="{9D8B030D-6E8A-4147-A177-3AD203B41FA5}">
                      <a16:colId xmlns:a16="http://schemas.microsoft.com/office/drawing/2014/main" val="20000"/>
                    </a:ext>
                  </a:extLst>
                </a:gridCol>
                <a:gridCol w="4054950">
                  <a:extLst>
                    <a:ext uri="{9D8B030D-6E8A-4147-A177-3AD203B41FA5}">
                      <a16:colId xmlns:a16="http://schemas.microsoft.com/office/drawing/2014/main" val="20001"/>
                    </a:ext>
                  </a:extLst>
                </a:gridCol>
                <a:gridCol w="3466585">
                  <a:extLst>
                    <a:ext uri="{9D8B030D-6E8A-4147-A177-3AD203B41FA5}">
                      <a16:colId xmlns:a16="http://schemas.microsoft.com/office/drawing/2014/main" val="20002"/>
                    </a:ext>
                  </a:extLst>
                </a:gridCol>
              </a:tblGrid>
              <a:tr h="4000838">
                <a:tc>
                  <a:txBody>
                    <a:bodyPr/>
                    <a:lstStyle/>
                    <a:p>
                      <a:pPr marL="0" marR="0" lvl="0" indent="0" algn="just" defTabSz="914400" rtl="0" eaLnBrk="1" fontAlgn="base" latinLnBrk="0" hangingPunct="1">
                        <a:lnSpc>
                          <a:spcPct val="100000"/>
                        </a:lnSpc>
                        <a:spcBef>
                          <a:spcPct val="20000"/>
                        </a:spcBef>
                        <a:spcAft>
                          <a:spcPct val="0"/>
                        </a:spcAft>
                        <a:buClrTx/>
                        <a:buSzTx/>
                        <a:buFontTx/>
                        <a:buNone/>
                        <a:tabLst/>
                      </a:pPr>
                      <a:r>
                        <a:rPr kumimoji="0" lang="en-US" sz="3200" b="0" i="0" u="none" strike="noStrike" cap="none" normalizeH="0" baseline="0" dirty="0" err="1">
                          <a:ln>
                            <a:noFill/>
                          </a:ln>
                          <a:solidFill>
                            <a:schemeClr val="tx1"/>
                          </a:solidFill>
                          <a:effectLst/>
                          <a:latin typeface="Coptic1" pitchFamily="2" charset="0"/>
                          <a:cs typeface="Arial" charset="0"/>
                        </a:rPr>
                        <a:t>Nyof</a:t>
                      </a:r>
                      <a:r>
                        <a:rPr kumimoji="0" lang="en-US" sz="3200" b="0" i="0" u="none" strike="noStrike" cap="none" normalizeH="0" baseline="0" dirty="0">
                          <a:ln>
                            <a:noFill/>
                          </a:ln>
                          <a:solidFill>
                            <a:schemeClr val="tx1"/>
                          </a:solidFill>
                          <a:effectLst/>
                          <a:latin typeface="Coptic1" pitchFamily="2" charset="0"/>
                          <a:cs typeface="Arial" charset="0"/>
                        </a:rPr>
                        <a:t> on </a:t>
                      </a:r>
                      <a:r>
                        <a:rPr kumimoji="0" lang="en-US" sz="3200" b="0" i="0" u="none" strike="noStrike" cap="none" normalizeH="0" baseline="0" dirty="0" err="1">
                          <a:ln>
                            <a:noFill/>
                          </a:ln>
                          <a:solidFill>
                            <a:schemeClr val="tx1"/>
                          </a:solidFill>
                          <a:effectLst/>
                          <a:latin typeface="Coptic1" pitchFamily="2" charset="0"/>
                          <a:cs typeface="Arial" charset="0"/>
                        </a:rPr>
                        <a:t>maren</a:t>
                      </a:r>
                      <a:r>
                        <a:rPr kumimoji="0" lang="en-US" sz="3200" b="0" i="0" u="none" strike="noStrike" cap="none" normalizeH="0" baseline="0" dirty="0">
                          <a:ln>
                            <a:noFill/>
                          </a:ln>
                          <a:solidFill>
                            <a:schemeClr val="tx1"/>
                          </a:solidFill>
                          <a:effectLst/>
                          <a:latin typeface="Coptic1" pitchFamily="2" charset="0"/>
                          <a:cs typeface="Arial" charset="0"/>
                        </a:rPr>
                        <a:t>]ho </a:t>
                      </a:r>
                      <a:r>
                        <a:rPr kumimoji="0" lang="en-US" sz="3200" b="0" i="0" u="none" strike="noStrike" cap="none" normalizeH="0" baseline="0" dirty="0" err="1">
                          <a:ln>
                            <a:noFill/>
                          </a:ln>
                          <a:solidFill>
                            <a:schemeClr val="tx1"/>
                          </a:solidFill>
                          <a:effectLst/>
                          <a:latin typeface="Coptic1" pitchFamily="2" charset="0"/>
                          <a:cs typeface="Arial" charset="0"/>
                        </a:rPr>
                        <a:t>e~rof</a:t>
                      </a:r>
                      <a:r>
                        <a:rPr kumimoji="0" lang="en-US" sz="3200" b="0" i="0" u="none" strike="noStrike" cap="none" normalizeH="0" baseline="0" dirty="0">
                          <a:ln>
                            <a:noFill/>
                          </a:ln>
                          <a:solidFill>
                            <a:schemeClr val="tx1"/>
                          </a:solidFill>
                          <a:effectLst/>
                          <a:latin typeface="Coptic1" pitchFamily="2" charset="0"/>
                          <a:cs typeface="Arial" charset="0"/>
                        </a:rPr>
                        <a:t> </a:t>
                      </a:r>
                      <a:r>
                        <a:rPr kumimoji="0" lang="en-US" sz="3200" b="0" i="0" u="none" strike="noStrike" cap="none" normalizeH="0" baseline="0" dirty="0" err="1">
                          <a:ln>
                            <a:noFill/>
                          </a:ln>
                          <a:solidFill>
                            <a:schemeClr val="tx1"/>
                          </a:solidFill>
                          <a:effectLst/>
                          <a:latin typeface="Coptic1" pitchFamily="2" charset="0"/>
                          <a:cs typeface="Arial" charset="0"/>
                        </a:rPr>
                        <a:t>hopwc</a:t>
                      </a:r>
                      <a:r>
                        <a:rPr kumimoji="0" lang="en-US" sz="3200" b="0" i="0" u="none" strike="noStrike" cap="none" normalizeH="0" baseline="0" dirty="0">
                          <a:ln>
                            <a:noFill/>
                          </a:ln>
                          <a:solidFill>
                            <a:schemeClr val="tx1"/>
                          </a:solidFill>
                          <a:effectLst/>
                          <a:latin typeface="Coptic1" pitchFamily="2" charset="0"/>
                          <a:cs typeface="Arial" charset="0"/>
                        </a:rPr>
                        <a:t> </a:t>
                      </a:r>
                      <a:r>
                        <a:rPr kumimoji="0" lang="en-US" sz="3200" b="0" i="0" u="none" strike="noStrike" cap="none" normalizeH="0" baseline="0" dirty="0" err="1">
                          <a:ln>
                            <a:noFill/>
                          </a:ln>
                          <a:solidFill>
                            <a:schemeClr val="tx1"/>
                          </a:solidFill>
                          <a:effectLst/>
                          <a:latin typeface="Coptic1" pitchFamily="2" charset="0"/>
                          <a:cs typeface="Arial" charset="0"/>
                        </a:rPr>
                        <a:t>n~tefaiten</a:t>
                      </a:r>
                      <a:r>
                        <a:rPr kumimoji="0" lang="en-US" sz="3200" b="0" i="0" u="none" strike="noStrike" cap="none" normalizeH="0" baseline="0" dirty="0">
                          <a:ln>
                            <a:noFill/>
                          </a:ln>
                          <a:solidFill>
                            <a:schemeClr val="tx1"/>
                          </a:solidFill>
                          <a:effectLst/>
                          <a:latin typeface="Coptic1" pitchFamily="2" charset="0"/>
                          <a:cs typeface="Arial" charset="0"/>
                        </a:rPr>
                        <a:t> </a:t>
                      </a:r>
                      <a:r>
                        <a:rPr kumimoji="0" lang="en-US" sz="3200" b="0" i="0" u="none" strike="noStrike" cap="none" normalizeH="0" baseline="0" dirty="0" err="1">
                          <a:ln>
                            <a:noFill/>
                          </a:ln>
                          <a:solidFill>
                            <a:schemeClr val="tx1"/>
                          </a:solidFill>
                          <a:effectLst/>
                          <a:latin typeface="Coptic1" pitchFamily="2" charset="0"/>
                          <a:cs typeface="Arial" charset="0"/>
                        </a:rPr>
                        <a:t>n~emp~sa</a:t>
                      </a:r>
                      <a:r>
                        <a:rPr kumimoji="0" lang="en-US" sz="3200" b="0" i="0" u="none" strike="noStrike" cap="none" normalizeH="0" baseline="0" dirty="0">
                          <a:ln>
                            <a:noFill/>
                          </a:ln>
                          <a:solidFill>
                            <a:schemeClr val="tx1"/>
                          </a:solidFill>
                          <a:effectLst/>
                          <a:latin typeface="Coptic1" pitchFamily="2" charset="0"/>
                          <a:cs typeface="Arial" charset="0"/>
                        </a:rPr>
                        <a:t> n~]</a:t>
                      </a:r>
                      <a:r>
                        <a:rPr kumimoji="0" lang="en-US" sz="3200" b="0" i="0" u="none" strike="noStrike" cap="none" normalizeH="0" baseline="0" dirty="0" err="1">
                          <a:ln>
                            <a:noFill/>
                          </a:ln>
                          <a:solidFill>
                            <a:schemeClr val="tx1"/>
                          </a:solidFill>
                          <a:effectLst/>
                          <a:latin typeface="Coptic1" pitchFamily="2" charset="0"/>
                          <a:cs typeface="Arial" charset="0"/>
                        </a:rPr>
                        <a:t>mets~v</a:t>
                      </a:r>
                      <a:r>
                        <a:rPr kumimoji="0" lang="en-US" sz="3200" b="0" i="0" u="none" strike="noStrike" cap="none" normalizeH="0" baseline="0" dirty="0">
                          <a:ln>
                            <a:noFill/>
                          </a:ln>
                          <a:solidFill>
                            <a:schemeClr val="tx1"/>
                          </a:solidFill>
                          <a:effectLst/>
                          <a:latin typeface="Coptic1" pitchFamily="2" charset="0"/>
                          <a:cs typeface="Arial" charset="0"/>
                        </a:rPr>
                        <a:t>/r </a:t>
                      </a:r>
                      <a:r>
                        <a:rPr kumimoji="0" lang="en-US" sz="3200" b="0" i="0" u="none" strike="noStrike" cap="none" normalizeH="0" baseline="0" dirty="0" err="1">
                          <a:ln>
                            <a:noFill/>
                          </a:ln>
                          <a:solidFill>
                            <a:schemeClr val="tx1"/>
                          </a:solidFill>
                          <a:effectLst/>
                          <a:latin typeface="Coptic1" pitchFamily="2" charset="0"/>
                          <a:cs typeface="Arial" charset="0"/>
                        </a:rPr>
                        <a:t>nem</a:t>
                      </a:r>
                      <a:r>
                        <a:rPr kumimoji="0" lang="en-US" sz="3200" b="0" i="0" u="none" strike="noStrike" cap="none" normalizeH="0" baseline="0" dirty="0">
                          <a:ln>
                            <a:noFill/>
                          </a:ln>
                          <a:solidFill>
                            <a:schemeClr val="tx1"/>
                          </a:solidFill>
                          <a:effectLst/>
                          <a:latin typeface="Coptic1" pitchFamily="2" charset="0"/>
                          <a:cs typeface="Arial" charset="0"/>
                        </a:rPr>
                        <a:t> ]</a:t>
                      </a:r>
                      <a:r>
                        <a:rPr kumimoji="0" lang="en-US" sz="3200" b="0" i="0" u="none" strike="noStrike" cap="none" normalizeH="0" baseline="0" dirty="0" err="1">
                          <a:ln>
                            <a:noFill/>
                          </a:ln>
                          <a:solidFill>
                            <a:schemeClr val="tx1"/>
                          </a:solidFill>
                          <a:effectLst/>
                          <a:latin typeface="Coptic1" pitchFamily="2" charset="0"/>
                          <a:cs typeface="Arial" charset="0"/>
                        </a:rPr>
                        <a:t>meta~lum</a:t>
                      </a:r>
                      <a:r>
                        <a:rPr kumimoji="0" lang="en-US" sz="3200" b="0" i="0" u="none" strike="noStrike" cap="none" normalizeH="0" baseline="0" dirty="0" err="1">
                          <a:ln>
                            <a:noFill/>
                          </a:ln>
                          <a:solidFill>
                            <a:schemeClr val="tx1"/>
                          </a:solidFill>
                          <a:effectLst/>
                          <a:latin typeface="Coptic1" pitchFamily="2" charset="0"/>
                          <a:cs typeface="Arial" charset="0"/>
                          <a:sym typeface="Symbol" pitchFamily="18" charset="2"/>
                        </a:rPr>
                        <a:t>'</a:t>
                      </a:r>
                      <a:r>
                        <a:rPr kumimoji="0" lang="en-US" sz="3200" b="0" i="0" u="none" strike="noStrike" cap="none" normalizeH="0" baseline="0" dirty="0" err="1">
                          <a:ln>
                            <a:noFill/>
                          </a:ln>
                          <a:solidFill>
                            <a:schemeClr val="tx1"/>
                          </a:solidFill>
                          <a:effectLst/>
                          <a:latin typeface="Coptic1" pitchFamily="2" charset="0"/>
                          <a:cs typeface="Arial" charset="0"/>
                        </a:rPr>
                        <a:t>ic</a:t>
                      </a:r>
                      <a:r>
                        <a:rPr kumimoji="0" lang="en-US" sz="3200" b="0" i="0" u="none" strike="noStrike" cap="none" normalizeH="0" baseline="0" dirty="0">
                          <a:ln>
                            <a:noFill/>
                          </a:ln>
                          <a:solidFill>
                            <a:schemeClr val="tx1"/>
                          </a:solidFill>
                          <a:effectLst/>
                          <a:latin typeface="Coptic1" pitchFamily="2" charset="0"/>
                          <a:cs typeface="Arial" charset="0"/>
                        </a:rPr>
                        <a:t>: </a:t>
                      </a:r>
                      <a:r>
                        <a:rPr kumimoji="0" lang="en-US" sz="3200" b="0" i="0" u="none" strike="noStrike" cap="none" normalizeH="0" baseline="0" dirty="0" err="1">
                          <a:ln>
                            <a:noFill/>
                          </a:ln>
                          <a:solidFill>
                            <a:schemeClr val="tx1"/>
                          </a:solidFill>
                          <a:effectLst/>
                          <a:latin typeface="Coptic1" pitchFamily="2" charset="0"/>
                          <a:cs typeface="Arial" charset="0"/>
                        </a:rPr>
                        <a:t>n~te</a:t>
                      </a:r>
                      <a:r>
                        <a:rPr kumimoji="0" lang="en-US" sz="3200" b="0" i="0" u="none" strike="noStrike" cap="none" normalizeH="0" baseline="0" dirty="0">
                          <a:ln>
                            <a:noFill/>
                          </a:ln>
                          <a:solidFill>
                            <a:schemeClr val="tx1"/>
                          </a:solidFill>
                          <a:effectLst/>
                          <a:latin typeface="Coptic1" pitchFamily="2" charset="0"/>
                          <a:cs typeface="Arial" charset="0"/>
                        </a:rPr>
                        <a:t> </a:t>
                      </a:r>
                      <a:r>
                        <a:rPr kumimoji="0" lang="en-US" sz="3200" b="0" i="0" u="none" strike="noStrike" cap="none" normalizeH="0" baseline="0" dirty="0" err="1">
                          <a:ln>
                            <a:noFill/>
                          </a:ln>
                          <a:solidFill>
                            <a:schemeClr val="tx1"/>
                          </a:solidFill>
                          <a:effectLst/>
                          <a:latin typeface="Coptic1" pitchFamily="2" charset="0"/>
                          <a:cs typeface="Arial" charset="0"/>
                        </a:rPr>
                        <a:t>nefmuct</a:t>
                      </a:r>
                      <a:r>
                        <a:rPr kumimoji="0" lang="en-US" sz="3200" b="0" i="0" u="none" strike="noStrike" cap="none" normalizeH="0" baseline="0" dirty="0">
                          <a:ln>
                            <a:noFill/>
                          </a:ln>
                          <a:solidFill>
                            <a:schemeClr val="tx1"/>
                          </a:solidFill>
                          <a:effectLst/>
                          <a:latin typeface="Coptic1" pitchFamily="2" charset="0"/>
                          <a:cs typeface="Arial" charset="0"/>
                        </a:rPr>
                        <a:t>/</a:t>
                      </a:r>
                      <a:r>
                        <a:rPr kumimoji="0" lang="en-US" sz="3200" b="0" i="0" u="none" strike="noStrike" cap="none" normalizeH="0" baseline="0" dirty="0" err="1">
                          <a:ln>
                            <a:noFill/>
                          </a:ln>
                          <a:solidFill>
                            <a:schemeClr val="tx1"/>
                          </a:solidFill>
                          <a:effectLst/>
                          <a:latin typeface="Coptic1" pitchFamily="2" charset="0"/>
                          <a:cs typeface="Arial" charset="0"/>
                        </a:rPr>
                        <a:t>rion</a:t>
                      </a:r>
                      <a:r>
                        <a:rPr kumimoji="0" lang="en-US" sz="3200" b="0" i="0" u="none" strike="noStrike" cap="none" normalizeH="0" baseline="0" dirty="0">
                          <a:ln>
                            <a:noFill/>
                          </a:ln>
                          <a:solidFill>
                            <a:schemeClr val="tx1"/>
                          </a:solidFill>
                          <a:effectLst/>
                          <a:latin typeface="Coptic1" pitchFamily="2" charset="0"/>
                          <a:cs typeface="Arial" charset="0"/>
                        </a:rPr>
                        <a:t> </a:t>
                      </a:r>
                      <a:r>
                        <a:rPr kumimoji="0" lang="en-US" sz="3200" b="0" i="0" u="none" strike="noStrike" cap="none" normalizeH="0" baseline="0" dirty="0" err="1">
                          <a:ln>
                            <a:noFill/>
                          </a:ln>
                          <a:solidFill>
                            <a:schemeClr val="tx1"/>
                          </a:solidFill>
                          <a:effectLst/>
                          <a:latin typeface="Coptic1" pitchFamily="2" charset="0"/>
                          <a:cs typeface="Arial" charset="0"/>
                        </a:rPr>
                        <a:t>n~nou</a:t>
                      </a:r>
                      <a:r>
                        <a:rPr kumimoji="0" lang="en-US" sz="3200" b="0" i="0" u="none" strike="noStrike" cap="none" normalizeH="0" baseline="0" dirty="0">
                          <a:ln>
                            <a:noFill/>
                          </a:ln>
                          <a:solidFill>
                            <a:schemeClr val="tx1"/>
                          </a:solidFill>
                          <a:effectLst/>
                          <a:latin typeface="Coptic1" pitchFamily="2" charset="0"/>
                          <a:cs typeface="Arial" charset="0"/>
                        </a:rPr>
                        <a:t>] </a:t>
                      </a:r>
                      <a:r>
                        <a:rPr kumimoji="0" lang="en-US" sz="3200" b="0" i="0" u="none" strike="noStrike" cap="none" normalizeH="0" baseline="0" dirty="0" err="1">
                          <a:ln>
                            <a:noFill/>
                          </a:ln>
                          <a:solidFill>
                            <a:schemeClr val="tx1"/>
                          </a:solidFill>
                          <a:effectLst/>
                          <a:latin typeface="Coptic1" pitchFamily="2" charset="0"/>
                          <a:cs typeface="Arial" charset="0"/>
                        </a:rPr>
                        <a:t>ouoh</a:t>
                      </a:r>
                      <a:r>
                        <a:rPr kumimoji="0" lang="en-US" sz="3200" b="0" i="0" u="none" strike="noStrike" cap="none" normalizeH="0" baseline="0" dirty="0">
                          <a:ln>
                            <a:noFill/>
                          </a:ln>
                          <a:solidFill>
                            <a:schemeClr val="tx1"/>
                          </a:solidFill>
                          <a:effectLst/>
                          <a:latin typeface="Coptic1" pitchFamily="2" charset="0"/>
                          <a:cs typeface="Arial" charset="0"/>
                        </a:rPr>
                        <a:t> </a:t>
                      </a:r>
                      <a:r>
                        <a:rPr kumimoji="0" lang="en-US" sz="3200" b="0" i="0" u="none" strike="noStrike" cap="none" normalizeH="0" baseline="0" dirty="0" err="1">
                          <a:ln>
                            <a:noFill/>
                          </a:ln>
                          <a:solidFill>
                            <a:schemeClr val="tx1"/>
                          </a:solidFill>
                          <a:effectLst/>
                          <a:latin typeface="Coptic1" pitchFamily="2" charset="0"/>
                          <a:cs typeface="Arial" charset="0"/>
                        </a:rPr>
                        <a:t>n~aymou</a:t>
                      </a:r>
                      <a:r>
                        <a:rPr kumimoji="0" lang="en-US" sz="3200" b="0" i="0" u="none" strike="noStrike" cap="none" normalizeH="0" baseline="0" dirty="0">
                          <a:ln>
                            <a:noFill/>
                          </a:ln>
                          <a:solidFill>
                            <a:schemeClr val="tx1"/>
                          </a:solidFill>
                          <a:effectLst/>
                          <a:latin typeface="Coptic1" pitchFamily="2" charset="0"/>
                          <a:cs typeface="Arial" charset="0"/>
                        </a:rPr>
                        <a:t>.</a:t>
                      </a:r>
                      <a:endParaRPr kumimoji="0" lang="en-CA" sz="3200" b="0" i="0" u="none" strike="noStrike" cap="none" normalizeH="0" baseline="0" dirty="0">
                        <a:ln>
                          <a:noFill/>
                        </a:ln>
                        <a:solidFill>
                          <a:schemeClr val="tx1"/>
                        </a:solidFill>
                        <a:effectLst/>
                        <a:latin typeface="Coptic1" pitchFamily="2" charset="0"/>
                        <a:cs typeface="Arial" charset="0"/>
                      </a:endParaRPr>
                    </a:p>
                  </a:txBody>
                  <a:tcPr marL="144000" marR="144000" marT="54000" marB="54000" horzOverflow="overflow">
                    <a:lnL cap="flat">
                      <a:noFill/>
                    </a:lnL>
                    <a:lnR>
                      <a:noFill/>
                    </a:lnR>
                    <a:lnT>
                      <a:noFill/>
                    </a:lnT>
                    <a:lnB cap="flat">
                      <a:noFill/>
                    </a:lnB>
                    <a:lnTlToBr>
                      <a:noFill/>
                    </a:lnTlToBr>
                    <a:lnBlToTr>
                      <a:noFill/>
                    </a:lnBlToTr>
                    <a:noFill/>
                  </a:tcPr>
                </a:tc>
                <a:tc>
                  <a:txBody>
                    <a:bodyPr/>
                    <a:lstStyle/>
                    <a:p>
                      <a:pPr marL="0" marR="0" lvl="0" indent="0" algn="just" defTabSz="914400" rtl="0" eaLnBrk="1" fontAlgn="base" latinLnBrk="0" hangingPunct="1">
                        <a:lnSpc>
                          <a:spcPct val="100000"/>
                        </a:lnSpc>
                        <a:spcBef>
                          <a:spcPct val="20000"/>
                        </a:spcBef>
                        <a:spcAft>
                          <a:spcPct val="0"/>
                        </a:spcAft>
                        <a:buClrTx/>
                        <a:buSzTx/>
                        <a:buFontTx/>
                        <a:buNone/>
                        <a:tabLst/>
                      </a:pPr>
                      <a:r>
                        <a:rPr lang="fr-FR" sz="3700" dirty="0">
                          <a:solidFill>
                            <a:schemeClr val="tx1"/>
                          </a:solidFill>
                        </a:rPr>
                        <a:t>Supplions-Le encore de nous rendre dignes de participer et d’élever ces Sacrements divins et immortels. </a:t>
                      </a:r>
                    </a:p>
                    <a:p>
                      <a:pPr marL="0" marR="0" lvl="0" indent="0" algn="just" defTabSz="914400" rtl="0" eaLnBrk="1" fontAlgn="base" latinLnBrk="0" hangingPunct="1">
                        <a:lnSpc>
                          <a:spcPct val="100000"/>
                        </a:lnSpc>
                        <a:spcBef>
                          <a:spcPct val="20000"/>
                        </a:spcBef>
                        <a:spcAft>
                          <a:spcPct val="0"/>
                        </a:spcAft>
                        <a:buClrTx/>
                        <a:buSzTx/>
                        <a:buFontTx/>
                        <a:buNone/>
                        <a:tabLst/>
                      </a:pPr>
                      <a:endParaRPr kumimoji="0" lang="ar-EG" sz="3200" b="0" i="0" u="none" strike="noStrike" cap="none" normalizeH="0" baseline="0" dirty="0">
                        <a:ln>
                          <a:noFill/>
                        </a:ln>
                        <a:solidFill>
                          <a:schemeClr val="tx1"/>
                        </a:solidFill>
                        <a:effectLst/>
                        <a:latin typeface="Arial" charset="0"/>
                        <a:cs typeface="Arial" charset="0"/>
                      </a:endParaRPr>
                    </a:p>
                  </a:txBody>
                  <a:tcPr marL="144000" marR="144000" marT="54000" marB="54000" horzOverflow="overflow">
                    <a:lnL>
                      <a:noFill/>
                    </a:lnL>
                    <a:lnR>
                      <a:noFill/>
                    </a:lnR>
                    <a:lnT>
                      <a:noFill/>
                    </a:lnT>
                    <a:lnB cap="flat">
                      <a:noFill/>
                    </a:lnB>
                    <a:lnTlToBr>
                      <a:noFill/>
                    </a:lnTlToBr>
                    <a:lnBlToTr>
                      <a:noFill/>
                    </a:lnBlToTr>
                    <a:noFill/>
                  </a:tcPr>
                </a:tc>
                <a:tc>
                  <a:txBody>
                    <a:bodyPr/>
                    <a:lstStyle/>
                    <a:p>
                      <a:pPr marL="0" marR="0" lvl="0" indent="0" algn="just" defTabSz="914400" rtl="1" eaLnBrk="1" fontAlgn="base" latinLnBrk="0" hangingPunct="1">
                        <a:lnSpc>
                          <a:spcPct val="100000"/>
                        </a:lnSpc>
                        <a:spcBef>
                          <a:spcPct val="20000"/>
                        </a:spcBef>
                        <a:spcAft>
                          <a:spcPct val="0"/>
                        </a:spcAft>
                        <a:buClrTx/>
                        <a:buSzTx/>
                        <a:buFontTx/>
                        <a:buNone/>
                        <a:tabLst/>
                      </a:pPr>
                      <a:r>
                        <a:rPr kumimoji="0" lang="ar-SA" sz="3700" b="0" i="0" u="none" strike="noStrike" cap="none" normalizeH="0" baseline="0" dirty="0">
                          <a:ln>
                            <a:noFill/>
                          </a:ln>
                          <a:solidFill>
                            <a:schemeClr val="tx1"/>
                          </a:solidFill>
                          <a:effectLst/>
                          <a:latin typeface="Arial" charset="0"/>
                          <a:cs typeface="Arial" charset="0"/>
                        </a:rPr>
                        <a:t>هو أيضاً فلنسألهُ أن يجعَلنَا مُستحقين لشركة وصُعُود أسرارهِ الإلهية غير المائتة.</a:t>
                      </a:r>
                      <a:endParaRPr kumimoji="0" lang="en-US" sz="3700" b="0" i="0" u="none" strike="noStrike" cap="none" normalizeH="0" baseline="0" dirty="0">
                        <a:ln>
                          <a:noFill/>
                        </a:ln>
                        <a:solidFill>
                          <a:schemeClr val="tx1"/>
                        </a:solidFill>
                        <a:effectLst/>
                        <a:latin typeface="Arial" charset="0"/>
                        <a:cs typeface="Arial" charset="0"/>
                      </a:endParaRPr>
                    </a:p>
                    <a:p>
                      <a:pPr algn="just"/>
                      <a:endParaRPr lang="fr-FR" sz="2100" dirty="0">
                        <a:solidFill>
                          <a:schemeClr val="tx1"/>
                        </a:solidFill>
                      </a:endParaRPr>
                    </a:p>
                  </a:txBody>
                  <a:tcPr marL="144000" marR="144000" marT="54000" marB="54000" horzOverflow="overflow">
                    <a:lnL>
                      <a:noFill/>
                    </a:lnL>
                    <a:lnR cap="flat">
                      <a:noFill/>
                    </a:lnR>
                    <a:lnT>
                      <a:noFill/>
                    </a:lnT>
                    <a:lnB cap="flat">
                      <a:noFill/>
                    </a:lnB>
                    <a:lnTlToBr>
                      <a:noFill/>
                    </a:lnTlToBr>
                    <a:lnBlToTr>
                      <a:noFill/>
                    </a:lnBlToTr>
                    <a:noFill/>
                  </a:tcPr>
                </a:tc>
                <a:extLst>
                  <a:ext uri="{0D108BD9-81ED-4DB2-BD59-A6C34878D82A}">
                    <a16:rowId xmlns:a16="http://schemas.microsoft.com/office/drawing/2014/main" val="10000"/>
                  </a:ext>
                </a:extLst>
              </a:tr>
              <a:tr h="1327754">
                <a:tc>
                  <a:txBody>
                    <a:body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sz="3200" b="0" i="0" u="sng" strike="noStrike" cap="none" normalizeH="0" baseline="0" dirty="0" err="1">
                          <a:ln>
                            <a:noFill/>
                          </a:ln>
                          <a:solidFill>
                            <a:schemeClr val="tx1"/>
                          </a:solidFill>
                          <a:effectLst/>
                          <a:latin typeface="Coptic1" pitchFamily="2" charset="0"/>
                          <a:cs typeface="Times New Roman" pitchFamily="18" charset="0"/>
                        </a:rPr>
                        <a:t>Pilaoc</a:t>
                      </a:r>
                      <a:r>
                        <a:rPr kumimoji="0" lang="en-US" sz="3200" b="0" i="0" u="sng" strike="noStrike" cap="none" normalizeH="0" baseline="0" dirty="0">
                          <a:ln>
                            <a:noFill/>
                          </a:ln>
                          <a:solidFill>
                            <a:schemeClr val="tx1"/>
                          </a:solidFill>
                          <a:effectLst/>
                          <a:latin typeface="Coptic1" pitchFamily="2" charset="0"/>
                          <a:cs typeface="Times New Roman" pitchFamily="18" charset="0"/>
                        </a:rPr>
                        <a:t>:</a:t>
                      </a:r>
                    </a:p>
                    <a:p>
                      <a:pPr marL="0" marR="0" lvl="0" indent="0" algn="l" defTabSz="914400" rtl="0" eaLnBrk="1" fontAlgn="base" latinLnBrk="0" hangingPunct="1">
                        <a:lnSpc>
                          <a:spcPct val="100000"/>
                        </a:lnSpc>
                        <a:spcBef>
                          <a:spcPct val="20000"/>
                        </a:spcBef>
                        <a:spcAft>
                          <a:spcPct val="0"/>
                        </a:spcAft>
                        <a:buClrTx/>
                        <a:buSzTx/>
                        <a:buFontTx/>
                        <a:buNone/>
                        <a:tabLst/>
                      </a:pPr>
                      <a:r>
                        <a:rPr kumimoji="0" lang="en-US" sz="3200" b="0" i="0" u="none" strike="noStrike" cap="none" normalizeH="0" baseline="0" dirty="0">
                          <a:ln>
                            <a:noFill/>
                          </a:ln>
                          <a:solidFill>
                            <a:schemeClr val="tx1"/>
                          </a:solidFill>
                          <a:effectLst/>
                          <a:latin typeface="Coptic1" pitchFamily="2" charset="0"/>
                          <a:cs typeface="Arial" charset="0"/>
                        </a:rPr>
                        <a:t>Am/n.</a:t>
                      </a:r>
                    </a:p>
                  </a:txBody>
                  <a:tcPr marL="121920" marR="121920" horzOverflow="overflow">
                    <a:lnL cap="flat">
                      <a:noFill/>
                    </a:lnL>
                    <a:lnR>
                      <a:noFill/>
                    </a:lnR>
                    <a:lnT>
                      <a:noFill/>
                    </a:lnT>
                    <a:lnB cap="flat">
                      <a:noFill/>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fr-CA" sz="2800" b="0" i="0" u="sng" strike="noStrike" cap="none" normalizeH="0" baseline="0" dirty="0">
                          <a:ln>
                            <a:noFill/>
                          </a:ln>
                          <a:solidFill>
                            <a:schemeClr val="tx1"/>
                          </a:solidFill>
                          <a:effectLst/>
                          <a:latin typeface="Arial" charset="0"/>
                          <a:cs typeface="Arial" charset="0"/>
                        </a:rPr>
                        <a:t>L’assemblée:</a:t>
                      </a:r>
                    </a:p>
                    <a:p>
                      <a:pPr marL="0" marR="0" lvl="0" indent="0" algn="l" defTabSz="914400" rtl="0" eaLnBrk="1" fontAlgn="base" latinLnBrk="0" hangingPunct="1">
                        <a:lnSpc>
                          <a:spcPct val="100000"/>
                        </a:lnSpc>
                        <a:spcBef>
                          <a:spcPct val="20000"/>
                        </a:spcBef>
                        <a:spcAft>
                          <a:spcPct val="0"/>
                        </a:spcAft>
                        <a:buClrTx/>
                        <a:buSzTx/>
                        <a:buFontTx/>
                        <a:buNone/>
                        <a:tabLst/>
                      </a:pPr>
                      <a:r>
                        <a:rPr kumimoji="0" lang="fr-CA" sz="3700" b="0" i="0" u="none" strike="noStrike" cap="none" normalizeH="0" baseline="0" dirty="0">
                          <a:ln>
                            <a:noFill/>
                          </a:ln>
                          <a:solidFill>
                            <a:schemeClr val="tx1"/>
                          </a:solidFill>
                          <a:effectLst/>
                          <a:latin typeface="Arial" charset="0"/>
                          <a:cs typeface="Arial" charset="0"/>
                        </a:rPr>
                        <a:t>Amen.</a:t>
                      </a:r>
                      <a:endParaRPr kumimoji="0" lang="en-US" sz="3700" b="0" i="0" u="none" strike="noStrike" cap="none" normalizeH="0" baseline="0" dirty="0">
                        <a:ln>
                          <a:noFill/>
                        </a:ln>
                        <a:solidFill>
                          <a:schemeClr val="tx1"/>
                        </a:solidFill>
                        <a:effectLst/>
                        <a:latin typeface="Arial" charset="0"/>
                        <a:cs typeface="Arial" charset="0"/>
                      </a:endParaRPr>
                    </a:p>
                  </a:txBody>
                  <a:tcPr marL="121920" marR="121920" horzOverflow="overflow">
                    <a:lnL>
                      <a:noFill/>
                    </a:lnL>
                    <a:lnR>
                      <a:noFill/>
                    </a:lnR>
                    <a:lnT>
                      <a:noFill/>
                    </a:lnT>
                    <a:lnB cap="flat">
                      <a:noFill/>
                    </a:lnB>
                    <a:lnTlToBr>
                      <a:noFill/>
                    </a:lnTlToBr>
                    <a:lnBlToTr>
                      <a:noFill/>
                    </a:lnBlToTr>
                    <a:noFill/>
                  </a:tcPr>
                </a:tc>
                <a:tc>
                  <a:txBody>
                    <a:bodyPr/>
                    <a:lstStyle/>
                    <a:p>
                      <a:pPr marL="0" marR="0" lvl="0" indent="0" algn="r" defTabSz="914400" rtl="1" eaLnBrk="1" fontAlgn="base" latinLnBrk="0" hangingPunct="1">
                        <a:lnSpc>
                          <a:spcPct val="100000"/>
                        </a:lnSpc>
                        <a:spcBef>
                          <a:spcPct val="20000"/>
                        </a:spcBef>
                        <a:spcAft>
                          <a:spcPct val="0"/>
                        </a:spcAft>
                        <a:buClrTx/>
                        <a:buSzTx/>
                        <a:buFontTx/>
                        <a:buNone/>
                        <a:tabLst/>
                      </a:pPr>
                      <a:r>
                        <a:rPr kumimoji="0" lang="ar-SA" sz="2800" b="0" i="0" u="sng" strike="noStrike" cap="none" normalizeH="0" baseline="0" dirty="0">
                          <a:ln>
                            <a:noFill/>
                          </a:ln>
                          <a:solidFill>
                            <a:schemeClr val="tx1"/>
                          </a:solidFill>
                          <a:effectLst/>
                          <a:latin typeface="Arial" charset="0"/>
                          <a:cs typeface="Times New Roman" pitchFamily="18" charset="0"/>
                        </a:rPr>
                        <a:t>الشعب:</a:t>
                      </a:r>
                      <a:endParaRPr kumimoji="0" lang="ar-EG" sz="2800" b="0" i="0" u="sng" strike="noStrike" cap="none" normalizeH="0" baseline="0" dirty="0">
                        <a:ln>
                          <a:noFill/>
                        </a:ln>
                        <a:solidFill>
                          <a:schemeClr val="tx1"/>
                        </a:solidFill>
                        <a:effectLst/>
                        <a:latin typeface="Arial" charset="0"/>
                        <a:cs typeface="Times New Roman" pitchFamily="18" charset="0"/>
                      </a:endParaRPr>
                    </a:p>
                    <a:p>
                      <a:pPr marL="0" marR="0" lvl="0" indent="0" algn="r" defTabSz="914400" rtl="1" eaLnBrk="1" fontAlgn="base" latinLnBrk="0" hangingPunct="1">
                        <a:lnSpc>
                          <a:spcPct val="100000"/>
                        </a:lnSpc>
                        <a:spcBef>
                          <a:spcPct val="20000"/>
                        </a:spcBef>
                        <a:spcAft>
                          <a:spcPct val="0"/>
                        </a:spcAft>
                        <a:buClrTx/>
                        <a:buSzTx/>
                        <a:buFontTx/>
                        <a:buNone/>
                        <a:tabLst/>
                      </a:pPr>
                      <a:r>
                        <a:rPr kumimoji="0" lang="ar-SA" sz="4300" b="0" i="0" u="none" strike="noStrike" cap="none" normalizeH="0" baseline="0" dirty="0">
                          <a:ln>
                            <a:noFill/>
                          </a:ln>
                          <a:solidFill>
                            <a:schemeClr val="tx1"/>
                          </a:solidFill>
                          <a:effectLst/>
                          <a:latin typeface="Arial" charset="0"/>
                          <a:cs typeface="Arial" charset="0"/>
                        </a:rPr>
                        <a:t>آمين.</a:t>
                      </a:r>
                      <a:r>
                        <a:rPr kumimoji="0" lang="en-US" sz="4300" b="0" i="0" u="none" strike="noStrike" cap="none" normalizeH="0" baseline="0" dirty="0">
                          <a:ln>
                            <a:noFill/>
                          </a:ln>
                          <a:solidFill>
                            <a:schemeClr val="tx1"/>
                          </a:solidFill>
                          <a:effectLst/>
                          <a:latin typeface="Arial" charset="0"/>
                          <a:cs typeface="Arial" pitchFamily="34" charset="0"/>
                        </a:rPr>
                        <a:t> </a:t>
                      </a:r>
                    </a:p>
                  </a:txBody>
                  <a:tcPr marL="121920" marR="121920" horzOverflow="overflow">
                    <a:lnL>
                      <a:noFill/>
                    </a:lnL>
                    <a:lnR cap="flat">
                      <a:noFill/>
                    </a:lnR>
                    <a:lnT>
                      <a:noFill/>
                    </a:lnT>
                    <a:lnB cap="flat">
                      <a:noFill/>
                    </a:lnB>
                    <a:lnTlToBr>
                      <a:noFill/>
                    </a:lnTlToBr>
                    <a:lnBlToTr>
                      <a:noFill/>
                    </a:lnBlToTr>
                    <a:noFill/>
                  </a:tcPr>
                </a:tc>
                <a:extLst>
                  <a:ext uri="{0D108BD9-81ED-4DB2-BD59-A6C34878D82A}">
                    <a16:rowId xmlns:a16="http://schemas.microsoft.com/office/drawing/2014/main" val="1871824038"/>
                  </a:ext>
                </a:extLst>
              </a:tr>
            </a:tbl>
          </a:graphicData>
        </a:graphic>
      </p:graphicFrame>
    </p:spTree>
  </p:cSld>
  <p:clrMapOvr>
    <a:masterClrMapping/>
  </p:clrMapOvr>
</p:sld>
</file>

<file path=ppt/slides/slide8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798866" name="Group 82"/>
          <p:cNvGraphicFramePr>
            <a:graphicFrameLocks noGrp="1"/>
          </p:cNvGraphicFramePr>
          <p:nvPr>
            <p:extLst>
              <p:ext uri="{D42A27DB-BD31-4B8C-83A1-F6EECF244321}">
                <p14:modId xmlns:p14="http://schemas.microsoft.com/office/powerpoint/2010/main" val="2256644358"/>
              </p:ext>
            </p:extLst>
          </p:nvPr>
        </p:nvGraphicFramePr>
        <p:xfrm>
          <a:off x="335360" y="980728"/>
          <a:ext cx="11521280" cy="4449544"/>
        </p:xfrm>
        <a:graphic>
          <a:graphicData uri="http://schemas.openxmlformats.org/drawingml/2006/table">
            <a:tbl>
              <a:tblPr/>
              <a:tblGrid>
                <a:gridCol w="3816424">
                  <a:extLst>
                    <a:ext uri="{9D8B030D-6E8A-4147-A177-3AD203B41FA5}">
                      <a16:colId xmlns:a16="http://schemas.microsoft.com/office/drawing/2014/main" val="20000"/>
                    </a:ext>
                  </a:extLst>
                </a:gridCol>
                <a:gridCol w="4545795">
                  <a:extLst>
                    <a:ext uri="{9D8B030D-6E8A-4147-A177-3AD203B41FA5}">
                      <a16:colId xmlns:a16="http://schemas.microsoft.com/office/drawing/2014/main" val="20001"/>
                    </a:ext>
                  </a:extLst>
                </a:gridCol>
                <a:gridCol w="3159061">
                  <a:extLst>
                    <a:ext uri="{9D8B030D-6E8A-4147-A177-3AD203B41FA5}">
                      <a16:colId xmlns:a16="http://schemas.microsoft.com/office/drawing/2014/main" val="20002"/>
                    </a:ext>
                  </a:extLst>
                </a:gridCol>
              </a:tblGrid>
              <a:tr h="2011144">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3200" b="0" i="0" u="sng" strike="noStrike" cap="none" normalizeH="0" baseline="0" dirty="0" err="1">
                          <a:ln>
                            <a:noFill/>
                          </a:ln>
                          <a:solidFill>
                            <a:schemeClr val="tx1"/>
                          </a:solidFill>
                          <a:effectLst/>
                          <a:latin typeface="Coptic1" pitchFamily="2" charset="0"/>
                          <a:cs typeface="Arial" charset="0"/>
                        </a:rPr>
                        <a:t>Piou</a:t>
                      </a:r>
                      <a:r>
                        <a:rPr kumimoji="0" lang="en-US" sz="3200" b="0" i="0" u="sng" strike="noStrike" cap="none" normalizeH="0" baseline="0" dirty="0">
                          <a:ln>
                            <a:noFill/>
                          </a:ln>
                          <a:solidFill>
                            <a:schemeClr val="tx1"/>
                          </a:solidFill>
                          <a:effectLst/>
                          <a:latin typeface="Coptic1" pitchFamily="2" charset="0"/>
                          <a:cs typeface="Arial" charset="0"/>
                        </a:rPr>
                        <a:t>/b:</a:t>
                      </a:r>
                    </a:p>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2700" b="0" i="0" u="sng" strike="noStrike" cap="none" normalizeH="0" baseline="0" dirty="0">
                        <a:ln>
                          <a:noFill/>
                        </a:ln>
                        <a:solidFill>
                          <a:schemeClr val="tx1"/>
                        </a:solidFill>
                        <a:effectLst/>
                        <a:latin typeface="Coptic1" pitchFamily="2" charset="0"/>
                        <a:cs typeface="Arial" charset="0"/>
                      </a:endParaRPr>
                    </a:p>
                    <a:p>
                      <a:pPr marL="0" marR="0" lvl="0" indent="0" algn="l" defTabSz="914400" rtl="0" eaLnBrk="0" fontAlgn="base" latinLnBrk="0" hangingPunct="0">
                        <a:lnSpc>
                          <a:spcPct val="100000"/>
                        </a:lnSpc>
                        <a:spcBef>
                          <a:spcPct val="0"/>
                        </a:spcBef>
                        <a:spcAft>
                          <a:spcPct val="0"/>
                        </a:spcAft>
                        <a:buClrTx/>
                        <a:buSzTx/>
                        <a:buFontTx/>
                        <a:buNone/>
                        <a:tabLst/>
                      </a:pPr>
                      <a:r>
                        <a:rPr kumimoji="0" lang="en-US" sz="3700" b="0" i="0" u="none" strike="noStrike" cap="none" normalizeH="0" baseline="0" dirty="0" err="1">
                          <a:ln>
                            <a:noFill/>
                          </a:ln>
                          <a:solidFill>
                            <a:schemeClr val="tx1"/>
                          </a:solidFill>
                          <a:effectLst/>
                          <a:latin typeface="Coptic1" pitchFamily="2" charset="0"/>
                          <a:cs typeface="Arial" charset="0"/>
                        </a:rPr>
                        <a:t>Picwma</a:t>
                      </a:r>
                      <a:r>
                        <a:rPr kumimoji="0" lang="en-US" sz="3700" b="0" i="0" u="none" strike="noStrike" cap="none" normalizeH="0" baseline="0" dirty="0">
                          <a:ln>
                            <a:noFill/>
                          </a:ln>
                          <a:solidFill>
                            <a:schemeClr val="tx1"/>
                          </a:solidFill>
                          <a:effectLst/>
                          <a:latin typeface="Coptic1" pitchFamily="2" charset="0"/>
                          <a:cs typeface="Arial" charset="0"/>
                        </a:rPr>
                        <a:t> </a:t>
                      </a:r>
                      <a:r>
                        <a:rPr kumimoji="0" lang="en-US" sz="3700" b="0" i="0" u="none" strike="noStrike" cap="none" normalizeH="0" baseline="0" dirty="0" err="1">
                          <a:ln>
                            <a:noFill/>
                          </a:ln>
                          <a:solidFill>
                            <a:schemeClr val="tx1"/>
                          </a:solidFill>
                          <a:effectLst/>
                          <a:latin typeface="Coptic1" pitchFamily="2" charset="0"/>
                          <a:cs typeface="Arial" charset="0"/>
                        </a:rPr>
                        <a:t>eyouab</a:t>
                      </a:r>
                      <a:r>
                        <a:rPr kumimoji="0" lang="en-US" sz="3700" b="0" i="0" u="none" strike="noStrike" cap="none" normalizeH="0" baseline="0" dirty="0">
                          <a:ln>
                            <a:noFill/>
                          </a:ln>
                          <a:solidFill>
                            <a:schemeClr val="tx1"/>
                          </a:solidFill>
                          <a:effectLst/>
                          <a:latin typeface="Coptic1" pitchFamily="2" charset="0"/>
                          <a:cs typeface="Arial" charset="0"/>
                        </a:rPr>
                        <a:t>.</a:t>
                      </a:r>
                    </a:p>
                  </a:txBody>
                  <a:tcPr marL="121920" marR="121920" horzOverflow="overflow">
                    <a:lnL>
                      <a:noFill/>
                    </a:lnL>
                    <a:lnR>
                      <a:noFill/>
                    </a:lnR>
                    <a:lnT cap="flat">
                      <a:noFill/>
                    </a:lnT>
                    <a:lnB>
                      <a:noFill/>
                    </a:lnB>
                    <a:lnTlToBr>
                      <a:noFill/>
                    </a:lnTlToBr>
                    <a:lnBlToTr>
                      <a:noFill/>
                    </a:lnBlToTr>
                    <a:noFill/>
                  </a:tcPr>
                </a:tc>
                <a:tc>
                  <a:txBody>
                    <a:body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fr-CA" sz="2800" b="0" i="0" u="sng" strike="noStrike" cap="none" normalizeH="0" baseline="0" dirty="0">
                          <a:ln>
                            <a:noFill/>
                          </a:ln>
                          <a:solidFill>
                            <a:schemeClr val="tx1"/>
                          </a:solidFill>
                          <a:effectLst/>
                          <a:latin typeface="Arial" charset="0"/>
                          <a:cs typeface="Times New Roman" pitchFamily="18" charset="0"/>
                        </a:rPr>
                        <a:t>Prêtre:</a:t>
                      </a:r>
                    </a:p>
                    <a:p>
                      <a:pPr marL="0" marR="0" lvl="0" indent="0" algn="l" defTabSz="914400" rtl="0" eaLnBrk="0" fontAlgn="base" latinLnBrk="0" hangingPunct="0">
                        <a:lnSpc>
                          <a:spcPct val="100000"/>
                        </a:lnSpc>
                        <a:spcBef>
                          <a:spcPct val="0"/>
                        </a:spcBef>
                        <a:spcAft>
                          <a:spcPct val="0"/>
                        </a:spcAft>
                        <a:buClrTx/>
                        <a:buSzTx/>
                        <a:buFontTx/>
                        <a:buNone/>
                        <a:tabLst/>
                      </a:pPr>
                      <a:endParaRPr kumimoji="0" lang="en-US" sz="2800" b="0" i="0" u="sng" strike="noStrike" cap="none" normalizeH="0" baseline="0" dirty="0">
                        <a:ln>
                          <a:noFill/>
                        </a:ln>
                        <a:solidFill>
                          <a:schemeClr val="tx1"/>
                        </a:solidFill>
                        <a:effectLst/>
                        <a:latin typeface="Arial" charset="0"/>
                        <a:cs typeface="Times New Roman" pitchFamily="18" charset="0"/>
                      </a:endParaRPr>
                    </a:p>
                    <a:p>
                      <a:pPr marL="0" marR="0" lvl="0" indent="0" algn="l" defTabSz="914400" rtl="0" eaLnBrk="0" fontAlgn="base" latinLnBrk="0" hangingPunct="0">
                        <a:lnSpc>
                          <a:spcPct val="100000"/>
                        </a:lnSpc>
                        <a:spcBef>
                          <a:spcPct val="0"/>
                        </a:spcBef>
                        <a:spcAft>
                          <a:spcPct val="0"/>
                        </a:spcAft>
                        <a:buClrTx/>
                        <a:buSzTx/>
                        <a:buFontTx/>
                        <a:buNone/>
                        <a:tabLst/>
                      </a:pPr>
                      <a:r>
                        <a:rPr kumimoji="0" lang="fr-CA" sz="3700" b="0" i="0" u="none" strike="noStrike" cap="none" normalizeH="0" baseline="0" dirty="0">
                          <a:ln>
                            <a:noFill/>
                          </a:ln>
                          <a:solidFill>
                            <a:schemeClr val="tx1"/>
                          </a:solidFill>
                          <a:effectLst/>
                          <a:latin typeface="Arial" charset="0"/>
                          <a:cs typeface="Arial" charset="0"/>
                        </a:rPr>
                        <a:t>Le corps sacré.</a:t>
                      </a:r>
                      <a:endParaRPr kumimoji="0" lang="en-US" sz="3700" b="0" i="0" u="none" strike="noStrike" cap="none" normalizeH="0" baseline="0" dirty="0">
                        <a:ln>
                          <a:noFill/>
                        </a:ln>
                        <a:solidFill>
                          <a:schemeClr val="tx1"/>
                        </a:solidFill>
                        <a:effectLst/>
                        <a:latin typeface="Arial" charset="0"/>
                        <a:cs typeface="Arial" charset="0"/>
                      </a:endParaRPr>
                    </a:p>
                  </a:txBody>
                  <a:tcPr marL="121920" marR="121920" horzOverflow="overflow">
                    <a:lnL>
                      <a:noFill/>
                    </a:lnL>
                    <a:lnR>
                      <a:noFill/>
                    </a:lnR>
                    <a:lnT cap="flat">
                      <a:noFill/>
                    </a:lnT>
                    <a:lnB>
                      <a:noFill/>
                    </a:lnB>
                    <a:lnTlToBr>
                      <a:noFill/>
                    </a:lnTlToBr>
                    <a:lnBlToTr>
                      <a:noFill/>
                    </a:lnBlToTr>
                    <a:noFill/>
                  </a:tcPr>
                </a:tc>
                <a:tc>
                  <a:txBody>
                    <a:bodyPr/>
                    <a:lstStyle/>
                    <a:p>
                      <a:pPr marL="0" marR="0" lvl="0" indent="0" algn="r" defTabSz="914400" rtl="1" eaLnBrk="1" fontAlgn="base" latinLnBrk="0" hangingPunct="1">
                        <a:lnSpc>
                          <a:spcPct val="100000"/>
                        </a:lnSpc>
                        <a:spcBef>
                          <a:spcPct val="20000"/>
                        </a:spcBef>
                        <a:spcAft>
                          <a:spcPct val="0"/>
                        </a:spcAft>
                        <a:buClrTx/>
                        <a:buSzTx/>
                        <a:buFontTx/>
                        <a:buNone/>
                        <a:tabLst/>
                      </a:pPr>
                      <a:r>
                        <a:rPr kumimoji="0" lang="ar-SA" sz="2800" b="0" i="0" u="sng" strike="noStrike" cap="none" normalizeH="0" baseline="0" dirty="0">
                          <a:ln>
                            <a:noFill/>
                          </a:ln>
                          <a:solidFill>
                            <a:schemeClr val="tx1"/>
                          </a:solidFill>
                          <a:effectLst/>
                          <a:latin typeface="Arial" charset="0"/>
                          <a:cs typeface="Arial" charset="0"/>
                        </a:rPr>
                        <a:t>الكاهن:</a:t>
                      </a:r>
                      <a:endParaRPr kumimoji="0" lang="fr-FR" sz="2800" b="0" i="0" u="sng" strike="noStrike" cap="none" normalizeH="0" baseline="0" dirty="0">
                        <a:ln>
                          <a:noFill/>
                        </a:ln>
                        <a:solidFill>
                          <a:schemeClr val="tx1"/>
                        </a:solidFill>
                        <a:effectLst/>
                        <a:latin typeface="Arial" charset="0"/>
                        <a:cs typeface="Arial" charset="0"/>
                      </a:endParaRPr>
                    </a:p>
                    <a:p>
                      <a:pPr marL="0" marR="0" lvl="0" indent="0" algn="r" defTabSz="914400" rtl="1" eaLnBrk="1" fontAlgn="base" latinLnBrk="0" hangingPunct="1">
                        <a:lnSpc>
                          <a:spcPct val="100000"/>
                        </a:lnSpc>
                        <a:spcBef>
                          <a:spcPct val="20000"/>
                        </a:spcBef>
                        <a:spcAft>
                          <a:spcPct val="0"/>
                        </a:spcAft>
                        <a:buClrTx/>
                        <a:buSzTx/>
                        <a:buFontTx/>
                        <a:buNone/>
                        <a:tabLst/>
                      </a:pPr>
                      <a:endParaRPr kumimoji="0" lang="ar-EG" sz="2800" b="0" i="0" u="none" strike="noStrike" cap="none" normalizeH="0" baseline="0" dirty="0">
                        <a:ln>
                          <a:noFill/>
                        </a:ln>
                        <a:solidFill>
                          <a:schemeClr val="tx1"/>
                        </a:solidFill>
                        <a:effectLst/>
                        <a:latin typeface="Arial" charset="0"/>
                        <a:cs typeface="Arial" charset="0"/>
                      </a:endParaRPr>
                    </a:p>
                    <a:p>
                      <a:pPr marL="0" marR="0" lvl="0" indent="0" algn="r" defTabSz="914400" rtl="1" eaLnBrk="0" fontAlgn="base" latinLnBrk="0" hangingPunct="0">
                        <a:lnSpc>
                          <a:spcPct val="100000"/>
                        </a:lnSpc>
                        <a:spcBef>
                          <a:spcPct val="0"/>
                        </a:spcBef>
                        <a:spcAft>
                          <a:spcPct val="0"/>
                        </a:spcAft>
                        <a:buClrTx/>
                        <a:buSzTx/>
                        <a:buFontTx/>
                        <a:buNone/>
                        <a:tabLst/>
                      </a:pPr>
                      <a:r>
                        <a:rPr kumimoji="0" lang="ar-SA" sz="4300" b="0" i="0" u="none" strike="noStrike" cap="none" normalizeH="0" baseline="0" dirty="0">
                          <a:ln>
                            <a:noFill/>
                          </a:ln>
                          <a:solidFill>
                            <a:schemeClr val="tx1"/>
                          </a:solidFill>
                          <a:effectLst/>
                          <a:latin typeface="Arial" charset="0"/>
                          <a:cs typeface="Arial" charset="0"/>
                        </a:rPr>
                        <a:t>الجَسد المُقدّس.</a:t>
                      </a:r>
                      <a:r>
                        <a:rPr kumimoji="0" lang="en-US" sz="4300" b="0" i="0" u="none" strike="noStrike" cap="none" normalizeH="0" baseline="0" dirty="0">
                          <a:ln>
                            <a:noFill/>
                          </a:ln>
                          <a:solidFill>
                            <a:schemeClr val="tx1"/>
                          </a:solidFill>
                          <a:effectLst/>
                          <a:latin typeface="Arial" charset="0"/>
                          <a:cs typeface="Arial" charset="0"/>
                        </a:rPr>
                        <a:t> </a:t>
                      </a:r>
                    </a:p>
                  </a:txBody>
                  <a:tcPr marL="121920" marR="121920" horzOverflow="overflow">
                    <a:lnL>
                      <a:noFill/>
                    </a:lnL>
                    <a:lnR cap="flat">
                      <a:noFill/>
                    </a:lnR>
                    <a:lnT cap="flat">
                      <a:noFill/>
                    </a:lnT>
                    <a:lnB>
                      <a:noFill/>
                    </a:lnB>
                    <a:lnTlToBr>
                      <a:noFill/>
                    </a:lnTlToBr>
                    <a:lnBlToTr>
                      <a:noFill/>
                    </a:lnBlToTr>
                    <a:noFill/>
                  </a:tcPr>
                </a:tc>
                <a:extLst>
                  <a:ext uri="{0D108BD9-81ED-4DB2-BD59-A6C34878D82A}">
                    <a16:rowId xmlns:a16="http://schemas.microsoft.com/office/drawing/2014/main" val="10000"/>
                  </a:ext>
                </a:extLst>
              </a:tr>
              <a:tr h="640080">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CA" sz="3200" b="0" i="0" u="sng" strike="noStrike" cap="none" normalizeH="0" baseline="0" dirty="0" err="1">
                          <a:ln>
                            <a:noFill/>
                          </a:ln>
                          <a:solidFill>
                            <a:schemeClr val="tx1"/>
                          </a:solidFill>
                          <a:effectLst/>
                          <a:latin typeface="Coptic1" pitchFamily="2" charset="0"/>
                          <a:cs typeface="Arial" charset="0"/>
                        </a:rPr>
                        <a:t>Pilaoc</a:t>
                      </a:r>
                      <a:r>
                        <a:rPr kumimoji="0" lang="en-CA" sz="3200" b="0" i="0" u="sng" strike="noStrike" cap="none" normalizeH="0" baseline="0" dirty="0">
                          <a:ln>
                            <a:noFill/>
                          </a:ln>
                          <a:solidFill>
                            <a:schemeClr val="tx1"/>
                          </a:solidFill>
                          <a:effectLst/>
                          <a:latin typeface="Coptic1" pitchFamily="2" charset="0"/>
                          <a:cs typeface="Arial" charset="0"/>
                        </a:rPr>
                        <a:t>:</a:t>
                      </a:r>
                    </a:p>
                  </a:txBody>
                  <a:tcPr marL="121920" marR="121920" horzOverflow="overflow">
                    <a:lnL>
                      <a:noFill/>
                    </a:lnL>
                    <a:lnR>
                      <a:noFill/>
                    </a:lnR>
                    <a:lnT>
                      <a:noFill/>
                    </a:lnT>
                    <a:lnB>
                      <a:noFill/>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fr-CA" sz="2700" b="0" i="0" u="sng" strike="noStrike" cap="none" normalizeH="0" baseline="0" dirty="0">
                          <a:ln>
                            <a:noFill/>
                          </a:ln>
                          <a:solidFill>
                            <a:schemeClr val="tx1"/>
                          </a:solidFill>
                          <a:effectLst/>
                          <a:latin typeface="Arial" charset="0"/>
                          <a:cs typeface="Times New Roman" pitchFamily="18" charset="0"/>
                        </a:rPr>
                        <a:t>L</a:t>
                      </a:r>
                      <a:r>
                        <a:rPr kumimoji="0" lang="fr-CA" sz="2700" b="0" i="0" u="sng" strike="noStrike" cap="none" normalizeH="0" baseline="0" dirty="0">
                          <a:ln>
                            <a:noFill/>
                          </a:ln>
                          <a:solidFill>
                            <a:schemeClr val="tx1"/>
                          </a:solidFill>
                          <a:effectLst/>
                          <a:latin typeface="Times New Roman"/>
                          <a:cs typeface="Times New Roman" pitchFamily="18" charset="0"/>
                        </a:rPr>
                        <a:t>’</a:t>
                      </a:r>
                      <a:r>
                        <a:rPr kumimoji="0" lang="fr-CA" sz="2700" b="0" i="0" u="sng" strike="noStrike" cap="none" normalizeH="0" baseline="0" dirty="0">
                          <a:ln>
                            <a:noFill/>
                          </a:ln>
                          <a:solidFill>
                            <a:schemeClr val="tx1"/>
                          </a:solidFill>
                          <a:effectLst/>
                          <a:latin typeface="Arial" charset="0"/>
                          <a:cs typeface="Times New Roman" pitchFamily="18" charset="0"/>
                        </a:rPr>
                        <a:t>Assemblée:</a:t>
                      </a:r>
                      <a:endParaRPr kumimoji="0" lang="en-US" sz="2700" b="0" i="0" u="sng" strike="noStrike" cap="none" normalizeH="0" baseline="0" dirty="0">
                        <a:ln>
                          <a:noFill/>
                        </a:ln>
                        <a:solidFill>
                          <a:schemeClr val="tx1"/>
                        </a:solidFill>
                        <a:effectLst/>
                        <a:latin typeface="Arial" charset="0"/>
                        <a:cs typeface="Times New Roman" pitchFamily="18" charset="0"/>
                      </a:endParaRPr>
                    </a:p>
                  </a:txBody>
                  <a:tcPr marL="121920" marR="121920" horzOverflow="overflow">
                    <a:lnL>
                      <a:noFill/>
                    </a:lnL>
                    <a:lnR>
                      <a:noFill/>
                    </a:lnR>
                    <a:lnT>
                      <a:noFill/>
                    </a:lnT>
                    <a:lnB>
                      <a:noFill/>
                    </a:lnB>
                    <a:lnTlToBr>
                      <a:noFill/>
                    </a:lnTlToBr>
                    <a:lnBlToTr>
                      <a:noFill/>
                    </a:lnBlToTr>
                    <a:noFill/>
                  </a:tcPr>
                </a:tc>
                <a:tc>
                  <a:txBody>
                    <a:bodyPr/>
                    <a:lstStyle/>
                    <a:p>
                      <a:pPr marL="0" marR="0" lvl="0" indent="0" algn="r" defTabSz="914400" rtl="1" eaLnBrk="1" fontAlgn="base" latinLnBrk="0" hangingPunct="1">
                        <a:lnSpc>
                          <a:spcPct val="100000"/>
                        </a:lnSpc>
                        <a:spcBef>
                          <a:spcPct val="20000"/>
                        </a:spcBef>
                        <a:spcAft>
                          <a:spcPct val="0"/>
                        </a:spcAft>
                        <a:buClrTx/>
                        <a:buSzTx/>
                        <a:buFontTx/>
                        <a:buNone/>
                        <a:tabLst/>
                      </a:pPr>
                      <a:r>
                        <a:rPr kumimoji="0" lang="ar-SA" sz="3200" b="0" i="0" u="sng" strike="noStrike" cap="none" normalizeH="0" baseline="0" dirty="0">
                          <a:ln>
                            <a:noFill/>
                          </a:ln>
                          <a:solidFill>
                            <a:schemeClr val="tx1"/>
                          </a:solidFill>
                          <a:effectLst/>
                          <a:latin typeface="Arial" charset="0"/>
                          <a:cs typeface="Times New Roman" pitchFamily="18" charset="0"/>
                        </a:rPr>
                        <a:t>الشعب:</a:t>
                      </a:r>
                      <a:endParaRPr kumimoji="0" lang="en-US" sz="3200" b="0" i="0" u="sng" strike="noStrike" cap="none" normalizeH="0" baseline="0" dirty="0">
                        <a:ln>
                          <a:noFill/>
                        </a:ln>
                        <a:solidFill>
                          <a:schemeClr val="tx1"/>
                        </a:solidFill>
                        <a:effectLst/>
                        <a:latin typeface="Arial" charset="0"/>
                        <a:cs typeface="Times New Roman" pitchFamily="18" charset="0"/>
                      </a:endParaRPr>
                    </a:p>
                  </a:txBody>
                  <a:tcPr marL="121920" marR="121920" horzOverflow="overflow">
                    <a:lnL>
                      <a:noFill/>
                    </a:lnL>
                    <a:lnR cap="flat">
                      <a:noFill/>
                    </a:lnR>
                    <a:lnT>
                      <a:noFill/>
                    </a:lnT>
                    <a:lnB>
                      <a:noFill/>
                    </a:lnB>
                    <a:lnTlToBr>
                      <a:noFill/>
                    </a:lnTlToBr>
                    <a:lnBlToTr>
                      <a:noFill/>
                    </a:lnBlToTr>
                    <a:noFill/>
                  </a:tcPr>
                </a:tc>
                <a:extLst>
                  <a:ext uri="{0D108BD9-81ED-4DB2-BD59-A6C34878D82A}">
                    <a16:rowId xmlns:a16="http://schemas.microsoft.com/office/drawing/2014/main" val="10001"/>
                  </a:ext>
                </a:extLst>
              </a:tr>
              <a:tr h="1798320">
                <a:tc>
                  <a:txBody>
                    <a:body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sz="3700" b="0" i="0" u="none" strike="noStrike" cap="none" normalizeH="0" baseline="0" dirty="0" err="1">
                          <a:ln>
                            <a:noFill/>
                          </a:ln>
                          <a:solidFill>
                            <a:schemeClr val="tx1"/>
                          </a:solidFill>
                          <a:effectLst/>
                          <a:latin typeface="Coptic1" pitchFamily="2" charset="0"/>
                          <a:cs typeface="Arial" charset="0"/>
                        </a:rPr>
                        <a:t>Tenouwst</a:t>
                      </a:r>
                      <a:r>
                        <a:rPr kumimoji="0" lang="en-US" sz="3700" b="0" i="0" u="none" strike="noStrike" cap="none" normalizeH="0" baseline="0" dirty="0">
                          <a:ln>
                            <a:noFill/>
                          </a:ln>
                          <a:solidFill>
                            <a:schemeClr val="tx1"/>
                          </a:solidFill>
                          <a:effectLst/>
                          <a:latin typeface="Coptic1" pitchFamily="2" charset="0"/>
                          <a:cs typeface="Arial" charset="0"/>
                        </a:rPr>
                        <a:t> </a:t>
                      </a:r>
                      <a:r>
                        <a:rPr kumimoji="0" lang="en-US" sz="3700" b="0" i="0" u="none" strike="noStrike" cap="none" normalizeH="0" baseline="0" dirty="0" err="1">
                          <a:ln>
                            <a:noFill/>
                          </a:ln>
                          <a:solidFill>
                            <a:schemeClr val="tx1"/>
                          </a:solidFill>
                          <a:effectLst/>
                          <a:latin typeface="Coptic1" pitchFamily="2" charset="0"/>
                          <a:cs typeface="Arial" charset="0"/>
                        </a:rPr>
                        <a:t>m~pekcwma</a:t>
                      </a:r>
                      <a:r>
                        <a:rPr kumimoji="0" lang="en-US" sz="3700" b="0" i="0" u="none" strike="noStrike" cap="none" normalizeH="0" baseline="0" dirty="0">
                          <a:ln>
                            <a:noFill/>
                          </a:ln>
                          <a:solidFill>
                            <a:schemeClr val="tx1"/>
                          </a:solidFill>
                          <a:effectLst/>
                          <a:latin typeface="Coptic1" pitchFamily="2" charset="0"/>
                          <a:cs typeface="Arial" charset="0"/>
                        </a:rPr>
                        <a:t> </a:t>
                      </a:r>
                      <a:r>
                        <a:rPr kumimoji="0" lang="en-US" sz="3700" b="0" i="0" u="none" strike="noStrike" cap="none" normalizeH="0" baseline="0" dirty="0" err="1">
                          <a:ln>
                            <a:noFill/>
                          </a:ln>
                          <a:solidFill>
                            <a:schemeClr val="tx1"/>
                          </a:solidFill>
                          <a:effectLst/>
                          <a:latin typeface="Coptic1" pitchFamily="2" charset="0"/>
                          <a:cs typeface="Arial" charset="0"/>
                        </a:rPr>
                        <a:t>eyouab</a:t>
                      </a:r>
                      <a:r>
                        <a:rPr kumimoji="0" lang="en-US" sz="3700" b="0" i="0" u="none" strike="noStrike" cap="none" normalizeH="0" baseline="0" dirty="0">
                          <a:ln>
                            <a:noFill/>
                          </a:ln>
                          <a:solidFill>
                            <a:schemeClr val="tx1"/>
                          </a:solidFill>
                          <a:effectLst/>
                          <a:latin typeface="Coptic1" pitchFamily="2" charset="0"/>
                          <a:cs typeface="Arial" charset="0"/>
                        </a:rPr>
                        <a:t>.</a:t>
                      </a:r>
                    </a:p>
                  </a:txBody>
                  <a:tcPr marL="121920" marR="121920" horzOverflow="overflow">
                    <a:lnL>
                      <a:noFill/>
                    </a:lnL>
                    <a:lnR>
                      <a:noFill/>
                    </a:lnR>
                    <a:lnT>
                      <a:noFill/>
                    </a:lnT>
                    <a:lnB cap="flat">
                      <a:noFill/>
                    </a:lnB>
                    <a:lnTlToBr>
                      <a:noFill/>
                    </a:lnTlToBr>
                    <a:lnBlToTr>
                      <a:noFill/>
                    </a:lnBlToTr>
                    <a:noFill/>
                  </a:tcPr>
                </a:tc>
                <a:tc>
                  <a:txBody>
                    <a:body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fr-CA" sz="3700" b="0" i="0" u="none" strike="noStrike" cap="none" normalizeH="0" baseline="0" dirty="0">
                          <a:ln>
                            <a:noFill/>
                          </a:ln>
                          <a:solidFill>
                            <a:schemeClr val="tx1"/>
                          </a:solidFill>
                          <a:effectLst/>
                          <a:latin typeface="Arial" charset="0"/>
                          <a:cs typeface="Arial" charset="0"/>
                        </a:rPr>
                        <a:t>Nous adorons Ton corps sacré.</a:t>
                      </a:r>
                      <a:endParaRPr kumimoji="0" lang="en-US" sz="3700" b="0" i="0" u="none" strike="noStrike" cap="none" normalizeH="0" baseline="0" dirty="0">
                        <a:ln>
                          <a:noFill/>
                        </a:ln>
                        <a:solidFill>
                          <a:schemeClr val="tx1"/>
                        </a:solidFill>
                        <a:effectLst/>
                        <a:latin typeface="Arial" charset="0"/>
                        <a:cs typeface="Arial" charset="0"/>
                      </a:endParaRPr>
                    </a:p>
                  </a:txBody>
                  <a:tcPr marL="121920" marR="121920" horzOverflow="overflow">
                    <a:lnL>
                      <a:noFill/>
                    </a:lnL>
                    <a:lnR>
                      <a:noFill/>
                    </a:lnR>
                    <a:lnT>
                      <a:noFill/>
                    </a:lnT>
                    <a:lnB cap="flat">
                      <a:noFill/>
                    </a:lnB>
                    <a:lnTlToBr>
                      <a:noFill/>
                    </a:lnTlToBr>
                    <a:lnBlToTr>
                      <a:noFill/>
                    </a:lnBlToTr>
                    <a:noFill/>
                  </a:tcPr>
                </a:tc>
                <a:tc>
                  <a:txBody>
                    <a:bodyPr/>
                    <a:lstStyle/>
                    <a:p>
                      <a:pPr marL="0" marR="0" lvl="0" indent="0" algn="r" defTabSz="914400" rtl="1" eaLnBrk="1" fontAlgn="base" latinLnBrk="0" hangingPunct="1">
                        <a:lnSpc>
                          <a:spcPct val="100000"/>
                        </a:lnSpc>
                        <a:spcBef>
                          <a:spcPct val="20000"/>
                        </a:spcBef>
                        <a:spcAft>
                          <a:spcPct val="0"/>
                        </a:spcAft>
                        <a:buClrTx/>
                        <a:buSzTx/>
                        <a:buFontTx/>
                        <a:buNone/>
                        <a:tabLst/>
                      </a:pPr>
                      <a:r>
                        <a:rPr kumimoji="0" lang="ar-SA" sz="4300" b="0" i="0" u="none" strike="noStrike" cap="none" normalizeH="0" baseline="0" dirty="0">
                          <a:ln>
                            <a:noFill/>
                          </a:ln>
                          <a:solidFill>
                            <a:schemeClr val="tx1"/>
                          </a:solidFill>
                          <a:effectLst/>
                          <a:latin typeface="Arial" charset="0"/>
                          <a:cs typeface="Arial" pitchFamily="34" charset="0"/>
                        </a:rPr>
                        <a:t>نسجُدُ لجَسدِكَ المُقدّس.</a:t>
                      </a:r>
                      <a:r>
                        <a:rPr kumimoji="0" lang="en-US" sz="4300" b="0" i="0" u="none" strike="noStrike" cap="none" normalizeH="0" baseline="0" dirty="0">
                          <a:ln>
                            <a:noFill/>
                          </a:ln>
                          <a:solidFill>
                            <a:schemeClr val="tx1"/>
                          </a:solidFill>
                          <a:effectLst/>
                          <a:latin typeface="Arial" charset="0"/>
                          <a:cs typeface="Arial" charset="0"/>
                        </a:rPr>
                        <a:t> </a:t>
                      </a:r>
                    </a:p>
                  </a:txBody>
                  <a:tcPr marL="121920" marR="121920" horzOverflow="overflow">
                    <a:lnL>
                      <a:noFill/>
                    </a:lnL>
                    <a:lnR cap="flat">
                      <a:noFill/>
                    </a:lnR>
                    <a:lnT>
                      <a:noFill/>
                    </a:lnT>
                    <a:lnB cap="flat">
                      <a:noFill/>
                    </a:lnB>
                    <a:lnTlToBr>
                      <a:noFill/>
                    </a:lnTlToBr>
                    <a:lnBlToTr>
                      <a:noFill/>
                    </a:lnBlToTr>
                    <a:noFill/>
                  </a:tcPr>
                </a:tc>
                <a:extLst>
                  <a:ext uri="{0D108BD9-81ED-4DB2-BD59-A6C34878D82A}">
                    <a16:rowId xmlns:a16="http://schemas.microsoft.com/office/drawing/2014/main" val="10002"/>
                  </a:ext>
                </a:extLst>
              </a:tr>
            </a:tbl>
          </a:graphicData>
        </a:graphic>
      </p:graphicFrame>
    </p:spTree>
  </p:cSld>
  <p:clrMapOvr>
    <a:masterClrMapping/>
  </p:clrMapOvr>
</p:sld>
</file>

<file path=ppt/slides/slide8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Footer Placeholder 1"/>
          <p:cNvSpPr>
            <a:spLocks noGrp="1"/>
          </p:cNvSpPr>
          <p:nvPr>
            <p:ph type="ftr" sz="quarter" idx="10"/>
          </p:nvPr>
        </p:nvSpPr>
        <p:spPr bwMode="auto">
          <a:xfrm>
            <a:off x="0" y="6553200"/>
            <a:ext cx="12192000" cy="304800"/>
          </a:xfrm>
          <a:prstGeom prst="rect">
            <a:avLst/>
          </a:prstGeom>
          <a:noFill/>
          <a:ln w="9525">
            <a:noFill/>
            <a:miter lim="800000"/>
            <a:headEnd/>
            <a:tailEnd/>
          </a:ln>
          <a:effectLst/>
        </p:spPr>
        <p:txBody>
          <a:bodyPr vert="horz" wrap="square" lIns="121920" tIns="60960" rIns="121920" bIns="60960" numCol="1" rtlCol="0" anchor="t" anchorCtr="0" compatLnSpc="1">
            <a:prstTxWarp prst="textNoShape">
              <a:avLst/>
            </a:prstTxWarp>
          </a:bodyPr>
          <a:lstStyle>
            <a:defPPr>
              <a:defRPr lang="en-US"/>
            </a:defPPr>
            <a:lvl1pPr algn="l" rtl="0" fontAlgn="base">
              <a:spcBef>
                <a:spcPct val="0"/>
              </a:spcBef>
              <a:spcAft>
                <a:spcPct val="0"/>
              </a:spcAft>
              <a:defRPr sz="1067" b="1" kern="1200">
                <a:solidFill>
                  <a:srgbClr val="FF3300"/>
                </a:solidFill>
                <a:latin typeface="+mj-lt"/>
                <a:ea typeface="+mn-ea"/>
                <a:cs typeface="Arial" charset="0"/>
              </a:defRPr>
            </a:lvl1pPr>
            <a:lvl2pPr marL="609585" algn="l" rtl="0" fontAlgn="base">
              <a:spcBef>
                <a:spcPct val="20000"/>
              </a:spcBef>
              <a:spcAft>
                <a:spcPct val="0"/>
              </a:spcAft>
              <a:defRPr sz="4800" kern="1200">
                <a:solidFill>
                  <a:schemeClr val="tx1"/>
                </a:solidFill>
                <a:latin typeface="Coptic" pitchFamily="2" charset="0"/>
                <a:ea typeface="+mn-ea"/>
                <a:cs typeface="Arial" charset="0"/>
              </a:defRPr>
            </a:lvl2pPr>
            <a:lvl3pPr marL="1219170" algn="l" rtl="0" fontAlgn="base">
              <a:spcBef>
                <a:spcPct val="20000"/>
              </a:spcBef>
              <a:spcAft>
                <a:spcPct val="0"/>
              </a:spcAft>
              <a:defRPr sz="4800" kern="1200">
                <a:solidFill>
                  <a:schemeClr val="tx1"/>
                </a:solidFill>
                <a:latin typeface="Coptic" pitchFamily="2" charset="0"/>
                <a:ea typeface="+mn-ea"/>
                <a:cs typeface="Arial" charset="0"/>
              </a:defRPr>
            </a:lvl3pPr>
            <a:lvl4pPr marL="1828754" algn="l" rtl="0" fontAlgn="base">
              <a:spcBef>
                <a:spcPct val="20000"/>
              </a:spcBef>
              <a:spcAft>
                <a:spcPct val="0"/>
              </a:spcAft>
              <a:defRPr sz="4800" kern="1200">
                <a:solidFill>
                  <a:schemeClr val="tx1"/>
                </a:solidFill>
                <a:latin typeface="Coptic" pitchFamily="2" charset="0"/>
                <a:ea typeface="+mn-ea"/>
                <a:cs typeface="Arial" charset="0"/>
              </a:defRPr>
            </a:lvl4pPr>
            <a:lvl5pPr marL="2438339" algn="l" rtl="0" fontAlgn="base">
              <a:spcBef>
                <a:spcPct val="20000"/>
              </a:spcBef>
              <a:spcAft>
                <a:spcPct val="0"/>
              </a:spcAft>
              <a:defRPr sz="4800" kern="1200">
                <a:solidFill>
                  <a:schemeClr val="tx1"/>
                </a:solidFill>
                <a:latin typeface="Coptic" pitchFamily="2" charset="0"/>
                <a:ea typeface="+mn-ea"/>
                <a:cs typeface="Arial" charset="0"/>
              </a:defRPr>
            </a:lvl5pPr>
            <a:lvl6pPr marL="3047924" algn="l" defTabSz="1219170" rtl="0" eaLnBrk="1" latinLnBrk="0" hangingPunct="1">
              <a:defRPr sz="4800" kern="1200">
                <a:solidFill>
                  <a:schemeClr val="tx1"/>
                </a:solidFill>
                <a:latin typeface="Coptic" pitchFamily="2" charset="0"/>
                <a:ea typeface="+mn-ea"/>
                <a:cs typeface="Arial" charset="0"/>
              </a:defRPr>
            </a:lvl6pPr>
            <a:lvl7pPr marL="3657509" algn="l" defTabSz="1219170" rtl="0" eaLnBrk="1" latinLnBrk="0" hangingPunct="1">
              <a:defRPr sz="4800" kern="1200">
                <a:solidFill>
                  <a:schemeClr val="tx1"/>
                </a:solidFill>
                <a:latin typeface="Coptic" pitchFamily="2" charset="0"/>
                <a:ea typeface="+mn-ea"/>
                <a:cs typeface="Arial" charset="0"/>
              </a:defRPr>
            </a:lvl7pPr>
            <a:lvl8pPr marL="4267093" algn="l" defTabSz="1219170" rtl="0" eaLnBrk="1" latinLnBrk="0" hangingPunct="1">
              <a:defRPr sz="4800" kern="1200">
                <a:solidFill>
                  <a:schemeClr val="tx1"/>
                </a:solidFill>
                <a:latin typeface="Coptic" pitchFamily="2" charset="0"/>
                <a:ea typeface="+mn-ea"/>
                <a:cs typeface="Arial" charset="0"/>
              </a:defRPr>
            </a:lvl8pPr>
            <a:lvl9pPr marL="4876678" algn="l" defTabSz="1219170" rtl="0" eaLnBrk="1" latinLnBrk="0" hangingPunct="1">
              <a:defRPr sz="4800" kern="1200">
                <a:solidFill>
                  <a:schemeClr val="tx1"/>
                </a:solidFill>
                <a:latin typeface="Coptic" pitchFamily="2" charset="0"/>
                <a:ea typeface="+mn-ea"/>
                <a:cs typeface="Arial" charset="0"/>
              </a:defRPr>
            </a:lvl9pPr>
          </a:lstStyle>
          <a:p>
            <a:r>
              <a:rPr lang="en-US" sz="1867"/>
              <a:t>			</a:t>
            </a:r>
            <a:endParaRPr lang="en-US" sz="1867" b="0" dirty="0">
              <a:solidFill>
                <a:schemeClr val="tx1"/>
              </a:solidFill>
            </a:endParaRPr>
          </a:p>
        </p:txBody>
      </p:sp>
      <p:graphicFrame>
        <p:nvGraphicFramePr>
          <p:cNvPr id="7799855" name="Group 47"/>
          <p:cNvGraphicFramePr>
            <a:graphicFrameLocks noGrp="1"/>
          </p:cNvGraphicFramePr>
          <p:nvPr>
            <p:extLst>
              <p:ext uri="{D42A27DB-BD31-4B8C-83A1-F6EECF244321}">
                <p14:modId xmlns:p14="http://schemas.microsoft.com/office/powerpoint/2010/main" val="620502568"/>
              </p:ext>
            </p:extLst>
          </p:nvPr>
        </p:nvGraphicFramePr>
        <p:xfrm>
          <a:off x="335361" y="836712"/>
          <a:ext cx="11521280" cy="4389720"/>
        </p:xfrm>
        <a:graphic>
          <a:graphicData uri="http://schemas.openxmlformats.org/drawingml/2006/table">
            <a:tbl>
              <a:tblPr/>
              <a:tblGrid>
                <a:gridCol w="3688410">
                  <a:extLst>
                    <a:ext uri="{9D8B030D-6E8A-4147-A177-3AD203B41FA5}">
                      <a16:colId xmlns:a16="http://schemas.microsoft.com/office/drawing/2014/main" val="20000"/>
                    </a:ext>
                  </a:extLst>
                </a:gridCol>
                <a:gridCol w="4768530">
                  <a:extLst>
                    <a:ext uri="{9D8B030D-6E8A-4147-A177-3AD203B41FA5}">
                      <a16:colId xmlns:a16="http://schemas.microsoft.com/office/drawing/2014/main" val="20001"/>
                    </a:ext>
                  </a:extLst>
                </a:gridCol>
                <a:gridCol w="3064340">
                  <a:extLst>
                    <a:ext uri="{9D8B030D-6E8A-4147-A177-3AD203B41FA5}">
                      <a16:colId xmlns:a16="http://schemas.microsoft.com/office/drawing/2014/main" val="20002"/>
                    </a:ext>
                  </a:extLst>
                </a:gridCol>
              </a:tblGrid>
              <a:tr h="2520280">
                <a:tc>
                  <a:txBody>
                    <a:body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sz="2700" b="0" i="0" u="sng" strike="noStrike" cap="none" normalizeH="0" baseline="0" dirty="0" err="1">
                          <a:ln>
                            <a:noFill/>
                          </a:ln>
                          <a:solidFill>
                            <a:schemeClr val="tx1"/>
                          </a:solidFill>
                          <a:effectLst/>
                          <a:latin typeface="Coptic1" pitchFamily="2" charset="0"/>
                          <a:cs typeface="Times New Roman" pitchFamily="18" charset="0"/>
                        </a:rPr>
                        <a:t>Piou</a:t>
                      </a:r>
                      <a:r>
                        <a:rPr kumimoji="0" lang="en-US" sz="2700" b="0" i="0" u="sng" strike="noStrike" cap="none" normalizeH="0" baseline="0" dirty="0">
                          <a:ln>
                            <a:noFill/>
                          </a:ln>
                          <a:solidFill>
                            <a:schemeClr val="tx1"/>
                          </a:solidFill>
                          <a:effectLst/>
                          <a:latin typeface="Coptic1" pitchFamily="2" charset="0"/>
                          <a:cs typeface="Times New Roman" pitchFamily="18" charset="0"/>
                        </a:rPr>
                        <a:t>/b:</a:t>
                      </a:r>
                    </a:p>
                    <a:p>
                      <a:pPr marL="0" marR="0" lvl="0" indent="0" algn="l" defTabSz="914400" rtl="0" eaLnBrk="0" fontAlgn="base" latinLnBrk="0" hangingPunct="0">
                        <a:lnSpc>
                          <a:spcPct val="100000"/>
                        </a:lnSpc>
                        <a:spcBef>
                          <a:spcPct val="0"/>
                        </a:spcBef>
                        <a:spcAft>
                          <a:spcPct val="0"/>
                        </a:spcAft>
                        <a:buClrTx/>
                        <a:buSzTx/>
                        <a:buFontTx/>
                        <a:buNone/>
                        <a:tabLst/>
                      </a:pPr>
                      <a:r>
                        <a:rPr kumimoji="0" lang="en-US" sz="3700" b="0" i="0" u="none" strike="noStrike" cap="none" normalizeH="0" baseline="0" dirty="0" err="1">
                          <a:ln>
                            <a:noFill/>
                          </a:ln>
                          <a:solidFill>
                            <a:schemeClr val="tx1"/>
                          </a:solidFill>
                          <a:effectLst/>
                          <a:latin typeface="Coptic1" pitchFamily="2" charset="0"/>
                          <a:cs typeface="Arial" charset="0"/>
                        </a:rPr>
                        <a:t>Nem</a:t>
                      </a:r>
                      <a:r>
                        <a:rPr kumimoji="0" lang="en-US" sz="3700" b="0" i="0" u="none" strike="noStrike" cap="none" normalizeH="0" baseline="0" dirty="0">
                          <a:ln>
                            <a:noFill/>
                          </a:ln>
                          <a:solidFill>
                            <a:schemeClr val="tx1"/>
                          </a:solidFill>
                          <a:effectLst/>
                          <a:latin typeface="Coptic1" pitchFamily="2" charset="0"/>
                          <a:cs typeface="Arial" charset="0"/>
                        </a:rPr>
                        <a:t> </a:t>
                      </a:r>
                      <a:r>
                        <a:rPr kumimoji="0" lang="en-US" sz="3700" b="0" i="0" u="none" strike="noStrike" cap="none" normalizeH="0" baseline="0" dirty="0" err="1">
                          <a:ln>
                            <a:noFill/>
                          </a:ln>
                          <a:solidFill>
                            <a:schemeClr val="tx1"/>
                          </a:solidFill>
                          <a:effectLst/>
                          <a:latin typeface="Coptic1" pitchFamily="2" charset="0"/>
                          <a:cs typeface="Arial" charset="0"/>
                        </a:rPr>
                        <a:t>pic~nof</a:t>
                      </a:r>
                      <a:r>
                        <a:rPr kumimoji="0" lang="en-US" sz="3700" b="0" i="0" u="none" strike="noStrike" cap="none" normalizeH="0" baseline="0" dirty="0">
                          <a:ln>
                            <a:noFill/>
                          </a:ln>
                          <a:solidFill>
                            <a:schemeClr val="tx1"/>
                          </a:solidFill>
                          <a:effectLst/>
                          <a:latin typeface="Coptic1" pitchFamily="2" charset="0"/>
                          <a:cs typeface="Arial" charset="0"/>
                        </a:rPr>
                        <a:t> </a:t>
                      </a:r>
                      <a:r>
                        <a:rPr kumimoji="0" lang="en-US" sz="3700" b="0" i="0" u="none" strike="noStrike" cap="none" normalizeH="0" baseline="0" dirty="0" err="1">
                          <a:ln>
                            <a:noFill/>
                          </a:ln>
                          <a:solidFill>
                            <a:schemeClr val="tx1"/>
                          </a:solidFill>
                          <a:effectLst/>
                          <a:latin typeface="Coptic1" pitchFamily="2" charset="0"/>
                          <a:cs typeface="Arial" charset="0"/>
                        </a:rPr>
                        <a:t>ettai</a:t>
                      </a:r>
                      <a:r>
                        <a:rPr kumimoji="0" lang="en-US" sz="3700" b="0" i="0" u="none" strike="noStrike" cap="none" normalizeH="0" baseline="0" dirty="0">
                          <a:ln>
                            <a:noFill/>
                          </a:ln>
                          <a:solidFill>
                            <a:schemeClr val="tx1"/>
                          </a:solidFill>
                          <a:effectLst/>
                          <a:latin typeface="Coptic1" pitchFamily="2" charset="0"/>
                          <a:cs typeface="Arial" charset="0"/>
                        </a:rPr>
                        <a:t>/out.</a:t>
                      </a:r>
                    </a:p>
                  </a:txBody>
                  <a:tcPr marL="121920" marR="121920" horzOverflow="overflow">
                    <a:lnL>
                      <a:noFill/>
                    </a:lnL>
                    <a:lnR>
                      <a:noFill/>
                    </a:lnR>
                    <a:lnT cap="flat">
                      <a:noFill/>
                    </a:lnT>
                    <a:lnB>
                      <a:noFill/>
                    </a:lnB>
                    <a:lnTlToBr>
                      <a:noFill/>
                    </a:lnTlToBr>
                    <a:lnBlToTr>
                      <a:noFill/>
                    </a:lnBlToTr>
                    <a:noFill/>
                  </a:tcPr>
                </a:tc>
                <a:tc>
                  <a:txBody>
                    <a:body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fr-CA" sz="2800" b="0" i="0" u="sng" strike="noStrike" cap="none" normalizeH="0" baseline="0" dirty="0">
                          <a:ln>
                            <a:noFill/>
                          </a:ln>
                          <a:solidFill>
                            <a:schemeClr val="tx1"/>
                          </a:solidFill>
                          <a:effectLst/>
                          <a:latin typeface="Arial" charset="0"/>
                          <a:cs typeface="Times New Roman" pitchFamily="18" charset="0"/>
                        </a:rPr>
                        <a:t>Prêtre:</a:t>
                      </a:r>
                      <a:endParaRPr kumimoji="0" lang="en-CA" sz="2800" b="0" i="0" u="sng" strike="noStrike" cap="none" normalizeH="0" baseline="0" dirty="0">
                        <a:ln>
                          <a:noFill/>
                        </a:ln>
                        <a:solidFill>
                          <a:schemeClr val="tx1"/>
                        </a:solidFill>
                        <a:effectLst/>
                        <a:latin typeface="Arial" charset="0"/>
                        <a:cs typeface="Times New Roman" pitchFamily="18" charset="0"/>
                      </a:endParaRPr>
                    </a:p>
                    <a:p>
                      <a:pPr marL="0" marR="0" lvl="0" indent="0" algn="l" defTabSz="914400" rtl="0" eaLnBrk="0" fontAlgn="base" latinLnBrk="0" hangingPunct="0">
                        <a:lnSpc>
                          <a:spcPct val="100000"/>
                        </a:lnSpc>
                        <a:spcBef>
                          <a:spcPct val="0"/>
                        </a:spcBef>
                        <a:spcAft>
                          <a:spcPct val="0"/>
                        </a:spcAft>
                        <a:buClrTx/>
                        <a:buSzTx/>
                        <a:buFontTx/>
                        <a:buNone/>
                        <a:tabLst/>
                      </a:pPr>
                      <a:r>
                        <a:rPr kumimoji="0" lang="fr-CA" sz="3700" b="0" i="0" u="none" strike="noStrike" cap="none" normalizeH="0" baseline="0" dirty="0">
                          <a:ln>
                            <a:noFill/>
                          </a:ln>
                          <a:solidFill>
                            <a:schemeClr val="tx1"/>
                          </a:solidFill>
                          <a:effectLst/>
                          <a:latin typeface="Arial" charset="0"/>
                          <a:cs typeface="Arial" charset="0"/>
                        </a:rPr>
                        <a:t>Et le sang précieux.</a:t>
                      </a:r>
                      <a:endParaRPr kumimoji="0" lang="en-US" sz="3700" b="0" i="0" u="none" strike="noStrike" cap="none" normalizeH="0" baseline="0" dirty="0">
                        <a:ln>
                          <a:noFill/>
                        </a:ln>
                        <a:solidFill>
                          <a:schemeClr val="tx1"/>
                        </a:solidFill>
                        <a:effectLst/>
                        <a:latin typeface="Coptic1" pitchFamily="2" charset="0"/>
                        <a:cs typeface="Arial" charset="0"/>
                      </a:endParaRPr>
                    </a:p>
                    <a:p>
                      <a:pPr marL="0" marR="0" lvl="0" indent="0" algn="l" defTabSz="914400" rtl="0" eaLnBrk="0" fontAlgn="base" latinLnBrk="0" hangingPunct="0">
                        <a:lnSpc>
                          <a:spcPct val="100000"/>
                        </a:lnSpc>
                        <a:spcBef>
                          <a:spcPct val="0"/>
                        </a:spcBef>
                        <a:spcAft>
                          <a:spcPct val="0"/>
                        </a:spcAft>
                        <a:buClrTx/>
                        <a:buSzTx/>
                        <a:buFontTx/>
                        <a:buNone/>
                        <a:tabLst/>
                      </a:pPr>
                      <a:endParaRPr kumimoji="0" lang="en-US" sz="3100" b="0" i="0" u="none" strike="noStrike" cap="none" normalizeH="0" baseline="0" dirty="0">
                        <a:ln>
                          <a:noFill/>
                        </a:ln>
                        <a:solidFill>
                          <a:schemeClr val="tx1"/>
                        </a:solidFill>
                        <a:effectLst/>
                        <a:latin typeface="Coptic1" pitchFamily="2" charset="0"/>
                        <a:cs typeface="Arial" charset="0"/>
                      </a:endParaRPr>
                    </a:p>
                  </a:txBody>
                  <a:tcPr marL="121920" marR="121920" horzOverflow="overflow">
                    <a:lnL>
                      <a:noFill/>
                    </a:lnL>
                    <a:lnR>
                      <a:noFill/>
                    </a:lnR>
                    <a:lnT cap="flat">
                      <a:noFill/>
                    </a:lnT>
                    <a:lnB>
                      <a:noFill/>
                    </a:lnB>
                    <a:lnTlToBr>
                      <a:noFill/>
                    </a:lnTlToBr>
                    <a:lnBlToTr>
                      <a:noFill/>
                    </a:lnBlToTr>
                    <a:noFill/>
                  </a:tcPr>
                </a:tc>
                <a:tc>
                  <a:txBody>
                    <a:bodyPr/>
                    <a:lstStyle/>
                    <a:p>
                      <a:pPr marL="0" marR="0" lvl="0" indent="0" algn="r" defTabSz="914400" rtl="1" eaLnBrk="0" fontAlgn="base" latinLnBrk="0" hangingPunct="0">
                        <a:lnSpc>
                          <a:spcPct val="100000"/>
                        </a:lnSpc>
                        <a:spcBef>
                          <a:spcPct val="0"/>
                        </a:spcBef>
                        <a:spcAft>
                          <a:spcPct val="0"/>
                        </a:spcAft>
                        <a:buClrTx/>
                        <a:buSzTx/>
                        <a:buFontTx/>
                        <a:buNone/>
                        <a:tabLst/>
                      </a:pPr>
                      <a:r>
                        <a:rPr kumimoji="0" lang="ar-SA" sz="2800" b="0" i="0" u="sng" strike="noStrike" cap="none" normalizeH="0" baseline="0" dirty="0">
                          <a:ln>
                            <a:noFill/>
                          </a:ln>
                          <a:solidFill>
                            <a:schemeClr val="tx1"/>
                          </a:solidFill>
                          <a:effectLst/>
                          <a:latin typeface="Arial" charset="0"/>
                          <a:cs typeface="Arial" charset="0"/>
                        </a:rPr>
                        <a:t>الكاهن:</a:t>
                      </a:r>
                      <a:endParaRPr kumimoji="0" lang="ar-EG" sz="2800" b="0" i="0" u="sng" strike="noStrike" cap="none" normalizeH="0" baseline="0" dirty="0">
                        <a:ln>
                          <a:noFill/>
                        </a:ln>
                        <a:solidFill>
                          <a:schemeClr val="tx1"/>
                        </a:solidFill>
                        <a:effectLst/>
                        <a:latin typeface="Arial" charset="0"/>
                        <a:cs typeface="Arial" charset="0"/>
                      </a:endParaRPr>
                    </a:p>
                    <a:p>
                      <a:pPr marL="0" marR="0" lvl="0" indent="0" algn="r" defTabSz="914400" rtl="1" eaLnBrk="0" fontAlgn="base" latinLnBrk="0" hangingPunct="0">
                        <a:lnSpc>
                          <a:spcPct val="100000"/>
                        </a:lnSpc>
                        <a:spcBef>
                          <a:spcPct val="0"/>
                        </a:spcBef>
                        <a:spcAft>
                          <a:spcPct val="0"/>
                        </a:spcAft>
                        <a:buClrTx/>
                        <a:buSzTx/>
                        <a:buFontTx/>
                        <a:buNone/>
                        <a:tabLst/>
                      </a:pPr>
                      <a:r>
                        <a:rPr kumimoji="0" lang="ar-SA" sz="4300" b="0" i="0" u="none" strike="noStrike" cap="none" normalizeH="0" baseline="0" dirty="0">
                          <a:ln>
                            <a:noFill/>
                          </a:ln>
                          <a:solidFill>
                            <a:schemeClr val="tx1"/>
                          </a:solidFill>
                          <a:effectLst/>
                          <a:latin typeface="Arial" charset="0"/>
                          <a:cs typeface="Arial" pitchFamily="34" charset="0"/>
                        </a:rPr>
                        <a:t>والدمُ الكريم.</a:t>
                      </a:r>
                      <a:endParaRPr kumimoji="0" lang="en-US" sz="4300" b="0" i="0" u="none" strike="noStrike" cap="none" normalizeH="0" baseline="0" dirty="0">
                        <a:ln>
                          <a:noFill/>
                        </a:ln>
                        <a:solidFill>
                          <a:schemeClr val="tx1"/>
                        </a:solidFill>
                        <a:effectLst/>
                        <a:latin typeface="Arial" charset="0"/>
                        <a:cs typeface="Arial" pitchFamily="34" charset="0"/>
                      </a:endParaRPr>
                    </a:p>
                  </a:txBody>
                  <a:tcPr marL="121920" marR="121920" horzOverflow="overflow">
                    <a:lnL>
                      <a:noFill/>
                    </a:lnL>
                    <a:lnR cap="flat">
                      <a:noFill/>
                    </a:lnR>
                    <a:lnT cap="flat">
                      <a:noFill/>
                    </a:lnT>
                    <a:lnB>
                      <a:noFill/>
                    </a:lnB>
                    <a:lnTlToBr>
                      <a:noFill/>
                    </a:lnTlToBr>
                    <a:lnBlToTr>
                      <a:noFill/>
                    </a:lnBlToTr>
                    <a:noFill/>
                  </a:tcPr>
                </a:tc>
                <a:extLst>
                  <a:ext uri="{0D108BD9-81ED-4DB2-BD59-A6C34878D82A}">
                    <a16:rowId xmlns:a16="http://schemas.microsoft.com/office/drawing/2014/main" val="10000"/>
                  </a:ext>
                </a:extLst>
              </a:tr>
              <a:tr h="640080">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CA" sz="2800" b="0" i="0" u="sng" strike="noStrike" cap="none" normalizeH="0" baseline="0" dirty="0" err="1">
                          <a:ln>
                            <a:noFill/>
                          </a:ln>
                          <a:solidFill>
                            <a:schemeClr val="tx1"/>
                          </a:solidFill>
                          <a:effectLst/>
                          <a:latin typeface="Coptic1" pitchFamily="2" charset="0"/>
                          <a:cs typeface="Arial" charset="0"/>
                        </a:rPr>
                        <a:t>Pilaoc</a:t>
                      </a:r>
                      <a:r>
                        <a:rPr kumimoji="0" lang="en-CA" sz="2800" b="0" i="0" u="sng" strike="noStrike" cap="none" normalizeH="0" baseline="0" dirty="0">
                          <a:ln>
                            <a:noFill/>
                          </a:ln>
                          <a:solidFill>
                            <a:schemeClr val="tx1"/>
                          </a:solidFill>
                          <a:effectLst/>
                          <a:latin typeface="Coptic1" pitchFamily="2" charset="0"/>
                          <a:cs typeface="Arial" charset="0"/>
                        </a:rPr>
                        <a:t>:</a:t>
                      </a:r>
                    </a:p>
                  </a:txBody>
                  <a:tcPr marL="121920" marR="121920" horzOverflow="overflow">
                    <a:lnL>
                      <a:noFill/>
                    </a:lnL>
                    <a:lnR>
                      <a:noFill/>
                    </a:lnR>
                    <a:lnT>
                      <a:noFill/>
                    </a:lnT>
                    <a:lnB>
                      <a:noFill/>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fr-CA" sz="2800" b="0" i="0" u="sng" strike="noStrike" cap="none" normalizeH="0" baseline="0" dirty="0">
                          <a:ln>
                            <a:noFill/>
                          </a:ln>
                          <a:solidFill>
                            <a:schemeClr val="tx1"/>
                          </a:solidFill>
                          <a:effectLst/>
                          <a:latin typeface="Arial" charset="0"/>
                          <a:cs typeface="Times New Roman" pitchFamily="18" charset="0"/>
                        </a:rPr>
                        <a:t>L</a:t>
                      </a:r>
                      <a:r>
                        <a:rPr kumimoji="0" lang="fr-CA" sz="2800" b="0" i="0" u="sng" strike="noStrike" cap="none" normalizeH="0" baseline="0" dirty="0">
                          <a:ln>
                            <a:noFill/>
                          </a:ln>
                          <a:solidFill>
                            <a:schemeClr val="tx1"/>
                          </a:solidFill>
                          <a:effectLst/>
                          <a:latin typeface="Times New Roman"/>
                          <a:cs typeface="Times New Roman" pitchFamily="18" charset="0"/>
                        </a:rPr>
                        <a:t>’</a:t>
                      </a:r>
                      <a:r>
                        <a:rPr kumimoji="0" lang="fr-CA" sz="2800" b="0" i="0" u="sng" strike="noStrike" cap="none" normalizeH="0" baseline="0" dirty="0">
                          <a:ln>
                            <a:noFill/>
                          </a:ln>
                          <a:solidFill>
                            <a:schemeClr val="tx1"/>
                          </a:solidFill>
                          <a:effectLst/>
                          <a:latin typeface="Arial" charset="0"/>
                          <a:cs typeface="Times New Roman" pitchFamily="18" charset="0"/>
                        </a:rPr>
                        <a:t>assemblée:</a:t>
                      </a:r>
                      <a:endParaRPr kumimoji="0" lang="en-US" sz="2800" b="0" i="0" u="sng" strike="noStrike" cap="none" normalizeH="0" baseline="0" dirty="0">
                        <a:ln>
                          <a:noFill/>
                        </a:ln>
                        <a:solidFill>
                          <a:schemeClr val="tx1"/>
                        </a:solidFill>
                        <a:effectLst/>
                        <a:latin typeface="Arial" charset="0"/>
                        <a:cs typeface="Times New Roman" pitchFamily="18" charset="0"/>
                      </a:endParaRPr>
                    </a:p>
                  </a:txBody>
                  <a:tcPr marL="121920" marR="121920" horzOverflow="overflow">
                    <a:lnL>
                      <a:noFill/>
                    </a:lnL>
                    <a:lnR>
                      <a:noFill/>
                    </a:lnR>
                    <a:lnT>
                      <a:noFill/>
                    </a:lnT>
                    <a:lnB>
                      <a:noFill/>
                    </a:lnB>
                    <a:lnTlToBr>
                      <a:noFill/>
                    </a:lnTlToBr>
                    <a:lnBlToTr>
                      <a:noFill/>
                    </a:lnBlToTr>
                    <a:noFill/>
                  </a:tcPr>
                </a:tc>
                <a:tc>
                  <a:txBody>
                    <a:bodyPr/>
                    <a:lstStyle/>
                    <a:p>
                      <a:pPr marL="0" marR="0" lvl="0" indent="0" algn="r" defTabSz="914400" rtl="1" eaLnBrk="1" fontAlgn="base" latinLnBrk="0" hangingPunct="1">
                        <a:lnSpc>
                          <a:spcPct val="100000"/>
                        </a:lnSpc>
                        <a:spcBef>
                          <a:spcPct val="20000"/>
                        </a:spcBef>
                        <a:spcAft>
                          <a:spcPct val="0"/>
                        </a:spcAft>
                        <a:buClrTx/>
                        <a:buSzTx/>
                        <a:buFontTx/>
                        <a:buNone/>
                        <a:tabLst/>
                      </a:pPr>
                      <a:r>
                        <a:rPr kumimoji="0" lang="ar-SA" sz="2800" b="0" i="0" u="sng" strike="noStrike" cap="none" normalizeH="0" baseline="0" dirty="0">
                          <a:ln>
                            <a:noFill/>
                          </a:ln>
                          <a:solidFill>
                            <a:schemeClr val="tx1"/>
                          </a:solidFill>
                          <a:effectLst/>
                          <a:latin typeface="Arial" charset="0"/>
                          <a:cs typeface="Times New Roman" pitchFamily="18" charset="0"/>
                        </a:rPr>
                        <a:t>الشعب:</a:t>
                      </a:r>
                      <a:endParaRPr kumimoji="0" lang="en-US" sz="2800" b="0" i="0" u="sng" strike="noStrike" cap="none" normalizeH="0" baseline="0" dirty="0">
                        <a:ln>
                          <a:noFill/>
                        </a:ln>
                        <a:solidFill>
                          <a:schemeClr val="tx1"/>
                        </a:solidFill>
                        <a:effectLst/>
                        <a:latin typeface="Arial" charset="0"/>
                        <a:cs typeface="Times New Roman" pitchFamily="18" charset="0"/>
                      </a:endParaRPr>
                    </a:p>
                  </a:txBody>
                  <a:tcPr marL="121920" marR="121920" horzOverflow="overflow">
                    <a:lnL>
                      <a:noFill/>
                    </a:lnL>
                    <a:lnR cap="flat">
                      <a:noFill/>
                    </a:lnR>
                    <a:lnT>
                      <a:noFill/>
                    </a:lnT>
                    <a:lnB>
                      <a:noFill/>
                    </a:lnB>
                    <a:lnTlToBr>
                      <a:noFill/>
                    </a:lnTlToBr>
                    <a:lnBlToTr>
                      <a:noFill/>
                    </a:lnBlToTr>
                    <a:noFill/>
                  </a:tcPr>
                </a:tc>
                <a:extLst>
                  <a:ext uri="{0D108BD9-81ED-4DB2-BD59-A6C34878D82A}">
                    <a16:rowId xmlns:a16="http://schemas.microsoft.com/office/drawing/2014/main" val="10001"/>
                  </a:ext>
                </a:extLst>
              </a:tr>
              <a:tr h="1229360">
                <a:tc>
                  <a:txBody>
                    <a:body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sz="3700" b="0" i="0" u="none" strike="noStrike" cap="none" normalizeH="0" baseline="0" dirty="0" err="1">
                          <a:ln>
                            <a:noFill/>
                          </a:ln>
                          <a:solidFill>
                            <a:schemeClr val="tx1"/>
                          </a:solidFill>
                          <a:effectLst/>
                          <a:latin typeface="Coptic1" pitchFamily="2" charset="0"/>
                          <a:cs typeface="Arial" charset="0"/>
                        </a:rPr>
                        <a:t>Nem</a:t>
                      </a:r>
                      <a:r>
                        <a:rPr kumimoji="0" lang="en-US" sz="3700" b="0" i="0" u="none" strike="noStrike" cap="none" normalizeH="0" baseline="0" dirty="0">
                          <a:ln>
                            <a:noFill/>
                          </a:ln>
                          <a:solidFill>
                            <a:schemeClr val="tx1"/>
                          </a:solidFill>
                          <a:effectLst/>
                          <a:latin typeface="Coptic1" pitchFamily="2" charset="0"/>
                          <a:cs typeface="Arial" charset="0"/>
                        </a:rPr>
                        <a:t> </a:t>
                      </a:r>
                      <a:r>
                        <a:rPr kumimoji="0" lang="en-US" sz="3700" b="0" i="0" u="none" strike="noStrike" cap="none" normalizeH="0" baseline="0" dirty="0" err="1">
                          <a:ln>
                            <a:noFill/>
                          </a:ln>
                          <a:solidFill>
                            <a:schemeClr val="tx1"/>
                          </a:solidFill>
                          <a:effectLst/>
                          <a:latin typeface="Coptic1" pitchFamily="2" charset="0"/>
                          <a:cs typeface="Arial" charset="0"/>
                        </a:rPr>
                        <a:t>pekc~nof</a:t>
                      </a:r>
                      <a:r>
                        <a:rPr kumimoji="0" lang="en-US" sz="3700" b="0" i="0" u="none" strike="noStrike" cap="none" normalizeH="0" baseline="0" dirty="0">
                          <a:ln>
                            <a:noFill/>
                          </a:ln>
                          <a:solidFill>
                            <a:schemeClr val="tx1"/>
                          </a:solidFill>
                          <a:effectLst/>
                          <a:latin typeface="Coptic1" pitchFamily="2" charset="0"/>
                          <a:cs typeface="Arial" charset="0"/>
                        </a:rPr>
                        <a:t> </a:t>
                      </a:r>
                      <a:r>
                        <a:rPr kumimoji="0" lang="en-US" sz="3700" b="0" i="0" u="none" strike="noStrike" cap="none" normalizeH="0" baseline="0" dirty="0" err="1">
                          <a:ln>
                            <a:noFill/>
                          </a:ln>
                          <a:solidFill>
                            <a:schemeClr val="tx1"/>
                          </a:solidFill>
                          <a:effectLst/>
                          <a:latin typeface="Coptic1" pitchFamily="2" charset="0"/>
                          <a:cs typeface="Arial" charset="0"/>
                        </a:rPr>
                        <a:t>ettai</a:t>
                      </a:r>
                      <a:r>
                        <a:rPr kumimoji="0" lang="en-US" sz="3700" b="0" i="0" u="none" strike="noStrike" cap="none" normalizeH="0" baseline="0" dirty="0">
                          <a:ln>
                            <a:noFill/>
                          </a:ln>
                          <a:solidFill>
                            <a:schemeClr val="tx1"/>
                          </a:solidFill>
                          <a:effectLst/>
                          <a:latin typeface="Coptic1" pitchFamily="2" charset="0"/>
                          <a:cs typeface="Arial" charset="0"/>
                        </a:rPr>
                        <a:t>/out.</a:t>
                      </a:r>
                    </a:p>
                  </a:txBody>
                  <a:tcPr marL="121920" marR="121920" horzOverflow="overflow">
                    <a:lnL>
                      <a:noFill/>
                    </a:lnL>
                    <a:lnR>
                      <a:noFill/>
                    </a:lnR>
                    <a:lnT>
                      <a:noFill/>
                    </a:lnT>
                    <a:lnB cap="flat">
                      <a:noFill/>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fr-CA" sz="3700" b="0" i="0" u="none" strike="noStrike" cap="none" normalizeH="0" baseline="0" dirty="0">
                          <a:ln>
                            <a:noFill/>
                          </a:ln>
                          <a:solidFill>
                            <a:schemeClr val="tx1"/>
                          </a:solidFill>
                          <a:effectLst/>
                          <a:latin typeface="Arial" charset="0"/>
                          <a:cs typeface="Arial" charset="0"/>
                        </a:rPr>
                        <a:t>Et Ton sang précieux.</a:t>
                      </a:r>
                      <a:endParaRPr kumimoji="0" lang="en-US" sz="3700" b="0" i="0" u="none" strike="noStrike" cap="none" normalizeH="0" baseline="0" dirty="0">
                        <a:ln>
                          <a:noFill/>
                        </a:ln>
                        <a:solidFill>
                          <a:schemeClr val="tx1"/>
                        </a:solidFill>
                        <a:effectLst/>
                        <a:latin typeface="Arial" charset="0"/>
                        <a:cs typeface="Arial" charset="0"/>
                      </a:endParaRPr>
                    </a:p>
                  </a:txBody>
                  <a:tcPr marL="121920" marR="121920" horzOverflow="overflow">
                    <a:lnL>
                      <a:noFill/>
                    </a:lnL>
                    <a:lnR>
                      <a:noFill/>
                    </a:lnR>
                    <a:lnT>
                      <a:noFill/>
                    </a:lnT>
                    <a:lnB cap="flat">
                      <a:noFill/>
                    </a:lnB>
                    <a:lnTlToBr>
                      <a:noFill/>
                    </a:lnTlToBr>
                    <a:lnBlToTr>
                      <a:noFill/>
                    </a:lnBlToTr>
                    <a:noFill/>
                  </a:tcPr>
                </a:tc>
                <a:tc>
                  <a:txBody>
                    <a:bodyPr/>
                    <a:lstStyle/>
                    <a:p>
                      <a:pPr marL="0" marR="0" lvl="0" indent="0" algn="r" defTabSz="914400" rtl="1" eaLnBrk="1" fontAlgn="base" latinLnBrk="0" hangingPunct="1">
                        <a:lnSpc>
                          <a:spcPct val="100000"/>
                        </a:lnSpc>
                        <a:spcBef>
                          <a:spcPct val="20000"/>
                        </a:spcBef>
                        <a:spcAft>
                          <a:spcPct val="0"/>
                        </a:spcAft>
                        <a:buClrTx/>
                        <a:buSzTx/>
                        <a:buFontTx/>
                        <a:buNone/>
                        <a:tabLst/>
                      </a:pPr>
                      <a:r>
                        <a:rPr kumimoji="0" lang="ar-SA" sz="4300" b="0" i="0" u="none" strike="noStrike" cap="none" normalizeH="0" baseline="0" dirty="0">
                          <a:ln>
                            <a:noFill/>
                          </a:ln>
                          <a:solidFill>
                            <a:schemeClr val="tx1"/>
                          </a:solidFill>
                          <a:effectLst/>
                          <a:latin typeface="Arial" charset="0"/>
                          <a:cs typeface="Arial" charset="0"/>
                        </a:rPr>
                        <a:t>ودمِكَ الكريم.</a:t>
                      </a:r>
                      <a:r>
                        <a:rPr kumimoji="0" lang="en-US" sz="4300" b="0" i="0" u="none" strike="noStrike" cap="none" normalizeH="0" baseline="0" dirty="0">
                          <a:ln>
                            <a:noFill/>
                          </a:ln>
                          <a:solidFill>
                            <a:schemeClr val="tx1"/>
                          </a:solidFill>
                          <a:effectLst/>
                          <a:latin typeface="Arial" charset="0"/>
                          <a:cs typeface="Arial" charset="0"/>
                        </a:rPr>
                        <a:t> </a:t>
                      </a:r>
                    </a:p>
                  </a:txBody>
                  <a:tcPr marL="121920" marR="121920" horzOverflow="overflow">
                    <a:lnL>
                      <a:noFill/>
                    </a:lnL>
                    <a:lnR cap="flat">
                      <a:noFill/>
                    </a:lnR>
                    <a:lnT>
                      <a:noFill/>
                    </a:lnT>
                    <a:lnB cap="flat">
                      <a:noFill/>
                    </a:lnB>
                    <a:lnTlToBr>
                      <a:noFill/>
                    </a:lnTlToBr>
                    <a:lnBlToTr>
                      <a:noFill/>
                    </a:lnBlToTr>
                    <a:noFill/>
                  </a:tcPr>
                </a:tc>
                <a:extLst>
                  <a:ext uri="{0D108BD9-81ED-4DB2-BD59-A6C34878D82A}">
                    <a16:rowId xmlns:a16="http://schemas.microsoft.com/office/drawing/2014/main" val="10002"/>
                  </a:ext>
                </a:extLst>
              </a:tr>
            </a:tbl>
          </a:graphicData>
        </a:graphic>
      </p:graphicFrame>
    </p:spTree>
  </p:cSld>
  <p:clrMapOvr>
    <a:masterClrMapping/>
  </p:clrMapOvr>
</p:sld>
</file>

<file path=ppt/slides/slide8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 name="Footer Placeholder 1"/>
          <p:cNvSpPr>
            <a:spLocks noGrp="1"/>
          </p:cNvSpPr>
          <p:nvPr>
            <p:ph type="ftr" sz="quarter" idx="10"/>
          </p:nvPr>
        </p:nvSpPr>
        <p:spPr bwMode="auto">
          <a:xfrm>
            <a:off x="0" y="6553200"/>
            <a:ext cx="12192000" cy="304800"/>
          </a:xfrm>
          <a:prstGeom prst="rect">
            <a:avLst/>
          </a:prstGeom>
          <a:noFill/>
          <a:ln w="9525">
            <a:noFill/>
            <a:miter lim="800000"/>
            <a:headEnd/>
            <a:tailEnd/>
          </a:ln>
          <a:effectLst/>
        </p:spPr>
        <p:txBody>
          <a:bodyPr vert="horz" wrap="square" lIns="121920" tIns="60960" rIns="121920" bIns="60960" numCol="1" rtlCol="0" anchor="t" anchorCtr="0" compatLnSpc="1">
            <a:prstTxWarp prst="textNoShape">
              <a:avLst/>
            </a:prstTxWarp>
          </a:bodyPr>
          <a:lstStyle>
            <a:defPPr>
              <a:defRPr lang="en-US"/>
            </a:defPPr>
            <a:lvl1pPr algn="l" rtl="0" fontAlgn="base">
              <a:spcBef>
                <a:spcPct val="0"/>
              </a:spcBef>
              <a:spcAft>
                <a:spcPct val="0"/>
              </a:spcAft>
              <a:defRPr sz="1067" b="1" kern="1200">
                <a:solidFill>
                  <a:srgbClr val="FF3300"/>
                </a:solidFill>
                <a:latin typeface="+mj-lt"/>
                <a:ea typeface="+mn-ea"/>
                <a:cs typeface="Arial" charset="0"/>
              </a:defRPr>
            </a:lvl1pPr>
            <a:lvl2pPr marL="609585" algn="l" rtl="0" fontAlgn="base">
              <a:spcBef>
                <a:spcPct val="20000"/>
              </a:spcBef>
              <a:spcAft>
                <a:spcPct val="0"/>
              </a:spcAft>
              <a:defRPr sz="4800" kern="1200">
                <a:solidFill>
                  <a:schemeClr val="tx1"/>
                </a:solidFill>
                <a:latin typeface="Coptic" pitchFamily="2" charset="0"/>
                <a:ea typeface="+mn-ea"/>
                <a:cs typeface="Arial" charset="0"/>
              </a:defRPr>
            </a:lvl2pPr>
            <a:lvl3pPr marL="1219170" algn="l" rtl="0" fontAlgn="base">
              <a:spcBef>
                <a:spcPct val="20000"/>
              </a:spcBef>
              <a:spcAft>
                <a:spcPct val="0"/>
              </a:spcAft>
              <a:defRPr sz="4800" kern="1200">
                <a:solidFill>
                  <a:schemeClr val="tx1"/>
                </a:solidFill>
                <a:latin typeface="Coptic" pitchFamily="2" charset="0"/>
                <a:ea typeface="+mn-ea"/>
                <a:cs typeface="Arial" charset="0"/>
              </a:defRPr>
            </a:lvl3pPr>
            <a:lvl4pPr marL="1828754" algn="l" rtl="0" fontAlgn="base">
              <a:spcBef>
                <a:spcPct val="20000"/>
              </a:spcBef>
              <a:spcAft>
                <a:spcPct val="0"/>
              </a:spcAft>
              <a:defRPr sz="4800" kern="1200">
                <a:solidFill>
                  <a:schemeClr val="tx1"/>
                </a:solidFill>
                <a:latin typeface="Coptic" pitchFamily="2" charset="0"/>
                <a:ea typeface="+mn-ea"/>
                <a:cs typeface="Arial" charset="0"/>
              </a:defRPr>
            </a:lvl4pPr>
            <a:lvl5pPr marL="2438339" algn="l" rtl="0" fontAlgn="base">
              <a:spcBef>
                <a:spcPct val="20000"/>
              </a:spcBef>
              <a:spcAft>
                <a:spcPct val="0"/>
              </a:spcAft>
              <a:defRPr sz="4800" kern="1200">
                <a:solidFill>
                  <a:schemeClr val="tx1"/>
                </a:solidFill>
                <a:latin typeface="Coptic" pitchFamily="2" charset="0"/>
                <a:ea typeface="+mn-ea"/>
                <a:cs typeface="Arial" charset="0"/>
              </a:defRPr>
            </a:lvl5pPr>
            <a:lvl6pPr marL="3047924" algn="l" defTabSz="1219170" rtl="0" eaLnBrk="1" latinLnBrk="0" hangingPunct="1">
              <a:defRPr sz="4800" kern="1200">
                <a:solidFill>
                  <a:schemeClr val="tx1"/>
                </a:solidFill>
                <a:latin typeface="Coptic" pitchFamily="2" charset="0"/>
                <a:ea typeface="+mn-ea"/>
                <a:cs typeface="Arial" charset="0"/>
              </a:defRPr>
            </a:lvl6pPr>
            <a:lvl7pPr marL="3657509" algn="l" defTabSz="1219170" rtl="0" eaLnBrk="1" latinLnBrk="0" hangingPunct="1">
              <a:defRPr sz="4800" kern="1200">
                <a:solidFill>
                  <a:schemeClr val="tx1"/>
                </a:solidFill>
                <a:latin typeface="Coptic" pitchFamily="2" charset="0"/>
                <a:ea typeface="+mn-ea"/>
                <a:cs typeface="Arial" charset="0"/>
              </a:defRPr>
            </a:lvl7pPr>
            <a:lvl8pPr marL="4267093" algn="l" defTabSz="1219170" rtl="0" eaLnBrk="1" latinLnBrk="0" hangingPunct="1">
              <a:defRPr sz="4800" kern="1200">
                <a:solidFill>
                  <a:schemeClr val="tx1"/>
                </a:solidFill>
                <a:latin typeface="Coptic" pitchFamily="2" charset="0"/>
                <a:ea typeface="+mn-ea"/>
                <a:cs typeface="Arial" charset="0"/>
              </a:defRPr>
            </a:lvl8pPr>
            <a:lvl9pPr marL="4876678" algn="l" defTabSz="1219170" rtl="0" eaLnBrk="1" latinLnBrk="0" hangingPunct="1">
              <a:defRPr sz="4800" kern="1200">
                <a:solidFill>
                  <a:schemeClr val="tx1"/>
                </a:solidFill>
                <a:latin typeface="Coptic" pitchFamily="2" charset="0"/>
                <a:ea typeface="+mn-ea"/>
                <a:cs typeface="Arial" charset="0"/>
              </a:defRPr>
            </a:lvl9pPr>
          </a:lstStyle>
          <a:p>
            <a:r>
              <a:rPr lang="en-US" sz="1867"/>
              <a:t>			</a:t>
            </a:r>
            <a:endParaRPr lang="en-US" sz="1867" b="0" dirty="0">
              <a:solidFill>
                <a:schemeClr val="tx1"/>
              </a:solidFill>
            </a:endParaRPr>
          </a:p>
        </p:txBody>
      </p:sp>
      <p:graphicFrame>
        <p:nvGraphicFramePr>
          <p:cNvPr id="7800905" name="Group 73"/>
          <p:cNvGraphicFramePr>
            <a:graphicFrameLocks noGrp="1"/>
          </p:cNvGraphicFramePr>
          <p:nvPr>
            <p:extLst>
              <p:ext uri="{D42A27DB-BD31-4B8C-83A1-F6EECF244321}">
                <p14:modId xmlns:p14="http://schemas.microsoft.com/office/powerpoint/2010/main" val="3362012452"/>
              </p:ext>
            </p:extLst>
          </p:nvPr>
        </p:nvGraphicFramePr>
        <p:xfrm>
          <a:off x="335360" y="452755"/>
          <a:ext cx="11449273" cy="6125210"/>
        </p:xfrm>
        <a:graphic>
          <a:graphicData uri="http://schemas.openxmlformats.org/drawingml/2006/table">
            <a:tbl>
              <a:tblPr/>
              <a:tblGrid>
                <a:gridCol w="3877979">
                  <a:extLst>
                    <a:ext uri="{9D8B030D-6E8A-4147-A177-3AD203B41FA5}">
                      <a16:colId xmlns:a16="http://schemas.microsoft.com/office/drawing/2014/main" val="20000"/>
                    </a:ext>
                  </a:extLst>
                </a:gridCol>
                <a:gridCol w="4544474">
                  <a:extLst>
                    <a:ext uri="{9D8B030D-6E8A-4147-A177-3AD203B41FA5}">
                      <a16:colId xmlns:a16="http://schemas.microsoft.com/office/drawing/2014/main" val="20001"/>
                    </a:ext>
                  </a:extLst>
                </a:gridCol>
                <a:gridCol w="3026820">
                  <a:extLst>
                    <a:ext uri="{9D8B030D-6E8A-4147-A177-3AD203B41FA5}">
                      <a16:colId xmlns:a16="http://schemas.microsoft.com/office/drawing/2014/main" val="20002"/>
                    </a:ext>
                  </a:extLst>
                </a:gridCol>
              </a:tblGrid>
              <a:tr h="2773680">
                <a:tc>
                  <a:txBody>
                    <a:bodyPr/>
                    <a:lstStyle/>
                    <a:p>
                      <a:pPr marL="0" marR="0" lvl="0" indent="0" algn="just" defTabSz="914400" rtl="0" eaLnBrk="0" fontAlgn="base" latinLnBrk="0" hangingPunct="0">
                        <a:lnSpc>
                          <a:spcPct val="100000"/>
                        </a:lnSpc>
                        <a:spcBef>
                          <a:spcPct val="0"/>
                        </a:spcBef>
                        <a:spcAft>
                          <a:spcPct val="0"/>
                        </a:spcAft>
                        <a:buClrTx/>
                        <a:buSzTx/>
                        <a:buFontTx/>
                        <a:buNone/>
                        <a:tabLst/>
                        <a:defRPr/>
                      </a:pPr>
                      <a:r>
                        <a:rPr kumimoji="0" lang="en-US" sz="2700" b="0" i="0" u="sng" strike="noStrike" cap="none" normalizeH="0" baseline="0" dirty="0" err="1">
                          <a:ln>
                            <a:noFill/>
                          </a:ln>
                          <a:solidFill>
                            <a:srgbClr val="C00000"/>
                          </a:solidFill>
                          <a:effectLst/>
                          <a:latin typeface="Coptic1" pitchFamily="2" charset="0"/>
                          <a:cs typeface="Times New Roman" pitchFamily="18" charset="0"/>
                        </a:rPr>
                        <a:t>Piou</a:t>
                      </a:r>
                      <a:r>
                        <a:rPr kumimoji="0" lang="en-US" sz="2700" b="0" i="0" u="sng" strike="noStrike" cap="none" normalizeH="0" baseline="0" dirty="0">
                          <a:ln>
                            <a:noFill/>
                          </a:ln>
                          <a:solidFill>
                            <a:srgbClr val="C00000"/>
                          </a:solidFill>
                          <a:effectLst/>
                          <a:latin typeface="Coptic1" pitchFamily="2" charset="0"/>
                          <a:cs typeface="Times New Roman" pitchFamily="18" charset="0"/>
                        </a:rPr>
                        <a:t>/b:</a:t>
                      </a:r>
                      <a:endParaRPr kumimoji="0" lang="en-US" sz="2700" b="0" i="1" u="none" strike="noStrike" cap="none" normalizeH="0" baseline="0" dirty="0">
                        <a:ln>
                          <a:noFill/>
                        </a:ln>
                        <a:solidFill>
                          <a:srgbClr val="C00000"/>
                        </a:solidFill>
                        <a:effectLst/>
                        <a:latin typeface="Arial" charset="0"/>
                        <a:cs typeface="Times New Roman" pitchFamily="18" charset="0"/>
                      </a:endParaRPr>
                    </a:p>
                    <a:p>
                      <a:pPr marL="0" marR="0" lvl="0" indent="0" algn="just" defTabSz="914400" rtl="0" eaLnBrk="0" fontAlgn="base" latinLnBrk="0" hangingPunct="0">
                        <a:lnSpc>
                          <a:spcPct val="100000"/>
                        </a:lnSpc>
                        <a:spcBef>
                          <a:spcPct val="0"/>
                        </a:spcBef>
                        <a:spcAft>
                          <a:spcPct val="0"/>
                        </a:spcAft>
                        <a:buClrTx/>
                        <a:buSzTx/>
                        <a:buFontTx/>
                        <a:buNone/>
                        <a:tabLst/>
                      </a:pPr>
                      <a:r>
                        <a:rPr kumimoji="0" lang="en-US" sz="3700" b="0" i="0" u="none" strike="noStrike" cap="none" normalizeH="0" baseline="0" dirty="0" err="1">
                          <a:ln>
                            <a:noFill/>
                          </a:ln>
                          <a:solidFill>
                            <a:schemeClr val="tx1"/>
                          </a:solidFill>
                          <a:effectLst/>
                          <a:latin typeface="Coptic1" pitchFamily="2" charset="0"/>
                          <a:cs typeface="Arial" charset="0"/>
                        </a:rPr>
                        <a:t>n~te</a:t>
                      </a:r>
                      <a:r>
                        <a:rPr kumimoji="0" lang="en-US" sz="3700" b="0" i="0" u="none" strike="noStrike" cap="none" normalizeH="0" baseline="0" dirty="0">
                          <a:ln>
                            <a:noFill/>
                          </a:ln>
                          <a:solidFill>
                            <a:schemeClr val="tx1"/>
                          </a:solidFill>
                          <a:effectLst/>
                          <a:latin typeface="Coptic1" pitchFamily="2" charset="0"/>
                          <a:cs typeface="Arial" charset="0"/>
                        </a:rPr>
                        <a:t> </a:t>
                      </a:r>
                      <a:r>
                        <a:rPr kumimoji="0" lang="en-US" sz="3700" b="0" i="0" u="none" strike="noStrike" cap="none" normalizeH="0" baseline="0" dirty="0" err="1">
                          <a:ln>
                            <a:noFill/>
                          </a:ln>
                          <a:solidFill>
                            <a:schemeClr val="tx1"/>
                          </a:solidFill>
                          <a:effectLst/>
                          <a:latin typeface="Coptic1" pitchFamily="2" charset="0"/>
                          <a:cs typeface="Arial" charset="0"/>
                        </a:rPr>
                        <a:t>Pef</a:t>
                      </a:r>
                      <a:r>
                        <a:rPr kumimoji="0" lang="en-US" sz="3700" b="0" i="0" u="none" strike="noStrike" cap="none" normalizeH="0" baseline="0" dirty="0">
                          <a:ln>
                            <a:noFill/>
                          </a:ln>
                          <a:solidFill>
                            <a:schemeClr val="tx1"/>
                          </a:solidFill>
                          <a:effectLst/>
                          <a:latin typeface="Coptic1" pitchFamily="2" charset="0"/>
                          <a:cs typeface="Arial" charset="0"/>
                        </a:rPr>
                        <a:t>,~</a:t>
                      </a:r>
                      <a:r>
                        <a:rPr kumimoji="0" lang="en-US" sz="3700" b="0" i="0" u="none" strike="noStrike" cap="none" normalizeH="0" baseline="0" dirty="0" err="1">
                          <a:ln>
                            <a:noFill/>
                          </a:ln>
                          <a:solidFill>
                            <a:schemeClr val="tx1"/>
                          </a:solidFill>
                          <a:effectLst/>
                          <a:latin typeface="Coptic1" pitchFamily="2" charset="0"/>
                          <a:cs typeface="Arial" charset="0"/>
                        </a:rPr>
                        <a:t>rictoc</a:t>
                      </a:r>
                      <a:r>
                        <a:rPr kumimoji="0" lang="en-US" sz="3700" b="0" i="0" u="none" strike="noStrike" cap="none" normalizeH="0" baseline="0" dirty="0">
                          <a:ln>
                            <a:noFill/>
                          </a:ln>
                          <a:solidFill>
                            <a:schemeClr val="tx1"/>
                          </a:solidFill>
                          <a:effectLst/>
                          <a:latin typeface="Coptic1" pitchFamily="2" charset="0"/>
                          <a:cs typeface="Arial" charset="0"/>
                        </a:rPr>
                        <a:t> </a:t>
                      </a:r>
                      <a:r>
                        <a:rPr kumimoji="0" lang="en-US" sz="3700" b="0" i="0" u="none" strike="noStrike" cap="none" normalizeH="0" baseline="0" dirty="0" err="1">
                          <a:ln>
                            <a:noFill/>
                          </a:ln>
                          <a:solidFill>
                            <a:schemeClr val="tx1"/>
                          </a:solidFill>
                          <a:effectLst/>
                          <a:latin typeface="Coptic1" pitchFamily="2" charset="0"/>
                          <a:cs typeface="Arial" charset="0"/>
                        </a:rPr>
                        <a:t>n~je</a:t>
                      </a:r>
                      <a:r>
                        <a:rPr kumimoji="0" lang="en-US" sz="3700" b="0" i="0" u="none" strike="noStrike" cap="none" normalizeH="0" baseline="0" dirty="0">
                          <a:ln>
                            <a:noFill/>
                          </a:ln>
                          <a:solidFill>
                            <a:schemeClr val="tx1"/>
                          </a:solidFill>
                          <a:effectLst/>
                          <a:latin typeface="Coptic1" pitchFamily="2" charset="0"/>
                          <a:cs typeface="Arial" charset="0"/>
                        </a:rPr>
                        <a:t> </a:t>
                      </a:r>
                      <a:r>
                        <a:rPr kumimoji="0" lang="en-US" sz="3700" b="0" i="0" u="none" strike="noStrike" cap="none" normalizeH="0" baseline="0" dirty="0" err="1">
                          <a:ln>
                            <a:noFill/>
                          </a:ln>
                          <a:solidFill>
                            <a:schemeClr val="tx1"/>
                          </a:solidFill>
                          <a:effectLst/>
                          <a:latin typeface="Coptic1" pitchFamily="2" charset="0"/>
                          <a:cs typeface="Arial" charset="0"/>
                        </a:rPr>
                        <a:t>pipantokratwr</a:t>
                      </a:r>
                      <a:r>
                        <a:rPr kumimoji="0" lang="en-US" sz="3700" b="0" i="0" u="none" strike="noStrike" cap="none" normalizeH="0" baseline="0" dirty="0">
                          <a:ln>
                            <a:noFill/>
                          </a:ln>
                          <a:solidFill>
                            <a:schemeClr val="tx1"/>
                          </a:solidFill>
                          <a:effectLst/>
                          <a:latin typeface="Coptic1" pitchFamily="2" charset="0"/>
                          <a:cs typeface="Arial" charset="0"/>
                        </a:rPr>
                        <a:t> P[</a:t>
                      </a:r>
                      <a:r>
                        <a:rPr kumimoji="0" lang="en-US" sz="3700" b="0" i="0" u="none" strike="noStrike" cap="none" normalizeH="0" baseline="0" dirty="0" err="1">
                          <a:ln>
                            <a:noFill/>
                          </a:ln>
                          <a:solidFill>
                            <a:schemeClr val="tx1"/>
                          </a:solidFill>
                          <a:effectLst/>
                          <a:latin typeface="Coptic1" pitchFamily="2" charset="0"/>
                          <a:cs typeface="Arial" charset="0"/>
                        </a:rPr>
                        <a:t>oic</a:t>
                      </a:r>
                      <a:r>
                        <a:rPr kumimoji="0" lang="en-US" sz="3700" b="0" i="0" u="none" strike="noStrike" cap="none" normalizeH="0" baseline="0" dirty="0">
                          <a:ln>
                            <a:noFill/>
                          </a:ln>
                          <a:solidFill>
                            <a:schemeClr val="tx1"/>
                          </a:solidFill>
                          <a:effectLst/>
                          <a:latin typeface="Coptic1" pitchFamily="2" charset="0"/>
                          <a:cs typeface="Arial" charset="0"/>
                        </a:rPr>
                        <a:t> </a:t>
                      </a:r>
                      <a:r>
                        <a:rPr kumimoji="0" lang="en-US" sz="3700" b="0" i="0" u="none" strike="noStrike" cap="none" normalizeH="0" baseline="0" dirty="0" err="1">
                          <a:ln>
                            <a:noFill/>
                          </a:ln>
                          <a:solidFill>
                            <a:schemeClr val="tx1"/>
                          </a:solidFill>
                          <a:effectLst/>
                          <a:latin typeface="Coptic1" pitchFamily="2" charset="0"/>
                          <a:cs typeface="Arial" charset="0"/>
                        </a:rPr>
                        <a:t>Pennou</a:t>
                      </a:r>
                      <a:r>
                        <a:rPr kumimoji="0" lang="en-US" sz="3700" b="0" i="0" u="none" strike="noStrike" cap="none" normalizeH="0" baseline="0" dirty="0">
                          <a:ln>
                            <a:noFill/>
                          </a:ln>
                          <a:solidFill>
                            <a:schemeClr val="tx1"/>
                          </a:solidFill>
                          <a:effectLst/>
                          <a:latin typeface="Coptic1" pitchFamily="2" charset="0"/>
                          <a:cs typeface="Arial" charset="0"/>
                        </a:rPr>
                        <a:t>].</a:t>
                      </a:r>
                    </a:p>
                  </a:txBody>
                  <a:tcPr marL="121920" marR="121920" horzOverflow="overflow">
                    <a:lnL>
                      <a:noFill/>
                    </a:lnL>
                    <a:lnR>
                      <a:noFill/>
                    </a:lnR>
                    <a:lnT cap="flat">
                      <a:noFill/>
                    </a:lnT>
                    <a:lnB>
                      <a:noFill/>
                    </a:lnB>
                    <a:lnTlToBr>
                      <a:noFill/>
                    </a:lnTlToBr>
                    <a:lnBlToTr>
                      <a:noFill/>
                    </a:lnBlToTr>
                    <a:noFill/>
                  </a:tcPr>
                </a:tc>
                <a:tc>
                  <a:txBody>
                    <a:bodyPr/>
                    <a:lstStyle/>
                    <a:p>
                      <a:pPr marL="0" marR="0" lvl="0" indent="0" algn="just" defTabSz="914400" rtl="0" eaLnBrk="0" fontAlgn="base" latinLnBrk="0" hangingPunct="0">
                        <a:lnSpc>
                          <a:spcPct val="100000"/>
                        </a:lnSpc>
                        <a:spcBef>
                          <a:spcPct val="0"/>
                        </a:spcBef>
                        <a:spcAft>
                          <a:spcPct val="0"/>
                        </a:spcAft>
                        <a:buClrTx/>
                        <a:buSzTx/>
                        <a:buFontTx/>
                        <a:buNone/>
                        <a:tabLst/>
                      </a:pPr>
                      <a:r>
                        <a:rPr kumimoji="0" lang="fr-CA" sz="2700" b="0" i="0" u="sng" strike="noStrike" cap="none" normalizeH="0" baseline="0" dirty="0">
                          <a:ln>
                            <a:noFill/>
                          </a:ln>
                          <a:solidFill>
                            <a:srgbClr val="C00000"/>
                          </a:solidFill>
                          <a:effectLst/>
                          <a:latin typeface="Arial" charset="0"/>
                          <a:cs typeface="Times New Roman" pitchFamily="18" charset="0"/>
                        </a:rPr>
                        <a:t>Prêtre:</a:t>
                      </a:r>
                      <a:endParaRPr kumimoji="0" lang="en-CA" sz="2700" b="0" i="0" u="sng" strike="noStrike" cap="none" normalizeH="0" baseline="0" dirty="0">
                        <a:ln>
                          <a:noFill/>
                        </a:ln>
                        <a:solidFill>
                          <a:srgbClr val="C00000"/>
                        </a:solidFill>
                        <a:effectLst/>
                        <a:latin typeface="Arial" charset="0"/>
                        <a:cs typeface="Times New Roman" pitchFamily="18" charset="0"/>
                      </a:endParaRPr>
                    </a:p>
                    <a:p>
                      <a:pPr marL="0" marR="0" lvl="0" indent="0" algn="just" defTabSz="914400" rtl="0" eaLnBrk="0" fontAlgn="base" latinLnBrk="0" hangingPunct="0">
                        <a:lnSpc>
                          <a:spcPct val="100000"/>
                        </a:lnSpc>
                        <a:spcBef>
                          <a:spcPct val="0"/>
                        </a:spcBef>
                        <a:spcAft>
                          <a:spcPct val="0"/>
                        </a:spcAft>
                        <a:buClrTx/>
                        <a:buSzTx/>
                        <a:buFontTx/>
                        <a:buNone/>
                        <a:tabLst/>
                      </a:pPr>
                      <a:r>
                        <a:rPr kumimoji="0" lang="fr-CA" sz="3700" b="0" i="0" u="none" strike="noStrike" cap="none" normalizeH="0" baseline="0" dirty="0">
                          <a:ln>
                            <a:noFill/>
                          </a:ln>
                          <a:solidFill>
                            <a:schemeClr val="tx1"/>
                          </a:solidFill>
                          <a:effectLst/>
                          <a:latin typeface="Arial" charset="0"/>
                          <a:cs typeface="Arial" charset="0"/>
                        </a:rPr>
                        <a:t>De Son Christ Le Tout-Puissant, Le Seigneur notre Dieu.</a:t>
                      </a:r>
                      <a:endParaRPr kumimoji="0" lang="en-US" sz="3700" b="0" i="0" u="none" strike="noStrike" cap="none" normalizeH="0" baseline="0" dirty="0">
                        <a:ln>
                          <a:noFill/>
                        </a:ln>
                        <a:solidFill>
                          <a:schemeClr val="tx1"/>
                        </a:solidFill>
                        <a:effectLst/>
                        <a:latin typeface="Arial" charset="0"/>
                        <a:cs typeface="Arial" charset="0"/>
                      </a:endParaRPr>
                    </a:p>
                  </a:txBody>
                  <a:tcPr marL="121920" marR="121920" horzOverflow="overflow">
                    <a:lnL>
                      <a:noFill/>
                    </a:lnL>
                    <a:lnR>
                      <a:noFill/>
                    </a:lnR>
                    <a:lnT cap="flat">
                      <a:noFill/>
                    </a:lnT>
                    <a:lnB>
                      <a:noFill/>
                    </a:lnB>
                    <a:lnTlToBr>
                      <a:noFill/>
                    </a:lnTlToBr>
                    <a:lnBlToTr>
                      <a:noFill/>
                    </a:lnBlToTr>
                    <a:noFill/>
                  </a:tcPr>
                </a:tc>
                <a:tc>
                  <a:txBody>
                    <a:bodyPr/>
                    <a:lstStyle/>
                    <a:p>
                      <a:pPr marL="0" marR="0" lvl="0" indent="0" algn="just" defTabSz="914400" rtl="1" eaLnBrk="0" fontAlgn="base" latinLnBrk="0" hangingPunct="0">
                        <a:lnSpc>
                          <a:spcPct val="100000"/>
                        </a:lnSpc>
                        <a:spcBef>
                          <a:spcPct val="0"/>
                        </a:spcBef>
                        <a:spcAft>
                          <a:spcPct val="0"/>
                        </a:spcAft>
                        <a:buClrTx/>
                        <a:buSzTx/>
                        <a:buFontTx/>
                        <a:buNone/>
                        <a:tabLst/>
                      </a:pPr>
                      <a:r>
                        <a:rPr kumimoji="0" lang="ar-SA" sz="2700" b="0" i="0" u="sng" strike="noStrike" cap="none" normalizeH="0" baseline="0" dirty="0">
                          <a:ln>
                            <a:noFill/>
                          </a:ln>
                          <a:solidFill>
                            <a:srgbClr val="C00000"/>
                          </a:solidFill>
                          <a:effectLst/>
                          <a:latin typeface="Arial" charset="0"/>
                          <a:cs typeface="Arial" charset="0"/>
                        </a:rPr>
                        <a:t>الكاهن:</a:t>
                      </a:r>
                      <a:endParaRPr kumimoji="0" lang="ar-EG" sz="2700" b="0" i="0" u="sng" strike="noStrike" cap="none" normalizeH="0" baseline="0" dirty="0">
                        <a:ln>
                          <a:noFill/>
                        </a:ln>
                        <a:solidFill>
                          <a:srgbClr val="C00000"/>
                        </a:solidFill>
                        <a:effectLst/>
                        <a:latin typeface="Arial" charset="0"/>
                        <a:cs typeface="Arial" charset="0"/>
                      </a:endParaRPr>
                    </a:p>
                    <a:p>
                      <a:pPr marL="0" marR="0" lvl="0" indent="0" algn="just" defTabSz="914400" rtl="1" eaLnBrk="0" fontAlgn="base" latinLnBrk="0" hangingPunct="0">
                        <a:lnSpc>
                          <a:spcPct val="100000"/>
                        </a:lnSpc>
                        <a:spcBef>
                          <a:spcPct val="0"/>
                        </a:spcBef>
                        <a:spcAft>
                          <a:spcPct val="0"/>
                        </a:spcAft>
                        <a:buClrTx/>
                        <a:buSzTx/>
                        <a:buFontTx/>
                        <a:buNone/>
                        <a:tabLst/>
                      </a:pPr>
                      <a:r>
                        <a:rPr kumimoji="0" lang="ar-SA" sz="4300" b="0" i="0" u="none" strike="noStrike" cap="none" normalizeH="0" baseline="0" dirty="0">
                          <a:ln>
                            <a:noFill/>
                          </a:ln>
                          <a:solidFill>
                            <a:schemeClr val="tx1"/>
                          </a:solidFill>
                          <a:effectLst/>
                          <a:latin typeface="Arial" charset="0"/>
                          <a:cs typeface="Arial" charset="0"/>
                        </a:rPr>
                        <a:t>اللذان لمَسيحِهِ الضابط الكل الربُ إلهنا.</a:t>
                      </a:r>
                      <a:endParaRPr kumimoji="0" lang="en-US" sz="4300" b="0" i="0" u="none" strike="noStrike" cap="none" normalizeH="0" baseline="0" dirty="0">
                        <a:ln>
                          <a:noFill/>
                        </a:ln>
                        <a:solidFill>
                          <a:schemeClr val="tx1"/>
                        </a:solidFill>
                        <a:effectLst/>
                        <a:latin typeface="Arial" charset="0"/>
                        <a:cs typeface="Arial" charset="0"/>
                      </a:endParaRPr>
                    </a:p>
                  </a:txBody>
                  <a:tcPr marL="121920" marR="121920" horzOverflow="overflow">
                    <a:lnL>
                      <a:noFill/>
                    </a:lnL>
                    <a:lnR cap="flat">
                      <a:noFill/>
                    </a:lnR>
                    <a:lnT cap="flat">
                      <a:noFill/>
                    </a:lnT>
                    <a:lnB>
                      <a:noFill/>
                    </a:lnB>
                    <a:lnTlToBr>
                      <a:noFill/>
                    </a:lnTlToBr>
                    <a:lnBlToTr>
                      <a:noFill/>
                    </a:lnBlToTr>
                    <a:noFill/>
                  </a:tcPr>
                </a:tc>
                <a:extLst>
                  <a:ext uri="{0D108BD9-81ED-4DB2-BD59-A6C34878D82A}">
                    <a16:rowId xmlns:a16="http://schemas.microsoft.com/office/drawing/2014/main" val="10000"/>
                  </a:ext>
                </a:extLst>
              </a:tr>
              <a:tr h="609600">
                <a:tc>
                  <a:txBody>
                    <a:bodyPr/>
                    <a:lstStyle/>
                    <a:p>
                      <a:pPr marL="0" marR="0" lvl="0" indent="0" algn="just" defTabSz="914400" rtl="0" eaLnBrk="1" fontAlgn="base" latinLnBrk="0" hangingPunct="1">
                        <a:lnSpc>
                          <a:spcPct val="100000"/>
                        </a:lnSpc>
                        <a:spcBef>
                          <a:spcPct val="20000"/>
                        </a:spcBef>
                        <a:spcAft>
                          <a:spcPct val="0"/>
                        </a:spcAft>
                        <a:buClrTx/>
                        <a:buSzTx/>
                        <a:buFontTx/>
                        <a:buNone/>
                        <a:tabLst/>
                      </a:pPr>
                      <a:r>
                        <a:rPr kumimoji="0" lang="en-CA" sz="2700" b="0" i="0" u="sng" strike="noStrike" cap="none" normalizeH="0" baseline="0" dirty="0" err="1">
                          <a:ln>
                            <a:noFill/>
                          </a:ln>
                          <a:solidFill>
                            <a:srgbClr val="C00000"/>
                          </a:solidFill>
                          <a:effectLst/>
                          <a:latin typeface="Coptic1" pitchFamily="2" charset="0"/>
                          <a:cs typeface="Arial" charset="0"/>
                        </a:rPr>
                        <a:t>PiDiakwn</a:t>
                      </a:r>
                      <a:r>
                        <a:rPr kumimoji="0" lang="en-CA" sz="2700" b="0" i="0" u="sng" strike="noStrike" cap="none" normalizeH="0" baseline="0" dirty="0">
                          <a:ln>
                            <a:noFill/>
                          </a:ln>
                          <a:solidFill>
                            <a:srgbClr val="C00000"/>
                          </a:solidFill>
                          <a:effectLst/>
                          <a:latin typeface="Coptic1" pitchFamily="2" charset="0"/>
                          <a:cs typeface="Arial" charset="0"/>
                        </a:rPr>
                        <a:t>:</a:t>
                      </a:r>
                    </a:p>
                  </a:txBody>
                  <a:tcPr marL="121920" marR="121920" horzOverflow="overflow">
                    <a:lnL>
                      <a:noFill/>
                    </a:lnL>
                    <a:lnR>
                      <a:noFill/>
                    </a:lnR>
                    <a:lnT>
                      <a:noFill/>
                    </a:lnT>
                    <a:lnB>
                      <a:noFill/>
                    </a:lnB>
                    <a:lnTlToBr>
                      <a:noFill/>
                    </a:lnTlToBr>
                    <a:lnBlToTr>
                      <a:noFill/>
                    </a:lnBlToTr>
                    <a:noFill/>
                  </a:tcPr>
                </a:tc>
                <a:tc>
                  <a:txBody>
                    <a:bodyPr/>
                    <a:lstStyle/>
                    <a:p>
                      <a:pPr marL="0" marR="0" lvl="0" indent="0" algn="just" defTabSz="914400" rtl="0" eaLnBrk="1" fontAlgn="base" latinLnBrk="0" hangingPunct="1">
                        <a:lnSpc>
                          <a:spcPct val="100000"/>
                        </a:lnSpc>
                        <a:spcBef>
                          <a:spcPct val="20000"/>
                        </a:spcBef>
                        <a:spcAft>
                          <a:spcPct val="0"/>
                        </a:spcAft>
                        <a:buClrTx/>
                        <a:buSzTx/>
                        <a:buFontTx/>
                        <a:buNone/>
                        <a:tabLst/>
                      </a:pPr>
                      <a:r>
                        <a:rPr kumimoji="0" lang="fr-CA" sz="2700" b="0" i="0" u="sng" strike="noStrike" cap="none" normalizeH="0" baseline="0" dirty="0">
                          <a:ln>
                            <a:noFill/>
                          </a:ln>
                          <a:solidFill>
                            <a:srgbClr val="C00000"/>
                          </a:solidFill>
                          <a:effectLst/>
                          <a:latin typeface="Arial" charset="0"/>
                          <a:cs typeface="Times New Roman" pitchFamily="18" charset="0"/>
                        </a:rPr>
                        <a:t>Diacre:</a:t>
                      </a:r>
                      <a:endParaRPr kumimoji="0" lang="en-US" sz="2700" b="0" i="0" u="sng" strike="noStrike" cap="none" normalizeH="0" baseline="0" dirty="0">
                        <a:ln>
                          <a:noFill/>
                        </a:ln>
                        <a:solidFill>
                          <a:srgbClr val="C00000"/>
                        </a:solidFill>
                        <a:effectLst/>
                        <a:latin typeface="Arial" charset="0"/>
                        <a:cs typeface="Times New Roman" pitchFamily="18" charset="0"/>
                      </a:endParaRPr>
                    </a:p>
                  </a:txBody>
                  <a:tcPr marL="121920" marR="121920" horzOverflow="overflow">
                    <a:lnL>
                      <a:noFill/>
                    </a:lnL>
                    <a:lnR>
                      <a:noFill/>
                    </a:lnR>
                    <a:lnT>
                      <a:noFill/>
                    </a:lnT>
                    <a:lnB>
                      <a:noFill/>
                    </a:lnB>
                    <a:lnTlToBr>
                      <a:noFill/>
                    </a:lnTlToBr>
                    <a:lnBlToTr>
                      <a:noFill/>
                    </a:lnBlToTr>
                    <a:noFill/>
                  </a:tcPr>
                </a:tc>
                <a:tc>
                  <a:txBody>
                    <a:bodyPr/>
                    <a:lstStyle/>
                    <a:p>
                      <a:pPr marL="0" marR="0" lvl="0" indent="0" algn="just" defTabSz="914400" rtl="1" eaLnBrk="1" fontAlgn="base" latinLnBrk="0" hangingPunct="1">
                        <a:lnSpc>
                          <a:spcPct val="100000"/>
                        </a:lnSpc>
                        <a:spcBef>
                          <a:spcPct val="20000"/>
                        </a:spcBef>
                        <a:spcAft>
                          <a:spcPct val="0"/>
                        </a:spcAft>
                        <a:buClrTx/>
                        <a:buSzTx/>
                        <a:buFontTx/>
                        <a:buNone/>
                        <a:tabLst/>
                      </a:pPr>
                      <a:r>
                        <a:rPr kumimoji="0" lang="ar-SA" sz="2700" b="0" i="0" u="sng" strike="noStrike" cap="none" normalizeH="0" baseline="0" dirty="0">
                          <a:ln>
                            <a:noFill/>
                          </a:ln>
                          <a:solidFill>
                            <a:srgbClr val="C00000"/>
                          </a:solidFill>
                          <a:effectLst/>
                          <a:latin typeface="Arial" charset="0"/>
                          <a:cs typeface="Times New Roman" pitchFamily="18" charset="0"/>
                        </a:rPr>
                        <a:t>الشماس:</a:t>
                      </a:r>
                    </a:p>
                  </a:txBody>
                  <a:tcPr marL="121920" marR="121920" horzOverflow="overflow">
                    <a:lnL>
                      <a:noFill/>
                    </a:lnL>
                    <a:lnR cap="flat">
                      <a:noFill/>
                    </a:lnR>
                    <a:lnT>
                      <a:noFill/>
                    </a:lnT>
                    <a:lnB>
                      <a:noFill/>
                    </a:lnB>
                    <a:lnTlToBr>
                      <a:noFill/>
                    </a:lnTlToBr>
                    <a:lnBlToTr>
                      <a:noFill/>
                    </a:lnBlToTr>
                    <a:noFill/>
                  </a:tcPr>
                </a:tc>
                <a:extLst>
                  <a:ext uri="{0D108BD9-81ED-4DB2-BD59-A6C34878D82A}">
                    <a16:rowId xmlns:a16="http://schemas.microsoft.com/office/drawing/2014/main" val="10001"/>
                  </a:ext>
                </a:extLst>
              </a:tr>
              <a:tr h="1229360">
                <a:tc>
                  <a:txBody>
                    <a:bodyPr/>
                    <a:lstStyle/>
                    <a:p>
                      <a:pPr marL="0" marR="0" lvl="0" indent="0" algn="just" defTabSz="914400" rtl="0" eaLnBrk="0" fontAlgn="base" latinLnBrk="0" hangingPunct="0">
                        <a:lnSpc>
                          <a:spcPct val="100000"/>
                        </a:lnSpc>
                        <a:spcBef>
                          <a:spcPct val="0"/>
                        </a:spcBef>
                        <a:spcAft>
                          <a:spcPct val="0"/>
                        </a:spcAft>
                        <a:buClrTx/>
                        <a:buSzTx/>
                        <a:buFontTx/>
                        <a:buNone/>
                        <a:tabLst/>
                      </a:pPr>
                      <a:r>
                        <a:rPr kumimoji="0" lang="en-US" sz="3700" b="0" i="0" u="none" strike="noStrike" cap="none" normalizeH="0" baseline="0" dirty="0">
                          <a:ln>
                            <a:noFill/>
                          </a:ln>
                          <a:solidFill>
                            <a:schemeClr val="tx1"/>
                          </a:solidFill>
                          <a:effectLst/>
                          <a:latin typeface="Coptic1" pitchFamily="2" charset="0"/>
                          <a:cs typeface="Arial" charset="0"/>
                        </a:rPr>
                        <a:t>Am/n: am/n </a:t>
                      </a:r>
                      <a:r>
                        <a:rPr kumimoji="0" lang="en-US" sz="3700" b="0" i="0" u="none" strike="noStrike" cap="none" normalizeH="0" baseline="0" dirty="0" err="1">
                          <a:ln>
                            <a:noFill/>
                          </a:ln>
                          <a:solidFill>
                            <a:schemeClr val="tx1"/>
                          </a:solidFill>
                          <a:effectLst/>
                          <a:latin typeface="Coptic1" pitchFamily="2" charset="0"/>
                          <a:cs typeface="Arial" charset="0"/>
                        </a:rPr>
                        <a:t>p~roceuxacye</a:t>
                      </a:r>
                      <a:r>
                        <a:rPr kumimoji="0" lang="en-US" sz="3700" b="0" i="0" u="none" strike="noStrike" cap="none" normalizeH="0" baseline="0" dirty="0">
                          <a:ln>
                            <a:noFill/>
                          </a:ln>
                          <a:solidFill>
                            <a:schemeClr val="tx1"/>
                          </a:solidFill>
                          <a:effectLst/>
                          <a:latin typeface="Coptic1" pitchFamily="2" charset="0"/>
                          <a:cs typeface="Arial" charset="0"/>
                        </a:rPr>
                        <a:t>.</a:t>
                      </a:r>
                    </a:p>
                  </a:txBody>
                  <a:tcPr marL="121920" marR="121920" horzOverflow="overflow">
                    <a:lnL>
                      <a:noFill/>
                    </a:lnL>
                    <a:lnR>
                      <a:noFill/>
                    </a:lnR>
                    <a:lnT>
                      <a:noFill/>
                    </a:lnT>
                    <a:lnB>
                      <a:noFill/>
                    </a:lnB>
                    <a:lnTlToBr>
                      <a:noFill/>
                    </a:lnTlToBr>
                    <a:lnBlToTr>
                      <a:noFill/>
                    </a:lnBlToTr>
                    <a:noFill/>
                  </a:tcPr>
                </a:tc>
                <a:tc>
                  <a:txBody>
                    <a:bodyPr/>
                    <a:lstStyle/>
                    <a:p>
                      <a:pPr marL="0" marR="0" lvl="0" indent="0" algn="just" defTabSz="914400" rtl="0" eaLnBrk="1" fontAlgn="base" latinLnBrk="0" hangingPunct="1">
                        <a:lnSpc>
                          <a:spcPct val="100000"/>
                        </a:lnSpc>
                        <a:spcBef>
                          <a:spcPct val="20000"/>
                        </a:spcBef>
                        <a:spcAft>
                          <a:spcPct val="0"/>
                        </a:spcAft>
                        <a:buClrTx/>
                        <a:buSzTx/>
                        <a:buFontTx/>
                        <a:buNone/>
                        <a:tabLst/>
                      </a:pPr>
                      <a:r>
                        <a:rPr kumimoji="0" lang="fr-CA" sz="3700" b="0" i="0" u="none" strike="noStrike" cap="none" normalizeH="0" baseline="0" dirty="0">
                          <a:ln>
                            <a:noFill/>
                          </a:ln>
                          <a:solidFill>
                            <a:schemeClr val="tx1"/>
                          </a:solidFill>
                          <a:effectLst/>
                          <a:latin typeface="Arial" charset="0"/>
                          <a:cs typeface="Arial" charset="0"/>
                        </a:rPr>
                        <a:t>Amen, Amen prions.</a:t>
                      </a:r>
                      <a:endParaRPr kumimoji="0" lang="en-US" sz="3700" b="0" i="0" u="none" strike="noStrike" cap="none" normalizeH="0" baseline="0" dirty="0">
                        <a:ln>
                          <a:noFill/>
                        </a:ln>
                        <a:solidFill>
                          <a:schemeClr val="tx1"/>
                        </a:solidFill>
                        <a:effectLst/>
                        <a:latin typeface="Arial" charset="0"/>
                        <a:cs typeface="Arial" charset="0"/>
                      </a:endParaRPr>
                    </a:p>
                  </a:txBody>
                  <a:tcPr marL="121920" marR="121920" horzOverflow="overflow">
                    <a:lnL>
                      <a:noFill/>
                    </a:lnL>
                    <a:lnR>
                      <a:noFill/>
                    </a:lnR>
                    <a:lnT>
                      <a:noFill/>
                    </a:lnT>
                    <a:lnB>
                      <a:noFill/>
                    </a:lnB>
                    <a:lnTlToBr>
                      <a:noFill/>
                    </a:lnTlToBr>
                    <a:lnBlToTr>
                      <a:noFill/>
                    </a:lnBlToTr>
                    <a:noFill/>
                  </a:tcPr>
                </a:tc>
                <a:tc>
                  <a:txBody>
                    <a:bodyPr/>
                    <a:lstStyle/>
                    <a:p>
                      <a:pPr marL="0" marR="0" lvl="0" indent="0" algn="just" defTabSz="914400" rtl="1" eaLnBrk="1" fontAlgn="base" latinLnBrk="0" hangingPunct="1">
                        <a:lnSpc>
                          <a:spcPct val="100000"/>
                        </a:lnSpc>
                        <a:spcBef>
                          <a:spcPct val="20000"/>
                        </a:spcBef>
                        <a:spcAft>
                          <a:spcPct val="0"/>
                        </a:spcAft>
                        <a:buClrTx/>
                        <a:buSzTx/>
                        <a:buFontTx/>
                        <a:buNone/>
                        <a:tabLst/>
                      </a:pPr>
                      <a:r>
                        <a:rPr kumimoji="0" lang="ar-SA" sz="4300" b="0" i="0" u="none" strike="noStrike" cap="none" normalizeH="0" baseline="0" dirty="0">
                          <a:ln>
                            <a:noFill/>
                          </a:ln>
                          <a:solidFill>
                            <a:schemeClr val="tx1"/>
                          </a:solidFill>
                          <a:effectLst/>
                          <a:latin typeface="Arial" charset="0"/>
                          <a:cs typeface="Arial" pitchFamily="34" charset="0"/>
                        </a:rPr>
                        <a:t>آمين</a:t>
                      </a:r>
                      <a:r>
                        <a:rPr kumimoji="0" lang="ar-SA" sz="4300" b="0" i="0" u="none" strike="noStrike" cap="none" normalizeH="0" baseline="0" dirty="0">
                          <a:ln>
                            <a:noFill/>
                          </a:ln>
                          <a:solidFill>
                            <a:schemeClr val="tx1"/>
                          </a:solidFill>
                          <a:effectLst/>
                          <a:latin typeface="Arial" charset="0"/>
                          <a:cs typeface="Arial" charset="0"/>
                        </a:rPr>
                        <a:t> آمين صلوا.</a:t>
                      </a:r>
                      <a:endParaRPr kumimoji="0" lang="en-US" sz="4300" b="0" i="0" u="none" strike="noStrike" cap="none" normalizeH="0" baseline="0" dirty="0">
                        <a:ln>
                          <a:noFill/>
                        </a:ln>
                        <a:solidFill>
                          <a:schemeClr val="tx1"/>
                        </a:solidFill>
                        <a:effectLst/>
                        <a:latin typeface="Arial" charset="0"/>
                        <a:cs typeface="Arial" charset="0"/>
                      </a:endParaRPr>
                    </a:p>
                  </a:txBody>
                  <a:tcPr marL="121920" marR="121920" horzOverflow="overflow">
                    <a:lnL>
                      <a:noFill/>
                    </a:lnL>
                    <a:lnR cap="flat">
                      <a:noFill/>
                    </a:lnR>
                    <a:lnT>
                      <a:noFill/>
                    </a:lnT>
                    <a:lnB>
                      <a:noFill/>
                    </a:lnB>
                    <a:lnTlToBr>
                      <a:noFill/>
                    </a:lnTlToBr>
                    <a:lnBlToTr>
                      <a:noFill/>
                    </a:lnBlToTr>
                    <a:noFill/>
                  </a:tcPr>
                </a:tc>
                <a:extLst>
                  <a:ext uri="{0D108BD9-81ED-4DB2-BD59-A6C34878D82A}">
                    <a16:rowId xmlns:a16="http://schemas.microsoft.com/office/drawing/2014/main" val="10002"/>
                  </a:ext>
                </a:extLst>
              </a:tr>
              <a:tr h="669925">
                <a:tc>
                  <a:txBody>
                    <a:bodyPr/>
                    <a:lstStyle/>
                    <a:p>
                      <a:pPr marL="0" marR="0" lvl="0" indent="0" algn="just" defTabSz="914400" rtl="0" eaLnBrk="1" fontAlgn="base" latinLnBrk="0" hangingPunct="1">
                        <a:lnSpc>
                          <a:spcPct val="100000"/>
                        </a:lnSpc>
                        <a:spcBef>
                          <a:spcPct val="20000"/>
                        </a:spcBef>
                        <a:spcAft>
                          <a:spcPct val="0"/>
                        </a:spcAft>
                        <a:buClrTx/>
                        <a:buSzTx/>
                        <a:buFontTx/>
                        <a:buNone/>
                        <a:tabLst/>
                      </a:pPr>
                      <a:r>
                        <a:rPr kumimoji="0" lang="en-CA" sz="2700" b="0" i="0" u="sng" strike="noStrike" cap="none" normalizeH="0" baseline="0" dirty="0" err="1">
                          <a:ln>
                            <a:noFill/>
                          </a:ln>
                          <a:solidFill>
                            <a:srgbClr val="C00000"/>
                          </a:solidFill>
                          <a:effectLst/>
                          <a:latin typeface="Coptic1" pitchFamily="2" charset="0"/>
                          <a:cs typeface="Arial" charset="0"/>
                        </a:rPr>
                        <a:t>Pilaoc</a:t>
                      </a:r>
                      <a:r>
                        <a:rPr kumimoji="0" lang="en-CA" sz="2700" b="0" i="0" u="sng" strike="noStrike" cap="none" normalizeH="0" baseline="0" dirty="0">
                          <a:ln>
                            <a:noFill/>
                          </a:ln>
                          <a:solidFill>
                            <a:srgbClr val="C00000"/>
                          </a:solidFill>
                          <a:effectLst/>
                          <a:latin typeface="Coptic1" pitchFamily="2" charset="0"/>
                          <a:cs typeface="Arial" charset="0"/>
                        </a:rPr>
                        <a:t>:</a:t>
                      </a:r>
                    </a:p>
                  </a:txBody>
                  <a:tcPr marL="121920" marR="121920" horzOverflow="overflow">
                    <a:lnL>
                      <a:noFill/>
                    </a:lnL>
                    <a:lnR>
                      <a:noFill/>
                    </a:lnR>
                    <a:lnT>
                      <a:noFill/>
                    </a:lnT>
                    <a:lnB>
                      <a:noFill/>
                    </a:lnB>
                    <a:lnTlToBr>
                      <a:noFill/>
                    </a:lnTlToBr>
                    <a:lnBlToTr>
                      <a:noFill/>
                    </a:lnBlToTr>
                    <a:noFill/>
                  </a:tcPr>
                </a:tc>
                <a:tc>
                  <a:txBody>
                    <a:bodyPr/>
                    <a:lstStyle/>
                    <a:p>
                      <a:pPr marL="0" marR="0" lvl="0" indent="0" algn="just" defTabSz="914400" rtl="0" eaLnBrk="1" fontAlgn="base" latinLnBrk="0" hangingPunct="1">
                        <a:lnSpc>
                          <a:spcPct val="100000"/>
                        </a:lnSpc>
                        <a:spcBef>
                          <a:spcPct val="20000"/>
                        </a:spcBef>
                        <a:spcAft>
                          <a:spcPct val="0"/>
                        </a:spcAft>
                        <a:buClrTx/>
                        <a:buSzTx/>
                        <a:buFontTx/>
                        <a:buNone/>
                        <a:tabLst/>
                      </a:pPr>
                      <a:r>
                        <a:rPr kumimoji="0" lang="fr-CA" sz="2700" b="0" i="0" u="sng" strike="noStrike" cap="none" normalizeH="0" baseline="0" dirty="0">
                          <a:ln>
                            <a:noFill/>
                          </a:ln>
                          <a:solidFill>
                            <a:srgbClr val="C00000"/>
                          </a:solidFill>
                          <a:effectLst/>
                          <a:latin typeface="Arial" charset="0"/>
                          <a:cs typeface="Arial" charset="0"/>
                        </a:rPr>
                        <a:t>L</a:t>
                      </a:r>
                      <a:r>
                        <a:rPr kumimoji="0" lang="fr-CA" sz="2700" b="0" i="0" u="sng" strike="noStrike" cap="none" normalizeH="0" baseline="0" dirty="0">
                          <a:ln>
                            <a:noFill/>
                          </a:ln>
                          <a:solidFill>
                            <a:srgbClr val="C00000"/>
                          </a:solidFill>
                          <a:effectLst/>
                          <a:latin typeface="Times New Roman"/>
                          <a:cs typeface="Arial" charset="0"/>
                        </a:rPr>
                        <a:t>’</a:t>
                      </a:r>
                      <a:r>
                        <a:rPr kumimoji="0" lang="fr-CA" sz="2700" b="0" i="0" u="sng" strike="noStrike" cap="none" normalizeH="0" baseline="0" dirty="0">
                          <a:ln>
                            <a:noFill/>
                          </a:ln>
                          <a:solidFill>
                            <a:srgbClr val="C00000"/>
                          </a:solidFill>
                          <a:effectLst/>
                          <a:latin typeface="Arial" charset="0"/>
                          <a:cs typeface="Arial" charset="0"/>
                        </a:rPr>
                        <a:t>Assemblée: </a:t>
                      </a:r>
                      <a:endParaRPr kumimoji="0" lang="en-US" sz="2700" b="0" i="0" u="sng" strike="noStrike" cap="none" normalizeH="0" baseline="0" dirty="0">
                        <a:ln>
                          <a:noFill/>
                        </a:ln>
                        <a:solidFill>
                          <a:srgbClr val="C00000"/>
                        </a:solidFill>
                        <a:effectLst/>
                        <a:latin typeface="Arial" charset="0"/>
                        <a:cs typeface="Arial" charset="0"/>
                      </a:endParaRPr>
                    </a:p>
                  </a:txBody>
                  <a:tcPr marL="121920" marR="121920" horzOverflow="overflow">
                    <a:lnL>
                      <a:noFill/>
                    </a:lnL>
                    <a:lnR>
                      <a:noFill/>
                    </a:lnR>
                    <a:lnT>
                      <a:noFill/>
                    </a:lnT>
                    <a:lnB>
                      <a:noFill/>
                    </a:lnB>
                    <a:lnTlToBr>
                      <a:noFill/>
                    </a:lnTlToBr>
                    <a:lnBlToTr>
                      <a:noFill/>
                    </a:lnBlToTr>
                    <a:noFill/>
                  </a:tcPr>
                </a:tc>
                <a:tc>
                  <a:txBody>
                    <a:bodyPr/>
                    <a:lstStyle/>
                    <a:p>
                      <a:pPr marL="0" marR="0" lvl="0" indent="0" algn="just" defTabSz="914400" rtl="1" eaLnBrk="1" fontAlgn="base" latinLnBrk="0" hangingPunct="1">
                        <a:lnSpc>
                          <a:spcPct val="100000"/>
                        </a:lnSpc>
                        <a:spcBef>
                          <a:spcPct val="20000"/>
                        </a:spcBef>
                        <a:spcAft>
                          <a:spcPct val="0"/>
                        </a:spcAft>
                        <a:buClrTx/>
                        <a:buSzTx/>
                        <a:buFontTx/>
                        <a:buNone/>
                        <a:tabLst/>
                      </a:pPr>
                      <a:r>
                        <a:rPr kumimoji="0" lang="ar-SA" sz="2700" b="0" i="0" u="sng" strike="noStrike" cap="none" normalizeH="0" baseline="0" dirty="0">
                          <a:ln>
                            <a:noFill/>
                          </a:ln>
                          <a:solidFill>
                            <a:srgbClr val="C00000"/>
                          </a:solidFill>
                          <a:effectLst/>
                          <a:latin typeface="Arial" charset="0"/>
                          <a:cs typeface="Arial" charset="0"/>
                        </a:rPr>
                        <a:t>الشعب:</a:t>
                      </a:r>
                      <a:endParaRPr kumimoji="0" lang="en-US" sz="2700" b="0" i="0" u="sng" strike="noStrike" cap="none" normalizeH="0" baseline="0" dirty="0">
                        <a:ln>
                          <a:noFill/>
                        </a:ln>
                        <a:solidFill>
                          <a:srgbClr val="C00000"/>
                        </a:solidFill>
                        <a:effectLst/>
                        <a:latin typeface="Arial" charset="0"/>
                        <a:cs typeface="Arial" charset="0"/>
                      </a:endParaRPr>
                    </a:p>
                  </a:txBody>
                  <a:tcPr marL="121920" marR="121920" horzOverflow="overflow">
                    <a:lnL>
                      <a:noFill/>
                    </a:lnL>
                    <a:lnR cap="flat">
                      <a:noFill/>
                    </a:lnR>
                    <a:lnT>
                      <a:noFill/>
                    </a:lnT>
                    <a:lnB>
                      <a:noFill/>
                    </a:lnB>
                    <a:lnTlToBr>
                      <a:noFill/>
                    </a:lnTlToBr>
                    <a:lnBlToTr>
                      <a:noFill/>
                    </a:lnBlToTr>
                    <a:noFill/>
                  </a:tcPr>
                </a:tc>
                <a:extLst>
                  <a:ext uri="{0D108BD9-81ED-4DB2-BD59-A6C34878D82A}">
                    <a16:rowId xmlns:a16="http://schemas.microsoft.com/office/drawing/2014/main" val="10003"/>
                  </a:ext>
                </a:extLst>
              </a:tr>
              <a:tr h="669925">
                <a:tc>
                  <a:txBody>
                    <a:bodyPr/>
                    <a:lstStyle/>
                    <a:p>
                      <a:pPr marL="0" marR="0" lvl="0" indent="0" algn="just" defTabSz="914400" rtl="0" eaLnBrk="0" fontAlgn="base" latinLnBrk="0" hangingPunct="0">
                        <a:lnSpc>
                          <a:spcPct val="100000"/>
                        </a:lnSpc>
                        <a:spcBef>
                          <a:spcPct val="0"/>
                        </a:spcBef>
                        <a:spcAft>
                          <a:spcPct val="0"/>
                        </a:spcAft>
                        <a:buClrTx/>
                        <a:buSzTx/>
                        <a:buFontTx/>
                        <a:buNone/>
                        <a:tabLst/>
                      </a:pPr>
                      <a:r>
                        <a:rPr kumimoji="0" lang="en-US" sz="3700" b="0" i="0" u="none" strike="noStrike" cap="none" normalizeH="0" baseline="0" dirty="0" err="1">
                          <a:ln>
                            <a:noFill/>
                          </a:ln>
                          <a:solidFill>
                            <a:schemeClr val="tx1"/>
                          </a:solidFill>
                          <a:effectLst/>
                          <a:latin typeface="Coptic1" pitchFamily="2" charset="0"/>
                          <a:cs typeface="Arial" charset="0"/>
                        </a:rPr>
                        <a:t>Kurie</a:t>
                      </a:r>
                      <a:r>
                        <a:rPr kumimoji="0" lang="en-US" sz="3700" b="0" i="0" u="none" strike="noStrike" cap="none" normalizeH="0" baseline="0" dirty="0">
                          <a:ln>
                            <a:noFill/>
                          </a:ln>
                          <a:solidFill>
                            <a:schemeClr val="tx1"/>
                          </a:solidFill>
                          <a:effectLst/>
                          <a:latin typeface="Coptic1" pitchFamily="2" charset="0"/>
                          <a:cs typeface="Arial" charset="0"/>
                        </a:rPr>
                        <a:t> </a:t>
                      </a:r>
                      <a:r>
                        <a:rPr kumimoji="0" lang="en-US" sz="3700" b="0" i="0" u="none" strike="noStrike" cap="none" normalizeH="0" baseline="0" dirty="0" err="1">
                          <a:ln>
                            <a:noFill/>
                          </a:ln>
                          <a:solidFill>
                            <a:schemeClr val="tx1"/>
                          </a:solidFill>
                          <a:effectLst/>
                          <a:latin typeface="Coptic1" pitchFamily="2" charset="0"/>
                          <a:cs typeface="Arial" charset="0"/>
                        </a:rPr>
                        <a:t>e~le</a:t>
                      </a:r>
                      <a:r>
                        <a:rPr kumimoji="0" lang="en-US" sz="3700" b="0" i="0" u="none" strike="noStrike" cap="none" normalizeH="0" baseline="0" dirty="0">
                          <a:ln>
                            <a:noFill/>
                          </a:ln>
                          <a:solidFill>
                            <a:schemeClr val="tx1"/>
                          </a:solidFill>
                          <a:effectLst/>
                          <a:latin typeface="Coptic1" pitchFamily="2" charset="0"/>
                          <a:cs typeface="Arial" charset="0"/>
                        </a:rPr>
                        <a:t>/~con.</a:t>
                      </a:r>
                    </a:p>
                  </a:txBody>
                  <a:tcPr marL="121920" marR="121920" horzOverflow="overflow">
                    <a:lnL>
                      <a:noFill/>
                    </a:lnL>
                    <a:lnR>
                      <a:noFill/>
                    </a:lnR>
                    <a:lnT>
                      <a:noFill/>
                    </a:lnT>
                    <a:lnB cap="flat">
                      <a:noFill/>
                    </a:lnB>
                    <a:lnTlToBr>
                      <a:noFill/>
                    </a:lnTlToBr>
                    <a:lnBlToTr>
                      <a:noFill/>
                    </a:lnBlToTr>
                    <a:noFill/>
                  </a:tcPr>
                </a:tc>
                <a:tc>
                  <a:txBody>
                    <a:bodyPr/>
                    <a:lstStyle/>
                    <a:p>
                      <a:pPr marL="0" marR="0" lvl="0" indent="0" algn="just" defTabSz="914400" rtl="0" eaLnBrk="1" fontAlgn="base" latinLnBrk="0" hangingPunct="1">
                        <a:lnSpc>
                          <a:spcPct val="100000"/>
                        </a:lnSpc>
                        <a:spcBef>
                          <a:spcPct val="20000"/>
                        </a:spcBef>
                        <a:spcAft>
                          <a:spcPct val="0"/>
                        </a:spcAft>
                        <a:buClrTx/>
                        <a:buSzTx/>
                        <a:buFontTx/>
                        <a:buNone/>
                        <a:tabLst/>
                      </a:pPr>
                      <a:r>
                        <a:rPr kumimoji="0" lang="fr-CA" sz="3700" b="0" i="0" u="none" strike="noStrike" cap="none" normalizeH="0" baseline="0" dirty="0">
                          <a:ln>
                            <a:noFill/>
                          </a:ln>
                          <a:solidFill>
                            <a:schemeClr val="tx1"/>
                          </a:solidFill>
                          <a:effectLst/>
                          <a:latin typeface="Arial" charset="0"/>
                          <a:cs typeface="Arial" charset="0"/>
                        </a:rPr>
                        <a:t>Pitié Seigneur.</a:t>
                      </a:r>
                      <a:endParaRPr kumimoji="0" lang="en-US" sz="3700" b="0" i="0" u="none" strike="noStrike" cap="none" normalizeH="0" baseline="0" dirty="0">
                        <a:ln>
                          <a:noFill/>
                        </a:ln>
                        <a:solidFill>
                          <a:schemeClr val="tx1"/>
                        </a:solidFill>
                        <a:effectLst/>
                        <a:latin typeface="Arial" charset="0"/>
                        <a:cs typeface="Arial" charset="0"/>
                      </a:endParaRPr>
                    </a:p>
                  </a:txBody>
                  <a:tcPr marL="121920" marR="121920" horzOverflow="overflow">
                    <a:lnL>
                      <a:noFill/>
                    </a:lnL>
                    <a:lnR>
                      <a:noFill/>
                    </a:lnR>
                    <a:lnT>
                      <a:noFill/>
                    </a:lnT>
                    <a:lnB cap="flat">
                      <a:noFill/>
                    </a:lnB>
                    <a:lnTlToBr>
                      <a:noFill/>
                    </a:lnTlToBr>
                    <a:lnBlToTr>
                      <a:noFill/>
                    </a:lnBlToTr>
                    <a:noFill/>
                  </a:tcPr>
                </a:tc>
                <a:tc>
                  <a:txBody>
                    <a:bodyPr/>
                    <a:lstStyle/>
                    <a:p>
                      <a:pPr marL="0" marR="0" lvl="0" indent="0" algn="just" defTabSz="914400" rtl="1" eaLnBrk="1" fontAlgn="base" latinLnBrk="0" hangingPunct="1">
                        <a:lnSpc>
                          <a:spcPct val="100000"/>
                        </a:lnSpc>
                        <a:spcBef>
                          <a:spcPct val="20000"/>
                        </a:spcBef>
                        <a:spcAft>
                          <a:spcPct val="0"/>
                        </a:spcAft>
                        <a:buClrTx/>
                        <a:buSzTx/>
                        <a:buFontTx/>
                        <a:buNone/>
                        <a:tabLst/>
                      </a:pPr>
                      <a:r>
                        <a:rPr kumimoji="0" lang="ar-SA" sz="3700" b="0" i="0" u="none" strike="noStrike" cap="none" normalizeH="0" baseline="0" dirty="0">
                          <a:ln>
                            <a:noFill/>
                          </a:ln>
                          <a:solidFill>
                            <a:schemeClr val="tx1"/>
                          </a:solidFill>
                          <a:effectLst/>
                          <a:latin typeface="Arial" charset="0"/>
                          <a:cs typeface="Arial" pitchFamily="34" charset="0"/>
                        </a:rPr>
                        <a:t>يا ربُ ارحم.</a:t>
                      </a:r>
                      <a:endParaRPr kumimoji="0" lang="en-US" sz="3700" b="0" i="0" u="none" strike="noStrike" cap="none" normalizeH="0" baseline="0" dirty="0">
                        <a:ln>
                          <a:noFill/>
                        </a:ln>
                        <a:solidFill>
                          <a:schemeClr val="tx1"/>
                        </a:solidFill>
                        <a:effectLst/>
                        <a:latin typeface="Arial" charset="0"/>
                        <a:cs typeface="Arial" pitchFamily="34" charset="0"/>
                      </a:endParaRPr>
                    </a:p>
                  </a:txBody>
                  <a:tcPr marL="121920" marR="121920" horzOverflow="overflow">
                    <a:lnL>
                      <a:noFill/>
                    </a:lnL>
                    <a:lnR cap="flat">
                      <a:noFill/>
                    </a:lnR>
                    <a:lnT>
                      <a:noFill/>
                    </a:lnT>
                    <a:lnB cap="flat">
                      <a:noFill/>
                    </a:lnB>
                    <a:lnTlToBr>
                      <a:noFill/>
                    </a:lnTlToBr>
                    <a:lnBlToTr>
                      <a:noFill/>
                    </a:lnBlToTr>
                    <a:noFill/>
                  </a:tcPr>
                </a:tc>
                <a:extLst>
                  <a:ext uri="{0D108BD9-81ED-4DB2-BD59-A6C34878D82A}">
                    <a16:rowId xmlns:a16="http://schemas.microsoft.com/office/drawing/2014/main" val="10004"/>
                  </a:ext>
                </a:extLst>
              </a:tr>
            </a:tbl>
          </a:graphicData>
        </a:graphic>
      </p:graphicFrame>
    </p:spTree>
  </p:cSld>
  <p:clrMapOvr>
    <a:masterClrMapping/>
  </p:clrMapOvr>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9"/>
          <p:cNvSpPr/>
          <p:nvPr/>
        </p:nvSpPr>
        <p:spPr>
          <a:xfrm>
            <a:off x="431371" y="566678"/>
            <a:ext cx="6240693" cy="1938992"/>
          </a:xfrm>
          <a:prstGeom prst="rect">
            <a:avLst/>
          </a:prstGeom>
        </p:spPr>
        <p:txBody>
          <a:bodyPr wrap="square">
            <a:spAutoFit/>
          </a:bodyPr>
          <a:lstStyle/>
          <a:p>
            <a:pPr algn="just"/>
            <a:r>
              <a:rPr lang="fr-FR" sz="4000" b="1" dirty="0">
                <a:latin typeface="CS Avva Shenouda" pitchFamily="34" charset="0"/>
              </a:rPr>
              <a:t>&lt;</a:t>
            </a:r>
            <a:r>
              <a:rPr lang="fr-FR" sz="4000" b="1" dirty="0" err="1">
                <a:latin typeface="CS Avva Shenouda" pitchFamily="34" charset="0"/>
              </a:rPr>
              <a:t>ere</a:t>
            </a:r>
            <a:r>
              <a:rPr lang="fr-FR" sz="4000" b="1" dirty="0">
                <a:latin typeface="CS Avva Shenouda" pitchFamily="34" charset="0"/>
              </a:rPr>
              <a:t> ;y`</a:t>
            </a:r>
            <a:r>
              <a:rPr lang="fr-FR" sz="4000" b="1" dirty="0" err="1">
                <a:latin typeface="CS Avva Shenouda" pitchFamily="34" charset="0"/>
              </a:rPr>
              <a:t>etacmici</a:t>
            </a:r>
            <a:r>
              <a:rPr lang="fr-FR" sz="4000" b="1" dirty="0">
                <a:latin typeface="CS Avva Shenouda" pitchFamily="34" charset="0"/>
              </a:rPr>
              <a:t> nan@ `</a:t>
            </a:r>
            <a:r>
              <a:rPr lang="fr-FR" sz="4000" b="1" dirty="0" err="1">
                <a:latin typeface="CS Avva Shenouda" pitchFamily="34" charset="0"/>
              </a:rPr>
              <a:t>mpiouwini</a:t>
            </a:r>
            <a:r>
              <a:rPr lang="fr-FR" sz="4000" b="1" dirty="0">
                <a:latin typeface="CS Avva Shenouda" pitchFamily="34" charset="0"/>
              </a:rPr>
              <a:t> `</a:t>
            </a:r>
            <a:r>
              <a:rPr lang="fr-FR" sz="4000" b="1" dirty="0" err="1">
                <a:latin typeface="CS Avva Shenouda" pitchFamily="34" charset="0"/>
              </a:rPr>
              <a:t>nta`vmyi</a:t>
            </a:r>
            <a:r>
              <a:rPr lang="fr-FR" sz="4000" b="1" dirty="0">
                <a:latin typeface="CS Avva Shenouda" pitchFamily="34" charset="0"/>
              </a:rPr>
              <a:t>@ P=,=c </a:t>
            </a:r>
            <a:r>
              <a:rPr lang="fr-FR" sz="4000" b="1" dirty="0" err="1">
                <a:latin typeface="CS Avva Shenouda" pitchFamily="34" charset="0"/>
              </a:rPr>
              <a:t>pennou</a:t>
            </a:r>
            <a:r>
              <a:rPr lang="fr-FR" sz="4000" b="1" dirty="0">
                <a:latin typeface="CS Avva Shenouda" pitchFamily="34" charset="0"/>
              </a:rPr>
              <a:t>]@ ]</a:t>
            </a:r>
            <a:r>
              <a:rPr lang="fr-FR" sz="4000" b="1" dirty="0" err="1">
                <a:latin typeface="CS Avva Shenouda" pitchFamily="34" charset="0"/>
              </a:rPr>
              <a:t>par;enoc</a:t>
            </a:r>
            <a:r>
              <a:rPr lang="fr-FR" sz="4000" b="1" dirty="0">
                <a:latin typeface="CS Avva Shenouda" pitchFamily="34" charset="0"/>
              </a:rPr>
              <a:t> =e=;=u.</a:t>
            </a:r>
          </a:p>
        </p:txBody>
      </p:sp>
      <p:sp>
        <p:nvSpPr>
          <p:cNvPr id="11" name="Rectangle 10"/>
          <p:cNvSpPr/>
          <p:nvPr/>
        </p:nvSpPr>
        <p:spPr>
          <a:xfrm>
            <a:off x="6864085" y="556226"/>
            <a:ext cx="4896544" cy="2123658"/>
          </a:xfrm>
          <a:prstGeom prst="rect">
            <a:avLst/>
          </a:prstGeom>
        </p:spPr>
        <p:txBody>
          <a:bodyPr wrap="square">
            <a:spAutoFit/>
          </a:bodyPr>
          <a:lstStyle/>
          <a:p>
            <a:pPr algn="just" rtl="1"/>
            <a:r>
              <a:rPr lang="ar-EG" sz="4400" b="1" dirty="0"/>
              <a:t>السلام </a:t>
            </a:r>
            <a:r>
              <a:rPr lang="ar-EG" sz="4400" b="1" dirty="0" err="1"/>
              <a:t>للتى</a:t>
            </a:r>
            <a:r>
              <a:rPr lang="ar-EG" sz="4400" b="1" dirty="0"/>
              <a:t> ولدت لنا النور </a:t>
            </a:r>
            <a:r>
              <a:rPr lang="ar-EG" sz="4400" b="1" dirty="0" err="1"/>
              <a:t>الحقيقى</a:t>
            </a:r>
            <a:r>
              <a:rPr lang="ar-EG" sz="4400" b="1" dirty="0"/>
              <a:t> المسيح الهنا العذراء القديسة.</a:t>
            </a:r>
            <a:endParaRPr lang="fr-FR" sz="4400" b="1" dirty="0"/>
          </a:p>
        </p:txBody>
      </p:sp>
      <p:sp>
        <p:nvSpPr>
          <p:cNvPr id="12" name="Rectangle 11"/>
          <p:cNvSpPr/>
          <p:nvPr/>
        </p:nvSpPr>
        <p:spPr>
          <a:xfrm>
            <a:off x="1103445" y="4293097"/>
            <a:ext cx="10273141" cy="2062103"/>
          </a:xfrm>
          <a:prstGeom prst="rect">
            <a:avLst/>
          </a:prstGeom>
        </p:spPr>
        <p:txBody>
          <a:bodyPr wrap="square">
            <a:spAutoFit/>
          </a:bodyPr>
          <a:lstStyle/>
          <a:p>
            <a:pPr algn="ctr"/>
            <a:r>
              <a:rPr lang="fr-FR" sz="3200" b="1" dirty="0">
                <a:latin typeface="Book Antiqua" pitchFamily="18" charset="0"/>
              </a:rPr>
              <a:t>Nous saluons la sainte Vierge </a:t>
            </a:r>
          </a:p>
          <a:p>
            <a:pPr algn="ctr"/>
            <a:r>
              <a:rPr lang="fr-FR" sz="3200" b="1" dirty="0">
                <a:latin typeface="Book Antiqua" pitchFamily="18" charset="0"/>
              </a:rPr>
              <a:t>qui a enfanté pour nous </a:t>
            </a:r>
          </a:p>
          <a:p>
            <a:pPr algn="ctr"/>
            <a:r>
              <a:rPr lang="fr-FR" sz="3200" b="1" dirty="0">
                <a:latin typeface="Book Antiqua" pitchFamily="18" charset="0"/>
              </a:rPr>
              <a:t>la lumière véritable, </a:t>
            </a:r>
          </a:p>
          <a:p>
            <a:pPr algn="ctr"/>
            <a:r>
              <a:rPr lang="fr-FR" sz="3200" b="1" dirty="0">
                <a:latin typeface="Book Antiqua" pitchFamily="18" charset="0"/>
              </a:rPr>
              <a:t>le Christ, notre Dieu.</a:t>
            </a:r>
          </a:p>
        </p:txBody>
      </p:sp>
      <p:sp>
        <p:nvSpPr>
          <p:cNvPr id="5" name="ZoneTexte 4">
            <a:extLst>
              <a:ext uri="{FF2B5EF4-FFF2-40B4-BE49-F238E27FC236}">
                <a16:creationId xmlns:a16="http://schemas.microsoft.com/office/drawing/2014/main" id="{CC25A10F-64FC-4432-A3C0-B2A336EA3A2C}"/>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de l’aube </a:t>
            </a:r>
            <a:r>
              <a:rPr lang="fr-FR" sz="1600" b="1" i="1" dirty="0">
                <a:solidFill>
                  <a:schemeClr val="bg1"/>
                </a:solidFill>
              </a:rPr>
              <a:t>du Jeudi Saint</a:t>
            </a:r>
            <a:endParaRPr lang="fr-FR" sz="1600" b="1" dirty="0">
              <a:solidFill>
                <a:schemeClr val="bg1"/>
              </a:solidFill>
            </a:endParaRPr>
          </a:p>
        </p:txBody>
      </p:sp>
      <p:sp>
        <p:nvSpPr>
          <p:cNvPr id="6" name="Rectangle 74">
            <a:extLst>
              <a:ext uri="{FF2B5EF4-FFF2-40B4-BE49-F238E27FC236}">
                <a16:creationId xmlns:a16="http://schemas.microsoft.com/office/drawing/2014/main" id="{64E8F7BC-96DA-4E11-B259-28BFB33A2E20}"/>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باكر يوم الخميس</a:t>
            </a:r>
            <a:endParaRPr lang="en-US" altLang="fr-FR" sz="2000" b="1" i="1" dirty="0">
              <a:solidFill>
                <a:schemeClr val="bg1"/>
              </a:solidFill>
            </a:endParaRPr>
          </a:p>
        </p:txBody>
      </p:sp>
    </p:spTree>
    <p:extLst>
      <p:ext uri="{BB962C8B-B14F-4D97-AF65-F5344CB8AC3E}">
        <p14:creationId xmlns:p14="http://schemas.microsoft.com/office/powerpoint/2010/main" val="2813016776"/>
      </p:ext>
    </p:extLst>
  </p:cSld>
  <p:clrMapOvr>
    <a:masterClrMapping/>
  </p:clrMapOvr>
</p:sld>
</file>

<file path=ppt/slides/slide8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801969" name="Group 113"/>
          <p:cNvGraphicFramePr>
            <a:graphicFrameLocks noGrp="1"/>
          </p:cNvGraphicFramePr>
          <p:nvPr>
            <p:extLst>
              <p:ext uri="{D42A27DB-BD31-4B8C-83A1-F6EECF244321}">
                <p14:modId xmlns:p14="http://schemas.microsoft.com/office/powerpoint/2010/main" val="1807413634"/>
              </p:ext>
            </p:extLst>
          </p:nvPr>
        </p:nvGraphicFramePr>
        <p:xfrm>
          <a:off x="371364" y="1772816"/>
          <a:ext cx="11449272" cy="3006344"/>
        </p:xfrm>
        <a:graphic>
          <a:graphicData uri="http://schemas.openxmlformats.org/drawingml/2006/table">
            <a:tbl>
              <a:tblPr/>
              <a:tblGrid>
                <a:gridCol w="3673308">
                  <a:extLst>
                    <a:ext uri="{9D8B030D-6E8A-4147-A177-3AD203B41FA5}">
                      <a16:colId xmlns:a16="http://schemas.microsoft.com/office/drawing/2014/main" val="20000"/>
                    </a:ext>
                  </a:extLst>
                </a:gridCol>
                <a:gridCol w="4659218">
                  <a:extLst>
                    <a:ext uri="{9D8B030D-6E8A-4147-A177-3AD203B41FA5}">
                      <a16:colId xmlns:a16="http://schemas.microsoft.com/office/drawing/2014/main" val="20001"/>
                    </a:ext>
                  </a:extLst>
                </a:gridCol>
                <a:gridCol w="3116746">
                  <a:extLst>
                    <a:ext uri="{9D8B030D-6E8A-4147-A177-3AD203B41FA5}">
                      <a16:colId xmlns:a16="http://schemas.microsoft.com/office/drawing/2014/main" val="20002"/>
                    </a:ext>
                  </a:extLst>
                </a:gridCol>
              </a:tblGrid>
              <a:tr h="3006344">
                <a:tc>
                  <a:txBody>
                    <a:bodyPr/>
                    <a:lstStyle/>
                    <a:p>
                      <a:pPr marL="0" marR="0" lvl="0" indent="0" algn="l" defTabSz="914400" rtl="0" eaLnBrk="0" fontAlgn="base" latinLnBrk="0" hangingPunct="0">
                        <a:lnSpc>
                          <a:spcPct val="95000"/>
                        </a:lnSpc>
                        <a:spcBef>
                          <a:spcPct val="0"/>
                        </a:spcBef>
                        <a:spcAft>
                          <a:spcPct val="0"/>
                        </a:spcAft>
                        <a:buClrTx/>
                        <a:buSzTx/>
                        <a:buFontTx/>
                        <a:buNone/>
                        <a:tabLst/>
                      </a:pPr>
                      <a:r>
                        <a:rPr kumimoji="0" lang="en-US" sz="2700" b="0" i="0" u="sng" strike="noStrike" cap="none" normalizeH="0" baseline="0" dirty="0" err="1">
                          <a:ln>
                            <a:noFill/>
                          </a:ln>
                          <a:solidFill>
                            <a:schemeClr val="tx1"/>
                          </a:solidFill>
                          <a:effectLst/>
                          <a:latin typeface="Coptic1" pitchFamily="2" charset="0"/>
                          <a:cs typeface="Times New Roman" pitchFamily="18" charset="0"/>
                        </a:rPr>
                        <a:t>Piou</a:t>
                      </a:r>
                      <a:r>
                        <a:rPr kumimoji="0" lang="en-US" sz="2700" b="0" i="0" u="sng" strike="noStrike" cap="none" normalizeH="0" baseline="0" dirty="0">
                          <a:ln>
                            <a:noFill/>
                          </a:ln>
                          <a:solidFill>
                            <a:schemeClr val="tx1"/>
                          </a:solidFill>
                          <a:effectLst/>
                          <a:latin typeface="Coptic1" pitchFamily="2" charset="0"/>
                          <a:cs typeface="Times New Roman" pitchFamily="18" charset="0"/>
                        </a:rPr>
                        <a:t>/b:</a:t>
                      </a:r>
                    </a:p>
                    <a:p>
                      <a:pPr marL="0" marR="0" lvl="0" indent="0" algn="l" defTabSz="914400" rtl="0" eaLnBrk="0" fontAlgn="base" latinLnBrk="0" hangingPunct="0">
                        <a:lnSpc>
                          <a:spcPct val="95000"/>
                        </a:lnSpc>
                        <a:spcBef>
                          <a:spcPct val="0"/>
                        </a:spcBef>
                        <a:spcAft>
                          <a:spcPct val="0"/>
                        </a:spcAft>
                        <a:buClrTx/>
                        <a:buSzTx/>
                        <a:buFontTx/>
                        <a:buNone/>
                        <a:tabLst/>
                      </a:pPr>
                      <a:r>
                        <a:rPr kumimoji="0" lang="en-US" sz="3700" b="0" i="0" u="none" strike="noStrike" cap="none" normalizeH="0" baseline="0" dirty="0" err="1">
                          <a:ln>
                            <a:noFill/>
                          </a:ln>
                          <a:solidFill>
                            <a:schemeClr val="tx1"/>
                          </a:solidFill>
                          <a:effectLst/>
                          <a:latin typeface="Coptic1" pitchFamily="2" charset="0"/>
                          <a:cs typeface="Times New Roman" pitchFamily="18" charset="0"/>
                        </a:rPr>
                        <a:t>Ir</a:t>
                      </a:r>
                      <a:r>
                        <a:rPr kumimoji="0" lang="en-US" sz="3700" b="0" i="0" u="none" strike="noStrike" cap="none" normalizeH="0" baseline="0" dirty="0">
                          <a:ln>
                            <a:noFill/>
                          </a:ln>
                          <a:solidFill>
                            <a:schemeClr val="tx1"/>
                          </a:solidFill>
                          <a:effectLst/>
                          <a:latin typeface="Coptic1" pitchFamily="2" charset="0"/>
                          <a:cs typeface="Times New Roman" pitchFamily="18" charset="0"/>
                        </a:rPr>
                        <a:t>/n/ </a:t>
                      </a:r>
                      <a:r>
                        <a:rPr kumimoji="0" lang="en-US" sz="3700" b="0" i="0" u="none" strike="noStrike" cap="none" normalizeH="0" baseline="0" dirty="0" err="1">
                          <a:ln>
                            <a:noFill/>
                          </a:ln>
                          <a:solidFill>
                            <a:schemeClr val="tx1"/>
                          </a:solidFill>
                          <a:effectLst/>
                          <a:latin typeface="Coptic1" pitchFamily="2" charset="0"/>
                          <a:cs typeface="Times New Roman" pitchFamily="18" charset="0"/>
                        </a:rPr>
                        <a:t>paci</a:t>
                      </a:r>
                      <a:endParaRPr kumimoji="0" lang="en-US" sz="3700" b="0" i="0" u="none" strike="noStrike" cap="none" normalizeH="0" baseline="0" dirty="0">
                        <a:ln>
                          <a:noFill/>
                        </a:ln>
                        <a:solidFill>
                          <a:schemeClr val="tx1"/>
                        </a:solidFill>
                        <a:effectLst/>
                        <a:latin typeface="Coptic1" pitchFamily="2" charset="0"/>
                        <a:cs typeface="Times New Roman" pitchFamily="18" charset="0"/>
                      </a:endParaRPr>
                    </a:p>
                    <a:p>
                      <a:pPr marL="0" marR="0" lvl="0" indent="0" algn="l" defTabSz="914400" rtl="0" eaLnBrk="0" fontAlgn="base" latinLnBrk="0" hangingPunct="0">
                        <a:lnSpc>
                          <a:spcPct val="95000"/>
                        </a:lnSpc>
                        <a:spcBef>
                          <a:spcPct val="0"/>
                        </a:spcBef>
                        <a:spcAft>
                          <a:spcPct val="0"/>
                        </a:spcAft>
                        <a:buClrTx/>
                        <a:buSzTx/>
                        <a:buFontTx/>
                        <a:buNone/>
                        <a:tabLst/>
                      </a:pPr>
                      <a:endParaRPr kumimoji="0" lang="en-CA" sz="2000" b="0" i="0" u="none" strike="noStrike" cap="none" normalizeH="0" baseline="0" dirty="0">
                        <a:ln>
                          <a:noFill/>
                        </a:ln>
                        <a:solidFill>
                          <a:schemeClr val="tx1"/>
                        </a:solidFill>
                        <a:effectLst/>
                        <a:latin typeface="Coptic1" pitchFamily="2" charset="0"/>
                        <a:cs typeface="Times New Roman" pitchFamily="18" charset="0"/>
                      </a:endParaRPr>
                    </a:p>
                    <a:p>
                      <a:pPr marL="0" marR="0" lvl="0" indent="0" algn="l" defTabSz="914400" rtl="0" eaLnBrk="0" fontAlgn="base" latinLnBrk="0" hangingPunct="0">
                        <a:lnSpc>
                          <a:spcPct val="95000"/>
                        </a:lnSpc>
                        <a:spcBef>
                          <a:spcPct val="0"/>
                        </a:spcBef>
                        <a:spcAft>
                          <a:spcPct val="0"/>
                        </a:spcAft>
                        <a:buClrTx/>
                        <a:buSzTx/>
                        <a:buFontTx/>
                        <a:buNone/>
                        <a:tabLst/>
                      </a:pPr>
                      <a:endParaRPr kumimoji="0" lang="en-US" sz="800" b="0" i="0" u="none" strike="noStrike" cap="none" normalizeH="0" baseline="0" dirty="0">
                        <a:ln>
                          <a:noFill/>
                        </a:ln>
                        <a:solidFill>
                          <a:schemeClr val="tx1"/>
                        </a:solidFill>
                        <a:effectLst/>
                        <a:latin typeface="Coptic1" pitchFamily="2" charset="0"/>
                        <a:cs typeface="Times New Roman" pitchFamily="18" charset="0"/>
                      </a:endParaRPr>
                    </a:p>
                    <a:p>
                      <a:pPr marL="0" marR="0" lvl="0" indent="0" algn="l" defTabSz="914400" rtl="0" eaLnBrk="0" fontAlgn="base" latinLnBrk="0" hangingPunct="0">
                        <a:lnSpc>
                          <a:spcPct val="95000"/>
                        </a:lnSpc>
                        <a:spcBef>
                          <a:spcPct val="0"/>
                        </a:spcBef>
                        <a:spcAft>
                          <a:spcPct val="0"/>
                        </a:spcAft>
                        <a:buClrTx/>
                        <a:buSzTx/>
                        <a:buFontTx/>
                        <a:buNone/>
                        <a:tabLst/>
                      </a:pPr>
                      <a:endParaRPr kumimoji="0" lang="en-US" sz="800" b="0" i="0" u="none" strike="noStrike" cap="none" normalizeH="0" baseline="0" dirty="0">
                        <a:ln>
                          <a:noFill/>
                        </a:ln>
                        <a:solidFill>
                          <a:schemeClr val="tx1"/>
                        </a:solidFill>
                        <a:effectLst/>
                        <a:latin typeface="Coptic1" pitchFamily="2" charset="0"/>
                        <a:cs typeface="Times New Roman" pitchFamily="18" charset="0"/>
                      </a:endParaRPr>
                    </a:p>
                    <a:p>
                      <a:pPr marL="0" marR="0" lvl="0" indent="0" algn="l" defTabSz="914400" rtl="0" eaLnBrk="0" fontAlgn="base" latinLnBrk="0" hangingPunct="0">
                        <a:lnSpc>
                          <a:spcPct val="95000"/>
                        </a:lnSpc>
                        <a:spcBef>
                          <a:spcPct val="0"/>
                        </a:spcBef>
                        <a:spcAft>
                          <a:spcPct val="0"/>
                        </a:spcAft>
                        <a:buClrTx/>
                        <a:buSzTx/>
                        <a:buFontTx/>
                        <a:buNone/>
                        <a:tabLst/>
                      </a:pPr>
                      <a:r>
                        <a:rPr kumimoji="0" lang="en-US" sz="2700" b="0" i="0" u="sng" strike="noStrike" cap="none" normalizeH="0" baseline="0" dirty="0" err="1">
                          <a:ln>
                            <a:noFill/>
                          </a:ln>
                          <a:solidFill>
                            <a:schemeClr val="tx1"/>
                          </a:solidFill>
                          <a:effectLst/>
                          <a:latin typeface="Coptic1" pitchFamily="2" charset="0"/>
                          <a:cs typeface="Times New Roman" pitchFamily="18" charset="0"/>
                        </a:rPr>
                        <a:t>Pilaoc</a:t>
                      </a:r>
                      <a:r>
                        <a:rPr kumimoji="0" lang="en-US" sz="2700" b="0" i="0" u="sng" strike="noStrike" cap="none" normalizeH="0" baseline="0" dirty="0">
                          <a:ln>
                            <a:noFill/>
                          </a:ln>
                          <a:solidFill>
                            <a:schemeClr val="tx1"/>
                          </a:solidFill>
                          <a:effectLst/>
                          <a:latin typeface="Coptic1" pitchFamily="2" charset="0"/>
                          <a:cs typeface="Times New Roman" pitchFamily="18" charset="0"/>
                        </a:rPr>
                        <a:t>:</a:t>
                      </a:r>
                    </a:p>
                    <a:p>
                      <a:pPr marL="0" marR="0" lvl="0" indent="0" algn="l" defTabSz="914400" rtl="0" eaLnBrk="0" fontAlgn="base" latinLnBrk="0" hangingPunct="0">
                        <a:lnSpc>
                          <a:spcPct val="95000"/>
                        </a:lnSpc>
                        <a:spcBef>
                          <a:spcPct val="0"/>
                        </a:spcBef>
                        <a:spcAft>
                          <a:spcPct val="0"/>
                        </a:spcAft>
                        <a:buClrTx/>
                        <a:buSzTx/>
                        <a:buFontTx/>
                        <a:buNone/>
                        <a:tabLst/>
                      </a:pPr>
                      <a:r>
                        <a:rPr kumimoji="0" lang="en-US" sz="3700" b="0" i="0" u="none" strike="noStrike" cap="none" normalizeH="0" baseline="0" dirty="0" err="1">
                          <a:ln>
                            <a:noFill/>
                          </a:ln>
                          <a:solidFill>
                            <a:schemeClr val="tx1"/>
                          </a:solidFill>
                          <a:effectLst/>
                          <a:latin typeface="Coptic1" pitchFamily="2" charset="0"/>
                          <a:cs typeface="Times New Roman" pitchFamily="18" charset="0"/>
                        </a:rPr>
                        <a:t>Ke</a:t>
                      </a:r>
                      <a:r>
                        <a:rPr kumimoji="0" lang="en-US" sz="3700" b="0" i="0" u="none" strike="noStrike" cap="none" normalizeH="0" baseline="0" dirty="0">
                          <a:ln>
                            <a:noFill/>
                          </a:ln>
                          <a:solidFill>
                            <a:schemeClr val="tx1"/>
                          </a:solidFill>
                          <a:effectLst/>
                          <a:latin typeface="Coptic1" pitchFamily="2" charset="0"/>
                          <a:cs typeface="Times New Roman" pitchFamily="18" charset="0"/>
                        </a:rPr>
                        <a:t> </a:t>
                      </a:r>
                      <a:r>
                        <a:rPr kumimoji="0" lang="en-US" sz="3700" b="0" i="0" u="none" strike="noStrike" cap="none" normalizeH="0" baseline="0" dirty="0" err="1">
                          <a:ln>
                            <a:noFill/>
                          </a:ln>
                          <a:solidFill>
                            <a:schemeClr val="tx1"/>
                          </a:solidFill>
                          <a:effectLst/>
                          <a:latin typeface="Coptic1" pitchFamily="2" charset="0"/>
                          <a:cs typeface="Times New Roman" pitchFamily="18" charset="0"/>
                        </a:rPr>
                        <a:t>tou</a:t>
                      </a:r>
                      <a:r>
                        <a:rPr kumimoji="0" lang="en-US" sz="3700" b="0" i="0" u="none" strike="noStrike" cap="none" normalizeH="0" baseline="0" dirty="0">
                          <a:ln>
                            <a:noFill/>
                          </a:ln>
                          <a:solidFill>
                            <a:schemeClr val="tx1"/>
                          </a:solidFill>
                          <a:effectLst/>
                          <a:latin typeface="Coptic1" pitchFamily="2" charset="0"/>
                          <a:cs typeface="Times New Roman" pitchFamily="18" charset="0"/>
                        </a:rPr>
                        <a:t> </a:t>
                      </a:r>
                      <a:r>
                        <a:rPr kumimoji="0" lang="en-US" sz="3700" b="0" i="0" u="none" strike="noStrike" cap="none" normalizeH="0" baseline="0" dirty="0" err="1">
                          <a:ln>
                            <a:noFill/>
                          </a:ln>
                          <a:solidFill>
                            <a:schemeClr val="tx1"/>
                          </a:solidFill>
                          <a:effectLst/>
                          <a:latin typeface="Coptic1" pitchFamily="2" charset="0"/>
                          <a:cs typeface="Times New Roman" pitchFamily="18" charset="0"/>
                        </a:rPr>
                        <a:t>p~neumati</a:t>
                      </a:r>
                      <a:r>
                        <a:rPr kumimoji="0" lang="en-US" sz="3700" b="0" i="0" u="none" strike="noStrike" cap="none" normalizeH="0" baseline="0" dirty="0">
                          <a:ln>
                            <a:noFill/>
                          </a:ln>
                          <a:solidFill>
                            <a:schemeClr val="tx1"/>
                          </a:solidFill>
                          <a:effectLst/>
                          <a:latin typeface="Coptic1" pitchFamily="2" charset="0"/>
                          <a:cs typeface="Times New Roman" pitchFamily="18" charset="0"/>
                        </a:rPr>
                        <a:t> </a:t>
                      </a:r>
                      <a:r>
                        <a:rPr kumimoji="0" lang="en-US" sz="3700" b="0" i="0" u="none" strike="noStrike" cap="none" normalizeH="0" baseline="0" dirty="0" err="1">
                          <a:ln>
                            <a:noFill/>
                          </a:ln>
                          <a:solidFill>
                            <a:schemeClr val="tx1"/>
                          </a:solidFill>
                          <a:effectLst/>
                          <a:latin typeface="Coptic1" pitchFamily="2" charset="0"/>
                          <a:cs typeface="Times New Roman" pitchFamily="18" charset="0"/>
                        </a:rPr>
                        <a:t>cou</a:t>
                      </a:r>
                      <a:endParaRPr kumimoji="0" lang="en-US" sz="4300" b="0" i="0" u="none" strike="noStrike" cap="none" normalizeH="0" baseline="0" dirty="0">
                        <a:ln>
                          <a:noFill/>
                        </a:ln>
                        <a:solidFill>
                          <a:schemeClr val="tx1"/>
                        </a:solidFill>
                        <a:effectLst/>
                        <a:latin typeface="Coptic1" pitchFamily="2" charset="0"/>
                        <a:cs typeface="Arial" charset="0"/>
                      </a:endParaRPr>
                    </a:p>
                  </a:txBody>
                  <a:tcPr marL="121920" marR="121920" horzOverflow="overflow">
                    <a:lnL>
                      <a:noFill/>
                    </a:lnL>
                    <a:lnR>
                      <a:noFill/>
                    </a:lnR>
                    <a:lnT cap="flat">
                      <a:noFill/>
                    </a:lnT>
                    <a:lnB cap="flat">
                      <a:noFill/>
                    </a:lnB>
                    <a:lnTlToBr>
                      <a:noFill/>
                    </a:lnTlToBr>
                    <a:lnBlToTr>
                      <a:noFill/>
                    </a:lnBlToTr>
                    <a:noFill/>
                  </a:tcPr>
                </a:tc>
                <a:tc>
                  <a:txBody>
                    <a:bodyPr/>
                    <a:lstStyle/>
                    <a:p>
                      <a:pPr marL="0" marR="0" lvl="0" indent="0" algn="just" defTabSz="914400" rtl="0" eaLnBrk="1" fontAlgn="base" latinLnBrk="0" hangingPunct="1">
                        <a:lnSpc>
                          <a:spcPct val="95000"/>
                        </a:lnSpc>
                        <a:spcBef>
                          <a:spcPct val="0"/>
                        </a:spcBef>
                        <a:spcAft>
                          <a:spcPct val="0"/>
                        </a:spcAft>
                        <a:buClrTx/>
                        <a:buSzTx/>
                        <a:buFontTx/>
                        <a:buNone/>
                        <a:tabLst/>
                      </a:pPr>
                      <a:r>
                        <a:rPr kumimoji="0" lang="fr-CA" sz="2800" b="0" i="0" u="sng" strike="noStrike" cap="none" normalizeH="0" baseline="0" dirty="0">
                          <a:ln>
                            <a:noFill/>
                          </a:ln>
                          <a:solidFill>
                            <a:schemeClr val="tx1"/>
                          </a:solidFill>
                          <a:effectLst/>
                          <a:latin typeface="Arial" charset="0"/>
                          <a:cs typeface="Times New Roman" pitchFamily="18" charset="0"/>
                        </a:rPr>
                        <a:t>Prêtre:</a:t>
                      </a:r>
                    </a:p>
                    <a:p>
                      <a:pPr marL="0" marR="0" lvl="0" indent="0" algn="just" defTabSz="914400" rtl="0" eaLnBrk="1" fontAlgn="base" latinLnBrk="0" hangingPunct="1">
                        <a:lnSpc>
                          <a:spcPct val="95000"/>
                        </a:lnSpc>
                        <a:spcBef>
                          <a:spcPct val="0"/>
                        </a:spcBef>
                        <a:spcAft>
                          <a:spcPct val="0"/>
                        </a:spcAft>
                        <a:buClrTx/>
                        <a:buSzTx/>
                        <a:buFontTx/>
                        <a:buNone/>
                        <a:tabLst/>
                      </a:pPr>
                      <a:r>
                        <a:rPr kumimoji="0" lang="fr-CA" sz="3700" b="0" i="0" u="none" strike="noStrike" cap="none" normalizeH="0" baseline="0" dirty="0">
                          <a:ln>
                            <a:noFill/>
                          </a:ln>
                          <a:solidFill>
                            <a:schemeClr val="tx1"/>
                          </a:solidFill>
                          <a:effectLst/>
                          <a:latin typeface="Arial" charset="0"/>
                          <a:cs typeface="Arial" charset="0"/>
                        </a:rPr>
                        <a:t>La paix soit avec vous.</a:t>
                      </a:r>
                    </a:p>
                    <a:p>
                      <a:pPr marL="0" marR="0" lvl="0" indent="0" algn="just" defTabSz="914400" rtl="0" eaLnBrk="1" fontAlgn="base" latinLnBrk="0" hangingPunct="1">
                        <a:lnSpc>
                          <a:spcPct val="95000"/>
                        </a:lnSpc>
                        <a:spcBef>
                          <a:spcPct val="0"/>
                        </a:spcBef>
                        <a:spcAft>
                          <a:spcPct val="0"/>
                        </a:spcAft>
                        <a:buClrTx/>
                        <a:buSzTx/>
                        <a:buFontTx/>
                        <a:buNone/>
                        <a:tabLst/>
                      </a:pPr>
                      <a:endParaRPr kumimoji="0" lang="fr-CA" sz="2400" b="0" i="0" u="none" strike="noStrike" cap="none" normalizeH="0" baseline="0" dirty="0">
                        <a:ln>
                          <a:noFill/>
                        </a:ln>
                        <a:solidFill>
                          <a:schemeClr val="tx1"/>
                        </a:solidFill>
                        <a:effectLst/>
                        <a:latin typeface="Arial" charset="0"/>
                        <a:cs typeface="Arial" charset="0"/>
                      </a:endParaRPr>
                    </a:p>
                    <a:p>
                      <a:pPr marL="0" marR="0" lvl="0" indent="0" algn="just" defTabSz="914400" rtl="0" eaLnBrk="1" fontAlgn="base" latinLnBrk="0" hangingPunct="1">
                        <a:lnSpc>
                          <a:spcPct val="95000"/>
                        </a:lnSpc>
                        <a:spcBef>
                          <a:spcPct val="0"/>
                        </a:spcBef>
                        <a:spcAft>
                          <a:spcPct val="0"/>
                        </a:spcAft>
                        <a:buClrTx/>
                        <a:buSzTx/>
                        <a:buFontTx/>
                        <a:buNone/>
                        <a:tabLst/>
                      </a:pPr>
                      <a:r>
                        <a:rPr kumimoji="0" lang="fr-CA" sz="2700" b="0" i="0" u="sng" strike="noStrike" cap="none" normalizeH="0" baseline="0" dirty="0">
                          <a:ln>
                            <a:noFill/>
                          </a:ln>
                          <a:solidFill>
                            <a:schemeClr val="tx1"/>
                          </a:solidFill>
                          <a:effectLst/>
                          <a:latin typeface="Arial" charset="0"/>
                          <a:cs typeface="Arial" charset="0"/>
                        </a:rPr>
                        <a:t>L</a:t>
                      </a:r>
                      <a:r>
                        <a:rPr kumimoji="0" lang="fr-CA" sz="2700" b="0" i="0" u="sng" strike="noStrike" cap="none" normalizeH="0" baseline="0" dirty="0">
                          <a:ln>
                            <a:noFill/>
                          </a:ln>
                          <a:solidFill>
                            <a:schemeClr val="tx1"/>
                          </a:solidFill>
                          <a:effectLst/>
                          <a:latin typeface="Times New Roman"/>
                          <a:cs typeface="Arial" charset="0"/>
                        </a:rPr>
                        <a:t>’</a:t>
                      </a:r>
                      <a:r>
                        <a:rPr kumimoji="0" lang="fr-CA" sz="2700" b="0" i="0" u="sng" strike="noStrike" cap="none" normalizeH="0" baseline="0" dirty="0">
                          <a:ln>
                            <a:noFill/>
                          </a:ln>
                          <a:solidFill>
                            <a:schemeClr val="tx1"/>
                          </a:solidFill>
                          <a:effectLst/>
                          <a:latin typeface="Arial" charset="0"/>
                          <a:cs typeface="Arial" charset="0"/>
                        </a:rPr>
                        <a:t>Assemblée:</a:t>
                      </a:r>
                      <a:endParaRPr kumimoji="0" lang="fr-CA" sz="2700" b="0" i="0" u="none" strike="noStrike" cap="none" normalizeH="0" baseline="0" dirty="0">
                        <a:ln>
                          <a:noFill/>
                        </a:ln>
                        <a:solidFill>
                          <a:schemeClr val="tx1"/>
                        </a:solidFill>
                        <a:effectLst/>
                        <a:latin typeface="Arial" charset="0"/>
                        <a:cs typeface="Arial" charset="0"/>
                      </a:endParaRPr>
                    </a:p>
                    <a:p>
                      <a:pPr marL="0" marR="0" lvl="0" indent="0" algn="just" defTabSz="914400" rtl="0" eaLnBrk="1" fontAlgn="base" latinLnBrk="0" hangingPunct="1">
                        <a:lnSpc>
                          <a:spcPct val="95000"/>
                        </a:lnSpc>
                        <a:spcBef>
                          <a:spcPct val="0"/>
                        </a:spcBef>
                        <a:spcAft>
                          <a:spcPct val="0"/>
                        </a:spcAft>
                        <a:buClrTx/>
                        <a:buSzTx/>
                        <a:buFontTx/>
                        <a:buNone/>
                        <a:tabLst/>
                      </a:pPr>
                      <a:r>
                        <a:rPr kumimoji="0" lang="fr-CA" sz="3700" b="0" i="0" u="none" strike="noStrike" cap="none" normalizeH="0" baseline="0" dirty="0">
                          <a:ln>
                            <a:noFill/>
                          </a:ln>
                          <a:solidFill>
                            <a:schemeClr val="tx1"/>
                          </a:solidFill>
                          <a:effectLst/>
                          <a:latin typeface="Arial" charset="0"/>
                          <a:cs typeface="Arial" charset="0"/>
                        </a:rPr>
                        <a:t>Et avec votre esprit.</a:t>
                      </a:r>
                      <a:endParaRPr kumimoji="0" lang="en-US" sz="3700" b="0" i="0" u="none" strike="noStrike" cap="none" normalizeH="0" baseline="0" dirty="0">
                        <a:ln>
                          <a:noFill/>
                        </a:ln>
                        <a:solidFill>
                          <a:schemeClr val="tx1"/>
                        </a:solidFill>
                        <a:effectLst/>
                        <a:latin typeface="Arial" charset="0"/>
                        <a:cs typeface="Arial" charset="0"/>
                      </a:endParaRPr>
                    </a:p>
                  </a:txBody>
                  <a:tcPr marL="121920" marR="121920" horzOverflow="overflow">
                    <a:lnL>
                      <a:noFill/>
                    </a:lnL>
                    <a:lnR>
                      <a:noFill/>
                    </a:lnR>
                    <a:lnT cap="flat">
                      <a:noFill/>
                    </a:lnT>
                    <a:lnB cap="flat">
                      <a:noFill/>
                    </a:lnB>
                    <a:lnTlToBr>
                      <a:noFill/>
                    </a:lnTlToBr>
                    <a:lnBlToTr>
                      <a:noFill/>
                    </a:lnBlToTr>
                    <a:noFill/>
                  </a:tcPr>
                </a:tc>
                <a:tc>
                  <a:txBody>
                    <a:bodyPr/>
                    <a:lstStyle/>
                    <a:p>
                      <a:pPr marL="0" marR="0" lvl="0" indent="0" algn="r" defTabSz="914400" rtl="1" eaLnBrk="1" fontAlgn="base" latinLnBrk="0" hangingPunct="1">
                        <a:lnSpc>
                          <a:spcPct val="95000"/>
                        </a:lnSpc>
                        <a:spcBef>
                          <a:spcPct val="0"/>
                        </a:spcBef>
                        <a:spcAft>
                          <a:spcPct val="0"/>
                        </a:spcAft>
                        <a:buClrTx/>
                        <a:buSzTx/>
                        <a:buFontTx/>
                        <a:buNone/>
                        <a:tabLst/>
                      </a:pPr>
                      <a:r>
                        <a:rPr kumimoji="0" lang="ar-SA" sz="2700" b="0" i="0" u="sng" strike="noStrike" cap="none" normalizeH="0" baseline="0" dirty="0">
                          <a:ln>
                            <a:noFill/>
                          </a:ln>
                          <a:solidFill>
                            <a:schemeClr val="tx1"/>
                          </a:solidFill>
                          <a:effectLst/>
                          <a:latin typeface="Arial" charset="0"/>
                          <a:cs typeface="Times New Roman" pitchFamily="18" charset="0"/>
                        </a:rPr>
                        <a:t>الكاهن: </a:t>
                      </a:r>
                      <a:endParaRPr kumimoji="0" lang="ar-EG" sz="2700" b="0" i="0" u="sng" strike="noStrike" cap="none" normalizeH="0" baseline="0" dirty="0">
                        <a:ln>
                          <a:noFill/>
                        </a:ln>
                        <a:solidFill>
                          <a:schemeClr val="tx1"/>
                        </a:solidFill>
                        <a:effectLst/>
                        <a:latin typeface="Arial" charset="0"/>
                        <a:cs typeface="Times New Roman" pitchFamily="18" charset="0"/>
                      </a:endParaRPr>
                    </a:p>
                    <a:p>
                      <a:pPr marL="0" marR="0" lvl="0" indent="0" algn="r" defTabSz="914400" rtl="1" eaLnBrk="1" fontAlgn="base" latinLnBrk="0" hangingPunct="1">
                        <a:lnSpc>
                          <a:spcPct val="95000"/>
                        </a:lnSpc>
                        <a:spcBef>
                          <a:spcPct val="0"/>
                        </a:spcBef>
                        <a:spcAft>
                          <a:spcPct val="0"/>
                        </a:spcAft>
                        <a:buClrTx/>
                        <a:buSzTx/>
                        <a:buFontTx/>
                        <a:buNone/>
                        <a:tabLst/>
                      </a:pPr>
                      <a:r>
                        <a:rPr kumimoji="0" lang="ar-SA" sz="3700" b="0" i="0" u="none" strike="noStrike" cap="none" normalizeH="0" baseline="0" dirty="0">
                          <a:ln>
                            <a:noFill/>
                          </a:ln>
                          <a:solidFill>
                            <a:schemeClr val="tx1"/>
                          </a:solidFill>
                          <a:effectLst/>
                          <a:latin typeface="Arial" charset="0"/>
                          <a:cs typeface="Arial" pitchFamily="34" charset="0"/>
                        </a:rPr>
                        <a:t>السلام لجميعكم.</a:t>
                      </a:r>
                      <a:endParaRPr kumimoji="0" lang="ar-EG" sz="3700" b="0" i="0" u="none" strike="noStrike" cap="none" normalizeH="0" baseline="0" dirty="0">
                        <a:ln>
                          <a:noFill/>
                        </a:ln>
                        <a:solidFill>
                          <a:schemeClr val="tx1"/>
                        </a:solidFill>
                        <a:effectLst/>
                        <a:latin typeface="Arial" charset="0"/>
                        <a:cs typeface="Arial" pitchFamily="34" charset="0"/>
                      </a:endParaRPr>
                    </a:p>
                    <a:p>
                      <a:pPr marL="0" marR="0" lvl="0" indent="0" algn="r" defTabSz="914400" rtl="1" eaLnBrk="1" fontAlgn="base" latinLnBrk="0" hangingPunct="1">
                        <a:lnSpc>
                          <a:spcPct val="95000"/>
                        </a:lnSpc>
                        <a:spcBef>
                          <a:spcPct val="0"/>
                        </a:spcBef>
                        <a:spcAft>
                          <a:spcPct val="0"/>
                        </a:spcAft>
                        <a:buClrTx/>
                        <a:buSzTx/>
                        <a:buFontTx/>
                        <a:buNone/>
                        <a:tabLst/>
                      </a:pPr>
                      <a:endParaRPr kumimoji="0" lang="en-US" sz="1100" b="0" i="0" u="none" strike="noStrike" cap="none" normalizeH="0" baseline="0" dirty="0">
                        <a:ln>
                          <a:noFill/>
                        </a:ln>
                        <a:solidFill>
                          <a:schemeClr val="tx1"/>
                        </a:solidFill>
                        <a:effectLst/>
                        <a:latin typeface="Arial" charset="0"/>
                        <a:cs typeface="Arial" pitchFamily="34" charset="0"/>
                      </a:endParaRPr>
                    </a:p>
                    <a:p>
                      <a:pPr marL="0" marR="0" lvl="0" indent="0" algn="r" defTabSz="914400" rtl="1" eaLnBrk="1" fontAlgn="base" latinLnBrk="0" hangingPunct="1">
                        <a:lnSpc>
                          <a:spcPct val="95000"/>
                        </a:lnSpc>
                        <a:spcBef>
                          <a:spcPct val="0"/>
                        </a:spcBef>
                        <a:spcAft>
                          <a:spcPct val="0"/>
                        </a:spcAft>
                        <a:buClrTx/>
                        <a:buSzTx/>
                        <a:buFontTx/>
                        <a:buNone/>
                        <a:tabLst/>
                      </a:pPr>
                      <a:endParaRPr kumimoji="0" lang="ar-EG" sz="2000" b="0" i="0" u="none" strike="noStrike" cap="none" normalizeH="0" baseline="0" dirty="0">
                        <a:ln>
                          <a:noFill/>
                        </a:ln>
                        <a:solidFill>
                          <a:schemeClr val="tx1"/>
                        </a:solidFill>
                        <a:effectLst/>
                        <a:latin typeface="Arial" charset="0"/>
                        <a:cs typeface="Arial" pitchFamily="34" charset="0"/>
                      </a:endParaRPr>
                    </a:p>
                    <a:p>
                      <a:pPr marL="0" marR="0" lvl="0" indent="0" algn="r" defTabSz="914400" rtl="1" eaLnBrk="1" fontAlgn="base" latinLnBrk="0" hangingPunct="1">
                        <a:lnSpc>
                          <a:spcPct val="95000"/>
                        </a:lnSpc>
                        <a:spcBef>
                          <a:spcPct val="0"/>
                        </a:spcBef>
                        <a:spcAft>
                          <a:spcPct val="0"/>
                        </a:spcAft>
                        <a:buClrTx/>
                        <a:buSzTx/>
                        <a:buFontTx/>
                        <a:buNone/>
                        <a:tabLst/>
                      </a:pPr>
                      <a:r>
                        <a:rPr kumimoji="0" lang="ar-SA" sz="3100" b="0" i="0" u="none" strike="noStrike" cap="none" normalizeH="0" baseline="0" dirty="0">
                          <a:ln>
                            <a:noFill/>
                          </a:ln>
                          <a:solidFill>
                            <a:schemeClr val="tx1"/>
                          </a:solidFill>
                          <a:effectLst/>
                          <a:latin typeface="Arial" charset="0"/>
                          <a:cs typeface="Arial" pitchFamily="34" charset="0"/>
                        </a:rPr>
                        <a:t> </a:t>
                      </a:r>
                      <a:r>
                        <a:rPr kumimoji="0" lang="ar-SA" sz="2700" b="0" i="0" u="sng" strike="noStrike" cap="none" normalizeH="0" baseline="0" dirty="0">
                          <a:ln>
                            <a:noFill/>
                          </a:ln>
                          <a:solidFill>
                            <a:schemeClr val="tx1"/>
                          </a:solidFill>
                          <a:effectLst/>
                          <a:latin typeface="Arial" charset="0"/>
                          <a:cs typeface="Arial" charset="0"/>
                        </a:rPr>
                        <a:t>الشعب:</a:t>
                      </a:r>
                      <a:endParaRPr kumimoji="0" lang="ar-EG" sz="2700" b="0" i="0" u="none" strike="noStrike" cap="none" normalizeH="0" baseline="0" dirty="0">
                        <a:ln>
                          <a:noFill/>
                        </a:ln>
                        <a:solidFill>
                          <a:schemeClr val="tx1"/>
                        </a:solidFill>
                        <a:effectLst/>
                        <a:latin typeface="Arial" charset="0"/>
                        <a:cs typeface="Arial" pitchFamily="34" charset="0"/>
                      </a:endParaRPr>
                    </a:p>
                    <a:p>
                      <a:pPr marL="0" marR="0" lvl="0" indent="0" algn="r" defTabSz="914400" rtl="1" eaLnBrk="1" fontAlgn="base" latinLnBrk="0" hangingPunct="1">
                        <a:lnSpc>
                          <a:spcPct val="95000"/>
                        </a:lnSpc>
                        <a:spcBef>
                          <a:spcPct val="0"/>
                        </a:spcBef>
                        <a:spcAft>
                          <a:spcPct val="0"/>
                        </a:spcAft>
                        <a:buClrTx/>
                        <a:buSzTx/>
                        <a:buFontTx/>
                        <a:buNone/>
                        <a:tabLst/>
                      </a:pPr>
                      <a:r>
                        <a:rPr kumimoji="0" lang="ar-EG" sz="3700" b="0" i="0" u="none" strike="noStrike" cap="none" normalizeH="0" baseline="0" dirty="0">
                          <a:ln>
                            <a:noFill/>
                          </a:ln>
                          <a:solidFill>
                            <a:schemeClr val="tx1"/>
                          </a:solidFill>
                          <a:effectLst/>
                          <a:latin typeface="Arial" charset="0"/>
                          <a:cs typeface="Arial" pitchFamily="34" charset="0"/>
                        </a:rPr>
                        <a:t>و لروحك أيضاً</a:t>
                      </a:r>
                      <a:endParaRPr kumimoji="0" lang="ar-SA" sz="4300" b="0" i="0" u="sng" strike="noStrike" cap="none" normalizeH="0" baseline="0" dirty="0">
                        <a:ln>
                          <a:noFill/>
                        </a:ln>
                        <a:solidFill>
                          <a:schemeClr val="tx1"/>
                        </a:solidFill>
                        <a:effectLst/>
                        <a:latin typeface="Arial" charset="0"/>
                        <a:cs typeface="Times New Roman" pitchFamily="18" charset="0"/>
                      </a:endParaRPr>
                    </a:p>
                  </a:txBody>
                  <a:tcPr marL="121920" marR="121920" horzOverflow="overflow">
                    <a:lnL>
                      <a:noFill/>
                    </a:lnL>
                    <a:lnR cap="flat">
                      <a:noFill/>
                    </a:lnR>
                    <a:lnT cap="flat">
                      <a:noFill/>
                    </a:lnT>
                    <a:lnB cap="flat">
                      <a:noFill/>
                    </a:lnB>
                    <a:lnTlToBr>
                      <a:noFill/>
                    </a:lnTlToBr>
                    <a:lnBlToTr>
                      <a:noFill/>
                    </a:lnBlToTr>
                    <a:noFill/>
                  </a:tcPr>
                </a:tc>
                <a:extLst>
                  <a:ext uri="{0D108BD9-81ED-4DB2-BD59-A6C34878D82A}">
                    <a16:rowId xmlns:a16="http://schemas.microsoft.com/office/drawing/2014/main" val="10000"/>
                  </a:ext>
                </a:extLst>
              </a:tr>
            </a:tbl>
          </a:graphicData>
        </a:graphic>
      </p:graphicFrame>
    </p:spTree>
  </p:cSld>
  <p:clrMapOvr>
    <a:masterClrMapping/>
  </p:clrMapOvr>
</p:sld>
</file>

<file path=ppt/slides/slide8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1493401" name="Group 25"/>
          <p:cNvGraphicFramePr>
            <a:graphicFrameLocks noGrp="1"/>
          </p:cNvGraphicFramePr>
          <p:nvPr>
            <p:ph/>
            <p:extLst>
              <p:ext uri="{D42A27DB-BD31-4B8C-83A1-F6EECF244321}">
                <p14:modId xmlns:p14="http://schemas.microsoft.com/office/powerpoint/2010/main" val="795286736"/>
              </p:ext>
            </p:extLst>
          </p:nvPr>
        </p:nvGraphicFramePr>
        <p:xfrm>
          <a:off x="407368" y="452287"/>
          <a:ext cx="11377264" cy="5962742"/>
        </p:xfrm>
        <a:graphic>
          <a:graphicData uri="http://schemas.openxmlformats.org/drawingml/2006/table">
            <a:tbl>
              <a:tblPr/>
              <a:tblGrid>
                <a:gridCol w="11377264">
                  <a:extLst>
                    <a:ext uri="{9D8B030D-6E8A-4147-A177-3AD203B41FA5}">
                      <a16:colId xmlns:a16="http://schemas.microsoft.com/office/drawing/2014/main" val="20000"/>
                    </a:ext>
                  </a:extLst>
                </a:gridCol>
              </a:tblGrid>
              <a:tr h="2158195">
                <a:tc>
                  <a:txBody>
                    <a:bodyPr/>
                    <a:lstStyle/>
                    <a:p>
                      <a:pPr marL="0" marR="0" lvl="0" indent="0" algn="just" defTabSz="914400" rtl="1" eaLnBrk="1" fontAlgn="base" latinLnBrk="0" hangingPunct="1">
                        <a:lnSpc>
                          <a:spcPct val="100000"/>
                        </a:lnSpc>
                        <a:spcBef>
                          <a:spcPct val="20000"/>
                        </a:spcBef>
                        <a:spcAft>
                          <a:spcPct val="0"/>
                        </a:spcAft>
                        <a:buClrTx/>
                        <a:buSzTx/>
                        <a:buFontTx/>
                        <a:buNone/>
                        <a:tabLst/>
                      </a:pPr>
                      <a:r>
                        <a:rPr kumimoji="0" lang="ar-EG" sz="2400" b="0" i="0" u="sng" strike="noStrike" cap="none" normalizeH="0" baseline="0" dirty="0">
                          <a:ln>
                            <a:noFill/>
                          </a:ln>
                          <a:solidFill>
                            <a:schemeClr val="tx1"/>
                          </a:solidFill>
                          <a:effectLst/>
                          <a:latin typeface="Arial" charset="0"/>
                          <a:cs typeface="Arial" pitchFamily="34" charset="0"/>
                        </a:rPr>
                        <a:t>الكاهن:</a:t>
                      </a:r>
                    </a:p>
                    <a:p>
                      <a:pPr marL="0" marR="0" lvl="0" indent="0" algn="just" defTabSz="914400" rtl="1" eaLnBrk="1" fontAlgn="base" latinLnBrk="0" hangingPunct="1">
                        <a:lnSpc>
                          <a:spcPct val="100000"/>
                        </a:lnSpc>
                        <a:spcBef>
                          <a:spcPct val="20000"/>
                        </a:spcBef>
                        <a:spcAft>
                          <a:spcPct val="0"/>
                        </a:spcAft>
                        <a:buClrTx/>
                        <a:buSzTx/>
                        <a:buFontTx/>
                        <a:buNone/>
                        <a:tabLst/>
                      </a:pPr>
                      <a:r>
                        <a:rPr kumimoji="0" lang="ar-SA" sz="4000" b="0" i="0" u="none" strike="noStrike" cap="none" normalizeH="0" baseline="0" dirty="0">
                          <a:ln>
                            <a:noFill/>
                          </a:ln>
                          <a:solidFill>
                            <a:schemeClr val="tx1"/>
                          </a:solidFill>
                          <a:effectLst/>
                          <a:latin typeface="Arial" charset="0"/>
                          <a:cs typeface="Arial" charset="0"/>
                        </a:rPr>
                        <a:t>وحدث في الأيام التي أراد الله فيها أن يجرب إبراهيم ويعلم قلبه ومحبته فيه، أن قال له إبراهيم إبراهيم، خذ إبنك الحبيب إسحق وقدمه لي محرقة على الجبل الذي أعلمك به، </a:t>
                      </a:r>
                      <a:endParaRPr kumimoji="0" lang="ar-EG" sz="4000" b="0" i="0" u="none" strike="noStrike" cap="none" normalizeH="0" baseline="0" dirty="0">
                        <a:ln>
                          <a:noFill/>
                        </a:ln>
                        <a:solidFill>
                          <a:schemeClr val="tx1"/>
                        </a:solidFill>
                        <a:effectLst/>
                        <a:latin typeface="Arial" charset="0"/>
                        <a:cs typeface="Arial" charset="0"/>
                      </a:endParaRPr>
                    </a:p>
                  </a:txBody>
                  <a:tcPr marL="121920" marR="121920" horzOverflow="overflow">
                    <a:lnL cap="flat">
                      <a:noFill/>
                    </a:lnL>
                    <a:lnR cap="flat">
                      <a:noFill/>
                    </a:lnR>
                    <a:lnT cap="flat">
                      <a:noFill/>
                    </a:lnT>
                    <a:lnB>
                      <a:noFill/>
                    </a:lnB>
                    <a:lnTlToBr>
                      <a:noFill/>
                    </a:lnTlToBr>
                    <a:lnBlToTr>
                      <a:noFill/>
                    </a:lnBlToTr>
                    <a:noFill/>
                  </a:tcPr>
                </a:tc>
                <a:extLst>
                  <a:ext uri="{0D108BD9-81ED-4DB2-BD59-A6C34878D82A}">
                    <a16:rowId xmlns:a16="http://schemas.microsoft.com/office/drawing/2014/main" val="10000"/>
                  </a:ext>
                </a:extLst>
              </a:tr>
              <a:tr h="3554822">
                <a:tc>
                  <a:txBody>
                    <a:bodyPr/>
                    <a:lstStyle/>
                    <a:p>
                      <a:pPr marL="0" marR="0" lvl="0" indent="0" algn="just" defTabSz="914400" rtl="0" eaLnBrk="1" fontAlgn="base" latinLnBrk="0" hangingPunct="1">
                        <a:lnSpc>
                          <a:spcPct val="100000"/>
                        </a:lnSpc>
                        <a:spcBef>
                          <a:spcPct val="20000"/>
                        </a:spcBef>
                        <a:spcAft>
                          <a:spcPct val="0"/>
                        </a:spcAft>
                        <a:buClrTx/>
                        <a:buSzTx/>
                        <a:buFontTx/>
                        <a:buNone/>
                        <a:tabLst/>
                      </a:pPr>
                      <a:r>
                        <a:rPr kumimoji="0" lang="fr-CA" sz="2400" b="0" i="0" u="sng" strike="noStrike" cap="none" normalizeH="0" baseline="0" dirty="0">
                          <a:ln>
                            <a:noFill/>
                          </a:ln>
                          <a:solidFill>
                            <a:schemeClr val="tx1"/>
                          </a:solidFill>
                          <a:effectLst/>
                          <a:latin typeface="Arial" charset="0"/>
                          <a:cs typeface="Times New Roman" pitchFamily="18" charset="0"/>
                        </a:rPr>
                        <a:t>Prêtre:</a:t>
                      </a:r>
                    </a:p>
                    <a:p>
                      <a:pPr marL="0" marR="0" lvl="0" indent="0" algn="just" defTabSz="914400" rtl="0" eaLnBrk="1" fontAlgn="base" latinLnBrk="0" hangingPunct="1">
                        <a:lnSpc>
                          <a:spcPct val="100000"/>
                        </a:lnSpc>
                        <a:spcBef>
                          <a:spcPct val="20000"/>
                        </a:spcBef>
                        <a:spcAft>
                          <a:spcPct val="0"/>
                        </a:spcAft>
                        <a:buClrTx/>
                        <a:buSzTx/>
                        <a:buFontTx/>
                        <a:buNone/>
                        <a:tabLst/>
                      </a:pPr>
                      <a:r>
                        <a:rPr kumimoji="0" lang="fr-CA" sz="3600" b="0" i="0" u="none" strike="noStrike" cap="none" normalizeH="0" baseline="0" dirty="0">
                          <a:ln>
                            <a:noFill/>
                          </a:ln>
                          <a:solidFill>
                            <a:schemeClr val="tx1"/>
                          </a:solidFill>
                          <a:effectLst/>
                          <a:latin typeface="Arial" charset="0"/>
                          <a:cs typeface="Arial" charset="0"/>
                        </a:rPr>
                        <a:t>Après ce temps il arriva que Dieu a voulu mettre Abraham à l’épreuve et connaître son cœur et son amour envers Lui, Il lui dit: “Abraham, Abraham, prends ton fils, que tu aimes Isaac et offre-le en holocauste sur une montagne que Je t’indiquerai.”</a:t>
                      </a:r>
                      <a:r>
                        <a:rPr kumimoji="0" lang="en-US" sz="3600" b="0" i="0" u="none" strike="noStrike" cap="none" normalizeH="0" baseline="0" dirty="0">
                          <a:ln>
                            <a:noFill/>
                          </a:ln>
                          <a:solidFill>
                            <a:schemeClr val="tx1"/>
                          </a:solidFill>
                          <a:effectLst/>
                          <a:latin typeface="Arial" charset="0"/>
                          <a:cs typeface="Arial" charset="0"/>
                        </a:rPr>
                        <a:t> </a:t>
                      </a:r>
                      <a:endParaRPr kumimoji="0" lang="fr-CA" sz="3600" b="0" i="0" u="none" strike="noStrike" cap="none" normalizeH="0" baseline="0" dirty="0">
                        <a:ln>
                          <a:noFill/>
                        </a:ln>
                        <a:solidFill>
                          <a:schemeClr val="tx1"/>
                        </a:solidFill>
                        <a:effectLst/>
                        <a:latin typeface="Arial" charset="0"/>
                        <a:cs typeface="Arial" charset="0"/>
                      </a:endParaRPr>
                    </a:p>
                  </a:txBody>
                  <a:tcPr marL="121920" marR="121920" horzOverflow="overflow">
                    <a:lnL cap="flat">
                      <a:noFill/>
                    </a:lnL>
                    <a:lnR>
                      <a:noFill/>
                    </a:lnR>
                    <a:lnT>
                      <a:noFill/>
                    </a:lnT>
                    <a:lnB cap="flat">
                      <a:noFill/>
                    </a:lnB>
                    <a:lnTlToBr>
                      <a:noFill/>
                    </a:lnTlToBr>
                    <a:lnBlToTr>
                      <a:noFill/>
                    </a:lnBlToTr>
                    <a:noFill/>
                  </a:tcPr>
                </a:tc>
                <a:extLst>
                  <a:ext uri="{0D108BD9-81ED-4DB2-BD59-A6C34878D82A}">
                    <a16:rowId xmlns:a16="http://schemas.microsoft.com/office/drawing/2014/main" val="10001"/>
                  </a:ext>
                </a:extLst>
              </a:tr>
            </a:tbl>
          </a:graphicData>
        </a:graphic>
      </p:graphicFrame>
    </p:spTree>
    <p:extLst>
      <p:ext uri="{BB962C8B-B14F-4D97-AF65-F5344CB8AC3E}">
        <p14:creationId xmlns:p14="http://schemas.microsoft.com/office/powerpoint/2010/main" val="3911700281"/>
      </p:ext>
    </p:extLst>
  </p:cSld>
  <p:clrMapOvr>
    <a:masterClrMapping/>
  </p:clrMapOvr>
  <p:transition/>
</p:sld>
</file>

<file path=ppt/slides/slide8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1494425" name="Group 25"/>
          <p:cNvGraphicFramePr>
            <a:graphicFrameLocks noGrp="1"/>
          </p:cNvGraphicFramePr>
          <p:nvPr>
            <p:ph/>
            <p:extLst>
              <p:ext uri="{D42A27DB-BD31-4B8C-83A1-F6EECF244321}">
                <p14:modId xmlns:p14="http://schemas.microsoft.com/office/powerpoint/2010/main" val="3238267062"/>
              </p:ext>
            </p:extLst>
          </p:nvPr>
        </p:nvGraphicFramePr>
        <p:xfrm>
          <a:off x="335360" y="404665"/>
          <a:ext cx="11449272" cy="5908100"/>
        </p:xfrm>
        <a:graphic>
          <a:graphicData uri="http://schemas.openxmlformats.org/drawingml/2006/table">
            <a:tbl>
              <a:tblPr/>
              <a:tblGrid>
                <a:gridCol w="11449272">
                  <a:extLst>
                    <a:ext uri="{9D8B030D-6E8A-4147-A177-3AD203B41FA5}">
                      <a16:colId xmlns:a16="http://schemas.microsoft.com/office/drawing/2014/main" val="20000"/>
                    </a:ext>
                  </a:extLst>
                </a:gridCol>
              </a:tblGrid>
              <a:tr h="2239508">
                <a:tc>
                  <a:txBody>
                    <a:bodyPr/>
                    <a:lstStyle/>
                    <a:p>
                      <a:pPr marL="0" marR="0" lvl="0" indent="0" algn="just" defTabSz="914400" rtl="1" eaLnBrk="1" fontAlgn="base" latinLnBrk="0" hangingPunct="1">
                        <a:lnSpc>
                          <a:spcPct val="100000"/>
                        </a:lnSpc>
                        <a:spcBef>
                          <a:spcPct val="20000"/>
                        </a:spcBef>
                        <a:spcAft>
                          <a:spcPct val="0"/>
                        </a:spcAft>
                        <a:buClrTx/>
                        <a:buSzTx/>
                        <a:buFontTx/>
                        <a:buNone/>
                        <a:tabLst/>
                      </a:pPr>
                      <a:r>
                        <a:rPr kumimoji="0" lang="ar-EG" sz="2400" b="0" i="0" u="sng" strike="noStrike" cap="none" normalizeH="0" baseline="0" dirty="0">
                          <a:ln>
                            <a:noFill/>
                          </a:ln>
                          <a:solidFill>
                            <a:schemeClr val="tx1"/>
                          </a:solidFill>
                          <a:effectLst/>
                          <a:latin typeface="Arial" charset="0"/>
                          <a:cs typeface="Arial" pitchFamily="34" charset="0"/>
                        </a:rPr>
                        <a:t>الكاهن:</a:t>
                      </a:r>
                    </a:p>
                    <a:p>
                      <a:pPr marL="0" marR="0" lvl="0" indent="0" algn="just" defTabSz="914400" rtl="1" eaLnBrk="1" fontAlgn="base" latinLnBrk="0" hangingPunct="1">
                        <a:lnSpc>
                          <a:spcPct val="100000"/>
                        </a:lnSpc>
                        <a:spcBef>
                          <a:spcPct val="20000"/>
                        </a:spcBef>
                        <a:spcAft>
                          <a:spcPct val="0"/>
                        </a:spcAft>
                        <a:buClrTx/>
                        <a:buSzTx/>
                        <a:buFontTx/>
                        <a:buNone/>
                        <a:tabLst/>
                      </a:pPr>
                      <a:r>
                        <a:rPr kumimoji="0" lang="ar-SA" sz="4400" b="0" i="0" u="none" strike="noStrike" cap="none" normalizeH="0" baseline="0" dirty="0">
                          <a:ln>
                            <a:noFill/>
                          </a:ln>
                          <a:solidFill>
                            <a:schemeClr val="tx1"/>
                          </a:solidFill>
                          <a:effectLst/>
                          <a:latin typeface="Arial" charset="0"/>
                          <a:cs typeface="Arial" charset="0"/>
                        </a:rPr>
                        <a:t>فقام إبراهيم باكراً وأسرج دابته، وأخذ غلامين وإسحق إبنه، وأخذ سكيناً وناراً ومشي على الأرض، فرأي الموضع بعيد الذي أعلمه به الرب،</a:t>
                      </a:r>
                      <a:endParaRPr kumimoji="0" lang="ar-EG" sz="4400" b="0" i="0" u="none" strike="noStrike" cap="none" normalizeH="0" baseline="0" dirty="0">
                        <a:ln>
                          <a:noFill/>
                        </a:ln>
                        <a:solidFill>
                          <a:schemeClr val="tx1"/>
                        </a:solidFill>
                        <a:effectLst/>
                        <a:latin typeface="Arial" charset="0"/>
                        <a:cs typeface="Arial" charset="0"/>
                      </a:endParaRPr>
                    </a:p>
                  </a:txBody>
                  <a:tcPr marL="121920" marR="121920" horzOverflow="overflow">
                    <a:lnL cap="flat">
                      <a:noFill/>
                    </a:lnL>
                    <a:lnR cap="flat">
                      <a:noFill/>
                    </a:lnR>
                    <a:lnT cap="flat">
                      <a:noFill/>
                    </a:lnT>
                    <a:lnB>
                      <a:noFill/>
                    </a:lnB>
                    <a:lnTlToBr>
                      <a:noFill/>
                    </a:lnTlToBr>
                    <a:lnBlToTr>
                      <a:noFill/>
                    </a:lnBlToTr>
                    <a:noFill/>
                  </a:tcPr>
                </a:tc>
                <a:extLst>
                  <a:ext uri="{0D108BD9-81ED-4DB2-BD59-A6C34878D82A}">
                    <a16:rowId xmlns:a16="http://schemas.microsoft.com/office/drawing/2014/main" val="10000"/>
                  </a:ext>
                </a:extLst>
              </a:tr>
              <a:tr h="3305108">
                <a:tc>
                  <a:txBody>
                    <a:bodyPr/>
                    <a:lstStyle/>
                    <a:p>
                      <a:pPr marL="0" marR="0" lvl="0" indent="0" algn="just" defTabSz="914400" rtl="0" eaLnBrk="1" fontAlgn="base" latinLnBrk="0" hangingPunct="1">
                        <a:lnSpc>
                          <a:spcPct val="100000"/>
                        </a:lnSpc>
                        <a:spcBef>
                          <a:spcPct val="20000"/>
                        </a:spcBef>
                        <a:spcAft>
                          <a:spcPct val="0"/>
                        </a:spcAft>
                        <a:buClrTx/>
                        <a:buSzTx/>
                        <a:buFontTx/>
                        <a:buNone/>
                        <a:tabLst/>
                      </a:pPr>
                      <a:r>
                        <a:rPr kumimoji="0" lang="fr-CA" sz="2400" b="0" i="0" u="sng" strike="noStrike" cap="none" normalizeH="0" baseline="0" dirty="0">
                          <a:ln>
                            <a:noFill/>
                          </a:ln>
                          <a:solidFill>
                            <a:schemeClr val="tx1"/>
                          </a:solidFill>
                          <a:effectLst/>
                          <a:latin typeface="Arial" charset="0"/>
                          <a:cs typeface="Times New Roman" pitchFamily="18" charset="0"/>
                        </a:rPr>
                        <a:t>Prêtre:</a:t>
                      </a:r>
                    </a:p>
                    <a:p>
                      <a:pPr marL="0" marR="0" lvl="0" indent="0" algn="just" defTabSz="914400" rtl="0" eaLnBrk="1" fontAlgn="base" latinLnBrk="0" hangingPunct="1">
                        <a:lnSpc>
                          <a:spcPct val="100000"/>
                        </a:lnSpc>
                        <a:spcBef>
                          <a:spcPct val="20000"/>
                        </a:spcBef>
                        <a:spcAft>
                          <a:spcPct val="0"/>
                        </a:spcAft>
                        <a:buClrTx/>
                        <a:buSzTx/>
                        <a:buFontTx/>
                        <a:buNone/>
                        <a:tabLst/>
                      </a:pPr>
                      <a:r>
                        <a:rPr kumimoji="0" lang="fr-CA" sz="4000" b="0" i="0" u="none" strike="noStrike" cap="none" normalizeH="0" baseline="0" dirty="0">
                          <a:ln>
                            <a:noFill/>
                          </a:ln>
                          <a:solidFill>
                            <a:schemeClr val="tx1"/>
                          </a:solidFill>
                          <a:effectLst/>
                          <a:latin typeface="Arial" charset="0"/>
                          <a:cs typeface="Arial" charset="0"/>
                        </a:rPr>
                        <a:t>Abraham se leva tôt, sella son âne et prit avec lui deux de ses serviteurs et son fils Isaac.  Il prit un couteau et du feu et se mit en route. Il vit de loin l’endroit que Dieu lui avait indiqué.</a:t>
                      </a:r>
                      <a:r>
                        <a:rPr kumimoji="0" lang="en-US" sz="4000" b="0" i="0" u="none" strike="noStrike" cap="none" normalizeH="0" baseline="0" dirty="0">
                          <a:ln>
                            <a:noFill/>
                          </a:ln>
                          <a:solidFill>
                            <a:schemeClr val="tx1"/>
                          </a:solidFill>
                          <a:effectLst/>
                          <a:latin typeface="Arial" charset="0"/>
                          <a:cs typeface="Arial" charset="0"/>
                        </a:rPr>
                        <a:t> </a:t>
                      </a:r>
                      <a:endParaRPr kumimoji="0" lang="fr-CA" sz="4000" b="0" i="0" u="none" strike="noStrike" cap="none" normalizeH="0" baseline="0" dirty="0">
                        <a:ln>
                          <a:noFill/>
                        </a:ln>
                        <a:solidFill>
                          <a:schemeClr val="tx1"/>
                        </a:solidFill>
                        <a:effectLst/>
                        <a:latin typeface="Arial" charset="0"/>
                        <a:cs typeface="Arial" charset="0"/>
                      </a:endParaRPr>
                    </a:p>
                  </a:txBody>
                  <a:tcPr marL="121920" marR="121920" horzOverflow="overflow">
                    <a:lnL cap="flat">
                      <a:noFill/>
                    </a:lnL>
                    <a:lnR>
                      <a:noFill/>
                    </a:lnR>
                    <a:lnT>
                      <a:noFill/>
                    </a:lnT>
                    <a:lnB cap="flat">
                      <a:noFill/>
                    </a:lnB>
                    <a:lnTlToBr>
                      <a:noFill/>
                    </a:lnTlToBr>
                    <a:lnBlToTr>
                      <a:noFill/>
                    </a:lnBlToTr>
                    <a:noFill/>
                  </a:tcPr>
                </a:tc>
                <a:extLst>
                  <a:ext uri="{0D108BD9-81ED-4DB2-BD59-A6C34878D82A}">
                    <a16:rowId xmlns:a16="http://schemas.microsoft.com/office/drawing/2014/main" val="10001"/>
                  </a:ext>
                </a:extLst>
              </a:tr>
            </a:tbl>
          </a:graphicData>
        </a:graphic>
      </p:graphicFrame>
      <p:sp>
        <p:nvSpPr>
          <p:cNvPr id="13" name="Footer Placeholder 2"/>
          <p:cNvSpPr>
            <a:spLocks noGrp="1"/>
          </p:cNvSpPr>
          <p:nvPr>
            <p:ph type="ftr" sz="quarter" idx="10"/>
          </p:nvPr>
        </p:nvSpPr>
        <p:spPr bwMode="auto">
          <a:xfrm>
            <a:off x="0" y="6553200"/>
            <a:ext cx="12192000" cy="304800"/>
          </a:xfrm>
          <a:prstGeom prst="rect">
            <a:avLst/>
          </a:prstGeom>
          <a:noFill/>
          <a:ln w="9525">
            <a:noFill/>
            <a:miter lim="800000"/>
            <a:headEnd/>
            <a:tailEnd/>
          </a:ln>
          <a:effectLst/>
        </p:spPr>
        <p:txBody>
          <a:bodyPr vert="horz" wrap="square" lIns="121920" tIns="60960" rIns="121920" bIns="60960" numCol="1" rtlCol="0" anchor="t" anchorCtr="0" compatLnSpc="1">
            <a:prstTxWarp prst="textNoShape">
              <a:avLst/>
            </a:prstTxWarp>
          </a:bodyPr>
          <a:lstStyle>
            <a:defPPr>
              <a:defRPr lang="en-US"/>
            </a:defPPr>
            <a:lvl1pPr algn="l" rtl="0" fontAlgn="base">
              <a:spcBef>
                <a:spcPct val="0"/>
              </a:spcBef>
              <a:spcAft>
                <a:spcPct val="0"/>
              </a:spcAft>
              <a:defRPr sz="1067" b="1" kern="1200">
                <a:solidFill>
                  <a:srgbClr val="FF3300"/>
                </a:solidFill>
                <a:latin typeface="+mj-lt"/>
                <a:ea typeface="+mn-ea"/>
                <a:cs typeface="Arial" charset="0"/>
              </a:defRPr>
            </a:lvl1pPr>
            <a:lvl2pPr marL="609585" algn="l" rtl="0" fontAlgn="base">
              <a:spcBef>
                <a:spcPct val="20000"/>
              </a:spcBef>
              <a:spcAft>
                <a:spcPct val="0"/>
              </a:spcAft>
              <a:defRPr sz="4800" kern="1200">
                <a:solidFill>
                  <a:schemeClr val="tx1"/>
                </a:solidFill>
                <a:latin typeface="Coptic" pitchFamily="2" charset="0"/>
                <a:ea typeface="+mn-ea"/>
                <a:cs typeface="Arial" charset="0"/>
              </a:defRPr>
            </a:lvl2pPr>
            <a:lvl3pPr marL="1219170" algn="l" rtl="0" fontAlgn="base">
              <a:spcBef>
                <a:spcPct val="20000"/>
              </a:spcBef>
              <a:spcAft>
                <a:spcPct val="0"/>
              </a:spcAft>
              <a:defRPr sz="4800" kern="1200">
                <a:solidFill>
                  <a:schemeClr val="tx1"/>
                </a:solidFill>
                <a:latin typeface="Coptic" pitchFamily="2" charset="0"/>
                <a:ea typeface="+mn-ea"/>
                <a:cs typeface="Arial" charset="0"/>
              </a:defRPr>
            </a:lvl3pPr>
            <a:lvl4pPr marL="1828754" algn="l" rtl="0" fontAlgn="base">
              <a:spcBef>
                <a:spcPct val="20000"/>
              </a:spcBef>
              <a:spcAft>
                <a:spcPct val="0"/>
              </a:spcAft>
              <a:defRPr sz="4800" kern="1200">
                <a:solidFill>
                  <a:schemeClr val="tx1"/>
                </a:solidFill>
                <a:latin typeface="Coptic" pitchFamily="2" charset="0"/>
                <a:ea typeface="+mn-ea"/>
                <a:cs typeface="Arial" charset="0"/>
              </a:defRPr>
            </a:lvl4pPr>
            <a:lvl5pPr marL="2438339" algn="l" rtl="0" fontAlgn="base">
              <a:spcBef>
                <a:spcPct val="20000"/>
              </a:spcBef>
              <a:spcAft>
                <a:spcPct val="0"/>
              </a:spcAft>
              <a:defRPr sz="4800" kern="1200">
                <a:solidFill>
                  <a:schemeClr val="tx1"/>
                </a:solidFill>
                <a:latin typeface="Coptic" pitchFamily="2" charset="0"/>
                <a:ea typeface="+mn-ea"/>
                <a:cs typeface="Arial" charset="0"/>
              </a:defRPr>
            </a:lvl5pPr>
            <a:lvl6pPr marL="3047924" algn="l" defTabSz="1219170" rtl="0" eaLnBrk="1" latinLnBrk="0" hangingPunct="1">
              <a:defRPr sz="4800" kern="1200">
                <a:solidFill>
                  <a:schemeClr val="tx1"/>
                </a:solidFill>
                <a:latin typeface="Coptic" pitchFamily="2" charset="0"/>
                <a:ea typeface="+mn-ea"/>
                <a:cs typeface="Arial" charset="0"/>
              </a:defRPr>
            </a:lvl6pPr>
            <a:lvl7pPr marL="3657509" algn="l" defTabSz="1219170" rtl="0" eaLnBrk="1" latinLnBrk="0" hangingPunct="1">
              <a:defRPr sz="4800" kern="1200">
                <a:solidFill>
                  <a:schemeClr val="tx1"/>
                </a:solidFill>
                <a:latin typeface="Coptic" pitchFamily="2" charset="0"/>
                <a:ea typeface="+mn-ea"/>
                <a:cs typeface="Arial" charset="0"/>
              </a:defRPr>
            </a:lvl7pPr>
            <a:lvl8pPr marL="4267093" algn="l" defTabSz="1219170" rtl="0" eaLnBrk="1" latinLnBrk="0" hangingPunct="1">
              <a:defRPr sz="4800" kern="1200">
                <a:solidFill>
                  <a:schemeClr val="tx1"/>
                </a:solidFill>
                <a:latin typeface="Coptic" pitchFamily="2" charset="0"/>
                <a:ea typeface="+mn-ea"/>
                <a:cs typeface="Arial" charset="0"/>
              </a:defRPr>
            </a:lvl8pPr>
            <a:lvl9pPr marL="4876678" algn="l" defTabSz="1219170" rtl="0" eaLnBrk="1" latinLnBrk="0" hangingPunct="1">
              <a:defRPr sz="4800" kern="1200">
                <a:solidFill>
                  <a:schemeClr val="tx1"/>
                </a:solidFill>
                <a:latin typeface="Coptic" pitchFamily="2" charset="0"/>
                <a:ea typeface="+mn-ea"/>
                <a:cs typeface="Arial" charset="0"/>
              </a:defRPr>
            </a:lvl9pPr>
          </a:lstStyle>
          <a:p>
            <a:r>
              <a:rPr lang="en-US" sz="1867"/>
              <a:t>			</a:t>
            </a:r>
            <a:endParaRPr lang="en-US" sz="1867" b="0" dirty="0">
              <a:solidFill>
                <a:schemeClr val="tx1"/>
              </a:solidFill>
            </a:endParaRPr>
          </a:p>
        </p:txBody>
      </p:sp>
    </p:spTree>
    <p:extLst>
      <p:ext uri="{BB962C8B-B14F-4D97-AF65-F5344CB8AC3E}">
        <p14:creationId xmlns:p14="http://schemas.microsoft.com/office/powerpoint/2010/main" val="1780567803"/>
      </p:ext>
    </p:extLst>
  </p:cSld>
  <p:clrMapOvr>
    <a:masterClrMapping/>
  </p:clrMapOvr>
  <p:transition/>
</p:sld>
</file>

<file path=ppt/slides/slide8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1495453" name="Group 29"/>
          <p:cNvGraphicFramePr>
            <a:graphicFrameLocks noGrp="1"/>
          </p:cNvGraphicFramePr>
          <p:nvPr>
            <p:ph/>
            <p:extLst>
              <p:ext uri="{D42A27DB-BD31-4B8C-83A1-F6EECF244321}">
                <p14:modId xmlns:p14="http://schemas.microsoft.com/office/powerpoint/2010/main" val="3609564858"/>
              </p:ext>
            </p:extLst>
          </p:nvPr>
        </p:nvGraphicFramePr>
        <p:xfrm>
          <a:off x="371364" y="441219"/>
          <a:ext cx="11449272" cy="6001050"/>
        </p:xfrm>
        <a:graphic>
          <a:graphicData uri="http://schemas.openxmlformats.org/drawingml/2006/table">
            <a:tbl>
              <a:tblPr/>
              <a:tblGrid>
                <a:gridCol w="11449272">
                  <a:extLst>
                    <a:ext uri="{9D8B030D-6E8A-4147-A177-3AD203B41FA5}">
                      <a16:colId xmlns:a16="http://schemas.microsoft.com/office/drawing/2014/main" val="20000"/>
                    </a:ext>
                  </a:extLst>
                </a:gridCol>
              </a:tblGrid>
              <a:tr h="2202964">
                <a:tc>
                  <a:txBody>
                    <a:bodyPr/>
                    <a:lstStyle/>
                    <a:p>
                      <a:pPr marL="0" marR="0" lvl="0" indent="0" algn="just" defTabSz="914400" rtl="1" eaLnBrk="1" fontAlgn="base" latinLnBrk="0" hangingPunct="1">
                        <a:lnSpc>
                          <a:spcPct val="100000"/>
                        </a:lnSpc>
                        <a:spcBef>
                          <a:spcPct val="20000"/>
                        </a:spcBef>
                        <a:spcAft>
                          <a:spcPct val="0"/>
                        </a:spcAft>
                        <a:buClrTx/>
                        <a:buSzTx/>
                        <a:buFontTx/>
                        <a:buNone/>
                        <a:tabLst/>
                      </a:pPr>
                      <a:r>
                        <a:rPr kumimoji="0" lang="ar-EG" sz="2400" b="0" i="0" u="sng" strike="noStrike" cap="none" normalizeH="0" baseline="0" dirty="0">
                          <a:ln>
                            <a:noFill/>
                          </a:ln>
                          <a:solidFill>
                            <a:schemeClr val="tx1"/>
                          </a:solidFill>
                          <a:effectLst/>
                          <a:latin typeface="Arial" charset="0"/>
                          <a:cs typeface="Arial" pitchFamily="34" charset="0"/>
                        </a:rPr>
                        <a:t>الكاهن:</a:t>
                      </a:r>
                    </a:p>
                    <a:p>
                      <a:pPr marL="0" marR="0" lvl="0" indent="0" algn="just" defTabSz="914400" rtl="1" eaLnBrk="1" fontAlgn="base" latinLnBrk="0" hangingPunct="1">
                        <a:lnSpc>
                          <a:spcPct val="100000"/>
                        </a:lnSpc>
                        <a:spcBef>
                          <a:spcPct val="20000"/>
                        </a:spcBef>
                        <a:spcAft>
                          <a:spcPct val="0"/>
                        </a:spcAft>
                        <a:buClrTx/>
                        <a:buSzTx/>
                        <a:buFontTx/>
                        <a:buNone/>
                        <a:tabLst/>
                      </a:pPr>
                      <a:r>
                        <a:rPr kumimoji="0" lang="ar-SA" sz="4000" b="0" i="0" u="none" strike="noStrike" cap="none" normalizeH="0" baseline="0" dirty="0">
                          <a:ln>
                            <a:noFill/>
                          </a:ln>
                          <a:solidFill>
                            <a:schemeClr val="tx1"/>
                          </a:solidFill>
                          <a:effectLst/>
                          <a:latin typeface="Arial" charset="0"/>
                          <a:cs typeface="Arial" charset="0"/>
                        </a:rPr>
                        <a:t>فقال لغلاميه أجلسا أنتما ههنا مع الدابة، وأما أنا وإسحق إبني فنذهب ونسجد ثم نرجع إليكما وأخذ إبراهيم حطب المحرقة ووضعه على إسحق إبنه، وأخذ بيده النار والسكين،</a:t>
                      </a:r>
                      <a:endParaRPr kumimoji="0" lang="ar-EG" sz="4000" b="0" i="0" u="none" strike="noStrike" cap="none" normalizeH="0" baseline="0" dirty="0">
                        <a:ln>
                          <a:noFill/>
                        </a:ln>
                        <a:solidFill>
                          <a:schemeClr val="tx1"/>
                        </a:solidFill>
                        <a:effectLst/>
                        <a:latin typeface="Arial" charset="0"/>
                        <a:cs typeface="Arial" charset="0"/>
                      </a:endParaRPr>
                    </a:p>
                  </a:txBody>
                  <a:tcPr marL="121920" marR="121920" horzOverflow="overflow">
                    <a:lnL cap="flat">
                      <a:noFill/>
                    </a:lnL>
                    <a:lnR cap="flat">
                      <a:noFill/>
                    </a:lnR>
                    <a:lnT cap="flat">
                      <a:noFill/>
                    </a:lnT>
                    <a:lnB>
                      <a:noFill/>
                    </a:lnB>
                    <a:lnTlToBr>
                      <a:noFill/>
                    </a:lnTlToBr>
                    <a:lnBlToTr>
                      <a:noFill/>
                    </a:lnBlToTr>
                    <a:noFill/>
                  </a:tcPr>
                </a:tc>
                <a:extLst>
                  <a:ext uri="{0D108BD9-81ED-4DB2-BD59-A6C34878D82A}">
                    <a16:rowId xmlns:a16="http://schemas.microsoft.com/office/drawing/2014/main" val="10000"/>
                  </a:ext>
                </a:extLst>
              </a:tr>
              <a:tr h="3593130">
                <a:tc>
                  <a:txBody>
                    <a:bodyPr/>
                    <a:lstStyle/>
                    <a:p>
                      <a:pPr marL="0" marR="0" lvl="0" indent="0" algn="just" defTabSz="914400" rtl="0" eaLnBrk="1" fontAlgn="base" latinLnBrk="0" hangingPunct="1">
                        <a:lnSpc>
                          <a:spcPct val="100000"/>
                        </a:lnSpc>
                        <a:spcBef>
                          <a:spcPct val="20000"/>
                        </a:spcBef>
                        <a:spcAft>
                          <a:spcPct val="0"/>
                        </a:spcAft>
                        <a:buClrTx/>
                        <a:buSzTx/>
                        <a:buFontTx/>
                        <a:buNone/>
                        <a:tabLst/>
                      </a:pPr>
                      <a:r>
                        <a:rPr kumimoji="0" lang="fr-CA" sz="2400" b="0" i="0" u="sng" strike="noStrike" cap="none" normalizeH="0" baseline="0" dirty="0">
                          <a:ln>
                            <a:noFill/>
                          </a:ln>
                          <a:solidFill>
                            <a:schemeClr val="tx1"/>
                          </a:solidFill>
                          <a:effectLst/>
                          <a:latin typeface="Arial" charset="0"/>
                          <a:cs typeface="Times New Roman" pitchFamily="18" charset="0"/>
                        </a:rPr>
                        <a:t>Prêtre:</a:t>
                      </a:r>
                    </a:p>
                    <a:p>
                      <a:pPr marL="0" marR="0" lvl="0" indent="0" algn="just" defTabSz="914400" rtl="0" eaLnBrk="1" fontAlgn="base" latinLnBrk="0" hangingPunct="1">
                        <a:lnSpc>
                          <a:spcPct val="100000"/>
                        </a:lnSpc>
                        <a:spcBef>
                          <a:spcPct val="20000"/>
                        </a:spcBef>
                        <a:spcAft>
                          <a:spcPct val="0"/>
                        </a:spcAft>
                        <a:buClrTx/>
                        <a:buSzTx/>
                        <a:buFontTx/>
                        <a:buNone/>
                        <a:tabLst/>
                      </a:pPr>
                      <a:r>
                        <a:rPr kumimoji="0" lang="fr-CA" sz="3600" b="0" i="0" u="none" strike="noStrike" cap="none" normalizeH="0" baseline="0" dirty="0">
                          <a:ln>
                            <a:noFill/>
                          </a:ln>
                          <a:solidFill>
                            <a:schemeClr val="tx1"/>
                          </a:solidFill>
                          <a:effectLst/>
                          <a:latin typeface="Arial" charset="0"/>
                          <a:cs typeface="Arial" charset="0"/>
                        </a:rPr>
                        <a:t>Et il dit à ses serviteurs: “Demeurez ici avec l’âne. Moi et Isaac nous irons jusque là-bas, nous adorerons et nous reviendrons vers vous.” Abraham prit le bois de l’holocauste et le chargea sur son fils Isaac, lui-même prit en main le feu et le couteau.</a:t>
                      </a:r>
                      <a:r>
                        <a:rPr kumimoji="0" lang="en-US" sz="3600" b="0" i="0" u="none" strike="noStrike" cap="none" normalizeH="0" baseline="0" dirty="0">
                          <a:ln>
                            <a:noFill/>
                          </a:ln>
                          <a:solidFill>
                            <a:schemeClr val="tx1"/>
                          </a:solidFill>
                          <a:effectLst/>
                          <a:latin typeface="Arial" charset="0"/>
                          <a:cs typeface="Arial" charset="0"/>
                        </a:rPr>
                        <a:t> </a:t>
                      </a:r>
                      <a:endParaRPr kumimoji="0" lang="fr-CA" sz="3600" b="0" i="0" u="none" strike="noStrike" cap="none" normalizeH="0" baseline="0" dirty="0">
                        <a:ln>
                          <a:noFill/>
                        </a:ln>
                        <a:solidFill>
                          <a:schemeClr val="tx1"/>
                        </a:solidFill>
                        <a:effectLst/>
                        <a:latin typeface="Arial" charset="0"/>
                        <a:cs typeface="Arial" charset="0"/>
                      </a:endParaRPr>
                    </a:p>
                  </a:txBody>
                  <a:tcPr marL="121920" marR="121920" horzOverflow="overflow">
                    <a:lnL cap="flat">
                      <a:noFill/>
                    </a:lnL>
                    <a:lnR>
                      <a:noFill/>
                    </a:lnR>
                    <a:lnT>
                      <a:noFill/>
                    </a:lnT>
                    <a:lnB cap="flat">
                      <a:noFill/>
                    </a:lnB>
                    <a:lnTlToBr>
                      <a:noFill/>
                    </a:lnTlToBr>
                    <a:lnBlToTr>
                      <a:noFill/>
                    </a:lnBlToTr>
                    <a:noFill/>
                  </a:tcPr>
                </a:tc>
                <a:extLst>
                  <a:ext uri="{0D108BD9-81ED-4DB2-BD59-A6C34878D82A}">
                    <a16:rowId xmlns:a16="http://schemas.microsoft.com/office/drawing/2014/main" val="10001"/>
                  </a:ext>
                </a:extLst>
              </a:tr>
            </a:tbl>
          </a:graphicData>
        </a:graphic>
      </p:graphicFrame>
      <p:sp>
        <p:nvSpPr>
          <p:cNvPr id="13" name="Footer Placeholder 2"/>
          <p:cNvSpPr>
            <a:spLocks noGrp="1"/>
          </p:cNvSpPr>
          <p:nvPr>
            <p:ph type="ftr" sz="quarter" idx="10"/>
          </p:nvPr>
        </p:nvSpPr>
        <p:spPr bwMode="auto">
          <a:xfrm>
            <a:off x="0" y="6553200"/>
            <a:ext cx="12192000" cy="304800"/>
          </a:xfrm>
          <a:prstGeom prst="rect">
            <a:avLst/>
          </a:prstGeom>
          <a:noFill/>
          <a:ln w="9525">
            <a:noFill/>
            <a:miter lim="800000"/>
            <a:headEnd/>
            <a:tailEnd/>
          </a:ln>
          <a:effectLst/>
        </p:spPr>
        <p:txBody>
          <a:bodyPr vert="horz" wrap="square" lIns="121920" tIns="60960" rIns="121920" bIns="60960" numCol="1" rtlCol="0" anchor="t" anchorCtr="0" compatLnSpc="1">
            <a:prstTxWarp prst="textNoShape">
              <a:avLst/>
            </a:prstTxWarp>
          </a:bodyPr>
          <a:lstStyle>
            <a:defPPr>
              <a:defRPr lang="en-US"/>
            </a:defPPr>
            <a:lvl1pPr algn="l" rtl="0" fontAlgn="base">
              <a:spcBef>
                <a:spcPct val="0"/>
              </a:spcBef>
              <a:spcAft>
                <a:spcPct val="0"/>
              </a:spcAft>
              <a:defRPr sz="1067" b="1" kern="1200">
                <a:solidFill>
                  <a:srgbClr val="FF3300"/>
                </a:solidFill>
                <a:latin typeface="+mj-lt"/>
                <a:ea typeface="+mn-ea"/>
                <a:cs typeface="Arial" charset="0"/>
              </a:defRPr>
            </a:lvl1pPr>
            <a:lvl2pPr marL="609585" algn="l" rtl="0" fontAlgn="base">
              <a:spcBef>
                <a:spcPct val="20000"/>
              </a:spcBef>
              <a:spcAft>
                <a:spcPct val="0"/>
              </a:spcAft>
              <a:defRPr sz="4800" kern="1200">
                <a:solidFill>
                  <a:schemeClr val="tx1"/>
                </a:solidFill>
                <a:latin typeface="Coptic" pitchFamily="2" charset="0"/>
                <a:ea typeface="+mn-ea"/>
                <a:cs typeface="Arial" charset="0"/>
              </a:defRPr>
            </a:lvl2pPr>
            <a:lvl3pPr marL="1219170" algn="l" rtl="0" fontAlgn="base">
              <a:spcBef>
                <a:spcPct val="20000"/>
              </a:spcBef>
              <a:spcAft>
                <a:spcPct val="0"/>
              </a:spcAft>
              <a:defRPr sz="4800" kern="1200">
                <a:solidFill>
                  <a:schemeClr val="tx1"/>
                </a:solidFill>
                <a:latin typeface="Coptic" pitchFamily="2" charset="0"/>
                <a:ea typeface="+mn-ea"/>
                <a:cs typeface="Arial" charset="0"/>
              </a:defRPr>
            </a:lvl3pPr>
            <a:lvl4pPr marL="1828754" algn="l" rtl="0" fontAlgn="base">
              <a:spcBef>
                <a:spcPct val="20000"/>
              </a:spcBef>
              <a:spcAft>
                <a:spcPct val="0"/>
              </a:spcAft>
              <a:defRPr sz="4800" kern="1200">
                <a:solidFill>
                  <a:schemeClr val="tx1"/>
                </a:solidFill>
                <a:latin typeface="Coptic" pitchFamily="2" charset="0"/>
                <a:ea typeface="+mn-ea"/>
                <a:cs typeface="Arial" charset="0"/>
              </a:defRPr>
            </a:lvl4pPr>
            <a:lvl5pPr marL="2438339" algn="l" rtl="0" fontAlgn="base">
              <a:spcBef>
                <a:spcPct val="20000"/>
              </a:spcBef>
              <a:spcAft>
                <a:spcPct val="0"/>
              </a:spcAft>
              <a:defRPr sz="4800" kern="1200">
                <a:solidFill>
                  <a:schemeClr val="tx1"/>
                </a:solidFill>
                <a:latin typeface="Coptic" pitchFamily="2" charset="0"/>
                <a:ea typeface="+mn-ea"/>
                <a:cs typeface="Arial" charset="0"/>
              </a:defRPr>
            </a:lvl5pPr>
            <a:lvl6pPr marL="3047924" algn="l" defTabSz="1219170" rtl="0" eaLnBrk="1" latinLnBrk="0" hangingPunct="1">
              <a:defRPr sz="4800" kern="1200">
                <a:solidFill>
                  <a:schemeClr val="tx1"/>
                </a:solidFill>
                <a:latin typeface="Coptic" pitchFamily="2" charset="0"/>
                <a:ea typeface="+mn-ea"/>
                <a:cs typeface="Arial" charset="0"/>
              </a:defRPr>
            </a:lvl6pPr>
            <a:lvl7pPr marL="3657509" algn="l" defTabSz="1219170" rtl="0" eaLnBrk="1" latinLnBrk="0" hangingPunct="1">
              <a:defRPr sz="4800" kern="1200">
                <a:solidFill>
                  <a:schemeClr val="tx1"/>
                </a:solidFill>
                <a:latin typeface="Coptic" pitchFamily="2" charset="0"/>
                <a:ea typeface="+mn-ea"/>
                <a:cs typeface="Arial" charset="0"/>
              </a:defRPr>
            </a:lvl7pPr>
            <a:lvl8pPr marL="4267093" algn="l" defTabSz="1219170" rtl="0" eaLnBrk="1" latinLnBrk="0" hangingPunct="1">
              <a:defRPr sz="4800" kern="1200">
                <a:solidFill>
                  <a:schemeClr val="tx1"/>
                </a:solidFill>
                <a:latin typeface="Coptic" pitchFamily="2" charset="0"/>
                <a:ea typeface="+mn-ea"/>
                <a:cs typeface="Arial" charset="0"/>
              </a:defRPr>
            </a:lvl8pPr>
            <a:lvl9pPr marL="4876678" algn="l" defTabSz="1219170" rtl="0" eaLnBrk="1" latinLnBrk="0" hangingPunct="1">
              <a:defRPr sz="4800" kern="1200">
                <a:solidFill>
                  <a:schemeClr val="tx1"/>
                </a:solidFill>
                <a:latin typeface="Coptic" pitchFamily="2" charset="0"/>
                <a:ea typeface="+mn-ea"/>
                <a:cs typeface="Arial" charset="0"/>
              </a:defRPr>
            </a:lvl9pPr>
          </a:lstStyle>
          <a:p>
            <a:r>
              <a:rPr lang="en-US" sz="1867"/>
              <a:t>			</a:t>
            </a:r>
            <a:endParaRPr lang="en-US" sz="1867" b="0" dirty="0">
              <a:solidFill>
                <a:schemeClr val="tx1"/>
              </a:solidFill>
            </a:endParaRPr>
          </a:p>
        </p:txBody>
      </p:sp>
    </p:spTree>
    <p:extLst>
      <p:ext uri="{BB962C8B-B14F-4D97-AF65-F5344CB8AC3E}">
        <p14:creationId xmlns:p14="http://schemas.microsoft.com/office/powerpoint/2010/main" val="512324062"/>
      </p:ext>
    </p:extLst>
  </p:cSld>
  <p:clrMapOvr>
    <a:masterClrMapping/>
  </p:clrMapOvr>
  <p:transition/>
</p:sld>
</file>

<file path=ppt/slides/slide8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1496471" name="Group 23"/>
          <p:cNvGraphicFramePr>
            <a:graphicFrameLocks noGrp="1"/>
          </p:cNvGraphicFramePr>
          <p:nvPr>
            <p:ph/>
            <p:extLst>
              <p:ext uri="{D42A27DB-BD31-4B8C-83A1-F6EECF244321}">
                <p14:modId xmlns:p14="http://schemas.microsoft.com/office/powerpoint/2010/main" val="947949853"/>
              </p:ext>
            </p:extLst>
          </p:nvPr>
        </p:nvGraphicFramePr>
        <p:xfrm>
          <a:off x="335360" y="548680"/>
          <a:ext cx="11449272" cy="5920986"/>
        </p:xfrm>
        <a:graphic>
          <a:graphicData uri="http://schemas.openxmlformats.org/drawingml/2006/table">
            <a:tbl>
              <a:tblPr/>
              <a:tblGrid>
                <a:gridCol w="11449272">
                  <a:extLst>
                    <a:ext uri="{9D8B030D-6E8A-4147-A177-3AD203B41FA5}">
                      <a16:colId xmlns:a16="http://schemas.microsoft.com/office/drawing/2014/main" val="20000"/>
                    </a:ext>
                  </a:extLst>
                </a:gridCol>
              </a:tblGrid>
              <a:tr h="1959542">
                <a:tc>
                  <a:txBody>
                    <a:bodyPr/>
                    <a:lstStyle/>
                    <a:p>
                      <a:pPr marL="0" marR="0" lvl="0" indent="0" algn="just" defTabSz="914400" rtl="1" eaLnBrk="1" fontAlgn="base" latinLnBrk="0" hangingPunct="1">
                        <a:lnSpc>
                          <a:spcPct val="100000"/>
                        </a:lnSpc>
                        <a:spcBef>
                          <a:spcPct val="20000"/>
                        </a:spcBef>
                        <a:spcAft>
                          <a:spcPct val="0"/>
                        </a:spcAft>
                        <a:buClrTx/>
                        <a:buSzTx/>
                        <a:buFontTx/>
                        <a:buNone/>
                        <a:tabLst/>
                      </a:pPr>
                      <a:r>
                        <a:rPr kumimoji="0" lang="ar-EG" sz="2400" b="0" i="0" u="sng" strike="noStrike" cap="none" normalizeH="0" baseline="0" dirty="0">
                          <a:ln>
                            <a:noFill/>
                          </a:ln>
                          <a:solidFill>
                            <a:schemeClr val="tx1"/>
                          </a:solidFill>
                          <a:effectLst/>
                          <a:latin typeface="Arial" charset="0"/>
                          <a:cs typeface="Arial" pitchFamily="34" charset="0"/>
                        </a:rPr>
                        <a:t>الكاهن:</a:t>
                      </a:r>
                    </a:p>
                    <a:p>
                      <a:pPr marL="0" marR="0" lvl="0" indent="0" algn="just" defTabSz="914400" rtl="1" eaLnBrk="1" fontAlgn="base" latinLnBrk="0" hangingPunct="1">
                        <a:lnSpc>
                          <a:spcPct val="100000"/>
                        </a:lnSpc>
                        <a:spcBef>
                          <a:spcPct val="20000"/>
                        </a:spcBef>
                        <a:spcAft>
                          <a:spcPct val="0"/>
                        </a:spcAft>
                        <a:buClrTx/>
                        <a:buSzTx/>
                        <a:buFontTx/>
                        <a:buNone/>
                        <a:tabLst/>
                      </a:pPr>
                      <a:r>
                        <a:rPr kumimoji="0" lang="ar-SA" sz="4000" b="0" i="0" u="none" strike="noStrike" cap="none" normalizeH="0" baseline="0" dirty="0">
                          <a:ln>
                            <a:noFill/>
                          </a:ln>
                          <a:solidFill>
                            <a:schemeClr val="tx1"/>
                          </a:solidFill>
                          <a:effectLst/>
                          <a:latin typeface="Arial" charset="0"/>
                          <a:cs typeface="Arial" charset="0"/>
                        </a:rPr>
                        <a:t> فقال إسحق لأبيه: يا أبتاه، هوذا النار والحطب، وأين الخروف الذي نقدمه للمحرقة؟ فقال له إبراهيم: إن الله الذي أمرنا أن نقدم له ذبيحة هو يري حملاً له للمحرقة يا إبني</a:t>
                      </a:r>
                      <a:endParaRPr kumimoji="0" lang="ar-EG" sz="4000" b="0" i="0" u="none" strike="noStrike" cap="none" normalizeH="0" baseline="0" dirty="0">
                        <a:ln>
                          <a:noFill/>
                        </a:ln>
                        <a:solidFill>
                          <a:schemeClr val="tx1"/>
                        </a:solidFill>
                        <a:effectLst/>
                        <a:latin typeface="Arial" charset="0"/>
                        <a:cs typeface="Arial" charset="0"/>
                      </a:endParaRPr>
                    </a:p>
                  </a:txBody>
                  <a:tcPr marL="121920" marR="121920" horzOverflow="overflow">
                    <a:lnL cap="flat">
                      <a:noFill/>
                    </a:lnL>
                    <a:lnR cap="flat">
                      <a:noFill/>
                    </a:lnR>
                    <a:lnT cap="flat">
                      <a:noFill/>
                    </a:lnT>
                    <a:lnB>
                      <a:noFill/>
                    </a:lnB>
                    <a:lnTlToBr>
                      <a:noFill/>
                    </a:lnTlToBr>
                    <a:lnBlToTr>
                      <a:noFill/>
                    </a:lnBlToTr>
                    <a:noFill/>
                  </a:tcPr>
                </a:tc>
                <a:extLst>
                  <a:ext uri="{0D108BD9-81ED-4DB2-BD59-A6C34878D82A}">
                    <a16:rowId xmlns:a16="http://schemas.microsoft.com/office/drawing/2014/main" val="10000"/>
                  </a:ext>
                </a:extLst>
              </a:tr>
              <a:tr h="3513066">
                <a:tc>
                  <a:txBody>
                    <a:bodyPr/>
                    <a:lstStyle/>
                    <a:p>
                      <a:pPr marL="0" marR="0" lvl="0" indent="0" algn="just" defTabSz="914400" rtl="0" eaLnBrk="1" fontAlgn="base" latinLnBrk="0" hangingPunct="1">
                        <a:lnSpc>
                          <a:spcPct val="100000"/>
                        </a:lnSpc>
                        <a:spcBef>
                          <a:spcPct val="20000"/>
                        </a:spcBef>
                        <a:spcAft>
                          <a:spcPct val="0"/>
                        </a:spcAft>
                        <a:buClrTx/>
                        <a:buSzTx/>
                        <a:buFontTx/>
                        <a:buNone/>
                        <a:tabLst/>
                      </a:pPr>
                      <a:r>
                        <a:rPr kumimoji="0" lang="fr-CA" sz="2400" b="0" i="0" u="sng" strike="noStrike" cap="none" normalizeH="0" baseline="0" dirty="0">
                          <a:ln>
                            <a:noFill/>
                          </a:ln>
                          <a:solidFill>
                            <a:schemeClr val="tx1"/>
                          </a:solidFill>
                          <a:effectLst/>
                          <a:latin typeface="Arial" charset="0"/>
                          <a:cs typeface="Times New Roman" pitchFamily="18" charset="0"/>
                        </a:rPr>
                        <a:t>Prêtre:</a:t>
                      </a:r>
                    </a:p>
                    <a:p>
                      <a:pPr marL="0" marR="0" lvl="0" indent="0" algn="just" defTabSz="914400" rtl="0" eaLnBrk="1" fontAlgn="base" latinLnBrk="0" hangingPunct="1">
                        <a:lnSpc>
                          <a:spcPct val="100000"/>
                        </a:lnSpc>
                        <a:spcBef>
                          <a:spcPct val="20000"/>
                        </a:spcBef>
                        <a:spcAft>
                          <a:spcPct val="0"/>
                        </a:spcAft>
                        <a:buClrTx/>
                        <a:buSzTx/>
                        <a:buFontTx/>
                        <a:buNone/>
                        <a:tabLst/>
                      </a:pPr>
                      <a:r>
                        <a:rPr kumimoji="0" lang="fr-CA" sz="3600" b="0" i="0" u="none" strike="noStrike" cap="none" normalizeH="0" baseline="0" dirty="0">
                          <a:ln>
                            <a:noFill/>
                          </a:ln>
                          <a:solidFill>
                            <a:schemeClr val="tx1"/>
                          </a:solidFill>
                          <a:effectLst/>
                          <a:latin typeface="Arial" charset="0"/>
                          <a:cs typeface="Arial" charset="0"/>
                        </a:rPr>
                        <a:t>Alors, Isaac dit à son père: “Mon père, voilà le feu et le bois, mais où est l’agneau pour l’holocauste?”  Abraham répondit: “C’est Dieu qui nous a commandé de Lui offrir un sacrifice se pourvoira Lui-même de l’agneau pour l’holocauste, mon fils.”</a:t>
                      </a:r>
                      <a:r>
                        <a:rPr kumimoji="0" lang="en-US" sz="3600" b="0" i="0" u="none" strike="noStrike" cap="none" normalizeH="0" baseline="0" dirty="0">
                          <a:ln>
                            <a:noFill/>
                          </a:ln>
                          <a:solidFill>
                            <a:schemeClr val="tx1"/>
                          </a:solidFill>
                          <a:effectLst/>
                          <a:latin typeface="Arial" charset="0"/>
                          <a:cs typeface="Arial" charset="0"/>
                        </a:rPr>
                        <a:t> </a:t>
                      </a:r>
                      <a:endParaRPr kumimoji="0" lang="fr-CA" sz="3600" b="0" i="0" u="none" strike="noStrike" cap="none" normalizeH="0" baseline="0" dirty="0">
                        <a:ln>
                          <a:noFill/>
                        </a:ln>
                        <a:solidFill>
                          <a:schemeClr val="tx1"/>
                        </a:solidFill>
                        <a:effectLst/>
                        <a:latin typeface="Arial" charset="0"/>
                        <a:cs typeface="Arial" charset="0"/>
                      </a:endParaRPr>
                    </a:p>
                  </a:txBody>
                  <a:tcPr marL="121920" marR="121920" horzOverflow="overflow">
                    <a:lnL cap="flat">
                      <a:noFill/>
                    </a:lnL>
                    <a:lnR>
                      <a:noFill/>
                    </a:lnR>
                    <a:lnT>
                      <a:noFill/>
                    </a:lnT>
                    <a:lnB cap="flat">
                      <a:noFill/>
                    </a:lnB>
                    <a:lnTlToBr>
                      <a:noFill/>
                    </a:lnTlToBr>
                    <a:lnBlToTr>
                      <a:noFill/>
                    </a:lnBlToTr>
                    <a:noFill/>
                  </a:tcPr>
                </a:tc>
                <a:extLst>
                  <a:ext uri="{0D108BD9-81ED-4DB2-BD59-A6C34878D82A}">
                    <a16:rowId xmlns:a16="http://schemas.microsoft.com/office/drawing/2014/main" val="10001"/>
                  </a:ext>
                </a:extLst>
              </a:tr>
            </a:tbl>
          </a:graphicData>
        </a:graphic>
      </p:graphicFrame>
      <p:sp>
        <p:nvSpPr>
          <p:cNvPr id="13" name="Footer Placeholder 2"/>
          <p:cNvSpPr>
            <a:spLocks noGrp="1"/>
          </p:cNvSpPr>
          <p:nvPr>
            <p:ph type="ftr" sz="quarter" idx="10"/>
          </p:nvPr>
        </p:nvSpPr>
        <p:spPr bwMode="auto">
          <a:xfrm>
            <a:off x="0" y="6553200"/>
            <a:ext cx="12192000" cy="304800"/>
          </a:xfrm>
          <a:prstGeom prst="rect">
            <a:avLst/>
          </a:prstGeom>
          <a:noFill/>
          <a:ln w="9525">
            <a:noFill/>
            <a:miter lim="800000"/>
            <a:headEnd/>
            <a:tailEnd/>
          </a:ln>
          <a:effectLst/>
        </p:spPr>
        <p:txBody>
          <a:bodyPr vert="horz" wrap="square" lIns="121920" tIns="60960" rIns="121920" bIns="60960" numCol="1" rtlCol="0" anchor="t" anchorCtr="0" compatLnSpc="1">
            <a:prstTxWarp prst="textNoShape">
              <a:avLst/>
            </a:prstTxWarp>
          </a:bodyPr>
          <a:lstStyle>
            <a:defPPr>
              <a:defRPr lang="en-US"/>
            </a:defPPr>
            <a:lvl1pPr algn="l" rtl="0" fontAlgn="base">
              <a:spcBef>
                <a:spcPct val="0"/>
              </a:spcBef>
              <a:spcAft>
                <a:spcPct val="0"/>
              </a:spcAft>
              <a:defRPr sz="1067" b="1" kern="1200">
                <a:solidFill>
                  <a:srgbClr val="FF3300"/>
                </a:solidFill>
                <a:latin typeface="+mj-lt"/>
                <a:ea typeface="+mn-ea"/>
                <a:cs typeface="Arial" charset="0"/>
              </a:defRPr>
            </a:lvl1pPr>
            <a:lvl2pPr marL="609585" algn="l" rtl="0" fontAlgn="base">
              <a:spcBef>
                <a:spcPct val="20000"/>
              </a:spcBef>
              <a:spcAft>
                <a:spcPct val="0"/>
              </a:spcAft>
              <a:defRPr sz="4800" kern="1200">
                <a:solidFill>
                  <a:schemeClr val="tx1"/>
                </a:solidFill>
                <a:latin typeface="Coptic" pitchFamily="2" charset="0"/>
                <a:ea typeface="+mn-ea"/>
                <a:cs typeface="Arial" charset="0"/>
              </a:defRPr>
            </a:lvl2pPr>
            <a:lvl3pPr marL="1219170" algn="l" rtl="0" fontAlgn="base">
              <a:spcBef>
                <a:spcPct val="20000"/>
              </a:spcBef>
              <a:spcAft>
                <a:spcPct val="0"/>
              </a:spcAft>
              <a:defRPr sz="4800" kern="1200">
                <a:solidFill>
                  <a:schemeClr val="tx1"/>
                </a:solidFill>
                <a:latin typeface="Coptic" pitchFamily="2" charset="0"/>
                <a:ea typeface="+mn-ea"/>
                <a:cs typeface="Arial" charset="0"/>
              </a:defRPr>
            </a:lvl3pPr>
            <a:lvl4pPr marL="1828754" algn="l" rtl="0" fontAlgn="base">
              <a:spcBef>
                <a:spcPct val="20000"/>
              </a:spcBef>
              <a:spcAft>
                <a:spcPct val="0"/>
              </a:spcAft>
              <a:defRPr sz="4800" kern="1200">
                <a:solidFill>
                  <a:schemeClr val="tx1"/>
                </a:solidFill>
                <a:latin typeface="Coptic" pitchFamily="2" charset="0"/>
                <a:ea typeface="+mn-ea"/>
                <a:cs typeface="Arial" charset="0"/>
              </a:defRPr>
            </a:lvl4pPr>
            <a:lvl5pPr marL="2438339" algn="l" rtl="0" fontAlgn="base">
              <a:spcBef>
                <a:spcPct val="20000"/>
              </a:spcBef>
              <a:spcAft>
                <a:spcPct val="0"/>
              </a:spcAft>
              <a:defRPr sz="4800" kern="1200">
                <a:solidFill>
                  <a:schemeClr val="tx1"/>
                </a:solidFill>
                <a:latin typeface="Coptic" pitchFamily="2" charset="0"/>
                <a:ea typeface="+mn-ea"/>
                <a:cs typeface="Arial" charset="0"/>
              </a:defRPr>
            </a:lvl5pPr>
            <a:lvl6pPr marL="3047924" algn="l" defTabSz="1219170" rtl="0" eaLnBrk="1" latinLnBrk="0" hangingPunct="1">
              <a:defRPr sz="4800" kern="1200">
                <a:solidFill>
                  <a:schemeClr val="tx1"/>
                </a:solidFill>
                <a:latin typeface="Coptic" pitchFamily="2" charset="0"/>
                <a:ea typeface="+mn-ea"/>
                <a:cs typeface="Arial" charset="0"/>
              </a:defRPr>
            </a:lvl6pPr>
            <a:lvl7pPr marL="3657509" algn="l" defTabSz="1219170" rtl="0" eaLnBrk="1" latinLnBrk="0" hangingPunct="1">
              <a:defRPr sz="4800" kern="1200">
                <a:solidFill>
                  <a:schemeClr val="tx1"/>
                </a:solidFill>
                <a:latin typeface="Coptic" pitchFamily="2" charset="0"/>
                <a:ea typeface="+mn-ea"/>
                <a:cs typeface="Arial" charset="0"/>
              </a:defRPr>
            </a:lvl7pPr>
            <a:lvl8pPr marL="4267093" algn="l" defTabSz="1219170" rtl="0" eaLnBrk="1" latinLnBrk="0" hangingPunct="1">
              <a:defRPr sz="4800" kern="1200">
                <a:solidFill>
                  <a:schemeClr val="tx1"/>
                </a:solidFill>
                <a:latin typeface="Coptic" pitchFamily="2" charset="0"/>
                <a:ea typeface="+mn-ea"/>
                <a:cs typeface="Arial" charset="0"/>
              </a:defRPr>
            </a:lvl8pPr>
            <a:lvl9pPr marL="4876678" algn="l" defTabSz="1219170" rtl="0" eaLnBrk="1" latinLnBrk="0" hangingPunct="1">
              <a:defRPr sz="4800" kern="1200">
                <a:solidFill>
                  <a:schemeClr val="tx1"/>
                </a:solidFill>
                <a:latin typeface="Coptic" pitchFamily="2" charset="0"/>
                <a:ea typeface="+mn-ea"/>
                <a:cs typeface="Arial" charset="0"/>
              </a:defRPr>
            </a:lvl9pPr>
          </a:lstStyle>
          <a:p>
            <a:r>
              <a:rPr lang="en-US" sz="1867"/>
              <a:t>			</a:t>
            </a:r>
            <a:endParaRPr lang="en-US" sz="1867" b="0" dirty="0">
              <a:solidFill>
                <a:schemeClr val="tx1"/>
              </a:solidFill>
            </a:endParaRPr>
          </a:p>
        </p:txBody>
      </p:sp>
    </p:spTree>
    <p:extLst>
      <p:ext uri="{BB962C8B-B14F-4D97-AF65-F5344CB8AC3E}">
        <p14:creationId xmlns:p14="http://schemas.microsoft.com/office/powerpoint/2010/main" val="1574601500"/>
      </p:ext>
    </p:extLst>
  </p:cSld>
  <p:clrMapOvr>
    <a:masterClrMapping/>
  </p:clrMapOvr>
  <p:transition/>
</p:sld>
</file>

<file path=ppt/slides/slide8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1497496" name="Group 24"/>
          <p:cNvGraphicFramePr>
            <a:graphicFrameLocks noGrp="1"/>
          </p:cNvGraphicFramePr>
          <p:nvPr>
            <p:ph/>
            <p:extLst>
              <p:ext uri="{D42A27DB-BD31-4B8C-83A1-F6EECF244321}">
                <p14:modId xmlns:p14="http://schemas.microsoft.com/office/powerpoint/2010/main" val="1629597498"/>
              </p:ext>
            </p:extLst>
          </p:nvPr>
        </p:nvGraphicFramePr>
        <p:xfrm>
          <a:off x="335360" y="476672"/>
          <a:ext cx="11449272" cy="5974080"/>
        </p:xfrm>
        <a:graphic>
          <a:graphicData uri="http://schemas.openxmlformats.org/drawingml/2006/table">
            <a:tbl>
              <a:tblPr/>
              <a:tblGrid>
                <a:gridCol w="11449272">
                  <a:extLst>
                    <a:ext uri="{9D8B030D-6E8A-4147-A177-3AD203B41FA5}">
                      <a16:colId xmlns:a16="http://schemas.microsoft.com/office/drawing/2014/main" val="20000"/>
                    </a:ext>
                  </a:extLst>
                </a:gridCol>
              </a:tblGrid>
              <a:tr h="1912448">
                <a:tc>
                  <a:txBody>
                    <a:bodyPr/>
                    <a:lstStyle/>
                    <a:p>
                      <a:pPr marL="0" marR="0" lvl="0" indent="0" algn="just" defTabSz="914400" rtl="1" eaLnBrk="1" fontAlgn="base" latinLnBrk="0" hangingPunct="1">
                        <a:lnSpc>
                          <a:spcPct val="100000"/>
                        </a:lnSpc>
                        <a:spcBef>
                          <a:spcPts val="0"/>
                        </a:spcBef>
                        <a:spcAft>
                          <a:spcPct val="0"/>
                        </a:spcAft>
                        <a:buClrTx/>
                        <a:buSzTx/>
                        <a:buFontTx/>
                        <a:buNone/>
                        <a:tabLst/>
                      </a:pPr>
                      <a:r>
                        <a:rPr kumimoji="0" lang="ar-EG" sz="2400" b="0" i="0" u="sng" strike="noStrike" cap="none" normalizeH="0" baseline="0" dirty="0">
                          <a:ln>
                            <a:noFill/>
                          </a:ln>
                          <a:solidFill>
                            <a:schemeClr val="tx1"/>
                          </a:solidFill>
                          <a:effectLst/>
                          <a:latin typeface="Arial" charset="0"/>
                          <a:cs typeface="Arial" pitchFamily="34" charset="0"/>
                        </a:rPr>
                        <a:t>الكاهن:</a:t>
                      </a:r>
                    </a:p>
                    <a:p>
                      <a:pPr marL="0" marR="0" lvl="0" indent="0" algn="just" defTabSz="914400" rtl="1" eaLnBrk="1" fontAlgn="base" latinLnBrk="0" hangingPunct="1">
                        <a:lnSpc>
                          <a:spcPct val="100000"/>
                        </a:lnSpc>
                        <a:spcBef>
                          <a:spcPts val="0"/>
                        </a:spcBef>
                        <a:spcAft>
                          <a:spcPct val="0"/>
                        </a:spcAft>
                        <a:buClrTx/>
                        <a:buSzTx/>
                        <a:buFontTx/>
                        <a:buNone/>
                        <a:tabLst/>
                      </a:pPr>
                      <a:r>
                        <a:rPr kumimoji="0" lang="ar-SA" sz="4400" b="0" i="0" u="none" strike="noStrike" cap="none" normalizeH="0" baseline="0" dirty="0">
                          <a:ln>
                            <a:noFill/>
                          </a:ln>
                          <a:solidFill>
                            <a:schemeClr val="tx1"/>
                          </a:solidFill>
                          <a:effectLst/>
                          <a:latin typeface="Arial" charset="0"/>
                          <a:cs typeface="Arial" charset="0"/>
                        </a:rPr>
                        <a:t> </a:t>
                      </a:r>
                      <a:r>
                        <a:rPr kumimoji="0" lang="ar-SA" sz="3600" b="0" i="0" u="none" strike="noStrike" cap="none" normalizeH="0" baseline="0" dirty="0">
                          <a:ln>
                            <a:noFill/>
                          </a:ln>
                          <a:solidFill>
                            <a:schemeClr val="tx1"/>
                          </a:solidFill>
                          <a:effectLst/>
                          <a:latin typeface="Arial" charset="0"/>
                          <a:cs typeface="Arial" charset="0"/>
                        </a:rPr>
                        <a:t>وأخذ إبراهيم حجارة وبني مذبحاً وأخذ الحطب ورفعه على المذبح. وأخذ إسحق إبنه وربطة ووضعه على المذبح وأخذ السكين ليذبحه</a:t>
                      </a:r>
                      <a:r>
                        <a:rPr kumimoji="0" lang="ar-EG" sz="3600" b="0" i="0" u="none" strike="noStrike" cap="none" normalizeH="0" baseline="0" dirty="0">
                          <a:ln>
                            <a:noFill/>
                          </a:ln>
                          <a:solidFill>
                            <a:schemeClr val="tx1"/>
                          </a:solidFill>
                          <a:effectLst/>
                          <a:latin typeface="Arial" charset="0"/>
                          <a:cs typeface="Arial" charset="0"/>
                        </a:rPr>
                        <a:t> </a:t>
                      </a:r>
                      <a:r>
                        <a:rPr kumimoji="0" lang="ar-SA" sz="3600" b="0" i="0" u="none" strike="noStrike" cap="none" normalizeH="0" baseline="0" dirty="0">
                          <a:ln>
                            <a:noFill/>
                          </a:ln>
                          <a:solidFill>
                            <a:schemeClr val="tx1"/>
                          </a:solidFill>
                          <a:effectLst/>
                          <a:latin typeface="Arial" charset="0"/>
                          <a:cs typeface="Arial" charset="0"/>
                        </a:rPr>
                        <a:t> ونادي ملاك الرب إبراهيم قائلاً له: إبراهيم إبراهيم، أنظر لا تلمس فتاك ولا تصنع به شراً</a:t>
                      </a:r>
                      <a:endParaRPr kumimoji="0" lang="ar-EG" sz="3600" b="0" i="0" u="none" strike="noStrike" cap="none" normalizeH="0" baseline="0" dirty="0">
                        <a:ln>
                          <a:noFill/>
                        </a:ln>
                        <a:solidFill>
                          <a:schemeClr val="tx1"/>
                        </a:solidFill>
                        <a:effectLst/>
                        <a:latin typeface="Arial" charset="0"/>
                        <a:cs typeface="Arial" charset="0"/>
                      </a:endParaRPr>
                    </a:p>
                  </a:txBody>
                  <a:tcPr marL="121920" marR="121920" horzOverflow="overflow">
                    <a:lnL cap="flat">
                      <a:noFill/>
                    </a:lnL>
                    <a:lnR cap="flat">
                      <a:noFill/>
                    </a:lnR>
                    <a:lnT cap="flat">
                      <a:noFill/>
                    </a:lnT>
                    <a:lnB>
                      <a:noFill/>
                    </a:lnB>
                    <a:lnTlToBr>
                      <a:noFill/>
                    </a:lnTlToBr>
                    <a:lnBlToTr>
                      <a:noFill/>
                    </a:lnBlToTr>
                    <a:noFill/>
                  </a:tcPr>
                </a:tc>
                <a:extLst>
                  <a:ext uri="{0D108BD9-81ED-4DB2-BD59-A6C34878D82A}">
                    <a16:rowId xmlns:a16="http://schemas.microsoft.com/office/drawing/2014/main" val="10000"/>
                  </a:ext>
                </a:extLst>
              </a:tr>
              <a:tr h="3128112">
                <a:tc>
                  <a:txBody>
                    <a:bodyPr/>
                    <a:lstStyle/>
                    <a:p>
                      <a:pPr marL="0" marR="0" lvl="0" indent="0" algn="just" defTabSz="914400" rtl="0" eaLnBrk="1" fontAlgn="base" latinLnBrk="0" hangingPunct="1">
                        <a:lnSpc>
                          <a:spcPct val="100000"/>
                        </a:lnSpc>
                        <a:spcBef>
                          <a:spcPts val="0"/>
                        </a:spcBef>
                        <a:spcAft>
                          <a:spcPct val="0"/>
                        </a:spcAft>
                        <a:buClrTx/>
                        <a:buSzTx/>
                        <a:buFontTx/>
                        <a:buNone/>
                        <a:tabLst/>
                      </a:pPr>
                      <a:r>
                        <a:rPr kumimoji="0" lang="fr-CA" sz="2400" b="0" i="0" u="sng" strike="noStrike" cap="none" normalizeH="0" baseline="0" dirty="0">
                          <a:ln>
                            <a:noFill/>
                          </a:ln>
                          <a:solidFill>
                            <a:schemeClr val="tx1"/>
                          </a:solidFill>
                          <a:effectLst/>
                          <a:latin typeface="Arial" charset="0"/>
                          <a:cs typeface="Times New Roman" pitchFamily="18" charset="0"/>
                        </a:rPr>
                        <a:t>Prêtre:</a:t>
                      </a:r>
                    </a:p>
                    <a:p>
                      <a:pPr marL="0" marR="0" lvl="0" indent="0" algn="just" defTabSz="914400" rtl="0" eaLnBrk="1" fontAlgn="base" latinLnBrk="0" hangingPunct="1">
                        <a:lnSpc>
                          <a:spcPct val="100000"/>
                        </a:lnSpc>
                        <a:spcBef>
                          <a:spcPts val="0"/>
                        </a:spcBef>
                        <a:spcAft>
                          <a:spcPct val="0"/>
                        </a:spcAft>
                        <a:buClrTx/>
                        <a:buSzTx/>
                        <a:buFontTx/>
                        <a:buNone/>
                        <a:tabLst/>
                      </a:pPr>
                      <a:r>
                        <a:rPr kumimoji="0" lang="fr-CA" sz="3600" b="0" i="0" u="none" strike="noStrike" cap="none" normalizeH="0" baseline="0" dirty="0">
                          <a:ln>
                            <a:noFill/>
                          </a:ln>
                          <a:solidFill>
                            <a:schemeClr val="tx1"/>
                          </a:solidFill>
                          <a:effectLst/>
                          <a:latin typeface="Arial" charset="0"/>
                          <a:cs typeface="Arial" charset="0"/>
                        </a:rPr>
                        <a:t>Abraham prit des pierres et bâtit l’autel.  Il disposa le bois sur l’autel.  Il lia son fils Isaac et le mit sur l’autel.  Puis il étendit la main et saisit le couteau pour l’immoler.</a:t>
                      </a:r>
                      <a:r>
                        <a:rPr kumimoji="0" lang="en-US" sz="3600" b="0" i="0" u="none" strike="noStrike" cap="none" normalizeH="0" baseline="0" dirty="0">
                          <a:ln>
                            <a:noFill/>
                          </a:ln>
                          <a:solidFill>
                            <a:schemeClr val="tx1"/>
                          </a:solidFill>
                          <a:effectLst/>
                          <a:latin typeface="Arial" charset="0"/>
                          <a:cs typeface="Arial" charset="0"/>
                        </a:rPr>
                        <a:t> </a:t>
                      </a:r>
                      <a:r>
                        <a:rPr kumimoji="0" lang="fr-CA" sz="3600" b="0" i="0" u="none" strike="noStrike" cap="none" normalizeH="0" baseline="0" dirty="0">
                          <a:ln>
                            <a:noFill/>
                          </a:ln>
                          <a:solidFill>
                            <a:schemeClr val="tx1"/>
                          </a:solidFill>
                          <a:effectLst/>
                          <a:latin typeface="Arial" charset="0"/>
                          <a:cs typeface="Arial" charset="0"/>
                        </a:rPr>
                        <a:t>Mais l’ange du Seigneur appela Abraham et lui dit: “Abraham, Abraham, regarde, n’étends pas la main contre l’enfant et ne lui fais aucun mal.. </a:t>
                      </a:r>
                    </a:p>
                  </a:txBody>
                  <a:tcPr marL="121920" marR="121920" horzOverflow="overflow">
                    <a:lnL cap="flat">
                      <a:noFill/>
                    </a:lnL>
                    <a:lnR>
                      <a:noFill/>
                    </a:lnR>
                    <a:lnT>
                      <a:noFill/>
                    </a:lnT>
                    <a:lnB cap="flat">
                      <a:noFill/>
                    </a:lnB>
                    <a:lnTlToBr>
                      <a:noFill/>
                    </a:lnTlToBr>
                    <a:lnBlToTr>
                      <a:noFill/>
                    </a:lnBlToTr>
                    <a:noFill/>
                  </a:tcPr>
                </a:tc>
                <a:extLst>
                  <a:ext uri="{0D108BD9-81ED-4DB2-BD59-A6C34878D82A}">
                    <a16:rowId xmlns:a16="http://schemas.microsoft.com/office/drawing/2014/main" val="10001"/>
                  </a:ext>
                </a:extLst>
              </a:tr>
            </a:tbl>
          </a:graphicData>
        </a:graphic>
      </p:graphicFrame>
      <p:sp>
        <p:nvSpPr>
          <p:cNvPr id="13" name="Footer Placeholder 2"/>
          <p:cNvSpPr>
            <a:spLocks noGrp="1"/>
          </p:cNvSpPr>
          <p:nvPr>
            <p:ph type="ftr" sz="quarter" idx="10"/>
          </p:nvPr>
        </p:nvSpPr>
        <p:spPr bwMode="auto">
          <a:xfrm>
            <a:off x="0" y="6553200"/>
            <a:ext cx="12192000" cy="304800"/>
          </a:xfrm>
          <a:prstGeom prst="rect">
            <a:avLst/>
          </a:prstGeom>
          <a:noFill/>
          <a:ln w="9525">
            <a:noFill/>
            <a:miter lim="800000"/>
            <a:headEnd/>
            <a:tailEnd/>
          </a:ln>
          <a:effectLst/>
        </p:spPr>
        <p:txBody>
          <a:bodyPr vert="horz" wrap="square" lIns="121920" tIns="60960" rIns="121920" bIns="60960" numCol="1" rtlCol="0" anchor="t" anchorCtr="0" compatLnSpc="1">
            <a:prstTxWarp prst="textNoShape">
              <a:avLst/>
            </a:prstTxWarp>
          </a:bodyPr>
          <a:lstStyle>
            <a:defPPr>
              <a:defRPr lang="en-US"/>
            </a:defPPr>
            <a:lvl1pPr algn="l" rtl="0" fontAlgn="base">
              <a:spcBef>
                <a:spcPct val="0"/>
              </a:spcBef>
              <a:spcAft>
                <a:spcPct val="0"/>
              </a:spcAft>
              <a:defRPr sz="1067" b="1" kern="1200">
                <a:solidFill>
                  <a:srgbClr val="FF3300"/>
                </a:solidFill>
                <a:latin typeface="+mj-lt"/>
                <a:ea typeface="+mn-ea"/>
                <a:cs typeface="Arial" charset="0"/>
              </a:defRPr>
            </a:lvl1pPr>
            <a:lvl2pPr marL="609585" algn="l" rtl="0" fontAlgn="base">
              <a:spcBef>
                <a:spcPct val="20000"/>
              </a:spcBef>
              <a:spcAft>
                <a:spcPct val="0"/>
              </a:spcAft>
              <a:defRPr sz="4800" kern="1200">
                <a:solidFill>
                  <a:schemeClr val="tx1"/>
                </a:solidFill>
                <a:latin typeface="Coptic" pitchFamily="2" charset="0"/>
                <a:ea typeface="+mn-ea"/>
                <a:cs typeface="Arial" charset="0"/>
              </a:defRPr>
            </a:lvl2pPr>
            <a:lvl3pPr marL="1219170" algn="l" rtl="0" fontAlgn="base">
              <a:spcBef>
                <a:spcPct val="20000"/>
              </a:spcBef>
              <a:spcAft>
                <a:spcPct val="0"/>
              </a:spcAft>
              <a:defRPr sz="4800" kern="1200">
                <a:solidFill>
                  <a:schemeClr val="tx1"/>
                </a:solidFill>
                <a:latin typeface="Coptic" pitchFamily="2" charset="0"/>
                <a:ea typeface="+mn-ea"/>
                <a:cs typeface="Arial" charset="0"/>
              </a:defRPr>
            </a:lvl3pPr>
            <a:lvl4pPr marL="1828754" algn="l" rtl="0" fontAlgn="base">
              <a:spcBef>
                <a:spcPct val="20000"/>
              </a:spcBef>
              <a:spcAft>
                <a:spcPct val="0"/>
              </a:spcAft>
              <a:defRPr sz="4800" kern="1200">
                <a:solidFill>
                  <a:schemeClr val="tx1"/>
                </a:solidFill>
                <a:latin typeface="Coptic" pitchFamily="2" charset="0"/>
                <a:ea typeface="+mn-ea"/>
                <a:cs typeface="Arial" charset="0"/>
              </a:defRPr>
            </a:lvl4pPr>
            <a:lvl5pPr marL="2438339" algn="l" rtl="0" fontAlgn="base">
              <a:spcBef>
                <a:spcPct val="20000"/>
              </a:spcBef>
              <a:spcAft>
                <a:spcPct val="0"/>
              </a:spcAft>
              <a:defRPr sz="4800" kern="1200">
                <a:solidFill>
                  <a:schemeClr val="tx1"/>
                </a:solidFill>
                <a:latin typeface="Coptic" pitchFamily="2" charset="0"/>
                <a:ea typeface="+mn-ea"/>
                <a:cs typeface="Arial" charset="0"/>
              </a:defRPr>
            </a:lvl5pPr>
            <a:lvl6pPr marL="3047924" algn="l" defTabSz="1219170" rtl="0" eaLnBrk="1" latinLnBrk="0" hangingPunct="1">
              <a:defRPr sz="4800" kern="1200">
                <a:solidFill>
                  <a:schemeClr val="tx1"/>
                </a:solidFill>
                <a:latin typeface="Coptic" pitchFamily="2" charset="0"/>
                <a:ea typeface="+mn-ea"/>
                <a:cs typeface="Arial" charset="0"/>
              </a:defRPr>
            </a:lvl6pPr>
            <a:lvl7pPr marL="3657509" algn="l" defTabSz="1219170" rtl="0" eaLnBrk="1" latinLnBrk="0" hangingPunct="1">
              <a:defRPr sz="4800" kern="1200">
                <a:solidFill>
                  <a:schemeClr val="tx1"/>
                </a:solidFill>
                <a:latin typeface="Coptic" pitchFamily="2" charset="0"/>
                <a:ea typeface="+mn-ea"/>
                <a:cs typeface="Arial" charset="0"/>
              </a:defRPr>
            </a:lvl7pPr>
            <a:lvl8pPr marL="4267093" algn="l" defTabSz="1219170" rtl="0" eaLnBrk="1" latinLnBrk="0" hangingPunct="1">
              <a:defRPr sz="4800" kern="1200">
                <a:solidFill>
                  <a:schemeClr val="tx1"/>
                </a:solidFill>
                <a:latin typeface="Coptic" pitchFamily="2" charset="0"/>
                <a:ea typeface="+mn-ea"/>
                <a:cs typeface="Arial" charset="0"/>
              </a:defRPr>
            </a:lvl8pPr>
            <a:lvl9pPr marL="4876678" algn="l" defTabSz="1219170" rtl="0" eaLnBrk="1" latinLnBrk="0" hangingPunct="1">
              <a:defRPr sz="4800" kern="1200">
                <a:solidFill>
                  <a:schemeClr val="tx1"/>
                </a:solidFill>
                <a:latin typeface="Coptic" pitchFamily="2" charset="0"/>
                <a:ea typeface="+mn-ea"/>
                <a:cs typeface="Arial" charset="0"/>
              </a:defRPr>
            </a:lvl9pPr>
          </a:lstStyle>
          <a:p>
            <a:r>
              <a:rPr lang="en-US" sz="1867"/>
              <a:t>			</a:t>
            </a:r>
            <a:endParaRPr lang="en-US" sz="1867" b="0" dirty="0">
              <a:solidFill>
                <a:schemeClr val="tx1"/>
              </a:solidFill>
            </a:endParaRPr>
          </a:p>
        </p:txBody>
      </p:sp>
    </p:spTree>
    <p:extLst>
      <p:ext uri="{BB962C8B-B14F-4D97-AF65-F5344CB8AC3E}">
        <p14:creationId xmlns:p14="http://schemas.microsoft.com/office/powerpoint/2010/main" val="3585131874"/>
      </p:ext>
    </p:extLst>
  </p:cSld>
  <p:clrMapOvr>
    <a:masterClrMapping/>
  </p:clrMapOvr>
  <p:transition/>
</p:sld>
</file>

<file path=ppt/slides/slide8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1498523" name="Group 27"/>
          <p:cNvGraphicFramePr>
            <a:graphicFrameLocks noGrp="1"/>
          </p:cNvGraphicFramePr>
          <p:nvPr>
            <p:ph/>
            <p:extLst>
              <p:ext uri="{D42A27DB-BD31-4B8C-83A1-F6EECF244321}">
                <p14:modId xmlns:p14="http://schemas.microsoft.com/office/powerpoint/2010/main" val="120881412"/>
              </p:ext>
            </p:extLst>
          </p:nvPr>
        </p:nvGraphicFramePr>
        <p:xfrm>
          <a:off x="371364" y="476672"/>
          <a:ext cx="11449272" cy="6035040"/>
        </p:xfrm>
        <a:graphic>
          <a:graphicData uri="http://schemas.openxmlformats.org/drawingml/2006/table">
            <a:tbl>
              <a:tblPr/>
              <a:tblGrid>
                <a:gridCol w="11449272">
                  <a:extLst>
                    <a:ext uri="{9D8B030D-6E8A-4147-A177-3AD203B41FA5}">
                      <a16:colId xmlns:a16="http://schemas.microsoft.com/office/drawing/2014/main" val="20000"/>
                    </a:ext>
                  </a:extLst>
                </a:gridCol>
              </a:tblGrid>
              <a:tr h="2341351">
                <a:tc>
                  <a:txBody>
                    <a:bodyPr/>
                    <a:lstStyle/>
                    <a:p>
                      <a:pPr marL="0" marR="0" lvl="0" indent="0" algn="just" defTabSz="914400" rtl="1" eaLnBrk="1" fontAlgn="base" latinLnBrk="0" hangingPunct="1">
                        <a:lnSpc>
                          <a:spcPct val="100000"/>
                        </a:lnSpc>
                        <a:spcBef>
                          <a:spcPts val="0"/>
                        </a:spcBef>
                        <a:spcAft>
                          <a:spcPct val="0"/>
                        </a:spcAft>
                        <a:buClrTx/>
                        <a:buSzTx/>
                        <a:buFontTx/>
                        <a:buNone/>
                        <a:tabLst/>
                      </a:pPr>
                      <a:r>
                        <a:rPr kumimoji="0" lang="ar-EG" sz="2400" b="0" i="0" u="sng" strike="noStrike" cap="none" normalizeH="0" baseline="0" dirty="0">
                          <a:ln>
                            <a:noFill/>
                          </a:ln>
                          <a:solidFill>
                            <a:schemeClr val="tx1"/>
                          </a:solidFill>
                          <a:effectLst/>
                          <a:latin typeface="Arial" charset="0"/>
                          <a:cs typeface="Arial" pitchFamily="34" charset="0"/>
                        </a:rPr>
                        <a:t>الكاهن:</a:t>
                      </a:r>
                    </a:p>
                    <a:p>
                      <a:pPr marL="0" marR="0" lvl="0" indent="0" algn="just" defTabSz="914400" rtl="1" eaLnBrk="1" fontAlgn="base" latinLnBrk="0" hangingPunct="1">
                        <a:lnSpc>
                          <a:spcPct val="100000"/>
                        </a:lnSpc>
                        <a:spcBef>
                          <a:spcPts val="0"/>
                        </a:spcBef>
                        <a:spcAft>
                          <a:spcPct val="0"/>
                        </a:spcAft>
                        <a:buClrTx/>
                        <a:buSzTx/>
                        <a:buFontTx/>
                        <a:buNone/>
                        <a:tabLst/>
                      </a:pPr>
                      <a:r>
                        <a:rPr kumimoji="0" lang="ar-SA" sz="3600" b="0" i="0" u="none" strike="noStrike" cap="none" normalizeH="0" baseline="0" dirty="0">
                          <a:ln>
                            <a:noFill/>
                          </a:ln>
                          <a:solidFill>
                            <a:schemeClr val="tx1"/>
                          </a:solidFill>
                          <a:effectLst/>
                          <a:latin typeface="Arial" charset="0"/>
                          <a:cs typeface="Arial" charset="0"/>
                        </a:rPr>
                        <a:t>فلما نظر الرب محبتك فيه قال: إني أنا هو الرب إلهك أقسمت بذاتي إني بالبركة أباركك وبالكثرة أكثر نسلك فرفع إبراهيم عينية فنظر خروفاً عند الشجرة موثقاً بقرنيه فترك إسحق إبنه وأخذ الخروف وأصعده محرقة عوضاً عنه</a:t>
                      </a:r>
                      <a:endParaRPr kumimoji="0" lang="ar-EG" sz="3600" b="0" i="0" u="none" strike="noStrike" cap="none" normalizeH="0" baseline="0" dirty="0">
                        <a:ln>
                          <a:noFill/>
                        </a:ln>
                        <a:solidFill>
                          <a:schemeClr val="tx1"/>
                        </a:solidFill>
                        <a:effectLst/>
                        <a:latin typeface="Arial" charset="0"/>
                        <a:cs typeface="Arial" charset="0"/>
                      </a:endParaRPr>
                    </a:p>
                  </a:txBody>
                  <a:tcPr marL="121920" marR="121920" horzOverflow="overflow">
                    <a:lnL cap="flat">
                      <a:noFill/>
                    </a:lnL>
                    <a:lnR cap="flat">
                      <a:noFill/>
                    </a:lnR>
                    <a:lnT cap="flat">
                      <a:noFill/>
                    </a:lnT>
                    <a:lnB>
                      <a:noFill/>
                    </a:lnB>
                    <a:lnTlToBr>
                      <a:noFill/>
                    </a:lnTlToBr>
                    <a:lnBlToTr>
                      <a:noFill/>
                    </a:lnBlToTr>
                    <a:noFill/>
                  </a:tcPr>
                </a:tc>
                <a:extLst>
                  <a:ext uri="{0D108BD9-81ED-4DB2-BD59-A6C34878D82A}">
                    <a16:rowId xmlns:a16="http://schemas.microsoft.com/office/drawing/2014/main" val="10000"/>
                  </a:ext>
                </a:extLst>
              </a:tr>
              <a:tr h="2987241">
                <a:tc>
                  <a:txBody>
                    <a:bodyPr/>
                    <a:lstStyle/>
                    <a:p>
                      <a:pPr marL="0" marR="0" lvl="0" indent="0" algn="just" defTabSz="914400" rtl="0" eaLnBrk="1" fontAlgn="base" latinLnBrk="0" hangingPunct="1">
                        <a:lnSpc>
                          <a:spcPct val="100000"/>
                        </a:lnSpc>
                        <a:spcBef>
                          <a:spcPts val="0"/>
                        </a:spcBef>
                        <a:spcAft>
                          <a:spcPct val="0"/>
                        </a:spcAft>
                        <a:buClrTx/>
                        <a:buSzTx/>
                        <a:buFontTx/>
                        <a:buNone/>
                        <a:tabLst/>
                      </a:pPr>
                      <a:r>
                        <a:rPr kumimoji="0" lang="fr-CA" sz="2400" b="0" i="0" u="sng" strike="noStrike" cap="none" normalizeH="0" baseline="0" dirty="0">
                          <a:ln>
                            <a:noFill/>
                          </a:ln>
                          <a:solidFill>
                            <a:schemeClr val="tx1"/>
                          </a:solidFill>
                          <a:effectLst/>
                          <a:latin typeface="Arial" charset="0"/>
                          <a:cs typeface="Times New Roman" pitchFamily="18" charset="0"/>
                        </a:rPr>
                        <a:t>Prêtre:</a:t>
                      </a:r>
                    </a:p>
                    <a:p>
                      <a:pPr marL="0" marR="0" lvl="0" indent="0" algn="just" defTabSz="914400" rtl="0" eaLnBrk="1" fontAlgn="base" latinLnBrk="0" hangingPunct="1">
                        <a:lnSpc>
                          <a:spcPct val="100000"/>
                        </a:lnSpc>
                        <a:spcBef>
                          <a:spcPts val="0"/>
                        </a:spcBef>
                        <a:spcAft>
                          <a:spcPct val="0"/>
                        </a:spcAft>
                        <a:buClrTx/>
                        <a:buSzTx/>
                        <a:buFontTx/>
                        <a:buNone/>
                        <a:tabLst/>
                      </a:pPr>
                      <a:r>
                        <a:rPr kumimoji="0" lang="fr-CA" sz="3200" b="0" i="0" u="none" strike="noStrike" cap="none" normalizeH="0" baseline="0" dirty="0">
                          <a:ln>
                            <a:noFill/>
                          </a:ln>
                          <a:solidFill>
                            <a:schemeClr val="tx1"/>
                          </a:solidFill>
                          <a:effectLst/>
                          <a:latin typeface="Arial" charset="0"/>
                          <a:cs typeface="Arial" charset="0"/>
                        </a:rPr>
                        <a:t>Quand Dieu vit ton amour envers Lui, Il dit: Moi Le Seigneur ton Dieu, Je le jure par Moi-même, Je te comblerai de bénédictions et Je multiplierai ta postérité.”  Alors Abraham leva les yeux et vit un bélier, qui s’était pris par les cornes dans un buisson.  Il laissa Isaac, son fils et prit le bélier et l’offrit en holocauste à sa place.</a:t>
                      </a:r>
                      <a:r>
                        <a:rPr kumimoji="0" lang="en-US" sz="3200" b="0" i="0" u="none" strike="noStrike" cap="none" normalizeH="0" baseline="0" dirty="0">
                          <a:ln>
                            <a:noFill/>
                          </a:ln>
                          <a:solidFill>
                            <a:schemeClr val="tx1"/>
                          </a:solidFill>
                          <a:effectLst/>
                          <a:latin typeface="Arial" charset="0"/>
                          <a:cs typeface="Arial" charset="0"/>
                        </a:rPr>
                        <a:t> </a:t>
                      </a:r>
                      <a:endParaRPr kumimoji="0" lang="fr-CA" sz="3200" b="0" i="0" u="none" strike="noStrike" cap="none" normalizeH="0" baseline="0" dirty="0">
                        <a:ln>
                          <a:noFill/>
                        </a:ln>
                        <a:solidFill>
                          <a:schemeClr val="tx1"/>
                        </a:solidFill>
                        <a:effectLst/>
                        <a:latin typeface="Arial" charset="0"/>
                        <a:cs typeface="Arial" charset="0"/>
                      </a:endParaRPr>
                    </a:p>
                  </a:txBody>
                  <a:tcPr marL="121920" marR="121920" horzOverflow="overflow">
                    <a:lnL cap="flat">
                      <a:noFill/>
                    </a:lnL>
                    <a:lnR>
                      <a:noFill/>
                    </a:lnR>
                    <a:lnT>
                      <a:noFill/>
                    </a:lnT>
                    <a:lnB cap="flat">
                      <a:noFill/>
                    </a:lnB>
                    <a:lnTlToBr>
                      <a:noFill/>
                    </a:lnTlToBr>
                    <a:lnBlToTr>
                      <a:noFill/>
                    </a:lnBlToTr>
                    <a:noFill/>
                  </a:tcPr>
                </a:tc>
                <a:extLst>
                  <a:ext uri="{0D108BD9-81ED-4DB2-BD59-A6C34878D82A}">
                    <a16:rowId xmlns:a16="http://schemas.microsoft.com/office/drawing/2014/main" val="10001"/>
                  </a:ext>
                </a:extLst>
              </a:tr>
            </a:tbl>
          </a:graphicData>
        </a:graphic>
      </p:graphicFrame>
      <p:sp>
        <p:nvSpPr>
          <p:cNvPr id="13" name="Footer Placeholder 2"/>
          <p:cNvSpPr>
            <a:spLocks noGrp="1"/>
          </p:cNvSpPr>
          <p:nvPr>
            <p:ph type="ftr" sz="quarter" idx="10"/>
          </p:nvPr>
        </p:nvSpPr>
        <p:spPr bwMode="auto">
          <a:xfrm>
            <a:off x="0" y="6553200"/>
            <a:ext cx="12192000" cy="304800"/>
          </a:xfrm>
          <a:prstGeom prst="rect">
            <a:avLst/>
          </a:prstGeom>
          <a:noFill/>
          <a:ln w="9525">
            <a:noFill/>
            <a:miter lim="800000"/>
            <a:headEnd/>
            <a:tailEnd/>
          </a:ln>
          <a:effectLst/>
        </p:spPr>
        <p:txBody>
          <a:bodyPr vert="horz" wrap="square" lIns="121920" tIns="60960" rIns="121920" bIns="60960" numCol="1" rtlCol="0" anchor="t" anchorCtr="0" compatLnSpc="1">
            <a:prstTxWarp prst="textNoShape">
              <a:avLst/>
            </a:prstTxWarp>
          </a:bodyPr>
          <a:lstStyle>
            <a:defPPr>
              <a:defRPr lang="en-US"/>
            </a:defPPr>
            <a:lvl1pPr algn="l" rtl="0" fontAlgn="base">
              <a:spcBef>
                <a:spcPct val="0"/>
              </a:spcBef>
              <a:spcAft>
                <a:spcPct val="0"/>
              </a:spcAft>
              <a:defRPr sz="1067" b="1" kern="1200">
                <a:solidFill>
                  <a:srgbClr val="FF3300"/>
                </a:solidFill>
                <a:latin typeface="+mj-lt"/>
                <a:ea typeface="+mn-ea"/>
                <a:cs typeface="Arial" charset="0"/>
              </a:defRPr>
            </a:lvl1pPr>
            <a:lvl2pPr marL="609585" algn="l" rtl="0" fontAlgn="base">
              <a:spcBef>
                <a:spcPct val="20000"/>
              </a:spcBef>
              <a:spcAft>
                <a:spcPct val="0"/>
              </a:spcAft>
              <a:defRPr sz="4800" kern="1200">
                <a:solidFill>
                  <a:schemeClr val="tx1"/>
                </a:solidFill>
                <a:latin typeface="Coptic" pitchFamily="2" charset="0"/>
                <a:ea typeface="+mn-ea"/>
                <a:cs typeface="Arial" charset="0"/>
              </a:defRPr>
            </a:lvl2pPr>
            <a:lvl3pPr marL="1219170" algn="l" rtl="0" fontAlgn="base">
              <a:spcBef>
                <a:spcPct val="20000"/>
              </a:spcBef>
              <a:spcAft>
                <a:spcPct val="0"/>
              </a:spcAft>
              <a:defRPr sz="4800" kern="1200">
                <a:solidFill>
                  <a:schemeClr val="tx1"/>
                </a:solidFill>
                <a:latin typeface="Coptic" pitchFamily="2" charset="0"/>
                <a:ea typeface="+mn-ea"/>
                <a:cs typeface="Arial" charset="0"/>
              </a:defRPr>
            </a:lvl3pPr>
            <a:lvl4pPr marL="1828754" algn="l" rtl="0" fontAlgn="base">
              <a:spcBef>
                <a:spcPct val="20000"/>
              </a:spcBef>
              <a:spcAft>
                <a:spcPct val="0"/>
              </a:spcAft>
              <a:defRPr sz="4800" kern="1200">
                <a:solidFill>
                  <a:schemeClr val="tx1"/>
                </a:solidFill>
                <a:latin typeface="Coptic" pitchFamily="2" charset="0"/>
                <a:ea typeface="+mn-ea"/>
                <a:cs typeface="Arial" charset="0"/>
              </a:defRPr>
            </a:lvl4pPr>
            <a:lvl5pPr marL="2438339" algn="l" rtl="0" fontAlgn="base">
              <a:spcBef>
                <a:spcPct val="20000"/>
              </a:spcBef>
              <a:spcAft>
                <a:spcPct val="0"/>
              </a:spcAft>
              <a:defRPr sz="4800" kern="1200">
                <a:solidFill>
                  <a:schemeClr val="tx1"/>
                </a:solidFill>
                <a:latin typeface="Coptic" pitchFamily="2" charset="0"/>
                <a:ea typeface="+mn-ea"/>
                <a:cs typeface="Arial" charset="0"/>
              </a:defRPr>
            </a:lvl5pPr>
            <a:lvl6pPr marL="3047924" algn="l" defTabSz="1219170" rtl="0" eaLnBrk="1" latinLnBrk="0" hangingPunct="1">
              <a:defRPr sz="4800" kern="1200">
                <a:solidFill>
                  <a:schemeClr val="tx1"/>
                </a:solidFill>
                <a:latin typeface="Coptic" pitchFamily="2" charset="0"/>
                <a:ea typeface="+mn-ea"/>
                <a:cs typeface="Arial" charset="0"/>
              </a:defRPr>
            </a:lvl6pPr>
            <a:lvl7pPr marL="3657509" algn="l" defTabSz="1219170" rtl="0" eaLnBrk="1" latinLnBrk="0" hangingPunct="1">
              <a:defRPr sz="4800" kern="1200">
                <a:solidFill>
                  <a:schemeClr val="tx1"/>
                </a:solidFill>
                <a:latin typeface="Coptic" pitchFamily="2" charset="0"/>
                <a:ea typeface="+mn-ea"/>
                <a:cs typeface="Arial" charset="0"/>
              </a:defRPr>
            </a:lvl7pPr>
            <a:lvl8pPr marL="4267093" algn="l" defTabSz="1219170" rtl="0" eaLnBrk="1" latinLnBrk="0" hangingPunct="1">
              <a:defRPr sz="4800" kern="1200">
                <a:solidFill>
                  <a:schemeClr val="tx1"/>
                </a:solidFill>
                <a:latin typeface="Coptic" pitchFamily="2" charset="0"/>
                <a:ea typeface="+mn-ea"/>
                <a:cs typeface="Arial" charset="0"/>
              </a:defRPr>
            </a:lvl8pPr>
            <a:lvl9pPr marL="4876678" algn="l" defTabSz="1219170" rtl="0" eaLnBrk="1" latinLnBrk="0" hangingPunct="1">
              <a:defRPr sz="4800" kern="1200">
                <a:solidFill>
                  <a:schemeClr val="tx1"/>
                </a:solidFill>
                <a:latin typeface="Coptic" pitchFamily="2" charset="0"/>
                <a:ea typeface="+mn-ea"/>
                <a:cs typeface="Arial" charset="0"/>
              </a:defRPr>
            </a:lvl9pPr>
          </a:lstStyle>
          <a:p>
            <a:r>
              <a:rPr lang="en-US" sz="1867"/>
              <a:t>			</a:t>
            </a:r>
            <a:endParaRPr lang="en-US" sz="1867" b="0" dirty="0">
              <a:solidFill>
                <a:schemeClr val="tx1"/>
              </a:solidFill>
            </a:endParaRPr>
          </a:p>
        </p:txBody>
      </p:sp>
    </p:spTree>
    <p:extLst>
      <p:ext uri="{BB962C8B-B14F-4D97-AF65-F5344CB8AC3E}">
        <p14:creationId xmlns:p14="http://schemas.microsoft.com/office/powerpoint/2010/main" val="269438018"/>
      </p:ext>
    </p:extLst>
  </p:cSld>
  <p:clrMapOvr>
    <a:masterClrMapping/>
  </p:clrMapOvr>
  <p:transition/>
</p:sld>
</file>

<file path=ppt/slides/slide8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1499541" name="Group 21"/>
          <p:cNvGraphicFramePr>
            <a:graphicFrameLocks noGrp="1"/>
          </p:cNvGraphicFramePr>
          <p:nvPr>
            <p:ph/>
            <p:extLst>
              <p:ext uri="{D42A27DB-BD31-4B8C-83A1-F6EECF244321}">
                <p14:modId xmlns:p14="http://schemas.microsoft.com/office/powerpoint/2010/main" val="3186151241"/>
              </p:ext>
            </p:extLst>
          </p:nvPr>
        </p:nvGraphicFramePr>
        <p:xfrm>
          <a:off x="335360" y="476673"/>
          <a:ext cx="11449272" cy="6035040"/>
        </p:xfrm>
        <a:graphic>
          <a:graphicData uri="http://schemas.openxmlformats.org/drawingml/2006/table">
            <a:tbl>
              <a:tblPr/>
              <a:tblGrid>
                <a:gridCol w="11449272">
                  <a:extLst>
                    <a:ext uri="{9D8B030D-6E8A-4147-A177-3AD203B41FA5}">
                      <a16:colId xmlns:a16="http://schemas.microsoft.com/office/drawing/2014/main" val="20000"/>
                    </a:ext>
                  </a:extLst>
                </a:gridCol>
              </a:tblGrid>
              <a:tr h="2240976">
                <a:tc>
                  <a:txBody>
                    <a:bodyPr/>
                    <a:lstStyle/>
                    <a:p>
                      <a:pPr marL="0" marR="0" lvl="0" indent="0" algn="just" defTabSz="914400" rtl="1" eaLnBrk="1" fontAlgn="base" latinLnBrk="0" hangingPunct="1">
                        <a:lnSpc>
                          <a:spcPct val="100000"/>
                        </a:lnSpc>
                        <a:spcBef>
                          <a:spcPct val="20000"/>
                        </a:spcBef>
                        <a:spcAft>
                          <a:spcPct val="0"/>
                        </a:spcAft>
                        <a:buClrTx/>
                        <a:buSzTx/>
                        <a:buFontTx/>
                        <a:buNone/>
                        <a:tabLst/>
                      </a:pPr>
                      <a:r>
                        <a:rPr kumimoji="0" lang="ar-EG" sz="2400" b="0" i="0" u="sng" strike="noStrike" cap="none" normalizeH="0" baseline="0" dirty="0">
                          <a:ln>
                            <a:noFill/>
                          </a:ln>
                          <a:solidFill>
                            <a:schemeClr val="tx1"/>
                          </a:solidFill>
                          <a:effectLst/>
                          <a:latin typeface="Arial" charset="0"/>
                          <a:cs typeface="Arial" pitchFamily="34" charset="0"/>
                        </a:rPr>
                        <a:t>الكاهن:</a:t>
                      </a:r>
                    </a:p>
                    <a:p>
                      <a:pPr marL="0" marR="0" lvl="0" indent="0" algn="just" defTabSz="914400" rtl="1" eaLnBrk="1" fontAlgn="base" latinLnBrk="0" hangingPunct="1">
                        <a:lnSpc>
                          <a:spcPct val="100000"/>
                        </a:lnSpc>
                        <a:spcBef>
                          <a:spcPct val="20000"/>
                        </a:spcBef>
                        <a:spcAft>
                          <a:spcPct val="0"/>
                        </a:spcAft>
                        <a:buClrTx/>
                        <a:buSzTx/>
                        <a:buFontTx/>
                        <a:buNone/>
                        <a:tabLst/>
                      </a:pPr>
                      <a:r>
                        <a:rPr kumimoji="0" lang="ar-SA" sz="4000" b="0" i="0" u="none" strike="noStrike" cap="none" normalizeH="0" baseline="0" dirty="0">
                          <a:ln>
                            <a:noFill/>
                          </a:ln>
                          <a:solidFill>
                            <a:schemeClr val="tx1"/>
                          </a:solidFill>
                          <a:effectLst/>
                          <a:latin typeface="Arial" charset="0"/>
                          <a:cs typeface="Arial" charset="0"/>
                        </a:rPr>
                        <a:t>فذبح إسحق كان إشارة إلى هرق دم المسيح ابن الله على الصليب عن خلاص العالم وكما حمل إسحق حطب المحرقة كذلك حمل المسيح خشبة الصليب</a:t>
                      </a:r>
                      <a:endParaRPr kumimoji="0" lang="ar-EG" sz="4000" b="0" i="0" u="none" strike="noStrike" cap="none" normalizeH="0" baseline="0" dirty="0">
                        <a:ln>
                          <a:noFill/>
                        </a:ln>
                        <a:solidFill>
                          <a:schemeClr val="tx1"/>
                        </a:solidFill>
                        <a:effectLst/>
                        <a:latin typeface="Arial" charset="0"/>
                        <a:cs typeface="Arial" charset="0"/>
                      </a:endParaRPr>
                    </a:p>
                  </a:txBody>
                  <a:tcPr marL="121920" marR="121920" horzOverflow="overflow">
                    <a:lnL cap="flat">
                      <a:noFill/>
                    </a:lnL>
                    <a:lnR cap="flat">
                      <a:noFill/>
                    </a:lnR>
                    <a:lnT cap="flat">
                      <a:noFill/>
                    </a:lnT>
                    <a:lnB>
                      <a:noFill/>
                    </a:lnB>
                    <a:lnTlToBr>
                      <a:noFill/>
                    </a:lnTlToBr>
                    <a:lnBlToTr>
                      <a:noFill/>
                    </a:lnBlToTr>
                    <a:noFill/>
                  </a:tcPr>
                </a:tc>
                <a:extLst>
                  <a:ext uri="{0D108BD9-81ED-4DB2-BD59-A6C34878D82A}">
                    <a16:rowId xmlns:a16="http://schemas.microsoft.com/office/drawing/2014/main" val="10000"/>
                  </a:ext>
                </a:extLst>
              </a:tr>
              <a:tr h="3375647">
                <a:tc>
                  <a:txBody>
                    <a:bodyPr/>
                    <a:lstStyle/>
                    <a:p>
                      <a:pPr marL="0" marR="0" lvl="0" indent="0" algn="just" defTabSz="914400" rtl="0" eaLnBrk="1" fontAlgn="base" latinLnBrk="0" hangingPunct="1">
                        <a:lnSpc>
                          <a:spcPct val="100000"/>
                        </a:lnSpc>
                        <a:spcBef>
                          <a:spcPct val="20000"/>
                        </a:spcBef>
                        <a:spcAft>
                          <a:spcPct val="0"/>
                        </a:spcAft>
                        <a:buClrTx/>
                        <a:buSzTx/>
                        <a:buFontTx/>
                        <a:buNone/>
                        <a:tabLst/>
                      </a:pPr>
                      <a:r>
                        <a:rPr kumimoji="0" lang="fr-CA" sz="2400" b="0" i="0" u="sng" strike="noStrike" cap="none" normalizeH="0" baseline="0" dirty="0">
                          <a:ln>
                            <a:noFill/>
                          </a:ln>
                          <a:solidFill>
                            <a:schemeClr val="tx1"/>
                          </a:solidFill>
                          <a:effectLst/>
                          <a:latin typeface="Arial" charset="0"/>
                          <a:cs typeface="Times New Roman" pitchFamily="18" charset="0"/>
                        </a:rPr>
                        <a:t>Prêtre:</a:t>
                      </a:r>
                    </a:p>
                    <a:p>
                      <a:pPr marL="0" marR="0" lvl="0" indent="0" algn="just" defTabSz="914400" rtl="0" eaLnBrk="1" fontAlgn="base" latinLnBrk="0" hangingPunct="1">
                        <a:lnSpc>
                          <a:spcPct val="100000"/>
                        </a:lnSpc>
                        <a:spcBef>
                          <a:spcPct val="20000"/>
                        </a:spcBef>
                        <a:spcAft>
                          <a:spcPct val="0"/>
                        </a:spcAft>
                        <a:buClrTx/>
                        <a:buSzTx/>
                        <a:buFontTx/>
                        <a:buNone/>
                        <a:tabLst/>
                      </a:pPr>
                      <a:r>
                        <a:rPr kumimoji="0" lang="fr-CA" sz="4000" b="0" i="0" u="none" strike="noStrike" cap="none" normalizeH="0" baseline="0" dirty="0">
                          <a:ln>
                            <a:noFill/>
                          </a:ln>
                          <a:solidFill>
                            <a:schemeClr val="tx1"/>
                          </a:solidFill>
                          <a:effectLst/>
                          <a:latin typeface="Arial" charset="0"/>
                          <a:cs typeface="Arial" charset="0"/>
                        </a:rPr>
                        <a:t>L’immolation d’Isaac était un symbole du versement du sang du Christ, Le Fils de Dieu, sur la croix pour le salut du monde.  Et, comme Isaac a porté le bois de l’holocauste, Le Christ aussi a porté le bois de la croix.</a:t>
                      </a:r>
                      <a:r>
                        <a:rPr kumimoji="0" lang="en-US" sz="4000" b="0" i="0" u="none" strike="noStrike" cap="none" normalizeH="0" baseline="0" dirty="0">
                          <a:ln>
                            <a:noFill/>
                          </a:ln>
                          <a:solidFill>
                            <a:schemeClr val="tx1"/>
                          </a:solidFill>
                          <a:effectLst/>
                          <a:latin typeface="Arial" charset="0"/>
                          <a:cs typeface="Arial" charset="0"/>
                        </a:rPr>
                        <a:t> </a:t>
                      </a:r>
                      <a:endParaRPr kumimoji="0" lang="fr-CA" sz="4000" b="0" i="0" u="none" strike="noStrike" cap="none" normalizeH="0" baseline="0" dirty="0">
                        <a:ln>
                          <a:noFill/>
                        </a:ln>
                        <a:solidFill>
                          <a:schemeClr val="tx1"/>
                        </a:solidFill>
                        <a:effectLst/>
                        <a:latin typeface="Arial" charset="0"/>
                        <a:cs typeface="Arial" charset="0"/>
                      </a:endParaRPr>
                    </a:p>
                  </a:txBody>
                  <a:tcPr marL="121920" marR="121920" horzOverflow="overflow">
                    <a:lnL cap="flat">
                      <a:noFill/>
                    </a:lnL>
                    <a:lnR>
                      <a:noFill/>
                    </a:lnR>
                    <a:lnT>
                      <a:noFill/>
                    </a:lnT>
                    <a:lnB cap="flat">
                      <a:noFill/>
                    </a:lnB>
                    <a:lnTlToBr>
                      <a:noFill/>
                    </a:lnTlToBr>
                    <a:lnBlToTr>
                      <a:noFill/>
                    </a:lnBlToTr>
                    <a:noFill/>
                  </a:tcPr>
                </a:tc>
                <a:extLst>
                  <a:ext uri="{0D108BD9-81ED-4DB2-BD59-A6C34878D82A}">
                    <a16:rowId xmlns:a16="http://schemas.microsoft.com/office/drawing/2014/main" val="10001"/>
                  </a:ext>
                </a:extLst>
              </a:tr>
            </a:tbl>
          </a:graphicData>
        </a:graphic>
      </p:graphicFrame>
      <p:sp>
        <p:nvSpPr>
          <p:cNvPr id="13" name="Footer Placeholder 2"/>
          <p:cNvSpPr>
            <a:spLocks noGrp="1"/>
          </p:cNvSpPr>
          <p:nvPr>
            <p:ph type="ftr" sz="quarter" idx="10"/>
          </p:nvPr>
        </p:nvSpPr>
        <p:spPr bwMode="auto">
          <a:xfrm>
            <a:off x="0" y="6553200"/>
            <a:ext cx="12192000" cy="304800"/>
          </a:xfrm>
          <a:prstGeom prst="rect">
            <a:avLst/>
          </a:prstGeom>
          <a:noFill/>
          <a:ln w="9525">
            <a:noFill/>
            <a:miter lim="800000"/>
            <a:headEnd/>
            <a:tailEnd/>
          </a:ln>
          <a:effectLst/>
        </p:spPr>
        <p:txBody>
          <a:bodyPr vert="horz" wrap="square" lIns="121920" tIns="60960" rIns="121920" bIns="60960" numCol="1" rtlCol="0" anchor="t" anchorCtr="0" compatLnSpc="1">
            <a:prstTxWarp prst="textNoShape">
              <a:avLst/>
            </a:prstTxWarp>
          </a:bodyPr>
          <a:lstStyle>
            <a:defPPr>
              <a:defRPr lang="en-US"/>
            </a:defPPr>
            <a:lvl1pPr algn="l" rtl="0" fontAlgn="base">
              <a:spcBef>
                <a:spcPct val="0"/>
              </a:spcBef>
              <a:spcAft>
                <a:spcPct val="0"/>
              </a:spcAft>
              <a:defRPr sz="1067" b="1" kern="1200">
                <a:solidFill>
                  <a:srgbClr val="FF3300"/>
                </a:solidFill>
                <a:latin typeface="+mj-lt"/>
                <a:ea typeface="+mn-ea"/>
                <a:cs typeface="Arial" charset="0"/>
              </a:defRPr>
            </a:lvl1pPr>
            <a:lvl2pPr marL="609585" algn="l" rtl="0" fontAlgn="base">
              <a:spcBef>
                <a:spcPct val="20000"/>
              </a:spcBef>
              <a:spcAft>
                <a:spcPct val="0"/>
              </a:spcAft>
              <a:defRPr sz="4800" kern="1200">
                <a:solidFill>
                  <a:schemeClr val="tx1"/>
                </a:solidFill>
                <a:latin typeface="Coptic" pitchFamily="2" charset="0"/>
                <a:ea typeface="+mn-ea"/>
                <a:cs typeface="Arial" charset="0"/>
              </a:defRPr>
            </a:lvl2pPr>
            <a:lvl3pPr marL="1219170" algn="l" rtl="0" fontAlgn="base">
              <a:spcBef>
                <a:spcPct val="20000"/>
              </a:spcBef>
              <a:spcAft>
                <a:spcPct val="0"/>
              </a:spcAft>
              <a:defRPr sz="4800" kern="1200">
                <a:solidFill>
                  <a:schemeClr val="tx1"/>
                </a:solidFill>
                <a:latin typeface="Coptic" pitchFamily="2" charset="0"/>
                <a:ea typeface="+mn-ea"/>
                <a:cs typeface="Arial" charset="0"/>
              </a:defRPr>
            </a:lvl3pPr>
            <a:lvl4pPr marL="1828754" algn="l" rtl="0" fontAlgn="base">
              <a:spcBef>
                <a:spcPct val="20000"/>
              </a:spcBef>
              <a:spcAft>
                <a:spcPct val="0"/>
              </a:spcAft>
              <a:defRPr sz="4800" kern="1200">
                <a:solidFill>
                  <a:schemeClr val="tx1"/>
                </a:solidFill>
                <a:latin typeface="Coptic" pitchFamily="2" charset="0"/>
                <a:ea typeface="+mn-ea"/>
                <a:cs typeface="Arial" charset="0"/>
              </a:defRPr>
            </a:lvl4pPr>
            <a:lvl5pPr marL="2438339" algn="l" rtl="0" fontAlgn="base">
              <a:spcBef>
                <a:spcPct val="20000"/>
              </a:spcBef>
              <a:spcAft>
                <a:spcPct val="0"/>
              </a:spcAft>
              <a:defRPr sz="4800" kern="1200">
                <a:solidFill>
                  <a:schemeClr val="tx1"/>
                </a:solidFill>
                <a:latin typeface="Coptic" pitchFamily="2" charset="0"/>
                <a:ea typeface="+mn-ea"/>
                <a:cs typeface="Arial" charset="0"/>
              </a:defRPr>
            </a:lvl5pPr>
            <a:lvl6pPr marL="3047924" algn="l" defTabSz="1219170" rtl="0" eaLnBrk="1" latinLnBrk="0" hangingPunct="1">
              <a:defRPr sz="4800" kern="1200">
                <a:solidFill>
                  <a:schemeClr val="tx1"/>
                </a:solidFill>
                <a:latin typeface="Coptic" pitchFamily="2" charset="0"/>
                <a:ea typeface="+mn-ea"/>
                <a:cs typeface="Arial" charset="0"/>
              </a:defRPr>
            </a:lvl6pPr>
            <a:lvl7pPr marL="3657509" algn="l" defTabSz="1219170" rtl="0" eaLnBrk="1" latinLnBrk="0" hangingPunct="1">
              <a:defRPr sz="4800" kern="1200">
                <a:solidFill>
                  <a:schemeClr val="tx1"/>
                </a:solidFill>
                <a:latin typeface="Coptic" pitchFamily="2" charset="0"/>
                <a:ea typeface="+mn-ea"/>
                <a:cs typeface="Arial" charset="0"/>
              </a:defRPr>
            </a:lvl7pPr>
            <a:lvl8pPr marL="4267093" algn="l" defTabSz="1219170" rtl="0" eaLnBrk="1" latinLnBrk="0" hangingPunct="1">
              <a:defRPr sz="4800" kern="1200">
                <a:solidFill>
                  <a:schemeClr val="tx1"/>
                </a:solidFill>
                <a:latin typeface="Coptic" pitchFamily="2" charset="0"/>
                <a:ea typeface="+mn-ea"/>
                <a:cs typeface="Arial" charset="0"/>
              </a:defRPr>
            </a:lvl8pPr>
            <a:lvl9pPr marL="4876678" algn="l" defTabSz="1219170" rtl="0" eaLnBrk="1" latinLnBrk="0" hangingPunct="1">
              <a:defRPr sz="4800" kern="1200">
                <a:solidFill>
                  <a:schemeClr val="tx1"/>
                </a:solidFill>
                <a:latin typeface="Coptic" pitchFamily="2" charset="0"/>
                <a:ea typeface="+mn-ea"/>
                <a:cs typeface="Arial" charset="0"/>
              </a:defRPr>
            </a:lvl9pPr>
          </a:lstStyle>
          <a:p>
            <a:r>
              <a:rPr lang="en-US" sz="1867"/>
              <a:t>			</a:t>
            </a:r>
            <a:endParaRPr lang="en-US" sz="1867" b="0" dirty="0">
              <a:solidFill>
                <a:schemeClr val="tx1"/>
              </a:solidFill>
            </a:endParaRPr>
          </a:p>
        </p:txBody>
      </p:sp>
    </p:spTree>
    <p:extLst>
      <p:ext uri="{BB962C8B-B14F-4D97-AF65-F5344CB8AC3E}">
        <p14:creationId xmlns:p14="http://schemas.microsoft.com/office/powerpoint/2010/main" val="2026601752"/>
      </p:ext>
    </p:extLst>
  </p:cSld>
  <p:clrMapOvr>
    <a:masterClrMapping/>
  </p:clrMapOvr>
  <p:transition/>
</p:sld>
</file>

<file path=ppt/slides/slide8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1501593" name="Group 25"/>
          <p:cNvGraphicFramePr>
            <a:graphicFrameLocks noGrp="1"/>
          </p:cNvGraphicFramePr>
          <p:nvPr>
            <p:ph/>
            <p:extLst>
              <p:ext uri="{D42A27DB-BD31-4B8C-83A1-F6EECF244321}">
                <p14:modId xmlns:p14="http://schemas.microsoft.com/office/powerpoint/2010/main" val="3423079158"/>
              </p:ext>
            </p:extLst>
          </p:nvPr>
        </p:nvGraphicFramePr>
        <p:xfrm>
          <a:off x="335360" y="476672"/>
          <a:ext cx="11449272" cy="5961888"/>
        </p:xfrm>
        <a:graphic>
          <a:graphicData uri="http://schemas.openxmlformats.org/drawingml/2006/table">
            <a:tbl>
              <a:tblPr/>
              <a:tblGrid>
                <a:gridCol w="11449272">
                  <a:extLst>
                    <a:ext uri="{9D8B030D-6E8A-4147-A177-3AD203B41FA5}">
                      <a16:colId xmlns:a16="http://schemas.microsoft.com/office/drawing/2014/main" val="20000"/>
                    </a:ext>
                  </a:extLst>
                </a:gridCol>
              </a:tblGrid>
              <a:tr h="1730141">
                <a:tc>
                  <a:txBody>
                    <a:bodyPr/>
                    <a:lstStyle/>
                    <a:p>
                      <a:pPr marL="0" marR="0" lvl="0" indent="0" algn="just" defTabSz="914400" rtl="1" eaLnBrk="1" fontAlgn="base" latinLnBrk="0" hangingPunct="1">
                        <a:lnSpc>
                          <a:spcPct val="100000"/>
                        </a:lnSpc>
                        <a:spcBef>
                          <a:spcPct val="20000"/>
                        </a:spcBef>
                        <a:spcAft>
                          <a:spcPct val="0"/>
                        </a:spcAft>
                        <a:buClrTx/>
                        <a:buSzTx/>
                        <a:buFontTx/>
                        <a:buNone/>
                        <a:tabLst/>
                      </a:pPr>
                      <a:r>
                        <a:rPr kumimoji="0" lang="ar-EG" sz="2400" b="0" i="0" u="sng" strike="noStrike" cap="none" normalizeH="0" baseline="0" dirty="0">
                          <a:ln>
                            <a:noFill/>
                          </a:ln>
                          <a:solidFill>
                            <a:schemeClr val="tx1"/>
                          </a:solidFill>
                          <a:effectLst/>
                          <a:latin typeface="Arial" charset="0"/>
                          <a:cs typeface="Arial" pitchFamily="34" charset="0"/>
                        </a:rPr>
                        <a:t>الكاهن:</a:t>
                      </a:r>
                    </a:p>
                    <a:p>
                      <a:pPr marL="0" marR="0" lvl="0" indent="0" algn="just" defTabSz="914400" rtl="1" eaLnBrk="1" fontAlgn="base" latinLnBrk="0" hangingPunct="1">
                        <a:lnSpc>
                          <a:spcPct val="100000"/>
                        </a:lnSpc>
                        <a:spcBef>
                          <a:spcPct val="20000"/>
                        </a:spcBef>
                        <a:spcAft>
                          <a:spcPct val="0"/>
                        </a:spcAft>
                        <a:buClrTx/>
                        <a:buSzTx/>
                        <a:buFontTx/>
                        <a:buNone/>
                        <a:tabLst/>
                      </a:pPr>
                      <a:r>
                        <a:rPr kumimoji="0" lang="ar-EG" sz="3600" b="0" i="0" u="none" strike="noStrike" cap="none" normalizeH="0" baseline="0" dirty="0">
                          <a:ln>
                            <a:noFill/>
                          </a:ln>
                          <a:solidFill>
                            <a:schemeClr val="tx1"/>
                          </a:solidFill>
                          <a:effectLst/>
                          <a:latin typeface="Arial" charset="0"/>
                          <a:cs typeface="Arial" charset="0"/>
                        </a:rPr>
                        <a:t>كما رجع اسحق حيا، هكذا أيضا المسيح قام حيا من الأموات وظهر لتلاميذه القديسين. اللهم يا من قبل ذبيحة أبينا ابراهيم، اقبل هذه الذبيحة منا </a:t>
                      </a:r>
                      <a:r>
                        <a:rPr kumimoji="0" lang="ar-SA" sz="3600" b="0" i="0" u="none" strike="noStrike" cap="none" normalizeH="0" baseline="0" dirty="0">
                          <a:ln>
                            <a:noFill/>
                          </a:ln>
                          <a:solidFill>
                            <a:schemeClr val="tx1"/>
                          </a:solidFill>
                          <a:effectLst/>
                          <a:latin typeface="Arial" charset="0"/>
                          <a:cs typeface="Arial" charset="0"/>
                        </a:rPr>
                        <a:t>في هذه الساعة بارك هذه القرابين بارك الذين قدمت عنهم نيح نفوس الأموات</a:t>
                      </a:r>
                      <a:endParaRPr kumimoji="0" lang="ar-EG" sz="3600" b="0" i="0" u="none" strike="noStrike" cap="none" normalizeH="0" baseline="0" dirty="0">
                        <a:ln>
                          <a:noFill/>
                        </a:ln>
                        <a:solidFill>
                          <a:schemeClr val="tx1"/>
                        </a:solidFill>
                        <a:effectLst/>
                        <a:latin typeface="Arial" charset="0"/>
                        <a:cs typeface="Arial" charset="0"/>
                      </a:endParaRPr>
                    </a:p>
                  </a:txBody>
                  <a:tcPr marL="121920" marR="121920" horzOverflow="overflow">
                    <a:lnL cap="flat">
                      <a:noFill/>
                    </a:lnL>
                    <a:lnR cap="flat">
                      <a:noFill/>
                    </a:lnR>
                    <a:lnT cap="flat">
                      <a:noFill/>
                    </a:lnT>
                    <a:lnB>
                      <a:noFill/>
                    </a:lnB>
                    <a:lnTlToBr>
                      <a:noFill/>
                    </a:lnTlToBr>
                    <a:lnBlToTr>
                      <a:noFill/>
                    </a:lnBlToTr>
                    <a:noFill/>
                  </a:tcPr>
                </a:tc>
                <a:extLst>
                  <a:ext uri="{0D108BD9-81ED-4DB2-BD59-A6C34878D82A}">
                    <a16:rowId xmlns:a16="http://schemas.microsoft.com/office/drawing/2014/main" val="10000"/>
                  </a:ext>
                </a:extLst>
              </a:tr>
              <a:tr h="3581683">
                <a:tc>
                  <a:txBody>
                    <a:bodyPr/>
                    <a:lstStyle/>
                    <a:p>
                      <a:pPr marL="0" marR="0" lvl="0" indent="0" algn="just" defTabSz="914400" rtl="0" eaLnBrk="1" fontAlgn="base" latinLnBrk="0" hangingPunct="1">
                        <a:lnSpc>
                          <a:spcPct val="100000"/>
                        </a:lnSpc>
                        <a:spcBef>
                          <a:spcPct val="20000"/>
                        </a:spcBef>
                        <a:spcAft>
                          <a:spcPct val="0"/>
                        </a:spcAft>
                        <a:buClrTx/>
                        <a:buSzTx/>
                        <a:buFontTx/>
                        <a:buNone/>
                        <a:tabLst/>
                      </a:pPr>
                      <a:r>
                        <a:rPr kumimoji="0" lang="fr-CA" sz="2400" b="0" i="0" u="sng" strike="noStrike" cap="none" normalizeH="0" baseline="0" dirty="0">
                          <a:ln>
                            <a:noFill/>
                          </a:ln>
                          <a:solidFill>
                            <a:schemeClr val="tx1"/>
                          </a:solidFill>
                          <a:effectLst/>
                          <a:latin typeface="Arial" charset="0"/>
                          <a:cs typeface="Times New Roman" pitchFamily="18" charset="0"/>
                        </a:rPr>
                        <a:t>Prêtre:</a:t>
                      </a:r>
                    </a:p>
                    <a:p>
                      <a:pPr marL="0" marR="0" lvl="0" indent="0" algn="just" defTabSz="914400" rtl="0" eaLnBrk="1" fontAlgn="base" latinLnBrk="0" hangingPunct="1">
                        <a:lnSpc>
                          <a:spcPct val="100000"/>
                        </a:lnSpc>
                        <a:spcBef>
                          <a:spcPts val="0"/>
                        </a:spcBef>
                        <a:spcAft>
                          <a:spcPct val="0"/>
                        </a:spcAft>
                        <a:buClrTx/>
                        <a:buSzTx/>
                        <a:buFontTx/>
                        <a:buNone/>
                        <a:tabLst/>
                      </a:pPr>
                      <a:r>
                        <a:rPr kumimoji="0" lang="fr-CA" sz="3600" b="0" i="0" u="none" strike="noStrike" cap="none" normalizeH="0" baseline="0" dirty="0">
                          <a:ln>
                            <a:noFill/>
                          </a:ln>
                          <a:solidFill>
                            <a:schemeClr val="tx1"/>
                          </a:solidFill>
                          <a:effectLst/>
                          <a:latin typeface="Arial" charset="0"/>
                          <a:cs typeface="Arial" charset="0"/>
                        </a:rPr>
                        <a:t>Et comme Isaac est retourné vivant, Le Christ est ressuscité des morts et Il est apparu à Ses disciples saints. O Dieu qui a agrée le sacrifice de Notre père Abraham, accepte notre sacrifice à cette heure.  Bénis ces offrandes, bénis ceux qui à l’intention de elles ont été offertes. Donne le repos aux âmes des défunts.</a:t>
                      </a:r>
                      <a:r>
                        <a:rPr kumimoji="0" lang="en-US" sz="3600" b="0" i="0" u="none" strike="noStrike" cap="none" normalizeH="0" baseline="0" dirty="0">
                          <a:ln>
                            <a:noFill/>
                          </a:ln>
                          <a:solidFill>
                            <a:schemeClr val="tx1"/>
                          </a:solidFill>
                          <a:effectLst/>
                          <a:latin typeface="Arial" charset="0"/>
                          <a:cs typeface="Arial" charset="0"/>
                        </a:rPr>
                        <a:t> </a:t>
                      </a:r>
                      <a:endParaRPr kumimoji="0" lang="fr-CA" sz="3600" b="0" i="0" u="none" strike="noStrike" cap="none" normalizeH="0" baseline="0" dirty="0">
                        <a:ln>
                          <a:noFill/>
                        </a:ln>
                        <a:solidFill>
                          <a:schemeClr val="tx1"/>
                        </a:solidFill>
                        <a:effectLst/>
                        <a:latin typeface="Arial" charset="0"/>
                        <a:cs typeface="Arial" charset="0"/>
                      </a:endParaRPr>
                    </a:p>
                  </a:txBody>
                  <a:tcPr marL="121920" marR="121920" horzOverflow="overflow">
                    <a:lnL cap="flat">
                      <a:noFill/>
                    </a:lnL>
                    <a:lnR>
                      <a:noFill/>
                    </a:lnR>
                    <a:lnT>
                      <a:noFill/>
                    </a:lnT>
                    <a:lnB cap="flat">
                      <a:noFill/>
                    </a:lnB>
                    <a:lnTlToBr>
                      <a:noFill/>
                    </a:lnTlToBr>
                    <a:lnBlToTr>
                      <a:noFill/>
                    </a:lnBlToTr>
                    <a:noFill/>
                  </a:tcPr>
                </a:tc>
                <a:extLst>
                  <a:ext uri="{0D108BD9-81ED-4DB2-BD59-A6C34878D82A}">
                    <a16:rowId xmlns:a16="http://schemas.microsoft.com/office/drawing/2014/main" val="10001"/>
                  </a:ext>
                </a:extLst>
              </a:tr>
            </a:tbl>
          </a:graphicData>
        </a:graphic>
      </p:graphicFrame>
    </p:spTree>
    <p:extLst>
      <p:ext uri="{BB962C8B-B14F-4D97-AF65-F5344CB8AC3E}">
        <p14:creationId xmlns:p14="http://schemas.microsoft.com/office/powerpoint/2010/main" val="1526306360"/>
      </p:ext>
    </p:extLst>
  </p:cSld>
  <p:clrMapOvr>
    <a:masterClrMapping/>
  </p:clrMapOvr>
  <p:transition/>
</p:sld>
</file>

<file path=ppt/slides/slide8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1500566" name="Group 22"/>
          <p:cNvGraphicFramePr>
            <a:graphicFrameLocks noGrp="1"/>
          </p:cNvGraphicFramePr>
          <p:nvPr>
            <p:ph/>
            <p:extLst>
              <p:ext uri="{D42A27DB-BD31-4B8C-83A1-F6EECF244321}">
                <p14:modId xmlns:p14="http://schemas.microsoft.com/office/powerpoint/2010/main" val="114373744"/>
              </p:ext>
            </p:extLst>
          </p:nvPr>
        </p:nvGraphicFramePr>
        <p:xfrm>
          <a:off x="335360" y="404664"/>
          <a:ext cx="11449272" cy="6211824"/>
        </p:xfrm>
        <a:graphic>
          <a:graphicData uri="http://schemas.openxmlformats.org/drawingml/2006/table">
            <a:tbl>
              <a:tblPr/>
              <a:tblGrid>
                <a:gridCol w="11449272">
                  <a:extLst>
                    <a:ext uri="{9D8B030D-6E8A-4147-A177-3AD203B41FA5}">
                      <a16:colId xmlns:a16="http://schemas.microsoft.com/office/drawing/2014/main" val="20000"/>
                    </a:ext>
                  </a:extLst>
                </a:gridCol>
              </a:tblGrid>
              <a:tr h="1870572">
                <a:tc>
                  <a:txBody>
                    <a:bodyPr/>
                    <a:lstStyle/>
                    <a:p>
                      <a:pPr marL="0" marR="0" lvl="0" indent="0" algn="just" defTabSz="914400" rtl="1" eaLnBrk="1" fontAlgn="base" latinLnBrk="0" hangingPunct="1">
                        <a:lnSpc>
                          <a:spcPct val="100000"/>
                        </a:lnSpc>
                        <a:spcBef>
                          <a:spcPct val="20000"/>
                        </a:spcBef>
                        <a:spcAft>
                          <a:spcPct val="0"/>
                        </a:spcAft>
                        <a:buClrTx/>
                        <a:buSzTx/>
                        <a:buFontTx/>
                        <a:buNone/>
                        <a:tabLst/>
                      </a:pPr>
                      <a:r>
                        <a:rPr kumimoji="0" lang="ar-EG" sz="2700" b="0" i="0" u="sng" strike="noStrike" cap="none" normalizeH="0" baseline="0" dirty="0">
                          <a:ln>
                            <a:noFill/>
                          </a:ln>
                          <a:solidFill>
                            <a:schemeClr val="tx1"/>
                          </a:solidFill>
                          <a:effectLst/>
                          <a:latin typeface="Arial" charset="0"/>
                          <a:cs typeface="Arial" pitchFamily="34" charset="0"/>
                        </a:rPr>
                        <a:t>الكاهن:</a:t>
                      </a:r>
                    </a:p>
                    <a:p>
                      <a:pPr marL="0" marR="0" lvl="0" indent="0" algn="just" defTabSz="914400" rtl="1" eaLnBrk="1" fontAlgn="base" latinLnBrk="0" hangingPunct="1">
                        <a:lnSpc>
                          <a:spcPct val="100000"/>
                        </a:lnSpc>
                        <a:spcBef>
                          <a:spcPct val="20000"/>
                        </a:spcBef>
                        <a:spcAft>
                          <a:spcPct val="0"/>
                        </a:spcAft>
                        <a:buClrTx/>
                        <a:buSzTx/>
                        <a:buFontTx/>
                        <a:buNone/>
                        <a:tabLst/>
                      </a:pPr>
                      <a:r>
                        <a:rPr kumimoji="0" lang="ar-SA" sz="3700" b="0" i="0" u="none" strike="noStrike" cap="none" normalizeH="0" baseline="0" dirty="0">
                          <a:ln>
                            <a:noFill/>
                          </a:ln>
                          <a:solidFill>
                            <a:schemeClr val="tx1"/>
                          </a:solidFill>
                          <a:effectLst/>
                          <a:latin typeface="Arial" charset="0"/>
                          <a:cs typeface="Arial" charset="0"/>
                        </a:rPr>
                        <a:t>فليبارك المسيح على قلوبنا وأرواحنا لكي بقلب طاهر ونفس مستنيرة وإيمان بلا رياء ومحبة كاملة ورجاء ثابت نجسر بدالة بغير خوف أن ندعوك يا الله الآب القدوس الذي في السموات ونقول: يا أبانا الذي في السموات.. الخ. </a:t>
                      </a:r>
                      <a:endParaRPr kumimoji="0" lang="ar-EG" sz="3700" b="0" i="0" u="none" strike="noStrike" cap="none" normalizeH="0" baseline="0" dirty="0">
                        <a:ln>
                          <a:noFill/>
                        </a:ln>
                        <a:solidFill>
                          <a:schemeClr val="tx1"/>
                        </a:solidFill>
                        <a:effectLst/>
                        <a:latin typeface="Arial" charset="0"/>
                        <a:cs typeface="Arial" charset="0"/>
                      </a:endParaRPr>
                    </a:p>
                  </a:txBody>
                  <a:tcPr marL="121920" marR="121920" horzOverflow="overflow">
                    <a:lnL cap="flat">
                      <a:noFill/>
                    </a:lnL>
                    <a:lnR cap="flat">
                      <a:noFill/>
                    </a:lnR>
                    <a:lnT cap="flat">
                      <a:noFill/>
                    </a:lnT>
                    <a:lnB>
                      <a:noFill/>
                    </a:lnB>
                    <a:lnTlToBr>
                      <a:noFill/>
                    </a:lnTlToBr>
                    <a:lnBlToTr>
                      <a:noFill/>
                    </a:lnBlToTr>
                    <a:noFill/>
                  </a:tcPr>
                </a:tc>
                <a:extLst>
                  <a:ext uri="{0D108BD9-81ED-4DB2-BD59-A6C34878D82A}">
                    <a16:rowId xmlns:a16="http://schemas.microsoft.com/office/drawing/2014/main" val="10000"/>
                  </a:ext>
                </a:extLst>
              </a:tr>
              <a:tr h="3241996">
                <a:tc>
                  <a:txBody>
                    <a:bodyPr/>
                    <a:lstStyle/>
                    <a:p>
                      <a:pPr marL="0" marR="0" lvl="0" indent="0" algn="just" defTabSz="914400" rtl="0" eaLnBrk="1" fontAlgn="base" latinLnBrk="0" hangingPunct="1">
                        <a:lnSpc>
                          <a:spcPct val="100000"/>
                        </a:lnSpc>
                        <a:spcBef>
                          <a:spcPct val="20000"/>
                        </a:spcBef>
                        <a:spcAft>
                          <a:spcPct val="0"/>
                        </a:spcAft>
                        <a:buClrTx/>
                        <a:buSzTx/>
                        <a:buFontTx/>
                        <a:buNone/>
                        <a:tabLst/>
                      </a:pPr>
                      <a:r>
                        <a:rPr kumimoji="0" lang="fr-CA" sz="2700" b="0" i="0" u="sng" strike="noStrike" cap="none" normalizeH="0" baseline="0" dirty="0">
                          <a:ln>
                            <a:noFill/>
                          </a:ln>
                          <a:solidFill>
                            <a:schemeClr val="tx1"/>
                          </a:solidFill>
                          <a:effectLst/>
                          <a:latin typeface="Arial" charset="0"/>
                          <a:cs typeface="Times New Roman" pitchFamily="18" charset="0"/>
                        </a:rPr>
                        <a:t>Prêtre:</a:t>
                      </a:r>
                    </a:p>
                    <a:p>
                      <a:pPr marL="0" marR="0" lvl="0" indent="0" algn="just" defTabSz="914400" rtl="0" eaLnBrk="1" fontAlgn="base" latinLnBrk="0" hangingPunct="1">
                        <a:lnSpc>
                          <a:spcPct val="100000"/>
                        </a:lnSpc>
                        <a:spcBef>
                          <a:spcPct val="20000"/>
                        </a:spcBef>
                        <a:spcAft>
                          <a:spcPct val="0"/>
                        </a:spcAft>
                        <a:buClrTx/>
                        <a:buSzTx/>
                        <a:buFontTx/>
                        <a:buNone/>
                        <a:tabLst/>
                      </a:pPr>
                      <a:r>
                        <a:rPr kumimoji="0" lang="fr-CA" sz="3600" b="0" i="0" u="none" strike="noStrike" cap="none" normalizeH="0" baseline="0" dirty="0">
                          <a:ln>
                            <a:noFill/>
                          </a:ln>
                          <a:solidFill>
                            <a:schemeClr val="tx1"/>
                          </a:solidFill>
                          <a:effectLst/>
                          <a:latin typeface="Arial" charset="0"/>
                          <a:cs typeface="Arial" charset="0"/>
                        </a:rPr>
                        <a:t>Que Le Christ bénisse nos cœurs et nos esprits.  Ainsi par un cœur net, une âme éclairée, une foi sans hypocrisie, un amour parfait, une espérance qui demeure, nous osions par faveur et sans crainte Te supplier, O Dieu Le Père saint qui est aux cieux en disant: </a:t>
                      </a:r>
                    </a:p>
                  </a:txBody>
                  <a:tcPr marL="121920" marR="121920" horzOverflow="overflow">
                    <a:lnL cap="flat">
                      <a:noFill/>
                    </a:lnL>
                    <a:lnR>
                      <a:noFill/>
                    </a:lnR>
                    <a:lnT>
                      <a:noFill/>
                    </a:lnT>
                    <a:lnB cap="flat">
                      <a:noFill/>
                    </a:lnB>
                    <a:lnTlToBr>
                      <a:noFill/>
                    </a:lnTlToBr>
                    <a:lnBlToTr>
                      <a:noFill/>
                    </a:lnBlToTr>
                    <a:noFill/>
                  </a:tcPr>
                </a:tc>
                <a:extLst>
                  <a:ext uri="{0D108BD9-81ED-4DB2-BD59-A6C34878D82A}">
                    <a16:rowId xmlns:a16="http://schemas.microsoft.com/office/drawing/2014/main" val="10001"/>
                  </a:ext>
                </a:extLst>
              </a:tr>
            </a:tbl>
          </a:graphicData>
        </a:graphic>
      </p:graphicFrame>
      <p:sp>
        <p:nvSpPr>
          <p:cNvPr id="14" name="Footer Placeholder 2"/>
          <p:cNvSpPr>
            <a:spLocks noGrp="1"/>
          </p:cNvSpPr>
          <p:nvPr>
            <p:ph type="ftr" sz="quarter" idx="10"/>
          </p:nvPr>
        </p:nvSpPr>
        <p:spPr bwMode="auto">
          <a:xfrm>
            <a:off x="0" y="6553200"/>
            <a:ext cx="12192000" cy="304800"/>
          </a:xfrm>
          <a:prstGeom prst="rect">
            <a:avLst/>
          </a:prstGeom>
          <a:noFill/>
          <a:ln w="9525">
            <a:noFill/>
            <a:miter lim="800000"/>
            <a:headEnd/>
            <a:tailEnd/>
          </a:ln>
          <a:effectLst/>
        </p:spPr>
        <p:txBody>
          <a:bodyPr vert="horz" wrap="square" lIns="121920" tIns="60960" rIns="121920" bIns="60960" numCol="1" rtlCol="0" anchor="t" anchorCtr="0" compatLnSpc="1">
            <a:prstTxWarp prst="textNoShape">
              <a:avLst/>
            </a:prstTxWarp>
          </a:bodyPr>
          <a:lstStyle>
            <a:defPPr>
              <a:defRPr lang="en-US"/>
            </a:defPPr>
            <a:lvl1pPr algn="l" rtl="0" fontAlgn="base">
              <a:spcBef>
                <a:spcPct val="0"/>
              </a:spcBef>
              <a:spcAft>
                <a:spcPct val="0"/>
              </a:spcAft>
              <a:defRPr sz="1067" b="1" kern="1200">
                <a:solidFill>
                  <a:srgbClr val="FF3300"/>
                </a:solidFill>
                <a:latin typeface="+mj-lt"/>
                <a:ea typeface="+mn-ea"/>
                <a:cs typeface="Arial" charset="0"/>
              </a:defRPr>
            </a:lvl1pPr>
            <a:lvl2pPr marL="609585" algn="l" rtl="0" fontAlgn="base">
              <a:spcBef>
                <a:spcPct val="20000"/>
              </a:spcBef>
              <a:spcAft>
                <a:spcPct val="0"/>
              </a:spcAft>
              <a:defRPr sz="4800" kern="1200">
                <a:solidFill>
                  <a:schemeClr val="tx1"/>
                </a:solidFill>
                <a:latin typeface="Coptic" pitchFamily="2" charset="0"/>
                <a:ea typeface="+mn-ea"/>
                <a:cs typeface="Arial" charset="0"/>
              </a:defRPr>
            </a:lvl2pPr>
            <a:lvl3pPr marL="1219170" algn="l" rtl="0" fontAlgn="base">
              <a:spcBef>
                <a:spcPct val="20000"/>
              </a:spcBef>
              <a:spcAft>
                <a:spcPct val="0"/>
              </a:spcAft>
              <a:defRPr sz="4800" kern="1200">
                <a:solidFill>
                  <a:schemeClr val="tx1"/>
                </a:solidFill>
                <a:latin typeface="Coptic" pitchFamily="2" charset="0"/>
                <a:ea typeface="+mn-ea"/>
                <a:cs typeface="Arial" charset="0"/>
              </a:defRPr>
            </a:lvl3pPr>
            <a:lvl4pPr marL="1828754" algn="l" rtl="0" fontAlgn="base">
              <a:spcBef>
                <a:spcPct val="20000"/>
              </a:spcBef>
              <a:spcAft>
                <a:spcPct val="0"/>
              </a:spcAft>
              <a:defRPr sz="4800" kern="1200">
                <a:solidFill>
                  <a:schemeClr val="tx1"/>
                </a:solidFill>
                <a:latin typeface="Coptic" pitchFamily="2" charset="0"/>
                <a:ea typeface="+mn-ea"/>
                <a:cs typeface="Arial" charset="0"/>
              </a:defRPr>
            </a:lvl4pPr>
            <a:lvl5pPr marL="2438339" algn="l" rtl="0" fontAlgn="base">
              <a:spcBef>
                <a:spcPct val="20000"/>
              </a:spcBef>
              <a:spcAft>
                <a:spcPct val="0"/>
              </a:spcAft>
              <a:defRPr sz="4800" kern="1200">
                <a:solidFill>
                  <a:schemeClr val="tx1"/>
                </a:solidFill>
                <a:latin typeface="Coptic" pitchFamily="2" charset="0"/>
                <a:ea typeface="+mn-ea"/>
                <a:cs typeface="Arial" charset="0"/>
              </a:defRPr>
            </a:lvl5pPr>
            <a:lvl6pPr marL="3047924" algn="l" defTabSz="1219170" rtl="0" eaLnBrk="1" latinLnBrk="0" hangingPunct="1">
              <a:defRPr sz="4800" kern="1200">
                <a:solidFill>
                  <a:schemeClr val="tx1"/>
                </a:solidFill>
                <a:latin typeface="Coptic" pitchFamily="2" charset="0"/>
                <a:ea typeface="+mn-ea"/>
                <a:cs typeface="Arial" charset="0"/>
              </a:defRPr>
            </a:lvl6pPr>
            <a:lvl7pPr marL="3657509" algn="l" defTabSz="1219170" rtl="0" eaLnBrk="1" latinLnBrk="0" hangingPunct="1">
              <a:defRPr sz="4800" kern="1200">
                <a:solidFill>
                  <a:schemeClr val="tx1"/>
                </a:solidFill>
                <a:latin typeface="Coptic" pitchFamily="2" charset="0"/>
                <a:ea typeface="+mn-ea"/>
                <a:cs typeface="Arial" charset="0"/>
              </a:defRPr>
            </a:lvl7pPr>
            <a:lvl8pPr marL="4267093" algn="l" defTabSz="1219170" rtl="0" eaLnBrk="1" latinLnBrk="0" hangingPunct="1">
              <a:defRPr sz="4800" kern="1200">
                <a:solidFill>
                  <a:schemeClr val="tx1"/>
                </a:solidFill>
                <a:latin typeface="Coptic" pitchFamily="2" charset="0"/>
                <a:ea typeface="+mn-ea"/>
                <a:cs typeface="Arial" charset="0"/>
              </a:defRPr>
            </a:lvl8pPr>
            <a:lvl9pPr marL="4876678" algn="l" defTabSz="1219170" rtl="0" eaLnBrk="1" latinLnBrk="0" hangingPunct="1">
              <a:defRPr sz="4800" kern="1200">
                <a:solidFill>
                  <a:schemeClr val="tx1"/>
                </a:solidFill>
                <a:latin typeface="Coptic" pitchFamily="2" charset="0"/>
                <a:ea typeface="+mn-ea"/>
                <a:cs typeface="Arial" charset="0"/>
              </a:defRPr>
            </a:lvl9pPr>
          </a:lstStyle>
          <a:p>
            <a:r>
              <a:rPr lang="en-US" sz="1867"/>
              <a:t>			</a:t>
            </a:r>
            <a:endParaRPr lang="en-US" sz="1867" b="0" dirty="0">
              <a:solidFill>
                <a:schemeClr val="tx1"/>
              </a:solidFill>
            </a:endParaRPr>
          </a:p>
        </p:txBody>
      </p:sp>
    </p:spTree>
    <p:extLst>
      <p:ext uri="{BB962C8B-B14F-4D97-AF65-F5344CB8AC3E}">
        <p14:creationId xmlns:p14="http://schemas.microsoft.com/office/powerpoint/2010/main" val="2757400532"/>
      </p:ext>
    </p:extLst>
  </p:cSld>
  <p:clrMapOvr>
    <a:masterClrMapping/>
  </p:clrMapOvr>
  <p:transition/>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7369" y="548680"/>
            <a:ext cx="5616624" cy="5832648"/>
          </a:xfrm>
        </p:spPr>
        <p:txBody>
          <a:bodyPr>
            <a:noAutofit/>
          </a:bodyPr>
          <a:lstStyle/>
          <a:p>
            <a:pPr marL="0" indent="0" algn="just">
              <a:buNone/>
            </a:pPr>
            <a:r>
              <a:rPr lang="fr-FR" sz="2800" b="1" dirty="0"/>
              <a:t>Ils marchèrent trois jours au désert sans trouver d'eau. Ils arrivèrent à </a:t>
            </a:r>
            <a:r>
              <a:rPr lang="fr-FR" sz="2800" b="1" dirty="0" err="1"/>
              <a:t>Mara</a:t>
            </a:r>
            <a:r>
              <a:rPr lang="fr-FR" sz="2800" b="1" dirty="0"/>
              <a:t>, mais ne purent boire l'eau de </a:t>
            </a:r>
            <a:r>
              <a:rPr lang="fr-FR" sz="2800" b="1" dirty="0" err="1"/>
              <a:t>Mara</a:t>
            </a:r>
            <a:r>
              <a:rPr lang="fr-FR" sz="2800" b="1" dirty="0"/>
              <a:t> car elle était amère - d'où son nom "</a:t>
            </a:r>
            <a:r>
              <a:rPr lang="fr-FR" sz="2800" b="1" dirty="0" err="1"/>
              <a:t>Mara</a:t>
            </a:r>
            <a:r>
              <a:rPr lang="fr-FR" sz="2800" b="1" dirty="0"/>
              <a:t>". Le peuple murmura contre Moïse en disant: «Que boirons-nous?» Celui-ci cria vers le Seigneur et le Seigneur lui indiqua un arbre d'une certaine espèce. Il en jeta un morceau dans l'eau et l'eau devint douce. C'est là qu'il leur fixa des lois et coutumes. C'est là qu'il les mit à l'épreuve. Il dit :</a:t>
            </a:r>
          </a:p>
        </p:txBody>
      </p:sp>
      <p:sp>
        <p:nvSpPr>
          <p:cNvPr id="4" name="Rectangle 3">
            <a:extLst>
              <a:ext uri="{FF2B5EF4-FFF2-40B4-BE49-F238E27FC236}">
                <a16:creationId xmlns:a16="http://schemas.microsoft.com/office/drawing/2014/main" id="{91243CA8-04CE-43A8-A980-AAAC9EEED9CA}"/>
              </a:ext>
            </a:extLst>
          </p:cNvPr>
          <p:cNvSpPr/>
          <p:nvPr/>
        </p:nvSpPr>
        <p:spPr>
          <a:xfrm>
            <a:off x="6240016" y="582935"/>
            <a:ext cx="5472608" cy="5798393"/>
          </a:xfrm>
          <a:prstGeom prst="rect">
            <a:avLst/>
          </a:prstGeom>
        </p:spPr>
        <p:txBody>
          <a:bodyPr wrap="square">
            <a:normAutofit/>
          </a:bodyPr>
          <a:lstStyle/>
          <a:p>
            <a:pPr algn="just" rtl="1"/>
            <a:r>
              <a:rPr lang="ar-SA" sz="3600" b="1" dirty="0"/>
              <a:t>وساروا ثلاثة أيام فى البرية ولم يجدوا ماء</a:t>
            </a:r>
            <a:r>
              <a:rPr lang="ar-EG" sz="3600" b="1" dirty="0"/>
              <a:t>ً</a:t>
            </a:r>
            <a:r>
              <a:rPr lang="ar-SA" sz="3600" b="1" dirty="0"/>
              <a:t> للشرب، فجاءوا الى مارة ولم يقدروا أن يشربوا ماء من مارة لأنه مرّ، ولذلك دعى ذلك المكان مر، فتذمر الشعب على موسى قائلين: ماذا نشرب؟ فصرخ موسى الى الرب، فأراه الرب عوداً فطرحه فى الماء، فصار الماء عذباً</a:t>
            </a:r>
            <a:r>
              <a:rPr lang="ar-EG" sz="3600" b="1" dirty="0" err="1"/>
              <a:t>.</a:t>
            </a:r>
            <a:r>
              <a:rPr lang="ar-SA" sz="3600" b="1" dirty="0"/>
              <a:t> </a:t>
            </a:r>
            <a:r>
              <a:rPr lang="ar-EG" sz="3600" b="1" dirty="0"/>
              <a:t>و</a:t>
            </a:r>
            <a:r>
              <a:rPr lang="ar-SA" sz="3600" b="1" dirty="0"/>
              <a:t>فى ذلك المكان قرر له الفرائض والاحكام، وفى ذلك المكان </a:t>
            </a:r>
            <a:r>
              <a:rPr lang="ar-EG" sz="3600" b="1" dirty="0"/>
              <a:t>ج</a:t>
            </a:r>
            <a:r>
              <a:rPr lang="ar-SA" sz="3600" b="1" dirty="0"/>
              <a:t>ربه وقال له</a:t>
            </a:r>
            <a:endParaRPr lang="ar-SA" sz="3600" b="1" dirty="0">
              <a:latin typeface="Times New Roman" panose="02020603050405020304" pitchFamily="18" charset="0"/>
            </a:endParaRPr>
          </a:p>
        </p:txBody>
      </p:sp>
      <p:sp>
        <p:nvSpPr>
          <p:cNvPr id="8" name="ZoneTexte 7">
            <a:extLst>
              <a:ext uri="{FF2B5EF4-FFF2-40B4-BE49-F238E27FC236}">
                <a16:creationId xmlns:a16="http://schemas.microsoft.com/office/drawing/2014/main" id="{17EB9E0E-099C-42F2-A2D3-CB82BBB219EC}"/>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de l’aube </a:t>
            </a:r>
            <a:r>
              <a:rPr lang="fr-FR" sz="1600" b="1" i="1" dirty="0">
                <a:solidFill>
                  <a:schemeClr val="bg1"/>
                </a:solidFill>
              </a:rPr>
              <a:t>du Jeudi Saint</a:t>
            </a:r>
            <a:endParaRPr lang="fr-FR" sz="1600" b="1" dirty="0">
              <a:solidFill>
                <a:schemeClr val="bg1"/>
              </a:solidFill>
            </a:endParaRPr>
          </a:p>
        </p:txBody>
      </p:sp>
      <p:sp>
        <p:nvSpPr>
          <p:cNvPr id="9" name="Rectangle 74">
            <a:extLst>
              <a:ext uri="{FF2B5EF4-FFF2-40B4-BE49-F238E27FC236}">
                <a16:creationId xmlns:a16="http://schemas.microsoft.com/office/drawing/2014/main" id="{EFA9D6ED-5B92-45D5-B2B3-49501FAAB2D5}"/>
              </a:ext>
            </a:extLst>
          </p:cNvPr>
          <p:cNvSpPr>
            <a:spLocks noChangeArrowheads="1"/>
          </p:cNvSpPr>
          <p:nvPr/>
        </p:nvSpPr>
        <p:spPr bwMode="auto">
          <a:xfrm>
            <a:off x="9408368" y="53414"/>
            <a:ext cx="2592288"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باكر يوم الخميس الكبير</a:t>
            </a:r>
            <a:r>
              <a:rPr lang="fr-FR" sz="2000" b="1" dirty="0">
                <a:solidFill>
                  <a:schemeClr val="bg1"/>
                </a:solidFill>
              </a:rPr>
              <a:t> </a:t>
            </a:r>
            <a:endParaRPr lang="en-US" altLang="fr-FR" sz="2000" b="1" i="1" dirty="0">
              <a:solidFill>
                <a:schemeClr val="bg1"/>
              </a:solidFill>
            </a:endParaRPr>
          </a:p>
        </p:txBody>
      </p:sp>
    </p:spTree>
    <p:extLst>
      <p:ext uri="{BB962C8B-B14F-4D97-AF65-F5344CB8AC3E}">
        <p14:creationId xmlns:p14="http://schemas.microsoft.com/office/powerpoint/2010/main" val="124855875"/>
      </p:ext>
    </p:extLst>
  </p:cSld>
  <p:clrMapOvr>
    <a:masterClrMapping/>
  </p:clrMapOvr>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9"/>
          <p:cNvSpPr/>
          <p:nvPr/>
        </p:nvSpPr>
        <p:spPr>
          <a:xfrm>
            <a:off x="431371" y="566678"/>
            <a:ext cx="6240693" cy="2554545"/>
          </a:xfrm>
          <a:prstGeom prst="rect">
            <a:avLst/>
          </a:prstGeom>
        </p:spPr>
        <p:txBody>
          <a:bodyPr wrap="square">
            <a:spAutoFit/>
          </a:bodyPr>
          <a:lstStyle/>
          <a:p>
            <a:pPr algn="just"/>
            <a:r>
              <a:rPr lang="fr-FR" sz="4000" b="1" dirty="0">
                <a:latin typeface="CS Avva Shenouda" pitchFamily="34" charset="0"/>
              </a:rPr>
              <a:t>¿ </a:t>
            </a:r>
            <a:r>
              <a:rPr lang="pt-BR" sz="4000" b="1" dirty="0">
                <a:latin typeface="CS Avva Shenouda" pitchFamily="34" charset="0"/>
              </a:rPr>
              <a:t>Ma]ho `mP=o=c `e`hryi `ejwn@ `ntef`er ounai nem nen'u,y@ `ntef,a nennobi nan `ebol.</a:t>
            </a:r>
            <a:endParaRPr lang="fr-FR" sz="4000" b="1" dirty="0">
              <a:latin typeface="CS Avva Shenouda" pitchFamily="34" charset="0"/>
            </a:endParaRPr>
          </a:p>
        </p:txBody>
      </p:sp>
      <p:sp>
        <p:nvSpPr>
          <p:cNvPr id="11" name="Rectangle 10"/>
          <p:cNvSpPr/>
          <p:nvPr/>
        </p:nvSpPr>
        <p:spPr>
          <a:xfrm>
            <a:off x="6864085" y="556226"/>
            <a:ext cx="4896544" cy="2123658"/>
          </a:xfrm>
          <a:prstGeom prst="rect">
            <a:avLst/>
          </a:prstGeom>
        </p:spPr>
        <p:txBody>
          <a:bodyPr wrap="square">
            <a:spAutoFit/>
          </a:bodyPr>
          <a:lstStyle/>
          <a:p>
            <a:pPr algn="just" rtl="1"/>
            <a:r>
              <a:rPr lang="ar-EG" sz="4400" b="1" dirty="0" err="1"/>
              <a:t>اسألى</a:t>
            </a:r>
            <a:r>
              <a:rPr lang="ar-EG" sz="4400" b="1" dirty="0"/>
              <a:t> الرب عنا ليصنع رحمة مع نفوسنا ويغفر لنا خطايانا.</a:t>
            </a:r>
            <a:endParaRPr lang="fr-FR" sz="4400" b="1" dirty="0"/>
          </a:p>
        </p:txBody>
      </p:sp>
      <p:sp>
        <p:nvSpPr>
          <p:cNvPr id="12" name="Rectangle 11"/>
          <p:cNvSpPr/>
          <p:nvPr/>
        </p:nvSpPr>
        <p:spPr>
          <a:xfrm>
            <a:off x="1103445" y="4221089"/>
            <a:ext cx="10273141" cy="2062103"/>
          </a:xfrm>
          <a:prstGeom prst="rect">
            <a:avLst/>
          </a:prstGeom>
        </p:spPr>
        <p:txBody>
          <a:bodyPr wrap="square">
            <a:spAutoFit/>
          </a:bodyPr>
          <a:lstStyle/>
          <a:p>
            <a:pPr algn="ctr"/>
            <a:r>
              <a:rPr lang="fr-FR" sz="3200" b="1" dirty="0">
                <a:latin typeface="Book Antiqua" pitchFamily="18" charset="0"/>
              </a:rPr>
              <a:t>Supplie le Seigneur pour nous </a:t>
            </a:r>
          </a:p>
          <a:p>
            <a:pPr algn="ctr"/>
            <a:r>
              <a:rPr lang="fr-FR" sz="3200" b="1" dirty="0">
                <a:latin typeface="Book Antiqua" pitchFamily="18" charset="0"/>
              </a:rPr>
              <a:t>afin qu’il accorde Sa </a:t>
            </a:r>
          </a:p>
          <a:p>
            <a:pPr algn="ctr"/>
            <a:r>
              <a:rPr lang="fr-FR" sz="3200" b="1" dirty="0">
                <a:latin typeface="Book Antiqua" pitchFamily="18" charset="0"/>
              </a:rPr>
              <a:t>miséricorde à nos âmes </a:t>
            </a:r>
          </a:p>
          <a:p>
            <a:pPr algn="ctr"/>
            <a:r>
              <a:rPr lang="fr-FR" sz="3200" b="1" dirty="0">
                <a:latin typeface="Book Antiqua" pitchFamily="18" charset="0"/>
              </a:rPr>
              <a:t>et nous pardonne nos péchés</a:t>
            </a:r>
          </a:p>
        </p:txBody>
      </p:sp>
      <p:sp>
        <p:nvSpPr>
          <p:cNvPr id="5" name="ZoneTexte 4">
            <a:extLst>
              <a:ext uri="{FF2B5EF4-FFF2-40B4-BE49-F238E27FC236}">
                <a16:creationId xmlns:a16="http://schemas.microsoft.com/office/drawing/2014/main" id="{CD3FD8F4-D1B4-40C9-AF53-755120E468B4}"/>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de l’aube </a:t>
            </a:r>
            <a:r>
              <a:rPr lang="fr-FR" sz="1600" b="1" i="1" dirty="0">
                <a:solidFill>
                  <a:schemeClr val="bg1"/>
                </a:solidFill>
              </a:rPr>
              <a:t>du Jeudi Saint</a:t>
            </a:r>
            <a:endParaRPr lang="fr-FR" sz="1600" b="1" dirty="0">
              <a:solidFill>
                <a:schemeClr val="bg1"/>
              </a:solidFill>
            </a:endParaRPr>
          </a:p>
        </p:txBody>
      </p:sp>
      <p:sp>
        <p:nvSpPr>
          <p:cNvPr id="6" name="Rectangle 74">
            <a:extLst>
              <a:ext uri="{FF2B5EF4-FFF2-40B4-BE49-F238E27FC236}">
                <a16:creationId xmlns:a16="http://schemas.microsoft.com/office/drawing/2014/main" id="{4D156A12-959C-4E5B-9AC7-6051CC079CE8}"/>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باكر يوم الخميس</a:t>
            </a:r>
            <a:endParaRPr lang="en-US" altLang="fr-FR" sz="2000" b="1" i="1" dirty="0">
              <a:solidFill>
                <a:schemeClr val="bg1"/>
              </a:solidFill>
            </a:endParaRPr>
          </a:p>
        </p:txBody>
      </p:sp>
    </p:spTree>
    <p:extLst>
      <p:ext uri="{BB962C8B-B14F-4D97-AF65-F5344CB8AC3E}">
        <p14:creationId xmlns:p14="http://schemas.microsoft.com/office/powerpoint/2010/main" val="1969774812"/>
      </p:ext>
    </p:extLst>
  </p:cSld>
  <p:clrMapOvr>
    <a:masterClrMapping/>
  </p:clrMapOvr>
</p:sld>
</file>

<file path=ppt/slides/slide9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818359" name="Group 119"/>
          <p:cNvGraphicFramePr>
            <a:graphicFrameLocks noGrp="1"/>
          </p:cNvGraphicFramePr>
          <p:nvPr>
            <p:ph/>
            <p:extLst>
              <p:ext uri="{D42A27DB-BD31-4B8C-83A1-F6EECF244321}">
                <p14:modId xmlns:p14="http://schemas.microsoft.com/office/powerpoint/2010/main" val="1176121342"/>
              </p:ext>
            </p:extLst>
          </p:nvPr>
        </p:nvGraphicFramePr>
        <p:xfrm>
          <a:off x="335360" y="476672"/>
          <a:ext cx="11449272" cy="6096000"/>
        </p:xfrm>
        <a:graphic>
          <a:graphicData uri="http://schemas.openxmlformats.org/drawingml/2006/table">
            <a:tbl>
              <a:tblPr/>
              <a:tblGrid>
                <a:gridCol w="6265607">
                  <a:extLst>
                    <a:ext uri="{9D8B030D-6E8A-4147-A177-3AD203B41FA5}">
                      <a16:colId xmlns:a16="http://schemas.microsoft.com/office/drawing/2014/main" val="20000"/>
                    </a:ext>
                  </a:extLst>
                </a:gridCol>
                <a:gridCol w="5183665">
                  <a:extLst>
                    <a:ext uri="{9D8B030D-6E8A-4147-A177-3AD203B41FA5}">
                      <a16:colId xmlns:a16="http://schemas.microsoft.com/office/drawing/2014/main" val="20001"/>
                    </a:ext>
                  </a:extLst>
                </a:gridCol>
              </a:tblGrid>
              <a:tr h="5184576">
                <a:tc>
                  <a:txBody>
                    <a:bodyPr/>
                    <a:lstStyle/>
                    <a:p>
                      <a:pPr marL="0" marR="0" lvl="0" indent="0" algn="just" defTabSz="914400" rtl="0" eaLnBrk="1" fontAlgn="base" latinLnBrk="0" hangingPunct="1">
                        <a:lnSpc>
                          <a:spcPct val="100000"/>
                        </a:lnSpc>
                        <a:spcBef>
                          <a:spcPct val="20000"/>
                        </a:spcBef>
                        <a:spcAft>
                          <a:spcPct val="0"/>
                        </a:spcAft>
                        <a:buClrTx/>
                        <a:buSzTx/>
                        <a:buFontTx/>
                        <a:buNone/>
                        <a:tabLst/>
                      </a:pPr>
                      <a:r>
                        <a:rPr kumimoji="0" lang="fr-CA" sz="2800" b="0" i="0" u="none" strike="noStrike" cap="none" normalizeH="0" baseline="0" dirty="0">
                          <a:ln>
                            <a:noFill/>
                          </a:ln>
                          <a:solidFill>
                            <a:schemeClr val="tx1"/>
                          </a:solidFill>
                          <a:effectLst/>
                          <a:latin typeface="Arial" charset="0"/>
                          <a:cs typeface="Arial" charset="0"/>
                        </a:rPr>
                        <a:t>Notre Père qui es aux cieux, Que Ton Nom soit sanctifié.  Que Ton règne vienne.  Que Ta volonté soit faite sur la terre comme au ciel.  Donne-nous aujourd’hui notre pain de ce jour; pardonne-nous nos offenses, comme nous pardonnons aussi à ceux qui nous ont offensés; ne nous soumets pas à la tentation, mais délivre-nous du mal, par Jésus Christ, Notre Seigneur, car c’est à Toi qu’appartiennent le règne, la puissance et la gloire dans les siècles des siècles. </a:t>
                      </a:r>
                      <a:r>
                        <a:rPr kumimoji="0" lang="en-US" sz="2800" b="0" i="0" u="none" strike="noStrike" cap="none" normalizeH="0" baseline="0" dirty="0">
                          <a:ln>
                            <a:noFill/>
                          </a:ln>
                          <a:solidFill>
                            <a:schemeClr val="tx1"/>
                          </a:solidFill>
                          <a:effectLst/>
                          <a:latin typeface="Arial" charset="0"/>
                          <a:cs typeface="Arial" charset="0"/>
                        </a:rPr>
                        <a:t>Amen.</a:t>
                      </a:r>
                    </a:p>
                  </a:txBody>
                  <a:tcPr marL="121920" marR="121920" marT="60960" marB="60960" horzOverflow="overflow">
                    <a:lnL cap="flat">
                      <a:noFill/>
                    </a:lnL>
                    <a:lnR>
                      <a:noFill/>
                    </a:lnR>
                    <a:lnT>
                      <a:noFill/>
                    </a:lnT>
                    <a:lnB cap="flat">
                      <a:noFill/>
                    </a:lnB>
                    <a:lnTlToBr>
                      <a:noFill/>
                    </a:lnTlToBr>
                    <a:lnBlToTr>
                      <a:noFill/>
                    </a:lnBlToTr>
                    <a:noFill/>
                  </a:tcPr>
                </a:tc>
                <a:tc>
                  <a:txBody>
                    <a:bodyPr/>
                    <a:lstStyle/>
                    <a:p>
                      <a:pPr marL="0" marR="0" lvl="0" indent="0" algn="just" defTabSz="914400" rtl="1" eaLnBrk="1" fontAlgn="base" latinLnBrk="0" hangingPunct="1">
                        <a:lnSpc>
                          <a:spcPct val="100000"/>
                        </a:lnSpc>
                        <a:spcBef>
                          <a:spcPct val="20000"/>
                        </a:spcBef>
                        <a:spcAft>
                          <a:spcPct val="0"/>
                        </a:spcAft>
                        <a:buClrTx/>
                        <a:buSzTx/>
                        <a:buFontTx/>
                        <a:buNone/>
                        <a:tabLst/>
                        <a:defRPr/>
                      </a:pPr>
                      <a:r>
                        <a:rPr kumimoji="0" lang="ar-SA" altLang="zh-CN" sz="3900" b="0" i="0" u="none" strike="noStrike" cap="none" normalizeH="0" baseline="0" dirty="0">
                          <a:ln>
                            <a:noFill/>
                          </a:ln>
                          <a:solidFill>
                            <a:schemeClr val="tx1"/>
                          </a:solidFill>
                          <a:effectLst/>
                          <a:latin typeface="Arial" charset="0"/>
                          <a:cs typeface="Arial" charset="0"/>
                        </a:rPr>
                        <a:t>أبانا الذي في السموات ليتقدس اسمك، ليأتي ملكوتك، لتكن مشيئتك، كما في السماء كذلك على الأرض خبزنا الذي للغد، أعطنا اليوم وأغفر لنا ذنوبنا، كما نغفر نحن أيضا للمذنبين الينا، ولا تدخلنا في تجربة، لكن نجنا من الشرير بالمسيح يسوع ربنا لأن لك الملك والقوة والمجد الى الأبد آمين</a:t>
                      </a:r>
                      <a:r>
                        <a:rPr kumimoji="0" lang="fr-FR" altLang="zh-CN" sz="3900" b="0" i="0" u="none" strike="noStrike" cap="none" normalizeH="0" baseline="0" dirty="0">
                          <a:ln>
                            <a:noFill/>
                          </a:ln>
                          <a:solidFill>
                            <a:schemeClr val="tx1"/>
                          </a:solidFill>
                          <a:effectLst/>
                          <a:latin typeface="Arial" charset="0"/>
                          <a:cs typeface="Arial" charset="0"/>
                        </a:rPr>
                        <a:t>.</a:t>
                      </a:r>
                      <a:endParaRPr kumimoji="0" lang="en-US" sz="3900" b="0" i="0" u="none" strike="noStrike" cap="none" normalizeH="0" baseline="0" dirty="0">
                        <a:ln>
                          <a:noFill/>
                        </a:ln>
                        <a:solidFill>
                          <a:schemeClr val="tx1"/>
                        </a:solidFill>
                        <a:effectLst/>
                        <a:latin typeface="Arial" charset="0"/>
                        <a:cs typeface="Arial" charset="0"/>
                      </a:endParaRPr>
                    </a:p>
                  </a:txBody>
                  <a:tcPr marL="121920" marR="121920" marT="60960" marB="60960" horzOverflow="overflow">
                    <a:lnL>
                      <a:noFill/>
                    </a:lnL>
                    <a:lnR cap="flat">
                      <a:noFill/>
                    </a:lnR>
                    <a:lnT>
                      <a:noFill/>
                    </a:lnT>
                    <a:lnB cap="flat">
                      <a:noFill/>
                    </a:lnB>
                    <a:lnTlToBr>
                      <a:noFill/>
                    </a:lnTlToBr>
                    <a:lnBlToTr>
                      <a:noFill/>
                    </a:lnBlToTr>
                    <a:noFill/>
                  </a:tcPr>
                </a:tc>
                <a:extLst>
                  <a:ext uri="{0D108BD9-81ED-4DB2-BD59-A6C34878D82A}">
                    <a16:rowId xmlns:a16="http://schemas.microsoft.com/office/drawing/2014/main" val="10000"/>
                  </a:ext>
                </a:extLst>
              </a:tr>
            </a:tbl>
          </a:graphicData>
        </a:graphic>
      </p:graphicFrame>
    </p:spTree>
  </p:cSld>
  <p:clrMapOvr>
    <a:masterClrMapping/>
  </p:clrMapOvr>
  <p:transition/>
</p:sld>
</file>

<file path=ppt/slides/slide9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820347" name="Group 59"/>
          <p:cNvGraphicFramePr>
            <a:graphicFrameLocks noGrp="1"/>
          </p:cNvGraphicFramePr>
          <p:nvPr>
            <p:ph type="tbl" idx="1"/>
            <p:extLst>
              <p:ext uri="{D42A27DB-BD31-4B8C-83A1-F6EECF244321}">
                <p14:modId xmlns:p14="http://schemas.microsoft.com/office/powerpoint/2010/main" val="3957978682"/>
              </p:ext>
            </p:extLst>
          </p:nvPr>
        </p:nvGraphicFramePr>
        <p:xfrm>
          <a:off x="335361" y="728472"/>
          <a:ext cx="11449272" cy="5401056"/>
        </p:xfrm>
        <a:graphic>
          <a:graphicData uri="http://schemas.openxmlformats.org/drawingml/2006/table">
            <a:tbl>
              <a:tblPr/>
              <a:tblGrid>
                <a:gridCol w="3888431">
                  <a:extLst>
                    <a:ext uri="{9D8B030D-6E8A-4147-A177-3AD203B41FA5}">
                      <a16:colId xmlns:a16="http://schemas.microsoft.com/office/drawing/2014/main" val="20000"/>
                    </a:ext>
                  </a:extLst>
                </a:gridCol>
                <a:gridCol w="4176464">
                  <a:extLst>
                    <a:ext uri="{9D8B030D-6E8A-4147-A177-3AD203B41FA5}">
                      <a16:colId xmlns:a16="http://schemas.microsoft.com/office/drawing/2014/main" val="20001"/>
                    </a:ext>
                  </a:extLst>
                </a:gridCol>
                <a:gridCol w="3384377">
                  <a:extLst>
                    <a:ext uri="{9D8B030D-6E8A-4147-A177-3AD203B41FA5}">
                      <a16:colId xmlns:a16="http://schemas.microsoft.com/office/drawing/2014/main" val="20002"/>
                    </a:ext>
                  </a:extLst>
                </a:gridCol>
              </a:tblGrid>
              <a:tr h="2513584">
                <a:tc>
                  <a:txBody>
                    <a:bodyPr/>
                    <a:lstStyle/>
                    <a:p>
                      <a:pPr marL="0" marR="0" lvl="0" indent="0" algn="just" defTabSz="914400" rtl="0" eaLnBrk="1" fontAlgn="base" latinLnBrk="0" hangingPunct="1">
                        <a:lnSpc>
                          <a:spcPct val="100000"/>
                        </a:lnSpc>
                        <a:spcBef>
                          <a:spcPct val="20000"/>
                        </a:spcBef>
                        <a:spcAft>
                          <a:spcPct val="0"/>
                        </a:spcAft>
                        <a:buClrTx/>
                        <a:buSzTx/>
                        <a:buFontTx/>
                        <a:buNone/>
                        <a:tabLst/>
                      </a:pPr>
                      <a:r>
                        <a:rPr kumimoji="0" lang="en-US" sz="3200" b="0" i="0" u="sng" strike="noStrike" cap="none" normalizeH="0" baseline="0" dirty="0" err="1">
                          <a:ln>
                            <a:noFill/>
                          </a:ln>
                          <a:solidFill>
                            <a:schemeClr val="tx1"/>
                          </a:solidFill>
                          <a:effectLst/>
                          <a:latin typeface="Coptic1" pitchFamily="2" charset="0"/>
                          <a:cs typeface="Arial" charset="0"/>
                        </a:rPr>
                        <a:t>Pilaoc</a:t>
                      </a:r>
                      <a:r>
                        <a:rPr kumimoji="0" lang="en-US" sz="3200" b="0" i="0" u="sng" strike="noStrike" cap="none" normalizeH="0" baseline="0" dirty="0">
                          <a:ln>
                            <a:noFill/>
                          </a:ln>
                          <a:solidFill>
                            <a:schemeClr val="tx1"/>
                          </a:solidFill>
                          <a:effectLst/>
                          <a:latin typeface="Coptic1" pitchFamily="2" charset="0"/>
                          <a:cs typeface="Arial" charset="0"/>
                        </a:rPr>
                        <a:t>:</a:t>
                      </a:r>
                    </a:p>
                    <a:p>
                      <a:pPr marL="0" marR="0" lvl="0" indent="0" algn="just" defTabSz="914400" rtl="0" eaLnBrk="1" fontAlgn="base" latinLnBrk="0" hangingPunct="1">
                        <a:lnSpc>
                          <a:spcPct val="100000"/>
                        </a:lnSpc>
                        <a:spcBef>
                          <a:spcPct val="20000"/>
                        </a:spcBef>
                        <a:spcAft>
                          <a:spcPct val="0"/>
                        </a:spcAft>
                        <a:buClrTx/>
                        <a:buSzTx/>
                        <a:buFontTx/>
                        <a:buNone/>
                        <a:tabLst/>
                      </a:pPr>
                      <a:r>
                        <a:rPr kumimoji="0" lang="en-US" sz="3700" b="0" i="0" u="none" strike="noStrike" cap="none" normalizeH="0" baseline="0" dirty="0" err="1">
                          <a:ln>
                            <a:noFill/>
                          </a:ln>
                          <a:solidFill>
                            <a:schemeClr val="tx1"/>
                          </a:solidFill>
                          <a:effectLst/>
                          <a:latin typeface="Coptic1" pitchFamily="2" charset="0"/>
                          <a:cs typeface="Arial" charset="0"/>
                        </a:rPr>
                        <a:t>Qen</a:t>
                      </a:r>
                      <a:r>
                        <a:rPr kumimoji="0" lang="en-US" sz="3700" b="0" i="0" u="none" strike="noStrike" cap="none" normalizeH="0" baseline="0" dirty="0">
                          <a:ln>
                            <a:noFill/>
                          </a:ln>
                          <a:solidFill>
                            <a:schemeClr val="tx1"/>
                          </a:solidFill>
                          <a:effectLst/>
                          <a:latin typeface="Coptic1" pitchFamily="2" charset="0"/>
                          <a:cs typeface="Arial" charset="0"/>
                        </a:rPr>
                        <a:t> </a:t>
                      </a:r>
                      <a:r>
                        <a:rPr kumimoji="0" lang="en-US" sz="3700" b="0" i="0" u="none" strike="noStrike" cap="none" normalizeH="0" baseline="0" dirty="0" err="1">
                          <a:ln>
                            <a:noFill/>
                          </a:ln>
                          <a:solidFill>
                            <a:schemeClr val="tx1"/>
                          </a:solidFill>
                          <a:effectLst/>
                          <a:latin typeface="Coptic1" pitchFamily="2" charset="0"/>
                          <a:cs typeface="Arial" charset="0"/>
                        </a:rPr>
                        <a:t>P,#c</a:t>
                      </a:r>
                      <a:r>
                        <a:rPr kumimoji="0" lang="en-US" sz="3700" b="0" i="0" u="none" strike="noStrike" cap="none" normalizeH="0" baseline="0" dirty="0">
                          <a:ln>
                            <a:noFill/>
                          </a:ln>
                          <a:solidFill>
                            <a:schemeClr val="tx1"/>
                          </a:solidFill>
                          <a:effectLst/>
                          <a:latin typeface="Coptic1" pitchFamily="2" charset="0"/>
                          <a:cs typeface="Arial" charset="0"/>
                        </a:rPr>
                        <a:t># I/#c# pen[</a:t>
                      </a:r>
                      <a:r>
                        <a:rPr kumimoji="0" lang="en-US" sz="3700" b="0" i="0" u="none" strike="noStrike" cap="none" normalizeH="0" baseline="0" dirty="0" err="1">
                          <a:ln>
                            <a:noFill/>
                          </a:ln>
                          <a:solidFill>
                            <a:schemeClr val="tx1"/>
                          </a:solidFill>
                          <a:effectLst/>
                          <a:latin typeface="Coptic1" pitchFamily="2" charset="0"/>
                          <a:cs typeface="Arial" charset="0"/>
                        </a:rPr>
                        <a:t>oic</a:t>
                      </a:r>
                      <a:r>
                        <a:rPr kumimoji="0" lang="en-US" sz="3700" b="0" i="0" u="none" strike="noStrike" cap="none" normalizeH="0" baseline="0" dirty="0">
                          <a:ln>
                            <a:noFill/>
                          </a:ln>
                          <a:solidFill>
                            <a:schemeClr val="tx1"/>
                          </a:solidFill>
                          <a:effectLst/>
                          <a:latin typeface="Coptic1" pitchFamily="2" charset="0"/>
                          <a:cs typeface="Arial" charset="0"/>
                        </a:rPr>
                        <a:t>.</a:t>
                      </a:r>
                    </a:p>
                    <a:p>
                      <a:pPr marL="0" marR="0" lvl="0" indent="0" algn="just" defTabSz="914400" rtl="0" eaLnBrk="1" fontAlgn="base" latinLnBrk="0" hangingPunct="1">
                        <a:lnSpc>
                          <a:spcPct val="100000"/>
                        </a:lnSpc>
                        <a:spcBef>
                          <a:spcPct val="20000"/>
                        </a:spcBef>
                        <a:spcAft>
                          <a:spcPct val="0"/>
                        </a:spcAft>
                        <a:buClrTx/>
                        <a:buSzTx/>
                        <a:buFontTx/>
                        <a:buNone/>
                        <a:tabLst/>
                      </a:pPr>
                      <a:endParaRPr kumimoji="0" lang="en-US" sz="3700" b="0" i="1" u="none" strike="noStrike" cap="none" normalizeH="0" baseline="0" dirty="0">
                        <a:ln>
                          <a:noFill/>
                        </a:ln>
                        <a:solidFill>
                          <a:schemeClr val="tx1"/>
                        </a:solidFill>
                        <a:effectLst/>
                        <a:latin typeface="Arial" charset="0"/>
                        <a:cs typeface="Arial" charset="0"/>
                      </a:endParaRPr>
                    </a:p>
                  </a:txBody>
                  <a:tcPr marL="121920" marR="121920" horzOverflow="overflow">
                    <a:lnL>
                      <a:noFill/>
                    </a:lnL>
                    <a:lnR>
                      <a:noFill/>
                    </a:lnR>
                    <a:lnT cap="flat">
                      <a:noFill/>
                    </a:lnT>
                    <a:lnB>
                      <a:noFill/>
                    </a:lnB>
                    <a:lnTlToBr>
                      <a:noFill/>
                    </a:lnTlToBr>
                    <a:lnBlToTr>
                      <a:noFill/>
                    </a:lnBlToTr>
                    <a:noFill/>
                  </a:tcPr>
                </a:tc>
                <a:tc>
                  <a:txBody>
                    <a:bodyPr/>
                    <a:lstStyle/>
                    <a:p>
                      <a:pPr marL="0" marR="0" lvl="0" indent="0" algn="just" defTabSz="914400" rtl="0" eaLnBrk="1" fontAlgn="base" latinLnBrk="0" hangingPunct="1">
                        <a:lnSpc>
                          <a:spcPct val="100000"/>
                        </a:lnSpc>
                        <a:spcBef>
                          <a:spcPct val="20000"/>
                        </a:spcBef>
                        <a:spcAft>
                          <a:spcPct val="0"/>
                        </a:spcAft>
                        <a:buClrTx/>
                        <a:buSzTx/>
                        <a:buFontTx/>
                        <a:buNone/>
                        <a:tabLst/>
                      </a:pPr>
                      <a:r>
                        <a:rPr kumimoji="0" lang="fr-CA" sz="2800" b="0" i="0" u="sng" strike="noStrike" cap="none" normalizeH="0" baseline="0" dirty="0">
                          <a:ln>
                            <a:noFill/>
                          </a:ln>
                          <a:solidFill>
                            <a:schemeClr val="tx1"/>
                          </a:solidFill>
                          <a:effectLst/>
                          <a:latin typeface="Arial" charset="0"/>
                          <a:cs typeface="Times New Roman" pitchFamily="18" charset="0"/>
                        </a:rPr>
                        <a:t>L</a:t>
                      </a:r>
                      <a:r>
                        <a:rPr kumimoji="0" lang="fr-CA" sz="2800" b="0" i="0" u="sng" strike="noStrike" cap="none" normalizeH="0" baseline="0" dirty="0">
                          <a:ln>
                            <a:noFill/>
                          </a:ln>
                          <a:solidFill>
                            <a:schemeClr val="tx1"/>
                          </a:solidFill>
                          <a:effectLst/>
                          <a:latin typeface="Times New Roman"/>
                          <a:cs typeface="Times New Roman" pitchFamily="18" charset="0"/>
                        </a:rPr>
                        <a:t>’</a:t>
                      </a:r>
                      <a:r>
                        <a:rPr kumimoji="0" lang="fr-CA" sz="2800" b="0" i="0" u="sng" strike="noStrike" cap="none" normalizeH="0" baseline="0" dirty="0">
                          <a:ln>
                            <a:noFill/>
                          </a:ln>
                          <a:solidFill>
                            <a:schemeClr val="tx1"/>
                          </a:solidFill>
                          <a:effectLst/>
                          <a:latin typeface="Arial" charset="0"/>
                          <a:cs typeface="Times New Roman" pitchFamily="18" charset="0"/>
                        </a:rPr>
                        <a:t>assemblée:</a:t>
                      </a:r>
                    </a:p>
                    <a:p>
                      <a:pPr marL="0" marR="0" lvl="0" indent="0" algn="just" defTabSz="914400" rtl="0" eaLnBrk="1" fontAlgn="base" latinLnBrk="0" hangingPunct="1">
                        <a:lnSpc>
                          <a:spcPct val="100000"/>
                        </a:lnSpc>
                        <a:spcBef>
                          <a:spcPct val="20000"/>
                        </a:spcBef>
                        <a:spcAft>
                          <a:spcPct val="0"/>
                        </a:spcAft>
                        <a:buClrTx/>
                        <a:buSzTx/>
                        <a:buFontTx/>
                        <a:buNone/>
                        <a:tabLst/>
                      </a:pPr>
                      <a:r>
                        <a:rPr kumimoji="0" lang="en-CA" sz="3700" b="0" i="0" u="none" strike="noStrike" cap="none" normalizeH="0" baseline="0" dirty="0">
                          <a:ln>
                            <a:noFill/>
                          </a:ln>
                          <a:solidFill>
                            <a:schemeClr val="tx1"/>
                          </a:solidFill>
                          <a:effectLst/>
                          <a:latin typeface="Arial" charset="0"/>
                          <a:cs typeface="Arial" charset="0"/>
                        </a:rPr>
                        <a:t>Par le Christ Jesus Notre Seigneur.</a:t>
                      </a:r>
                      <a:endParaRPr kumimoji="0" lang="en-US" sz="3700" b="0" i="0" u="none" strike="noStrike" cap="none" normalizeH="0" baseline="0" dirty="0">
                        <a:ln>
                          <a:noFill/>
                        </a:ln>
                        <a:solidFill>
                          <a:schemeClr val="tx1"/>
                        </a:solidFill>
                        <a:effectLst/>
                        <a:latin typeface="Arial" charset="0"/>
                        <a:cs typeface="Arial" charset="0"/>
                      </a:endParaRPr>
                    </a:p>
                  </a:txBody>
                  <a:tcPr marL="121920" marR="121920" horzOverflow="overflow">
                    <a:lnL>
                      <a:noFill/>
                    </a:lnL>
                    <a:lnR>
                      <a:noFill/>
                    </a:lnR>
                    <a:lnT cap="flat">
                      <a:noFill/>
                    </a:lnT>
                    <a:lnB>
                      <a:noFill/>
                    </a:lnB>
                    <a:lnTlToBr>
                      <a:noFill/>
                    </a:lnTlToBr>
                    <a:lnBlToTr>
                      <a:noFill/>
                    </a:lnBlToTr>
                    <a:noFill/>
                  </a:tcPr>
                </a:tc>
                <a:tc>
                  <a:txBody>
                    <a:bodyPr/>
                    <a:lstStyle/>
                    <a:p>
                      <a:pPr marL="0" marR="0" lvl="0" indent="0" algn="r" defTabSz="914400" rtl="1" eaLnBrk="1" fontAlgn="base" latinLnBrk="0" hangingPunct="1">
                        <a:lnSpc>
                          <a:spcPct val="100000"/>
                        </a:lnSpc>
                        <a:spcBef>
                          <a:spcPct val="20000"/>
                        </a:spcBef>
                        <a:spcAft>
                          <a:spcPct val="0"/>
                        </a:spcAft>
                        <a:buClrTx/>
                        <a:buSzTx/>
                        <a:buFontTx/>
                        <a:buNone/>
                        <a:tabLst/>
                      </a:pPr>
                      <a:r>
                        <a:rPr kumimoji="0" lang="ar-EG" sz="2800" b="0" i="0" u="sng" strike="noStrike" cap="none" normalizeH="0" baseline="0" dirty="0">
                          <a:ln>
                            <a:noFill/>
                          </a:ln>
                          <a:solidFill>
                            <a:schemeClr val="tx1"/>
                          </a:solidFill>
                          <a:effectLst/>
                          <a:latin typeface="Arial" charset="0"/>
                          <a:cs typeface="Times New Roman" pitchFamily="18" charset="0"/>
                        </a:rPr>
                        <a:t>الشعب:</a:t>
                      </a:r>
                      <a:r>
                        <a:rPr kumimoji="0" lang="ar-EG" sz="2800" b="0" i="0" u="none" strike="noStrike" cap="none" normalizeH="0" baseline="0" dirty="0">
                          <a:ln>
                            <a:noFill/>
                          </a:ln>
                          <a:solidFill>
                            <a:schemeClr val="tx1"/>
                          </a:solidFill>
                          <a:effectLst/>
                          <a:latin typeface="Arial" charset="0"/>
                          <a:cs typeface="Arial" charset="0"/>
                        </a:rPr>
                        <a:t> </a:t>
                      </a:r>
                    </a:p>
                    <a:p>
                      <a:pPr marL="0" marR="0" lvl="0" indent="0" algn="r" defTabSz="914400" rtl="1" eaLnBrk="1" fontAlgn="base" latinLnBrk="0" hangingPunct="1">
                        <a:lnSpc>
                          <a:spcPct val="100000"/>
                        </a:lnSpc>
                        <a:spcBef>
                          <a:spcPct val="20000"/>
                        </a:spcBef>
                        <a:spcAft>
                          <a:spcPct val="0"/>
                        </a:spcAft>
                        <a:buClrTx/>
                        <a:buSzTx/>
                        <a:buFontTx/>
                        <a:buNone/>
                        <a:tabLst/>
                      </a:pPr>
                      <a:r>
                        <a:rPr kumimoji="0" lang="ar-EG" sz="4300" b="0" i="0" u="none" strike="noStrike" cap="none" normalizeH="0" baseline="0" dirty="0">
                          <a:ln>
                            <a:noFill/>
                          </a:ln>
                          <a:solidFill>
                            <a:schemeClr val="tx1"/>
                          </a:solidFill>
                          <a:effectLst/>
                          <a:latin typeface="Arial" charset="0"/>
                          <a:cs typeface="Arial" charset="0"/>
                        </a:rPr>
                        <a:t>بالمسيح يسوع ربنا</a:t>
                      </a:r>
                      <a:r>
                        <a:rPr kumimoji="0" lang="fr-FR" sz="4300" b="0" i="0" u="none" strike="noStrike" cap="none" normalizeH="0" baseline="0" dirty="0">
                          <a:ln>
                            <a:noFill/>
                          </a:ln>
                          <a:solidFill>
                            <a:schemeClr val="tx1"/>
                          </a:solidFill>
                          <a:effectLst/>
                          <a:latin typeface="Arial" charset="0"/>
                          <a:cs typeface="Arial" charset="0"/>
                        </a:rPr>
                        <a:t>.</a:t>
                      </a:r>
                      <a:endParaRPr kumimoji="0" lang="en-US" sz="4300" b="0" i="0" u="none" strike="noStrike" cap="none" normalizeH="0" baseline="0" dirty="0">
                        <a:ln>
                          <a:noFill/>
                        </a:ln>
                        <a:solidFill>
                          <a:schemeClr val="tx1"/>
                        </a:solidFill>
                        <a:effectLst/>
                        <a:latin typeface="Arial" charset="0"/>
                        <a:cs typeface="Arial" charset="0"/>
                      </a:endParaRPr>
                    </a:p>
                  </a:txBody>
                  <a:tcPr marL="121920" marR="121920" horzOverflow="overflow">
                    <a:lnL>
                      <a:noFill/>
                    </a:lnL>
                    <a:lnR cap="flat">
                      <a:noFill/>
                    </a:lnR>
                    <a:lnT cap="flat">
                      <a:noFill/>
                    </a:lnT>
                    <a:lnB>
                      <a:noFill/>
                    </a:lnB>
                    <a:lnTlToBr>
                      <a:noFill/>
                    </a:lnTlToBr>
                    <a:lnBlToTr>
                      <a:noFill/>
                    </a:lnBlToTr>
                    <a:noFill/>
                  </a:tcPr>
                </a:tc>
                <a:extLst>
                  <a:ext uri="{0D108BD9-81ED-4DB2-BD59-A6C34878D82A}">
                    <a16:rowId xmlns:a16="http://schemas.microsoft.com/office/drawing/2014/main" val="10000"/>
                  </a:ext>
                </a:extLst>
              </a:tr>
              <a:tr h="2887472">
                <a:tc>
                  <a:txBody>
                    <a:bodyPr/>
                    <a:lstStyle/>
                    <a:p>
                      <a:pPr marL="0" marR="0" lvl="0" indent="0" algn="just" defTabSz="914400" rtl="0" eaLnBrk="1" fontAlgn="base" latinLnBrk="0" hangingPunct="1">
                        <a:lnSpc>
                          <a:spcPct val="100000"/>
                        </a:lnSpc>
                        <a:spcBef>
                          <a:spcPct val="20000"/>
                        </a:spcBef>
                        <a:spcAft>
                          <a:spcPct val="0"/>
                        </a:spcAft>
                        <a:buClrTx/>
                        <a:buSzTx/>
                        <a:buFontTx/>
                        <a:buNone/>
                        <a:tabLst/>
                      </a:pPr>
                      <a:r>
                        <a:rPr kumimoji="0" lang="en-US" sz="2700" b="0" i="0" u="sng" strike="noStrike" cap="none" normalizeH="0" baseline="0" dirty="0" err="1">
                          <a:ln>
                            <a:noFill/>
                          </a:ln>
                          <a:solidFill>
                            <a:schemeClr val="tx1"/>
                          </a:solidFill>
                          <a:effectLst/>
                          <a:latin typeface="Coptic1" pitchFamily="2" charset="0"/>
                          <a:cs typeface="Arial" charset="0"/>
                        </a:rPr>
                        <a:t>PiDiakwn</a:t>
                      </a:r>
                      <a:r>
                        <a:rPr kumimoji="0" lang="en-US" sz="2700" b="0" i="0" u="sng" strike="noStrike" cap="none" normalizeH="0" baseline="0" dirty="0">
                          <a:ln>
                            <a:noFill/>
                          </a:ln>
                          <a:solidFill>
                            <a:schemeClr val="tx1"/>
                          </a:solidFill>
                          <a:effectLst/>
                          <a:latin typeface="Coptic1" pitchFamily="2" charset="0"/>
                          <a:cs typeface="Arial" charset="0"/>
                        </a:rPr>
                        <a:t>:</a:t>
                      </a:r>
                    </a:p>
                    <a:p>
                      <a:pPr marL="0" marR="0" lvl="0" indent="0" algn="just" defTabSz="914400" rtl="0" eaLnBrk="1" fontAlgn="base" latinLnBrk="0" hangingPunct="1">
                        <a:lnSpc>
                          <a:spcPct val="100000"/>
                        </a:lnSpc>
                        <a:spcBef>
                          <a:spcPct val="20000"/>
                        </a:spcBef>
                        <a:spcAft>
                          <a:spcPct val="0"/>
                        </a:spcAft>
                        <a:buClrTx/>
                        <a:buSzTx/>
                        <a:buFontTx/>
                        <a:buNone/>
                        <a:tabLst/>
                      </a:pPr>
                      <a:r>
                        <a:rPr kumimoji="0" lang="en-US" sz="3700" b="0" i="0" u="none" strike="noStrike" cap="none" normalizeH="0" baseline="0" dirty="0">
                          <a:ln>
                            <a:noFill/>
                          </a:ln>
                          <a:solidFill>
                            <a:schemeClr val="tx1"/>
                          </a:solidFill>
                          <a:effectLst/>
                          <a:latin typeface="Coptic1" pitchFamily="2" charset="0"/>
                          <a:cs typeface="Arial" charset="0"/>
                        </a:rPr>
                        <a:t>Tac </a:t>
                      </a:r>
                      <a:r>
                        <a:rPr kumimoji="0" lang="en-US" sz="3700" b="0" i="0" u="none" strike="noStrike" cap="none" normalizeH="0" baseline="0" dirty="0" err="1">
                          <a:ln>
                            <a:noFill/>
                          </a:ln>
                          <a:solidFill>
                            <a:schemeClr val="tx1"/>
                          </a:solidFill>
                          <a:effectLst/>
                          <a:latin typeface="Coptic1" pitchFamily="2" charset="0"/>
                          <a:cs typeface="Arial" charset="0"/>
                        </a:rPr>
                        <a:t>kevalac</a:t>
                      </a:r>
                      <a:r>
                        <a:rPr kumimoji="0" lang="en-US" sz="3700" b="0" i="0" u="none" strike="noStrike" cap="none" normalizeH="0" baseline="0" dirty="0">
                          <a:ln>
                            <a:noFill/>
                          </a:ln>
                          <a:solidFill>
                            <a:schemeClr val="tx1"/>
                          </a:solidFill>
                          <a:effectLst/>
                          <a:latin typeface="Coptic1" pitchFamily="2" charset="0"/>
                          <a:cs typeface="Arial" charset="0"/>
                        </a:rPr>
                        <a:t> </a:t>
                      </a:r>
                      <a:r>
                        <a:rPr kumimoji="0" lang="en-US" sz="3700" b="0" i="0" u="none" strike="noStrike" cap="none" normalizeH="0" baseline="0" dirty="0" err="1">
                          <a:ln>
                            <a:noFill/>
                          </a:ln>
                          <a:solidFill>
                            <a:schemeClr val="tx1"/>
                          </a:solidFill>
                          <a:effectLst/>
                          <a:latin typeface="Coptic1" pitchFamily="2" charset="0"/>
                          <a:cs typeface="Arial" charset="0"/>
                        </a:rPr>
                        <a:t>u~mwn</a:t>
                      </a:r>
                      <a:r>
                        <a:rPr kumimoji="0" lang="en-US" sz="3700" b="0" i="0" u="none" strike="noStrike" cap="none" normalizeH="0" baseline="0" dirty="0">
                          <a:ln>
                            <a:noFill/>
                          </a:ln>
                          <a:solidFill>
                            <a:schemeClr val="tx1"/>
                          </a:solidFill>
                          <a:effectLst/>
                          <a:latin typeface="Coptic1" pitchFamily="2" charset="0"/>
                          <a:cs typeface="Arial" charset="0"/>
                        </a:rPr>
                        <a:t> </a:t>
                      </a:r>
                      <a:r>
                        <a:rPr kumimoji="0" lang="en-US" sz="3700" b="0" i="0" u="none" strike="noStrike" cap="none" normalizeH="0" baseline="0" dirty="0" err="1">
                          <a:ln>
                            <a:noFill/>
                          </a:ln>
                          <a:solidFill>
                            <a:schemeClr val="tx1"/>
                          </a:solidFill>
                          <a:effectLst/>
                          <a:latin typeface="Coptic1" pitchFamily="2" charset="0"/>
                          <a:cs typeface="Arial" charset="0"/>
                        </a:rPr>
                        <a:t>tw</a:t>
                      </a:r>
                      <a:r>
                        <a:rPr kumimoji="0" lang="en-US" sz="3700" b="0" i="0" u="none" strike="noStrike" cap="none" normalizeH="0" baseline="0" dirty="0">
                          <a:ln>
                            <a:noFill/>
                          </a:ln>
                          <a:solidFill>
                            <a:schemeClr val="tx1"/>
                          </a:solidFill>
                          <a:effectLst/>
                          <a:latin typeface="Coptic1" pitchFamily="2" charset="0"/>
                          <a:cs typeface="Arial" charset="0"/>
                        </a:rPr>
                        <a:t> </a:t>
                      </a:r>
                      <a:r>
                        <a:rPr kumimoji="0" lang="en-US" sz="3700" b="0" i="0" u="none" strike="noStrike" cap="none" normalizeH="0" baseline="0" dirty="0" err="1">
                          <a:ln>
                            <a:noFill/>
                          </a:ln>
                          <a:solidFill>
                            <a:schemeClr val="tx1"/>
                          </a:solidFill>
                          <a:effectLst/>
                          <a:latin typeface="Coptic1" pitchFamily="2" charset="0"/>
                          <a:cs typeface="Arial" charset="0"/>
                        </a:rPr>
                        <a:t>Kuriw</a:t>
                      </a:r>
                      <a:r>
                        <a:rPr kumimoji="0" lang="en-US" sz="3700" b="0" i="0" u="none" strike="noStrike" cap="none" normalizeH="0" baseline="0" dirty="0">
                          <a:ln>
                            <a:noFill/>
                          </a:ln>
                          <a:solidFill>
                            <a:schemeClr val="tx1"/>
                          </a:solidFill>
                          <a:effectLst/>
                          <a:latin typeface="Coptic1" pitchFamily="2" charset="0"/>
                          <a:cs typeface="Arial" charset="0"/>
                        </a:rPr>
                        <a:t> </a:t>
                      </a:r>
                      <a:r>
                        <a:rPr kumimoji="0" lang="en-US" sz="3700" b="0" i="0" u="none" strike="noStrike" cap="none" normalizeH="0" baseline="0" dirty="0" err="1">
                          <a:ln>
                            <a:noFill/>
                          </a:ln>
                          <a:solidFill>
                            <a:schemeClr val="tx1"/>
                          </a:solidFill>
                          <a:effectLst/>
                          <a:latin typeface="Coptic1" pitchFamily="2" charset="0"/>
                          <a:cs typeface="Arial" charset="0"/>
                        </a:rPr>
                        <a:t>k~linate</a:t>
                      </a:r>
                      <a:r>
                        <a:rPr kumimoji="0" lang="en-US" sz="3700" b="0" i="0" u="none" strike="noStrike" cap="none" normalizeH="0" baseline="0" dirty="0">
                          <a:ln>
                            <a:noFill/>
                          </a:ln>
                          <a:solidFill>
                            <a:schemeClr val="tx1"/>
                          </a:solidFill>
                          <a:effectLst/>
                          <a:latin typeface="Coptic1" pitchFamily="2" charset="0"/>
                          <a:cs typeface="Arial" charset="0"/>
                        </a:rPr>
                        <a:t>.</a:t>
                      </a:r>
                    </a:p>
                  </a:txBody>
                  <a:tcPr marL="121920" marR="121920" horzOverflow="overflow">
                    <a:lnL>
                      <a:noFill/>
                    </a:lnL>
                    <a:lnR>
                      <a:noFill/>
                    </a:lnR>
                    <a:lnT>
                      <a:noFill/>
                    </a:lnT>
                    <a:lnB cap="flat">
                      <a:noFill/>
                    </a:lnB>
                    <a:lnTlToBr>
                      <a:noFill/>
                    </a:lnTlToBr>
                    <a:lnBlToTr>
                      <a:noFill/>
                    </a:lnBlToTr>
                    <a:noFill/>
                  </a:tcPr>
                </a:tc>
                <a:tc>
                  <a:txBody>
                    <a:bodyPr/>
                    <a:lstStyle/>
                    <a:p>
                      <a:pPr marL="0" marR="0" lvl="0" indent="0" algn="just" defTabSz="914400" rtl="0" eaLnBrk="1" fontAlgn="base" latinLnBrk="0" hangingPunct="1">
                        <a:lnSpc>
                          <a:spcPct val="100000"/>
                        </a:lnSpc>
                        <a:spcBef>
                          <a:spcPct val="20000"/>
                        </a:spcBef>
                        <a:spcAft>
                          <a:spcPct val="0"/>
                        </a:spcAft>
                        <a:buClrTx/>
                        <a:buSzTx/>
                        <a:buFontTx/>
                        <a:buNone/>
                        <a:tabLst/>
                      </a:pPr>
                      <a:r>
                        <a:rPr kumimoji="0" lang="fr-CA" sz="2800" b="0" i="0" u="sng" strike="noStrike" cap="none" normalizeH="0" baseline="0" dirty="0">
                          <a:ln>
                            <a:noFill/>
                          </a:ln>
                          <a:solidFill>
                            <a:schemeClr val="tx1"/>
                          </a:solidFill>
                          <a:effectLst/>
                          <a:latin typeface="Arial" charset="0"/>
                          <a:cs typeface="Times New Roman" pitchFamily="18" charset="0"/>
                        </a:rPr>
                        <a:t>Diacre:</a:t>
                      </a:r>
                    </a:p>
                    <a:p>
                      <a:pPr marL="0" marR="0" lvl="0" indent="0" algn="just" defTabSz="914400" rtl="0" eaLnBrk="1" fontAlgn="base" latinLnBrk="0" hangingPunct="1">
                        <a:lnSpc>
                          <a:spcPct val="100000"/>
                        </a:lnSpc>
                        <a:spcBef>
                          <a:spcPct val="20000"/>
                        </a:spcBef>
                        <a:spcAft>
                          <a:spcPct val="0"/>
                        </a:spcAft>
                        <a:buClrTx/>
                        <a:buSzTx/>
                        <a:buFontTx/>
                        <a:buNone/>
                        <a:tabLst/>
                      </a:pPr>
                      <a:r>
                        <a:rPr kumimoji="0" lang="fr-CA" sz="3700" b="0" i="0" u="none" strike="noStrike" cap="none" normalizeH="0" baseline="0" dirty="0">
                          <a:ln>
                            <a:noFill/>
                          </a:ln>
                          <a:solidFill>
                            <a:schemeClr val="tx1"/>
                          </a:solidFill>
                          <a:effectLst/>
                          <a:latin typeface="Arial" charset="0"/>
                          <a:cs typeface="Arial" charset="0"/>
                        </a:rPr>
                        <a:t>Inclinez vos têtes devant Le Seigneur.</a:t>
                      </a:r>
                      <a:endParaRPr kumimoji="0" lang="en-US" sz="3700" b="0" i="0" u="none" strike="noStrike" cap="none" normalizeH="0" baseline="0" dirty="0">
                        <a:ln>
                          <a:noFill/>
                        </a:ln>
                        <a:solidFill>
                          <a:schemeClr val="tx1"/>
                        </a:solidFill>
                        <a:effectLst/>
                        <a:latin typeface="Arial" charset="0"/>
                        <a:cs typeface="Arial" charset="0"/>
                      </a:endParaRPr>
                    </a:p>
                  </a:txBody>
                  <a:tcPr marL="121920" marR="121920" horzOverflow="overflow">
                    <a:lnL>
                      <a:noFill/>
                    </a:lnL>
                    <a:lnR>
                      <a:noFill/>
                    </a:lnR>
                    <a:lnT>
                      <a:noFill/>
                    </a:lnT>
                    <a:lnB cap="flat">
                      <a:noFill/>
                    </a:lnB>
                    <a:lnTlToBr>
                      <a:noFill/>
                    </a:lnTlToBr>
                    <a:lnBlToTr>
                      <a:noFill/>
                    </a:lnBlToTr>
                    <a:noFill/>
                  </a:tcPr>
                </a:tc>
                <a:tc>
                  <a:txBody>
                    <a:bodyPr/>
                    <a:lstStyle/>
                    <a:p>
                      <a:pPr marL="0" marR="0" lvl="0" indent="0" algn="r" defTabSz="914400" rtl="1" eaLnBrk="1" fontAlgn="base" latinLnBrk="0" hangingPunct="1">
                        <a:lnSpc>
                          <a:spcPct val="100000"/>
                        </a:lnSpc>
                        <a:spcBef>
                          <a:spcPct val="20000"/>
                        </a:spcBef>
                        <a:spcAft>
                          <a:spcPct val="0"/>
                        </a:spcAft>
                        <a:buClrTx/>
                        <a:buSzTx/>
                        <a:buFontTx/>
                        <a:buNone/>
                        <a:tabLst/>
                      </a:pPr>
                      <a:r>
                        <a:rPr kumimoji="0" lang="ar-SA" sz="2800" b="0" i="0" u="sng" strike="noStrike" cap="none" normalizeH="0" baseline="0" dirty="0">
                          <a:ln>
                            <a:noFill/>
                          </a:ln>
                          <a:solidFill>
                            <a:schemeClr val="tx1"/>
                          </a:solidFill>
                          <a:effectLst/>
                          <a:latin typeface="Arial" charset="0"/>
                          <a:cs typeface="Times New Roman" pitchFamily="18" charset="0"/>
                        </a:rPr>
                        <a:t>الشماس: </a:t>
                      </a:r>
                    </a:p>
                    <a:p>
                      <a:pPr marL="0" marR="0" lvl="0" indent="0" algn="r" defTabSz="914400" rtl="1" eaLnBrk="1" fontAlgn="base" latinLnBrk="0" hangingPunct="1">
                        <a:lnSpc>
                          <a:spcPct val="100000"/>
                        </a:lnSpc>
                        <a:spcBef>
                          <a:spcPct val="20000"/>
                        </a:spcBef>
                        <a:spcAft>
                          <a:spcPct val="0"/>
                        </a:spcAft>
                        <a:buClrTx/>
                        <a:buSzTx/>
                        <a:buFontTx/>
                        <a:buNone/>
                        <a:tabLst/>
                      </a:pPr>
                      <a:r>
                        <a:rPr kumimoji="0" lang="ar-SA" sz="4300" b="0" i="0" u="none" strike="noStrike" cap="none" normalizeH="0" baseline="0" dirty="0">
                          <a:ln>
                            <a:noFill/>
                          </a:ln>
                          <a:solidFill>
                            <a:schemeClr val="tx1"/>
                          </a:solidFill>
                          <a:effectLst/>
                          <a:latin typeface="Arial" charset="0"/>
                          <a:cs typeface="Arial" charset="0"/>
                        </a:rPr>
                        <a:t>احنوا رؤوسكم للرب.</a:t>
                      </a:r>
                      <a:r>
                        <a:rPr kumimoji="0" lang="en-US" sz="4300" b="0" i="0" u="none" strike="noStrike" cap="none" normalizeH="0" baseline="0" dirty="0">
                          <a:ln>
                            <a:noFill/>
                          </a:ln>
                          <a:solidFill>
                            <a:schemeClr val="tx1"/>
                          </a:solidFill>
                          <a:effectLst/>
                          <a:latin typeface="Arial" charset="0"/>
                          <a:cs typeface="Arial" charset="0"/>
                        </a:rPr>
                        <a:t> </a:t>
                      </a:r>
                    </a:p>
                  </a:txBody>
                  <a:tcPr marL="121920" marR="121920" horzOverflow="overflow">
                    <a:lnL>
                      <a:noFill/>
                    </a:lnL>
                    <a:lnR cap="flat">
                      <a:noFill/>
                    </a:lnR>
                    <a:lnT>
                      <a:noFill/>
                    </a:lnT>
                    <a:lnB cap="flat">
                      <a:noFill/>
                    </a:lnB>
                    <a:lnTlToBr>
                      <a:noFill/>
                    </a:lnTlToBr>
                    <a:lnBlToTr>
                      <a:noFill/>
                    </a:lnBlToTr>
                    <a:noFill/>
                  </a:tcPr>
                </a:tc>
                <a:extLst>
                  <a:ext uri="{0D108BD9-81ED-4DB2-BD59-A6C34878D82A}">
                    <a16:rowId xmlns:a16="http://schemas.microsoft.com/office/drawing/2014/main" val="10001"/>
                  </a:ext>
                </a:extLst>
              </a:tr>
            </a:tbl>
          </a:graphicData>
        </a:graphic>
      </p:graphicFrame>
    </p:spTree>
  </p:cSld>
  <p:clrMapOvr>
    <a:masterClrMapping/>
  </p:clrMapOvr>
  <p:transition/>
</p:sld>
</file>

<file path=ppt/slides/slide9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822384" name="Group 48"/>
          <p:cNvGraphicFramePr>
            <a:graphicFrameLocks noGrp="1"/>
          </p:cNvGraphicFramePr>
          <p:nvPr>
            <p:ph type="tbl" idx="1"/>
            <p:extLst>
              <p:ext uri="{D42A27DB-BD31-4B8C-83A1-F6EECF244321}">
                <p14:modId xmlns:p14="http://schemas.microsoft.com/office/powerpoint/2010/main" val="1540793974"/>
              </p:ext>
            </p:extLst>
          </p:nvPr>
        </p:nvGraphicFramePr>
        <p:xfrm>
          <a:off x="335360" y="467347"/>
          <a:ext cx="11449272" cy="6112520"/>
        </p:xfrm>
        <a:graphic>
          <a:graphicData uri="http://schemas.openxmlformats.org/drawingml/2006/table">
            <a:tbl>
              <a:tblPr/>
              <a:tblGrid>
                <a:gridCol w="3735224">
                  <a:extLst>
                    <a:ext uri="{9D8B030D-6E8A-4147-A177-3AD203B41FA5}">
                      <a16:colId xmlns:a16="http://schemas.microsoft.com/office/drawing/2014/main" val="20000"/>
                    </a:ext>
                  </a:extLst>
                </a:gridCol>
                <a:gridCol w="4392947">
                  <a:extLst>
                    <a:ext uri="{9D8B030D-6E8A-4147-A177-3AD203B41FA5}">
                      <a16:colId xmlns:a16="http://schemas.microsoft.com/office/drawing/2014/main" val="20001"/>
                    </a:ext>
                  </a:extLst>
                </a:gridCol>
                <a:gridCol w="3321101">
                  <a:extLst>
                    <a:ext uri="{9D8B030D-6E8A-4147-A177-3AD203B41FA5}">
                      <a16:colId xmlns:a16="http://schemas.microsoft.com/office/drawing/2014/main" val="20002"/>
                    </a:ext>
                  </a:extLst>
                </a:gridCol>
              </a:tblGrid>
              <a:tr h="1321064">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700" b="0" i="0" u="sng" strike="noStrike" cap="none" normalizeH="0" baseline="0" dirty="0" err="1">
                          <a:ln>
                            <a:noFill/>
                          </a:ln>
                          <a:solidFill>
                            <a:srgbClr val="C00000"/>
                          </a:solidFill>
                          <a:effectLst/>
                          <a:latin typeface="Coptic1" pitchFamily="2" charset="0"/>
                          <a:cs typeface="Arial" charset="0"/>
                        </a:rPr>
                        <a:t>Pilaoc</a:t>
                      </a:r>
                      <a:r>
                        <a:rPr kumimoji="0" lang="en-US" sz="2700" b="0" i="0" u="sng" strike="noStrike" cap="none" normalizeH="0" baseline="0" dirty="0">
                          <a:ln>
                            <a:noFill/>
                          </a:ln>
                          <a:solidFill>
                            <a:srgbClr val="C00000"/>
                          </a:solidFill>
                          <a:effectLst/>
                          <a:latin typeface="Coptic1" pitchFamily="2" charset="0"/>
                          <a:cs typeface="Arial" charset="0"/>
                        </a:rPr>
                        <a:t>:</a:t>
                      </a:r>
                    </a:p>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800" b="0" i="0" u="none" strike="noStrike" cap="none" normalizeH="0" baseline="0" dirty="0" err="1">
                          <a:ln>
                            <a:noFill/>
                          </a:ln>
                          <a:solidFill>
                            <a:schemeClr val="tx1"/>
                          </a:solidFill>
                          <a:effectLst/>
                          <a:latin typeface="Coptic1" pitchFamily="2" charset="0"/>
                          <a:cs typeface="Arial" charset="0"/>
                        </a:rPr>
                        <a:t>Enwpion</a:t>
                      </a:r>
                      <a:r>
                        <a:rPr kumimoji="0" lang="en-US" sz="2800" b="0" i="0" u="none" strike="noStrike" cap="none" normalizeH="0" baseline="0" dirty="0">
                          <a:ln>
                            <a:noFill/>
                          </a:ln>
                          <a:solidFill>
                            <a:schemeClr val="tx1"/>
                          </a:solidFill>
                          <a:effectLst/>
                          <a:latin typeface="Coptic1" pitchFamily="2" charset="0"/>
                          <a:cs typeface="Arial" charset="0"/>
                        </a:rPr>
                        <a:t> </a:t>
                      </a:r>
                      <a:r>
                        <a:rPr kumimoji="0" lang="en-US" sz="2800" b="0" i="0" u="none" strike="noStrike" cap="none" normalizeH="0" baseline="0" dirty="0" err="1">
                          <a:ln>
                            <a:noFill/>
                          </a:ln>
                          <a:solidFill>
                            <a:schemeClr val="tx1"/>
                          </a:solidFill>
                          <a:effectLst/>
                          <a:latin typeface="Coptic1" pitchFamily="2" charset="0"/>
                          <a:cs typeface="Arial" charset="0"/>
                        </a:rPr>
                        <a:t>cou</a:t>
                      </a:r>
                      <a:r>
                        <a:rPr kumimoji="0" lang="en-US" sz="2800" b="0" i="0" u="none" strike="noStrike" cap="none" normalizeH="0" baseline="0" dirty="0">
                          <a:ln>
                            <a:noFill/>
                          </a:ln>
                          <a:solidFill>
                            <a:schemeClr val="tx1"/>
                          </a:solidFill>
                          <a:effectLst/>
                          <a:latin typeface="Coptic1" pitchFamily="2" charset="0"/>
                          <a:cs typeface="Arial" charset="0"/>
                        </a:rPr>
                        <a:t> </a:t>
                      </a:r>
                      <a:r>
                        <a:rPr kumimoji="0" lang="en-US" sz="2800" b="0" i="0" u="none" strike="noStrike" cap="none" normalizeH="0" baseline="0" dirty="0" err="1">
                          <a:ln>
                            <a:noFill/>
                          </a:ln>
                          <a:solidFill>
                            <a:schemeClr val="tx1"/>
                          </a:solidFill>
                          <a:effectLst/>
                          <a:latin typeface="Coptic1" pitchFamily="2" charset="0"/>
                          <a:cs typeface="Arial" charset="0"/>
                        </a:rPr>
                        <a:t>Kurie</a:t>
                      </a:r>
                      <a:r>
                        <a:rPr kumimoji="0" lang="en-US" sz="2800" b="0" i="0" u="none" strike="noStrike" cap="none" normalizeH="0" baseline="0" dirty="0">
                          <a:ln>
                            <a:noFill/>
                          </a:ln>
                          <a:solidFill>
                            <a:schemeClr val="tx1"/>
                          </a:solidFill>
                          <a:effectLst/>
                          <a:latin typeface="Coptic1" pitchFamily="2" charset="0"/>
                          <a:cs typeface="Arial" charset="0"/>
                        </a:rPr>
                        <a:t>.</a:t>
                      </a:r>
                      <a:endParaRPr kumimoji="0" lang="en-US" sz="2800" b="0" i="1" u="none" strike="noStrike" cap="none" normalizeH="0" baseline="0" dirty="0">
                        <a:ln>
                          <a:noFill/>
                        </a:ln>
                        <a:solidFill>
                          <a:schemeClr val="tx1"/>
                        </a:solidFill>
                        <a:effectLst/>
                        <a:latin typeface="Arial" charset="0"/>
                        <a:cs typeface="Arial" charset="0"/>
                      </a:endParaRPr>
                    </a:p>
                  </a:txBody>
                  <a:tcPr marL="121920" marR="121920" horzOverflow="overflow">
                    <a:lnL>
                      <a:noFill/>
                    </a:lnL>
                    <a:lnR>
                      <a:noFill/>
                    </a:lnR>
                    <a:lnT cap="flat">
                      <a:noFill/>
                    </a:lnT>
                    <a:lnB>
                      <a:noFill/>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fr-CA" sz="2700" b="0" i="0" u="sng" strike="noStrike" cap="none" normalizeH="0" baseline="0" dirty="0">
                          <a:ln>
                            <a:noFill/>
                          </a:ln>
                          <a:solidFill>
                            <a:srgbClr val="C00000"/>
                          </a:solidFill>
                          <a:effectLst/>
                          <a:latin typeface="Arial" charset="0"/>
                          <a:cs typeface="Times New Roman" pitchFamily="18" charset="0"/>
                        </a:rPr>
                        <a:t>L</a:t>
                      </a:r>
                      <a:r>
                        <a:rPr kumimoji="0" lang="fr-CA" sz="2700" b="0" i="0" u="sng" strike="noStrike" cap="none" normalizeH="0" baseline="0" dirty="0">
                          <a:ln>
                            <a:noFill/>
                          </a:ln>
                          <a:solidFill>
                            <a:srgbClr val="C00000"/>
                          </a:solidFill>
                          <a:effectLst/>
                          <a:latin typeface="Times New Roman"/>
                          <a:cs typeface="Times New Roman" pitchFamily="18" charset="0"/>
                        </a:rPr>
                        <a:t>’</a:t>
                      </a:r>
                      <a:r>
                        <a:rPr kumimoji="0" lang="fr-CA" sz="2700" b="0" i="0" u="sng" strike="noStrike" cap="none" normalizeH="0" baseline="0" dirty="0">
                          <a:ln>
                            <a:noFill/>
                          </a:ln>
                          <a:solidFill>
                            <a:srgbClr val="C00000"/>
                          </a:solidFill>
                          <a:effectLst/>
                          <a:latin typeface="Arial" charset="0"/>
                          <a:cs typeface="Times New Roman" pitchFamily="18" charset="0"/>
                        </a:rPr>
                        <a:t>assemblée:</a:t>
                      </a:r>
                      <a:endParaRPr kumimoji="0" lang="en-CA" sz="2700" b="0" i="0" u="none" strike="noStrike" cap="none" normalizeH="0" baseline="0" dirty="0">
                        <a:ln>
                          <a:noFill/>
                        </a:ln>
                        <a:solidFill>
                          <a:srgbClr val="C00000"/>
                        </a:solidFill>
                        <a:effectLst/>
                        <a:latin typeface="Avva_Shenouda" pitchFamily="34" charset="0"/>
                        <a:cs typeface="Arial" charset="0"/>
                      </a:endParaRPr>
                    </a:p>
                    <a:p>
                      <a:pPr marL="0" marR="0" lvl="0" indent="0" algn="l" defTabSz="914400" rtl="0" eaLnBrk="1" fontAlgn="base" latinLnBrk="0" hangingPunct="1">
                        <a:lnSpc>
                          <a:spcPct val="100000"/>
                        </a:lnSpc>
                        <a:spcBef>
                          <a:spcPct val="20000"/>
                        </a:spcBef>
                        <a:spcAft>
                          <a:spcPct val="0"/>
                        </a:spcAft>
                        <a:buClrTx/>
                        <a:buSzTx/>
                        <a:buFontTx/>
                        <a:buNone/>
                        <a:tabLst/>
                      </a:pPr>
                      <a:r>
                        <a:rPr kumimoji="0" lang="fr-CA" sz="3200" b="0" i="0" u="none" strike="noStrike" cap="none" normalizeH="0" baseline="0" dirty="0">
                          <a:ln>
                            <a:noFill/>
                          </a:ln>
                          <a:solidFill>
                            <a:schemeClr val="tx1"/>
                          </a:solidFill>
                          <a:effectLst/>
                          <a:latin typeface="Arial" charset="0"/>
                          <a:cs typeface="Arial" charset="0"/>
                        </a:rPr>
                        <a:t>Devant Toi, Seigneur.</a:t>
                      </a:r>
                      <a:endParaRPr kumimoji="0" lang="en-US" sz="3200" b="0" i="0" u="none" strike="noStrike" cap="none" normalizeH="0" baseline="0" dirty="0">
                        <a:ln>
                          <a:noFill/>
                        </a:ln>
                        <a:solidFill>
                          <a:schemeClr val="tx1"/>
                        </a:solidFill>
                        <a:effectLst/>
                        <a:latin typeface="Arial" charset="0"/>
                        <a:cs typeface="Arial" charset="0"/>
                      </a:endParaRPr>
                    </a:p>
                  </a:txBody>
                  <a:tcPr marL="121920" marR="121920" horzOverflow="overflow">
                    <a:lnL>
                      <a:noFill/>
                    </a:lnL>
                    <a:lnR>
                      <a:noFill/>
                    </a:lnR>
                    <a:lnT cap="flat">
                      <a:noFill/>
                    </a:lnT>
                    <a:lnB>
                      <a:noFill/>
                    </a:lnB>
                    <a:lnTlToBr>
                      <a:noFill/>
                    </a:lnTlToBr>
                    <a:lnBlToTr>
                      <a:noFill/>
                    </a:lnBlToTr>
                    <a:noFill/>
                  </a:tcPr>
                </a:tc>
                <a:tc>
                  <a:txBody>
                    <a:bodyPr/>
                    <a:lstStyle/>
                    <a:p>
                      <a:pPr marL="0" marR="0" lvl="0" indent="0" algn="r" defTabSz="914400" rtl="1" eaLnBrk="1" fontAlgn="base" latinLnBrk="0" hangingPunct="1">
                        <a:lnSpc>
                          <a:spcPct val="100000"/>
                        </a:lnSpc>
                        <a:spcBef>
                          <a:spcPct val="20000"/>
                        </a:spcBef>
                        <a:spcAft>
                          <a:spcPct val="0"/>
                        </a:spcAft>
                        <a:buClrTx/>
                        <a:buSzTx/>
                        <a:buFontTx/>
                        <a:buNone/>
                        <a:tabLst/>
                      </a:pPr>
                      <a:r>
                        <a:rPr kumimoji="0" lang="ar-EG" sz="2700" b="0" i="0" u="sng" strike="noStrike" cap="none" normalizeH="0" baseline="0" dirty="0">
                          <a:ln>
                            <a:noFill/>
                          </a:ln>
                          <a:solidFill>
                            <a:srgbClr val="C00000"/>
                          </a:solidFill>
                          <a:effectLst/>
                          <a:latin typeface="Arial" charset="0"/>
                          <a:cs typeface="Times New Roman" pitchFamily="18" charset="0"/>
                        </a:rPr>
                        <a:t>الشعب:</a:t>
                      </a:r>
                      <a:r>
                        <a:rPr kumimoji="0" lang="ar-EG" sz="2700" b="0" i="0" u="none" strike="noStrike" cap="none" normalizeH="0" baseline="0" dirty="0">
                          <a:ln>
                            <a:noFill/>
                          </a:ln>
                          <a:solidFill>
                            <a:srgbClr val="C00000"/>
                          </a:solidFill>
                          <a:effectLst/>
                          <a:latin typeface="Arial" charset="0"/>
                          <a:cs typeface="Arial" charset="0"/>
                        </a:rPr>
                        <a:t> </a:t>
                      </a:r>
                    </a:p>
                    <a:p>
                      <a:pPr marL="0" marR="0" lvl="0" indent="0" algn="r" defTabSz="914400" rtl="1" eaLnBrk="1" fontAlgn="base" latinLnBrk="0" hangingPunct="1">
                        <a:lnSpc>
                          <a:spcPct val="100000"/>
                        </a:lnSpc>
                        <a:spcBef>
                          <a:spcPct val="20000"/>
                        </a:spcBef>
                        <a:spcAft>
                          <a:spcPct val="0"/>
                        </a:spcAft>
                        <a:buClrTx/>
                        <a:buSzTx/>
                        <a:buFontTx/>
                        <a:buNone/>
                        <a:tabLst/>
                      </a:pPr>
                      <a:r>
                        <a:rPr kumimoji="0" lang="ar-SA" sz="3700" b="0" i="0" u="none" strike="noStrike" cap="none" normalizeH="0" baseline="0" dirty="0">
                          <a:ln>
                            <a:noFill/>
                          </a:ln>
                          <a:solidFill>
                            <a:schemeClr val="tx1"/>
                          </a:solidFill>
                          <a:effectLst/>
                          <a:latin typeface="Arial" charset="0"/>
                          <a:cs typeface="Arial" charset="0"/>
                        </a:rPr>
                        <a:t>أمامك يا رب. </a:t>
                      </a:r>
                      <a:endParaRPr kumimoji="0" lang="en-US" sz="3700" b="0" i="0" u="none" strike="noStrike" cap="none" normalizeH="0" baseline="0" dirty="0">
                        <a:ln>
                          <a:noFill/>
                        </a:ln>
                        <a:solidFill>
                          <a:schemeClr val="tx1"/>
                        </a:solidFill>
                        <a:effectLst/>
                        <a:latin typeface="Arial" charset="0"/>
                        <a:cs typeface="Arial" charset="0"/>
                      </a:endParaRPr>
                    </a:p>
                  </a:txBody>
                  <a:tcPr marL="121920" marR="121920" horzOverflow="overflow">
                    <a:lnL>
                      <a:noFill/>
                    </a:lnL>
                    <a:lnR cap="flat">
                      <a:noFill/>
                    </a:lnR>
                    <a:lnT cap="flat">
                      <a:noFill/>
                    </a:lnT>
                    <a:lnB>
                      <a:noFill/>
                    </a:lnB>
                    <a:lnTlToBr>
                      <a:noFill/>
                    </a:lnTlToBr>
                    <a:lnBlToTr>
                      <a:noFill/>
                    </a:lnBlToTr>
                    <a:noFill/>
                  </a:tcPr>
                </a:tc>
                <a:extLst>
                  <a:ext uri="{0D108BD9-81ED-4DB2-BD59-A6C34878D82A}">
                    <a16:rowId xmlns:a16="http://schemas.microsoft.com/office/drawing/2014/main" val="10000"/>
                  </a:ext>
                </a:extLst>
              </a:tr>
              <a:tr h="1729904">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700" b="0" i="0" u="sng" strike="noStrike" cap="none" normalizeH="0" baseline="0" dirty="0" err="1">
                          <a:ln>
                            <a:noFill/>
                          </a:ln>
                          <a:solidFill>
                            <a:srgbClr val="C00000"/>
                          </a:solidFill>
                          <a:effectLst/>
                          <a:latin typeface="Coptic1" pitchFamily="2" charset="0"/>
                          <a:cs typeface="Arial" charset="0"/>
                        </a:rPr>
                        <a:t>PiDiakwn</a:t>
                      </a:r>
                      <a:r>
                        <a:rPr kumimoji="0" lang="en-US" sz="2700" b="0" i="0" u="sng" strike="noStrike" cap="none" normalizeH="0" baseline="0" dirty="0">
                          <a:ln>
                            <a:noFill/>
                          </a:ln>
                          <a:solidFill>
                            <a:srgbClr val="C00000"/>
                          </a:solidFill>
                          <a:effectLst/>
                          <a:latin typeface="Coptic1" pitchFamily="2" charset="0"/>
                          <a:cs typeface="Arial" charset="0"/>
                        </a:rPr>
                        <a:t>:</a:t>
                      </a:r>
                    </a:p>
                    <a:p>
                      <a:pPr marL="0" marR="0" lvl="0" indent="0" algn="l" defTabSz="914400" rtl="0" eaLnBrk="1" fontAlgn="base" latinLnBrk="0" hangingPunct="1">
                        <a:lnSpc>
                          <a:spcPct val="100000"/>
                        </a:lnSpc>
                        <a:spcBef>
                          <a:spcPct val="20000"/>
                        </a:spcBef>
                        <a:spcAft>
                          <a:spcPct val="0"/>
                        </a:spcAft>
                        <a:buClrTx/>
                        <a:buSzTx/>
                        <a:buFontTx/>
                        <a:buNone/>
                        <a:tabLst/>
                      </a:pPr>
                      <a:r>
                        <a:rPr kumimoji="0" lang="en-US" sz="3200" b="0" i="0" u="none" strike="noStrike" cap="none" normalizeH="0" baseline="0" dirty="0" err="1">
                          <a:ln>
                            <a:noFill/>
                          </a:ln>
                          <a:solidFill>
                            <a:schemeClr val="tx1"/>
                          </a:solidFill>
                          <a:effectLst/>
                          <a:latin typeface="Coptic1" pitchFamily="2" charset="0"/>
                          <a:cs typeface="Arial" charset="0"/>
                        </a:rPr>
                        <a:t>Proc,wmen</a:t>
                      </a:r>
                      <a:r>
                        <a:rPr kumimoji="0" lang="en-US" sz="3200" b="0" i="0" u="none" strike="noStrike" cap="none" normalizeH="0" baseline="0" dirty="0">
                          <a:ln>
                            <a:noFill/>
                          </a:ln>
                          <a:solidFill>
                            <a:schemeClr val="tx1"/>
                          </a:solidFill>
                          <a:effectLst/>
                          <a:latin typeface="Coptic1" pitchFamily="2" charset="0"/>
                          <a:cs typeface="Arial" charset="0"/>
                        </a:rPr>
                        <a:t> </a:t>
                      </a:r>
                      <a:r>
                        <a:rPr kumimoji="0" lang="en-US" sz="3200" b="0" i="0" u="none" strike="noStrike" cap="none" normalizeH="0" baseline="0" dirty="0" err="1">
                          <a:ln>
                            <a:noFill/>
                          </a:ln>
                          <a:solidFill>
                            <a:schemeClr val="tx1"/>
                          </a:solidFill>
                          <a:effectLst/>
                          <a:latin typeface="Coptic1" pitchFamily="2" charset="0"/>
                          <a:cs typeface="Arial" charset="0"/>
                        </a:rPr>
                        <a:t>Yeou</a:t>
                      </a:r>
                      <a:r>
                        <a:rPr kumimoji="0" lang="en-US" sz="3200" b="0" i="0" u="none" strike="noStrike" cap="none" normalizeH="0" baseline="0" dirty="0">
                          <a:ln>
                            <a:noFill/>
                          </a:ln>
                          <a:solidFill>
                            <a:schemeClr val="tx1"/>
                          </a:solidFill>
                          <a:effectLst/>
                          <a:latin typeface="Coptic1" pitchFamily="2" charset="0"/>
                          <a:cs typeface="Arial" charset="0"/>
                        </a:rPr>
                        <a:t> meta </a:t>
                      </a:r>
                      <a:r>
                        <a:rPr kumimoji="0" lang="en-US" sz="3200" b="0" i="0" u="none" strike="noStrike" cap="none" normalizeH="0" baseline="0" dirty="0" err="1">
                          <a:ln>
                            <a:noFill/>
                          </a:ln>
                          <a:solidFill>
                            <a:schemeClr val="tx1"/>
                          </a:solidFill>
                          <a:effectLst/>
                          <a:latin typeface="Coptic1" pitchFamily="2" charset="0"/>
                          <a:cs typeface="Arial" charset="0"/>
                        </a:rPr>
                        <a:t>vobou</a:t>
                      </a:r>
                      <a:r>
                        <a:rPr kumimoji="0" lang="en-US" sz="3200" b="0" i="0" u="none" strike="noStrike" cap="none" normalizeH="0" baseline="0" dirty="0">
                          <a:ln>
                            <a:noFill/>
                          </a:ln>
                          <a:solidFill>
                            <a:schemeClr val="tx1"/>
                          </a:solidFill>
                          <a:effectLst/>
                          <a:latin typeface="Coptic1" pitchFamily="2" charset="0"/>
                          <a:cs typeface="Arial" charset="0"/>
                        </a:rPr>
                        <a:t>: </a:t>
                      </a:r>
                      <a:r>
                        <a:rPr kumimoji="0" lang="en-US" sz="3200" b="0" i="0" u="none" strike="noStrike" cap="none" normalizeH="0" baseline="0" dirty="0" err="1">
                          <a:ln>
                            <a:noFill/>
                          </a:ln>
                          <a:solidFill>
                            <a:schemeClr val="tx1"/>
                          </a:solidFill>
                          <a:effectLst/>
                          <a:latin typeface="Coptic1" pitchFamily="2" charset="0"/>
                          <a:cs typeface="Arial" charset="0"/>
                        </a:rPr>
                        <a:t>a~m</a:t>
                      </a:r>
                      <a:r>
                        <a:rPr kumimoji="0" lang="en-US" sz="3200" b="0" i="0" u="none" strike="noStrike" cap="none" normalizeH="0" baseline="0" dirty="0">
                          <a:ln>
                            <a:noFill/>
                          </a:ln>
                          <a:solidFill>
                            <a:schemeClr val="tx1"/>
                          </a:solidFill>
                          <a:effectLst/>
                          <a:latin typeface="Coptic1" pitchFamily="2" charset="0"/>
                          <a:cs typeface="Arial" charset="0"/>
                        </a:rPr>
                        <a:t>/n.</a:t>
                      </a:r>
                    </a:p>
                  </a:txBody>
                  <a:tcPr marL="121920" marR="121920" horzOverflow="overflow">
                    <a:lnL>
                      <a:noFill/>
                    </a:lnL>
                    <a:lnR>
                      <a:noFill/>
                    </a:lnR>
                    <a:lnT>
                      <a:noFill/>
                    </a:lnT>
                    <a:lnB cap="flat">
                      <a:noFill/>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fr-CA" sz="2700" b="0" i="0" u="sng" strike="noStrike" cap="none" normalizeH="0" baseline="0" dirty="0">
                          <a:ln>
                            <a:noFill/>
                          </a:ln>
                          <a:solidFill>
                            <a:srgbClr val="C00000"/>
                          </a:solidFill>
                          <a:effectLst/>
                          <a:latin typeface="Arial" charset="0"/>
                          <a:cs typeface="Times New Roman" pitchFamily="18" charset="0"/>
                        </a:rPr>
                        <a:t>Diacre:</a:t>
                      </a:r>
                      <a:endParaRPr kumimoji="0" lang="en-US" sz="2700" b="0" i="0" u="none" strike="noStrike" cap="none" normalizeH="0" baseline="0" dirty="0">
                        <a:ln>
                          <a:noFill/>
                        </a:ln>
                        <a:solidFill>
                          <a:srgbClr val="C00000"/>
                        </a:solidFill>
                        <a:effectLst/>
                        <a:latin typeface="Avva_Shenouda" pitchFamily="34" charset="0"/>
                        <a:cs typeface="Arial" charset="0"/>
                      </a:endParaRPr>
                    </a:p>
                    <a:p>
                      <a:pPr marL="0" marR="0" lvl="0" indent="0" algn="l" defTabSz="914400" rtl="0" eaLnBrk="1" fontAlgn="base" latinLnBrk="0" hangingPunct="1">
                        <a:lnSpc>
                          <a:spcPct val="100000"/>
                        </a:lnSpc>
                        <a:spcBef>
                          <a:spcPct val="20000"/>
                        </a:spcBef>
                        <a:spcAft>
                          <a:spcPct val="0"/>
                        </a:spcAft>
                        <a:buClrTx/>
                        <a:buSzTx/>
                        <a:buFontTx/>
                        <a:buNone/>
                        <a:tabLst/>
                      </a:pPr>
                      <a:r>
                        <a:rPr kumimoji="0" lang="fr-CA" sz="3200" b="0" i="0" u="none" strike="noStrike" cap="none" normalizeH="0" baseline="0" dirty="0">
                          <a:ln>
                            <a:noFill/>
                          </a:ln>
                          <a:solidFill>
                            <a:schemeClr val="tx1"/>
                          </a:solidFill>
                          <a:effectLst/>
                          <a:latin typeface="Arial" charset="0"/>
                          <a:cs typeface="Arial" charset="0"/>
                        </a:rPr>
                        <a:t>Soyons attentifs dans la crainte de Dieu.  Amen.</a:t>
                      </a:r>
                      <a:endParaRPr kumimoji="0" lang="en-US" sz="3200" b="0" i="0" u="none" strike="noStrike" cap="none" normalizeH="0" baseline="0" dirty="0">
                        <a:ln>
                          <a:noFill/>
                        </a:ln>
                        <a:solidFill>
                          <a:schemeClr val="tx1"/>
                        </a:solidFill>
                        <a:effectLst/>
                        <a:latin typeface="Arial" charset="0"/>
                        <a:cs typeface="Arial" charset="0"/>
                      </a:endParaRPr>
                    </a:p>
                  </a:txBody>
                  <a:tcPr marL="121920" marR="121920" horzOverflow="overflow">
                    <a:lnL>
                      <a:noFill/>
                    </a:lnL>
                    <a:lnR>
                      <a:noFill/>
                    </a:lnR>
                    <a:lnT>
                      <a:noFill/>
                    </a:lnT>
                    <a:lnB cap="flat">
                      <a:noFill/>
                    </a:lnB>
                    <a:lnTlToBr>
                      <a:noFill/>
                    </a:lnTlToBr>
                    <a:lnBlToTr>
                      <a:noFill/>
                    </a:lnBlToTr>
                    <a:noFill/>
                  </a:tcPr>
                </a:tc>
                <a:tc>
                  <a:txBody>
                    <a:bodyPr/>
                    <a:lstStyle/>
                    <a:p>
                      <a:pPr marL="0" marR="0" lvl="0" indent="0" algn="r" defTabSz="914400" rtl="1" eaLnBrk="1" fontAlgn="base" latinLnBrk="0" hangingPunct="1">
                        <a:lnSpc>
                          <a:spcPct val="100000"/>
                        </a:lnSpc>
                        <a:spcBef>
                          <a:spcPct val="20000"/>
                        </a:spcBef>
                        <a:spcAft>
                          <a:spcPct val="0"/>
                        </a:spcAft>
                        <a:buClrTx/>
                        <a:buSzTx/>
                        <a:buFontTx/>
                        <a:buNone/>
                        <a:tabLst/>
                      </a:pPr>
                      <a:r>
                        <a:rPr kumimoji="0" lang="ar-SA" sz="2700" b="0" i="0" u="sng" strike="noStrike" cap="none" normalizeH="0" baseline="0" dirty="0">
                          <a:ln>
                            <a:noFill/>
                          </a:ln>
                          <a:solidFill>
                            <a:srgbClr val="C00000"/>
                          </a:solidFill>
                          <a:effectLst/>
                          <a:latin typeface="Arial" charset="0"/>
                          <a:cs typeface="Times New Roman" pitchFamily="18" charset="0"/>
                        </a:rPr>
                        <a:t>الشماس: </a:t>
                      </a:r>
                      <a:endParaRPr kumimoji="0" lang="fr-FR" sz="2700" b="0" i="0" u="sng" strike="noStrike" cap="none" normalizeH="0" baseline="0" dirty="0">
                        <a:ln>
                          <a:noFill/>
                        </a:ln>
                        <a:solidFill>
                          <a:srgbClr val="C00000"/>
                        </a:solidFill>
                        <a:effectLst/>
                        <a:latin typeface="Arial" charset="0"/>
                        <a:cs typeface="Times New Roman" pitchFamily="18" charset="0"/>
                      </a:endParaRPr>
                    </a:p>
                    <a:p>
                      <a:pPr marL="0" marR="0" lvl="0" indent="0" algn="r" defTabSz="914400" rtl="1" eaLnBrk="1" fontAlgn="base" latinLnBrk="0" hangingPunct="1">
                        <a:lnSpc>
                          <a:spcPct val="100000"/>
                        </a:lnSpc>
                        <a:spcBef>
                          <a:spcPct val="20000"/>
                        </a:spcBef>
                        <a:spcAft>
                          <a:spcPct val="0"/>
                        </a:spcAft>
                        <a:buClrTx/>
                        <a:buSzTx/>
                        <a:buFontTx/>
                        <a:buNone/>
                        <a:tabLst/>
                      </a:pPr>
                      <a:r>
                        <a:rPr kumimoji="0" lang="ar-SA" sz="3700" b="0" i="0" u="none" strike="noStrike" cap="none" normalizeH="0" baseline="0" dirty="0" err="1">
                          <a:ln>
                            <a:noFill/>
                          </a:ln>
                          <a:solidFill>
                            <a:schemeClr val="tx1"/>
                          </a:solidFill>
                          <a:effectLst/>
                          <a:latin typeface="Arial" charset="0"/>
                          <a:cs typeface="Arial" charset="0"/>
                        </a:rPr>
                        <a:t>انصتوا</a:t>
                      </a:r>
                      <a:r>
                        <a:rPr kumimoji="0" lang="ar-SA" sz="3700" b="0" i="0" u="none" strike="noStrike" cap="none" normalizeH="0" baseline="0" dirty="0">
                          <a:ln>
                            <a:noFill/>
                          </a:ln>
                          <a:solidFill>
                            <a:schemeClr val="tx1"/>
                          </a:solidFill>
                          <a:effectLst/>
                          <a:latin typeface="Arial" charset="0"/>
                          <a:cs typeface="Arial" charset="0"/>
                        </a:rPr>
                        <a:t> بخوف الله.  آمين.</a:t>
                      </a:r>
                      <a:endParaRPr kumimoji="0" lang="en-US" sz="3700" b="0" i="0" u="none" strike="noStrike" cap="none" normalizeH="0" baseline="0" dirty="0">
                        <a:ln>
                          <a:noFill/>
                        </a:ln>
                        <a:solidFill>
                          <a:schemeClr val="tx1"/>
                        </a:solidFill>
                        <a:effectLst/>
                        <a:latin typeface="Arial" charset="0"/>
                        <a:cs typeface="Arial" charset="0"/>
                      </a:endParaRPr>
                    </a:p>
                  </a:txBody>
                  <a:tcPr marL="121920" marR="121920" horzOverflow="overflow">
                    <a:lnL>
                      <a:noFill/>
                    </a:lnL>
                    <a:lnR cap="flat">
                      <a:noFill/>
                    </a:lnR>
                    <a:lnT>
                      <a:noFill/>
                    </a:lnT>
                    <a:lnB cap="flat">
                      <a:noFill/>
                    </a:lnB>
                    <a:lnTlToBr>
                      <a:noFill/>
                    </a:lnTlToBr>
                    <a:lnBlToTr>
                      <a:noFill/>
                    </a:lnBlToTr>
                    <a:noFill/>
                  </a:tcPr>
                </a:tc>
                <a:extLst>
                  <a:ext uri="{0D108BD9-81ED-4DB2-BD59-A6C34878D82A}">
                    <a16:rowId xmlns:a16="http://schemas.microsoft.com/office/drawing/2014/main" val="10001"/>
                  </a:ext>
                </a:extLst>
              </a:tr>
              <a:tr h="421616">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700" b="0" i="0" u="sng" strike="noStrike" cap="none" normalizeH="0" baseline="0" dirty="0" err="1">
                          <a:ln>
                            <a:noFill/>
                          </a:ln>
                          <a:solidFill>
                            <a:srgbClr val="C00000"/>
                          </a:solidFill>
                          <a:effectLst/>
                          <a:latin typeface="Coptic1" pitchFamily="2" charset="0"/>
                          <a:cs typeface="Arial" charset="0"/>
                        </a:rPr>
                        <a:t>Piou</a:t>
                      </a:r>
                      <a:r>
                        <a:rPr kumimoji="0" lang="en-US" sz="2700" b="0" i="0" u="sng" strike="noStrike" cap="none" normalizeH="0" baseline="0" dirty="0">
                          <a:ln>
                            <a:noFill/>
                          </a:ln>
                          <a:solidFill>
                            <a:srgbClr val="C00000"/>
                          </a:solidFill>
                          <a:effectLst/>
                          <a:latin typeface="Coptic1" pitchFamily="2" charset="0"/>
                          <a:cs typeface="Arial" charset="0"/>
                        </a:rPr>
                        <a:t>/b:</a:t>
                      </a:r>
                    </a:p>
                  </a:txBody>
                  <a:tcPr marL="121920" marR="121920" horzOverflow="overflow">
                    <a:lnL>
                      <a:noFill/>
                    </a:lnL>
                    <a:lnR>
                      <a:noFill/>
                    </a:lnR>
                    <a:lnT>
                      <a:noFill/>
                    </a:lnT>
                    <a:lnB cap="flat">
                      <a:noFill/>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fr-CA" sz="2700" b="0" i="0" u="sng" strike="noStrike" cap="none" normalizeH="0" baseline="0" dirty="0">
                          <a:ln>
                            <a:noFill/>
                          </a:ln>
                          <a:solidFill>
                            <a:srgbClr val="C00000"/>
                          </a:solidFill>
                          <a:effectLst/>
                          <a:latin typeface="Arial" charset="0"/>
                          <a:cs typeface="Times New Roman" pitchFamily="18" charset="0"/>
                        </a:rPr>
                        <a:t>Prêtre:</a:t>
                      </a:r>
                      <a:endParaRPr kumimoji="0" lang="en-US" sz="2700" b="0" i="0" u="sng" strike="noStrike" cap="none" normalizeH="0" baseline="0" dirty="0">
                        <a:ln>
                          <a:noFill/>
                        </a:ln>
                        <a:solidFill>
                          <a:srgbClr val="C00000"/>
                        </a:solidFill>
                        <a:effectLst/>
                        <a:latin typeface="Arial" charset="0"/>
                        <a:cs typeface="Times New Roman" pitchFamily="18" charset="0"/>
                      </a:endParaRPr>
                    </a:p>
                  </a:txBody>
                  <a:tcPr marL="121920" marR="121920" horzOverflow="overflow">
                    <a:lnL>
                      <a:noFill/>
                    </a:lnL>
                    <a:lnR>
                      <a:noFill/>
                    </a:lnR>
                    <a:lnT>
                      <a:noFill/>
                    </a:lnT>
                    <a:lnB cap="flat">
                      <a:noFill/>
                    </a:lnB>
                    <a:lnTlToBr>
                      <a:noFill/>
                    </a:lnTlToBr>
                    <a:lnBlToTr>
                      <a:noFill/>
                    </a:lnBlToTr>
                    <a:noFill/>
                  </a:tcPr>
                </a:tc>
                <a:tc>
                  <a:txBody>
                    <a:bodyPr/>
                    <a:lstStyle/>
                    <a:p>
                      <a:pPr marL="0" marR="0" lvl="0" indent="0" algn="r" defTabSz="914400" rtl="1" eaLnBrk="1" fontAlgn="base" latinLnBrk="0" hangingPunct="1">
                        <a:lnSpc>
                          <a:spcPct val="100000"/>
                        </a:lnSpc>
                        <a:spcBef>
                          <a:spcPct val="20000"/>
                        </a:spcBef>
                        <a:spcAft>
                          <a:spcPct val="0"/>
                        </a:spcAft>
                        <a:buClrTx/>
                        <a:buSzTx/>
                        <a:buFontTx/>
                        <a:buNone/>
                        <a:tabLst/>
                        <a:defRPr/>
                      </a:pPr>
                      <a:r>
                        <a:rPr kumimoji="0" lang="ar-EG" sz="2700" b="0" i="0" u="sng" strike="noStrike" cap="none" normalizeH="0" baseline="0" dirty="0">
                          <a:ln>
                            <a:noFill/>
                          </a:ln>
                          <a:solidFill>
                            <a:srgbClr val="C00000"/>
                          </a:solidFill>
                          <a:effectLst/>
                          <a:latin typeface="Arial" charset="0"/>
                          <a:cs typeface="Times New Roman" pitchFamily="18" charset="0"/>
                        </a:rPr>
                        <a:t>الكاهن:</a:t>
                      </a:r>
                      <a:endParaRPr kumimoji="0" lang="en-US" sz="2700" b="0" i="0" u="sng" strike="noStrike" cap="none" normalizeH="0" baseline="0" dirty="0">
                        <a:ln>
                          <a:noFill/>
                        </a:ln>
                        <a:solidFill>
                          <a:srgbClr val="C00000"/>
                        </a:solidFill>
                        <a:effectLst/>
                        <a:latin typeface="Arial" charset="0"/>
                        <a:cs typeface="Times New Roman" pitchFamily="18" charset="0"/>
                      </a:endParaRPr>
                    </a:p>
                  </a:txBody>
                  <a:tcPr marL="121920" marR="121920" horzOverflow="overflow">
                    <a:lnL>
                      <a:noFill/>
                    </a:lnL>
                    <a:lnR cap="flat">
                      <a:noFill/>
                    </a:lnR>
                    <a:lnT>
                      <a:noFill/>
                    </a:lnT>
                    <a:lnB cap="flat">
                      <a:noFill/>
                    </a:lnB>
                    <a:lnTlToBr>
                      <a:noFill/>
                    </a:lnTlToBr>
                    <a:lnBlToTr>
                      <a:noFill/>
                    </a:lnBlToTr>
                    <a:noFill/>
                  </a:tcPr>
                </a:tc>
                <a:extLst>
                  <a:ext uri="{0D108BD9-81ED-4DB2-BD59-A6C34878D82A}">
                    <a16:rowId xmlns:a16="http://schemas.microsoft.com/office/drawing/2014/main" val="1480700356"/>
                  </a:ext>
                </a:extLst>
              </a:tr>
              <a:tr h="549379">
                <a:tc>
                  <a:txBody>
                    <a:body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sz="3200" b="0" i="0" u="none" strike="noStrike" cap="none" normalizeH="0" baseline="0" dirty="0" err="1">
                          <a:ln>
                            <a:noFill/>
                          </a:ln>
                          <a:solidFill>
                            <a:schemeClr val="tx1"/>
                          </a:solidFill>
                          <a:effectLst/>
                          <a:latin typeface="Coptic1" pitchFamily="2" charset="0"/>
                          <a:cs typeface="Times New Roman" pitchFamily="18" charset="0"/>
                        </a:rPr>
                        <a:t>Ir</a:t>
                      </a:r>
                      <a:r>
                        <a:rPr kumimoji="0" lang="en-US" sz="3200" b="0" i="0" u="none" strike="noStrike" cap="none" normalizeH="0" baseline="0" dirty="0">
                          <a:ln>
                            <a:noFill/>
                          </a:ln>
                          <a:solidFill>
                            <a:schemeClr val="tx1"/>
                          </a:solidFill>
                          <a:effectLst/>
                          <a:latin typeface="Coptic1" pitchFamily="2" charset="0"/>
                          <a:cs typeface="Times New Roman" pitchFamily="18" charset="0"/>
                        </a:rPr>
                        <a:t>/n/ </a:t>
                      </a:r>
                      <a:r>
                        <a:rPr kumimoji="0" lang="en-US" sz="3200" b="0" i="0" u="none" strike="noStrike" cap="none" normalizeH="0" baseline="0" dirty="0" err="1">
                          <a:ln>
                            <a:noFill/>
                          </a:ln>
                          <a:solidFill>
                            <a:schemeClr val="tx1"/>
                          </a:solidFill>
                          <a:effectLst/>
                          <a:latin typeface="Coptic1" pitchFamily="2" charset="0"/>
                          <a:cs typeface="Times New Roman" pitchFamily="18" charset="0"/>
                        </a:rPr>
                        <a:t>paci</a:t>
                      </a:r>
                      <a:r>
                        <a:rPr kumimoji="0" lang="en-US" sz="3200" b="0" i="0" u="none" strike="noStrike" cap="none" normalizeH="0" baseline="0" dirty="0">
                          <a:ln>
                            <a:noFill/>
                          </a:ln>
                          <a:solidFill>
                            <a:schemeClr val="tx1"/>
                          </a:solidFill>
                          <a:effectLst/>
                          <a:latin typeface="Coptic1" pitchFamily="2" charset="0"/>
                          <a:cs typeface="Times New Roman" pitchFamily="18" charset="0"/>
                        </a:rPr>
                        <a:t>.</a:t>
                      </a:r>
                      <a:endParaRPr kumimoji="0" lang="en-US" sz="3200" b="0" i="0" u="none" strike="noStrike" cap="none" normalizeH="0" baseline="0" dirty="0">
                        <a:ln>
                          <a:noFill/>
                        </a:ln>
                        <a:solidFill>
                          <a:schemeClr val="tx1"/>
                        </a:solidFill>
                        <a:effectLst/>
                        <a:latin typeface="Coptic1" pitchFamily="2" charset="0"/>
                        <a:cs typeface="Arial" charset="0"/>
                      </a:endParaRPr>
                    </a:p>
                  </a:txBody>
                  <a:tcPr marL="121920" marR="121920" horzOverflow="overflow">
                    <a:lnL>
                      <a:noFill/>
                    </a:lnL>
                    <a:lnR>
                      <a:noFill/>
                    </a:lnR>
                    <a:lnT>
                      <a:noFill/>
                    </a:lnT>
                    <a:lnB cap="flat">
                      <a:noFill/>
                    </a:lnB>
                    <a:lnTlToBr>
                      <a:noFill/>
                    </a:lnTlToBr>
                    <a:lnBlToTr>
                      <a:noFill/>
                    </a:lnBlToTr>
                    <a:noFill/>
                  </a:tcPr>
                </a:tc>
                <a:tc>
                  <a:txBody>
                    <a:body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fr-CA" sz="3200" b="0" i="0" u="none" strike="noStrike" cap="none" normalizeH="0" baseline="0" dirty="0">
                          <a:ln>
                            <a:noFill/>
                          </a:ln>
                          <a:solidFill>
                            <a:schemeClr val="tx1"/>
                          </a:solidFill>
                          <a:effectLst/>
                          <a:latin typeface="Arial" charset="0"/>
                          <a:cs typeface="Arial" charset="0"/>
                        </a:rPr>
                        <a:t>La paix soit avec vous</a:t>
                      </a:r>
                      <a:r>
                        <a:rPr kumimoji="0" lang="en-US" sz="3700" b="0" i="0" u="none" strike="noStrike" cap="none" normalizeH="0" baseline="0" dirty="0">
                          <a:ln>
                            <a:noFill/>
                          </a:ln>
                          <a:solidFill>
                            <a:schemeClr val="tx1"/>
                          </a:solidFill>
                          <a:effectLst/>
                          <a:latin typeface="Arial" charset="0"/>
                          <a:cs typeface="Arial" charset="0"/>
                        </a:rPr>
                        <a:t>.</a:t>
                      </a:r>
                    </a:p>
                  </a:txBody>
                  <a:tcPr marL="121920" marR="121920" horzOverflow="overflow">
                    <a:lnL>
                      <a:noFill/>
                    </a:lnL>
                    <a:lnR>
                      <a:noFill/>
                    </a:lnR>
                    <a:lnT>
                      <a:noFill/>
                    </a:lnT>
                    <a:lnB cap="flat">
                      <a:noFill/>
                    </a:lnB>
                    <a:lnTlToBr>
                      <a:noFill/>
                    </a:lnTlToBr>
                    <a:lnBlToTr>
                      <a:noFill/>
                    </a:lnBlToTr>
                    <a:noFill/>
                  </a:tcPr>
                </a:tc>
                <a:tc>
                  <a:txBody>
                    <a:bodyPr/>
                    <a:lstStyle/>
                    <a:p>
                      <a:pPr marL="0" marR="0" lvl="0" indent="0" algn="r" defTabSz="914400" rtl="1" eaLnBrk="0" fontAlgn="base" latinLnBrk="0" hangingPunct="0">
                        <a:lnSpc>
                          <a:spcPct val="100000"/>
                        </a:lnSpc>
                        <a:spcBef>
                          <a:spcPct val="0"/>
                        </a:spcBef>
                        <a:spcAft>
                          <a:spcPct val="0"/>
                        </a:spcAft>
                        <a:buClrTx/>
                        <a:buSzTx/>
                        <a:buFontTx/>
                        <a:buNone/>
                        <a:tabLst/>
                      </a:pPr>
                      <a:r>
                        <a:rPr kumimoji="0" lang="ar-SA" sz="3700" b="0" i="0" u="none" strike="noStrike" cap="none" normalizeH="0" baseline="0" dirty="0">
                          <a:ln>
                            <a:noFill/>
                          </a:ln>
                          <a:solidFill>
                            <a:schemeClr val="tx1"/>
                          </a:solidFill>
                          <a:effectLst/>
                          <a:latin typeface="Arial" charset="0"/>
                          <a:cs typeface="Arial" charset="0"/>
                        </a:rPr>
                        <a:t>السلام لجميعكم.</a:t>
                      </a:r>
                      <a:r>
                        <a:rPr kumimoji="0" lang="en-US" sz="3700" b="0" i="0" u="none" strike="noStrike" cap="none" normalizeH="0" baseline="0" dirty="0">
                          <a:ln>
                            <a:noFill/>
                          </a:ln>
                          <a:solidFill>
                            <a:schemeClr val="tx1"/>
                          </a:solidFill>
                          <a:effectLst/>
                          <a:latin typeface="Arial" charset="0"/>
                          <a:cs typeface="Arial" charset="0"/>
                        </a:rPr>
                        <a:t> </a:t>
                      </a:r>
                    </a:p>
                  </a:txBody>
                  <a:tcPr marL="121920" marR="121920" horzOverflow="overflow">
                    <a:lnL>
                      <a:noFill/>
                    </a:lnL>
                    <a:lnR cap="flat">
                      <a:noFill/>
                    </a:lnR>
                    <a:lnT>
                      <a:noFill/>
                    </a:lnT>
                    <a:lnB cap="flat">
                      <a:noFill/>
                    </a:lnB>
                    <a:lnTlToBr>
                      <a:noFill/>
                    </a:lnTlToBr>
                    <a:lnBlToTr>
                      <a:noFill/>
                    </a:lnBlToTr>
                    <a:noFill/>
                  </a:tcPr>
                </a:tc>
                <a:extLst>
                  <a:ext uri="{0D108BD9-81ED-4DB2-BD59-A6C34878D82A}">
                    <a16:rowId xmlns:a16="http://schemas.microsoft.com/office/drawing/2014/main" val="3630349387"/>
                  </a:ext>
                </a:extLst>
              </a:tr>
              <a:tr h="421616">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CA" sz="2700" b="0" i="0" u="sng" strike="noStrike" cap="none" normalizeH="0" baseline="0" dirty="0" err="1">
                          <a:ln>
                            <a:noFill/>
                          </a:ln>
                          <a:solidFill>
                            <a:srgbClr val="C00000"/>
                          </a:solidFill>
                          <a:effectLst/>
                          <a:latin typeface="Coptic1" pitchFamily="2" charset="0"/>
                          <a:cs typeface="Arial" charset="0"/>
                        </a:rPr>
                        <a:t>Pilaoc</a:t>
                      </a:r>
                      <a:r>
                        <a:rPr kumimoji="0" lang="en-CA" sz="2700" b="0" i="0" u="sng" strike="noStrike" cap="none" normalizeH="0" baseline="0" dirty="0">
                          <a:ln>
                            <a:noFill/>
                          </a:ln>
                          <a:solidFill>
                            <a:srgbClr val="C00000"/>
                          </a:solidFill>
                          <a:effectLst/>
                          <a:latin typeface="Coptic1" pitchFamily="2" charset="0"/>
                          <a:cs typeface="Arial" charset="0"/>
                        </a:rPr>
                        <a:t>:</a:t>
                      </a:r>
                    </a:p>
                  </a:txBody>
                  <a:tcPr marL="121920" marR="121920" horzOverflow="overflow">
                    <a:lnL>
                      <a:noFill/>
                    </a:lnL>
                    <a:lnR>
                      <a:noFill/>
                    </a:lnR>
                    <a:lnT>
                      <a:noFill/>
                    </a:lnT>
                    <a:lnB cap="flat">
                      <a:noFill/>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fr-CA" sz="2700" b="0" i="0" u="sng" strike="noStrike" cap="none" normalizeH="0" baseline="0" dirty="0">
                          <a:ln>
                            <a:noFill/>
                          </a:ln>
                          <a:solidFill>
                            <a:srgbClr val="C00000"/>
                          </a:solidFill>
                          <a:effectLst/>
                          <a:latin typeface="Arial" charset="0"/>
                          <a:cs typeface="Times New Roman" pitchFamily="18" charset="0"/>
                        </a:rPr>
                        <a:t>L</a:t>
                      </a:r>
                      <a:r>
                        <a:rPr kumimoji="0" lang="fr-CA" sz="2700" b="0" i="0" u="sng" strike="noStrike" cap="none" normalizeH="0" baseline="0" dirty="0">
                          <a:ln>
                            <a:noFill/>
                          </a:ln>
                          <a:solidFill>
                            <a:srgbClr val="C00000"/>
                          </a:solidFill>
                          <a:effectLst/>
                          <a:latin typeface="Times New Roman"/>
                          <a:cs typeface="Times New Roman" pitchFamily="18" charset="0"/>
                        </a:rPr>
                        <a:t>’</a:t>
                      </a:r>
                      <a:r>
                        <a:rPr kumimoji="0" lang="fr-CA" sz="2700" b="0" i="0" u="sng" strike="noStrike" cap="none" normalizeH="0" baseline="0" dirty="0">
                          <a:ln>
                            <a:noFill/>
                          </a:ln>
                          <a:solidFill>
                            <a:srgbClr val="C00000"/>
                          </a:solidFill>
                          <a:effectLst/>
                          <a:latin typeface="Arial" charset="0"/>
                          <a:cs typeface="Times New Roman" pitchFamily="18" charset="0"/>
                        </a:rPr>
                        <a:t>assemblée:</a:t>
                      </a:r>
                      <a:endParaRPr kumimoji="0" lang="en-US" sz="2700" b="0" i="0" u="sng" strike="noStrike" cap="none" normalizeH="0" baseline="0" dirty="0">
                        <a:ln>
                          <a:noFill/>
                        </a:ln>
                        <a:solidFill>
                          <a:srgbClr val="C00000"/>
                        </a:solidFill>
                        <a:effectLst/>
                        <a:latin typeface="Arial" charset="0"/>
                        <a:cs typeface="Times New Roman" pitchFamily="18" charset="0"/>
                      </a:endParaRPr>
                    </a:p>
                  </a:txBody>
                  <a:tcPr marL="121920" marR="121920" horzOverflow="overflow">
                    <a:lnL>
                      <a:noFill/>
                    </a:lnL>
                    <a:lnR>
                      <a:noFill/>
                    </a:lnR>
                    <a:lnT>
                      <a:noFill/>
                    </a:lnT>
                    <a:lnB cap="flat">
                      <a:noFill/>
                    </a:lnB>
                    <a:lnTlToBr>
                      <a:noFill/>
                    </a:lnTlToBr>
                    <a:lnBlToTr>
                      <a:noFill/>
                    </a:lnBlToTr>
                    <a:noFill/>
                  </a:tcPr>
                </a:tc>
                <a:tc>
                  <a:txBody>
                    <a:bodyPr/>
                    <a:lstStyle/>
                    <a:p>
                      <a:pPr marL="0" marR="0" lvl="0" indent="0" algn="r" defTabSz="914400" rtl="1" eaLnBrk="1" fontAlgn="base" latinLnBrk="0" hangingPunct="1">
                        <a:lnSpc>
                          <a:spcPct val="100000"/>
                        </a:lnSpc>
                        <a:spcBef>
                          <a:spcPct val="20000"/>
                        </a:spcBef>
                        <a:spcAft>
                          <a:spcPct val="0"/>
                        </a:spcAft>
                        <a:buClrTx/>
                        <a:buSzTx/>
                        <a:buFontTx/>
                        <a:buNone/>
                        <a:tabLst/>
                      </a:pPr>
                      <a:r>
                        <a:rPr kumimoji="0" lang="ar-EG" sz="2700" b="0" i="0" u="sng" strike="noStrike" cap="none" normalizeH="0" baseline="0" dirty="0">
                          <a:ln>
                            <a:noFill/>
                          </a:ln>
                          <a:solidFill>
                            <a:srgbClr val="C00000"/>
                          </a:solidFill>
                          <a:effectLst/>
                          <a:latin typeface="Arial" charset="0"/>
                          <a:cs typeface="Times New Roman" pitchFamily="18" charset="0"/>
                        </a:rPr>
                        <a:t>الشعب:</a:t>
                      </a:r>
                      <a:endParaRPr kumimoji="0" lang="ar-EG" sz="2700" b="0" i="0" u="none" strike="noStrike" cap="none" normalizeH="0" baseline="0" dirty="0">
                        <a:ln>
                          <a:noFill/>
                        </a:ln>
                        <a:solidFill>
                          <a:srgbClr val="C00000"/>
                        </a:solidFill>
                        <a:effectLst/>
                        <a:latin typeface="Arial" charset="0"/>
                        <a:cs typeface="Arial" charset="0"/>
                      </a:endParaRPr>
                    </a:p>
                  </a:txBody>
                  <a:tcPr marL="121920" marR="121920" horzOverflow="overflow">
                    <a:lnL>
                      <a:noFill/>
                    </a:lnL>
                    <a:lnR cap="flat">
                      <a:noFill/>
                    </a:lnR>
                    <a:lnT>
                      <a:noFill/>
                    </a:lnT>
                    <a:lnB cap="flat">
                      <a:noFill/>
                    </a:lnB>
                    <a:lnTlToBr>
                      <a:noFill/>
                    </a:lnTlToBr>
                    <a:lnBlToTr>
                      <a:noFill/>
                    </a:lnBlToTr>
                    <a:noFill/>
                  </a:tcPr>
                </a:tc>
                <a:extLst>
                  <a:ext uri="{0D108BD9-81ED-4DB2-BD59-A6C34878D82A}">
                    <a16:rowId xmlns:a16="http://schemas.microsoft.com/office/drawing/2014/main" val="1975542726"/>
                  </a:ext>
                </a:extLst>
              </a:tr>
              <a:tr h="894337">
                <a:tc>
                  <a:txBody>
                    <a:body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sz="3200" b="0" i="0" u="none" strike="noStrike" cap="none" normalizeH="0" baseline="0" dirty="0" err="1">
                          <a:ln>
                            <a:noFill/>
                          </a:ln>
                          <a:solidFill>
                            <a:schemeClr val="tx1"/>
                          </a:solidFill>
                          <a:effectLst/>
                          <a:latin typeface="Coptic1" pitchFamily="2" charset="0"/>
                          <a:cs typeface="Times New Roman" pitchFamily="18" charset="0"/>
                        </a:rPr>
                        <a:t>Ke</a:t>
                      </a:r>
                      <a:r>
                        <a:rPr kumimoji="0" lang="en-US" sz="3200" b="0" i="0" u="none" strike="noStrike" cap="none" normalizeH="0" baseline="0" dirty="0">
                          <a:ln>
                            <a:noFill/>
                          </a:ln>
                          <a:solidFill>
                            <a:schemeClr val="tx1"/>
                          </a:solidFill>
                          <a:effectLst/>
                          <a:latin typeface="Coptic1" pitchFamily="2" charset="0"/>
                          <a:cs typeface="Times New Roman" pitchFamily="18" charset="0"/>
                        </a:rPr>
                        <a:t> </a:t>
                      </a:r>
                      <a:r>
                        <a:rPr kumimoji="0" lang="en-US" sz="3200" b="0" i="0" u="none" strike="noStrike" cap="none" normalizeH="0" baseline="0" dirty="0" err="1">
                          <a:ln>
                            <a:noFill/>
                          </a:ln>
                          <a:solidFill>
                            <a:schemeClr val="tx1"/>
                          </a:solidFill>
                          <a:effectLst/>
                          <a:latin typeface="Coptic1" pitchFamily="2" charset="0"/>
                          <a:cs typeface="Times New Roman" pitchFamily="18" charset="0"/>
                        </a:rPr>
                        <a:t>tou</a:t>
                      </a:r>
                      <a:r>
                        <a:rPr kumimoji="0" lang="en-US" sz="3200" b="0" i="0" u="none" strike="noStrike" cap="none" normalizeH="0" baseline="0" dirty="0">
                          <a:ln>
                            <a:noFill/>
                          </a:ln>
                          <a:solidFill>
                            <a:schemeClr val="tx1"/>
                          </a:solidFill>
                          <a:effectLst/>
                          <a:latin typeface="Coptic1" pitchFamily="2" charset="0"/>
                          <a:cs typeface="Times New Roman" pitchFamily="18" charset="0"/>
                        </a:rPr>
                        <a:t> </a:t>
                      </a:r>
                      <a:r>
                        <a:rPr kumimoji="0" lang="en-US" sz="3200" b="0" i="0" u="none" strike="noStrike" cap="none" normalizeH="0" baseline="0" dirty="0" err="1">
                          <a:ln>
                            <a:noFill/>
                          </a:ln>
                          <a:solidFill>
                            <a:schemeClr val="tx1"/>
                          </a:solidFill>
                          <a:effectLst/>
                          <a:latin typeface="Coptic1" pitchFamily="2" charset="0"/>
                          <a:cs typeface="Times New Roman" pitchFamily="18" charset="0"/>
                        </a:rPr>
                        <a:t>p~neumati</a:t>
                      </a:r>
                      <a:r>
                        <a:rPr kumimoji="0" lang="en-US" sz="3200" b="0" i="0" u="none" strike="noStrike" cap="none" normalizeH="0" baseline="0" dirty="0">
                          <a:ln>
                            <a:noFill/>
                          </a:ln>
                          <a:solidFill>
                            <a:schemeClr val="tx1"/>
                          </a:solidFill>
                          <a:effectLst/>
                          <a:latin typeface="Coptic1" pitchFamily="2" charset="0"/>
                          <a:cs typeface="Times New Roman" pitchFamily="18" charset="0"/>
                        </a:rPr>
                        <a:t> </a:t>
                      </a:r>
                      <a:r>
                        <a:rPr kumimoji="0" lang="en-US" sz="3200" b="0" i="0" u="none" strike="noStrike" cap="none" normalizeH="0" baseline="0" dirty="0" err="1">
                          <a:ln>
                            <a:noFill/>
                          </a:ln>
                          <a:solidFill>
                            <a:schemeClr val="tx1"/>
                          </a:solidFill>
                          <a:effectLst/>
                          <a:latin typeface="Coptic1" pitchFamily="2" charset="0"/>
                          <a:cs typeface="Times New Roman" pitchFamily="18" charset="0"/>
                        </a:rPr>
                        <a:t>cou</a:t>
                      </a:r>
                      <a:r>
                        <a:rPr kumimoji="0" lang="en-US" sz="3200" b="0" i="0" u="none" strike="noStrike" cap="none" normalizeH="0" baseline="0" dirty="0">
                          <a:ln>
                            <a:noFill/>
                          </a:ln>
                          <a:solidFill>
                            <a:schemeClr val="tx1"/>
                          </a:solidFill>
                          <a:effectLst/>
                          <a:latin typeface="Coptic1" pitchFamily="2" charset="0"/>
                          <a:cs typeface="Times New Roman" pitchFamily="18" charset="0"/>
                        </a:rPr>
                        <a:t>.</a:t>
                      </a:r>
                    </a:p>
                  </a:txBody>
                  <a:tcPr marL="121920" marR="121920" horzOverflow="overflow">
                    <a:lnL>
                      <a:noFill/>
                    </a:lnL>
                    <a:lnR>
                      <a:noFill/>
                    </a:lnR>
                    <a:lnT>
                      <a:noFill/>
                    </a:lnT>
                    <a:lnB cap="flat">
                      <a:noFill/>
                    </a:lnB>
                    <a:lnTlToBr>
                      <a:noFill/>
                    </a:lnTlToBr>
                    <a:lnBlToTr>
                      <a:noFill/>
                    </a:lnBlToTr>
                    <a:noFill/>
                  </a:tcPr>
                </a:tc>
                <a:tc>
                  <a:txBody>
                    <a:body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fr-CA" sz="3200" b="0" i="0" u="none" strike="noStrike" cap="none" normalizeH="0" baseline="0" dirty="0">
                          <a:ln>
                            <a:noFill/>
                          </a:ln>
                          <a:solidFill>
                            <a:schemeClr val="tx1"/>
                          </a:solidFill>
                          <a:effectLst/>
                          <a:latin typeface="Arial" charset="0"/>
                          <a:cs typeface="Arial" charset="0"/>
                        </a:rPr>
                        <a:t>Et avec votre esprit</a:t>
                      </a:r>
                      <a:r>
                        <a:rPr kumimoji="0" lang="en-US" sz="3200" b="0" i="0" u="none" strike="noStrike" cap="none" normalizeH="0" baseline="0" dirty="0">
                          <a:ln>
                            <a:noFill/>
                          </a:ln>
                          <a:solidFill>
                            <a:schemeClr val="tx1"/>
                          </a:solidFill>
                          <a:effectLst/>
                          <a:latin typeface="Arial" charset="0"/>
                          <a:cs typeface="Arial" charset="0"/>
                        </a:rPr>
                        <a:t> .</a:t>
                      </a:r>
                    </a:p>
                  </a:txBody>
                  <a:tcPr marL="121920" marR="121920" horzOverflow="overflow">
                    <a:lnL>
                      <a:noFill/>
                    </a:lnL>
                    <a:lnR>
                      <a:noFill/>
                    </a:lnR>
                    <a:lnT>
                      <a:noFill/>
                    </a:lnT>
                    <a:lnB cap="flat">
                      <a:noFill/>
                    </a:lnB>
                    <a:lnTlToBr>
                      <a:noFill/>
                    </a:lnTlToBr>
                    <a:lnBlToTr>
                      <a:noFill/>
                    </a:lnBlToTr>
                    <a:noFill/>
                  </a:tcPr>
                </a:tc>
                <a:tc>
                  <a:txBody>
                    <a:bodyPr/>
                    <a:lstStyle/>
                    <a:p>
                      <a:pPr marL="0" marR="0" lvl="0" indent="0" algn="r" defTabSz="914400" rtl="1" eaLnBrk="0" fontAlgn="base" latinLnBrk="0" hangingPunct="0">
                        <a:lnSpc>
                          <a:spcPct val="100000"/>
                        </a:lnSpc>
                        <a:spcBef>
                          <a:spcPct val="0"/>
                        </a:spcBef>
                        <a:spcAft>
                          <a:spcPct val="0"/>
                        </a:spcAft>
                        <a:buClrTx/>
                        <a:buSzTx/>
                        <a:buFontTx/>
                        <a:buNone/>
                        <a:tabLst/>
                      </a:pPr>
                      <a:r>
                        <a:rPr kumimoji="0" lang="ar-SA" sz="3700" b="0" i="0" u="none" strike="noStrike" cap="none" normalizeH="0" baseline="0" dirty="0">
                          <a:ln>
                            <a:noFill/>
                          </a:ln>
                          <a:solidFill>
                            <a:schemeClr val="tx1"/>
                          </a:solidFill>
                          <a:effectLst/>
                          <a:latin typeface="Arial" charset="0"/>
                          <a:cs typeface="Arial" charset="0"/>
                        </a:rPr>
                        <a:t>ولروحِكَ أيضاً</a:t>
                      </a:r>
                      <a:r>
                        <a:rPr kumimoji="0" lang="en-US" sz="3700" b="0" i="0" u="none" strike="noStrike" cap="none" normalizeH="0" baseline="0" dirty="0">
                          <a:ln>
                            <a:noFill/>
                          </a:ln>
                          <a:solidFill>
                            <a:schemeClr val="tx1"/>
                          </a:solidFill>
                          <a:effectLst/>
                          <a:latin typeface="Arial" charset="0"/>
                          <a:cs typeface="Arial" charset="0"/>
                        </a:rPr>
                        <a:t> .</a:t>
                      </a:r>
                    </a:p>
                  </a:txBody>
                  <a:tcPr marL="121920" marR="121920" horzOverflow="overflow">
                    <a:lnL>
                      <a:noFill/>
                    </a:lnL>
                    <a:lnR cap="flat">
                      <a:noFill/>
                    </a:lnR>
                    <a:lnT>
                      <a:noFill/>
                    </a:lnT>
                    <a:lnB cap="flat">
                      <a:noFill/>
                    </a:lnB>
                    <a:lnTlToBr>
                      <a:noFill/>
                    </a:lnTlToBr>
                    <a:lnBlToTr>
                      <a:noFill/>
                    </a:lnBlToTr>
                    <a:noFill/>
                  </a:tcPr>
                </a:tc>
                <a:extLst>
                  <a:ext uri="{0D108BD9-81ED-4DB2-BD59-A6C34878D82A}">
                    <a16:rowId xmlns:a16="http://schemas.microsoft.com/office/drawing/2014/main" val="3793996003"/>
                  </a:ext>
                </a:extLst>
              </a:tr>
            </a:tbl>
          </a:graphicData>
        </a:graphic>
      </p:graphicFrame>
    </p:spTree>
  </p:cSld>
  <p:clrMapOvr>
    <a:masterClrMapping/>
  </p:clrMapOvr>
  <p:transition/>
</p:sld>
</file>

<file path=ppt/slides/slide9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826518" name="Group 86"/>
          <p:cNvGraphicFramePr>
            <a:graphicFrameLocks noGrp="1"/>
          </p:cNvGraphicFramePr>
          <p:nvPr>
            <p:extLst>
              <p:ext uri="{D42A27DB-BD31-4B8C-83A1-F6EECF244321}">
                <p14:modId xmlns:p14="http://schemas.microsoft.com/office/powerpoint/2010/main" val="478751510"/>
              </p:ext>
            </p:extLst>
          </p:nvPr>
        </p:nvGraphicFramePr>
        <p:xfrm>
          <a:off x="335360" y="1052736"/>
          <a:ext cx="11449272" cy="4292556"/>
        </p:xfrm>
        <a:graphic>
          <a:graphicData uri="http://schemas.openxmlformats.org/drawingml/2006/table">
            <a:tbl>
              <a:tblPr/>
              <a:tblGrid>
                <a:gridCol w="4149346">
                  <a:extLst>
                    <a:ext uri="{9D8B030D-6E8A-4147-A177-3AD203B41FA5}">
                      <a16:colId xmlns:a16="http://schemas.microsoft.com/office/drawing/2014/main" val="20000"/>
                    </a:ext>
                  </a:extLst>
                </a:gridCol>
                <a:gridCol w="3954466">
                  <a:extLst>
                    <a:ext uri="{9D8B030D-6E8A-4147-A177-3AD203B41FA5}">
                      <a16:colId xmlns:a16="http://schemas.microsoft.com/office/drawing/2014/main" val="20001"/>
                    </a:ext>
                  </a:extLst>
                </a:gridCol>
                <a:gridCol w="3345460">
                  <a:extLst>
                    <a:ext uri="{9D8B030D-6E8A-4147-A177-3AD203B41FA5}">
                      <a16:colId xmlns:a16="http://schemas.microsoft.com/office/drawing/2014/main" val="20002"/>
                    </a:ext>
                  </a:extLst>
                </a:gridCol>
              </a:tblGrid>
              <a:tr h="604476">
                <a:tc>
                  <a:txBody>
                    <a:bodyPr/>
                    <a:lstStyle/>
                    <a:p>
                      <a:pPr marL="0" marR="0" lvl="0" indent="0" algn="just" defTabSz="914400" rtl="0" eaLnBrk="1" fontAlgn="base" latinLnBrk="0" hangingPunct="1">
                        <a:lnSpc>
                          <a:spcPct val="100000"/>
                        </a:lnSpc>
                        <a:spcBef>
                          <a:spcPct val="20000"/>
                        </a:spcBef>
                        <a:spcAft>
                          <a:spcPct val="0"/>
                        </a:spcAft>
                        <a:buClrTx/>
                        <a:buSzTx/>
                        <a:buFontTx/>
                        <a:buNone/>
                        <a:tabLst/>
                      </a:pPr>
                      <a:r>
                        <a:rPr kumimoji="0" lang="en-US" sz="3200" b="0" i="0" u="sng" strike="noStrike" cap="none" normalizeH="0" baseline="0" dirty="0" err="1">
                          <a:ln>
                            <a:noFill/>
                          </a:ln>
                          <a:solidFill>
                            <a:schemeClr val="tx1"/>
                          </a:solidFill>
                          <a:effectLst/>
                          <a:latin typeface="Coptic1" pitchFamily="2" charset="0"/>
                          <a:cs typeface="Times New Roman" pitchFamily="18" charset="0"/>
                        </a:rPr>
                        <a:t>Piou</a:t>
                      </a:r>
                      <a:r>
                        <a:rPr kumimoji="0" lang="en-US" sz="3200" b="0" i="0" u="sng" strike="noStrike" cap="none" normalizeH="0" baseline="0" dirty="0">
                          <a:ln>
                            <a:noFill/>
                          </a:ln>
                          <a:solidFill>
                            <a:schemeClr val="tx1"/>
                          </a:solidFill>
                          <a:effectLst/>
                          <a:latin typeface="Coptic1" pitchFamily="2" charset="0"/>
                          <a:cs typeface="Times New Roman" pitchFamily="18" charset="0"/>
                        </a:rPr>
                        <a:t>/b:</a:t>
                      </a:r>
                    </a:p>
                  </a:txBody>
                  <a:tcPr marL="121920" marR="121920" horzOverflow="overflow">
                    <a:lnL cap="flat">
                      <a:noFill/>
                    </a:lnL>
                    <a:lnR>
                      <a:noFill/>
                    </a:lnR>
                    <a:lnT>
                      <a:noFill/>
                    </a:lnT>
                    <a:lnB>
                      <a:noFill/>
                    </a:lnB>
                    <a:lnTlToBr>
                      <a:noFill/>
                    </a:lnTlToBr>
                    <a:lnBlToTr>
                      <a:noFill/>
                    </a:lnBlToTr>
                    <a:noFill/>
                  </a:tcPr>
                </a:tc>
                <a:tc>
                  <a:txBody>
                    <a:bodyPr/>
                    <a:lstStyle/>
                    <a:p>
                      <a:pPr marL="0" marR="0" lvl="0" indent="0" algn="just" defTabSz="914400" rtl="0" eaLnBrk="1" fontAlgn="base" latinLnBrk="0" hangingPunct="1">
                        <a:lnSpc>
                          <a:spcPct val="100000"/>
                        </a:lnSpc>
                        <a:spcBef>
                          <a:spcPct val="20000"/>
                        </a:spcBef>
                        <a:spcAft>
                          <a:spcPct val="0"/>
                        </a:spcAft>
                        <a:buClrTx/>
                        <a:buSzTx/>
                        <a:buFontTx/>
                        <a:buNone/>
                        <a:tabLst/>
                      </a:pPr>
                      <a:r>
                        <a:rPr kumimoji="0" lang="fr-CA" sz="2800" b="0" i="0" u="sng" strike="noStrike" cap="none" normalizeH="0" baseline="0" dirty="0">
                          <a:ln>
                            <a:noFill/>
                          </a:ln>
                          <a:solidFill>
                            <a:schemeClr val="tx1"/>
                          </a:solidFill>
                          <a:effectLst/>
                          <a:latin typeface="Arial" charset="0"/>
                          <a:cs typeface="Times New Roman" pitchFamily="18" charset="0"/>
                        </a:rPr>
                        <a:t>Prêtre:</a:t>
                      </a:r>
                      <a:endParaRPr kumimoji="0" lang="en-US" sz="2800" b="0" i="0" u="sng" strike="noStrike" cap="none" normalizeH="0" baseline="0" dirty="0">
                        <a:ln>
                          <a:noFill/>
                        </a:ln>
                        <a:solidFill>
                          <a:schemeClr val="tx1"/>
                        </a:solidFill>
                        <a:effectLst/>
                        <a:latin typeface="Arial" charset="0"/>
                        <a:cs typeface="Times New Roman" pitchFamily="18" charset="0"/>
                      </a:endParaRPr>
                    </a:p>
                  </a:txBody>
                  <a:tcPr marL="121920" marR="121920" horzOverflow="overflow">
                    <a:lnL>
                      <a:noFill/>
                    </a:lnL>
                    <a:lnR>
                      <a:noFill/>
                    </a:lnR>
                    <a:lnT>
                      <a:noFill/>
                    </a:lnT>
                    <a:lnB>
                      <a:noFill/>
                    </a:lnB>
                    <a:lnTlToBr>
                      <a:noFill/>
                    </a:lnTlToBr>
                    <a:lnBlToTr>
                      <a:noFill/>
                    </a:lnBlToTr>
                    <a:noFill/>
                  </a:tcPr>
                </a:tc>
                <a:tc>
                  <a:txBody>
                    <a:bodyPr/>
                    <a:lstStyle/>
                    <a:p>
                      <a:pPr marL="0" marR="0" lvl="0" indent="0" algn="just" defTabSz="914400" rtl="1" eaLnBrk="1" fontAlgn="auto" latinLnBrk="0" hangingPunct="1">
                        <a:lnSpc>
                          <a:spcPct val="100000"/>
                        </a:lnSpc>
                        <a:spcBef>
                          <a:spcPts val="0"/>
                        </a:spcBef>
                        <a:spcAft>
                          <a:spcPts val="0"/>
                        </a:spcAft>
                        <a:buClrTx/>
                        <a:buSzTx/>
                        <a:buFontTx/>
                        <a:buNone/>
                        <a:tabLst/>
                        <a:defRPr/>
                      </a:pPr>
                      <a:r>
                        <a:rPr kumimoji="0" lang="ar-EG" sz="2800" b="0" i="0" u="sng" strike="noStrike" cap="none" normalizeH="0" baseline="0" dirty="0">
                          <a:ln>
                            <a:noFill/>
                          </a:ln>
                          <a:solidFill>
                            <a:schemeClr val="tx1"/>
                          </a:solidFill>
                          <a:effectLst/>
                          <a:latin typeface="Arial" charset="0"/>
                          <a:cs typeface="Times New Roman" pitchFamily="18" charset="0"/>
                        </a:rPr>
                        <a:t>الكاهن:</a:t>
                      </a:r>
                      <a:endParaRPr kumimoji="0" lang="en-US" sz="2800" b="0" i="0" u="sng" strike="noStrike" cap="none" normalizeH="0" baseline="0" dirty="0">
                        <a:ln>
                          <a:noFill/>
                        </a:ln>
                        <a:solidFill>
                          <a:schemeClr val="tx1"/>
                        </a:solidFill>
                        <a:effectLst/>
                        <a:latin typeface="Arial" charset="0"/>
                        <a:cs typeface="Times New Roman" pitchFamily="18" charset="0"/>
                      </a:endParaRPr>
                    </a:p>
                  </a:txBody>
                  <a:tcPr marL="121920" marR="121920" horzOverflow="overflow">
                    <a:lnL>
                      <a:noFill/>
                    </a:lnL>
                    <a:lnR cap="flat">
                      <a:noFill/>
                    </a:lnR>
                    <a:lnT>
                      <a:noFill/>
                    </a:lnT>
                    <a:lnB>
                      <a:noFill/>
                    </a:lnB>
                    <a:lnTlToBr>
                      <a:noFill/>
                    </a:lnTlToBr>
                    <a:lnBlToTr>
                      <a:noFill/>
                    </a:lnBlToTr>
                    <a:noFill/>
                  </a:tcPr>
                </a:tc>
                <a:extLst>
                  <a:ext uri="{0D108BD9-81ED-4DB2-BD59-A6C34878D82A}">
                    <a16:rowId xmlns:a16="http://schemas.microsoft.com/office/drawing/2014/main" val="10000"/>
                  </a:ext>
                </a:extLst>
              </a:tr>
              <a:tr h="3667760">
                <a:tc>
                  <a:txBody>
                    <a:bodyPr/>
                    <a:lstStyle/>
                    <a:p>
                      <a:pPr marL="0" marR="0" lvl="0" indent="0" algn="just" defTabSz="914400" rtl="0" eaLnBrk="1" fontAlgn="base" latinLnBrk="0" hangingPunct="1">
                        <a:lnSpc>
                          <a:spcPct val="100000"/>
                        </a:lnSpc>
                        <a:spcBef>
                          <a:spcPct val="20000"/>
                        </a:spcBef>
                        <a:spcAft>
                          <a:spcPct val="0"/>
                        </a:spcAft>
                        <a:buClrTx/>
                        <a:buSzTx/>
                        <a:buFontTx/>
                        <a:buNone/>
                        <a:tabLst/>
                      </a:pPr>
                      <a:r>
                        <a:rPr kumimoji="0" lang="en-US" sz="4400" b="0" i="0" u="none" strike="noStrike" cap="none" normalizeH="0" baseline="0" dirty="0" err="1">
                          <a:ln>
                            <a:noFill/>
                          </a:ln>
                          <a:solidFill>
                            <a:schemeClr val="tx1"/>
                          </a:solidFill>
                          <a:effectLst/>
                          <a:latin typeface="Coptic1" pitchFamily="2" charset="0"/>
                          <a:cs typeface="Arial" charset="0"/>
                        </a:rPr>
                        <a:t>Ariv~meui</a:t>
                      </a:r>
                      <a:r>
                        <a:rPr kumimoji="0" lang="en-US" sz="4400" b="0" i="0" u="none" strike="noStrike" cap="none" normalizeH="0" baseline="0" dirty="0">
                          <a:ln>
                            <a:noFill/>
                          </a:ln>
                          <a:solidFill>
                            <a:schemeClr val="tx1"/>
                          </a:solidFill>
                          <a:effectLst/>
                          <a:latin typeface="Coptic1" pitchFamily="2" charset="0"/>
                          <a:cs typeface="Arial" charset="0"/>
                        </a:rPr>
                        <a:t>~ p~[</a:t>
                      </a:r>
                      <a:r>
                        <a:rPr kumimoji="0" lang="en-US" sz="4400" b="0" i="0" u="none" strike="noStrike" cap="none" normalizeH="0" baseline="0" dirty="0" err="1">
                          <a:ln>
                            <a:noFill/>
                          </a:ln>
                          <a:solidFill>
                            <a:schemeClr val="tx1"/>
                          </a:solidFill>
                          <a:effectLst/>
                          <a:latin typeface="Coptic1" pitchFamily="2" charset="0"/>
                          <a:cs typeface="Arial" charset="0"/>
                        </a:rPr>
                        <a:t>oic</a:t>
                      </a:r>
                      <a:r>
                        <a:rPr kumimoji="0" lang="en-US" sz="4400" b="0" i="0" u="none" strike="noStrike" cap="none" normalizeH="0" baseline="0" dirty="0">
                          <a:ln>
                            <a:noFill/>
                          </a:ln>
                          <a:solidFill>
                            <a:schemeClr val="tx1"/>
                          </a:solidFill>
                          <a:effectLst/>
                          <a:latin typeface="Coptic1" pitchFamily="2" charset="0"/>
                          <a:cs typeface="Arial" charset="0"/>
                        </a:rPr>
                        <a:t> </a:t>
                      </a:r>
                      <a:r>
                        <a:rPr kumimoji="0" lang="en-US" sz="4400" b="0" i="0" u="none" strike="noStrike" cap="none" normalizeH="0" baseline="0" dirty="0" err="1">
                          <a:ln>
                            <a:noFill/>
                          </a:ln>
                          <a:solidFill>
                            <a:schemeClr val="tx1"/>
                          </a:solidFill>
                          <a:effectLst/>
                          <a:latin typeface="Coptic1" pitchFamily="2" charset="0"/>
                          <a:cs typeface="Arial" charset="0"/>
                        </a:rPr>
                        <a:t>n~nenjinywou</a:t>
                      </a:r>
                      <a:r>
                        <a:rPr kumimoji="0" lang="en-US" sz="4400" b="0" i="0" u="none" strike="noStrike" cap="none" normalizeH="0" baseline="0" dirty="0">
                          <a:ln>
                            <a:noFill/>
                          </a:ln>
                          <a:solidFill>
                            <a:schemeClr val="tx1"/>
                          </a:solidFill>
                          <a:effectLst/>
                          <a:latin typeface="Coptic1" pitchFamily="2" charset="0"/>
                          <a:cs typeface="Arial" charset="0"/>
                        </a:rPr>
                        <a:t>]: </a:t>
                      </a:r>
                      <a:r>
                        <a:rPr kumimoji="0" lang="en-US" sz="4400" b="0" i="0" u="none" strike="noStrike" cap="none" normalizeH="0" baseline="0" dirty="0" err="1">
                          <a:ln>
                            <a:noFill/>
                          </a:ln>
                          <a:solidFill>
                            <a:schemeClr val="tx1"/>
                          </a:solidFill>
                          <a:effectLst/>
                          <a:latin typeface="Coptic1" pitchFamily="2" charset="0"/>
                          <a:cs typeface="Arial" charset="0"/>
                        </a:rPr>
                        <a:t>c~mou</a:t>
                      </a:r>
                      <a:r>
                        <a:rPr kumimoji="0" lang="en-US" sz="4400" b="0" i="0" u="none" strike="noStrike" cap="none" normalizeH="0" baseline="0" dirty="0">
                          <a:ln>
                            <a:noFill/>
                          </a:ln>
                          <a:solidFill>
                            <a:schemeClr val="tx1"/>
                          </a:solidFill>
                          <a:effectLst/>
                          <a:latin typeface="Coptic1" pitchFamily="2" charset="0"/>
                          <a:cs typeface="Arial" charset="0"/>
                        </a:rPr>
                        <a:t> </a:t>
                      </a:r>
                      <a:r>
                        <a:rPr kumimoji="0" lang="en-US" sz="4400" b="0" i="0" u="none" strike="noStrike" cap="none" normalizeH="0" baseline="0" dirty="0" err="1">
                          <a:ln>
                            <a:noFill/>
                          </a:ln>
                          <a:solidFill>
                            <a:schemeClr val="tx1"/>
                          </a:solidFill>
                          <a:effectLst/>
                          <a:latin typeface="Coptic1" pitchFamily="2" charset="0"/>
                          <a:cs typeface="Arial" charset="0"/>
                        </a:rPr>
                        <a:t>e~rwou</a:t>
                      </a:r>
                      <a:r>
                        <a:rPr kumimoji="0" lang="en-US" sz="4400" b="0" i="0" u="none" strike="noStrike" cap="none" normalizeH="0" baseline="0" dirty="0">
                          <a:ln>
                            <a:noFill/>
                          </a:ln>
                          <a:solidFill>
                            <a:schemeClr val="tx1"/>
                          </a:solidFill>
                          <a:effectLst/>
                          <a:latin typeface="Coptic1" pitchFamily="2" charset="0"/>
                          <a:cs typeface="Arial" charset="0"/>
                        </a:rPr>
                        <a:t>.</a:t>
                      </a:r>
                    </a:p>
                  </a:txBody>
                  <a:tcPr marL="121920" marR="121920" horzOverflow="overflow">
                    <a:lnL cap="flat">
                      <a:noFill/>
                    </a:lnL>
                    <a:lnR>
                      <a:noFill/>
                    </a:lnR>
                    <a:lnT>
                      <a:noFill/>
                    </a:lnT>
                    <a:lnB>
                      <a:noFill/>
                    </a:lnB>
                    <a:lnTlToBr>
                      <a:noFill/>
                    </a:lnTlToBr>
                    <a:lnBlToTr>
                      <a:noFill/>
                    </a:lnBlToTr>
                    <a:noFill/>
                  </a:tcPr>
                </a:tc>
                <a:tc>
                  <a:txBody>
                    <a:bodyPr/>
                    <a:lstStyle/>
                    <a:p>
                      <a:pPr marL="0" marR="0" lvl="0" indent="0" algn="just" defTabSz="914400" rtl="0" eaLnBrk="1" fontAlgn="base" latinLnBrk="0" hangingPunct="1">
                        <a:lnSpc>
                          <a:spcPct val="100000"/>
                        </a:lnSpc>
                        <a:spcBef>
                          <a:spcPct val="20000"/>
                        </a:spcBef>
                        <a:spcAft>
                          <a:spcPct val="0"/>
                        </a:spcAft>
                        <a:buClrTx/>
                        <a:buSzTx/>
                        <a:buFontTx/>
                        <a:buNone/>
                        <a:tabLst/>
                      </a:pPr>
                      <a:r>
                        <a:rPr kumimoji="0" lang="fr-CA" sz="4300" b="0" i="0" u="none" strike="noStrike" cap="none" normalizeH="0" baseline="0" dirty="0">
                          <a:ln>
                            <a:noFill/>
                          </a:ln>
                          <a:solidFill>
                            <a:schemeClr val="tx1"/>
                          </a:solidFill>
                          <a:effectLst/>
                          <a:latin typeface="Arial" charset="0"/>
                          <a:cs typeface="Arial" charset="0"/>
                        </a:rPr>
                        <a:t>Souviens-Toi Seigneur de nos assemblées bénis les.</a:t>
                      </a:r>
                      <a:endParaRPr kumimoji="0" lang="en-US" sz="4300" b="0" i="0" u="none" strike="noStrike" cap="none" normalizeH="0" baseline="0" dirty="0">
                        <a:ln>
                          <a:noFill/>
                        </a:ln>
                        <a:solidFill>
                          <a:schemeClr val="tx1"/>
                        </a:solidFill>
                        <a:effectLst/>
                        <a:latin typeface="Arial" charset="0"/>
                        <a:cs typeface="Arial" charset="0"/>
                      </a:endParaRPr>
                    </a:p>
                  </a:txBody>
                  <a:tcPr marL="121920" marR="121920" horzOverflow="overflow">
                    <a:lnL>
                      <a:noFill/>
                    </a:lnL>
                    <a:lnR>
                      <a:noFill/>
                    </a:lnR>
                    <a:lnT>
                      <a:noFill/>
                    </a:lnT>
                    <a:lnB>
                      <a:noFill/>
                    </a:lnB>
                    <a:lnTlToBr>
                      <a:noFill/>
                    </a:lnTlToBr>
                    <a:lnBlToTr>
                      <a:noFill/>
                    </a:lnBlToTr>
                    <a:noFill/>
                  </a:tcPr>
                </a:tc>
                <a:tc>
                  <a:txBody>
                    <a:bodyPr/>
                    <a:lstStyle/>
                    <a:p>
                      <a:pPr marL="0" marR="0" lvl="0" indent="0" algn="just" defTabSz="914400" rtl="1" eaLnBrk="1" fontAlgn="auto" latinLnBrk="0" hangingPunct="1">
                        <a:lnSpc>
                          <a:spcPct val="100000"/>
                        </a:lnSpc>
                        <a:spcBef>
                          <a:spcPts val="0"/>
                        </a:spcBef>
                        <a:spcAft>
                          <a:spcPts val="0"/>
                        </a:spcAft>
                        <a:buClrTx/>
                        <a:buSzTx/>
                        <a:buFontTx/>
                        <a:buNone/>
                        <a:tabLst/>
                        <a:defRPr/>
                      </a:pPr>
                      <a:r>
                        <a:rPr kumimoji="0" lang="ar-EG" sz="5900" b="0" i="0" u="none" strike="noStrike" cap="none" normalizeH="0" baseline="0" dirty="0">
                          <a:ln>
                            <a:noFill/>
                          </a:ln>
                          <a:solidFill>
                            <a:schemeClr val="tx1"/>
                          </a:solidFill>
                          <a:effectLst/>
                          <a:latin typeface="Arial" charset="0"/>
                          <a:cs typeface="Arial" charset="0"/>
                        </a:rPr>
                        <a:t>أذكر </a:t>
                      </a:r>
                      <a:r>
                        <a:rPr kumimoji="0" lang="ar-EG" sz="5900" b="0" i="0" u="none" strike="noStrike" cap="none" normalizeH="0" baseline="0" dirty="0" err="1">
                          <a:ln>
                            <a:noFill/>
                          </a:ln>
                          <a:solidFill>
                            <a:schemeClr val="tx1"/>
                          </a:solidFill>
                          <a:effectLst/>
                          <a:latin typeface="Arial" charset="0"/>
                          <a:cs typeface="Arial" charset="0"/>
                        </a:rPr>
                        <a:t>يارب</a:t>
                      </a:r>
                      <a:r>
                        <a:rPr kumimoji="0" lang="ar-EG" sz="5900" b="0" i="0" u="none" strike="noStrike" cap="none" normalizeH="0" baseline="0" dirty="0">
                          <a:ln>
                            <a:noFill/>
                          </a:ln>
                          <a:solidFill>
                            <a:schemeClr val="tx1"/>
                          </a:solidFill>
                          <a:effectLst/>
                          <a:latin typeface="Arial" charset="0"/>
                          <a:cs typeface="Arial" charset="0"/>
                        </a:rPr>
                        <a:t> اجتماعاتنا باركها.</a:t>
                      </a:r>
                      <a:endParaRPr kumimoji="0" lang="en-US" sz="5900" b="0" i="0" u="none" strike="noStrike" cap="none" normalizeH="0" baseline="0" dirty="0">
                        <a:ln>
                          <a:noFill/>
                        </a:ln>
                        <a:solidFill>
                          <a:schemeClr val="tx1"/>
                        </a:solidFill>
                        <a:effectLst/>
                        <a:latin typeface="Arial" charset="0"/>
                        <a:cs typeface="Arial" charset="0"/>
                      </a:endParaRPr>
                    </a:p>
                    <a:p>
                      <a:pPr algn="just" rtl="1"/>
                      <a:endParaRPr lang="fr-FR" sz="5900" dirty="0">
                        <a:solidFill>
                          <a:schemeClr val="tx1"/>
                        </a:solidFill>
                      </a:endParaRPr>
                    </a:p>
                  </a:txBody>
                  <a:tcPr marL="121920" marR="121920" horzOverflow="overflow">
                    <a:lnL>
                      <a:noFill/>
                    </a:lnL>
                    <a:lnR cap="flat">
                      <a:noFill/>
                    </a:lnR>
                    <a:lnT>
                      <a:noFill/>
                    </a:lnT>
                    <a:lnB>
                      <a:noFill/>
                    </a:lnB>
                    <a:lnTlToBr>
                      <a:noFill/>
                    </a:lnTlToBr>
                    <a:lnBlToTr>
                      <a:noFill/>
                    </a:lnBlToTr>
                    <a:noFill/>
                  </a:tcPr>
                </a:tc>
                <a:extLst>
                  <a:ext uri="{0D108BD9-81ED-4DB2-BD59-A6C34878D82A}">
                    <a16:rowId xmlns:a16="http://schemas.microsoft.com/office/drawing/2014/main" val="10001"/>
                  </a:ext>
                </a:extLst>
              </a:tr>
            </a:tbl>
          </a:graphicData>
        </a:graphic>
      </p:graphicFrame>
    </p:spTree>
  </p:cSld>
  <p:clrMapOvr>
    <a:masterClrMapping/>
  </p:clrMapOvr>
</p:sld>
</file>

<file path=ppt/slides/slide9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 name="Footer Placeholder 1"/>
          <p:cNvSpPr>
            <a:spLocks noGrp="1"/>
          </p:cNvSpPr>
          <p:nvPr>
            <p:ph type="ftr" sz="quarter" idx="10"/>
          </p:nvPr>
        </p:nvSpPr>
        <p:spPr bwMode="auto">
          <a:xfrm>
            <a:off x="0" y="6553200"/>
            <a:ext cx="12192000" cy="304800"/>
          </a:xfrm>
          <a:prstGeom prst="rect">
            <a:avLst/>
          </a:prstGeom>
          <a:noFill/>
          <a:ln w="9525">
            <a:noFill/>
            <a:miter lim="800000"/>
            <a:headEnd/>
            <a:tailEnd/>
          </a:ln>
          <a:effectLst/>
        </p:spPr>
        <p:txBody>
          <a:bodyPr vert="horz" wrap="square" lIns="121920" tIns="60960" rIns="121920" bIns="60960" numCol="1" rtlCol="0" anchor="t" anchorCtr="0" compatLnSpc="1">
            <a:prstTxWarp prst="textNoShape">
              <a:avLst/>
            </a:prstTxWarp>
          </a:bodyPr>
          <a:lstStyle>
            <a:defPPr>
              <a:defRPr lang="en-US"/>
            </a:defPPr>
            <a:lvl1pPr algn="l" rtl="0" fontAlgn="base">
              <a:spcBef>
                <a:spcPct val="0"/>
              </a:spcBef>
              <a:spcAft>
                <a:spcPct val="0"/>
              </a:spcAft>
              <a:defRPr sz="1067" b="1" kern="1200">
                <a:solidFill>
                  <a:srgbClr val="FF3300"/>
                </a:solidFill>
                <a:latin typeface="+mj-lt"/>
                <a:ea typeface="+mn-ea"/>
                <a:cs typeface="Arial" charset="0"/>
              </a:defRPr>
            </a:lvl1pPr>
            <a:lvl2pPr marL="609585" algn="l" rtl="0" fontAlgn="base">
              <a:spcBef>
                <a:spcPct val="20000"/>
              </a:spcBef>
              <a:spcAft>
                <a:spcPct val="0"/>
              </a:spcAft>
              <a:defRPr sz="4800" kern="1200">
                <a:solidFill>
                  <a:schemeClr val="tx1"/>
                </a:solidFill>
                <a:latin typeface="Coptic" pitchFamily="2" charset="0"/>
                <a:ea typeface="+mn-ea"/>
                <a:cs typeface="Arial" charset="0"/>
              </a:defRPr>
            </a:lvl2pPr>
            <a:lvl3pPr marL="1219170" algn="l" rtl="0" fontAlgn="base">
              <a:spcBef>
                <a:spcPct val="20000"/>
              </a:spcBef>
              <a:spcAft>
                <a:spcPct val="0"/>
              </a:spcAft>
              <a:defRPr sz="4800" kern="1200">
                <a:solidFill>
                  <a:schemeClr val="tx1"/>
                </a:solidFill>
                <a:latin typeface="Coptic" pitchFamily="2" charset="0"/>
                <a:ea typeface="+mn-ea"/>
                <a:cs typeface="Arial" charset="0"/>
              </a:defRPr>
            </a:lvl3pPr>
            <a:lvl4pPr marL="1828754" algn="l" rtl="0" fontAlgn="base">
              <a:spcBef>
                <a:spcPct val="20000"/>
              </a:spcBef>
              <a:spcAft>
                <a:spcPct val="0"/>
              </a:spcAft>
              <a:defRPr sz="4800" kern="1200">
                <a:solidFill>
                  <a:schemeClr val="tx1"/>
                </a:solidFill>
                <a:latin typeface="Coptic" pitchFamily="2" charset="0"/>
                <a:ea typeface="+mn-ea"/>
                <a:cs typeface="Arial" charset="0"/>
              </a:defRPr>
            </a:lvl4pPr>
            <a:lvl5pPr marL="2438339" algn="l" rtl="0" fontAlgn="base">
              <a:spcBef>
                <a:spcPct val="20000"/>
              </a:spcBef>
              <a:spcAft>
                <a:spcPct val="0"/>
              </a:spcAft>
              <a:defRPr sz="4800" kern="1200">
                <a:solidFill>
                  <a:schemeClr val="tx1"/>
                </a:solidFill>
                <a:latin typeface="Coptic" pitchFamily="2" charset="0"/>
                <a:ea typeface="+mn-ea"/>
                <a:cs typeface="Arial" charset="0"/>
              </a:defRPr>
            </a:lvl5pPr>
            <a:lvl6pPr marL="3047924" algn="l" defTabSz="1219170" rtl="0" eaLnBrk="1" latinLnBrk="0" hangingPunct="1">
              <a:defRPr sz="4800" kern="1200">
                <a:solidFill>
                  <a:schemeClr val="tx1"/>
                </a:solidFill>
                <a:latin typeface="Coptic" pitchFamily="2" charset="0"/>
                <a:ea typeface="+mn-ea"/>
                <a:cs typeface="Arial" charset="0"/>
              </a:defRPr>
            </a:lvl6pPr>
            <a:lvl7pPr marL="3657509" algn="l" defTabSz="1219170" rtl="0" eaLnBrk="1" latinLnBrk="0" hangingPunct="1">
              <a:defRPr sz="4800" kern="1200">
                <a:solidFill>
                  <a:schemeClr val="tx1"/>
                </a:solidFill>
                <a:latin typeface="Coptic" pitchFamily="2" charset="0"/>
                <a:ea typeface="+mn-ea"/>
                <a:cs typeface="Arial" charset="0"/>
              </a:defRPr>
            </a:lvl7pPr>
            <a:lvl8pPr marL="4267093" algn="l" defTabSz="1219170" rtl="0" eaLnBrk="1" latinLnBrk="0" hangingPunct="1">
              <a:defRPr sz="4800" kern="1200">
                <a:solidFill>
                  <a:schemeClr val="tx1"/>
                </a:solidFill>
                <a:latin typeface="Coptic" pitchFamily="2" charset="0"/>
                <a:ea typeface="+mn-ea"/>
                <a:cs typeface="Arial" charset="0"/>
              </a:defRPr>
            </a:lvl8pPr>
            <a:lvl9pPr marL="4876678" algn="l" defTabSz="1219170" rtl="0" eaLnBrk="1" latinLnBrk="0" hangingPunct="1">
              <a:defRPr sz="4800" kern="1200">
                <a:solidFill>
                  <a:schemeClr val="tx1"/>
                </a:solidFill>
                <a:latin typeface="Coptic" pitchFamily="2" charset="0"/>
                <a:ea typeface="+mn-ea"/>
                <a:cs typeface="Arial" charset="0"/>
              </a:defRPr>
            </a:lvl9pPr>
          </a:lstStyle>
          <a:p>
            <a:r>
              <a:rPr lang="en-US" sz="1867"/>
              <a:t>			</a:t>
            </a:r>
            <a:endParaRPr lang="en-US" sz="1867" b="0" dirty="0">
              <a:solidFill>
                <a:schemeClr val="tx1"/>
              </a:solidFill>
            </a:endParaRPr>
          </a:p>
        </p:txBody>
      </p:sp>
      <p:graphicFrame>
        <p:nvGraphicFramePr>
          <p:cNvPr id="7828582" name="Group 102"/>
          <p:cNvGraphicFramePr>
            <a:graphicFrameLocks noGrp="1"/>
          </p:cNvGraphicFramePr>
          <p:nvPr>
            <p:extLst>
              <p:ext uri="{D42A27DB-BD31-4B8C-83A1-F6EECF244321}">
                <p14:modId xmlns:p14="http://schemas.microsoft.com/office/powerpoint/2010/main" val="3204252629"/>
              </p:ext>
            </p:extLst>
          </p:nvPr>
        </p:nvGraphicFramePr>
        <p:xfrm>
          <a:off x="335360" y="404665"/>
          <a:ext cx="11449272" cy="6035040"/>
        </p:xfrm>
        <a:graphic>
          <a:graphicData uri="http://schemas.openxmlformats.org/drawingml/2006/table">
            <a:tbl>
              <a:tblPr/>
              <a:tblGrid>
                <a:gridCol w="3938226">
                  <a:extLst>
                    <a:ext uri="{9D8B030D-6E8A-4147-A177-3AD203B41FA5}">
                      <a16:colId xmlns:a16="http://schemas.microsoft.com/office/drawing/2014/main" val="20000"/>
                    </a:ext>
                  </a:extLst>
                </a:gridCol>
                <a:gridCol w="4189945">
                  <a:extLst>
                    <a:ext uri="{9D8B030D-6E8A-4147-A177-3AD203B41FA5}">
                      <a16:colId xmlns:a16="http://schemas.microsoft.com/office/drawing/2014/main" val="20001"/>
                    </a:ext>
                  </a:extLst>
                </a:gridCol>
                <a:gridCol w="3321101">
                  <a:extLst>
                    <a:ext uri="{9D8B030D-6E8A-4147-A177-3AD203B41FA5}">
                      <a16:colId xmlns:a16="http://schemas.microsoft.com/office/drawing/2014/main" val="20002"/>
                    </a:ext>
                  </a:extLst>
                </a:gridCol>
              </a:tblGrid>
              <a:tr h="342990">
                <a:tc>
                  <a:txBody>
                    <a:bodyPr/>
                    <a:lstStyle/>
                    <a:p>
                      <a:pPr marL="0" marR="0" lvl="0" indent="0" algn="just" defTabSz="914400" rtl="0" eaLnBrk="1" fontAlgn="base" latinLnBrk="0" hangingPunct="1">
                        <a:lnSpc>
                          <a:spcPct val="100000"/>
                        </a:lnSpc>
                        <a:spcBef>
                          <a:spcPct val="20000"/>
                        </a:spcBef>
                        <a:spcAft>
                          <a:spcPct val="0"/>
                        </a:spcAft>
                        <a:buClrTx/>
                        <a:buSzTx/>
                        <a:buFontTx/>
                        <a:buNone/>
                        <a:tabLst/>
                      </a:pPr>
                      <a:r>
                        <a:rPr kumimoji="0" lang="en-CA" sz="2400" b="0" i="0" u="sng" strike="noStrike" cap="none" normalizeH="0" baseline="0" dirty="0" err="1">
                          <a:ln>
                            <a:noFill/>
                          </a:ln>
                          <a:solidFill>
                            <a:schemeClr val="tx1"/>
                          </a:solidFill>
                          <a:effectLst/>
                          <a:latin typeface="Coptic1" pitchFamily="2" charset="0"/>
                          <a:cs typeface="Arial" charset="0"/>
                        </a:rPr>
                        <a:t>PiDiakwn</a:t>
                      </a:r>
                      <a:r>
                        <a:rPr kumimoji="0" lang="en-CA" sz="2400" b="0" i="0" u="sng" strike="noStrike" cap="none" normalizeH="0" baseline="0" dirty="0">
                          <a:ln>
                            <a:noFill/>
                          </a:ln>
                          <a:solidFill>
                            <a:schemeClr val="tx1"/>
                          </a:solidFill>
                          <a:effectLst/>
                          <a:latin typeface="Coptic1" pitchFamily="2" charset="0"/>
                          <a:cs typeface="Arial" charset="0"/>
                        </a:rPr>
                        <a:t>:</a:t>
                      </a:r>
                    </a:p>
                  </a:txBody>
                  <a:tcPr marL="96000" marR="96000" marT="0" marB="0" horzOverflow="overflow">
                    <a:lnL>
                      <a:noFill/>
                    </a:lnL>
                    <a:lnR>
                      <a:noFill/>
                    </a:lnR>
                    <a:lnT cap="flat">
                      <a:noFill/>
                    </a:lnT>
                    <a:lnB>
                      <a:noFill/>
                    </a:lnB>
                    <a:lnTlToBr>
                      <a:noFill/>
                    </a:lnTlToBr>
                    <a:lnBlToTr>
                      <a:noFill/>
                    </a:lnBlToTr>
                    <a:noFill/>
                  </a:tcPr>
                </a:tc>
                <a:tc>
                  <a:txBody>
                    <a:bodyPr/>
                    <a:lstStyle/>
                    <a:p>
                      <a:pPr marL="0" marR="0" lvl="0" indent="0" algn="just" defTabSz="914400" rtl="0" eaLnBrk="1" fontAlgn="base" latinLnBrk="0" hangingPunct="1">
                        <a:lnSpc>
                          <a:spcPct val="100000"/>
                        </a:lnSpc>
                        <a:spcBef>
                          <a:spcPct val="20000"/>
                        </a:spcBef>
                        <a:spcAft>
                          <a:spcPct val="0"/>
                        </a:spcAft>
                        <a:buClrTx/>
                        <a:buSzTx/>
                        <a:buFontTx/>
                        <a:buNone/>
                        <a:tabLst/>
                      </a:pPr>
                      <a:r>
                        <a:rPr kumimoji="0" lang="fr-CA" sz="2400" b="0" i="0" u="sng" strike="noStrike" cap="none" normalizeH="0" baseline="0" dirty="0">
                          <a:ln>
                            <a:noFill/>
                          </a:ln>
                          <a:solidFill>
                            <a:schemeClr val="tx1"/>
                          </a:solidFill>
                          <a:effectLst/>
                          <a:latin typeface="Arial" charset="0"/>
                          <a:cs typeface="Times New Roman" pitchFamily="18" charset="0"/>
                        </a:rPr>
                        <a:t>Diacre:</a:t>
                      </a:r>
                      <a:endParaRPr kumimoji="0" lang="en-US" sz="2400" b="0" i="0" u="sng" strike="noStrike" cap="none" normalizeH="0" baseline="0" dirty="0">
                        <a:ln>
                          <a:noFill/>
                        </a:ln>
                        <a:solidFill>
                          <a:schemeClr val="tx1"/>
                        </a:solidFill>
                        <a:effectLst/>
                        <a:latin typeface="Arial" charset="0"/>
                        <a:cs typeface="Times New Roman" pitchFamily="18" charset="0"/>
                      </a:endParaRPr>
                    </a:p>
                  </a:txBody>
                  <a:tcPr marL="96000" marR="96000" marT="0" marB="0" horzOverflow="overflow">
                    <a:lnL>
                      <a:noFill/>
                    </a:lnL>
                    <a:lnR>
                      <a:noFill/>
                    </a:lnR>
                    <a:lnT cap="flat">
                      <a:noFill/>
                    </a:lnT>
                    <a:lnB>
                      <a:noFill/>
                    </a:lnB>
                    <a:lnTlToBr>
                      <a:noFill/>
                    </a:lnTlToBr>
                    <a:lnBlToTr>
                      <a:noFill/>
                    </a:lnBlToTr>
                    <a:noFill/>
                  </a:tcPr>
                </a:tc>
                <a:tc>
                  <a:txBody>
                    <a:bodyPr/>
                    <a:lstStyle/>
                    <a:p>
                      <a:pPr marL="0" marR="0" lvl="0" indent="0" algn="just" defTabSz="914400" rtl="1" eaLnBrk="1" fontAlgn="base" latinLnBrk="0" hangingPunct="1">
                        <a:lnSpc>
                          <a:spcPct val="100000"/>
                        </a:lnSpc>
                        <a:spcBef>
                          <a:spcPct val="20000"/>
                        </a:spcBef>
                        <a:spcAft>
                          <a:spcPct val="0"/>
                        </a:spcAft>
                        <a:buClrTx/>
                        <a:buSzTx/>
                        <a:buFontTx/>
                        <a:buNone/>
                        <a:tabLst/>
                      </a:pPr>
                      <a:r>
                        <a:rPr kumimoji="0" lang="ar-SA" sz="2400" b="0" i="0" u="sng" strike="noStrike" cap="none" normalizeH="0" baseline="0" dirty="0">
                          <a:ln>
                            <a:noFill/>
                          </a:ln>
                          <a:solidFill>
                            <a:schemeClr val="tx1"/>
                          </a:solidFill>
                          <a:effectLst/>
                          <a:latin typeface="Arial" charset="0"/>
                          <a:cs typeface="Times New Roman" pitchFamily="18" charset="0"/>
                        </a:rPr>
                        <a:t>الشماس</a:t>
                      </a:r>
                      <a:r>
                        <a:rPr kumimoji="0" lang="fr-FR" sz="2400" b="0" i="0" u="sng" strike="noStrike" cap="none" normalizeH="0" baseline="0" dirty="0">
                          <a:ln>
                            <a:noFill/>
                          </a:ln>
                          <a:solidFill>
                            <a:schemeClr val="tx1"/>
                          </a:solidFill>
                          <a:effectLst/>
                          <a:latin typeface="Arial" charset="0"/>
                          <a:cs typeface="Times New Roman" pitchFamily="18" charset="0"/>
                        </a:rPr>
                        <a:t>:</a:t>
                      </a:r>
                      <a:endParaRPr kumimoji="0" lang="en-US" sz="2400" b="0" i="0" u="sng" strike="noStrike" cap="none" normalizeH="0" baseline="0" dirty="0">
                        <a:ln>
                          <a:noFill/>
                        </a:ln>
                        <a:solidFill>
                          <a:schemeClr val="tx1"/>
                        </a:solidFill>
                        <a:effectLst/>
                        <a:latin typeface="Arial" charset="0"/>
                        <a:cs typeface="Times New Roman" pitchFamily="18" charset="0"/>
                      </a:endParaRPr>
                    </a:p>
                  </a:txBody>
                  <a:tcPr marL="96000" marR="96000" marT="0" marB="0" horzOverflow="overflow">
                    <a:lnL>
                      <a:noFill/>
                    </a:lnL>
                    <a:lnR cap="flat">
                      <a:noFill/>
                    </a:lnR>
                    <a:lnT cap="flat">
                      <a:noFill/>
                    </a:lnT>
                    <a:lnB>
                      <a:noFill/>
                    </a:lnB>
                    <a:lnTlToBr>
                      <a:noFill/>
                    </a:lnTlToBr>
                    <a:lnBlToTr>
                      <a:noFill/>
                    </a:lnBlToTr>
                    <a:noFill/>
                  </a:tcPr>
                </a:tc>
                <a:extLst>
                  <a:ext uri="{0D108BD9-81ED-4DB2-BD59-A6C34878D82A}">
                    <a16:rowId xmlns:a16="http://schemas.microsoft.com/office/drawing/2014/main" val="10000"/>
                  </a:ext>
                </a:extLst>
              </a:tr>
              <a:tr h="2765087">
                <a:tc>
                  <a:txBody>
                    <a:bodyPr/>
                    <a:lstStyle/>
                    <a:p>
                      <a:pPr marL="0" marR="0" lvl="0" indent="0" algn="just" defTabSz="914400" rtl="0" eaLnBrk="1" fontAlgn="base" latinLnBrk="0" hangingPunct="1">
                        <a:lnSpc>
                          <a:spcPct val="100000"/>
                        </a:lnSpc>
                        <a:spcBef>
                          <a:spcPct val="20000"/>
                        </a:spcBef>
                        <a:spcAft>
                          <a:spcPct val="0"/>
                        </a:spcAft>
                        <a:buClrTx/>
                        <a:buSzTx/>
                        <a:buFontTx/>
                        <a:buNone/>
                        <a:tabLst/>
                      </a:pPr>
                      <a:r>
                        <a:rPr kumimoji="0" lang="en-US" sz="4000" b="0" i="0" u="none" strike="noStrike" cap="none" normalizeH="0" baseline="0" dirty="0" err="1">
                          <a:ln>
                            <a:noFill/>
                          </a:ln>
                          <a:solidFill>
                            <a:schemeClr val="tx1"/>
                          </a:solidFill>
                          <a:effectLst/>
                          <a:latin typeface="Coptic1" pitchFamily="2" charset="0"/>
                          <a:cs typeface="Arial" charset="0"/>
                        </a:rPr>
                        <a:t>Cwyic</a:t>
                      </a:r>
                      <a:r>
                        <a:rPr kumimoji="0" lang="en-US" sz="4000" b="0" i="0" u="none" strike="noStrike" cap="none" normalizeH="0" baseline="0" dirty="0">
                          <a:ln>
                            <a:noFill/>
                          </a:ln>
                          <a:solidFill>
                            <a:schemeClr val="tx1"/>
                          </a:solidFill>
                          <a:effectLst/>
                          <a:latin typeface="Coptic1" pitchFamily="2" charset="0"/>
                          <a:cs typeface="Arial" charset="0"/>
                        </a:rPr>
                        <a:t> </a:t>
                      </a:r>
                      <a:r>
                        <a:rPr kumimoji="0" lang="en-US" sz="4000" b="0" i="0" u="none" strike="noStrike" cap="none" normalizeH="0" baseline="0" dirty="0" err="1">
                          <a:ln>
                            <a:noFill/>
                          </a:ln>
                          <a:solidFill>
                            <a:schemeClr val="tx1"/>
                          </a:solidFill>
                          <a:effectLst/>
                          <a:latin typeface="Coptic1" pitchFamily="2" charset="0"/>
                          <a:cs typeface="Arial" charset="0"/>
                        </a:rPr>
                        <a:t>a~m</a:t>
                      </a:r>
                      <a:r>
                        <a:rPr kumimoji="0" lang="en-US" sz="4000" b="0" i="0" u="none" strike="noStrike" cap="none" normalizeH="0" baseline="0" dirty="0">
                          <a:ln>
                            <a:noFill/>
                          </a:ln>
                          <a:solidFill>
                            <a:schemeClr val="tx1"/>
                          </a:solidFill>
                          <a:effectLst/>
                          <a:latin typeface="Coptic1" pitchFamily="2" charset="0"/>
                          <a:cs typeface="Arial" charset="0"/>
                        </a:rPr>
                        <a:t>/n: </a:t>
                      </a:r>
                      <a:r>
                        <a:rPr kumimoji="0" lang="en-US" sz="4000" b="0" i="0" u="none" strike="noStrike" cap="none" normalizeH="0" baseline="0" dirty="0" err="1">
                          <a:ln>
                            <a:noFill/>
                          </a:ln>
                          <a:solidFill>
                            <a:schemeClr val="tx1"/>
                          </a:solidFill>
                          <a:effectLst/>
                          <a:latin typeface="Coptic1" pitchFamily="2" charset="0"/>
                          <a:cs typeface="Arial" charset="0"/>
                        </a:rPr>
                        <a:t>ke</a:t>
                      </a:r>
                      <a:r>
                        <a:rPr kumimoji="0" lang="en-US" sz="4000" b="0" i="0" u="none" strike="noStrike" cap="none" normalizeH="0" baseline="0" dirty="0">
                          <a:ln>
                            <a:noFill/>
                          </a:ln>
                          <a:solidFill>
                            <a:schemeClr val="tx1"/>
                          </a:solidFill>
                          <a:effectLst/>
                          <a:latin typeface="Coptic1" pitchFamily="2" charset="0"/>
                          <a:cs typeface="Arial" charset="0"/>
                        </a:rPr>
                        <a:t> </a:t>
                      </a:r>
                      <a:r>
                        <a:rPr kumimoji="0" lang="en-US" sz="4000" b="0" i="0" u="none" strike="noStrike" cap="none" normalizeH="0" baseline="0" dirty="0" err="1">
                          <a:ln>
                            <a:noFill/>
                          </a:ln>
                          <a:solidFill>
                            <a:schemeClr val="tx1"/>
                          </a:solidFill>
                          <a:effectLst/>
                          <a:latin typeface="Coptic1" pitchFamily="2" charset="0"/>
                          <a:cs typeface="Arial" charset="0"/>
                        </a:rPr>
                        <a:t>tw</a:t>
                      </a:r>
                      <a:r>
                        <a:rPr kumimoji="0" lang="en-US" sz="4000" b="0" i="0" u="none" strike="noStrike" cap="none" normalizeH="0" baseline="0" dirty="0">
                          <a:ln>
                            <a:noFill/>
                          </a:ln>
                          <a:solidFill>
                            <a:schemeClr val="tx1"/>
                          </a:solidFill>
                          <a:effectLst/>
                          <a:latin typeface="Coptic1" pitchFamily="2" charset="0"/>
                          <a:cs typeface="Arial" charset="0"/>
                        </a:rPr>
                        <a:t> </a:t>
                      </a:r>
                      <a:r>
                        <a:rPr kumimoji="0" lang="en-US" sz="4000" b="0" i="0" u="none" strike="noStrike" cap="none" normalizeH="0" baseline="0" dirty="0" err="1">
                          <a:ln>
                            <a:noFill/>
                          </a:ln>
                          <a:solidFill>
                            <a:schemeClr val="tx1"/>
                          </a:solidFill>
                          <a:effectLst/>
                          <a:latin typeface="Coptic1" pitchFamily="2" charset="0"/>
                          <a:cs typeface="Arial" charset="0"/>
                        </a:rPr>
                        <a:t>p~neumati</a:t>
                      </a:r>
                      <a:r>
                        <a:rPr kumimoji="0" lang="en-US" sz="4000" b="0" i="0" u="none" strike="noStrike" cap="none" normalizeH="0" baseline="0" dirty="0">
                          <a:ln>
                            <a:noFill/>
                          </a:ln>
                          <a:solidFill>
                            <a:schemeClr val="tx1"/>
                          </a:solidFill>
                          <a:effectLst/>
                          <a:latin typeface="Coptic1" pitchFamily="2" charset="0"/>
                          <a:cs typeface="Arial" charset="0"/>
                        </a:rPr>
                        <a:t> </a:t>
                      </a:r>
                      <a:r>
                        <a:rPr kumimoji="0" lang="en-US" sz="4000" b="0" i="0" u="none" strike="noStrike" cap="none" normalizeH="0" baseline="0" dirty="0" err="1">
                          <a:ln>
                            <a:noFill/>
                          </a:ln>
                          <a:solidFill>
                            <a:schemeClr val="tx1"/>
                          </a:solidFill>
                          <a:effectLst/>
                          <a:latin typeface="Coptic1" pitchFamily="2" charset="0"/>
                          <a:cs typeface="Arial" charset="0"/>
                        </a:rPr>
                        <a:t>cou</a:t>
                      </a:r>
                      <a:r>
                        <a:rPr kumimoji="0" lang="en-US" sz="4000" b="0" i="0" u="none" strike="noStrike" cap="none" normalizeH="0" baseline="0" dirty="0">
                          <a:ln>
                            <a:noFill/>
                          </a:ln>
                          <a:solidFill>
                            <a:schemeClr val="tx1"/>
                          </a:solidFill>
                          <a:effectLst/>
                          <a:latin typeface="Coptic1" pitchFamily="2" charset="0"/>
                          <a:cs typeface="Arial" charset="0"/>
                        </a:rPr>
                        <a:t>: meta </a:t>
                      </a:r>
                      <a:r>
                        <a:rPr kumimoji="0" lang="en-US" sz="4000" b="0" i="0" u="none" strike="noStrike" cap="none" normalizeH="0" baseline="0" dirty="0" err="1">
                          <a:ln>
                            <a:noFill/>
                          </a:ln>
                          <a:solidFill>
                            <a:schemeClr val="tx1"/>
                          </a:solidFill>
                          <a:effectLst/>
                          <a:latin typeface="Coptic1" pitchFamily="2" charset="0"/>
                          <a:cs typeface="Arial" charset="0"/>
                        </a:rPr>
                        <a:t>vobou</a:t>
                      </a:r>
                      <a:r>
                        <a:rPr kumimoji="0" lang="en-US" sz="4000" b="0" i="0" u="none" strike="noStrike" cap="none" normalizeH="0" baseline="0" dirty="0">
                          <a:ln>
                            <a:noFill/>
                          </a:ln>
                          <a:solidFill>
                            <a:schemeClr val="tx1"/>
                          </a:solidFill>
                          <a:effectLst/>
                          <a:latin typeface="Coptic1" pitchFamily="2" charset="0"/>
                          <a:cs typeface="Arial" charset="0"/>
                        </a:rPr>
                        <a:t> </a:t>
                      </a:r>
                      <a:r>
                        <a:rPr kumimoji="0" lang="en-US" sz="4000" b="0" i="0" u="none" strike="noStrike" cap="none" normalizeH="0" baseline="0" dirty="0" err="1">
                          <a:ln>
                            <a:noFill/>
                          </a:ln>
                          <a:solidFill>
                            <a:schemeClr val="tx1"/>
                          </a:solidFill>
                          <a:effectLst/>
                          <a:latin typeface="Coptic1" pitchFamily="2" charset="0"/>
                          <a:cs typeface="Arial" charset="0"/>
                        </a:rPr>
                        <a:t>Yeou</a:t>
                      </a:r>
                      <a:r>
                        <a:rPr kumimoji="0" lang="en-US" sz="4000" b="0" i="0" u="none" strike="noStrike" cap="none" normalizeH="0" baseline="0" dirty="0">
                          <a:ln>
                            <a:noFill/>
                          </a:ln>
                          <a:solidFill>
                            <a:schemeClr val="tx1"/>
                          </a:solidFill>
                          <a:effectLst/>
                          <a:latin typeface="Coptic1" pitchFamily="2" charset="0"/>
                          <a:cs typeface="Arial" charset="0"/>
                        </a:rPr>
                        <a:t> </a:t>
                      </a:r>
                      <a:r>
                        <a:rPr kumimoji="0" lang="en-US" sz="4000" b="0" i="0" u="none" strike="noStrike" cap="none" normalizeH="0" baseline="0" dirty="0" err="1">
                          <a:ln>
                            <a:noFill/>
                          </a:ln>
                          <a:solidFill>
                            <a:schemeClr val="tx1"/>
                          </a:solidFill>
                          <a:effectLst/>
                          <a:latin typeface="Coptic1" pitchFamily="2" charset="0"/>
                          <a:cs typeface="Arial" charset="0"/>
                        </a:rPr>
                        <a:t>p~roc,wmen</a:t>
                      </a:r>
                      <a:r>
                        <a:rPr kumimoji="0" lang="en-US" sz="4000" b="0" i="0" u="none" strike="noStrike" cap="none" normalizeH="0" baseline="0" dirty="0">
                          <a:ln>
                            <a:noFill/>
                          </a:ln>
                          <a:solidFill>
                            <a:schemeClr val="tx1"/>
                          </a:solidFill>
                          <a:effectLst/>
                          <a:latin typeface="Coptic1" pitchFamily="2" charset="0"/>
                          <a:cs typeface="Arial" charset="0"/>
                        </a:rPr>
                        <a:t>.</a:t>
                      </a:r>
                      <a:endParaRPr kumimoji="0" lang="en-US" sz="4800" b="0" i="0" u="none" strike="noStrike" cap="none" normalizeH="0" baseline="0" dirty="0">
                        <a:ln>
                          <a:noFill/>
                        </a:ln>
                        <a:solidFill>
                          <a:schemeClr val="tx1"/>
                        </a:solidFill>
                        <a:effectLst/>
                        <a:latin typeface="Coptic1" pitchFamily="2" charset="0"/>
                        <a:cs typeface="Arial" charset="0"/>
                      </a:endParaRPr>
                    </a:p>
                  </a:txBody>
                  <a:tcPr marL="96000" marR="96000" marT="0" marB="0" horzOverflow="overflow">
                    <a:lnL>
                      <a:noFill/>
                    </a:lnL>
                    <a:lnR>
                      <a:noFill/>
                    </a:lnR>
                    <a:lnT>
                      <a:noFill/>
                    </a:lnT>
                    <a:lnB>
                      <a:noFill/>
                    </a:lnB>
                    <a:lnTlToBr>
                      <a:noFill/>
                    </a:lnTlToBr>
                    <a:lnBlToTr>
                      <a:noFill/>
                    </a:lnBlToTr>
                    <a:noFill/>
                  </a:tcPr>
                </a:tc>
                <a:tc>
                  <a:txBody>
                    <a:bodyPr/>
                    <a:lstStyle/>
                    <a:p>
                      <a:pPr marL="0" marR="0" lvl="0" indent="0" algn="just" defTabSz="914400" rtl="0" eaLnBrk="1" fontAlgn="base" latinLnBrk="0" hangingPunct="1">
                        <a:lnSpc>
                          <a:spcPct val="100000"/>
                        </a:lnSpc>
                        <a:spcBef>
                          <a:spcPct val="20000"/>
                        </a:spcBef>
                        <a:spcAft>
                          <a:spcPct val="0"/>
                        </a:spcAft>
                        <a:buClrTx/>
                        <a:buSzTx/>
                        <a:buFontTx/>
                        <a:buNone/>
                        <a:tabLst/>
                      </a:pPr>
                      <a:r>
                        <a:rPr kumimoji="0" lang="fr-CA" sz="4000" b="0" i="0" u="none" strike="noStrike" cap="none" normalizeH="0" baseline="0" dirty="0">
                          <a:ln>
                            <a:noFill/>
                          </a:ln>
                          <a:solidFill>
                            <a:schemeClr val="tx1"/>
                          </a:solidFill>
                          <a:effectLst/>
                          <a:latin typeface="Arial" charset="0"/>
                          <a:cs typeface="Arial" charset="0"/>
                        </a:rPr>
                        <a:t>Nous avons été sauvés en vérité et avec ton esprit. Soyons attentifs avec crainte de Dieu.</a:t>
                      </a:r>
                      <a:endParaRPr kumimoji="0" lang="en-US" sz="4000" b="0" i="0" u="none" strike="noStrike" cap="none" normalizeH="0" baseline="0" dirty="0">
                        <a:ln>
                          <a:noFill/>
                        </a:ln>
                        <a:solidFill>
                          <a:schemeClr val="tx1"/>
                        </a:solidFill>
                        <a:effectLst/>
                        <a:latin typeface="Arial" charset="0"/>
                        <a:cs typeface="Arial" charset="0"/>
                      </a:endParaRPr>
                    </a:p>
                  </a:txBody>
                  <a:tcPr marL="96000" marR="96000" marT="0" marB="0" horzOverflow="overflow">
                    <a:lnL>
                      <a:noFill/>
                    </a:lnL>
                    <a:lnR>
                      <a:noFill/>
                    </a:lnR>
                    <a:lnT>
                      <a:noFill/>
                    </a:lnT>
                    <a:lnB>
                      <a:noFill/>
                    </a:lnB>
                    <a:lnTlToBr>
                      <a:noFill/>
                    </a:lnTlToBr>
                    <a:lnBlToTr>
                      <a:noFill/>
                    </a:lnBlToTr>
                    <a:noFill/>
                  </a:tcPr>
                </a:tc>
                <a:tc>
                  <a:txBody>
                    <a:bodyPr/>
                    <a:lstStyle/>
                    <a:p>
                      <a:pPr marL="0" marR="0" lvl="0" indent="0" algn="just" defTabSz="914400" rtl="1" eaLnBrk="1" fontAlgn="base" latinLnBrk="0" hangingPunct="1">
                        <a:lnSpc>
                          <a:spcPct val="100000"/>
                        </a:lnSpc>
                        <a:spcBef>
                          <a:spcPct val="20000"/>
                        </a:spcBef>
                        <a:spcAft>
                          <a:spcPct val="0"/>
                        </a:spcAft>
                        <a:buClrTx/>
                        <a:buSzTx/>
                        <a:buFontTx/>
                        <a:buNone/>
                        <a:tabLst/>
                      </a:pPr>
                      <a:r>
                        <a:rPr kumimoji="0" lang="ar-EG" sz="4000" b="0" i="0" u="none" strike="noStrike" cap="none" normalizeH="0" baseline="0" dirty="0">
                          <a:ln>
                            <a:noFill/>
                          </a:ln>
                          <a:solidFill>
                            <a:schemeClr val="tx1"/>
                          </a:solidFill>
                          <a:effectLst/>
                          <a:latin typeface="Arial" charset="0"/>
                          <a:cs typeface="Arial" charset="0"/>
                        </a:rPr>
                        <a:t>خلصت حقا ومع روحك. ننصت بخوف الله.</a:t>
                      </a:r>
                      <a:endParaRPr kumimoji="0" lang="en-US" sz="4000" b="0" i="0" u="none" strike="noStrike" cap="none" normalizeH="0" baseline="0" dirty="0">
                        <a:ln>
                          <a:noFill/>
                        </a:ln>
                        <a:solidFill>
                          <a:schemeClr val="tx1"/>
                        </a:solidFill>
                        <a:effectLst/>
                        <a:latin typeface="Arial" charset="0"/>
                        <a:cs typeface="Arial" charset="0"/>
                      </a:endParaRPr>
                    </a:p>
                  </a:txBody>
                  <a:tcPr marL="96000" marR="96000" marT="0" marB="0" horzOverflow="overflow">
                    <a:lnL>
                      <a:noFill/>
                    </a:lnL>
                    <a:lnR cap="flat">
                      <a:noFill/>
                    </a:lnR>
                    <a:lnT>
                      <a:noFill/>
                    </a:lnT>
                    <a:lnB>
                      <a:noFill/>
                    </a:lnB>
                    <a:lnTlToBr>
                      <a:noFill/>
                    </a:lnTlToBr>
                    <a:lnBlToTr>
                      <a:noFill/>
                    </a:lnBlToTr>
                    <a:noFill/>
                  </a:tcPr>
                </a:tc>
                <a:extLst>
                  <a:ext uri="{0D108BD9-81ED-4DB2-BD59-A6C34878D82A}">
                    <a16:rowId xmlns:a16="http://schemas.microsoft.com/office/drawing/2014/main" val="10001"/>
                  </a:ext>
                </a:extLst>
              </a:tr>
              <a:tr h="300087">
                <a:tc>
                  <a:txBody>
                    <a:bodyPr/>
                    <a:lstStyle/>
                    <a:p>
                      <a:pPr marL="0" marR="0" lvl="0" indent="0" algn="just" defTabSz="914400" rtl="0" eaLnBrk="0" fontAlgn="base" latinLnBrk="0" hangingPunct="0">
                        <a:lnSpc>
                          <a:spcPct val="100000"/>
                        </a:lnSpc>
                        <a:spcBef>
                          <a:spcPct val="0"/>
                        </a:spcBef>
                        <a:spcAft>
                          <a:spcPct val="0"/>
                        </a:spcAft>
                        <a:buClrTx/>
                        <a:buSzTx/>
                        <a:buFontTx/>
                        <a:buNone/>
                        <a:tabLst/>
                      </a:pPr>
                      <a:r>
                        <a:rPr kumimoji="0" lang="en-CA" sz="2400" b="0" i="0" u="sng" strike="noStrike" cap="none" normalizeH="0" baseline="0" dirty="0" err="1">
                          <a:ln>
                            <a:noFill/>
                          </a:ln>
                          <a:solidFill>
                            <a:schemeClr val="tx1"/>
                          </a:solidFill>
                          <a:effectLst/>
                          <a:latin typeface="Coptic1" pitchFamily="2" charset="0"/>
                          <a:cs typeface="Times New Roman" pitchFamily="18" charset="0"/>
                        </a:rPr>
                        <a:t>Pilaoc</a:t>
                      </a:r>
                      <a:r>
                        <a:rPr kumimoji="0" lang="en-CA" sz="2400" b="0" i="0" u="sng" strike="noStrike" cap="none" normalizeH="0" baseline="0" dirty="0">
                          <a:ln>
                            <a:noFill/>
                          </a:ln>
                          <a:solidFill>
                            <a:schemeClr val="tx1"/>
                          </a:solidFill>
                          <a:effectLst/>
                          <a:latin typeface="Coptic1" pitchFamily="2" charset="0"/>
                          <a:cs typeface="Times New Roman" pitchFamily="18" charset="0"/>
                        </a:rPr>
                        <a:t>:</a:t>
                      </a:r>
                    </a:p>
                  </a:txBody>
                  <a:tcPr marL="96000" marR="96000" marT="0" marB="0" horzOverflow="overflow">
                    <a:lnL>
                      <a:noFill/>
                    </a:lnL>
                    <a:lnR>
                      <a:noFill/>
                    </a:lnR>
                    <a:lnT>
                      <a:noFill/>
                    </a:lnT>
                    <a:lnB>
                      <a:noFill/>
                    </a:lnB>
                    <a:lnTlToBr>
                      <a:noFill/>
                    </a:lnTlToBr>
                    <a:lnBlToTr>
                      <a:noFill/>
                    </a:lnBlToTr>
                    <a:noFill/>
                  </a:tcPr>
                </a:tc>
                <a:tc>
                  <a:txBody>
                    <a:bodyPr/>
                    <a:lstStyle/>
                    <a:p>
                      <a:pPr marL="0" marR="0" lvl="0" indent="0" algn="just" defTabSz="914400" rtl="0" eaLnBrk="1" fontAlgn="base" latinLnBrk="0" hangingPunct="1">
                        <a:lnSpc>
                          <a:spcPct val="100000"/>
                        </a:lnSpc>
                        <a:spcBef>
                          <a:spcPct val="20000"/>
                        </a:spcBef>
                        <a:spcAft>
                          <a:spcPct val="0"/>
                        </a:spcAft>
                        <a:buClrTx/>
                        <a:buSzTx/>
                        <a:buFontTx/>
                        <a:buNone/>
                        <a:tabLst/>
                      </a:pPr>
                      <a:r>
                        <a:rPr kumimoji="0" lang="fr-CA" sz="2400" b="0" i="0" u="sng" strike="noStrike" cap="none" normalizeH="0" baseline="0" dirty="0">
                          <a:ln>
                            <a:noFill/>
                          </a:ln>
                          <a:solidFill>
                            <a:schemeClr val="tx1"/>
                          </a:solidFill>
                          <a:effectLst/>
                          <a:latin typeface="Arial" charset="0"/>
                          <a:cs typeface="Times New Roman" pitchFamily="18" charset="0"/>
                        </a:rPr>
                        <a:t>L</a:t>
                      </a:r>
                      <a:r>
                        <a:rPr kumimoji="0" lang="fr-CA" sz="2400" b="0" i="0" u="sng" strike="noStrike" cap="none" normalizeH="0" baseline="0" dirty="0">
                          <a:ln>
                            <a:noFill/>
                          </a:ln>
                          <a:solidFill>
                            <a:schemeClr val="tx1"/>
                          </a:solidFill>
                          <a:effectLst/>
                          <a:latin typeface="Times New Roman"/>
                          <a:cs typeface="Times New Roman" pitchFamily="18" charset="0"/>
                        </a:rPr>
                        <a:t>’</a:t>
                      </a:r>
                      <a:r>
                        <a:rPr kumimoji="0" lang="fr-CA" sz="2400" b="0" i="0" u="sng" strike="noStrike" cap="none" normalizeH="0" baseline="0" dirty="0">
                          <a:ln>
                            <a:noFill/>
                          </a:ln>
                          <a:solidFill>
                            <a:schemeClr val="tx1"/>
                          </a:solidFill>
                          <a:effectLst/>
                          <a:latin typeface="Arial" charset="0"/>
                          <a:cs typeface="Times New Roman" pitchFamily="18" charset="0"/>
                        </a:rPr>
                        <a:t>assemblée:</a:t>
                      </a:r>
                      <a:endParaRPr kumimoji="0" lang="en-US" sz="2400" b="0" i="0" u="sng" strike="noStrike" cap="none" normalizeH="0" baseline="0" dirty="0">
                        <a:ln>
                          <a:noFill/>
                        </a:ln>
                        <a:solidFill>
                          <a:schemeClr val="tx1"/>
                        </a:solidFill>
                        <a:effectLst/>
                        <a:latin typeface="Arial" charset="0"/>
                        <a:cs typeface="Times New Roman" pitchFamily="18" charset="0"/>
                      </a:endParaRPr>
                    </a:p>
                  </a:txBody>
                  <a:tcPr marL="96000" marR="96000" marT="0" marB="0" horzOverflow="overflow">
                    <a:lnL>
                      <a:noFill/>
                    </a:lnL>
                    <a:lnR>
                      <a:noFill/>
                    </a:lnR>
                    <a:lnT>
                      <a:noFill/>
                    </a:lnT>
                    <a:lnB>
                      <a:noFill/>
                    </a:lnB>
                    <a:lnTlToBr>
                      <a:noFill/>
                    </a:lnTlToBr>
                    <a:lnBlToTr>
                      <a:noFill/>
                    </a:lnBlToTr>
                    <a:noFill/>
                  </a:tcPr>
                </a:tc>
                <a:tc>
                  <a:txBody>
                    <a:bodyPr/>
                    <a:lstStyle/>
                    <a:p>
                      <a:pPr marL="0" marR="0" lvl="0" indent="0" algn="just" defTabSz="914400" rtl="1" eaLnBrk="1" fontAlgn="base" latinLnBrk="0" hangingPunct="1">
                        <a:lnSpc>
                          <a:spcPct val="100000"/>
                        </a:lnSpc>
                        <a:spcBef>
                          <a:spcPct val="20000"/>
                        </a:spcBef>
                        <a:spcAft>
                          <a:spcPct val="0"/>
                        </a:spcAft>
                        <a:buClrTx/>
                        <a:buSzTx/>
                        <a:buFontTx/>
                        <a:buNone/>
                        <a:tabLst/>
                      </a:pPr>
                      <a:r>
                        <a:rPr kumimoji="0" lang="ar-EG" sz="2400" b="0" i="0" u="sng" strike="noStrike" cap="none" normalizeH="0" baseline="0" dirty="0">
                          <a:ln>
                            <a:noFill/>
                          </a:ln>
                          <a:solidFill>
                            <a:schemeClr val="tx1"/>
                          </a:solidFill>
                          <a:effectLst/>
                          <a:latin typeface="Arial" charset="0"/>
                          <a:cs typeface="Times New Roman" pitchFamily="18" charset="0"/>
                        </a:rPr>
                        <a:t>الشعب</a:t>
                      </a:r>
                      <a:r>
                        <a:rPr kumimoji="0" lang="fr-FR" sz="2400" b="0" i="0" u="sng" strike="noStrike" cap="none" normalizeH="0" baseline="0" dirty="0">
                          <a:ln>
                            <a:noFill/>
                          </a:ln>
                          <a:solidFill>
                            <a:schemeClr val="tx1"/>
                          </a:solidFill>
                          <a:effectLst/>
                          <a:latin typeface="Arial" charset="0"/>
                          <a:cs typeface="Times New Roman" pitchFamily="18" charset="0"/>
                        </a:rPr>
                        <a:t>:</a:t>
                      </a:r>
                      <a:endParaRPr kumimoji="0" lang="en-US" sz="1800" b="0" i="0" u="sng" strike="noStrike" cap="none" normalizeH="0" baseline="0" dirty="0">
                        <a:ln>
                          <a:noFill/>
                        </a:ln>
                        <a:solidFill>
                          <a:schemeClr val="tx1"/>
                        </a:solidFill>
                        <a:effectLst/>
                        <a:latin typeface="Arial" charset="0"/>
                        <a:cs typeface="Times New Roman" pitchFamily="18" charset="0"/>
                      </a:endParaRPr>
                    </a:p>
                  </a:txBody>
                  <a:tcPr marL="96000" marR="96000" marT="0" marB="0" horzOverflow="overflow">
                    <a:lnL>
                      <a:noFill/>
                    </a:lnL>
                    <a:lnR cap="flat">
                      <a:noFill/>
                    </a:lnR>
                    <a:lnT>
                      <a:noFill/>
                    </a:lnT>
                    <a:lnB>
                      <a:noFill/>
                    </a:lnB>
                    <a:lnTlToBr>
                      <a:noFill/>
                    </a:lnTlToBr>
                    <a:lnBlToTr>
                      <a:noFill/>
                    </a:lnBlToTr>
                    <a:noFill/>
                  </a:tcPr>
                </a:tc>
                <a:extLst>
                  <a:ext uri="{0D108BD9-81ED-4DB2-BD59-A6C34878D82A}">
                    <a16:rowId xmlns:a16="http://schemas.microsoft.com/office/drawing/2014/main" val="10002"/>
                  </a:ext>
                </a:extLst>
              </a:tr>
              <a:tr h="1200348">
                <a:tc>
                  <a:txBody>
                    <a:bodyPr/>
                    <a:lstStyle/>
                    <a:p>
                      <a:pPr marL="0" marR="0" lvl="0" indent="0" algn="just" defTabSz="914400" rtl="0" eaLnBrk="0" fontAlgn="base" latinLnBrk="0" hangingPunct="0">
                        <a:lnSpc>
                          <a:spcPct val="100000"/>
                        </a:lnSpc>
                        <a:spcBef>
                          <a:spcPct val="0"/>
                        </a:spcBef>
                        <a:spcAft>
                          <a:spcPct val="0"/>
                        </a:spcAft>
                        <a:buClrTx/>
                        <a:buSzTx/>
                        <a:buFontTx/>
                        <a:buNone/>
                        <a:tabLst/>
                      </a:pPr>
                      <a:r>
                        <a:rPr kumimoji="0" lang="en-US" sz="3600" b="0" i="0" u="none" strike="noStrike" cap="none" normalizeH="0" baseline="0" dirty="0">
                          <a:ln>
                            <a:noFill/>
                          </a:ln>
                          <a:solidFill>
                            <a:schemeClr val="tx1"/>
                          </a:solidFill>
                          <a:effectLst/>
                          <a:latin typeface="Coptic1" pitchFamily="2" charset="0"/>
                          <a:cs typeface="Times New Roman" pitchFamily="18" charset="0"/>
                        </a:rPr>
                        <a:t>Am/n:</a:t>
                      </a:r>
                    </a:p>
                    <a:p>
                      <a:pPr marL="0" marR="0" lvl="0" indent="0" algn="just" defTabSz="914400" rtl="0" eaLnBrk="0" fontAlgn="base" latinLnBrk="0" hangingPunct="0">
                        <a:lnSpc>
                          <a:spcPct val="100000"/>
                        </a:lnSpc>
                        <a:spcBef>
                          <a:spcPct val="0"/>
                        </a:spcBef>
                        <a:spcAft>
                          <a:spcPct val="0"/>
                        </a:spcAft>
                        <a:buClrTx/>
                        <a:buSzTx/>
                        <a:buFontTx/>
                        <a:buNone/>
                        <a:tabLst/>
                      </a:pPr>
                      <a:r>
                        <a:rPr kumimoji="0" lang="en-US" sz="3600" b="0" i="0" u="none" strike="noStrike" cap="none" normalizeH="0" baseline="0" dirty="0" err="1">
                          <a:ln>
                            <a:noFill/>
                          </a:ln>
                          <a:solidFill>
                            <a:schemeClr val="tx1"/>
                          </a:solidFill>
                          <a:effectLst/>
                          <a:latin typeface="Coptic1" pitchFamily="2" charset="0"/>
                          <a:cs typeface="Times New Roman" pitchFamily="18" charset="0"/>
                        </a:rPr>
                        <a:t>Kurie</a:t>
                      </a:r>
                      <a:r>
                        <a:rPr kumimoji="0" lang="en-US" sz="3600" b="0" i="0" u="none" strike="noStrike" cap="none" normalizeH="0" baseline="0" dirty="0">
                          <a:ln>
                            <a:noFill/>
                          </a:ln>
                          <a:solidFill>
                            <a:schemeClr val="tx1"/>
                          </a:solidFill>
                          <a:effectLst/>
                          <a:latin typeface="Coptic1" pitchFamily="2" charset="0"/>
                          <a:cs typeface="Times New Roman" pitchFamily="18" charset="0"/>
                        </a:rPr>
                        <a:t> </a:t>
                      </a:r>
                      <a:r>
                        <a:rPr kumimoji="0" lang="en-US" sz="3600" b="0" i="0" u="none" strike="noStrike" cap="none" normalizeH="0" baseline="0" dirty="0" err="1">
                          <a:ln>
                            <a:noFill/>
                          </a:ln>
                          <a:solidFill>
                            <a:schemeClr val="tx1"/>
                          </a:solidFill>
                          <a:effectLst/>
                          <a:latin typeface="Coptic1" pitchFamily="2" charset="0"/>
                          <a:cs typeface="Times New Roman" pitchFamily="18" charset="0"/>
                        </a:rPr>
                        <a:t>e~le</a:t>
                      </a:r>
                      <a:r>
                        <a:rPr kumimoji="0" lang="en-US" sz="3600" b="0" i="0" u="none" strike="noStrike" cap="none" normalizeH="0" baseline="0" dirty="0">
                          <a:ln>
                            <a:noFill/>
                          </a:ln>
                          <a:solidFill>
                            <a:schemeClr val="tx1"/>
                          </a:solidFill>
                          <a:effectLst/>
                          <a:latin typeface="Coptic1" pitchFamily="2" charset="0"/>
                          <a:cs typeface="Times New Roman" pitchFamily="18" charset="0"/>
                        </a:rPr>
                        <a:t>/~con (3)</a:t>
                      </a:r>
                      <a:endParaRPr kumimoji="0" lang="en-US" sz="3600" b="0" i="0" u="none" strike="noStrike" cap="none" normalizeH="0" baseline="0" dirty="0">
                        <a:ln>
                          <a:noFill/>
                        </a:ln>
                        <a:solidFill>
                          <a:schemeClr val="tx1"/>
                        </a:solidFill>
                        <a:effectLst/>
                        <a:latin typeface="Arial" charset="0"/>
                        <a:cs typeface="Arial" charset="0"/>
                      </a:endParaRPr>
                    </a:p>
                  </a:txBody>
                  <a:tcPr marL="96000" marR="96000" marT="0" marB="0" horzOverflow="overflow">
                    <a:lnL>
                      <a:noFill/>
                    </a:lnL>
                    <a:lnR>
                      <a:noFill/>
                    </a:lnR>
                    <a:lnT>
                      <a:noFill/>
                    </a:lnT>
                    <a:lnB cap="flat">
                      <a:noFill/>
                    </a:lnB>
                    <a:lnTlToBr>
                      <a:noFill/>
                    </a:lnTlToBr>
                    <a:lnBlToTr>
                      <a:noFill/>
                    </a:lnBlToTr>
                    <a:noFill/>
                  </a:tcPr>
                </a:tc>
                <a:tc>
                  <a:txBody>
                    <a:bodyPr/>
                    <a:lstStyle/>
                    <a:p>
                      <a:pPr marL="0" marR="0" lvl="0" indent="0" algn="just" defTabSz="914400" rtl="0" eaLnBrk="0" fontAlgn="base" latinLnBrk="0" hangingPunct="0">
                        <a:lnSpc>
                          <a:spcPct val="100000"/>
                        </a:lnSpc>
                        <a:spcBef>
                          <a:spcPct val="0"/>
                        </a:spcBef>
                        <a:spcAft>
                          <a:spcPct val="0"/>
                        </a:spcAft>
                        <a:buClrTx/>
                        <a:buSzTx/>
                        <a:buFontTx/>
                        <a:buNone/>
                        <a:tabLst/>
                      </a:pPr>
                      <a:r>
                        <a:rPr kumimoji="0" lang="fr-CA" sz="3600" b="0" i="0" u="none" strike="noStrike" cap="none" normalizeH="0" baseline="0" dirty="0">
                          <a:ln>
                            <a:noFill/>
                          </a:ln>
                          <a:solidFill>
                            <a:schemeClr val="tx1"/>
                          </a:solidFill>
                          <a:effectLst/>
                          <a:latin typeface="Arial" charset="0"/>
                          <a:cs typeface="Arial" charset="0"/>
                        </a:rPr>
                        <a:t>Amen, </a:t>
                      </a:r>
                    </a:p>
                    <a:p>
                      <a:pPr marL="0" marR="0" lvl="0" indent="0" algn="just" defTabSz="914400" rtl="0" eaLnBrk="0" fontAlgn="base" latinLnBrk="0" hangingPunct="0">
                        <a:lnSpc>
                          <a:spcPct val="100000"/>
                        </a:lnSpc>
                        <a:spcBef>
                          <a:spcPct val="0"/>
                        </a:spcBef>
                        <a:spcAft>
                          <a:spcPct val="0"/>
                        </a:spcAft>
                        <a:buClrTx/>
                        <a:buSzTx/>
                        <a:buFontTx/>
                        <a:buNone/>
                        <a:tabLst/>
                      </a:pPr>
                      <a:r>
                        <a:rPr kumimoji="0" lang="fr-CA" sz="3600" b="0" i="0" u="none" strike="noStrike" cap="none" normalizeH="0" baseline="0" dirty="0">
                          <a:ln>
                            <a:noFill/>
                          </a:ln>
                          <a:solidFill>
                            <a:schemeClr val="tx1"/>
                          </a:solidFill>
                          <a:effectLst/>
                          <a:latin typeface="Arial" charset="0"/>
                          <a:cs typeface="Arial" charset="0"/>
                        </a:rPr>
                        <a:t>Pitié Seigneur. (3)</a:t>
                      </a:r>
                      <a:endParaRPr kumimoji="0" lang="en-US" sz="3600" b="0" i="0" u="none" strike="noStrike" cap="none" normalizeH="0" baseline="0" dirty="0">
                        <a:ln>
                          <a:noFill/>
                        </a:ln>
                        <a:solidFill>
                          <a:schemeClr val="tx1"/>
                        </a:solidFill>
                        <a:effectLst/>
                        <a:latin typeface="Arial" charset="0"/>
                        <a:cs typeface="Arial" charset="0"/>
                      </a:endParaRPr>
                    </a:p>
                  </a:txBody>
                  <a:tcPr marL="96000" marR="96000" marT="0" marB="0" horzOverflow="overflow">
                    <a:lnL>
                      <a:noFill/>
                    </a:lnL>
                    <a:lnR>
                      <a:noFill/>
                    </a:lnR>
                    <a:lnT>
                      <a:noFill/>
                    </a:lnT>
                    <a:lnB cap="flat">
                      <a:noFill/>
                    </a:lnB>
                    <a:lnTlToBr>
                      <a:noFill/>
                    </a:lnTlToBr>
                    <a:lnBlToTr>
                      <a:noFill/>
                    </a:lnBlToTr>
                    <a:noFill/>
                  </a:tcPr>
                </a:tc>
                <a:tc>
                  <a:txBody>
                    <a:bodyPr/>
                    <a:lstStyle/>
                    <a:p>
                      <a:pPr marL="0" marR="0" lvl="0" indent="0" algn="just" defTabSz="914400" rtl="1" eaLnBrk="0" fontAlgn="base" latinLnBrk="0" hangingPunct="0">
                        <a:lnSpc>
                          <a:spcPct val="100000"/>
                        </a:lnSpc>
                        <a:spcBef>
                          <a:spcPct val="0"/>
                        </a:spcBef>
                        <a:spcAft>
                          <a:spcPct val="0"/>
                        </a:spcAft>
                        <a:buClrTx/>
                        <a:buSzTx/>
                        <a:buFontTx/>
                        <a:buNone/>
                        <a:tabLst/>
                      </a:pPr>
                      <a:r>
                        <a:rPr kumimoji="0" lang="ar-SA" sz="4000" b="0" i="0" u="none" strike="noStrike" cap="none" normalizeH="0" baseline="0" dirty="0">
                          <a:ln>
                            <a:noFill/>
                          </a:ln>
                          <a:solidFill>
                            <a:schemeClr val="tx1"/>
                          </a:solidFill>
                          <a:effectLst/>
                          <a:latin typeface="Arial" charset="0"/>
                          <a:cs typeface="Arial" charset="0"/>
                        </a:rPr>
                        <a:t>آمين.</a:t>
                      </a:r>
                      <a:endParaRPr kumimoji="0" lang="ar-EG" sz="4000" b="0" i="0" u="none" strike="noStrike" cap="none" normalizeH="0" baseline="0" dirty="0">
                        <a:ln>
                          <a:noFill/>
                        </a:ln>
                        <a:solidFill>
                          <a:schemeClr val="tx1"/>
                        </a:solidFill>
                        <a:effectLst/>
                        <a:latin typeface="Arial" charset="0"/>
                        <a:cs typeface="Arial" charset="0"/>
                      </a:endParaRPr>
                    </a:p>
                    <a:p>
                      <a:pPr marL="0" marR="0" lvl="0" indent="0" algn="just" defTabSz="914400" rtl="1" eaLnBrk="0" fontAlgn="base" latinLnBrk="0" hangingPunct="0">
                        <a:lnSpc>
                          <a:spcPct val="100000"/>
                        </a:lnSpc>
                        <a:spcBef>
                          <a:spcPct val="0"/>
                        </a:spcBef>
                        <a:spcAft>
                          <a:spcPct val="0"/>
                        </a:spcAft>
                        <a:buClrTx/>
                        <a:buSzTx/>
                        <a:buFontTx/>
                        <a:buNone/>
                        <a:tabLst/>
                      </a:pPr>
                      <a:r>
                        <a:rPr kumimoji="0" lang="ar-EG" sz="4000" b="0" i="0" u="none" strike="noStrike" cap="none" normalizeH="0" baseline="0" dirty="0" err="1">
                          <a:ln>
                            <a:noFill/>
                          </a:ln>
                          <a:solidFill>
                            <a:schemeClr val="tx1"/>
                          </a:solidFill>
                          <a:effectLst/>
                          <a:latin typeface="Arial" charset="0"/>
                          <a:cs typeface="Arial" charset="0"/>
                        </a:rPr>
                        <a:t>يارب</a:t>
                      </a:r>
                      <a:r>
                        <a:rPr kumimoji="0" lang="ar-EG" sz="4000" b="0" i="0" u="none" strike="noStrike" cap="none" normalizeH="0" baseline="0" dirty="0">
                          <a:ln>
                            <a:noFill/>
                          </a:ln>
                          <a:solidFill>
                            <a:schemeClr val="tx1"/>
                          </a:solidFill>
                          <a:effectLst/>
                          <a:latin typeface="Arial" charset="0"/>
                          <a:cs typeface="Arial" charset="0"/>
                        </a:rPr>
                        <a:t> ارحم.(٣)</a:t>
                      </a:r>
                      <a:endParaRPr kumimoji="0" lang="en-US" sz="4000" b="0" i="0" u="none" strike="noStrike" cap="none" normalizeH="0" baseline="0" dirty="0">
                        <a:ln>
                          <a:noFill/>
                        </a:ln>
                        <a:solidFill>
                          <a:schemeClr val="tx1"/>
                        </a:solidFill>
                        <a:effectLst/>
                        <a:latin typeface="Arial" charset="0"/>
                        <a:cs typeface="Arial" charset="0"/>
                      </a:endParaRPr>
                    </a:p>
                  </a:txBody>
                  <a:tcPr marL="96000" marR="96000" marT="0" marB="0" horzOverflow="overflow">
                    <a:lnL>
                      <a:noFill/>
                    </a:lnL>
                    <a:lnR cap="flat">
                      <a:noFill/>
                    </a:lnR>
                    <a:lnT>
                      <a:noFill/>
                    </a:lnT>
                    <a:lnB cap="flat">
                      <a:noFill/>
                    </a:lnB>
                    <a:lnTlToBr>
                      <a:noFill/>
                    </a:lnTlToBr>
                    <a:lnBlToTr>
                      <a:noFill/>
                    </a:lnBlToTr>
                    <a:noFill/>
                  </a:tcPr>
                </a:tc>
                <a:extLst>
                  <a:ext uri="{0D108BD9-81ED-4DB2-BD59-A6C34878D82A}">
                    <a16:rowId xmlns:a16="http://schemas.microsoft.com/office/drawing/2014/main" val="10003"/>
                  </a:ext>
                </a:extLst>
              </a:tr>
            </a:tbl>
          </a:graphicData>
        </a:graphic>
      </p:graphicFrame>
    </p:spTree>
  </p:cSld>
  <p:clrMapOvr>
    <a:masterClrMapping/>
  </p:clrMapOvr>
</p:sld>
</file>

<file path=ppt/slides/slide9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Footer Placeholder 1"/>
          <p:cNvSpPr>
            <a:spLocks noGrp="1"/>
          </p:cNvSpPr>
          <p:nvPr>
            <p:ph type="ftr" sz="quarter" idx="10"/>
          </p:nvPr>
        </p:nvSpPr>
        <p:spPr bwMode="auto">
          <a:xfrm>
            <a:off x="0" y="6553200"/>
            <a:ext cx="12192000" cy="304800"/>
          </a:xfrm>
          <a:prstGeom prst="rect">
            <a:avLst/>
          </a:prstGeom>
          <a:noFill/>
          <a:ln w="9525">
            <a:noFill/>
            <a:miter lim="800000"/>
            <a:headEnd/>
            <a:tailEnd/>
          </a:ln>
          <a:effectLst/>
        </p:spPr>
        <p:txBody>
          <a:bodyPr vert="horz" wrap="square" lIns="121920" tIns="60960" rIns="121920" bIns="60960" numCol="1" rtlCol="0" anchor="t" anchorCtr="0" compatLnSpc="1">
            <a:prstTxWarp prst="textNoShape">
              <a:avLst/>
            </a:prstTxWarp>
          </a:bodyPr>
          <a:lstStyle>
            <a:defPPr>
              <a:defRPr lang="en-US"/>
            </a:defPPr>
            <a:lvl1pPr algn="l" rtl="0" fontAlgn="base">
              <a:spcBef>
                <a:spcPct val="0"/>
              </a:spcBef>
              <a:spcAft>
                <a:spcPct val="0"/>
              </a:spcAft>
              <a:defRPr sz="1067" b="1" kern="1200">
                <a:solidFill>
                  <a:srgbClr val="FF3300"/>
                </a:solidFill>
                <a:latin typeface="+mj-lt"/>
                <a:ea typeface="+mn-ea"/>
                <a:cs typeface="Arial" charset="0"/>
              </a:defRPr>
            </a:lvl1pPr>
            <a:lvl2pPr marL="609585" algn="l" rtl="0" fontAlgn="base">
              <a:spcBef>
                <a:spcPct val="20000"/>
              </a:spcBef>
              <a:spcAft>
                <a:spcPct val="0"/>
              </a:spcAft>
              <a:defRPr sz="4800" kern="1200">
                <a:solidFill>
                  <a:schemeClr val="tx1"/>
                </a:solidFill>
                <a:latin typeface="Coptic" pitchFamily="2" charset="0"/>
                <a:ea typeface="+mn-ea"/>
                <a:cs typeface="Arial" charset="0"/>
              </a:defRPr>
            </a:lvl2pPr>
            <a:lvl3pPr marL="1219170" algn="l" rtl="0" fontAlgn="base">
              <a:spcBef>
                <a:spcPct val="20000"/>
              </a:spcBef>
              <a:spcAft>
                <a:spcPct val="0"/>
              </a:spcAft>
              <a:defRPr sz="4800" kern="1200">
                <a:solidFill>
                  <a:schemeClr val="tx1"/>
                </a:solidFill>
                <a:latin typeface="Coptic" pitchFamily="2" charset="0"/>
                <a:ea typeface="+mn-ea"/>
                <a:cs typeface="Arial" charset="0"/>
              </a:defRPr>
            </a:lvl3pPr>
            <a:lvl4pPr marL="1828754" algn="l" rtl="0" fontAlgn="base">
              <a:spcBef>
                <a:spcPct val="20000"/>
              </a:spcBef>
              <a:spcAft>
                <a:spcPct val="0"/>
              </a:spcAft>
              <a:defRPr sz="4800" kern="1200">
                <a:solidFill>
                  <a:schemeClr val="tx1"/>
                </a:solidFill>
                <a:latin typeface="Coptic" pitchFamily="2" charset="0"/>
                <a:ea typeface="+mn-ea"/>
                <a:cs typeface="Arial" charset="0"/>
              </a:defRPr>
            </a:lvl4pPr>
            <a:lvl5pPr marL="2438339" algn="l" rtl="0" fontAlgn="base">
              <a:spcBef>
                <a:spcPct val="20000"/>
              </a:spcBef>
              <a:spcAft>
                <a:spcPct val="0"/>
              </a:spcAft>
              <a:defRPr sz="4800" kern="1200">
                <a:solidFill>
                  <a:schemeClr val="tx1"/>
                </a:solidFill>
                <a:latin typeface="Coptic" pitchFamily="2" charset="0"/>
                <a:ea typeface="+mn-ea"/>
                <a:cs typeface="Arial" charset="0"/>
              </a:defRPr>
            </a:lvl5pPr>
            <a:lvl6pPr marL="3047924" algn="l" defTabSz="1219170" rtl="0" eaLnBrk="1" latinLnBrk="0" hangingPunct="1">
              <a:defRPr sz="4800" kern="1200">
                <a:solidFill>
                  <a:schemeClr val="tx1"/>
                </a:solidFill>
                <a:latin typeface="Coptic" pitchFamily="2" charset="0"/>
                <a:ea typeface="+mn-ea"/>
                <a:cs typeface="Arial" charset="0"/>
              </a:defRPr>
            </a:lvl6pPr>
            <a:lvl7pPr marL="3657509" algn="l" defTabSz="1219170" rtl="0" eaLnBrk="1" latinLnBrk="0" hangingPunct="1">
              <a:defRPr sz="4800" kern="1200">
                <a:solidFill>
                  <a:schemeClr val="tx1"/>
                </a:solidFill>
                <a:latin typeface="Coptic" pitchFamily="2" charset="0"/>
                <a:ea typeface="+mn-ea"/>
                <a:cs typeface="Arial" charset="0"/>
              </a:defRPr>
            </a:lvl7pPr>
            <a:lvl8pPr marL="4267093" algn="l" defTabSz="1219170" rtl="0" eaLnBrk="1" latinLnBrk="0" hangingPunct="1">
              <a:defRPr sz="4800" kern="1200">
                <a:solidFill>
                  <a:schemeClr val="tx1"/>
                </a:solidFill>
                <a:latin typeface="Coptic" pitchFamily="2" charset="0"/>
                <a:ea typeface="+mn-ea"/>
                <a:cs typeface="Arial" charset="0"/>
              </a:defRPr>
            </a:lvl8pPr>
            <a:lvl9pPr marL="4876678" algn="l" defTabSz="1219170" rtl="0" eaLnBrk="1" latinLnBrk="0" hangingPunct="1">
              <a:defRPr sz="4800" kern="1200">
                <a:solidFill>
                  <a:schemeClr val="tx1"/>
                </a:solidFill>
                <a:latin typeface="Coptic" pitchFamily="2" charset="0"/>
                <a:ea typeface="+mn-ea"/>
                <a:cs typeface="Arial" charset="0"/>
              </a:defRPr>
            </a:lvl9pPr>
          </a:lstStyle>
          <a:p>
            <a:r>
              <a:rPr lang="en-US" sz="1867"/>
              <a:t>			</a:t>
            </a:r>
            <a:endParaRPr lang="en-US" sz="1867" b="0" dirty="0">
              <a:solidFill>
                <a:schemeClr val="tx1"/>
              </a:solidFill>
            </a:endParaRPr>
          </a:p>
        </p:txBody>
      </p:sp>
      <p:graphicFrame>
        <p:nvGraphicFramePr>
          <p:cNvPr id="7831593" name="Group 41"/>
          <p:cNvGraphicFramePr>
            <a:graphicFrameLocks noGrp="1"/>
          </p:cNvGraphicFramePr>
          <p:nvPr>
            <p:extLst>
              <p:ext uri="{D42A27DB-BD31-4B8C-83A1-F6EECF244321}">
                <p14:modId xmlns:p14="http://schemas.microsoft.com/office/powerpoint/2010/main" val="2266315144"/>
              </p:ext>
            </p:extLst>
          </p:nvPr>
        </p:nvGraphicFramePr>
        <p:xfrm>
          <a:off x="335360" y="404664"/>
          <a:ext cx="11449272" cy="5952744"/>
        </p:xfrm>
        <a:graphic>
          <a:graphicData uri="http://schemas.openxmlformats.org/drawingml/2006/table">
            <a:tbl>
              <a:tblPr/>
              <a:tblGrid>
                <a:gridCol w="3962586">
                  <a:extLst>
                    <a:ext uri="{9D8B030D-6E8A-4147-A177-3AD203B41FA5}">
                      <a16:colId xmlns:a16="http://schemas.microsoft.com/office/drawing/2014/main" val="20000"/>
                    </a:ext>
                  </a:extLst>
                </a:gridCol>
                <a:gridCol w="4042596">
                  <a:extLst>
                    <a:ext uri="{9D8B030D-6E8A-4147-A177-3AD203B41FA5}">
                      <a16:colId xmlns:a16="http://schemas.microsoft.com/office/drawing/2014/main" val="20001"/>
                    </a:ext>
                  </a:extLst>
                </a:gridCol>
                <a:gridCol w="3444090">
                  <a:extLst>
                    <a:ext uri="{9D8B030D-6E8A-4147-A177-3AD203B41FA5}">
                      <a16:colId xmlns:a16="http://schemas.microsoft.com/office/drawing/2014/main" val="20002"/>
                    </a:ext>
                  </a:extLst>
                </a:gridCol>
              </a:tblGrid>
              <a:tr h="5911088">
                <a:tc>
                  <a:txBody>
                    <a:bodyPr/>
                    <a:lstStyle/>
                    <a:p>
                      <a:pPr marL="0" marR="0" lvl="0" indent="0" algn="just" defTabSz="914400" rtl="0" eaLnBrk="1" fontAlgn="base" latinLnBrk="0" hangingPunct="1">
                        <a:lnSpc>
                          <a:spcPct val="100000"/>
                        </a:lnSpc>
                        <a:spcBef>
                          <a:spcPct val="20000"/>
                        </a:spcBef>
                        <a:spcAft>
                          <a:spcPct val="0"/>
                        </a:spcAft>
                        <a:buClrTx/>
                        <a:buSzTx/>
                        <a:buFontTx/>
                        <a:buNone/>
                        <a:tabLst/>
                      </a:pPr>
                      <a:r>
                        <a:rPr kumimoji="0" lang="en-US" sz="3200" b="0" i="0" u="sng" strike="noStrike" cap="none" normalizeH="0" baseline="0" dirty="0" err="1">
                          <a:ln>
                            <a:noFill/>
                          </a:ln>
                          <a:solidFill>
                            <a:schemeClr val="tx1"/>
                          </a:solidFill>
                          <a:effectLst/>
                          <a:latin typeface="Coptic1" pitchFamily="2" charset="0"/>
                          <a:cs typeface="Arial" charset="0"/>
                        </a:rPr>
                        <a:t>Piou</a:t>
                      </a:r>
                      <a:r>
                        <a:rPr kumimoji="0" lang="en-US" sz="3200" b="0" i="0" u="sng" strike="noStrike" cap="none" normalizeH="0" baseline="0" dirty="0">
                          <a:ln>
                            <a:noFill/>
                          </a:ln>
                          <a:solidFill>
                            <a:schemeClr val="tx1"/>
                          </a:solidFill>
                          <a:effectLst/>
                          <a:latin typeface="Coptic1" pitchFamily="2" charset="0"/>
                          <a:cs typeface="Arial" charset="0"/>
                        </a:rPr>
                        <a:t>/b:</a:t>
                      </a:r>
                    </a:p>
                    <a:p>
                      <a:pPr marL="0" marR="0" lvl="0" indent="0" algn="just" defTabSz="914400" rtl="0" eaLnBrk="1" fontAlgn="base" latinLnBrk="0" hangingPunct="1">
                        <a:lnSpc>
                          <a:spcPct val="100000"/>
                        </a:lnSpc>
                        <a:spcBef>
                          <a:spcPct val="20000"/>
                        </a:spcBef>
                        <a:spcAft>
                          <a:spcPct val="0"/>
                        </a:spcAft>
                        <a:buClrTx/>
                        <a:buSzTx/>
                        <a:buFontTx/>
                        <a:buNone/>
                        <a:tabLst/>
                      </a:pPr>
                      <a:r>
                        <a:rPr kumimoji="0" lang="en-US" sz="4300" b="0" i="0" u="none" strike="noStrike" cap="none" normalizeH="0" baseline="0" dirty="0">
                          <a:ln>
                            <a:noFill/>
                          </a:ln>
                          <a:solidFill>
                            <a:schemeClr val="tx1"/>
                          </a:solidFill>
                          <a:effectLst/>
                          <a:latin typeface="Coptic1" pitchFamily="2" charset="0"/>
                          <a:cs typeface="Arial" charset="0"/>
                        </a:rPr>
                        <a:t>Ta </a:t>
                      </a:r>
                      <a:r>
                        <a:rPr kumimoji="0" lang="en-US" sz="4300" b="0" i="0" u="none" strike="noStrike" cap="none" normalizeH="0" baseline="0" dirty="0" err="1">
                          <a:ln>
                            <a:noFill/>
                          </a:ln>
                          <a:solidFill>
                            <a:schemeClr val="tx1"/>
                          </a:solidFill>
                          <a:effectLst/>
                          <a:latin typeface="Coptic1" pitchFamily="2" charset="0"/>
                          <a:cs typeface="Arial" charset="0"/>
                        </a:rPr>
                        <a:t>a~gia</a:t>
                      </a:r>
                      <a:r>
                        <a:rPr kumimoji="0" lang="en-US" sz="4300" b="0" i="0" u="none" strike="noStrike" cap="none" normalizeH="0" baseline="0" dirty="0">
                          <a:ln>
                            <a:noFill/>
                          </a:ln>
                          <a:solidFill>
                            <a:schemeClr val="tx1"/>
                          </a:solidFill>
                          <a:effectLst/>
                          <a:latin typeface="Coptic1" pitchFamily="2" charset="0"/>
                          <a:cs typeface="Arial" charset="0"/>
                        </a:rPr>
                        <a:t> tic </a:t>
                      </a:r>
                      <a:r>
                        <a:rPr kumimoji="0" lang="en-US" sz="4300" b="0" i="0" u="none" strike="noStrike" cap="none" normalizeH="0" baseline="0" dirty="0" err="1">
                          <a:ln>
                            <a:noFill/>
                          </a:ln>
                          <a:solidFill>
                            <a:schemeClr val="tx1"/>
                          </a:solidFill>
                          <a:effectLst/>
                          <a:latin typeface="Coptic1" pitchFamily="2" charset="0"/>
                          <a:cs typeface="Arial" charset="0"/>
                        </a:rPr>
                        <a:t>a~g</a:t>
                      </a:r>
                      <a:r>
                        <a:rPr kumimoji="0" lang="en-US" sz="4300" b="0" i="0" u="none" strike="noStrike" cap="none" normalizeH="0" baseline="0" dirty="0">
                          <a:ln>
                            <a:noFill/>
                          </a:ln>
                          <a:solidFill>
                            <a:schemeClr val="tx1"/>
                          </a:solidFill>
                          <a:effectLst/>
                          <a:latin typeface="Coptic1" pitchFamily="2" charset="0"/>
                          <a:cs typeface="Arial" charset="0"/>
                        </a:rPr>
                        <a:t>/c.  </a:t>
                      </a:r>
                      <a:r>
                        <a:rPr kumimoji="0" lang="en-US" sz="4300" b="0" i="0" u="none" strike="noStrike" cap="none" normalizeH="0" baseline="0" dirty="0" err="1">
                          <a:ln>
                            <a:noFill/>
                          </a:ln>
                          <a:solidFill>
                            <a:schemeClr val="tx1"/>
                          </a:solidFill>
                          <a:effectLst/>
                          <a:latin typeface="Coptic1" pitchFamily="2" charset="0"/>
                          <a:cs typeface="Arial" charset="0"/>
                        </a:rPr>
                        <a:t>Eulog</a:t>
                      </a:r>
                      <a:r>
                        <a:rPr kumimoji="0" lang="en-US" sz="4300" b="0" i="0" u="none" strike="noStrike" cap="none" normalizeH="0" baseline="0" dirty="0">
                          <a:ln>
                            <a:noFill/>
                          </a:ln>
                          <a:solidFill>
                            <a:schemeClr val="tx1"/>
                          </a:solidFill>
                          <a:effectLst/>
                          <a:latin typeface="Coptic1" pitchFamily="2" charset="0"/>
                          <a:cs typeface="Arial" charset="0"/>
                        </a:rPr>
                        <a:t>/</a:t>
                      </a:r>
                      <a:r>
                        <a:rPr kumimoji="0" lang="en-US" sz="4300" b="0" i="0" u="none" strike="noStrike" cap="none" normalizeH="0" baseline="0" dirty="0" err="1">
                          <a:ln>
                            <a:noFill/>
                          </a:ln>
                          <a:solidFill>
                            <a:schemeClr val="tx1"/>
                          </a:solidFill>
                          <a:effectLst/>
                          <a:latin typeface="Coptic1" pitchFamily="2" charset="0"/>
                          <a:cs typeface="Arial" charset="0"/>
                        </a:rPr>
                        <a:t>toc</a:t>
                      </a:r>
                      <a:r>
                        <a:rPr kumimoji="0" lang="en-US" sz="4300" b="0" i="0" u="none" strike="noStrike" cap="none" normalizeH="0" baseline="0" dirty="0">
                          <a:ln>
                            <a:noFill/>
                          </a:ln>
                          <a:solidFill>
                            <a:schemeClr val="tx1"/>
                          </a:solidFill>
                          <a:effectLst/>
                          <a:latin typeface="Coptic1" pitchFamily="2" charset="0"/>
                          <a:cs typeface="Arial" charset="0"/>
                        </a:rPr>
                        <a:t> </a:t>
                      </a:r>
                      <a:r>
                        <a:rPr kumimoji="0" lang="en-US" sz="4300" b="0" i="0" u="none" strike="noStrike" cap="none" normalizeH="0" baseline="0" dirty="0" err="1">
                          <a:ln>
                            <a:noFill/>
                          </a:ln>
                          <a:solidFill>
                            <a:schemeClr val="tx1"/>
                          </a:solidFill>
                          <a:effectLst/>
                          <a:latin typeface="Coptic1" pitchFamily="2" charset="0"/>
                          <a:cs typeface="Arial" charset="0"/>
                        </a:rPr>
                        <a:t>Kurioc</a:t>
                      </a:r>
                      <a:r>
                        <a:rPr kumimoji="0" lang="en-US" sz="4300" b="0" i="0" u="none" strike="noStrike" cap="none" normalizeH="0" baseline="0" dirty="0">
                          <a:ln>
                            <a:noFill/>
                          </a:ln>
                          <a:solidFill>
                            <a:schemeClr val="tx1"/>
                          </a:solidFill>
                          <a:effectLst/>
                          <a:latin typeface="Coptic1" pitchFamily="2" charset="0"/>
                          <a:cs typeface="Arial" charset="0"/>
                        </a:rPr>
                        <a:t> I/#c# &lt;</a:t>
                      </a:r>
                      <a:r>
                        <a:rPr kumimoji="0" lang="en-US" sz="4300" b="0" i="0" u="none" strike="noStrike" cap="none" normalizeH="0" baseline="0" dirty="0" err="1">
                          <a:ln>
                            <a:noFill/>
                          </a:ln>
                          <a:solidFill>
                            <a:schemeClr val="tx1"/>
                          </a:solidFill>
                          <a:effectLst/>
                          <a:latin typeface="Coptic1" pitchFamily="2" charset="0"/>
                          <a:cs typeface="Arial" charset="0"/>
                        </a:rPr>
                        <a:t>rictoc</a:t>
                      </a:r>
                      <a:r>
                        <a:rPr kumimoji="0" lang="en-US" sz="4300" b="0" i="0" u="none" strike="noStrike" cap="none" normalizeH="0" baseline="0" dirty="0">
                          <a:ln>
                            <a:noFill/>
                          </a:ln>
                          <a:solidFill>
                            <a:schemeClr val="tx1"/>
                          </a:solidFill>
                          <a:effectLst/>
                          <a:latin typeface="Coptic1" pitchFamily="2" charset="0"/>
                          <a:cs typeface="Arial" charset="0"/>
                        </a:rPr>
                        <a:t> </a:t>
                      </a:r>
                      <a:r>
                        <a:rPr kumimoji="0" lang="en-US" sz="4300" b="0" i="0" u="none" strike="noStrike" cap="none" normalizeH="0" baseline="0" dirty="0" err="1">
                          <a:ln>
                            <a:noFill/>
                          </a:ln>
                          <a:solidFill>
                            <a:schemeClr val="tx1"/>
                          </a:solidFill>
                          <a:effectLst/>
                          <a:latin typeface="Coptic1" pitchFamily="2" charset="0"/>
                          <a:cs typeface="Arial" charset="0"/>
                        </a:rPr>
                        <a:t>Uioc</a:t>
                      </a:r>
                      <a:r>
                        <a:rPr kumimoji="0" lang="en-US" sz="4300" b="0" i="0" u="none" strike="noStrike" cap="none" normalizeH="0" baseline="0" dirty="0">
                          <a:ln>
                            <a:noFill/>
                          </a:ln>
                          <a:solidFill>
                            <a:schemeClr val="tx1"/>
                          </a:solidFill>
                          <a:effectLst/>
                          <a:latin typeface="Coptic1" pitchFamily="2" charset="0"/>
                          <a:cs typeface="Arial" charset="0"/>
                        </a:rPr>
                        <a:t> </a:t>
                      </a:r>
                      <a:r>
                        <a:rPr kumimoji="0" lang="en-US" sz="4300" b="0" i="0" u="none" strike="noStrike" cap="none" normalizeH="0" baseline="0" dirty="0" err="1">
                          <a:ln>
                            <a:noFill/>
                          </a:ln>
                          <a:solidFill>
                            <a:schemeClr val="tx1"/>
                          </a:solidFill>
                          <a:effectLst/>
                          <a:latin typeface="Coptic1" pitchFamily="2" charset="0"/>
                          <a:cs typeface="Arial" charset="0"/>
                        </a:rPr>
                        <a:t>Yeou</a:t>
                      </a:r>
                      <a:r>
                        <a:rPr kumimoji="0" lang="en-US" sz="4300" b="0" i="0" u="none" strike="noStrike" cap="none" normalizeH="0" baseline="0" dirty="0">
                          <a:ln>
                            <a:noFill/>
                          </a:ln>
                          <a:solidFill>
                            <a:schemeClr val="tx1"/>
                          </a:solidFill>
                          <a:effectLst/>
                          <a:latin typeface="Coptic1" pitchFamily="2" charset="0"/>
                          <a:cs typeface="Arial" charset="0"/>
                        </a:rPr>
                        <a:t> </a:t>
                      </a:r>
                      <a:r>
                        <a:rPr kumimoji="0" lang="en-US" sz="4300" b="0" i="0" u="none" strike="noStrike" cap="none" normalizeH="0" baseline="0" dirty="0" err="1">
                          <a:ln>
                            <a:noFill/>
                          </a:ln>
                          <a:solidFill>
                            <a:schemeClr val="tx1"/>
                          </a:solidFill>
                          <a:effectLst/>
                          <a:latin typeface="Coptic1" pitchFamily="2" charset="0"/>
                          <a:cs typeface="Arial" charset="0"/>
                        </a:rPr>
                        <a:t>a~giacmoc</a:t>
                      </a:r>
                      <a:r>
                        <a:rPr kumimoji="0" lang="en-US" sz="4300" b="0" i="0" u="none" strike="noStrike" cap="none" normalizeH="0" baseline="0" dirty="0">
                          <a:ln>
                            <a:noFill/>
                          </a:ln>
                          <a:solidFill>
                            <a:schemeClr val="tx1"/>
                          </a:solidFill>
                          <a:effectLst/>
                          <a:latin typeface="Coptic1" pitchFamily="2" charset="0"/>
                          <a:cs typeface="Arial" charset="0"/>
                        </a:rPr>
                        <a:t> </a:t>
                      </a:r>
                      <a:r>
                        <a:rPr kumimoji="0" lang="en-US" sz="4300" b="0" i="0" u="none" strike="noStrike" cap="none" normalizeH="0" baseline="0" dirty="0" err="1">
                          <a:ln>
                            <a:noFill/>
                          </a:ln>
                          <a:solidFill>
                            <a:schemeClr val="tx1"/>
                          </a:solidFill>
                          <a:effectLst/>
                          <a:latin typeface="Coptic1" pitchFamily="2" charset="0"/>
                          <a:cs typeface="Arial" charset="0"/>
                        </a:rPr>
                        <a:t>p~neuma</a:t>
                      </a:r>
                      <a:r>
                        <a:rPr kumimoji="0" lang="en-US" sz="4300" b="0" i="0" u="none" strike="noStrike" cap="none" normalizeH="0" baseline="0" dirty="0">
                          <a:ln>
                            <a:noFill/>
                          </a:ln>
                          <a:solidFill>
                            <a:schemeClr val="tx1"/>
                          </a:solidFill>
                          <a:effectLst/>
                          <a:latin typeface="Coptic1" pitchFamily="2" charset="0"/>
                          <a:cs typeface="Arial" charset="0"/>
                        </a:rPr>
                        <a:t> </a:t>
                      </a:r>
                      <a:r>
                        <a:rPr kumimoji="0" lang="en-US" sz="4300" b="0" i="0" u="none" strike="noStrike" cap="none" normalizeH="0" baseline="0" dirty="0" err="1">
                          <a:ln>
                            <a:noFill/>
                          </a:ln>
                          <a:solidFill>
                            <a:schemeClr val="tx1"/>
                          </a:solidFill>
                          <a:effectLst/>
                          <a:latin typeface="Coptic1" pitchFamily="2" charset="0"/>
                          <a:cs typeface="Arial" charset="0"/>
                        </a:rPr>
                        <a:t>a~gion</a:t>
                      </a:r>
                      <a:r>
                        <a:rPr kumimoji="0" lang="en-US" sz="4300" b="0" i="0" u="none" strike="noStrike" cap="none" normalizeH="0" baseline="0" dirty="0">
                          <a:ln>
                            <a:noFill/>
                          </a:ln>
                          <a:solidFill>
                            <a:schemeClr val="tx1"/>
                          </a:solidFill>
                          <a:effectLst/>
                          <a:latin typeface="Coptic1" pitchFamily="2" charset="0"/>
                          <a:cs typeface="Arial" charset="0"/>
                        </a:rPr>
                        <a:t>: </a:t>
                      </a:r>
                      <a:r>
                        <a:rPr kumimoji="0" lang="en-US" sz="4300" b="0" i="0" u="none" strike="noStrike" cap="none" normalizeH="0" baseline="0" dirty="0" err="1">
                          <a:ln>
                            <a:noFill/>
                          </a:ln>
                          <a:solidFill>
                            <a:schemeClr val="tx1"/>
                          </a:solidFill>
                          <a:effectLst/>
                          <a:latin typeface="Coptic1" pitchFamily="2" charset="0"/>
                          <a:cs typeface="Arial" charset="0"/>
                        </a:rPr>
                        <a:t>a~m</a:t>
                      </a:r>
                      <a:r>
                        <a:rPr kumimoji="0" lang="en-US" sz="4300" b="0" i="0" u="none" strike="noStrike" cap="none" normalizeH="0" baseline="0" dirty="0">
                          <a:ln>
                            <a:noFill/>
                          </a:ln>
                          <a:solidFill>
                            <a:schemeClr val="tx1"/>
                          </a:solidFill>
                          <a:effectLst/>
                          <a:latin typeface="Coptic1" pitchFamily="2" charset="0"/>
                          <a:cs typeface="Arial" charset="0"/>
                        </a:rPr>
                        <a:t>/n.</a:t>
                      </a:r>
                    </a:p>
                  </a:txBody>
                  <a:tcPr marL="121920" marR="121920" horzOverflow="overflow">
                    <a:lnL cap="flat">
                      <a:noFill/>
                    </a:lnL>
                    <a:lnR>
                      <a:noFill/>
                    </a:lnR>
                    <a:lnT>
                      <a:noFill/>
                    </a:lnT>
                    <a:lnB cap="flat">
                      <a:noFill/>
                    </a:lnB>
                    <a:lnTlToBr>
                      <a:noFill/>
                    </a:lnTlToBr>
                    <a:lnBlToTr>
                      <a:noFill/>
                    </a:lnBlToTr>
                    <a:noFill/>
                  </a:tcPr>
                </a:tc>
                <a:tc>
                  <a:txBody>
                    <a:bodyPr/>
                    <a:lstStyle/>
                    <a:p>
                      <a:pPr marL="0" marR="0" lvl="0" indent="0" algn="just" defTabSz="914400" rtl="0" eaLnBrk="1" fontAlgn="base" latinLnBrk="0" hangingPunct="1">
                        <a:lnSpc>
                          <a:spcPct val="100000"/>
                        </a:lnSpc>
                        <a:spcBef>
                          <a:spcPct val="20000"/>
                        </a:spcBef>
                        <a:spcAft>
                          <a:spcPct val="0"/>
                        </a:spcAft>
                        <a:buClrTx/>
                        <a:buSzTx/>
                        <a:buFontTx/>
                        <a:buNone/>
                        <a:tabLst/>
                      </a:pPr>
                      <a:r>
                        <a:rPr kumimoji="0" lang="fr-CA" sz="2800" b="0" i="0" u="sng" strike="noStrike" cap="none" normalizeH="0" baseline="0" dirty="0">
                          <a:ln>
                            <a:noFill/>
                          </a:ln>
                          <a:solidFill>
                            <a:schemeClr val="tx1"/>
                          </a:solidFill>
                          <a:effectLst/>
                          <a:latin typeface="Arial" charset="0"/>
                          <a:cs typeface="Times New Roman" pitchFamily="18" charset="0"/>
                        </a:rPr>
                        <a:t>Prêtre:</a:t>
                      </a:r>
                      <a:endParaRPr kumimoji="0" lang="en-US" sz="2800" b="0" i="0" u="none" strike="noStrike" cap="none" normalizeH="0" baseline="0" dirty="0">
                        <a:ln>
                          <a:noFill/>
                        </a:ln>
                        <a:solidFill>
                          <a:schemeClr val="tx1"/>
                        </a:solidFill>
                        <a:effectLst/>
                        <a:latin typeface="Arial" charset="0"/>
                        <a:cs typeface="Arial" charset="0"/>
                      </a:endParaRPr>
                    </a:p>
                    <a:p>
                      <a:pPr marL="0" marR="0" lvl="0" indent="0" algn="just" defTabSz="914400" rtl="0" eaLnBrk="1" fontAlgn="base" latinLnBrk="0" hangingPunct="1">
                        <a:lnSpc>
                          <a:spcPct val="100000"/>
                        </a:lnSpc>
                        <a:spcBef>
                          <a:spcPct val="20000"/>
                        </a:spcBef>
                        <a:spcAft>
                          <a:spcPct val="0"/>
                        </a:spcAft>
                        <a:buClrTx/>
                        <a:buSzTx/>
                        <a:buFontTx/>
                        <a:buNone/>
                        <a:tabLst/>
                      </a:pPr>
                      <a:r>
                        <a:rPr kumimoji="0" lang="fr-CA" sz="4300" b="0" i="0" u="none" strike="noStrike" cap="none" normalizeH="0" baseline="0" dirty="0">
                          <a:ln>
                            <a:noFill/>
                          </a:ln>
                          <a:solidFill>
                            <a:schemeClr val="tx1"/>
                          </a:solidFill>
                          <a:effectLst/>
                          <a:latin typeface="Arial" charset="0"/>
                          <a:cs typeface="Arial" charset="0"/>
                        </a:rPr>
                        <a:t>Les dons saints pour les saints.  Béni soit Le Seigneur Jésus Christ Fils de Dieu; Il est Saint le Saint Esprit.  Amen.</a:t>
                      </a:r>
                      <a:endParaRPr kumimoji="0" lang="en-US" sz="4300" b="0" i="0" u="none" strike="noStrike" cap="none" normalizeH="0" baseline="0" dirty="0">
                        <a:ln>
                          <a:noFill/>
                        </a:ln>
                        <a:solidFill>
                          <a:schemeClr val="tx1"/>
                        </a:solidFill>
                        <a:effectLst/>
                        <a:latin typeface="Arial" charset="0"/>
                        <a:cs typeface="Arial" charset="0"/>
                      </a:endParaRPr>
                    </a:p>
                  </a:txBody>
                  <a:tcPr marL="121920" marR="121920" horzOverflow="overflow">
                    <a:lnL>
                      <a:noFill/>
                    </a:lnL>
                    <a:lnR>
                      <a:noFill/>
                    </a:lnR>
                    <a:lnT>
                      <a:noFill/>
                    </a:lnT>
                    <a:lnB cap="flat">
                      <a:noFill/>
                    </a:lnB>
                    <a:lnTlToBr>
                      <a:noFill/>
                    </a:lnTlToBr>
                    <a:lnBlToTr>
                      <a:noFill/>
                    </a:lnBlToTr>
                    <a:noFill/>
                  </a:tcPr>
                </a:tc>
                <a:tc>
                  <a:txBody>
                    <a:bodyPr/>
                    <a:lstStyle/>
                    <a:p>
                      <a:pPr marL="0" marR="0" lvl="0" indent="0" algn="just" defTabSz="914400" rtl="1" eaLnBrk="1" fontAlgn="base" latinLnBrk="0" hangingPunct="1">
                        <a:lnSpc>
                          <a:spcPct val="100000"/>
                        </a:lnSpc>
                        <a:spcBef>
                          <a:spcPct val="20000"/>
                        </a:spcBef>
                        <a:spcAft>
                          <a:spcPct val="0"/>
                        </a:spcAft>
                        <a:buClrTx/>
                        <a:buSzTx/>
                        <a:buFontTx/>
                        <a:buNone/>
                        <a:tabLst/>
                      </a:pPr>
                      <a:r>
                        <a:rPr kumimoji="0" lang="ar-EG" sz="2800" b="0" i="0" u="sng" strike="noStrike" cap="none" normalizeH="0" baseline="0" dirty="0">
                          <a:ln>
                            <a:noFill/>
                          </a:ln>
                          <a:solidFill>
                            <a:schemeClr val="tx1"/>
                          </a:solidFill>
                          <a:effectLst/>
                          <a:latin typeface="Arial" charset="0"/>
                          <a:cs typeface="Times New Roman" pitchFamily="18" charset="0"/>
                        </a:rPr>
                        <a:t>الكاهن:</a:t>
                      </a:r>
                      <a:endParaRPr kumimoji="0" lang="en-US" sz="2800" b="0" i="0" u="sng" strike="noStrike" cap="none" normalizeH="0" baseline="0" dirty="0">
                        <a:ln>
                          <a:noFill/>
                        </a:ln>
                        <a:solidFill>
                          <a:schemeClr val="tx1"/>
                        </a:solidFill>
                        <a:effectLst/>
                        <a:latin typeface="Arial" charset="0"/>
                        <a:cs typeface="Times New Roman" pitchFamily="18" charset="0"/>
                      </a:endParaRPr>
                    </a:p>
                    <a:p>
                      <a:pPr marL="0" marR="0" lvl="0" indent="0" algn="just" defTabSz="914400" rtl="1" eaLnBrk="1" fontAlgn="base" latinLnBrk="0" hangingPunct="1">
                        <a:lnSpc>
                          <a:spcPct val="100000"/>
                        </a:lnSpc>
                        <a:spcBef>
                          <a:spcPct val="20000"/>
                        </a:spcBef>
                        <a:spcAft>
                          <a:spcPct val="0"/>
                        </a:spcAft>
                        <a:buClrTx/>
                        <a:buSzTx/>
                        <a:buFontTx/>
                        <a:buNone/>
                        <a:tabLst/>
                      </a:pPr>
                      <a:r>
                        <a:rPr kumimoji="0" lang="ar-EG" sz="4800" b="0" i="0" u="none" strike="noStrike" cap="none" normalizeH="0" baseline="0" dirty="0" err="1">
                          <a:ln>
                            <a:noFill/>
                          </a:ln>
                          <a:solidFill>
                            <a:schemeClr val="tx1"/>
                          </a:solidFill>
                          <a:effectLst/>
                          <a:latin typeface="Arial" charset="0"/>
                          <a:cs typeface="Arial" charset="0"/>
                        </a:rPr>
                        <a:t>القدسات</a:t>
                      </a:r>
                      <a:r>
                        <a:rPr kumimoji="0" lang="fr-FR" sz="4800" b="0" i="0" u="none" strike="noStrike" cap="none" normalizeH="0" baseline="0" dirty="0">
                          <a:ln>
                            <a:noFill/>
                          </a:ln>
                          <a:solidFill>
                            <a:schemeClr val="tx1"/>
                          </a:solidFill>
                          <a:effectLst/>
                          <a:latin typeface="Arial" charset="0"/>
                          <a:cs typeface="Arial" charset="0"/>
                        </a:rPr>
                        <a:t> </a:t>
                      </a:r>
                      <a:r>
                        <a:rPr kumimoji="0" lang="ar-EG" sz="4800" b="0" i="0" u="none" strike="noStrike" cap="none" normalizeH="0" baseline="0" dirty="0">
                          <a:ln>
                            <a:noFill/>
                          </a:ln>
                          <a:solidFill>
                            <a:schemeClr val="tx1"/>
                          </a:solidFill>
                          <a:effectLst/>
                          <a:latin typeface="Arial" charset="0"/>
                          <a:cs typeface="Arial" charset="0"/>
                        </a:rPr>
                        <a:t>للقديسين.</a:t>
                      </a:r>
                      <a:endParaRPr kumimoji="0" lang="en-US" sz="4800" b="0" i="0" u="none" strike="noStrike" cap="none" normalizeH="0" baseline="0" dirty="0">
                        <a:ln>
                          <a:noFill/>
                        </a:ln>
                        <a:solidFill>
                          <a:schemeClr val="tx1"/>
                        </a:solidFill>
                        <a:effectLst/>
                        <a:latin typeface="Arial" charset="0"/>
                        <a:cs typeface="Arial" charset="0"/>
                      </a:endParaRPr>
                    </a:p>
                    <a:p>
                      <a:pPr marL="0" marR="0" lvl="0" indent="0" algn="just" defTabSz="914400" rtl="1" eaLnBrk="1" fontAlgn="base" latinLnBrk="0" hangingPunct="1">
                        <a:lnSpc>
                          <a:spcPct val="100000"/>
                        </a:lnSpc>
                        <a:spcBef>
                          <a:spcPct val="20000"/>
                        </a:spcBef>
                        <a:spcAft>
                          <a:spcPct val="0"/>
                        </a:spcAft>
                        <a:buClrTx/>
                        <a:buSzTx/>
                        <a:buFontTx/>
                        <a:buNone/>
                        <a:tabLst/>
                      </a:pPr>
                      <a:r>
                        <a:rPr kumimoji="0" lang="ar-EG" sz="4800" b="0" i="0" u="none" strike="noStrike" cap="none" normalizeH="0" baseline="0" dirty="0">
                          <a:ln>
                            <a:noFill/>
                          </a:ln>
                          <a:solidFill>
                            <a:schemeClr val="tx1"/>
                          </a:solidFill>
                          <a:effectLst/>
                          <a:latin typeface="Arial" charset="0"/>
                          <a:cs typeface="Arial" charset="0"/>
                        </a:rPr>
                        <a:t>مبارك الرب يسوع المسيح ابن الله. التقديس بالروح القدس </a:t>
                      </a:r>
                      <a:r>
                        <a:rPr kumimoji="0" lang="ar-SA" sz="4800" b="0" i="0" u="none" strike="noStrike" cap="none" normalizeH="0" baseline="0" dirty="0">
                          <a:ln>
                            <a:noFill/>
                          </a:ln>
                          <a:solidFill>
                            <a:schemeClr val="tx1"/>
                          </a:solidFill>
                          <a:effectLst/>
                          <a:latin typeface="Arial" charset="0"/>
                          <a:cs typeface="Arial" charset="0"/>
                        </a:rPr>
                        <a:t>آمين</a:t>
                      </a:r>
                      <a:r>
                        <a:rPr kumimoji="0" lang="fr-FR" sz="4800" b="0" i="0" u="none" strike="noStrike" cap="none" normalizeH="0" baseline="0" dirty="0">
                          <a:ln>
                            <a:noFill/>
                          </a:ln>
                          <a:solidFill>
                            <a:schemeClr val="tx1"/>
                          </a:solidFill>
                          <a:effectLst/>
                          <a:latin typeface="Arial" charset="0"/>
                          <a:cs typeface="Arial" charset="0"/>
                        </a:rPr>
                        <a:t>.</a:t>
                      </a:r>
                      <a:endParaRPr kumimoji="0" lang="en-US" sz="4800" b="0" i="0" u="none" strike="noStrike" cap="none" normalizeH="0" baseline="0" dirty="0">
                        <a:ln>
                          <a:noFill/>
                        </a:ln>
                        <a:solidFill>
                          <a:schemeClr val="tx1"/>
                        </a:solidFill>
                        <a:effectLst/>
                        <a:latin typeface="Arial" charset="0"/>
                        <a:cs typeface="Arial" charset="0"/>
                      </a:endParaRPr>
                    </a:p>
                  </a:txBody>
                  <a:tcPr marL="121920" marR="121920" horzOverflow="overflow">
                    <a:lnL>
                      <a:noFill/>
                    </a:lnL>
                    <a:lnR cap="flat">
                      <a:noFill/>
                    </a:lnR>
                    <a:lnT>
                      <a:noFill/>
                    </a:lnT>
                    <a:lnB cap="flat">
                      <a:noFill/>
                    </a:lnB>
                    <a:lnTlToBr>
                      <a:noFill/>
                    </a:lnTlToBr>
                    <a:lnBlToTr>
                      <a:noFill/>
                    </a:lnBlToTr>
                    <a:noFill/>
                  </a:tcPr>
                </a:tc>
                <a:extLst>
                  <a:ext uri="{0D108BD9-81ED-4DB2-BD59-A6C34878D82A}">
                    <a16:rowId xmlns:a16="http://schemas.microsoft.com/office/drawing/2014/main" val="10000"/>
                  </a:ext>
                </a:extLst>
              </a:tr>
            </a:tbl>
          </a:graphicData>
        </a:graphic>
      </p:graphicFrame>
    </p:spTree>
  </p:cSld>
  <p:clrMapOvr>
    <a:masterClrMapping/>
  </p:clrMapOvr>
</p:sld>
</file>

<file path=ppt/slides/slide9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 name="Footer Placeholder 1"/>
          <p:cNvSpPr>
            <a:spLocks noGrp="1"/>
          </p:cNvSpPr>
          <p:nvPr>
            <p:ph type="ftr" sz="quarter" idx="10"/>
          </p:nvPr>
        </p:nvSpPr>
        <p:spPr bwMode="auto">
          <a:xfrm>
            <a:off x="0" y="6553200"/>
            <a:ext cx="12192000" cy="304800"/>
          </a:xfrm>
          <a:prstGeom prst="rect">
            <a:avLst/>
          </a:prstGeom>
          <a:noFill/>
          <a:ln w="9525">
            <a:noFill/>
            <a:miter lim="800000"/>
            <a:headEnd/>
            <a:tailEnd/>
          </a:ln>
          <a:effectLst/>
        </p:spPr>
        <p:txBody>
          <a:bodyPr vert="horz" wrap="square" lIns="121920" tIns="60960" rIns="121920" bIns="60960" numCol="1" rtlCol="0" anchor="t" anchorCtr="0" compatLnSpc="1">
            <a:prstTxWarp prst="textNoShape">
              <a:avLst/>
            </a:prstTxWarp>
          </a:bodyPr>
          <a:lstStyle>
            <a:defPPr>
              <a:defRPr lang="en-US"/>
            </a:defPPr>
            <a:lvl1pPr algn="l" rtl="0" fontAlgn="base">
              <a:spcBef>
                <a:spcPct val="0"/>
              </a:spcBef>
              <a:spcAft>
                <a:spcPct val="0"/>
              </a:spcAft>
              <a:defRPr sz="1067" b="1" kern="1200">
                <a:solidFill>
                  <a:srgbClr val="FF3300"/>
                </a:solidFill>
                <a:latin typeface="+mj-lt"/>
                <a:ea typeface="+mn-ea"/>
                <a:cs typeface="Arial" charset="0"/>
              </a:defRPr>
            </a:lvl1pPr>
            <a:lvl2pPr marL="609585" algn="l" rtl="0" fontAlgn="base">
              <a:spcBef>
                <a:spcPct val="20000"/>
              </a:spcBef>
              <a:spcAft>
                <a:spcPct val="0"/>
              </a:spcAft>
              <a:defRPr sz="4800" kern="1200">
                <a:solidFill>
                  <a:schemeClr val="tx1"/>
                </a:solidFill>
                <a:latin typeface="Coptic" pitchFamily="2" charset="0"/>
                <a:ea typeface="+mn-ea"/>
                <a:cs typeface="Arial" charset="0"/>
              </a:defRPr>
            </a:lvl2pPr>
            <a:lvl3pPr marL="1219170" algn="l" rtl="0" fontAlgn="base">
              <a:spcBef>
                <a:spcPct val="20000"/>
              </a:spcBef>
              <a:spcAft>
                <a:spcPct val="0"/>
              </a:spcAft>
              <a:defRPr sz="4800" kern="1200">
                <a:solidFill>
                  <a:schemeClr val="tx1"/>
                </a:solidFill>
                <a:latin typeface="Coptic" pitchFamily="2" charset="0"/>
                <a:ea typeface="+mn-ea"/>
                <a:cs typeface="Arial" charset="0"/>
              </a:defRPr>
            </a:lvl3pPr>
            <a:lvl4pPr marL="1828754" algn="l" rtl="0" fontAlgn="base">
              <a:spcBef>
                <a:spcPct val="20000"/>
              </a:spcBef>
              <a:spcAft>
                <a:spcPct val="0"/>
              </a:spcAft>
              <a:defRPr sz="4800" kern="1200">
                <a:solidFill>
                  <a:schemeClr val="tx1"/>
                </a:solidFill>
                <a:latin typeface="Coptic" pitchFamily="2" charset="0"/>
                <a:ea typeface="+mn-ea"/>
                <a:cs typeface="Arial" charset="0"/>
              </a:defRPr>
            </a:lvl4pPr>
            <a:lvl5pPr marL="2438339" algn="l" rtl="0" fontAlgn="base">
              <a:spcBef>
                <a:spcPct val="20000"/>
              </a:spcBef>
              <a:spcAft>
                <a:spcPct val="0"/>
              </a:spcAft>
              <a:defRPr sz="4800" kern="1200">
                <a:solidFill>
                  <a:schemeClr val="tx1"/>
                </a:solidFill>
                <a:latin typeface="Coptic" pitchFamily="2" charset="0"/>
                <a:ea typeface="+mn-ea"/>
                <a:cs typeface="Arial" charset="0"/>
              </a:defRPr>
            </a:lvl5pPr>
            <a:lvl6pPr marL="3047924" algn="l" defTabSz="1219170" rtl="0" eaLnBrk="1" latinLnBrk="0" hangingPunct="1">
              <a:defRPr sz="4800" kern="1200">
                <a:solidFill>
                  <a:schemeClr val="tx1"/>
                </a:solidFill>
                <a:latin typeface="Coptic" pitchFamily="2" charset="0"/>
                <a:ea typeface="+mn-ea"/>
                <a:cs typeface="Arial" charset="0"/>
              </a:defRPr>
            </a:lvl6pPr>
            <a:lvl7pPr marL="3657509" algn="l" defTabSz="1219170" rtl="0" eaLnBrk="1" latinLnBrk="0" hangingPunct="1">
              <a:defRPr sz="4800" kern="1200">
                <a:solidFill>
                  <a:schemeClr val="tx1"/>
                </a:solidFill>
                <a:latin typeface="Coptic" pitchFamily="2" charset="0"/>
                <a:ea typeface="+mn-ea"/>
                <a:cs typeface="Arial" charset="0"/>
              </a:defRPr>
            </a:lvl7pPr>
            <a:lvl8pPr marL="4267093" algn="l" defTabSz="1219170" rtl="0" eaLnBrk="1" latinLnBrk="0" hangingPunct="1">
              <a:defRPr sz="4800" kern="1200">
                <a:solidFill>
                  <a:schemeClr val="tx1"/>
                </a:solidFill>
                <a:latin typeface="Coptic" pitchFamily="2" charset="0"/>
                <a:ea typeface="+mn-ea"/>
                <a:cs typeface="Arial" charset="0"/>
              </a:defRPr>
            </a:lvl8pPr>
            <a:lvl9pPr marL="4876678" algn="l" defTabSz="1219170" rtl="0" eaLnBrk="1" latinLnBrk="0" hangingPunct="1">
              <a:defRPr sz="4800" kern="1200">
                <a:solidFill>
                  <a:schemeClr val="tx1"/>
                </a:solidFill>
                <a:latin typeface="Coptic" pitchFamily="2" charset="0"/>
                <a:ea typeface="+mn-ea"/>
                <a:cs typeface="Arial" charset="0"/>
              </a:defRPr>
            </a:lvl9pPr>
          </a:lstStyle>
          <a:p>
            <a:r>
              <a:rPr lang="en-US" sz="1867"/>
              <a:t>			</a:t>
            </a:r>
            <a:endParaRPr lang="en-US" sz="1867" b="0" dirty="0">
              <a:solidFill>
                <a:schemeClr val="tx1"/>
              </a:solidFill>
            </a:endParaRPr>
          </a:p>
        </p:txBody>
      </p:sp>
      <p:graphicFrame>
        <p:nvGraphicFramePr>
          <p:cNvPr id="7833641" name="Group 41"/>
          <p:cNvGraphicFramePr>
            <a:graphicFrameLocks noGrp="1"/>
          </p:cNvGraphicFramePr>
          <p:nvPr>
            <p:extLst>
              <p:ext uri="{D42A27DB-BD31-4B8C-83A1-F6EECF244321}">
                <p14:modId xmlns:p14="http://schemas.microsoft.com/office/powerpoint/2010/main" val="3676832107"/>
              </p:ext>
            </p:extLst>
          </p:nvPr>
        </p:nvGraphicFramePr>
        <p:xfrm>
          <a:off x="407368" y="836712"/>
          <a:ext cx="11377264" cy="5257800"/>
        </p:xfrm>
        <a:graphic>
          <a:graphicData uri="http://schemas.openxmlformats.org/drawingml/2006/table">
            <a:tbl>
              <a:tblPr/>
              <a:tblGrid>
                <a:gridCol w="3961872">
                  <a:extLst>
                    <a:ext uri="{9D8B030D-6E8A-4147-A177-3AD203B41FA5}">
                      <a16:colId xmlns:a16="http://schemas.microsoft.com/office/drawing/2014/main" val="20000"/>
                    </a:ext>
                  </a:extLst>
                </a:gridCol>
                <a:gridCol w="3928812">
                  <a:extLst>
                    <a:ext uri="{9D8B030D-6E8A-4147-A177-3AD203B41FA5}">
                      <a16:colId xmlns:a16="http://schemas.microsoft.com/office/drawing/2014/main" val="20001"/>
                    </a:ext>
                  </a:extLst>
                </a:gridCol>
                <a:gridCol w="3486580">
                  <a:extLst>
                    <a:ext uri="{9D8B030D-6E8A-4147-A177-3AD203B41FA5}">
                      <a16:colId xmlns:a16="http://schemas.microsoft.com/office/drawing/2014/main" val="20002"/>
                    </a:ext>
                  </a:extLst>
                </a:gridCol>
              </a:tblGrid>
              <a:tr h="579120">
                <a:tc>
                  <a:txBody>
                    <a:bodyPr/>
                    <a:lstStyle/>
                    <a:p>
                      <a:pPr marL="0" marR="0" lvl="0" indent="0" algn="just" defTabSz="914400" rtl="0" eaLnBrk="1" fontAlgn="base" latinLnBrk="0" hangingPunct="1">
                        <a:lnSpc>
                          <a:spcPct val="100000"/>
                        </a:lnSpc>
                        <a:spcBef>
                          <a:spcPct val="20000"/>
                        </a:spcBef>
                        <a:spcAft>
                          <a:spcPct val="0"/>
                        </a:spcAft>
                        <a:buClrTx/>
                        <a:buSzTx/>
                        <a:buFontTx/>
                        <a:buNone/>
                        <a:tabLst/>
                      </a:pPr>
                      <a:r>
                        <a:rPr kumimoji="0" lang="en-CA" sz="3200" b="0" i="0" u="sng" strike="noStrike" cap="none" normalizeH="0" baseline="0" dirty="0" err="1">
                          <a:ln>
                            <a:noFill/>
                          </a:ln>
                          <a:solidFill>
                            <a:schemeClr val="tx1"/>
                          </a:solidFill>
                          <a:effectLst/>
                          <a:latin typeface="Coptic1" pitchFamily="2" charset="0"/>
                          <a:cs typeface="Arial" charset="0"/>
                        </a:rPr>
                        <a:t>Pilaoc</a:t>
                      </a:r>
                      <a:r>
                        <a:rPr kumimoji="0" lang="en-CA" sz="3200" b="0" i="0" u="sng" strike="noStrike" cap="none" normalizeH="0" baseline="0" dirty="0">
                          <a:ln>
                            <a:noFill/>
                          </a:ln>
                          <a:solidFill>
                            <a:schemeClr val="tx1"/>
                          </a:solidFill>
                          <a:effectLst/>
                          <a:latin typeface="Coptic1" pitchFamily="2" charset="0"/>
                          <a:cs typeface="Arial" charset="0"/>
                        </a:rPr>
                        <a:t>:</a:t>
                      </a:r>
                    </a:p>
                  </a:txBody>
                  <a:tcPr marL="121920" marR="121920" horzOverflow="overflow">
                    <a:lnL>
                      <a:noFill/>
                    </a:lnL>
                    <a:lnR>
                      <a:noFill/>
                    </a:lnR>
                    <a:lnT cap="flat">
                      <a:noFill/>
                    </a:lnT>
                    <a:lnB>
                      <a:noFill/>
                    </a:lnB>
                    <a:lnTlToBr>
                      <a:noFill/>
                    </a:lnTlToBr>
                    <a:lnBlToTr>
                      <a:noFill/>
                    </a:lnBlToTr>
                    <a:noFill/>
                  </a:tcPr>
                </a:tc>
                <a:tc>
                  <a:txBody>
                    <a:bodyPr/>
                    <a:lstStyle/>
                    <a:p>
                      <a:pPr marL="0" marR="0" lvl="0" indent="0" algn="just" defTabSz="914400" rtl="0" eaLnBrk="1" fontAlgn="base" latinLnBrk="0" hangingPunct="1">
                        <a:lnSpc>
                          <a:spcPct val="100000"/>
                        </a:lnSpc>
                        <a:spcBef>
                          <a:spcPct val="20000"/>
                        </a:spcBef>
                        <a:spcAft>
                          <a:spcPct val="0"/>
                        </a:spcAft>
                        <a:buClrTx/>
                        <a:buSzTx/>
                        <a:buFontTx/>
                        <a:buNone/>
                        <a:tabLst/>
                      </a:pPr>
                      <a:r>
                        <a:rPr kumimoji="0" lang="fr-CA" sz="2800" b="0" i="0" u="sng" strike="noStrike" cap="none" normalizeH="0" baseline="0" dirty="0">
                          <a:ln>
                            <a:noFill/>
                          </a:ln>
                          <a:solidFill>
                            <a:schemeClr val="tx1"/>
                          </a:solidFill>
                          <a:effectLst/>
                          <a:latin typeface="Arial" charset="0"/>
                          <a:cs typeface="Times New Roman" pitchFamily="18" charset="0"/>
                        </a:rPr>
                        <a:t>L</a:t>
                      </a:r>
                      <a:r>
                        <a:rPr kumimoji="0" lang="fr-CA" sz="2800" b="0" i="0" u="sng" strike="noStrike" cap="none" normalizeH="0" baseline="0" dirty="0">
                          <a:ln>
                            <a:noFill/>
                          </a:ln>
                          <a:solidFill>
                            <a:schemeClr val="tx1"/>
                          </a:solidFill>
                          <a:effectLst/>
                          <a:latin typeface="Times New Roman"/>
                          <a:cs typeface="Times New Roman" pitchFamily="18" charset="0"/>
                        </a:rPr>
                        <a:t>’</a:t>
                      </a:r>
                      <a:r>
                        <a:rPr kumimoji="0" lang="fr-CA" sz="2800" b="0" i="0" u="sng" strike="noStrike" cap="none" normalizeH="0" baseline="0" dirty="0">
                          <a:ln>
                            <a:noFill/>
                          </a:ln>
                          <a:solidFill>
                            <a:schemeClr val="tx1"/>
                          </a:solidFill>
                          <a:effectLst/>
                          <a:latin typeface="Arial" charset="0"/>
                          <a:cs typeface="Times New Roman" pitchFamily="18" charset="0"/>
                        </a:rPr>
                        <a:t>Assemblée:</a:t>
                      </a:r>
                      <a:endParaRPr kumimoji="0" lang="en-US" sz="2800" b="0" i="0" u="sng" strike="noStrike" cap="none" normalizeH="0" baseline="0" dirty="0">
                        <a:ln>
                          <a:noFill/>
                        </a:ln>
                        <a:solidFill>
                          <a:schemeClr val="tx1"/>
                        </a:solidFill>
                        <a:effectLst/>
                        <a:latin typeface="Arial" charset="0"/>
                        <a:cs typeface="Times New Roman" pitchFamily="18" charset="0"/>
                      </a:endParaRPr>
                    </a:p>
                  </a:txBody>
                  <a:tcPr marL="121920" marR="121920" horzOverflow="overflow">
                    <a:lnL>
                      <a:noFill/>
                    </a:lnL>
                    <a:lnR>
                      <a:noFill/>
                    </a:lnR>
                    <a:lnT cap="flat">
                      <a:noFill/>
                    </a:lnT>
                    <a:lnB>
                      <a:noFill/>
                    </a:lnB>
                    <a:lnTlToBr>
                      <a:noFill/>
                    </a:lnTlToBr>
                    <a:lnBlToTr>
                      <a:noFill/>
                    </a:lnBlToTr>
                    <a:noFill/>
                  </a:tcPr>
                </a:tc>
                <a:tc>
                  <a:txBody>
                    <a:bodyPr/>
                    <a:lstStyle/>
                    <a:p>
                      <a:pPr marL="0" marR="0" lvl="0" indent="0" algn="just" defTabSz="914400" rtl="1" eaLnBrk="1" fontAlgn="base" latinLnBrk="0" hangingPunct="1">
                        <a:lnSpc>
                          <a:spcPct val="100000"/>
                        </a:lnSpc>
                        <a:spcBef>
                          <a:spcPct val="20000"/>
                        </a:spcBef>
                        <a:spcAft>
                          <a:spcPct val="0"/>
                        </a:spcAft>
                        <a:buClrTx/>
                        <a:buSzTx/>
                        <a:buFontTx/>
                        <a:buNone/>
                        <a:tabLst/>
                      </a:pPr>
                      <a:r>
                        <a:rPr kumimoji="0" lang="ar-EG" sz="2800" b="0" i="0" u="sng" strike="noStrike" cap="none" normalizeH="0" baseline="0" dirty="0">
                          <a:ln>
                            <a:noFill/>
                          </a:ln>
                          <a:solidFill>
                            <a:schemeClr val="tx1"/>
                          </a:solidFill>
                          <a:effectLst/>
                          <a:latin typeface="Arial" charset="0"/>
                          <a:cs typeface="Times New Roman" pitchFamily="18" charset="0"/>
                        </a:rPr>
                        <a:t>الشعب:</a:t>
                      </a:r>
                      <a:endParaRPr kumimoji="0" lang="en-US" sz="2800" b="0" i="0" u="sng" strike="noStrike" cap="none" normalizeH="0" baseline="0" dirty="0">
                        <a:ln>
                          <a:noFill/>
                        </a:ln>
                        <a:solidFill>
                          <a:schemeClr val="tx1"/>
                        </a:solidFill>
                        <a:effectLst/>
                        <a:latin typeface="Arial" charset="0"/>
                        <a:cs typeface="Times New Roman" pitchFamily="18" charset="0"/>
                      </a:endParaRPr>
                    </a:p>
                  </a:txBody>
                  <a:tcPr marL="121920" marR="121920" horzOverflow="overflow">
                    <a:lnL>
                      <a:noFill/>
                    </a:lnL>
                    <a:lnR cap="flat">
                      <a:noFill/>
                    </a:lnR>
                    <a:lnT cap="flat">
                      <a:noFill/>
                    </a:lnT>
                    <a:lnB>
                      <a:noFill/>
                    </a:lnB>
                    <a:lnTlToBr>
                      <a:noFill/>
                    </a:lnTlToBr>
                    <a:lnBlToTr>
                      <a:noFill/>
                    </a:lnBlToTr>
                    <a:noFill/>
                  </a:tcPr>
                </a:tc>
                <a:extLst>
                  <a:ext uri="{0D108BD9-81ED-4DB2-BD59-A6C34878D82A}">
                    <a16:rowId xmlns:a16="http://schemas.microsoft.com/office/drawing/2014/main" val="10000"/>
                  </a:ext>
                </a:extLst>
              </a:tr>
              <a:tr h="4480560">
                <a:tc>
                  <a:txBody>
                    <a:bodyPr/>
                    <a:lstStyle/>
                    <a:p>
                      <a:pPr marL="0" marR="0" lvl="0" indent="0" algn="just" defTabSz="914400" rtl="0" eaLnBrk="1" fontAlgn="base" latinLnBrk="0" hangingPunct="1">
                        <a:lnSpc>
                          <a:spcPct val="100000"/>
                        </a:lnSpc>
                        <a:spcBef>
                          <a:spcPts val="0"/>
                        </a:spcBef>
                        <a:spcAft>
                          <a:spcPct val="0"/>
                        </a:spcAft>
                        <a:buClrTx/>
                        <a:buSzTx/>
                        <a:buFontTx/>
                        <a:buNone/>
                        <a:tabLst/>
                      </a:pPr>
                      <a:r>
                        <a:rPr kumimoji="0" lang="en-US" sz="4300" b="0" i="0" u="none" strike="noStrike" cap="none" normalizeH="0" baseline="0" dirty="0" err="1">
                          <a:ln>
                            <a:noFill/>
                          </a:ln>
                          <a:solidFill>
                            <a:schemeClr val="tx1"/>
                          </a:solidFill>
                          <a:effectLst/>
                          <a:latin typeface="Coptic1" pitchFamily="2" charset="0"/>
                          <a:cs typeface="Arial" charset="0"/>
                        </a:rPr>
                        <a:t>Ic</a:t>
                      </a:r>
                      <a:r>
                        <a:rPr kumimoji="0" lang="en-US" sz="4300" b="0" i="0" u="none" strike="noStrike" cap="none" normalizeH="0" baseline="0" dirty="0">
                          <a:ln>
                            <a:noFill/>
                          </a:ln>
                          <a:solidFill>
                            <a:schemeClr val="tx1"/>
                          </a:solidFill>
                          <a:effectLst/>
                          <a:latin typeface="Coptic1" pitchFamily="2" charset="0"/>
                          <a:cs typeface="Arial" charset="0"/>
                        </a:rPr>
                        <a:t> o~ </a:t>
                      </a:r>
                      <a:r>
                        <a:rPr kumimoji="0" lang="en-US" sz="4300" b="0" i="0" u="none" strike="noStrike" cap="none" normalizeH="0" baseline="0" dirty="0" err="1">
                          <a:ln>
                            <a:noFill/>
                          </a:ln>
                          <a:solidFill>
                            <a:schemeClr val="tx1"/>
                          </a:solidFill>
                          <a:effectLst/>
                          <a:latin typeface="Coptic1" pitchFamily="2" charset="0"/>
                          <a:cs typeface="Arial" charset="0"/>
                        </a:rPr>
                        <a:t>pana~gioc</a:t>
                      </a:r>
                      <a:r>
                        <a:rPr kumimoji="0" lang="en-US" sz="4300" b="0" i="0" u="none" strike="noStrike" cap="none" normalizeH="0" baseline="0" dirty="0">
                          <a:ln>
                            <a:noFill/>
                          </a:ln>
                          <a:solidFill>
                            <a:schemeClr val="tx1"/>
                          </a:solidFill>
                          <a:effectLst/>
                          <a:latin typeface="Coptic1" pitchFamily="2" charset="0"/>
                          <a:cs typeface="Arial" charset="0"/>
                        </a:rPr>
                        <a:t> Pat/r: </a:t>
                      </a:r>
                    </a:p>
                    <a:p>
                      <a:pPr marL="0" marR="0" lvl="0" indent="0" algn="just" defTabSz="914400" rtl="0" eaLnBrk="1" fontAlgn="base" latinLnBrk="0" hangingPunct="1">
                        <a:lnSpc>
                          <a:spcPct val="100000"/>
                        </a:lnSpc>
                        <a:spcBef>
                          <a:spcPts val="0"/>
                        </a:spcBef>
                        <a:spcAft>
                          <a:spcPct val="0"/>
                        </a:spcAft>
                        <a:buClrTx/>
                        <a:buSzTx/>
                        <a:buFontTx/>
                        <a:buNone/>
                        <a:tabLst/>
                      </a:pPr>
                      <a:r>
                        <a:rPr kumimoji="0" lang="en-US" sz="4300" b="0" i="0" u="none" strike="noStrike" cap="none" normalizeH="0" baseline="0" dirty="0" err="1">
                          <a:ln>
                            <a:noFill/>
                          </a:ln>
                          <a:solidFill>
                            <a:schemeClr val="tx1"/>
                          </a:solidFill>
                          <a:effectLst/>
                          <a:latin typeface="Coptic1" pitchFamily="2" charset="0"/>
                          <a:cs typeface="Arial" charset="0"/>
                        </a:rPr>
                        <a:t>ic</a:t>
                      </a:r>
                      <a:r>
                        <a:rPr kumimoji="0" lang="en-US" sz="4300" b="0" i="0" u="none" strike="noStrike" cap="none" normalizeH="0" baseline="0" dirty="0">
                          <a:ln>
                            <a:noFill/>
                          </a:ln>
                          <a:solidFill>
                            <a:schemeClr val="tx1"/>
                          </a:solidFill>
                          <a:effectLst/>
                          <a:latin typeface="Coptic1" pitchFamily="2" charset="0"/>
                          <a:cs typeface="Arial" charset="0"/>
                        </a:rPr>
                        <a:t> o~ </a:t>
                      </a:r>
                      <a:r>
                        <a:rPr kumimoji="0" lang="en-US" sz="4300" b="0" i="0" u="none" strike="noStrike" cap="none" normalizeH="0" baseline="0" dirty="0" err="1">
                          <a:ln>
                            <a:noFill/>
                          </a:ln>
                          <a:solidFill>
                            <a:schemeClr val="tx1"/>
                          </a:solidFill>
                          <a:effectLst/>
                          <a:latin typeface="Coptic1" pitchFamily="2" charset="0"/>
                          <a:cs typeface="Arial" charset="0"/>
                        </a:rPr>
                        <a:t>pana~gioc</a:t>
                      </a:r>
                      <a:r>
                        <a:rPr kumimoji="0" lang="en-US" sz="4300" b="0" i="0" u="none" strike="noStrike" cap="none" normalizeH="0" baseline="0" dirty="0">
                          <a:ln>
                            <a:noFill/>
                          </a:ln>
                          <a:solidFill>
                            <a:schemeClr val="tx1"/>
                          </a:solidFill>
                          <a:effectLst/>
                          <a:latin typeface="Coptic1" pitchFamily="2" charset="0"/>
                          <a:cs typeface="Arial" charset="0"/>
                        </a:rPr>
                        <a:t> </a:t>
                      </a:r>
                      <a:r>
                        <a:rPr kumimoji="0" lang="en-US" sz="4300" b="0" i="0" u="none" strike="noStrike" cap="none" normalizeH="0" baseline="0" dirty="0" err="1">
                          <a:ln>
                            <a:noFill/>
                          </a:ln>
                          <a:solidFill>
                            <a:schemeClr val="tx1"/>
                          </a:solidFill>
                          <a:effectLst/>
                          <a:latin typeface="Coptic1" pitchFamily="2" charset="0"/>
                          <a:cs typeface="Arial" charset="0"/>
                        </a:rPr>
                        <a:t>Uioc</a:t>
                      </a:r>
                      <a:r>
                        <a:rPr kumimoji="0" lang="en-US" sz="4300" b="0" i="0" u="none" strike="noStrike" cap="none" normalizeH="0" baseline="0" dirty="0">
                          <a:ln>
                            <a:noFill/>
                          </a:ln>
                          <a:solidFill>
                            <a:schemeClr val="tx1"/>
                          </a:solidFill>
                          <a:effectLst/>
                          <a:latin typeface="Coptic1" pitchFamily="2" charset="0"/>
                          <a:cs typeface="Arial" charset="0"/>
                        </a:rPr>
                        <a:t>: </a:t>
                      </a:r>
                    </a:p>
                    <a:p>
                      <a:pPr marL="0" marR="0" lvl="0" indent="0" algn="just" defTabSz="914400" rtl="0" eaLnBrk="1" fontAlgn="base" latinLnBrk="0" hangingPunct="1">
                        <a:lnSpc>
                          <a:spcPct val="100000"/>
                        </a:lnSpc>
                        <a:spcBef>
                          <a:spcPts val="0"/>
                        </a:spcBef>
                        <a:spcAft>
                          <a:spcPct val="0"/>
                        </a:spcAft>
                        <a:buClrTx/>
                        <a:buSzTx/>
                        <a:buFontTx/>
                        <a:buNone/>
                        <a:tabLst/>
                      </a:pPr>
                      <a:r>
                        <a:rPr kumimoji="0" lang="en-US" sz="4300" b="0" i="0" u="none" strike="noStrike" cap="none" normalizeH="0" baseline="0" dirty="0" err="1">
                          <a:ln>
                            <a:noFill/>
                          </a:ln>
                          <a:solidFill>
                            <a:schemeClr val="tx1"/>
                          </a:solidFill>
                          <a:effectLst/>
                          <a:latin typeface="Coptic1" pitchFamily="2" charset="0"/>
                          <a:cs typeface="Arial" charset="0"/>
                        </a:rPr>
                        <a:t>en</a:t>
                      </a:r>
                      <a:r>
                        <a:rPr kumimoji="0" lang="en-US" sz="4300" b="0" i="0" u="none" strike="noStrike" cap="none" normalizeH="0" baseline="0" dirty="0">
                          <a:ln>
                            <a:noFill/>
                          </a:ln>
                          <a:solidFill>
                            <a:schemeClr val="tx1"/>
                          </a:solidFill>
                          <a:effectLst/>
                          <a:latin typeface="Coptic1" pitchFamily="2" charset="0"/>
                          <a:cs typeface="Arial" charset="0"/>
                        </a:rPr>
                        <a:t> to </a:t>
                      </a:r>
                      <a:r>
                        <a:rPr kumimoji="0" lang="en-US" sz="4300" b="0" i="0" u="none" strike="noStrike" cap="none" normalizeH="0" baseline="0" dirty="0" err="1">
                          <a:ln>
                            <a:noFill/>
                          </a:ln>
                          <a:solidFill>
                            <a:schemeClr val="tx1"/>
                          </a:solidFill>
                          <a:effectLst/>
                          <a:latin typeface="Coptic1" pitchFamily="2" charset="0"/>
                          <a:cs typeface="Arial" charset="0"/>
                        </a:rPr>
                        <a:t>pana~gion</a:t>
                      </a:r>
                      <a:r>
                        <a:rPr kumimoji="0" lang="en-US" sz="4300" b="0" i="0" u="none" strike="noStrike" cap="none" normalizeH="0" baseline="0" dirty="0">
                          <a:ln>
                            <a:noFill/>
                          </a:ln>
                          <a:solidFill>
                            <a:schemeClr val="tx1"/>
                          </a:solidFill>
                          <a:effectLst/>
                          <a:latin typeface="Coptic1" pitchFamily="2" charset="0"/>
                          <a:cs typeface="Arial" charset="0"/>
                        </a:rPr>
                        <a:t> </a:t>
                      </a:r>
                      <a:r>
                        <a:rPr kumimoji="0" lang="en-US" sz="4300" b="0" i="0" u="none" strike="noStrike" cap="none" normalizeH="0" baseline="0" dirty="0" err="1">
                          <a:ln>
                            <a:noFill/>
                          </a:ln>
                          <a:solidFill>
                            <a:schemeClr val="tx1"/>
                          </a:solidFill>
                          <a:effectLst/>
                          <a:latin typeface="Coptic1" pitchFamily="2" charset="0"/>
                          <a:cs typeface="Arial" charset="0"/>
                        </a:rPr>
                        <a:t>p~neuma</a:t>
                      </a:r>
                      <a:r>
                        <a:rPr kumimoji="0" lang="en-US" sz="4300" b="0" i="0" u="none" strike="noStrike" cap="none" normalizeH="0" baseline="0" dirty="0">
                          <a:ln>
                            <a:noFill/>
                          </a:ln>
                          <a:solidFill>
                            <a:schemeClr val="tx1"/>
                          </a:solidFill>
                          <a:effectLst/>
                          <a:latin typeface="Coptic1" pitchFamily="2" charset="0"/>
                          <a:cs typeface="Arial" charset="0"/>
                        </a:rPr>
                        <a:t>: </a:t>
                      </a:r>
                      <a:r>
                        <a:rPr kumimoji="0" lang="en-US" sz="4300" b="0" i="0" u="none" strike="noStrike" cap="none" normalizeH="0" baseline="0" dirty="0" err="1">
                          <a:ln>
                            <a:noFill/>
                          </a:ln>
                          <a:solidFill>
                            <a:schemeClr val="tx1"/>
                          </a:solidFill>
                          <a:effectLst/>
                          <a:latin typeface="Coptic1" pitchFamily="2" charset="0"/>
                          <a:cs typeface="Arial" charset="0"/>
                        </a:rPr>
                        <a:t>a~m</a:t>
                      </a:r>
                      <a:r>
                        <a:rPr kumimoji="0" lang="en-US" sz="4300" b="0" i="0" u="none" strike="noStrike" cap="none" normalizeH="0" baseline="0" dirty="0">
                          <a:ln>
                            <a:noFill/>
                          </a:ln>
                          <a:solidFill>
                            <a:schemeClr val="tx1"/>
                          </a:solidFill>
                          <a:effectLst/>
                          <a:latin typeface="Coptic1" pitchFamily="2" charset="0"/>
                          <a:cs typeface="Arial" charset="0"/>
                        </a:rPr>
                        <a:t>/n.</a:t>
                      </a:r>
                    </a:p>
                  </a:txBody>
                  <a:tcPr marL="121920" marR="121920" horzOverflow="overflow">
                    <a:lnL>
                      <a:noFill/>
                    </a:lnL>
                    <a:lnR>
                      <a:noFill/>
                    </a:lnR>
                    <a:lnT>
                      <a:noFill/>
                    </a:lnT>
                    <a:lnB cap="flat">
                      <a:noFill/>
                    </a:lnB>
                    <a:lnTlToBr>
                      <a:noFill/>
                    </a:lnTlToBr>
                    <a:lnBlToTr>
                      <a:noFill/>
                    </a:lnBlToTr>
                    <a:noFill/>
                  </a:tcPr>
                </a:tc>
                <a:tc>
                  <a:txBody>
                    <a:bodyPr/>
                    <a:lstStyle/>
                    <a:p>
                      <a:pPr marL="0" marR="0" lvl="0" indent="0" algn="just" defTabSz="914400" rtl="0" eaLnBrk="1" fontAlgn="base" latinLnBrk="0" hangingPunct="1">
                        <a:lnSpc>
                          <a:spcPct val="100000"/>
                        </a:lnSpc>
                        <a:spcBef>
                          <a:spcPct val="20000"/>
                        </a:spcBef>
                        <a:spcAft>
                          <a:spcPct val="0"/>
                        </a:spcAft>
                        <a:buClrTx/>
                        <a:buSzTx/>
                        <a:buFontTx/>
                        <a:buNone/>
                        <a:tabLst/>
                      </a:pPr>
                      <a:r>
                        <a:rPr kumimoji="0" lang="fr-CA" sz="4300" b="0" i="0" u="none" strike="noStrike" cap="none" normalizeH="0" baseline="0" dirty="0">
                          <a:ln>
                            <a:noFill/>
                          </a:ln>
                          <a:solidFill>
                            <a:schemeClr val="tx1"/>
                          </a:solidFill>
                          <a:effectLst/>
                          <a:latin typeface="Arial" charset="0"/>
                          <a:cs typeface="Arial" charset="0"/>
                        </a:rPr>
                        <a:t>Un est Le Père Saint.  </a:t>
                      </a:r>
                    </a:p>
                    <a:p>
                      <a:pPr marL="0" marR="0" lvl="0" indent="0" algn="just" defTabSz="914400" rtl="0" eaLnBrk="1" fontAlgn="base" latinLnBrk="0" hangingPunct="1">
                        <a:lnSpc>
                          <a:spcPct val="100000"/>
                        </a:lnSpc>
                        <a:spcBef>
                          <a:spcPct val="20000"/>
                        </a:spcBef>
                        <a:spcAft>
                          <a:spcPct val="0"/>
                        </a:spcAft>
                        <a:buClrTx/>
                        <a:buSzTx/>
                        <a:buFontTx/>
                        <a:buNone/>
                        <a:tabLst/>
                      </a:pPr>
                      <a:r>
                        <a:rPr kumimoji="0" lang="fr-CA" sz="4300" b="0" i="0" u="none" strike="noStrike" cap="none" normalizeH="0" baseline="0" dirty="0">
                          <a:ln>
                            <a:noFill/>
                          </a:ln>
                          <a:solidFill>
                            <a:schemeClr val="tx1"/>
                          </a:solidFill>
                          <a:effectLst/>
                          <a:latin typeface="Arial" charset="0"/>
                          <a:cs typeface="Arial" charset="0"/>
                        </a:rPr>
                        <a:t>Un est Le Fils Saint.  </a:t>
                      </a:r>
                    </a:p>
                    <a:p>
                      <a:pPr marL="0" marR="0" lvl="0" indent="0" algn="just" defTabSz="914400" rtl="0" eaLnBrk="1" fontAlgn="base" latinLnBrk="0" hangingPunct="1">
                        <a:lnSpc>
                          <a:spcPct val="100000"/>
                        </a:lnSpc>
                        <a:spcBef>
                          <a:spcPct val="20000"/>
                        </a:spcBef>
                        <a:spcAft>
                          <a:spcPct val="0"/>
                        </a:spcAft>
                        <a:buClrTx/>
                        <a:buSzTx/>
                        <a:buFontTx/>
                        <a:buNone/>
                        <a:tabLst/>
                      </a:pPr>
                      <a:r>
                        <a:rPr kumimoji="0" lang="fr-CA" sz="4300" b="0" i="0" u="none" strike="noStrike" cap="none" normalizeH="0" baseline="0" dirty="0">
                          <a:ln>
                            <a:noFill/>
                          </a:ln>
                          <a:solidFill>
                            <a:schemeClr val="tx1"/>
                          </a:solidFill>
                          <a:effectLst/>
                          <a:latin typeface="Arial" charset="0"/>
                          <a:cs typeface="Arial" charset="0"/>
                        </a:rPr>
                        <a:t>Un est L’Esprit Saint.  Amen.</a:t>
                      </a:r>
                      <a:endParaRPr kumimoji="0" lang="en-US" sz="4300" b="0" i="0" u="none" strike="noStrike" cap="none" normalizeH="0" baseline="0" dirty="0">
                        <a:ln>
                          <a:noFill/>
                        </a:ln>
                        <a:solidFill>
                          <a:schemeClr val="tx1"/>
                        </a:solidFill>
                        <a:effectLst/>
                        <a:latin typeface="Arial" charset="0"/>
                        <a:cs typeface="Arial" charset="0"/>
                      </a:endParaRPr>
                    </a:p>
                  </a:txBody>
                  <a:tcPr marL="121920" marR="121920" horzOverflow="overflow">
                    <a:lnL>
                      <a:noFill/>
                    </a:lnL>
                    <a:lnR>
                      <a:noFill/>
                    </a:lnR>
                    <a:lnT>
                      <a:noFill/>
                    </a:lnT>
                    <a:lnB cap="flat">
                      <a:noFill/>
                    </a:lnB>
                    <a:lnTlToBr>
                      <a:noFill/>
                    </a:lnTlToBr>
                    <a:lnBlToTr>
                      <a:noFill/>
                    </a:lnBlToTr>
                    <a:noFill/>
                  </a:tcPr>
                </a:tc>
                <a:tc>
                  <a:txBody>
                    <a:bodyPr/>
                    <a:lstStyle/>
                    <a:p>
                      <a:pPr marL="0" marR="0" lvl="0" indent="0" algn="just" defTabSz="914400" rtl="1" eaLnBrk="1" fontAlgn="base" latinLnBrk="0" hangingPunct="1">
                        <a:lnSpc>
                          <a:spcPct val="100000"/>
                        </a:lnSpc>
                        <a:spcBef>
                          <a:spcPct val="20000"/>
                        </a:spcBef>
                        <a:spcAft>
                          <a:spcPct val="0"/>
                        </a:spcAft>
                        <a:buClrTx/>
                        <a:buSzTx/>
                        <a:buFontTx/>
                        <a:buNone/>
                        <a:tabLst/>
                      </a:pPr>
                      <a:r>
                        <a:rPr kumimoji="0" lang="ar-EG" sz="4300" b="0" i="0" u="none" strike="noStrike" cap="none" normalizeH="0" baseline="0" dirty="0">
                          <a:ln>
                            <a:noFill/>
                          </a:ln>
                          <a:solidFill>
                            <a:schemeClr val="tx1"/>
                          </a:solidFill>
                          <a:effectLst/>
                          <a:latin typeface="Arial" charset="0"/>
                          <a:cs typeface="Arial" charset="0"/>
                        </a:rPr>
                        <a:t>واحد هو الأب القدوس .</a:t>
                      </a:r>
                    </a:p>
                    <a:p>
                      <a:pPr marL="0" marR="0" lvl="0" indent="0" algn="just" defTabSz="914400" rtl="1" eaLnBrk="1" fontAlgn="base" latinLnBrk="0" hangingPunct="1">
                        <a:lnSpc>
                          <a:spcPct val="100000"/>
                        </a:lnSpc>
                        <a:spcBef>
                          <a:spcPct val="20000"/>
                        </a:spcBef>
                        <a:spcAft>
                          <a:spcPct val="0"/>
                        </a:spcAft>
                        <a:buClrTx/>
                        <a:buSzTx/>
                        <a:buFontTx/>
                        <a:buNone/>
                        <a:tabLst/>
                      </a:pPr>
                      <a:r>
                        <a:rPr kumimoji="0" lang="ar-EG" sz="4300" b="0" i="0" u="none" strike="noStrike" cap="none" normalizeH="0" baseline="0" dirty="0">
                          <a:ln>
                            <a:noFill/>
                          </a:ln>
                          <a:solidFill>
                            <a:schemeClr val="tx1"/>
                          </a:solidFill>
                          <a:effectLst/>
                          <a:latin typeface="Arial" charset="0"/>
                          <a:cs typeface="Arial" charset="0"/>
                        </a:rPr>
                        <a:t>واحد هو الابن القدوس. </a:t>
                      </a:r>
                      <a:endParaRPr kumimoji="0" lang="fr-FR" sz="4300" b="0" i="0" u="none" strike="noStrike" cap="none" normalizeH="0" baseline="0" dirty="0">
                        <a:ln>
                          <a:noFill/>
                        </a:ln>
                        <a:solidFill>
                          <a:schemeClr val="tx1"/>
                        </a:solidFill>
                        <a:effectLst/>
                        <a:latin typeface="Arial" charset="0"/>
                        <a:cs typeface="Arial" charset="0"/>
                      </a:endParaRPr>
                    </a:p>
                    <a:p>
                      <a:pPr marL="0" marR="0" lvl="0" indent="0" algn="just" defTabSz="914400" rtl="1" eaLnBrk="1" fontAlgn="base" latinLnBrk="0" hangingPunct="1">
                        <a:lnSpc>
                          <a:spcPct val="100000"/>
                        </a:lnSpc>
                        <a:spcBef>
                          <a:spcPct val="20000"/>
                        </a:spcBef>
                        <a:spcAft>
                          <a:spcPct val="0"/>
                        </a:spcAft>
                        <a:buClrTx/>
                        <a:buSzTx/>
                        <a:buFontTx/>
                        <a:buNone/>
                        <a:tabLst/>
                      </a:pPr>
                      <a:r>
                        <a:rPr kumimoji="0" lang="ar-EG" sz="4300" b="0" i="0" u="none" strike="noStrike" cap="none" normalizeH="0" baseline="0" dirty="0">
                          <a:ln>
                            <a:noFill/>
                          </a:ln>
                          <a:solidFill>
                            <a:schemeClr val="tx1"/>
                          </a:solidFill>
                          <a:effectLst/>
                          <a:latin typeface="Arial" charset="0"/>
                          <a:cs typeface="Arial" charset="0"/>
                        </a:rPr>
                        <a:t>واحد هو الروح القدس</a:t>
                      </a:r>
                      <a:r>
                        <a:rPr kumimoji="0" lang="fr-FR" sz="4300" b="0" i="0" u="none" strike="noStrike" cap="none" normalizeH="0" baseline="0" dirty="0">
                          <a:ln>
                            <a:noFill/>
                          </a:ln>
                          <a:solidFill>
                            <a:schemeClr val="tx1"/>
                          </a:solidFill>
                          <a:effectLst/>
                          <a:latin typeface="Arial" charset="0"/>
                          <a:cs typeface="Arial" charset="0"/>
                        </a:rPr>
                        <a:t> </a:t>
                      </a:r>
                      <a:r>
                        <a:rPr kumimoji="0" lang="ar-SA" sz="4800" b="0" i="0" u="none" strike="noStrike" cap="none" normalizeH="0" baseline="0" dirty="0">
                          <a:ln>
                            <a:noFill/>
                          </a:ln>
                          <a:solidFill>
                            <a:schemeClr val="tx1"/>
                          </a:solidFill>
                          <a:effectLst/>
                          <a:latin typeface="Arial" charset="0"/>
                          <a:cs typeface="Arial" charset="0"/>
                        </a:rPr>
                        <a:t>آمين.</a:t>
                      </a:r>
                      <a:r>
                        <a:rPr kumimoji="0" lang="ar-EG" sz="4300" b="0" i="0" u="none" strike="noStrike" cap="none" normalizeH="0" baseline="0" dirty="0">
                          <a:ln>
                            <a:noFill/>
                          </a:ln>
                          <a:solidFill>
                            <a:schemeClr val="tx1"/>
                          </a:solidFill>
                          <a:effectLst/>
                          <a:latin typeface="Arial" charset="0"/>
                          <a:cs typeface="Arial" charset="0"/>
                        </a:rPr>
                        <a:t> </a:t>
                      </a:r>
                      <a:endParaRPr kumimoji="0" lang="en-US" sz="4300" b="0" i="0" u="none" strike="noStrike" cap="none" normalizeH="0" baseline="0" dirty="0">
                        <a:ln>
                          <a:noFill/>
                        </a:ln>
                        <a:solidFill>
                          <a:schemeClr val="tx1"/>
                        </a:solidFill>
                        <a:effectLst/>
                        <a:latin typeface="Arial" charset="0"/>
                        <a:cs typeface="Arial" charset="0"/>
                      </a:endParaRPr>
                    </a:p>
                  </a:txBody>
                  <a:tcPr marL="121920" marR="121920" horzOverflow="overflow">
                    <a:lnL>
                      <a:noFill/>
                    </a:lnL>
                    <a:lnR cap="flat">
                      <a:noFill/>
                    </a:lnR>
                    <a:lnT>
                      <a:noFill/>
                    </a:lnT>
                    <a:lnB cap="flat">
                      <a:noFill/>
                    </a:lnB>
                    <a:lnTlToBr>
                      <a:noFill/>
                    </a:lnTlToBr>
                    <a:lnBlToTr>
                      <a:noFill/>
                    </a:lnBlToTr>
                    <a:noFill/>
                  </a:tcPr>
                </a:tc>
                <a:extLst>
                  <a:ext uri="{0D108BD9-81ED-4DB2-BD59-A6C34878D82A}">
                    <a16:rowId xmlns:a16="http://schemas.microsoft.com/office/drawing/2014/main" val="10001"/>
                  </a:ext>
                </a:extLst>
              </a:tr>
            </a:tbl>
          </a:graphicData>
        </a:graphic>
      </p:graphicFrame>
    </p:spTree>
  </p:cSld>
  <p:clrMapOvr>
    <a:masterClrMapping/>
  </p:clrMapOvr>
</p:sld>
</file>

<file path=ppt/slides/slide9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 name="Footer Placeholder 3"/>
          <p:cNvSpPr>
            <a:spLocks noGrp="1"/>
          </p:cNvSpPr>
          <p:nvPr>
            <p:ph type="ftr" sz="quarter" idx="10"/>
          </p:nvPr>
        </p:nvSpPr>
        <p:spPr bwMode="auto">
          <a:xfrm>
            <a:off x="0" y="6553200"/>
            <a:ext cx="12192000" cy="304800"/>
          </a:xfrm>
          <a:prstGeom prst="rect">
            <a:avLst/>
          </a:prstGeom>
          <a:noFill/>
          <a:ln w="9525">
            <a:noFill/>
            <a:miter lim="800000"/>
            <a:headEnd/>
            <a:tailEnd/>
          </a:ln>
          <a:effectLst/>
        </p:spPr>
        <p:txBody>
          <a:bodyPr vert="horz" wrap="square" lIns="121920" tIns="60960" rIns="121920" bIns="60960" numCol="1" anchor="t" anchorCtr="0" compatLnSpc="1">
            <a:prstTxWarp prst="textNoShape">
              <a:avLst/>
            </a:prstTxWarp>
          </a:bodyPr>
          <a:lstStyle>
            <a:defPPr>
              <a:defRPr lang="en-US"/>
            </a:defPPr>
            <a:lvl1pPr algn="l" rtl="0" fontAlgn="base">
              <a:spcBef>
                <a:spcPct val="0"/>
              </a:spcBef>
              <a:spcAft>
                <a:spcPct val="0"/>
              </a:spcAft>
              <a:defRPr sz="1067" b="1" kern="1200">
                <a:solidFill>
                  <a:srgbClr val="FF3300"/>
                </a:solidFill>
                <a:latin typeface="+mj-lt"/>
                <a:ea typeface="+mn-ea"/>
                <a:cs typeface="Arial" charset="0"/>
              </a:defRPr>
            </a:lvl1pPr>
            <a:lvl2pPr marL="609585" algn="l" rtl="0" fontAlgn="base">
              <a:spcBef>
                <a:spcPct val="20000"/>
              </a:spcBef>
              <a:spcAft>
                <a:spcPct val="0"/>
              </a:spcAft>
              <a:defRPr sz="4800" kern="1200">
                <a:solidFill>
                  <a:schemeClr val="tx1"/>
                </a:solidFill>
                <a:latin typeface="Coptic" pitchFamily="2" charset="0"/>
                <a:ea typeface="+mn-ea"/>
                <a:cs typeface="Arial" charset="0"/>
              </a:defRPr>
            </a:lvl2pPr>
            <a:lvl3pPr marL="1219170" algn="l" rtl="0" fontAlgn="base">
              <a:spcBef>
                <a:spcPct val="20000"/>
              </a:spcBef>
              <a:spcAft>
                <a:spcPct val="0"/>
              </a:spcAft>
              <a:defRPr sz="4800" kern="1200">
                <a:solidFill>
                  <a:schemeClr val="tx1"/>
                </a:solidFill>
                <a:latin typeface="Coptic" pitchFamily="2" charset="0"/>
                <a:ea typeface="+mn-ea"/>
                <a:cs typeface="Arial" charset="0"/>
              </a:defRPr>
            </a:lvl3pPr>
            <a:lvl4pPr marL="1828754" algn="l" rtl="0" fontAlgn="base">
              <a:spcBef>
                <a:spcPct val="20000"/>
              </a:spcBef>
              <a:spcAft>
                <a:spcPct val="0"/>
              </a:spcAft>
              <a:defRPr sz="4800" kern="1200">
                <a:solidFill>
                  <a:schemeClr val="tx1"/>
                </a:solidFill>
                <a:latin typeface="Coptic" pitchFamily="2" charset="0"/>
                <a:ea typeface="+mn-ea"/>
                <a:cs typeface="Arial" charset="0"/>
              </a:defRPr>
            </a:lvl4pPr>
            <a:lvl5pPr marL="2438339" algn="l" rtl="0" fontAlgn="base">
              <a:spcBef>
                <a:spcPct val="20000"/>
              </a:spcBef>
              <a:spcAft>
                <a:spcPct val="0"/>
              </a:spcAft>
              <a:defRPr sz="4800" kern="1200">
                <a:solidFill>
                  <a:schemeClr val="tx1"/>
                </a:solidFill>
                <a:latin typeface="Coptic" pitchFamily="2" charset="0"/>
                <a:ea typeface="+mn-ea"/>
                <a:cs typeface="Arial" charset="0"/>
              </a:defRPr>
            </a:lvl5pPr>
            <a:lvl6pPr marL="3047924" algn="l" defTabSz="1219170" rtl="0" eaLnBrk="1" latinLnBrk="0" hangingPunct="1">
              <a:defRPr sz="4800" kern="1200">
                <a:solidFill>
                  <a:schemeClr val="tx1"/>
                </a:solidFill>
                <a:latin typeface="Coptic" pitchFamily="2" charset="0"/>
                <a:ea typeface="+mn-ea"/>
                <a:cs typeface="Arial" charset="0"/>
              </a:defRPr>
            </a:lvl6pPr>
            <a:lvl7pPr marL="3657509" algn="l" defTabSz="1219170" rtl="0" eaLnBrk="1" latinLnBrk="0" hangingPunct="1">
              <a:defRPr sz="4800" kern="1200">
                <a:solidFill>
                  <a:schemeClr val="tx1"/>
                </a:solidFill>
                <a:latin typeface="Coptic" pitchFamily="2" charset="0"/>
                <a:ea typeface="+mn-ea"/>
                <a:cs typeface="Arial" charset="0"/>
              </a:defRPr>
            </a:lvl7pPr>
            <a:lvl8pPr marL="4267093" algn="l" defTabSz="1219170" rtl="0" eaLnBrk="1" latinLnBrk="0" hangingPunct="1">
              <a:defRPr sz="4800" kern="1200">
                <a:solidFill>
                  <a:schemeClr val="tx1"/>
                </a:solidFill>
                <a:latin typeface="Coptic" pitchFamily="2" charset="0"/>
                <a:ea typeface="+mn-ea"/>
                <a:cs typeface="Arial" charset="0"/>
              </a:defRPr>
            </a:lvl8pPr>
            <a:lvl9pPr marL="4876678" algn="l" defTabSz="1219170" rtl="0" eaLnBrk="1" latinLnBrk="0" hangingPunct="1">
              <a:defRPr sz="4800" kern="1200">
                <a:solidFill>
                  <a:schemeClr val="tx1"/>
                </a:solidFill>
                <a:latin typeface="Coptic" pitchFamily="2" charset="0"/>
                <a:ea typeface="+mn-ea"/>
                <a:cs typeface="Arial" charset="0"/>
              </a:defRPr>
            </a:lvl9pPr>
          </a:lstStyle>
          <a:p>
            <a:r>
              <a:rPr lang="en-US" sz="1867"/>
              <a:t>			</a:t>
            </a:r>
            <a:endParaRPr lang="en-US" sz="1867" b="0" dirty="0">
              <a:solidFill>
                <a:schemeClr val="tx1"/>
              </a:solidFill>
            </a:endParaRPr>
          </a:p>
        </p:txBody>
      </p:sp>
      <p:graphicFrame>
        <p:nvGraphicFramePr>
          <p:cNvPr id="7835690" name="Group 42"/>
          <p:cNvGraphicFramePr>
            <a:graphicFrameLocks noGrp="1"/>
          </p:cNvGraphicFramePr>
          <p:nvPr>
            <p:extLst>
              <p:ext uri="{D42A27DB-BD31-4B8C-83A1-F6EECF244321}">
                <p14:modId xmlns:p14="http://schemas.microsoft.com/office/powerpoint/2010/main" val="1327586639"/>
              </p:ext>
            </p:extLst>
          </p:nvPr>
        </p:nvGraphicFramePr>
        <p:xfrm>
          <a:off x="407368" y="980728"/>
          <a:ext cx="11377264" cy="4771595"/>
        </p:xfrm>
        <a:graphic>
          <a:graphicData uri="http://schemas.openxmlformats.org/drawingml/2006/table">
            <a:tbl>
              <a:tblPr/>
              <a:tblGrid>
                <a:gridCol w="3865042">
                  <a:extLst>
                    <a:ext uri="{9D8B030D-6E8A-4147-A177-3AD203B41FA5}">
                      <a16:colId xmlns:a16="http://schemas.microsoft.com/office/drawing/2014/main" val="20000"/>
                    </a:ext>
                  </a:extLst>
                </a:gridCol>
                <a:gridCol w="4271862">
                  <a:extLst>
                    <a:ext uri="{9D8B030D-6E8A-4147-A177-3AD203B41FA5}">
                      <a16:colId xmlns:a16="http://schemas.microsoft.com/office/drawing/2014/main" val="20001"/>
                    </a:ext>
                  </a:extLst>
                </a:gridCol>
                <a:gridCol w="3240360">
                  <a:extLst>
                    <a:ext uri="{9D8B030D-6E8A-4147-A177-3AD203B41FA5}">
                      <a16:colId xmlns:a16="http://schemas.microsoft.com/office/drawing/2014/main" val="20002"/>
                    </a:ext>
                  </a:extLst>
                </a:gridCol>
              </a:tblGrid>
              <a:tr h="432048">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CA" sz="3200" b="0" i="0" u="sng" strike="noStrike" cap="none" normalizeH="0" baseline="0" dirty="0" err="1">
                          <a:ln>
                            <a:noFill/>
                          </a:ln>
                          <a:solidFill>
                            <a:schemeClr val="tx1"/>
                          </a:solidFill>
                          <a:effectLst/>
                          <a:latin typeface="Coptic1" pitchFamily="2" charset="0"/>
                          <a:cs typeface="Arial" charset="0"/>
                        </a:rPr>
                        <a:t>Piou</a:t>
                      </a:r>
                      <a:r>
                        <a:rPr kumimoji="0" lang="en-CA" sz="3200" b="0" i="0" u="sng" strike="noStrike" cap="none" normalizeH="0" baseline="0" dirty="0">
                          <a:ln>
                            <a:noFill/>
                          </a:ln>
                          <a:solidFill>
                            <a:schemeClr val="tx1"/>
                          </a:solidFill>
                          <a:effectLst/>
                          <a:latin typeface="Coptic1" pitchFamily="2" charset="0"/>
                          <a:cs typeface="Arial" charset="0"/>
                        </a:rPr>
                        <a:t>/b:</a:t>
                      </a:r>
                    </a:p>
                  </a:txBody>
                  <a:tcPr marL="121920" marR="121920" horzOverflow="overflow">
                    <a:lnL>
                      <a:noFill/>
                    </a:lnL>
                    <a:lnR>
                      <a:noFill/>
                    </a:lnR>
                    <a:lnT cap="flat">
                      <a:noFill/>
                    </a:lnT>
                    <a:lnB>
                      <a:noFill/>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fr-CA" sz="2800" b="0" i="0" u="sng" strike="noStrike" cap="none" normalizeH="0" baseline="0" dirty="0">
                          <a:ln>
                            <a:noFill/>
                          </a:ln>
                          <a:solidFill>
                            <a:schemeClr val="tx1"/>
                          </a:solidFill>
                          <a:effectLst/>
                          <a:latin typeface="Arial" charset="0"/>
                          <a:cs typeface="Times New Roman" pitchFamily="18" charset="0"/>
                        </a:rPr>
                        <a:t>Prêtre:</a:t>
                      </a:r>
                      <a:endParaRPr kumimoji="0" lang="en-US" sz="2800" b="0" i="0" u="sng" strike="noStrike" cap="none" normalizeH="0" baseline="0" dirty="0">
                        <a:ln>
                          <a:noFill/>
                        </a:ln>
                        <a:solidFill>
                          <a:schemeClr val="tx1"/>
                        </a:solidFill>
                        <a:effectLst/>
                        <a:latin typeface="Arial" charset="0"/>
                        <a:cs typeface="Times New Roman" pitchFamily="18" charset="0"/>
                      </a:endParaRPr>
                    </a:p>
                  </a:txBody>
                  <a:tcPr marL="121920" marR="121920" horzOverflow="overflow">
                    <a:lnL>
                      <a:noFill/>
                    </a:lnL>
                    <a:lnR>
                      <a:noFill/>
                    </a:lnR>
                    <a:lnT cap="flat">
                      <a:noFill/>
                    </a:lnT>
                    <a:lnB>
                      <a:noFill/>
                    </a:lnB>
                    <a:lnTlToBr>
                      <a:noFill/>
                    </a:lnTlToBr>
                    <a:lnBlToTr>
                      <a:noFill/>
                    </a:lnBlToTr>
                    <a:noFill/>
                  </a:tcPr>
                </a:tc>
                <a:tc>
                  <a:txBody>
                    <a:bodyPr/>
                    <a:lstStyle/>
                    <a:p>
                      <a:pPr marL="0" marR="0" lvl="0" indent="0" algn="r" defTabSz="914400" rtl="1" eaLnBrk="1" fontAlgn="base" latinLnBrk="0" hangingPunct="1">
                        <a:lnSpc>
                          <a:spcPct val="100000"/>
                        </a:lnSpc>
                        <a:spcBef>
                          <a:spcPct val="20000"/>
                        </a:spcBef>
                        <a:spcAft>
                          <a:spcPct val="0"/>
                        </a:spcAft>
                        <a:buClrTx/>
                        <a:buSzTx/>
                        <a:buFontTx/>
                        <a:buNone/>
                        <a:tabLst/>
                      </a:pPr>
                      <a:r>
                        <a:rPr kumimoji="0" lang="ar-EG" sz="2800" b="0" i="0" u="sng" strike="noStrike" cap="none" normalizeH="0" baseline="0" dirty="0">
                          <a:ln>
                            <a:noFill/>
                          </a:ln>
                          <a:solidFill>
                            <a:schemeClr val="tx1"/>
                          </a:solidFill>
                          <a:effectLst/>
                          <a:latin typeface="Arial" charset="0"/>
                          <a:cs typeface="Times New Roman" pitchFamily="18" charset="0"/>
                        </a:rPr>
                        <a:t>الكاهن:</a:t>
                      </a:r>
                      <a:endParaRPr kumimoji="0" lang="en-US" sz="2800" b="0" i="0" u="sng" strike="noStrike" cap="none" normalizeH="0" baseline="0" dirty="0">
                        <a:ln>
                          <a:noFill/>
                        </a:ln>
                        <a:solidFill>
                          <a:schemeClr val="tx1"/>
                        </a:solidFill>
                        <a:effectLst/>
                        <a:latin typeface="Arial" charset="0"/>
                        <a:cs typeface="Times New Roman" pitchFamily="18" charset="0"/>
                      </a:endParaRPr>
                    </a:p>
                  </a:txBody>
                  <a:tcPr marL="121920" marR="121920" horzOverflow="overflow">
                    <a:lnL>
                      <a:noFill/>
                    </a:lnL>
                    <a:lnR cap="flat">
                      <a:noFill/>
                    </a:lnR>
                    <a:lnT cap="flat">
                      <a:noFill/>
                    </a:lnT>
                    <a:lnB>
                      <a:noFill/>
                    </a:lnB>
                    <a:lnTlToBr>
                      <a:noFill/>
                    </a:lnTlToBr>
                    <a:lnBlToTr>
                      <a:noFill/>
                    </a:lnBlToTr>
                    <a:noFill/>
                  </a:tcPr>
                </a:tc>
                <a:extLst>
                  <a:ext uri="{0D108BD9-81ED-4DB2-BD59-A6C34878D82A}">
                    <a16:rowId xmlns:a16="http://schemas.microsoft.com/office/drawing/2014/main" val="10000"/>
                  </a:ext>
                </a:extLst>
              </a:tr>
              <a:tr h="1555955">
                <a:tc>
                  <a:txBody>
                    <a:body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sz="4300" b="0" i="0" u="none" strike="noStrike" cap="none" normalizeH="0" baseline="0" dirty="0" err="1">
                          <a:ln>
                            <a:noFill/>
                          </a:ln>
                          <a:solidFill>
                            <a:schemeClr val="tx1"/>
                          </a:solidFill>
                          <a:effectLst/>
                          <a:latin typeface="Coptic1" pitchFamily="2" charset="0"/>
                          <a:cs typeface="Times New Roman" pitchFamily="18" charset="0"/>
                        </a:rPr>
                        <a:t>Ir</a:t>
                      </a:r>
                      <a:r>
                        <a:rPr kumimoji="0" lang="en-US" sz="4300" b="0" i="0" u="none" strike="noStrike" cap="none" normalizeH="0" baseline="0" dirty="0">
                          <a:ln>
                            <a:noFill/>
                          </a:ln>
                          <a:solidFill>
                            <a:schemeClr val="tx1"/>
                          </a:solidFill>
                          <a:effectLst/>
                          <a:latin typeface="Coptic1" pitchFamily="2" charset="0"/>
                          <a:cs typeface="Times New Roman" pitchFamily="18" charset="0"/>
                        </a:rPr>
                        <a:t>/n/ </a:t>
                      </a:r>
                      <a:r>
                        <a:rPr kumimoji="0" lang="en-US" sz="4300" b="0" i="0" u="none" strike="noStrike" cap="none" normalizeH="0" baseline="0" dirty="0" err="1">
                          <a:ln>
                            <a:noFill/>
                          </a:ln>
                          <a:solidFill>
                            <a:schemeClr val="tx1"/>
                          </a:solidFill>
                          <a:effectLst/>
                          <a:latin typeface="Coptic1" pitchFamily="2" charset="0"/>
                          <a:cs typeface="Times New Roman" pitchFamily="18" charset="0"/>
                        </a:rPr>
                        <a:t>paci</a:t>
                      </a:r>
                      <a:r>
                        <a:rPr kumimoji="0" lang="en-US" sz="4300" b="0" i="0" u="none" strike="noStrike" cap="none" normalizeH="0" baseline="0" dirty="0">
                          <a:ln>
                            <a:noFill/>
                          </a:ln>
                          <a:solidFill>
                            <a:schemeClr val="tx1"/>
                          </a:solidFill>
                          <a:effectLst/>
                          <a:latin typeface="Coptic1" pitchFamily="2" charset="0"/>
                          <a:cs typeface="Times New Roman" pitchFamily="18" charset="0"/>
                        </a:rPr>
                        <a:t>.</a:t>
                      </a:r>
                    </a:p>
                  </a:txBody>
                  <a:tcPr marL="121920" marR="121920" horzOverflow="overflow">
                    <a:lnL>
                      <a:noFill/>
                    </a:lnL>
                    <a:lnR>
                      <a:noFill/>
                    </a:lnR>
                    <a:lnT>
                      <a:noFill/>
                    </a:lnT>
                    <a:lnB>
                      <a:noFill/>
                    </a:lnB>
                    <a:lnTlToBr>
                      <a:noFill/>
                    </a:lnTlToBr>
                    <a:lnBlToTr>
                      <a:noFill/>
                    </a:lnBlToTr>
                    <a:noFill/>
                  </a:tcPr>
                </a:tc>
                <a:tc>
                  <a:txBody>
                    <a:body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fr-CA" sz="4300" b="0" i="0" u="none" strike="noStrike" cap="none" normalizeH="0" baseline="0" dirty="0">
                          <a:ln>
                            <a:noFill/>
                          </a:ln>
                          <a:solidFill>
                            <a:schemeClr val="tx1"/>
                          </a:solidFill>
                          <a:effectLst/>
                          <a:latin typeface="Arial" charset="0"/>
                          <a:cs typeface="Arial" charset="0"/>
                        </a:rPr>
                        <a:t>La paix soit avec vous tous</a:t>
                      </a:r>
                      <a:r>
                        <a:rPr kumimoji="0" lang="en-US" sz="4300" b="0" i="0" u="none" strike="noStrike" cap="none" normalizeH="0" baseline="0" dirty="0">
                          <a:ln>
                            <a:noFill/>
                          </a:ln>
                          <a:solidFill>
                            <a:schemeClr val="tx1"/>
                          </a:solidFill>
                          <a:effectLst/>
                          <a:latin typeface="Arial" charset="0"/>
                          <a:cs typeface="Arial" charset="0"/>
                        </a:rPr>
                        <a:t>.</a:t>
                      </a:r>
                    </a:p>
                  </a:txBody>
                  <a:tcPr marL="121920" marR="121920" horzOverflow="overflow">
                    <a:lnL>
                      <a:noFill/>
                    </a:lnL>
                    <a:lnR>
                      <a:noFill/>
                    </a:lnR>
                    <a:lnT>
                      <a:noFill/>
                    </a:lnT>
                    <a:lnB>
                      <a:noFill/>
                    </a:lnB>
                    <a:lnTlToBr>
                      <a:noFill/>
                    </a:lnTlToBr>
                    <a:lnBlToTr>
                      <a:noFill/>
                    </a:lnBlToTr>
                    <a:noFill/>
                  </a:tcPr>
                </a:tc>
                <a:tc>
                  <a:txBody>
                    <a:bodyPr/>
                    <a:lstStyle/>
                    <a:p>
                      <a:pPr marL="0" marR="0" lvl="0" indent="0" algn="r" defTabSz="914400" rtl="1" eaLnBrk="0" fontAlgn="base" latinLnBrk="0" hangingPunct="0">
                        <a:lnSpc>
                          <a:spcPct val="100000"/>
                        </a:lnSpc>
                        <a:spcBef>
                          <a:spcPct val="0"/>
                        </a:spcBef>
                        <a:spcAft>
                          <a:spcPct val="0"/>
                        </a:spcAft>
                        <a:buClrTx/>
                        <a:buSzTx/>
                        <a:buFontTx/>
                        <a:buNone/>
                        <a:tabLst/>
                      </a:pPr>
                      <a:r>
                        <a:rPr kumimoji="0" lang="ar-SA" sz="4300" b="0" i="0" u="none" strike="noStrike" cap="none" normalizeH="0" baseline="0" dirty="0">
                          <a:ln>
                            <a:noFill/>
                          </a:ln>
                          <a:solidFill>
                            <a:schemeClr val="tx1"/>
                          </a:solidFill>
                          <a:effectLst/>
                          <a:latin typeface="Arial" charset="0"/>
                          <a:cs typeface="Arial" charset="0"/>
                        </a:rPr>
                        <a:t>السلام لجميعكم.</a:t>
                      </a:r>
                      <a:r>
                        <a:rPr kumimoji="0" lang="en-US" sz="4300" b="0" i="0" u="none" strike="noStrike" cap="none" normalizeH="0" baseline="0" dirty="0">
                          <a:ln>
                            <a:noFill/>
                          </a:ln>
                          <a:solidFill>
                            <a:schemeClr val="tx1"/>
                          </a:solidFill>
                          <a:effectLst/>
                          <a:latin typeface="Arial" charset="0"/>
                          <a:cs typeface="Arial" charset="0"/>
                        </a:rPr>
                        <a:t> </a:t>
                      </a:r>
                    </a:p>
                  </a:txBody>
                  <a:tcPr marL="121920" marR="121920" horzOverflow="overflow">
                    <a:lnL>
                      <a:noFill/>
                    </a:lnL>
                    <a:lnR cap="flat">
                      <a:noFill/>
                    </a:lnR>
                    <a:lnT>
                      <a:noFill/>
                    </a:lnT>
                    <a:lnB>
                      <a:noFill/>
                    </a:lnB>
                    <a:lnTlToBr>
                      <a:noFill/>
                    </a:lnTlToBr>
                    <a:lnBlToTr>
                      <a:noFill/>
                    </a:lnBlToTr>
                    <a:noFill/>
                  </a:tcPr>
                </a:tc>
                <a:extLst>
                  <a:ext uri="{0D108BD9-81ED-4DB2-BD59-A6C34878D82A}">
                    <a16:rowId xmlns:a16="http://schemas.microsoft.com/office/drawing/2014/main" val="10001"/>
                  </a:ext>
                </a:extLst>
              </a:tr>
              <a:tr h="579120">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CA" sz="3200" b="0" i="0" u="sng" strike="noStrike" cap="none" normalizeH="0" baseline="0" dirty="0" err="1">
                          <a:ln>
                            <a:noFill/>
                          </a:ln>
                          <a:solidFill>
                            <a:schemeClr val="tx1"/>
                          </a:solidFill>
                          <a:effectLst/>
                          <a:latin typeface="Coptic1" pitchFamily="2" charset="0"/>
                          <a:cs typeface="Arial" charset="0"/>
                        </a:rPr>
                        <a:t>Pilaoc</a:t>
                      </a:r>
                      <a:r>
                        <a:rPr kumimoji="0" lang="en-CA" sz="3200" b="0" i="0" u="sng" strike="noStrike" cap="none" normalizeH="0" baseline="0" dirty="0">
                          <a:ln>
                            <a:noFill/>
                          </a:ln>
                          <a:solidFill>
                            <a:schemeClr val="tx1"/>
                          </a:solidFill>
                          <a:effectLst/>
                          <a:latin typeface="Coptic1" pitchFamily="2" charset="0"/>
                          <a:cs typeface="Arial" charset="0"/>
                        </a:rPr>
                        <a:t>:</a:t>
                      </a:r>
                    </a:p>
                  </a:txBody>
                  <a:tcPr marL="121920" marR="121920" horzOverflow="overflow">
                    <a:lnL>
                      <a:noFill/>
                    </a:lnL>
                    <a:lnR>
                      <a:noFill/>
                    </a:lnR>
                    <a:lnT>
                      <a:noFill/>
                    </a:lnT>
                    <a:lnB>
                      <a:noFill/>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fr-CA" sz="2800" b="0" i="0" u="sng" strike="noStrike" cap="none" normalizeH="0" baseline="0" dirty="0">
                          <a:ln>
                            <a:noFill/>
                          </a:ln>
                          <a:solidFill>
                            <a:schemeClr val="tx1"/>
                          </a:solidFill>
                          <a:effectLst/>
                          <a:latin typeface="Arial" charset="0"/>
                          <a:cs typeface="Times New Roman" pitchFamily="18" charset="0"/>
                        </a:rPr>
                        <a:t>L</a:t>
                      </a:r>
                      <a:r>
                        <a:rPr kumimoji="0" lang="fr-CA" sz="2800" b="0" i="0" u="sng" strike="noStrike" cap="none" normalizeH="0" baseline="0" dirty="0">
                          <a:ln>
                            <a:noFill/>
                          </a:ln>
                          <a:solidFill>
                            <a:schemeClr val="tx1"/>
                          </a:solidFill>
                          <a:effectLst/>
                          <a:latin typeface="Times New Roman"/>
                          <a:cs typeface="Times New Roman" pitchFamily="18" charset="0"/>
                        </a:rPr>
                        <a:t>’</a:t>
                      </a:r>
                      <a:r>
                        <a:rPr kumimoji="0" lang="fr-CA" sz="2800" b="0" i="0" u="sng" strike="noStrike" cap="none" normalizeH="0" baseline="0" dirty="0">
                          <a:ln>
                            <a:noFill/>
                          </a:ln>
                          <a:solidFill>
                            <a:schemeClr val="tx1"/>
                          </a:solidFill>
                          <a:effectLst/>
                          <a:latin typeface="Arial" charset="0"/>
                          <a:cs typeface="Times New Roman" pitchFamily="18" charset="0"/>
                        </a:rPr>
                        <a:t>assemblée:</a:t>
                      </a:r>
                      <a:endParaRPr kumimoji="0" lang="en-US" sz="2800" b="0" i="0" u="sng" strike="noStrike" cap="none" normalizeH="0" baseline="0" dirty="0">
                        <a:ln>
                          <a:noFill/>
                        </a:ln>
                        <a:solidFill>
                          <a:schemeClr val="tx1"/>
                        </a:solidFill>
                        <a:effectLst/>
                        <a:latin typeface="Arial" charset="0"/>
                        <a:cs typeface="Times New Roman" pitchFamily="18" charset="0"/>
                      </a:endParaRPr>
                    </a:p>
                  </a:txBody>
                  <a:tcPr marL="121920" marR="121920" horzOverflow="overflow">
                    <a:lnL>
                      <a:noFill/>
                    </a:lnL>
                    <a:lnR>
                      <a:noFill/>
                    </a:lnR>
                    <a:lnT>
                      <a:noFill/>
                    </a:lnT>
                    <a:lnB>
                      <a:noFill/>
                    </a:lnB>
                    <a:lnTlToBr>
                      <a:noFill/>
                    </a:lnTlToBr>
                    <a:lnBlToTr>
                      <a:noFill/>
                    </a:lnBlToTr>
                    <a:noFill/>
                  </a:tcPr>
                </a:tc>
                <a:tc>
                  <a:txBody>
                    <a:bodyPr/>
                    <a:lstStyle/>
                    <a:p>
                      <a:pPr marL="0" marR="0" lvl="0" indent="0" algn="r" defTabSz="914400" rtl="1" eaLnBrk="1" fontAlgn="base" latinLnBrk="0" hangingPunct="1">
                        <a:lnSpc>
                          <a:spcPct val="100000"/>
                        </a:lnSpc>
                        <a:spcBef>
                          <a:spcPct val="20000"/>
                        </a:spcBef>
                        <a:spcAft>
                          <a:spcPct val="0"/>
                        </a:spcAft>
                        <a:buClrTx/>
                        <a:buSzTx/>
                        <a:buFontTx/>
                        <a:buNone/>
                        <a:tabLst/>
                      </a:pPr>
                      <a:r>
                        <a:rPr kumimoji="0" lang="ar-EG" sz="2800" b="0" i="0" u="sng" strike="noStrike" cap="none" normalizeH="0" baseline="0" dirty="0">
                          <a:ln>
                            <a:noFill/>
                          </a:ln>
                          <a:solidFill>
                            <a:schemeClr val="tx1"/>
                          </a:solidFill>
                          <a:effectLst/>
                          <a:latin typeface="Arial" charset="0"/>
                          <a:cs typeface="Times New Roman" pitchFamily="18" charset="0"/>
                        </a:rPr>
                        <a:t>الشعب:</a:t>
                      </a:r>
                      <a:endParaRPr kumimoji="0" lang="ar-EG" sz="2800" b="0" i="0" u="sng" strike="noStrike" cap="none" normalizeH="0" baseline="0" dirty="0">
                        <a:ln>
                          <a:noFill/>
                        </a:ln>
                        <a:solidFill>
                          <a:schemeClr val="tx1"/>
                        </a:solidFill>
                        <a:effectLst/>
                        <a:latin typeface="Arial" charset="0"/>
                        <a:cs typeface="Arial" charset="0"/>
                      </a:endParaRPr>
                    </a:p>
                  </a:txBody>
                  <a:tcPr marL="121920" marR="121920" horzOverflow="overflow">
                    <a:lnL>
                      <a:noFill/>
                    </a:lnL>
                    <a:lnR cap="flat">
                      <a:noFill/>
                    </a:lnR>
                    <a:lnT>
                      <a:noFill/>
                    </a:lnT>
                    <a:lnB>
                      <a:noFill/>
                    </a:lnB>
                    <a:lnTlToBr>
                      <a:noFill/>
                    </a:lnTlToBr>
                    <a:lnBlToTr>
                      <a:noFill/>
                    </a:lnBlToTr>
                    <a:noFill/>
                  </a:tcPr>
                </a:tc>
                <a:extLst>
                  <a:ext uri="{0D108BD9-81ED-4DB2-BD59-A6C34878D82A}">
                    <a16:rowId xmlns:a16="http://schemas.microsoft.com/office/drawing/2014/main" val="10002"/>
                  </a:ext>
                </a:extLst>
              </a:tr>
              <a:tr h="1687253">
                <a:tc>
                  <a:txBody>
                    <a:body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sz="4300" b="0" i="0" u="none" strike="noStrike" cap="none" normalizeH="0" baseline="0" dirty="0" err="1">
                          <a:ln>
                            <a:noFill/>
                          </a:ln>
                          <a:solidFill>
                            <a:schemeClr val="tx1"/>
                          </a:solidFill>
                          <a:effectLst/>
                          <a:latin typeface="Coptic1" pitchFamily="2" charset="0"/>
                          <a:cs typeface="Times New Roman" pitchFamily="18" charset="0"/>
                        </a:rPr>
                        <a:t>Ke</a:t>
                      </a:r>
                      <a:r>
                        <a:rPr kumimoji="0" lang="en-US" sz="4300" b="0" i="0" u="none" strike="noStrike" cap="none" normalizeH="0" baseline="0" dirty="0">
                          <a:ln>
                            <a:noFill/>
                          </a:ln>
                          <a:solidFill>
                            <a:schemeClr val="tx1"/>
                          </a:solidFill>
                          <a:effectLst/>
                          <a:latin typeface="Coptic1" pitchFamily="2" charset="0"/>
                          <a:cs typeface="Times New Roman" pitchFamily="18" charset="0"/>
                        </a:rPr>
                        <a:t> </a:t>
                      </a:r>
                      <a:r>
                        <a:rPr kumimoji="0" lang="en-US" sz="4300" b="0" i="0" u="none" strike="noStrike" cap="none" normalizeH="0" baseline="0" dirty="0" err="1">
                          <a:ln>
                            <a:noFill/>
                          </a:ln>
                          <a:solidFill>
                            <a:schemeClr val="tx1"/>
                          </a:solidFill>
                          <a:effectLst/>
                          <a:latin typeface="Coptic1" pitchFamily="2" charset="0"/>
                          <a:cs typeface="Times New Roman" pitchFamily="18" charset="0"/>
                        </a:rPr>
                        <a:t>tou</a:t>
                      </a:r>
                      <a:r>
                        <a:rPr kumimoji="0" lang="en-US" sz="4300" b="0" i="0" u="none" strike="noStrike" cap="none" normalizeH="0" baseline="0" dirty="0">
                          <a:ln>
                            <a:noFill/>
                          </a:ln>
                          <a:solidFill>
                            <a:schemeClr val="tx1"/>
                          </a:solidFill>
                          <a:effectLst/>
                          <a:latin typeface="Coptic1" pitchFamily="2" charset="0"/>
                          <a:cs typeface="Times New Roman" pitchFamily="18" charset="0"/>
                        </a:rPr>
                        <a:t> </a:t>
                      </a:r>
                      <a:r>
                        <a:rPr kumimoji="0" lang="en-US" sz="4300" b="0" i="0" u="none" strike="noStrike" cap="none" normalizeH="0" baseline="0" dirty="0" err="1">
                          <a:ln>
                            <a:noFill/>
                          </a:ln>
                          <a:solidFill>
                            <a:schemeClr val="tx1"/>
                          </a:solidFill>
                          <a:effectLst/>
                          <a:latin typeface="Coptic1" pitchFamily="2" charset="0"/>
                          <a:cs typeface="Times New Roman" pitchFamily="18" charset="0"/>
                        </a:rPr>
                        <a:t>p~neumati</a:t>
                      </a:r>
                      <a:r>
                        <a:rPr kumimoji="0" lang="en-US" sz="4300" b="0" i="0" u="none" strike="noStrike" cap="none" normalizeH="0" baseline="0" dirty="0">
                          <a:ln>
                            <a:noFill/>
                          </a:ln>
                          <a:solidFill>
                            <a:schemeClr val="tx1"/>
                          </a:solidFill>
                          <a:effectLst/>
                          <a:latin typeface="Coptic1" pitchFamily="2" charset="0"/>
                          <a:cs typeface="Times New Roman" pitchFamily="18" charset="0"/>
                        </a:rPr>
                        <a:t> </a:t>
                      </a:r>
                      <a:r>
                        <a:rPr kumimoji="0" lang="en-US" sz="4300" b="0" i="0" u="none" strike="noStrike" cap="none" normalizeH="0" baseline="0" dirty="0" err="1">
                          <a:ln>
                            <a:noFill/>
                          </a:ln>
                          <a:solidFill>
                            <a:schemeClr val="tx1"/>
                          </a:solidFill>
                          <a:effectLst/>
                          <a:latin typeface="Coptic1" pitchFamily="2" charset="0"/>
                          <a:cs typeface="Times New Roman" pitchFamily="18" charset="0"/>
                        </a:rPr>
                        <a:t>cou</a:t>
                      </a:r>
                      <a:r>
                        <a:rPr kumimoji="0" lang="en-US" sz="4300" b="0" i="0" u="none" strike="noStrike" cap="none" normalizeH="0" baseline="0" dirty="0">
                          <a:ln>
                            <a:noFill/>
                          </a:ln>
                          <a:solidFill>
                            <a:schemeClr val="tx1"/>
                          </a:solidFill>
                          <a:effectLst/>
                          <a:latin typeface="Coptic1" pitchFamily="2" charset="0"/>
                          <a:cs typeface="Times New Roman" pitchFamily="18" charset="0"/>
                        </a:rPr>
                        <a:t>.</a:t>
                      </a:r>
                    </a:p>
                  </a:txBody>
                  <a:tcPr marL="121920" marR="121920" horzOverflow="overflow">
                    <a:lnL>
                      <a:noFill/>
                    </a:lnL>
                    <a:lnR>
                      <a:noFill/>
                    </a:lnR>
                    <a:lnT>
                      <a:noFill/>
                    </a:lnT>
                    <a:lnB cap="flat">
                      <a:noFill/>
                    </a:lnB>
                    <a:lnTlToBr>
                      <a:noFill/>
                    </a:lnTlToBr>
                    <a:lnBlToTr>
                      <a:noFill/>
                    </a:lnBlToTr>
                    <a:noFill/>
                  </a:tcPr>
                </a:tc>
                <a:tc>
                  <a:txBody>
                    <a:body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fr-CA" sz="4300" b="0" i="0" u="none" strike="noStrike" cap="none" normalizeH="0" baseline="0" dirty="0">
                          <a:ln>
                            <a:noFill/>
                          </a:ln>
                          <a:solidFill>
                            <a:schemeClr val="tx1"/>
                          </a:solidFill>
                          <a:effectLst/>
                          <a:latin typeface="Arial" charset="0"/>
                          <a:cs typeface="Arial" charset="0"/>
                        </a:rPr>
                        <a:t>Et avec votre esprit.</a:t>
                      </a:r>
                      <a:r>
                        <a:rPr kumimoji="0" lang="en-US" sz="5300" b="0" i="0" u="none" strike="noStrike" cap="none" normalizeH="0" baseline="0" dirty="0">
                          <a:ln>
                            <a:noFill/>
                          </a:ln>
                          <a:solidFill>
                            <a:schemeClr val="tx1"/>
                          </a:solidFill>
                          <a:effectLst/>
                          <a:latin typeface="Arial" charset="0"/>
                          <a:cs typeface="Arial" charset="0"/>
                        </a:rPr>
                        <a:t> </a:t>
                      </a:r>
                    </a:p>
                  </a:txBody>
                  <a:tcPr marL="121920" marR="121920" horzOverflow="overflow">
                    <a:lnL>
                      <a:noFill/>
                    </a:lnL>
                    <a:lnR>
                      <a:noFill/>
                    </a:lnR>
                    <a:lnT>
                      <a:noFill/>
                    </a:lnT>
                    <a:lnB cap="flat">
                      <a:noFill/>
                    </a:lnB>
                    <a:lnTlToBr>
                      <a:noFill/>
                    </a:lnTlToBr>
                    <a:lnBlToTr>
                      <a:noFill/>
                    </a:lnBlToTr>
                    <a:noFill/>
                  </a:tcPr>
                </a:tc>
                <a:tc>
                  <a:txBody>
                    <a:bodyPr/>
                    <a:lstStyle/>
                    <a:p>
                      <a:pPr marL="0" marR="0" lvl="0" indent="0" algn="r" defTabSz="914400" rtl="1" eaLnBrk="0" fontAlgn="base" latinLnBrk="0" hangingPunct="0">
                        <a:lnSpc>
                          <a:spcPct val="100000"/>
                        </a:lnSpc>
                        <a:spcBef>
                          <a:spcPct val="0"/>
                        </a:spcBef>
                        <a:spcAft>
                          <a:spcPct val="0"/>
                        </a:spcAft>
                        <a:buClrTx/>
                        <a:buSzTx/>
                        <a:buFontTx/>
                        <a:buNone/>
                        <a:tabLst/>
                      </a:pPr>
                      <a:r>
                        <a:rPr kumimoji="0" lang="ar-SA" sz="4300" b="0" i="0" u="none" strike="noStrike" cap="none" normalizeH="0" baseline="0" dirty="0">
                          <a:ln>
                            <a:noFill/>
                          </a:ln>
                          <a:solidFill>
                            <a:schemeClr val="tx1"/>
                          </a:solidFill>
                          <a:effectLst/>
                          <a:latin typeface="Arial" charset="0"/>
                          <a:cs typeface="Arial" charset="0"/>
                        </a:rPr>
                        <a:t>ولروحِكَ أيضاً</a:t>
                      </a:r>
                      <a:r>
                        <a:rPr kumimoji="0" lang="en-US" sz="4300" b="0" i="0" u="none" strike="noStrike" cap="none" normalizeH="0" baseline="0" dirty="0">
                          <a:ln>
                            <a:noFill/>
                          </a:ln>
                          <a:solidFill>
                            <a:schemeClr val="tx1"/>
                          </a:solidFill>
                          <a:effectLst/>
                          <a:latin typeface="Arial" charset="0"/>
                          <a:cs typeface="Arial" charset="0"/>
                        </a:rPr>
                        <a:t> .</a:t>
                      </a:r>
                    </a:p>
                  </a:txBody>
                  <a:tcPr marL="121920" marR="121920" horzOverflow="overflow">
                    <a:lnL>
                      <a:noFill/>
                    </a:lnL>
                    <a:lnR cap="flat">
                      <a:noFill/>
                    </a:lnR>
                    <a:lnT>
                      <a:noFill/>
                    </a:lnT>
                    <a:lnB cap="flat">
                      <a:noFill/>
                    </a:lnB>
                    <a:lnTlToBr>
                      <a:noFill/>
                    </a:lnTlToBr>
                    <a:lnBlToTr>
                      <a:noFill/>
                    </a:lnBlToTr>
                    <a:noFill/>
                  </a:tcPr>
                </a:tc>
                <a:extLst>
                  <a:ext uri="{0D108BD9-81ED-4DB2-BD59-A6C34878D82A}">
                    <a16:rowId xmlns:a16="http://schemas.microsoft.com/office/drawing/2014/main" val="10003"/>
                  </a:ext>
                </a:extLst>
              </a:tr>
            </a:tbl>
          </a:graphicData>
        </a:graphic>
      </p:graphicFrame>
    </p:spTree>
  </p:cSld>
  <p:clrMapOvr>
    <a:masterClrMapping/>
  </p:clrMapOvr>
  <p:transition/>
</p:sld>
</file>

<file path=ppt/slides/slide9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Footer Placeholder 1"/>
          <p:cNvSpPr>
            <a:spLocks noGrp="1"/>
          </p:cNvSpPr>
          <p:nvPr>
            <p:ph type="ftr" sz="quarter" idx="10"/>
          </p:nvPr>
        </p:nvSpPr>
        <p:spPr bwMode="auto">
          <a:xfrm>
            <a:off x="0" y="6553200"/>
            <a:ext cx="12192000" cy="304800"/>
          </a:xfrm>
          <a:prstGeom prst="rect">
            <a:avLst/>
          </a:prstGeom>
          <a:noFill/>
          <a:ln w="9525">
            <a:noFill/>
            <a:miter lim="800000"/>
            <a:headEnd/>
            <a:tailEnd/>
          </a:ln>
          <a:effectLst/>
        </p:spPr>
        <p:txBody>
          <a:bodyPr vert="horz" wrap="square" lIns="121920" tIns="60960" rIns="121920" bIns="60960" numCol="1" rtlCol="0" anchor="t" anchorCtr="0" compatLnSpc="1">
            <a:prstTxWarp prst="textNoShape">
              <a:avLst/>
            </a:prstTxWarp>
          </a:bodyPr>
          <a:lstStyle>
            <a:defPPr>
              <a:defRPr lang="en-US"/>
            </a:defPPr>
            <a:lvl1pPr algn="l" rtl="0" fontAlgn="base">
              <a:spcBef>
                <a:spcPct val="0"/>
              </a:spcBef>
              <a:spcAft>
                <a:spcPct val="0"/>
              </a:spcAft>
              <a:defRPr sz="1067" b="1" kern="1200">
                <a:solidFill>
                  <a:srgbClr val="FF3300"/>
                </a:solidFill>
                <a:latin typeface="+mj-lt"/>
                <a:ea typeface="+mn-ea"/>
                <a:cs typeface="Arial" charset="0"/>
              </a:defRPr>
            </a:lvl1pPr>
            <a:lvl2pPr marL="609585" algn="l" rtl="0" fontAlgn="base">
              <a:spcBef>
                <a:spcPct val="20000"/>
              </a:spcBef>
              <a:spcAft>
                <a:spcPct val="0"/>
              </a:spcAft>
              <a:defRPr sz="4800" kern="1200">
                <a:solidFill>
                  <a:schemeClr val="tx1"/>
                </a:solidFill>
                <a:latin typeface="Coptic" pitchFamily="2" charset="0"/>
                <a:ea typeface="+mn-ea"/>
                <a:cs typeface="Arial" charset="0"/>
              </a:defRPr>
            </a:lvl2pPr>
            <a:lvl3pPr marL="1219170" algn="l" rtl="0" fontAlgn="base">
              <a:spcBef>
                <a:spcPct val="20000"/>
              </a:spcBef>
              <a:spcAft>
                <a:spcPct val="0"/>
              </a:spcAft>
              <a:defRPr sz="4800" kern="1200">
                <a:solidFill>
                  <a:schemeClr val="tx1"/>
                </a:solidFill>
                <a:latin typeface="Coptic" pitchFamily="2" charset="0"/>
                <a:ea typeface="+mn-ea"/>
                <a:cs typeface="Arial" charset="0"/>
              </a:defRPr>
            </a:lvl3pPr>
            <a:lvl4pPr marL="1828754" algn="l" rtl="0" fontAlgn="base">
              <a:spcBef>
                <a:spcPct val="20000"/>
              </a:spcBef>
              <a:spcAft>
                <a:spcPct val="0"/>
              </a:spcAft>
              <a:defRPr sz="4800" kern="1200">
                <a:solidFill>
                  <a:schemeClr val="tx1"/>
                </a:solidFill>
                <a:latin typeface="Coptic" pitchFamily="2" charset="0"/>
                <a:ea typeface="+mn-ea"/>
                <a:cs typeface="Arial" charset="0"/>
              </a:defRPr>
            </a:lvl4pPr>
            <a:lvl5pPr marL="2438339" algn="l" rtl="0" fontAlgn="base">
              <a:spcBef>
                <a:spcPct val="20000"/>
              </a:spcBef>
              <a:spcAft>
                <a:spcPct val="0"/>
              </a:spcAft>
              <a:defRPr sz="4800" kern="1200">
                <a:solidFill>
                  <a:schemeClr val="tx1"/>
                </a:solidFill>
                <a:latin typeface="Coptic" pitchFamily="2" charset="0"/>
                <a:ea typeface="+mn-ea"/>
                <a:cs typeface="Arial" charset="0"/>
              </a:defRPr>
            </a:lvl5pPr>
            <a:lvl6pPr marL="3047924" algn="l" defTabSz="1219170" rtl="0" eaLnBrk="1" latinLnBrk="0" hangingPunct="1">
              <a:defRPr sz="4800" kern="1200">
                <a:solidFill>
                  <a:schemeClr val="tx1"/>
                </a:solidFill>
                <a:latin typeface="Coptic" pitchFamily="2" charset="0"/>
                <a:ea typeface="+mn-ea"/>
                <a:cs typeface="Arial" charset="0"/>
              </a:defRPr>
            </a:lvl6pPr>
            <a:lvl7pPr marL="3657509" algn="l" defTabSz="1219170" rtl="0" eaLnBrk="1" latinLnBrk="0" hangingPunct="1">
              <a:defRPr sz="4800" kern="1200">
                <a:solidFill>
                  <a:schemeClr val="tx1"/>
                </a:solidFill>
                <a:latin typeface="Coptic" pitchFamily="2" charset="0"/>
                <a:ea typeface="+mn-ea"/>
                <a:cs typeface="Arial" charset="0"/>
              </a:defRPr>
            </a:lvl7pPr>
            <a:lvl8pPr marL="4267093" algn="l" defTabSz="1219170" rtl="0" eaLnBrk="1" latinLnBrk="0" hangingPunct="1">
              <a:defRPr sz="4800" kern="1200">
                <a:solidFill>
                  <a:schemeClr val="tx1"/>
                </a:solidFill>
                <a:latin typeface="Coptic" pitchFamily="2" charset="0"/>
                <a:ea typeface="+mn-ea"/>
                <a:cs typeface="Arial" charset="0"/>
              </a:defRPr>
            </a:lvl8pPr>
            <a:lvl9pPr marL="4876678" algn="l" defTabSz="1219170" rtl="0" eaLnBrk="1" latinLnBrk="0" hangingPunct="1">
              <a:defRPr sz="4800" kern="1200">
                <a:solidFill>
                  <a:schemeClr val="tx1"/>
                </a:solidFill>
                <a:latin typeface="Coptic" pitchFamily="2" charset="0"/>
                <a:ea typeface="+mn-ea"/>
                <a:cs typeface="Arial" charset="0"/>
              </a:defRPr>
            </a:lvl9pPr>
          </a:lstStyle>
          <a:p>
            <a:r>
              <a:rPr lang="en-US" sz="1867"/>
              <a:t>			</a:t>
            </a:r>
            <a:endParaRPr lang="en-US" sz="1867" b="0" dirty="0">
              <a:solidFill>
                <a:schemeClr val="tx1"/>
              </a:solidFill>
            </a:endParaRPr>
          </a:p>
        </p:txBody>
      </p:sp>
      <p:graphicFrame>
        <p:nvGraphicFramePr>
          <p:cNvPr id="7837755" name="Group 59"/>
          <p:cNvGraphicFramePr>
            <a:graphicFrameLocks noGrp="1"/>
          </p:cNvGraphicFramePr>
          <p:nvPr>
            <p:extLst>
              <p:ext uri="{D42A27DB-BD31-4B8C-83A1-F6EECF244321}">
                <p14:modId xmlns:p14="http://schemas.microsoft.com/office/powerpoint/2010/main" val="1761793385"/>
              </p:ext>
            </p:extLst>
          </p:nvPr>
        </p:nvGraphicFramePr>
        <p:xfrm>
          <a:off x="335361" y="401960"/>
          <a:ext cx="11449272" cy="6054080"/>
        </p:xfrm>
        <a:graphic>
          <a:graphicData uri="http://schemas.openxmlformats.org/drawingml/2006/table">
            <a:tbl>
              <a:tblPr/>
              <a:tblGrid>
                <a:gridCol w="3970705">
                  <a:extLst>
                    <a:ext uri="{9D8B030D-6E8A-4147-A177-3AD203B41FA5}">
                      <a16:colId xmlns:a16="http://schemas.microsoft.com/office/drawing/2014/main" val="20000"/>
                    </a:ext>
                  </a:extLst>
                </a:gridCol>
                <a:gridCol w="4295507">
                  <a:extLst>
                    <a:ext uri="{9D8B030D-6E8A-4147-A177-3AD203B41FA5}">
                      <a16:colId xmlns:a16="http://schemas.microsoft.com/office/drawing/2014/main" val="20001"/>
                    </a:ext>
                  </a:extLst>
                </a:gridCol>
                <a:gridCol w="3183060">
                  <a:extLst>
                    <a:ext uri="{9D8B030D-6E8A-4147-A177-3AD203B41FA5}">
                      <a16:colId xmlns:a16="http://schemas.microsoft.com/office/drawing/2014/main" val="20002"/>
                    </a:ext>
                  </a:extLst>
                </a:gridCol>
              </a:tblGrid>
              <a:tr h="665216">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CA" sz="3200" b="0" i="0" u="sng" strike="noStrike" cap="none" normalizeH="0" baseline="0" dirty="0" err="1">
                          <a:ln>
                            <a:noFill/>
                          </a:ln>
                          <a:solidFill>
                            <a:srgbClr val="C00000"/>
                          </a:solidFill>
                          <a:effectLst/>
                          <a:latin typeface="Coptic1" pitchFamily="2" charset="0"/>
                          <a:cs typeface="Arial" charset="0"/>
                        </a:rPr>
                        <a:t>Piou</a:t>
                      </a:r>
                      <a:r>
                        <a:rPr kumimoji="0" lang="en-CA" sz="3200" b="0" i="0" u="sng" strike="noStrike" cap="none" normalizeH="0" baseline="0" dirty="0">
                          <a:ln>
                            <a:noFill/>
                          </a:ln>
                          <a:solidFill>
                            <a:srgbClr val="C00000"/>
                          </a:solidFill>
                          <a:effectLst/>
                          <a:latin typeface="Coptic1" pitchFamily="2" charset="0"/>
                          <a:cs typeface="Arial" charset="0"/>
                        </a:rPr>
                        <a:t>/b:</a:t>
                      </a:r>
                    </a:p>
                  </a:txBody>
                  <a:tcPr marL="121920" marR="121920" horzOverflow="overflow">
                    <a:lnL>
                      <a:noFill/>
                    </a:lnL>
                    <a:lnR>
                      <a:noFill/>
                    </a:lnR>
                    <a:lnT cap="flat">
                      <a:noFill/>
                    </a:lnT>
                    <a:lnB>
                      <a:noFill/>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fr-CA" sz="2800" b="0" i="0" u="sng" strike="noStrike" cap="none" normalizeH="0" baseline="0" dirty="0">
                          <a:ln>
                            <a:noFill/>
                          </a:ln>
                          <a:solidFill>
                            <a:srgbClr val="C00000"/>
                          </a:solidFill>
                          <a:effectLst/>
                          <a:latin typeface="Arial" charset="0"/>
                          <a:cs typeface="Times New Roman" pitchFamily="18" charset="0"/>
                        </a:rPr>
                        <a:t>Prêtre:</a:t>
                      </a:r>
                      <a:endParaRPr kumimoji="0" lang="en-US" sz="2800" b="0" i="0" u="sng" strike="noStrike" cap="none" normalizeH="0" baseline="0" dirty="0">
                        <a:ln>
                          <a:noFill/>
                        </a:ln>
                        <a:solidFill>
                          <a:srgbClr val="C00000"/>
                        </a:solidFill>
                        <a:effectLst/>
                        <a:latin typeface="Arial" charset="0"/>
                        <a:cs typeface="Times New Roman" pitchFamily="18" charset="0"/>
                      </a:endParaRPr>
                    </a:p>
                  </a:txBody>
                  <a:tcPr marL="121920" marR="121920" horzOverflow="overflow">
                    <a:lnL>
                      <a:noFill/>
                    </a:lnL>
                    <a:lnR>
                      <a:noFill/>
                    </a:lnR>
                    <a:lnT cap="flat">
                      <a:noFill/>
                    </a:lnT>
                    <a:lnB>
                      <a:noFill/>
                    </a:lnB>
                    <a:lnTlToBr>
                      <a:noFill/>
                    </a:lnTlToBr>
                    <a:lnBlToTr>
                      <a:noFill/>
                    </a:lnBlToTr>
                    <a:noFill/>
                  </a:tcPr>
                </a:tc>
                <a:tc>
                  <a:txBody>
                    <a:bodyPr/>
                    <a:lstStyle/>
                    <a:p>
                      <a:pPr marL="0" marR="0" lvl="0" indent="0" algn="r" defTabSz="914400" rtl="1" eaLnBrk="1" fontAlgn="base" latinLnBrk="0" hangingPunct="1">
                        <a:lnSpc>
                          <a:spcPct val="100000"/>
                        </a:lnSpc>
                        <a:spcBef>
                          <a:spcPct val="20000"/>
                        </a:spcBef>
                        <a:spcAft>
                          <a:spcPct val="0"/>
                        </a:spcAft>
                        <a:buClrTx/>
                        <a:buSzTx/>
                        <a:buFontTx/>
                        <a:buNone/>
                        <a:tabLst/>
                      </a:pPr>
                      <a:r>
                        <a:rPr kumimoji="0" lang="ar-EG" sz="2800" b="0" i="0" u="sng" strike="noStrike" cap="none" normalizeH="0" baseline="0" dirty="0">
                          <a:ln>
                            <a:noFill/>
                          </a:ln>
                          <a:solidFill>
                            <a:srgbClr val="C00000"/>
                          </a:solidFill>
                          <a:effectLst/>
                          <a:latin typeface="Arial" charset="0"/>
                          <a:cs typeface="Times New Roman" pitchFamily="18" charset="0"/>
                        </a:rPr>
                        <a:t>الكاهن:</a:t>
                      </a:r>
                      <a:endParaRPr kumimoji="0" lang="en-US" sz="2800" b="0" i="0" u="sng" strike="noStrike" cap="none" normalizeH="0" baseline="0" dirty="0">
                        <a:ln>
                          <a:noFill/>
                        </a:ln>
                        <a:solidFill>
                          <a:srgbClr val="C00000"/>
                        </a:solidFill>
                        <a:effectLst/>
                        <a:latin typeface="Arial" charset="0"/>
                        <a:cs typeface="Times New Roman" pitchFamily="18" charset="0"/>
                      </a:endParaRPr>
                    </a:p>
                  </a:txBody>
                  <a:tcPr marL="121920" marR="121920" horzOverflow="overflow">
                    <a:lnL>
                      <a:noFill/>
                    </a:lnL>
                    <a:lnR cap="flat">
                      <a:noFill/>
                    </a:lnR>
                    <a:lnT cap="flat">
                      <a:noFill/>
                    </a:lnT>
                    <a:lnB>
                      <a:noFill/>
                    </a:lnB>
                    <a:lnTlToBr>
                      <a:noFill/>
                    </a:lnTlToBr>
                    <a:lnBlToTr>
                      <a:noFill/>
                    </a:lnBlToTr>
                    <a:noFill/>
                  </a:tcPr>
                </a:tc>
                <a:extLst>
                  <a:ext uri="{0D108BD9-81ED-4DB2-BD59-A6C34878D82A}">
                    <a16:rowId xmlns:a16="http://schemas.microsoft.com/office/drawing/2014/main" val="10000"/>
                  </a:ext>
                </a:extLst>
              </a:tr>
              <a:tr h="3992880">
                <a:tc>
                  <a:txBody>
                    <a:bodyPr/>
                    <a:lstStyle/>
                    <a:p>
                      <a:pPr marL="0" marR="0" lvl="0" indent="0" algn="just" defTabSz="914400" rtl="0" eaLnBrk="1" fontAlgn="base" latinLnBrk="0" hangingPunct="1">
                        <a:lnSpc>
                          <a:spcPct val="100000"/>
                        </a:lnSpc>
                        <a:spcBef>
                          <a:spcPct val="20000"/>
                        </a:spcBef>
                        <a:spcAft>
                          <a:spcPct val="0"/>
                        </a:spcAft>
                        <a:buClrTx/>
                        <a:buSzTx/>
                        <a:buFontTx/>
                        <a:buNone/>
                        <a:tabLst/>
                      </a:pPr>
                      <a:r>
                        <a:rPr kumimoji="0" lang="en-US" sz="4000" b="0" i="0" u="none" strike="noStrike" cap="none" normalizeH="0" baseline="0" dirty="0" err="1">
                          <a:ln>
                            <a:noFill/>
                          </a:ln>
                          <a:solidFill>
                            <a:schemeClr val="tx1"/>
                          </a:solidFill>
                          <a:effectLst/>
                          <a:latin typeface="Coptic1" pitchFamily="2" charset="0"/>
                          <a:cs typeface="Arial" charset="0"/>
                        </a:rPr>
                        <a:t>Cwma</a:t>
                      </a:r>
                      <a:r>
                        <a:rPr kumimoji="0" lang="en-US" sz="4000" b="0" i="0" u="none" strike="noStrike" cap="none" normalizeH="0" baseline="0" dirty="0">
                          <a:ln>
                            <a:noFill/>
                          </a:ln>
                          <a:solidFill>
                            <a:schemeClr val="tx1"/>
                          </a:solidFill>
                          <a:effectLst/>
                          <a:latin typeface="Coptic1" pitchFamily="2" charset="0"/>
                          <a:cs typeface="Arial" charset="0"/>
                        </a:rPr>
                        <a:t> </a:t>
                      </a:r>
                      <a:r>
                        <a:rPr kumimoji="0" lang="en-US" sz="4000" b="0" i="0" u="none" strike="noStrike" cap="none" normalizeH="0" baseline="0" dirty="0" err="1">
                          <a:ln>
                            <a:noFill/>
                          </a:ln>
                          <a:solidFill>
                            <a:schemeClr val="tx1"/>
                          </a:solidFill>
                          <a:effectLst/>
                          <a:latin typeface="Coptic1" pitchFamily="2" charset="0"/>
                          <a:cs typeface="Arial" charset="0"/>
                        </a:rPr>
                        <a:t>a~gion</a:t>
                      </a:r>
                      <a:r>
                        <a:rPr kumimoji="0" lang="en-US" sz="4000" b="0" i="0" u="none" strike="noStrike" cap="none" normalizeH="0" baseline="0" dirty="0">
                          <a:ln>
                            <a:noFill/>
                          </a:ln>
                          <a:solidFill>
                            <a:schemeClr val="tx1"/>
                          </a:solidFill>
                          <a:effectLst/>
                          <a:latin typeface="Coptic1" pitchFamily="2" charset="0"/>
                          <a:cs typeface="Arial" charset="0"/>
                        </a:rPr>
                        <a:t> </a:t>
                      </a:r>
                      <a:r>
                        <a:rPr kumimoji="0" lang="en-US" sz="4000" b="0" i="0" u="none" strike="noStrike" cap="none" normalizeH="0" baseline="0" dirty="0" err="1">
                          <a:ln>
                            <a:noFill/>
                          </a:ln>
                          <a:solidFill>
                            <a:schemeClr val="tx1"/>
                          </a:solidFill>
                          <a:effectLst/>
                          <a:latin typeface="Coptic1" pitchFamily="2" charset="0"/>
                          <a:cs typeface="Arial" charset="0"/>
                        </a:rPr>
                        <a:t>ke</a:t>
                      </a:r>
                      <a:r>
                        <a:rPr kumimoji="0" lang="en-US" sz="4000" b="0" i="0" u="none" strike="noStrike" cap="none" normalizeH="0" baseline="0" dirty="0">
                          <a:ln>
                            <a:noFill/>
                          </a:ln>
                          <a:solidFill>
                            <a:schemeClr val="tx1"/>
                          </a:solidFill>
                          <a:effectLst/>
                          <a:latin typeface="Coptic1" pitchFamily="2" charset="0"/>
                          <a:cs typeface="Arial" charset="0"/>
                        </a:rPr>
                        <a:t> </a:t>
                      </a:r>
                      <a:r>
                        <a:rPr kumimoji="0" lang="en-US" sz="4000" b="0" i="0" u="none" strike="noStrike" cap="none" normalizeH="0" baseline="0" dirty="0" err="1">
                          <a:ln>
                            <a:noFill/>
                          </a:ln>
                          <a:solidFill>
                            <a:schemeClr val="tx1"/>
                          </a:solidFill>
                          <a:effectLst/>
                          <a:latin typeface="Coptic1" pitchFamily="2" charset="0"/>
                          <a:cs typeface="Arial" charset="0"/>
                        </a:rPr>
                        <a:t>e~ma</a:t>
                      </a:r>
                      <a:r>
                        <a:rPr kumimoji="0" lang="en-US" sz="4000" b="0" i="0" u="none" strike="noStrike" cap="none" normalizeH="0" baseline="0" dirty="0">
                          <a:ln>
                            <a:noFill/>
                          </a:ln>
                          <a:solidFill>
                            <a:schemeClr val="tx1"/>
                          </a:solidFill>
                          <a:effectLst/>
                          <a:latin typeface="Coptic1" pitchFamily="2" charset="0"/>
                          <a:cs typeface="Arial" charset="0"/>
                        </a:rPr>
                        <a:t> </a:t>
                      </a:r>
                      <a:r>
                        <a:rPr kumimoji="0" lang="en-US" sz="4000" b="0" i="0" u="none" strike="noStrike" cap="none" normalizeH="0" baseline="0" dirty="0" err="1">
                          <a:ln>
                            <a:noFill/>
                          </a:ln>
                          <a:solidFill>
                            <a:schemeClr val="tx1"/>
                          </a:solidFill>
                          <a:effectLst/>
                          <a:latin typeface="Coptic1" pitchFamily="2" charset="0"/>
                          <a:cs typeface="Arial" charset="0"/>
                        </a:rPr>
                        <a:t>timion</a:t>
                      </a:r>
                      <a:r>
                        <a:rPr kumimoji="0" lang="en-US" sz="4000" b="0" i="0" u="none" strike="noStrike" cap="none" normalizeH="0" baseline="0" dirty="0">
                          <a:ln>
                            <a:noFill/>
                          </a:ln>
                          <a:solidFill>
                            <a:schemeClr val="tx1"/>
                          </a:solidFill>
                          <a:effectLst/>
                          <a:latin typeface="Coptic1" pitchFamily="2" charset="0"/>
                          <a:cs typeface="Arial" charset="0"/>
                        </a:rPr>
                        <a:t> </a:t>
                      </a:r>
                      <a:r>
                        <a:rPr kumimoji="0" lang="en-US" sz="4000" b="0" i="0" u="none" strike="noStrike" cap="none" normalizeH="0" baseline="0" dirty="0" err="1">
                          <a:ln>
                            <a:noFill/>
                          </a:ln>
                          <a:solidFill>
                            <a:schemeClr val="tx1"/>
                          </a:solidFill>
                          <a:effectLst/>
                          <a:latin typeface="Coptic1" pitchFamily="2" charset="0"/>
                          <a:cs typeface="Arial" charset="0"/>
                        </a:rPr>
                        <a:t>a~l</a:t>
                      </a:r>
                      <a:r>
                        <a:rPr kumimoji="0" lang="en-US" sz="4000" b="0" i="0" u="none" strike="noStrike" cap="none" normalizeH="0" baseline="0" dirty="0">
                          <a:ln>
                            <a:noFill/>
                          </a:ln>
                          <a:solidFill>
                            <a:schemeClr val="tx1"/>
                          </a:solidFill>
                          <a:effectLst/>
                          <a:latin typeface="Coptic1" pitchFamily="2" charset="0"/>
                          <a:cs typeface="Arial" charset="0"/>
                        </a:rPr>
                        <a:t>/</a:t>
                      </a:r>
                      <a:r>
                        <a:rPr kumimoji="0" lang="en-US" sz="4000" b="0" i="0" u="none" strike="noStrike" cap="none" normalizeH="0" baseline="0" dirty="0" err="1">
                          <a:ln>
                            <a:noFill/>
                          </a:ln>
                          <a:solidFill>
                            <a:schemeClr val="tx1"/>
                          </a:solidFill>
                          <a:effectLst/>
                          <a:latin typeface="Coptic1" pitchFamily="2" charset="0"/>
                          <a:cs typeface="Arial" charset="0"/>
                        </a:rPr>
                        <a:t>yinon</a:t>
                      </a:r>
                      <a:r>
                        <a:rPr kumimoji="0" lang="en-US" sz="4000" b="0" i="0" u="none" strike="noStrike" cap="none" normalizeH="0" baseline="0" dirty="0">
                          <a:ln>
                            <a:noFill/>
                          </a:ln>
                          <a:solidFill>
                            <a:schemeClr val="tx1"/>
                          </a:solidFill>
                          <a:effectLst/>
                          <a:latin typeface="Coptic1" pitchFamily="2" charset="0"/>
                          <a:cs typeface="Arial" charset="0"/>
                        </a:rPr>
                        <a:t> I/</a:t>
                      </a:r>
                      <a:r>
                        <a:rPr kumimoji="0" lang="en-US" sz="4000" b="0" i="0" u="none" strike="noStrike" cap="none" normalizeH="0" baseline="0" dirty="0" err="1">
                          <a:ln>
                            <a:noFill/>
                          </a:ln>
                          <a:solidFill>
                            <a:schemeClr val="tx1"/>
                          </a:solidFill>
                          <a:effectLst/>
                          <a:latin typeface="Coptic1" pitchFamily="2" charset="0"/>
                          <a:cs typeface="Arial" charset="0"/>
                        </a:rPr>
                        <a:t>cou</a:t>
                      </a:r>
                      <a:r>
                        <a:rPr kumimoji="0" lang="en-US" sz="4000" b="0" i="0" u="none" strike="noStrike" cap="none" normalizeH="0" baseline="0" dirty="0">
                          <a:ln>
                            <a:noFill/>
                          </a:ln>
                          <a:solidFill>
                            <a:schemeClr val="tx1"/>
                          </a:solidFill>
                          <a:effectLst/>
                          <a:latin typeface="Coptic1" pitchFamily="2" charset="0"/>
                          <a:cs typeface="Arial" charset="0"/>
                        </a:rPr>
                        <a:t> &lt;</a:t>
                      </a:r>
                      <a:r>
                        <a:rPr kumimoji="0" lang="en-US" sz="4000" b="0" i="0" u="none" strike="noStrike" cap="none" normalizeH="0" baseline="0" dirty="0" err="1">
                          <a:ln>
                            <a:noFill/>
                          </a:ln>
                          <a:solidFill>
                            <a:schemeClr val="tx1"/>
                          </a:solidFill>
                          <a:effectLst/>
                          <a:latin typeface="Coptic1" pitchFamily="2" charset="0"/>
                          <a:cs typeface="Arial" charset="0"/>
                        </a:rPr>
                        <a:t>rictou</a:t>
                      </a:r>
                      <a:r>
                        <a:rPr kumimoji="0" lang="en-US" sz="4000" b="0" i="0" u="none" strike="noStrike" cap="none" normalizeH="0" baseline="0" dirty="0">
                          <a:ln>
                            <a:noFill/>
                          </a:ln>
                          <a:solidFill>
                            <a:schemeClr val="tx1"/>
                          </a:solidFill>
                          <a:effectLst/>
                          <a:latin typeface="Coptic1" pitchFamily="2" charset="0"/>
                          <a:cs typeface="Arial" charset="0"/>
                        </a:rPr>
                        <a:t> </a:t>
                      </a:r>
                      <a:r>
                        <a:rPr kumimoji="0" lang="en-US" sz="4000" b="0" i="0" u="none" strike="noStrike" cap="none" normalizeH="0" baseline="0" dirty="0" err="1">
                          <a:ln>
                            <a:noFill/>
                          </a:ln>
                          <a:solidFill>
                            <a:schemeClr val="tx1"/>
                          </a:solidFill>
                          <a:effectLst/>
                          <a:latin typeface="Coptic1" pitchFamily="2" charset="0"/>
                          <a:cs typeface="Arial" charset="0"/>
                        </a:rPr>
                        <a:t>tou</a:t>
                      </a:r>
                      <a:r>
                        <a:rPr kumimoji="0" lang="en-US" sz="4000" b="0" i="0" u="none" strike="noStrike" cap="none" normalizeH="0" baseline="0" dirty="0">
                          <a:ln>
                            <a:noFill/>
                          </a:ln>
                          <a:solidFill>
                            <a:schemeClr val="tx1"/>
                          </a:solidFill>
                          <a:effectLst/>
                          <a:latin typeface="Coptic1" pitchFamily="2" charset="0"/>
                          <a:cs typeface="Arial" charset="0"/>
                        </a:rPr>
                        <a:t> </a:t>
                      </a:r>
                      <a:r>
                        <a:rPr kumimoji="0" lang="en-US" sz="4000" b="0" i="0" u="none" strike="noStrike" cap="none" normalizeH="0" baseline="0" dirty="0" err="1">
                          <a:ln>
                            <a:noFill/>
                          </a:ln>
                          <a:solidFill>
                            <a:schemeClr val="tx1"/>
                          </a:solidFill>
                          <a:effectLst/>
                          <a:latin typeface="Coptic1" pitchFamily="2" charset="0"/>
                          <a:cs typeface="Arial" charset="0"/>
                        </a:rPr>
                        <a:t>Uiou</a:t>
                      </a:r>
                      <a:r>
                        <a:rPr kumimoji="0" lang="en-US" sz="4000" b="0" i="0" u="none" strike="noStrike" cap="none" normalizeH="0" baseline="0" dirty="0">
                          <a:ln>
                            <a:noFill/>
                          </a:ln>
                          <a:solidFill>
                            <a:schemeClr val="tx1"/>
                          </a:solidFill>
                          <a:effectLst/>
                          <a:latin typeface="Coptic1" pitchFamily="2" charset="0"/>
                          <a:cs typeface="Arial" charset="0"/>
                        </a:rPr>
                        <a:t> </a:t>
                      </a:r>
                      <a:r>
                        <a:rPr kumimoji="0" lang="en-US" sz="4000" b="0" i="0" u="none" strike="noStrike" cap="none" normalizeH="0" baseline="0" dirty="0" err="1">
                          <a:ln>
                            <a:noFill/>
                          </a:ln>
                          <a:solidFill>
                            <a:schemeClr val="tx1"/>
                          </a:solidFill>
                          <a:effectLst/>
                          <a:latin typeface="Coptic1" pitchFamily="2" charset="0"/>
                          <a:cs typeface="Arial" charset="0"/>
                        </a:rPr>
                        <a:t>tou</a:t>
                      </a:r>
                      <a:r>
                        <a:rPr kumimoji="0" lang="en-US" sz="4000" b="0" i="0" u="none" strike="noStrike" cap="none" normalizeH="0" baseline="0" dirty="0">
                          <a:ln>
                            <a:noFill/>
                          </a:ln>
                          <a:solidFill>
                            <a:schemeClr val="tx1"/>
                          </a:solidFill>
                          <a:effectLst/>
                          <a:latin typeface="Coptic1" pitchFamily="2" charset="0"/>
                          <a:cs typeface="Arial" charset="0"/>
                        </a:rPr>
                        <a:t> </a:t>
                      </a:r>
                      <a:r>
                        <a:rPr kumimoji="0" lang="en-US" sz="4000" b="0" i="0" u="none" strike="noStrike" cap="none" normalizeH="0" baseline="0" dirty="0" err="1">
                          <a:ln>
                            <a:noFill/>
                          </a:ln>
                          <a:solidFill>
                            <a:schemeClr val="tx1"/>
                          </a:solidFill>
                          <a:effectLst/>
                          <a:latin typeface="Coptic1" pitchFamily="2" charset="0"/>
                          <a:cs typeface="Arial" charset="0"/>
                        </a:rPr>
                        <a:t>Yeou</a:t>
                      </a:r>
                      <a:r>
                        <a:rPr kumimoji="0" lang="en-US" sz="4000" b="0" i="0" u="none" strike="noStrike" cap="none" normalizeH="0" baseline="0" dirty="0">
                          <a:ln>
                            <a:noFill/>
                          </a:ln>
                          <a:solidFill>
                            <a:schemeClr val="tx1"/>
                          </a:solidFill>
                          <a:effectLst/>
                          <a:latin typeface="Coptic1" pitchFamily="2" charset="0"/>
                          <a:cs typeface="Arial" charset="0"/>
                        </a:rPr>
                        <a:t> /~</a:t>
                      </a:r>
                      <a:r>
                        <a:rPr kumimoji="0" lang="en-US" sz="4000" b="0" i="0" u="none" strike="noStrike" cap="none" normalizeH="0" baseline="0" dirty="0" err="1">
                          <a:ln>
                            <a:noFill/>
                          </a:ln>
                          <a:solidFill>
                            <a:schemeClr val="tx1"/>
                          </a:solidFill>
                          <a:effectLst/>
                          <a:latin typeface="Coptic1" pitchFamily="2" charset="0"/>
                          <a:cs typeface="Arial" charset="0"/>
                        </a:rPr>
                        <a:t>mwn</a:t>
                      </a:r>
                      <a:r>
                        <a:rPr kumimoji="0" lang="en-US" sz="4000" b="0" i="0" u="none" strike="noStrike" cap="none" normalizeH="0" baseline="0" dirty="0">
                          <a:ln>
                            <a:noFill/>
                          </a:ln>
                          <a:solidFill>
                            <a:schemeClr val="tx1"/>
                          </a:solidFill>
                          <a:effectLst/>
                          <a:latin typeface="Coptic1" pitchFamily="2" charset="0"/>
                          <a:cs typeface="Arial" charset="0"/>
                        </a:rPr>
                        <a:t>: </a:t>
                      </a:r>
                      <a:r>
                        <a:rPr kumimoji="0" lang="en-US" sz="4000" b="0" i="0" u="none" strike="noStrike" cap="none" normalizeH="0" baseline="0" dirty="0" err="1">
                          <a:ln>
                            <a:noFill/>
                          </a:ln>
                          <a:solidFill>
                            <a:schemeClr val="tx1"/>
                          </a:solidFill>
                          <a:effectLst/>
                          <a:latin typeface="Coptic1" pitchFamily="2" charset="0"/>
                          <a:cs typeface="Arial" charset="0"/>
                        </a:rPr>
                        <a:t>a~m</a:t>
                      </a:r>
                      <a:r>
                        <a:rPr kumimoji="0" lang="en-US" sz="4000" b="0" i="0" u="none" strike="noStrike" cap="none" normalizeH="0" baseline="0" dirty="0">
                          <a:ln>
                            <a:noFill/>
                          </a:ln>
                          <a:solidFill>
                            <a:schemeClr val="tx1"/>
                          </a:solidFill>
                          <a:effectLst/>
                          <a:latin typeface="Coptic1" pitchFamily="2" charset="0"/>
                          <a:cs typeface="Arial" charset="0"/>
                        </a:rPr>
                        <a:t>/n.</a:t>
                      </a:r>
                    </a:p>
                  </a:txBody>
                  <a:tcPr marL="121920" marR="121920" horzOverflow="overflow">
                    <a:lnL>
                      <a:noFill/>
                    </a:lnL>
                    <a:lnR>
                      <a:noFill/>
                    </a:lnR>
                    <a:lnT>
                      <a:noFill/>
                    </a:lnT>
                    <a:lnB>
                      <a:noFill/>
                    </a:lnB>
                    <a:lnTlToBr>
                      <a:noFill/>
                    </a:lnTlToBr>
                    <a:lnBlToTr>
                      <a:noFill/>
                    </a:lnBlToTr>
                    <a:noFill/>
                  </a:tcPr>
                </a:tc>
                <a:tc>
                  <a:txBody>
                    <a:bodyPr/>
                    <a:lstStyle/>
                    <a:p>
                      <a:pPr marL="0" marR="0" lvl="0" indent="0" algn="just" defTabSz="914400" rtl="0" eaLnBrk="1" fontAlgn="base" latinLnBrk="0" hangingPunct="1">
                        <a:lnSpc>
                          <a:spcPct val="100000"/>
                        </a:lnSpc>
                        <a:spcBef>
                          <a:spcPct val="20000"/>
                        </a:spcBef>
                        <a:spcAft>
                          <a:spcPct val="0"/>
                        </a:spcAft>
                        <a:buClrTx/>
                        <a:buSzTx/>
                        <a:buFontTx/>
                        <a:buNone/>
                        <a:tabLst/>
                      </a:pPr>
                      <a:r>
                        <a:rPr kumimoji="0" lang="fr-CA" sz="4300" b="0" i="0" u="none" strike="noStrike" cap="none" normalizeH="0" baseline="0" dirty="0">
                          <a:ln>
                            <a:noFill/>
                          </a:ln>
                          <a:solidFill>
                            <a:schemeClr val="tx1"/>
                          </a:solidFill>
                          <a:effectLst/>
                          <a:latin typeface="Arial" charset="0"/>
                          <a:cs typeface="Arial" charset="0"/>
                        </a:rPr>
                        <a:t>Corps saint et sang précieux véritables de Jésus Christ Fils de notre Dieu.  Amen. </a:t>
                      </a:r>
                      <a:endParaRPr kumimoji="0" lang="en-US" sz="4300" b="0" i="0" u="none" strike="noStrike" cap="none" normalizeH="0" baseline="0" dirty="0">
                        <a:ln>
                          <a:noFill/>
                        </a:ln>
                        <a:solidFill>
                          <a:schemeClr val="tx1"/>
                        </a:solidFill>
                        <a:effectLst/>
                        <a:latin typeface="Arial" charset="0"/>
                        <a:cs typeface="Arial" charset="0"/>
                      </a:endParaRPr>
                    </a:p>
                  </a:txBody>
                  <a:tcPr marL="121920" marR="121920" horzOverflow="overflow">
                    <a:lnL>
                      <a:noFill/>
                    </a:lnL>
                    <a:lnR>
                      <a:noFill/>
                    </a:lnR>
                    <a:lnT>
                      <a:noFill/>
                    </a:lnT>
                    <a:lnB>
                      <a:noFill/>
                    </a:lnB>
                    <a:lnTlToBr>
                      <a:noFill/>
                    </a:lnTlToBr>
                    <a:lnBlToTr>
                      <a:noFill/>
                    </a:lnBlToTr>
                    <a:noFill/>
                  </a:tcPr>
                </a:tc>
                <a:tc>
                  <a:txBody>
                    <a:bodyPr/>
                    <a:lstStyle/>
                    <a:p>
                      <a:pPr marL="0" marR="0" lvl="0" indent="0" algn="just" defTabSz="914400" rtl="1" eaLnBrk="1" fontAlgn="base" latinLnBrk="0" hangingPunct="1">
                        <a:lnSpc>
                          <a:spcPct val="100000"/>
                        </a:lnSpc>
                        <a:spcBef>
                          <a:spcPct val="20000"/>
                        </a:spcBef>
                        <a:spcAft>
                          <a:spcPct val="0"/>
                        </a:spcAft>
                        <a:buClrTx/>
                        <a:buSzTx/>
                        <a:buFontTx/>
                        <a:buNone/>
                        <a:tabLst/>
                      </a:pPr>
                      <a:r>
                        <a:rPr kumimoji="0" lang="ar-SA" sz="4300" b="0" i="0" u="none" strike="noStrike" cap="none" normalizeH="0" baseline="0" dirty="0">
                          <a:ln>
                            <a:noFill/>
                          </a:ln>
                          <a:solidFill>
                            <a:schemeClr val="tx1"/>
                          </a:solidFill>
                          <a:effectLst/>
                          <a:latin typeface="Arial" charset="0"/>
                          <a:cs typeface="Times New Roman" pitchFamily="18" charset="0"/>
                        </a:rPr>
                        <a:t>جسدٌ مقدس ودمٌ كريم </a:t>
                      </a:r>
                      <a:r>
                        <a:rPr kumimoji="0" lang="ar-SA" sz="4300" b="0" i="0" u="none" strike="noStrike" cap="none" normalizeH="0" baseline="0" dirty="0" err="1">
                          <a:ln>
                            <a:noFill/>
                          </a:ln>
                          <a:solidFill>
                            <a:schemeClr val="tx1"/>
                          </a:solidFill>
                          <a:effectLst/>
                          <a:latin typeface="Arial" charset="0"/>
                          <a:cs typeface="Times New Roman" pitchFamily="18" charset="0"/>
                        </a:rPr>
                        <a:t>حقيقى</a:t>
                      </a:r>
                      <a:r>
                        <a:rPr kumimoji="0" lang="ar-SA" sz="4300" b="0" i="0" u="none" strike="noStrike" cap="none" normalizeH="0" baseline="0" dirty="0">
                          <a:ln>
                            <a:noFill/>
                          </a:ln>
                          <a:solidFill>
                            <a:schemeClr val="tx1"/>
                          </a:solidFill>
                          <a:effectLst/>
                          <a:latin typeface="Arial" charset="0"/>
                          <a:cs typeface="Times New Roman" pitchFamily="18" charset="0"/>
                        </a:rPr>
                        <a:t> ليسوع المسيح </a:t>
                      </a:r>
                      <a:r>
                        <a:rPr kumimoji="0" lang="ar-SA" sz="4300" b="0" i="0" u="none" strike="noStrike" cap="none" normalizeH="0" baseline="0" dirty="0" err="1">
                          <a:ln>
                            <a:noFill/>
                          </a:ln>
                          <a:solidFill>
                            <a:schemeClr val="tx1"/>
                          </a:solidFill>
                          <a:effectLst/>
                          <a:latin typeface="Arial" charset="0"/>
                          <a:cs typeface="Times New Roman" pitchFamily="18" charset="0"/>
                        </a:rPr>
                        <a:t>إبن</a:t>
                      </a:r>
                      <a:r>
                        <a:rPr kumimoji="0" lang="ar-SA" sz="4300" b="0" i="0" u="none" strike="noStrike" cap="none" normalizeH="0" baseline="0" dirty="0">
                          <a:ln>
                            <a:noFill/>
                          </a:ln>
                          <a:solidFill>
                            <a:schemeClr val="tx1"/>
                          </a:solidFill>
                          <a:effectLst/>
                          <a:latin typeface="Arial" charset="0"/>
                          <a:cs typeface="Times New Roman" pitchFamily="18" charset="0"/>
                        </a:rPr>
                        <a:t> إلهنا آمين</a:t>
                      </a:r>
                      <a:r>
                        <a:rPr kumimoji="0" lang="en-CA" sz="4300" b="0" i="0" u="none" strike="noStrike" cap="none" normalizeH="0" baseline="0" dirty="0">
                          <a:ln>
                            <a:noFill/>
                          </a:ln>
                          <a:solidFill>
                            <a:schemeClr val="tx1"/>
                          </a:solidFill>
                          <a:effectLst/>
                          <a:latin typeface="Arial" charset="0"/>
                          <a:cs typeface="Times New Roman" pitchFamily="18" charset="0"/>
                        </a:rPr>
                        <a:t>.</a:t>
                      </a:r>
                      <a:r>
                        <a:rPr kumimoji="0" lang="en-US" sz="4300" b="0" i="0" u="none" strike="noStrike" cap="none" normalizeH="0" baseline="0" dirty="0">
                          <a:ln>
                            <a:noFill/>
                          </a:ln>
                          <a:solidFill>
                            <a:schemeClr val="tx1"/>
                          </a:solidFill>
                          <a:effectLst/>
                          <a:latin typeface="Arial" charset="0"/>
                          <a:cs typeface="Arial" charset="0"/>
                        </a:rPr>
                        <a:t> </a:t>
                      </a:r>
                    </a:p>
                  </a:txBody>
                  <a:tcPr marL="121920" marR="121920" horzOverflow="overflow">
                    <a:lnL>
                      <a:noFill/>
                    </a:lnL>
                    <a:lnR cap="flat">
                      <a:noFill/>
                    </a:lnR>
                    <a:lnT>
                      <a:noFill/>
                    </a:lnT>
                    <a:lnB>
                      <a:noFill/>
                    </a:lnB>
                    <a:lnTlToBr>
                      <a:noFill/>
                    </a:lnTlToBr>
                    <a:lnBlToTr>
                      <a:noFill/>
                    </a:lnBlToTr>
                    <a:noFill/>
                  </a:tcPr>
                </a:tc>
                <a:extLst>
                  <a:ext uri="{0D108BD9-81ED-4DB2-BD59-A6C34878D82A}">
                    <a16:rowId xmlns:a16="http://schemas.microsoft.com/office/drawing/2014/main" val="10001"/>
                  </a:ext>
                </a:extLst>
              </a:tr>
              <a:tr h="1359408">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3200" b="0" i="0" u="sng" strike="noStrike" cap="none" normalizeH="0" baseline="0" dirty="0" err="1">
                          <a:ln>
                            <a:noFill/>
                          </a:ln>
                          <a:solidFill>
                            <a:srgbClr val="C00000"/>
                          </a:solidFill>
                          <a:effectLst/>
                          <a:latin typeface="Coptic1" pitchFamily="2" charset="0"/>
                          <a:cs typeface="Arial" charset="0"/>
                        </a:rPr>
                        <a:t>Pilaoc</a:t>
                      </a:r>
                      <a:r>
                        <a:rPr kumimoji="0" lang="en-US" sz="3200" b="0" i="0" u="sng" strike="noStrike" cap="none" normalizeH="0" baseline="0" dirty="0">
                          <a:ln>
                            <a:noFill/>
                          </a:ln>
                          <a:solidFill>
                            <a:srgbClr val="C00000"/>
                          </a:solidFill>
                          <a:effectLst/>
                          <a:latin typeface="Coptic1" pitchFamily="2" charset="0"/>
                          <a:cs typeface="Arial" charset="0"/>
                        </a:rPr>
                        <a:t>:</a:t>
                      </a:r>
                    </a:p>
                    <a:p>
                      <a:pPr marL="0" marR="0" lvl="0" indent="0" algn="l" defTabSz="914400" rtl="0" eaLnBrk="1" fontAlgn="base" latinLnBrk="0" hangingPunct="1">
                        <a:lnSpc>
                          <a:spcPct val="100000"/>
                        </a:lnSpc>
                        <a:spcBef>
                          <a:spcPct val="20000"/>
                        </a:spcBef>
                        <a:spcAft>
                          <a:spcPct val="0"/>
                        </a:spcAft>
                        <a:buClrTx/>
                        <a:buSzTx/>
                        <a:buFontTx/>
                        <a:buNone/>
                        <a:tabLst/>
                      </a:pPr>
                      <a:r>
                        <a:rPr kumimoji="0" lang="en-US" sz="4300" b="0" i="0" u="none" strike="noStrike" cap="none" normalizeH="0" baseline="0" dirty="0">
                          <a:ln>
                            <a:noFill/>
                          </a:ln>
                          <a:solidFill>
                            <a:schemeClr val="tx1"/>
                          </a:solidFill>
                          <a:effectLst/>
                          <a:latin typeface="Coptic1" pitchFamily="2" charset="0"/>
                          <a:cs typeface="Arial" charset="0"/>
                        </a:rPr>
                        <a:t>Am/n.</a:t>
                      </a:r>
                    </a:p>
                  </a:txBody>
                  <a:tcPr marL="121920" marR="121920" horzOverflow="overflow">
                    <a:lnL>
                      <a:noFill/>
                    </a:lnL>
                    <a:lnR>
                      <a:noFill/>
                    </a:lnR>
                    <a:lnT>
                      <a:noFill/>
                    </a:lnT>
                    <a:lnB cap="flat">
                      <a:noFill/>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fr-CA" sz="2800" b="0" i="0" u="sng" strike="noStrike" cap="none" normalizeH="0" baseline="0" dirty="0">
                          <a:ln>
                            <a:noFill/>
                          </a:ln>
                          <a:solidFill>
                            <a:srgbClr val="C00000"/>
                          </a:solidFill>
                          <a:effectLst/>
                          <a:latin typeface="Arial" charset="0"/>
                          <a:cs typeface="Times New Roman" pitchFamily="18" charset="0"/>
                        </a:rPr>
                        <a:t>L</a:t>
                      </a:r>
                      <a:r>
                        <a:rPr kumimoji="0" lang="fr-CA" sz="2800" b="0" i="0" u="sng" strike="noStrike" cap="none" normalizeH="0" baseline="0" dirty="0">
                          <a:ln>
                            <a:noFill/>
                          </a:ln>
                          <a:solidFill>
                            <a:srgbClr val="C00000"/>
                          </a:solidFill>
                          <a:effectLst/>
                          <a:latin typeface="Times New Roman"/>
                          <a:cs typeface="Times New Roman" pitchFamily="18" charset="0"/>
                        </a:rPr>
                        <a:t>’</a:t>
                      </a:r>
                      <a:r>
                        <a:rPr kumimoji="0" lang="fr-CA" sz="2800" b="0" i="0" u="sng" strike="noStrike" cap="none" normalizeH="0" baseline="0" dirty="0">
                          <a:ln>
                            <a:noFill/>
                          </a:ln>
                          <a:solidFill>
                            <a:srgbClr val="C00000"/>
                          </a:solidFill>
                          <a:effectLst/>
                          <a:latin typeface="Arial" charset="0"/>
                          <a:cs typeface="Times New Roman" pitchFamily="18" charset="0"/>
                        </a:rPr>
                        <a:t>assemblée:</a:t>
                      </a:r>
                      <a:endParaRPr kumimoji="0" lang="en-US" sz="2800" b="0" i="0" u="sng" strike="noStrike" cap="none" normalizeH="0" baseline="0" dirty="0">
                        <a:ln>
                          <a:noFill/>
                        </a:ln>
                        <a:solidFill>
                          <a:srgbClr val="C00000"/>
                        </a:solidFill>
                        <a:effectLst/>
                        <a:latin typeface="Arial" charset="0"/>
                        <a:cs typeface="Times New Roman" pitchFamily="18" charset="0"/>
                      </a:endParaRPr>
                    </a:p>
                    <a:p>
                      <a:pPr marL="0" marR="0" lvl="0" indent="0" algn="l" defTabSz="914400" rtl="0" eaLnBrk="1" fontAlgn="base" latinLnBrk="0" hangingPunct="1">
                        <a:lnSpc>
                          <a:spcPct val="100000"/>
                        </a:lnSpc>
                        <a:spcBef>
                          <a:spcPct val="20000"/>
                        </a:spcBef>
                        <a:spcAft>
                          <a:spcPct val="0"/>
                        </a:spcAft>
                        <a:buClrTx/>
                        <a:buSzTx/>
                        <a:buFontTx/>
                        <a:buNone/>
                        <a:tabLst/>
                      </a:pPr>
                      <a:r>
                        <a:rPr kumimoji="0" lang="fr-CA" sz="3700" b="0" i="0" u="none" strike="noStrike" cap="none" normalizeH="0" baseline="0" dirty="0">
                          <a:ln>
                            <a:noFill/>
                          </a:ln>
                          <a:solidFill>
                            <a:schemeClr val="tx1"/>
                          </a:solidFill>
                          <a:effectLst/>
                          <a:latin typeface="Arial" charset="0"/>
                          <a:cs typeface="Arial" charset="0"/>
                        </a:rPr>
                        <a:t>Amen.</a:t>
                      </a:r>
                      <a:endParaRPr kumimoji="0" lang="en-US" sz="3700" b="0" i="0" u="none" strike="noStrike" cap="none" normalizeH="0" baseline="0" dirty="0">
                        <a:ln>
                          <a:noFill/>
                        </a:ln>
                        <a:solidFill>
                          <a:schemeClr val="tx1"/>
                        </a:solidFill>
                        <a:effectLst/>
                        <a:latin typeface="Coptic1" pitchFamily="2" charset="0"/>
                        <a:cs typeface="Arial" charset="0"/>
                      </a:endParaRPr>
                    </a:p>
                  </a:txBody>
                  <a:tcPr marL="121920" marR="121920" horzOverflow="overflow">
                    <a:lnL>
                      <a:noFill/>
                    </a:lnL>
                    <a:lnR>
                      <a:noFill/>
                    </a:lnR>
                    <a:lnT>
                      <a:noFill/>
                    </a:lnT>
                    <a:lnB cap="flat">
                      <a:noFill/>
                    </a:lnB>
                    <a:lnTlToBr>
                      <a:noFill/>
                    </a:lnTlToBr>
                    <a:lnBlToTr>
                      <a:noFill/>
                    </a:lnBlToTr>
                    <a:noFill/>
                  </a:tcPr>
                </a:tc>
                <a:tc>
                  <a:txBody>
                    <a:bodyPr/>
                    <a:lstStyle/>
                    <a:p>
                      <a:pPr marL="0" marR="0" lvl="0" indent="0" algn="r" defTabSz="914400" rtl="1" eaLnBrk="1" fontAlgn="base" latinLnBrk="0" hangingPunct="1">
                        <a:lnSpc>
                          <a:spcPct val="100000"/>
                        </a:lnSpc>
                        <a:spcBef>
                          <a:spcPct val="20000"/>
                        </a:spcBef>
                        <a:spcAft>
                          <a:spcPct val="0"/>
                        </a:spcAft>
                        <a:buClrTx/>
                        <a:buSzTx/>
                        <a:buFontTx/>
                        <a:buNone/>
                        <a:tabLst/>
                      </a:pPr>
                      <a:r>
                        <a:rPr kumimoji="0" lang="ar-EG" sz="2800" b="0" i="0" u="sng" strike="noStrike" cap="none" normalizeH="0" baseline="0" dirty="0">
                          <a:ln>
                            <a:noFill/>
                          </a:ln>
                          <a:solidFill>
                            <a:srgbClr val="C00000"/>
                          </a:solidFill>
                          <a:effectLst/>
                          <a:latin typeface="Arial" charset="0"/>
                          <a:cs typeface="Times New Roman" pitchFamily="18" charset="0"/>
                        </a:rPr>
                        <a:t>الشعب:</a:t>
                      </a:r>
                      <a:endParaRPr kumimoji="0" lang="en-CA" sz="2800" b="0" i="0" u="sng" strike="noStrike" cap="none" normalizeH="0" baseline="0" dirty="0">
                        <a:ln>
                          <a:noFill/>
                        </a:ln>
                        <a:solidFill>
                          <a:srgbClr val="C00000"/>
                        </a:solidFill>
                        <a:effectLst/>
                        <a:latin typeface="Arial" charset="0"/>
                        <a:cs typeface="Times New Roman" pitchFamily="18" charset="0"/>
                      </a:endParaRPr>
                    </a:p>
                    <a:p>
                      <a:pPr marL="0" marR="0" lvl="0" indent="0" algn="r" defTabSz="914400" rtl="1" eaLnBrk="1" fontAlgn="base" latinLnBrk="0" hangingPunct="1">
                        <a:lnSpc>
                          <a:spcPct val="100000"/>
                        </a:lnSpc>
                        <a:spcBef>
                          <a:spcPct val="20000"/>
                        </a:spcBef>
                        <a:spcAft>
                          <a:spcPct val="0"/>
                        </a:spcAft>
                        <a:buClrTx/>
                        <a:buSzTx/>
                        <a:buFontTx/>
                        <a:buNone/>
                        <a:tabLst/>
                      </a:pPr>
                      <a:r>
                        <a:rPr kumimoji="0" lang="ar-SA" sz="4300" b="0" i="0" u="none" strike="noStrike" cap="none" normalizeH="0" baseline="0" dirty="0">
                          <a:ln>
                            <a:noFill/>
                          </a:ln>
                          <a:solidFill>
                            <a:schemeClr val="tx1"/>
                          </a:solidFill>
                          <a:effectLst/>
                          <a:latin typeface="Arial" charset="0"/>
                          <a:cs typeface="Times New Roman" pitchFamily="18" charset="0"/>
                        </a:rPr>
                        <a:t>آمين</a:t>
                      </a:r>
                      <a:r>
                        <a:rPr kumimoji="0" lang="en-CA" sz="4300" b="0" i="0" u="none" strike="noStrike" cap="none" normalizeH="0" baseline="0" dirty="0">
                          <a:ln>
                            <a:noFill/>
                          </a:ln>
                          <a:solidFill>
                            <a:schemeClr val="tx1"/>
                          </a:solidFill>
                          <a:effectLst/>
                          <a:latin typeface="Arial" charset="0"/>
                          <a:cs typeface="Times New Roman" pitchFamily="18" charset="0"/>
                        </a:rPr>
                        <a:t>.</a:t>
                      </a:r>
                      <a:endParaRPr kumimoji="0" lang="en-US" sz="4300" b="0" i="0" u="none" strike="noStrike" cap="none" normalizeH="0" baseline="0" dirty="0">
                        <a:ln>
                          <a:noFill/>
                        </a:ln>
                        <a:solidFill>
                          <a:schemeClr val="tx1"/>
                        </a:solidFill>
                        <a:effectLst/>
                        <a:latin typeface="Arial" charset="0"/>
                        <a:cs typeface="Times New Roman" pitchFamily="18" charset="0"/>
                      </a:endParaRPr>
                    </a:p>
                  </a:txBody>
                  <a:tcPr marL="121920" marR="121920" horzOverflow="overflow">
                    <a:lnL>
                      <a:noFill/>
                    </a:lnL>
                    <a:lnR cap="flat">
                      <a:noFill/>
                    </a:lnR>
                    <a:lnT>
                      <a:noFill/>
                    </a:lnT>
                    <a:lnB cap="flat">
                      <a:noFill/>
                    </a:lnB>
                    <a:lnTlToBr>
                      <a:noFill/>
                    </a:lnTlToBr>
                    <a:lnBlToTr>
                      <a:noFill/>
                    </a:lnBlToTr>
                    <a:noFill/>
                  </a:tcPr>
                </a:tc>
                <a:extLst>
                  <a:ext uri="{0D108BD9-81ED-4DB2-BD59-A6C34878D82A}">
                    <a16:rowId xmlns:a16="http://schemas.microsoft.com/office/drawing/2014/main" val="10002"/>
                  </a:ext>
                </a:extLst>
              </a:tr>
            </a:tbl>
          </a:graphicData>
        </a:graphic>
      </p:graphicFrame>
    </p:spTree>
  </p:cSld>
  <p:clrMapOvr>
    <a:masterClrMapping/>
  </p:clrMapOvr>
</p:sld>
</file>

<file path=ppt/slides/slide9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 name="Footer Placeholder 1"/>
          <p:cNvSpPr>
            <a:spLocks noGrp="1"/>
          </p:cNvSpPr>
          <p:nvPr>
            <p:ph type="ftr" sz="quarter" idx="10"/>
          </p:nvPr>
        </p:nvSpPr>
        <p:spPr bwMode="auto">
          <a:xfrm>
            <a:off x="0" y="6553200"/>
            <a:ext cx="12192000" cy="304800"/>
          </a:xfrm>
          <a:prstGeom prst="rect">
            <a:avLst/>
          </a:prstGeom>
          <a:noFill/>
          <a:ln w="9525">
            <a:noFill/>
            <a:miter lim="800000"/>
            <a:headEnd/>
            <a:tailEnd/>
          </a:ln>
          <a:effectLst/>
        </p:spPr>
        <p:txBody>
          <a:bodyPr vert="horz" wrap="square" lIns="121920" tIns="60960" rIns="121920" bIns="60960" numCol="1" rtlCol="0" anchor="t" anchorCtr="0" compatLnSpc="1">
            <a:prstTxWarp prst="textNoShape">
              <a:avLst/>
            </a:prstTxWarp>
          </a:bodyPr>
          <a:lstStyle>
            <a:defPPr>
              <a:defRPr lang="en-US"/>
            </a:defPPr>
            <a:lvl1pPr algn="l" rtl="0" fontAlgn="base">
              <a:spcBef>
                <a:spcPct val="0"/>
              </a:spcBef>
              <a:spcAft>
                <a:spcPct val="0"/>
              </a:spcAft>
              <a:defRPr sz="1067" b="1" kern="1200">
                <a:solidFill>
                  <a:srgbClr val="FF3300"/>
                </a:solidFill>
                <a:latin typeface="+mj-lt"/>
                <a:ea typeface="+mn-ea"/>
                <a:cs typeface="Arial" charset="0"/>
              </a:defRPr>
            </a:lvl1pPr>
            <a:lvl2pPr marL="609585" algn="l" rtl="0" fontAlgn="base">
              <a:spcBef>
                <a:spcPct val="20000"/>
              </a:spcBef>
              <a:spcAft>
                <a:spcPct val="0"/>
              </a:spcAft>
              <a:defRPr sz="4800" kern="1200">
                <a:solidFill>
                  <a:schemeClr val="tx1"/>
                </a:solidFill>
                <a:latin typeface="Coptic" pitchFamily="2" charset="0"/>
                <a:ea typeface="+mn-ea"/>
                <a:cs typeface="Arial" charset="0"/>
              </a:defRPr>
            </a:lvl2pPr>
            <a:lvl3pPr marL="1219170" algn="l" rtl="0" fontAlgn="base">
              <a:spcBef>
                <a:spcPct val="20000"/>
              </a:spcBef>
              <a:spcAft>
                <a:spcPct val="0"/>
              </a:spcAft>
              <a:defRPr sz="4800" kern="1200">
                <a:solidFill>
                  <a:schemeClr val="tx1"/>
                </a:solidFill>
                <a:latin typeface="Coptic" pitchFamily="2" charset="0"/>
                <a:ea typeface="+mn-ea"/>
                <a:cs typeface="Arial" charset="0"/>
              </a:defRPr>
            </a:lvl3pPr>
            <a:lvl4pPr marL="1828754" algn="l" rtl="0" fontAlgn="base">
              <a:spcBef>
                <a:spcPct val="20000"/>
              </a:spcBef>
              <a:spcAft>
                <a:spcPct val="0"/>
              </a:spcAft>
              <a:defRPr sz="4800" kern="1200">
                <a:solidFill>
                  <a:schemeClr val="tx1"/>
                </a:solidFill>
                <a:latin typeface="Coptic" pitchFamily="2" charset="0"/>
                <a:ea typeface="+mn-ea"/>
                <a:cs typeface="Arial" charset="0"/>
              </a:defRPr>
            </a:lvl4pPr>
            <a:lvl5pPr marL="2438339" algn="l" rtl="0" fontAlgn="base">
              <a:spcBef>
                <a:spcPct val="20000"/>
              </a:spcBef>
              <a:spcAft>
                <a:spcPct val="0"/>
              </a:spcAft>
              <a:defRPr sz="4800" kern="1200">
                <a:solidFill>
                  <a:schemeClr val="tx1"/>
                </a:solidFill>
                <a:latin typeface="Coptic" pitchFamily="2" charset="0"/>
                <a:ea typeface="+mn-ea"/>
                <a:cs typeface="Arial" charset="0"/>
              </a:defRPr>
            </a:lvl5pPr>
            <a:lvl6pPr marL="3047924" algn="l" defTabSz="1219170" rtl="0" eaLnBrk="1" latinLnBrk="0" hangingPunct="1">
              <a:defRPr sz="4800" kern="1200">
                <a:solidFill>
                  <a:schemeClr val="tx1"/>
                </a:solidFill>
                <a:latin typeface="Coptic" pitchFamily="2" charset="0"/>
                <a:ea typeface="+mn-ea"/>
                <a:cs typeface="Arial" charset="0"/>
              </a:defRPr>
            </a:lvl6pPr>
            <a:lvl7pPr marL="3657509" algn="l" defTabSz="1219170" rtl="0" eaLnBrk="1" latinLnBrk="0" hangingPunct="1">
              <a:defRPr sz="4800" kern="1200">
                <a:solidFill>
                  <a:schemeClr val="tx1"/>
                </a:solidFill>
                <a:latin typeface="Coptic" pitchFamily="2" charset="0"/>
                <a:ea typeface="+mn-ea"/>
                <a:cs typeface="Arial" charset="0"/>
              </a:defRPr>
            </a:lvl7pPr>
            <a:lvl8pPr marL="4267093" algn="l" defTabSz="1219170" rtl="0" eaLnBrk="1" latinLnBrk="0" hangingPunct="1">
              <a:defRPr sz="4800" kern="1200">
                <a:solidFill>
                  <a:schemeClr val="tx1"/>
                </a:solidFill>
                <a:latin typeface="Coptic" pitchFamily="2" charset="0"/>
                <a:ea typeface="+mn-ea"/>
                <a:cs typeface="Arial" charset="0"/>
              </a:defRPr>
            </a:lvl8pPr>
            <a:lvl9pPr marL="4876678" algn="l" defTabSz="1219170" rtl="0" eaLnBrk="1" latinLnBrk="0" hangingPunct="1">
              <a:defRPr sz="4800" kern="1200">
                <a:solidFill>
                  <a:schemeClr val="tx1"/>
                </a:solidFill>
                <a:latin typeface="Coptic" pitchFamily="2" charset="0"/>
                <a:ea typeface="+mn-ea"/>
                <a:cs typeface="Arial" charset="0"/>
              </a:defRPr>
            </a:lvl9pPr>
          </a:lstStyle>
          <a:p>
            <a:r>
              <a:rPr lang="en-US" sz="1867"/>
              <a:t>			</a:t>
            </a:r>
            <a:endParaRPr lang="en-US" sz="1867" b="0" dirty="0">
              <a:solidFill>
                <a:schemeClr val="tx1"/>
              </a:solidFill>
            </a:endParaRPr>
          </a:p>
        </p:txBody>
      </p:sp>
      <p:graphicFrame>
        <p:nvGraphicFramePr>
          <p:cNvPr id="7839808" name="Group 64"/>
          <p:cNvGraphicFramePr>
            <a:graphicFrameLocks noGrp="1"/>
          </p:cNvGraphicFramePr>
          <p:nvPr>
            <p:extLst>
              <p:ext uri="{D42A27DB-BD31-4B8C-83A1-F6EECF244321}">
                <p14:modId xmlns:p14="http://schemas.microsoft.com/office/powerpoint/2010/main" val="624605753"/>
              </p:ext>
            </p:extLst>
          </p:nvPr>
        </p:nvGraphicFramePr>
        <p:xfrm>
          <a:off x="335360" y="452437"/>
          <a:ext cx="11449273" cy="5917565"/>
        </p:xfrm>
        <a:graphic>
          <a:graphicData uri="http://schemas.openxmlformats.org/drawingml/2006/table">
            <a:tbl>
              <a:tblPr/>
              <a:tblGrid>
                <a:gridCol w="4043786">
                  <a:extLst>
                    <a:ext uri="{9D8B030D-6E8A-4147-A177-3AD203B41FA5}">
                      <a16:colId xmlns:a16="http://schemas.microsoft.com/office/drawing/2014/main" val="20000"/>
                    </a:ext>
                  </a:extLst>
                </a:gridCol>
                <a:gridCol w="4237527">
                  <a:extLst>
                    <a:ext uri="{9D8B030D-6E8A-4147-A177-3AD203B41FA5}">
                      <a16:colId xmlns:a16="http://schemas.microsoft.com/office/drawing/2014/main" val="20001"/>
                    </a:ext>
                  </a:extLst>
                </a:gridCol>
                <a:gridCol w="3167960">
                  <a:extLst>
                    <a:ext uri="{9D8B030D-6E8A-4147-A177-3AD203B41FA5}">
                      <a16:colId xmlns:a16="http://schemas.microsoft.com/office/drawing/2014/main" val="20002"/>
                    </a:ext>
                  </a:extLst>
                </a:gridCol>
              </a:tblGrid>
              <a:tr h="640080">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CA" sz="2800" b="0" i="0" u="sng" strike="noStrike" cap="none" normalizeH="0" baseline="0" dirty="0" err="1">
                          <a:ln>
                            <a:noFill/>
                          </a:ln>
                          <a:solidFill>
                            <a:srgbClr val="C00000"/>
                          </a:solidFill>
                          <a:effectLst/>
                          <a:latin typeface="Coptic1" pitchFamily="2" charset="0"/>
                          <a:cs typeface="Arial" charset="0"/>
                        </a:rPr>
                        <a:t>Piou</a:t>
                      </a:r>
                      <a:r>
                        <a:rPr kumimoji="0" lang="en-CA" sz="2800" b="0" i="0" u="sng" strike="noStrike" cap="none" normalizeH="0" baseline="0" dirty="0">
                          <a:ln>
                            <a:noFill/>
                          </a:ln>
                          <a:solidFill>
                            <a:srgbClr val="C00000"/>
                          </a:solidFill>
                          <a:effectLst/>
                          <a:latin typeface="Coptic1" pitchFamily="2" charset="0"/>
                          <a:cs typeface="Arial" charset="0"/>
                        </a:rPr>
                        <a:t>/b:</a:t>
                      </a:r>
                    </a:p>
                  </a:txBody>
                  <a:tcPr marL="121920" marR="121920" horzOverflow="overflow">
                    <a:lnL>
                      <a:noFill/>
                    </a:lnL>
                    <a:lnR>
                      <a:noFill/>
                    </a:lnR>
                    <a:lnT cap="flat">
                      <a:noFill/>
                    </a:lnT>
                    <a:lnB>
                      <a:noFill/>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fr-CA" sz="2400" b="0" i="0" u="sng" strike="noStrike" cap="none" normalizeH="0" baseline="0" dirty="0">
                          <a:ln>
                            <a:noFill/>
                          </a:ln>
                          <a:solidFill>
                            <a:srgbClr val="C00000"/>
                          </a:solidFill>
                          <a:effectLst/>
                          <a:latin typeface="Arial" charset="0"/>
                          <a:cs typeface="Times New Roman" pitchFamily="18" charset="0"/>
                        </a:rPr>
                        <a:t>Prêtre:</a:t>
                      </a:r>
                      <a:endParaRPr kumimoji="0" lang="en-US" sz="2400" b="0" i="0" u="sng" strike="noStrike" cap="none" normalizeH="0" baseline="0" dirty="0">
                        <a:ln>
                          <a:noFill/>
                        </a:ln>
                        <a:solidFill>
                          <a:srgbClr val="C00000"/>
                        </a:solidFill>
                        <a:effectLst/>
                        <a:latin typeface="Arial" charset="0"/>
                        <a:cs typeface="Times New Roman" pitchFamily="18" charset="0"/>
                      </a:endParaRPr>
                    </a:p>
                  </a:txBody>
                  <a:tcPr marL="121920" marR="121920" horzOverflow="overflow">
                    <a:lnL>
                      <a:noFill/>
                    </a:lnL>
                    <a:lnR>
                      <a:noFill/>
                    </a:lnR>
                    <a:lnT cap="flat">
                      <a:noFill/>
                    </a:lnT>
                    <a:lnB>
                      <a:noFill/>
                    </a:lnB>
                    <a:lnTlToBr>
                      <a:noFill/>
                    </a:lnTlToBr>
                    <a:lnBlToTr>
                      <a:noFill/>
                    </a:lnBlToTr>
                    <a:noFill/>
                  </a:tcPr>
                </a:tc>
                <a:tc>
                  <a:txBody>
                    <a:bodyPr/>
                    <a:lstStyle/>
                    <a:p>
                      <a:pPr marL="0" marR="0" lvl="0" indent="0" algn="r" defTabSz="914400" rtl="1" eaLnBrk="1" fontAlgn="base" latinLnBrk="0" hangingPunct="1">
                        <a:lnSpc>
                          <a:spcPct val="100000"/>
                        </a:lnSpc>
                        <a:spcBef>
                          <a:spcPct val="20000"/>
                        </a:spcBef>
                        <a:spcAft>
                          <a:spcPct val="0"/>
                        </a:spcAft>
                        <a:buClrTx/>
                        <a:buSzTx/>
                        <a:buFontTx/>
                        <a:buNone/>
                        <a:tabLst/>
                      </a:pPr>
                      <a:r>
                        <a:rPr kumimoji="0" lang="ar-EG" sz="2400" b="0" i="0" u="sng" strike="noStrike" cap="none" normalizeH="0" baseline="0" dirty="0">
                          <a:ln>
                            <a:noFill/>
                          </a:ln>
                          <a:solidFill>
                            <a:srgbClr val="C00000"/>
                          </a:solidFill>
                          <a:effectLst/>
                          <a:latin typeface="Arial" charset="0"/>
                          <a:cs typeface="Times New Roman" pitchFamily="18" charset="0"/>
                        </a:rPr>
                        <a:t>الكاهن:</a:t>
                      </a:r>
                      <a:endParaRPr kumimoji="0" lang="en-US" sz="2400" b="0" i="0" u="sng" strike="noStrike" cap="none" normalizeH="0" baseline="0" dirty="0">
                        <a:ln>
                          <a:noFill/>
                        </a:ln>
                        <a:solidFill>
                          <a:srgbClr val="C00000"/>
                        </a:solidFill>
                        <a:effectLst/>
                        <a:latin typeface="Arial" charset="0"/>
                        <a:cs typeface="Times New Roman" pitchFamily="18" charset="0"/>
                      </a:endParaRPr>
                    </a:p>
                  </a:txBody>
                  <a:tcPr marL="121920" marR="121920" horzOverflow="overflow">
                    <a:lnL>
                      <a:noFill/>
                    </a:lnL>
                    <a:lnR cap="flat">
                      <a:noFill/>
                    </a:lnR>
                    <a:lnT cap="flat">
                      <a:noFill/>
                    </a:lnT>
                    <a:lnB>
                      <a:noFill/>
                    </a:lnB>
                    <a:lnTlToBr>
                      <a:noFill/>
                    </a:lnTlToBr>
                    <a:lnBlToTr>
                      <a:noFill/>
                    </a:lnBlToTr>
                    <a:noFill/>
                  </a:tcPr>
                </a:tc>
                <a:extLst>
                  <a:ext uri="{0D108BD9-81ED-4DB2-BD59-A6C34878D82A}">
                    <a16:rowId xmlns:a16="http://schemas.microsoft.com/office/drawing/2014/main" val="10000"/>
                  </a:ext>
                </a:extLst>
              </a:tr>
              <a:tr h="3992880">
                <a:tc>
                  <a:txBody>
                    <a:bodyPr/>
                    <a:lstStyle/>
                    <a:p>
                      <a:pPr marL="0" marR="0" lvl="0" indent="0" algn="just" defTabSz="914400" rtl="0" eaLnBrk="1" fontAlgn="base" latinLnBrk="0" hangingPunct="1">
                        <a:lnSpc>
                          <a:spcPct val="100000"/>
                        </a:lnSpc>
                        <a:spcBef>
                          <a:spcPct val="20000"/>
                        </a:spcBef>
                        <a:spcAft>
                          <a:spcPct val="0"/>
                        </a:spcAft>
                        <a:buClrTx/>
                        <a:buSzTx/>
                        <a:buFontTx/>
                        <a:buNone/>
                        <a:tabLst/>
                      </a:pPr>
                      <a:r>
                        <a:rPr kumimoji="0" lang="en-US" sz="4000" b="0" i="0" u="none" strike="noStrike" cap="none" normalizeH="0" baseline="0" dirty="0" err="1">
                          <a:ln>
                            <a:noFill/>
                          </a:ln>
                          <a:solidFill>
                            <a:schemeClr val="tx1"/>
                          </a:solidFill>
                          <a:effectLst/>
                          <a:latin typeface="Coptic1" pitchFamily="2" charset="0"/>
                          <a:cs typeface="Arial" charset="0"/>
                        </a:rPr>
                        <a:t>Agion</a:t>
                      </a:r>
                      <a:r>
                        <a:rPr kumimoji="0" lang="en-US" sz="4000" b="0" i="0" u="none" strike="noStrike" cap="none" normalizeH="0" baseline="0" dirty="0">
                          <a:ln>
                            <a:noFill/>
                          </a:ln>
                          <a:solidFill>
                            <a:schemeClr val="tx1"/>
                          </a:solidFill>
                          <a:effectLst/>
                          <a:latin typeface="Coptic1" pitchFamily="2" charset="0"/>
                          <a:cs typeface="Arial" charset="0"/>
                        </a:rPr>
                        <a:t> </a:t>
                      </a:r>
                      <a:r>
                        <a:rPr kumimoji="0" lang="en-US" sz="4000" b="0" i="0" u="none" strike="noStrike" cap="none" normalizeH="0" baseline="0" dirty="0" err="1">
                          <a:ln>
                            <a:noFill/>
                          </a:ln>
                          <a:solidFill>
                            <a:schemeClr val="tx1"/>
                          </a:solidFill>
                          <a:effectLst/>
                          <a:latin typeface="Coptic1" pitchFamily="2" charset="0"/>
                          <a:cs typeface="Arial" charset="0"/>
                        </a:rPr>
                        <a:t>timion</a:t>
                      </a:r>
                      <a:r>
                        <a:rPr kumimoji="0" lang="en-US" sz="4000" b="0" i="0" u="none" strike="noStrike" cap="none" normalizeH="0" baseline="0" dirty="0">
                          <a:ln>
                            <a:noFill/>
                          </a:ln>
                          <a:solidFill>
                            <a:schemeClr val="tx1"/>
                          </a:solidFill>
                          <a:effectLst/>
                          <a:latin typeface="Coptic1" pitchFamily="2" charset="0"/>
                          <a:cs typeface="Arial" charset="0"/>
                        </a:rPr>
                        <a:t> </a:t>
                      </a:r>
                      <a:r>
                        <a:rPr kumimoji="0" lang="en-US" sz="4000" b="0" i="0" u="none" strike="noStrike" cap="none" normalizeH="0" baseline="0" dirty="0" err="1">
                          <a:ln>
                            <a:noFill/>
                          </a:ln>
                          <a:solidFill>
                            <a:schemeClr val="tx1"/>
                          </a:solidFill>
                          <a:effectLst/>
                          <a:latin typeface="Coptic1" pitchFamily="2" charset="0"/>
                          <a:cs typeface="Arial" charset="0"/>
                        </a:rPr>
                        <a:t>cwma</a:t>
                      </a:r>
                      <a:r>
                        <a:rPr kumimoji="0" lang="en-US" sz="4000" b="0" i="0" u="none" strike="noStrike" cap="none" normalizeH="0" baseline="0" dirty="0">
                          <a:ln>
                            <a:noFill/>
                          </a:ln>
                          <a:solidFill>
                            <a:schemeClr val="tx1"/>
                          </a:solidFill>
                          <a:effectLst/>
                          <a:latin typeface="Coptic1" pitchFamily="2" charset="0"/>
                          <a:cs typeface="Arial" charset="0"/>
                        </a:rPr>
                        <a:t> </a:t>
                      </a:r>
                      <a:r>
                        <a:rPr kumimoji="0" lang="en-US" sz="4000" b="0" i="0" u="none" strike="noStrike" cap="none" normalizeH="0" baseline="0" dirty="0" err="1">
                          <a:ln>
                            <a:noFill/>
                          </a:ln>
                          <a:solidFill>
                            <a:schemeClr val="tx1"/>
                          </a:solidFill>
                          <a:effectLst/>
                          <a:latin typeface="Coptic1" pitchFamily="2" charset="0"/>
                          <a:cs typeface="Arial" charset="0"/>
                        </a:rPr>
                        <a:t>ke</a:t>
                      </a:r>
                      <a:r>
                        <a:rPr kumimoji="0" lang="en-US" sz="4000" b="0" i="0" u="none" strike="noStrike" cap="none" normalizeH="0" baseline="0" dirty="0">
                          <a:ln>
                            <a:noFill/>
                          </a:ln>
                          <a:solidFill>
                            <a:schemeClr val="tx1"/>
                          </a:solidFill>
                          <a:effectLst/>
                          <a:latin typeface="Coptic1" pitchFamily="2" charset="0"/>
                          <a:cs typeface="Arial" charset="0"/>
                        </a:rPr>
                        <a:t> </a:t>
                      </a:r>
                      <a:r>
                        <a:rPr kumimoji="0" lang="en-US" sz="4000" b="0" i="0" u="none" strike="noStrike" cap="none" normalizeH="0" baseline="0" dirty="0" err="1">
                          <a:ln>
                            <a:noFill/>
                          </a:ln>
                          <a:solidFill>
                            <a:schemeClr val="tx1"/>
                          </a:solidFill>
                          <a:effectLst/>
                          <a:latin typeface="Coptic1" pitchFamily="2" charset="0"/>
                          <a:cs typeface="Arial" charset="0"/>
                        </a:rPr>
                        <a:t>e~ma</a:t>
                      </a:r>
                      <a:r>
                        <a:rPr kumimoji="0" lang="en-US" sz="4000" b="0" i="0" u="none" strike="noStrike" cap="none" normalizeH="0" baseline="0" dirty="0">
                          <a:ln>
                            <a:noFill/>
                          </a:ln>
                          <a:solidFill>
                            <a:schemeClr val="tx1"/>
                          </a:solidFill>
                          <a:effectLst/>
                          <a:latin typeface="Coptic1" pitchFamily="2" charset="0"/>
                          <a:cs typeface="Arial" charset="0"/>
                        </a:rPr>
                        <a:t> </a:t>
                      </a:r>
                      <a:r>
                        <a:rPr kumimoji="0" lang="en-US" sz="4000" b="0" i="0" u="none" strike="noStrike" cap="none" normalizeH="0" baseline="0" dirty="0" err="1">
                          <a:ln>
                            <a:noFill/>
                          </a:ln>
                          <a:solidFill>
                            <a:schemeClr val="tx1"/>
                          </a:solidFill>
                          <a:effectLst/>
                          <a:latin typeface="Coptic1" pitchFamily="2" charset="0"/>
                          <a:cs typeface="Arial" charset="0"/>
                        </a:rPr>
                        <a:t>a~l</a:t>
                      </a:r>
                      <a:r>
                        <a:rPr kumimoji="0" lang="en-US" sz="4000" b="0" i="0" u="none" strike="noStrike" cap="none" normalizeH="0" baseline="0" dirty="0">
                          <a:ln>
                            <a:noFill/>
                          </a:ln>
                          <a:solidFill>
                            <a:schemeClr val="tx1"/>
                          </a:solidFill>
                          <a:effectLst/>
                          <a:latin typeface="Coptic1" pitchFamily="2" charset="0"/>
                          <a:cs typeface="Arial" charset="0"/>
                        </a:rPr>
                        <a:t>/</a:t>
                      </a:r>
                      <a:r>
                        <a:rPr kumimoji="0" lang="en-US" sz="4000" b="0" i="0" u="none" strike="noStrike" cap="none" normalizeH="0" baseline="0" dirty="0" err="1">
                          <a:ln>
                            <a:noFill/>
                          </a:ln>
                          <a:solidFill>
                            <a:schemeClr val="tx1"/>
                          </a:solidFill>
                          <a:effectLst/>
                          <a:latin typeface="Coptic1" pitchFamily="2" charset="0"/>
                          <a:cs typeface="Arial" charset="0"/>
                        </a:rPr>
                        <a:t>yinon</a:t>
                      </a:r>
                      <a:r>
                        <a:rPr kumimoji="0" lang="en-US" sz="4000" b="0" i="0" u="none" strike="noStrike" cap="none" normalizeH="0" baseline="0" dirty="0">
                          <a:ln>
                            <a:noFill/>
                          </a:ln>
                          <a:solidFill>
                            <a:schemeClr val="tx1"/>
                          </a:solidFill>
                          <a:effectLst/>
                          <a:latin typeface="Coptic1" pitchFamily="2" charset="0"/>
                          <a:cs typeface="Arial" charset="0"/>
                        </a:rPr>
                        <a:t>: I/</a:t>
                      </a:r>
                      <a:r>
                        <a:rPr kumimoji="0" lang="en-US" sz="4000" b="0" i="0" u="none" strike="noStrike" cap="none" normalizeH="0" baseline="0" dirty="0" err="1">
                          <a:ln>
                            <a:noFill/>
                          </a:ln>
                          <a:solidFill>
                            <a:schemeClr val="tx1"/>
                          </a:solidFill>
                          <a:effectLst/>
                          <a:latin typeface="Coptic1" pitchFamily="2" charset="0"/>
                          <a:cs typeface="Arial" charset="0"/>
                        </a:rPr>
                        <a:t>cou</a:t>
                      </a:r>
                      <a:r>
                        <a:rPr kumimoji="0" lang="en-US" sz="4000" b="0" i="0" u="none" strike="noStrike" cap="none" normalizeH="0" baseline="0" dirty="0">
                          <a:ln>
                            <a:noFill/>
                          </a:ln>
                          <a:solidFill>
                            <a:schemeClr val="tx1"/>
                          </a:solidFill>
                          <a:effectLst/>
                          <a:latin typeface="Coptic1" pitchFamily="2" charset="0"/>
                          <a:cs typeface="Arial" charset="0"/>
                        </a:rPr>
                        <a:t> &lt;</a:t>
                      </a:r>
                      <a:r>
                        <a:rPr kumimoji="0" lang="en-US" sz="4000" b="0" i="0" u="none" strike="noStrike" cap="none" normalizeH="0" baseline="0" dirty="0" err="1">
                          <a:ln>
                            <a:noFill/>
                          </a:ln>
                          <a:solidFill>
                            <a:schemeClr val="tx1"/>
                          </a:solidFill>
                          <a:effectLst/>
                          <a:latin typeface="Coptic1" pitchFamily="2" charset="0"/>
                          <a:cs typeface="Arial" charset="0"/>
                        </a:rPr>
                        <a:t>rictou</a:t>
                      </a:r>
                      <a:r>
                        <a:rPr kumimoji="0" lang="en-US" sz="4000" b="0" i="0" u="none" strike="noStrike" cap="none" normalizeH="0" baseline="0" dirty="0">
                          <a:ln>
                            <a:noFill/>
                          </a:ln>
                          <a:solidFill>
                            <a:schemeClr val="tx1"/>
                          </a:solidFill>
                          <a:effectLst/>
                          <a:latin typeface="Coptic1" pitchFamily="2" charset="0"/>
                          <a:cs typeface="Arial" charset="0"/>
                        </a:rPr>
                        <a:t> </a:t>
                      </a:r>
                      <a:r>
                        <a:rPr kumimoji="0" lang="en-US" sz="4000" b="0" i="0" u="none" strike="noStrike" cap="none" normalizeH="0" baseline="0" dirty="0" err="1">
                          <a:ln>
                            <a:noFill/>
                          </a:ln>
                          <a:solidFill>
                            <a:schemeClr val="tx1"/>
                          </a:solidFill>
                          <a:effectLst/>
                          <a:latin typeface="Coptic1" pitchFamily="2" charset="0"/>
                          <a:cs typeface="Arial" charset="0"/>
                        </a:rPr>
                        <a:t>tou</a:t>
                      </a:r>
                      <a:r>
                        <a:rPr kumimoji="0" lang="en-US" sz="4000" b="0" i="0" u="none" strike="noStrike" cap="none" normalizeH="0" baseline="0" dirty="0">
                          <a:ln>
                            <a:noFill/>
                          </a:ln>
                          <a:solidFill>
                            <a:schemeClr val="tx1"/>
                          </a:solidFill>
                          <a:effectLst/>
                          <a:latin typeface="Coptic1" pitchFamily="2" charset="0"/>
                          <a:cs typeface="Arial" charset="0"/>
                        </a:rPr>
                        <a:t> </a:t>
                      </a:r>
                      <a:r>
                        <a:rPr kumimoji="0" lang="en-US" sz="4000" b="0" i="0" u="none" strike="noStrike" cap="none" normalizeH="0" baseline="0" dirty="0" err="1">
                          <a:ln>
                            <a:noFill/>
                          </a:ln>
                          <a:solidFill>
                            <a:schemeClr val="tx1"/>
                          </a:solidFill>
                          <a:effectLst/>
                          <a:latin typeface="Coptic1" pitchFamily="2" charset="0"/>
                          <a:cs typeface="Arial" charset="0"/>
                        </a:rPr>
                        <a:t>u~iou</a:t>
                      </a:r>
                      <a:r>
                        <a:rPr kumimoji="0" lang="en-US" sz="4000" b="0" i="0" u="none" strike="noStrike" cap="none" normalizeH="0" baseline="0" dirty="0">
                          <a:ln>
                            <a:noFill/>
                          </a:ln>
                          <a:solidFill>
                            <a:schemeClr val="tx1"/>
                          </a:solidFill>
                          <a:effectLst/>
                          <a:latin typeface="Coptic1" pitchFamily="2" charset="0"/>
                          <a:cs typeface="Arial" charset="0"/>
                        </a:rPr>
                        <a:t> </a:t>
                      </a:r>
                      <a:r>
                        <a:rPr kumimoji="0" lang="en-US" sz="4000" b="0" i="0" u="none" strike="noStrike" cap="none" normalizeH="0" baseline="0" dirty="0" err="1">
                          <a:ln>
                            <a:noFill/>
                          </a:ln>
                          <a:solidFill>
                            <a:schemeClr val="tx1"/>
                          </a:solidFill>
                          <a:effectLst/>
                          <a:latin typeface="Coptic1" pitchFamily="2" charset="0"/>
                          <a:cs typeface="Arial" charset="0"/>
                        </a:rPr>
                        <a:t>tou</a:t>
                      </a:r>
                      <a:r>
                        <a:rPr kumimoji="0" lang="en-US" sz="4000" b="0" i="0" u="none" strike="noStrike" cap="none" normalizeH="0" baseline="0" dirty="0">
                          <a:ln>
                            <a:noFill/>
                          </a:ln>
                          <a:solidFill>
                            <a:schemeClr val="tx1"/>
                          </a:solidFill>
                          <a:effectLst/>
                          <a:latin typeface="Coptic1" pitchFamily="2" charset="0"/>
                          <a:cs typeface="Arial" charset="0"/>
                        </a:rPr>
                        <a:t> </a:t>
                      </a:r>
                      <a:r>
                        <a:rPr kumimoji="0" lang="en-US" sz="4000" b="0" i="0" u="none" strike="noStrike" cap="none" normalizeH="0" baseline="0" dirty="0" err="1">
                          <a:ln>
                            <a:noFill/>
                          </a:ln>
                          <a:solidFill>
                            <a:schemeClr val="tx1"/>
                          </a:solidFill>
                          <a:effectLst/>
                          <a:latin typeface="Coptic1" pitchFamily="2" charset="0"/>
                          <a:cs typeface="Arial" charset="0"/>
                        </a:rPr>
                        <a:t>Yeou</a:t>
                      </a:r>
                      <a:r>
                        <a:rPr kumimoji="0" lang="en-US" sz="4000" b="0" i="0" u="none" strike="noStrike" cap="none" normalizeH="0" baseline="0" dirty="0">
                          <a:ln>
                            <a:noFill/>
                          </a:ln>
                          <a:solidFill>
                            <a:schemeClr val="tx1"/>
                          </a:solidFill>
                          <a:effectLst/>
                          <a:latin typeface="Coptic1" pitchFamily="2" charset="0"/>
                          <a:cs typeface="Arial" charset="0"/>
                        </a:rPr>
                        <a:t> /~</a:t>
                      </a:r>
                      <a:r>
                        <a:rPr kumimoji="0" lang="en-US" sz="4000" b="0" i="0" u="none" strike="noStrike" cap="none" normalizeH="0" baseline="0" dirty="0" err="1">
                          <a:ln>
                            <a:noFill/>
                          </a:ln>
                          <a:solidFill>
                            <a:schemeClr val="tx1"/>
                          </a:solidFill>
                          <a:effectLst/>
                          <a:latin typeface="Coptic1" pitchFamily="2" charset="0"/>
                          <a:cs typeface="Arial" charset="0"/>
                        </a:rPr>
                        <a:t>mwn</a:t>
                      </a:r>
                      <a:r>
                        <a:rPr kumimoji="0" lang="en-US" sz="4000" b="0" i="0" u="none" strike="noStrike" cap="none" normalizeH="0" baseline="0" dirty="0">
                          <a:ln>
                            <a:noFill/>
                          </a:ln>
                          <a:solidFill>
                            <a:schemeClr val="tx1"/>
                          </a:solidFill>
                          <a:effectLst/>
                          <a:latin typeface="Coptic1" pitchFamily="2" charset="0"/>
                          <a:cs typeface="Arial" charset="0"/>
                        </a:rPr>
                        <a:t>: </a:t>
                      </a:r>
                      <a:r>
                        <a:rPr kumimoji="0" lang="en-US" sz="4000" b="0" i="0" u="none" strike="noStrike" cap="none" normalizeH="0" baseline="0" dirty="0" err="1">
                          <a:ln>
                            <a:noFill/>
                          </a:ln>
                          <a:solidFill>
                            <a:schemeClr val="tx1"/>
                          </a:solidFill>
                          <a:effectLst/>
                          <a:latin typeface="Coptic1" pitchFamily="2" charset="0"/>
                          <a:cs typeface="Arial" charset="0"/>
                        </a:rPr>
                        <a:t>a~m</a:t>
                      </a:r>
                      <a:r>
                        <a:rPr kumimoji="0" lang="en-US" sz="4000" b="0" i="0" u="none" strike="noStrike" cap="none" normalizeH="0" baseline="0" dirty="0">
                          <a:ln>
                            <a:noFill/>
                          </a:ln>
                          <a:solidFill>
                            <a:schemeClr val="tx1"/>
                          </a:solidFill>
                          <a:effectLst/>
                          <a:latin typeface="Coptic1" pitchFamily="2" charset="0"/>
                          <a:cs typeface="Arial" charset="0"/>
                        </a:rPr>
                        <a:t>/n.</a:t>
                      </a:r>
                      <a:endParaRPr kumimoji="0" lang="en-US" sz="4000" b="0" i="1" u="none" strike="noStrike" cap="none" normalizeH="0" baseline="0" dirty="0">
                        <a:ln>
                          <a:noFill/>
                        </a:ln>
                        <a:solidFill>
                          <a:schemeClr val="tx1"/>
                        </a:solidFill>
                        <a:effectLst/>
                        <a:latin typeface="Arial" charset="0"/>
                        <a:cs typeface="Arial" charset="0"/>
                      </a:endParaRPr>
                    </a:p>
                  </a:txBody>
                  <a:tcPr marL="121920" marR="121920" horzOverflow="overflow">
                    <a:lnL>
                      <a:noFill/>
                    </a:lnL>
                    <a:lnR>
                      <a:noFill/>
                    </a:lnR>
                    <a:lnT>
                      <a:noFill/>
                    </a:lnT>
                    <a:lnB>
                      <a:noFill/>
                    </a:lnB>
                    <a:lnTlToBr>
                      <a:noFill/>
                    </a:lnTlToBr>
                    <a:lnBlToTr>
                      <a:noFill/>
                    </a:lnBlToTr>
                    <a:noFill/>
                  </a:tcPr>
                </a:tc>
                <a:tc>
                  <a:txBody>
                    <a:bodyPr/>
                    <a:lstStyle/>
                    <a:p>
                      <a:pPr marL="0" marR="0" lvl="0" indent="0" algn="just" defTabSz="914400" rtl="0" eaLnBrk="1" fontAlgn="base" latinLnBrk="0" hangingPunct="1">
                        <a:lnSpc>
                          <a:spcPct val="100000"/>
                        </a:lnSpc>
                        <a:spcBef>
                          <a:spcPct val="20000"/>
                        </a:spcBef>
                        <a:spcAft>
                          <a:spcPct val="0"/>
                        </a:spcAft>
                        <a:buClrTx/>
                        <a:buSzTx/>
                        <a:buFontTx/>
                        <a:buNone/>
                        <a:tabLst/>
                      </a:pPr>
                      <a:r>
                        <a:rPr kumimoji="0" lang="fr-CA" sz="4000" b="0" i="0" u="none" strike="noStrike" cap="none" normalizeH="0" baseline="0" dirty="0">
                          <a:ln>
                            <a:noFill/>
                          </a:ln>
                          <a:solidFill>
                            <a:schemeClr val="tx1"/>
                          </a:solidFill>
                          <a:effectLst/>
                          <a:latin typeface="Arial" charset="0"/>
                          <a:cs typeface="Arial" charset="0"/>
                        </a:rPr>
                        <a:t>Saint et précieux corps et sang véritable de Jésus Christ Fils de notre Dieu.  Amen.</a:t>
                      </a:r>
                      <a:endParaRPr kumimoji="0" lang="en-US" sz="4000" b="0" i="0" u="none" strike="noStrike" cap="none" normalizeH="0" baseline="0" dirty="0">
                        <a:ln>
                          <a:noFill/>
                        </a:ln>
                        <a:solidFill>
                          <a:schemeClr val="tx1"/>
                        </a:solidFill>
                        <a:effectLst/>
                        <a:latin typeface="Arial" charset="0"/>
                        <a:cs typeface="Arial" charset="0"/>
                      </a:endParaRPr>
                    </a:p>
                  </a:txBody>
                  <a:tcPr marL="121920" marR="121920" horzOverflow="overflow">
                    <a:lnL>
                      <a:noFill/>
                    </a:lnL>
                    <a:lnR>
                      <a:noFill/>
                    </a:lnR>
                    <a:lnT>
                      <a:noFill/>
                    </a:lnT>
                    <a:lnB>
                      <a:noFill/>
                    </a:lnB>
                    <a:lnTlToBr>
                      <a:noFill/>
                    </a:lnTlToBr>
                    <a:lnBlToTr>
                      <a:noFill/>
                    </a:lnBlToTr>
                    <a:noFill/>
                  </a:tcPr>
                </a:tc>
                <a:tc>
                  <a:txBody>
                    <a:bodyPr/>
                    <a:lstStyle/>
                    <a:p>
                      <a:pPr marL="0" marR="0" lvl="0" indent="0" algn="just" defTabSz="914400" rtl="1" eaLnBrk="1" fontAlgn="base" latinLnBrk="0" hangingPunct="1">
                        <a:lnSpc>
                          <a:spcPct val="100000"/>
                        </a:lnSpc>
                        <a:spcBef>
                          <a:spcPct val="20000"/>
                        </a:spcBef>
                        <a:spcAft>
                          <a:spcPct val="0"/>
                        </a:spcAft>
                        <a:buClrTx/>
                        <a:buSzTx/>
                        <a:buFontTx/>
                        <a:buNone/>
                        <a:tabLst/>
                      </a:pPr>
                      <a:r>
                        <a:rPr kumimoji="0" lang="ar-SA" sz="4400" b="0" i="0" u="none" strike="noStrike" cap="none" normalizeH="0" baseline="0" dirty="0">
                          <a:ln>
                            <a:noFill/>
                          </a:ln>
                          <a:solidFill>
                            <a:schemeClr val="tx1"/>
                          </a:solidFill>
                          <a:effectLst/>
                          <a:latin typeface="Arial" charset="0"/>
                          <a:cs typeface="Arial" charset="0"/>
                        </a:rPr>
                        <a:t>مقدس وكريم جسد</a:t>
                      </a:r>
                      <a:r>
                        <a:rPr kumimoji="0" lang="fr-CA" sz="4400" b="0" i="0" u="none" strike="noStrike" cap="none" normalizeH="0" baseline="0" dirty="0">
                          <a:ln>
                            <a:noFill/>
                          </a:ln>
                          <a:solidFill>
                            <a:schemeClr val="tx1"/>
                          </a:solidFill>
                          <a:effectLst/>
                          <a:latin typeface="Arial" charset="0"/>
                          <a:cs typeface="Arial" charset="0"/>
                        </a:rPr>
                        <a:t> </a:t>
                      </a:r>
                      <a:r>
                        <a:rPr kumimoji="0" lang="ar-SA" sz="4400" b="0" i="0" u="none" strike="noStrike" cap="none" normalizeH="0" baseline="0" dirty="0">
                          <a:ln>
                            <a:noFill/>
                          </a:ln>
                          <a:solidFill>
                            <a:schemeClr val="tx1"/>
                          </a:solidFill>
                          <a:effectLst/>
                          <a:latin typeface="Arial" charset="0"/>
                          <a:cs typeface="Arial" charset="0"/>
                        </a:rPr>
                        <a:t>ودم </a:t>
                      </a:r>
                      <a:r>
                        <a:rPr kumimoji="0" lang="ar-SA" sz="4400" b="0" i="0" u="none" strike="noStrike" cap="none" normalizeH="0" baseline="0" dirty="0" err="1">
                          <a:ln>
                            <a:noFill/>
                          </a:ln>
                          <a:solidFill>
                            <a:schemeClr val="tx1"/>
                          </a:solidFill>
                          <a:effectLst/>
                          <a:latin typeface="Arial" charset="0"/>
                          <a:cs typeface="Arial" charset="0"/>
                        </a:rPr>
                        <a:t>حقيقى</a:t>
                      </a:r>
                      <a:r>
                        <a:rPr kumimoji="0" lang="ar-SA" sz="4400" b="0" i="0" u="none" strike="noStrike" cap="none" normalizeH="0" baseline="0" dirty="0">
                          <a:ln>
                            <a:noFill/>
                          </a:ln>
                          <a:solidFill>
                            <a:schemeClr val="tx1"/>
                          </a:solidFill>
                          <a:effectLst/>
                          <a:latin typeface="Arial" charset="0"/>
                          <a:cs typeface="Arial" charset="0"/>
                        </a:rPr>
                        <a:t> ليسوع المسيح </a:t>
                      </a:r>
                      <a:r>
                        <a:rPr kumimoji="0" lang="ar-SA" sz="4400" b="0" i="0" u="none" strike="noStrike" cap="none" normalizeH="0" baseline="0" dirty="0" err="1">
                          <a:ln>
                            <a:noFill/>
                          </a:ln>
                          <a:solidFill>
                            <a:schemeClr val="tx1"/>
                          </a:solidFill>
                          <a:effectLst/>
                          <a:latin typeface="Arial" charset="0"/>
                          <a:cs typeface="Arial" charset="0"/>
                        </a:rPr>
                        <a:t>إبن</a:t>
                      </a:r>
                      <a:r>
                        <a:rPr kumimoji="0" lang="ar-SA" sz="4400" b="0" i="0" u="none" strike="noStrike" cap="none" normalizeH="0" baseline="0" dirty="0">
                          <a:ln>
                            <a:noFill/>
                          </a:ln>
                          <a:solidFill>
                            <a:schemeClr val="tx1"/>
                          </a:solidFill>
                          <a:effectLst/>
                          <a:latin typeface="Arial" charset="0"/>
                          <a:cs typeface="Arial" charset="0"/>
                        </a:rPr>
                        <a:t> إلهنا آمين.</a:t>
                      </a:r>
                      <a:endParaRPr kumimoji="0" lang="en-US" sz="4400" b="0" i="0" u="none" strike="noStrike" cap="none" normalizeH="0" baseline="0" dirty="0">
                        <a:ln>
                          <a:noFill/>
                        </a:ln>
                        <a:solidFill>
                          <a:schemeClr val="tx1"/>
                        </a:solidFill>
                        <a:effectLst/>
                        <a:latin typeface="Arial" charset="0"/>
                        <a:cs typeface="Arial" charset="0"/>
                      </a:endParaRPr>
                    </a:p>
                  </a:txBody>
                  <a:tcPr marL="121920" marR="121920" horzOverflow="overflow">
                    <a:lnL>
                      <a:noFill/>
                    </a:lnL>
                    <a:lnR cap="flat">
                      <a:noFill/>
                    </a:lnR>
                    <a:lnT>
                      <a:noFill/>
                    </a:lnT>
                    <a:lnB>
                      <a:noFill/>
                    </a:lnB>
                    <a:lnTlToBr>
                      <a:noFill/>
                    </a:lnTlToBr>
                    <a:lnBlToTr>
                      <a:noFill/>
                    </a:lnBlToTr>
                    <a:noFill/>
                  </a:tcPr>
                </a:tc>
                <a:extLst>
                  <a:ext uri="{0D108BD9-81ED-4DB2-BD59-A6C34878D82A}">
                    <a16:rowId xmlns:a16="http://schemas.microsoft.com/office/drawing/2014/main" val="10001"/>
                  </a:ext>
                </a:extLst>
              </a:tr>
              <a:tr h="542925">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CA" sz="2400" b="0" i="0" u="sng" strike="noStrike" cap="none" normalizeH="0" baseline="0" dirty="0" err="1">
                          <a:ln>
                            <a:noFill/>
                          </a:ln>
                          <a:solidFill>
                            <a:srgbClr val="C00000"/>
                          </a:solidFill>
                          <a:effectLst/>
                          <a:latin typeface="Coptic1" pitchFamily="2" charset="0"/>
                          <a:cs typeface="Arial" charset="0"/>
                        </a:rPr>
                        <a:t>Pilaoc</a:t>
                      </a:r>
                      <a:r>
                        <a:rPr kumimoji="0" lang="en-CA" sz="2400" b="0" i="0" u="sng" strike="noStrike" cap="none" normalizeH="0" baseline="0" dirty="0">
                          <a:ln>
                            <a:noFill/>
                          </a:ln>
                          <a:solidFill>
                            <a:srgbClr val="C00000"/>
                          </a:solidFill>
                          <a:effectLst/>
                          <a:latin typeface="Coptic1" pitchFamily="2" charset="0"/>
                          <a:cs typeface="Arial" charset="0"/>
                        </a:rPr>
                        <a:t>:</a:t>
                      </a:r>
                    </a:p>
                  </a:txBody>
                  <a:tcPr marL="121920" marR="121920" horzOverflow="overflow">
                    <a:lnL>
                      <a:noFill/>
                    </a:lnL>
                    <a:lnR>
                      <a:noFill/>
                    </a:lnR>
                    <a:lnT>
                      <a:noFill/>
                    </a:lnT>
                    <a:lnB>
                      <a:noFill/>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fr-CA" sz="2400" b="0" i="0" u="sng" strike="noStrike" cap="none" normalizeH="0" baseline="0" dirty="0">
                          <a:ln>
                            <a:noFill/>
                          </a:ln>
                          <a:solidFill>
                            <a:srgbClr val="C00000"/>
                          </a:solidFill>
                          <a:effectLst/>
                          <a:latin typeface="Arial" charset="0"/>
                          <a:cs typeface="Times New Roman" pitchFamily="18" charset="0"/>
                        </a:rPr>
                        <a:t>L</a:t>
                      </a:r>
                      <a:r>
                        <a:rPr kumimoji="0" lang="fr-CA" sz="2400" b="0" i="0" u="sng" strike="noStrike" cap="none" normalizeH="0" baseline="0" dirty="0">
                          <a:ln>
                            <a:noFill/>
                          </a:ln>
                          <a:solidFill>
                            <a:srgbClr val="C00000"/>
                          </a:solidFill>
                          <a:effectLst/>
                          <a:latin typeface="Times New Roman"/>
                          <a:cs typeface="Times New Roman" pitchFamily="18" charset="0"/>
                        </a:rPr>
                        <a:t>’</a:t>
                      </a:r>
                      <a:r>
                        <a:rPr kumimoji="0" lang="fr-CA" sz="2400" b="0" i="0" u="sng" strike="noStrike" cap="none" normalizeH="0" baseline="0" dirty="0">
                          <a:ln>
                            <a:noFill/>
                          </a:ln>
                          <a:solidFill>
                            <a:srgbClr val="C00000"/>
                          </a:solidFill>
                          <a:effectLst/>
                          <a:latin typeface="Arial" charset="0"/>
                          <a:cs typeface="Times New Roman" pitchFamily="18" charset="0"/>
                        </a:rPr>
                        <a:t>assemblée:</a:t>
                      </a:r>
                      <a:endParaRPr kumimoji="0" lang="en-US" sz="2400" b="0" i="0" u="sng" strike="noStrike" cap="none" normalizeH="0" baseline="0" dirty="0">
                        <a:ln>
                          <a:noFill/>
                        </a:ln>
                        <a:solidFill>
                          <a:srgbClr val="C00000"/>
                        </a:solidFill>
                        <a:effectLst/>
                        <a:latin typeface="Arial" charset="0"/>
                        <a:cs typeface="Times New Roman" pitchFamily="18" charset="0"/>
                      </a:endParaRPr>
                    </a:p>
                  </a:txBody>
                  <a:tcPr marL="121920" marR="121920" horzOverflow="overflow">
                    <a:lnL>
                      <a:noFill/>
                    </a:lnL>
                    <a:lnR>
                      <a:noFill/>
                    </a:lnR>
                    <a:lnT>
                      <a:noFill/>
                    </a:lnT>
                    <a:lnB>
                      <a:noFill/>
                    </a:lnB>
                    <a:lnTlToBr>
                      <a:noFill/>
                    </a:lnTlToBr>
                    <a:lnBlToTr>
                      <a:noFill/>
                    </a:lnBlToTr>
                    <a:noFill/>
                  </a:tcPr>
                </a:tc>
                <a:tc>
                  <a:txBody>
                    <a:bodyPr/>
                    <a:lstStyle/>
                    <a:p>
                      <a:pPr marL="0" marR="0" lvl="0" indent="0" algn="r" defTabSz="914400" rtl="1" eaLnBrk="1" fontAlgn="base" latinLnBrk="0" hangingPunct="1">
                        <a:lnSpc>
                          <a:spcPct val="100000"/>
                        </a:lnSpc>
                        <a:spcBef>
                          <a:spcPct val="20000"/>
                        </a:spcBef>
                        <a:spcAft>
                          <a:spcPct val="0"/>
                        </a:spcAft>
                        <a:buClrTx/>
                        <a:buSzTx/>
                        <a:buFontTx/>
                        <a:buNone/>
                        <a:tabLst/>
                      </a:pPr>
                      <a:r>
                        <a:rPr kumimoji="0" lang="ar-EG" sz="2400" b="0" i="0" u="sng" strike="noStrike" cap="none" normalizeH="0" baseline="0" dirty="0">
                          <a:ln>
                            <a:noFill/>
                          </a:ln>
                          <a:solidFill>
                            <a:srgbClr val="C00000"/>
                          </a:solidFill>
                          <a:effectLst/>
                          <a:latin typeface="Arial" charset="0"/>
                          <a:cs typeface="Times New Roman" pitchFamily="18" charset="0"/>
                        </a:rPr>
                        <a:t>الشعب:</a:t>
                      </a:r>
                      <a:endParaRPr kumimoji="0" lang="en-US" sz="2400" b="0" i="0" u="sng" strike="noStrike" cap="none" normalizeH="0" baseline="0" dirty="0">
                        <a:ln>
                          <a:noFill/>
                        </a:ln>
                        <a:solidFill>
                          <a:srgbClr val="C00000"/>
                        </a:solidFill>
                        <a:effectLst/>
                        <a:latin typeface="Arial" charset="0"/>
                        <a:cs typeface="Times New Roman" pitchFamily="18" charset="0"/>
                      </a:endParaRPr>
                    </a:p>
                  </a:txBody>
                  <a:tcPr marL="121920" marR="121920" horzOverflow="overflow">
                    <a:lnL>
                      <a:noFill/>
                    </a:lnL>
                    <a:lnR cap="flat">
                      <a:noFill/>
                    </a:lnR>
                    <a:lnT>
                      <a:noFill/>
                    </a:lnT>
                    <a:lnB>
                      <a:noFill/>
                    </a:lnB>
                    <a:lnTlToBr>
                      <a:noFill/>
                    </a:lnTlToBr>
                    <a:lnBlToTr>
                      <a:noFill/>
                    </a:lnBlToTr>
                    <a:noFill/>
                  </a:tcPr>
                </a:tc>
                <a:extLst>
                  <a:ext uri="{0D108BD9-81ED-4DB2-BD59-A6C34878D82A}">
                    <a16:rowId xmlns:a16="http://schemas.microsoft.com/office/drawing/2014/main" val="10002"/>
                  </a:ext>
                </a:extLst>
              </a:tr>
              <a:tr h="741680">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4000" b="0" i="0" u="none" strike="noStrike" cap="none" normalizeH="0" baseline="0" dirty="0">
                          <a:ln>
                            <a:noFill/>
                          </a:ln>
                          <a:solidFill>
                            <a:schemeClr val="tx1"/>
                          </a:solidFill>
                          <a:effectLst/>
                          <a:latin typeface="Coptic1" pitchFamily="2" charset="0"/>
                          <a:cs typeface="Arial" charset="0"/>
                        </a:rPr>
                        <a:t>Am/n.</a:t>
                      </a:r>
                    </a:p>
                  </a:txBody>
                  <a:tcPr marL="121920" marR="121920" horzOverflow="overflow">
                    <a:lnL>
                      <a:noFill/>
                    </a:lnL>
                    <a:lnR>
                      <a:noFill/>
                    </a:lnR>
                    <a:lnT>
                      <a:noFill/>
                    </a:lnT>
                    <a:lnB cap="flat">
                      <a:noFill/>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fr-CA" sz="4000" b="0" i="0" u="none" strike="noStrike" cap="none" normalizeH="0" baseline="0" dirty="0">
                          <a:ln>
                            <a:noFill/>
                          </a:ln>
                          <a:solidFill>
                            <a:schemeClr val="tx1"/>
                          </a:solidFill>
                          <a:effectLst/>
                          <a:latin typeface="Arial" charset="0"/>
                          <a:cs typeface="Arial" charset="0"/>
                        </a:rPr>
                        <a:t>Amen.</a:t>
                      </a:r>
                      <a:endParaRPr kumimoji="0" lang="en-US" sz="4000" b="0" i="0" u="none" strike="noStrike" cap="none" normalizeH="0" baseline="0" dirty="0">
                        <a:ln>
                          <a:noFill/>
                        </a:ln>
                        <a:solidFill>
                          <a:schemeClr val="tx1"/>
                        </a:solidFill>
                        <a:effectLst/>
                        <a:latin typeface="Arial" charset="0"/>
                        <a:cs typeface="Arial" charset="0"/>
                      </a:endParaRPr>
                    </a:p>
                  </a:txBody>
                  <a:tcPr marL="121920" marR="121920" horzOverflow="overflow">
                    <a:lnL>
                      <a:noFill/>
                    </a:lnL>
                    <a:lnR>
                      <a:noFill/>
                    </a:lnR>
                    <a:lnT>
                      <a:noFill/>
                    </a:lnT>
                    <a:lnB cap="flat">
                      <a:noFill/>
                    </a:lnB>
                    <a:lnTlToBr>
                      <a:noFill/>
                    </a:lnTlToBr>
                    <a:lnBlToTr>
                      <a:noFill/>
                    </a:lnBlToTr>
                    <a:noFill/>
                  </a:tcPr>
                </a:tc>
                <a:tc>
                  <a:txBody>
                    <a:bodyPr/>
                    <a:lstStyle/>
                    <a:p>
                      <a:pPr marL="0" marR="0" lvl="0" indent="0" algn="r" defTabSz="914400" rtl="1" eaLnBrk="1" fontAlgn="base" latinLnBrk="0" hangingPunct="1">
                        <a:lnSpc>
                          <a:spcPct val="100000"/>
                        </a:lnSpc>
                        <a:spcBef>
                          <a:spcPct val="20000"/>
                        </a:spcBef>
                        <a:spcAft>
                          <a:spcPct val="0"/>
                        </a:spcAft>
                        <a:buClrTx/>
                        <a:buSzTx/>
                        <a:buFontTx/>
                        <a:buNone/>
                        <a:tabLst/>
                      </a:pPr>
                      <a:r>
                        <a:rPr kumimoji="0" lang="ar-SA" sz="3600" b="0" i="0" u="none" strike="noStrike" cap="none" normalizeH="0" baseline="0" dirty="0">
                          <a:ln>
                            <a:noFill/>
                          </a:ln>
                          <a:solidFill>
                            <a:schemeClr val="tx1"/>
                          </a:solidFill>
                          <a:effectLst/>
                          <a:latin typeface="Arial" charset="0"/>
                          <a:cs typeface="Times New Roman" pitchFamily="18" charset="0"/>
                        </a:rPr>
                        <a:t>آمين</a:t>
                      </a:r>
                      <a:r>
                        <a:rPr kumimoji="0" lang="en-CA" sz="3600" b="0" i="0" u="none" strike="noStrike" cap="none" normalizeH="0" baseline="0" dirty="0">
                          <a:ln>
                            <a:noFill/>
                          </a:ln>
                          <a:solidFill>
                            <a:schemeClr val="tx1"/>
                          </a:solidFill>
                          <a:effectLst/>
                          <a:latin typeface="Arial" charset="0"/>
                          <a:cs typeface="Times New Roman" pitchFamily="18" charset="0"/>
                        </a:rPr>
                        <a:t>.</a:t>
                      </a:r>
                      <a:endParaRPr kumimoji="0" lang="en-US" sz="3600" b="0" i="0" u="none" strike="noStrike" cap="none" normalizeH="0" baseline="0" dirty="0">
                        <a:ln>
                          <a:noFill/>
                        </a:ln>
                        <a:solidFill>
                          <a:schemeClr val="tx1"/>
                        </a:solidFill>
                        <a:effectLst/>
                        <a:latin typeface="Arial" charset="0"/>
                        <a:cs typeface="Times New Roman" pitchFamily="18" charset="0"/>
                      </a:endParaRPr>
                    </a:p>
                  </a:txBody>
                  <a:tcPr marL="121920" marR="121920" horzOverflow="overflow">
                    <a:lnL>
                      <a:noFill/>
                    </a:lnL>
                    <a:lnR cap="flat">
                      <a:noFill/>
                    </a:lnR>
                    <a:lnT>
                      <a:noFill/>
                    </a:lnT>
                    <a:lnB cap="flat">
                      <a:noFill/>
                    </a:lnB>
                    <a:lnTlToBr>
                      <a:noFill/>
                    </a:lnTlToBr>
                    <a:lnBlToTr>
                      <a:noFill/>
                    </a:lnBlToTr>
                    <a:noFill/>
                  </a:tcPr>
                </a:tc>
                <a:extLst>
                  <a:ext uri="{0D108BD9-81ED-4DB2-BD59-A6C34878D82A}">
                    <a16:rowId xmlns:a16="http://schemas.microsoft.com/office/drawing/2014/main" val="10003"/>
                  </a:ext>
                </a:extLst>
              </a:tr>
            </a:tbl>
          </a:graphicData>
        </a:graphic>
      </p:graphicFrame>
    </p:spTree>
  </p:cSld>
  <p:clrMapOvr>
    <a:masterClrMapping/>
  </p:clrMapOvr>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9"/>
          <p:cNvSpPr/>
          <p:nvPr/>
        </p:nvSpPr>
        <p:spPr>
          <a:xfrm>
            <a:off x="431371" y="566678"/>
            <a:ext cx="6240693" cy="2554545"/>
          </a:xfrm>
          <a:prstGeom prst="rect">
            <a:avLst/>
          </a:prstGeom>
        </p:spPr>
        <p:txBody>
          <a:bodyPr wrap="square">
            <a:spAutoFit/>
          </a:bodyPr>
          <a:lstStyle/>
          <a:p>
            <a:pPr algn="just"/>
            <a:r>
              <a:rPr lang="fr-FR" sz="4000" b="1" dirty="0">
                <a:latin typeface="CS Avva Shenouda" pitchFamily="34" charset="0"/>
              </a:rPr>
              <a:t>}</a:t>
            </a:r>
            <a:r>
              <a:rPr lang="fr-FR" sz="4000" b="1" dirty="0" err="1">
                <a:latin typeface="CS Avva Shenouda" pitchFamily="34" charset="0"/>
              </a:rPr>
              <a:t>par;enoc</a:t>
            </a:r>
            <a:r>
              <a:rPr lang="fr-FR" sz="4000" b="1" dirty="0">
                <a:latin typeface="CS Avva Shenouda" pitchFamily="34" charset="0"/>
              </a:rPr>
              <a:t> Mariam@ ];</a:t>
            </a:r>
            <a:r>
              <a:rPr lang="fr-FR" sz="4000" b="1" dirty="0" err="1">
                <a:latin typeface="CS Avva Shenouda" pitchFamily="34" charset="0"/>
              </a:rPr>
              <a:t>eotokoc</a:t>
            </a:r>
            <a:r>
              <a:rPr lang="fr-FR" sz="4000" b="1" dirty="0">
                <a:latin typeface="CS Avva Shenouda" pitchFamily="34" charset="0"/>
              </a:rPr>
              <a:t> =e=;=u@ ]`</a:t>
            </a:r>
            <a:r>
              <a:rPr lang="fr-FR" sz="4000" b="1" dirty="0" err="1">
                <a:latin typeface="CS Avva Shenouda" pitchFamily="34" charset="0"/>
              </a:rPr>
              <a:t>proctatyc</a:t>
            </a:r>
            <a:r>
              <a:rPr lang="fr-FR" sz="4000" b="1" dirty="0">
                <a:latin typeface="CS Avva Shenouda" pitchFamily="34" charset="0"/>
              </a:rPr>
              <a:t> `</a:t>
            </a:r>
            <a:r>
              <a:rPr lang="fr-FR" sz="4000" b="1" dirty="0" err="1">
                <a:latin typeface="CS Avva Shenouda" pitchFamily="34" charset="0"/>
              </a:rPr>
              <a:t>etenhot</a:t>
            </a:r>
            <a:r>
              <a:rPr lang="fr-FR" sz="4000" b="1" dirty="0">
                <a:latin typeface="CS Avva Shenouda" pitchFamily="34" charset="0"/>
              </a:rPr>
              <a:t>@ `</a:t>
            </a:r>
            <a:r>
              <a:rPr lang="fr-FR" sz="4000" b="1" dirty="0" err="1">
                <a:latin typeface="CS Avva Shenouda" pitchFamily="34" charset="0"/>
              </a:rPr>
              <a:t>nte</a:t>
            </a:r>
            <a:r>
              <a:rPr lang="fr-FR" sz="4000" b="1" dirty="0">
                <a:latin typeface="CS Avva Shenouda" pitchFamily="34" charset="0"/>
              </a:rPr>
              <a:t> `</a:t>
            </a:r>
            <a:r>
              <a:rPr lang="fr-FR" sz="4000" b="1" dirty="0" err="1">
                <a:latin typeface="CS Avva Shenouda" pitchFamily="34" charset="0"/>
              </a:rPr>
              <a:t>pgenoc</a:t>
            </a:r>
            <a:r>
              <a:rPr lang="fr-FR" sz="4000" b="1" dirty="0">
                <a:latin typeface="CS Avva Shenouda" pitchFamily="34" charset="0"/>
              </a:rPr>
              <a:t> `</a:t>
            </a:r>
            <a:r>
              <a:rPr lang="fr-FR" sz="4000" b="1" dirty="0" err="1">
                <a:latin typeface="CS Avva Shenouda" pitchFamily="34" charset="0"/>
              </a:rPr>
              <a:t>nte</a:t>
            </a:r>
            <a:r>
              <a:rPr lang="fr-FR" sz="4000" b="1" dirty="0">
                <a:latin typeface="CS Avva Shenouda" pitchFamily="34" charset="0"/>
              </a:rPr>
              <a:t> ]</a:t>
            </a:r>
            <a:r>
              <a:rPr lang="fr-FR" sz="4000" b="1" dirty="0" err="1">
                <a:latin typeface="CS Avva Shenouda" pitchFamily="34" charset="0"/>
              </a:rPr>
              <a:t>metrwmi</a:t>
            </a:r>
            <a:r>
              <a:rPr lang="fr-FR" sz="4000" b="1" dirty="0">
                <a:latin typeface="CS Avva Shenouda" pitchFamily="34" charset="0"/>
              </a:rPr>
              <a:t>.</a:t>
            </a:r>
          </a:p>
        </p:txBody>
      </p:sp>
      <p:sp>
        <p:nvSpPr>
          <p:cNvPr id="11" name="Rectangle 10"/>
          <p:cNvSpPr/>
          <p:nvPr/>
        </p:nvSpPr>
        <p:spPr>
          <a:xfrm>
            <a:off x="6864085" y="556226"/>
            <a:ext cx="4896544" cy="2123658"/>
          </a:xfrm>
          <a:prstGeom prst="rect">
            <a:avLst/>
          </a:prstGeom>
        </p:spPr>
        <p:txBody>
          <a:bodyPr wrap="square">
            <a:spAutoFit/>
          </a:bodyPr>
          <a:lstStyle/>
          <a:p>
            <a:pPr algn="just" rtl="1"/>
            <a:r>
              <a:rPr lang="ar-EG" sz="4400" b="1" dirty="0"/>
              <a:t>أيتها العذراء مريم والدة الاله القديسة الشفيعة الأمينة لجنس البشر.</a:t>
            </a:r>
            <a:endParaRPr lang="fr-FR" sz="4400" b="1" dirty="0"/>
          </a:p>
        </p:txBody>
      </p:sp>
      <p:sp>
        <p:nvSpPr>
          <p:cNvPr id="12" name="Rectangle 11"/>
          <p:cNvSpPr/>
          <p:nvPr/>
        </p:nvSpPr>
        <p:spPr>
          <a:xfrm>
            <a:off x="1103445" y="4293097"/>
            <a:ext cx="10273141" cy="2062103"/>
          </a:xfrm>
          <a:prstGeom prst="rect">
            <a:avLst/>
          </a:prstGeom>
        </p:spPr>
        <p:txBody>
          <a:bodyPr wrap="square">
            <a:spAutoFit/>
          </a:bodyPr>
          <a:lstStyle/>
          <a:p>
            <a:pPr algn="ctr"/>
            <a:r>
              <a:rPr lang="fr-FR" sz="3200" b="1" dirty="0">
                <a:latin typeface="Book Antiqua" pitchFamily="18" charset="0"/>
              </a:rPr>
              <a:t>Ô Vierge Marie, </a:t>
            </a:r>
          </a:p>
          <a:p>
            <a:pPr algn="ctr"/>
            <a:r>
              <a:rPr lang="fr-FR" sz="3200" b="1" dirty="0">
                <a:latin typeface="Book Antiqua" pitchFamily="18" charset="0"/>
              </a:rPr>
              <a:t>Mère de Dieu, </a:t>
            </a:r>
          </a:p>
          <a:p>
            <a:pPr algn="ctr"/>
            <a:r>
              <a:rPr lang="fr-FR" sz="3200" b="1" dirty="0">
                <a:latin typeface="Book Antiqua" pitchFamily="18" charset="0"/>
              </a:rPr>
              <a:t>sainte et médiatrice, </a:t>
            </a:r>
          </a:p>
          <a:p>
            <a:pPr algn="ctr"/>
            <a:r>
              <a:rPr lang="fr-FR" sz="3200" b="1" dirty="0">
                <a:latin typeface="Book Antiqua" pitchFamily="18" charset="0"/>
              </a:rPr>
              <a:t>fidèle au genre humain,</a:t>
            </a:r>
          </a:p>
        </p:txBody>
      </p:sp>
      <p:sp>
        <p:nvSpPr>
          <p:cNvPr id="5" name="ZoneTexte 4">
            <a:extLst>
              <a:ext uri="{FF2B5EF4-FFF2-40B4-BE49-F238E27FC236}">
                <a16:creationId xmlns:a16="http://schemas.microsoft.com/office/drawing/2014/main" id="{553F22A3-03E2-407E-B87F-FFD3CD6B4EB3}"/>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de l’aube </a:t>
            </a:r>
            <a:r>
              <a:rPr lang="fr-FR" sz="1600" b="1" i="1" dirty="0">
                <a:solidFill>
                  <a:schemeClr val="bg1"/>
                </a:solidFill>
              </a:rPr>
              <a:t>du Jeudi Saint</a:t>
            </a:r>
            <a:endParaRPr lang="fr-FR" sz="1600" b="1" dirty="0">
              <a:solidFill>
                <a:schemeClr val="bg1"/>
              </a:solidFill>
            </a:endParaRPr>
          </a:p>
        </p:txBody>
      </p:sp>
      <p:sp>
        <p:nvSpPr>
          <p:cNvPr id="6" name="Rectangle 74">
            <a:extLst>
              <a:ext uri="{FF2B5EF4-FFF2-40B4-BE49-F238E27FC236}">
                <a16:creationId xmlns:a16="http://schemas.microsoft.com/office/drawing/2014/main" id="{1291BE3E-A26D-4D28-B252-663C35FD18FB}"/>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باكر يوم الخميس</a:t>
            </a:r>
            <a:endParaRPr lang="en-US" altLang="fr-FR" sz="2000" b="1" i="1" dirty="0">
              <a:solidFill>
                <a:schemeClr val="bg1"/>
              </a:solidFill>
            </a:endParaRPr>
          </a:p>
        </p:txBody>
      </p:sp>
    </p:spTree>
    <p:extLst>
      <p:ext uri="{BB962C8B-B14F-4D97-AF65-F5344CB8AC3E}">
        <p14:creationId xmlns:p14="http://schemas.microsoft.com/office/powerpoint/2010/main" val="2522328183"/>
      </p:ext>
    </p:extLst>
  </p:cSld>
  <p:clrMapOvr>
    <a:masterClrMapping/>
  </p:clrMapOvr>
</p:sld>
</file>

<file path=ppt/slides/slide9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843892" name="Group 52"/>
          <p:cNvGraphicFramePr>
            <a:graphicFrameLocks noGrp="1"/>
          </p:cNvGraphicFramePr>
          <p:nvPr>
            <p:extLst>
              <p:ext uri="{D42A27DB-BD31-4B8C-83A1-F6EECF244321}">
                <p14:modId xmlns:p14="http://schemas.microsoft.com/office/powerpoint/2010/main" val="2244023164"/>
              </p:ext>
            </p:extLst>
          </p:nvPr>
        </p:nvGraphicFramePr>
        <p:xfrm>
          <a:off x="335360" y="386080"/>
          <a:ext cx="11449273" cy="6139263"/>
        </p:xfrm>
        <a:graphic>
          <a:graphicData uri="http://schemas.openxmlformats.org/drawingml/2006/table">
            <a:tbl>
              <a:tblPr/>
              <a:tblGrid>
                <a:gridCol w="4089026">
                  <a:extLst>
                    <a:ext uri="{9D8B030D-6E8A-4147-A177-3AD203B41FA5}">
                      <a16:colId xmlns:a16="http://schemas.microsoft.com/office/drawing/2014/main" val="20000"/>
                    </a:ext>
                  </a:extLst>
                </a:gridCol>
                <a:gridCol w="4079748">
                  <a:extLst>
                    <a:ext uri="{9D8B030D-6E8A-4147-A177-3AD203B41FA5}">
                      <a16:colId xmlns:a16="http://schemas.microsoft.com/office/drawing/2014/main" val="20001"/>
                    </a:ext>
                  </a:extLst>
                </a:gridCol>
                <a:gridCol w="3280499">
                  <a:extLst>
                    <a:ext uri="{9D8B030D-6E8A-4147-A177-3AD203B41FA5}">
                      <a16:colId xmlns:a16="http://schemas.microsoft.com/office/drawing/2014/main" val="20002"/>
                    </a:ext>
                  </a:extLst>
                </a:gridCol>
              </a:tblGrid>
              <a:tr h="532487">
                <a:tc>
                  <a:txBody>
                    <a:bodyPr/>
                    <a:lstStyle/>
                    <a:p>
                      <a:pPr marL="0" marR="0" lvl="0" indent="0" algn="just" defTabSz="914400" rtl="0" eaLnBrk="1" fontAlgn="base" latinLnBrk="0" hangingPunct="1">
                        <a:lnSpc>
                          <a:spcPct val="100000"/>
                        </a:lnSpc>
                        <a:spcBef>
                          <a:spcPct val="20000"/>
                        </a:spcBef>
                        <a:spcAft>
                          <a:spcPct val="0"/>
                        </a:spcAft>
                        <a:buClrTx/>
                        <a:buSzTx/>
                        <a:buFontTx/>
                        <a:buNone/>
                        <a:tabLst/>
                        <a:defRPr/>
                      </a:pPr>
                      <a:r>
                        <a:rPr kumimoji="0" lang="fr-FR" sz="2800" b="0" i="0" u="sng" strike="noStrike" kern="1200" cap="none" spc="0" normalizeH="0" baseline="0" noProof="0" dirty="0">
                          <a:ln>
                            <a:noFill/>
                          </a:ln>
                          <a:solidFill>
                            <a:srgbClr val="C00000"/>
                          </a:solidFill>
                          <a:effectLst/>
                          <a:uLnTx/>
                          <a:uFillTx/>
                          <a:latin typeface="Coptic1" pitchFamily="2" charset="0"/>
                          <a:ea typeface="+mn-ea"/>
                          <a:cs typeface="Arial" charset="0"/>
                        </a:rPr>
                        <a:t>Piou/b:</a:t>
                      </a:r>
                    </a:p>
                  </a:txBody>
                  <a:tcPr marL="121920" marR="121920" horzOverflow="overflow">
                    <a:lnL>
                      <a:noFill/>
                    </a:lnL>
                    <a:lnR>
                      <a:noFill/>
                    </a:lnR>
                    <a:lnT cap="flat">
                      <a:noFill/>
                    </a:lnT>
                    <a:lnB>
                      <a:noFill/>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fr-CA" sz="2400" b="0" i="0" u="sng" strike="noStrike" cap="none" normalizeH="0" baseline="0" dirty="0">
                          <a:ln>
                            <a:noFill/>
                          </a:ln>
                          <a:solidFill>
                            <a:srgbClr val="C00000"/>
                          </a:solidFill>
                          <a:effectLst/>
                          <a:latin typeface="Arial" charset="0"/>
                          <a:cs typeface="Times New Roman" pitchFamily="18" charset="0"/>
                        </a:rPr>
                        <a:t>Prêtre:</a:t>
                      </a:r>
                      <a:endParaRPr kumimoji="0" lang="en-US" sz="2400" b="0" i="0" u="sng" strike="noStrike" cap="none" normalizeH="0" baseline="0" dirty="0">
                        <a:ln>
                          <a:noFill/>
                        </a:ln>
                        <a:solidFill>
                          <a:srgbClr val="C00000"/>
                        </a:solidFill>
                        <a:effectLst/>
                        <a:latin typeface="Arial" charset="0"/>
                        <a:cs typeface="Times New Roman" pitchFamily="18" charset="0"/>
                      </a:endParaRPr>
                    </a:p>
                  </a:txBody>
                  <a:tcPr marL="121920" marR="121920" horzOverflow="overflow">
                    <a:lnL>
                      <a:noFill/>
                    </a:lnL>
                    <a:lnR>
                      <a:noFill/>
                    </a:lnR>
                    <a:lnT cap="flat">
                      <a:noFill/>
                    </a:lnT>
                    <a:lnB>
                      <a:noFill/>
                    </a:lnB>
                    <a:lnTlToBr>
                      <a:noFill/>
                    </a:lnTlToBr>
                    <a:lnBlToTr>
                      <a:noFill/>
                    </a:lnBlToTr>
                    <a:noFill/>
                  </a:tcPr>
                </a:tc>
                <a:tc>
                  <a:txBody>
                    <a:bodyPr/>
                    <a:lstStyle/>
                    <a:p>
                      <a:pPr marL="0" marR="0" lvl="0" indent="0" algn="r" defTabSz="914400" rtl="1" eaLnBrk="1" fontAlgn="base" latinLnBrk="0" hangingPunct="1">
                        <a:lnSpc>
                          <a:spcPct val="100000"/>
                        </a:lnSpc>
                        <a:spcBef>
                          <a:spcPct val="20000"/>
                        </a:spcBef>
                        <a:spcAft>
                          <a:spcPct val="0"/>
                        </a:spcAft>
                        <a:buClrTx/>
                        <a:buSzTx/>
                        <a:buFontTx/>
                        <a:buNone/>
                        <a:tabLst/>
                      </a:pPr>
                      <a:r>
                        <a:rPr kumimoji="0" lang="ar-EG" sz="2400" b="0" i="0" u="sng" strike="noStrike" cap="none" normalizeH="0" baseline="0" dirty="0">
                          <a:ln>
                            <a:noFill/>
                          </a:ln>
                          <a:solidFill>
                            <a:srgbClr val="C00000"/>
                          </a:solidFill>
                          <a:effectLst/>
                          <a:latin typeface="Arial" charset="0"/>
                          <a:cs typeface="Times New Roman" pitchFamily="18" charset="0"/>
                        </a:rPr>
                        <a:t>الكاهن:</a:t>
                      </a:r>
                      <a:endParaRPr kumimoji="0" lang="en-US" sz="2400" b="0" i="0" u="sng" strike="noStrike" cap="none" normalizeH="0" baseline="0" dirty="0">
                        <a:ln>
                          <a:noFill/>
                        </a:ln>
                        <a:solidFill>
                          <a:srgbClr val="C00000"/>
                        </a:solidFill>
                        <a:effectLst/>
                        <a:latin typeface="Arial" charset="0"/>
                        <a:cs typeface="Times New Roman" pitchFamily="18" charset="0"/>
                      </a:endParaRPr>
                    </a:p>
                  </a:txBody>
                  <a:tcPr marL="121920" marR="121920" horzOverflow="overflow">
                    <a:lnL>
                      <a:noFill/>
                    </a:lnL>
                    <a:lnR cap="flat">
                      <a:noFill/>
                    </a:lnR>
                    <a:lnT cap="flat">
                      <a:noFill/>
                    </a:lnT>
                    <a:lnB>
                      <a:noFill/>
                    </a:lnB>
                    <a:lnTlToBr>
                      <a:noFill/>
                    </a:lnTlToBr>
                    <a:lnBlToTr>
                      <a:noFill/>
                    </a:lnBlToTr>
                    <a:noFill/>
                  </a:tcPr>
                </a:tc>
                <a:extLst>
                  <a:ext uri="{0D108BD9-81ED-4DB2-BD59-A6C34878D82A}">
                    <a16:rowId xmlns:a16="http://schemas.microsoft.com/office/drawing/2014/main" val="10000"/>
                  </a:ext>
                </a:extLst>
              </a:tr>
              <a:tr h="3852701">
                <a:tc>
                  <a:txBody>
                    <a:bodyPr/>
                    <a:lstStyle/>
                    <a:p>
                      <a:pPr marL="0" marR="0" lvl="0" indent="0" algn="just" defTabSz="914400" rtl="0" eaLnBrk="1" fontAlgn="base" latinLnBrk="0" hangingPunct="1">
                        <a:lnSpc>
                          <a:spcPct val="100000"/>
                        </a:lnSpc>
                        <a:spcBef>
                          <a:spcPct val="20000"/>
                        </a:spcBef>
                        <a:spcAft>
                          <a:spcPct val="0"/>
                        </a:spcAft>
                        <a:buClrTx/>
                        <a:buSzTx/>
                        <a:buFontTx/>
                        <a:buNone/>
                        <a:tabLst/>
                      </a:pPr>
                      <a:r>
                        <a:rPr kumimoji="0" lang="en-US" sz="4000" b="0" i="0" u="none" strike="noStrike" cap="none" normalizeH="0" baseline="0" dirty="0" err="1">
                          <a:ln>
                            <a:noFill/>
                          </a:ln>
                          <a:solidFill>
                            <a:schemeClr val="tx1"/>
                          </a:solidFill>
                          <a:effectLst/>
                          <a:latin typeface="Coptic1" pitchFamily="2" charset="0"/>
                          <a:cs typeface="Arial" charset="0"/>
                        </a:rPr>
                        <a:t>Picwma</a:t>
                      </a:r>
                      <a:r>
                        <a:rPr kumimoji="0" lang="en-US" sz="4000" b="0" i="0" u="none" strike="noStrike" cap="none" normalizeH="0" baseline="0" dirty="0">
                          <a:ln>
                            <a:noFill/>
                          </a:ln>
                          <a:solidFill>
                            <a:schemeClr val="tx1"/>
                          </a:solidFill>
                          <a:effectLst/>
                          <a:latin typeface="Coptic1" pitchFamily="2" charset="0"/>
                          <a:cs typeface="Arial" charset="0"/>
                        </a:rPr>
                        <a:t> </a:t>
                      </a:r>
                      <a:r>
                        <a:rPr kumimoji="0" lang="en-US" sz="4000" b="0" i="0" u="none" strike="noStrike" cap="none" normalizeH="0" baseline="0" dirty="0" err="1">
                          <a:ln>
                            <a:noFill/>
                          </a:ln>
                          <a:solidFill>
                            <a:schemeClr val="tx1"/>
                          </a:solidFill>
                          <a:effectLst/>
                          <a:latin typeface="Coptic1" pitchFamily="2" charset="0"/>
                          <a:cs typeface="Arial" charset="0"/>
                        </a:rPr>
                        <a:t>nem</a:t>
                      </a:r>
                      <a:r>
                        <a:rPr kumimoji="0" lang="en-US" sz="4000" b="0" i="0" u="none" strike="noStrike" cap="none" normalizeH="0" baseline="0" dirty="0">
                          <a:ln>
                            <a:noFill/>
                          </a:ln>
                          <a:solidFill>
                            <a:schemeClr val="tx1"/>
                          </a:solidFill>
                          <a:effectLst/>
                          <a:latin typeface="Coptic1" pitchFamily="2" charset="0"/>
                          <a:cs typeface="Arial" charset="0"/>
                        </a:rPr>
                        <a:t> </a:t>
                      </a:r>
                      <a:r>
                        <a:rPr kumimoji="0" lang="en-US" sz="4000" b="0" i="0" u="none" strike="noStrike" cap="none" normalizeH="0" baseline="0" dirty="0" err="1">
                          <a:ln>
                            <a:noFill/>
                          </a:ln>
                          <a:solidFill>
                            <a:schemeClr val="tx1"/>
                          </a:solidFill>
                          <a:effectLst/>
                          <a:latin typeface="Coptic1" pitchFamily="2" charset="0"/>
                          <a:cs typeface="Arial" charset="0"/>
                        </a:rPr>
                        <a:t>pic~nof</a:t>
                      </a:r>
                      <a:r>
                        <a:rPr kumimoji="0" lang="en-US" sz="4000" b="0" i="0" u="none" strike="noStrike" cap="none" normalizeH="0" baseline="0" dirty="0">
                          <a:ln>
                            <a:noFill/>
                          </a:ln>
                          <a:solidFill>
                            <a:schemeClr val="tx1"/>
                          </a:solidFill>
                          <a:effectLst/>
                          <a:latin typeface="Coptic1" pitchFamily="2" charset="0"/>
                          <a:cs typeface="Arial" charset="0"/>
                        </a:rPr>
                        <a:t> </a:t>
                      </a:r>
                      <a:r>
                        <a:rPr kumimoji="0" lang="en-US" sz="4000" b="0" i="0" u="none" strike="noStrike" cap="none" normalizeH="0" baseline="0" dirty="0" err="1">
                          <a:ln>
                            <a:noFill/>
                          </a:ln>
                          <a:solidFill>
                            <a:schemeClr val="tx1"/>
                          </a:solidFill>
                          <a:effectLst/>
                          <a:latin typeface="Coptic1" pitchFamily="2" charset="0"/>
                          <a:cs typeface="Arial" charset="0"/>
                        </a:rPr>
                        <a:t>n~te</a:t>
                      </a:r>
                      <a:r>
                        <a:rPr kumimoji="0" lang="en-US" sz="4000" b="0" i="0" u="none" strike="noStrike" cap="none" normalizeH="0" baseline="0" dirty="0">
                          <a:ln>
                            <a:noFill/>
                          </a:ln>
                          <a:solidFill>
                            <a:schemeClr val="tx1"/>
                          </a:solidFill>
                          <a:effectLst/>
                          <a:latin typeface="Coptic1" pitchFamily="2" charset="0"/>
                          <a:cs typeface="Arial" charset="0"/>
                        </a:rPr>
                        <a:t> </a:t>
                      </a:r>
                      <a:r>
                        <a:rPr kumimoji="0" lang="en-US" sz="4000" b="0" i="0" u="none" strike="noStrike" cap="none" normalizeH="0" baseline="0" dirty="0" err="1">
                          <a:ln>
                            <a:noFill/>
                          </a:ln>
                          <a:solidFill>
                            <a:schemeClr val="tx1"/>
                          </a:solidFill>
                          <a:effectLst/>
                          <a:latin typeface="Coptic1" pitchFamily="2" charset="0"/>
                          <a:cs typeface="Arial" charset="0"/>
                        </a:rPr>
                        <a:t>Emmanou</a:t>
                      </a:r>
                      <a:r>
                        <a:rPr kumimoji="0" lang="en-US" sz="4000" b="0" i="0" u="none" strike="noStrike" cap="none" normalizeH="0" baseline="0" dirty="0">
                          <a:ln>
                            <a:noFill/>
                          </a:ln>
                          <a:solidFill>
                            <a:schemeClr val="tx1"/>
                          </a:solidFill>
                          <a:effectLst/>
                          <a:latin typeface="Coptic1" pitchFamily="2" charset="0"/>
                          <a:cs typeface="Arial" charset="0"/>
                        </a:rPr>
                        <a:t>/l </a:t>
                      </a:r>
                      <a:r>
                        <a:rPr kumimoji="0" lang="en-US" sz="4000" b="0" i="0" u="none" strike="noStrike" cap="none" normalizeH="0" baseline="0" dirty="0" err="1">
                          <a:ln>
                            <a:noFill/>
                          </a:ln>
                          <a:solidFill>
                            <a:schemeClr val="tx1"/>
                          </a:solidFill>
                          <a:effectLst/>
                          <a:latin typeface="Coptic1" pitchFamily="2" charset="0"/>
                          <a:cs typeface="Arial" charset="0"/>
                        </a:rPr>
                        <a:t>Pennou</a:t>
                      </a:r>
                      <a:r>
                        <a:rPr kumimoji="0" lang="en-US" sz="4000" b="0" i="0" u="none" strike="noStrike" cap="none" normalizeH="0" baseline="0" dirty="0">
                          <a:ln>
                            <a:noFill/>
                          </a:ln>
                          <a:solidFill>
                            <a:schemeClr val="tx1"/>
                          </a:solidFill>
                          <a:effectLst/>
                          <a:latin typeface="Coptic1" pitchFamily="2" charset="0"/>
                          <a:cs typeface="Arial" charset="0"/>
                        </a:rPr>
                        <a:t>] </a:t>
                      </a:r>
                      <a:r>
                        <a:rPr kumimoji="0" lang="en-US" sz="4000" b="0" i="0" u="none" strike="noStrike" cap="none" normalizeH="0" baseline="0" dirty="0" err="1">
                          <a:ln>
                            <a:noFill/>
                          </a:ln>
                          <a:solidFill>
                            <a:schemeClr val="tx1"/>
                          </a:solidFill>
                          <a:effectLst/>
                          <a:latin typeface="Coptic1" pitchFamily="2" charset="0"/>
                          <a:cs typeface="Arial" charset="0"/>
                        </a:rPr>
                        <a:t>vai</a:t>
                      </a:r>
                      <a:r>
                        <a:rPr kumimoji="0" lang="en-US" sz="4000" b="0" i="0" u="none" strike="noStrike" cap="none" normalizeH="0" baseline="0" dirty="0">
                          <a:ln>
                            <a:noFill/>
                          </a:ln>
                          <a:solidFill>
                            <a:schemeClr val="tx1"/>
                          </a:solidFill>
                          <a:effectLst/>
                          <a:latin typeface="Coptic1" pitchFamily="2" charset="0"/>
                          <a:cs typeface="Arial" charset="0"/>
                        </a:rPr>
                        <a:t> </a:t>
                      </a:r>
                      <a:r>
                        <a:rPr kumimoji="0" lang="en-US" sz="4000" b="0" i="0" u="none" strike="noStrike" cap="none" normalizeH="0" baseline="0" dirty="0" err="1">
                          <a:ln>
                            <a:noFill/>
                          </a:ln>
                          <a:solidFill>
                            <a:schemeClr val="tx1"/>
                          </a:solidFill>
                          <a:effectLst/>
                          <a:latin typeface="Coptic1" pitchFamily="2" charset="0"/>
                          <a:cs typeface="Arial" charset="0"/>
                        </a:rPr>
                        <a:t>pe</a:t>
                      </a:r>
                      <a:r>
                        <a:rPr kumimoji="0" lang="en-US" sz="4000" b="0" i="0" u="none" strike="noStrike" cap="none" normalizeH="0" baseline="0" dirty="0">
                          <a:ln>
                            <a:noFill/>
                          </a:ln>
                          <a:solidFill>
                            <a:schemeClr val="tx1"/>
                          </a:solidFill>
                          <a:effectLst/>
                          <a:latin typeface="Coptic1" pitchFamily="2" charset="0"/>
                          <a:cs typeface="Arial" charset="0"/>
                        </a:rPr>
                        <a:t> </a:t>
                      </a:r>
                      <a:r>
                        <a:rPr kumimoji="0" lang="en-US" sz="4000" b="0" i="0" u="none" strike="noStrike" cap="none" normalizeH="0" baseline="0" dirty="0" err="1">
                          <a:ln>
                            <a:noFill/>
                          </a:ln>
                          <a:solidFill>
                            <a:schemeClr val="tx1"/>
                          </a:solidFill>
                          <a:effectLst/>
                          <a:latin typeface="Coptic1" pitchFamily="2" charset="0"/>
                          <a:cs typeface="Arial" charset="0"/>
                        </a:rPr>
                        <a:t>qen</a:t>
                      </a:r>
                      <a:r>
                        <a:rPr kumimoji="0" lang="en-US" sz="4000" b="0" i="0" u="none" strike="noStrike" cap="none" normalizeH="0" baseline="0" dirty="0">
                          <a:ln>
                            <a:noFill/>
                          </a:ln>
                          <a:solidFill>
                            <a:schemeClr val="tx1"/>
                          </a:solidFill>
                          <a:effectLst/>
                          <a:latin typeface="Coptic1" pitchFamily="2" charset="0"/>
                          <a:cs typeface="Arial" charset="0"/>
                        </a:rPr>
                        <a:t> </a:t>
                      </a:r>
                      <a:r>
                        <a:rPr kumimoji="0" lang="en-US" sz="4000" b="0" i="0" u="none" strike="noStrike" cap="none" normalizeH="0" baseline="0" dirty="0" err="1">
                          <a:ln>
                            <a:noFill/>
                          </a:ln>
                          <a:solidFill>
                            <a:schemeClr val="tx1"/>
                          </a:solidFill>
                          <a:effectLst/>
                          <a:latin typeface="Coptic1" pitchFamily="2" charset="0"/>
                          <a:cs typeface="Arial" charset="0"/>
                        </a:rPr>
                        <a:t>oumeym</a:t>
                      </a:r>
                      <a:r>
                        <a:rPr kumimoji="0" lang="en-US" sz="4000" b="0" i="0" u="none" strike="noStrike" cap="none" normalizeH="0" baseline="0" dirty="0">
                          <a:ln>
                            <a:noFill/>
                          </a:ln>
                          <a:solidFill>
                            <a:schemeClr val="tx1"/>
                          </a:solidFill>
                          <a:effectLst/>
                          <a:latin typeface="Coptic1" pitchFamily="2" charset="0"/>
                          <a:cs typeface="Arial" charset="0"/>
                        </a:rPr>
                        <a:t>/</a:t>
                      </a:r>
                      <a:r>
                        <a:rPr kumimoji="0" lang="en-US" sz="4000" b="0" i="0" u="none" strike="noStrike" cap="none" normalizeH="0" baseline="0" dirty="0" err="1">
                          <a:ln>
                            <a:noFill/>
                          </a:ln>
                          <a:solidFill>
                            <a:schemeClr val="tx1"/>
                          </a:solidFill>
                          <a:effectLst/>
                          <a:latin typeface="Coptic1" pitchFamily="2" charset="0"/>
                          <a:cs typeface="Arial" charset="0"/>
                        </a:rPr>
                        <a:t>i</a:t>
                      </a:r>
                      <a:r>
                        <a:rPr kumimoji="0" lang="en-US" sz="4000" b="0" i="0" u="none" strike="noStrike" cap="none" normalizeH="0" baseline="0" dirty="0">
                          <a:ln>
                            <a:noFill/>
                          </a:ln>
                          <a:solidFill>
                            <a:schemeClr val="tx1"/>
                          </a:solidFill>
                          <a:effectLst/>
                          <a:latin typeface="Coptic1" pitchFamily="2" charset="0"/>
                          <a:cs typeface="Arial" charset="0"/>
                        </a:rPr>
                        <a:t>: </a:t>
                      </a:r>
                      <a:r>
                        <a:rPr kumimoji="0" lang="en-US" sz="4000" b="0" i="0" u="none" strike="noStrike" cap="none" normalizeH="0" baseline="0" dirty="0" err="1">
                          <a:ln>
                            <a:noFill/>
                          </a:ln>
                          <a:solidFill>
                            <a:schemeClr val="tx1"/>
                          </a:solidFill>
                          <a:effectLst/>
                          <a:latin typeface="Coptic1" pitchFamily="2" charset="0"/>
                          <a:cs typeface="Arial" charset="0"/>
                        </a:rPr>
                        <a:t>a~m</a:t>
                      </a:r>
                      <a:r>
                        <a:rPr kumimoji="0" lang="en-US" sz="4000" b="0" i="0" u="none" strike="noStrike" cap="none" normalizeH="0" baseline="0" dirty="0">
                          <a:ln>
                            <a:noFill/>
                          </a:ln>
                          <a:solidFill>
                            <a:schemeClr val="tx1"/>
                          </a:solidFill>
                          <a:effectLst/>
                          <a:latin typeface="Coptic1" pitchFamily="2" charset="0"/>
                          <a:cs typeface="Arial" charset="0"/>
                        </a:rPr>
                        <a:t>/n.</a:t>
                      </a:r>
                    </a:p>
                  </a:txBody>
                  <a:tcPr marL="121920" marR="121920" horzOverflow="overflow">
                    <a:lnL>
                      <a:noFill/>
                    </a:lnL>
                    <a:lnR>
                      <a:noFill/>
                    </a:lnR>
                    <a:lnT>
                      <a:noFill/>
                    </a:lnT>
                    <a:lnB>
                      <a:noFill/>
                    </a:lnB>
                    <a:lnTlToBr>
                      <a:noFill/>
                    </a:lnTlToBr>
                    <a:lnBlToTr>
                      <a:noFill/>
                    </a:lnBlToTr>
                    <a:noFill/>
                  </a:tcPr>
                </a:tc>
                <a:tc>
                  <a:txBody>
                    <a:bodyPr/>
                    <a:lstStyle/>
                    <a:p>
                      <a:pPr marL="0" marR="0" lvl="0" indent="0" algn="just" defTabSz="914400" rtl="0" eaLnBrk="1" fontAlgn="base" latinLnBrk="0" hangingPunct="1">
                        <a:lnSpc>
                          <a:spcPct val="100000"/>
                        </a:lnSpc>
                        <a:spcBef>
                          <a:spcPct val="20000"/>
                        </a:spcBef>
                        <a:spcAft>
                          <a:spcPct val="0"/>
                        </a:spcAft>
                        <a:buClrTx/>
                        <a:buSzTx/>
                        <a:buFontTx/>
                        <a:buNone/>
                        <a:tabLst/>
                      </a:pPr>
                      <a:r>
                        <a:rPr kumimoji="0" lang="fr-CA" sz="4000" b="0" i="0" u="none" strike="noStrike" cap="none" normalizeH="0" baseline="0" dirty="0">
                          <a:ln>
                            <a:noFill/>
                          </a:ln>
                          <a:solidFill>
                            <a:schemeClr val="tx1"/>
                          </a:solidFill>
                          <a:effectLst/>
                          <a:latin typeface="Arial" charset="0"/>
                          <a:cs typeface="Arial" charset="0"/>
                        </a:rPr>
                        <a:t>Ceci est vraiment le Corps et le sang d’Emmanuel, notre Dieu. Amen.</a:t>
                      </a:r>
                      <a:endParaRPr kumimoji="0" lang="en-US" sz="4000" b="0" i="0" u="none" strike="noStrike" cap="none" normalizeH="0" baseline="0" dirty="0">
                        <a:ln>
                          <a:noFill/>
                        </a:ln>
                        <a:solidFill>
                          <a:schemeClr val="tx1"/>
                        </a:solidFill>
                        <a:effectLst/>
                        <a:latin typeface="Coptic1" pitchFamily="2" charset="0"/>
                        <a:cs typeface="Arial" charset="0"/>
                      </a:endParaRPr>
                    </a:p>
                  </a:txBody>
                  <a:tcPr marL="121920" marR="121920" horzOverflow="overflow">
                    <a:lnL>
                      <a:noFill/>
                    </a:lnL>
                    <a:lnR>
                      <a:noFill/>
                    </a:lnR>
                    <a:lnT>
                      <a:noFill/>
                    </a:lnT>
                    <a:lnB>
                      <a:noFill/>
                    </a:lnB>
                    <a:lnTlToBr>
                      <a:noFill/>
                    </a:lnTlToBr>
                    <a:lnBlToTr>
                      <a:noFill/>
                    </a:lnBlToTr>
                    <a:noFill/>
                  </a:tcPr>
                </a:tc>
                <a:tc>
                  <a:txBody>
                    <a:bodyPr/>
                    <a:lstStyle/>
                    <a:p>
                      <a:pPr marL="0" marR="0" lvl="0" indent="0" algn="just" defTabSz="914400" rtl="1" eaLnBrk="1" fontAlgn="base" latinLnBrk="0" hangingPunct="1">
                        <a:lnSpc>
                          <a:spcPct val="100000"/>
                        </a:lnSpc>
                        <a:spcBef>
                          <a:spcPct val="20000"/>
                        </a:spcBef>
                        <a:spcAft>
                          <a:spcPct val="0"/>
                        </a:spcAft>
                        <a:buClrTx/>
                        <a:buSzTx/>
                        <a:buFontTx/>
                        <a:buNone/>
                        <a:tabLst/>
                      </a:pPr>
                      <a:r>
                        <a:rPr kumimoji="0" lang="ar-SA" sz="4000" b="0" i="0" u="none" strike="noStrike" cap="none" normalizeH="0" baseline="0" dirty="0">
                          <a:ln>
                            <a:noFill/>
                          </a:ln>
                          <a:solidFill>
                            <a:schemeClr val="tx1"/>
                          </a:solidFill>
                          <a:effectLst/>
                          <a:latin typeface="Arial" charset="0"/>
                          <a:cs typeface="Times New Roman" pitchFamily="18" charset="0"/>
                        </a:rPr>
                        <a:t>جسد ودم</a:t>
                      </a:r>
                      <a:r>
                        <a:rPr kumimoji="0" lang="fr-FR" sz="4000" b="0" i="0" u="none" strike="noStrike" cap="none" normalizeH="0" baseline="0" dirty="0">
                          <a:ln>
                            <a:noFill/>
                          </a:ln>
                          <a:solidFill>
                            <a:schemeClr val="tx1"/>
                          </a:solidFill>
                          <a:effectLst/>
                          <a:latin typeface="Arial" charset="0"/>
                          <a:cs typeface="Times New Roman" pitchFamily="18" charset="0"/>
                        </a:rPr>
                        <a:t> </a:t>
                      </a:r>
                      <a:r>
                        <a:rPr kumimoji="0" lang="ar-SA" sz="4000" b="0" i="0" u="none" strike="noStrike" cap="none" normalizeH="0" baseline="0" dirty="0" err="1">
                          <a:ln>
                            <a:noFill/>
                          </a:ln>
                          <a:solidFill>
                            <a:schemeClr val="tx1"/>
                          </a:solidFill>
                          <a:effectLst/>
                          <a:latin typeface="Arial" charset="0"/>
                          <a:cs typeface="Times New Roman" pitchFamily="18" charset="0"/>
                        </a:rPr>
                        <a:t>عمانوئيل</a:t>
                      </a:r>
                      <a:r>
                        <a:rPr kumimoji="0" lang="ar-SA" sz="4000" b="0" i="0" u="none" strike="noStrike" cap="none" normalizeH="0" baseline="0" dirty="0">
                          <a:ln>
                            <a:noFill/>
                          </a:ln>
                          <a:solidFill>
                            <a:schemeClr val="tx1"/>
                          </a:solidFill>
                          <a:effectLst/>
                          <a:latin typeface="Arial" charset="0"/>
                          <a:cs typeface="Times New Roman" pitchFamily="18" charset="0"/>
                        </a:rPr>
                        <a:t> إلهنا هذا هو بالحقيقة آمين.</a:t>
                      </a:r>
                      <a:endParaRPr kumimoji="0" lang="en-CA" sz="4000" b="0" i="0" u="none" strike="noStrike" cap="none" normalizeH="0" baseline="0" dirty="0">
                        <a:ln>
                          <a:noFill/>
                        </a:ln>
                        <a:solidFill>
                          <a:schemeClr val="tx1"/>
                        </a:solidFill>
                        <a:effectLst/>
                        <a:latin typeface="Arial" charset="0"/>
                        <a:cs typeface="Times New Roman" pitchFamily="18" charset="0"/>
                      </a:endParaRPr>
                    </a:p>
                  </a:txBody>
                  <a:tcPr marL="121920" marR="121920" horzOverflow="overflow">
                    <a:lnL>
                      <a:noFill/>
                    </a:lnL>
                    <a:lnR cap="flat">
                      <a:noFill/>
                    </a:lnR>
                    <a:lnT>
                      <a:noFill/>
                    </a:lnT>
                    <a:lnB>
                      <a:noFill/>
                    </a:lnB>
                    <a:lnTlToBr>
                      <a:noFill/>
                    </a:lnTlToBr>
                    <a:lnBlToTr>
                      <a:noFill/>
                    </a:lnBlToTr>
                    <a:noFill/>
                  </a:tcPr>
                </a:tc>
                <a:extLst>
                  <a:ext uri="{0D108BD9-81ED-4DB2-BD59-A6C34878D82A}">
                    <a16:rowId xmlns:a16="http://schemas.microsoft.com/office/drawing/2014/main" val="10001"/>
                  </a:ext>
                </a:extLst>
              </a:tr>
              <a:tr h="532487">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CA" sz="2800" b="0" i="0" u="sng" strike="noStrike" cap="none" normalizeH="0" baseline="0" dirty="0" err="1">
                          <a:ln>
                            <a:noFill/>
                          </a:ln>
                          <a:solidFill>
                            <a:srgbClr val="C00000"/>
                          </a:solidFill>
                          <a:effectLst/>
                          <a:latin typeface="Coptic1" pitchFamily="2" charset="0"/>
                          <a:cs typeface="Arial" charset="0"/>
                        </a:rPr>
                        <a:t>Pilaoc</a:t>
                      </a:r>
                      <a:r>
                        <a:rPr kumimoji="0" lang="en-CA" sz="2800" b="0" i="0" u="sng" strike="noStrike" cap="none" normalizeH="0" baseline="0" dirty="0">
                          <a:ln>
                            <a:noFill/>
                          </a:ln>
                          <a:solidFill>
                            <a:srgbClr val="C00000"/>
                          </a:solidFill>
                          <a:effectLst/>
                          <a:latin typeface="Coptic1" pitchFamily="2" charset="0"/>
                          <a:cs typeface="Arial" charset="0"/>
                        </a:rPr>
                        <a:t>:</a:t>
                      </a:r>
                    </a:p>
                  </a:txBody>
                  <a:tcPr marL="121920" marR="121920" horzOverflow="overflow">
                    <a:lnL>
                      <a:noFill/>
                    </a:lnL>
                    <a:lnR>
                      <a:noFill/>
                    </a:lnR>
                    <a:lnT>
                      <a:noFill/>
                    </a:lnT>
                    <a:lnB>
                      <a:noFill/>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fr-CA" sz="2400" b="0" i="0" u="sng" strike="noStrike" cap="none" normalizeH="0" baseline="0" dirty="0">
                          <a:ln>
                            <a:noFill/>
                          </a:ln>
                          <a:solidFill>
                            <a:srgbClr val="C00000"/>
                          </a:solidFill>
                          <a:effectLst/>
                          <a:latin typeface="Arial" charset="0"/>
                          <a:cs typeface="Times New Roman" pitchFamily="18" charset="0"/>
                        </a:rPr>
                        <a:t>L</a:t>
                      </a:r>
                      <a:r>
                        <a:rPr kumimoji="0" lang="fr-CA" sz="2400" b="0" i="0" u="sng" strike="noStrike" cap="none" normalizeH="0" baseline="0" dirty="0">
                          <a:ln>
                            <a:noFill/>
                          </a:ln>
                          <a:solidFill>
                            <a:srgbClr val="C00000"/>
                          </a:solidFill>
                          <a:effectLst/>
                          <a:latin typeface="Times New Roman"/>
                          <a:cs typeface="Times New Roman" pitchFamily="18" charset="0"/>
                        </a:rPr>
                        <a:t>’</a:t>
                      </a:r>
                      <a:r>
                        <a:rPr kumimoji="0" lang="fr-CA" sz="2400" b="0" i="0" u="sng" strike="noStrike" cap="none" normalizeH="0" baseline="0" dirty="0">
                          <a:ln>
                            <a:noFill/>
                          </a:ln>
                          <a:solidFill>
                            <a:srgbClr val="C00000"/>
                          </a:solidFill>
                          <a:effectLst/>
                          <a:latin typeface="Arial" charset="0"/>
                          <a:cs typeface="Times New Roman" pitchFamily="18" charset="0"/>
                        </a:rPr>
                        <a:t>assemblée:</a:t>
                      </a:r>
                      <a:endParaRPr kumimoji="0" lang="en-US" sz="2400" b="0" i="0" u="sng" strike="noStrike" cap="none" normalizeH="0" baseline="0" dirty="0">
                        <a:ln>
                          <a:noFill/>
                        </a:ln>
                        <a:solidFill>
                          <a:srgbClr val="C00000"/>
                        </a:solidFill>
                        <a:effectLst/>
                        <a:latin typeface="Arial" charset="0"/>
                        <a:cs typeface="Times New Roman" pitchFamily="18" charset="0"/>
                      </a:endParaRPr>
                    </a:p>
                  </a:txBody>
                  <a:tcPr marL="121920" marR="121920" horzOverflow="overflow">
                    <a:lnL>
                      <a:noFill/>
                    </a:lnL>
                    <a:lnR>
                      <a:noFill/>
                    </a:lnR>
                    <a:lnT>
                      <a:noFill/>
                    </a:lnT>
                    <a:lnB>
                      <a:noFill/>
                    </a:lnB>
                    <a:lnTlToBr>
                      <a:noFill/>
                    </a:lnTlToBr>
                    <a:lnBlToTr>
                      <a:noFill/>
                    </a:lnBlToTr>
                    <a:noFill/>
                  </a:tcPr>
                </a:tc>
                <a:tc>
                  <a:txBody>
                    <a:bodyPr/>
                    <a:lstStyle/>
                    <a:p>
                      <a:pPr marL="0" marR="0" lvl="0" indent="0" algn="justLow" defTabSz="914400" rtl="1" eaLnBrk="1" fontAlgn="base" latinLnBrk="0" hangingPunct="1">
                        <a:lnSpc>
                          <a:spcPct val="100000"/>
                        </a:lnSpc>
                        <a:spcBef>
                          <a:spcPct val="20000"/>
                        </a:spcBef>
                        <a:spcAft>
                          <a:spcPct val="0"/>
                        </a:spcAft>
                        <a:buClrTx/>
                        <a:buSzTx/>
                        <a:buFontTx/>
                        <a:buNone/>
                        <a:tabLst/>
                      </a:pPr>
                      <a:r>
                        <a:rPr kumimoji="0" lang="ar-SA" sz="2400" b="0" i="0" u="sng" strike="noStrike" cap="none" normalizeH="0" baseline="0" dirty="0">
                          <a:ln>
                            <a:noFill/>
                          </a:ln>
                          <a:solidFill>
                            <a:srgbClr val="C00000"/>
                          </a:solidFill>
                          <a:effectLst/>
                          <a:latin typeface="Arial" charset="0"/>
                          <a:cs typeface="Times New Roman" pitchFamily="18" charset="0"/>
                        </a:rPr>
                        <a:t>الشعب:</a:t>
                      </a:r>
                      <a:endParaRPr kumimoji="0" lang="en-CA" sz="2400" b="0" i="0" u="sng" strike="noStrike" cap="none" normalizeH="0" baseline="0" dirty="0">
                        <a:ln>
                          <a:noFill/>
                        </a:ln>
                        <a:solidFill>
                          <a:srgbClr val="C00000"/>
                        </a:solidFill>
                        <a:effectLst/>
                        <a:latin typeface="Arial" charset="0"/>
                        <a:cs typeface="Times New Roman" pitchFamily="18" charset="0"/>
                      </a:endParaRPr>
                    </a:p>
                  </a:txBody>
                  <a:tcPr marL="121920" marR="121920" horzOverflow="overflow">
                    <a:lnL>
                      <a:noFill/>
                    </a:lnL>
                    <a:lnR cap="flat">
                      <a:noFill/>
                    </a:lnR>
                    <a:lnT>
                      <a:noFill/>
                    </a:lnT>
                    <a:lnB>
                      <a:noFill/>
                    </a:lnB>
                    <a:lnTlToBr>
                      <a:noFill/>
                    </a:lnTlToBr>
                    <a:lnBlToTr>
                      <a:noFill/>
                    </a:lnBlToTr>
                    <a:noFill/>
                  </a:tcPr>
                </a:tc>
                <a:extLst>
                  <a:ext uri="{0D108BD9-81ED-4DB2-BD59-A6C34878D82A}">
                    <a16:rowId xmlns:a16="http://schemas.microsoft.com/office/drawing/2014/main" val="10002"/>
                  </a:ext>
                </a:extLst>
              </a:tr>
              <a:tr h="1221588">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3600" b="0" i="0" u="none" strike="noStrike" cap="none" normalizeH="0" baseline="0" dirty="0">
                          <a:ln>
                            <a:noFill/>
                          </a:ln>
                          <a:solidFill>
                            <a:schemeClr val="tx1"/>
                          </a:solidFill>
                          <a:effectLst/>
                          <a:latin typeface="Coptic1" pitchFamily="2" charset="0"/>
                          <a:cs typeface="Arial" charset="0"/>
                        </a:rPr>
                        <a:t>Am/n: ]nah].</a:t>
                      </a:r>
                    </a:p>
                  </a:txBody>
                  <a:tcPr marL="121920" marR="121920" horzOverflow="overflow">
                    <a:lnL>
                      <a:noFill/>
                    </a:lnL>
                    <a:lnR>
                      <a:noFill/>
                    </a:lnR>
                    <a:lnT>
                      <a:noFill/>
                    </a:lnT>
                    <a:lnB cap="flat">
                      <a:noFill/>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fr-CA" sz="3600" b="0" i="0" u="none" strike="noStrike" cap="none" normalizeH="0" baseline="0" dirty="0">
                          <a:ln>
                            <a:noFill/>
                          </a:ln>
                          <a:solidFill>
                            <a:schemeClr val="tx1"/>
                          </a:solidFill>
                          <a:effectLst/>
                          <a:latin typeface="Arial" charset="0"/>
                          <a:cs typeface="Arial" charset="0"/>
                        </a:rPr>
                        <a:t>Amen, nous croyons.</a:t>
                      </a:r>
                      <a:endParaRPr kumimoji="0" lang="en-US" sz="3600" b="0" i="0" u="none" strike="noStrike" cap="none" normalizeH="0" baseline="0" dirty="0">
                        <a:ln>
                          <a:noFill/>
                        </a:ln>
                        <a:solidFill>
                          <a:schemeClr val="tx1"/>
                        </a:solidFill>
                        <a:effectLst/>
                        <a:latin typeface="Coptic1" pitchFamily="2" charset="0"/>
                        <a:cs typeface="Arial" charset="0"/>
                      </a:endParaRPr>
                    </a:p>
                  </a:txBody>
                  <a:tcPr marL="121920" marR="121920" horzOverflow="overflow">
                    <a:lnL>
                      <a:noFill/>
                    </a:lnL>
                    <a:lnR>
                      <a:noFill/>
                    </a:lnR>
                    <a:lnT>
                      <a:noFill/>
                    </a:lnT>
                    <a:lnB cap="flat">
                      <a:noFill/>
                    </a:lnB>
                    <a:lnTlToBr>
                      <a:noFill/>
                    </a:lnTlToBr>
                    <a:lnBlToTr>
                      <a:noFill/>
                    </a:lnBlToTr>
                    <a:noFill/>
                  </a:tcPr>
                </a:tc>
                <a:tc>
                  <a:txBody>
                    <a:bodyPr/>
                    <a:lstStyle/>
                    <a:p>
                      <a:pPr marL="0" marR="0" lvl="0" indent="0" algn="r" defTabSz="914400" rtl="1" eaLnBrk="1" fontAlgn="base" latinLnBrk="0" hangingPunct="1">
                        <a:lnSpc>
                          <a:spcPct val="100000"/>
                        </a:lnSpc>
                        <a:spcBef>
                          <a:spcPct val="20000"/>
                        </a:spcBef>
                        <a:spcAft>
                          <a:spcPct val="0"/>
                        </a:spcAft>
                        <a:buClrTx/>
                        <a:buSzTx/>
                        <a:buFontTx/>
                        <a:buNone/>
                        <a:tabLst/>
                      </a:pPr>
                      <a:r>
                        <a:rPr kumimoji="0" lang="ar-SA" sz="3600" b="0" i="0" u="none" strike="noStrike" cap="none" normalizeH="0" baseline="0" dirty="0">
                          <a:ln>
                            <a:noFill/>
                          </a:ln>
                          <a:solidFill>
                            <a:schemeClr val="tx1"/>
                          </a:solidFill>
                          <a:effectLst/>
                          <a:latin typeface="Arial" charset="0"/>
                          <a:cs typeface="Times New Roman" pitchFamily="18" charset="0"/>
                        </a:rPr>
                        <a:t>حقاً أؤمن</a:t>
                      </a:r>
                      <a:r>
                        <a:rPr kumimoji="0" lang="en-CA" sz="3600" b="0" i="0" u="none" strike="noStrike" cap="none" normalizeH="0" baseline="0" dirty="0">
                          <a:ln>
                            <a:noFill/>
                          </a:ln>
                          <a:solidFill>
                            <a:schemeClr val="tx1"/>
                          </a:solidFill>
                          <a:effectLst/>
                          <a:latin typeface="Arial" charset="0"/>
                          <a:cs typeface="Times New Roman" pitchFamily="18" charset="0"/>
                        </a:rPr>
                        <a:t>.</a:t>
                      </a:r>
                      <a:r>
                        <a:rPr kumimoji="0" lang="en-US" sz="3600" b="0" i="0" u="none" strike="noStrike" cap="none" normalizeH="0" baseline="0" dirty="0">
                          <a:ln>
                            <a:noFill/>
                          </a:ln>
                          <a:solidFill>
                            <a:schemeClr val="tx1"/>
                          </a:solidFill>
                          <a:effectLst/>
                          <a:latin typeface="Arial" charset="0"/>
                          <a:cs typeface="Arial" charset="0"/>
                        </a:rPr>
                        <a:t> </a:t>
                      </a:r>
                    </a:p>
                  </a:txBody>
                  <a:tcPr marL="121920" marR="121920" horzOverflow="overflow">
                    <a:lnL>
                      <a:noFill/>
                    </a:lnL>
                    <a:lnR cap="flat">
                      <a:noFill/>
                    </a:lnR>
                    <a:lnT>
                      <a:noFill/>
                    </a:lnT>
                    <a:lnB cap="flat">
                      <a:noFill/>
                    </a:lnB>
                    <a:lnTlToBr>
                      <a:noFill/>
                    </a:lnTlToBr>
                    <a:lnBlToTr>
                      <a:noFill/>
                    </a:lnBlToTr>
                    <a:noFill/>
                  </a:tcPr>
                </a:tc>
                <a:extLst>
                  <a:ext uri="{0D108BD9-81ED-4DB2-BD59-A6C34878D82A}">
                    <a16:rowId xmlns:a16="http://schemas.microsoft.com/office/drawing/2014/main" val="10003"/>
                  </a:ext>
                </a:extLst>
              </a:tr>
            </a:tbl>
          </a:graphicData>
        </a:graphic>
      </p:graphicFrame>
    </p:spTree>
  </p:cSld>
  <p:clrMapOvr>
    <a:masterClrMapping/>
  </p:clrMapOvr>
</p:sld>
</file>

<file path=ppt/slides/slide9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845978" name="Group 90"/>
          <p:cNvGraphicFramePr>
            <a:graphicFrameLocks noGrp="1"/>
          </p:cNvGraphicFramePr>
          <p:nvPr>
            <p:ph/>
            <p:extLst>
              <p:ext uri="{D42A27DB-BD31-4B8C-83A1-F6EECF244321}">
                <p14:modId xmlns:p14="http://schemas.microsoft.com/office/powerpoint/2010/main" val="3585925256"/>
              </p:ext>
            </p:extLst>
          </p:nvPr>
        </p:nvGraphicFramePr>
        <p:xfrm>
          <a:off x="335360" y="403860"/>
          <a:ext cx="11449272" cy="6172200"/>
        </p:xfrm>
        <a:graphic>
          <a:graphicData uri="http://schemas.openxmlformats.org/drawingml/2006/table">
            <a:tbl>
              <a:tblPr/>
              <a:tblGrid>
                <a:gridCol w="3946346">
                  <a:extLst>
                    <a:ext uri="{9D8B030D-6E8A-4147-A177-3AD203B41FA5}">
                      <a16:colId xmlns:a16="http://schemas.microsoft.com/office/drawing/2014/main" val="3002025102"/>
                    </a:ext>
                  </a:extLst>
                </a:gridCol>
                <a:gridCol w="4112435">
                  <a:extLst>
                    <a:ext uri="{9D8B030D-6E8A-4147-A177-3AD203B41FA5}">
                      <a16:colId xmlns:a16="http://schemas.microsoft.com/office/drawing/2014/main" val="20000"/>
                    </a:ext>
                  </a:extLst>
                </a:gridCol>
                <a:gridCol w="3390491">
                  <a:extLst>
                    <a:ext uri="{9D8B030D-6E8A-4147-A177-3AD203B41FA5}">
                      <a16:colId xmlns:a16="http://schemas.microsoft.com/office/drawing/2014/main" val="20001"/>
                    </a:ext>
                  </a:extLst>
                </a:gridCol>
              </a:tblGrid>
              <a:tr h="5992368">
                <a:tc>
                  <a:txBody>
                    <a:bodyPr/>
                    <a:lstStyle/>
                    <a:p>
                      <a:pPr marL="0" marR="0" lvl="0" indent="0" algn="just" defTabSz="914400" rtl="0" eaLnBrk="1" fontAlgn="base" latinLnBrk="0" hangingPunct="1">
                        <a:lnSpc>
                          <a:spcPct val="100000"/>
                        </a:lnSpc>
                        <a:spcBef>
                          <a:spcPct val="20000"/>
                        </a:spcBef>
                        <a:spcAft>
                          <a:spcPct val="0"/>
                        </a:spcAft>
                        <a:buClrTx/>
                        <a:buSzTx/>
                        <a:buFontTx/>
                        <a:buNone/>
                        <a:tabLst/>
                      </a:pPr>
                      <a:r>
                        <a:rPr kumimoji="0" lang="fr-FR" sz="2700" b="0" i="0" u="sng" strike="noStrike" cap="none" normalizeH="0" baseline="0" dirty="0">
                          <a:ln>
                            <a:noFill/>
                          </a:ln>
                          <a:solidFill>
                            <a:schemeClr val="tx1"/>
                          </a:solidFill>
                          <a:effectLst/>
                          <a:latin typeface="Coptic1" pitchFamily="2" charset="0"/>
                          <a:cs typeface="Arial" charset="0"/>
                        </a:rPr>
                        <a:t>Piou/b:</a:t>
                      </a:r>
                    </a:p>
                    <a:p>
                      <a:pPr algn="just"/>
                      <a:r>
                        <a:rPr lang="fr-FR" sz="3100" b="0" i="0" u="none" strike="noStrike" kern="1200" baseline="0" dirty="0">
                          <a:solidFill>
                            <a:schemeClr val="tx1"/>
                          </a:solidFill>
                          <a:latin typeface="Coptic1" pitchFamily="2" charset="0"/>
                          <a:ea typeface="+mn-ea"/>
                          <a:cs typeface="+mn-cs"/>
                        </a:rPr>
                        <a:t>Am/n </a:t>
                      </a:r>
                      <a:r>
                        <a:rPr lang="fr-FR" sz="3100" b="0" i="0" u="none" strike="noStrike" kern="1200" baseline="0" dirty="0" err="1">
                          <a:solidFill>
                            <a:schemeClr val="tx1"/>
                          </a:solidFill>
                          <a:latin typeface="Coptic1" pitchFamily="2" charset="0"/>
                          <a:ea typeface="+mn-ea"/>
                          <a:cs typeface="+mn-cs"/>
                        </a:rPr>
                        <a:t>am</a:t>
                      </a:r>
                      <a:r>
                        <a:rPr lang="fr-FR" sz="3100" b="0" i="0" u="none" strike="noStrike" kern="1200" baseline="0" dirty="0">
                          <a:solidFill>
                            <a:schemeClr val="tx1"/>
                          </a:solidFill>
                          <a:latin typeface="Coptic1" pitchFamily="2" charset="0"/>
                          <a:ea typeface="+mn-ea"/>
                          <a:cs typeface="+mn-cs"/>
                        </a:rPr>
                        <a:t>/n </a:t>
                      </a:r>
                      <a:r>
                        <a:rPr lang="fr-FR" sz="3100" b="0" i="0" u="none" strike="noStrike" kern="1200" baseline="0" dirty="0" err="1">
                          <a:solidFill>
                            <a:schemeClr val="tx1"/>
                          </a:solidFill>
                          <a:latin typeface="Coptic1" pitchFamily="2" charset="0"/>
                          <a:ea typeface="+mn-ea"/>
                          <a:cs typeface="+mn-cs"/>
                        </a:rPr>
                        <a:t>am</a:t>
                      </a:r>
                      <a:r>
                        <a:rPr lang="fr-FR" sz="3100" b="0" i="0" u="none" strike="noStrike" kern="1200" baseline="0" dirty="0">
                          <a:solidFill>
                            <a:schemeClr val="tx1"/>
                          </a:solidFill>
                          <a:latin typeface="Coptic1" pitchFamily="2" charset="0"/>
                          <a:ea typeface="+mn-ea"/>
                          <a:cs typeface="+mn-cs"/>
                        </a:rPr>
                        <a:t>/n: ]</a:t>
                      </a:r>
                      <a:r>
                        <a:rPr lang="fr-FR" sz="3100" b="0" i="0" u="none" strike="noStrike" kern="1200" baseline="0" dirty="0" err="1">
                          <a:solidFill>
                            <a:schemeClr val="tx1"/>
                          </a:solidFill>
                          <a:latin typeface="Coptic1" pitchFamily="2" charset="0"/>
                          <a:ea typeface="+mn-ea"/>
                          <a:cs typeface="+mn-cs"/>
                        </a:rPr>
                        <a:t>nah</a:t>
                      </a:r>
                      <a:r>
                        <a:rPr lang="fr-FR" sz="3100" b="0" i="0" u="none" strike="noStrike" kern="1200" baseline="0" dirty="0">
                          <a:solidFill>
                            <a:schemeClr val="tx1"/>
                          </a:solidFill>
                          <a:latin typeface="Coptic1" pitchFamily="2" charset="0"/>
                          <a:ea typeface="+mn-ea"/>
                          <a:cs typeface="+mn-cs"/>
                        </a:rPr>
                        <a:t>] ]</a:t>
                      </a:r>
                      <a:r>
                        <a:rPr lang="fr-FR" sz="3100" b="0" i="0" u="none" strike="noStrike" kern="1200" baseline="0" dirty="0" err="1">
                          <a:solidFill>
                            <a:schemeClr val="tx1"/>
                          </a:solidFill>
                          <a:latin typeface="Coptic1" pitchFamily="2" charset="0"/>
                          <a:ea typeface="+mn-ea"/>
                          <a:cs typeface="+mn-cs"/>
                        </a:rPr>
                        <a:t>nah</a:t>
                      </a:r>
                      <a:r>
                        <a:rPr lang="fr-FR" sz="3100" b="0" i="0" u="none" strike="noStrike" kern="1200" baseline="0" dirty="0">
                          <a:solidFill>
                            <a:schemeClr val="tx1"/>
                          </a:solidFill>
                          <a:latin typeface="Coptic1" pitchFamily="2" charset="0"/>
                          <a:ea typeface="+mn-ea"/>
                          <a:cs typeface="+mn-cs"/>
                        </a:rPr>
                        <a:t>] ]</a:t>
                      </a:r>
                      <a:r>
                        <a:rPr lang="fr-FR" sz="3100" b="0" i="0" u="none" strike="noStrike" kern="1200" baseline="0" dirty="0" err="1">
                          <a:solidFill>
                            <a:schemeClr val="tx1"/>
                          </a:solidFill>
                          <a:latin typeface="Coptic1" pitchFamily="2" charset="0"/>
                          <a:ea typeface="+mn-ea"/>
                          <a:cs typeface="+mn-cs"/>
                        </a:rPr>
                        <a:t>nah</a:t>
                      </a:r>
                      <a:r>
                        <a:rPr lang="fr-FR" sz="3100" b="0" i="0" u="none" strike="noStrike" kern="1200" baseline="0" dirty="0">
                          <a:solidFill>
                            <a:schemeClr val="tx1"/>
                          </a:solidFill>
                          <a:latin typeface="Coptic1" pitchFamily="2" charset="0"/>
                          <a:ea typeface="+mn-ea"/>
                          <a:cs typeface="+mn-cs"/>
                        </a:rPr>
                        <a:t>]: </a:t>
                      </a:r>
                      <a:r>
                        <a:rPr lang="fr-FR" sz="3100" b="0" i="0" u="none" strike="noStrike" kern="1200" baseline="0" dirty="0" err="1">
                          <a:solidFill>
                            <a:schemeClr val="tx1"/>
                          </a:solidFill>
                          <a:latin typeface="Coptic1" pitchFamily="2" charset="0"/>
                          <a:ea typeface="+mn-ea"/>
                          <a:cs typeface="+mn-cs"/>
                        </a:rPr>
                        <a:t>ouoh</a:t>
                      </a:r>
                      <a:r>
                        <a:rPr lang="fr-FR" sz="3100" b="0" i="0" u="none" strike="noStrike" kern="1200" baseline="0" dirty="0">
                          <a:solidFill>
                            <a:schemeClr val="tx1"/>
                          </a:solidFill>
                          <a:latin typeface="Coptic1" pitchFamily="2" charset="0"/>
                          <a:ea typeface="+mn-ea"/>
                          <a:cs typeface="+mn-cs"/>
                        </a:rPr>
                        <a:t> ]</a:t>
                      </a:r>
                      <a:r>
                        <a:rPr lang="fr-FR" sz="3100" b="0" i="0" u="none" strike="noStrike" kern="1200" baseline="0" dirty="0" err="1">
                          <a:solidFill>
                            <a:schemeClr val="tx1"/>
                          </a:solidFill>
                          <a:latin typeface="Coptic1" pitchFamily="2" charset="0"/>
                          <a:ea typeface="+mn-ea"/>
                          <a:cs typeface="+mn-cs"/>
                        </a:rPr>
                        <a:t>eromologin</a:t>
                      </a:r>
                      <a:r>
                        <a:rPr lang="fr-FR" sz="3100" b="0" i="0" u="none" strike="noStrike" kern="1200" baseline="0" dirty="0">
                          <a:solidFill>
                            <a:schemeClr val="tx1"/>
                          </a:solidFill>
                          <a:latin typeface="Coptic1" pitchFamily="2" charset="0"/>
                          <a:ea typeface="+mn-ea"/>
                          <a:cs typeface="+mn-cs"/>
                        </a:rPr>
                        <a:t> sa </a:t>
                      </a:r>
                      <a:r>
                        <a:rPr lang="fr-FR" sz="3100" b="0" i="0" u="none" strike="noStrike" kern="1200" baseline="0" dirty="0" err="1">
                          <a:solidFill>
                            <a:schemeClr val="tx1"/>
                          </a:solidFill>
                          <a:latin typeface="Coptic1" pitchFamily="2" charset="0"/>
                          <a:ea typeface="+mn-ea"/>
                          <a:cs typeface="+mn-cs"/>
                        </a:rPr>
                        <a:t>pinifi</a:t>
                      </a:r>
                      <a:r>
                        <a:rPr lang="fr-FR" sz="3100" b="0" i="0" u="none" strike="noStrike" kern="1200" baseline="0" dirty="0">
                          <a:solidFill>
                            <a:schemeClr val="tx1"/>
                          </a:solidFill>
                          <a:latin typeface="Coptic1" pitchFamily="2" charset="0"/>
                          <a:ea typeface="+mn-ea"/>
                          <a:cs typeface="+mn-cs"/>
                        </a:rPr>
                        <a:t> </a:t>
                      </a:r>
                      <a:r>
                        <a:rPr lang="fr-FR" sz="3100" b="0" i="0" u="none" strike="noStrike" kern="1200" baseline="0" dirty="0" err="1">
                          <a:solidFill>
                            <a:schemeClr val="tx1"/>
                          </a:solidFill>
                          <a:latin typeface="Coptic1" pitchFamily="2" charset="0"/>
                          <a:ea typeface="+mn-ea"/>
                          <a:cs typeface="+mn-cs"/>
                        </a:rPr>
                        <a:t>n~qae</a:t>
                      </a:r>
                      <a:r>
                        <a:rPr lang="fr-FR" sz="3100" b="0" i="0" u="none" strike="noStrike" kern="1200" baseline="0" dirty="0">
                          <a:solidFill>
                            <a:schemeClr val="tx1"/>
                          </a:solidFill>
                          <a:latin typeface="Coptic1" pitchFamily="2" charset="0"/>
                          <a:ea typeface="+mn-ea"/>
                          <a:cs typeface="+mn-cs"/>
                        </a:rPr>
                        <a:t>. Je </a:t>
                      </a:r>
                      <a:r>
                        <a:rPr lang="fr-FR" sz="3100" b="0" i="0" u="none" strike="noStrike" kern="1200" baseline="0" dirty="0" err="1">
                          <a:solidFill>
                            <a:schemeClr val="tx1"/>
                          </a:solidFill>
                          <a:latin typeface="Coptic1" pitchFamily="2" charset="0"/>
                          <a:ea typeface="+mn-ea"/>
                          <a:cs typeface="+mn-cs"/>
                        </a:rPr>
                        <a:t>yai</a:t>
                      </a:r>
                      <a:r>
                        <a:rPr lang="fr-FR" sz="3100" b="0" i="0" u="none" strike="noStrike" kern="1200" baseline="0" dirty="0">
                          <a:solidFill>
                            <a:schemeClr val="tx1"/>
                          </a:solidFill>
                          <a:latin typeface="Coptic1" pitchFamily="2" charset="0"/>
                          <a:ea typeface="+mn-ea"/>
                          <a:cs typeface="+mn-cs"/>
                        </a:rPr>
                        <a:t> te ]</a:t>
                      </a:r>
                      <a:r>
                        <a:rPr lang="fr-FR" sz="3100" b="0" i="0" u="none" strike="noStrike" kern="1200" baseline="0" dirty="0" err="1">
                          <a:solidFill>
                            <a:schemeClr val="tx1"/>
                          </a:solidFill>
                          <a:latin typeface="Coptic1" pitchFamily="2" charset="0"/>
                          <a:ea typeface="+mn-ea"/>
                          <a:cs typeface="+mn-cs"/>
                        </a:rPr>
                        <a:t>carx</a:t>
                      </a:r>
                      <a:r>
                        <a:rPr lang="fr-FR" sz="3100" b="0" i="0" u="none" strike="noStrike" kern="1200" baseline="0" dirty="0">
                          <a:solidFill>
                            <a:schemeClr val="tx1"/>
                          </a:solidFill>
                          <a:latin typeface="Coptic1" pitchFamily="2" charset="0"/>
                          <a:ea typeface="+mn-ea"/>
                          <a:cs typeface="+mn-cs"/>
                        </a:rPr>
                        <a:t> </a:t>
                      </a:r>
                      <a:r>
                        <a:rPr lang="fr-FR" sz="3100" b="0" i="0" u="none" strike="noStrike" kern="1200" baseline="0" dirty="0" err="1">
                          <a:solidFill>
                            <a:schemeClr val="tx1"/>
                          </a:solidFill>
                          <a:latin typeface="Coptic1" pitchFamily="2" charset="0"/>
                          <a:ea typeface="+mn-ea"/>
                          <a:cs typeface="+mn-cs"/>
                        </a:rPr>
                        <a:t>n~reftanqo</a:t>
                      </a:r>
                      <a:r>
                        <a:rPr lang="fr-FR" sz="3100" b="0" i="0" u="none" strike="noStrike" kern="1200" baseline="0" dirty="0">
                          <a:solidFill>
                            <a:schemeClr val="tx1"/>
                          </a:solidFill>
                          <a:latin typeface="Coptic1" pitchFamily="2" charset="0"/>
                          <a:ea typeface="+mn-ea"/>
                          <a:cs typeface="+mn-cs"/>
                        </a:rPr>
                        <a:t> </a:t>
                      </a:r>
                      <a:r>
                        <a:rPr lang="fr-FR" sz="3100" b="0" i="0" u="none" strike="noStrike" kern="1200" baseline="0" dirty="0" err="1">
                          <a:solidFill>
                            <a:schemeClr val="tx1"/>
                          </a:solidFill>
                          <a:latin typeface="Coptic1" pitchFamily="2" charset="0"/>
                          <a:ea typeface="+mn-ea"/>
                          <a:cs typeface="+mn-cs"/>
                        </a:rPr>
                        <a:t>e~ta</a:t>
                      </a:r>
                      <a:r>
                        <a:rPr lang="fr-FR" sz="3100" b="0" i="0" u="none" strike="noStrike" kern="1200" baseline="0" dirty="0">
                          <a:solidFill>
                            <a:schemeClr val="tx1"/>
                          </a:solidFill>
                          <a:latin typeface="Coptic1" pitchFamily="2" charset="0"/>
                          <a:ea typeface="+mn-ea"/>
                          <a:cs typeface="+mn-cs"/>
                        </a:rPr>
                        <a:t> </a:t>
                      </a:r>
                      <a:r>
                        <a:rPr lang="fr-FR" sz="3100" b="0" i="0" u="none" strike="noStrike" kern="1200" baseline="0" dirty="0" err="1">
                          <a:solidFill>
                            <a:schemeClr val="tx1"/>
                          </a:solidFill>
                          <a:latin typeface="Coptic1" pitchFamily="2" charset="0"/>
                          <a:ea typeface="+mn-ea"/>
                          <a:cs typeface="+mn-cs"/>
                        </a:rPr>
                        <a:t>pekmonogen</a:t>
                      </a:r>
                      <a:r>
                        <a:rPr lang="fr-FR" sz="3100" b="0" i="0" u="none" strike="noStrike" kern="1200" baseline="0" dirty="0">
                          <a:solidFill>
                            <a:schemeClr val="tx1"/>
                          </a:solidFill>
                          <a:latin typeface="Coptic1" pitchFamily="2" charset="0"/>
                          <a:ea typeface="+mn-ea"/>
                          <a:cs typeface="+mn-cs"/>
                        </a:rPr>
                        <a:t>/c </a:t>
                      </a:r>
                      <a:r>
                        <a:rPr lang="fr-FR" sz="3100" b="0" i="0" u="none" strike="noStrike" kern="1200" baseline="0" dirty="0" err="1">
                          <a:solidFill>
                            <a:schemeClr val="tx1"/>
                          </a:solidFill>
                          <a:latin typeface="Coptic1" pitchFamily="2" charset="0"/>
                          <a:ea typeface="+mn-ea"/>
                          <a:cs typeface="+mn-cs"/>
                        </a:rPr>
                        <a:t>n~S</a:t>
                      </a:r>
                      <a:r>
                        <a:rPr lang="fr-FR" sz="3100" b="0" i="0" u="none" strike="noStrike" kern="1200" baseline="0" dirty="0">
                          <a:solidFill>
                            <a:schemeClr val="tx1"/>
                          </a:solidFill>
                          <a:latin typeface="Coptic1" pitchFamily="2" charset="0"/>
                          <a:ea typeface="+mn-ea"/>
                          <a:cs typeface="+mn-cs"/>
                        </a:rPr>
                        <a:t>/ri: </a:t>
                      </a:r>
                      <a:r>
                        <a:rPr lang="fr-FR" sz="3100" b="0" i="0" u="none" strike="noStrike" kern="1200" baseline="0" dirty="0" err="1">
                          <a:solidFill>
                            <a:schemeClr val="tx1"/>
                          </a:solidFill>
                          <a:latin typeface="Coptic1" pitchFamily="2" charset="0"/>
                          <a:ea typeface="+mn-ea"/>
                          <a:cs typeface="+mn-cs"/>
                        </a:rPr>
                        <a:t>pen</a:t>
                      </a:r>
                      <a:r>
                        <a:rPr lang="fr-FR" sz="3100" b="0" i="0" u="none" strike="noStrike" kern="1200" baseline="0" dirty="0">
                          <a:solidFill>
                            <a:schemeClr val="tx1"/>
                          </a:solidFill>
                          <a:latin typeface="Coptic1" pitchFamily="2" charset="0"/>
                          <a:ea typeface="+mn-ea"/>
                          <a:cs typeface="+mn-cs"/>
                        </a:rPr>
                        <a:t>{</a:t>
                      </a:r>
                      <a:r>
                        <a:rPr lang="fr-FR" sz="3100" b="0" i="0" u="none" strike="noStrike" kern="1200" baseline="0" dirty="0" err="1">
                          <a:solidFill>
                            <a:schemeClr val="tx1"/>
                          </a:solidFill>
                          <a:latin typeface="Coptic1" pitchFamily="2" charset="0"/>
                          <a:ea typeface="+mn-ea"/>
                          <a:cs typeface="+mn-cs"/>
                        </a:rPr>
                        <a:t>oic</a:t>
                      </a:r>
                      <a:r>
                        <a:rPr lang="fr-FR" sz="3100" b="0" i="0" u="none" strike="noStrike" kern="1200" baseline="0" dirty="0">
                          <a:solidFill>
                            <a:schemeClr val="tx1"/>
                          </a:solidFill>
                          <a:latin typeface="Coptic1" pitchFamily="2" charset="0"/>
                          <a:ea typeface="+mn-ea"/>
                          <a:cs typeface="+mn-cs"/>
                        </a:rPr>
                        <a:t> </a:t>
                      </a:r>
                      <a:r>
                        <a:rPr lang="fr-FR" sz="3100" b="0" i="0" u="none" strike="noStrike" kern="1200" baseline="0" dirty="0" err="1">
                          <a:solidFill>
                            <a:schemeClr val="tx1"/>
                          </a:solidFill>
                          <a:latin typeface="Coptic1" pitchFamily="2" charset="0"/>
                          <a:ea typeface="+mn-ea"/>
                          <a:cs typeface="+mn-cs"/>
                        </a:rPr>
                        <a:t>ouoh</a:t>
                      </a:r>
                      <a:r>
                        <a:rPr lang="fr-FR" sz="3100" b="0" i="0" u="none" strike="noStrike" kern="1200" baseline="0" dirty="0">
                          <a:solidFill>
                            <a:schemeClr val="tx1"/>
                          </a:solidFill>
                          <a:latin typeface="Coptic1" pitchFamily="2" charset="0"/>
                          <a:ea typeface="+mn-ea"/>
                          <a:cs typeface="+mn-cs"/>
                        </a:rPr>
                        <a:t> </a:t>
                      </a:r>
                      <a:r>
                        <a:rPr lang="fr-FR" sz="3100" b="0" i="0" u="none" strike="noStrike" kern="1200" baseline="0" dirty="0" err="1">
                          <a:solidFill>
                            <a:schemeClr val="tx1"/>
                          </a:solidFill>
                          <a:latin typeface="Coptic1" pitchFamily="2" charset="0"/>
                          <a:ea typeface="+mn-ea"/>
                          <a:cs typeface="+mn-cs"/>
                        </a:rPr>
                        <a:t>penNou</a:t>
                      </a:r>
                      <a:r>
                        <a:rPr lang="fr-FR" sz="3100" b="0" i="0" u="none" strike="noStrike" kern="1200" baseline="0" dirty="0">
                          <a:solidFill>
                            <a:schemeClr val="tx1"/>
                          </a:solidFill>
                          <a:latin typeface="Coptic1" pitchFamily="2" charset="0"/>
                          <a:ea typeface="+mn-ea"/>
                          <a:cs typeface="+mn-cs"/>
                        </a:rPr>
                        <a:t>] </a:t>
                      </a:r>
                      <a:r>
                        <a:rPr lang="fr-FR" sz="3100" b="0" i="0" u="none" strike="noStrike" kern="1200" baseline="0" dirty="0" err="1">
                          <a:solidFill>
                            <a:schemeClr val="tx1"/>
                          </a:solidFill>
                          <a:latin typeface="Coptic1" pitchFamily="2" charset="0"/>
                          <a:ea typeface="+mn-ea"/>
                          <a:cs typeface="+mn-cs"/>
                        </a:rPr>
                        <a:t>ouoh</a:t>
                      </a:r>
                      <a:r>
                        <a:rPr lang="fr-FR" sz="3100" b="0" i="0" u="none" strike="noStrike" kern="1200" baseline="0" dirty="0">
                          <a:solidFill>
                            <a:schemeClr val="tx1"/>
                          </a:solidFill>
                          <a:latin typeface="Coptic1" pitchFamily="2" charset="0"/>
                          <a:ea typeface="+mn-ea"/>
                          <a:cs typeface="+mn-cs"/>
                        </a:rPr>
                        <a:t> </a:t>
                      </a:r>
                      <a:r>
                        <a:rPr lang="fr-FR" sz="3100" b="0" i="0" u="none" strike="noStrike" kern="1200" baseline="0" dirty="0" err="1">
                          <a:solidFill>
                            <a:schemeClr val="tx1"/>
                          </a:solidFill>
                          <a:latin typeface="Coptic1" pitchFamily="2" charset="0"/>
                          <a:ea typeface="+mn-ea"/>
                          <a:cs typeface="+mn-cs"/>
                        </a:rPr>
                        <a:t>pencwt</a:t>
                      </a:r>
                      <a:r>
                        <a:rPr lang="fr-FR" sz="3100" b="0" i="0" u="none" strike="noStrike" kern="1200" baseline="0" dirty="0">
                          <a:solidFill>
                            <a:schemeClr val="tx1"/>
                          </a:solidFill>
                          <a:latin typeface="Coptic1" pitchFamily="2" charset="0"/>
                          <a:ea typeface="+mn-ea"/>
                          <a:cs typeface="+mn-cs"/>
                        </a:rPr>
                        <a:t>/r I/</a:t>
                      </a:r>
                      <a:r>
                        <a:rPr lang="fr-FR" sz="3100" b="0" i="0" u="none" strike="noStrike" kern="1200" baseline="0" dirty="0" err="1">
                          <a:solidFill>
                            <a:schemeClr val="tx1"/>
                          </a:solidFill>
                          <a:latin typeface="Coptic1" pitchFamily="2" charset="0"/>
                          <a:ea typeface="+mn-ea"/>
                          <a:cs typeface="+mn-cs"/>
                        </a:rPr>
                        <a:t>couc</a:t>
                      </a:r>
                      <a:r>
                        <a:rPr lang="fr-FR" sz="3100" b="0" i="0" u="none" strike="noStrike" kern="1200" baseline="0" dirty="0">
                          <a:solidFill>
                            <a:schemeClr val="tx1"/>
                          </a:solidFill>
                          <a:latin typeface="Coptic1" pitchFamily="2" charset="0"/>
                          <a:ea typeface="+mn-ea"/>
                          <a:cs typeface="+mn-cs"/>
                        </a:rPr>
                        <a:t> pi&lt;~</a:t>
                      </a:r>
                      <a:r>
                        <a:rPr lang="fr-FR" sz="3100" b="0" i="0" u="none" strike="noStrike" kern="1200" baseline="0" dirty="0" err="1">
                          <a:solidFill>
                            <a:schemeClr val="tx1"/>
                          </a:solidFill>
                          <a:latin typeface="Coptic1" pitchFamily="2" charset="0"/>
                          <a:ea typeface="+mn-ea"/>
                          <a:cs typeface="+mn-cs"/>
                        </a:rPr>
                        <a:t>rictoc</a:t>
                      </a:r>
                      <a:r>
                        <a:rPr lang="fr-FR" sz="3100" b="0" i="0" u="none" strike="noStrike" kern="1200" baseline="0" dirty="0">
                          <a:solidFill>
                            <a:schemeClr val="tx1"/>
                          </a:solidFill>
                          <a:latin typeface="Coptic1" pitchFamily="2" charset="0"/>
                          <a:ea typeface="+mn-ea"/>
                          <a:cs typeface="+mn-cs"/>
                        </a:rPr>
                        <a:t>:</a:t>
                      </a:r>
                      <a:endParaRPr kumimoji="0" lang="ar-EG" sz="3100" b="0" i="0" u="none" strike="noStrike" cap="none" normalizeH="0" baseline="0" dirty="0">
                        <a:ln>
                          <a:noFill/>
                        </a:ln>
                        <a:solidFill>
                          <a:schemeClr val="tx1"/>
                        </a:solidFill>
                        <a:effectLst/>
                        <a:latin typeface="Coptic1" pitchFamily="2" charset="0"/>
                        <a:cs typeface="Arial" charset="0"/>
                      </a:endParaRPr>
                    </a:p>
                  </a:txBody>
                  <a:tcPr marL="121920" marR="121920" horzOverflow="overflow">
                    <a:lnL cap="flat">
                      <a:noFill/>
                    </a:lnL>
                    <a:lnR>
                      <a:noFill/>
                    </a:lnR>
                    <a:lnT>
                      <a:noFill/>
                    </a:lnT>
                    <a:lnB cap="flat">
                      <a:noFill/>
                    </a:lnB>
                    <a:lnTlToBr>
                      <a:noFill/>
                    </a:lnTlToBr>
                    <a:lnBlToTr>
                      <a:noFill/>
                    </a:lnBlToTr>
                    <a:noFill/>
                  </a:tcPr>
                </a:tc>
                <a:tc>
                  <a:txBody>
                    <a:bodyPr/>
                    <a:lstStyle/>
                    <a:p>
                      <a:pPr marL="0" marR="0" lvl="0" indent="0" algn="just" defTabSz="914400" rtl="0" eaLnBrk="1" fontAlgn="base" latinLnBrk="0" hangingPunct="1">
                        <a:lnSpc>
                          <a:spcPct val="100000"/>
                        </a:lnSpc>
                        <a:spcBef>
                          <a:spcPct val="20000"/>
                        </a:spcBef>
                        <a:spcAft>
                          <a:spcPct val="0"/>
                        </a:spcAft>
                        <a:buClrTx/>
                        <a:buSzTx/>
                        <a:buFontTx/>
                        <a:buNone/>
                        <a:tabLst/>
                      </a:pPr>
                      <a:r>
                        <a:rPr kumimoji="0" lang="fr-CA" sz="2700" b="0" i="0" u="sng" strike="noStrike" cap="none" normalizeH="0" baseline="0" dirty="0">
                          <a:ln>
                            <a:noFill/>
                          </a:ln>
                          <a:solidFill>
                            <a:schemeClr val="tx1"/>
                          </a:solidFill>
                          <a:effectLst/>
                          <a:latin typeface="Arial" charset="0"/>
                          <a:cs typeface="Times New Roman" pitchFamily="18" charset="0"/>
                        </a:rPr>
                        <a:t>Prêtre:</a:t>
                      </a:r>
                      <a:endParaRPr kumimoji="0" lang="ar-EG" sz="2700" b="0" i="0" u="sng" strike="noStrike" cap="none" normalizeH="0" baseline="0" dirty="0">
                        <a:ln>
                          <a:noFill/>
                        </a:ln>
                        <a:solidFill>
                          <a:schemeClr val="tx1"/>
                        </a:solidFill>
                        <a:effectLst/>
                        <a:latin typeface="Arial" charset="0"/>
                        <a:cs typeface="Times New Roman" pitchFamily="18" charset="0"/>
                      </a:endParaRPr>
                    </a:p>
                    <a:p>
                      <a:pPr marL="0" marR="0" lvl="0" indent="0" algn="just" defTabSz="914400" rtl="0" eaLnBrk="1" fontAlgn="base" latinLnBrk="0" hangingPunct="1">
                        <a:lnSpc>
                          <a:spcPct val="100000"/>
                        </a:lnSpc>
                        <a:spcBef>
                          <a:spcPct val="20000"/>
                        </a:spcBef>
                        <a:spcAft>
                          <a:spcPct val="0"/>
                        </a:spcAft>
                        <a:buClrTx/>
                        <a:buSzTx/>
                        <a:buFontTx/>
                        <a:buNone/>
                        <a:tabLst/>
                      </a:pPr>
                      <a:r>
                        <a:rPr kumimoji="0" lang="fr-FR" sz="3200" b="0" i="0" u="none" strike="noStrike" cap="none" normalizeH="0" baseline="0" dirty="0">
                          <a:ln>
                            <a:noFill/>
                          </a:ln>
                          <a:solidFill>
                            <a:schemeClr val="tx1"/>
                          </a:solidFill>
                          <a:effectLst/>
                          <a:latin typeface="Arial" charset="0"/>
                          <a:cs typeface="Arial" charset="0"/>
                        </a:rPr>
                        <a:t>Amen, Amen, Amen, Je crois, je crois, je crois et je confesse jusqu’au dernier soupir que c’est le Corps vivifiant que Ton Fils Unique, notre Seigneur, Dieu et Sauveur Jésus Christ,</a:t>
                      </a:r>
                      <a:endParaRPr kumimoji="0" lang="ar-EG" sz="3200" b="0" i="0" u="none" strike="noStrike" cap="none" normalizeH="0" baseline="0" dirty="0">
                        <a:ln>
                          <a:noFill/>
                        </a:ln>
                        <a:solidFill>
                          <a:schemeClr val="tx1"/>
                        </a:solidFill>
                        <a:effectLst/>
                        <a:latin typeface="Arial" charset="0"/>
                        <a:cs typeface="Arial" charset="0"/>
                      </a:endParaRPr>
                    </a:p>
                  </a:txBody>
                  <a:tcPr marL="121920" marR="121920" horzOverflow="overflow">
                    <a:lnL cap="flat">
                      <a:noFill/>
                    </a:lnL>
                    <a:lnR>
                      <a:noFill/>
                    </a:lnR>
                    <a:lnT>
                      <a:noFill/>
                    </a:lnT>
                    <a:lnB cap="flat">
                      <a:noFill/>
                    </a:lnB>
                    <a:lnTlToBr>
                      <a:noFill/>
                    </a:lnTlToBr>
                    <a:lnBlToTr>
                      <a:noFill/>
                    </a:lnBlToTr>
                    <a:noFill/>
                  </a:tcPr>
                </a:tc>
                <a:tc>
                  <a:txBody>
                    <a:bodyPr/>
                    <a:lstStyle/>
                    <a:p>
                      <a:pPr marL="0" marR="0" lvl="0" indent="0" algn="just" defTabSz="914400" rtl="1" eaLnBrk="1" fontAlgn="base" latinLnBrk="0" hangingPunct="1">
                        <a:lnSpc>
                          <a:spcPct val="100000"/>
                        </a:lnSpc>
                        <a:spcBef>
                          <a:spcPct val="20000"/>
                        </a:spcBef>
                        <a:spcAft>
                          <a:spcPct val="0"/>
                        </a:spcAft>
                        <a:buClrTx/>
                        <a:buSzTx/>
                        <a:buFontTx/>
                        <a:buNone/>
                        <a:tabLst/>
                      </a:pPr>
                      <a:r>
                        <a:rPr kumimoji="0" lang="ar-EG" sz="2700" b="0" i="0" u="sng" strike="noStrike" cap="none" normalizeH="0" baseline="0" dirty="0">
                          <a:ln>
                            <a:noFill/>
                          </a:ln>
                          <a:solidFill>
                            <a:schemeClr val="tx1"/>
                          </a:solidFill>
                          <a:effectLst/>
                          <a:latin typeface="Arial" charset="0"/>
                          <a:cs typeface="Times New Roman" pitchFamily="18" charset="0"/>
                        </a:rPr>
                        <a:t>الكاهن:</a:t>
                      </a:r>
                      <a:endParaRPr kumimoji="0" lang="en-US" sz="2700" b="0" i="0" u="sng" strike="noStrike" cap="none" normalizeH="0" baseline="0" dirty="0">
                        <a:ln>
                          <a:noFill/>
                        </a:ln>
                        <a:solidFill>
                          <a:schemeClr val="tx1"/>
                        </a:solidFill>
                        <a:effectLst/>
                        <a:latin typeface="Arial" charset="0"/>
                        <a:cs typeface="Times New Roman" pitchFamily="18" charset="0"/>
                      </a:endParaRPr>
                    </a:p>
                    <a:p>
                      <a:pPr marL="0" marR="0" lvl="0" indent="0" algn="just" defTabSz="914400" rtl="1" eaLnBrk="1" fontAlgn="base" latinLnBrk="0" hangingPunct="1">
                        <a:lnSpc>
                          <a:spcPct val="100000"/>
                        </a:lnSpc>
                        <a:spcBef>
                          <a:spcPct val="20000"/>
                        </a:spcBef>
                        <a:spcAft>
                          <a:spcPct val="0"/>
                        </a:spcAft>
                        <a:buClrTx/>
                        <a:buSzTx/>
                        <a:buFontTx/>
                        <a:buNone/>
                        <a:tabLst/>
                      </a:pPr>
                      <a:r>
                        <a:rPr kumimoji="0" lang="ar-SA" sz="3700" b="0" i="0" u="none" strike="noStrike" cap="none" normalizeH="0" baseline="0" dirty="0">
                          <a:ln>
                            <a:noFill/>
                          </a:ln>
                          <a:solidFill>
                            <a:schemeClr val="tx1"/>
                          </a:solidFill>
                          <a:effectLst/>
                          <a:latin typeface="Arial" charset="0"/>
                          <a:cs typeface="Arial" charset="0"/>
                        </a:rPr>
                        <a:t>آمين آمين آمين أؤمن.  أؤمن.  أؤمن.  وأعترف إلى النفس الأخير،أن هذا هو الجسد المحيى الذى أخذه </a:t>
                      </a:r>
                      <a:r>
                        <a:rPr kumimoji="0" lang="ar-SA" sz="3700" b="0" i="0" u="none" strike="noStrike" cap="none" normalizeH="0" baseline="0" dirty="0" err="1">
                          <a:ln>
                            <a:noFill/>
                          </a:ln>
                          <a:solidFill>
                            <a:schemeClr val="tx1"/>
                          </a:solidFill>
                          <a:effectLst/>
                          <a:latin typeface="Arial" charset="0"/>
                          <a:cs typeface="Arial" charset="0"/>
                        </a:rPr>
                        <a:t>إبنِكَ</a:t>
                      </a:r>
                      <a:r>
                        <a:rPr kumimoji="0" lang="ar-SA" sz="3700" b="0" i="0" u="none" strike="noStrike" cap="none" normalizeH="0" baseline="0" dirty="0">
                          <a:ln>
                            <a:noFill/>
                          </a:ln>
                          <a:solidFill>
                            <a:schemeClr val="tx1"/>
                          </a:solidFill>
                          <a:effectLst/>
                          <a:latin typeface="Arial" charset="0"/>
                          <a:cs typeface="Arial" charset="0"/>
                        </a:rPr>
                        <a:t> الوحيد ربنا وإلهنا ومخلصنا يسوع المسيح</a:t>
                      </a:r>
                      <a:r>
                        <a:rPr kumimoji="0" lang="fr-FR" sz="3700" b="0" i="0" u="none" strike="noStrike" cap="none" normalizeH="0" baseline="0" dirty="0">
                          <a:ln>
                            <a:noFill/>
                          </a:ln>
                          <a:solidFill>
                            <a:schemeClr val="tx1"/>
                          </a:solidFill>
                          <a:effectLst/>
                          <a:latin typeface="Arial" charset="0"/>
                          <a:cs typeface="Arial" charset="0"/>
                        </a:rPr>
                        <a:t>:</a:t>
                      </a:r>
                      <a:endParaRPr kumimoji="0" lang="ar-EG" sz="2400" b="0" i="0" u="none" strike="noStrike" cap="none" normalizeH="0" baseline="0" dirty="0">
                        <a:ln>
                          <a:noFill/>
                        </a:ln>
                        <a:solidFill>
                          <a:schemeClr val="tx1"/>
                        </a:solidFill>
                        <a:effectLst/>
                        <a:latin typeface="Arial" charset="0"/>
                        <a:cs typeface="Arial" charset="0"/>
                      </a:endParaRPr>
                    </a:p>
                  </a:txBody>
                  <a:tcPr marL="121920" marR="121920" horzOverflow="overflow">
                    <a:lnL>
                      <a:noFill/>
                    </a:lnL>
                    <a:lnR cap="flat">
                      <a:noFill/>
                    </a:lnR>
                    <a:lnT>
                      <a:noFill/>
                    </a:lnT>
                    <a:lnB cap="flat">
                      <a:noFill/>
                    </a:lnB>
                    <a:lnTlToBr>
                      <a:noFill/>
                    </a:lnTlToBr>
                    <a:lnBlToTr>
                      <a:noFill/>
                    </a:lnBlToTr>
                    <a:noFill/>
                  </a:tcPr>
                </a:tc>
                <a:extLst>
                  <a:ext uri="{0D108BD9-81ED-4DB2-BD59-A6C34878D82A}">
                    <a16:rowId xmlns:a16="http://schemas.microsoft.com/office/drawing/2014/main" val="10000"/>
                  </a:ext>
                </a:extLst>
              </a:tr>
            </a:tbl>
          </a:graphicData>
        </a:graphic>
      </p:graphicFrame>
    </p:spTree>
  </p:cSld>
  <p:clrMapOvr>
    <a:masterClrMapping/>
  </p:clrMapOvr>
  <p:transition/>
</p:sld>
</file>

<file path=ppt/slides/slide9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845978" name="Group 90"/>
          <p:cNvGraphicFramePr>
            <a:graphicFrameLocks noGrp="1"/>
          </p:cNvGraphicFramePr>
          <p:nvPr>
            <p:ph/>
            <p:extLst>
              <p:ext uri="{D42A27DB-BD31-4B8C-83A1-F6EECF244321}">
                <p14:modId xmlns:p14="http://schemas.microsoft.com/office/powerpoint/2010/main" val="1691573150"/>
              </p:ext>
            </p:extLst>
          </p:nvPr>
        </p:nvGraphicFramePr>
        <p:xfrm>
          <a:off x="335360" y="332656"/>
          <a:ext cx="11521279" cy="6431280"/>
        </p:xfrm>
        <a:graphic>
          <a:graphicData uri="http://schemas.openxmlformats.org/drawingml/2006/table">
            <a:tbl>
              <a:tblPr/>
              <a:tblGrid>
                <a:gridCol w="4054732">
                  <a:extLst>
                    <a:ext uri="{9D8B030D-6E8A-4147-A177-3AD203B41FA5}">
                      <a16:colId xmlns:a16="http://schemas.microsoft.com/office/drawing/2014/main" val="3002025102"/>
                    </a:ext>
                  </a:extLst>
                </a:gridCol>
                <a:gridCol w="4054732">
                  <a:extLst>
                    <a:ext uri="{9D8B030D-6E8A-4147-A177-3AD203B41FA5}">
                      <a16:colId xmlns:a16="http://schemas.microsoft.com/office/drawing/2014/main" val="20000"/>
                    </a:ext>
                  </a:extLst>
                </a:gridCol>
                <a:gridCol w="3411815">
                  <a:extLst>
                    <a:ext uri="{9D8B030D-6E8A-4147-A177-3AD203B41FA5}">
                      <a16:colId xmlns:a16="http://schemas.microsoft.com/office/drawing/2014/main" val="20001"/>
                    </a:ext>
                  </a:extLst>
                </a:gridCol>
              </a:tblGrid>
              <a:tr h="6431280">
                <a:tc>
                  <a:txBody>
                    <a:bodyPr/>
                    <a:lstStyle/>
                    <a:p>
                      <a:pPr algn="just"/>
                      <a:r>
                        <a:rPr lang="fr-FR" sz="3100" b="0" i="0" u="none" strike="noStrike" kern="1200" baseline="0" dirty="0">
                          <a:solidFill>
                            <a:schemeClr val="tx1"/>
                          </a:solidFill>
                          <a:latin typeface="Coptic1" pitchFamily="2" charset="0"/>
                          <a:ea typeface="+mn-ea"/>
                          <a:cs typeface="+mn-cs"/>
                        </a:rPr>
                        <a:t>[</a:t>
                      </a:r>
                      <a:r>
                        <a:rPr lang="fr-FR" sz="3100" b="0" i="0" u="none" strike="noStrike" kern="1200" baseline="0" dirty="0" err="1">
                          <a:solidFill>
                            <a:schemeClr val="tx1"/>
                          </a:solidFill>
                          <a:latin typeface="Coptic1" pitchFamily="2" charset="0"/>
                          <a:ea typeface="+mn-ea"/>
                          <a:cs typeface="+mn-cs"/>
                        </a:rPr>
                        <a:t>itc</a:t>
                      </a:r>
                      <a:r>
                        <a:rPr lang="fr-FR" sz="3100" b="0" i="0" u="none" strike="noStrike" kern="1200" baseline="0" dirty="0">
                          <a:solidFill>
                            <a:schemeClr val="tx1"/>
                          </a:solidFill>
                          <a:latin typeface="Coptic1" pitchFamily="2" charset="0"/>
                          <a:ea typeface="+mn-ea"/>
                          <a:cs typeface="+mn-cs"/>
                        </a:rPr>
                        <a:t> </a:t>
                      </a:r>
                      <a:r>
                        <a:rPr lang="fr-FR" sz="3100" b="0" i="0" u="none" strike="noStrike" kern="1200" baseline="0" dirty="0" err="1">
                          <a:solidFill>
                            <a:schemeClr val="tx1"/>
                          </a:solidFill>
                          <a:latin typeface="Coptic1" pitchFamily="2" charset="0"/>
                          <a:ea typeface="+mn-ea"/>
                          <a:cs typeface="+mn-cs"/>
                        </a:rPr>
                        <a:t>ebolqen</a:t>
                      </a:r>
                      <a:r>
                        <a:rPr lang="fr-FR" sz="3100" b="0" i="0" u="none" strike="noStrike" kern="1200" baseline="0" dirty="0">
                          <a:solidFill>
                            <a:schemeClr val="tx1"/>
                          </a:solidFill>
                          <a:latin typeface="Coptic1" pitchFamily="2" charset="0"/>
                          <a:ea typeface="+mn-ea"/>
                          <a:cs typeface="+mn-cs"/>
                        </a:rPr>
                        <a:t> </a:t>
                      </a:r>
                      <a:r>
                        <a:rPr lang="fr-FR" sz="3100" b="0" i="0" u="none" strike="noStrike" kern="1200" baseline="0" dirty="0" err="1">
                          <a:solidFill>
                            <a:schemeClr val="tx1"/>
                          </a:solidFill>
                          <a:latin typeface="Coptic1" pitchFamily="2" charset="0"/>
                          <a:ea typeface="+mn-ea"/>
                          <a:cs typeface="+mn-cs"/>
                        </a:rPr>
                        <a:t>ten</a:t>
                      </a:r>
                      <a:r>
                        <a:rPr lang="fr-FR" sz="3100" b="0" i="0" u="none" strike="noStrike" kern="1200" baseline="0" dirty="0">
                          <a:solidFill>
                            <a:schemeClr val="tx1"/>
                          </a:solidFill>
                          <a:latin typeface="Coptic1" pitchFamily="2" charset="0"/>
                          <a:ea typeface="+mn-ea"/>
                          <a:cs typeface="+mn-cs"/>
                        </a:rPr>
                        <a:t>[</a:t>
                      </a:r>
                      <a:r>
                        <a:rPr lang="fr-FR" sz="3100" b="0" i="0" u="none" strike="noStrike" kern="1200" baseline="0" dirty="0" err="1">
                          <a:solidFill>
                            <a:schemeClr val="tx1"/>
                          </a:solidFill>
                          <a:latin typeface="Coptic1" pitchFamily="2" charset="0"/>
                          <a:ea typeface="+mn-ea"/>
                          <a:cs typeface="+mn-cs"/>
                        </a:rPr>
                        <a:t>oic</a:t>
                      </a:r>
                      <a:r>
                        <a:rPr lang="fr-FR" sz="3100" b="0" i="0" u="none" strike="noStrike" kern="1200" baseline="0" dirty="0">
                          <a:solidFill>
                            <a:schemeClr val="tx1"/>
                          </a:solidFill>
                          <a:latin typeface="Coptic1" pitchFamily="2" charset="0"/>
                          <a:ea typeface="+mn-ea"/>
                          <a:cs typeface="+mn-cs"/>
                        </a:rPr>
                        <a:t> </a:t>
                      </a:r>
                      <a:r>
                        <a:rPr lang="de-DE" sz="3100" b="0" i="0" u="none" strike="noStrike" kern="1200" baseline="0" dirty="0" err="1">
                          <a:solidFill>
                            <a:schemeClr val="tx1"/>
                          </a:solidFill>
                          <a:latin typeface="Coptic1" pitchFamily="2" charset="0"/>
                          <a:ea typeface="+mn-ea"/>
                          <a:cs typeface="+mn-cs"/>
                        </a:rPr>
                        <a:t>n~n</a:t>
                      </a:r>
                      <a:r>
                        <a:rPr lang="de-DE" sz="3100" b="0" i="0" u="none" strike="noStrike" kern="1200" baseline="0" dirty="0">
                          <a:solidFill>
                            <a:schemeClr val="tx1"/>
                          </a:solidFill>
                          <a:latin typeface="Coptic1" pitchFamily="2" charset="0"/>
                          <a:ea typeface="+mn-ea"/>
                          <a:cs typeface="+mn-cs"/>
                        </a:rPr>
                        <a:t>/b t/</a:t>
                      </a:r>
                      <a:r>
                        <a:rPr lang="de-DE" sz="3100" b="0" i="0" u="none" strike="noStrike" kern="1200" baseline="0" dirty="0" err="1">
                          <a:solidFill>
                            <a:schemeClr val="tx1"/>
                          </a:solidFill>
                          <a:latin typeface="Coptic1" pitchFamily="2" charset="0"/>
                          <a:ea typeface="+mn-ea"/>
                          <a:cs typeface="+mn-cs"/>
                        </a:rPr>
                        <a:t>ren</a:t>
                      </a:r>
                      <a:r>
                        <a:rPr lang="de-DE" sz="3100" b="0" i="0" u="none" strike="noStrike" kern="1200" baseline="0" dirty="0">
                          <a:solidFill>
                            <a:schemeClr val="tx1"/>
                          </a:solidFill>
                          <a:latin typeface="Coptic1" pitchFamily="2" charset="0"/>
                          <a:ea typeface="+mn-ea"/>
                          <a:cs typeface="+mn-cs"/>
                        </a:rPr>
                        <a:t>: ]</a:t>
                      </a:r>
                      <a:r>
                        <a:rPr lang="de-DE" sz="3100" b="0" i="0" u="none" strike="noStrike" kern="1200" baseline="0" dirty="0" err="1">
                          <a:solidFill>
                            <a:schemeClr val="tx1"/>
                          </a:solidFill>
                          <a:latin typeface="Coptic1" pitchFamily="2" charset="0"/>
                          <a:ea typeface="+mn-ea"/>
                          <a:cs typeface="+mn-cs"/>
                        </a:rPr>
                        <a:t>yeotokoc</a:t>
                      </a:r>
                      <a:r>
                        <a:rPr lang="de-DE" sz="3100" b="0" i="0" u="none" strike="noStrike" kern="1200" baseline="0" dirty="0">
                          <a:solidFill>
                            <a:schemeClr val="tx1"/>
                          </a:solidFill>
                          <a:latin typeface="Coptic1" pitchFamily="2" charset="0"/>
                          <a:ea typeface="+mn-ea"/>
                          <a:cs typeface="+mn-cs"/>
                        </a:rPr>
                        <a:t> </a:t>
                      </a:r>
                      <a:r>
                        <a:rPr lang="fr-FR" sz="3100" b="0" i="0" u="none" strike="noStrike" kern="1200" baseline="0" dirty="0" err="1">
                          <a:solidFill>
                            <a:schemeClr val="tx1"/>
                          </a:solidFill>
                          <a:latin typeface="Coptic1" pitchFamily="2" charset="0"/>
                          <a:ea typeface="+mn-ea"/>
                          <a:cs typeface="+mn-cs"/>
                        </a:rPr>
                        <a:t>eyouab</a:t>
                      </a:r>
                      <a:r>
                        <a:rPr lang="fr-FR" sz="3100" b="0" i="0" u="none" strike="noStrike" kern="1200" baseline="0" dirty="0">
                          <a:solidFill>
                            <a:schemeClr val="tx1"/>
                          </a:solidFill>
                          <a:latin typeface="Coptic1" pitchFamily="2" charset="0"/>
                          <a:ea typeface="+mn-ea"/>
                          <a:cs typeface="+mn-cs"/>
                        </a:rPr>
                        <a:t> ]</a:t>
                      </a:r>
                      <a:r>
                        <a:rPr lang="fr-FR" sz="3100" b="0" i="0" u="none" strike="noStrike" kern="1200" baseline="0" dirty="0" err="1">
                          <a:solidFill>
                            <a:schemeClr val="tx1"/>
                          </a:solidFill>
                          <a:latin typeface="Coptic1" pitchFamily="2" charset="0"/>
                          <a:ea typeface="+mn-ea"/>
                          <a:cs typeface="+mn-cs"/>
                        </a:rPr>
                        <a:t>agia</a:t>
                      </a:r>
                      <a:r>
                        <a:rPr lang="fr-FR" sz="3100" b="0" i="0" u="none" strike="noStrike" kern="1200" baseline="0" dirty="0">
                          <a:solidFill>
                            <a:schemeClr val="tx1"/>
                          </a:solidFill>
                          <a:latin typeface="Coptic1" pitchFamily="2" charset="0"/>
                          <a:ea typeface="+mn-ea"/>
                          <a:cs typeface="+mn-cs"/>
                        </a:rPr>
                        <a:t> Maria. </a:t>
                      </a:r>
                      <a:r>
                        <a:rPr lang="fr-FR" sz="3100" b="0" i="0" u="none" strike="noStrike" kern="1200" baseline="0" dirty="0" err="1">
                          <a:solidFill>
                            <a:schemeClr val="tx1"/>
                          </a:solidFill>
                          <a:latin typeface="Coptic1" pitchFamily="2" charset="0"/>
                          <a:ea typeface="+mn-ea"/>
                          <a:cs typeface="+mn-cs"/>
                        </a:rPr>
                        <a:t>Afaic</a:t>
                      </a:r>
                      <a:r>
                        <a:rPr lang="fr-FR" sz="3100" b="0" i="0" u="none" strike="noStrike" kern="1200" baseline="0" dirty="0">
                          <a:solidFill>
                            <a:schemeClr val="tx1"/>
                          </a:solidFill>
                          <a:latin typeface="Coptic1" pitchFamily="2" charset="0"/>
                          <a:ea typeface="+mn-ea"/>
                          <a:cs typeface="+mn-cs"/>
                        </a:rPr>
                        <a:t> </a:t>
                      </a:r>
                      <a:r>
                        <a:rPr lang="fr-FR" sz="3100" b="0" i="0" u="none" strike="noStrike" kern="1200" baseline="0" dirty="0" err="1">
                          <a:solidFill>
                            <a:schemeClr val="tx1"/>
                          </a:solidFill>
                          <a:latin typeface="Coptic1" pitchFamily="2" charset="0"/>
                          <a:ea typeface="+mn-ea"/>
                          <a:cs typeface="+mn-cs"/>
                        </a:rPr>
                        <a:t>n~ouai</a:t>
                      </a:r>
                      <a:r>
                        <a:rPr lang="fr-FR" sz="3100" b="0" i="0" u="none" strike="noStrike" kern="1200" baseline="0" dirty="0">
                          <a:solidFill>
                            <a:schemeClr val="tx1"/>
                          </a:solidFill>
                          <a:latin typeface="Coptic1" pitchFamily="2" charset="0"/>
                          <a:ea typeface="+mn-ea"/>
                          <a:cs typeface="+mn-cs"/>
                        </a:rPr>
                        <a:t> nem </a:t>
                      </a:r>
                      <a:r>
                        <a:rPr lang="fr-FR" sz="3100" b="0" i="0" u="none" strike="noStrike" kern="1200" baseline="0" dirty="0" err="1">
                          <a:solidFill>
                            <a:schemeClr val="tx1"/>
                          </a:solidFill>
                          <a:latin typeface="Coptic1" pitchFamily="2" charset="0"/>
                          <a:ea typeface="+mn-ea"/>
                          <a:cs typeface="+mn-cs"/>
                        </a:rPr>
                        <a:t>tefmeynou</a:t>
                      </a:r>
                      <a:r>
                        <a:rPr lang="fr-FR" sz="3100" b="0" i="0" u="none" strike="noStrike" kern="1200" baseline="0" dirty="0">
                          <a:solidFill>
                            <a:schemeClr val="tx1"/>
                          </a:solidFill>
                          <a:latin typeface="Coptic1" pitchFamily="2" charset="0"/>
                          <a:ea typeface="+mn-ea"/>
                          <a:cs typeface="+mn-cs"/>
                        </a:rPr>
                        <a:t>]: </a:t>
                      </a:r>
                      <a:r>
                        <a:rPr lang="fr-FR" sz="3100" b="0" i="0" u="none" strike="noStrike" kern="1200" baseline="0" dirty="0" err="1">
                          <a:solidFill>
                            <a:schemeClr val="tx1"/>
                          </a:solidFill>
                          <a:latin typeface="Coptic1" pitchFamily="2" charset="0"/>
                          <a:ea typeface="+mn-ea"/>
                          <a:cs typeface="+mn-cs"/>
                        </a:rPr>
                        <a:t>qen</a:t>
                      </a:r>
                      <a:r>
                        <a:rPr lang="fr-FR" sz="3100" b="0" i="0" u="none" strike="noStrike" kern="1200" baseline="0" dirty="0">
                          <a:solidFill>
                            <a:schemeClr val="tx1"/>
                          </a:solidFill>
                          <a:latin typeface="Coptic1" pitchFamily="2" charset="0"/>
                          <a:ea typeface="+mn-ea"/>
                          <a:cs typeface="+mn-cs"/>
                        </a:rPr>
                        <a:t> </a:t>
                      </a:r>
                      <a:r>
                        <a:rPr lang="fr-FR" sz="3100" b="0" i="0" u="none" strike="noStrike" kern="1200" baseline="0" dirty="0" err="1">
                          <a:solidFill>
                            <a:schemeClr val="tx1"/>
                          </a:solidFill>
                          <a:latin typeface="Coptic1" pitchFamily="2" charset="0"/>
                          <a:ea typeface="+mn-ea"/>
                          <a:cs typeface="+mn-cs"/>
                        </a:rPr>
                        <a:t>oumetatmoujt</a:t>
                      </a:r>
                      <a:r>
                        <a:rPr lang="fr-FR" sz="3100" b="0" i="0" u="none" strike="noStrike" kern="1200" baseline="0" dirty="0">
                          <a:solidFill>
                            <a:schemeClr val="tx1"/>
                          </a:solidFill>
                          <a:latin typeface="Coptic1" pitchFamily="2" charset="0"/>
                          <a:ea typeface="+mn-ea"/>
                          <a:cs typeface="+mn-cs"/>
                        </a:rPr>
                        <a:t> nem </a:t>
                      </a:r>
                      <a:r>
                        <a:rPr lang="fr-FR" sz="3100" b="0" i="0" u="none" strike="noStrike" kern="1200" baseline="0" dirty="0" err="1">
                          <a:solidFill>
                            <a:schemeClr val="tx1"/>
                          </a:solidFill>
                          <a:latin typeface="Coptic1" pitchFamily="2" charset="0"/>
                          <a:ea typeface="+mn-ea"/>
                          <a:cs typeface="+mn-cs"/>
                        </a:rPr>
                        <a:t>oumetatywq</a:t>
                      </a:r>
                      <a:r>
                        <a:rPr lang="fr-FR" sz="3100" b="0" i="0" u="none" strike="noStrike" kern="1200" baseline="0" dirty="0">
                          <a:solidFill>
                            <a:schemeClr val="tx1"/>
                          </a:solidFill>
                          <a:latin typeface="Coptic1" pitchFamily="2" charset="0"/>
                          <a:ea typeface="+mn-ea"/>
                          <a:cs typeface="+mn-cs"/>
                        </a:rPr>
                        <a:t> nem </a:t>
                      </a:r>
                      <a:r>
                        <a:rPr lang="fr-FR" sz="3100" b="0" i="0" u="none" strike="noStrike" kern="1200" baseline="0" dirty="0" err="1">
                          <a:solidFill>
                            <a:schemeClr val="tx1"/>
                          </a:solidFill>
                          <a:latin typeface="Coptic1" pitchFamily="2" charset="0"/>
                          <a:ea typeface="+mn-ea"/>
                          <a:cs typeface="+mn-cs"/>
                        </a:rPr>
                        <a:t>oumetatsib</a:t>
                      </a:r>
                      <a:r>
                        <a:rPr lang="fr-FR" sz="3100" b="0" i="0" u="none" strike="noStrike" kern="1200" baseline="0" dirty="0">
                          <a:solidFill>
                            <a:schemeClr val="tx1"/>
                          </a:solidFill>
                          <a:latin typeface="Coptic1" pitchFamily="2" charset="0"/>
                          <a:ea typeface="+mn-ea"/>
                          <a:cs typeface="+mn-cs"/>
                        </a:rPr>
                        <a:t>]. </a:t>
                      </a:r>
                      <a:r>
                        <a:rPr lang="fr-FR" sz="3100" b="0" i="0" u="none" strike="noStrike" kern="1200" baseline="0" dirty="0" err="1">
                          <a:solidFill>
                            <a:schemeClr val="tx1"/>
                          </a:solidFill>
                          <a:latin typeface="Coptic1" pitchFamily="2" charset="0"/>
                          <a:ea typeface="+mn-ea"/>
                          <a:cs typeface="+mn-cs"/>
                        </a:rPr>
                        <a:t>Eaferomologin</a:t>
                      </a:r>
                      <a:endParaRPr lang="fr-FR" sz="3100" b="0" i="0" u="none" strike="noStrike" kern="1200" baseline="0" dirty="0">
                        <a:solidFill>
                          <a:schemeClr val="tx1"/>
                        </a:solidFill>
                        <a:latin typeface="Coptic1" pitchFamily="2" charset="0"/>
                        <a:ea typeface="+mn-ea"/>
                        <a:cs typeface="+mn-cs"/>
                      </a:endParaRPr>
                    </a:p>
                    <a:p>
                      <a:pPr algn="just"/>
                      <a:r>
                        <a:rPr lang="fr-FR" sz="3100" b="0" i="0" u="none" strike="noStrike" kern="1200" baseline="0" dirty="0">
                          <a:solidFill>
                            <a:schemeClr val="tx1"/>
                          </a:solidFill>
                          <a:latin typeface="Coptic1" pitchFamily="2" charset="0"/>
                          <a:ea typeface="+mn-ea"/>
                          <a:cs typeface="+mn-cs"/>
                        </a:rPr>
                        <a:t>n~]</a:t>
                      </a:r>
                      <a:r>
                        <a:rPr lang="fr-FR" sz="3100" b="0" i="0" u="none" strike="noStrike" kern="1200" baseline="0" dirty="0" err="1">
                          <a:solidFill>
                            <a:schemeClr val="tx1"/>
                          </a:solidFill>
                          <a:latin typeface="Coptic1" pitchFamily="2" charset="0"/>
                          <a:ea typeface="+mn-ea"/>
                          <a:cs typeface="+mn-cs"/>
                        </a:rPr>
                        <a:t>omologia</a:t>
                      </a:r>
                      <a:r>
                        <a:rPr lang="fr-FR" sz="3100" b="0" i="0" u="none" strike="noStrike" kern="1200" baseline="0" dirty="0">
                          <a:solidFill>
                            <a:schemeClr val="tx1"/>
                          </a:solidFill>
                          <a:latin typeface="Coptic1" pitchFamily="2" charset="0"/>
                          <a:ea typeface="+mn-ea"/>
                          <a:cs typeface="+mn-cs"/>
                        </a:rPr>
                        <a:t> </a:t>
                      </a:r>
                      <a:r>
                        <a:rPr lang="fr-FR" sz="3100" b="0" i="0" u="none" strike="noStrike" kern="1200" baseline="0" dirty="0" err="1">
                          <a:solidFill>
                            <a:schemeClr val="tx1"/>
                          </a:solidFill>
                          <a:latin typeface="Coptic1" pitchFamily="2" charset="0"/>
                          <a:ea typeface="+mn-ea"/>
                          <a:cs typeface="+mn-cs"/>
                        </a:rPr>
                        <a:t>eynanec</a:t>
                      </a:r>
                      <a:r>
                        <a:rPr lang="fr-FR" sz="3100" b="0" i="0" u="none" strike="noStrike" kern="1200" baseline="0" dirty="0">
                          <a:solidFill>
                            <a:schemeClr val="tx1"/>
                          </a:solidFill>
                          <a:latin typeface="Coptic1" pitchFamily="2" charset="0"/>
                          <a:ea typeface="+mn-ea"/>
                          <a:cs typeface="+mn-cs"/>
                        </a:rPr>
                        <a:t> </a:t>
                      </a:r>
                      <a:r>
                        <a:rPr lang="fr-FR" sz="3100" b="0" i="0" u="none" strike="noStrike" kern="1200" baseline="0" dirty="0" err="1">
                          <a:solidFill>
                            <a:schemeClr val="tx1"/>
                          </a:solidFill>
                          <a:latin typeface="Coptic1" pitchFamily="2" charset="0"/>
                          <a:ea typeface="+mn-ea"/>
                          <a:cs typeface="+mn-cs"/>
                        </a:rPr>
                        <a:t>nahren</a:t>
                      </a:r>
                      <a:r>
                        <a:rPr lang="fr-FR" sz="3100" b="0" i="0" u="none" strike="noStrike" kern="1200" baseline="0" dirty="0">
                          <a:solidFill>
                            <a:schemeClr val="tx1"/>
                          </a:solidFill>
                          <a:latin typeface="Coptic1" pitchFamily="2" charset="0"/>
                          <a:ea typeface="+mn-ea"/>
                          <a:cs typeface="+mn-cs"/>
                        </a:rPr>
                        <a:t> </a:t>
                      </a:r>
                      <a:r>
                        <a:rPr lang="fr-FR" sz="3100" b="0" i="0" u="none" strike="noStrike" kern="1200" baseline="0" dirty="0" err="1">
                          <a:solidFill>
                            <a:schemeClr val="tx1"/>
                          </a:solidFill>
                          <a:latin typeface="Coptic1" pitchFamily="2" charset="0"/>
                          <a:ea typeface="+mn-ea"/>
                          <a:cs typeface="+mn-cs"/>
                        </a:rPr>
                        <a:t>Pontioc</a:t>
                      </a:r>
                      <a:r>
                        <a:rPr lang="fr-FR" sz="3100" b="0" i="0" u="none" strike="noStrike" kern="1200" baseline="0" dirty="0">
                          <a:solidFill>
                            <a:schemeClr val="tx1"/>
                          </a:solidFill>
                          <a:latin typeface="Coptic1" pitchFamily="2" charset="0"/>
                          <a:ea typeface="+mn-ea"/>
                          <a:cs typeface="+mn-cs"/>
                        </a:rPr>
                        <a:t> </a:t>
                      </a:r>
                      <a:r>
                        <a:rPr lang="fr-FR" sz="3100" b="0" i="0" u="none" strike="noStrike" kern="1200" baseline="0" dirty="0" err="1">
                          <a:solidFill>
                            <a:schemeClr val="tx1"/>
                          </a:solidFill>
                          <a:latin typeface="Coptic1" pitchFamily="2" charset="0"/>
                          <a:ea typeface="+mn-ea"/>
                          <a:cs typeface="+mn-cs"/>
                        </a:rPr>
                        <a:t>Pilatoc</a:t>
                      </a:r>
                      <a:r>
                        <a:rPr lang="fr-FR" sz="3100" b="0" i="0" u="none" strike="noStrike" kern="1200" baseline="0" dirty="0">
                          <a:solidFill>
                            <a:schemeClr val="tx1"/>
                          </a:solidFill>
                          <a:latin typeface="Coptic1" pitchFamily="2" charset="0"/>
                          <a:ea typeface="+mn-ea"/>
                          <a:cs typeface="+mn-cs"/>
                        </a:rPr>
                        <a:t>.</a:t>
                      </a:r>
                      <a:endParaRPr kumimoji="0" lang="ar-EG" sz="3100" b="0" i="0" u="none" strike="noStrike" cap="none" normalizeH="0" baseline="0" dirty="0">
                        <a:ln>
                          <a:noFill/>
                        </a:ln>
                        <a:solidFill>
                          <a:schemeClr val="tx1"/>
                        </a:solidFill>
                        <a:effectLst/>
                        <a:latin typeface="Coptic1" pitchFamily="2" charset="0"/>
                        <a:cs typeface="Arial" charset="0"/>
                      </a:endParaRPr>
                    </a:p>
                  </a:txBody>
                  <a:tcPr marL="121920" marR="121920" horzOverflow="overflow">
                    <a:lnL cap="flat">
                      <a:noFill/>
                    </a:lnL>
                    <a:lnR>
                      <a:noFill/>
                    </a:lnR>
                    <a:lnT>
                      <a:noFill/>
                    </a:lnT>
                    <a:lnB cap="flat">
                      <a:noFill/>
                    </a:lnB>
                    <a:lnTlToBr>
                      <a:noFill/>
                    </a:lnTlToBr>
                    <a:lnBlToTr>
                      <a:noFill/>
                    </a:lnBlToTr>
                    <a:noFill/>
                  </a:tcPr>
                </a:tc>
                <a:tc>
                  <a:txBody>
                    <a:bodyPr/>
                    <a:lstStyle/>
                    <a:p>
                      <a:pPr marL="0" marR="0" lvl="0" indent="0" algn="just" defTabSz="914400" rtl="0" eaLnBrk="1" fontAlgn="base" latinLnBrk="0" hangingPunct="1">
                        <a:lnSpc>
                          <a:spcPct val="100000"/>
                        </a:lnSpc>
                        <a:spcBef>
                          <a:spcPct val="20000"/>
                        </a:spcBef>
                        <a:spcAft>
                          <a:spcPct val="0"/>
                        </a:spcAft>
                        <a:buClrTx/>
                        <a:buSzTx/>
                        <a:buFontTx/>
                        <a:buNone/>
                        <a:tabLst/>
                      </a:pPr>
                      <a:r>
                        <a:rPr kumimoji="0" lang="fr-FR" sz="3100" b="0" i="0" u="none" strike="noStrike" cap="none" normalizeH="0" baseline="0" dirty="0">
                          <a:ln>
                            <a:noFill/>
                          </a:ln>
                          <a:solidFill>
                            <a:schemeClr val="tx1"/>
                          </a:solidFill>
                          <a:effectLst/>
                          <a:latin typeface="Arial" charset="0"/>
                          <a:cs typeface="Arial" charset="0"/>
                        </a:rPr>
                        <a:t>a pris de notre Dame et notre Reine à tous, la Mère de Dieu -</a:t>
                      </a:r>
                      <a:r>
                        <a:rPr kumimoji="0" lang="fr-FR" sz="3100" b="0" i="0" u="none" strike="noStrike" cap="none" normalizeH="0" baseline="0" dirty="0" err="1">
                          <a:ln>
                            <a:noFill/>
                          </a:ln>
                          <a:solidFill>
                            <a:schemeClr val="tx1"/>
                          </a:solidFill>
                          <a:effectLst/>
                          <a:latin typeface="Arial" charset="0"/>
                          <a:cs typeface="Arial" charset="0"/>
                        </a:rPr>
                        <a:t>Théotokos</a:t>
                      </a:r>
                      <a:r>
                        <a:rPr kumimoji="0" lang="fr-FR" sz="3100" b="0" i="0" u="none" strike="noStrike" cap="none" normalizeH="0" baseline="0" dirty="0">
                          <a:ln>
                            <a:noFill/>
                          </a:ln>
                          <a:solidFill>
                            <a:schemeClr val="tx1"/>
                          </a:solidFill>
                          <a:effectLst/>
                          <a:latin typeface="Arial" charset="0"/>
                          <a:cs typeface="Arial" charset="0"/>
                        </a:rPr>
                        <a:t> - sainte Marie. Il L’a rendu Un avec sa Divinité sans confusion, sans mélange, et sans changement. Il a rendu le bon témoignage devant Ponce Pilate.</a:t>
                      </a:r>
                      <a:endParaRPr kumimoji="0" lang="fr-CA" sz="3100" b="0" i="0" u="none" strike="noStrike" cap="none" normalizeH="0" baseline="0" dirty="0">
                        <a:ln>
                          <a:noFill/>
                        </a:ln>
                        <a:solidFill>
                          <a:schemeClr val="tx1"/>
                        </a:solidFill>
                        <a:effectLst/>
                        <a:latin typeface="Arial" charset="0"/>
                        <a:cs typeface="Arial" charset="0"/>
                      </a:endParaRPr>
                    </a:p>
                  </a:txBody>
                  <a:tcPr marL="121920" marR="121920" horzOverflow="overflow">
                    <a:lnL cap="flat">
                      <a:noFill/>
                    </a:lnL>
                    <a:lnR>
                      <a:noFill/>
                    </a:lnR>
                    <a:lnT>
                      <a:noFill/>
                    </a:lnT>
                    <a:lnB cap="flat">
                      <a:noFill/>
                    </a:lnB>
                    <a:lnTlToBr>
                      <a:noFill/>
                    </a:lnTlToBr>
                    <a:lnBlToTr>
                      <a:noFill/>
                    </a:lnBlToTr>
                    <a:noFill/>
                  </a:tcPr>
                </a:tc>
                <a:tc>
                  <a:txBody>
                    <a:bodyPr/>
                    <a:lstStyle/>
                    <a:p>
                      <a:pPr marL="0" marR="0" lvl="0" indent="0" algn="just" defTabSz="914400" rtl="1" eaLnBrk="1" fontAlgn="base" latinLnBrk="0" hangingPunct="1">
                        <a:lnSpc>
                          <a:spcPct val="100000"/>
                        </a:lnSpc>
                        <a:spcBef>
                          <a:spcPct val="20000"/>
                        </a:spcBef>
                        <a:spcAft>
                          <a:spcPct val="0"/>
                        </a:spcAft>
                        <a:buClrTx/>
                        <a:buSzTx/>
                        <a:buFontTx/>
                        <a:buNone/>
                        <a:tabLst/>
                      </a:pPr>
                      <a:r>
                        <a:rPr kumimoji="0" lang="ar-SA" sz="4000" b="0" i="0" u="none" strike="noStrike" cap="none" normalizeH="0" baseline="0" dirty="0">
                          <a:ln>
                            <a:noFill/>
                          </a:ln>
                          <a:solidFill>
                            <a:schemeClr val="tx1"/>
                          </a:solidFill>
                          <a:effectLst/>
                          <a:latin typeface="Arial" charset="0"/>
                          <a:cs typeface="Arial" charset="0"/>
                        </a:rPr>
                        <a:t>من سيدتنا وملكتنا كلنا والدة الإله القديسة الطاهرة مريم.</a:t>
                      </a:r>
                      <a:r>
                        <a:rPr kumimoji="0" lang="fr-FR" sz="4000" b="0" i="0" u="none" strike="noStrike" cap="none" normalizeH="0" baseline="0" dirty="0">
                          <a:ln>
                            <a:noFill/>
                          </a:ln>
                          <a:solidFill>
                            <a:schemeClr val="tx1"/>
                          </a:solidFill>
                          <a:effectLst/>
                          <a:latin typeface="Arial" charset="0"/>
                          <a:cs typeface="Arial" charset="0"/>
                        </a:rPr>
                        <a:t> </a:t>
                      </a:r>
                      <a:r>
                        <a:rPr kumimoji="0" lang="ar-SA" sz="4000" b="0" i="0" u="none" strike="noStrike" cap="none" normalizeH="0" baseline="0" dirty="0">
                          <a:ln>
                            <a:noFill/>
                          </a:ln>
                          <a:solidFill>
                            <a:schemeClr val="tx1"/>
                          </a:solidFill>
                          <a:effectLst/>
                          <a:latin typeface="Arial" charset="0"/>
                          <a:cs typeface="Arial" charset="0"/>
                        </a:rPr>
                        <a:t>وجَعَلهُ واحداً مع لاهوتِهِ بغير اختلاط </a:t>
                      </a:r>
                      <a:r>
                        <a:rPr kumimoji="0" lang="ar-SA" sz="4000" b="0" i="0" u="none" strike="noStrike" cap="none" normalizeH="0" baseline="0" dirty="0" err="1">
                          <a:ln>
                            <a:noFill/>
                          </a:ln>
                          <a:solidFill>
                            <a:schemeClr val="tx1"/>
                          </a:solidFill>
                          <a:effectLst/>
                          <a:latin typeface="Arial" charset="0"/>
                          <a:cs typeface="Arial" charset="0"/>
                        </a:rPr>
                        <a:t>ولاامتزاج</a:t>
                      </a:r>
                      <a:r>
                        <a:rPr kumimoji="0" lang="ar-SA" sz="4000" b="0" i="0" u="none" strike="noStrike" cap="none" normalizeH="0" baseline="0" dirty="0">
                          <a:ln>
                            <a:noFill/>
                          </a:ln>
                          <a:solidFill>
                            <a:schemeClr val="tx1"/>
                          </a:solidFill>
                          <a:effectLst/>
                          <a:latin typeface="Arial" charset="0"/>
                          <a:cs typeface="Arial" charset="0"/>
                        </a:rPr>
                        <a:t> ولا تغيير. واعترف الاعتراف الحسن أمام بيلاطس </a:t>
                      </a:r>
                      <a:r>
                        <a:rPr kumimoji="0" lang="ar-SA" sz="4000" b="0" i="0" u="none" strike="noStrike" cap="none" normalizeH="0" baseline="0" dirty="0" err="1">
                          <a:ln>
                            <a:noFill/>
                          </a:ln>
                          <a:solidFill>
                            <a:schemeClr val="tx1"/>
                          </a:solidFill>
                          <a:effectLst/>
                          <a:latin typeface="Arial" charset="0"/>
                          <a:cs typeface="Arial" charset="0"/>
                        </a:rPr>
                        <a:t>البنطى</a:t>
                      </a:r>
                      <a:r>
                        <a:rPr kumimoji="0" lang="ar-SA" sz="4000" b="0" i="0" u="none" strike="noStrike" cap="none" normalizeH="0" baseline="0" dirty="0">
                          <a:ln>
                            <a:noFill/>
                          </a:ln>
                          <a:solidFill>
                            <a:schemeClr val="tx1"/>
                          </a:solidFill>
                          <a:effectLst/>
                          <a:latin typeface="Arial" charset="0"/>
                          <a:cs typeface="Arial" charset="0"/>
                        </a:rPr>
                        <a:t>.</a:t>
                      </a:r>
                      <a:r>
                        <a:rPr kumimoji="0" lang="fr-FR" sz="4000" b="0" i="0" u="none" strike="noStrike" cap="none" normalizeH="0" baseline="0" dirty="0">
                          <a:ln>
                            <a:noFill/>
                          </a:ln>
                          <a:solidFill>
                            <a:schemeClr val="tx1"/>
                          </a:solidFill>
                          <a:effectLst/>
                          <a:latin typeface="Arial" charset="0"/>
                          <a:cs typeface="Arial" charset="0"/>
                        </a:rPr>
                        <a:t> </a:t>
                      </a:r>
                      <a:endParaRPr kumimoji="0" lang="ar-SA" sz="4000" b="0" i="0" u="none" strike="noStrike" cap="none" normalizeH="0" baseline="0" dirty="0">
                        <a:ln>
                          <a:noFill/>
                        </a:ln>
                        <a:solidFill>
                          <a:schemeClr val="tx1"/>
                        </a:solidFill>
                        <a:effectLst/>
                        <a:latin typeface="Arial" charset="0"/>
                        <a:cs typeface="Arial" charset="0"/>
                      </a:endParaRPr>
                    </a:p>
                  </a:txBody>
                  <a:tcPr marL="121920" marR="121920" horzOverflow="overflow">
                    <a:lnL>
                      <a:noFill/>
                    </a:lnL>
                    <a:lnR cap="flat">
                      <a:noFill/>
                    </a:lnR>
                    <a:lnT>
                      <a:noFill/>
                    </a:lnT>
                    <a:lnB cap="flat">
                      <a:noFill/>
                    </a:lnB>
                    <a:lnTlToBr>
                      <a:noFill/>
                    </a:lnTlToBr>
                    <a:lnBlToTr>
                      <a:noFill/>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3889672216"/>
      </p:ext>
    </p:extLst>
  </p:cSld>
  <p:clrMapOvr>
    <a:masterClrMapping/>
  </p:clrMapOvr>
  <p:transition/>
</p:sld>
</file>

<file path=ppt/slides/slide9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1382818" name="Group 34"/>
          <p:cNvGraphicFramePr>
            <a:graphicFrameLocks noGrp="1"/>
          </p:cNvGraphicFramePr>
          <p:nvPr>
            <p:ph/>
            <p:extLst>
              <p:ext uri="{D42A27DB-BD31-4B8C-83A1-F6EECF244321}">
                <p14:modId xmlns:p14="http://schemas.microsoft.com/office/powerpoint/2010/main" val="4043635705"/>
              </p:ext>
            </p:extLst>
          </p:nvPr>
        </p:nvGraphicFramePr>
        <p:xfrm>
          <a:off x="407369" y="476673"/>
          <a:ext cx="11377264" cy="5897880"/>
        </p:xfrm>
        <a:graphic>
          <a:graphicData uri="http://schemas.openxmlformats.org/drawingml/2006/table">
            <a:tbl>
              <a:tblPr/>
              <a:tblGrid>
                <a:gridCol w="4027849">
                  <a:extLst>
                    <a:ext uri="{9D8B030D-6E8A-4147-A177-3AD203B41FA5}">
                      <a16:colId xmlns:a16="http://schemas.microsoft.com/office/drawing/2014/main" val="1828293558"/>
                    </a:ext>
                  </a:extLst>
                </a:gridCol>
                <a:gridCol w="4027849">
                  <a:extLst>
                    <a:ext uri="{9D8B030D-6E8A-4147-A177-3AD203B41FA5}">
                      <a16:colId xmlns:a16="http://schemas.microsoft.com/office/drawing/2014/main" val="20000"/>
                    </a:ext>
                  </a:extLst>
                </a:gridCol>
                <a:gridCol w="3321566">
                  <a:extLst>
                    <a:ext uri="{9D8B030D-6E8A-4147-A177-3AD203B41FA5}">
                      <a16:colId xmlns:a16="http://schemas.microsoft.com/office/drawing/2014/main" val="20001"/>
                    </a:ext>
                  </a:extLst>
                </a:gridCol>
              </a:tblGrid>
              <a:tr h="5616623">
                <a:tc>
                  <a:txBody>
                    <a:bodyPr/>
                    <a:lstStyle/>
                    <a:p>
                      <a:pPr algn="just"/>
                      <a:r>
                        <a:rPr lang="fr-FR" sz="3200" b="0" i="0" u="none" strike="noStrike" kern="1200" baseline="0" dirty="0" err="1">
                          <a:solidFill>
                            <a:schemeClr val="tx1"/>
                          </a:solidFill>
                          <a:latin typeface="Coptic1" pitchFamily="2" charset="0"/>
                          <a:ea typeface="+mn-ea"/>
                          <a:cs typeface="+mn-cs"/>
                        </a:rPr>
                        <a:t>Aft</a:t>
                      </a:r>
                      <a:r>
                        <a:rPr lang="fr-FR" sz="3200" b="0" i="0" u="none" strike="noStrike" kern="1200" baseline="0" dirty="0">
                          <a:solidFill>
                            <a:schemeClr val="tx1"/>
                          </a:solidFill>
                          <a:latin typeface="Coptic1" pitchFamily="2" charset="0"/>
                          <a:ea typeface="+mn-ea"/>
                          <a:cs typeface="+mn-cs"/>
                        </a:rPr>
                        <a:t>/</a:t>
                      </a:r>
                      <a:r>
                        <a:rPr lang="fr-FR" sz="3200" b="0" i="0" u="none" strike="noStrike" kern="1200" baseline="0" dirty="0" err="1">
                          <a:solidFill>
                            <a:schemeClr val="tx1"/>
                          </a:solidFill>
                          <a:latin typeface="Coptic1" pitchFamily="2" charset="0"/>
                          <a:ea typeface="+mn-ea"/>
                          <a:cs typeface="+mn-cs"/>
                        </a:rPr>
                        <a:t>ic</a:t>
                      </a:r>
                      <a:r>
                        <a:rPr lang="fr-FR" sz="3200" b="0" i="0" u="none" strike="noStrike" kern="1200" baseline="0" dirty="0">
                          <a:solidFill>
                            <a:schemeClr val="tx1"/>
                          </a:solidFill>
                          <a:latin typeface="Coptic1" pitchFamily="2" charset="0"/>
                          <a:ea typeface="+mn-ea"/>
                          <a:cs typeface="+mn-cs"/>
                        </a:rPr>
                        <a:t> </a:t>
                      </a:r>
                      <a:r>
                        <a:rPr lang="fr-FR" sz="3200" b="0" i="0" u="none" strike="noStrike" kern="1200" baseline="0" dirty="0" err="1">
                          <a:solidFill>
                            <a:schemeClr val="tx1"/>
                          </a:solidFill>
                          <a:latin typeface="Coptic1" pitchFamily="2" charset="0"/>
                          <a:ea typeface="+mn-ea"/>
                          <a:cs typeface="+mn-cs"/>
                        </a:rPr>
                        <a:t>e~h~r</a:t>
                      </a:r>
                      <a:r>
                        <a:rPr lang="fr-FR" sz="3200" b="0" i="0" u="none" strike="noStrike" kern="1200" baseline="0" dirty="0">
                          <a:solidFill>
                            <a:schemeClr val="tx1"/>
                          </a:solidFill>
                          <a:latin typeface="Coptic1" pitchFamily="2" charset="0"/>
                          <a:ea typeface="+mn-ea"/>
                          <a:cs typeface="+mn-cs"/>
                        </a:rPr>
                        <a:t>/i </a:t>
                      </a:r>
                      <a:r>
                        <a:rPr lang="fr-FR" sz="3200" b="0" i="0" u="none" strike="noStrike" kern="1200" baseline="0" dirty="0" err="1">
                          <a:solidFill>
                            <a:schemeClr val="tx1"/>
                          </a:solidFill>
                          <a:latin typeface="Coptic1" pitchFamily="2" charset="0"/>
                          <a:ea typeface="+mn-ea"/>
                          <a:cs typeface="+mn-cs"/>
                        </a:rPr>
                        <a:t>ejwn</a:t>
                      </a:r>
                      <a:r>
                        <a:rPr lang="fr-FR" sz="3200" b="0" i="0" u="none" strike="noStrike" kern="1200" baseline="0" dirty="0">
                          <a:solidFill>
                            <a:schemeClr val="tx1"/>
                          </a:solidFill>
                          <a:latin typeface="Coptic1" pitchFamily="2" charset="0"/>
                          <a:ea typeface="+mn-ea"/>
                          <a:cs typeface="+mn-cs"/>
                        </a:rPr>
                        <a:t>: </a:t>
                      </a:r>
                      <a:r>
                        <a:rPr lang="fr-FR" sz="3200" b="0" i="0" u="none" strike="noStrike" kern="1200" baseline="0" dirty="0" err="1">
                          <a:solidFill>
                            <a:schemeClr val="tx1"/>
                          </a:solidFill>
                          <a:latin typeface="Coptic1" pitchFamily="2" charset="0"/>
                          <a:ea typeface="+mn-ea"/>
                          <a:cs typeface="+mn-cs"/>
                        </a:rPr>
                        <a:t>hijen</a:t>
                      </a:r>
                      <a:r>
                        <a:rPr lang="fr-FR" sz="3200" b="0" i="0" u="none" strike="noStrike" kern="1200" baseline="0" dirty="0">
                          <a:solidFill>
                            <a:schemeClr val="tx1"/>
                          </a:solidFill>
                          <a:latin typeface="Coptic1" pitchFamily="2" charset="0"/>
                          <a:ea typeface="+mn-ea"/>
                          <a:cs typeface="+mn-cs"/>
                        </a:rPr>
                        <a:t> pise </a:t>
                      </a:r>
                      <a:r>
                        <a:rPr lang="fr-FR" sz="3200" b="0" i="0" u="none" strike="noStrike" kern="1200" baseline="0" dirty="0" err="1">
                          <a:solidFill>
                            <a:schemeClr val="tx1"/>
                          </a:solidFill>
                          <a:latin typeface="Coptic1" pitchFamily="2" charset="0"/>
                          <a:ea typeface="+mn-ea"/>
                          <a:cs typeface="+mn-cs"/>
                        </a:rPr>
                        <a:t>eyouab</a:t>
                      </a:r>
                      <a:r>
                        <a:rPr lang="fr-FR" sz="3200" b="0" i="0" u="none" strike="noStrike" kern="1200" baseline="0" dirty="0">
                          <a:solidFill>
                            <a:schemeClr val="tx1"/>
                          </a:solidFill>
                          <a:latin typeface="Coptic1" pitchFamily="2" charset="0"/>
                          <a:ea typeface="+mn-ea"/>
                          <a:cs typeface="+mn-cs"/>
                        </a:rPr>
                        <a:t> </a:t>
                      </a:r>
                      <a:r>
                        <a:rPr lang="fr-FR" sz="3200" b="0" i="0" u="none" strike="noStrike" kern="1200" baseline="0" dirty="0" err="1">
                          <a:solidFill>
                            <a:schemeClr val="tx1"/>
                          </a:solidFill>
                          <a:latin typeface="Coptic1" pitchFamily="2" charset="0"/>
                          <a:ea typeface="+mn-ea"/>
                          <a:cs typeface="+mn-cs"/>
                        </a:rPr>
                        <a:t>n~te</a:t>
                      </a:r>
                      <a:r>
                        <a:rPr lang="fr-FR" sz="3200" b="0" i="0" u="none" strike="noStrike" kern="1200" baseline="0" dirty="0">
                          <a:solidFill>
                            <a:schemeClr val="tx1"/>
                          </a:solidFill>
                          <a:latin typeface="Coptic1" pitchFamily="2" charset="0"/>
                          <a:ea typeface="+mn-ea"/>
                          <a:cs typeface="+mn-cs"/>
                        </a:rPr>
                        <a:t> </a:t>
                      </a:r>
                      <a:r>
                        <a:rPr lang="fr-FR" sz="3200" b="0" i="0" u="none" strike="noStrike" kern="1200" baseline="0" dirty="0" err="1">
                          <a:solidFill>
                            <a:schemeClr val="tx1"/>
                          </a:solidFill>
                          <a:latin typeface="Coptic1" pitchFamily="2" charset="0"/>
                          <a:ea typeface="+mn-ea"/>
                          <a:cs typeface="+mn-cs"/>
                        </a:rPr>
                        <a:t>pictauroc</a:t>
                      </a:r>
                      <a:r>
                        <a:rPr lang="fr-FR" sz="3200" b="0" i="0" u="none" strike="noStrike" kern="1200" baseline="0" dirty="0">
                          <a:solidFill>
                            <a:schemeClr val="tx1"/>
                          </a:solidFill>
                          <a:latin typeface="Coptic1" pitchFamily="2" charset="0"/>
                          <a:ea typeface="+mn-ea"/>
                          <a:cs typeface="+mn-cs"/>
                        </a:rPr>
                        <a:t>: </a:t>
                      </a:r>
                      <a:r>
                        <a:rPr lang="fr-FR" sz="3200" b="0" i="0" u="none" strike="noStrike" kern="1200" baseline="0" dirty="0" err="1">
                          <a:solidFill>
                            <a:schemeClr val="tx1"/>
                          </a:solidFill>
                          <a:latin typeface="Coptic1" pitchFamily="2" charset="0"/>
                          <a:ea typeface="+mn-ea"/>
                          <a:cs typeface="+mn-cs"/>
                        </a:rPr>
                        <a:t>qen</a:t>
                      </a:r>
                      <a:r>
                        <a:rPr lang="fr-FR" sz="3200" b="0" i="0" u="none" strike="noStrike" kern="1200" baseline="0" dirty="0">
                          <a:solidFill>
                            <a:schemeClr val="tx1"/>
                          </a:solidFill>
                          <a:latin typeface="Coptic1" pitchFamily="2" charset="0"/>
                          <a:ea typeface="+mn-ea"/>
                          <a:cs typeface="+mn-cs"/>
                        </a:rPr>
                        <a:t> </a:t>
                      </a:r>
                      <a:r>
                        <a:rPr lang="fr-FR" sz="3200" b="0" i="0" u="none" strike="noStrike" kern="1200" baseline="0" dirty="0" err="1">
                          <a:solidFill>
                            <a:schemeClr val="tx1"/>
                          </a:solidFill>
                          <a:latin typeface="Coptic1" pitchFamily="2" charset="0"/>
                          <a:ea typeface="+mn-ea"/>
                          <a:cs typeface="+mn-cs"/>
                        </a:rPr>
                        <a:t>pefouws</a:t>
                      </a:r>
                      <a:r>
                        <a:rPr lang="fr-FR" sz="3200" b="0" i="0" u="none" strike="noStrike" kern="1200" baseline="0" dirty="0">
                          <a:solidFill>
                            <a:schemeClr val="tx1"/>
                          </a:solidFill>
                          <a:latin typeface="Coptic1" pitchFamily="2" charset="0"/>
                          <a:ea typeface="+mn-ea"/>
                          <a:cs typeface="+mn-cs"/>
                        </a:rPr>
                        <a:t> </a:t>
                      </a:r>
                      <a:r>
                        <a:rPr lang="fr-FR" sz="3200" b="0" i="0" u="none" strike="noStrike" kern="1200" baseline="0" dirty="0" err="1">
                          <a:solidFill>
                            <a:schemeClr val="tx1"/>
                          </a:solidFill>
                          <a:latin typeface="Coptic1" pitchFamily="2" charset="0"/>
                          <a:ea typeface="+mn-ea"/>
                          <a:cs typeface="+mn-cs"/>
                        </a:rPr>
                        <a:t>m~min</a:t>
                      </a:r>
                      <a:r>
                        <a:rPr lang="fr-FR" sz="3200" b="0" i="0" u="none" strike="noStrike" kern="1200" baseline="0" dirty="0">
                          <a:solidFill>
                            <a:schemeClr val="tx1"/>
                          </a:solidFill>
                          <a:latin typeface="Coptic1" pitchFamily="2" charset="0"/>
                          <a:ea typeface="+mn-ea"/>
                          <a:cs typeface="+mn-cs"/>
                        </a:rPr>
                        <a:t> </a:t>
                      </a:r>
                      <a:r>
                        <a:rPr lang="fr-FR" sz="3200" b="0" i="0" u="none" strike="noStrike" kern="1200" baseline="0" dirty="0" err="1">
                          <a:solidFill>
                            <a:schemeClr val="tx1"/>
                          </a:solidFill>
                          <a:latin typeface="Coptic1" pitchFamily="2" charset="0"/>
                          <a:ea typeface="+mn-ea"/>
                          <a:cs typeface="+mn-cs"/>
                        </a:rPr>
                        <a:t>m~mof</a:t>
                      </a:r>
                      <a:r>
                        <a:rPr lang="fr-FR" sz="3200" b="0" i="0" u="none" strike="noStrike" kern="1200" baseline="0" dirty="0">
                          <a:solidFill>
                            <a:schemeClr val="tx1"/>
                          </a:solidFill>
                          <a:latin typeface="Coptic1" pitchFamily="2" charset="0"/>
                          <a:ea typeface="+mn-ea"/>
                          <a:cs typeface="+mn-cs"/>
                        </a:rPr>
                        <a:t> </a:t>
                      </a:r>
                      <a:r>
                        <a:rPr lang="de-DE" sz="3200" b="0" i="0" u="none" strike="noStrike" kern="1200" baseline="0" dirty="0" err="1">
                          <a:solidFill>
                            <a:schemeClr val="tx1"/>
                          </a:solidFill>
                          <a:latin typeface="Coptic1" pitchFamily="2" charset="0"/>
                          <a:ea typeface="+mn-ea"/>
                          <a:cs typeface="+mn-cs"/>
                        </a:rPr>
                        <a:t>e~h~r</a:t>
                      </a:r>
                      <a:r>
                        <a:rPr lang="de-DE" sz="3200" b="0" i="0" u="none" strike="noStrike" kern="1200" baseline="0" dirty="0">
                          <a:solidFill>
                            <a:schemeClr val="tx1"/>
                          </a:solidFill>
                          <a:latin typeface="Coptic1" pitchFamily="2" charset="0"/>
                          <a:ea typeface="+mn-ea"/>
                          <a:cs typeface="+mn-cs"/>
                        </a:rPr>
                        <a:t>/i </a:t>
                      </a:r>
                      <a:r>
                        <a:rPr lang="de-DE" sz="3200" b="0" i="0" u="none" strike="noStrike" kern="1200" baseline="0" dirty="0" err="1">
                          <a:solidFill>
                            <a:schemeClr val="tx1"/>
                          </a:solidFill>
                          <a:latin typeface="Coptic1" pitchFamily="2" charset="0"/>
                          <a:ea typeface="+mn-ea"/>
                          <a:cs typeface="+mn-cs"/>
                        </a:rPr>
                        <a:t>e~jwn</a:t>
                      </a:r>
                      <a:r>
                        <a:rPr lang="de-DE" sz="3200" b="0" i="0" u="none" strike="noStrike" kern="1200" baseline="0" dirty="0">
                          <a:solidFill>
                            <a:schemeClr val="tx1"/>
                          </a:solidFill>
                          <a:latin typeface="Coptic1" pitchFamily="2" charset="0"/>
                          <a:ea typeface="+mn-ea"/>
                          <a:cs typeface="+mn-cs"/>
                        </a:rPr>
                        <a:t> t/</a:t>
                      </a:r>
                      <a:r>
                        <a:rPr lang="de-DE" sz="3200" b="0" i="0" u="none" strike="noStrike" kern="1200" baseline="0" dirty="0" err="1">
                          <a:solidFill>
                            <a:schemeClr val="tx1"/>
                          </a:solidFill>
                          <a:latin typeface="Coptic1" pitchFamily="2" charset="0"/>
                          <a:ea typeface="+mn-ea"/>
                          <a:cs typeface="+mn-cs"/>
                        </a:rPr>
                        <a:t>ren</a:t>
                      </a:r>
                      <a:r>
                        <a:rPr lang="de-DE" sz="3200" b="0" i="0" u="none" strike="noStrike" kern="1200" baseline="0" dirty="0">
                          <a:solidFill>
                            <a:schemeClr val="tx1"/>
                          </a:solidFill>
                          <a:latin typeface="Coptic1" pitchFamily="2" charset="0"/>
                          <a:ea typeface="+mn-ea"/>
                          <a:cs typeface="+mn-cs"/>
                        </a:rPr>
                        <a:t>. </a:t>
                      </a:r>
                    </a:p>
                    <a:p>
                      <a:pPr algn="just"/>
                      <a:r>
                        <a:rPr lang="fr-FR" sz="3200" b="0" i="0" u="none" strike="noStrike" kern="1200" baseline="0" dirty="0">
                          <a:solidFill>
                            <a:schemeClr val="tx1"/>
                          </a:solidFill>
                          <a:latin typeface="Coptic1" pitchFamily="2" charset="0"/>
                          <a:ea typeface="+mn-ea"/>
                          <a:cs typeface="+mn-cs"/>
                        </a:rPr>
                        <a:t>Al/</a:t>
                      </a:r>
                      <a:r>
                        <a:rPr lang="fr-FR" sz="3200" b="0" i="0" u="none" strike="noStrike" kern="1200" baseline="0" dirty="0" err="1">
                          <a:solidFill>
                            <a:schemeClr val="tx1"/>
                          </a:solidFill>
                          <a:latin typeface="Coptic1" pitchFamily="2" charset="0"/>
                          <a:ea typeface="+mn-ea"/>
                          <a:cs typeface="+mn-cs"/>
                        </a:rPr>
                        <a:t>ywc</a:t>
                      </a:r>
                      <a:r>
                        <a:rPr lang="fr-FR" sz="3200" b="0" i="0" u="none" strike="noStrike" kern="1200" baseline="0" dirty="0">
                          <a:solidFill>
                            <a:schemeClr val="tx1"/>
                          </a:solidFill>
                          <a:latin typeface="Coptic1" pitchFamily="2" charset="0"/>
                          <a:ea typeface="+mn-ea"/>
                          <a:cs typeface="+mn-cs"/>
                        </a:rPr>
                        <a:t> ]</a:t>
                      </a:r>
                      <a:r>
                        <a:rPr lang="fr-FR" sz="3200" b="0" i="0" u="none" strike="noStrike" kern="1200" baseline="0" dirty="0" err="1">
                          <a:solidFill>
                            <a:schemeClr val="tx1"/>
                          </a:solidFill>
                          <a:latin typeface="Coptic1" pitchFamily="2" charset="0"/>
                          <a:ea typeface="+mn-ea"/>
                          <a:cs typeface="+mn-cs"/>
                        </a:rPr>
                        <a:t>nah</a:t>
                      </a:r>
                      <a:r>
                        <a:rPr lang="fr-FR" sz="3200" b="0" i="0" u="none" strike="noStrike" kern="1200" baseline="0" dirty="0">
                          <a:solidFill>
                            <a:schemeClr val="tx1"/>
                          </a:solidFill>
                          <a:latin typeface="Coptic1" pitchFamily="2" charset="0"/>
                          <a:ea typeface="+mn-ea"/>
                          <a:cs typeface="+mn-cs"/>
                        </a:rPr>
                        <a:t>] je </a:t>
                      </a:r>
                      <a:r>
                        <a:rPr lang="fr-FR" sz="3200" b="0" i="0" u="none" strike="noStrike" kern="1200" baseline="0" dirty="0" err="1">
                          <a:solidFill>
                            <a:schemeClr val="tx1"/>
                          </a:solidFill>
                          <a:latin typeface="Coptic1" pitchFamily="2" charset="0"/>
                          <a:ea typeface="+mn-ea"/>
                          <a:cs typeface="+mn-cs"/>
                        </a:rPr>
                        <a:t>m~pe</a:t>
                      </a:r>
                      <a:r>
                        <a:rPr lang="fr-FR" sz="3200" b="0" i="0" u="none" strike="noStrike" kern="1200" baseline="0" dirty="0">
                          <a:solidFill>
                            <a:schemeClr val="tx1"/>
                          </a:solidFill>
                          <a:latin typeface="Coptic1" pitchFamily="2" charset="0"/>
                          <a:ea typeface="+mn-ea"/>
                          <a:cs typeface="+mn-cs"/>
                        </a:rPr>
                        <a:t> </a:t>
                      </a:r>
                      <a:r>
                        <a:rPr lang="fr-FR" sz="3200" b="0" i="0" u="none" strike="noStrike" kern="1200" baseline="0" dirty="0" err="1">
                          <a:solidFill>
                            <a:schemeClr val="tx1"/>
                          </a:solidFill>
                          <a:latin typeface="Coptic1" pitchFamily="2" charset="0"/>
                          <a:ea typeface="+mn-ea"/>
                          <a:cs typeface="+mn-cs"/>
                        </a:rPr>
                        <a:t>tefmeynou</a:t>
                      </a:r>
                      <a:r>
                        <a:rPr lang="fr-FR" sz="3200" b="0" i="0" u="none" strike="noStrike" kern="1200" baseline="0" dirty="0">
                          <a:solidFill>
                            <a:schemeClr val="tx1"/>
                          </a:solidFill>
                          <a:latin typeface="Coptic1" pitchFamily="2" charset="0"/>
                          <a:ea typeface="+mn-ea"/>
                          <a:cs typeface="+mn-cs"/>
                        </a:rPr>
                        <a:t>] </a:t>
                      </a:r>
                      <a:r>
                        <a:rPr lang="fr-FR" sz="3200" b="0" i="0" u="none" strike="noStrike" kern="1200" baseline="0" dirty="0" err="1">
                          <a:solidFill>
                            <a:schemeClr val="tx1"/>
                          </a:solidFill>
                          <a:latin typeface="Coptic1" pitchFamily="2" charset="0"/>
                          <a:ea typeface="+mn-ea"/>
                          <a:cs typeface="+mn-cs"/>
                        </a:rPr>
                        <a:t>vwrj</a:t>
                      </a:r>
                      <a:r>
                        <a:rPr lang="fr-FR" sz="3200" b="0" i="0" u="none" strike="noStrike" kern="1200" baseline="0" dirty="0">
                          <a:solidFill>
                            <a:schemeClr val="tx1"/>
                          </a:solidFill>
                          <a:latin typeface="Coptic1" pitchFamily="2" charset="0"/>
                          <a:ea typeface="+mn-ea"/>
                          <a:cs typeface="+mn-cs"/>
                        </a:rPr>
                        <a:t> </a:t>
                      </a:r>
                      <a:r>
                        <a:rPr lang="fr-FR" sz="3200" b="0" i="0" u="none" strike="noStrike" kern="1200" baseline="0" dirty="0" err="1">
                          <a:solidFill>
                            <a:schemeClr val="tx1"/>
                          </a:solidFill>
                          <a:latin typeface="Coptic1" pitchFamily="2" charset="0"/>
                          <a:ea typeface="+mn-ea"/>
                          <a:cs typeface="+mn-cs"/>
                        </a:rPr>
                        <a:t>e~tefmetrwmi</a:t>
                      </a:r>
                      <a:r>
                        <a:rPr lang="fr-FR" sz="3200" b="0" i="0" u="none" strike="noStrike" kern="1200" baseline="0" dirty="0">
                          <a:solidFill>
                            <a:schemeClr val="tx1"/>
                          </a:solidFill>
                          <a:latin typeface="Coptic1" pitchFamily="2" charset="0"/>
                          <a:ea typeface="+mn-ea"/>
                          <a:cs typeface="+mn-cs"/>
                        </a:rPr>
                        <a:t>: </a:t>
                      </a:r>
                      <a:r>
                        <a:rPr lang="fr-FR" sz="3200" b="0" i="0" u="none" strike="noStrike" kern="1200" baseline="0" dirty="0" err="1">
                          <a:solidFill>
                            <a:schemeClr val="tx1"/>
                          </a:solidFill>
                          <a:latin typeface="Coptic1" pitchFamily="2" charset="0"/>
                          <a:ea typeface="+mn-ea"/>
                          <a:cs typeface="+mn-cs"/>
                        </a:rPr>
                        <a:t>n~oucoucou</a:t>
                      </a:r>
                      <a:r>
                        <a:rPr lang="fr-FR" sz="3200" b="0" i="0" u="none" strike="noStrike" kern="1200" baseline="0" dirty="0">
                          <a:solidFill>
                            <a:schemeClr val="tx1"/>
                          </a:solidFill>
                          <a:latin typeface="Coptic1" pitchFamily="2" charset="0"/>
                          <a:ea typeface="+mn-ea"/>
                          <a:cs typeface="+mn-cs"/>
                        </a:rPr>
                        <a:t> </a:t>
                      </a:r>
                      <a:r>
                        <a:rPr lang="fr-FR" sz="3200" b="0" i="0" u="none" strike="noStrike" kern="1200" baseline="0" dirty="0" err="1">
                          <a:solidFill>
                            <a:schemeClr val="tx1"/>
                          </a:solidFill>
                          <a:latin typeface="Coptic1" pitchFamily="2" charset="0"/>
                          <a:ea typeface="+mn-ea"/>
                          <a:cs typeface="+mn-cs"/>
                        </a:rPr>
                        <a:t>n~ouwt</a:t>
                      </a:r>
                      <a:r>
                        <a:rPr lang="fr-FR" sz="3200" b="0" i="0" u="none" strike="noStrike" kern="1200" baseline="0" dirty="0">
                          <a:solidFill>
                            <a:schemeClr val="tx1"/>
                          </a:solidFill>
                          <a:latin typeface="Coptic1" pitchFamily="2" charset="0"/>
                          <a:ea typeface="+mn-ea"/>
                          <a:cs typeface="+mn-cs"/>
                        </a:rPr>
                        <a:t> </a:t>
                      </a:r>
                      <a:r>
                        <a:rPr lang="fr-FR" sz="3200" b="0" i="0" u="none" strike="noStrike" kern="1200" baseline="0" dirty="0" err="1">
                          <a:solidFill>
                            <a:schemeClr val="tx1"/>
                          </a:solidFill>
                          <a:latin typeface="Coptic1" pitchFamily="2" charset="0"/>
                          <a:ea typeface="+mn-ea"/>
                          <a:cs typeface="+mn-cs"/>
                        </a:rPr>
                        <a:t>oude</a:t>
                      </a:r>
                      <a:r>
                        <a:rPr lang="fr-FR" sz="3200" b="0" i="0" u="none" strike="noStrike" kern="1200" baseline="0" dirty="0">
                          <a:solidFill>
                            <a:schemeClr val="tx1"/>
                          </a:solidFill>
                          <a:latin typeface="Coptic1" pitchFamily="2" charset="0"/>
                          <a:ea typeface="+mn-ea"/>
                          <a:cs typeface="+mn-cs"/>
                        </a:rPr>
                        <a:t> </a:t>
                      </a:r>
                      <a:r>
                        <a:rPr lang="fr-FR" sz="3200" b="0" i="0" u="none" strike="noStrike" kern="1200" baseline="0" dirty="0" err="1">
                          <a:solidFill>
                            <a:schemeClr val="tx1"/>
                          </a:solidFill>
                          <a:latin typeface="Coptic1" pitchFamily="2" charset="0"/>
                          <a:ea typeface="+mn-ea"/>
                          <a:cs typeface="+mn-cs"/>
                        </a:rPr>
                        <a:t>ouriki</a:t>
                      </a:r>
                      <a:r>
                        <a:rPr lang="fr-FR" sz="3200" b="0" i="0" u="none" strike="noStrike" kern="1200" baseline="0" dirty="0">
                          <a:solidFill>
                            <a:schemeClr val="tx1"/>
                          </a:solidFill>
                          <a:latin typeface="Coptic1" pitchFamily="2" charset="0"/>
                          <a:ea typeface="+mn-ea"/>
                          <a:cs typeface="+mn-cs"/>
                        </a:rPr>
                        <a:t> </a:t>
                      </a:r>
                      <a:r>
                        <a:rPr lang="fr-FR" sz="3200" b="0" i="0" u="none" strike="noStrike" kern="1200" baseline="0" dirty="0" err="1">
                          <a:solidFill>
                            <a:schemeClr val="tx1"/>
                          </a:solidFill>
                          <a:latin typeface="Coptic1" pitchFamily="2" charset="0"/>
                          <a:ea typeface="+mn-ea"/>
                          <a:cs typeface="+mn-cs"/>
                        </a:rPr>
                        <a:t>m~bal</a:t>
                      </a:r>
                      <a:r>
                        <a:rPr lang="fr-FR" sz="3200" b="0" i="0" u="none" strike="noStrike" kern="1200" baseline="0" dirty="0">
                          <a:solidFill>
                            <a:schemeClr val="tx1"/>
                          </a:solidFill>
                          <a:latin typeface="Coptic1" pitchFamily="2" charset="0"/>
                          <a:ea typeface="+mn-ea"/>
                          <a:cs typeface="+mn-cs"/>
                        </a:rPr>
                        <a:t>.</a:t>
                      </a:r>
                      <a:endParaRPr kumimoji="0" lang="ar-EG" sz="3200" b="0" i="0" u="none" strike="noStrike" cap="none" normalizeH="0" baseline="0" dirty="0">
                        <a:ln>
                          <a:noFill/>
                        </a:ln>
                        <a:solidFill>
                          <a:schemeClr val="tx1"/>
                        </a:solidFill>
                        <a:effectLst/>
                        <a:latin typeface="Coptic1" pitchFamily="2" charset="0"/>
                        <a:cs typeface="Arial" charset="0"/>
                      </a:endParaRPr>
                    </a:p>
                  </a:txBody>
                  <a:tcPr marL="121920" marR="121920" marT="0" horzOverflow="overflow">
                    <a:lnL cap="flat">
                      <a:noFill/>
                    </a:lnL>
                    <a:lnR>
                      <a:noFill/>
                    </a:lnR>
                    <a:lnT>
                      <a:noFill/>
                    </a:lnT>
                    <a:lnB cap="flat">
                      <a:noFill/>
                    </a:lnB>
                    <a:lnTlToBr>
                      <a:noFill/>
                    </a:lnTlToBr>
                    <a:lnBlToTr>
                      <a:noFill/>
                    </a:lnBlToTr>
                    <a:noFill/>
                  </a:tcPr>
                </a:tc>
                <a:tc>
                  <a:txBody>
                    <a:bodyPr/>
                    <a:lstStyle/>
                    <a:p>
                      <a:pPr marL="0" marR="0" lvl="0" indent="0" algn="just" defTabSz="914400" rtl="0" eaLnBrk="1" fontAlgn="base" latinLnBrk="0" hangingPunct="1">
                        <a:lnSpc>
                          <a:spcPct val="100000"/>
                        </a:lnSpc>
                        <a:spcBef>
                          <a:spcPct val="20000"/>
                        </a:spcBef>
                        <a:spcAft>
                          <a:spcPct val="0"/>
                        </a:spcAft>
                        <a:buClrTx/>
                        <a:buSzTx/>
                        <a:buFontTx/>
                        <a:buNone/>
                        <a:tabLst/>
                      </a:pPr>
                      <a:r>
                        <a:rPr kumimoji="0" lang="fr-FR" sz="3200" b="0" i="0" u="none" strike="noStrike" cap="none" normalizeH="0" baseline="0" dirty="0">
                          <a:ln>
                            <a:noFill/>
                          </a:ln>
                          <a:solidFill>
                            <a:schemeClr val="tx1"/>
                          </a:solidFill>
                          <a:effectLst/>
                          <a:latin typeface="Arial" charset="0"/>
                          <a:cs typeface="Arial" charset="0"/>
                        </a:rPr>
                        <a:t>Il L’a livré volontairement pour nous tous sur l’arbre de la Sainte Croix.</a:t>
                      </a:r>
                    </a:p>
                    <a:p>
                      <a:pPr marL="0" marR="0" lvl="0" indent="0" algn="just" defTabSz="914400" rtl="0" eaLnBrk="1" fontAlgn="base" latinLnBrk="0" hangingPunct="1">
                        <a:lnSpc>
                          <a:spcPct val="100000"/>
                        </a:lnSpc>
                        <a:spcBef>
                          <a:spcPct val="20000"/>
                        </a:spcBef>
                        <a:spcAft>
                          <a:spcPct val="0"/>
                        </a:spcAft>
                        <a:buClrTx/>
                        <a:buSzTx/>
                        <a:buFontTx/>
                        <a:buNone/>
                        <a:tabLst/>
                      </a:pPr>
                      <a:r>
                        <a:rPr kumimoji="0" lang="fr-FR" sz="3200" b="0" i="0" u="none" strike="noStrike" cap="none" normalizeH="0" baseline="0" dirty="0">
                          <a:ln>
                            <a:noFill/>
                          </a:ln>
                          <a:solidFill>
                            <a:schemeClr val="tx1"/>
                          </a:solidFill>
                          <a:effectLst/>
                          <a:latin typeface="Arial" charset="0"/>
                          <a:cs typeface="Arial" charset="0"/>
                        </a:rPr>
                        <a:t>En vérité je crois que Sa Divinité n’a jamais été séparée de Son Humanité un seul instant ni l’espace d’un battement de cil.</a:t>
                      </a:r>
                      <a:endParaRPr kumimoji="0" lang="ar-EG" sz="3200" b="0" i="0" u="none" strike="noStrike" cap="none" normalizeH="0" baseline="0" dirty="0">
                        <a:ln>
                          <a:noFill/>
                        </a:ln>
                        <a:solidFill>
                          <a:schemeClr val="tx1"/>
                        </a:solidFill>
                        <a:effectLst/>
                        <a:latin typeface="Arial" charset="0"/>
                        <a:cs typeface="Arial" charset="0"/>
                      </a:endParaRPr>
                    </a:p>
                  </a:txBody>
                  <a:tcPr marL="121920" marR="121920" marT="0" horzOverflow="overflow">
                    <a:lnL cap="flat">
                      <a:noFill/>
                    </a:lnL>
                    <a:lnR>
                      <a:noFill/>
                    </a:lnR>
                    <a:lnT>
                      <a:noFill/>
                    </a:lnT>
                    <a:lnB cap="flat">
                      <a:noFill/>
                    </a:lnB>
                    <a:lnTlToBr>
                      <a:noFill/>
                    </a:lnTlToBr>
                    <a:lnBlToTr>
                      <a:noFill/>
                    </a:lnBlToTr>
                    <a:noFill/>
                  </a:tcPr>
                </a:tc>
                <a:tc>
                  <a:txBody>
                    <a:bodyPr/>
                    <a:lstStyle/>
                    <a:p>
                      <a:pPr marL="0" marR="0" lvl="0" indent="0" algn="just" defTabSz="914400" rtl="1" eaLnBrk="1" fontAlgn="base" latinLnBrk="0" hangingPunct="1">
                        <a:lnSpc>
                          <a:spcPct val="100000"/>
                        </a:lnSpc>
                        <a:spcBef>
                          <a:spcPct val="20000"/>
                        </a:spcBef>
                        <a:spcAft>
                          <a:spcPct val="0"/>
                        </a:spcAft>
                        <a:buClrTx/>
                        <a:buSzTx/>
                        <a:buFontTx/>
                        <a:buNone/>
                        <a:tabLst/>
                      </a:pPr>
                      <a:r>
                        <a:rPr kumimoji="0" lang="ar-SA" sz="4000" b="0" i="0" u="none" strike="noStrike" cap="none" normalizeH="0" baseline="0" dirty="0">
                          <a:ln>
                            <a:noFill/>
                          </a:ln>
                          <a:solidFill>
                            <a:schemeClr val="tx1"/>
                          </a:solidFill>
                          <a:effectLst/>
                          <a:latin typeface="Arial" charset="0"/>
                          <a:cs typeface="Arial" charset="0"/>
                        </a:rPr>
                        <a:t>وأسلمَهُ عنا على خشبة الصليب المقدسة بإرادتِهِ وحدِهِ عنا كلنا.</a:t>
                      </a:r>
                      <a:endParaRPr kumimoji="0" lang="fr-FR" sz="4000" b="0" i="0" u="none" strike="noStrike" cap="none" normalizeH="0" baseline="0" dirty="0">
                        <a:ln>
                          <a:noFill/>
                        </a:ln>
                        <a:solidFill>
                          <a:schemeClr val="tx1"/>
                        </a:solidFill>
                        <a:effectLst/>
                        <a:latin typeface="Arial" charset="0"/>
                        <a:cs typeface="Arial" charset="0"/>
                      </a:endParaRPr>
                    </a:p>
                    <a:p>
                      <a:pPr marL="0" marR="0" lvl="0" indent="0" algn="just" defTabSz="914400" rtl="1" eaLnBrk="1" fontAlgn="base" latinLnBrk="0" hangingPunct="1">
                        <a:lnSpc>
                          <a:spcPct val="100000"/>
                        </a:lnSpc>
                        <a:spcBef>
                          <a:spcPct val="20000"/>
                        </a:spcBef>
                        <a:spcAft>
                          <a:spcPct val="0"/>
                        </a:spcAft>
                        <a:buClrTx/>
                        <a:buSzTx/>
                        <a:buFontTx/>
                        <a:buNone/>
                        <a:tabLst/>
                        <a:defRPr/>
                      </a:pPr>
                      <a:r>
                        <a:rPr kumimoji="0" lang="ar-SA" sz="4000" b="0" i="0" u="none" strike="noStrike" cap="none" normalizeH="0" baseline="0" dirty="0">
                          <a:ln>
                            <a:noFill/>
                          </a:ln>
                          <a:solidFill>
                            <a:schemeClr val="tx1"/>
                          </a:solidFill>
                          <a:effectLst/>
                          <a:latin typeface="Arial" charset="0"/>
                          <a:cs typeface="Arial" charset="0"/>
                        </a:rPr>
                        <a:t>بالحقيقة أؤمن أن لاهوتهُ لم يفارق </a:t>
                      </a:r>
                      <a:r>
                        <a:rPr kumimoji="0" lang="ar-SA" sz="4000" b="0" i="0" u="none" strike="noStrike" cap="none" normalizeH="0" baseline="0" dirty="0" err="1">
                          <a:ln>
                            <a:noFill/>
                          </a:ln>
                          <a:solidFill>
                            <a:schemeClr val="tx1"/>
                          </a:solidFill>
                          <a:effectLst/>
                          <a:latin typeface="Arial" charset="0"/>
                          <a:cs typeface="Arial" charset="0"/>
                        </a:rPr>
                        <a:t>ناسوتهُ</a:t>
                      </a:r>
                      <a:r>
                        <a:rPr kumimoji="0" lang="ar-SA" sz="4000" b="0" i="0" u="none" strike="noStrike" cap="none" normalizeH="0" baseline="0" dirty="0">
                          <a:ln>
                            <a:noFill/>
                          </a:ln>
                          <a:solidFill>
                            <a:schemeClr val="tx1"/>
                          </a:solidFill>
                          <a:effectLst/>
                          <a:latin typeface="Arial" charset="0"/>
                          <a:cs typeface="Arial" charset="0"/>
                        </a:rPr>
                        <a:t> لحظةً واحدة ولا طرفة عين.</a:t>
                      </a:r>
                    </a:p>
                  </a:txBody>
                  <a:tcPr marL="121920" marR="121920" marT="0" horzOverflow="overflow">
                    <a:lnL>
                      <a:noFill/>
                    </a:lnL>
                    <a:lnR cap="flat">
                      <a:noFill/>
                    </a:lnR>
                    <a:lnT>
                      <a:noFill/>
                    </a:lnT>
                    <a:lnB cap="flat">
                      <a:noFill/>
                    </a:lnB>
                    <a:lnTlToBr>
                      <a:noFill/>
                    </a:lnTlToBr>
                    <a:lnBlToTr>
                      <a:noFill/>
                    </a:lnBlToTr>
                    <a:noFill/>
                  </a:tcPr>
                </a:tc>
                <a:extLst>
                  <a:ext uri="{0D108BD9-81ED-4DB2-BD59-A6C34878D82A}">
                    <a16:rowId xmlns:a16="http://schemas.microsoft.com/office/drawing/2014/main" val="10000"/>
                  </a:ext>
                </a:extLst>
              </a:tr>
            </a:tbl>
          </a:graphicData>
        </a:graphic>
      </p:graphicFrame>
    </p:spTree>
  </p:cSld>
  <p:clrMapOvr>
    <a:masterClrMapping/>
  </p:clrMapOvr>
  <p:transition/>
</p:sld>
</file>

<file path=ppt/slides/slide9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1384854" name="Group 22"/>
          <p:cNvGraphicFramePr>
            <a:graphicFrameLocks noGrp="1"/>
          </p:cNvGraphicFramePr>
          <p:nvPr>
            <p:ph/>
            <p:extLst>
              <p:ext uri="{D42A27DB-BD31-4B8C-83A1-F6EECF244321}">
                <p14:modId xmlns:p14="http://schemas.microsoft.com/office/powerpoint/2010/main" val="1064518337"/>
              </p:ext>
            </p:extLst>
          </p:nvPr>
        </p:nvGraphicFramePr>
        <p:xfrm>
          <a:off x="335360" y="476672"/>
          <a:ext cx="11449273" cy="6161532"/>
        </p:xfrm>
        <a:graphic>
          <a:graphicData uri="http://schemas.openxmlformats.org/drawingml/2006/table">
            <a:tbl>
              <a:tblPr/>
              <a:tblGrid>
                <a:gridCol w="4015196">
                  <a:extLst>
                    <a:ext uri="{9D8B030D-6E8A-4147-A177-3AD203B41FA5}">
                      <a16:colId xmlns:a16="http://schemas.microsoft.com/office/drawing/2014/main" val="2245345730"/>
                    </a:ext>
                  </a:extLst>
                </a:gridCol>
                <a:gridCol w="4391366">
                  <a:extLst>
                    <a:ext uri="{9D8B030D-6E8A-4147-A177-3AD203B41FA5}">
                      <a16:colId xmlns:a16="http://schemas.microsoft.com/office/drawing/2014/main" val="20000"/>
                    </a:ext>
                  </a:extLst>
                </a:gridCol>
                <a:gridCol w="3042711">
                  <a:extLst>
                    <a:ext uri="{9D8B030D-6E8A-4147-A177-3AD203B41FA5}">
                      <a16:colId xmlns:a16="http://schemas.microsoft.com/office/drawing/2014/main" val="20001"/>
                    </a:ext>
                  </a:extLst>
                </a:gridCol>
              </a:tblGrid>
              <a:tr h="5735320">
                <a:tc>
                  <a:txBody>
                    <a:bodyPr/>
                    <a:lstStyle/>
                    <a:p>
                      <a:pPr algn="just"/>
                      <a:r>
                        <a:rPr lang="fr-FR" sz="3600" b="0" i="0" u="none" strike="noStrike" kern="1200" baseline="0" dirty="0">
                          <a:solidFill>
                            <a:schemeClr val="tx1"/>
                          </a:solidFill>
                          <a:latin typeface="Coptic1" pitchFamily="2" charset="0"/>
                          <a:ea typeface="+mn-ea"/>
                          <a:cs typeface="+mn-cs"/>
                        </a:rPr>
                        <a:t>Eu] </a:t>
                      </a:r>
                      <a:r>
                        <a:rPr lang="fr-FR" sz="3600" b="0" i="0" u="none" strike="noStrike" kern="1200" baseline="0" dirty="0" err="1">
                          <a:solidFill>
                            <a:schemeClr val="tx1"/>
                          </a:solidFill>
                          <a:latin typeface="Coptic1" pitchFamily="2" charset="0"/>
                          <a:ea typeface="+mn-ea"/>
                          <a:cs typeface="+mn-cs"/>
                        </a:rPr>
                        <a:t>m~moc</a:t>
                      </a:r>
                      <a:r>
                        <a:rPr lang="fr-FR" sz="3600" b="0" i="0" u="none" strike="noStrike" kern="1200" baseline="0" dirty="0">
                          <a:solidFill>
                            <a:schemeClr val="tx1"/>
                          </a:solidFill>
                          <a:latin typeface="Coptic1" pitchFamily="2" charset="0"/>
                          <a:ea typeface="+mn-ea"/>
                          <a:cs typeface="+mn-cs"/>
                        </a:rPr>
                        <a:t> </a:t>
                      </a:r>
                      <a:r>
                        <a:rPr lang="fr-FR" sz="3600" b="0" i="0" u="none" strike="noStrike" kern="1200" baseline="0" dirty="0" err="1">
                          <a:solidFill>
                            <a:schemeClr val="tx1"/>
                          </a:solidFill>
                          <a:latin typeface="Coptic1" pitchFamily="2" charset="0"/>
                          <a:ea typeface="+mn-ea"/>
                          <a:cs typeface="+mn-cs"/>
                        </a:rPr>
                        <a:t>ejwn</a:t>
                      </a:r>
                      <a:r>
                        <a:rPr lang="fr-FR" sz="3600" b="0" i="0" u="none" strike="noStrike" kern="1200" baseline="0" dirty="0">
                          <a:solidFill>
                            <a:schemeClr val="tx1"/>
                          </a:solidFill>
                          <a:latin typeface="Coptic1" pitchFamily="2" charset="0"/>
                          <a:ea typeface="+mn-ea"/>
                          <a:cs typeface="+mn-cs"/>
                        </a:rPr>
                        <a:t> </a:t>
                      </a:r>
                      <a:r>
                        <a:rPr lang="fr-FR" sz="3600" b="0" i="0" u="none" strike="noStrike" kern="1200" baseline="0" dirty="0" err="1">
                          <a:solidFill>
                            <a:schemeClr val="tx1"/>
                          </a:solidFill>
                          <a:latin typeface="Coptic1" pitchFamily="2" charset="0"/>
                          <a:ea typeface="+mn-ea"/>
                          <a:cs typeface="+mn-cs"/>
                        </a:rPr>
                        <a:t>n~oucw</a:t>
                      </a:r>
                      <a:r>
                        <a:rPr lang="fr-FR" sz="3600" b="0" i="0" u="none" strike="noStrike" kern="1200" baseline="0" dirty="0">
                          <a:solidFill>
                            <a:schemeClr val="tx1"/>
                          </a:solidFill>
                          <a:latin typeface="Coptic1" pitchFamily="2" charset="0"/>
                          <a:ea typeface="+mn-ea"/>
                          <a:cs typeface="+mn-cs"/>
                        </a:rPr>
                        <a:t>]: nem </a:t>
                      </a:r>
                      <a:r>
                        <a:rPr lang="fr-FR" sz="3600" b="0" i="0" u="none" strike="noStrike" kern="1200" baseline="0" dirty="0" err="1">
                          <a:solidFill>
                            <a:schemeClr val="tx1"/>
                          </a:solidFill>
                          <a:latin typeface="Coptic1" pitchFamily="2" charset="0"/>
                          <a:ea typeface="+mn-ea"/>
                          <a:cs typeface="+mn-cs"/>
                        </a:rPr>
                        <a:t>ou,w</a:t>
                      </a:r>
                      <a:r>
                        <a:rPr lang="fr-FR" sz="3600" b="0" i="0" u="none" strike="noStrike" kern="1200" baseline="0" dirty="0">
                          <a:solidFill>
                            <a:schemeClr val="tx1"/>
                          </a:solidFill>
                          <a:latin typeface="Coptic1" pitchFamily="2" charset="0"/>
                          <a:ea typeface="+mn-ea"/>
                          <a:cs typeface="+mn-cs"/>
                        </a:rPr>
                        <a:t> </a:t>
                      </a:r>
                      <a:r>
                        <a:rPr lang="fr-FR" sz="3600" b="0" i="0" u="none" strike="noStrike" kern="1200" baseline="0" dirty="0" err="1">
                          <a:solidFill>
                            <a:schemeClr val="tx1"/>
                          </a:solidFill>
                          <a:latin typeface="Coptic1" pitchFamily="2" charset="0"/>
                          <a:ea typeface="+mn-ea"/>
                          <a:cs typeface="+mn-cs"/>
                        </a:rPr>
                        <a:t>ebol</a:t>
                      </a:r>
                      <a:r>
                        <a:rPr lang="fr-FR" sz="3600" b="0" i="0" u="none" strike="noStrike" kern="1200" baseline="0" dirty="0">
                          <a:solidFill>
                            <a:schemeClr val="tx1"/>
                          </a:solidFill>
                          <a:latin typeface="Coptic1" pitchFamily="2" charset="0"/>
                          <a:ea typeface="+mn-ea"/>
                          <a:cs typeface="+mn-cs"/>
                        </a:rPr>
                        <a:t> </a:t>
                      </a:r>
                      <a:r>
                        <a:rPr lang="fr-FR" sz="3600" b="0" i="0" u="none" strike="noStrike" kern="1200" baseline="0" dirty="0" err="1">
                          <a:solidFill>
                            <a:schemeClr val="tx1"/>
                          </a:solidFill>
                          <a:latin typeface="Coptic1" pitchFamily="2" charset="0"/>
                          <a:ea typeface="+mn-ea"/>
                          <a:cs typeface="+mn-cs"/>
                        </a:rPr>
                        <a:t>n~te</a:t>
                      </a:r>
                      <a:r>
                        <a:rPr lang="fr-FR" sz="3600" b="0" i="0" u="none" strike="noStrike" kern="1200" baseline="0" dirty="0">
                          <a:solidFill>
                            <a:schemeClr val="tx1"/>
                          </a:solidFill>
                          <a:latin typeface="Coptic1" pitchFamily="2" charset="0"/>
                          <a:ea typeface="+mn-ea"/>
                          <a:cs typeface="+mn-cs"/>
                        </a:rPr>
                        <a:t> </a:t>
                      </a:r>
                      <a:r>
                        <a:rPr lang="fr-FR" sz="3600" b="0" i="0" u="none" strike="noStrike" kern="1200" baseline="0" dirty="0" err="1">
                          <a:solidFill>
                            <a:schemeClr val="tx1"/>
                          </a:solidFill>
                          <a:latin typeface="Coptic1" pitchFamily="2" charset="0"/>
                          <a:ea typeface="+mn-ea"/>
                          <a:cs typeface="+mn-cs"/>
                        </a:rPr>
                        <a:t>ninobi</a:t>
                      </a:r>
                      <a:r>
                        <a:rPr lang="fr-FR" sz="3600" b="0" i="0" u="none" strike="noStrike" kern="1200" baseline="0" dirty="0">
                          <a:solidFill>
                            <a:schemeClr val="tx1"/>
                          </a:solidFill>
                          <a:latin typeface="Coptic1" pitchFamily="2" charset="0"/>
                          <a:ea typeface="+mn-ea"/>
                          <a:cs typeface="+mn-cs"/>
                        </a:rPr>
                        <a:t>: nem </a:t>
                      </a:r>
                      <a:r>
                        <a:rPr lang="fr-FR" sz="3600" b="0" i="0" u="none" strike="noStrike" kern="1200" baseline="0" dirty="0" err="1">
                          <a:solidFill>
                            <a:schemeClr val="tx1"/>
                          </a:solidFill>
                          <a:latin typeface="Coptic1" pitchFamily="2" charset="0"/>
                          <a:ea typeface="+mn-ea"/>
                          <a:cs typeface="+mn-cs"/>
                        </a:rPr>
                        <a:t>ouwnq</a:t>
                      </a:r>
                      <a:r>
                        <a:rPr lang="fr-FR" sz="3600" b="0" i="0" u="none" strike="noStrike" kern="1200" baseline="0" dirty="0">
                          <a:solidFill>
                            <a:schemeClr val="tx1"/>
                          </a:solidFill>
                          <a:latin typeface="Coptic1" pitchFamily="2" charset="0"/>
                          <a:ea typeface="+mn-ea"/>
                          <a:cs typeface="+mn-cs"/>
                        </a:rPr>
                        <a:t> </a:t>
                      </a:r>
                      <a:r>
                        <a:rPr lang="fr-FR" sz="3600" b="0" i="0" u="none" strike="noStrike" kern="1200" baseline="0" dirty="0" err="1">
                          <a:solidFill>
                            <a:schemeClr val="tx1"/>
                          </a:solidFill>
                          <a:latin typeface="Coptic1" pitchFamily="2" charset="0"/>
                          <a:ea typeface="+mn-ea"/>
                          <a:cs typeface="+mn-cs"/>
                        </a:rPr>
                        <a:t>n~eneh</a:t>
                      </a:r>
                      <a:r>
                        <a:rPr lang="fr-FR" sz="3600" b="0" i="0" u="none" strike="noStrike" kern="1200" baseline="0" dirty="0">
                          <a:solidFill>
                            <a:schemeClr val="tx1"/>
                          </a:solidFill>
                          <a:latin typeface="Coptic1" pitchFamily="2" charset="0"/>
                          <a:ea typeface="+mn-ea"/>
                          <a:cs typeface="+mn-cs"/>
                        </a:rPr>
                        <a:t>: </a:t>
                      </a:r>
                      <a:r>
                        <a:rPr lang="fr-FR" sz="3600" b="0" i="0" u="none" strike="noStrike" kern="1200" baseline="0" dirty="0" err="1">
                          <a:solidFill>
                            <a:schemeClr val="tx1"/>
                          </a:solidFill>
                          <a:latin typeface="Coptic1" pitchFamily="2" charset="0"/>
                          <a:ea typeface="+mn-ea"/>
                          <a:cs typeface="+mn-cs"/>
                        </a:rPr>
                        <a:t>n~n</a:t>
                      </a:r>
                      <a:r>
                        <a:rPr lang="fr-FR" sz="3600" b="0" i="0" u="none" strike="noStrike" kern="1200" baseline="0" dirty="0">
                          <a:solidFill>
                            <a:schemeClr val="tx1"/>
                          </a:solidFill>
                          <a:latin typeface="Coptic1" pitchFamily="2" charset="0"/>
                          <a:ea typeface="+mn-ea"/>
                          <a:cs typeface="+mn-cs"/>
                        </a:rPr>
                        <a:t>/</a:t>
                      </a:r>
                      <a:r>
                        <a:rPr lang="fr-FR" sz="3600" b="0" i="0" u="none" strike="noStrike" kern="1200" baseline="0" dirty="0" err="1">
                          <a:solidFill>
                            <a:schemeClr val="tx1"/>
                          </a:solidFill>
                          <a:latin typeface="Coptic1" pitchFamily="2" charset="0"/>
                          <a:ea typeface="+mn-ea"/>
                          <a:cs typeface="+mn-cs"/>
                        </a:rPr>
                        <a:t>eyna</a:t>
                      </a:r>
                      <a:r>
                        <a:rPr lang="fr-FR" sz="3600" b="0" i="0" u="none" strike="noStrike" kern="1200" baseline="0" dirty="0">
                          <a:solidFill>
                            <a:schemeClr val="tx1"/>
                          </a:solidFill>
                          <a:latin typeface="Coptic1" pitchFamily="2" charset="0"/>
                          <a:ea typeface="+mn-ea"/>
                          <a:cs typeface="+mn-cs"/>
                        </a:rPr>
                        <a:t>[i </a:t>
                      </a:r>
                      <a:r>
                        <a:rPr lang="fr-FR" sz="3600" b="0" i="0" u="none" strike="noStrike" kern="1200" baseline="0" dirty="0" err="1">
                          <a:solidFill>
                            <a:schemeClr val="tx1"/>
                          </a:solidFill>
                          <a:latin typeface="Coptic1" pitchFamily="2" charset="0"/>
                          <a:ea typeface="+mn-ea"/>
                          <a:cs typeface="+mn-cs"/>
                        </a:rPr>
                        <a:t>eboln~q</a:t>
                      </a:r>
                      <a:r>
                        <a:rPr lang="fr-FR" sz="3600" b="0" i="0" u="none" strike="noStrike" kern="1200" baseline="0" dirty="0">
                          <a:solidFill>
                            <a:schemeClr val="tx1"/>
                          </a:solidFill>
                          <a:latin typeface="Coptic1" pitchFamily="2" charset="0"/>
                          <a:ea typeface="+mn-ea"/>
                          <a:cs typeface="+mn-cs"/>
                        </a:rPr>
                        <a:t>/</a:t>
                      </a:r>
                      <a:r>
                        <a:rPr lang="fr-FR" sz="3600" b="0" i="0" u="none" strike="noStrike" kern="1200" baseline="0" dirty="0" err="1">
                          <a:solidFill>
                            <a:schemeClr val="tx1"/>
                          </a:solidFill>
                          <a:latin typeface="Coptic1" pitchFamily="2" charset="0"/>
                          <a:ea typeface="+mn-ea"/>
                          <a:cs typeface="+mn-cs"/>
                        </a:rPr>
                        <a:t>tc</a:t>
                      </a:r>
                      <a:r>
                        <a:rPr lang="fr-FR" sz="3600" b="0" i="0" u="none" strike="noStrike" kern="1200" baseline="0" dirty="0">
                          <a:solidFill>
                            <a:schemeClr val="tx1"/>
                          </a:solidFill>
                          <a:latin typeface="Coptic1" pitchFamily="2" charset="0"/>
                          <a:ea typeface="+mn-ea"/>
                          <a:cs typeface="+mn-cs"/>
                        </a:rPr>
                        <a:t>. </a:t>
                      </a:r>
                    </a:p>
                    <a:p>
                      <a:pPr algn="just"/>
                      <a:r>
                        <a:rPr lang="fr-FR" sz="3600" b="0" i="0" u="none" strike="noStrike" kern="1200" baseline="0" dirty="0">
                          <a:solidFill>
                            <a:schemeClr val="tx1"/>
                          </a:solidFill>
                          <a:latin typeface="Coptic1" pitchFamily="2" charset="0"/>
                          <a:ea typeface="+mn-ea"/>
                          <a:cs typeface="+mn-cs"/>
                        </a:rPr>
                        <a:t>}</a:t>
                      </a:r>
                      <a:r>
                        <a:rPr lang="fr-FR" sz="3600" b="0" i="0" u="none" strike="noStrike" kern="1200" baseline="0" dirty="0" err="1">
                          <a:solidFill>
                            <a:schemeClr val="tx1"/>
                          </a:solidFill>
                          <a:latin typeface="Coptic1" pitchFamily="2" charset="0"/>
                          <a:ea typeface="+mn-ea"/>
                          <a:cs typeface="+mn-cs"/>
                        </a:rPr>
                        <a:t>nah</a:t>
                      </a:r>
                      <a:r>
                        <a:rPr lang="fr-FR" sz="3600" b="0" i="0" u="none" strike="noStrike" kern="1200" baseline="0" dirty="0">
                          <a:solidFill>
                            <a:schemeClr val="tx1"/>
                          </a:solidFill>
                          <a:latin typeface="Coptic1" pitchFamily="2" charset="0"/>
                          <a:ea typeface="+mn-ea"/>
                          <a:cs typeface="+mn-cs"/>
                        </a:rPr>
                        <a:t>] ]</a:t>
                      </a:r>
                      <a:r>
                        <a:rPr lang="fr-FR" sz="3600" b="0" i="0" u="none" strike="noStrike" kern="1200" baseline="0" dirty="0" err="1">
                          <a:solidFill>
                            <a:schemeClr val="tx1"/>
                          </a:solidFill>
                          <a:latin typeface="Coptic1" pitchFamily="2" charset="0"/>
                          <a:ea typeface="+mn-ea"/>
                          <a:cs typeface="+mn-cs"/>
                        </a:rPr>
                        <a:t>nah</a:t>
                      </a:r>
                      <a:r>
                        <a:rPr lang="fr-FR" sz="3600" b="0" i="0" u="none" strike="noStrike" kern="1200" baseline="0" dirty="0">
                          <a:solidFill>
                            <a:schemeClr val="tx1"/>
                          </a:solidFill>
                          <a:latin typeface="Coptic1" pitchFamily="2" charset="0"/>
                          <a:ea typeface="+mn-ea"/>
                          <a:cs typeface="+mn-cs"/>
                        </a:rPr>
                        <a:t>] </a:t>
                      </a:r>
                      <a:r>
                        <a:rPr lang="nl-NL" sz="3600" b="0" i="0" u="none" strike="noStrike" kern="1200" baseline="0" dirty="0">
                          <a:solidFill>
                            <a:schemeClr val="tx1"/>
                          </a:solidFill>
                          <a:latin typeface="Coptic1" pitchFamily="2" charset="0"/>
                          <a:ea typeface="+mn-ea"/>
                          <a:cs typeface="+mn-cs"/>
                        </a:rPr>
                        <a:t>]nah] je </a:t>
                      </a:r>
                      <a:r>
                        <a:rPr lang="nl-NL" sz="3600" b="0" i="0" u="none" strike="noStrike" kern="1200" baseline="0" dirty="0" err="1">
                          <a:solidFill>
                            <a:schemeClr val="tx1"/>
                          </a:solidFill>
                          <a:latin typeface="Coptic1" pitchFamily="2" charset="0"/>
                          <a:ea typeface="+mn-ea"/>
                          <a:cs typeface="+mn-cs"/>
                        </a:rPr>
                        <a:t>yai</a:t>
                      </a:r>
                      <a:r>
                        <a:rPr lang="nl-NL" sz="3600" b="0" i="0" u="none" strike="noStrike" kern="1200" baseline="0" dirty="0">
                          <a:solidFill>
                            <a:schemeClr val="tx1"/>
                          </a:solidFill>
                          <a:latin typeface="Coptic1" pitchFamily="2" charset="0"/>
                          <a:ea typeface="+mn-ea"/>
                          <a:cs typeface="+mn-cs"/>
                        </a:rPr>
                        <a:t> te </a:t>
                      </a:r>
                      <a:r>
                        <a:rPr lang="nl-NL" sz="3600" b="0" i="0" u="none" strike="noStrike" kern="1200" baseline="0" dirty="0" err="1">
                          <a:solidFill>
                            <a:schemeClr val="tx1"/>
                          </a:solidFill>
                          <a:latin typeface="Coptic1" pitchFamily="2" charset="0"/>
                          <a:ea typeface="+mn-ea"/>
                          <a:cs typeface="+mn-cs"/>
                        </a:rPr>
                        <a:t>qen</a:t>
                      </a:r>
                      <a:r>
                        <a:rPr lang="nl-NL" sz="3600" b="0" i="0" u="none" strike="noStrike" kern="1200" baseline="0" dirty="0">
                          <a:solidFill>
                            <a:schemeClr val="tx1"/>
                          </a:solidFill>
                          <a:latin typeface="Coptic1" pitchFamily="2" charset="0"/>
                          <a:ea typeface="+mn-ea"/>
                          <a:cs typeface="+mn-cs"/>
                        </a:rPr>
                        <a:t> </a:t>
                      </a:r>
                      <a:r>
                        <a:rPr lang="fr-FR" sz="3600" b="0" i="0" u="none" strike="noStrike" kern="1200" baseline="0" dirty="0" err="1">
                          <a:solidFill>
                            <a:schemeClr val="tx1"/>
                          </a:solidFill>
                          <a:latin typeface="Coptic1" pitchFamily="2" charset="0"/>
                          <a:ea typeface="+mn-ea"/>
                          <a:cs typeface="+mn-cs"/>
                        </a:rPr>
                        <a:t>oumeym</a:t>
                      </a:r>
                      <a:r>
                        <a:rPr lang="fr-FR" sz="3600" b="0" i="0" u="none" strike="noStrike" kern="1200" baseline="0" dirty="0">
                          <a:solidFill>
                            <a:schemeClr val="tx1"/>
                          </a:solidFill>
                          <a:latin typeface="Coptic1" pitchFamily="2" charset="0"/>
                          <a:ea typeface="+mn-ea"/>
                          <a:cs typeface="+mn-cs"/>
                        </a:rPr>
                        <a:t>/i </a:t>
                      </a:r>
                      <a:r>
                        <a:rPr lang="fr-FR" sz="3600" b="0" i="0" u="none" strike="noStrike" kern="1200" baseline="0" dirty="0" err="1">
                          <a:solidFill>
                            <a:schemeClr val="tx1"/>
                          </a:solidFill>
                          <a:latin typeface="Coptic1" pitchFamily="2" charset="0"/>
                          <a:ea typeface="+mn-ea"/>
                          <a:cs typeface="+mn-cs"/>
                        </a:rPr>
                        <a:t>am</a:t>
                      </a:r>
                      <a:r>
                        <a:rPr lang="fr-FR" sz="3600" b="0" i="0" u="none" strike="noStrike" kern="1200" baseline="0" dirty="0">
                          <a:solidFill>
                            <a:schemeClr val="tx1"/>
                          </a:solidFill>
                          <a:latin typeface="Coptic1" pitchFamily="2" charset="0"/>
                          <a:ea typeface="+mn-ea"/>
                          <a:cs typeface="+mn-cs"/>
                        </a:rPr>
                        <a:t>/n.</a:t>
                      </a:r>
                      <a:endParaRPr kumimoji="0" lang="ar-EG" sz="4800" b="0" i="0" u="none" strike="noStrike" cap="none" normalizeH="0" baseline="0" dirty="0">
                        <a:ln>
                          <a:noFill/>
                        </a:ln>
                        <a:solidFill>
                          <a:schemeClr val="tx1"/>
                        </a:solidFill>
                        <a:effectLst/>
                        <a:latin typeface="Coptic1" pitchFamily="2" charset="0"/>
                        <a:cs typeface="Arial" charset="0"/>
                      </a:endParaRPr>
                    </a:p>
                  </a:txBody>
                  <a:tcPr marL="121920" marR="121920" marT="0" horzOverflow="overflow">
                    <a:lnL cap="flat">
                      <a:noFill/>
                    </a:lnL>
                    <a:lnR>
                      <a:noFill/>
                    </a:lnR>
                    <a:lnT>
                      <a:noFill/>
                    </a:lnT>
                    <a:lnB cap="flat">
                      <a:noFill/>
                    </a:lnB>
                    <a:lnTlToBr>
                      <a:noFill/>
                    </a:lnTlToBr>
                    <a:lnBlToTr>
                      <a:noFill/>
                    </a:lnBlToTr>
                    <a:noFill/>
                  </a:tcPr>
                </a:tc>
                <a:tc>
                  <a:txBody>
                    <a:bodyPr/>
                    <a:lstStyle/>
                    <a:p>
                      <a:pPr marL="0" marR="0" lvl="0" indent="0" algn="just" defTabSz="914400" rtl="0" eaLnBrk="1" fontAlgn="base" latinLnBrk="0" hangingPunct="1">
                        <a:lnSpc>
                          <a:spcPct val="100000"/>
                        </a:lnSpc>
                        <a:spcBef>
                          <a:spcPct val="20000"/>
                        </a:spcBef>
                        <a:spcAft>
                          <a:spcPct val="0"/>
                        </a:spcAft>
                        <a:buClrTx/>
                        <a:buSzTx/>
                        <a:buFontTx/>
                        <a:buNone/>
                        <a:tabLst/>
                      </a:pPr>
                      <a:r>
                        <a:rPr kumimoji="0" lang="fr-FR" sz="3700" b="0" i="0" u="none" strike="noStrike" cap="none" normalizeH="0" baseline="0" dirty="0">
                          <a:ln>
                            <a:noFill/>
                          </a:ln>
                          <a:solidFill>
                            <a:schemeClr val="tx1"/>
                          </a:solidFill>
                          <a:effectLst/>
                          <a:latin typeface="Arial" charset="0"/>
                          <a:cs typeface="Arial" charset="0"/>
                        </a:rPr>
                        <a:t>Il est donné pour nous en Salut et en rémission des péchés et en vie éternelle à ceux qui y communient.</a:t>
                      </a:r>
                    </a:p>
                    <a:p>
                      <a:pPr marL="0" marR="0" lvl="0" indent="0" algn="just" defTabSz="914400" rtl="0" eaLnBrk="1" fontAlgn="base" latinLnBrk="0" hangingPunct="1">
                        <a:lnSpc>
                          <a:spcPct val="100000"/>
                        </a:lnSpc>
                        <a:spcBef>
                          <a:spcPct val="20000"/>
                        </a:spcBef>
                        <a:spcAft>
                          <a:spcPct val="0"/>
                        </a:spcAft>
                        <a:buClrTx/>
                        <a:buSzTx/>
                        <a:buFontTx/>
                        <a:buNone/>
                        <a:tabLst/>
                      </a:pPr>
                      <a:r>
                        <a:rPr kumimoji="0" lang="fr-FR" sz="3700" b="0" i="0" u="none" strike="noStrike" cap="none" normalizeH="0" baseline="0" dirty="0">
                          <a:ln>
                            <a:noFill/>
                          </a:ln>
                          <a:solidFill>
                            <a:schemeClr val="tx1"/>
                          </a:solidFill>
                          <a:effectLst/>
                          <a:latin typeface="Arial" charset="0"/>
                          <a:cs typeface="Arial" charset="0"/>
                        </a:rPr>
                        <a:t>Je crois, je crois, je crois que cela est en vérité. Amen!</a:t>
                      </a:r>
                      <a:endParaRPr kumimoji="0" lang="ar-EG" sz="3700" b="0" i="0" u="none" strike="noStrike" cap="none" normalizeH="0" baseline="0" dirty="0">
                        <a:ln>
                          <a:noFill/>
                        </a:ln>
                        <a:solidFill>
                          <a:schemeClr val="tx1"/>
                        </a:solidFill>
                        <a:effectLst/>
                        <a:latin typeface="Arial" charset="0"/>
                        <a:cs typeface="Arial" charset="0"/>
                      </a:endParaRPr>
                    </a:p>
                  </a:txBody>
                  <a:tcPr marL="121920" marR="121920" marT="0" horzOverflow="overflow">
                    <a:lnL cap="flat">
                      <a:noFill/>
                    </a:lnL>
                    <a:lnR>
                      <a:noFill/>
                    </a:lnR>
                    <a:lnT>
                      <a:noFill/>
                    </a:lnT>
                    <a:lnB cap="flat">
                      <a:noFill/>
                    </a:lnB>
                    <a:lnTlToBr>
                      <a:noFill/>
                    </a:lnTlToBr>
                    <a:lnBlToTr>
                      <a:noFill/>
                    </a:lnBlToTr>
                    <a:noFill/>
                  </a:tcPr>
                </a:tc>
                <a:tc>
                  <a:txBody>
                    <a:bodyPr/>
                    <a:lstStyle/>
                    <a:p>
                      <a:pPr marL="0" marR="0" lvl="0" indent="0" algn="just" defTabSz="914400" rtl="1" eaLnBrk="1" fontAlgn="base" latinLnBrk="0" hangingPunct="1">
                        <a:lnSpc>
                          <a:spcPct val="90000"/>
                        </a:lnSpc>
                        <a:spcBef>
                          <a:spcPct val="20000"/>
                        </a:spcBef>
                        <a:spcAft>
                          <a:spcPct val="0"/>
                        </a:spcAft>
                        <a:buClrTx/>
                        <a:buSzTx/>
                        <a:buFontTx/>
                        <a:buNone/>
                        <a:tabLst/>
                      </a:pPr>
                      <a:r>
                        <a:rPr kumimoji="0" lang="ar-SA" sz="4300" b="0" i="0" u="none" strike="noStrike" cap="none" normalizeH="0" baseline="0" dirty="0">
                          <a:ln>
                            <a:noFill/>
                          </a:ln>
                          <a:solidFill>
                            <a:schemeClr val="tx1"/>
                          </a:solidFill>
                          <a:effectLst/>
                          <a:latin typeface="Arial" charset="0"/>
                          <a:cs typeface="Arial" charset="0"/>
                        </a:rPr>
                        <a:t>يُعطى عنا خلاصاً وغفراناً للخطايا وحياةً أبدية لمن يتناول منه.</a:t>
                      </a:r>
                      <a:endParaRPr kumimoji="0" lang="ar-EG" sz="4300" b="0" i="0" u="none" strike="noStrike" cap="none" normalizeH="0" baseline="0" dirty="0">
                        <a:ln>
                          <a:noFill/>
                        </a:ln>
                        <a:solidFill>
                          <a:schemeClr val="tx1"/>
                        </a:solidFill>
                        <a:effectLst/>
                        <a:latin typeface="Arial" charset="0"/>
                        <a:cs typeface="Arial" charset="0"/>
                      </a:endParaRPr>
                    </a:p>
                    <a:p>
                      <a:pPr marL="0" marR="0" lvl="0" indent="0" algn="just" defTabSz="914400" rtl="1" eaLnBrk="1" fontAlgn="base" latinLnBrk="0" hangingPunct="1">
                        <a:lnSpc>
                          <a:spcPct val="90000"/>
                        </a:lnSpc>
                        <a:spcBef>
                          <a:spcPct val="20000"/>
                        </a:spcBef>
                        <a:spcAft>
                          <a:spcPct val="0"/>
                        </a:spcAft>
                        <a:buClrTx/>
                        <a:buSzTx/>
                        <a:buFontTx/>
                        <a:buNone/>
                        <a:tabLst/>
                      </a:pPr>
                      <a:r>
                        <a:rPr kumimoji="0" lang="ar-SA" sz="4300" b="0" i="0" u="none" strike="noStrike" cap="none" normalizeH="0" baseline="0" dirty="0">
                          <a:ln>
                            <a:noFill/>
                          </a:ln>
                          <a:solidFill>
                            <a:schemeClr val="tx1"/>
                          </a:solidFill>
                          <a:effectLst/>
                          <a:latin typeface="Arial" charset="0"/>
                          <a:cs typeface="Arial" charset="0"/>
                        </a:rPr>
                        <a:t> أؤمن.  أؤمن.  أؤمن.  أن هذا هو بالحقيقة آمين. </a:t>
                      </a:r>
                      <a:endParaRPr kumimoji="0" lang="en-US" sz="4300" b="0" i="0" u="none" strike="noStrike" cap="none" normalizeH="0" baseline="0" dirty="0">
                        <a:ln>
                          <a:noFill/>
                        </a:ln>
                        <a:solidFill>
                          <a:schemeClr val="tx1"/>
                        </a:solidFill>
                        <a:effectLst/>
                        <a:latin typeface="Arial" charset="0"/>
                        <a:cs typeface="Arial" charset="0"/>
                      </a:endParaRPr>
                    </a:p>
                    <a:p>
                      <a:pPr marL="0" marR="0" lvl="0" indent="0" algn="just" defTabSz="914400" rtl="0" eaLnBrk="1" fontAlgn="base" latinLnBrk="0" hangingPunct="1">
                        <a:lnSpc>
                          <a:spcPct val="100000"/>
                        </a:lnSpc>
                        <a:spcBef>
                          <a:spcPct val="20000"/>
                        </a:spcBef>
                        <a:spcAft>
                          <a:spcPct val="0"/>
                        </a:spcAft>
                        <a:buClrTx/>
                        <a:buSzTx/>
                        <a:buFontTx/>
                        <a:buNone/>
                        <a:tabLst/>
                      </a:pPr>
                      <a:endParaRPr kumimoji="0" lang="ar-EG" sz="3700" b="0" i="0" u="none" strike="noStrike" cap="none" normalizeH="0" baseline="0" dirty="0">
                        <a:ln>
                          <a:noFill/>
                        </a:ln>
                        <a:solidFill>
                          <a:schemeClr val="tx1"/>
                        </a:solidFill>
                        <a:effectLst/>
                        <a:latin typeface="Arial" charset="0"/>
                        <a:cs typeface="Arial" charset="0"/>
                      </a:endParaRPr>
                    </a:p>
                  </a:txBody>
                  <a:tcPr marL="121920" marR="121920" marT="0" horzOverflow="overflow">
                    <a:lnL>
                      <a:noFill/>
                    </a:lnL>
                    <a:lnR cap="flat">
                      <a:noFill/>
                    </a:lnR>
                    <a:lnT>
                      <a:noFill/>
                    </a:lnT>
                    <a:lnB cap="flat">
                      <a:noFill/>
                    </a:lnB>
                    <a:lnTlToBr>
                      <a:noFill/>
                    </a:lnTlToBr>
                    <a:lnBlToTr>
                      <a:noFill/>
                    </a:lnBlToTr>
                    <a:noFill/>
                  </a:tcPr>
                </a:tc>
                <a:extLst>
                  <a:ext uri="{0D108BD9-81ED-4DB2-BD59-A6C34878D82A}">
                    <a16:rowId xmlns:a16="http://schemas.microsoft.com/office/drawing/2014/main" val="10000"/>
                  </a:ext>
                </a:extLst>
              </a:tr>
            </a:tbl>
          </a:graphicData>
        </a:graphic>
      </p:graphicFrame>
    </p:spTree>
  </p:cSld>
  <p:clrMapOvr>
    <a:masterClrMapping/>
  </p:clrMapOvr>
  <p:transition/>
</p:sld>
</file>

<file path=ppt/slides/slide9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Footer Placeholder 1"/>
          <p:cNvSpPr>
            <a:spLocks noGrp="1"/>
          </p:cNvSpPr>
          <p:nvPr>
            <p:ph type="ftr" sz="quarter" idx="10"/>
          </p:nvPr>
        </p:nvSpPr>
        <p:spPr bwMode="auto">
          <a:xfrm>
            <a:off x="0" y="6553200"/>
            <a:ext cx="12192000" cy="304800"/>
          </a:xfrm>
          <a:prstGeom prst="rect">
            <a:avLst/>
          </a:prstGeom>
          <a:noFill/>
          <a:ln w="9525">
            <a:noFill/>
            <a:miter lim="800000"/>
            <a:headEnd/>
            <a:tailEnd/>
          </a:ln>
          <a:effectLst/>
        </p:spPr>
        <p:txBody>
          <a:bodyPr vert="horz" wrap="square" lIns="121920" tIns="60960" rIns="121920" bIns="60960" numCol="1" rtlCol="0" anchor="t" anchorCtr="0" compatLnSpc="1">
            <a:prstTxWarp prst="textNoShape">
              <a:avLst/>
            </a:prstTxWarp>
          </a:bodyPr>
          <a:lstStyle>
            <a:defPPr>
              <a:defRPr lang="en-US"/>
            </a:defPPr>
            <a:lvl1pPr algn="l" rtl="0" fontAlgn="base">
              <a:spcBef>
                <a:spcPct val="0"/>
              </a:spcBef>
              <a:spcAft>
                <a:spcPct val="0"/>
              </a:spcAft>
              <a:defRPr sz="1067" b="1" kern="1200">
                <a:solidFill>
                  <a:srgbClr val="FF3300"/>
                </a:solidFill>
                <a:latin typeface="+mj-lt"/>
                <a:ea typeface="+mn-ea"/>
                <a:cs typeface="Arial" charset="0"/>
              </a:defRPr>
            </a:lvl1pPr>
            <a:lvl2pPr marL="609585" algn="l" rtl="0" fontAlgn="base">
              <a:spcBef>
                <a:spcPct val="20000"/>
              </a:spcBef>
              <a:spcAft>
                <a:spcPct val="0"/>
              </a:spcAft>
              <a:defRPr sz="4800" kern="1200">
                <a:solidFill>
                  <a:schemeClr val="tx1"/>
                </a:solidFill>
                <a:latin typeface="Coptic" pitchFamily="2" charset="0"/>
                <a:ea typeface="+mn-ea"/>
                <a:cs typeface="Arial" charset="0"/>
              </a:defRPr>
            </a:lvl2pPr>
            <a:lvl3pPr marL="1219170" algn="l" rtl="0" fontAlgn="base">
              <a:spcBef>
                <a:spcPct val="20000"/>
              </a:spcBef>
              <a:spcAft>
                <a:spcPct val="0"/>
              </a:spcAft>
              <a:defRPr sz="4800" kern="1200">
                <a:solidFill>
                  <a:schemeClr val="tx1"/>
                </a:solidFill>
                <a:latin typeface="Coptic" pitchFamily="2" charset="0"/>
                <a:ea typeface="+mn-ea"/>
                <a:cs typeface="Arial" charset="0"/>
              </a:defRPr>
            </a:lvl3pPr>
            <a:lvl4pPr marL="1828754" algn="l" rtl="0" fontAlgn="base">
              <a:spcBef>
                <a:spcPct val="20000"/>
              </a:spcBef>
              <a:spcAft>
                <a:spcPct val="0"/>
              </a:spcAft>
              <a:defRPr sz="4800" kern="1200">
                <a:solidFill>
                  <a:schemeClr val="tx1"/>
                </a:solidFill>
                <a:latin typeface="Coptic" pitchFamily="2" charset="0"/>
                <a:ea typeface="+mn-ea"/>
                <a:cs typeface="Arial" charset="0"/>
              </a:defRPr>
            </a:lvl4pPr>
            <a:lvl5pPr marL="2438339" algn="l" rtl="0" fontAlgn="base">
              <a:spcBef>
                <a:spcPct val="20000"/>
              </a:spcBef>
              <a:spcAft>
                <a:spcPct val="0"/>
              </a:spcAft>
              <a:defRPr sz="4800" kern="1200">
                <a:solidFill>
                  <a:schemeClr val="tx1"/>
                </a:solidFill>
                <a:latin typeface="Coptic" pitchFamily="2" charset="0"/>
                <a:ea typeface="+mn-ea"/>
                <a:cs typeface="Arial" charset="0"/>
              </a:defRPr>
            </a:lvl5pPr>
            <a:lvl6pPr marL="3047924" algn="l" defTabSz="1219170" rtl="0" eaLnBrk="1" latinLnBrk="0" hangingPunct="1">
              <a:defRPr sz="4800" kern="1200">
                <a:solidFill>
                  <a:schemeClr val="tx1"/>
                </a:solidFill>
                <a:latin typeface="Coptic" pitchFamily="2" charset="0"/>
                <a:ea typeface="+mn-ea"/>
                <a:cs typeface="Arial" charset="0"/>
              </a:defRPr>
            </a:lvl6pPr>
            <a:lvl7pPr marL="3657509" algn="l" defTabSz="1219170" rtl="0" eaLnBrk="1" latinLnBrk="0" hangingPunct="1">
              <a:defRPr sz="4800" kern="1200">
                <a:solidFill>
                  <a:schemeClr val="tx1"/>
                </a:solidFill>
                <a:latin typeface="Coptic" pitchFamily="2" charset="0"/>
                <a:ea typeface="+mn-ea"/>
                <a:cs typeface="Arial" charset="0"/>
              </a:defRPr>
            </a:lvl7pPr>
            <a:lvl8pPr marL="4267093" algn="l" defTabSz="1219170" rtl="0" eaLnBrk="1" latinLnBrk="0" hangingPunct="1">
              <a:defRPr sz="4800" kern="1200">
                <a:solidFill>
                  <a:schemeClr val="tx1"/>
                </a:solidFill>
                <a:latin typeface="Coptic" pitchFamily="2" charset="0"/>
                <a:ea typeface="+mn-ea"/>
                <a:cs typeface="Arial" charset="0"/>
              </a:defRPr>
            </a:lvl8pPr>
            <a:lvl9pPr marL="4876678" algn="l" defTabSz="1219170" rtl="0" eaLnBrk="1" latinLnBrk="0" hangingPunct="1">
              <a:defRPr sz="4800" kern="1200">
                <a:solidFill>
                  <a:schemeClr val="tx1"/>
                </a:solidFill>
                <a:latin typeface="Coptic" pitchFamily="2" charset="0"/>
                <a:ea typeface="+mn-ea"/>
                <a:cs typeface="Arial" charset="0"/>
              </a:defRPr>
            </a:lvl9pPr>
          </a:lstStyle>
          <a:p>
            <a:r>
              <a:rPr lang="en-US" sz="1867"/>
              <a:t>			</a:t>
            </a:r>
            <a:endParaRPr lang="en-US" sz="1867" b="0" dirty="0">
              <a:solidFill>
                <a:schemeClr val="tx1"/>
              </a:solidFill>
            </a:endParaRPr>
          </a:p>
        </p:txBody>
      </p:sp>
      <p:graphicFrame>
        <p:nvGraphicFramePr>
          <p:cNvPr id="7850100" name="Group 116"/>
          <p:cNvGraphicFramePr>
            <a:graphicFrameLocks noGrp="1"/>
          </p:cNvGraphicFramePr>
          <p:nvPr>
            <p:extLst>
              <p:ext uri="{D42A27DB-BD31-4B8C-83A1-F6EECF244321}">
                <p14:modId xmlns:p14="http://schemas.microsoft.com/office/powerpoint/2010/main" val="3852848618"/>
              </p:ext>
            </p:extLst>
          </p:nvPr>
        </p:nvGraphicFramePr>
        <p:xfrm>
          <a:off x="335361" y="476672"/>
          <a:ext cx="11449272" cy="6156960"/>
        </p:xfrm>
        <a:graphic>
          <a:graphicData uri="http://schemas.openxmlformats.org/drawingml/2006/table">
            <a:tbl>
              <a:tblPr/>
              <a:tblGrid>
                <a:gridCol w="4062902">
                  <a:extLst>
                    <a:ext uri="{9D8B030D-6E8A-4147-A177-3AD203B41FA5}">
                      <a16:colId xmlns:a16="http://schemas.microsoft.com/office/drawing/2014/main" val="1923411976"/>
                    </a:ext>
                  </a:extLst>
                </a:gridCol>
                <a:gridCol w="3983393">
                  <a:extLst>
                    <a:ext uri="{9D8B030D-6E8A-4147-A177-3AD203B41FA5}">
                      <a16:colId xmlns:a16="http://schemas.microsoft.com/office/drawing/2014/main" val="20000"/>
                    </a:ext>
                  </a:extLst>
                </a:gridCol>
                <a:gridCol w="3402977">
                  <a:extLst>
                    <a:ext uri="{9D8B030D-6E8A-4147-A177-3AD203B41FA5}">
                      <a16:colId xmlns:a16="http://schemas.microsoft.com/office/drawing/2014/main" val="20001"/>
                    </a:ext>
                  </a:extLst>
                </a:gridCol>
              </a:tblGrid>
              <a:tr h="5616624">
                <a:tc>
                  <a:txBody>
                    <a:bodyPr/>
                    <a:lstStyle/>
                    <a:p>
                      <a:pPr marL="0" marR="0" lvl="0" indent="0" algn="just" defTabSz="914400" rtl="0" eaLnBrk="1" fontAlgn="base" latinLnBrk="0" hangingPunct="1">
                        <a:lnSpc>
                          <a:spcPct val="100000"/>
                        </a:lnSpc>
                        <a:spcBef>
                          <a:spcPct val="20000"/>
                        </a:spcBef>
                        <a:spcAft>
                          <a:spcPct val="0"/>
                        </a:spcAft>
                        <a:buClrTx/>
                        <a:buSzTx/>
                        <a:buFontTx/>
                        <a:buNone/>
                        <a:tabLst/>
                      </a:pPr>
                      <a:r>
                        <a:rPr kumimoji="0" lang="en-US" sz="2700" b="0" i="0" u="sng" strike="noStrike" cap="none" normalizeH="0" baseline="0" dirty="0" err="1">
                          <a:ln>
                            <a:noFill/>
                          </a:ln>
                          <a:solidFill>
                            <a:schemeClr val="tx1"/>
                          </a:solidFill>
                          <a:effectLst/>
                          <a:latin typeface="Coptic1" pitchFamily="2" charset="0"/>
                          <a:cs typeface="Arial" charset="0"/>
                        </a:rPr>
                        <a:t>PiDiakwn</a:t>
                      </a:r>
                      <a:r>
                        <a:rPr kumimoji="0" lang="en-US" sz="2700" b="0" i="0" u="sng" strike="noStrike" cap="none" normalizeH="0" baseline="0" dirty="0">
                          <a:ln>
                            <a:noFill/>
                          </a:ln>
                          <a:solidFill>
                            <a:schemeClr val="tx1"/>
                          </a:solidFill>
                          <a:effectLst/>
                          <a:latin typeface="Coptic1" pitchFamily="2" charset="0"/>
                          <a:cs typeface="Arial" charset="0"/>
                        </a:rPr>
                        <a:t>:</a:t>
                      </a:r>
                    </a:p>
                    <a:p>
                      <a:pPr algn="just"/>
                      <a:r>
                        <a:rPr lang="fr-FR" sz="3400" b="0" i="0" u="none" strike="noStrike" kern="1200" baseline="0" dirty="0">
                          <a:solidFill>
                            <a:schemeClr val="tx1"/>
                          </a:solidFill>
                          <a:latin typeface="Coptic1" pitchFamily="2" charset="0"/>
                          <a:ea typeface="+mn-ea"/>
                          <a:cs typeface="+mn-cs"/>
                        </a:rPr>
                        <a:t>Am/n </a:t>
                      </a:r>
                      <a:r>
                        <a:rPr lang="fr-FR" sz="3400" b="0" i="0" u="none" strike="noStrike" kern="1200" baseline="0" dirty="0" err="1">
                          <a:solidFill>
                            <a:schemeClr val="tx1"/>
                          </a:solidFill>
                          <a:latin typeface="Coptic1" pitchFamily="2" charset="0"/>
                          <a:ea typeface="+mn-ea"/>
                          <a:cs typeface="+mn-cs"/>
                        </a:rPr>
                        <a:t>a~m</a:t>
                      </a:r>
                      <a:r>
                        <a:rPr lang="fr-FR" sz="3400" b="0" i="0" u="none" strike="noStrike" kern="1200" baseline="0" dirty="0">
                          <a:solidFill>
                            <a:schemeClr val="tx1"/>
                          </a:solidFill>
                          <a:latin typeface="Coptic1" pitchFamily="2" charset="0"/>
                          <a:ea typeface="+mn-ea"/>
                          <a:cs typeface="+mn-cs"/>
                        </a:rPr>
                        <a:t>/n </a:t>
                      </a:r>
                      <a:r>
                        <a:rPr lang="fr-FR" sz="3400" b="0" i="0" u="none" strike="noStrike" kern="1200" baseline="0" dirty="0" err="1">
                          <a:solidFill>
                            <a:schemeClr val="tx1"/>
                          </a:solidFill>
                          <a:latin typeface="Coptic1" pitchFamily="2" charset="0"/>
                          <a:ea typeface="+mn-ea"/>
                          <a:cs typeface="+mn-cs"/>
                        </a:rPr>
                        <a:t>a~m</a:t>
                      </a:r>
                      <a:r>
                        <a:rPr lang="fr-FR" sz="3400" b="0" i="0" u="none" strike="noStrike" kern="1200" baseline="0" dirty="0">
                          <a:solidFill>
                            <a:schemeClr val="tx1"/>
                          </a:solidFill>
                          <a:latin typeface="Coptic1" pitchFamily="2" charset="0"/>
                          <a:ea typeface="+mn-ea"/>
                          <a:cs typeface="+mn-cs"/>
                        </a:rPr>
                        <a:t>/n ]</a:t>
                      </a:r>
                      <a:r>
                        <a:rPr lang="fr-FR" sz="3400" b="0" i="0" u="none" strike="noStrike" kern="1200" baseline="0" dirty="0" err="1">
                          <a:solidFill>
                            <a:schemeClr val="tx1"/>
                          </a:solidFill>
                          <a:latin typeface="Coptic1" pitchFamily="2" charset="0"/>
                          <a:ea typeface="+mn-ea"/>
                          <a:cs typeface="+mn-cs"/>
                        </a:rPr>
                        <a:t>nah</a:t>
                      </a:r>
                      <a:r>
                        <a:rPr lang="fr-FR" sz="3400" b="0" i="0" u="none" strike="noStrike" kern="1200" baseline="0" dirty="0">
                          <a:solidFill>
                            <a:schemeClr val="tx1"/>
                          </a:solidFill>
                          <a:latin typeface="Coptic1" pitchFamily="2" charset="0"/>
                          <a:ea typeface="+mn-ea"/>
                          <a:cs typeface="+mn-cs"/>
                        </a:rPr>
                        <a:t>] ]</a:t>
                      </a:r>
                      <a:r>
                        <a:rPr lang="fr-FR" sz="3400" b="0" i="0" u="none" strike="noStrike" kern="1200" baseline="0" dirty="0" err="1">
                          <a:solidFill>
                            <a:schemeClr val="tx1"/>
                          </a:solidFill>
                          <a:latin typeface="Coptic1" pitchFamily="2" charset="0"/>
                          <a:ea typeface="+mn-ea"/>
                          <a:cs typeface="+mn-cs"/>
                        </a:rPr>
                        <a:t>nah</a:t>
                      </a:r>
                      <a:r>
                        <a:rPr lang="fr-FR" sz="3400" b="0" i="0" u="none" strike="noStrike" kern="1200" baseline="0" dirty="0">
                          <a:solidFill>
                            <a:schemeClr val="tx1"/>
                          </a:solidFill>
                          <a:latin typeface="Coptic1" pitchFamily="2" charset="0"/>
                          <a:ea typeface="+mn-ea"/>
                          <a:cs typeface="+mn-cs"/>
                        </a:rPr>
                        <a:t>] ]</a:t>
                      </a:r>
                      <a:r>
                        <a:rPr lang="fr-FR" sz="3400" b="0" i="0" u="none" strike="noStrike" kern="1200" baseline="0" dirty="0" err="1">
                          <a:solidFill>
                            <a:schemeClr val="tx1"/>
                          </a:solidFill>
                          <a:latin typeface="Coptic1" pitchFamily="2" charset="0"/>
                          <a:ea typeface="+mn-ea"/>
                          <a:cs typeface="+mn-cs"/>
                        </a:rPr>
                        <a:t>nah</a:t>
                      </a:r>
                      <a:r>
                        <a:rPr lang="fr-FR" sz="3400" b="0" i="0" u="none" strike="noStrike" kern="1200" baseline="0" dirty="0">
                          <a:solidFill>
                            <a:schemeClr val="tx1"/>
                          </a:solidFill>
                          <a:latin typeface="Coptic1" pitchFamily="2" charset="0"/>
                          <a:ea typeface="+mn-ea"/>
                          <a:cs typeface="+mn-cs"/>
                        </a:rPr>
                        <a:t>] je </a:t>
                      </a:r>
                      <a:r>
                        <a:rPr lang="fr-FR" sz="3400" b="0" i="0" u="none" strike="noStrike" kern="1200" baseline="0" dirty="0" err="1">
                          <a:solidFill>
                            <a:schemeClr val="tx1"/>
                          </a:solidFill>
                          <a:latin typeface="Coptic1" pitchFamily="2" charset="0"/>
                          <a:ea typeface="+mn-ea"/>
                          <a:cs typeface="+mn-cs"/>
                        </a:rPr>
                        <a:t>yai</a:t>
                      </a:r>
                      <a:r>
                        <a:rPr lang="fr-FR" sz="3400" b="0" i="0" u="none" strike="noStrike" kern="1200" baseline="0" dirty="0">
                          <a:solidFill>
                            <a:schemeClr val="tx1"/>
                          </a:solidFill>
                          <a:latin typeface="Coptic1" pitchFamily="2" charset="0"/>
                          <a:ea typeface="+mn-ea"/>
                          <a:cs typeface="+mn-cs"/>
                        </a:rPr>
                        <a:t> te </a:t>
                      </a:r>
                      <a:r>
                        <a:rPr lang="fr-FR" sz="3400" b="0" i="0" u="none" strike="noStrike" kern="1200" baseline="0" dirty="0" err="1">
                          <a:solidFill>
                            <a:schemeClr val="tx1"/>
                          </a:solidFill>
                          <a:latin typeface="Coptic1" pitchFamily="2" charset="0"/>
                          <a:ea typeface="+mn-ea"/>
                          <a:cs typeface="+mn-cs"/>
                        </a:rPr>
                        <a:t>qen</a:t>
                      </a:r>
                      <a:r>
                        <a:rPr lang="fr-FR" sz="3400" b="0" i="0" u="none" strike="noStrike" kern="1200" baseline="0" dirty="0">
                          <a:solidFill>
                            <a:schemeClr val="tx1"/>
                          </a:solidFill>
                          <a:latin typeface="Coptic1" pitchFamily="2" charset="0"/>
                          <a:ea typeface="+mn-ea"/>
                          <a:cs typeface="+mn-cs"/>
                        </a:rPr>
                        <a:t> </a:t>
                      </a:r>
                      <a:r>
                        <a:rPr lang="fr-FR" sz="3400" b="0" i="0" u="none" strike="noStrike" kern="1200" baseline="0" dirty="0" err="1">
                          <a:solidFill>
                            <a:schemeClr val="tx1"/>
                          </a:solidFill>
                          <a:latin typeface="Coptic1" pitchFamily="2" charset="0"/>
                          <a:ea typeface="+mn-ea"/>
                          <a:cs typeface="+mn-cs"/>
                        </a:rPr>
                        <a:t>oumeym</a:t>
                      </a:r>
                      <a:r>
                        <a:rPr lang="fr-FR" sz="3400" b="0" i="0" u="none" strike="noStrike" kern="1200" baseline="0" dirty="0">
                          <a:solidFill>
                            <a:schemeClr val="tx1"/>
                          </a:solidFill>
                          <a:latin typeface="Coptic1" pitchFamily="2" charset="0"/>
                          <a:ea typeface="+mn-ea"/>
                          <a:cs typeface="+mn-cs"/>
                        </a:rPr>
                        <a:t>/i </a:t>
                      </a:r>
                      <a:r>
                        <a:rPr lang="fr-FR" sz="3400" b="0" i="0" u="none" strike="noStrike" kern="1200" baseline="0" dirty="0" err="1">
                          <a:solidFill>
                            <a:schemeClr val="tx1"/>
                          </a:solidFill>
                          <a:latin typeface="Coptic1" pitchFamily="2" charset="0"/>
                          <a:ea typeface="+mn-ea"/>
                          <a:cs typeface="+mn-cs"/>
                        </a:rPr>
                        <a:t>a~m</a:t>
                      </a:r>
                      <a:r>
                        <a:rPr lang="fr-FR" sz="3400" b="0" i="0" u="none" strike="noStrike" kern="1200" baseline="0" dirty="0">
                          <a:solidFill>
                            <a:schemeClr val="tx1"/>
                          </a:solidFill>
                          <a:latin typeface="Coptic1" pitchFamily="2" charset="0"/>
                          <a:ea typeface="+mn-ea"/>
                          <a:cs typeface="+mn-cs"/>
                        </a:rPr>
                        <a:t>/n. </a:t>
                      </a:r>
                      <a:r>
                        <a:rPr lang="fr-FR" sz="3400" b="0" i="0" u="none" strike="noStrike" kern="1200" baseline="0" dirty="0" err="1">
                          <a:solidFill>
                            <a:schemeClr val="tx1"/>
                          </a:solidFill>
                          <a:latin typeface="Coptic1" pitchFamily="2" charset="0"/>
                          <a:ea typeface="+mn-ea"/>
                          <a:cs typeface="+mn-cs"/>
                        </a:rPr>
                        <a:t>Twbh</a:t>
                      </a:r>
                      <a:r>
                        <a:rPr lang="fr-FR" sz="3400" b="0" i="0" u="none" strike="noStrike" kern="1200" baseline="0" dirty="0">
                          <a:solidFill>
                            <a:schemeClr val="tx1"/>
                          </a:solidFill>
                          <a:latin typeface="Coptic1" pitchFamily="2" charset="0"/>
                          <a:ea typeface="+mn-ea"/>
                          <a:cs typeface="+mn-cs"/>
                        </a:rPr>
                        <a:t> </a:t>
                      </a:r>
                      <a:r>
                        <a:rPr lang="fr-FR" sz="3400" b="0" i="0" u="none" strike="noStrike" kern="1200" baseline="0" dirty="0" err="1">
                          <a:solidFill>
                            <a:schemeClr val="tx1"/>
                          </a:solidFill>
                          <a:latin typeface="Coptic1" pitchFamily="2" charset="0"/>
                          <a:ea typeface="+mn-ea"/>
                          <a:cs typeface="+mn-cs"/>
                        </a:rPr>
                        <a:t>e~h~r</a:t>
                      </a:r>
                      <a:r>
                        <a:rPr lang="fr-FR" sz="3400" b="0" i="0" u="none" strike="noStrike" kern="1200" baseline="0" dirty="0">
                          <a:solidFill>
                            <a:schemeClr val="tx1"/>
                          </a:solidFill>
                          <a:latin typeface="Coptic1" pitchFamily="2" charset="0"/>
                          <a:ea typeface="+mn-ea"/>
                          <a:cs typeface="+mn-cs"/>
                        </a:rPr>
                        <a:t>/i </a:t>
                      </a:r>
                      <a:r>
                        <a:rPr lang="fr-FR" sz="3400" b="0" i="0" u="none" strike="noStrike" kern="1200" baseline="0" dirty="0" err="1">
                          <a:solidFill>
                            <a:schemeClr val="tx1"/>
                          </a:solidFill>
                          <a:latin typeface="Coptic1" pitchFamily="2" charset="0"/>
                          <a:ea typeface="+mn-ea"/>
                          <a:cs typeface="+mn-cs"/>
                        </a:rPr>
                        <a:t>e~jwn</a:t>
                      </a:r>
                      <a:r>
                        <a:rPr lang="fr-FR" sz="3400" b="0" i="0" u="none" strike="noStrike" kern="1200" baseline="0" dirty="0">
                          <a:solidFill>
                            <a:schemeClr val="tx1"/>
                          </a:solidFill>
                          <a:latin typeface="Coptic1" pitchFamily="2" charset="0"/>
                          <a:ea typeface="+mn-ea"/>
                          <a:cs typeface="+mn-cs"/>
                        </a:rPr>
                        <a:t> nem </a:t>
                      </a:r>
                      <a:r>
                        <a:rPr lang="fr-FR" sz="3400" b="0" i="0" u="none" strike="noStrike" kern="1200" baseline="0" dirty="0" err="1">
                          <a:solidFill>
                            <a:schemeClr val="tx1"/>
                          </a:solidFill>
                          <a:latin typeface="Coptic1" pitchFamily="2" charset="0"/>
                          <a:ea typeface="+mn-ea"/>
                          <a:cs typeface="+mn-cs"/>
                        </a:rPr>
                        <a:t>e~jen</a:t>
                      </a:r>
                      <a:r>
                        <a:rPr lang="fr-FR" sz="3400" b="0" i="0" u="none" strike="noStrike" kern="1200" baseline="0" dirty="0">
                          <a:solidFill>
                            <a:schemeClr val="tx1"/>
                          </a:solidFill>
                          <a:latin typeface="Coptic1" pitchFamily="2" charset="0"/>
                          <a:ea typeface="+mn-ea"/>
                          <a:cs typeface="+mn-cs"/>
                        </a:rPr>
                        <a:t> ,~</a:t>
                      </a:r>
                      <a:r>
                        <a:rPr lang="fr-FR" sz="3400" b="0" i="0" u="none" strike="noStrike" kern="1200" baseline="0" dirty="0" err="1">
                          <a:solidFill>
                            <a:schemeClr val="tx1"/>
                          </a:solidFill>
                          <a:latin typeface="Coptic1" pitchFamily="2" charset="0"/>
                          <a:ea typeface="+mn-ea"/>
                          <a:cs typeface="+mn-cs"/>
                        </a:rPr>
                        <a:t>rictianoc</a:t>
                      </a:r>
                      <a:r>
                        <a:rPr lang="fr-FR" sz="3400" b="0" i="0" u="none" strike="noStrike" kern="1200" baseline="0" dirty="0">
                          <a:solidFill>
                            <a:schemeClr val="tx1"/>
                          </a:solidFill>
                          <a:latin typeface="Coptic1" pitchFamily="2" charset="0"/>
                          <a:ea typeface="+mn-ea"/>
                          <a:cs typeface="+mn-cs"/>
                        </a:rPr>
                        <a:t> </a:t>
                      </a:r>
                      <a:r>
                        <a:rPr lang="fr-FR" sz="3400" b="0" i="0" u="none" strike="noStrike" kern="1200" baseline="0" dirty="0" err="1">
                          <a:solidFill>
                            <a:schemeClr val="tx1"/>
                          </a:solidFill>
                          <a:latin typeface="Coptic1" pitchFamily="2" charset="0"/>
                          <a:ea typeface="+mn-ea"/>
                          <a:cs typeface="+mn-cs"/>
                        </a:rPr>
                        <a:t>niben</a:t>
                      </a:r>
                      <a:r>
                        <a:rPr lang="fr-FR" sz="3400" b="0" i="0" u="none" strike="noStrike" kern="1200" baseline="0" dirty="0">
                          <a:solidFill>
                            <a:schemeClr val="tx1"/>
                          </a:solidFill>
                          <a:latin typeface="Coptic1" pitchFamily="2" charset="0"/>
                          <a:ea typeface="+mn-ea"/>
                          <a:cs typeface="+mn-cs"/>
                        </a:rPr>
                        <a:t> </a:t>
                      </a:r>
                      <a:r>
                        <a:rPr lang="fr-FR" sz="3400" b="0" i="0" u="none" strike="noStrike" kern="1200" baseline="0" dirty="0" err="1">
                          <a:solidFill>
                            <a:schemeClr val="tx1"/>
                          </a:solidFill>
                          <a:latin typeface="Coptic1" pitchFamily="2" charset="0"/>
                          <a:ea typeface="+mn-ea"/>
                          <a:cs typeface="+mn-cs"/>
                        </a:rPr>
                        <a:t>e~taujoc</a:t>
                      </a:r>
                      <a:r>
                        <a:rPr lang="fr-FR" sz="3400" b="0" i="0" u="none" strike="noStrike" kern="1200" baseline="0" dirty="0">
                          <a:solidFill>
                            <a:schemeClr val="tx1"/>
                          </a:solidFill>
                          <a:latin typeface="Coptic1" pitchFamily="2" charset="0"/>
                          <a:ea typeface="+mn-ea"/>
                          <a:cs typeface="+mn-cs"/>
                        </a:rPr>
                        <a:t> nan </a:t>
                      </a:r>
                      <a:r>
                        <a:rPr lang="fr-FR" sz="3400" b="0" i="0" u="none" strike="noStrike" kern="1200" baseline="0" dirty="0" err="1">
                          <a:solidFill>
                            <a:schemeClr val="tx1"/>
                          </a:solidFill>
                          <a:latin typeface="Coptic1" pitchFamily="2" charset="0"/>
                          <a:ea typeface="+mn-ea"/>
                          <a:cs typeface="+mn-cs"/>
                        </a:rPr>
                        <a:t>eyb</a:t>
                      </a:r>
                      <a:r>
                        <a:rPr lang="fr-FR" sz="3400" b="0" i="0" u="none" strike="noStrike" kern="1200" baseline="0" dirty="0">
                          <a:solidFill>
                            <a:schemeClr val="tx1"/>
                          </a:solidFill>
                          <a:latin typeface="Coptic1" pitchFamily="2" charset="0"/>
                          <a:ea typeface="+mn-ea"/>
                          <a:cs typeface="+mn-cs"/>
                        </a:rPr>
                        <a:t>/</a:t>
                      </a:r>
                      <a:r>
                        <a:rPr lang="fr-FR" sz="3400" b="0" i="0" u="none" strike="noStrike" kern="1200" baseline="0" dirty="0" err="1">
                          <a:solidFill>
                            <a:schemeClr val="tx1"/>
                          </a:solidFill>
                          <a:latin typeface="Coptic1" pitchFamily="2" charset="0"/>
                          <a:ea typeface="+mn-ea"/>
                          <a:cs typeface="+mn-cs"/>
                        </a:rPr>
                        <a:t>tou</a:t>
                      </a:r>
                      <a:r>
                        <a:rPr lang="fr-FR" sz="3400" b="0" i="0" u="none" strike="noStrike" kern="1200" baseline="0" dirty="0">
                          <a:solidFill>
                            <a:schemeClr val="tx1"/>
                          </a:solidFill>
                          <a:latin typeface="Coptic1" pitchFamily="2" charset="0"/>
                          <a:ea typeface="+mn-ea"/>
                          <a:cs typeface="+mn-cs"/>
                        </a:rPr>
                        <a:t> je </a:t>
                      </a:r>
                      <a:r>
                        <a:rPr lang="fr-FR" sz="3400" b="0" i="0" u="none" strike="noStrike" kern="1200" baseline="0" dirty="0" err="1">
                          <a:solidFill>
                            <a:schemeClr val="tx1"/>
                          </a:solidFill>
                          <a:latin typeface="Coptic1" pitchFamily="2" charset="0"/>
                          <a:ea typeface="+mn-ea"/>
                          <a:cs typeface="+mn-cs"/>
                        </a:rPr>
                        <a:t>a~ripenmeui</a:t>
                      </a:r>
                      <a:r>
                        <a:rPr lang="fr-FR" sz="3400" b="0" i="0" u="none" strike="noStrike" kern="1200" baseline="0" dirty="0">
                          <a:solidFill>
                            <a:schemeClr val="tx1"/>
                          </a:solidFill>
                          <a:latin typeface="Coptic1" pitchFamily="2" charset="0"/>
                          <a:ea typeface="+mn-ea"/>
                          <a:cs typeface="+mn-cs"/>
                        </a:rPr>
                        <a:t>~ </a:t>
                      </a:r>
                      <a:r>
                        <a:rPr lang="fr-FR" sz="3400" b="0" i="0" u="none" strike="noStrike" kern="1200" baseline="0" dirty="0" err="1">
                          <a:solidFill>
                            <a:schemeClr val="tx1"/>
                          </a:solidFill>
                          <a:latin typeface="Coptic1" pitchFamily="2" charset="0"/>
                          <a:ea typeface="+mn-ea"/>
                          <a:cs typeface="+mn-cs"/>
                        </a:rPr>
                        <a:t>qen</a:t>
                      </a:r>
                      <a:r>
                        <a:rPr lang="fr-FR" sz="3400" b="0" i="0" u="none" strike="noStrike" kern="1200" baseline="0" dirty="0">
                          <a:solidFill>
                            <a:schemeClr val="tx1"/>
                          </a:solidFill>
                          <a:latin typeface="Coptic1" pitchFamily="2" charset="0"/>
                          <a:ea typeface="+mn-ea"/>
                          <a:cs typeface="+mn-cs"/>
                        </a:rPr>
                        <a:t> p~/i </a:t>
                      </a:r>
                      <a:r>
                        <a:rPr lang="fr-FR" sz="3400" b="0" i="0" u="none" strike="noStrike" kern="1200" baseline="0" dirty="0" err="1">
                          <a:solidFill>
                            <a:schemeClr val="tx1"/>
                          </a:solidFill>
                          <a:latin typeface="Coptic1" pitchFamily="2" charset="0"/>
                          <a:ea typeface="+mn-ea"/>
                          <a:cs typeface="+mn-cs"/>
                        </a:rPr>
                        <a:t>m~Po#c</a:t>
                      </a:r>
                      <a:r>
                        <a:rPr lang="fr-FR" sz="3400" b="0" i="0" u="none" strike="noStrike" kern="1200" baseline="0" dirty="0">
                          <a:solidFill>
                            <a:schemeClr val="tx1"/>
                          </a:solidFill>
                          <a:latin typeface="Coptic1" pitchFamily="2" charset="0"/>
                          <a:ea typeface="+mn-ea"/>
                          <a:cs typeface="+mn-cs"/>
                        </a:rPr>
                        <a:t>#.</a:t>
                      </a:r>
                      <a:endParaRPr kumimoji="0" lang="en-US" sz="3400" b="0" i="0" u="none" strike="noStrike" cap="none" normalizeH="0" baseline="0" dirty="0">
                        <a:ln>
                          <a:noFill/>
                        </a:ln>
                        <a:solidFill>
                          <a:schemeClr val="tx1"/>
                        </a:solidFill>
                        <a:effectLst/>
                        <a:latin typeface="Coptic1" pitchFamily="2" charset="0"/>
                        <a:cs typeface="Arial" charset="0"/>
                      </a:endParaRPr>
                    </a:p>
                  </a:txBody>
                  <a:tcPr marL="121920" marR="121920" marT="0" horzOverflow="overflow">
                    <a:lnL cap="flat">
                      <a:noFill/>
                    </a:lnL>
                    <a:lnR>
                      <a:noFill/>
                    </a:lnR>
                    <a:lnT>
                      <a:noFill/>
                    </a:lnT>
                    <a:lnB cap="flat">
                      <a:noFill/>
                    </a:lnB>
                    <a:lnTlToBr>
                      <a:noFill/>
                    </a:lnTlToBr>
                    <a:lnBlToTr>
                      <a:noFill/>
                    </a:lnBlToTr>
                    <a:noFill/>
                  </a:tcPr>
                </a:tc>
                <a:tc>
                  <a:txBody>
                    <a:bodyPr/>
                    <a:lstStyle/>
                    <a:p>
                      <a:pPr marL="0" marR="0" lvl="0" indent="0" algn="just" defTabSz="914400" rtl="0" eaLnBrk="1" fontAlgn="base" latinLnBrk="0" hangingPunct="1">
                        <a:lnSpc>
                          <a:spcPct val="100000"/>
                        </a:lnSpc>
                        <a:spcBef>
                          <a:spcPct val="20000"/>
                        </a:spcBef>
                        <a:spcAft>
                          <a:spcPct val="0"/>
                        </a:spcAft>
                        <a:buClrTx/>
                        <a:buSzTx/>
                        <a:buFontTx/>
                        <a:buNone/>
                        <a:tabLst/>
                      </a:pPr>
                      <a:r>
                        <a:rPr kumimoji="0" lang="fr-CA" sz="2700" b="0" i="0" u="sng" strike="noStrike" cap="none" normalizeH="0" baseline="0" dirty="0">
                          <a:ln>
                            <a:noFill/>
                          </a:ln>
                          <a:solidFill>
                            <a:schemeClr val="tx1"/>
                          </a:solidFill>
                          <a:effectLst/>
                          <a:latin typeface="Arial" charset="0"/>
                          <a:cs typeface="Arial" charset="0"/>
                        </a:rPr>
                        <a:t>Diacre: </a:t>
                      </a:r>
                    </a:p>
                    <a:p>
                      <a:pPr marL="0" marR="0" lvl="0" indent="0" algn="just" defTabSz="914400" rtl="0" eaLnBrk="1" fontAlgn="base" latinLnBrk="0" hangingPunct="1">
                        <a:lnSpc>
                          <a:spcPct val="100000"/>
                        </a:lnSpc>
                        <a:spcBef>
                          <a:spcPct val="20000"/>
                        </a:spcBef>
                        <a:spcAft>
                          <a:spcPct val="0"/>
                        </a:spcAft>
                        <a:buClrTx/>
                        <a:buSzTx/>
                        <a:buFontTx/>
                        <a:buNone/>
                        <a:tabLst/>
                      </a:pPr>
                      <a:r>
                        <a:rPr kumimoji="0" lang="fr-CA" sz="3200" b="0" i="0" u="none" strike="noStrike" cap="none" normalizeH="0" baseline="0" dirty="0">
                          <a:ln>
                            <a:noFill/>
                          </a:ln>
                          <a:solidFill>
                            <a:schemeClr val="tx1"/>
                          </a:solidFill>
                          <a:effectLst/>
                          <a:latin typeface="Arial" charset="0"/>
                          <a:cs typeface="Arial" charset="0"/>
                        </a:rPr>
                        <a:t>Amen. Amen. Amen, Je crois, je crois, je crois que cela est en vérité. Amen.  Implorez pour nous et pour tous les chrétiens qui nous ont recommandé de nous souvenir d’eux dans la maison du Seigneur.  </a:t>
                      </a:r>
                      <a:endParaRPr kumimoji="0" lang="en-US" sz="3200" b="0" i="0" u="none" strike="noStrike" cap="none" normalizeH="0" baseline="0" dirty="0">
                        <a:ln>
                          <a:noFill/>
                        </a:ln>
                        <a:solidFill>
                          <a:schemeClr val="tx1"/>
                        </a:solidFill>
                        <a:effectLst/>
                        <a:latin typeface="Arial" charset="0"/>
                        <a:cs typeface="Arial" charset="0"/>
                      </a:endParaRPr>
                    </a:p>
                  </a:txBody>
                  <a:tcPr marL="121920" marR="121920" marT="0" horzOverflow="overflow">
                    <a:lnL cap="flat">
                      <a:noFill/>
                    </a:lnL>
                    <a:lnR>
                      <a:noFill/>
                    </a:lnR>
                    <a:lnT>
                      <a:noFill/>
                    </a:lnT>
                    <a:lnB cap="flat">
                      <a:noFill/>
                    </a:lnB>
                    <a:lnTlToBr>
                      <a:noFill/>
                    </a:lnTlToBr>
                    <a:lnBlToTr>
                      <a:noFill/>
                    </a:lnBlToTr>
                    <a:noFill/>
                  </a:tcPr>
                </a:tc>
                <a:tc>
                  <a:txBody>
                    <a:bodyPr/>
                    <a:lstStyle/>
                    <a:p>
                      <a:pPr marL="0" marR="0" lvl="0" indent="0" algn="just" defTabSz="914400" rtl="1" eaLnBrk="1" fontAlgn="base" latinLnBrk="0" hangingPunct="1">
                        <a:lnSpc>
                          <a:spcPct val="100000"/>
                        </a:lnSpc>
                        <a:spcBef>
                          <a:spcPct val="20000"/>
                        </a:spcBef>
                        <a:spcAft>
                          <a:spcPct val="0"/>
                        </a:spcAft>
                        <a:buClrTx/>
                        <a:buSzTx/>
                        <a:buFontTx/>
                        <a:buNone/>
                        <a:tabLst/>
                      </a:pPr>
                      <a:r>
                        <a:rPr kumimoji="0" lang="ar-EG" sz="2800" b="0" i="0" u="sng" strike="noStrike" cap="none" normalizeH="0" baseline="0" dirty="0">
                          <a:ln>
                            <a:noFill/>
                          </a:ln>
                          <a:solidFill>
                            <a:schemeClr val="tx1"/>
                          </a:solidFill>
                          <a:effectLst/>
                          <a:latin typeface="Arial" charset="0"/>
                          <a:cs typeface="Arial" charset="0"/>
                        </a:rPr>
                        <a:t>الشماس:</a:t>
                      </a:r>
                      <a:endParaRPr kumimoji="0" lang="fr-CA" sz="2800" b="0" i="0" u="sng" strike="noStrike" cap="none" normalizeH="0" baseline="0" dirty="0">
                        <a:ln>
                          <a:noFill/>
                        </a:ln>
                        <a:solidFill>
                          <a:schemeClr val="tx1"/>
                        </a:solidFill>
                        <a:effectLst/>
                        <a:latin typeface="Arial" charset="0"/>
                        <a:cs typeface="Arial" charset="0"/>
                      </a:endParaRPr>
                    </a:p>
                    <a:p>
                      <a:pPr marL="0" marR="0" lvl="0" indent="0" algn="just" defTabSz="914400" rtl="1" eaLnBrk="1" fontAlgn="base" latinLnBrk="0" hangingPunct="1">
                        <a:lnSpc>
                          <a:spcPct val="100000"/>
                        </a:lnSpc>
                        <a:spcBef>
                          <a:spcPct val="20000"/>
                        </a:spcBef>
                        <a:spcAft>
                          <a:spcPct val="0"/>
                        </a:spcAft>
                        <a:buClrTx/>
                        <a:buSzTx/>
                        <a:buFontTx/>
                        <a:buNone/>
                        <a:tabLst/>
                      </a:pPr>
                      <a:r>
                        <a:rPr kumimoji="0" lang="ar-SA" sz="4000" b="0" i="0" u="none" strike="noStrike" cap="none" normalizeH="0" baseline="0" dirty="0">
                          <a:ln>
                            <a:noFill/>
                          </a:ln>
                          <a:solidFill>
                            <a:schemeClr val="tx1"/>
                          </a:solidFill>
                          <a:effectLst/>
                          <a:latin typeface="Arial" charset="0"/>
                          <a:cs typeface="Arial" charset="0"/>
                        </a:rPr>
                        <a:t>آمين آمين آمين.  أؤمن. أؤمن. أؤمن.  أن هذا هو بالحقيقة آمين.  اطلبوا عنا وعن كل المسيحيين الذين قالوا لنا من أجلِهم أن نذكرَهم </a:t>
                      </a:r>
                      <a:r>
                        <a:rPr kumimoji="0" lang="ar-SA" sz="4000" b="0" i="0" u="none" strike="noStrike" cap="none" normalizeH="0" baseline="0" dirty="0" err="1">
                          <a:ln>
                            <a:noFill/>
                          </a:ln>
                          <a:solidFill>
                            <a:schemeClr val="tx1"/>
                          </a:solidFill>
                          <a:effectLst/>
                          <a:latin typeface="Arial" charset="0"/>
                          <a:cs typeface="Arial" charset="0"/>
                        </a:rPr>
                        <a:t>فى</a:t>
                      </a:r>
                      <a:r>
                        <a:rPr kumimoji="0" lang="ar-SA" sz="4000" b="0" i="0" u="none" strike="noStrike" cap="none" normalizeH="0" baseline="0" dirty="0">
                          <a:ln>
                            <a:noFill/>
                          </a:ln>
                          <a:solidFill>
                            <a:schemeClr val="tx1"/>
                          </a:solidFill>
                          <a:effectLst/>
                          <a:latin typeface="Arial" charset="0"/>
                          <a:cs typeface="Arial" charset="0"/>
                        </a:rPr>
                        <a:t> بيت الرب.  </a:t>
                      </a:r>
                      <a:endParaRPr kumimoji="0" lang="en-US" sz="4000" b="0" i="0" u="none" strike="noStrike" cap="none" normalizeH="0" baseline="0" dirty="0">
                        <a:ln>
                          <a:noFill/>
                        </a:ln>
                        <a:solidFill>
                          <a:schemeClr val="tx1"/>
                        </a:solidFill>
                        <a:effectLst/>
                        <a:latin typeface="Arial" charset="0"/>
                        <a:cs typeface="Arial" charset="0"/>
                      </a:endParaRPr>
                    </a:p>
                  </a:txBody>
                  <a:tcPr marL="121920" marR="121920" marT="0" horzOverflow="overflow">
                    <a:lnL>
                      <a:noFill/>
                    </a:lnL>
                    <a:lnR cap="flat">
                      <a:noFill/>
                    </a:lnR>
                    <a:lnT>
                      <a:noFill/>
                    </a:lnT>
                    <a:lnB cap="flat">
                      <a:noFill/>
                    </a:lnB>
                    <a:lnTlToBr>
                      <a:noFill/>
                    </a:lnTlToBr>
                    <a:lnBlToTr>
                      <a:noFill/>
                    </a:lnBlToTr>
                    <a:noFill/>
                  </a:tcPr>
                </a:tc>
                <a:extLst>
                  <a:ext uri="{0D108BD9-81ED-4DB2-BD59-A6C34878D82A}">
                    <a16:rowId xmlns:a16="http://schemas.microsoft.com/office/drawing/2014/main" val="10000"/>
                  </a:ext>
                </a:extLst>
              </a:tr>
            </a:tbl>
          </a:graphicData>
        </a:graphic>
      </p:graphicFrame>
    </p:spTree>
  </p:cSld>
  <p:clrMapOvr>
    <a:masterClrMapping/>
  </p:clrMapOvr>
</p:sld>
</file>

<file path=ppt/slides/slide9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Footer Placeholder 1"/>
          <p:cNvSpPr>
            <a:spLocks noGrp="1"/>
          </p:cNvSpPr>
          <p:nvPr>
            <p:ph type="ftr" sz="quarter" idx="10"/>
          </p:nvPr>
        </p:nvSpPr>
        <p:spPr bwMode="auto">
          <a:xfrm>
            <a:off x="0" y="6553200"/>
            <a:ext cx="12192000" cy="304800"/>
          </a:xfrm>
          <a:prstGeom prst="rect">
            <a:avLst/>
          </a:prstGeom>
          <a:noFill/>
          <a:ln w="9525">
            <a:noFill/>
            <a:miter lim="800000"/>
            <a:headEnd/>
            <a:tailEnd/>
          </a:ln>
          <a:effectLst/>
        </p:spPr>
        <p:txBody>
          <a:bodyPr vert="horz" wrap="square" lIns="121920" tIns="60960" rIns="121920" bIns="60960" numCol="1" rtlCol="0" anchor="t" anchorCtr="0" compatLnSpc="1">
            <a:prstTxWarp prst="textNoShape">
              <a:avLst/>
            </a:prstTxWarp>
          </a:bodyPr>
          <a:lstStyle>
            <a:defPPr>
              <a:defRPr lang="en-US"/>
            </a:defPPr>
            <a:lvl1pPr algn="l" rtl="0" fontAlgn="base">
              <a:spcBef>
                <a:spcPct val="0"/>
              </a:spcBef>
              <a:spcAft>
                <a:spcPct val="0"/>
              </a:spcAft>
              <a:defRPr sz="1067" b="1" kern="1200">
                <a:solidFill>
                  <a:srgbClr val="FF3300"/>
                </a:solidFill>
                <a:latin typeface="+mj-lt"/>
                <a:ea typeface="+mn-ea"/>
                <a:cs typeface="Arial" charset="0"/>
              </a:defRPr>
            </a:lvl1pPr>
            <a:lvl2pPr marL="609585" algn="l" rtl="0" fontAlgn="base">
              <a:spcBef>
                <a:spcPct val="20000"/>
              </a:spcBef>
              <a:spcAft>
                <a:spcPct val="0"/>
              </a:spcAft>
              <a:defRPr sz="4800" kern="1200">
                <a:solidFill>
                  <a:schemeClr val="tx1"/>
                </a:solidFill>
                <a:latin typeface="Coptic" pitchFamily="2" charset="0"/>
                <a:ea typeface="+mn-ea"/>
                <a:cs typeface="Arial" charset="0"/>
              </a:defRPr>
            </a:lvl2pPr>
            <a:lvl3pPr marL="1219170" algn="l" rtl="0" fontAlgn="base">
              <a:spcBef>
                <a:spcPct val="20000"/>
              </a:spcBef>
              <a:spcAft>
                <a:spcPct val="0"/>
              </a:spcAft>
              <a:defRPr sz="4800" kern="1200">
                <a:solidFill>
                  <a:schemeClr val="tx1"/>
                </a:solidFill>
                <a:latin typeface="Coptic" pitchFamily="2" charset="0"/>
                <a:ea typeface="+mn-ea"/>
                <a:cs typeface="Arial" charset="0"/>
              </a:defRPr>
            </a:lvl3pPr>
            <a:lvl4pPr marL="1828754" algn="l" rtl="0" fontAlgn="base">
              <a:spcBef>
                <a:spcPct val="20000"/>
              </a:spcBef>
              <a:spcAft>
                <a:spcPct val="0"/>
              </a:spcAft>
              <a:defRPr sz="4800" kern="1200">
                <a:solidFill>
                  <a:schemeClr val="tx1"/>
                </a:solidFill>
                <a:latin typeface="Coptic" pitchFamily="2" charset="0"/>
                <a:ea typeface="+mn-ea"/>
                <a:cs typeface="Arial" charset="0"/>
              </a:defRPr>
            </a:lvl4pPr>
            <a:lvl5pPr marL="2438339" algn="l" rtl="0" fontAlgn="base">
              <a:spcBef>
                <a:spcPct val="20000"/>
              </a:spcBef>
              <a:spcAft>
                <a:spcPct val="0"/>
              </a:spcAft>
              <a:defRPr sz="4800" kern="1200">
                <a:solidFill>
                  <a:schemeClr val="tx1"/>
                </a:solidFill>
                <a:latin typeface="Coptic" pitchFamily="2" charset="0"/>
                <a:ea typeface="+mn-ea"/>
                <a:cs typeface="Arial" charset="0"/>
              </a:defRPr>
            </a:lvl5pPr>
            <a:lvl6pPr marL="3047924" algn="l" defTabSz="1219170" rtl="0" eaLnBrk="1" latinLnBrk="0" hangingPunct="1">
              <a:defRPr sz="4800" kern="1200">
                <a:solidFill>
                  <a:schemeClr val="tx1"/>
                </a:solidFill>
                <a:latin typeface="Coptic" pitchFamily="2" charset="0"/>
                <a:ea typeface="+mn-ea"/>
                <a:cs typeface="Arial" charset="0"/>
              </a:defRPr>
            </a:lvl6pPr>
            <a:lvl7pPr marL="3657509" algn="l" defTabSz="1219170" rtl="0" eaLnBrk="1" latinLnBrk="0" hangingPunct="1">
              <a:defRPr sz="4800" kern="1200">
                <a:solidFill>
                  <a:schemeClr val="tx1"/>
                </a:solidFill>
                <a:latin typeface="Coptic" pitchFamily="2" charset="0"/>
                <a:ea typeface="+mn-ea"/>
                <a:cs typeface="Arial" charset="0"/>
              </a:defRPr>
            </a:lvl7pPr>
            <a:lvl8pPr marL="4267093" algn="l" defTabSz="1219170" rtl="0" eaLnBrk="1" latinLnBrk="0" hangingPunct="1">
              <a:defRPr sz="4800" kern="1200">
                <a:solidFill>
                  <a:schemeClr val="tx1"/>
                </a:solidFill>
                <a:latin typeface="Coptic" pitchFamily="2" charset="0"/>
                <a:ea typeface="+mn-ea"/>
                <a:cs typeface="Arial" charset="0"/>
              </a:defRPr>
            </a:lvl8pPr>
            <a:lvl9pPr marL="4876678" algn="l" defTabSz="1219170" rtl="0" eaLnBrk="1" latinLnBrk="0" hangingPunct="1">
              <a:defRPr sz="4800" kern="1200">
                <a:solidFill>
                  <a:schemeClr val="tx1"/>
                </a:solidFill>
                <a:latin typeface="Coptic" pitchFamily="2" charset="0"/>
                <a:ea typeface="+mn-ea"/>
                <a:cs typeface="Arial" charset="0"/>
              </a:defRPr>
            </a:lvl9pPr>
          </a:lstStyle>
          <a:p>
            <a:r>
              <a:rPr lang="en-US" sz="1867"/>
              <a:t>			</a:t>
            </a:r>
            <a:endParaRPr lang="en-US" sz="1867" b="0" dirty="0">
              <a:solidFill>
                <a:schemeClr val="tx1"/>
              </a:solidFill>
            </a:endParaRPr>
          </a:p>
        </p:txBody>
      </p:sp>
      <p:graphicFrame>
        <p:nvGraphicFramePr>
          <p:cNvPr id="7850100" name="Group 116"/>
          <p:cNvGraphicFramePr>
            <a:graphicFrameLocks noGrp="1"/>
          </p:cNvGraphicFramePr>
          <p:nvPr>
            <p:extLst>
              <p:ext uri="{D42A27DB-BD31-4B8C-83A1-F6EECF244321}">
                <p14:modId xmlns:p14="http://schemas.microsoft.com/office/powerpoint/2010/main" val="234549288"/>
              </p:ext>
            </p:extLst>
          </p:nvPr>
        </p:nvGraphicFramePr>
        <p:xfrm>
          <a:off x="371364" y="660100"/>
          <a:ext cx="11449272" cy="5537800"/>
        </p:xfrm>
        <a:graphic>
          <a:graphicData uri="http://schemas.openxmlformats.org/drawingml/2006/table">
            <a:tbl>
              <a:tblPr/>
              <a:tblGrid>
                <a:gridCol w="3983392">
                  <a:extLst>
                    <a:ext uri="{9D8B030D-6E8A-4147-A177-3AD203B41FA5}">
                      <a16:colId xmlns:a16="http://schemas.microsoft.com/office/drawing/2014/main" val="3477027274"/>
                    </a:ext>
                  </a:extLst>
                </a:gridCol>
                <a:gridCol w="4039049">
                  <a:extLst>
                    <a:ext uri="{9D8B030D-6E8A-4147-A177-3AD203B41FA5}">
                      <a16:colId xmlns:a16="http://schemas.microsoft.com/office/drawing/2014/main" val="20000"/>
                    </a:ext>
                  </a:extLst>
                </a:gridCol>
                <a:gridCol w="3426831">
                  <a:extLst>
                    <a:ext uri="{9D8B030D-6E8A-4147-A177-3AD203B41FA5}">
                      <a16:colId xmlns:a16="http://schemas.microsoft.com/office/drawing/2014/main" val="20001"/>
                    </a:ext>
                  </a:extLst>
                </a:gridCol>
              </a:tblGrid>
              <a:tr h="5537800">
                <a:tc>
                  <a:txBody>
                    <a:bodyPr/>
                    <a:lstStyle/>
                    <a:p>
                      <a:pPr algn="just"/>
                      <a:r>
                        <a:rPr lang="fr-FR" sz="3200" b="0" i="0" u="none" strike="noStrike" kern="1200" baseline="0" dirty="0" err="1">
                          <a:solidFill>
                            <a:schemeClr val="tx1"/>
                          </a:solidFill>
                          <a:latin typeface="Coptic1" pitchFamily="2" charset="0"/>
                          <a:ea typeface="+mn-ea"/>
                          <a:cs typeface="+mn-cs"/>
                        </a:rPr>
                        <a:t>I~r</a:t>
                      </a:r>
                      <a:r>
                        <a:rPr lang="fr-FR" sz="3200" b="0" i="0" u="none" strike="noStrike" kern="1200" baseline="0" dirty="0">
                          <a:solidFill>
                            <a:schemeClr val="tx1"/>
                          </a:solidFill>
                          <a:latin typeface="Coptic1" pitchFamily="2" charset="0"/>
                          <a:ea typeface="+mn-ea"/>
                          <a:cs typeface="+mn-cs"/>
                        </a:rPr>
                        <a:t>/n/ </a:t>
                      </a:r>
                      <a:r>
                        <a:rPr lang="fr-FR" sz="3200" b="0" i="0" u="none" strike="noStrike" kern="1200" baseline="0" dirty="0" err="1">
                          <a:solidFill>
                            <a:schemeClr val="tx1"/>
                          </a:solidFill>
                          <a:latin typeface="Coptic1" pitchFamily="2" charset="0"/>
                          <a:ea typeface="+mn-ea"/>
                          <a:cs typeface="+mn-cs"/>
                        </a:rPr>
                        <a:t>ke</a:t>
                      </a:r>
                      <a:r>
                        <a:rPr lang="fr-FR" sz="3200" b="0" i="0" u="none" strike="noStrike" kern="1200" baseline="0" dirty="0">
                          <a:solidFill>
                            <a:schemeClr val="tx1"/>
                          </a:solidFill>
                          <a:latin typeface="Coptic1" pitchFamily="2" charset="0"/>
                          <a:ea typeface="+mn-ea"/>
                          <a:cs typeface="+mn-cs"/>
                        </a:rPr>
                        <a:t> </a:t>
                      </a:r>
                      <a:r>
                        <a:rPr lang="fr-FR" sz="3200" b="0" i="0" u="none" strike="noStrike" kern="1200" baseline="0" dirty="0" err="1">
                          <a:solidFill>
                            <a:schemeClr val="tx1"/>
                          </a:solidFill>
                          <a:latin typeface="Coptic1" pitchFamily="2" charset="0"/>
                          <a:ea typeface="+mn-ea"/>
                          <a:cs typeface="+mn-cs"/>
                        </a:rPr>
                        <a:t>a~gapi</a:t>
                      </a:r>
                      <a:r>
                        <a:rPr lang="fr-FR" sz="3200" b="0" i="0" u="none" strike="noStrike" kern="1200" baseline="0" dirty="0">
                          <a:solidFill>
                            <a:schemeClr val="tx1"/>
                          </a:solidFill>
                          <a:latin typeface="Coptic1" pitchFamily="2" charset="0"/>
                          <a:ea typeface="+mn-ea"/>
                          <a:cs typeface="+mn-cs"/>
                        </a:rPr>
                        <a:t> I/cou &lt;~</a:t>
                      </a:r>
                      <a:r>
                        <a:rPr lang="fr-FR" sz="3200" b="0" i="0" u="none" strike="noStrike" kern="1200" baseline="0" dirty="0" err="1">
                          <a:solidFill>
                            <a:schemeClr val="tx1"/>
                          </a:solidFill>
                          <a:latin typeface="Coptic1" pitchFamily="2" charset="0"/>
                          <a:ea typeface="+mn-ea"/>
                          <a:cs typeface="+mn-cs"/>
                        </a:rPr>
                        <a:t>rictou</a:t>
                      </a:r>
                      <a:r>
                        <a:rPr lang="fr-FR" sz="3200" b="0" i="0" u="none" strike="noStrike" kern="1200" baseline="0" dirty="0">
                          <a:solidFill>
                            <a:schemeClr val="tx1"/>
                          </a:solidFill>
                          <a:latin typeface="Coptic1" pitchFamily="2" charset="0"/>
                          <a:ea typeface="+mn-ea"/>
                          <a:cs typeface="+mn-cs"/>
                        </a:rPr>
                        <a:t> </a:t>
                      </a:r>
                      <a:r>
                        <a:rPr lang="fr-FR" sz="3200" b="0" i="0" u="none" strike="noStrike" kern="1200" baseline="0" dirty="0" err="1">
                          <a:solidFill>
                            <a:schemeClr val="tx1"/>
                          </a:solidFill>
                          <a:latin typeface="Coptic1" pitchFamily="2" charset="0"/>
                          <a:ea typeface="+mn-ea"/>
                          <a:cs typeface="+mn-cs"/>
                        </a:rPr>
                        <a:t>mey</a:t>
                      </a:r>
                      <a:r>
                        <a:rPr lang="fr-FR" sz="3200" b="0" i="0" u="none" strike="noStrike" kern="1200" baseline="0" dirty="0">
                          <a:solidFill>
                            <a:schemeClr val="tx1"/>
                          </a:solidFill>
                          <a:latin typeface="Coptic1" pitchFamily="2" charset="0"/>
                          <a:ea typeface="+mn-ea"/>
                          <a:cs typeface="+mn-cs"/>
                        </a:rPr>
                        <a:t> </a:t>
                      </a:r>
                      <a:r>
                        <a:rPr lang="fr-FR" sz="3200" b="0" i="0" u="none" strike="noStrike" kern="1200" baseline="0" dirty="0" err="1">
                          <a:solidFill>
                            <a:schemeClr val="tx1"/>
                          </a:solidFill>
                          <a:latin typeface="Coptic1" pitchFamily="2" charset="0"/>
                          <a:ea typeface="+mn-ea"/>
                          <a:cs typeface="+mn-cs"/>
                        </a:rPr>
                        <a:t>u~mwn</a:t>
                      </a:r>
                      <a:r>
                        <a:rPr lang="fr-FR" sz="3200" b="0" i="0" u="none" strike="noStrike" kern="1200" baseline="0" dirty="0">
                          <a:solidFill>
                            <a:schemeClr val="tx1"/>
                          </a:solidFill>
                          <a:latin typeface="Coptic1" pitchFamily="2" charset="0"/>
                          <a:ea typeface="+mn-ea"/>
                          <a:cs typeface="+mn-cs"/>
                        </a:rPr>
                        <a:t> 'allate </a:t>
                      </a:r>
                      <a:r>
                        <a:rPr lang="fr-FR" sz="3200" b="0" i="0" u="none" strike="noStrike" kern="1200" baseline="0" dirty="0" err="1">
                          <a:solidFill>
                            <a:schemeClr val="tx1"/>
                          </a:solidFill>
                          <a:latin typeface="Coptic1" pitchFamily="2" charset="0"/>
                          <a:ea typeface="+mn-ea"/>
                          <a:cs typeface="+mn-cs"/>
                        </a:rPr>
                        <a:t>jw</a:t>
                      </a:r>
                      <a:r>
                        <a:rPr lang="fr-FR" sz="3200" b="0" i="0" u="none" strike="noStrike" kern="1200" baseline="0" dirty="0">
                          <a:solidFill>
                            <a:schemeClr val="tx1"/>
                          </a:solidFill>
                          <a:latin typeface="Coptic1" pitchFamily="2" charset="0"/>
                          <a:ea typeface="+mn-ea"/>
                          <a:cs typeface="+mn-cs"/>
                        </a:rPr>
                        <a:t> </a:t>
                      </a:r>
                      <a:r>
                        <a:rPr lang="fr-FR" sz="3200" b="0" i="0" u="none" strike="noStrike" kern="1200" baseline="0" dirty="0" err="1">
                          <a:solidFill>
                            <a:schemeClr val="tx1"/>
                          </a:solidFill>
                          <a:latin typeface="Coptic1" pitchFamily="2" charset="0"/>
                          <a:ea typeface="+mn-ea"/>
                          <a:cs typeface="+mn-cs"/>
                        </a:rPr>
                        <a:t>a~ll</a:t>
                      </a:r>
                      <a:r>
                        <a:rPr lang="fr-FR" sz="3200" b="0" i="0" u="none" strike="noStrike" kern="1200" baseline="0" dirty="0">
                          <a:solidFill>
                            <a:schemeClr val="tx1"/>
                          </a:solidFill>
                          <a:latin typeface="Coptic1" pitchFamily="2" charset="0"/>
                          <a:ea typeface="+mn-ea"/>
                          <a:cs typeface="+mn-cs"/>
                        </a:rPr>
                        <a:t>/</a:t>
                      </a:r>
                      <a:r>
                        <a:rPr lang="fr-FR" sz="3200" b="0" i="0" u="none" strike="noStrike" kern="1200" baseline="0" dirty="0" err="1">
                          <a:solidFill>
                            <a:schemeClr val="tx1"/>
                          </a:solidFill>
                          <a:latin typeface="Coptic1" pitchFamily="2" charset="0"/>
                          <a:ea typeface="+mn-ea"/>
                          <a:cs typeface="+mn-cs"/>
                        </a:rPr>
                        <a:t>louia</a:t>
                      </a:r>
                      <a:r>
                        <a:rPr lang="fr-FR" sz="3200" b="0" i="0" u="none" strike="noStrike" kern="1200" baseline="0" dirty="0">
                          <a:solidFill>
                            <a:schemeClr val="tx1"/>
                          </a:solidFill>
                          <a:latin typeface="Coptic1" pitchFamily="2" charset="0"/>
                          <a:ea typeface="+mn-ea"/>
                          <a:cs typeface="+mn-cs"/>
                        </a:rPr>
                        <a:t>~. </a:t>
                      </a:r>
                      <a:r>
                        <a:rPr lang="fr-FR" sz="3200" b="0" i="0" u="none" strike="noStrike" kern="1200" baseline="0" dirty="0" err="1">
                          <a:solidFill>
                            <a:schemeClr val="tx1"/>
                          </a:solidFill>
                          <a:latin typeface="Coptic1" pitchFamily="2" charset="0"/>
                          <a:ea typeface="+mn-ea"/>
                          <a:cs typeface="+mn-cs"/>
                        </a:rPr>
                        <a:t>P~roceuxacye</a:t>
                      </a:r>
                      <a:r>
                        <a:rPr lang="fr-FR" sz="3200" b="0" i="0" u="none" strike="noStrike" kern="1200" baseline="0" dirty="0">
                          <a:solidFill>
                            <a:schemeClr val="tx1"/>
                          </a:solidFill>
                          <a:latin typeface="Coptic1" pitchFamily="2" charset="0"/>
                          <a:ea typeface="+mn-ea"/>
                          <a:cs typeface="+mn-cs"/>
                        </a:rPr>
                        <a:t> </a:t>
                      </a:r>
                      <a:r>
                        <a:rPr lang="fr-FR" sz="3200" b="0" i="0" u="none" strike="noStrike" kern="1200" baseline="0" dirty="0" err="1">
                          <a:solidFill>
                            <a:schemeClr val="tx1"/>
                          </a:solidFill>
                          <a:latin typeface="Coptic1" pitchFamily="2" charset="0"/>
                          <a:ea typeface="+mn-ea"/>
                          <a:cs typeface="+mn-cs"/>
                        </a:rPr>
                        <a:t>u~per</a:t>
                      </a:r>
                      <a:r>
                        <a:rPr lang="fr-FR" sz="3200" b="0" i="0" u="none" strike="noStrike" kern="1200" baseline="0" dirty="0">
                          <a:solidFill>
                            <a:schemeClr val="tx1"/>
                          </a:solidFill>
                          <a:latin typeface="Coptic1" pitchFamily="2" charset="0"/>
                          <a:ea typeface="+mn-ea"/>
                          <a:cs typeface="+mn-cs"/>
                        </a:rPr>
                        <a:t> t/c </a:t>
                      </a:r>
                      <a:r>
                        <a:rPr lang="fr-FR" sz="3200" b="0" i="0" u="none" strike="noStrike" kern="1200" baseline="0" dirty="0" err="1">
                          <a:solidFill>
                            <a:schemeClr val="tx1"/>
                          </a:solidFill>
                          <a:latin typeface="Coptic1" pitchFamily="2" charset="0"/>
                          <a:ea typeface="+mn-ea"/>
                          <a:cs typeface="+mn-cs"/>
                        </a:rPr>
                        <a:t>a~xiac</a:t>
                      </a:r>
                      <a:r>
                        <a:rPr lang="fr-FR" sz="3200" b="0" i="0" u="none" strike="noStrike" kern="1200" baseline="0" dirty="0">
                          <a:solidFill>
                            <a:schemeClr val="tx1"/>
                          </a:solidFill>
                          <a:latin typeface="Coptic1" pitchFamily="2" charset="0"/>
                          <a:ea typeface="+mn-ea"/>
                          <a:cs typeface="+mn-cs"/>
                        </a:rPr>
                        <a:t> </a:t>
                      </a:r>
                      <a:r>
                        <a:rPr lang="fr-FR" sz="3200" b="0" i="0" u="none" strike="noStrike" kern="1200" baseline="0" dirty="0" err="1">
                          <a:solidFill>
                            <a:schemeClr val="tx1"/>
                          </a:solidFill>
                          <a:latin typeface="Coptic1" pitchFamily="2" charset="0"/>
                          <a:ea typeface="+mn-ea"/>
                          <a:cs typeface="+mn-cs"/>
                        </a:rPr>
                        <a:t>metal</a:t>
                      </a:r>
                      <a:r>
                        <a:rPr lang="fr-FR" sz="3200" b="0" i="0" u="none" strike="noStrike" kern="1200" baseline="0" dirty="0">
                          <a:solidFill>
                            <a:schemeClr val="tx1"/>
                          </a:solidFill>
                          <a:latin typeface="Coptic1" pitchFamily="2" charset="0"/>
                          <a:ea typeface="+mn-ea"/>
                          <a:cs typeface="+mn-cs"/>
                        </a:rPr>
                        <a:t>/'</a:t>
                      </a:r>
                      <a:r>
                        <a:rPr lang="fr-FR" sz="3200" b="0" i="0" u="none" strike="noStrike" kern="1200" baseline="0" dirty="0" err="1">
                          <a:solidFill>
                            <a:schemeClr val="tx1"/>
                          </a:solidFill>
                          <a:latin typeface="Coptic1" pitchFamily="2" charset="0"/>
                          <a:ea typeface="+mn-ea"/>
                          <a:cs typeface="+mn-cs"/>
                        </a:rPr>
                        <a:t>ewc</a:t>
                      </a:r>
                      <a:r>
                        <a:rPr lang="fr-FR" sz="3200" b="0" i="0" u="none" strike="noStrike" kern="1200" baseline="0" dirty="0">
                          <a:solidFill>
                            <a:schemeClr val="tx1"/>
                          </a:solidFill>
                          <a:latin typeface="Coptic1" pitchFamily="2" charset="0"/>
                          <a:ea typeface="+mn-ea"/>
                          <a:cs typeface="+mn-cs"/>
                        </a:rPr>
                        <a:t> </a:t>
                      </a:r>
                      <a:r>
                        <a:rPr lang="fr-FR" sz="3200" b="0" i="0" u="none" strike="noStrike" kern="1200" baseline="0" dirty="0" err="1">
                          <a:solidFill>
                            <a:schemeClr val="tx1"/>
                          </a:solidFill>
                          <a:latin typeface="Coptic1" pitchFamily="2" charset="0"/>
                          <a:ea typeface="+mn-ea"/>
                          <a:cs typeface="+mn-cs"/>
                        </a:rPr>
                        <a:t>a,rantwn</a:t>
                      </a:r>
                      <a:r>
                        <a:rPr lang="fr-FR" sz="3200" b="0" i="0" u="none" strike="noStrike" kern="1200" baseline="0" dirty="0">
                          <a:solidFill>
                            <a:schemeClr val="tx1"/>
                          </a:solidFill>
                          <a:latin typeface="Coptic1" pitchFamily="2" charset="0"/>
                          <a:ea typeface="+mn-ea"/>
                          <a:cs typeface="+mn-cs"/>
                        </a:rPr>
                        <a:t> </a:t>
                      </a:r>
                      <a:r>
                        <a:rPr lang="fr-FR" sz="3200" b="0" i="0" u="none" strike="noStrike" kern="1200" baseline="0" dirty="0" err="1">
                          <a:solidFill>
                            <a:schemeClr val="tx1"/>
                          </a:solidFill>
                          <a:latin typeface="Coptic1" pitchFamily="2" charset="0"/>
                          <a:ea typeface="+mn-ea"/>
                          <a:cs typeface="+mn-cs"/>
                        </a:rPr>
                        <a:t>ke</a:t>
                      </a:r>
                      <a:r>
                        <a:rPr lang="fr-FR" sz="3200" b="0" i="0" u="none" strike="noStrike" kern="1200" baseline="0" dirty="0">
                          <a:solidFill>
                            <a:schemeClr val="tx1"/>
                          </a:solidFill>
                          <a:latin typeface="Coptic1" pitchFamily="2" charset="0"/>
                          <a:ea typeface="+mn-ea"/>
                          <a:cs typeface="+mn-cs"/>
                        </a:rPr>
                        <a:t> </a:t>
                      </a:r>
                      <a:r>
                        <a:rPr lang="fr-FR" sz="3200" b="0" i="0" u="none" strike="noStrike" kern="1200" baseline="0" dirty="0" err="1">
                          <a:solidFill>
                            <a:schemeClr val="tx1"/>
                          </a:solidFill>
                          <a:latin typeface="Coptic1" pitchFamily="2" charset="0"/>
                          <a:ea typeface="+mn-ea"/>
                          <a:cs typeface="+mn-cs"/>
                        </a:rPr>
                        <a:t>e~pouraniwn</a:t>
                      </a:r>
                      <a:r>
                        <a:rPr lang="fr-FR" sz="3200" b="0" i="0" u="none" strike="noStrike" kern="1200" baseline="0" dirty="0">
                          <a:solidFill>
                            <a:schemeClr val="tx1"/>
                          </a:solidFill>
                          <a:latin typeface="Coptic1" pitchFamily="2" charset="0"/>
                          <a:ea typeface="+mn-ea"/>
                          <a:cs typeface="+mn-cs"/>
                        </a:rPr>
                        <a:t> </a:t>
                      </a:r>
                      <a:r>
                        <a:rPr lang="fr-FR" sz="3200" b="0" i="0" u="none" strike="noStrike" kern="1200" baseline="0" dirty="0" err="1">
                          <a:solidFill>
                            <a:schemeClr val="tx1"/>
                          </a:solidFill>
                          <a:latin typeface="Coptic1" pitchFamily="2" charset="0"/>
                          <a:ea typeface="+mn-ea"/>
                          <a:cs typeface="+mn-cs"/>
                        </a:rPr>
                        <a:t>twn</a:t>
                      </a:r>
                      <a:r>
                        <a:rPr lang="fr-FR" sz="3200" b="0" i="0" u="none" strike="noStrike" kern="1200" baseline="0" dirty="0">
                          <a:solidFill>
                            <a:schemeClr val="tx1"/>
                          </a:solidFill>
                          <a:latin typeface="Coptic1" pitchFamily="2" charset="0"/>
                          <a:ea typeface="+mn-ea"/>
                          <a:cs typeface="+mn-cs"/>
                        </a:rPr>
                        <a:t> </a:t>
                      </a:r>
                      <a:r>
                        <a:rPr lang="fr-FR" sz="3200" b="0" i="0" u="none" strike="noStrike" kern="1200" baseline="0" dirty="0" err="1">
                          <a:solidFill>
                            <a:schemeClr val="tx1"/>
                          </a:solidFill>
                          <a:latin typeface="Coptic1" pitchFamily="2" charset="0"/>
                          <a:ea typeface="+mn-ea"/>
                          <a:cs typeface="+mn-cs"/>
                        </a:rPr>
                        <a:t>a~giwn</a:t>
                      </a:r>
                      <a:r>
                        <a:rPr lang="fr-FR" sz="3200" b="0" i="0" u="none" strike="noStrike" kern="1200" baseline="0" dirty="0">
                          <a:solidFill>
                            <a:schemeClr val="tx1"/>
                          </a:solidFill>
                          <a:latin typeface="Coptic1" pitchFamily="2" charset="0"/>
                          <a:ea typeface="+mn-ea"/>
                          <a:cs typeface="+mn-cs"/>
                        </a:rPr>
                        <a:t> </a:t>
                      </a:r>
                      <a:r>
                        <a:rPr lang="fr-FR" sz="3200" b="0" i="0" u="none" strike="noStrike" kern="1200" baseline="0" dirty="0" err="1">
                          <a:solidFill>
                            <a:schemeClr val="tx1"/>
                          </a:solidFill>
                          <a:latin typeface="Coptic1" pitchFamily="2" charset="0"/>
                          <a:ea typeface="+mn-ea"/>
                          <a:cs typeface="+mn-cs"/>
                        </a:rPr>
                        <a:t>muct</a:t>
                      </a:r>
                      <a:r>
                        <a:rPr lang="fr-FR" sz="3200" b="0" i="0" u="none" strike="noStrike" kern="1200" baseline="0" dirty="0">
                          <a:solidFill>
                            <a:schemeClr val="tx1"/>
                          </a:solidFill>
                          <a:latin typeface="Coptic1" pitchFamily="2" charset="0"/>
                          <a:ea typeface="+mn-ea"/>
                          <a:cs typeface="+mn-cs"/>
                        </a:rPr>
                        <a:t>/</a:t>
                      </a:r>
                      <a:r>
                        <a:rPr lang="fr-FR" sz="3200" b="0" i="0" u="none" strike="noStrike" kern="1200" baseline="0" dirty="0" err="1">
                          <a:solidFill>
                            <a:schemeClr val="tx1"/>
                          </a:solidFill>
                          <a:latin typeface="Coptic1" pitchFamily="2" charset="0"/>
                          <a:ea typeface="+mn-ea"/>
                          <a:cs typeface="+mn-cs"/>
                        </a:rPr>
                        <a:t>riwn</a:t>
                      </a:r>
                      <a:r>
                        <a:rPr lang="fr-FR" sz="3200" b="0" i="0" u="none" strike="noStrike" kern="1200" baseline="0" dirty="0">
                          <a:solidFill>
                            <a:schemeClr val="tx1"/>
                          </a:solidFill>
                          <a:latin typeface="Coptic1" pitchFamily="2" charset="0"/>
                          <a:ea typeface="+mn-ea"/>
                          <a:cs typeface="+mn-cs"/>
                        </a:rPr>
                        <a:t>.</a:t>
                      </a:r>
                    </a:p>
                    <a:p>
                      <a:pPr algn="just"/>
                      <a:r>
                        <a:rPr lang="fr-FR" sz="3200" b="0" i="0" u="none" strike="noStrike" kern="1200" baseline="0" dirty="0" err="1">
                          <a:solidFill>
                            <a:schemeClr val="tx1"/>
                          </a:solidFill>
                          <a:latin typeface="Coptic1" pitchFamily="2" charset="0"/>
                          <a:ea typeface="+mn-ea"/>
                          <a:cs typeface="+mn-cs"/>
                        </a:rPr>
                        <a:t>Kurie</a:t>
                      </a:r>
                      <a:r>
                        <a:rPr lang="fr-FR" sz="3200" b="0" i="0" u="none" strike="noStrike" kern="1200" baseline="0" dirty="0">
                          <a:solidFill>
                            <a:schemeClr val="tx1"/>
                          </a:solidFill>
                          <a:latin typeface="Coptic1" pitchFamily="2" charset="0"/>
                          <a:ea typeface="+mn-ea"/>
                          <a:cs typeface="+mn-cs"/>
                        </a:rPr>
                        <a:t> </a:t>
                      </a:r>
                      <a:r>
                        <a:rPr lang="fr-FR" sz="3200" b="0" i="0" u="none" strike="noStrike" kern="1200" baseline="0" dirty="0" err="1">
                          <a:solidFill>
                            <a:schemeClr val="tx1"/>
                          </a:solidFill>
                          <a:latin typeface="Coptic1" pitchFamily="2" charset="0"/>
                          <a:ea typeface="+mn-ea"/>
                          <a:cs typeface="+mn-cs"/>
                        </a:rPr>
                        <a:t>e~le</a:t>
                      </a:r>
                      <a:r>
                        <a:rPr lang="fr-FR" sz="3200" b="0" i="0" u="none" strike="noStrike" kern="1200" baseline="0" dirty="0">
                          <a:solidFill>
                            <a:schemeClr val="tx1"/>
                          </a:solidFill>
                          <a:latin typeface="Coptic1" pitchFamily="2" charset="0"/>
                          <a:ea typeface="+mn-ea"/>
                          <a:cs typeface="+mn-cs"/>
                        </a:rPr>
                        <a:t>/~con.</a:t>
                      </a:r>
                      <a:endParaRPr kumimoji="0" lang="en-US" sz="3200" b="0" i="0" u="none" strike="noStrike" cap="none" normalizeH="0" baseline="0" dirty="0">
                        <a:ln>
                          <a:noFill/>
                        </a:ln>
                        <a:solidFill>
                          <a:schemeClr val="tx1"/>
                        </a:solidFill>
                        <a:effectLst/>
                        <a:latin typeface="Coptic1" pitchFamily="2" charset="0"/>
                        <a:cs typeface="Arial" charset="0"/>
                      </a:endParaRPr>
                    </a:p>
                  </a:txBody>
                  <a:tcPr marL="121920" marR="121920" marT="0" horzOverflow="overflow">
                    <a:lnL cap="flat">
                      <a:noFill/>
                    </a:lnL>
                    <a:lnR>
                      <a:noFill/>
                    </a:lnR>
                    <a:lnT>
                      <a:noFill/>
                    </a:lnT>
                    <a:lnB cap="flat">
                      <a:noFill/>
                    </a:lnB>
                    <a:lnTlToBr>
                      <a:noFill/>
                    </a:lnTlToBr>
                    <a:lnBlToTr>
                      <a:noFill/>
                    </a:lnBlToTr>
                    <a:noFill/>
                  </a:tcPr>
                </a:tc>
                <a:tc>
                  <a:txBody>
                    <a:bodyPr/>
                    <a:lstStyle/>
                    <a:p>
                      <a:pPr marL="0" marR="0" lvl="0" indent="0" algn="just" defTabSz="914400" rtl="0" eaLnBrk="1" fontAlgn="base" latinLnBrk="0" hangingPunct="1">
                        <a:lnSpc>
                          <a:spcPct val="100000"/>
                        </a:lnSpc>
                        <a:spcBef>
                          <a:spcPct val="20000"/>
                        </a:spcBef>
                        <a:spcAft>
                          <a:spcPct val="0"/>
                        </a:spcAft>
                        <a:buClrTx/>
                        <a:buSzTx/>
                        <a:buFontTx/>
                        <a:buNone/>
                        <a:tabLst/>
                      </a:pPr>
                      <a:r>
                        <a:rPr kumimoji="0" lang="fr-CA" sz="3200" b="0" i="0" u="none" strike="noStrike" cap="none" normalizeH="0" baseline="0" dirty="0">
                          <a:ln>
                            <a:noFill/>
                          </a:ln>
                          <a:solidFill>
                            <a:schemeClr val="tx1"/>
                          </a:solidFill>
                          <a:effectLst/>
                          <a:latin typeface="Arial" charset="0"/>
                          <a:cs typeface="Arial" charset="0"/>
                        </a:rPr>
                        <a:t>Que la paix et l’amour de Jésus Christ soient avec vous.  Chantez  Alléluia.  Priez pour que nous méritions de participer à ces saints, purs et célestes sacrements.  Pitié Seigneur.</a:t>
                      </a:r>
                      <a:endParaRPr kumimoji="0" lang="en-US" sz="3200" b="0" i="0" u="none" strike="noStrike" cap="none" normalizeH="0" baseline="0" dirty="0">
                        <a:ln>
                          <a:noFill/>
                        </a:ln>
                        <a:solidFill>
                          <a:schemeClr val="tx1"/>
                        </a:solidFill>
                        <a:effectLst/>
                        <a:latin typeface="Arial" charset="0"/>
                        <a:cs typeface="Arial" charset="0"/>
                      </a:endParaRPr>
                    </a:p>
                  </a:txBody>
                  <a:tcPr marL="121920" marR="121920" marT="0" horzOverflow="overflow">
                    <a:lnL cap="flat">
                      <a:noFill/>
                    </a:lnL>
                    <a:lnR>
                      <a:noFill/>
                    </a:lnR>
                    <a:lnT>
                      <a:noFill/>
                    </a:lnT>
                    <a:lnB cap="flat">
                      <a:noFill/>
                    </a:lnB>
                    <a:lnTlToBr>
                      <a:noFill/>
                    </a:lnTlToBr>
                    <a:lnBlToTr>
                      <a:noFill/>
                    </a:lnBlToTr>
                    <a:noFill/>
                  </a:tcPr>
                </a:tc>
                <a:tc>
                  <a:txBody>
                    <a:bodyPr/>
                    <a:lstStyle/>
                    <a:p>
                      <a:pPr marL="0" marR="0" lvl="0" indent="0" algn="just" defTabSz="914400" rtl="1" eaLnBrk="1" fontAlgn="base" latinLnBrk="0" hangingPunct="1">
                        <a:lnSpc>
                          <a:spcPct val="100000"/>
                        </a:lnSpc>
                        <a:spcBef>
                          <a:spcPct val="20000"/>
                        </a:spcBef>
                        <a:spcAft>
                          <a:spcPct val="0"/>
                        </a:spcAft>
                        <a:buClrTx/>
                        <a:buSzTx/>
                        <a:buFontTx/>
                        <a:buNone/>
                        <a:tabLst/>
                      </a:pPr>
                      <a:r>
                        <a:rPr kumimoji="0" lang="ar-SA" sz="4000" b="0" i="0" u="none" strike="noStrike" cap="none" normalizeH="0" baseline="0" dirty="0">
                          <a:ln>
                            <a:noFill/>
                          </a:ln>
                          <a:solidFill>
                            <a:schemeClr val="tx1"/>
                          </a:solidFill>
                          <a:effectLst/>
                          <a:latin typeface="Arial" charset="0"/>
                          <a:cs typeface="Arial" charset="0"/>
                        </a:rPr>
                        <a:t>سلام ومحبة يسوع المسيح معكم.  رتلوا بنشيد </a:t>
                      </a:r>
                      <a:r>
                        <a:rPr kumimoji="0" lang="ar-SA" sz="4000" b="0" i="0" u="none" strike="noStrike" cap="none" normalizeH="0" baseline="0" dirty="0" err="1">
                          <a:ln>
                            <a:noFill/>
                          </a:ln>
                          <a:solidFill>
                            <a:schemeClr val="tx1"/>
                          </a:solidFill>
                          <a:effectLst/>
                          <a:latin typeface="Arial" charset="0"/>
                          <a:cs typeface="Arial" charset="0"/>
                        </a:rPr>
                        <a:t>الليلويا</a:t>
                      </a:r>
                      <a:r>
                        <a:rPr kumimoji="0" lang="ar-SA" sz="4000" b="0" i="0" u="none" strike="noStrike" cap="none" normalizeH="0" baseline="0" dirty="0">
                          <a:ln>
                            <a:noFill/>
                          </a:ln>
                          <a:solidFill>
                            <a:schemeClr val="tx1"/>
                          </a:solidFill>
                          <a:effectLst/>
                          <a:latin typeface="Arial" charset="0"/>
                          <a:cs typeface="Arial" charset="0"/>
                        </a:rPr>
                        <a:t>.  صلوا من أجل التناول باستحقاقٍ من الأسرار المقدسة الطاهرة السمائية، يا ربُ ارحم.</a:t>
                      </a:r>
                      <a:r>
                        <a:rPr kumimoji="0" lang="en-US" sz="4000" b="0" i="0" u="none" strike="noStrike" cap="none" normalizeH="0" baseline="0" dirty="0">
                          <a:ln>
                            <a:noFill/>
                          </a:ln>
                          <a:solidFill>
                            <a:schemeClr val="tx1"/>
                          </a:solidFill>
                          <a:effectLst/>
                          <a:latin typeface="Arial" charset="0"/>
                          <a:cs typeface="Arial" charset="0"/>
                        </a:rPr>
                        <a:t> </a:t>
                      </a:r>
                    </a:p>
                  </a:txBody>
                  <a:tcPr marL="121920" marR="121920" marT="0" horzOverflow="overflow">
                    <a:lnL>
                      <a:noFill/>
                    </a:lnL>
                    <a:lnR cap="flat">
                      <a:noFill/>
                    </a:lnR>
                    <a:lnT>
                      <a:noFill/>
                    </a:lnT>
                    <a:lnB cap="flat">
                      <a:noFill/>
                    </a:lnB>
                    <a:lnTlToBr>
                      <a:noFill/>
                    </a:lnTlToBr>
                    <a:lnBlToTr>
                      <a:noFill/>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2329740263"/>
      </p:ext>
    </p:extLst>
  </p:cSld>
  <p:clrMapOvr>
    <a:masterClrMapping/>
  </p:clrMapOvr>
</p:sld>
</file>

<file path=ppt/slides/slide9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2848147" name="Group 19"/>
          <p:cNvGraphicFramePr>
            <a:graphicFrameLocks noGrp="1"/>
          </p:cNvGraphicFramePr>
          <p:nvPr>
            <p:extLst>
              <p:ext uri="{D42A27DB-BD31-4B8C-83A1-F6EECF244321}">
                <p14:modId xmlns:p14="http://schemas.microsoft.com/office/powerpoint/2010/main" val="1539648279"/>
              </p:ext>
            </p:extLst>
          </p:nvPr>
        </p:nvGraphicFramePr>
        <p:xfrm>
          <a:off x="371364" y="2132856"/>
          <a:ext cx="11449272" cy="2307336"/>
        </p:xfrm>
        <a:graphic>
          <a:graphicData uri="http://schemas.openxmlformats.org/drawingml/2006/table">
            <a:tbl>
              <a:tblPr/>
              <a:tblGrid>
                <a:gridCol w="3643454">
                  <a:extLst>
                    <a:ext uri="{9D8B030D-6E8A-4147-A177-3AD203B41FA5}">
                      <a16:colId xmlns:a16="http://schemas.microsoft.com/office/drawing/2014/main" val="20000"/>
                    </a:ext>
                  </a:extLst>
                </a:gridCol>
                <a:gridCol w="4775429">
                  <a:extLst>
                    <a:ext uri="{9D8B030D-6E8A-4147-A177-3AD203B41FA5}">
                      <a16:colId xmlns:a16="http://schemas.microsoft.com/office/drawing/2014/main" val="20001"/>
                    </a:ext>
                  </a:extLst>
                </a:gridCol>
                <a:gridCol w="3030389">
                  <a:extLst>
                    <a:ext uri="{9D8B030D-6E8A-4147-A177-3AD203B41FA5}">
                      <a16:colId xmlns:a16="http://schemas.microsoft.com/office/drawing/2014/main" val="20002"/>
                    </a:ext>
                  </a:extLst>
                </a:gridCol>
              </a:tblGrid>
              <a:tr h="2133600">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700" b="0" i="0" u="sng" strike="noStrike" cap="none" normalizeH="0" baseline="0" dirty="0" err="1">
                          <a:ln>
                            <a:noFill/>
                          </a:ln>
                          <a:solidFill>
                            <a:schemeClr val="tx1"/>
                          </a:solidFill>
                          <a:effectLst/>
                          <a:latin typeface="Coptic1" pitchFamily="2" charset="0"/>
                          <a:cs typeface="Arial" charset="0"/>
                        </a:rPr>
                        <a:t>Pilaoc</a:t>
                      </a:r>
                      <a:r>
                        <a:rPr kumimoji="0" lang="en-US" sz="2700" b="0" i="0" u="sng" strike="noStrike" cap="none" normalizeH="0" baseline="0" dirty="0">
                          <a:ln>
                            <a:noFill/>
                          </a:ln>
                          <a:solidFill>
                            <a:schemeClr val="tx1"/>
                          </a:solidFill>
                          <a:effectLst/>
                          <a:latin typeface="Coptic1" pitchFamily="2" charset="0"/>
                          <a:cs typeface="Arial" charset="0"/>
                        </a:rPr>
                        <a:t>:</a:t>
                      </a:r>
                    </a:p>
                    <a:p>
                      <a:pPr marL="0" marR="0" lvl="0" indent="0" algn="l" defTabSz="914400" rtl="0" eaLnBrk="1" fontAlgn="base" latinLnBrk="0" hangingPunct="1">
                        <a:lnSpc>
                          <a:spcPct val="100000"/>
                        </a:lnSpc>
                        <a:spcBef>
                          <a:spcPct val="20000"/>
                        </a:spcBef>
                        <a:spcAft>
                          <a:spcPct val="0"/>
                        </a:spcAft>
                        <a:buClrTx/>
                        <a:buSzTx/>
                        <a:buFontTx/>
                        <a:buNone/>
                        <a:tabLst/>
                      </a:pPr>
                      <a:r>
                        <a:rPr kumimoji="0" lang="en-US" sz="3700" b="0" i="0" u="none" strike="noStrike" cap="none" normalizeH="0" baseline="0" dirty="0">
                          <a:ln>
                            <a:noFill/>
                          </a:ln>
                          <a:solidFill>
                            <a:schemeClr val="tx1"/>
                          </a:solidFill>
                          <a:effectLst/>
                          <a:latin typeface="Coptic1" pitchFamily="2" charset="0"/>
                          <a:cs typeface="Arial" charset="0"/>
                        </a:rPr>
                        <a:t>Doxa ci </a:t>
                      </a:r>
                      <a:r>
                        <a:rPr kumimoji="0" lang="en-US" sz="3700" b="0" i="0" u="none" strike="noStrike" cap="none" normalizeH="0" baseline="0" dirty="0" err="1">
                          <a:ln>
                            <a:noFill/>
                          </a:ln>
                          <a:solidFill>
                            <a:schemeClr val="tx1"/>
                          </a:solidFill>
                          <a:effectLst/>
                          <a:latin typeface="Coptic1" pitchFamily="2" charset="0"/>
                          <a:cs typeface="Arial" charset="0"/>
                        </a:rPr>
                        <a:t>Kurie</a:t>
                      </a:r>
                      <a:r>
                        <a:rPr kumimoji="0" lang="en-US" sz="3700" b="0" i="0" u="none" strike="noStrike" cap="none" normalizeH="0" baseline="0" dirty="0">
                          <a:ln>
                            <a:noFill/>
                          </a:ln>
                          <a:solidFill>
                            <a:schemeClr val="tx1"/>
                          </a:solidFill>
                          <a:effectLst/>
                          <a:latin typeface="Coptic1" pitchFamily="2" charset="0"/>
                          <a:cs typeface="Arial" charset="0"/>
                        </a:rPr>
                        <a:t>: doxa ci.</a:t>
                      </a:r>
                      <a:endParaRPr kumimoji="0" lang="en-US" sz="3700" b="0" i="0" u="none" strike="noStrike" cap="none" normalizeH="0" baseline="0" dirty="0">
                        <a:ln>
                          <a:noFill/>
                        </a:ln>
                        <a:solidFill>
                          <a:schemeClr val="tx1"/>
                        </a:solidFill>
                        <a:effectLst/>
                        <a:latin typeface="Arial" charset="0"/>
                        <a:cs typeface="Arial" charset="0"/>
                      </a:endParaRPr>
                    </a:p>
                  </a:txBody>
                  <a:tcPr marL="121920" marR="121920" horzOverflow="overflow">
                    <a:lnL>
                      <a:noFill/>
                    </a:lnL>
                    <a:lnR>
                      <a:noFill/>
                    </a:lnR>
                    <a:lnT cap="flat">
                      <a:noFill/>
                    </a:lnT>
                    <a:lnB cap="flat">
                      <a:noFill/>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fr-CA" sz="2400" b="0" i="0" u="sng" strike="noStrike" cap="none" normalizeH="0" baseline="0" dirty="0">
                          <a:ln>
                            <a:noFill/>
                          </a:ln>
                          <a:solidFill>
                            <a:schemeClr val="tx1"/>
                          </a:solidFill>
                          <a:effectLst/>
                          <a:latin typeface="Arial" charset="0"/>
                          <a:cs typeface="Times New Roman" pitchFamily="18" charset="0"/>
                        </a:rPr>
                        <a:t>L</a:t>
                      </a:r>
                      <a:r>
                        <a:rPr kumimoji="0" lang="fr-CA" sz="2400" b="0" i="0" u="sng" strike="noStrike" cap="none" normalizeH="0" baseline="0" dirty="0">
                          <a:ln>
                            <a:noFill/>
                          </a:ln>
                          <a:solidFill>
                            <a:schemeClr val="tx1"/>
                          </a:solidFill>
                          <a:effectLst/>
                          <a:latin typeface="Times New Roman"/>
                          <a:cs typeface="Times New Roman" pitchFamily="18" charset="0"/>
                        </a:rPr>
                        <a:t>’</a:t>
                      </a:r>
                      <a:r>
                        <a:rPr kumimoji="0" lang="fr-CA" sz="2400" b="0" i="0" u="sng" strike="noStrike" cap="none" normalizeH="0" baseline="0" dirty="0">
                          <a:ln>
                            <a:noFill/>
                          </a:ln>
                          <a:solidFill>
                            <a:schemeClr val="tx1"/>
                          </a:solidFill>
                          <a:effectLst/>
                          <a:latin typeface="Arial" charset="0"/>
                          <a:cs typeface="Times New Roman" pitchFamily="18" charset="0"/>
                        </a:rPr>
                        <a:t>assemblée:</a:t>
                      </a:r>
                      <a:r>
                        <a:rPr kumimoji="0" lang="fr-CA" sz="2400" b="0" i="0" u="none" strike="noStrike" cap="none" normalizeH="0" baseline="0" dirty="0">
                          <a:ln>
                            <a:noFill/>
                          </a:ln>
                          <a:solidFill>
                            <a:schemeClr val="tx1"/>
                          </a:solidFill>
                          <a:effectLst/>
                          <a:latin typeface="Arial" charset="0"/>
                          <a:cs typeface="Times New Roman" pitchFamily="18" charset="0"/>
                        </a:rPr>
                        <a:t> </a:t>
                      </a:r>
                    </a:p>
                    <a:p>
                      <a:pPr marL="0" marR="0" lvl="0" indent="0" algn="l" defTabSz="914400" rtl="0" eaLnBrk="1" fontAlgn="base" latinLnBrk="0" hangingPunct="1">
                        <a:lnSpc>
                          <a:spcPct val="100000"/>
                        </a:lnSpc>
                        <a:spcBef>
                          <a:spcPct val="20000"/>
                        </a:spcBef>
                        <a:spcAft>
                          <a:spcPct val="0"/>
                        </a:spcAft>
                        <a:buClrTx/>
                        <a:buSzTx/>
                        <a:buFontTx/>
                        <a:buNone/>
                        <a:tabLst/>
                      </a:pPr>
                      <a:r>
                        <a:rPr kumimoji="0" lang="fr-CA" sz="3700" b="0" i="0" u="none" strike="noStrike" cap="none" normalizeH="0" baseline="0" dirty="0">
                          <a:ln>
                            <a:noFill/>
                          </a:ln>
                          <a:solidFill>
                            <a:schemeClr val="tx1"/>
                          </a:solidFill>
                          <a:effectLst/>
                          <a:latin typeface="Arial" charset="0"/>
                          <a:cs typeface="Times New Roman" pitchFamily="18" charset="0"/>
                        </a:rPr>
                        <a:t>Gloire </a:t>
                      </a:r>
                      <a:r>
                        <a:rPr kumimoji="0" lang="en-US" sz="3700" b="0" i="0" u="none" strike="noStrike" cap="none" normalizeH="0" baseline="0" dirty="0">
                          <a:ln>
                            <a:noFill/>
                          </a:ln>
                          <a:solidFill>
                            <a:schemeClr val="tx1"/>
                          </a:solidFill>
                          <a:effectLst/>
                          <a:latin typeface="Arial" charset="0"/>
                          <a:cs typeface="Arial" charset="0"/>
                        </a:rPr>
                        <a:t>à</a:t>
                      </a:r>
                      <a:r>
                        <a:rPr kumimoji="0" lang="fr-CA" sz="3700" b="0" i="0" u="none" strike="noStrike" cap="none" normalizeH="0" baseline="0" dirty="0">
                          <a:ln>
                            <a:noFill/>
                          </a:ln>
                          <a:solidFill>
                            <a:schemeClr val="tx1"/>
                          </a:solidFill>
                          <a:effectLst/>
                          <a:latin typeface="Arial" charset="0"/>
                          <a:cs typeface="Times New Roman" pitchFamily="18" charset="0"/>
                        </a:rPr>
                        <a:t> Toi Seigneur. </a:t>
                      </a:r>
                    </a:p>
                    <a:p>
                      <a:pPr marL="0" marR="0" lvl="0" indent="0" algn="l" defTabSz="914400" rtl="0" eaLnBrk="1" fontAlgn="base" latinLnBrk="0" hangingPunct="1">
                        <a:lnSpc>
                          <a:spcPct val="100000"/>
                        </a:lnSpc>
                        <a:spcBef>
                          <a:spcPct val="20000"/>
                        </a:spcBef>
                        <a:spcAft>
                          <a:spcPct val="0"/>
                        </a:spcAft>
                        <a:buClrTx/>
                        <a:buSzTx/>
                        <a:buFontTx/>
                        <a:buNone/>
                        <a:tabLst/>
                      </a:pPr>
                      <a:r>
                        <a:rPr kumimoji="0" lang="fr-CA" sz="3700" b="0" i="0" u="none" strike="noStrike" cap="none" normalizeH="0" baseline="0" dirty="0">
                          <a:ln>
                            <a:noFill/>
                          </a:ln>
                          <a:solidFill>
                            <a:schemeClr val="tx1"/>
                          </a:solidFill>
                          <a:effectLst/>
                          <a:latin typeface="Arial" charset="0"/>
                          <a:cs typeface="Times New Roman" pitchFamily="18" charset="0"/>
                        </a:rPr>
                        <a:t>Gloire </a:t>
                      </a:r>
                      <a:r>
                        <a:rPr kumimoji="0" lang="en-US" sz="3700" b="0" i="0" u="none" strike="noStrike" cap="none" normalizeH="0" baseline="0" dirty="0">
                          <a:ln>
                            <a:noFill/>
                          </a:ln>
                          <a:solidFill>
                            <a:schemeClr val="tx1"/>
                          </a:solidFill>
                          <a:effectLst/>
                          <a:latin typeface="Arial" charset="0"/>
                          <a:cs typeface="Arial" charset="0"/>
                        </a:rPr>
                        <a:t>à</a:t>
                      </a:r>
                      <a:r>
                        <a:rPr kumimoji="0" lang="fr-CA" sz="3700" b="0" i="0" u="none" strike="noStrike" cap="none" normalizeH="0" baseline="0" dirty="0">
                          <a:ln>
                            <a:noFill/>
                          </a:ln>
                          <a:solidFill>
                            <a:schemeClr val="tx1"/>
                          </a:solidFill>
                          <a:effectLst/>
                          <a:latin typeface="Arial" charset="0"/>
                          <a:cs typeface="Times New Roman" pitchFamily="18" charset="0"/>
                        </a:rPr>
                        <a:t> Toi.</a:t>
                      </a:r>
                    </a:p>
                  </a:txBody>
                  <a:tcPr marL="121920" marR="121920" horzOverflow="overflow">
                    <a:lnL>
                      <a:noFill/>
                    </a:lnL>
                    <a:lnR>
                      <a:noFill/>
                    </a:lnR>
                    <a:lnT cap="flat">
                      <a:noFill/>
                    </a:lnT>
                    <a:lnB cap="flat">
                      <a:noFill/>
                    </a:lnB>
                    <a:lnTlToBr>
                      <a:noFill/>
                    </a:lnTlToBr>
                    <a:lnBlToTr>
                      <a:noFill/>
                    </a:lnBlToTr>
                    <a:noFill/>
                  </a:tcPr>
                </a:tc>
                <a:tc>
                  <a:txBody>
                    <a:bodyPr/>
                    <a:lstStyle/>
                    <a:p>
                      <a:pPr marL="0" marR="0" lvl="0" indent="0" algn="r" defTabSz="914400" rtl="1" eaLnBrk="1" fontAlgn="base" latinLnBrk="0" hangingPunct="1">
                        <a:lnSpc>
                          <a:spcPct val="100000"/>
                        </a:lnSpc>
                        <a:spcBef>
                          <a:spcPct val="20000"/>
                        </a:spcBef>
                        <a:spcAft>
                          <a:spcPct val="0"/>
                        </a:spcAft>
                        <a:buClrTx/>
                        <a:buSzTx/>
                        <a:buFontTx/>
                        <a:buNone/>
                        <a:tabLst/>
                      </a:pPr>
                      <a:r>
                        <a:rPr kumimoji="0" lang="ar-SA" sz="2400" b="0" i="0" u="sng" strike="noStrike" cap="none" normalizeH="0" baseline="0" dirty="0">
                          <a:ln>
                            <a:noFill/>
                          </a:ln>
                          <a:solidFill>
                            <a:schemeClr val="tx1"/>
                          </a:solidFill>
                          <a:effectLst/>
                          <a:latin typeface="Arial" charset="0"/>
                          <a:cs typeface="Times New Roman" pitchFamily="18" charset="0"/>
                        </a:rPr>
                        <a:t>الشعب:</a:t>
                      </a:r>
                    </a:p>
                    <a:p>
                      <a:pPr marL="0" marR="0" lvl="0" indent="0" algn="r" defTabSz="914400" rtl="1" eaLnBrk="1" fontAlgn="base" latinLnBrk="0" hangingPunct="1">
                        <a:lnSpc>
                          <a:spcPct val="100000"/>
                        </a:lnSpc>
                        <a:spcBef>
                          <a:spcPct val="20000"/>
                        </a:spcBef>
                        <a:spcAft>
                          <a:spcPct val="0"/>
                        </a:spcAft>
                        <a:buClrTx/>
                        <a:buSzTx/>
                        <a:buFontTx/>
                        <a:buNone/>
                        <a:tabLst/>
                      </a:pPr>
                      <a:r>
                        <a:rPr kumimoji="0" lang="ar-SA" sz="4300" b="0" i="0" u="none" strike="noStrike" cap="none" normalizeH="0" baseline="0" dirty="0">
                          <a:ln>
                            <a:noFill/>
                          </a:ln>
                          <a:solidFill>
                            <a:schemeClr val="tx1"/>
                          </a:solidFill>
                          <a:effectLst/>
                          <a:latin typeface="Arial" charset="0"/>
                          <a:cs typeface="Arial" charset="0"/>
                        </a:rPr>
                        <a:t>المجدُ لك يا ربُ، المجد لك.</a:t>
                      </a:r>
                      <a:endParaRPr kumimoji="0" lang="en-US" sz="4300" b="0" i="0" u="none" strike="noStrike" cap="none" normalizeH="0" baseline="0" dirty="0">
                        <a:ln>
                          <a:noFill/>
                        </a:ln>
                        <a:solidFill>
                          <a:schemeClr val="tx1"/>
                        </a:solidFill>
                        <a:effectLst/>
                        <a:latin typeface="Arial" charset="0"/>
                        <a:cs typeface="Arial" charset="0"/>
                      </a:endParaRPr>
                    </a:p>
                  </a:txBody>
                  <a:tcPr marL="121920" marR="121920" horzOverflow="overflow">
                    <a:lnL>
                      <a:noFill/>
                    </a:lnL>
                    <a:lnR cap="flat">
                      <a:noFill/>
                    </a:lnR>
                    <a:lnT cap="flat">
                      <a:noFill/>
                    </a:lnT>
                    <a:lnB cap="flat">
                      <a:noFill/>
                    </a:lnB>
                    <a:lnTlToBr>
                      <a:noFill/>
                    </a:lnTlToBr>
                    <a:lnBlToTr>
                      <a:noFill/>
                    </a:lnBlToTr>
                    <a:noFill/>
                  </a:tcPr>
                </a:tc>
                <a:extLst>
                  <a:ext uri="{0D108BD9-81ED-4DB2-BD59-A6C34878D82A}">
                    <a16:rowId xmlns:a16="http://schemas.microsoft.com/office/drawing/2014/main" val="10000"/>
                  </a:ext>
                </a:extLst>
              </a:tr>
            </a:tbl>
          </a:graphicData>
        </a:graphic>
      </p:graphicFrame>
    </p:spTree>
  </p:cSld>
  <p:clrMapOvr>
    <a:masterClrMapping/>
  </p:clrMapOvr>
</p:sld>
</file>

<file path=ppt/slides/slide9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a:xfrm>
            <a:off x="6864085" y="617592"/>
            <a:ext cx="4776531" cy="3416320"/>
          </a:xfrm>
          <a:prstGeom prst="rect">
            <a:avLst/>
          </a:prstGeom>
        </p:spPr>
        <p:txBody>
          <a:bodyPr wrap="square">
            <a:spAutoFit/>
          </a:bodyPr>
          <a:lstStyle/>
          <a:p>
            <a:pPr algn="just" rtl="1"/>
            <a:r>
              <a:rPr lang="ar-EG" sz="5400" b="1" dirty="0" err="1"/>
              <a:t>هلليلويا</a:t>
            </a:r>
            <a:r>
              <a:rPr lang="ar-EG" sz="5400" b="1" dirty="0"/>
              <a:t> </a:t>
            </a:r>
            <a:r>
              <a:rPr lang="ar-EG" sz="5400" b="1" dirty="0" err="1"/>
              <a:t>هلليلويا</a:t>
            </a:r>
            <a:r>
              <a:rPr lang="ar-EG" sz="5400" b="1" dirty="0"/>
              <a:t> </a:t>
            </a:r>
            <a:r>
              <a:rPr lang="ar-EG" sz="5400" b="1" dirty="0" err="1"/>
              <a:t>هلليلويا</a:t>
            </a:r>
            <a:r>
              <a:rPr lang="ar-EG" sz="5400" b="1" dirty="0"/>
              <a:t> </a:t>
            </a:r>
            <a:r>
              <a:rPr lang="ar-EG" sz="5400" b="1" dirty="0" err="1"/>
              <a:t>هلليلويا</a:t>
            </a:r>
            <a:r>
              <a:rPr lang="ar-EG" sz="5400" b="1" dirty="0"/>
              <a:t> سبحوا الله في جميع </a:t>
            </a:r>
            <a:r>
              <a:rPr lang="ar-EG" sz="5400" b="1" dirty="0" err="1"/>
              <a:t>قديسيه</a:t>
            </a:r>
            <a:r>
              <a:rPr lang="ar-EG" sz="5400" b="1" dirty="0"/>
              <a:t>. </a:t>
            </a:r>
            <a:r>
              <a:rPr lang="ar-EG" sz="5400" b="1" dirty="0" err="1"/>
              <a:t>هلليلويا</a:t>
            </a:r>
            <a:endParaRPr lang="fr-FR" sz="5400" b="1" dirty="0"/>
          </a:p>
        </p:txBody>
      </p:sp>
      <p:sp>
        <p:nvSpPr>
          <p:cNvPr id="6" name="Rectangle 5"/>
          <p:cNvSpPr/>
          <p:nvPr/>
        </p:nvSpPr>
        <p:spPr>
          <a:xfrm>
            <a:off x="431371" y="688628"/>
            <a:ext cx="6240693" cy="2308324"/>
          </a:xfrm>
          <a:prstGeom prst="rect">
            <a:avLst/>
          </a:prstGeom>
        </p:spPr>
        <p:txBody>
          <a:bodyPr wrap="square">
            <a:spAutoFit/>
          </a:bodyPr>
          <a:lstStyle/>
          <a:p>
            <a:pPr algn="just"/>
            <a:r>
              <a:rPr lang="fr-FR" sz="4800" b="1" dirty="0">
                <a:latin typeface="CS Avva Shenouda" pitchFamily="34" charset="0"/>
              </a:rPr>
              <a:t>¿ </a:t>
            </a:r>
            <a:r>
              <a:rPr lang="pt-BR" sz="4800" b="1" dirty="0">
                <a:latin typeface="CS Avva Shenouda" pitchFamily="34" charset="0"/>
              </a:rPr>
              <a:t>a=l   a=l   a=l   a=l </a:t>
            </a:r>
          </a:p>
          <a:p>
            <a:pPr algn="just"/>
            <a:r>
              <a:rPr lang="en-US" sz="4800" b="1" dirty="0">
                <a:latin typeface="CS Avva Shenouda" pitchFamily="34" charset="0"/>
              </a:rPr>
              <a:t>`</a:t>
            </a:r>
            <a:r>
              <a:rPr lang="pt-BR" sz="4800" b="1" dirty="0">
                <a:latin typeface="CS Avva Shenouda" pitchFamily="34" charset="0"/>
              </a:rPr>
              <a:t>Cmou `eV] qen ny=e=;=u tyrou `ntaf =a=l.</a:t>
            </a:r>
            <a:endParaRPr lang="fr-FR" sz="4800" b="1" dirty="0">
              <a:latin typeface="CS Avva Shenouda" pitchFamily="34" charset="0"/>
            </a:endParaRPr>
          </a:p>
        </p:txBody>
      </p:sp>
      <p:sp>
        <p:nvSpPr>
          <p:cNvPr id="7" name="Rectangle 6"/>
          <p:cNvSpPr/>
          <p:nvPr/>
        </p:nvSpPr>
        <p:spPr>
          <a:xfrm>
            <a:off x="1631504" y="4247024"/>
            <a:ext cx="8822139" cy="2062296"/>
          </a:xfrm>
          <a:prstGeom prst="rect">
            <a:avLst/>
          </a:prstGeom>
        </p:spPr>
        <p:txBody>
          <a:bodyPr wrap="square">
            <a:spAutoFit/>
          </a:bodyPr>
          <a:lstStyle/>
          <a:p>
            <a:pPr algn="ctr"/>
            <a:r>
              <a:rPr lang="fr-FR" sz="4267" b="1" dirty="0">
                <a:latin typeface="Book Antiqua" pitchFamily="18" charset="0"/>
              </a:rPr>
              <a:t>Alléluia </a:t>
            </a:r>
            <a:r>
              <a:rPr lang="fr-FR" sz="4267" b="1" dirty="0" err="1">
                <a:latin typeface="Book Antiqua" pitchFamily="18" charset="0"/>
              </a:rPr>
              <a:t>Alléluia</a:t>
            </a:r>
            <a:r>
              <a:rPr lang="fr-FR" sz="4267" b="1" dirty="0">
                <a:latin typeface="Book Antiqua" pitchFamily="18" charset="0"/>
              </a:rPr>
              <a:t> </a:t>
            </a:r>
            <a:r>
              <a:rPr lang="fr-FR" sz="4267" b="1" dirty="0" err="1">
                <a:latin typeface="Book Antiqua" pitchFamily="18" charset="0"/>
              </a:rPr>
              <a:t>Alléluia</a:t>
            </a:r>
            <a:r>
              <a:rPr lang="fr-FR" sz="4267" b="1" dirty="0">
                <a:latin typeface="Book Antiqua" pitchFamily="18" charset="0"/>
              </a:rPr>
              <a:t> </a:t>
            </a:r>
            <a:r>
              <a:rPr lang="fr-FR" sz="4267" b="1" dirty="0" err="1">
                <a:latin typeface="Book Antiqua" pitchFamily="18" charset="0"/>
              </a:rPr>
              <a:t>Alléluia</a:t>
            </a:r>
            <a:r>
              <a:rPr lang="fr-FR" sz="4267" b="1" dirty="0">
                <a:latin typeface="Book Antiqua" pitchFamily="18" charset="0"/>
              </a:rPr>
              <a:t> </a:t>
            </a:r>
          </a:p>
          <a:p>
            <a:pPr algn="ctr"/>
            <a:r>
              <a:rPr lang="fr-FR" sz="4267" b="1" dirty="0">
                <a:latin typeface="Book Antiqua" pitchFamily="18" charset="0"/>
              </a:rPr>
              <a:t>Louez Dieu en son sanctuaire. Alléluia</a:t>
            </a:r>
          </a:p>
        </p:txBody>
      </p:sp>
    </p:spTree>
    <p:extLst>
      <p:ext uri="{BB962C8B-B14F-4D97-AF65-F5344CB8AC3E}">
        <p14:creationId xmlns:p14="http://schemas.microsoft.com/office/powerpoint/2010/main" val="34425106"/>
      </p:ext>
    </p:extLst>
  </p:cSld>
  <p:clrMapOvr>
    <a:masterClrMapping/>
  </p:clrMapOvr>
</p:sld>
</file>

<file path=ppt/slides/slide9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a:xfrm>
            <a:off x="6864085" y="764704"/>
            <a:ext cx="4776531" cy="1966414"/>
          </a:xfrm>
          <a:prstGeom prst="rect">
            <a:avLst/>
          </a:prstGeom>
        </p:spPr>
        <p:txBody>
          <a:bodyPr wrap="square">
            <a:spAutoFit/>
          </a:bodyPr>
          <a:lstStyle/>
          <a:p>
            <a:pPr algn="just" rtl="1"/>
            <a:r>
              <a:rPr lang="ar-EG" sz="5867" b="1" dirty="0" err="1"/>
              <a:t>سبحوه</a:t>
            </a:r>
            <a:r>
              <a:rPr lang="ar-EG" sz="5867" b="1" dirty="0"/>
              <a:t> في جلد قوته. </a:t>
            </a:r>
            <a:r>
              <a:rPr lang="ar-EG" sz="5867" b="1" dirty="0" err="1"/>
              <a:t>هلليلويا</a:t>
            </a:r>
            <a:endParaRPr lang="fr-FR" sz="5867" b="1" dirty="0"/>
          </a:p>
        </p:txBody>
      </p:sp>
      <p:sp>
        <p:nvSpPr>
          <p:cNvPr id="6" name="Rectangle 5"/>
          <p:cNvSpPr/>
          <p:nvPr/>
        </p:nvSpPr>
        <p:spPr>
          <a:xfrm>
            <a:off x="431371" y="616620"/>
            <a:ext cx="6240693" cy="2308324"/>
          </a:xfrm>
          <a:prstGeom prst="rect">
            <a:avLst/>
          </a:prstGeom>
        </p:spPr>
        <p:txBody>
          <a:bodyPr wrap="square">
            <a:spAutoFit/>
          </a:bodyPr>
          <a:lstStyle/>
          <a:p>
            <a:pPr algn="just"/>
            <a:r>
              <a:rPr lang="en-US" sz="4800" b="1" dirty="0">
                <a:latin typeface="CS Avva Shenouda" pitchFamily="34" charset="0"/>
              </a:rPr>
              <a:t>`</a:t>
            </a:r>
            <a:r>
              <a:rPr lang="fr-FR" sz="4800" b="1" dirty="0" err="1">
                <a:latin typeface="CS Avva Shenouda" pitchFamily="34" charset="0"/>
              </a:rPr>
              <a:t>Cmou</a:t>
            </a:r>
            <a:r>
              <a:rPr lang="fr-FR" sz="4800" b="1" dirty="0">
                <a:latin typeface="CS Avva Shenouda" pitchFamily="34" charset="0"/>
              </a:rPr>
              <a:t> `</a:t>
            </a:r>
            <a:r>
              <a:rPr lang="fr-FR" sz="4800" b="1" dirty="0" err="1">
                <a:latin typeface="CS Avva Shenouda" pitchFamily="34" charset="0"/>
              </a:rPr>
              <a:t>erof</a:t>
            </a:r>
            <a:r>
              <a:rPr lang="fr-FR" sz="4800" b="1" dirty="0">
                <a:latin typeface="CS Avva Shenouda" pitchFamily="34" charset="0"/>
              </a:rPr>
              <a:t> </a:t>
            </a:r>
            <a:r>
              <a:rPr lang="fr-FR" sz="4800" b="1" dirty="0" err="1">
                <a:latin typeface="CS Avva Shenouda" pitchFamily="34" charset="0"/>
              </a:rPr>
              <a:t>qen</a:t>
            </a:r>
            <a:r>
              <a:rPr lang="fr-FR" sz="4800" b="1" dirty="0">
                <a:latin typeface="CS Avva Shenouda" pitchFamily="34" charset="0"/>
              </a:rPr>
              <a:t> </a:t>
            </a:r>
            <a:r>
              <a:rPr lang="fr-FR" sz="4800" b="1" dirty="0" err="1">
                <a:latin typeface="CS Avva Shenouda" pitchFamily="34" charset="0"/>
              </a:rPr>
              <a:t>pitajro</a:t>
            </a:r>
            <a:r>
              <a:rPr lang="fr-FR" sz="4800" b="1" dirty="0">
                <a:latin typeface="CS Avva Shenouda" pitchFamily="34" charset="0"/>
              </a:rPr>
              <a:t> `</a:t>
            </a:r>
            <a:r>
              <a:rPr lang="fr-FR" sz="4800" b="1" dirty="0" err="1">
                <a:latin typeface="CS Avva Shenouda" pitchFamily="34" charset="0"/>
              </a:rPr>
              <a:t>nte</a:t>
            </a:r>
            <a:r>
              <a:rPr lang="fr-FR" sz="4800" b="1" dirty="0">
                <a:latin typeface="CS Avva Shenouda" pitchFamily="34" charset="0"/>
              </a:rPr>
              <a:t> </a:t>
            </a:r>
            <a:r>
              <a:rPr lang="fr-FR" sz="4800" b="1" dirty="0" err="1">
                <a:latin typeface="CS Avva Shenouda" pitchFamily="34" charset="0"/>
              </a:rPr>
              <a:t>tefjom</a:t>
            </a:r>
            <a:r>
              <a:rPr lang="fr-FR" sz="4800" b="1" dirty="0">
                <a:latin typeface="CS Avva Shenouda" pitchFamily="34" charset="0"/>
              </a:rPr>
              <a:t> =a=l.</a:t>
            </a:r>
          </a:p>
        </p:txBody>
      </p:sp>
      <p:sp>
        <p:nvSpPr>
          <p:cNvPr id="7" name="Rectangle 6"/>
          <p:cNvSpPr/>
          <p:nvPr/>
        </p:nvSpPr>
        <p:spPr>
          <a:xfrm>
            <a:off x="1786363" y="3959186"/>
            <a:ext cx="8544949" cy="1405641"/>
          </a:xfrm>
          <a:prstGeom prst="rect">
            <a:avLst/>
          </a:prstGeom>
        </p:spPr>
        <p:txBody>
          <a:bodyPr wrap="square">
            <a:spAutoFit/>
          </a:bodyPr>
          <a:lstStyle/>
          <a:p>
            <a:pPr algn="ctr"/>
            <a:r>
              <a:rPr lang="fr-FR" sz="4267" b="1" dirty="0">
                <a:latin typeface="Book Antiqua" pitchFamily="18" charset="0"/>
              </a:rPr>
              <a:t>Louez-Le au firmament de sa puissance. Alléluia</a:t>
            </a:r>
          </a:p>
        </p:txBody>
      </p:sp>
    </p:spTree>
    <p:extLst>
      <p:ext uri="{BB962C8B-B14F-4D97-AF65-F5344CB8AC3E}">
        <p14:creationId xmlns:p14="http://schemas.microsoft.com/office/powerpoint/2010/main" val="355662354"/>
      </p:ext>
    </p:extLst>
  </p:cSld>
  <p:clrMapOvr>
    <a:masterClrMapping/>
  </p:clrMapOvr>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9"/>
          <p:cNvSpPr/>
          <p:nvPr/>
        </p:nvSpPr>
        <p:spPr>
          <a:xfrm>
            <a:off x="431371" y="566678"/>
            <a:ext cx="6240693" cy="3170099"/>
          </a:xfrm>
          <a:prstGeom prst="rect">
            <a:avLst/>
          </a:prstGeom>
        </p:spPr>
        <p:txBody>
          <a:bodyPr wrap="square">
            <a:spAutoFit/>
          </a:bodyPr>
          <a:lstStyle/>
          <a:p>
            <a:pPr algn="just"/>
            <a:r>
              <a:rPr lang="fr-FR" sz="4000" b="1" dirty="0">
                <a:latin typeface="CS Avva Shenouda" pitchFamily="34" charset="0"/>
              </a:rPr>
              <a:t>¿ </a:t>
            </a:r>
            <a:r>
              <a:rPr lang="pt-BR" sz="4000" b="1" dirty="0">
                <a:latin typeface="CS Avva Shenouda" pitchFamily="34" charset="0"/>
              </a:rPr>
              <a:t>Ari`precbeuin `e`hryi ejwn@ nahren P=,=c@ vy`etar`ejvof@ hopwc `ntef`er`hmot nan@ `m`p,w `ebol `nte nennobi.</a:t>
            </a:r>
            <a:endParaRPr lang="fr-FR" sz="4000" b="1" dirty="0">
              <a:latin typeface="CS Avva Shenouda" pitchFamily="34" charset="0"/>
            </a:endParaRPr>
          </a:p>
        </p:txBody>
      </p:sp>
      <p:sp>
        <p:nvSpPr>
          <p:cNvPr id="11" name="Rectangle 10"/>
          <p:cNvSpPr/>
          <p:nvPr/>
        </p:nvSpPr>
        <p:spPr>
          <a:xfrm>
            <a:off x="6864085" y="556226"/>
            <a:ext cx="4896544" cy="2123658"/>
          </a:xfrm>
          <a:prstGeom prst="rect">
            <a:avLst/>
          </a:prstGeom>
        </p:spPr>
        <p:txBody>
          <a:bodyPr wrap="square">
            <a:spAutoFit/>
          </a:bodyPr>
          <a:lstStyle/>
          <a:p>
            <a:pPr algn="just" rtl="1"/>
            <a:r>
              <a:rPr lang="ar-EG" sz="4400" b="1" dirty="0" err="1"/>
              <a:t>اشفعى</a:t>
            </a:r>
            <a:r>
              <a:rPr lang="ar-EG" sz="4400" b="1" dirty="0"/>
              <a:t> فينا أمام المسيح الذى ولدته لكى ينعم لنا بمغفرة خطايانا.</a:t>
            </a:r>
            <a:endParaRPr lang="fr-FR" sz="4400" b="1" dirty="0"/>
          </a:p>
        </p:txBody>
      </p:sp>
      <p:sp>
        <p:nvSpPr>
          <p:cNvPr id="12" name="Rectangle 11"/>
          <p:cNvSpPr/>
          <p:nvPr/>
        </p:nvSpPr>
        <p:spPr>
          <a:xfrm>
            <a:off x="1103445" y="4221089"/>
            <a:ext cx="10273141" cy="2062103"/>
          </a:xfrm>
          <a:prstGeom prst="rect">
            <a:avLst/>
          </a:prstGeom>
        </p:spPr>
        <p:txBody>
          <a:bodyPr wrap="square">
            <a:spAutoFit/>
          </a:bodyPr>
          <a:lstStyle/>
          <a:p>
            <a:pPr algn="ctr"/>
            <a:r>
              <a:rPr lang="fr-FR" sz="3200" b="1" dirty="0">
                <a:latin typeface="Book Antiqua" pitchFamily="18" charset="0"/>
              </a:rPr>
              <a:t>Intercède pour nous devant </a:t>
            </a:r>
          </a:p>
          <a:p>
            <a:pPr algn="ctr"/>
            <a:r>
              <a:rPr lang="fr-FR" sz="3200" b="1" dirty="0">
                <a:latin typeface="Book Antiqua" pitchFamily="18" charset="0"/>
              </a:rPr>
              <a:t>le Christ que tu as enfanté </a:t>
            </a:r>
          </a:p>
          <a:p>
            <a:pPr algn="ctr"/>
            <a:r>
              <a:rPr lang="fr-FR" sz="3200" b="1" dirty="0">
                <a:latin typeface="Book Antiqua" pitchFamily="18" charset="0"/>
              </a:rPr>
              <a:t>afin qu’Il nous accorde </a:t>
            </a:r>
          </a:p>
          <a:p>
            <a:pPr algn="ctr"/>
            <a:r>
              <a:rPr lang="fr-FR" sz="3200" b="1" dirty="0">
                <a:latin typeface="Book Antiqua" pitchFamily="18" charset="0"/>
              </a:rPr>
              <a:t>la rémission de nos péchés.</a:t>
            </a:r>
          </a:p>
        </p:txBody>
      </p:sp>
      <p:sp>
        <p:nvSpPr>
          <p:cNvPr id="5" name="ZoneTexte 4">
            <a:extLst>
              <a:ext uri="{FF2B5EF4-FFF2-40B4-BE49-F238E27FC236}">
                <a16:creationId xmlns:a16="http://schemas.microsoft.com/office/drawing/2014/main" id="{88916464-188F-4598-9A9D-FF7798A8C5C7}"/>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de l’aube </a:t>
            </a:r>
            <a:r>
              <a:rPr lang="fr-FR" sz="1600" b="1" i="1" dirty="0">
                <a:solidFill>
                  <a:schemeClr val="bg1"/>
                </a:solidFill>
              </a:rPr>
              <a:t>du Jeudi Saint</a:t>
            </a:r>
            <a:endParaRPr lang="fr-FR" sz="1600" b="1" dirty="0">
              <a:solidFill>
                <a:schemeClr val="bg1"/>
              </a:solidFill>
            </a:endParaRPr>
          </a:p>
        </p:txBody>
      </p:sp>
      <p:sp>
        <p:nvSpPr>
          <p:cNvPr id="6" name="Rectangle 74">
            <a:extLst>
              <a:ext uri="{FF2B5EF4-FFF2-40B4-BE49-F238E27FC236}">
                <a16:creationId xmlns:a16="http://schemas.microsoft.com/office/drawing/2014/main" id="{C6F82F9A-F22F-4858-9AD1-4266C875CA38}"/>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باكر يوم الخميس</a:t>
            </a:r>
            <a:endParaRPr lang="en-US" altLang="fr-FR" sz="2000" b="1" i="1" dirty="0">
              <a:solidFill>
                <a:schemeClr val="bg1"/>
              </a:solidFill>
            </a:endParaRPr>
          </a:p>
        </p:txBody>
      </p:sp>
    </p:spTree>
    <p:extLst>
      <p:ext uri="{BB962C8B-B14F-4D97-AF65-F5344CB8AC3E}">
        <p14:creationId xmlns:p14="http://schemas.microsoft.com/office/powerpoint/2010/main" val="2475193457"/>
      </p:ext>
    </p:extLst>
  </p:cSld>
  <p:clrMapOvr>
    <a:masterClrMapping/>
  </p:clrMapOvr>
</p:sld>
</file>

<file path=ppt/slides/slide9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a:xfrm>
            <a:off x="6864085" y="833034"/>
            <a:ext cx="4704523" cy="1898084"/>
          </a:xfrm>
          <a:prstGeom prst="rect">
            <a:avLst/>
          </a:prstGeom>
        </p:spPr>
        <p:txBody>
          <a:bodyPr wrap="square">
            <a:spAutoFit/>
          </a:bodyPr>
          <a:lstStyle/>
          <a:p>
            <a:pPr algn="just" rtl="1"/>
            <a:r>
              <a:rPr lang="ar-EG" sz="5867" b="1" dirty="0" err="1"/>
              <a:t>سبحوه</a:t>
            </a:r>
            <a:r>
              <a:rPr lang="ar-EG" sz="5867" b="1" dirty="0"/>
              <a:t> على مقدرته. </a:t>
            </a:r>
            <a:r>
              <a:rPr lang="ar-EG" sz="5867" b="1" dirty="0" err="1"/>
              <a:t>هلليلويا</a:t>
            </a:r>
            <a:endParaRPr lang="fr-FR" sz="5867" b="1" dirty="0"/>
          </a:p>
        </p:txBody>
      </p:sp>
      <p:sp>
        <p:nvSpPr>
          <p:cNvPr id="6" name="Rectangle 5"/>
          <p:cNvSpPr/>
          <p:nvPr/>
        </p:nvSpPr>
        <p:spPr>
          <a:xfrm>
            <a:off x="431371" y="904652"/>
            <a:ext cx="6240693" cy="2308324"/>
          </a:xfrm>
          <a:prstGeom prst="rect">
            <a:avLst/>
          </a:prstGeom>
        </p:spPr>
        <p:txBody>
          <a:bodyPr wrap="square">
            <a:spAutoFit/>
          </a:bodyPr>
          <a:lstStyle/>
          <a:p>
            <a:pPr algn="just"/>
            <a:r>
              <a:rPr lang="fr-FR" sz="4800" b="1" dirty="0">
                <a:latin typeface="CS Avva Shenouda" pitchFamily="34" charset="0"/>
              </a:rPr>
              <a:t>¿ </a:t>
            </a:r>
            <a:r>
              <a:rPr lang="en-US" sz="4800" b="1" dirty="0">
                <a:latin typeface="CS Avva Shenouda" pitchFamily="34" charset="0"/>
              </a:rPr>
              <a:t>`</a:t>
            </a:r>
            <a:r>
              <a:rPr lang="fr-FR" sz="4800" b="1" dirty="0" err="1">
                <a:latin typeface="CS Avva Shenouda" pitchFamily="34" charset="0"/>
              </a:rPr>
              <a:t>Cmou</a:t>
            </a:r>
            <a:r>
              <a:rPr lang="fr-FR" sz="4800" b="1" dirty="0">
                <a:latin typeface="CS Avva Shenouda" pitchFamily="34" charset="0"/>
              </a:rPr>
              <a:t> `</a:t>
            </a:r>
            <a:r>
              <a:rPr lang="fr-FR" sz="4800" b="1" dirty="0" err="1">
                <a:latin typeface="CS Avva Shenouda" pitchFamily="34" charset="0"/>
              </a:rPr>
              <a:t>erof</a:t>
            </a:r>
            <a:r>
              <a:rPr lang="fr-FR" sz="4800" b="1" dirty="0">
                <a:latin typeface="CS Avva Shenouda" pitchFamily="34" charset="0"/>
              </a:rPr>
              <a:t> ``</a:t>
            </a:r>
            <a:r>
              <a:rPr lang="fr-FR" sz="4800" b="1" dirty="0" err="1">
                <a:latin typeface="CS Avva Shenouda" pitchFamily="34" charset="0"/>
              </a:rPr>
              <a:t>e`hryi</a:t>
            </a:r>
            <a:r>
              <a:rPr lang="fr-FR" sz="4800" b="1" dirty="0">
                <a:latin typeface="CS Avva Shenouda" pitchFamily="34" charset="0"/>
              </a:rPr>
              <a:t> </a:t>
            </a:r>
            <a:r>
              <a:rPr lang="fr-FR" sz="4800" b="1" dirty="0" err="1">
                <a:latin typeface="CS Avva Shenouda" pitchFamily="34" charset="0"/>
              </a:rPr>
              <a:t>hijen</a:t>
            </a:r>
            <a:r>
              <a:rPr lang="fr-FR" sz="4800" b="1" dirty="0">
                <a:latin typeface="CS Avva Shenouda" pitchFamily="34" charset="0"/>
              </a:rPr>
              <a:t> </a:t>
            </a:r>
            <a:r>
              <a:rPr lang="fr-FR" sz="4800" b="1" dirty="0" err="1">
                <a:latin typeface="CS Avva Shenouda" pitchFamily="34" charset="0"/>
              </a:rPr>
              <a:t>tefmetjwri</a:t>
            </a:r>
            <a:r>
              <a:rPr lang="fr-FR" sz="4800" b="1" dirty="0">
                <a:latin typeface="CS Avva Shenouda" pitchFamily="34" charset="0"/>
              </a:rPr>
              <a:t> =a=l.</a:t>
            </a:r>
          </a:p>
        </p:txBody>
      </p:sp>
      <p:sp>
        <p:nvSpPr>
          <p:cNvPr id="7" name="Rectangle 6"/>
          <p:cNvSpPr/>
          <p:nvPr/>
        </p:nvSpPr>
        <p:spPr>
          <a:xfrm>
            <a:off x="1786363" y="3959186"/>
            <a:ext cx="8544949" cy="1405641"/>
          </a:xfrm>
          <a:prstGeom prst="rect">
            <a:avLst/>
          </a:prstGeom>
        </p:spPr>
        <p:txBody>
          <a:bodyPr wrap="square">
            <a:spAutoFit/>
          </a:bodyPr>
          <a:lstStyle/>
          <a:p>
            <a:pPr algn="ctr"/>
            <a:r>
              <a:rPr lang="fr-FR" sz="4267" b="1" dirty="0">
                <a:latin typeface="Book Antiqua" pitchFamily="18" charset="0"/>
              </a:rPr>
              <a:t>Louez-le en ses œuvres de vaillance. Alléluia</a:t>
            </a:r>
          </a:p>
        </p:txBody>
      </p:sp>
    </p:spTree>
    <p:extLst>
      <p:ext uri="{BB962C8B-B14F-4D97-AF65-F5344CB8AC3E}">
        <p14:creationId xmlns:p14="http://schemas.microsoft.com/office/powerpoint/2010/main" val="2396791920"/>
      </p:ext>
    </p:extLst>
  </p:cSld>
  <p:clrMapOvr>
    <a:masterClrMapping/>
  </p:clrMapOvr>
</p:sld>
</file>

<file path=ppt/slides/slide9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a:xfrm>
            <a:off x="6864085" y="620688"/>
            <a:ext cx="4632515" cy="1898084"/>
          </a:xfrm>
          <a:prstGeom prst="rect">
            <a:avLst/>
          </a:prstGeom>
        </p:spPr>
        <p:txBody>
          <a:bodyPr wrap="square">
            <a:spAutoFit/>
          </a:bodyPr>
          <a:lstStyle/>
          <a:p>
            <a:pPr algn="just" rtl="1"/>
            <a:r>
              <a:rPr lang="ar-EG" sz="5867" b="1" dirty="0" err="1"/>
              <a:t>سبحوه</a:t>
            </a:r>
            <a:r>
              <a:rPr lang="ar-EG" sz="5867" b="1" dirty="0"/>
              <a:t> ككثرة عظمته. </a:t>
            </a:r>
            <a:r>
              <a:rPr lang="ar-EG" sz="5867" b="1" dirty="0" err="1"/>
              <a:t>هلليلويا</a:t>
            </a:r>
            <a:endParaRPr lang="fr-FR" sz="5867" b="1" dirty="0"/>
          </a:p>
        </p:txBody>
      </p:sp>
      <p:sp>
        <p:nvSpPr>
          <p:cNvPr id="6" name="Rectangle 5"/>
          <p:cNvSpPr/>
          <p:nvPr/>
        </p:nvSpPr>
        <p:spPr>
          <a:xfrm>
            <a:off x="431371" y="688628"/>
            <a:ext cx="6240693" cy="2308324"/>
          </a:xfrm>
          <a:prstGeom prst="rect">
            <a:avLst/>
          </a:prstGeom>
        </p:spPr>
        <p:txBody>
          <a:bodyPr wrap="square">
            <a:spAutoFit/>
          </a:bodyPr>
          <a:lstStyle/>
          <a:p>
            <a:pPr algn="just"/>
            <a:r>
              <a:rPr lang="en-US" sz="4800" b="1" dirty="0">
                <a:latin typeface="CS Avva Shenouda" pitchFamily="34" charset="0"/>
              </a:rPr>
              <a:t>`</a:t>
            </a:r>
            <a:r>
              <a:rPr lang="fr-FR" sz="4800" b="1" dirty="0" err="1">
                <a:latin typeface="CS Avva Shenouda" pitchFamily="34" charset="0"/>
              </a:rPr>
              <a:t>Cmou</a:t>
            </a:r>
            <a:r>
              <a:rPr lang="fr-FR" sz="4800" b="1" dirty="0">
                <a:latin typeface="CS Avva Shenouda" pitchFamily="34" charset="0"/>
              </a:rPr>
              <a:t> `</a:t>
            </a:r>
            <a:r>
              <a:rPr lang="fr-FR" sz="4800" b="1" dirty="0" err="1">
                <a:latin typeface="CS Avva Shenouda" pitchFamily="34" charset="0"/>
              </a:rPr>
              <a:t>erof</a:t>
            </a:r>
            <a:r>
              <a:rPr lang="fr-FR" sz="4800" b="1" dirty="0">
                <a:latin typeface="CS Avva Shenouda" pitchFamily="34" charset="0"/>
              </a:rPr>
              <a:t> kata `</a:t>
            </a:r>
            <a:r>
              <a:rPr lang="fr-FR" sz="4800" b="1" dirty="0" err="1">
                <a:latin typeface="CS Avva Shenouda" pitchFamily="34" charset="0"/>
              </a:rPr>
              <a:t>p`asai</a:t>
            </a:r>
            <a:r>
              <a:rPr lang="fr-FR" sz="4800" b="1" dirty="0">
                <a:latin typeface="CS Avva Shenouda" pitchFamily="34" charset="0"/>
              </a:rPr>
              <a:t> `</a:t>
            </a:r>
            <a:r>
              <a:rPr lang="fr-FR" sz="4800" b="1" dirty="0" err="1">
                <a:latin typeface="CS Avva Shenouda" pitchFamily="34" charset="0"/>
              </a:rPr>
              <a:t>nte</a:t>
            </a:r>
            <a:r>
              <a:rPr lang="fr-FR" sz="4800" b="1" dirty="0">
                <a:latin typeface="CS Avva Shenouda" pitchFamily="34" charset="0"/>
              </a:rPr>
              <a:t> </a:t>
            </a:r>
            <a:r>
              <a:rPr lang="fr-FR" sz="4800" b="1" dirty="0" err="1">
                <a:latin typeface="CS Avva Shenouda" pitchFamily="34" charset="0"/>
              </a:rPr>
              <a:t>tefmetnis</a:t>
            </a:r>
            <a:r>
              <a:rPr lang="fr-FR" sz="4800" b="1" dirty="0">
                <a:latin typeface="CS Avva Shenouda" pitchFamily="34" charset="0"/>
              </a:rPr>
              <a:t>] =a=l</a:t>
            </a:r>
          </a:p>
        </p:txBody>
      </p:sp>
      <p:sp>
        <p:nvSpPr>
          <p:cNvPr id="7" name="Rectangle 6"/>
          <p:cNvSpPr/>
          <p:nvPr/>
        </p:nvSpPr>
        <p:spPr>
          <a:xfrm>
            <a:off x="1786363" y="3959186"/>
            <a:ext cx="8544949" cy="1405641"/>
          </a:xfrm>
          <a:prstGeom prst="rect">
            <a:avLst/>
          </a:prstGeom>
        </p:spPr>
        <p:txBody>
          <a:bodyPr wrap="square">
            <a:spAutoFit/>
          </a:bodyPr>
          <a:lstStyle/>
          <a:p>
            <a:pPr algn="ctr"/>
            <a:r>
              <a:rPr lang="fr-FR" sz="4267" b="1" dirty="0">
                <a:latin typeface="Book Antiqua" pitchFamily="18" charset="0"/>
              </a:rPr>
              <a:t>Louez-le en toute sa grandeur. Alléluia</a:t>
            </a:r>
          </a:p>
        </p:txBody>
      </p:sp>
    </p:spTree>
    <p:extLst>
      <p:ext uri="{BB962C8B-B14F-4D97-AF65-F5344CB8AC3E}">
        <p14:creationId xmlns:p14="http://schemas.microsoft.com/office/powerpoint/2010/main" val="1318352775"/>
      </p:ext>
    </p:extLst>
  </p:cSld>
  <p:clrMapOvr>
    <a:masterClrMapping/>
  </p:clrMapOvr>
</p:sld>
</file>

<file path=ppt/slides/slide9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a:xfrm>
            <a:off x="6864085" y="779220"/>
            <a:ext cx="4776531" cy="1898084"/>
          </a:xfrm>
          <a:prstGeom prst="rect">
            <a:avLst/>
          </a:prstGeom>
        </p:spPr>
        <p:txBody>
          <a:bodyPr wrap="square">
            <a:spAutoFit/>
          </a:bodyPr>
          <a:lstStyle/>
          <a:p>
            <a:pPr algn="just" rtl="1"/>
            <a:r>
              <a:rPr lang="ar-EG" sz="5867" b="1" dirty="0" err="1"/>
              <a:t>سبحوه</a:t>
            </a:r>
            <a:r>
              <a:rPr lang="ar-EG" sz="5867" b="1" dirty="0"/>
              <a:t> بصوت البوق. </a:t>
            </a:r>
            <a:r>
              <a:rPr lang="ar-EG" sz="5867" b="1" dirty="0" err="1"/>
              <a:t>هلليلويا</a:t>
            </a:r>
            <a:endParaRPr lang="fr-FR" sz="5867" b="1" dirty="0"/>
          </a:p>
        </p:txBody>
      </p:sp>
      <p:sp>
        <p:nvSpPr>
          <p:cNvPr id="6" name="Rectangle 5"/>
          <p:cNvSpPr/>
          <p:nvPr/>
        </p:nvSpPr>
        <p:spPr>
          <a:xfrm>
            <a:off x="431371" y="779220"/>
            <a:ext cx="6240693" cy="1569660"/>
          </a:xfrm>
          <a:prstGeom prst="rect">
            <a:avLst/>
          </a:prstGeom>
        </p:spPr>
        <p:txBody>
          <a:bodyPr wrap="square">
            <a:spAutoFit/>
          </a:bodyPr>
          <a:lstStyle/>
          <a:p>
            <a:pPr algn="just"/>
            <a:r>
              <a:rPr lang="fr-FR" sz="4800" b="1" dirty="0">
                <a:latin typeface="CS Avva Shenouda" pitchFamily="34" charset="0"/>
              </a:rPr>
              <a:t>¿ </a:t>
            </a:r>
            <a:r>
              <a:rPr lang="en-US" sz="4800" b="1" dirty="0">
                <a:latin typeface="CS Avva Shenouda" pitchFamily="34" charset="0"/>
              </a:rPr>
              <a:t>`</a:t>
            </a:r>
            <a:r>
              <a:rPr lang="pt-BR" sz="4800" b="1" dirty="0">
                <a:latin typeface="CS Avva Shenouda" pitchFamily="34" charset="0"/>
              </a:rPr>
              <a:t>Cmou `erof qen ou`cmy `ncalpiggoc =a=l.</a:t>
            </a:r>
            <a:endParaRPr lang="fr-FR" sz="4800" b="1" dirty="0">
              <a:latin typeface="CS Avva Shenouda" pitchFamily="34" charset="0"/>
            </a:endParaRPr>
          </a:p>
        </p:txBody>
      </p:sp>
      <p:sp>
        <p:nvSpPr>
          <p:cNvPr id="7" name="Rectangle 6"/>
          <p:cNvSpPr/>
          <p:nvPr/>
        </p:nvSpPr>
        <p:spPr>
          <a:xfrm>
            <a:off x="1786363" y="3959186"/>
            <a:ext cx="8544949" cy="1405641"/>
          </a:xfrm>
          <a:prstGeom prst="rect">
            <a:avLst/>
          </a:prstGeom>
        </p:spPr>
        <p:txBody>
          <a:bodyPr wrap="square">
            <a:spAutoFit/>
          </a:bodyPr>
          <a:lstStyle/>
          <a:p>
            <a:pPr algn="ctr"/>
            <a:r>
              <a:rPr lang="fr-FR" sz="4267" b="1" dirty="0">
                <a:latin typeface="Book Antiqua" pitchFamily="18" charset="0"/>
              </a:rPr>
              <a:t>Louez-le par l’éclat du cor. Alléluia</a:t>
            </a:r>
          </a:p>
        </p:txBody>
      </p:sp>
    </p:spTree>
    <p:extLst>
      <p:ext uri="{BB962C8B-B14F-4D97-AF65-F5344CB8AC3E}">
        <p14:creationId xmlns:p14="http://schemas.microsoft.com/office/powerpoint/2010/main" val="3265555384"/>
      </p:ext>
    </p:extLst>
  </p:cSld>
  <p:clrMapOvr>
    <a:masterClrMapping/>
  </p:clrMapOvr>
</p:sld>
</file>

<file path=ppt/slides/slide9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a:xfrm>
            <a:off x="6864085" y="692696"/>
            <a:ext cx="4704523" cy="1898084"/>
          </a:xfrm>
          <a:prstGeom prst="rect">
            <a:avLst/>
          </a:prstGeom>
        </p:spPr>
        <p:txBody>
          <a:bodyPr wrap="square">
            <a:spAutoFit/>
          </a:bodyPr>
          <a:lstStyle/>
          <a:p>
            <a:pPr algn="just" rtl="1"/>
            <a:r>
              <a:rPr lang="ar-EG" sz="5867" b="1" dirty="0" err="1"/>
              <a:t>سبحوه</a:t>
            </a:r>
            <a:r>
              <a:rPr lang="ar-EG" sz="5867" b="1" dirty="0"/>
              <a:t> بالمزمار والقيثار. </a:t>
            </a:r>
            <a:r>
              <a:rPr lang="ar-EG" sz="5867" b="1" dirty="0" err="1"/>
              <a:t>هلليلويا</a:t>
            </a:r>
            <a:endParaRPr lang="fr-FR" sz="5867" b="1" dirty="0"/>
          </a:p>
        </p:txBody>
      </p:sp>
      <p:sp>
        <p:nvSpPr>
          <p:cNvPr id="6" name="Rectangle 5"/>
          <p:cNvSpPr/>
          <p:nvPr/>
        </p:nvSpPr>
        <p:spPr>
          <a:xfrm>
            <a:off x="431371" y="836712"/>
            <a:ext cx="6240693" cy="2308324"/>
          </a:xfrm>
          <a:prstGeom prst="rect">
            <a:avLst/>
          </a:prstGeom>
        </p:spPr>
        <p:txBody>
          <a:bodyPr wrap="square">
            <a:spAutoFit/>
          </a:bodyPr>
          <a:lstStyle/>
          <a:p>
            <a:pPr algn="just"/>
            <a:r>
              <a:rPr lang="en-US" sz="4800" b="1" dirty="0">
                <a:latin typeface="CS Avva Shenouda" pitchFamily="34" charset="0"/>
              </a:rPr>
              <a:t>`</a:t>
            </a:r>
            <a:r>
              <a:rPr lang="fr-FR" sz="4800" b="1" dirty="0" err="1">
                <a:latin typeface="CS Avva Shenouda" pitchFamily="34" charset="0"/>
              </a:rPr>
              <a:t>Cmou</a:t>
            </a:r>
            <a:r>
              <a:rPr lang="fr-FR" sz="4800" b="1" dirty="0">
                <a:latin typeface="CS Avva Shenouda" pitchFamily="34" charset="0"/>
              </a:rPr>
              <a:t> `</a:t>
            </a:r>
            <a:r>
              <a:rPr lang="fr-FR" sz="4800" b="1" dirty="0" err="1">
                <a:latin typeface="CS Avva Shenouda" pitchFamily="34" charset="0"/>
              </a:rPr>
              <a:t>erof</a:t>
            </a:r>
            <a:r>
              <a:rPr lang="fr-FR" sz="4800" b="1" dirty="0">
                <a:latin typeface="CS Avva Shenouda" pitchFamily="34" charset="0"/>
              </a:rPr>
              <a:t> </a:t>
            </a:r>
            <a:r>
              <a:rPr lang="fr-FR" sz="4800" b="1" dirty="0" err="1">
                <a:latin typeface="CS Avva Shenouda" pitchFamily="34" charset="0"/>
              </a:rPr>
              <a:t>qen</a:t>
            </a:r>
            <a:r>
              <a:rPr lang="fr-FR" sz="4800" b="1" dirty="0">
                <a:latin typeface="CS Avva Shenouda" pitchFamily="34" charset="0"/>
              </a:rPr>
              <a:t> </a:t>
            </a:r>
            <a:r>
              <a:rPr lang="fr-FR" sz="4800" b="1" dirty="0" err="1">
                <a:latin typeface="CS Avva Shenouda" pitchFamily="34" charset="0"/>
              </a:rPr>
              <a:t>ou'altyrion</a:t>
            </a:r>
            <a:r>
              <a:rPr lang="fr-FR" sz="4800" b="1" dirty="0">
                <a:latin typeface="CS Avva Shenouda" pitchFamily="34" charset="0"/>
              </a:rPr>
              <a:t> nem </a:t>
            </a:r>
            <a:r>
              <a:rPr lang="fr-FR" sz="4800" b="1" dirty="0" err="1">
                <a:latin typeface="CS Avva Shenouda" pitchFamily="34" charset="0"/>
              </a:rPr>
              <a:t>ouku;ara</a:t>
            </a:r>
            <a:r>
              <a:rPr lang="fr-FR" sz="4800" b="1" dirty="0">
                <a:latin typeface="CS Avva Shenouda" pitchFamily="34" charset="0"/>
              </a:rPr>
              <a:t> =a=l.</a:t>
            </a:r>
          </a:p>
        </p:txBody>
      </p:sp>
      <p:sp>
        <p:nvSpPr>
          <p:cNvPr id="7" name="Rectangle 6"/>
          <p:cNvSpPr/>
          <p:nvPr/>
        </p:nvSpPr>
        <p:spPr>
          <a:xfrm>
            <a:off x="1786363" y="3959186"/>
            <a:ext cx="8544949" cy="1405641"/>
          </a:xfrm>
          <a:prstGeom prst="rect">
            <a:avLst/>
          </a:prstGeom>
        </p:spPr>
        <p:txBody>
          <a:bodyPr wrap="square">
            <a:spAutoFit/>
          </a:bodyPr>
          <a:lstStyle/>
          <a:p>
            <a:pPr algn="ctr"/>
            <a:r>
              <a:rPr lang="fr-FR" sz="4267" b="1" dirty="0">
                <a:latin typeface="Book Antiqua" pitchFamily="18" charset="0"/>
              </a:rPr>
              <a:t>Louez-le par la harpe et la cithare. Alléluia</a:t>
            </a:r>
          </a:p>
        </p:txBody>
      </p:sp>
    </p:spTree>
    <p:extLst>
      <p:ext uri="{BB962C8B-B14F-4D97-AF65-F5344CB8AC3E}">
        <p14:creationId xmlns:p14="http://schemas.microsoft.com/office/powerpoint/2010/main" val="3314479695"/>
      </p:ext>
    </p:extLst>
  </p:cSld>
  <p:clrMapOvr>
    <a:masterClrMapping/>
  </p:clrMapOvr>
</p:sld>
</file>

<file path=ppt/slides/slide9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a:xfrm>
            <a:off x="6864085" y="833034"/>
            <a:ext cx="4776531" cy="1898084"/>
          </a:xfrm>
          <a:prstGeom prst="rect">
            <a:avLst/>
          </a:prstGeom>
        </p:spPr>
        <p:txBody>
          <a:bodyPr wrap="square">
            <a:spAutoFit/>
          </a:bodyPr>
          <a:lstStyle/>
          <a:p>
            <a:pPr algn="just" rtl="1"/>
            <a:r>
              <a:rPr lang="ar-EG" sz="5867" b="1" dirty="0" err="1"/>
              <a:t>سبحوه</a:t>
            </a:r>
            <a:r>
              <a:rPr lang="ar-EG" sz="5867" b="1" dirty="0"/>
              <a:t> بدفوف وصفوف. </a:t>
            </a:r>
            <a:r>
              <a:rPr lang="ar-EG" sz="5867" b="1" dirty="0" err="1"/>
              <a:t>هلليلويا</a:t>
            </a:r>
            <a:endParaRPr lang="fr-FR" sz="5867" b="1" dirty="0"/>
          </a:p>
        </p:txBody>
      </p:sp>
      <p:sp>
        <p:nvSpPr>
          <p:cNvPr id="6" name="Rectangle 5"/>
          <p:cNvSpPr/>
          <p:nvPr/>
        </p:nvSpPr>
        <p:spPr>
          <a:xfrm>
            <a:off x="431371" y="832644"/>
            <a:ext cx="6240693" cy="2308324"/>
          </a:xfrm>
          <a:prstGeom prst="rect">
            <a:avLst/>
          </a:prstGeom>
        </p:spPr>
        <p:txBody>
          <a:bodyPr wrap="square">
            <a:spAutoFit/>
          </a:bodyPr>
          <a:lstStyle/>
          <a:p>
            <a:pPr algn="just"/>
            <a:r>
              <a:rPr lang="fr-FR" sz="4800" b="1" dirty="0">
                <a:latin typeface="CS Avva Shenouda" pitchFamily="34" charset="0"/>
              </a:rPr>
              <a:t>¿ `</a:t>
            </a:r>
            <a:r>
              <a:rPr lang="fr-FR" sz="4800" b="1" dirty="0" err="1">
                <a:latin typeface="CS Avva Shenouda" pitchFamily="34" charset="0"/>
              </a:rPr>
              <a:t>Cmou</a:t>
            </a:r>
            <a:r>
              <a:rPr lang="fr-FR" sz="4800" b="1" dirty="0">
                <a:latin typeface="CS Avva Shenouda" pitchFamily="34" charset="0"/>
              </a:rPr>
              <a:t> `</a:t>
            </a:r>
            <a:r>
              <a:rPr lang="fr-FR" sz="4800" b="1" dirty="0" err="1">
                <a:latin typeface="CS Avva Shenouda" pitchFamily="34" charset="0"/>
              </a:rPr>
              <a:t>erof</a:t>
            </a:r>
            <a:r>
              <a:rPr lang="fr-FR" sz="4800" b="1" dirty="0">
                <a:latin typeface="CS Avva Shenouda" pitchFamily="34" charset="0"/>
              </a:rPr>
              <a:t> </a:t>
            </a:r>
            <a:r>
              <a:rPr lang="fr-FR" sz="4800" b="1" dirty="0" err="1">
                <a:latin typeface="CS Avva Shenouda" pitchFamily="34" charset="0"/>
              </a:rPr>
              <a:t>qen</a:t>
            </a:r>
            <a:r>
              <a:rPr lang="fr-FR" sz="4800" b="1" dirty="0">
                <a:latin typeface="CS Avva Shenouda" pitchFamily="34" charset="0"/>
              </a:rPr>
              <a:t> </a:t>
            </a:r>
            <a:r>
              <a:rPr lang="fr-FR" sz="4800" b="1" dirty="0" err="1">
                <a:latin typeface="CS Avva Shenouda" pitchFamily="34" charset="0"/>
              </a:rPr>
              <a:t>hankemkem</a:t>
            </a:r>
            <a:r>
              <a:rPr lang="fr-FR" sz="4800" b="1" dirty="0">
                <a:latin typeface="CS Avva Shenouda" pitchFamily="34" charset="0"/>
              </a:rPr>
              <a:t> nem </a:t>
            </a:r>
            <a:r>
              <a:rPr lang="fr-FR" sz="4800" b="1" dirty="0" err="1">
                <a:latin typeface="CS Avva Shenouda" pitchFamily="34" charset="0"/>
              </a:rPr>
              <a:t>han,oroc</a:t>
            </a:r>
            <a:r>
              <a:rPr lang="fr-FR" sz="4800" b="1" dirty="0">
                <a:latin typeface="CS Avva Shenouda" pitchFamily="34" charset="0"/>
              </a:rPr>
              <a:t> =a=l.</a:t>
            </a:r>
          </a:p>
        </p:txBody>
      </p:sp>
      <p:sp>
        <p:nvSpPr>
          <p:cNvPr id="7" name="Rectangle 6"/>
          <p:cNvSpPr/>
          <p:nvPr/>
        </p:nvSpPr>
        <p:spPr>
          <a:xfrm>
            <a:off x="1786363" y="3959186"/>
            <a:ext cx="8544949" cy="1405641"/>
          </a:xfrm>
          <a:prstGeom prst="rect">
            <a:avLst/>
          </a:prstGeom>
        </p:spPr>
        <p:txBody>
          <a:bodyPr wrap="square">
            <a:spAutoFit/>
          </a:bodyPr>
          <a:lstStyle/>
          <a:p>
            <a:pPr algn="ctr"/>
            <a:r>
              <a:rPr lang="fr-FR" sz="4267" b="1" dirty="0">
                <a:latin typeface="Book Antiqua" pitchFamily="18" charset="0"/>
              </a:rPr>
              <a:t>Louez-le par la danse et le tambour. Alléluia</a:t>
            </a:r>
          </a:p>
        </p:txBody>
      </p:sp>
    </p:spTree>
    <p:extLst>
      <p:ext uri="{BB962C8B-B14F-4D97-AF65-F5344CB8AC3E}">
        <p14:creationId xmlns:p14="http://schemas.microsoft.com/office/powerpoint/2010/main" val="2527448220"/>
      </p:ext>
    </p:extLst>
  </p:cSld>
  <p:clrMapOvr>
    <a:masterClrMapping/>
  </p:clrMapOvr>
</p:sld>
</file>

<file path=ppt/slides/slide9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a:xfrm>
            <a:off x="6864085" y="908720"/>
            <a:ext cx="4776531" cy="1898084"/>
          </a:xfrm>
          <a:prstGeom prst="rect">
            <a:avLst/>
          </a:prstGeom>
        </p:spPr>
        <p:txBody>
          <a:bodyPr wrap="square">
            <a:spAutoFit/>
          </a:bodyPr>
          <a:lstStyle/>
          <a:p>
            <a:pPr algn="just" rtl="1"/>
            <a:r>
              <a:rPr lang="ar-EG" sz="5867" b="1" dirty="0" err="1"/>
              <a:t>سبحوه</a:t>
            </a:r>
            <a:r>
              <a:rPr lang="ar-EG" sz="5867" b="1" dirty="0"/>
              <a:t> بأوتار وأرغن. </a:t>
            </a:r>
            <a:r>
              <a:rPr lang="ar-EG" sz="5867" b="1" dirty="0" err="1"/>
              <a:t>هلليلويا</a:t>
            </a:r>
            <a:endParaRPr lang="fr-FR" sz="5867" b="1" dirty="0"/>
          </a:p>
        </p:txBody>
      </p:sp>
      <p:sp>
        <p:nvSpPr>
          <p:cNvPr id="6" name="Rectangle 5"/>
          <p:cNvSpPr/>
          <p:nvPr/>
        </p:nvSpPr>
        <p:spPr>
          <a:xfrm>
            <a:off x="431371" y="760636"/>
            <a:ext cx="6240693" cy="2308324"/>
          </a:xfrm>
          <a:prstGeom prst="rect">
            <a:avLst/>
          </a:prstGeom>
        </p:spPr>
        <p:txBody>
          <a:bodyPr wrap="square">
            <a:spAutoFit/>
          </a:bodyPr>
          <a:lstStyle/>
          <a:p>
            <a:pPr algn="just"/>
            <a:r>
              <a:rPr lang="en-US" sz="4800" b="1" dirty="0">
                <a:latin typeface="CS Avva Shenouda" pitchFamily="34" charset="0"/>
              </a:rPr>
              <a:t>`</a:t>
            </a:r>
            <a:r>
              <a:rPr lang="pt-BR" sz="4800" b="1" dirty="0">
                <a:latin typeface="CS Avva Shenouda" pitchFamily="34" charset="0"/>
              </a:rPr>
              <a:t>Cmou `erof qen hankap nem ouorganon =a=l.</a:t>
            </a:r>
            <a:endParaRPr lang="fr-FR" sz="4800" b="1" dirty="0">
              <a:latin typeface="CS Avva Shenouda" pitchFamily="34" charset="0"/>
            </a:endParaRPr>
          </a:p>
        </p:txBody>
      </p:sp>
      <p:sp>
        <p:nvSpPr>
          <p:cNvPr id="7" name="Rectangle 6"/>
          <p:cNvSpPr/>
          <p:nvPr/>
        </p:nvSpPr>
        <p:spPr>
          <a:xfrm>
            <a:off x="1786363" y="3959186"/>
            <a:ext cx="8544949" cy="1405641"/>
          </a:xfrm>
          <a:prstGeom prst="rect">
            <a:avLst/>
          </a:prstGeom>
        </p:spPr>
        <p:txBody>
          <a:bodyPr wrap="square">
            <a:spAutoFit/>
          </a:bodyPr>
          <a:lstStyle/>
          <a:p>
            <a:pPr algn="ctr"/>
            <a:r>
              <a:rPr lang="fr-FR" sz="4267" b="1" dirty="0">
                <a:latin typeface="Book Antiqua" pitchFamily="18" charset="0"/>
              </a:rPr>
              <a:t>Louez-le par les cordes et les flûtes. Alléluia</a:t>
            </a:r>
          </a:p>
        </p:txBody>
      </p:sp>
    </p:spTree>
    <p:extLst>
      <p:ext uri="{BB962C8B-B14F-4D97-AF65-F5344CB8AC3E}">
        <p14:creationId xmlns:p14="http://schemas.microsoft.com/office/powerpoint/2010/main" val="193285923"/>
      </p:ext>
    </p:extLst>
  </p:cSld>
  <p:clrMapOvr>
    <a:masterClrMapping/>
  </p:clrMapOvr>
</p:sld>
</file>

<file path=ppt/slides/slide9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a:xfrm>
            <a:off x="6864085" y="616620"/>
            <a:ext cx="4704523" cy="2800960"/>
          </a:xfrm>
          <a:prstGeom prst="rect">
            <a:avLst/>
          </a:prstGeom>
        </p:spPr>
        <p:txBody>
          <a:bodyPr wrap="square">
            <a:spAutoFit/>
          </a:bodyPr>
          <a:lstStyle/>
          <a:p>
            <a:pPr algn="just" rtl="1"/>
            <a:r>
              <a:rPr lang="ar-EG" sz="5867" b="1" dirty="0" err="1"/>
              <a:t>سبحوه</a:t>
            </a:r>
            <a:r>
              <a:rPr lang="ar-EG" sz="5867" b="1" dirty="0"/>
              <a:t> بصنوج حسنة الصوت. </a:t>
            </a:r>
            <a:r>
              <a:rPr lang="ar-EG" sz="5867" b="1" dirty="0" err="1"/>
              <a:t>هلليلويا</a:t>
            </a:r>
            <a:endParaRPr lang="fr-FR" sz="5867" b="1" dirty="0"/>
          </a:p>
        </p:txBody>
      </p:sp>
      <p:sp>
        <p:nvSpPr>
          <p:cNvPr id="6" name="Rectangle 5"/>
          <p:cNvSpPr/>
          <p:nvPr/>
        </p:nvSpPr>
        <p:spPr>
          <a:xfrm>
            <a:off x="431371" y="616620"/>
            <a:ext cx="6240693" cy="2308324"/>
          </a:xfrm>
          <a:prstGeom prst="rect">
            <a:avLst/>
          </a:prstGeom>
        </p:spPr>
        <p:txBody>
          <a:bodyPr wrap="square">
            <a:spAutoFit/>
          </a:bodyPr>
          <a:lstStyle/>
          <a:p>
            <a:pPr algn="just"/>
            <a:r>
              <a:rPr lang="fr-FR" sz="4800" b="1" dirty="0">
                <a:latin typeface="CS Avva Shenouda" pitchFamily="34" charset="0"/>
              </a:rPr>
              <a:t>¿ `</a:t>
            </a:r>
            <a:r>
              <a:rPr lang="fr-FR" sz="4800" b="1" dirty="0" err="1">
                <a:latin typeface="CS Avva Shenouda" pitchFamily="34" charset="0"/>
              </a:rPr>
              <a:t>Cmou</a:t>
            </a:r>
            <a:r>
              <a:rPr lang="fr-FR" sz="4800" b="1" dirty="0">
                <a:latin typeface="CS Avva Shenouda" pitchFamily="34" charset="0"/>
              </a:rPr>
              <a:t> `</a:t>
            </a:r>
            <a:r>
              <a:rPr lang="fr-FR" sz="4800" b="1" dirty="0" err="1">
                <a:latin typeface="CS Avva Shenouda" pitchFamily="34" charset="0"/>
              </a:rPr>
              <a:t>erof</a:t>
            </a:r>
            <a:r>
              <a:rPr lang="fr-FR" sz="4800" b="1" dirty="0">
                <a:latin typeface="CS Avva Shenouda" pitchFamily="34" charset="0"/>
              </a:rPr>
              <a:t> </a:t>
            </a:r>
            <a:r>
              <a:rPr lang="fr-FR" sz="4800" b="1" dirty="0" err="1">
                <a:latin typeface="CS Avva Shenouda" pitchFamily="34" charset="0"/>
              </a:rPr>
              <a:t>qen</a:t>
            </a:r>
            <a:r>
              <a:rPr lang="fr-FR" sz="4800" b="1" dirty="0">
                <a:latin typeface="CS Avva Shenouda" pitchFamily="34" charset="0"/>
              </a:rPr>
              <a:t> </a:t>
            </a:r>
            <a:r>
              <a:rPr lang="fr-FR" sz="4800" b="1" dirty="0" err="1">
                <a:latin typeface="CS Avva Shenouda" pitchFamily="34" charset="0"/>
              </a:rPr>
              <a:t>hankumbalon</a:t>
            </a:r>
            <a:r>
              <a:rPr lang="fr-FR" sz="4800" b="1" dirty="0">
                <a:latin typeface="CS Avva Shenouda" pitchFamily="34" charset="0"/>
              </a:rPr>
              <a:t> `</a:t>
            </a:r>
            <a:r>
              <a:rPr lang="fr-FR" sz="4800" b="1" dirty="0" err="1">
                <a:latin typeface="CS Avva Shenouda" pitchFamily="34" charset="0"/>
              </a:rPr>
              <a:t>enece</a:t>
            </a:r>
            <a:r>
              <a:rPr lang="fr-FR" sz="4800" b="1" dirty="0">
                <a:latin typeface="CS Avva Shenouda" pitchFamily="34" charset="0"/>
              </a:rPr>
              <a:t> </a:t>
            </a:r>
            <a:r>
              <a:rPr lang="fr-FR" sz="4800" b="1" dirty="0" err="1">
                <a:latin typeface="CS Avva Shenouda" pitchFamily="34" charset="0"/>
              </a:rPr>
              <a:t>tou`cmy</a:t>
            </a:r>
            <a:r>
              <a:rPr lang="fr-FR" sz="4800" b="1" dirty="0">
                <a:latin typeface="CS Avva Shenouda" pitchFamily="34" charset="0"/>
              </a:rPr>
              <a:t> =a=l.</a:t>
            </a:r>
          </a:p>
        </p:txBody>
      </p:sp>
      <p:sp>
        <p:nvSpPr>
          <p:cNvPr id="7" name="Rectangle 6"/>
          <p:cNvSpPr/>
          <p:nvPr/>
        </p:nvSpPr>
        <p:spPr>
          <a:xfrm>
            <a:off x="1786363" y="3959185"/>
            <a:ext cx="8544949" cy="1405641"/>
          </a:xfrm>
          <a:prstGeom prst="rect">
            <a:avLst/>
          </a:prstGeom>
        </p:spPr>
        <p:txBody>
          <a:bodyPr wrap="square">
            <a:spAutoFit/>
          </a:bodyPr>
          <a:lstStyle/>
          <a:p>
            <a:pPr algn="ctr"/>
            <a:r>
              <a:rPr lang="fr-FR" sz="4267" b="1" dirty="0">
                <a:latin typeface="Book Antiqua" pitchFamily="18" charset="0"/>
              </a:rPr>
              <a:t>Louez-le par les cymbales sonores. Alléluia</a:t>
            </a:r>
          </a:p>
        </p:txBody>
      </p:sp>
    </p:spTree>
    <p:extLst>
      <p:ext uri="{BB962C8B-B14F-4D97-AF65-F5344CB8AC3E}">
        <p14:creationId xmlns:p14="http://schemas.microsoft.com/office/powerpoint/2010/main" val="41854785"/>
      </p:ext>
    </p:extLst>
  </p:cSld>
  <p:clrMapOvr>
    <a:masterClrMapping/>
  </p:clrMapOvr>
</p:sld>
</file>

<file path=ppt/slides/slide9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a:xfrm>
            <a:off x="6864085" y="833034"/>
            <a:ext cx="4800535" cy="1898084"/>
          </a:xfrm>
          <a:prstGeom prst="rect">
            <a:avLst/>
          </a:prstGeom>
        </p:spPr>
        <p:txBody>
          <a:bodyPr wrap="square">
            <a:spAutoFit/>
          </a:bodyPr>
          <a:lstStyle/>
          <a:p>
            <a:pPr algn="just" rtl="1"/>
            <a:r>
              <a:rPr lang="ar-EG" sz="5867" b="1" dirty="0" err="1"/>
              <a:t>سبحوه</a:t>
            </a:r>
            <a:r>
              <a:rPr lang="ar-EG" sz="5867" b="1" dirty="0"/>
              <a:t> بصنوج التهليل. </a:t>
            </a:r>
            <a:r>
              <a:rPr lang="ar-EG" sz="5867" b="1" dirty="0" err="1"/>
              <a:t>هلليلويا</a:t>
            </a:r>
            <a:endParaRPr lang="fr-FR" sz="5867" b="1" dirty="0"/>
          </a:p>
        </p:txBody>
      </p:sp>
      <p:sp>
        <p:nvSpPr>
          <p:cNvPr id="6" name="Rectangle 5"/>
          <p:cNvSpPr/>
          <p:nvPr/>
        </p:nvSpPr>
        <p:spPr>
          <a:xfrm>
            <a:off x="431371" y="688628"/>
            <a:ext cx="6240693" cy="2308324"/>
          </a:xfrm>
          <a:prstGeom prst="rect">
            <a:avLst/>
          </a:prstGeom>
        </p:spPr>
        <p:txBody>
          <a:bodyPr wrap="square">
            <a:spAutoFit/>
          </a:bodyPr>
          <a:lstStyle/>
          <a:p>
            <a:pPr algn="just"/>
            <a:r>
              <a:rPr lang="en-US" sz="4800" b="1" dirty="0">
                <a:latin typeface="CS Avva Shenouda" pitchFamily="34" charset="0"/>
              </a:rPr>
              <a:t>`</a:t>
            </a:r>
            <a:r>
              <a:rPr lang="pt-BR" sz="4800" b="1" dirty="0">
                <a:latin typeface="CS Avva Shenouda" pitchFamily="34" charset="0"/>
              </a:rPr>
              <a:t>Cmou `erof qen hankumbalon `nte ou`e`slylou`i =a=l.</a:t>
            </a:r>
            <a:endParaRPr lang="fr-FR" sz="4800" b="1" dirty="0">
              <a:latin typeface="CS Avva Shenouda" pitchFamily="34" charset="0"/>
            </a:endParaRPr>
          </a:p>
        </p:txBody>
      </p:sp>
      <p:sp>
        <p:nvSpPr>
          <p:cNvPr id="7" name="Rectangle 6"/>
          <p:cNvSpPr/>
          <p:nvPr/>
        </p:nvSpPr>
        <p:spPr>
          <a:xfrm>
            <a:off x="1786363" y="3959185"/>
            <a:ext cx="8544949" cy="1405641"/>
          </a:xfrm>
          <a:prstGeom prst="rect">
            <a:avLst/>
          </a:prstGeom>
        </p:spPr>
        <p:txBody>
          <a:bodyPr wrap="square">
            <a:spAutoFit/>
          </a:bodyPr>
          <a:lstStyle/>
          <a:p>
            <a:pPr algn="ctr"/>
            <a:r>
              <a:rPr lang="fr-FR" sz="4267" b="1" dirty="0">
                <a:latin typeface="Book Antiqua" pitchFamily="18" charset="0"/>
              </a:rPr>
              <a:t>Louez-le par les cymbales triomphantes. Alléluia</a:t>
            </a:r>
          </a:p>
        </p:txBody>
      </p:sp>
      <p:sp>
        <p:nvSpPr>
          <p:cNvPr id="10" name="Rectangle 9">
            <a:hlinkClick r:id="rId2" action="ppaction://hlinksldjump"/>
          </p:cNvPr>
          <p:cNvSpPr/>
          <p:nvPr/>
        </p:nvSpPr>
        <p:spPr>
          <a:xfrm>
            <a:off x="6672064" y="5877272"/>
            <a:ext cx="4992556" cy="504056"/>
          </a:xfrm>
          <a:prstGeom prst="rect">
            <a:avLst/>
          </a:prstGeom>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algn="ctr"/>
            <a:r>
              <a:rPr lang="fr-FR" sz="2133" dirty="0">
                <a:solidFill>
                  <a:prstClr val="white"/>
                </a:solidFill>
                <a:latin typeface="Book Antiqua" panose="02040602050305030304" pitchFamily="18" charset="0"/>
              </a:rPr>
              <a:t>Retour Vers « Louez Dieu –</a:t>
            </a:r>
            <a:r>
              <a:rPr lang="ar-EG" sz="2667">
                <a:solidFill>
                  <a:prstClr val="white"/>
                </a:solidFill>
              </a:rPr>
              <a:t>سبحوا الله </a:t>
            </a:r>
            <a:r>
              <a:rPr lang="fr-FR" sz="2667">
                <a:solidFill>
                  <a:prstClr val="white"/>
                </a:solidFill>
                <a:latin typeface="Book Antiqua" panose="02040602050305030304" pitchFamily="18" charset="0"/>
              </a:rPr>
              <a:t> </a:t>
            </a:r>
            <a:r>
              <a:rPr lang="fr-FR" sz="2133" dirty="0">
                <a:solidFill>
                  <a:prstClr val="white"/>
                </a:solidFill>
                <a:latin typeface="Book Antiqua" panose="02040602050305030304" pitchFamily="18" charset="0"/>
              </a:rPr>
              <a:t>»</a:t>
            </a:r>
            <a:endParaRPr lang="fr-FR" sz="2133" dirty="0">
              <a:solidFill>
                <a:prstClr val="white"/>
              </a:solidFill>
            </a:endParaRPr>
          </a:p>
        </p:txBody>
      </p:sp>
    </p:spTree>
    <p:extLst>
      <p:ext uri="{BB962C8B-B14F-4D97-AF65-F5344CB8AC3E}">
        <p14:creationId xmlns:p14="http://schemas.microsoft.com/office/powerpoint/2010/main" val="3934000498"/>
      </p:ext>
    </p:extLst>
  </p:cSld>
  <p:clrMapOvr>
    <a:masterClrMapping/>
  </p:clrMapOvr>
</p:sld>
</file>

<file path=ppt/slides/slide9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a:xfrm>
            <a:off x="6864085" y="836518"/>
            <a:ext cx="4704523" cy="2800959"/>
          </a:xfrm>
          <a:prstGeom prst="rect">
            <a:avLst/>
          </a:prstGeom>
        </p:spPr>
        <p:txBody>
          <a:bodyPr wrap="square">
            <a:spAutoFit/>
          </a:bodyPr>
          <a:lstStyle/>
          <a:p>
            <a:pPr algn="just" rtl="1"/>
            <a:r>
              <a:rPr lang="ar-EG" sz="5867" b="1" dirty="0"/>
              <a:t>كل نسمة فلتسبح اسم الرب إلهنا. </a:t>
            </a:r>
            <a:r>
              <a:rPr lang="ar-EG" sz="5867" b="1" dirty="0" err="1"/>
              <a:t>هلليلويا</a:t>
            </a:r>
            <a:endParaRPr lang="fr-FR" sz="5867" b="1" dirty="0"/>
          </a:p>
        </p:txBody>
      </p:sp>
      <p:sp>
        <p:nvSpPr>
          <p:cNvPr id="6" name="Rectangle 5"/>
          <p:cNvSpPr/>
          <p:nvPr/>
        </p:nvSpPr>
        <p:spPr>
          <a:xfrm>
            <a:off x="431371" y="670044"/>
            <a:ext cx="6240693" cy="3046988"/>
          </a:xfrm>
          <a:prstGeom prst="rect">
            <a:avLst/>
          </a:prstGeom>
        </p:spPr>
        <p:txBody>
          <a:bodyPr wrap="square">
            <a:spAutoFit/>
          </a:bodyPr>
          <a:lstStyle/>
          <a:p>
            <a:pPr algn="just"/>
            <a:r>
              <a:rPr lang="fr-FR" sz="4800" b="1" dirty="0">
                <a:latin typeface="CS Avva Shenouda" pitchFamily="34" charset="0"/>
              </a:rPr>
              <a:t>¿ </a:t>
            </a:r>
            <a:r>
              <a:rPr lang="fr-FR" sz="4800" b="1" dirty="0" err="1">
                <a:latin typeface="CS Avva Shenouda" pitchFamily="34" charset="0"/>
              </a:rPr>
              <a:t>Nifi</a:t>
            </a:r>
            <a:r>
              <a:rPr lang="fr-FR" sz="4800" b="1" dirty="0">
                <a:latin typeface="CS Avva Shenouda" pitchFamily="34" charset="0"/>
              </a:rPr>
              <a:t> </a:t>
            </a:r>
            <a:r>
              <a:rPr lang="fr-FR" sz="4800" b="1" dirty="0" err="1">
                <a:latin typeface="CS Avva Shenouda" pitchFamily="34" charset="0"/>
              </a:rPr>
              <a:t>niben</a:t>
            </a:r>
            <a:r>
              <a:rPr lang="fr-FR" sz="4800" b="1" dirty="0">
                <a:latin typeface="CS Avva Shenouda" pitchFamily="34" charset="0"/>
              </a:rPr>
              <a:t> </a:t>
            </a:r>
            <a:r>
              <a:rPr lang="fr-FR" sz="4800" b="1" dirty="0" err="1">
                <a:latin typeface="CS Avva Shenouda" pitchFamily="34" charset="0"/>
              </a:rPr>
              <a:t>marou`cmou</a:t>
            </a:r>
            <a:r>
              <a:rPr lang="fr-FR" sz="4800" b="1" dirty="0">
                <a:latin typeface="CS Avva Shenouda" pitchFamily="34" charset="0"/>
              </a:rPr>
              <a:t> </a:t>
            </a:r>
            <a:r>
              <a:rPr lang="fr-FR" sz="4800" b="1" dirty="0" err="1">
                <a:latin typeface="CS Avva Shenouda" pitchFamily="34" charset="0"/>
              </a:rPr>
              <a:t>tyrou</a:t>
            </a:r>
            <a:r>
              <a:rPr lang="fr-FR" sz="4800" b="1" dirty="0">
                <a:latin typeface="CS Avva Shenouda" pitchFamily="34" charset="0"/>
              </a:rPr>
              <a:t> `</a:t>
            </a:r>
            <a:r>
              <a:rPr lang="fr-FR" sz="4800" b="1" dirty="0" err="1">
                <a:latin typeface="CS Avva Shenouda" pitchFamily="34" charset="0"/>
              </a:rPr>
              <a:t>e`Vran</a:t>
            </a:r>
            <a:r>
              <a:rPr lang="fr-FR" sz="4800" b="1" dirty="0">
                <a:latin typeface="CS Avva Shenouda" pitchFamily="34" charset="0"/>
              </a:rPr>
              <a:t> `m`P¡ </a:t>
            </a:r>
            <a:r>
              <a:rPr lang="fr-FR" sz="4800" b="1" dirty="0" err="1">
                <a:latin typeface="CS Avva Shenouda" pitchFamily="34" charset="0"/>
              </a:rPr>
              <a:t>Pennou</a:t>
            </a:r>
            <a:r>
              <a:rPr lang="fr-FR" sz="4800" b="1" dirty="0">
                <a:latin typeface="CS Avva Shenouda" pitchFamily="34" charset="0"/>
              </a:rPr>
              <a:t>] =a=l.</a:t>
            </a:r>
          </a:p>
        </p:txBody>
      </p:sp>
      <p:sp>
        <p:nvSpPr>
          <p:cNvPr id="7" name="Rectangle 6"/>
          <p:cNvSpPr/>
          <p:nvPr/>
        </p:nvSpPr>
        <p:spPr>
          <a:xfrm>
            <a:off x="1786363" y="4103008"/>
            <a:ext cx="8544949" cy="2062296"/>
          </a:xfrm>
          <a:prstGeom prst="rect">
            <a:avLst/>
          </a:prstGeom>
        </p:spPr>
        <p:txBody>
          <a:bodyPr wrap="square">
            <a:spAutoFit/>
          </a:bodyPr>
          <a:lstStyle/>
          <a:p>
            <a:pPr algn="ctr"/>
            <a:r>
              <a:rPr lang="fr-FR" sz="4267" b="1" dirty="0">
                <a:latin typeface="Book Antiqua" pitchFamily="18" charset="0"/>
              </a:rPr>
              <a:t>Que tout ce qui respire loue le nom du Seigneur notre Dieu. Alléluia</a:t>
            </a:r>
          </a:p>
        </p:txBody>
      </p:sp>
    </p:spTree>
    <p:extLst>
      <p:ext uri="{BB962C8B-B14F-4D97-AF65-F5344CB8AC3E}">
        <p14:creationId xmlns:p14="http://schemas.microsoft.com/office/powerpoint/2010/main" val="265279878"/>
      </p:ext>
    </p:extLst>
  </p:cSld>
  <p:clrMapOvr>
    <a:masterClrMapping/>
  </p:clrMapOvr>
</p:sld>
</file>

<file path=ppt/slides/slide9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a:xfrm>
            <a:off x="6864085" y="635204"/>
            <a:ext cx="4776531" cy="2800960"/>
          </a:xfrm>
          <a:prstGeom prst="rect">
            <a:avLst/>
          </a:prstGeom>
        </p:spPr>
        <p:txBody>
          <a:bodyPr wrap="square">
            <a:spAutoFit/>
          </a:bodyPr>
          <a:lstStyle/>
          <a:p>
            <a:pPr algn="just" rtl="1"/>
            <a:r>
              <a:rPr lang="ar-EG" sz="5867" b="1" dirty="0"/>
              <a:t>المجد للآب والأبن والروح القدس. </a:t>
            </a:r>
            <a:r>
              <a:rPr lang="ar-EG" sz="5867" b="1" dirty="0" err="1"/>
              <a:t>هلليلويا</a:t>
            </a:r>
            <a:endParaRPr lang="fr-FR" sz="5867" b="1" dirty="0"/>
          </a:p>
        </p:txBody>
      </p:sp>
      <p:sp>
        <p:nvSpPr>
          <p:cNvPr id="6" name="Rectangle 5"/>
          <p:cNvSpPr/>
          <p:nvPr/>
        </p:nvSpPr>
        <p:spPr>
          <a:xfrm>
            <a:off x="431371" y="635204"/>
            <a:ext cx="6240693" cy="1569660"/>
          </a:xfrm>
          <a:prstGeom prst="rect">
            <a:avLst/>
          </a:prstGeom>
        </p:spPr>
        <p:txBody>
          <a:bodyPr wrap="square">
            <a:spAutoFit/>
          </a:bodyPr>
          <a:lstStyle/>
          <a:p>
            <a:pPr algn="just"/>
            <a:r>
              <a:rPr lang="fr-FR" sz="4800" b="1" dirty="0">
                <a:latin typeface="CS Avva Shenouda" pitchFamily="34" charset="0"/>
              </a:rPr>
              <a:t>Doxa Patri </a:t>
            </a:r>
            <a:r>
              <a:rPr lang="fr-FR" sz="4800" b="1" dirty="0" err="1">
                <a:latin typeface="CS Avva Shenouda" pitchFamily="34" charset="0"/>
              </a:rPr>
              <a:t>ke</a:t>
            </a:r>
            <a:r>
              <a:rPr lang="fr-FR" sz="4800" b="1" dirty="0">
                <a:latin typeface="CS Avva Shenouda" pitchFamily="34" charset="0"/>
              </a:rPr>
              <a:t> `</a:t>
            </a:r>
            <a:r>
              <a:rPr lang="fr-FR" sz="4800" b="1" dirty="0" err="1">
                <a:latin typeface="CS Avva Shenouda" pitchFamily="34" charset="0"/>
              </a:rPr>
              <a:t>Uiw</a:t>
            </a:r>
            <a:r>
              <a:rPr lang="fr-FR" sz="4800" b="1" dirty="0">
                <a:latin typeface="CS Avva Shenouda" pitchFamily="34" charset="0"/>
              </a:rPr>
              <a:t> </a:t>
            </a:r>
            <a:r>
              <a:rPr lang="fr-FR" sz="4800" b="1" dirty="0" err="1">
                <a:latin typeface="CS Avva Shenouda" pitchFamily="34" charset="0"/>
              </a:rPr>
              <a:t>ke</a:t>
            </a:r>
            <a:r>
              <a:rPr lang="fr-FR" sz="4800" b="1" dirty="0">
                <a:latin typeface="CS Avva Shenouda" pitchFamily="34" charset="0"/>
              </a:rPr>
              <a:t> `</a:t>
            </a:r>
            <a:r>
              <a:rPr lang="fr-FR" sz="4800" b="1" dirty="0" err="1">
                <a:latin typeface="CS Avva Shenouda" pitchFamily="34" charset="0"/>
              </a:rPr>
              <a:t>agiw</a:t>
            </a:r>
            <a:r>
              <a:rPr lang="fr-FR" sz="4800" b="1" dirty="0">
                <a:latin typeface="CS Avva Shenouda" pitchFamily="34" charset="0"/>
              </a:rPr>
              <a:t> `</a:t>
            </a:r>
            <a:r>
              <a:rPr lang="fr-FR" sz="4800" b="1" dirty="0" err="1">
                <a:latin typeface="CS Avva Shenouda" pitchFamily="34" charset="0"/>
              </a:rPr>
              <a:t>Pneumati</a:t>
            </a:r>
            <a:r>
              <a:rPr lang="fr-FR" sz="4800" b="1" dirty="0">
                <a:latin typeface="CS Avva Shenouda" pitchFamily="34" charset="0"/>
              </a:rPr>
              <a:t> =a=l.</a:t>
            </a:r>
          </a:p>
        </p:txBody>
      </p:sp>
      <p:sp>
        <p:nvSpPr>
          <p:cNvPr id="7" name="Rectangle 6"/>
          <p:cNvSpPr/>
          <p:nvPr/>
        </p:nvSpPr>
        <p:spPr>
          <a:xfrm>
            <a:off x="1786363" y="3959185"/>
            <a:ext cx="8544949" cy="1405641"/>
          </a:xfrm>
          <a:prstGeom prst="rect">
            <a:avLst/>
          </a:prstGeom>
        </p:spPr>
        <p:txBody>
          <a:bodyPr wrap="square">
            <a:spAutoFit/>
          </a:bodyPr>
          <a:lstStyle/>
          <a:p>
            <a:pPr algn="ctr"/>
            <a:r>
              <a:rPr lang="fr-FR" sz="4267" b="1" dirty="0">
                <a:latin typeface="Book Antiqua" pitchFamily="18" charset="0"/>
              </a:rPr>
              <a:t>Gloire au Père et au Fils et au Saint-Esprit. Alléluia</a:t>
            </a:r>
          </a:p>
        </p:txBody>
      </p:sp>
    </p:spTree>
    <p:extLst>
      <p:ext uri="{BB962C8B-B14F-4D97-AF65-F5344CB8AC3E}">
        <p14:creationId xmlns:p14="http://schemas.microsoft.com/office/powerpoint/2010/main" val="1640931710"/>
      </p:ext>
    </p:extLst>
  </p:cSld>
  <p:clrMapOvr>
    <a:masterClrMapping/>
  </p:clrMapOvr>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9"/>
          <p:cNvSpPr/>
          <p:nvPr/>
        </p:nvSpPr>
        <p:spPr>
          <a:xfrm>
            <a:off x="431371" y="566678"/>
            <a:ext cx="6240693" cy="3170099"/>
          </a:xfrm>
          <a:prstGeom prst="rect">
            <a:avLst/>
          </a:prstGeom>
        </p:spPr>
        <p:txBody>
          <a:bodyPr wrap="square">
            <a:spAutoFit/>
          </a:bodyPr>
          <a:lstStyle/>
          <a:p>
            <a:pPr algn="just"/>
            <a:r>
              <a:rPr lang="fr-FR" sz="4000" b="1" dirty="0">
                <a:latin typeface="CS Avva Shenouda" pitchFamily="34" charset="0"/>
              </a:rPr>
              <a:t>&lt;</a:t>
            </a:r>
            <a:r>
              <a:rPr lang="fr-FR" sz="4000" b="1" dirty="0" err="1">
                <a:latin typeface="CS Avva Shenouda" pitchFamily="34" charset="0"/>
              </a:rPr>
              <a:t>ere</a:t>
            </a:r>
            <a:r>
              <a:rPr lang="fr-FR" sz="4000" b="1" dirty="0">
                <a:latin typeface="CS Avva Shenouda" pitchFamily="34" charset="0"/>
              </a:rPr>
              <a:t> ne `w ]</a:t>
            </a:r>
            <a:r>
              <a:rPr lang="fr-FR" sz="4000" b="1" dirty="0" err="1">
                <a:latin typeface="CS Avva Shenouda" pitchFamily="34" charset="0"/>
              </a:rPr>
              <a:t>par;enoc</a:t>
            </a:r>
            <a:r>
              <a:rPr lang="fr-FR" sz="4000" b="1" dirty="0">
                <a:latin typeface="CS Avva Shenouda" pitchFamily="34" charset="0"/>
              </a:rPr>
              <a:t>@ ]</a:t>
            </a:r>
            <a:r>
              <a:rPr lang="fr-FR" sz="4000" b="1" dirty="0" err="1">
                <a:latin typeface="CS Avva Shenouda" pitchFamily="34" charset="0"/>
              </a:rPr>
              <a:t>ourw</a:t>
            </a:r>
            <a:r>
              <a:rPr lang="fr-FR" sz="4000" b="1" dirty="0">
                <a:latin typeface="CS Avva Shenouda" pitchFamily="34" charset="0"/>
              </a:rPr>
              <a:t> `</a:t>
            </a:r>
            <a:r>
              <a:rPr lang="fr-FR" sz="4000" b="1" dirty="0" err="1">
                <a:latin typeface="CS Avva Shenouda" pitchFamily="34" charset="0"/>
              </a:rPr>
              <a:t>mmyi</a:t>
            </a:r>
            <a:r>
              <a:rPr lang="fr-FR" sz="4000" b="1" dirty="0">
                <a:latin typeface="CS Avva Shenouda" pitchFamily="34" charset="0"/>
              </a:rPr>
              <a:t> `n`</a:t>
            </a:r>
            <a:r>
              <a:rPr lang="fr-FR" sz="4000" b="1" dirty="0" err="1">
                <a:latin typeface="CS Avva Shenouda" pitchFamily="34" charset="0"/>
              </a:rPr>
              <a:t>aly;iny</a:t>
            </a:r>
            <a:r>
              <a:rPr lang="fr-FR" sz="4000" b="1" dirty="0">
                <a:latin typeface="CS Avva Shenouda" pitchFamily="34" charset="0"/>
              </a:rPr>
              <a:t>@ ,</a:t>
            </a:r>
            <a:r>
              <a:rPr lang="fr-FR" sz="4000" b="1" dirty="0" err="1">
                <a:latin typeface="CS Avva Shenouda" pitchFamily="34" charset="0"/>
              </a:rPr>
              <a:t>ere</a:t>
            </a:r>
            <a:r>
              <a:rPr lang="fr-FR" sz="4000" b="1" dirty="0">
                <a:latin typeface="CS Avva Shenouda" pitchFamily="34" charset="0"/>
              </a:rPr>
              <a:t> `</a:t>
            </a:r>
            <a:r>
              <a:rPr lang="fr-FR" sz="4000" b="1" dirty="0" err="1">
                <a:latin typeface="CS Avva Shenouda" pitchFamily="34" charset="0"/>
              </a:rPr>
              <a:t>psousou</a:t>
            </a:r>
            <a:r>
              <a:rPr lang="fr-FR" sz="4000" b="1" dirty="0">
                <a:latin typeface="CS Avva Shenouda" pitchFamily="34" charset="0"/>
              </a:rPr>
              <a:t> `</a:t>
            </a:r>
            <a:r>
              <a:rPr lang="fr-FR" sz="4000" b="1" dirty="0" err="1">
                <a:latin typeface="CS Avva Shenouda" pitchFamily="34" charset="0"/>
              </a:rPr>
              <a:t>nte</a:t>
            </a:r>
            <a:r>
              <a:rPr lang="fr-FR" sz="4000" b="1" dirty="0">
                <a:latin typeface="CS Avva Shenouda" pitchFamily="34" charset="0"/>
              </a:rPr>
              <a:t> </a:t>
            </a:r>
            <a:r>
              <a:rPr lang="fr-FR" sz="4000" b="1" dirty="0" err="1">
                <a:latin typeface="CS Avva Shenouda" pitchFamily="34" charset="0"/>
              </a:rPr>
              <a:t>pengenoc</a:t>
            </a:r>
            <a:r>
              <a:rPr lang="fr-FR" sz="4000" b="1" dirty="0">
                <a:latin typeface="CS Avva Shenouda" pitchFamily="34" charset="0"/>
              </a:rPr>
              <a:t>@ </a:t>
            </a:r>
            <a:r>
              <a:rPr lang="fr-FR" sz="4000" b="1" dirty="0" err="1">
                <a:latin typeface="CS Avva Shenouda" pitchFamily="34" charset="0"/>
              </a:rPr>
              <a:t>are`jvo</a:t>
            </a:r>
            <a:r>
              <a:rPr lang="fr-FR" sz="4000" b="1" dirty="0">
                <a:latin typeface="CS Avva Shenouda" pitchFamily="34" charset="0"/>
              </a:rPr>
              <a:t> nan `</a:t>
            </a:r>
            <a:r>
              <a:rPr lang="fr-FR" sz="4000" b="1" dirty="0" err="1">
                <a:latin typeface="CS Avva Shenouda" pitchFamily="34" charset="0"/>
              </a:rPr>
              <a:t>nEmmanouyl</a:t>
            </a:r>
            <a:r>
              <a:rPr lang="fr-FR" sz="4000" b="1" dirty="0">
                <a:latin typeface="CS Avva Shenouda" pitchFamily="34" charset="0"/>
              </a:rPr>
              <a:t>.</a:t>
            </a:r>
          </a:p>
        </p:txBody>
      </p:sp>
      <p:sp>
        <p:nvSpPr>
          <p:cNvPr id="11" name="Rectangle 10"/>
          <p:cNvSpPr/>
          <p:nvPr/>
        </p:nvSpPr>
        <p:spPr>
          <a:xfrm>
            <a:off x="6864085" y="556226"/>
            <a:ext cx="4896544" cy="2800767"/>
          </a:xfrm>
          <a:prstGeom prst="rect">
            <a:avLst/>
          </a:prstGeom>
        </p:spPr>
        <p:txBody>
          <a:bodyPr wrap="square">
            <a:spAutoFit/>
          </a:bodyPr>
          <a:lstStyle/>
          <a:p>
            <a:pPr algn="just" rtl="1"/>
            <a:r>
              <a:rPr lang="ar-EG" sz="4400" b="1" dirty="0"/>
              <a:t>السلام لك أيتها العذراء الملكة الحقيقية الحقانية. السلام لفخر جنسنا. ولدت لنا </a:t>
            </a:r>
            <a:r>
              <a:rPr lang="ar-EG" sz="4400" b="1" dirty="0" err="1"/>
              <a:t>عمانوئيل</a:t>
            </a:r>
            <a:r>
              <a:rPr lang="ar-EG" sz="4400" b="1" dirty="0"/>
              <a:t>.</a:t>
            </a:r>
            <a:endParaRPr lang="fr-FR" sz="4400" b="1" dirty="0"/>
          </a:p>
        </p:txBody>
      </p:sp>
      <p:sp>
        <p:nvSpPr>
          <p:cNvPr id="12" name="Rectangle 11"/>
          <p:cNvSpPr/>
          <p:nvPr/>
        </p:nvSpPr>
        <p:spPr>
          <a:xfrm>
            <a:off x="1103445" y="4293097"/>
            <a:ext cx="10273141" cy="2062103"/>
          </a:xfrm>
          <a:prstGeom prst="rect">
            <a:avLst/>
          </a:prstGeom>
        </p:spPr>
        <p:txBody>
          <a:bodyPr wrap="square">
            <a:spAutoFit/>
          </a:bodyPr>
          <a:lstStyle/>
          <a:p>
            <a:pPr algn="ctr"/>
            <a:r>
              <a:rPr lang="fr-FR" sz="3200" b="1" dirty="0">
                <a:latin typeface="Book Antiqua" pitchFamily="18" charset="0"/>
              </a:rPr>
              <a:t>Ô Vierge Salut à toi, </a:t>
            </a:r>
          </a:p>
          <a:p>
            <a:pPr algn="ctr"/>
            <a:r>
              <a:rPr lang="fr-FR" sz="3200" b="1" dirty="0">
                <a:latin typeface="Book Antiqua" pitchFamily="18" charset="0"/>
              </a:rPr>
              <a:t>Toi la Reine véritable</a:t>
            </a:r>
          </a:p>
          <a:p>
            <a:pPr algn="ctr"/>
            <a:r>
              <a:rPr lang="fr-FR" sz="3200" b="1" dirty="0">
                <a:latin typeface="Book Antiqua" pitchFamily="18" charset="0"/>
              </a:rPr>
              <a:t>Salut fierté du genre humain</a:t>
            </a:r>
          </a:p>
          <a:p>
            <a:pPr algn="ctr"/>
            <a:r>
              <a:rPr lang="fr-FR" sz="3200" b="1" dirty="0">
                <a:latin typeface="Book Antiqua" pitchFamily="18" charset="0"/>
              </a:rPr>
              <a:t>Tu enfantas Emmanuel</a:t>
            </a:r>
          </a:p>
        </p:txBody>
      </p:sp>
      <p:sp>
        <p:nvSpPr>
          <p:cNvPr id="5" name="ZoneTexte 4">
            <a:extLst>
              <a:ext uri="{FF2B5EF4-FFF2-40B4-BE49-F238E27FC236}">
                <a16:creationId xmlns:a16="http://schemas.microsoft.com/office/drawing/2014/main" id="{4B151C06-8ABF-4584-B597-1D5B44DA69C2}"/>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de l’aube </a:t>
            </a:r>
            <a:r>
              <a:rPr lang="fr-FR" sz="1600" b="1" i="1" dirty="0">
                <a:solidFill>
                  <a:schemeClr val="bg1"/>
                </a:solidFill>
              </a:rPr>
              <a:t>du Jeudi Saint</a:t>
            </a:r>
            <a:endParaRPr lang="fr-FR" sz="1600" b="1" dirty="0">
              <a:solidFill>
                <a:schemeClr val="bg1"/>
              </a:solidFill>
            </a:endParaRPr>
          </a:p>
        </p:txBody>
      </p:sp>
      <p:sp>
        <p:nvSpPr>
          <p:cNvPr id="6" name="Rectangle 74">
            <a:extLst>
              <a:ext uri="{FF2B5EF4-FFF2-40B4-BE49-F238E27FC236}">
                <a16:creationId xmlns:a16="http://schemas.microsoft.com/office/drawing/2014/main" id="{84DEEF32-D64F-4C23-B977-CB5424E50F03}"/>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باكر يوم الخميس</a:t>
            </a:r>
            <a:endParaRPr lang="en-US" altLang="fr-FR" sz="2000" b="1" i="1" dirty="0">
              <a:solidFill>
                <a:schemeClr val="bg1"/>
              </a:solidFill>
            </a:endParaRPr>
          </a:p>
        </p:txBody>
      </p:sp>
    </p:spTree>
    <p:extLst>
      <p:ext uri="{BB962C8B-B14F-4D97-AF65-F5344CB8AC3E}">
        <p14:creationId xmlns:p14="http://schemas.microsoft.com/office/powerpoint/2010/main" val="2283531461"/>
      </p:ext>
    </p:extLst>
  </p:cSld>
  <p:clrMapOvr>
    <a:masterClrMapping/>
  </p:clrMapOvr>
</p:sld>
</file>

<file path=ppt/slides/slide9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a:xfrm>
            <a:off x="6864085" y="692112"/>
            <a:ext cx="4896544" cy="2808896"/>
          </a:xfrm>
          <a:prstGeom prst="rect">
            <a:avLst/>
          </a:prstGeom>
        </p:spPr>
        <p:txBody>
          <a:bodyPr wrap="square">
            <a:spAutoFit/>
          </a:bodyPr>
          <a:lstStyle/>
          <a:p>
            <a:pPr algn="just" rtl="1"/>
            <a:r>
              <a:rPr lang="ar-EG" sz="5867" b="1" dirty="0"/>
              <a:t>الآن وكل أوان وإلى دهر </a:t>
            </a:r>
            <a:r>
              <a:rPr lang="ar-EG" sz="5867" b="1" dirty="0" err="1"/>
              <a:t>الداهرين</a:t>
            </a:r>
            <a:r>
              <a:rPr lang="ar-EG" sz="5867" b="1" dirty="0"/>
              <a:t> آمين. </a:t>
            </a:r>
            <a:r>
              <a:rPr lang="ar-EG" sz="5867" b="1" dirty="0" err="1"/>
              <a:t>هلليلويا</a:t>
            </a:r>
            <a:endParaRPr lang="fr-FR" sz="5867" b="1" dirty="0"/>
          </a:p>
        </p:txBody>
      </p:sp>
      <p:sp>
        <p:nvSpPr>
          <p:cNvPr id="6" name="Rectangle 5"/>
          <p:cNvSpPr/>
          <p:nvPr/>
        </p:nvSpPr>
        <p:spPr>
          <a:xfrm>
            <a:off x="431371" y="692112"/>
            <a:ext cx="6240693" cy="2308324"/>
          </a:xfrm>
          <a:prstGeom prst="rect">
            <a:avLst/>
          </a:prstGeom>
        </p:spPr>
        <p:txBody>
          <a:bodyPr wrap="square">
            <a:spAutoFit/>
          </a:bodyPr>
          <a:lstStyle/>
          <a:p>
            <a:pPr algn="just"/>
            <a:r>
              <a:rPr lang="fr-FR" sz="4800" b="1" dirty="0">
                <a:latin typeface="CS Avva Shenouda" pitchFamily="34" charset="0"/>
              </a:rPr>
              <a:t>¿ </a:t>
            </a:r>
            <a:r>
              <a:rPr lang="en-US" sz="4800" b="1" dirty="0" err="1">
                <a:latin typeface="CS Avva Shenouda" pitchFamily="34" charset="0"/>
              </a:rPr>
              <a:t>Ke</a:t>
            </a:r>
            <a:r>
              <a:rPr lang="en-US" sz="4800" b="1" dirty="0">
                <a:latin typeface="CS Avva Shenouda" pitchFamily="34" charset="0"/>
              </a:rPr>
              <a:t> nun </a:t>
            </a:r>
            <a:r>
              <a:rPr lang="en-US" sz="4800" b="1" dirty="0" err="1">
                <a:latin typeface="CS Avva Shenouda" pitchFamily="34" charset="0"/>
              </a:rPr>
              <a:t>ke</a:t>
            </a:r>
            <a:r>
              <a:rPr lang="en-US" sz="4800" b="1" dirty="0">
                <a:latin typeface="CS Avva Shenouda" pitchFamily="34" charset="0"/>
              </a:rPr>
              <a:t> `</a:t>
            </a:r>
            <a:r>
              <a:rPr lang="en-US" sz="4800" b="1" dirty="0" err="1">
                <a:latin typeface="CS Avva Shenouda" pitchFamily="34" charset="0"/>
              </a:rPr>
              <a:t>a`i</a:t>
            </a:r>
            <a:r>
              <a:rPr lang="en-US" sz="4800" b="1" dirty="0">
                <a:latin typeface="CS Avva Shenouda" pitchFamily="34" charset="0"/>
              </a:rPr>
              <a:t> </a:t>
            </a:r>
            <a:r>
              <a:rPr lang="en-US" sz="4800" b="1" dirty="0" err="1">
                <a:latin typeface="CS Avva Shenouda" pitchFamily="34" charset="0"/>
              </a:rPr>
              <a:t>ke</a:t>
            </a:r>
            <a:r>
              <a:rPr lang="en-US" sz="4800" b="1" dirty="0">
                <a:latin typeface="CS Avva Shenouda" pitchFamily="34" charset="0"/>
              </a:rPr>
              <a:t> </a:t>
            </a:r>
            <a:r>
              <a:rPr lang="en-US" sz="4800" b="1" dirty="0" err="1">
                <a:latin typeface="CS Avva Shenouda" pitchFamily="34" charset="0"/>
              </a:rPr>
              <a:t>ictouc</a:t>
            </a:r>
            <a:r>
              <a:rPr lang="en-US" sz="4800" b="1" dirty="0">
                <a:latin typeface="CS Avva Shenouda" pitchFamily="34" charset="0"/>
              </a:rPr>
              <a:t> `</a:t>
            </a:r>
            <a:r>
              <a:rPr lang="en-US" sz="4800" b="1" dirty="0" err="1">
                <a:latin typeface="CS Avva Shenouda" pitchFamily="34" charset="0"/>
              </a:rPr>
              <a:t>e`wnac</a:t>
            </a:r>
            <a:r>
              <a:rPr lang="en-US" sz="4800" b="1" dirty="0">
                <a:latin typeface="CS Avva Shenouda" pitchFamily="34" charset="0"/>
              </a:rPr>
              <a:t> </a:t>
            </a:r>
            <a:r>
              <a:rPr lang="en-US" sz="4800" b="1" dirty="0" err="1">
                <a:latin typeface="CS Avva Shenouda" pitchFamily="34" charset="0"/>
              </a:rPr>
              <a:t>twn</a:t>
            </a:r>
            <a:r>
              <a:rPr lang="en-US" sz="4800" b="1" dirty="0">
                <a:latin typeface="CS Avva Shenouda" pitchFamily="34" charset="0"/>
              </a:rPr>
              <a:t> `</a:t>
            </a:r>
            <a:r>
              <a:rPr lang="en-US" sz="4800" b="1" dirty="0" err="1">
                <a:latin typeface="CS Avva Shenouda" pitchFamily="34" charset="0"/>
              </a:rPr>
              <a:t>e`wnwn</a:t>
            </a:r>
            <a:r>
              <a:rPr lang="en-US" sz="4800" b="1" dirty="0">
                <a:latin typeface="CS Avva Shenouda" pitchFamily="34" charset="0"/>
              </a:rPr>
              <a:t> `</a:t>
            </a:r>
            <a:r>
              <a:rPr lang="en-US" sz="4800" b="1" dirty="0" err="1">
                <a:latin typeface="CS Avva Shenouda" pitchFamily="34" charset="0"/>
              </a:rPr>
              <a:t>amyn</a:t>
            </a:r>
            <a:r>
              <a:rPr lang="en-US" sz="4800" b="1" dirty="0">
                <a:latin typeface="CS Avva Shenouda" pitchFamily="34" charset="0"/>
              </a:rPr>
              <a:t> =a=l.</a:t>
            </a:r>
            <a:endParaRPr lang="fr-FR" sz="4800" b="1" dirty="0">
              <a:latin typeface="CS Avva Shenouda" pitchFamily="34" charset="0"/>
            </a:endParaRPr>
          </a:p>
        </p:txBody>
      </p:sp>
      <p:sp>
        <p:nvSpPr>
          <p:cNvPr id="7" name="Rectangle 6"/>
          <p:cNvSpPr/>
          <p:nvPr/>
        </p:nvSpPr>
        <p:spPr>
          <a:xfrm>
            <a:off x="1786363" y="3959185"/>
            <a:ext cx="8544949" cy="1405641"/>
          </a:xfrm>
          <a:prstGeom prst="rect">
            <a:avLst/>
          </a:prstGeom>
        </p:spPr>
        <p:txBody>
          <a:bodyPr wrap="square">
            <a:spAutoFit/>
          </a:bodyPr>
          <a:lstStyle/>
          <a:p>
            <a:pPr algn="ctr"/>
            <a:r>
              <a:rPr lang="fr-FR" sz="4267" b="1" dirty="0">
                <a:latin typeface="Book Antiqua" pitchFamily="18" charset="0"/>
              </a:rPr>
              <a:t>Maintenant et toujours et dans les siècles des siècles. Alléluia</a:t>
            </a:r>
          </a:p>
        </p:txBody>
      </p:sp>
    </p:spTree>
    <p:extLst>
      <p:ext uri="{BB962C8B-B14F-4D97-AF65-F5344CB8AC3E}">
        <p14:creationId xmlns:p14="http://schemas.microsoft.com/office/powerpoint/2010/main" val="2784704151"/>
      </p:ext>
    </p:extLst>
  </p:cSld>
  <p:clrMapOvr>
    <a:masterClrMapping/>
  </p:clrMapOvr>
</p:sld>
</file>

<file path=ppt/slides/slide9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a:xfrm>
            <a:off x="6864085" y="781948"/>
            <a:ext cx="4992555" cy="1898084"/>
          </a:xfrm>
          <a:prstGeom prst="rect">
            <a:avLst/>
          </a:prstGeom>
        </p:spPr>
        <p:txBody>
          <a:bodyPr wrap="square">
            <a:spAutoFit/>
          </a:bodyPr>
          <a:lstStyle/>
          <a:p>
            <a:pPr algn="just" rtl="1"/>
            <a:r>
              <a:rPr lang="fr-FR" sz="5867" b="1" dirty="0"/>
              <a:t> </a:t>
            </a:r>
            <a:r>
              <a:rPr lang="ar-EG" sz="5867" b="1" dirty="0" err="1"/>
              <a:t>هلليلويا</a:t>
            </a:r>
            <a:r>
              <a:rPr lang="ar-EG" sz="5867" b="1" dirty="0"/>
              <a:t> </a:t>
            </a:r>
            <a:r>
              <a:rPr lang="ar-EG" sz="5867" b="1" dirty="0" err="1"/>
              <a:t>هلليلويا</a:t>
            </a:r>
            <a:r>
              <a:rPr lang="fr-FR" sz="5867" b="1" dirty="0"/>
              <a:t> </a:t>
            </a:r>
            <a:r>
              <a:rPr lang="ar-EG" sz="5867" b="1" dirty="0"/>
              <a:t>المجد لإلهنا </a:t>
            </a:r>
            <a:r>
              <a:rPr lang="ar-EG" sz="5867" b="1" dirty="0" err="1"/>
              <a:t>هلليلويا</a:t>
            </a:r>
            <a:endParaRPr lang="fr-FR" sz="5867" b="1" dirty="0"/>
          </a:p>
        </p:txBody>
      </p:sp>
      <p:sp>
        <p:nvSpPr>
          <p:cNvPr id="6" name="Rectangle 5"/>
          <p:cNvSpPr/>
          <p:nvPr/>
        </p:nvSpPr>
        <p:spPr>
          <a:xfrm>
            <a:off x="431371" y="851228"/>
            <a:ext cx="6240693" cy="1569660"/>
          </a:xfrm>
          <a:prstGeom prst="rect">
            <a:avLst/>
          </a:prstGeom>
        </p:spPr>
        <p:txBody>
          <a:bodyPr wrap="square">
            <a:spAutoFit/>
          </a:bodyPr>
          <a:lstStyle/>
          <a:p>
            <a:pPr algn="just"/>
            <a:r>
              <a:rPr lang="pt-BR" sz="4800" b="1" dirty="0">
                <a:latin typeface="CS Avva Shenouda" pitchFamily="34" charset="0"/>
              </a:rPr>
              <a:t>A=l =a=l. Doxaci `o :eoc `umwn =a=l.</a:t>
            </a:r>
            <a:endParaRPr lang="fr-FR" sz="4800" b="1" dirty="0">
              <a:latin typeface="CS Avva Shenouda" pitchFamily="34" charset="0"/>
            </a:endParaRPr>
          </a:p>
        </p:txBody>
      </p:sp>
      <p:sp>
        <p:nvSpPr>
          <p:cNvPr id="7" name="Rectangle 6"/>
          <p:cNvSpPr/>
          <p:nvPr/>
        </p:nvSpPr>
        <p:spPr>
          <a:xfrm>
            <a:off x="1786363" y="3959185"/>
            <a:ext cx="8544949" cy="1405641"/>
          </a:xfrm>
          <a:prstGeom prst="rect">
            <a:avLst/>
          </a:prstGeom>
        </p:spPr>
        <p:txBody>
          <a:bodyPr wrap="square">
            <a:spAutoFit/>
          </a:bodyPr>
          <a:lstStyle/>
          <a:p>
            <a:pPr algn="ctr"/>
            <a:r>
              <a:rPr lang="fr-FR" sz="4267" b="1" dirty="0">
                <a:latin typeface="Book Antiqua" pitchFamily="18" charset="0"/>
              </a:rPr>
              <a:t>Alléluia </a:t>
            </a:r>
            <a:r>
              <a:rPr lang="fr-FR" sz="4267" b="1" dirty="0" err="1">
                <a:latin typeface="Book Antiqua" pitchFamily="18" charset="0"/>
              </a:rPr>
              <a:t>Alléluia</a:t>
            </a:r>
            <a:r>
              <a:rPr lang="fr-FR" sz="4267" b="1" dirty="0">
                <a:latin typeface="Book Antiqua" pitchFamily="18" charset="0"/>
              </a:rPr>
              <a:t> Gloire soit à notre Dieu Alléluia</a:t>
            </a:r>
          </a:p>
        </p:txBody>
      </p:sp>
    </p:spTree>
    <p:extLst>
      <p:ext uri="{BB962C8B-B14F-4D97-AF65-F5344CB8AC3E}">
        <p14:creationId xmlns:p14="http://schemas.microsoft.com/office/powerpoint/2010/main" val="789166471"/>
      </p:ext>
    </p:extLst>
  </p:cSld>
  <p:clrMapOvr>
    <a:masterClrMapping/>
  </p:clrMapOvr>
</p:sld>
</file>

<file path=ppt/slides/slide9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a:xfrm>
            <a:off x="6864085" y="620688"/>
            <a:ext cx="4704523" cy="3416320"/>
          </a:xfrm>
          <a:prstGeom prst="rect">
            <a:avLst/>
          </a:prstGeom>
        </p:spPr>
        <p:txBody>
          <a:bodyPr wrap="square">
            <a:spAutoFit/>
          </a:bodyPr>
          <a:lstStyle/>
          <a:p>
            <a:pPr algn="just" rtl="1"/>
            <a:r>
              <a:rPr lang="fr-FR" sz="5400" b="1" dirty="0"/>
              <a:t> </a:t>
            </a:r>
            <a:r>
              <a:rPr lang="ar-EG" sz="5400" b="1" dirty="0" err="1"/>
              <a:t>هلليلويا</a:t>
            </a:r>
            <a:r>
              <a:rPr lang="ar-EG" sz="5400" b="1" dirty="0"/>
              <a:t> </a:t>
            </a:r>
            <a:r>
              <a:rPr lang="ar-EG" sz="5400" b="1" dirty="0" err="1"/>
              <a:t>هلليلويا</a:t>
            </a:r>
            <a:r>
              <a:rPr lang="fr-FR" sz="5400" b="1" dirty="0"/>
              <a:t> </a:t>
            </a:r>
            <a:r>
              <a:rPr lang="ar-EG" sz="5400" b="1" dirty="0"/>
              <a:t>المجد لإلهنا </a:t>
            </a:r>
            <a:r>
              <a:rPr lang="ar-EG" sz="5400" b="1" dirty="0" err="1"/>
              <a:t>هلليلويا</a:t>
            </a:r>
            <a:r>
              <a:rPr lang="ar-EG" sz="5400" b="1" dirty="0"/>
              <a:t> يسوع </a:t>
            </a:r>
            <a:r>
              <a:rPr lang="fr-FR" sz="5400" b="1" dirty="0"/>
              <a:t> </a:t>
            </a:r>
            <a:r>
              <a:rPr lang="ar-EG" sz="5400" b="1" dirty="0"/>
              <a:t>المسيح</a:t>
            </a:r>
            <a:r>
              <a:rPr lang="fr-FR" sz="5400" b="1" dirty="0"/>
              <a:t>   </a:t>
            </a:r>
            <a:r>
              <a:rPr lang="ar-EG" sz="5400" b="1" dirty="0">
                <a:latin typeface="CS Avva Shenouda" pitchFamily="34" charset="0"/>
              </a:rPr>
              <a:t>ابن الله</a:t>
            </a:r>
            <a:r>
              <a:rPr lang="fr-FR" sz="5400" b="1" dirty="0"/>
              <a:t> </a:t>
            </a:r>
            <a:r>
              <a:rPr lang="ar-AE" sz="5400" b="1" dirty="0"/>
              <a:t>اسمعنا</a:t>
            </a:r>
            <a:r>
              <a:rPr lang="fr-FR" sz="5400" b="1" dirty="0"/>
              <a:t> </a:t>
            </a:r>
            <a:r>
              <a:rPr lang="ar-EG" sz="5400" b="1" dirty="0" err="1"/>
              <a:t>وإرحمنا</a:t>
            </a:r>
            <a:endParaRPr lang="fr-FR" sz="5400" b="1" dirty="0"/>
          </a:p>
        </p:txBody>
      </p:sp>
      <p:sp>
        <p:nvSpPr>
          <p:cNvPr id="6" name="Rectangle 5"/>
          <p:cNvSpPr/>
          <p:nvPr/>
        </p:nvSpPr>
        <p:spPr>
          <a:xfrm>
            <a:off x="431371" y="599197"/>
            <a:ext cx="6024669" cy="3477875"/>
          </a:xfrm>
          <a:prstGeom prst="rect">
            <a:avLst/>
          </a:prstGeom>
        </p:spPr>
        <p:txBody>
          <a:bodyPr wrap="square">
            <a:spAutoFit/>
          </a:bodyPr>
          <a:lstStyle/>
          <a:p>
            <a:pPr algn="just"/>
            <a:r>
              <a:rPr lang="fr-FR" sz="4400" b="1" dirty="0">
                <a:latin typeface="CS Avva Shenouda" pitchFamily="34" charset="0"/>
              </a:rPr>
              <a:t>¿ A=l =a=l. </a:t>
            </a:r>
            <a:r>
              <a:rPr lang="fr-FR" sz="4400" b="1" dirty="0" err="1">
                <a:latin typeface="CS Avva Shenouda" pitchFamily="34" charset="0"/>
              </a:rPr>
              <a:t>Pi`wou</a:t>
            </a:r>
            <a:r>
              <a:rPr lang="fr-FR" sz="4400" b="1" dirty="0">
                <a:latin typeface="CS Avva Shenouda" pitchFamily="34" charset="0"/>
              </a:rPr>
              <a:t> va </a:t>
            </a:r>
            <a:r>
              <a:rPr lang="fr-FR" sz="4400" b="1" dirty="0" err="1">
                <a:latin typeface="CS Avva Shenouda" pitchFamily="34" charset="0"/>
              </a:rPr>
              <a:t>Pennou</a:t>
            </a:r>
            <a:r>
              <a:rPr lang="fr-FR" sz="4400" b="1" dirty="0">
                <a:latin typeface="CS Avva Shenouda" pitchFamily="34" charset="0"/>
              </a:rPr>
              <a:t>] </a:t>
            </a:r>
            <a:r>
              <a:rPr lang="fr-FR" sz="4400" b="1" dirty="0" err="1">
                <a:latin typeface="CS Avva Shenouda" pitchFamily="34" charset="0"/>
              </a:rPr>
              <a:t>pe</a:t>
            </a:r>
            <a:r>
              <a:rPr lang="fr-FR" sz="4400" b="1" dirty="0">
                <a:latin typeface="CS Avva Shenouda" pitchFamily="34" charset="0"/>
              </a:rPr>
              <a:t> =a=</a:t>
            </a:r>
            <a:r>
              <a:rPr lang="fr-FR" sz="4400" b="1" dirty="0" err="1">
                <a:latin typeface="CS Avva Shenouda" pitchFamily="34" charset="0"/>
              </a:rPr>
              <a:t>l.I</a:t>
            </a:r>
            <a:r>
              <a:rPr lang="fr-FR" sz="4400" b="1" dirty="0">
                <a:latin typeface="CS Avva Shenouda" pitchFamily="34" charset="0"/>
              </a:rPr>
              <a:t>=y=c     P=,=c @     </a:t>
            </a:r>
            <a:r>
              <a:rPr lang="fr-FR" sz="4400" b="1" dirty="0" err="1">
                <a:latin typeface="CS Avva Shenouda" pitchFamily="34" charset="0"/>
              </a:rPr>
              <a:t>Psyri</a:t>
            </a:r>
            <a:r>
              <a:rPr lang="fr-FR" sz="4400" b="1" dirty="0">
                <a:latin typeface="CS Avva Shenouda" pitchFamily="34" charset="0"/>
              </a:rPr>
              <a:t>  `mV] </a:t>
            </a:r>
            <a:r>
              <a:rPr lang="fi-FI" sz="4400" b="1" dirty="0">
                <a:latin typeface="CS Avva Shenouda" pitchFamily="34" charset="0"/>
              </a:rPr>
              <a:t>Cwtem `eron ouoh nai nan</a:t>
            </a:r>
            <a:endParaRPr lang="fr-FR" sz="4400" b="1" dirty="0">
              <a:latin typeface="CS Avva Shenouda" pitchFamily="34" charset="0"/>
            </a:endParaRPr>
          </a:p>
        </p:txBody>
      </p:sp>
      <p:sp>
        <p:nvSpPr>
          <p:cNvPr id="19" name="Rectangle 18"/>
          <p:cNvSpPr/>
          <p:nvPr/>
        </p:nvSpPr>
        <p:spPr>
          <a:xfrm>
            <a:off x="1391477" y="4175016"/>
            <a:ext cx="9793088" cy="2062296"/>
          </a:xfrm>
          <a:prstGeom prst="rect">
            <a:avLst/>
          </a:prstGeom>
        </p:spPr>
        <p:txBody>
          <a:bodyPr wrap="square">
            <a:spAutoFit/>
          </a:bodyPr>
          <a:lstStyle/>
          <a:p>
            <a:pPr algn="ctr"/>
            <a:r>
              <a:rPr lang="fr-FR" sz="4267" b="1" dirty="0">
                <a:latin typeface="Book Antiqua" pitchFamily="18" charset="0"/>
              </a:rPr>
              <a:t>Alléluia </a:t>
            </a:r>
            <a:r>
              <a:rPr lang="fr-FR" sz="4267" b="1" dirty="0" err="1">
                <a:latin typeface="Book Antiqua" pitchFamily="18" charset="0"/>
              </a:rPr>
              <a:t>Alléluia</a:t>
            </a:r>
            <a:r>
              <a:rPr lang="fr-FR" sz="4267" b="1" dirty="0">
                <a:latin typeface="Book Antiqua" pitchFamily="18" charset="0"/>
              </a:rPr>
              <a:t> Gloire soit à notre Dieu Alléluia Jésus Christ Fils de Dieu, écoute nous et Aie pitié de nous</a:t>
            </a:r>
          </a:p>
        </p:txBody>
      </p:sp>
    </p:spTree>
    <p:extLst>
      <p:ext uri="{BB962C8B-B14F-4D97-AF65-F5344CB8AC3E}">
        <p14:creationId xmlns:p14="http://schemas.microsoft.com/office/powerpoint/2010/main" val="3115978113"/>
      </p:ext>
    </p:extLst>
  </p:cSld>
  <p:clrMapOvr>
    <a:masterClrMapping/>
  </p:clrMapOvr>
</p:sld>
</file>

<file path=ppt/slides/slide933.xml><?xml version="1.0" encoding="utf-8"?>
<p:sld xmlns:a="http://schemas.openxmlformats.org/drawingml/2006/main" xmlns:r="http://schemas.openxmlformats.org/officeDocument/2006/relationships" xmlns:p="http://schemas.openxmlformats.org/presentationml/2006/main">
  <p:cSld>
    <p:spTree>
      <p:nvGrpSpPr>
        <p:cNvPr id="1" name="Shape 23556"/>
        <p:cNvGrpSpPr/>
        <p:nvPr/>
      </p:nvGrpSpPr>
      <p:grpSpPr>
        <a:xfrm>
          <a:off x="0" y="0"/>
          <a:ext cx="0" cy="0"/>
          <a:chOff x="0" y="0"/>
          <a:chExt cx="0" cy="0"/>
        </a:xfrm>
      </p:grpSpPr>
      <p:sp>
        <p:nvSpPr>
          <p:cNvPr id="23558" name="Shape 23558">
            <a:hlinkClick r:id="rId3"/>
          </p:cNvPr>
          <p:cNvSpPr txBox="1"/>
          <p:nvPr/>
        </p:nvSpPr>
        <p:spPr>
          <a:xfrm>
            <a:off x="7454847" y="1855365"/>
            <a:ext cx="4127553" cy="4432910"/>
          </a:xfrm>
          <a:prstGeom prst="rect">
            <a:avLst/>
          </a:prstGeom>
          <a:noFill/>
          <a:ln>
            <a:noFill/>
          </a:ln>
        </p:spPr>
        <p:txBody>
          <a:bodyPr wrap="square" lIns="91425" tIns="91425" rIns="91425" bIns="91425" anchor="t" anchorCtr="0">
            <a:noAutofit/>
          </a:bodyPr>
          <a:lstStyle/>
          <a:p>
            <a:pPr marL="571500" lvl="0" indent="-571500" algn="r" rtl="1">
              <a:spcBef>
                <a:spcPts val="600"/>
              </a:spcBef>
              <a:spcAft>
                <a:spcPts val="600"/>
              </a:spcAft>
              <a:buFont typeface="Wingdings" panose="05000000000000000000" pitchFamily="2" charset="2"/>
              <a:buChar char="v"/>
            </a:pPr>
            <a:r>
              <a:rPr lang="ar-SA" sz="2800" b="1" dirty="0">
                <a:hlinkClick r:id="rId4" action="ppaction://hlinksldjump"/>
              </a:rPr>
              <a:t>النبوات</a:t>
            </a:r>
            <a:endParaRPr lang="fr-FR" sz="2800" b="1" dirty="0"/>
          </a:p>
          <a:p>
            <a:pPr marL="571500" lvl="0" indent="-571500" algn="r" rtl="1">
              <a:spcBef>
                <a:spcPts val="600"/>
              </a:spcBef>
              <a:spcAft>
                <a:spcPts val="600"/>
              </a:spcAft>
              <a:buFont typeface="Wingdings" panose="05000000000000000000" pitchFamily="2" charset="2"/>
              <a:buChar char="v"/>
            </a:pPr>
            <a:r>
              <a:rPr lang="ar-SA" sz="2800" b="1" dirty="0" err="1">
                <a:hlinkClick r:id="rId5" action="ppaction://hlinksldjump"/>
              </a:rPr>
              <a:t>تسبحة</a:t>
            </a:r>
            <a:r>
              <a:rPr lang="ar-SA" sz="2800" b="1" dirty="0">
                <a:hlinkClick r:id="rId5" action="ppaction://hlinksldjump"/>
              </a:rPr>
              <a:t> </a:t>
            </a:r>
            <a:r>
              <a:rPr lang="ar-SA" sz="2800" b="1" dirty="0" err="1">
                <a:hlinkClick r:id="rId5" action="ppaction://hlinksldjump"/>
              </a:rPr>
              <a:t>البصخة</a:t>
            </a:r>
            <a:endParaRPr lang="fr-FR" sz="2800" b="1" dirty="0"/>
          </a:p>
          <a:p>
            <a:pPr marL="571500" lvl="0" indent="-571500" algn="r" rtl="1">
              <a:spcBef>
                <a:spcPts val="600"/>
              </a:spcBef>
              <a:spcAft>
                <a:spcPts val="600"/>
              </a:spcAft>
              <a:buFont typeface="Wingdings" panose="05000000000000000000" pitchFamily="2" charset="2"/>
              <a:buChar char="v"/>
            </a:pPr>
            <a:r>
              <a:rPr lang="ar-AE" sz="2800" b="1" dirty="0">
                <a:hlinkClick r:id="rId6" action="ppaction://hlinksldjump"/>
              </a:rPr>
              <a:t>مزمور</a:t>
            </a:r>
            <a:endParaRPr lang="fr-FR" sz="2800" b="1" dirty="0"/>
          </a:p>
          <a:p>
            <a:pPr marL="571500" lvl="0" indent="-571500" algn="r" rtl="1">
              <a:spcBef>
                <a:spcPts val="600"/>
              </a:spcBef>
              <a:spcAft>
                <a:spcPts val="600"/>
              </a:spcAft>
              <a:buFont typeface="Wingdings" panose="05000000000000000000" pitchFamily="2" charset="2"/>
              <a:buChar char="v"/>
            </a:pPr>
            <a:r>
              <a:rPr lang="ar-SA" sz="2800" b="1" dirty="0">
                <a:hlinkClick r:id="rId7" action="ppaction://hlinksldjump"/>
              </a:rPr>
              <a:t>الإنجيل</a:t>
            </a:r>
            <a:endParaRPr lang="fr-FR" sz="2800" b="1" dirty="0"/>
          </a:p>
          <a:p>
            <a:pPr marL="571500" lvl="0" indent="-571500" algn="r" rtl="1">
              <a:spcBef>
                <a:spcPts val="600"/>
              </a:spcBef>
              <a:spcAft>
                <a:spcPts val="600"/>
              </a:spcAft>
              <a:buFont typeface="Wingdings" panose="05000000000000000000" pitchFamily="2" charset="2"/>
              <a:buChar char="v"/>
            </a:pPr>
            <a:r>
              <a:rPr lang="ar-EG" sz="2800" b="1" dirty="0">
                <a:hlinkClick r:id="rId8" action="ppaction://hlinksldjump"/>
              </a:rPr>
              <a:t>الطرح</a:t>
            </a:r>
            <a:endParaRPr lang="fr-FR" sz="2800" b="1" dirty="0"/>
          </a:p>
          <a:p>
            <a:pPr marL="571500" lvl="0" indent="-571500" algn="r" rtl="1">
              <a:spcBef>
                <a:spcPts val="600"/>
              </a:spcBef>
              <a:spcAft>
                <a:spcPts val="600"/>
              </a:spcAft>
              <a:buFont typeface="Wingdings" panose="05000000000000000000" pitchFamily="2" charset="2"/>
              <a:buChar char="v"/>
            </a:pPr>
            <a:endParaRPr lang="fr-FR" sz="2800" b="1" i="0" u="none" strike="noStrike" cap="none" dirty="0">
              <a:solidFill>
                <a:schemeClr val="dk1"/>
              </a:solidFill>
              <a:latin typeface="Times New Roman"/>
              <a:ea typeface="Times New Roman"/>
              <a:cs typeface="Times New Roman"/>
              <a:sym typeface="Times New Roman"/>
            </a:endParaRPr>
          </a:p>
        </p:txBody>
      </p:sp>
      <p:sp>
        <p:nvSpPr>
          <p:cNvPr id="5" name="Titre 1">
            <a:extLst>
              <a:ext uri="{FF2B5EF4-FFF2-40B4-BE49-F238E27FC236}">
                <a16:creationId xmlns:a16="http://schemas.microsoft.com/office/drawing/2014/main" id="{CD302962-86EF-4B12-8F8B-3725683AA487}"/>
              </a:ext>
            </a:extLst>
          </p:cNvPr>
          <p:cNvSpPr>
            <a:spLocks noGrp="1"/>
          </p:cNvSpPr>
          <p:nvPr>
            <p:ph type="title"/>
          </p:nvPr>
        </p:nvSpPr>
        <p:spPr>
          <a:xfrm>
            <a:off x="551383" y="591204"/>
            <a:ext cx="10945217" cy="893580"/>
          </a:xfrm>
        </p:spPr>
        <p:txBody>
          <a:bodyPr>
            <a:noAutofit/>
          </a:bodyPr>
          <a:lstStyle/>
          <a:p>
            <a:r>
              <a:rPr lang="fr-FR" sz="2400" b="1" dirty="0">
                <a:solidFill>
                  <a:srgbClr val="C00000"/>
                </a:solidFill>
                <a:latin typeface="Castellar" panose="020A0402060406010301" pitchFamily="18" charset="0"/>
              </a:rPr>
              <a:t>11</a:t>
            </a:r>
            <a:r>
              <a:rPr lang="fr-FR" sz="2400" b="1" baseline="30000" dirty="0">
                <a:solidFill>
                  <a:srgbClr val="C00000"/>
                </a:solidFill>
                <a:latin typeface="Castellar" panose="020A0402060406010301" pitchFamily="18" charset="0"/>
              </a:rPr>
              <a:t>ème</a:t>
            </a:r>
            <a:r>
              <a:rPr lang="fr-FR" sz="2400" b="1" dirty="0">
                <a:solidFill>
                  <a:srgbClr val="C00000"/>
                </a:solidFill>
                <a:latin typeface="Castellar" panose="020A0402060406010301" pitchFamily="18" charset="0"/>
              </a:rPr>
              <a:t> Heure du Jeudi Saint</a:t>
            </a:r>
          </a:p>
        </p:txBody>
      </p:sp>
      <p:sp>
        <p:nvSpPr>
          <p:cNvPr id="3" name="Espace réservé du contenu 2">
            <a:extLst>
              <a:ext uri="{FF2B5EF4-FFF2-40B4-BE49-F238E27FC236}">
                <a16:creationId xmlns:a16="http://schemas.microsoft.com/office/drawing/2014/main" id="{2011C3F8-B64A-494A-8B05-6E146DDB32DE}"/>
              </a:ext>
            </a:extLst>
          </p:cNvPr>
          <p:cNvSpPr>
            <a:spLocks noGrp="1"/>
          </p:cNvSpPr>
          <p:nvPr>
            <p:ph idx="1"/>
          </p:nvPr>
        </p:nvSpPr>
        <p:spPr>
          <a:xfrm>
            <a:off x="609600" y="1855365"/>
            <a:ext cx="5270376" cy="4525963"/>
          </a:xfrm>
        </p:spPr>
        <p:txBody>
          <a:bodyPr>
            <a:normAutofit/>
          </a:bodyPr>
          <a:lstStyle/>
          <a:p>
            <a:pPr>
              <a:buFont typeface="Wingdings" panose="05000000000000000000" pitchFamily="2" charset="2"/>
              <a:buChar char="v"/>
            </a:pPr>
            <a:r>
              <a:rPr lang="fr-FR" sz="2800" dirty="0"/>
              <a:t> </a:t>
            </a:r>
            <a:r>
              <a:rPr lang="fr-FR" sz="2800" b="1" dirty="0">
                <a:hlinkClick r:id="rId4" action="ppaction://hlinksldjump"/>
              </a:rPr>
              <a:t>Prophétie</a:t>
            </a:r>
            <a:endParaRPr lang="fr-FR" sz="2800" b="1" dirty="0"/>
          </a:p>
          <a:p>
            <a:pPr>
              <a:buFont typeface="Wingdings" panose="05000000000000000000" pitchFamily="2" charset="2"/>
              <a:buChar char="v"/>
            </a:pPr>
            <a:r>
              <a:rPr lang="fr-FR" sz="2800" b="1" dirty="0">
                <a:latin typeface="CS Avva Shenouda" panose="020B7200000000000000" pitchFamily="34" charset="0"/>
              </a:rPr>
              <a:t> </a:t>
            </a:r>
            <a:r>
              <a:rPr lang="fr-FR" sz="2800" b="1" dirty="0">
                <a:latin typeface="CS Avva Shenouda" panose="020B7200000000000000" pitchFamily="34" charset="0"/>
                <a:hlinkClick r:id="rId5" action="ppaction://hlinksldjump"/>
              </a:rPr>
              <a:t>:</a:t>
            </a:r>
            <a:r>
              <a:rPr lang="fr-FR" sz="2800" b="1" dirty="0" err="1">
                <a:latin typeface="CS Avva Shenouda" panose="020B7200000000000000" pitchFamily="34" charset="0"/>
                <a:hlinkClick r:id="rId5" action="ppaction://hlinksldjump"/>
              </a:rPr>
              <a:t>wk</a:t>
            </a:r>
            <a:r>
              <a:rPr lang="fr-FR" sz="2800" b="1" dirty="0">
                <a:latin typeface="CS Avva Shenouda" panose="020B7200000000000000" pitchFamily="34" charset="0"/>
                <a:hlinkClick r:id="rId5" action="ppaction://hlinksldjump"/>
              </a:rPr>
              <a:t> te ]</a:t>
            </a:r>
            <a:r>
              <a:rPr lang="fr-FR" sz="2800" b="1" dirty="0" err="1">
                <a:latin typeface="CS Avva Shenouda" panose="020B7200000000000000" pitchFamily="34" charset="0"/>
                <a:hlinkClick r:id="rId5" action="ppaction://hlinksldjump"/>
              </a:rPr>
              <a:t>jom</a:t>
            </a:r>
            <a:endParaRPr lang="fr-FR" sz="2800" b="1" dirty="0">
              <a:latin typeface="CS Avva Shenouda" panose="020B7200000000000000" pitchFamily="34" charset="0"/>
            </a:endParaRPr>
          </a:p>
          <a:p>
            <a:pPr>
              <a:buFont typeface="Wingdings" panose="05000000000000000000" pitchFamily="2" charset="2"/>
              <a:buChar char="v"/>
            </a:pPr>
            <a:r>
              <a:rPr lang="fr-FR" sz="2800" b="1" dirty="0"/>
              <a:t> </a:t>
            </a:r>
            <a:r>
              <a:rPr lang="fr-FR" sz="2800" b="1" dirty="0">
                <a:hlinkClick r:id="rId6" action="ppaction://hlinksldjump"/>
              </a:rPr>
              <a:t>Psaume</a:t>
            </a:r>
            <a:endParaRPr lang="fr-FR" sz="2800" b="1" dirty="0"/>
          </a:p>
          <a:p>
            <a:pPr>
              <a:buFont typeface="Wingdings" panose="05000000000000000000" pitchFamily="2" charset="2"/>
              <a:buChar char="v"/>
            </a:pPr>
            <a:r>
              <a:rPr lang="fr-FR" sz="2800" b="1" dirty="0"/>
              <a:t> </a:t>
            </a:r>
            <a:r>
              <a:rPr lang="fr-FR" sz="2800" b="1" dirty="0">
                <a:hlinkClick r:id="rId7" action="ppaction://hlinksldjump"/>
              </a:rPr>
              <a:t>Evangile</a:t>
            </a:r>
            <a:endParaRPr lang="fr-FR" sz="2800" b="1" dirty="0"/>
          </a:p>
          <a:p>
            <a:pPr>
              <a:buFont typeface="Wingdings" panose="05000000000000000000" pitchFamily="2" charset="2"/>
              <a:buChar char="v"/>
            </a:pPr>
            <a:r>
              <a:rPr lang="fr-FR" sz="2800" b="1" dirty="0"/>
              <a:t> </a:t>
            </a:r>
            <a:r>
              <a:rPr lang="fr-FR" sz="2800" b="1" dirty="0">
                <a:hlinkClick r:id="rId8" action="ppaction://hlinksldjump"/>
              </a:rPr>
              <a:t>Commentaire</a:t>
            </a:r>
            <a:endParaRPr lang="fr-FR" sz="2800" b="1" dirty="0"/>
          </a:p>
          <a:p>
            <a:pPr>
              <a:buFont typeface="Wingdings" panose="05000000000000000000" pitchFamily="2" charset="2"/>
              <a:buChar char="v"/>
            </a:pPr>
            <a:endParaRPr lang="fr-FR" sz="2800" b="1" dirty="0"/>
          </a:p>
        </p:txBody>
      </p:sp>
    </p:spTree>
    <p:extLst>
      <p:ext uri="{BB962C8B-B14F-4D97-AF65-F5344CB8AC3E}">
        <p14:creationId xmlns:p14="http://schemas.microsoft.com/office/powerpoint/2010/main" val="879120870"/>
      </p:ext>
    </p:extLst>
  </p:cSld>
  <p:clrMapOvr>
    <a:masterClrMapping/>
  </p:clrMapOvr>
</p:sld>
</file>

<file path=ppt/slides/slide9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7368" y="3124094"/>
            <a:ext cx="5616623" cy="3257233"/>
          </a:xfrm>
        </p:spPr>
        <p:txBody>
          <a:bodyPr>
            <a:normAutofit/>
          </a:bodyPr>
          <a:lstStyle/>
          <a:p>
            <a:pPr marL="0" indent="0" algn="ctr">
              <a:buNone/>
            </a:pPr>
            <a:r>
              <a:rPr lang="fr-FR" sz="2800" b="1" i="1" dirty="0">
                <a:solidFill>
                  <a:srgbClr val="C00000"/>
                </a:solidFill>
              </a:rPr>
              <a:t>Isaïe 52 : 13 à 53 : 12</a:t>
            </a:r>
          </a:p>
          <a:p>
            <a:pPr marL="0" indent="0" algn="just">
              <a:buNone/>
            </a:pPr>
            <a:r>
              <a:rPr lang="fr-FR" sz="2800" b="1" dirty="0"/>
              <a:t>Voici que mon serviteur prospérera, il grandira, s'élèvera, sera placé très haut.</a:t>
            </a:r>
          </a:p>
        </p:txBody>
      </p:sp>
      <p:sp>
        <p:nvSpPr>
          <p:cNvPr id="6" name="ZoneTexte 5"/>
          <p:cNvSpPr txBox="1"/>
          <p:nvPr/>
        </p:nvSpPr>
        <p:spPr>
          <a:xfrm>
            <a:off x="407368" y="6490404"/>
            <a:ext cx="3816424" cy="338554"/>
          </a:xfrm>
          <a:prstGeom prst="rect">
            <a:avLst/>
          </a:prstGeom>
          <a:noFill/>
        </p:spPr>
        <p:txBody>
          <a:bodyPr wrap="square" rtlCol="0">
            <a:spAutoFit/>
          </a:bodyPr>
          <a:lstStyle/>
          <a:p>
            <a:r>
              <a:rPr lang="fr-FR" sz="1600" b="1" i="1" dirty="0">
                <a:solidFill>
                  <a:schemeClr val="bg1"/>
                </a:solidFill>
              </a:rPr>
              <a:t>Onzième Heure du Jeudi Saint</a:t>
            </a:r>
            <a:endParaRPr lang="fr-FR" sz="1600" dirty="0">
              <a:solidFill>
                <a:schemeClr val="bg1"/>
              </a:solidFill>
            </a:endParaRPr>
          </a:p>
        </p:txBody>
      </p:sp>
      <p:sp>
        <p:nvSpPr>
          <p:cNvPr id="4" name="Rectangle 3">
            <a:extLst>
              <a:ext uri="{FF2B5EF4-FFF2-40B4-BE49-F238E27FC236}">
                <a16:creationId xmlns:a16="http://schemas.microsoft.com/office/drawing/2014/main" id="{91243CA8-04CE-43A8-A980-AAAC9EEED9CA}"/>
              </a:ext>
            </a:extLst>
          </p:cNvPr>
          <p:cNvSpPr/>
          <p:nvPr/>
        </p:nvSpPr>
        <p:spPr>
          <a:xfrm>
            <a:off x="6088596" y="3140968"/>
            <a:ext cx="5681228" cy="3344306"/>
          </a:xfrm>
          <a:prstGeom prst="rect">
            <a:avLst/>
          </a:prstGeom>
        </p:spPr>
        <p:txBody>
          <a:bodyPr wrap="square">
            <a:normAutofit/>
          </a:bodyPr>
          <a:lstStyle/>
          <a:p>
            <a:pPr lvl="0" algn="ctr" rtl="1" fontAlgn="base">
              <a:spcBef>
                <a:spcPct val="20000"/>
              </a:spcBef>
              <a:spcAft>
                <a:spcPct val="0"/>
              </a:spcAft>
            </a:pPr>
            <a:r>
              <a:rPr lang="ar-BH" altLang="fr-FR" sz="3600" b="1" i="1" dirty="0">
                <a:solidFill>
                  <a:srgbClr val="C00000"/>
                </a:solidFill>
                <a:latin typeface="Times New Roman" panose="02020603050405020304" pitchFamily="18" charset="0"/>
                <a:cs typeface="Times New Roman" panose="02020603050405020304" pitchFamily="18" charset="0"/>
              </a:rPr>
              <a:t>ا</a:t>
            </a:r>
            <a:r>
              <a:rPr lang="ar-EG" altLang="fr-FR" sz="3600" b="1" i="1" dirty="0" err="1">
                <a:solidFill>
                  <a:srgbClr val="C00000"/>
                </a:solidFill>
                <a:latin typeface="Times New Roman" panose="02020603050405020304" pitchFamily="18" charset="0"/>
                <a:cs typeface="Times New Roman" panose="02020603050405020304" pitchFamily="18" charset="0"/>
              </a:rPr>
              <a:t>شعياء</a:t>
            </a:r>
            <a:r>
              <a:rPr lang="ar-EG" altLang="fr-FR" sz="3600" b="1" i="1" dirty="0">
                <a:solidFill>
                  <a:srgbClr val="C00000"/>
                </a:solidFill>
                <a:latin typeface="Times New Roman" panose="02020603050405020304" pitchFamily="18" charset="0"/>
                <a:cs typeface="Times New Roman" panose="02020603050405020304" pitchFamily="18" charset="0"/>
              </a:rPr>
              <a:t> ١٣:٥٢ إلخ و ص ١:٥٣ إلخ</a:t>
            </a:r>
            <a:endParaRPr lang="fr-FR" altLang="fr-FR" sz="3600" b="1" i="1" dirty="0">
              <a:solidFill>
                <a:srgbClr val="C00000"/>
              </a:solidFill>
              <a:latin typeface="Times New Roman" panose="02020603050405020304" pitchFamily="18" charset="0"/>
              <a:cs typeface="Times New Roman" panose="02020603050405020304" pitchFamily="18" charset="0"/>
            </a:endParaRPr>
          </a:p>
          <a:p>
            <a:pPr lvl="0" algn="just" rtl="1" fontAlgn="base">
              <a:spcBef>
                <a:spcPct val="20000"/>
              </a:spcBef>
              <a:spcAft>
                <a:spcPct val="0"/>
              </a:spcAft>
            </a:pPr>
            <a:r>
              <a:rPr lang="ar-SA" altLang="fr-FR" sz="3600" b="1" dirty="0" err="1">
                <a:latin typeface="Times New Roman" panose="02020603050405020304" pitchFamily="18" charset="0"/>
                <a:cs typeface="Times New Roman" panose="02020603050405020304" pitchFamily="18" charset="0"/>
              </a:rPr>
              <a:t>هوذا</a:t>
            </a:r>
            <a:r>
              <a:rPr lang="ar-SA" altLang="fr-FR" sz="3600" b="1" dirty="0">
                <a:latin typeface="Times New Roman" panose="02020603050405020304" pitchFamily="18" charset="0"/>
                <a:cs typeface="Times New Roman" panose="02020603050405020304" pitchFamily="18" charset="0"/>
              </a:rPr>
              <a:t> </a:t>
            </a:r>
            <a:r>
              <a:rPr lang="ar-SA" altLang="fr-FR" sz="3600" b="1" dirty="0" err="1">
                <a:latin typeface="Times New Roman" panose="02020603050405020304" pitchFamily="18" charset="0"/>
                <a:cs typeface="Times New Roman" panose="02020603050405020304" pitchFamily="18" charset="0"/>
              </a:rPr>
              <a:t>فتاى</a:t>
            </a:r>
            <a:r>
              <a:rPr lang="ar-SA" altLang="fr-FR" sz="3600" b="1" dirty="0">
                <a:latin typeface="Times New Roman" panose="02020603050405020304" pitchFamily="18" charset="0"/>
                <a:cs typeface="Times New Roman" panose="02020603050405020304" pitchFamily="18" charset="0"/>
              </a:rPr>
              <a:t> يفهم و يتعالى و يتمجد جداّ،</a:t>
            </a:r>
            <a:endParaRPr lang="ar-SA" altLang="fr-FR" sz="3600" dirty="0">
              <a:latin typeface="Times New Roman" panose="02020603050405020304" pitchFamily="18" charset="0"/>
              <a:cs typeface="Times New Roman" panose="02020603050405020304" pitchFamily="18" charset="0"/>
            </a:endParaRPr>
          </a:p>
        </p:txBody>
      </p:sp>
      <p:sp>
        <p:nvSpPr>
          <p:cNvPr id="7" name="Espace réservé du contenu 2"/>
          <p:cNvSpPr txBox="1">
            <a:spLocks/>
          </p:cNvSpPr>
          <p:nvPr/>
        </p:nvSpPr>
        <p:spPr>
          <a:xfrm>
            <a:off x="407368" y="548679"/>
            <a:ext cx="11362455" cy="2466337"/>
          </a:xfrm>
          <a:prstGeom prst="rect">
            <a:avLst/>
          </a:prstGeom>
        </p:spPr>
        <p:txBody>
          <a:bodyPr vert="horz" lIns="91440" tIns="45720" rIns="91440" bIns="45720" rtlCol="0">
            <a:normAutofit fontScale="85000" lnSpcReduction="10000"/>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fr-FR" sz="2800" b="1" dirty="0" err="1">
                <a:solidFill>
                  <a:srgbClr val="C00000"/>
                </a:solidFill>
                <a:latin typeface="CS Avva Shenouda" pitchFamily="34" charset="0"/>
                <a:cs typeface="Times New Roman" pitchFamily="18" charset="0"/>
              </a:rPr>
              <a:t>Ebolqen</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Yca`yac</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piprovytyc</a:t>
            </a:r>
            <a:r>
              <a:rPr lang="fr-FR" sz="2800" b="1" dirty="0">
                <a:solidFill>
                  <a:srgbClr val="C00000"/>
                </a:solidFill>
                <a:latin typeface="CS Avva Shenouda" pitchFamily="34" charset="0"/>
                <a:cs typeface="Times New Roman" pitchFamily="18" charset="0"/>
              </a:rPr>
              <a:t> @ `</a:t>
            </a:r>
            <a:r>
              <a:rPr lang="fr-FR" sz="2800" b="1" dirty="0" err="1">
                <a:solidFill>
                  <a:srgbClr val="C00000"/>
                </a:solidFill>
                <a:latin typeface="CS Avva Shenouda" pitchFamily="34" charset="0"/>
                <a:cs typeface="Times New Roman" pitchFamily="18" charset="0"/>
              </a:rPr>
              <a:t>erepef`cmou</a:t>
            </a:r>
            <a:r>
              <a:rPr lang="fr-FR" sz="2800" b="1" dirty="0">
                <a:solidFill>
                  <a:srgbClr val="C00000"/>
                </a:solidFill>
                <a:latin typeface="CS Avva Shenouda" pitchFamily="34" charset="0"/>
                <a:cs typeface="Times New Roman" pitchFamily="18" charset="0"/>
              </a:rPr>
              <a:t> =e=;=u @ </a:t>
            </a:r>
            <a:r>
              <a:rPr lang="fr-FR" sz="2800" b="1" dirty="0" err="1">
                <a:solidFill>
                  <a:srgbClr val="C00000"/>
                </a:solidFill>
                <a:latin typeface="CS Avva Shenouda" pitchFamily="34" charset="0"/>
                <a:cs typeface="Times New Roman" pitchFamily="18" charset="0"/>
              </a:rPr>
              <a:t>swpi</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neman</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amyn</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efjw</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mmoc</a:t>
            </a:r>
            <a:r>
              <a:rPr lang="fr-FR" sz="2800" b="1" dirty="0">
                <a:solidFill>
                  <a:srgbClr val="C00000"/>
                </a:solidFill>
                <a:latin typeface="CS Avva Shenouda" pitchFamily="34" charset="0"/>
                <a:cs typeface="Times New Roman" pitchFamily="18" charset="0"/>
              </a:rPr>
              <a:t> </a:t>
            </a:r>
          </a:p>
          <a:p>
            <a:pPr marL="0" indent="0" algn="just">
              <a:buNone/>
            </a:pPr>
            <a:r>
              <a:rPr lang="fr-FR" sz="4600" b="1" dirty="0" err="1">
                <a:latin typeface="Athanasius"/>
              </a:rPr>
              <a:t>Hhppe</a:t>
            </a:r>
            <a:r>
              <a:rPr lang="fr-FR" sz="4600" b="1" dirty="0">
                <a:latin typeface="Athanasius"/>
              </a:rPr>
              <a:t> </a:t>
            </a:r>
            <a:r>
              <a:rPr lang="fr-FR" sz="4600" b="1" dirty="0" err="1">
                <a:latin typeface="Athanasius"/>
              </a:rPr>
              <a:t>ef`èeka</a:t>
            </a:r>
            <a:r>
              <a:rPr lang="fr-FR" sz="4600" b="1" dirty="0">
                <a:latin typeface="Athanasius"/>
              </a:rPr>
              <a:t>; `</a:t>
            </a:r>
            <a:r>
              <a:rPr lang="fr-FR" sz="4600" b="1" dirty="0" err="1">
                <a:latin typeface="Athanasius"/>
              </a:rPr>
              <a:t>ènje</a:t>
            </a:r>
            <a:r>
              <a:rPr lang="fr-FR" sz="4600" b="1" dirty="0">
                <a:latin typeface="Athanasius"/>
              </a:rPr>
              <a:t> </a:t>
            </a:r>
            <a:r>
              <a:rPr lang="fr-FR" sz="4600" b="1" dirty="0" err="1">
                <a:latin typeface="Athanasius"/>
              </a:rPr>
              <a:t>pa`èadou</a:t>
            </a:r>
            <a:r>
              <a:rPr lang="fr-FR" sz="4600" b="1" dirty="0">
                <a:latin typeface="Athanasius"/>
              </a:rPr>
              <a:t> &gt; </a:t>
            </a:r>
            <a:r>
              <a:rPr lang="fr-FR" sz="4600" b="1" dirty="0" err="1">
                <a:latin typeface="Athanasius"/>
              </a:rPr>
              <a:t>ef`èesici</a:t>
            </a:r>
            <a:r>
              <a:rPr lang="fr-FR" sz="4600" b="1" dirty="0">
                <a:latin typeface="Athanasius"/>
              </a:rPr>
              <a:t> </a:t>
            </a:r>
            <a:r>
              <a:rPr lang="fr-FR" sz="4600" b="1" dirty="0" err="1">
                <a:latin typeface="Athanasius"/>
              </a:rPr>
              <a:t>ouo</a:t>
            </a:r>
            <a:r>
              <a:rPr lang="fr-FR" sz="4600" b="1" dirty="0">
                <a:latin typeface="Athanasius"/>
              </a:rPr>
              <a:t>\ </a:t>
            </a:r>
            <a:r>
              <a:rPr lang="fr-FR" sz="4600" b="1" dirty="0" err="1">
                <a:latin typeface="Athanasius"/>
              </a:rPr>
              <a:t>èef`èesi`èwou</a:t>
            </a:r>
            <a:r>
              <a:rPr lang="fr-FR" sz="4600" b="1" dirty="0">
                <a:latin typeface="Athanasius"/>
              </a:rPr>
              <a:t> `</a:t>
            </a:r>
            <a:r>
              <a:rPr lang="fr-FR" sz="4600" b="1" dirty="0" err="1">
                <a:latin typeface="Athanasius"/>
              </a:rPr>
              <a:t>èema</a:t>
            </a:r>
            <a:r>
              <a:rPr lang="fr-FR" sz="4600" b="1" dirty="0">
                <a:latin typeface="Athanasius"/>
              </a:rPr>
              <a:t>]w.</a:t>
            </a:r>
            <a:endParaRPr lang="fr-FR" sz="2800" b="1" dirty="0">
              <a:solidFill>
                <a:srgbClr val="C00000"/>
              </a:solidFill>
              <a:latin typeface="Athanasius"/>
              <a:cs typeface="Times New Roman" pitchFamily="18" charset="0"/>
            </a:endParaRPr>
          </a:p>
          <a:p>
            <a:pPr marL="0" indent="0" algn="just">
              <a:buNone/>
            </a:pPr>
            <a:r>
              <a:rPr lang="fr-FR" sz="2800" b="1" dirty="0" err="1">
                <a:solidFill>
                  <a:srgbClr val="C00000"/>
                </a:solidFill>
                <a:latin typeface="CS Avva Shenouda" pitchFamily="34" charset="0"/>
                <a:cs typeface="Times New Roman" pitchFamily="18" charset="0"/>
              </a:rPr>
              <a:t>Ou`wou</a:t>
            </a:r>
            <a:r>
              <a:rPr lang="fr-FR" sz="2800" b="1" dirty="0">
                <a:solidFill>
                  <a:srgbClr val="C00000"/>
                </a:solidFill>
                <a:latin typeface="CS Avva Shenouda" pitchFamily="34" charset="0"/>
                <a:cs typeface="Times New Roman" pitchFamily="18" charset="0"/>
              </a:rPr>
              <a:t> `n}`triac `</a:t>
            </a:r>
            <a:r>
              <a:rPr lang="fr-FR" sz="2800" b="1" dirty="0" err="1">
                <a:solidFill>
                  <a:srgbClr val="C00000"/>
                </a:solidFill>
                <a:latin typeface="CS Avva Shenouda" pitchFamily="34" charset="0"/>
                <a:cs typeface="Times New Roman" pitchFamily="18" charset="0"/>
              </a:rPr>
              <a:t>e;ouab</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pennou</a:t>
            </a:r>
            <a:r>
              <a:rPr lang="fr-FR" sz="2800" b="1" dirty="0">
                <a:solidFill>
                  <a:srgbClr val="C00000"/>
                </a:solidFill>
                <a:latin typeface="CS Avva Shenouda" pitchFamily="34" charset="0"/>
                <a:cs typeface="Times New Roman" pitchFamily="18" charset="0"/>
              </a:rPr>
              <a:t>] @ sa `</a:t>
            </a:r>
            <a:r>
              <a:rPr lang="fr-FR" sz="2800" b="1" dirty="0" err="1">
                <a:solidFill>
                  <a:srgbClr val="C00000"/>
                </a:solidFill>
                <a:latin typeface="CS Avva Shenouda" pitchFamily="34" charset="0"/>
                <a:cs typeface="Times New Roman" pitchFamily="18" charset="0"/>
              </a:rPr>
              <a:t>eneh</a:t>
            </a:r>
            <a:r>
              <a:rPr lang="fr-FR" sz="2800" b="1" dirty="0">
                <a:solidFill>
                  <a:srgbClr val="C00000"/>
                </a:solidFill>
                <a:latin typeface="CS Avva Shenouda" pitchFamily="34" charset="0"/>
                <a:cs typeface="Times New Roman" pitchFamily="18" charset="0"/>
              </a:rPr>
              <a:t> nem sa `</a:t>
            </a:r>
            <a:r>
              <a:rPr lang="fr-FR" sz="2800" b="1" dirty="0" err="1">
                <a:solidFill>
                  <a:srgbClr val="C00000"/>
                </a:solidFill>
                <a:latin typeface="CS Avva Shenouda" pitchFamily="34" charset="0"/>
                <a:cs typeface="Times New Roman" pitchFamily="18" charset="0"/>
              </a:rPr>
              <a:t>eneh</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nte</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ni`eneh</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tyrou</a:t>
            </a:r>
            <a:r>
              <a:rPr lang="fr-FR" sz="2800" b="1" dirty="0">
                <a:solidFill>
                  <a:srgbClr val="C00000"/>
                </a:solidFill>
                <a:latin typeface="CS Avva Shenouda" pitchFamily="34" charset="0"/>
                <a:cs typeface="Times New Roman" pitchFamily="18" charset="0"/>
              </a:rPr>
              <a:t> @ `</a:t>
            </a:r>
            <a:r>
              <a:rPr lang="fr-FR" sz="2800" b="1" dirty="0" err="1">
                <a:solidFill>
                  <a:srgbClr val="C00000"/>
                </a:solidFill>
                <a:latin typeface="CS Avva Shenouda" pitchFamily="34" charset="0"/>
                <a:cs typeface="Times New Roman" pitchFamily="18" charset="0"/>
              </a:rPr>
              <a:t>amyn</a:t>
            </a:r>
            <a:r>
              <a:rPr lang="fr-FR" sz="2800" b="1" dirty="0">
                <a:solidFill>
                  <a:srgbClr val="C00000"/>
                </a:solidFill>
                <a:latin typeface="CS Avva Shenouda" pitchFamily="34" charset="0"/>
                <a:cs typeface="Times New Roman" pitchFamily="18" charset="0"/>
              </a:rPr>
              <a:t>.</a:t>
            </a:r>
          </a:p>
          <a:p>
            <a:pPr marL="0" indent="0" algn="just">
              <a:buNone/>
            </a:pPr>
            <a:endParaRPr lang="fr-FR" sz="2800" b="1" dirty="0">
              <a:latin typeface="Athanasius"/>
            </a:endParaRPr>
          </a:p>
        </p:txBody>
      </p:sp>
      <p:sp>
        <p:nvSpPr>
          <p:cNvPr id="8" name="Rectangle 74">
            <a:extLst>
              <a:ext uri="{FF2B5EF4-FFF2-40B4-BE49-F238E27FC236}">
                <a16:creationId xmlns:a16="http://schemas.microsoft.com/office/drawing/2014/main" id="{EFA9D6ED-5B92-45D5-B2B3-49501FAAB2D5}"/>
              </a:ext>
            </a:extLst>
          </p:cNvPr>
          <p:cNvSpPr>
            <a:spLocks noChangeArrowheads="1"/>
          </p:cNvSpPr>
          <p:nvPr/>
        </p:nvSpPr>
        <p:spPr bwMode="auto">
          <a:xfrm>
            <a:off x="7248128" y="53414"/>
            <a:ext cx="4752528"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r"/>
            <a:r>
              <a:rPr lang="ar-EG" altLang="fr-FR" sz="2000" b="1" i="1" dirty="0">
                <a:solidFill>
                  <a:schemeClr val="bg1"/>
                </a:solidFill>
              </a:rPr>
              <a:t>الساعة الحادية عشر من يوم الخميس المقدس</a:t>
            </a:r>
            <a:endParaRPr lang="en-US" altLang="fr-FR" sz="2000" b="1" i="1" dirty="0">
              <a:solidFill>
                <a:schemeClr val="bg1"/>
              </a:solidFill>
            </a:endParaRPr>
          </a:p>
        </p:txBody>
      </p:sp>
    </p:spTree>
    <p:extLst>
      <p:ext uri="{BB962C8B-B14F-4D97-AF65-F5344CB8AC3E}">
        <p14:creationId xmlns:p14="http://schemas.microsoft.com/office/powerpoint/2010/main" val="1303281448"/>
      </p:ext>
    </p:extLst>
  </p:cSld>
  <p:clrMapOvr>
    <a:masterClrMapping/>
  </p:clrMapOvr>
</p:sld>
</file>

<file path=ppt/slides/slide9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7369" y="548680"/>
            <a:ext cx="5616624" cy="5832648"/>
          </a:xfrm>
        </p:spPr>
        <p:txBody>
          <a:bodyPr>
            <a:noAutofit/>
          </a:bodyPr>
          <a:lstStyle/>
          <a:p>
            <a:pPr marL="0" indent="0" algn="just">
              <a:buNone/>
            </a:pPr>
            <a:r>
              <a:rPr lang="fr-FR" sz="2800" b="1" dirty="0"/>
              <a:t>De même que des multitudes avaient été saisies d'épouvante à sa vue, car il n'avait plus figure humaine, et son apparence n'était plus celle d'un homme, de même des multitudes de nations seront dans la stupéfaction, devant lui des rois resteront bouche close, pour avoir vu ce qui ne leur avait pas été raconté, pour avoir appris ce qu'ils n'avaient pas entendu dire. Qui a cru ce que nous entendions dire, </a:t>
            </a:r>
          </a:p>
        </p:txBody>
      </p:sp>
      <p:sp>
        <p:nvSpPr>
          <p:cNvPr id="4" name="Rectangle 3">
            <a:extLst>
              <a:ext uri="{FF2B5EF4-FFF2-40B4-BE49-F238E27FC236}">
                <a16:creationId xmlns:a16="http://schemas.microsoft.com/office/drawing/2014/main" id="{91243CA8-04CE-43A8-A980-AAAC9EEED9CA}"/>
              </a:ext>
            </a:extLst>
          </p:cNvPr>
          <p:cNvSpPr/>
          <p:nvPr/>
        </p:nvSpPr>
        <p:spPr>
          <a:xfrm>
            <a:off x="6240016" y="582935"/>
            <a:ext cx="5472608" cy="5798393"/>
          </a:xfrm>
          <a:prstGeom prst="rect">
            <a:avLst/>
          </a:prstGeom>
        </p:spPr>
        <p:txBody>
          <a:bodyPr wrap="square">
            <a:normAutofit/>
          </a:bodyPr>
          <a:lstStyle/>
          <a:p>
            <a:pPr algn="just" rtl="1"/>
            <a:r>
              <a:rPr lang="ar-SA" sz="3600" b="1" dirty="0">
                <a:latin typeface="Times New Roman" panose="02020603050405020304" pitchFamily="18" charset="0"/>
              </a:rPr>
              <a:t>كما أن كثيرين يندهشون منك</a:t>
            </a:r>
            <a:r>
              <a:rPr lang="ar-EG" sz="3600" b="1" dirty="0" err="1">
                <a:latin typeface="Times New Roman" panose="02020603050405020304" pitchFamily="18" charset="0"/>
              </a:rPr>
              <a:t>،</a:t>
            </a:r>
            <a:r>
              <a:rPr lang="ar-SA" sz="3600" b="1" dirty="0">
                <a:latin typeface="Times New Roman" panose="02020603050405020304" pitchFamily="18" charset="0"/>
              </a:rPr>
              <a:t> كذلك ي</a:t>
            </a:r>
            <a:r>
              <a:rPr lang="ar-EG" sz="3600" b="1" dirty="0">
                <a:latin typeface="Times New Roman" panose="02020603050405020304" pitchFamily="18" charset="0"/>
              </a:rPr>
              <a:t>ُ</a:t>
            </a:r>
            <a:r>
              <a:rPr lang="ar-SA" sz="3600" b="1" dirty="0">
                <a:latin typeface="Times New Roman" panose="02020603050405020304" pitchFamily="18" charset="0"/>
              </a:rPr>
              <a:t>هان شكلك ومجدك من الناس</a:t>
            </a:r>
            <a:r>
              <a:rPr lang="ar-EG" sz="3600" b="1" dirty="0" err="1">
                <a:latin typeface="Times New Roman" panose="02020603050405020304" pitchFamily="18" charset="0"/>
              </a:rPr>
              <a:t>.</a:t>
            </a:r>
            <a:r>
              <a:rPr lang="ar-SA" sz="3600" b="1" dirty="0">
                <a:latin typeface="Times New Roman" panose="02020603050405020304" pitchFamily="18" charset="0"/>
              </a:rPr>
              <a:t> وكذلك تتعجب منه أمم كثيرة</a:t>
            </a:r>
            <a:r>
              <a:rPr lang="ar-EG" sz="3600" b="1" dirty="0" err="1">
                <a:latin typeface="Times New Roman" panose="02020603050405020304" pitchFamily="18" charset="0"/>
              </a:rPr>
              <a:t>،</a:t>
            </a:r>
            <a:r>
              <a:rPr lang="ar-SA" sz="3600" b="1" dirty="0">
                <a:latin typeface="Times New Roman" panose="02020603050405020304" pitchFamily="18" charset="0"/>
              </a:rPr>
              <a:t> وأمامه يسد الملوك أفواههم، لأن الذين لم يتكلموا عنه بين أيديهم يرون والذين لم يسمعوا يفهمون. </a:t>
            </a:r>
            <a:r>
              <a:rPr lang="ar-SA" sz="3600" b="1" dirty="0" err="1">
                <a:latin typeface="Times New Roman" panose="02020603050405020304" pitchFamily="18" charset="0"/>
              </a:rPr>
              <a:t>يارب</a:t>
            </a:r>
            <a:r>
              <a:rPr lang="ar-SA" sz="3600" b="1" dirty="0">
                <a:latin typeface="Times New Roman" panose="02020603050405020304" pitchFamily="18" charset="0"/>
              </a:rPr>
              <a:t> من صدق خبرنا</a:t>
            </a:r>
            <a:r>
              <a:rPr lang="ar-EG" sz="3600" b="1" dirty="0" err="1">
                <a:latin typeface="Times New Roman" panose="02020603050405020304" pitchFamily="18" charset="0"/>
              </a:rPr>
              <a:t>؟</a:t>
            </a:r>
            <a:r>
              <a:rPr lang="ar-SA" sz="3600" b="1" dirty="0">
                <a:latin typeface="Times New Roman" panose="02020603050405020304" pitchFamily="18" charset="0"/>
              </a:rPr>
              <a:t> </a:t>
            </a:r>
            <a:endParaRPr lang="ar-SA" sz="3600" dirty="0">
              <a:latin typeface="Times New Roman" panose="02020603050405020304" pitchFamily="18" charset="0"/>
            </a:endParaRPr>
          </a:p>
        </p:txBody>
      </p:sp>
      <p:sp>
        <p:nvSpPr>
          <p:cNvPr id="8" name="ZoneTexte 7">
            <a:extLst>
              <a:ext uri="{FF2B5EF4-FFF2-40B4-BE49-F238E27FC236}">
                <a16:creationId xmlns:a16="http://schemas.microsoft.com/office/drawing/2014/main" id="{17EB9E0E-099C-42F2-A2D3-CB82BBB219EC}"/>
              </a:ext>
            </a:extLst>
          </p:cNvPr>
          <p:cNvSpPr txBox="1"/>
          <p:nvPr/>
        </p:nvSpPr>
        <p:spPr>
          <a:xfrm>
            <a:off x="407368" y="6490404"/>
            <a:ext cx="3816424" cy="338554"/>
          </a:xfrm>
          <a:prstGeom prst="rect">
            <a:avLst/>
          </a:prstGeom>
          <a:noFill/>
        </p:spPr>
        <p:txBody>
          <a:bodyPr wrap="square" rtlCol="0">
            <a:spAutoFit/>
          </a:bodyPr>
          <a:lstStyle/>
          <a:p>
            <a:r>
              <a:rPr lang="fr-FR" sz="1600" b="1" i="1" dirty="0">
                <a:solidFill>
                  <a:schemeClr val="bg1"/>
                </a:solidFill>
              </a:rPr>
              <a:t>Onzième Heure du Jeudi Saint</a:t>
            </a:r>
            <a:endParaRPr lang="fr-FR" sz="1600" dirty="0">
              <a:solidFill>
                <a:schemeClr val="bg1"/>
              </a:solidFill>
            </a:endParaRPr>
          </a:p>
        </p:txBody>
      </p:sp>
      <p:sp>
        <p:nvSpPr>
          <p:cNvPr id="9" name="Rectangle 74">
            <a:extLst>
              <a:ext uri="{FF2B5EF4-FFF2-40B4-BE49-F238E27FC236}">
                <a16:creationId xmlns:a16="http://schemas.microsoft.com/office/drawing/2014/main" id="{EFA9D6ED-5B92-45D5-B2B3-49501FAAB2D5}"/>
              </a:ext>
            </a:extLst>
          </p:cNvPr>
          <p:cNvSpPr>
            <a:spLocks noChangeArrowheads="1"/>
          </p:cNvSpPr>
          <p:nvPr/>
        </p:nvSpPr>
        <p:spPr bwMode="auto">
          <a:xfrm>
            <a:off x="7608168" y="53414"/>
            <a:ext cx="4392488"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r"/>
            <a:r>
              <a:rPr lang="ar-EG" altLang="fr-FR" sz="2000" b="1" i="1" dirty="0">
                <a:solidFill>
                  <a:schemeClr val="bg1"/>
                </a:solidFill>
              </a:rPr>
              <a:t>الساعة الحادية عشر من يوم الخميس المقدس</a:t>
            </a:r>
            <a:endParaRPr lang="en-US" altLang="fr-FR" sz="2000" b="1" i="1" dirty="0">
              <a:solidFill>
                <a:schemeClr val="bg1"/>
              </a:solidFill>
            </a:endParaRPr>
          </a:p>
        </p:txBody>
      </p:sp>
    </p:spTree>
    <p:extLst>
      <p:ext uri="{BB962C8B-B14F-4D97-AF65-F5344CB8AC3E}">
        <p14:creationId xmlns:p14="http://schemas.microsoft.com/office/powerpoint/2010/main" val="3500119593"/>
      </p:ext>
    </p:extLst>
  </p:cSld>
  <p:clrMapOvr>
    <a:masterClrMapping/>
  </p:clrMapOvr>
</p:sld>
</file>

<file path=ppt/slides/slide9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7369" y="404664"/>
            <a:ext cx="5616624" cy="5976664"/>
          </a:xfrm>
        </p:spPr>
        <p:txBody>
          <a:bodyPr>
            <a:noAutofit/>
          </a:bodyPr>
          <a:lstStyle/>
          <a:p>
            <a:pPr marL="0" indent="0" algn="just">
              <a:buNone/>
            </a:pPr>
            <a:r>
              <a:rPr lang="fr-FR" sz="2800" b="1" dirty="0"/>
              <a:t>et le bras du Seigneur, à qui s'est-il révélé? Comme un surgeon il a grandi devant lui, comme une racine en terre aride; sans beauté ni éclat pour attirer nos regards, et sans apparence qui nous eût séduits; objet de mépris, abandonné des hommes, homme de douleur, familier de la souffrance, comme quelqu'un devant qui on se voile la face, méprisé, nous n'en faisions aucun cas. Or ce sont nos souffrances qu'il portait et nos douleurs dont il était chargé. </a:t>
            </a:r>
          </a:p>
        </p:txBody>
      </p:sp>
      <p:sp>
        <p:nvSpPr>
          <p:cNvPr id="4" name="Rectangle 3">
            <a:extLst>
              <a:ext uri="{FF2B5EF4-FFF2-40B4-BE49-F238E27FC236}">
                <a16:creationId xmlns:a16="http://schemas.microsoft.com/office/drawing/2014/main" id="{91243CA8-04CE-43A8-A980-AAAC9EEED9CA}"/>
              </a:ext>
            </a:extLst>
          </p:cNvPr>
          <p:cNvSpPr/>
          <p:nvPr/>
        </p:nvSpPr>
        <p:spPr>
          <a:xfrm>
            <a:off x="6240016" y="582935"/>
            <a:ext cx="5472608" cy="5798393"/>
          </a:xfrm>
          <a:prstGeom prst="rect">
            <a:avLst/>
          </a:prstGeom>
        </p:spPr>
        <p:txBody>
          <a:bodyPr wrap="square">
            <a:normAutofit/>
          </a:bodyPr>
          <a:lstStyle/>
          <a:p>
            <a:pPr algn="just" rtl="1"/>
            <a:r>
              <a:rPr lang="ar-SA" sz="3600" b="1" dirty="0">
                <a:latin typeface="Times New Roman" panose="02020603050405020304" pitchFamily="18" charset="0"/>
              </a:rPr>
              <a:t>ولمن </a:t>
            </a:r>
            <a:r>
              <a:rPr lang="ar-SA" sz="3600" b="1" dirty="0" err="1">
                <a:latin typeface="Times New Roman" panose="02020603050405020304" pitchFamily="18" charset="0"/>
              </a:rPr>
              <a:t>إستعلنت</a:t>
            </a:r>
            <a:r>
              <a:rPr lang="ar-SA" sz="3600" b="1" dirty="0">
                <a:latin typeface="Times New Roman" panose="02020603050405020304" pitchFamily="18" charset="0"/>
              </a:rPr>
              <a:t> ذراع </a:t>
            </a:r>
            <a:r>
              <a:rPr lang="ar-SA" sz="3600" b="1" dirty="0" err="1">
                <a:latin typeface="Times New Roman" panose="02020603050405020304" pitchFamily="18" charset="0"/>
              </a:rPr>
              <a:t>الرب؟</a:t>
            </a:r>
            <a:r>
              <a:rPr lang="ar-SA" sz="3600" b="1" dirty="0">
                <a:latin typeface="Times New Roman" panose="02020603050405020304" pitchFamily="18" charset="0"/>
              </a:rPr>
              <a:t> تكلمنا أمامه فإذا هو مثل صبى، وكأصل في أرض عطش لا صورة له ولا مجد رأيناه، فكان لا منظر له ولا جمال بل شكله حقير ومضنى من بين بنى البشر. رجل أوجاع يعرف ويحمل </a:t>
            </a:r>
            <a:r>
              <a:rPr lang="ar-EG" sz="3600" b="1" dirty="0">
                <a:latin typeface="Times New Roman" panose="02020603050405020304" pitchFamily="18" charset="0"/>
              </a:rPr>
              <a:t>ال</a:t>
            </a:r>
            <a:r>
              <a:rPr lang="ar-BH" sz="3600" b="1" dirty="0">
                <a:latin typeface="Times New Roman" panose="02020603050405020304" pitchFamily="18" charset="0"/>
              </a:rPr>
              <a:t>أ</a:t>
            </a:r>
            <a:r>
              <a:rPr lang="ar-SA" sz="3600" b="1" dirty="0">
                <a:latin typeface="Times New Roman" panose="02020603050405020304" pitchFamily="18" charset="0"/>
              </a:rPr>
              <a:t>مراض فإنه رد وجهه وأهين ولم يعتد به، هذا الذي حمل خطايانا</a:t>
            </a:r>
            <a:r>
              <a:rPr lang="fr-FR" sz="3600" b="1" dirty="0">
                <a:latin typeface="Times New Roman" panose="02020603050405020304" pitchFamily="18" charset="0"/>
              </a:rPr>
              <a:t> </a:t>
            </a:r>
            <a:r>
              <a:rPr lang="ar-SA" sz="3600" b="1" dirty="0">
                <a:latin typeface="Times New Roman" panose="02020603050405020304" pitchFamily="18" charset="0"/>
              </a:rPr>
              <a:t>وتألم عنا </a:t>
            </a:r>
            <a:endParaRPr lang="ar-SA" sz="3600" dirty="0">
              <a:latin typeface="Times New Roman" panose="02020603050405020304" pitchFamily="18" charset="0"/>
            </a:endParaRPr>
          </a:p>
        </p:txBody>
      </p:sp>
      <p:sp>
        <p:nvSpPr>
          <p:cNvPr id="8" name="ZoneTexte 7">
            <a:extLst>
              <a:ext uri="{FF2B5EF4-FFF2-40B4-BE49-F238E27FC236}">
                <a16:creationId xmlns:a16="http://schemas.microsoft.com/office/drawing/2014/main" id="{17EB9E0E-099C-42F2-A2D3-CB82BBB219EC}"/>
              </a:ext>
            </a:extLst>
          </p:cNvPr>
          <p:cNvSpPr txBox="1"/>
          <p:nvPr/>
        </p:nvSpPr>
        <p:spPr>
          <a:xfrm>
            <a:off x="407368" y="6490404"/>
            <a:ext cx="3816424" cy="338554"/>
          </a:xfrm>
          <a:prstGeom prst="rect">
            <a:avLst/>
          </a:prstGeom>
          <a:noFill/>
        </p:spPr>
        <p:txBody>
          <a:bodyPr wrap="square" rtlCol="0">
            <a:spAutoFit/>
          </a:bodyPr>
          <a:lstStyle/>
          <a:p>
            <a:r>
              <a:rPr lang="fr-FR" sz="1600" b="1" i="1" dirty="0">
                <a:solidFill>
                  <a:schemeClr val="bg1"/>
                </a:solidFill>
              </a:rPr>
              <a:t>Onzième Heure du Jeudi Saint</a:t>
            </a:r>
            <a:endParaRPr lang="fr-FR" sz="1600" dirty="0">
              <a:solidFill>
                <a:schemeClr val="bg1"/>
              </a:solidFill>
            </a:endParaRPr>
          </a:p>
        </p:txBody>
      </p:sp>
      <p:sp>
        <p:nvSpPr>
          <p:cNvPr id="9" name="Rectangle 74">
            <a:extLst>
              <a:ext uri="{FF2B5EF4-FFF2-40B4-BE49-F238E27FC236}">
                <a16:creationId xmlns:a16="http://schemas.microsoft.com/office/drawing/2014/main" id="{EFA9D6ED-5B92-45D5-B2B3-49501FAAB2D5}"/>
              </a:ext>
            </a:extLst>
          </p:cNvPr>
          <p:cNvSpPr>
            <a:spLocks noChangeArrowheads="1"/>
          </p:cNvSpPr>
          <p:nvPr/>
        </p:nvSpPr>
        <p:spPr bwMode="auto">
          <a:xfrm>
            <a:off x="7680176" y="53414"/>
            <a:ext cx="43204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r"/>
            <a:r>
              <a:rPr lang="ar-EG" altLang="fr-FR" sz="2000" b="1" i="1" dirty="0">
                <a:solidFill>
                  <a:schemeClr val="bg1"/>
                </a:solidFill>
              </a:rPr>
              <a:t>الساعة الحادية عشر من يوم الخميس المقدس</a:t>
            </a:r>
            <a:endParaRPr lang="en-US" altLang="fr-FR" sz="2000" b="1" i="1" dirty="0">
              <a:solidFill>
                <a:schemeClr val="bg1"/>
              </a:solidFill>
            </a:endParaRPr>
          </a:p>
        </p:txBody>
      </p:sp>
    </p:spTree>
    <p:extLst>
      <p:ext uri="{BB962C8B-B14F-4D97-AF65-F5344CB8AC3E}">
        <p14:creationId xmlns:p14="http://schemas.microsoft.com/office/powerpoint/2010/main" val="1873959670"/>
      </p:ext>
    </p:extLst>
  </p:cSld>
  <p:clrMapOvr>
    <a:masterClrMapping/>
  </p:clrMapOvr>
</p:sld>
</file>

<file path=ppt/slides/slide9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7369" y="476672"/>
            <a:ext cx="5616624" cy="5904656"/>
          </a:xfrm>
        </p:spPr>
        <p:txBody>
          <a:bodyPr>
            <a:noAutofit/>
          </a:bodyPr>
          <a:lstStyle/>
          <a:p>
            <a:pPr marL="0" indent="0" algn="just">
              <a:buNone/>
            </a:pPr>
            <a:r>
              <a:rPr lang="fr-FR" sz="2800" b="1" dirty="0"/>
              <a:t>Et nous, nous le considérions comme puni, frappé par Dieu et humilié. Mais lui, il a été transpercé à cause de nos crimes, écrasé à cause de nos fautes. Le châtiment qui nous rend la paix est sur lui, et dans ses blessures nous trouvons la guérison. Tous, comme des moutons, nous étions errants, chacun suivant son propre chemin, et le Seigneur a fait retomber sur lui nos fautes à tous. Maltraité, il s'humiliait, il n'ouvrait pas la bouche, </a:t>
            </a:r>
          </a:p>
        </p:txBody>
      </p:sp>
      <p:sp>
        <p:nvSpPr>
          <p:cNvPr id="4" name="Rectangle 3">
            <a:extLst>
              <a:ext uri="{FF2B5EF4-FFF2-40B4-BE49-F238E27FC236}">
                <a16:creationId xmlns:a16="http://schemas.microsoft.com/office/drawing/2014/main" id="{91243CA8-04CE-43A8-A980-AAAC9EEED9CA}"/>
              </a:ext>
            </a:extLst>
          </p:cNvPr>
          <p:cNvSpPr/>
          <p:nvPr/>
        </p:nvSpPr>
        <p:spPr>
          <a:xfrm>
            <a:off x="6240016" y="582935"/>
            <a:ext cx="5472608" cy="5798393"/>
          </a:xfrm>
          <a:prstGeom prst="rect">
            <a:avLst/>
          </a:prstGeom>
        </p:spPr>
        <p:txBody>
          <a:bodyPr wrap="square">
            <a:normAutofit/>
          </a:bodyPr>
          <a:lstStyle/>
          <a:p>
            <a:pPr algn="just" rtl="1"/>
            <a:r>
              <a:rPr lang="ar-SA" sz="3600" b="1" dirty="0">
                <a:latin typeface="Times New Roman" panose="02020603050405020304" pitchFamily="18" charset="0"/>
              </a:rPr>
              <a:t>ونحن حسبناه متألما مضروبا</a:t>
            </a:r>
            <a:r>
              <a:rPr lang="ar-EG" sz="3600" b="1" dirty="0">
                <a:latin typeface="Times New Roman" panose="02020603050405020304" pitchFamily="18" charset="0"/>
              </a:rPr>
              <a:t>ً</a:t>
            </a:r>
            <a:r>
              <a:rPr lang="ar-SA" sz="3600" b="1" dirty="0">
                <a:latin typeface="Times New Roman" panose="02020603050405020304" pitchFamily="18" charset="0"/>
              </a:rPr>
              <a:t> ومعذبا</a:t>
            </a:r>
            <a:r>
              <a:rPr lang="ar-EG" sz="3600" b="1" dirty="0">
                <a:latin typeface="Times New Roman" panose="02020603050405020304" pitchFamily="18" charset="0"/>
              </a:rPr>
              <a:t>ً</a:t>
            </a:r>
            <a:r>
              <a:rPr lang="ar-SA" sz="3600" b="1" dirty="0">
                <a:latin typeface="Times New Roman" panose="02020603050405020304" pitchFamily="18" charset="0"/>
              </a:rPr>
              <a:t>، وهو قد جرح لأجل معاصينا، وسحق لأجل آثامنا. تأديب سلامنا علي</a:t>
            </a:r>
            <a:r>
              <a:rPr lang="ar-BH" sz="3600" b="1" dirty="0">
                <a:latin typeface="Times New Roman" panose="02020603050405020304" pitchFamily="18" charset="0"/>
              </a:rPr>
              <a:t>ه</a:t>
            </a:r>
            <a:r>
              <a:rPr lang="ar-SA" sz="3600" b="1" dirty="0">
                <a:latin typeface="Times New Roman" panose="02020603050405020304" pitchFamily="18" charset="0"/>
              </a:rPr>
              <a:t>، وبجراحاته شفينا. كلنا كغنم ضللنا مثل رجل يضل في طريقه، والرب وضع عليه إثم جميعنا. ظلم أما هو فل</a:t>
            </a:r>
            <a:r>
              <a:rPr lang="ar-BH" sz="3600" b="1" dirty="0">
                <a:latin typeface="Times New Roman" panose="02020603050405020304" pitchFamily="18" charset="0"/>
              </a:rPr>
              <a:t>أ</a:t>
            </a:r>
            <a:r>
              <a:rPr lang="ar-SA" sz="3600" b="1" dirty="0">
                <a:latin typeface="Times New Roman" panose="02020603050405020304" pitchFamily="18" charset="0"/>
              </a:rPr>
              <a:t>جل أنه تألم لم يفتح </a:t>
            </a:r>
            <a:r>
              <a:rPr lang="ar-SA" sz="3600" b="1" dirty="0" err="1">
                <a:latin typeface="Times New Roman" panose="02020603050405020304" pitchFamily="18" charset="0"/>
              </a:rPr>
              <a:t>فاه،</a:t>
            </a:r>
            <a:r>
              <a:rPr lang="ar-SA" sz="3600" b="1" dirty="0">
                <a:latin typeface="Times New Roman" panose="02020603050405020304" pitchFamily="18" charset="0"/>
              </a:rPr>
              <a:t> </a:t>
            </a:r>
            <a:endParaRPr lang="ar-SA" sz="3600" dirty="0">
              <a:latin typeface="Times New Roman" panose="02020603050405020304" pitchFamily="18" charset="0"/>
            </a:endParaRPr>
          </a:p>
        </p:txBody>
      </p:sp>
      <p:sp>
        <p:nvSpPr>
          <p:cNvPr id="8" name="ZoneTexte 7">
            <a:extLst>
              <a:ext uri="{FF2B5EF4-FFF2-40B4-BE49-F238E27FC236}">
                <a16:creationId xmlns:a16="http://schemas.microsoft.com/office/drawing/2014/main" id="{17EB9E0E-099C-42F2-A2D3-CB82BBB219EC}"/>
              </a:ext>
            </a:extLst>
          </p:cNvPr>
          <p:cNvSpPr txBox="1"/>
          <p:nvPr/>
        </p:nvSpPr>
        <p:spPr>
          <a:xfrm>
            <a:off x="407368" y="6490404"/>
            <a:ext cx="3816424" cy="338554"/>
          </a:xfrm>
          <a:prstGeom prst="rect">
            <a:avLst/>
          </a:prstGeom>
          <a:noFill/>
        </p:spPr>
        <p:txBody>
          <a:bodyPr wrap="square" rtlCol="0">
            <a:spAutoFit/>
          </a:bodyPr>
          <a:lstStyle/>
          <a:p>
            <a:r>
              <a:rPr lang="fr-FR" sz="1600" b="1" i="1" dirty="0">
                <a:solidFill>
                  <a:schemeClr val="bg1"/>
                </a:solidFill>
              </a:rPr>
              <a:t>Onzième Heure du Jeudi Saint</a:t>
            </a:r>
            <a:endParaRPr lang="fr-FR" sz="1600" dirty="0">
              <a:solidFill>
                <a:schemeClr val="bg1"/>
              </a:solidFill>
            </a:endParaRPr>
          </a:p>
        </p:txBody>
      </p:sp>
      <p:sp>
        <p:nvSpPr>
          <p:cNvPr id="9" name="Rectangle 74">
            <a:extLst>
              <a:ext uri="{FF2B5EF4-FFF2-40B4-BE49-F238E27FC236}">
                <a16:creationId xmlns:a16="http://schemas.microsoft.com/office/drawing/2014/main" id="{EFA9D6ED-5B92-45D5-B2B3-49501FAAB2D5}"/>
              </a:ext>
            </a:extLst>
          </p:cNvPr>
          <p:cNvSpPr>
            <a:spLocks noChangeArrowheads="1"/>
          </p:cNvSpPr>
          <p:nvPr/>
        </p:nvSpPr>
        <p:spPr bwMode="auto">
          <a:xfrm>
            <a:off x="7824192" y="53414"/>
            <a:ext cx="4176464"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r"/>
            <a:r>
              <a:rPr lang="ar-EG" altLang="fr-FR" sz="2000" b="1" i="1" dirty="0">
                <a:solidFill>
                  <a:schemeClr val="bg1"/>
                </a:solidFill>
              </a:rPr>
              <a:t>الساعة الحادية عشر من يوم الخميس المقدس</a:t>
            </a:r>
            <a:endParaRPr lang="en-US" altLang="fr-FR" sz="2000" b="1" i="1" dirty="0">
              <a:solidFill>
                <a:schemeClr val="bg1"/>
              </a:solidFill>
            </a:endParaRPr>
          </a:p>
        </p:txBody>
      </p:sp>
    </p:spTree>
    <p:extLst>
      <p:ext uri="{BB962C8B-B14F-4D97-AF65-F5344CB8AC3E}">
        <p14:creationId xmlns:p14="http://schemas.microsoft.com/office/powerpoint/2010/main" val="3489817131"/>
      </p:ext>
    </p:extLst>
  </p:cSld>
  <p:clrMapOvr>
    <a:masterClrMapping/>
  </p:clrMapOvr>
</p:sld>
</file>

<file path=ppt/slides/slide9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7369" y="404664"/>
            <a:ext cx="5616624" cy="5976664"/>
          </a:xfrm>
        </p:spPr>
        <p:txBody>
          <a:bodyPr>
            <a:noAutofit/>
          </a:bodyPr>
          <a:lstStyle/>
          <a:p>
            <a:pPr marL="0" indent="0" algn="just">
              <a:buNone/>
            </a:pPr>
            <a:r>
              <a:rPr lang="fr-FR" sz="2800" b="1" dirty="0"/>
              <a:t>comme l'agneau qui se laisse mener à l'abattoir, comme devant les tondeurs une brebis muette, il n'ouvrait pas la bouche. Par contrainte et jugement il a été saisi. Parmi ses contemporains, qui s'est inquiété qu'il ait été retranché de la terre des vivants, qu'il ait été frappé pour le crime de son peuple? On lui a donné un sépulcre avec les impies et sa tombe est avec le riche, bien qu'il n'ait pas commis de violence et qu'il n'y ait pas eu de tromperie dans sa bouche. </a:t>
            </a:r>
          </a:p>
        </p:txBody>
      </p:sp>
      <p:sp>
        <p:nvSpPr>
          <p:cNvPr id="4" name="Rectangle 3">
            <a:extLst>
              <a:ext uri="{FF2B5EF4-FFF2-40B4-BE49-F238E27FC236}">
                <a16:creationId xmlns:a16="http://schemas.microsoft.com/office/drawing/2014/main" id="{91243CA8-04CE-43A8-A980-AAAC9EEED9CA}"/>
              </a:ext>
            </a:extLst>
          </p:cNvPr>
          <p:cNvSpPr/>
          <p:nvPr/>
        </p:nvSpPr>
        <p:spPr>
          <a:xfrm>
            <a:off x="6240016" y="582935"/>
            <a:ext cx="5472608" cy="5798393"/>
          </a:xfrm>
          <a:prstGeom prst="rect">
            <a:avLst/>
          </a:prstGeom>
        </p:spPr>
        <p:txBody>
          <a:bodyPr wrap="square">
            <a:normAutofit/>
          </a:bodyPr>
          <a:lstStyle/>
          <a:p>
            <a:pPr algn="just" rtl="1"/>
            <a:r>
              <a:rPr lang="ar-SA" sz="3600" b="1" dirty="0">
                <a:latin typeface="Times New Roman" panose="02020603050405020304" pitchFamily="18" charset="0"/>
              </a:rPr>
              <a:t>مثل خروف سيق إلى الذبح وحمل صامت أمام الذي يجزه، هكذا لم يحرك شفتيه. رفع حكمه في تواضعه، وجيله م</a:t>
            </a:r>
            <a:r>
              <a:rPr lang="ar-EG" sz="3600" b="1" dirty="0">
                <a:latin typeface="Times New Roman" panose="02020603050405020304" pitchFamily="18" charset="0"/>
              </a:rPr>
              <a:t>ن</a:t>
            </a:r>
            <a:r>
              <a:rPr lang="ar-SA" sz="3600" b="1" dirty="0">
                <a:latin typeface="Times New Roman" panose="02020603050405020304" pitchFamily="18" charset="0"/>
              </a:rPr>
              <a:t> يقدر أن يصفه؟ لأن حياته تنزع من على الأرض. من أجل </a:t>
            </a:r>
            <a:r>
              <a:rPr lang="ar-EG" sz="3600" b="1" dirty="0">
                <a:latin typeface="Times New Roman" panose="02020603050405020304" pitchFamily="18" charset="0"/>
              </a:rPr>
              <a:t>آ</a:t>
            </a:r>
            <a:r>
              <a:rPr lang="ar-SA" sz="3600" b="1" dirty="0" err="1">
                <a:latin typeface="Times New Roman" panose="02020603050405020304" pitchFamily="18" charset="0"/>
              </a:rPr>
              <a:t>ثام</a:t>
            </a:r>
            <a:r>
              <a:rPr lang="ar-SA" sz="3600" b="1" dirty="0">
                <a:latin typeface="Times New Roman" panose="02020603050405020304" pitchFamily="18" charset="0"/>
              </a:rPr>
              <a:t> الشعب جاء للموت، وسيعطى </a:t>
            </a:r>
            <a:r>
              <a:rPr lang="ar-EG" sz="3600" b="1" dirty="0">
                <a:latin typeface="Times New Roman" panose="02020603050405020304" pitchFamily="18" charset="0"/>
              </a:rPr>
              <a:t>ل</a:t>
            </a:r>
            <a:r>
              <a:rPr lang="ar-SA" sz="3600" b="1" dirty="0">
                <a:latin typeface="Times New Roman" panose="02020603050405020304" pitchFamily="18" charset="0"/>
              </a:rPr>
              <a:t>متجاوزى الناموس مجاز</a:t>
            </a:r>
            <a:r>
              <a:rPr lang="ar-EG" sz="3600" b="1" dirty="0" err="1">
                <a:latin typeface="Times New Roman" panose="02020603050405020304" pitchFamily="18" charset="0"/>
              </a:rPr>
              <a:t>اة</a:t>
            </a:r>
            <a:r>
              <a:rPr lang="ar-SA" sz="3600" b="1" dirty="0">
                <a:latin typeface="Times New Roman" panose="02020603050405020304" pitchFamily="18" charset="0"/>
              </a:rPr>
              <a:t> دفنه والأغنياء مكافأة موته، لأنه لم يصنع </a:t>
            </a:r>
            <a:r>
              <a:rPr lang="ar-EG" sz="3600" b="1" dirty="0">
                <a:latin typeface="Times New Roman" panose="02020603050405020304" pitchFamily="18" charset="0"/>
              </a:rPr>
              <a:t>إ</a:t>
            </a:r>
            <a:r>
              <a:rPr lang="ar-SA" sz="3600" b="1" dirty="0" err="1">
                <a:latin typeface="Times New Roman" panose="02020603050405020304" pitchFamily="18" charset="0"/>
              </a:rPr>
              <a:t>ثما</a:t>
            </a:r>
            <a:r>
              <a:rPr lang="ar-BH" sz="3600" b="1" dirty="0">
                <a:latin typeface="Times New Roman" panose="02020603050405020304" pitchFamily="18" charset="0"/>
              </a:rPr>
              <a:t>ً</a:t>
            </a:r>
            <a:r>
              <a:rPr lang="ar-SA" sz="3600" b="1" dirty="0">
                <a:latin typeface="Times New Roman" panose="02020603050405020304" pitchFamily="18" charset="0"/>
              </a:rPr>
              <a:t> ولم يوجد في فمه غش، </a:t>
            </a:r>
            <a:endParaRPr lang="ar-SA" sz="3600" dirty="0">
              <a:latin typeface="Times New Roman" panose="02020603050405020304" pitchFamily="18" charset="0"/>
            </a:endParaRPr>
          </a:p>
        </p:txBody>
      </p:sp>
      <p:sp>
        <p:nvSpPr>
          <p:cNvPr id="8" name="ZoneTexte 7">
            <a:extLst>
              <a:ext uri="{FF2B5EF4-FFF2-40B4-BE49-F238E27FC236}">
                <a16:creationId xmlns:a16="http://schemas.microsoft.com/office/drawing/2014/main" id="{17EB9E0E-099C-42F2-A2D3-CB82BBB219EC}"/>
              </a:ext>
            </a:extLst>
          </p:cNvPr>
          <p:cNvSpPr txBox="1"/>
          <p:nvPr/>
        </p:nvSpPr>
        <p:spPr>
          <a:xfrm>
            <a:off x="407368" y="6490404"/>
            <a:ext cx="3816424" cy="338554"/>
          </a:xfrm>
          <a:prstGeom prst="rect">
            <a:avLst/>
          </a:prstGeom>
          <a:noFill/>
        </p:spPr>
        <p:txBody>
          <a:bodyPr wrap="square" rtlCol="0">
            <a:spAutoFit/>
          </a:bodyPr>
          <a:lstStyle/>
          <a:p>
            <a:r>
              <a:rPr lang="fr-FR" sz="1600" b="1" i="1" dirty="0">
                <a:solidFill>
                  <a:schemeClr val="bg1"/>
                </a:solidFill>
              </a:rPr>
              <a:t>Onzième Heure du Jeudi Saint</a:t>
            </a:r>
            <a:endParaRPr lang="fr-FR" sz="1600" dirty="0">
              <a:solidFill>
                <a:schemeClr val="bg1"/>
              </a:solidFill>
            </a:endParaRPr>
          </a:p>
        </p:txBody>
      </p:sp>
      <p:sp>
        <p:nvSpPr>
          <p:cNvPr id="9" name="Rectangle 74">
            <a:extLst>
              <a:ext uri="{FF2B5EF4-FFF2-40B4-BE49-F238E27FC236}">
                <a16:creationId xmlns:a16="http://schemas.microsoft.com/office/drawing/2014/main" id="{EFA9D6ED-5B92-45D5-B2B3-49501FAAB2D5}"/>
              </a:ext>
            </a:extLst>
          </p:cNvPr>
          <p:cNvSpPr>
            <a:spLocks noChangeArrowheads="1"/>
          </p:cNvSpPr>
          <p:nvPr/>
        </p:nvSpPr>
        <p:spPr bwMode="auto">
          <a:xfrm>
            <a:off x="7608168" y="53414"/>
            <a:ext cx="4392488"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r"/>
            <a:r>
              <a:rPr lang="ar-EG" altLang="fr-FR" sz="2000" b="1" i="1" dirty="0">
                <a:solidFill>
                  <a:schemeClr val="bg1"/>
                </a:solidFill>
              </a:rPr>
              <a:t>الساعة الحادية عشر من يوم الخميس المقدس</a:t>
            </a:r>
            <a:endParaRPr lang="en-US" altLang="fr-FR" sz="2000" b="1" i="1" dirty="0">
              <a:solidFill>
                <a:schemeClr val="bg1"/>
              </a:solidFill>
            </a:endParaRPr>
          </a:p>
        </p:txBody>
      </p:sp>
    </p:spTree>
    <p:extLst>
      <p:ext uri="{BB962C8B-B14F-4D97-AF65-F5344CB8AC3E}">
        <p14:creationId xmlns:p14="http://schemas.microsoft.com/office/powerpoint/2010/main" val="3982402888"/>
      </p:ext>
    </p:extLst>
  </p:cSld>
  <p:clrMapOvr>
    <a:masterClrMapping/>
  </p:clrMapOvr>
</p:sld>
</file>

<file path=ppt/slides/slide9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7369" y="548680"/>
            <a:ext cx="5616624" cy="5832648"/>
          </a:xfrm>
        </p:spPr>
        <p:txBody>
          <a:bodyPr>
            <a:noAutofit/>
          </a:bodyPr>
          <a:lstStyle/>
          <a:p>
            <a:pPr marL="0" indent="0" algn="just">
              <a:buNone/>
            </a:pPr>
            <a:r>
              <a:rPr lang="fr-FR" sz="2800" b="1" dirty="0"/>
              <a:t>Le Seigneur a voulu l'écraser par la souffrance; s'il offre sa vie en sacrifice expiatoire, il verra une postérité, il prolongera ses jours, et par lui la volonté du Seigneur s'accomplira. A la suite de l'épreuve endurée par son âme, il verra la lumière et sera comblé. Par sa connaissance, le juste, mon serviteur, justifiera les multitudes en s'accablant lui-même de leurs fautes. C'est pourquoi il aura sa part parmi les multitudes, </a:t>
            </a:r>
          </a:p>
        </p:txBody>
      </p:sp>
      <p:sp>
        <p:nvSpPr>
          <p:cNvPr id="4" name="Rectangle 3">
            <a:extLst>
              <a:ext uri="{FF2B5EF4-FFF2-40B4-BE49-F238E27FC236}">
                <a16:creationId xmlns:a16="http://schemas.microsoft.com/office/drawing/2014/main" id="{91243CA8-04CE-43A8-A980-AAAC9EEED9CA}"/>
              </a:ext>
            </a:extLst>
          </p:cNvPr>
          <p:cNvSpPr/>
          <p:nvPr/>
        </p:nvSpPr>
        <p:spPr>
          <a:xfrm>
            <a:off x="6240016" y="582935"/>
            <a:ext cx="5472608" cy="5798393"/>
          </a:xfrm>
          <a:prstGeom prst="rect">
            <a:avLst/>
          </a:prstGeom>
        </p:spPr>
        <p:txBody>
          <a:bodyPr wrap="square">
            <a:normAutofit/>
          </a:bodyPr>
          <a:lstStyle/>
          <a:p>
            <a:pPr algn="just" rtl="1"/>
            <a:r>
              <a:rPr lang="ar-SA" sz="3600" b="1" dirty="0">
                <a:latin typeface="Times New Roman" panose="02020603050405020304" pitchFamily="18" charset="0"/>
              </a:rPr>
              <a:t>أما الرب فشاء أن يشفيه من الجراح، وإذا ما </a:t>
            </a:r>
            <a:r>
              <a:rPr lang="ar-EG" sz="3600" b="1" dirty="0">
                <a:latin typeface="Times New Roman" panose="02020603050405020304" pitchFamily="18" charset="0"/>
              </a:rPr>
              <a:t>أ</a:t>
            </a:r>
            <a:r>
              <a:rPr lang="ar-SA" sz="3600" b="1" dirty="0">
                <a:latin typeface="Times New Roman" panose="02020603050405020304" pitchFamily="18" charset="0"/>
              </a:rPr>
              <a:t>سلمتم ذواتكم ذبيحة عن الخطية فسترى نفوسكم زرعاّ عزه كثير، يريد الرب أن ينزع الألم عن نفسه ليريه النور ويصور الفهم ويخلق البر ويتعبد حسنًا </a:t>
            </a:r>
            <a:r>
              <a:rPr lang="ar-SA" sz="3600" b="1" dirty="0" err="1">
                <a:latin typeface="Times New Roman" panose="02020603050405020304" pitchFamily="18" charset="0"/>
              </a:rPr>
              <a:t>للجماعة،</a:t>
            </a:r>
            <a:r>
              <a:rPr lang="ar-SA" sz="3600" b="1" dirty="0">
                <a:latin typeface="Times New Roman" panose="02020603050405020304" pitchFamily="18" charset="0"/>
              </a:rPr>
              <a:t> </a:t>
            </a:r>
            <a:r>
              <a:rPr lang="ar-EG" sz="3600" b="1" dirty="0">
                <a:latin typeface="Times New Roman" panose="02020603050405020304" pitchFamily="18" charset="0"/>
              </a:rPr>
              <a:t>إ</a:t>
            </a:r>
            <a:r>
              <a:rPr lang="ar-SA" sz="3600" b="1" dirty="0">
                <a:latin typeface="Times New Roman" panose="02020603050405020304" pitchFamily="18" charset="0"/>
              </a:rPr>
              <a:t>ذ يحمل خطاياهم فلذلك أنه يرث الكثيرين</a:t>
            </a:r>
            <a:endParaRPr lang="ar-SA" sz="3600" dirty="0">
              <a:latin typeface="Times New Roman" panose="02020603050405020304" pitchFamily="18" charset="0"/>
            </a:endParaRPr>
          </a:p>
        </p:txBody>
      </p:sp>
      <p:sp>
        <p:nvSpPr>
          <p:cNvPr id="8" name="ZoneTexte 7">
            <a:extLst>
              <a:ext uri="{FF2B5EF4-FFF2-40B4-BE49-F238E27FC236}">
                <a16:creationId xmlns:a16="http://schemas.microsoft.com/office/drawing/2014/main" id="{17EB9E0E-099C-42F2-A2D3-CB82BBB219EC}"/>
              </a:ext>
            </a:extLst>
          </p:cNvPr>
          <p:cNvSpPr txBox="1"/>
          <p:nvPr/>
        </p:nvSpPr>
        <p:spPr>
          <a:xfrm>
            <a:off x="407368" y="6490404"/>
            <a:ext cx="3816424" cy="338554"/>
          </a:xfrm>
          <a:prstGeom prst="rect">
            <a:avLst/>
          </a:prstGeom>
          <a:noFill/>
        </p:spPr>
        <p:txBody>
          <a:bodyPr wrap="square" rtlCol="0">
            <a:spAutoFit/>
          </a:bodyPr>
          <a:lstStyle/>
          <a:p>
            <a:r>
              <a:rPr lang="fr-FR" sz="1600" b="1" i="1" dirty="0">
                <a:solidFill>
                  <a:schemeClr val="bg1"/>
                </a:solidFill>
              </a:rPr>
              <a:t>Onzième Heure du Jeudi Saint</a:t>
            </a:r>
            <a:endParaRPr lang="fr-FR" sz="1600" dirty="0">
              <a:solidFill>
                <a:schemeClr val="bg1"/>
              </a:solidFill>
            </a:endParaRPr>
          </a:p>
        </p:txBody>
      </p:sp>
      <p:sp>
        <p:nvSpPr>
          <p:cNvPr id="9" name="Rectangle 74">
            <a:extLst>
              <a:ext uri="{FF2B5EF4-FFF2-40B4-BE49-F238E27FC236}">
                <a16:creationId xmlns:a16="http://schemas.microsoft.com/office/drawing/2014/main" id="{EFA9D6ED-5B92-45D5-B2B3-49501FAAB2D5}"/>
              </a:ext>
            </a:extLst>
          </p:cNvPr>
          <p:cNvSpPr>
            <a:spLocks noChangeArrowheads="1"/>
          </p:cNvSpPr>
          <p:nvPr/>
        </p:nvSpPr>
        <p:spPr bwMode="auto">
          <a:xfrm>
            <a:off x="7320136" y="53414"/>
            <a:ext cx="468052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r"/>
            <a:r>
              <a:rPr lang="ar-EG" altLang="fr-FR" sz="2000" b="1" i="1" dirty="0">
                <a:solidFill>
                  <a:schemeClr val="bg1"/>
                </a:solidFill>
              </a:rPr>
              <a:t>الساعة الحادية عشر من يوم الخميس المقدس</a:t>
            </a:r>
            <a:endParaRPr lang="en-US" altLang="fr-FR" sz="2000" b="1" i="1" dirty="0">
              <a:solidFill>
                <a:schemeClr val="bg1"/>
              </a:solidFill>
            </a:endParaRPr>
          </a:p>
        </p:txBody>
      </p:sp>
    </p:spTree>
    <p:extLst>
      <p:ext uri="{BB962C8B-B14F-4D97-AF65-F5344CB8AC3E}">
        <p14:creationId xmlns:p14="http://schemas.microsoft.com/office/powerpoint/2010/main" val="1363410075"/>
      </p:ext>
    </p:extLst>
  </p:cSld>
  <p:clrMapOvr>
    <a:masterClrMapping/>
  </p:clrMapOvr>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9"/>
          <p:cNvSpPr/>
          <p:nvPr/>
        </p:nvSpPr>
        <p:spPr>
          <a:xfrm>
            <a:off x="431371" y="566678"/>
            <a:ext cx="6240693" cy="2554545"/>
          </a:xfrm>
          <a:prstGeom prst="rect">
            <a:avLst/>
          </a:prstGeom>
        </p:spPr>
        <p:txBody>
          <a:bodyPr wrap="square">
            <a:spAutoFit/>
          </a:bodyPr>
          <a:lstStyle/>
          <a:p>
            <a:pPr algn="just"/>
            <a:r>
              <a:rPr lang="fr-FR" sz="4000" b="1" dirty="0">
                <a:latin typeface="CS Avva Shenouda" pitchFamily="34" charset="0"/>
              </a:rPr>
              <a:t>¿ </a:t>
            </a:r>
            <a:r>
              <a:rPr lang="pt-BR" sz="4000" b="1" dirty="0">
                <a:latin typeface="CS Avva Shenouda" pitchFamily="34" charset="0"/>
              </a:rPr>
              <a:t>Ten]ho `aripenmeu`i@ `w ]`proctatyc `etenhot@ nahren pen=o=c I=y=c P=,=c@ `ntef,a nennobi nan `ebol.</a:t>
            </a:r>
            <a:endParaRPr lang="fr-FR" sz="4000" b="1" dirty="0">
              <a:latin typeface="CS Avva Shenouda" pitchFamily="34" charset="0"/>
            </a:endParaRPr>
          </a:p>
        </p:txBody>
      </p:sp>
      <p:sp>
        <p:nvSpPr>
          <p:cNvPr id="11" name="Rectangle 10"/>
          <p:cNvSpPr/>
          <p:nvPr/>
        </p:nvSpPr>
        <p:spPr>
          <a:xfrm>
            <a:off x="6864085" y="556226"/>
            <a:ext cx="4896544" cy="2800767"/>
          </a:xfrm>
          <a:prstGeom prst="rect">
            <a:avLst/>
          </a:prstGeom>
        </p:spPr>
        <p:txBody>
          <a:bodyPr wrap="square">
            <a:spAutoFit/>
          </a:bodyPr>
          <a:lstStyle/>
          <a:p>
            <a:pPr algn="just" rtl="1"/>
            <a:r>
              <a:rPr lang="ar-EG" sz="4400" b="1" dirty="0"/>
              <a:t>نسألك أن تذكرينا أيتها الشفيعة المؤتمنة أمام ربنا يسوع المسيح ليغفر لنا خطايانا.</a:t>
            </a:r>
            <a:endParaRPr lang="fr-FR" sz="4400" b="1" dirty="0"/>
          </a:p>
        </p:txBody>
      </p:sp>
      <p:sp>
        <p:nvSpPr>
          <p:cNvPr id="12" name="Rectangle 11"/>
          <p:cNvSpPr/>
          <p:nvPr/>
        </p:nvSpPr>
        <p:spPr>
          <a:xfrm>
            <a:off x="1103445" y="4221089"/>
            <a:ext cx="10273141" cy="2062103"/>
          </a:xfrm>
          <a:prstGeom prst="rect">
            <a:avLst/>
          </a:prstGeom>
        </p:spPr>
        <p:txBody>
          <a:bodyPr wrap="square">
            <a:spAutoFit/>
          </a:bodyPr>
          <a:lstStyle/>
          <a:p>
            <a:pPr algn="ctr"/>
            <a:r>
              <a:rPr lang="fr-FR" sz="3200" b="1" dirty="0">
                <a:latin typeface="Book Antiqua" pitchFamily="18" charset="0"/>
              </a:rPr>
              <a:t>Souviens toi nous t’implorons,</a:t>
            </a:r>
          </a:p>
          <a:p>
            <a:pPr algn="ctr"/>
            <a:r>
              <a:rPr lang="fr-FR" sz="3200" b="1" dirty="0">
                <a:latin typeface="Book Antiqua" pitchFamily="18" charset="0"/>
              </a:rPr>
              <a:t>Ô intercesseur fidèle</a:t>
            </a:r>
          </a:p>
          <a:p>
            <a:pPr algn="ctr"/>
            <a:r>
              <a:rPr lang="fr-FR" sz="3200" b="1" dirty="0">
                <a:latin typeface="Book Antiqua" pitchFamily="18" charset="0"/>
              </a:rPr>
              <a:t>Devant notre Seigneur Jésus Christ,</a:t>
            </a:r>
          </a:p>
          <a:p>
            <a:pPr algn="ctr"/>
            <a:r>
              <a:rPr lang="fr-FR" sz="3200" b="1" dirty="0">
                <a:latin typeface="Book Antiqua" pitchFamily="18" charset="0"/>
              </a:rPr>
              <a:t>Pour qu’il nous pardonne nos péchés</a:t>
            </a:r>
          </a:p>
        </p:txBody>
      </p:sp>
      <p:sp>
        <p:nvSpPr>
          <p:cNvPr id="5" name="ZoneTexte 4">
            <a:extLst>
              <a:ext uri="{FF2B5EF4-FFF2-40B4-BE49-F238E27FC236}">
                <a16:creationId xmlns:a16="http://schemas.microsoft.com/office/drawing/2014/main" id="{96B3E92B-5BFB-4007-8CCF-023A0C16A278}"/>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de l’aube </a:t>
            </a:r>
            <a:r>
              <a:rPr lang="fr-FR" sz="1600" b="1" i="1" dirty="0">
                <a:solidFill>
                  <a:schemeClr val="bg1"/>
                </a:solidFill>
              </a:rPr>
              <a:t>du Jeudi Saint</a:t>
            </a:r>
            <a:endParaRPr lang="fr-FR" sz="1600" b="1" dirty="0">
              <a:solidFill>
                <a:schemeClr val="bg1"/>
              </a:solidFill>
            </a:endParaRPr>
          </a:p>
        </p:txBody>
      </p:sp>
      <p:sp>
        <p:nvSpPr>
          <p:cNvPr id="6" name="Rectangle 74">
            <a:extLst>
              <a:ext uri="{FF2B5EF4-FFF2-40B4-BE49-F238E27FC236}">
                <a16:creationId xmlns:a16="http://schemas.microsoft.com/office/drawing/2014/main" id="{E32F95DA-2B54-4F08-B933-05B25B1606DC}"/>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باكر يوم الخميس</a:t>
            </a:r>
            <a:endParaRPr lang="en-US" altLang="fr-FR" sz="2000" b="1" i="1" dirty="0">
              <a:solidFill>
                <a:schemeClr val="bg1"/>
              </a:solidFill>
            </a:endParaRPr>
          </a:p>
        </p:txBody>
      </p:sp>
    </p:spTree>
    <p:extLst>
      <p:ext uri="{BB962C8B-B14F-4D97-AF65-F5344CB8AC3E}">
        <p14:creationId xmlns:p14="http://schemas.microsoft.com/office/powerpoint/2010/main" val="3710903603"/>
      </p:ext>
    </p:extLst>
  </p:cSld>
  <p:clrMapOvr>
    <a:masterClrMapping/>
  </p:clrMapOvr>
</p:sld>
</file>

<file path=ppt/slides/slide9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7369" y="548680"/>
            <a:ext cx="5616624" cy="5832648"/>
          </a:xfrm>
        </p:spPr>
        <p:txBody>
          <a:bodyPr>
            <a:noAutofit/>
          </a:bodyPr>
          <a:lstStyle/>
          <a:p>
            <a:pPr marL="0" indent="0" algn="just">
              <a:lnSpc>
                <a:spcPct val="90000"/>
              </a:lnSpc>
              <a:buNone/>
            </a:pPr>
            <a:r>
              <a:rPr lang="fr-FR" sz="2800" b="1" dirty="0"/>
              <a:t>et avec les puissants il partagera le butin, parce qu'il s'est livré lui-même à la mort et qu'il a été compté parmi les criminels, alors qu'il portait le péché des multitudes et qu'il intercédait pour les criminels.</a:t>
            </a:r>
          </a:p>
          <a:p>
            <a:pPr marL="0" indent="0" algn="just">
              <a:lnSpc>
                <a:spcPct val="90000"/>
              </a:lnSpc>
              <a:buNone/>
            </a:pPr>
            <a:r>
              <a:rPr lang="fr-FR" sz="2800" b="1" i="1" dirty="0">
                <a:solidFill>
                  <a:srgbClr val="C00000"/>
                </a:solidFill>
              </a:rPr>
              <a:t>Gloire à la sainte Trinité notre Dieu.</a:t>
            </a:r>
            <a:endParaRPr lang="fr-FR" sz="2800" b="1" dirty="0">
              <a:solidFill>
                <a:srgbClr val="C00000"/>
              </a:solidFill>
            </a:endParaRPr>
          </a:p>
        </p:txBody>
      </p:sp>
      <p:sp>
        <p:nvSpPr>
          <p:cNvPr id="4" name="Rectangle 3">
            <a:extLst>
              <a:ext uri="{FF2B5EF4-FFF2-40B4-BE49-F238E27FC236}">
                <a16:creationId xmlns:a16="http://schemas.microsoft.com/office/drawing/2014/main" id="{91243CA8-04CE-43A8-A980-AAAC9EEED9CA}"/>
              </a:ext>
            </a:extLst>
          </p:cNvPr>
          <p:cNvSpPr/>
          <p:nvPr/>
        </p:nvSpPr>
        <p:spPr>
          <a:xfrm>
            <a:off x="6240016" y="582935"/>
            <a:ext cx="5472608" cy="5798393"/>
          </a:xfrm>
          <a:prstGeom prst="rect">
            <a:avLst/>
          </a:prstGeom>
        </p:spPr>
        <p:txBody>
          <a:bodyPr wrap="square">
            <a:normAutofit/>
          </a:bodyPr>
          <a:lstStyle/>
          <a:p>
            <a:pPr algn="just" rtl="1"/>
            <a:r>
              <a:rPr lang="ar-SA" sz="3600" b="1" dirty="0">
                <a:latin typeface="Times New Roman" panose="02020603050405020304" pitchFamily="18" charset="0"/>
              </a:rPr>
              <a:t>ويقسم غنائم الأقوياء. حيث أسلم نفسه للموت مع </a:t>
            </a:r>
            <a:r>
              <a:rPr lang="ar-SA" sz="3600" b="1" dirty="0" err="1">
                <a:latin typeface="Times New Roman" panose="02020603050405020304" pitchFamily="18" charset="0"/>
              </a:rPr>
              <a:t>الأثمة</a:t>
            </a:r>
            <a:r>
              <a:rPr lang="ar-SA" sz="3600" b="1" dirty="0">
                <a:latin typeface="Times New Roman" panose="02020603050405020304" pitchFamily="18" charset="0"/>
              </a:rPr>
              <a:t> وهو</a:t>
            </a:r>
            <a:r>
              <a:rPr lang="ar-EG" sz="3600" b="1" dirty="0">
                <a:latin typeface="Times New Roman" panose="02020603050405020304" pitchFamily="18" charset="0"/>
              </a:rPr>
              <a:t> قد</a:t>
            </a:r>
            <a:r>
              <a:rPr lang="ar-SA" sz="3600" b="1" dirty="0">
                <a:latin typeface="Times New Roman" panose="02020603050405020304" pitchFamily="18" charset="0"/>
              </a:rPr>
              <a:t> حمل خطايا كثيرين وأسلم من أجل ذنوبهم.</a:t>
            </a:r>
            <a:endParaRPr lang="ar-EG" sz="3600" b="1" dirty="0">
              <a:latin typeface="Times New Roman" panose="02020603050405020304" pitchFamily="18" charset="0"/>
            </a:endParaRPr>
          </a:p>
          <a:p>
            <a:pPr algn="just" rtl="1"/>
            <a:endParaRPr lang="fr-FR" sz="3600" b="1" dirty="0">
              <a:latin typeface="Times New Roman" panose="02020603050405020304" pitchFamily="18" charset="0"/>
            </a:endParaRPr>
          </a:p>
          <a:p>
            <a:pPr algn="just" rtl="1"/>
            <a:r>
              <a:rPr lang="ar-SA" sz="3600" b="1" i="1" dirty="0">
                <a:solidFill>
                  <a:srgbClr val="C00000"/>
                </a:solidFill>
                <a:latin typeface="Times New Roman" panose="02020603050405020304" pitchFamily="18" charset="0"/>
              </a:rPr>
              <a:t>مجدًا للثالوث الأقدس إلهنا آمين</a:t>
            </a:r>
          </a:p>
        </p:txBody>
      </p:sp>
      <p:sp>
        <p:nvSpPr>
          <p:cNvPr id="8" name="ZoneTexte 7">
            <a:extLst>
              <a:ext uri="{FF2B5EF4-FFF2-40B4-BE49-F238E27FC236}">
                <a16:creationId xmlns:a16="http://schemas.microsoft.com/office/drawing/2014/main" id="{17EB9E0E-099C-42F2-A2D3-CB82BBB219EC}"/>
              </a:ext>
            </a:extLst>
          </p:cNvPr>
          <p:cNvSpPr txBox="1"/>
          <p:nvPr/>
        </p:nvSpPr>
        <p:spPr>
          <a:xfrm>
            <a:off x="407368" y="6490404"/>
            <a:ext cx="3816424" cy="338554"/>
          </a:xfrm>
          <a:prstGeom prst="rect">
            <a:avLst/>
          </a:prstGeom>
          <a:noFill/>
        </p:spPr>
        <p:txBody>
          <a:bodyPr wrap="square" rtlCol="0">
            <a:spAutoFit/>
          </a:bodyPr>
          <a:lstStyle/>
          <a:p>
            <a:r>
              <a:rPr lang="fr-FR" sz="1600" b="1" i="1" dirty="0">
                <a:solidFill>
                  <a:schemeClr val="bg1"/>
                </a:solidFill>
              </a:rPr>
              <a:t>Onzième Heure du Jeudi Saint</a:t>
            </a:r>
            <a:endParaRPr lang="fr-FR" sz="1600" dirty="0">
              <a:solidFill>
                <a:schemeClr val="bg1"/>
              </a:solidFill>
            </a:endParaRPr>
          </a:p>
        </p:txBody>
      </p:sp>
      <p:sp>
        <p:nvSpPr>
          <p:cNvPr id="9" name="Rectangle 74">
            <a:extLst>
              <a:ext uri="{FF2B5EF4-FFF2-40B4-BE49-F238E27FC236}">
                <a16:creationId xmlns:a16="http://schemas.microsoft.com/office/drawing/2014/main" id="{EFA9D6ED-5B92-45D5-B2B3-49501FAAB2D5}"/>
              </a:ext>
            </a:extLst>
          </p:cNvPr>
          <p:cNvSpPr>
            <a:spLocks noChangeArrowheads="1"/>
          </p:cNvSpPr>
          <p:nvPr/>
        </p:nvSpPr>
        <p:spPr bwMode="auto">
          <a:xfrm>
            <a:off x="7536160" y="53414"/>
            <a:ext cx="4464496"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r"/>
            <a:r>
              <a:rPr lang="ar-EG" altLang="fr-FR" sz="2000" b="1" i="1" dirty="0">
                <a:solidFill>
                  <a:schemeClr val="bg1"/>
                </a:solidFill>
              </a:rPr>
              <a:t>الساعة الحادية عشر من يوم الخميس المقدس</a:t>
            </a:r>
            <a:endParaRPr lang="en-US" altLang="fr-FR" sz="2000" b="1" i="1" dirty="0">
              <a:solidFill>
                <a:schemeClr val="bg1"/>
              </a:solidFill>
            </a:endParaRPr>
          </a:p>
        </p:txBody>
      </p:sp>
    </p:spTree>
    <p:extLst>
      <p:ext uri="{BB962C8B-B14F-4D97-AF65-F5344CB8AC3E}">
        <p14:creationId xmlns:p14="http://schemas.microsoft.com/office/powerpoint/2010/main" val="1954476651"/>
      </p:ext>
    </p:extLst>
  </p:cSld>
  <p:clrMapOvr>
    <a:masterClrMapping/>
  </p:clrMapOvr>
</p:sld>
</file>

<file path=ppt/slides/slide9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7368" y="2843562"/>
            <a:ext cx="5616623" cy="3537766"/>
          </a:xfrm>
        </p:spPr>
        <p:txBody>
          <a:bodyPr>
            <a:normAutofit/>
          </a:bodyPr>
          <a:lstStyle/>
          <a:p>
            <a:pPr marL="0" indent="0" algn="ctr">
              <a:buNone/>
            </a:pPr>
            <a:r>
              <a:rPr lang="fr-FR" sz="2800" b="1" i="1" dirty="0">
                <a:solidFill>
                  <a:srgbClr val="C00000"/>
                </a:solidFill>
              </a:rPr>
              <a:t>Isaïe 19 : 19-25</a:t>
            </a:r>
          </a:p>
          <a:p>
            <a:pPr marL="0" indent="0" algn="just">
              <a:buNone/>
            </a:pPr>
            <a:r>
              <a:rPr lang="fr-FR" sz="2800" b="1" dirty="0"/>
              <a:t>Ce jour-là, il y aura un autel dédié au Seigneur au milieu du pays d'Égypte, et près de la frontière une stèle dédiée au Seigneur.</a:t>
            </a:r>
          </a:p>
        </p:txBody>
      </p:sp>
      <p:sp>
        <p:nvSpPr>
          <p:cNvPr id="6" name="ZoneTexte 5"/>
          <p:cNvSpPr txBox="1"/>
          <p:nvPr/>
        </p:nvSpPr>
        <p:spPr>
          <a:xfrm>
            <a:off x="407368" y="6490404"/>
            <a:ext cx="3816424" cy="338554"/>
          </a:xfrm>
          <a:prstGeom prst="rect">
            <a:avLst/>
          </a:prstGeom>
          <a:noFill/>
        </p:spPr>
        <p:txBody>
          <a:bodyPr wrap="square" rtlCol="0">
            <a:spAutoFit/>
          </a:bodyPr>
          <a:lstStyle/>
          <a:p>
            <a:r>
              <a:rPr lang="fr-FR" sz="1600" b="1" i="1" dirty="0">
                <a:solidFill>
                  <a:schemeClr val="bg1"/>
                </a:solidFill>
              </a:rPr>
              <a:t>Onzième Heure du Jeudi Saint</a:t>
            </a:r>
            <a:endParaRPr lang="fr-FR" sz="1600" dirty="0">
              <a:solidFill>
                <a:schemeClr val="bg1"/>
              </a:solidFill>
            </a:endParaRPr>
          </a:p>
        </p:txBody>
      </p:sp>
      <p:sp>
        <p:nvSpPr>
          <p:cNvPr id="4" name="Rectangle 3">
            <a:extLst>
              <a:ext uri="{FF2B5EF4-FFF2-40B4-BE49-F238E27FC236}">
                <a16:creationId xmlns:a16="http://schemas.microsoft.com/office/drawing/2014/main" id="{91243CA8-04CE-43A8-A980-AAAC9EEED9CA}"/>
              </a:ext>
            </a:extLst>
          </p:cNvPr>
          <p:cNvSpPr/>
          <p:nvPr/>
        </p:nvSpPr>
        <p:spPr>
          <a:xfrm>
            <a:off x="6240016" y="2852936"/>
            <a:ext cx="5529808" cy="3632338"/>
          </a:xfrm>
          <a:prstGeom prst="rect">
            <a:avLst/>
          </a:prstGeom>
        </p:spPr>
        <p:txBody>
          <a:bodyPr wrap="square">
            <a:normAutofit/>
          </a:bodyPr>
          <a:lstStyle/>
          <a:p>
            <a:pPr lvl="0" algn="ctr" rtl="1" fontAlgn="base">
              <a:spcBef>
                <a:spcPct val="20000"/>
              </a:spcBef>
              <a:spcAft>
                <a:spcPct val="0"/>
              </a:spcAft>
            </a:pPr>
            <a:r>
              <a:rPr lang="ar-EG" altLang="fr-FR" sz="3600" b="1" i="1" dirty="0" err="1">
                <a:solidFill>
                  <a:srgbClr val="C00000"/>
                </a:solidFill>
                <a:latin typeface="Times New Roman" panose="02020603050405020304" pitchFamily="18" charset="0"/>
                <a:cs typeface="Times New Roman" panose="02020603050405020304" pitchFamily="18" charset="0"/>
              </a:rPr>
              <a:t>أشعياء</a:t>
            </a:r>
            <a:r>
              <a:rPr lang="ar-EG" altLang="fr-FR" sz="3600" b="1" i="1" dirty="0">
                <a:solidFill>
                  <a:srgbClr val="C00000"/>
                </a:solidFill>
                <a:latin typeface="Times New Roman" panose="02020603050405020304" pitchFamily="18" charset="0"/>
                <a:cs typeface="Times New Roman" panose="02020603050405020304" pitchFamily="18" charset="0"/>
              </a:rPr>
              <a:t> ١٩: ١٩- ٢٥</a:t>
            </a:r>
            <a:endParaRPr lang="fr-FR" altLang="fr-FR" sz="3600" b="1" i="1" dirty="0">
              <a:solidFill>
                <a:srgbClr val="C00000"/>
              </a:solidFill>
              <a:latin typeface="Times New Roman" panose="02020603050405020304" pitchFamily="18" charset="0"/>
              <a:cs typeface="Times New Roman" panose="02020603050405020304" pitchFamily="18" charset="0"/>
            </a:endParaRPr>
          </a:p>
          <a:p>
            <a:pPr lvl="0" algn="ctr" rtl="1" fontAlgn="base">
              <a:spcBef>
                <a:spcPct val="20000"/>
              </a:spcBef>
              <a:spcAft>
                <a:spcPct val="0"/>
              </a:spcAft>
            </a:pPr>
            <a:r>
              <a:rPr lang="ar-SA" altLang="fr-FR" sz="3600" b="1" dirty="0" err="1">
                <a:latin typeface="Times New Roman" panose="02020603050405020304" pitchFamily="18" charset="0"/>
                <a:cs typeface="Times New Roman" panose="02020603050405020304" pitchFamily="18" charset="0"/>
              </a:rPr>
              <a:t>فى</a:t>
            </a:r>
            <a:r>
              <a:rPr lang="ar-SA" altLang="fr-FR" sz="3600" b="1" dirty="0">
                <a:latin typeface="Times New Roman" panose="02020603050405020304" pitchFamily="18" charset="0"/>
                <a:cs typeface="Times New Roman" panose="02020603050405020304" pitchFamily="18" charset="0"/>
              </a:rPr>
              <a:t> ذلك اليوم يكون مذبح للرب </a:t>
            </a:r>
            <a:r>
              <a:rPr lang="ar-SA" altLang="fr-FR" sz="3600" b="1" dirty="0" err="1">
                <a:latin typeface="Times New Roman" panose="02020603050405020304" pitchFamily="18" charset="0"/>
                <a:cs typeface="Times New Roman" panose="02020603050405020304" pitchFamily="18" charset="0"/>
              </a:rPr>
              <a:t>فى</a:t>
            </a:r>
            <a:r>
              <a:rPr lang="ar-SA" altLang="fr-FR" sz="3600" b="1" dirty="0">
                <a:latin typeface="Times New Roman" panose="02020603050405020304" pitchFamily="18" charset="0"/>
                <a:cs typeface="Times New Roman" panose="02020603050405020304" pitchFamily="18" charset="0"/>
              </a:rPr>
              <a:t> مصر، و عمود الرب عند </a:t>
            </a:r>
            <a:r>
              <a:rPr lang="ar-SA" altLang="fr-FR" sz="3600" b="1" dirty="0" err="1">
                <a:latin typeface="Times New Roman" panose="02020603050405020304" pitchFamily="18" charset="0"/>
                <a:cs typeface="Times New Roman" panose="02020603050405020304" pitchFamily="18" charset="0"/>
              </a:rPr>
              <a:t>تخومها</a:t>
            </a:r>
            <a:endParaRPr lang="ar-SA" altLang="fr-FR" sz="3600" dirty="0">
              <a:latin typeface="Times New Roman" panose="02020603050405020304" pitchFamily="18" charset="0"/>
              <a:cs typeface="Times New Roman" panose="02020603050405020304" pitchFamily="18" charset="0"/>
            </a:endParaRPr>
          </a:p>
        </p:txBody>
      </p:sp>
      <p:sp>
        <p:nvSpPr>
          <p:cNvPr id="7" name="Espace réservé du contenu 2"/>
          <p:cNvSpPr txBox="1">
            <a:spLocks/>
          </p:cNvSpPr>
          <p:nvPr/>
        </p:nvSpPr>
        <p:spPr>
          <a:xfrm>
            <a:off x="407368" y="548680"/>
            <a:ext cx="11362455" cy="1944216"/>
          </a:xfrm>
          <a:prstGeom prst="rect">
            <a:avLst/>
          </a:prstGeom>
        </p:spPr>
        <p:txBody>
          <a:bodyPr vert="horz" lIns="91440" tIns="45720" rIns="91440" bIns="45720" rtlCol="0">
            <a:normAutofit fontScale="85000" lnSpcReduction="10000"/>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fr-FR" sz="2800" b="1" dirty="0" err="1">
                <a:solidFill>
                  <a:srgbClr val="C00000"/>
                </a:solidFill>
                <a:latin typeface="CS Avva Shenouda" pitchFamily="34" charset="0"/>
                <a:cs typeface="Times New Roman" pitchFamily="18" charset="0"/>
              </a:rPr>
              <a:t>Ebolqen</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Yca`yac</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piprovytyc</a:t>
            </a:r>
            <a:r>
              <a:rPr lang="fr-FR" sz="2800" b="1" dirty="0">
                <a:solidFill>
                  <a:srgbClr val="C00000"/>
                </a:solidFill>
                <a:latin typeface="CS Avva Shenouda" pitchFamily="34" charset="0"/>
                <a:cs typeface="Times New Roman" pitchFamily="18" charset="0"/>
              </a:rPr>
              <a:t> @ `</a:t>
            </a:r>
            <a:r>
              <a:rPr lang="fr-FR" sz="2800" b="1" dirty="0" err="1">
                <a:solidFill>
                  <a:srgbClr val="C00000"/>
                </a:solidFill>
                <a:latin typeface="CS Avva Shenouda" pitchFamily="34" charset="0"/>
                <a:cs typeface="Times New Roman" pitchFamily="18" charset="0"/>
              </a:rPr>
              <a:t>erepef`cmou</a:t>
            </a:r>
            <a:r>
              <a:rPr lang="fr-FR" sz="2800" b="1" dirty="0">
                <a:solidFill>
                  <a:srgbClr val="C00000"/>
                </a:solidFill>
                <a:latin typeface="CS Avva Shenouda" pitchFamily="34" charset="0"/>
                <a:cs typeface="Times New Roman" pitchFamily="18" charset="0"/>
              </a:rPr>
              <a:t> =e=;=u @ </a:t>
            </a:r>
            <a:r>
              <a:rPr lang="fr-FR" sz="2800" b="1" dirty="0" err="1">
                <a:solidFill>
                  <a:srgbClr val="C00000"/>
                </a:solidFill>
                <a:latin typeface="CS Avva Shenouda" pitchFamily="34" charset="0"/>
                <a:cs typeface="Times New Roman" pitchFamily="18" charset="0"/>
              </a:rPr>
              <a:t>swpi</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neman</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amyn</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efjw</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mmoc</a:t>
            </a:r>
            <a:r>
              <a:rPr lang="fr-FR" sz="2800" b="1" dirty="0">
                <a:solidFill>
                  <a:srgbClr val="C00000"/>
                </a:solidFill>
                <a:latin typeface="CS Avva Shenouda" pitchFamily="34" charset="0"/>
                <a:cs typeface="Times New Roman" pitchFamily="18" charset="0"/>
              </a:rPr>
              <a:t> </a:t>
            </a:r>
          </a:p>
          <a:p>
            <a:pPr marL="0" indent="0" algn="just">
              <a:buNone/>
            </a:pPr>
            <a:r>
              <a:rPr lang="fr-FR" sz="3800" b="1" dirty="0" err="1">
                <a:latin typeface="Athanasius"/>
              </a:rPr>
              <a:t>Qen</a:t>
            </a:r>
            <a:r>
              <a:rPr lang="fr-FR" sz="3800" b="1" dirty="0">
                <a:latin typeface="Athanasius"/>
              </a:rPr>
              <a:t> </a:t>
            </a:r>
            <a:r>
              <a:rPr lang="fr-FR" sz="3800" b="1" dirty="0" err="1">
                <a:latin typeface="Athanasius"/>
              </a:rPr>
              <a:t>pi`èe</a:t>
            </a:r>
            <a:r>
              <a:rPr lang="fr-FR" sz="3800" b="1" dirty="0">
                <a:latin typeface="Athanasius"/>
              </a:rPr>
              <a:t>\</a:t>
            </a:r>
            <a:r>
              <a:rPr lang="fr-FR" sz="3800" b="1" dirty="0" err="1">
                <a:latin typeface="Athanasius"/>
              </a:rPr>
              <a:t>oou</a:t>
            </a:r>
            <a:r>
              <a:rPr lang="fr-FR" sz="3800" b="1" dirty="0">
                <a:latin typeface="Athanasius"/>
              </a:rPr>
              <a:t> `</a:t>
            </a:r>
            <a:r>
              <a:rPr lang="fr-FR" sz="3800" b="1" dirty="0" err="1">
                <a:latin typeface="Athanasius"/>
              </a:rPr>
              <a:t>èete</a:t>
            </a:r>
            <a:r>
              <a:rPr lang="fr-FR" sz="3800" b="1" dirty="0">
                <a:latin typeface="Athanasius"/>
              </a:rPr>
              <a:t> `</a:t>
            </a:r>
            <a:r>
              <a:rPr lang="fr-FR" sz="3800" b="1" dirty="0" err="1">
                <a:latin typeface="Athanasius"/>
              </a:rPr>
              <a:t>èmmau</a:t>
            </a:r>
            <a:r>
              <a:rPr lang="fr-FR" sz="3800" b="1" dirty="0">
                <a:latin typeface="Athanasius"/>
              </a:rPr>
              <a:t> </a:t>
            </a:r>
            <a:r>
              <a:rPr lang="fr-FR" sz="3800" b="1" dirty="0" err="1">
                <a:latin typeface="Athanasius"/>
              </a:rPr>
              <a:t>oun</a:t>
            </a:r>
            <a:r>
              <a:rPr lang="fr-FR" sz="3800" b="1" dirty="0">
                <a:latin typeface="Athanasius"/>
              </a:rPr>
              <a:t> </a:t>
            </a:r>
            <a:r>
              <a:rPr lang="fr-FR" sz="3800" b="1" dirty="0" err="1">
                <a:latin typeface="Athanasius"/>
              </a:rPr>
              <a:t>ouquciac</a:t>
            </a:r>
            <a:r>
              <a:rPr lang="fr-FR" sz="3800" b="1" dirty="0">
                <a:latin typeface="Athanasius"/>
              </a:rPr>
              <a:t> </a:t>
            </a:r>
            <a:r>
              <a:rPr lang="fr-FR" sz="3800" b="1" dirty="0" err="1">
                <a:latin typeface="Athanasius"/>
              </a:rPr>
              <a:t>thrion</a:t>
            </a:r>
            <a:r>
              <a:rPr lang="fr-FR" sz="3800" b="1" dirty="0">
                <a:latin typeface="Athanasius"/>
              </a:rPr>
              <a:t> na]</a:t>
            </a:r>
            <a:r>
              <a:rPr lang="fr-FR" sz="3800" b="1" dirty="0" err="1">
                <a:latin typeface="Athanasius"/>
              </a:rPr>
              <a:t>wpi</a:t>
            </a:r>
            <a:r>
              <a:rPr lang="fr-FR" sz="3800" b="1" dirty="0">
                <a:latin typeface="Athanasius"/>
              </a:rPr>
              <a:t> `</a:t>
            </a:r>
            <a:r>
              <a:rPr lang="fr-FR" sz="3800" b="1" dirty="0" err="1">
                <a:latin typeface="Athanasius"/>
              </a:rPr>
              <a:t>èmP</a:t>
            </a:r>
            <a:r>
              <a:rPr lang="fr-FR" sz="3800" b="1" dirty="0">
                <a:latin typeface="Athanasius"/>
              </a:rPr>
              <a:t>_ 'en </a:t>
            </a:r>
            <a:r>
              <a:rPr lang="fr-FR" sz="3800" b="1" dirty="0" err="1">
                <a:latin typeface="Athanasius"/>
              </a:rPr>
              <a:t>Xhmi</a:t>
            </a:r>
            <a:r>
              <a:rPr lang="fr-FR" sz="3800" b="1" dirty="0">
                <a:latin typeface="Athanasius"/>
              </a:rPr>
              <a:t> </a:t>
            </a:r>
            <a:r>
              <a:rPr lang="fr-FR" sz="3800" b="1" dirty="0" err="1">
                <a:latin typeface="Athanasius"/>
              </a:rPr>
              <a:t>ouo</a:t>
            </a:r>
            <a:r>
              <a:rPr lang="fr-FR" sz="3800" b="1" dirty="0">
                <a:latin typeface="Athanasius"/>
              </a:rPr>
              <a:t>\ </a:t>
            </a:r>
            <a:r>
              <a:rPr lang="fr-FR" sz="3800" b="1" dirty="0" err="1">
                <a:latin typeface="Athanasius"/>
              </a:rPr>
              <a:t>ou`ècthllh</a:t>
            </a:r>
            <a:r>
              <a:rPr lang="fr-FR" sz="3800" b="1" dirty="0">
                <a:latin typeface="Athanasius"/>
              </a:rPr>
              <a:t> \at `</a:t>
            </a:r>
            <a:r>
              <a:rPr lang="fr-FR" sz="3800" b="1" dirty="0" err="1">
                <a:latin typeface="Athanasius"/>
              </a:rPr>
              <a:t>èmpecto</a:t>
            </a:r>
            <a:r>
              <a:rPr lang="fr-FR" sz="3800" b="1" dirty="0">
                <a:latin typeface="Athanasius"/>
              </a:rPr>
              <a:t>] `</a:t>
            </a:r>
            <a:r>
              <a:rPr lang="fr-FR" sz="3800" b="1" dirty="0" err="1">
                <a:latin typeface="Athanasius"/>
              </a:rPr>
              <a:t>èèmP</a:t>
            </a:r>
            <a:r>
              <a:rPr lang="fr-FR" sz="3800" b="1" dirty="0">
                <a:latin typeface="Athanasius"/>
              </a:rPr>
              <a:t>_.</a:t>
            </a:r>
          </a:p>
          <a:p>
            <a:pPr marL="0" indent="0" algn="just">
              <a:buNone/>
            </a:pPr>
            <a:r>
              <a:rPr lang="fr-FR" sz="2800" b="1" dirty="0" err="1">
                <a:solidFill>
                  <a:srgbClr val="C00000"/>
                </a:solidFill>
                <a:latin typeface="CS Avva Shenouda" pitchFamily="34" charset="0"/>
                <a:cs typeface="Times New Roman" pitchFamily="18" charset="0"/>
              </a:rPr>
              <a:t>Ou`wou</a:t>
            </a:r>
            <a:r>
              <a:rPr lang="fr-FR" sz="2800" b="1" dirty="0">
                <a:solidFill>
                  <a:srgbClr val="C00000"/>
                </a:solidFill>
                <a:latin typeface="CS Avva Shenouda" pitchFamily="34" charset="0"/>
                <a:cs typeface="Times New Roman" pitchFamily="18" charset="0"/>
              </a:rPr>
              <a:t> `n}`triac `</a:t>
            </a:r>
            <a:r>
              <a:rPr lang="fr-FR" sz="2800" b="1" dirty="0" err="1">
                <a:solidFill>
                  <a:srgbClr val="C00000"/>
                </a:solidFill>
                <a:latin typeface="CS Avva Shenouda" pitchFamily="34" charset="0"/>
                <a:cs typeface="Times New Roman" pitchFamily="18" charset="0"/>
              </a:rPr>
              <a:t>e;ouab</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pennou</a:t>
            </a:r>
            <a:r>
              <a:rPr lang="fr-FR" sz="2800" b="1" dirty="0">
                <a:solidFill>
                  <a:srgbClr val="C00000"/>
                </a:solidFill>
                <a:latin typeface="CS Avva Shenouda" pitchFamily="34" charset="0"/>
                <a:cs typeface="Times New Roman" pitchFamily="18" charset="0"/>
              </a:rPr>
              <a:t>] @ sa `</a:t>
            </a:r>
            <a:r>
              <a:rPr lang="fr-FR" sz="2800" b="1" dirty="0" err="1">
                <a:solidFill>
                  <a:srgbClr val="C00000"/>
                </a:solidFill>
                <a:latin typeface="CS Avva Shenouda" pitchFamily="34" charset="0"/>
                <a:cs typeface="Times New Roman" pitchFamily="18" charset="0"/>
              </a:rPr>
              <a:t>eneh</a:t>
            </a:r>
            <a:r>
              <a:rPr lang="fr-FR" sz="2800" b="1" dirty="0">
                <a:solidFill>
                  <a:srgbClr val="C00000"/>
                </a:solidFill>
                <a:latin typeface="CS Avva Shenouda" pitchFamily="34" charset="0"/>
                <a:cs typeface="Times New Roman" pitchFamily="18" charset="0"/>
              </a:rPr>
              <a:t> nem sa `</a:t>
            </a:r>
            <a:r>
              <a:rPr lang="fr-FR" sz="2800" b="1" dirty="0" err="1">
                <a:solidFill>
                  <a:srgbClr val="C00000"/>
                </a:solidFill>
                <a:latin typeface="CS Avva Shenouda" pitchFamily="34" charset="0"/>
                <a:cs typeface="Times New Roman" pitchFamily="18" charset="0"/>
              </a:rPr>
              <a:t>eneh</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nte</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ni`eneh</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tyrou</a:t>
            </a:r>
            <a:r>
              <a:rPr lang="fr-FR" sz="2800" b="1" dirty="0">
                <a:solidFill>
                  <a:srgbClr val="C00000"/>
                </a:solidFill>
                <a:latin typeface="CS Avva Shenouda" pitchFamily="34" charset="0"/>
                <a:cs typeface="Times New Roman" pitchFamily="18" charset="0"/>
              </a:rPr>
              <a:t> @ `</a:t>
            </a:r>
            <a:r>
              <a:rPr lang="fr-FR" sz="2800" b="1" dirty="0" err="1">
                <a:solidFill>
                  <a:srgbClr val="C00000"/>
                </a:solidFill>
                <a:latin typeface="CS Avva Shenouda" pitchFamily="34" charset="0"/>
                <a:cs typeface="Times New Roman" pitchFamily="18" charset="0"/>
              </a:rPr>
              <a:t>amyn</a:t>
            </a:r>
            <a:r>
              <a:rPr lang="fr-FR" sz="2800" b="1" dirty="0">
                <a:solidFill>
                  <a:srgbClr val="C00000"/>
                </a:solidFill>
                <a:latin typeface="CS Avva Shenouda" pitchFamily="34" charset="0"/>
                <a:cs typeface="Times New Roman" pitchFamily="18" charset="0"/>
              </a:rPr>
              <a:t>.</a:t>
            </a:r>
          </a:p>
        </p:txBody>
      </p:sp>
      <p:sp>
        <p:nvSpPr>
          <p:cNvPr id="8" name="Rectangle 74">
            <a:extLst>
              <a:ext uri="{FF2B5EF4-FFF2-40B4-BE49-F238E27FC236}">
                <a16:creationId xmlns:a16="http://schemas.microsoft.com/office/drawing/2014/main" id="{EFA9D6ED-5B92-45D5-B2B3-49501FAAB2D5}"/>
              </a:ext>
            </a:extLst>
          </p:cNvPr>
          <p:cNvSpPr>
            <a:spLocks noChangeArrowheads="1"/>
          </p:cNvSpPr>
          <p:nvPr/>
        </p:nvSpPr>
        <p:spPr bwMode="auto">
          <a:xfrm>
            <a:off x="7320136" y="53414"/>
            <a:ext cx="468052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r"/>
            <a:r>
              <a:rPr lang="ar-EG" altLang="fr-FR" sz="2000" b="1" i="1" dirty="0">
                <a:solidFill>
                  <a:schemeClr val="bg1"/>
                </a:solidFill>
              </a:rPr>
              <a:t>الساعة الحادية عشر من يوم الخميس المقدس</a:t>
            </a:r>
            <a:endParaRPr lang="en-US" altLang="fr-FR" sz="2000" b="1" i="1" dirty="0">
              <a:solidFill>
                <a:schemeClr val="bg1"/>
              </a:solidFill>
            </a:endParaRPr>
          </a:p>
        </p:txBody>
      </p:sp>
    </p:spTree>
    <p:extLst>
      <p:ext uri="{BB962C8B-B14F-4D97-AF65-F5344CB8AC3E}">
        <p14:creationId xmlns:p14="http://schemas.microsoft.com/office/powerpoint/2010/main" val="633500693"/>
      </p:ext>
    </p:extLst>
  </p:cSld>
  <p:clrMapOvr>
    <a:masterClrMapping/>
  </p:clrMapOvr>
</p:sld>
</file>

<file path=ppt/slides/slide9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7369" y="548680"/>
            <a:ext cx="5616624" cy="5832648"/>
          </a:xfrm>
        </p:spPr>
        <p:txBody>
          <a:bodyPr>
            <a:noAutofit/>
          </a:bodyPr>
          <a:lstStyle/>
          <a:p>
            <a:pPr marL="0" indent="0" algn="just">
              <a:buNone/>
            </a:pPr>
            <a:r>
              <a:rPr lang="fr-FR" sz="2800" b="1" dirty="0"/>
              <a:t>Ce sera un signe et un témoin du Seigneur </a:t>
            </a:r>
            <a:r>
              <a:rPr lang="fr-FR" sz="2800" b="1" dirty="0" err="1"/>
              <a:t>Sabaot</a:t>
            </a:r>
            <a:r>
              <a:rPr lang="fr-FR" sz="2800" b="1" dirty="0"/>
              <a:t> au pays d'Égypte. Quand ils crieront vers le Seigneur par crainte des oppresseurs, il leur enverra un sauveur et un défenseur qui les délivrera. Le Seigneur se fera connaître des Égyptiens, et les Égyptiens connaîtront le Seigneur, en ce jour-là. Ils offriront sacrifices et oblations, ils feront des vœux au Seigneur et les accompliront. Et si le Seigneur frappe les Égyptiens, il frappera et guérira, </a:t>
            </a:r>
          </a:p>
        </p:txBody>
      </p:sp>
      <p:sp>
        <p:nvSpPr>
          <p:cNvPr id="4" name="Rectangle 3">
            <a:extLst>
              <a:ext uri="{FF2B5EF4-FFF2-40B4-BE49-F238E27FC236}">
                <a16:creationId xmlns:a16="http://schemas.microsoft.com/office/drawing/2014/main" id="{91243CA8-04CE-43A8-A980-AAAC9EEED9CA}"/>
              </a:ext>
            </a:extLst>
          </p:cNvPr>
          <p:cNvSpPr/>
          <p:nvPr/>
        </p:nvSpPr>
        <p:spPr>
          <a:xfrm>
            <a:off x="6240016" y="582935"/>
            <a:ext cx="5472608" cy="5798393"/>
          </a:xfrm>
          <a:prstGeom prst="rect">
            <a:avLst/>
          </a:prstGeom>
        </p:spPr>
        <p:txBody>
          <a:bodyPr wrap="square">
            <a:normAutofit/>
          </a:bodyPr>
          <a:lstStyle/>
          <a:p>
            <a:pPr algn="just" rtl="1"/>
            <a:r>
              <a:rPr lang="ar-SA" sz="3600" b="1" dirty="0">
                <a:latin typeface="Times New Roman" panose="02020603050405020304" pitchFamily="18" charset="0"/>
              </a:rPr>
              <a:t>ويكون علامة أبدية للرب في كورة مصر ويصرخون إلى الرب الله من أجل مضايقيهم، ويحكم ويكون الرب معروفاّ للمصريين ويخاف المصريون الرب في ذلك اليوم، ويقدمون ذبائح وينذرون نذراّ ويضرب الرب المصريين ضربة ويشفيهم شفاء</a:t>
            </a:r>
            <a:r>
              <a:rPr lang="ar-EG" sz="3600" b="1" dirty="0">
                <a:latin typeface="Times New Roman" panose="02020603050405020304" pitchFamily="18" charset="0"/>
              </a:rPr>
              <a:t>ً</a:t>
            </a:r>
            <a:endParaRPr lang="ar-SA" sz="3600" dirty="0">
              <a:latin typeface="Times New Roman" panose="02020603050405020304" pitchFamily="18" charset="0"/>
            </a:endParaRPr>
          </a:p>
        </p:txBody>
      </p:sp>
      <p:sp>
        <p:nvSpPr>
          <p:cNvPr id="8" name="ZoneTexte 7">
            <a:extLst>
              <a:ext uri="{FF2B5EF4-FFF2-40B4-BE49-F238E27FC236}">
                <a16:creationId xmlns:a16="http://schemas.microsoft.com/office/drawing/2014/main" id="{17EB9E0E-099C-42F2-A2D3-CB82BBB219EC}"/>
              </a:ext>
            </a:extLst>
          </p:cNvPr>
          <p:cNvSpPr txBox="1"/>
          <p:nvPr/>
        </p:nvSpPr>
        <p:spPr>
          <a:xfrm>
            <a:off x="407368" y="6490404"/>
            <a:ext cx="3816424" cy="338554"/>
          </a:xfrm>
          <a:prstGeom prst="rect">
            <a:avLst/>
          </a:prstGeom>
          <a:noFill/>
        </p:spPr>
        <p:txBody>
          <a:bodyPr wrap="square" rtlCol="0">
            <a:spAutoFit/>
          </a:bodyPr>
          <a:lstStyle/>
          <a:p>
            <a:r>
              <a:rPr lang="fr-FR" sz="1600" b="1" i="1" dirty="0">
                <a:solidFill>
                  <a:schemeClr val="bg1"/>
                </a:solidFill>
              </a:rPr>
              <a:t>Onzième Heure du Jeudi Saint</a:t>
            </a:r>
            <a:endParaRPr lang="fr-FR" sz="1600" dirty="0">
              <a:solidFill>
                <a:schemeClr val="bg1"/>
              </a:solidFill>
            </a:endParaRPr>
          </a:p>
        </p:txBody>
      </p:sp>
      <p:sp>
        <p:nvSpPr>
          <p:cNvPr id="9" name="Rectangle 74">
            <a:extLst>
              <a:ext uri="{FF2B5EF4-FFF2-40B4-BE49-F238E27FC236}">
                <a16:creationId xmlns:a16="http://schemas.microsoft.com/office/drawing/2014/main" id="{EFA9D6ED-5B92-45D5-B2B3-49501FAAB2D5}"/>
              </a:ext>
            </a:extLst>
          </p:cNvPr>
          <p:cNvSpPr>
            <a:spLocks noChangeArrowheads="1"/>
          </p:cNvSpPr>
          <p:nvPr/>
        </p:nvSpPr>
        <p:spPr bwMode="auto">
          <a:xfrm>
            <a:off x="6960096" y="53414"/>
            <a:ext cx="504056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r"/>
            <a:r>
              <a:rPr lang="ar-EG" altLang="fr-FR" sz="2000" b="1" i="1" dirty="0">
                <a:solidFill>
                  <a:schemeClr val="bg1"/>
                </a:solidFill>
              </a:rPr>
              <a:t>الساعة الحادية عشر من يوم الخميس المقدس</a:t>
            </a:r>
            <a:endParaRPr lang="en-US" altLang="fr-FR" sz="2000" b="1" i="1" dirty="0">
              <a:solidFill>
                <a:schemeClr val="bg1"/>
              </a:solidFill>
            </a:endParaRPr>
          </a:p>
        </p:txBody>
      </p:sp>
    </p:spTree>
    <p:extLst>
      <p:ext uri="{BB962C8B-B14F-4D97-AF65-F5344CB8AC3E}">
        <p14:creationId xmlns:p14="http://schemas.microsoft.com/office/powerpoint/2010/main" val="2095682171"/>
      </p:ext>
    </p:extLst>
  </p:cSld>
  <p:clrMapOvr>
    <a:masterClrMapping/>
  </p:clrMapOvr>
</p:sld>
</file>

<file path=ppt/slides/slide9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7369" y="548680"/>
            <a:ext cx="5616624" cy="5832648"/>
          </a:xfrm>
        </p:spPr>
        <p:txBody>
          <a:bodyPr>
            <a:noAutofit/>
          </a:bodyPr>
          <a:lstStyle/>
          <a:p>
            <a:pPr marL="0" indent="0" algn="just">
              <a:lnSpc>
                <a:spcPct val="90000"/>
              </a:lnSpc>
              <a:buNone/>
            </a:pPr>
            <a:r>
              <a:rPr lang="fr-FR" sz="2800" b="1" dirty="0"/>
              <a:t>ils se convertiront au Seigneur qui accueillera leurs demandes et les guérira. Ce jour-là, il y aura un chemin allant d'Égypte à Assur. Assur viendra en Égypte et l'Égypte en Assur. L'Égypte servira avec Assur. Ce jour-là, Israël viendra en troisième avec l'Égypte et Assur, bénédiction au milieu de la terre, bénédiction que prononcera le Seigneur </a:t>
            </a:r>
            <a:r>
              <a:rPr lang="fr-FR" sz="2800" b="1" dirty="0" err="1"/>
              <a:t>Sabaot</a:t>
            </a:r>
            <a:r>
              <a:rPr lang="fr-FR" sz="2800" b="1" dirty="0"/>
              <a:t>: «Béni mon peuple l'Égypte, et Assur l'œuvre de mes mains, et Israël mon héritage.»</a:t>
            </a:r>
          </a:p>
          <a:p>
            <a:pPr marL="0" indent="0" algn="just">
              <a:lnSpc>
                <a:spcPct val="90000"/>
              </a:lnSpc>
              <a:buNone/>
            </a:pPr>
            <a:r>
              <a:rPr lang="fr-FR" sz="2800" b="1" i="1" dirty="0">
                <a:solidFill>
                  <a:srgbClr val="C00000"/>
                </a:solidFill>
              </a:rPr>
              <a:t>Gloire à la sainte Trinité notre Dieu.</a:t>
            </a:r>
            <a:endParaRPr lang="fr-FR" sz="2800" b="1" dirty="0">
              <a:solidFill>
                <a:srgbClr val="C00000"/>
              </a:solidFill>
            </a:endParaRPr>
          </a:p>
        </p:txBody>
      </p:sp>
      <p:sp>
        <p:nvSpPr>
          <p:cNvPr id="4" name="Rectangle 3">
            <a:extLst>
              <a:ext uri="{FF2B5EF4-FFF2-40B4-BE49-F238E27FC236}">
                <a16:creationId xmlns:a16="http://schemas.microsoft.com/office/drawing/2014/main" id="{91243CA8-04CE-43A8-A980-AAAC9EEED9CA}"/>
              </a:ext>
            </a:extLst>
          </p:cNvPr>
          <p:cNvSpPr/>
          <p:nvPr/>
        </p:nvSpPr>
        <p:spPr>
          <a:xfrm>
            <a:off x="6240016" y="582935"/>
            <a:ext cx="5472608" cy="5798393"/>
          </a:xfrm>
          <a:prstGeom prst="rect">
            <a:avLst/>
          </a:prstGeom>
        </p:spPr>
        <p:txBody>
          <a:bodyPr wrap="square">
            <a:normAutofit lnSpcReduction="10000"/>
          </a:bodyPr>
          <a:lstStyle/>
          <a:p>
            <a:pPr algn="just" rtl="1"/>
            <a:r>
              <a:rPr lang="ar-SA" sz="3600" b="1" dirty="0">
                <a:latin typeface="Times New Roman" panose="02020603050405020304" pitchFamily="18" charset="0"/>
              </a:rPr>
              <a:t>فيرجعون إلى الرب، </a:t>
            </a:r>
            <a:r>
              <a:rPr lang="ar-SA" sz="3600" b="1" dirty="0" err="1">
                <a:latin typeface="Times New Roman" panose="02020603050405020304" pitchFamily="18" charset="0"/>
              </a:rPr>
              <a:t>فيستج</a:t>
            </a:r>
            <a:r>
              <a:rPr lang="ar-EG" sz="3600" b="1" dirty="0">
                <a:latin typeface="Times New Roman" panose="02020603050405020304" pitchFamily="18" charset="0"/>
              </a:rPr>
              <a:t>ي</a:t>
            </a:r>
            <a:r>
              <a:rPr lang="ar-SA" sz="3600" b="1" dirty="0">
                <a:latin typeface="Times New Roman" panose="02020603050405020304" pitchFamily="18" charset="0"/>
              </a:rPr>
              <a:t>ب</a:t>
            </a:r>
            <a:r>
              <a:rPr lang="ar-EG" sz="3600" b="1" dirty="0">
                <a:latin typeface="Times New Roman" panose="02020603050405020304" pitchFamily="18" charset="0"/>
              </a:rPr>
              <a:t> ل</a:t>
            </a:r>
            <a:r>
              <a:rPr lang="ar-SA" sz="3600" b="1" dirty="0">
                <a:latin typeface="Times New Roman" panose="02020603050405020304" pitchFamily="18" charset="0"/>
              </a:rPr>
              <a:t>هم ويشفيهم. في ذلك اليوم يكون طريقه من مصر إلى الأشوريين</a:t>
            </a:r>
            <a:r>
              <a:rPr lang="ar-EG" sz="3600" b="1" dirty="0" err="1">
                <a:latin typeface="Times New Roman" panose="02020603050405020304" pitchFamily="18" charset="0"/>
              </a:rPr>
              <a:t>،</a:t>
            </a:r>
            <a:r>
              <a:rPr lang="ar-SA" sz="3600" b="1" dirty="0">
                <a:latin typeface="Times New Roman" panose="02020603050405020304" pitchFamily="18" charset="0"/>
              </a:rPr>
              <a:t> فيأتى</a:t>
            </a:r>
            <a:r>
              <a:rPr lang="ar-EG" sz="3600" b="1" dirty="0">
                <a:latin typeface="Times New Roman" panose="02020603050405020304" pitchFamily="18" charset="0"/>
              </a:rPr>
              <a:t> الأشوريون</a:t>
            </a:r>
            <a:r>
              <a:rPr lang="ar-SA" sz="3600" b="1" dirty="0">
                <a:latin typeface="Times New Roman" panose="02020603050405020304" pitchFamily="18" charset="0"/>
              </a:rPr>
              <a:t> إلى مصر والمصريون إلى الأشوريين ويخدم المصريون الأشوريين في ذلك اليوم.  ويكون إسرائيل ثالثاً </a:t>
            </a:r>
            <a:r>
              <a:rPr lang="ar-SA" sz="3600" b="1" dirty="0" err="1">
                <a:latin typeface="Times New Roman" panose="02020603050405020304" pitchFamily="18" charset="0"/>
              </a:rPr>
              <a:t>لل</a:t>
            </a:r>
            <a:r>
              <a:rPr lang="ar-BH" sz="3600" b="1" dirty="0">
                <a:latin typeface="Times New Roman" panose="02020603050405020304" pitchFamily="18" charset="0"/>
              </a:rPr>
              <a:t>أ</a:t>
            </a:r>
            <a:r>
              <a:rPr lang="ar-SA" sz="3600" b="1" dirty="0" err="1">
                <a:latin typeface="Times New Roman" panose="02020603050405020304" pitchFamily="18" charset="0"/>
              </a:rPr>
              <a:t>شوريين</a:t>
            </a:r>
            <a:r>
              <a:rPr lang="ar-SA" sz="3600" b="1" dirty="0">
                <a:latin typeface="Times New Roman" panose="02020603050405020304" pitchFamily="18" charset="0"/>
              </a:rPr>
              <a:t> والمصريين مبارك</a:t>
            </a:r>
            <a:r>
              <a:rPr lang="ar-EG" sz="3600" b="1" dirty="0">
                <a:latin typeface="Times New Roman" panose="02020603050405020304" pitchFamily="18" charset="0"/>
              </a:rPr>
              <a:t>اً</a:t>
            </a:r>
            <a:r>
              <a:rPr lang="ar-SA" sz="3600" b="1" dirty="0">
                <a:latin typeface="Times New Roman" panose="02020603050405020304" pitchFamily="18" charset="0"/>
              </a:rPr>
              <a:t> فى ال</a:t>
            </a:r>
            <a:r>
              <a:rPr lang="ar-BH" sz="3600" b="1" dirty="0">
                <a:latin typeface="Times New Roman" panose="02020603050405020304" pitchFamily="18" charset="0"/>
              </a:rPr>
              <a:t>أ</a:t>
            </a:r>
            <a:r>
              <a:rPr lang="ar-SA" sz="3600" b="1" dirty="0">
                <a:latin typeface="Times New Roman" panose="02020603050405020304" pitchFamily="18" charset="0"/>
              </a:rPr>
              <a:t>رض التى باركها رب الجنود قائلا</a:t>
            </a:r>
            <a:r>
              <a:rPr lang="ar-BH" sz="3600" b="1" dirty="0" err="1">
                <a:latin typeface="Times New Roman" panose="02020603050405020304" pitchFamily="18" charset="0"/>
              </a:rPr>
              <a:t>:</a:t>
            </a:r>
            <a:r>
              <a:rPr lang="ar-SA" sz="3600" b="1" dirty="0">
                <a:latin typeface="Times New Roman" panose="02020603050405020304" pitchFamily="18" charset="0"/>
              </a:rPr>
              <a:t> مبارك شعبى فى مصر وال</a:t>
            </a:r>
            <a:r>
              <a:rPr lang="ar-BH" sz="3600" b="1" dirty="0">
                <a:latin typeface="Times New Roman" panose="02020603050405020304" pitchFamily="18" charset="0"/>
              </a:rPr>
              <a:t>أ</a:t>
            </a:r>
            <a:r>
              <a:rPr lang="ar-SA" sz="3600" b="1" dirty="0" err="1">
                <a:latin typeface="Times New Roman" panose="02020603050405020304" pitchFamily="18" charset="0"/>
              </a:rPr>
              <a:t>شوريون</a:t>
            </a:r>
            <a:r>
              <a:rPr lang="ar-SA" sz="3600" b="1" dirty="0">
                <a:latin typeface="Times New Roman" panose="02020603050405020304" pitchFamily="18" charset="0"/>
              </a:rPr>
              <a:t> و</a:t>
            </a:r>
            <a:r>
              <a:rPr lang="ar-BH" sz="3600" b="1" dirty="0">
                <a:latin typeface="Times New Roman" panose="02020603050405020304" pitchFamily="18" charset="0"/>
              </a:rPr>
              <a:t>إ</a:t>
            </a:r>
            <a:r>
              <a:rPr lang="ar-SA" sz="3600" b="1" dirty="0" err="1">
                <a:latin typeface="Times New Roman" panose="02020603050405020304" pitchFamily="18" charset="0"/>
              </a:rPr>
              <a:t>سرائيل</a:t>
            </a:r>
            <a:r>
              <a:rPr lang="ar-SA" sz="3600" b="1" dirty="0">
                <a:latin typeface="Times New Roman" panose="02020603050405020304" pitchFamily="18" charset="0"/>
              </a:rPr>
              <a:t> ميراثي</a:t>
            </a:r>
            <a:endParaRPr lang="fr-FR" sz="3600" b="1" dirty="0">
              <a:latin typeface="Times New Roman" panose="02020603050405020304" pitchFamily="18" charset="0"/>
            </a:endParaRPr>
          </a:p>
          <a:p>
            <a:pPr algn="just" rtl="1"/>
            <a:r>
              <a:rPr lang="ar-SA" sz="3600" b="1" i="1" dirty="0">
                <a:solidFill>
                  <a:srgbClr val="C00000"/>
                </a:solidFill>
                <a:latin typeface="Times New Roman" panose="02020603050405020304" pitchFamily="18" charset="0"/>
              </a:rPr>
              <a:t>مجدًا للثالوث الأقدس إلهنا آمين</a:t>
            </a:r>
          </a:p>
        </p:txBody>
      </p:sp>
      <p:sp>
        <p:nvSpPr>
          <p:cNvPr id="8" name="ZoneTexte 7">
            <a:extLst>
              <a:ext uri="{FF2B5EF4-FFF2-40B4-BE49-F238E27FC236}">
                <a16:creationId xmlns:a16="http://schemas.microsoft.com/office/drawing/2014/main" id="{17EB9E0E-099C-42F2-A2D3-CB82BBB219EC}"/>
              </a:ext>
            </a:extLst>
          </p:cNvPr>
          <p:cNvSpPr txBox="1"/>
          <p:nvPr/>
        </p:nvSpPr>
        <p:spPr>
          <a:xfrm>
            <a:off x="407368" y="6490404"/>
            <a:ext cx="3816424" cy="338554"/>
          </a:xfrm>
          <a:prstGeom prst="rect">
            <a:avLst/>
          </a:prstGeom>
          <a:noFill/>
        </p:spPr>
        <p:txBody>
          <a:bodyPr wrap="square" rtlCol="0">
            <a:spAutoFit/>
          </a:bodyPr>
          <a:lstStyle/>
          <a:p>
            <a:r>
              <a:rPr lang="fr-FR" sz="1600" b="1" i="1" dirty="0">
                <a:solidFill>
                  <a:schemeClr val="bg1"/>
                </a:solidFill>
              </a:rPr>
              <a:t>Onzième Heure du Jeudi Saint</a:t>
            </a:r>
            <a:endParaRPr lang="fr-FR" sz="1600" dirty="0">
              <a:solidFill>
                <a:schemeClr val="bg1"/>
              </a:solidFill>
            </a:endParaRPr>
          </a:p>
        </p:txBody>
      </p:sp>
      <p:sp>
        <p:nvSpPr>
          <p:cNvPr id="9" name="Rectangle 74">
            <a:extLst>
              <a:ext uri="{FF2B5EF4-FFF2-40B4-BE49-F238E27FC236}">
                <a16:creationId xmlns:a16="http://schemas.microsoft.com/office/drawing/2014/main" id="{EFA9D6ED-5B92-45D5-B2B3-49501FAAB2D5}"/>
              </a:ext>
            </a:extLst>
          </p:cNvPr>
          <p:cNvSpPr>
            <a:spLocks noChangeArrowheads="1"/>
          </p:cNvSpPr>
          <p:nvPr/>
        </p:nvSpPr>
        <p:spPr bwMode="auto">
          <a:xfrm>
            <a:off x="7320136" y="53414"/>
            <a:ext cx="468052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r"/>
            <a:r>
              <a:rPr lang="ar-EG" altLang="fr-FR" sz="2000" b="1" i="1" dirty="0">
                <a:solidFill>
                  <a:schemeClr val="bg1"/>
                </a:solidFill>
              </a:rPr>
              <a:t>الساعة الحادية عشرة من يوم الخميس المقدس</a:t>
            </a:r>
            <a:endParaRPr lang="en-US" altLang="fr-FR" sz="2000" b="1" i="1" dirty="0">
              <a:solidFill>
                <a:schemeClr val="bg1"/>
              </a:solidFill>
            </a:endParaRPr>
          </a:p>
        </p:txBody>
      </p:sp>
    </p:spTree>
    <p:extLst>
      <p:ext uri="{BB962C8B-B14F-4D97-AF65-F5344CB8AC3E}">
        <p14:creationId xmlns:p14="http://schemas.microsoft.com/office/powerpoint/2010/main" val="4171722210"/>
      </p:ext>
    </p:extLst>
  </p:cSld>
  <p:clrMapOvr>
    <a:masterClrMapping/>
  </p:clrMapOvr>
</p:sld>
</file>

<file path=ppt/slides/slide9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7368" y="2983828"/>
            <a:ext cx="5832648" cy="3397500"/>
          </a:xfrm>
        </p:spPr>
        <p:txBody>
          <a:bodyPr>
            <a:normAutofit/>
          </a:bodyPr>
          <a:lstStyle/>
          <a:p>
            <a:pPr marL="0" indent="0" algn="ctr">
              <a:buNone/>
            </a:pPr>
            <a:r>
              <a:rPr lang="fr-FR" sz="2800" b="1" i="1" dirty="0">
                <a:solidFill>
                  <a:srgbClr val="C00000"/>
                </a:solidFill>
              </a:rPr>
              <a:t>Zacharie 12 : 11 à 14 : 1-4 et 14 : 6-9</a:t>
            </a:r>
          </a:p>
          <a:p>
            <a:pPr marL="0" indent="0" algn="just">
              <a:buNone/>
            </a:pPr>
            <a:r>
              <a:rPr lang="fr-FR" sz="2800" b="1" dirty="0"/>
              <a:t>En ce jour-là grandira la lamentation dans Jérusalem, comme la lamentation de Hadad </a:t>
            </a:r>
            <a:r>
              <a:rPr lang="fr-FR" sz="2800" b="1" dirty="0" err="1"/>
              <a:t>Rimmôn</a:t>
            </a:r>
            <a:r>
              <a:rPr lang="fr-FR" sz="2800" b="1" dirty="0"/>
              <a:t>, dans la plaine de </a:t>
            </a:r>
            <a:r>
              <a:rPr lang="fr-FR" sz="2800" b="1" dirty="0" err="1"/>
              <a:t>Megiddôn</a:t>
            </a:r>
            <a:r>
              <a:rPr lang="fr-FR" sz="2800" b="1" dirty="0"/>
              <a:t>.</a:t>
            </a:r>
          </a:p>
        </p:txBody>
      </p:sp>
      <p:sp>
        <p:nvSpPr>
          <p:cNvPr id="6" name="ZoneTexte 5"/>
          <p:cNvSpPr txBox="1"/>
          <p:nvPr/>
        </p:nvSpPr>
        <p:spPr>
          <a:xfrm>
            <a:off x="407368" y="6490404"/>
            <a:ext cx="3816424" cy="338554"/>
          </a:xfrm>
          <a:prstGeom prst="rect">
            <a:avLst/>
          </a:prstGeom>
          <a:noFill/>
        </p:spPr>
        <p:txBody>
          <a:bodyPr wrap="square" rtlCol="0">
            <a:spAutoFit/>
          </a:bodyPr>
          <a:lstStyle/>
          <a:p>
            <a:r>
              <a:rPr lang="fr-FR" sz="1600" b="1" i="1" dirty="0">
                <a:solidFill>
                  <a:schemeClr val="bg1"/>
                </a:solidFill>
              </a:rPr>
              <a:t>Onzième Heure du Jeudi Saint</a:t>
            </a:r>
            <a:endParaRPr lang="fr-FR" sz="1600" dirty="0">
              <a:solidFill>
                <a:schemeClr val="bg1"/>
              </a:solidFill>
            </a:endParaRPr>
          </a:p>
        </p:txBody>
      </p:sp>
      <p:sp>
        <p:nvSpPr>
          <p:cNvPr id="4" name="Rectangle 3">
            <a:extLst>
              <a:ext uri="{FF2B5EF4-FFF2-40B4-BE49-F238E27FC236}">
                <a16:creationId xmlns:a16="http://schemas.microsoft.com/office/drawing/2014/main" id="{91243CA8-04CE-43A8-A980-AAAC9EEED9CA}"/>
              </a:ext>
            </a:extLst>
          </p:cNvPr>
          <p:cNvSpPr/>
          <p:nvPr/>
        </p:nvSpPr>
        <p:spPr>
          <a:xfrm>
            <a:off x="6240016" y="2996952"/>
            <a:ext cx="5529808" cy="3488322"/>
          </a:xfrm>
          <a:prstGeom prst="rect">
            <a:avLst/>
          </a:prstGeom>
        </p:spPr>
        <p:txBody>
          <a:bodyPr wrap="square">
            <a:normAutofit/>
          </a:bodyPr>
          <a:lstStyle/>
          <a:p>
            <a:pPr lvl="0" algn="ctr" rtl="1" fontAlgn="base">
              <a:spcBef>
                <a:spcPct val="20000"/>
              </a:spcBef>
              <a:spcAft>
                <a:spcPct val="0"/>
              </a:spcAft>
            </a:pPr>
            <a:r>
              <a:rPr lang="ar-EG" altLang="fr-FR" sz="2800" b="1" i="1" dirty="0">
                <a:solidFill>
                  <a:srgbClr val="C00000"/>
                </a:solidFill>
                <a:latin typeface="Times New Roman" panose="02020603050405020304" pitchFamily="18" charset="0"/>
                <a:cs typeface="Times New Roman" panose="02020603050405020304" pitchFamily="18" charset="0"/>
              </a:rPr>
              <a:t>زكريا ١٢: ١١ إلخ و١٤ : ١ – ٣ و ٦ – ٩</a:t>
            </a:r>
            <a:endParaRPr lang="fr-FR" altLang="fr-FR" sz="2800" b="1" i="1" dirty="0">
              <a:solidFill>
                <a:srgbClr val="C00000"/>
              </a:solidFill>
              <a:latin typeface="Times New Roman" panose="02020603050405020304" pitchFamily="18" charset="0"/>
              <a:cs typeface="Times New Roman" panose="02020603050405020304" pitchFamily="18" charset="0"/>
            </a:endParaRPr>
          </a:p>
          <a:p>
            <a:pPr lvl="0" algn="just" rtl="1" fontAlgn="base">
              <a:spcBef>
                <a:spcPct val="20000"/>
              </a:spcBef>
              <a:spcAft>
                <a:spcPct val="0"/>
              </a:spcAft>
            </a:pPr>
            <a:r>
              <a:rPr lang="ar-SA" altLang="fr-FR" sz="3600" b="1" dirty="0">
                <a:latin typeface="Times New Roman" panose="02020603050405020304" pitchFamily="18" charset="0"/>
                <a:cs typeface="Times New Roman" panose="02020603050405020304" pitchFamily="18" charset="0"/>
              </a:rPr>
              <a:t>فيكون في ذلك اليوم أن النوح يكثر في أورشليم مثل النوح على بستان الرمان الذي يقع في السهل.</a:t>
            </a:r>
            <a:endParaRPr lang="ar-SA" altLang="fr-FR" sz="3600" dirty="0">
              <a:latin typeface="Times New Roman" panose="02020603050405020304" pitchFamily="18" charset="0"/>
              <a:cs typeface="Times New Roman" panose="02020603050405020304" pitchFamily="18" charset="0"/>
            </a:endParaRPr>
          </a:p>
        </p:txBody>
      </p:sp>
      <p:sp>
        <p:nvSpPr>
          <p:cNvPr id="7" name="Espace réservé du contenu 2"/>
          <p:cNvSpPr txBox="1">
            <a:spLocks/>
          </p:cNvSpPr>
          <p:nvPr/>
        </p:nvSpPr>
        <p:spPr>
          <a:xfrm>
            <a:off x="407368" y="548680"/>
            <a:ext cx="11362455" cy="2088232"/>
          </a:xfrm>
          <a:prstGeom prst="rect">
            <a:avLst/>
          </a:prstGeom>
        </p:spPr>
        <p:txBody>
          <a:bodyPr vert="horz" lIns="91440" tIns="45720" rIns="91440" bIns="45720" rtlCol="0">
            <a:normAutofit fontScale="85000" lnSpcReduction="10000"/>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fr-FR" sz="2800" b="1" dirty="0" err="1">
                <a:solidFill>
                  <a:srgbClr val="C00000"/>
                </a:solidFill>
                <a:latin typeface="CS Avva Shenouda" pitchFamily="34" charset="0"/>
                <a:cs typeface="Times New Roman" pitchFamily="18" charset="0"/>
              </a:rPr>
              <a:t>Ebolqen</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Za,ariac</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piprovytyc</a:t>
            </a:r>
            <a:r>
              <a:rPr lang="fr-FR" sz="2800" b="1" dirty="0">
                <a:solidFill>
                  <a:srgbClr val="C00000"/>
                </a:solidFill>
                <a:latin typeface="CS Avva Shenouda" pitchFamily="34" charset="0"/>
                <a:cs typeface="Times New Roman" pitchFamily="18" charset="0"/>
              </a:rPr>
              <a:t> @ `</a:t>
            </a:r>
            <a:r>
              <a:rPr lang="fr-FR" sz="2800" b="1" dirty="0" err="1">
                <a:solidFill>
                  <a:srgbClr val="C00000"/>
                </a:solidFill>
                <a:latin typeface="CS Avva Shenouda" pitchFamily="34" charset="0"/>
                <a:cs typeface="Times New Roman" pitchFamily="18" charset="0"/>
              </a:rPr>
              <a:t>erepef`cmou</a:t>
            </a:r>
            <a:r>
              <a:rPr lang="fr-FR" sz="2800" b="1" dirty="0">
                <a:solidFill>
                  <a:srgbClr val="C00000"/>
                </a:solidFill>
                <a:latin typeface="CS Avva Shenouda" pitchFamily="34" charset="0"/>
                <a:cs typeface="Times New Roman" pitchFamily="18" charset="0"/>
              </a:rPr>
              <a:t> =e=;=u @ </a:t>
            </a:r>
            <a:r>
              <a:rPr lang="fr-FR" sz="2800" b="1" dirty="0" err="1">
                <a:solidFill>
                  <a:srgbClr val="C00000"/>
                </a:solidFill>
                <a:latin typeface="CS Avva Shenouda" pitchFamily="34" charset="0"/>
                <a:cs typeface="Times New Roman" pitchFamily="18" charset="0"/>
              </a:rPr>
              <a:t>swpi</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neman</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amyn</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efjw</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mmoc</a:t>
            </a:r>
            <a:r>
              <a:rPr lang="fr-FR" sz="2800" b="1" dirty="0">
                <a:solidFill>
                  <a:srgbClr val="C00000"/>
                </a:solidFill>
                <a:latin typeface="CS Avva Shenouda" pitchFamily="34" charset="0"/>
                <a:cs typeface="Times New Roman" pitchFamily="18" charset="0"/>
              </a:rPr>
              <a:t> </a:t>
            </a:r>
          </a:p>
          <a:p>
            <a:pPr marL="0" indent="0" algn="just">
              <a:buNone/>
            </a:pPr>
            <a:r>
              <a:rPr lang="fr-FR" sz="3800" b="1" dirty="0" err="1">
                <a:latin typeface="Athanasius"/>
              </a:rPr>
              <a:t>Qen</a:t>
            </a:r>
            <a:r>
              <a:rPr lang="fr-FR" sz="3800" b="1" dirty="0">
                <a:latin typeface="Athanasius"/>
              </a:rPr>
              <a:t> </a:t>
            </a:r>
            <a:r>
              <a:rPr lang="fr-FR" sz="3800" b="1" dirty="0" err="1">
                <a:latin typeface="Athanasius"/>
              </a:rPr>
              <a:t>pi`e</a:t>
            </a:r>
            <a:r>
              <a:rPr lang="fr-FR" sz="3800" b="1" dirty="0">
                <a:latin typeface="Athanasius"/>
              </a:rPr>
              <a:t>\</a:t>
            </a:r>
            <a:r>
              <a:rPr lang="fr-FR" sz="3800" b="1" dirty="0" err="1">
                <a:latin typeface="Athanasius"/>
              </a:rPr>
              <a:t>oou</a:t>
            </a:r>
            <a:r>
              <a:rPr lang="fr-FR" sz="3800" b="1" dirty="0">
                <a:latin typeface="Athanasius"/>
              </a:rPr>
              <a:t> `</a:t>
            </a:r>
            <a:r>
              <a:rPr lang="fr-FR" sz="3800" b="1" dirty="0" err="1">
                <a:latin typeface="Athanasius"/>
              </a:rPr>
              <a:t>èete`mmau</a:t>
            </a:r>
            <a:r>
              <a:rPr lang="fr-FR" sz="3800" b="1" dirty="0">
                <a:latin typeface="Athanasius"/>
              </a:rPr>
              <a:t> `</a:t>
            </a:r>
            <a:r>
              <a:rPr lang="fr-FR" sz="3800" b="1" dirty="0" err="1">
                <a:latin typeface="Athanasius"/>
              </a:rPr>
              <a:t>èfna`a</a:t>
            </a:r>
            <a:r>
              <a:rPr lang="fr-FR" sz="3800" b="1" dirty="0">
                <a:latin typeface="Athanasius"/>
              </a:rPr>
              <a:t>]ai `</a:t>
            </a:r>
            <a:r>
              <a:rPr lang="fr-FR" sz="3800" b="1" dirty="0" err="1">
                <a:latin typeface="Athanasius"/>
              </a:rPr>
              <a:t>ènje</a:t>
            </a:r>
            <a:r>
              <a:rPr lang="fr-FR" sz="3800" b="1" dirty="0">
                <a:latin typeface="Athanasius"/>
              </a:rPr>
              <a:t> `</a:t>
            </a:r>
            <a:r>
              <a:rPr lang="fr-FR" sz="3800" b="1" dirty="0" err="1">
                <a:latin typeface="Athanasius"/>
              </a:rPr>
              <a:t>èmpne</a:t>
            </a:r>
            <a:r>
              <a:rPr lang="fr-FR" sz="3800" b="1" dirty="0">
                <a:latin typeface="Athanasius"/>
              </a:rPr>
              <a:t>\pi `</a:t>
            </a:r>
            <a:r>
              <a:rPr lang="fr-FR" sz="3800" b="1" dirty="0" err="1">
                <a:latin typeface="Athanasius"/>
              </a:rPr>
              <a:t>ènIlh?m</a:t>
            </a:r>
            <a:r>
              <a:rPr lang="fr-FR" sz="3800" b="1" dirty="0">
                <a:latin typeface="Athanasius"/>
              </a:rPr>
              <a:t> ? </a:t>
            </a:r>
            <a:r>
              <a:rPr lang="fr-FR" sz="3800" b="1" dirty="0" err="1">
                <a:latin typeface="Athanasius"/>
              </a:rPr>
              <a:t>ouo</a:t>
            </a:r>
            <a:r>
              <a:rPr lang="fr-FR" sz="3800" b="1" dirty="0">
                <a:latin typeface="Athanasius"/>
              </a:rPr>
              <a:t>\ ne `</a:t>
            </a:r>
            <a:r>
              <a:rPr lang="fr-FR" sz="3800" b="1" dirty="0" err="1">
                <a:latin typeface="Athanasius"/>
              </a:rPr>
              <a:t>èmpikwri</a:t>
            </a:r>
            <a:r>
              <a:rPr lang="fr-FR" sz="3800" b="1" dirty="0">
                <a:latin typeface="Athanasius"/>
              </a:rPr>
              <a:t>  `</a:t>
            </a:r>
            <a:r>
              <a:rPr lang="fr-FR" sz="3800" b="1" dirty="0" err="1">
                <a:latin typeface="Athanasius"/>
              </a:rPr>
              <a:t>nouman</a:t>
            </a:r>
            <a:r>
              <a:rPr lang="fr-FR" sz="3800" b="1" dirty="0">
                <a:latin typeface="Athanasius"/>
              </a:rPr>
              <a:t> \</a:t>
            </a:r>
            <a:r>
              <a:rPr lang="fr-FR" sz="3800" b="1" dirty="0" err="1">
                <a:latin typeface="Athanasius"/>
              </a:rPr>
              <a:t>erman</a:t>
            </a:r>
            <a:r>
              <a:rPr lang="fr-FR" sz="3800" b="1" dirty="0">
                <a:latin typeface="Athanasius"/>
              </a:rPr>
              <a:t> </a:t>
            </a:r>
            <a:r>
              <a:rPr lang="fr-FR" sz="3800" b="1" dirty="0" err="1">
                <a:latin typeface="Athanasius"/>
              </a:rPr>
              <a:t>eukwri</a:t>
            </a:r>
            <a:r>
              <a:rPr lang="fr-FR" sz="3800" b="1" dirty="0">
                <a:latin typeface="Athanasius"/>
              </a:rPr>
              <a:t> `</a:t>
            </a:r>
            <a:r>
              <a:rPr lang="fr-FR" sz="3800" b="1" dirty="0" err="1">
                <a:latin typeface="Athanasius"/>
              </a:rPr>
              <a:t>mmof</a:t>
            </a:r>
            <a:r>
              <a:rPr lang="fr-FR" sz="3800" b="1" dirty="0">
                <a:latin typeface="Athanasius"/>
              </a:rPr>
              <a:t> 'en `</a:t>
            </a:r>
            <a:r>
              <a:rPr lang="fr-FR" sz="3800" b="1" dirty="0" err="1">
                <a:latin typeface="Athanasius"/>
              </a:rPr>
              <a:t>ètcw</a:t>
            </a:r>
            <a:r>
              <a:rPr lang="fr-FR" sz="3800" b="1" dirty="0">
                <a:latin typeface="Athanasius"/>
              </a:rPr>
              <a:t>]i.</a:t>
            </a:r>
          </a:p>
          <a:p>
            <a:pPr marL="0" indent="0" algn="just">
              <a:buNone/>
            </a:pPr>
            <a:r>
              <a:rPr lang="fr-FR" sz="2800" b="1" dirty="0" err="1">
                <a:solidFill>
                  <a:srgbClr val="C00000"/>
                </a:solidFill>
                <a:latin typeface="CS Avva Shenouda" pitchFamily="34" charset="0"/>
                <a:cs typeface="Times New Roman" pitchFamily="18" charset="0"/>
              </a:rPr>
              <a:t>Ou`wou</a:t>
            </a:r>
            <a:r>
              <a:rPr lang="fr-FR" sz="2800" b="1" dirty="0">
                <a:solidFill>
                  <a:srgbClr val="C00000"/>
                </a:solidFill>
                <a:latin typeface="CS Avva Shenouda" pitchFamily="34" charset="0"/>
                <a:cs typeface="Times New Roman" pitchFamily="18" charset="0"/>
              </a:rPr>
              <a:t> `n}`triac `</a:t>
            </a:r>
            <a:r>
              <a:rPr lang="fr-FR" sz="2800" b="1" dirty="0" err="1">
                <a:solidFill>
                  <a:srgbClr val="C00000"/>
                </a:solidFill>
                <a:latin typeface="CS Avva Shenouda" pitchFamily="34" charset="0"/>
                <a:cs typeface="Times New Roman" pitchFamily="18" charset="0"/>
              </a:rPr>
              <a:t>e;ouab</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pennou</a:t>
            </a:r>
            <a:r>
              <a:rPr lang="fr-FR" sz="2800" b="1" dirty="0">
                <a:solidFill>
                  <a:srgbClr val="C00000"/>
                </a:solidFill>
                <a:latin typeface="CS Avva Shenouda" pitchFamily="34" charset="0"/>
                <a:cs typeface="Times New Roman" pitchFamily="18" charset="0"/>
              </a:rPr>
              <a:t>] @ sa `</a:t>
            </a:r>
            <a:r>
              <a:rPr lang="fr-FR" sz="2800" b="1" dirty="0" err="1">
                <a:solidFill>
                  <a:srgbClr val="C00000"/>
                </a:solidFill>
                <a:latin typeface="CS Avva Shenouda" pitchFamily="34" charset="0"/>
                <a:cs typeface="Times New Roman" pitchFamily="18" charset="0"/>
              </a:rPr>
              <a:t>eneh</a:t>
            </a:r>
            <a:r>
              <a:rPr lang="fr-FR" sz="2800" b="1" dirty="0">
                <a:solidFill>
                  <a:srgbClr val="C00000"/>
                </a:solidFill>
                <a:latin typeface="CS Avva Shenouda" pitchFamily="34" charset="0"/>
                <a:cs typeface="Times New Roman" pitchFamily="18" charset="0"/>
              </a:rPr>
              <a:t> nem sa `</a:t>
            </a:r>
            <a:r>
              <a:rPr lang="fr-FR" sz="2800" b="1" dirty="0" err="1">
                <a:solidFill>
                  <a:srgbClr val="C00000"/>
                </a:solidFill>
                <a:latin typeface="CS Avva Shenouda" pitchFamily="34" charset="0"/>
                <a:cs typeface="Times New Roman" pitchFamily="18" charset="0"/>
              </a:rPr>
              <a:t>eneh</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nte</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ni`eneh</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tyrou</a:t>
            </a:r>
            <a:r>
              <a:rPr lang="fr-FR" sz="2800" b="1" dirty="0">
                <a:solidFill>
                  <a:srgbClr val="C00000"/>
                </a:solidFill>
                <a:latin typeface="CS Avva Shenouda" pitchFamily="34" charset="0"/>
                <a:cs typeface="Times New Roman" pitchFamily="18" charset="0"/>
              </a:rPr>
              <a:t> @ `</a:t>
            </a:r>
            <a:r>
              <a:rPr lang="fr-FR" sz="2800" b="1" dirty="0" err="1">
                <a:solidFill>
                  <a:srgbClr val="C00000"/>
                </a:solidFill>
                <a:latin typeface="CS Avva Shenouda" pitchFamily="34" charset="0"/>
                <a:cs typeface="Times New Roman" pitchFamily="18" charset="0"/>
              </a:rPr>
              <a:t>amyn</a:t>
            </a:r>
            <a:r>
              <a:rPr lang="fr-FR" sz="2800" b="1" dirty="0">
                <a:solidFill>
                  <a:srgbClr val="C00000"/>
                </a:solidFill>
                <a:latin typeface="CS Avva Shenouda" pitchFamily="34" charset="0"/>
                <a:cs typeface="Times New Roman" pitchFamily="18" charset="0"/>
              </a:rPr>
              <a:t>.</a:t>
            </a:r>
          </a:p>
          <a:p>
            <a:pPr marL="0" indent="0" algn="just">
              <a:buNone/>
            </a:pPr>
            <a:endParaRPr lang="fr-FR" sz="2800" b="1" dirty="0">
              <a:latin typeface="Athanasius"/>
            </a:endParaRPr>
          </a:p>
        </p:txBody>
      </p:sp>
      <p:sp>
        <p:nvSpPr>
          <p:cNvPr id="8" name="Rectangle 74">
            <a:extLst>
              <a:ext uri="{FF2B5EF4-FFF2-40B4-BE49-F238E27FC236}">
                <a16:creationId xmlns:a16="http://schemas.microsoft.com/office/drawing/2014/main" id="{EFA9D6ED-5B92-45D5-B2B3-49501FAAB2D5}"/>
              </a:ext>
            </a:extLst>
          </p:cNvPr>
          <p:cNvSpPr>
            <a:spLocks noChangeArrowheads="1"/>
          </p:cNvSpPr>
          <p:nvPr/>
        </p:nvSpPr>
        <p:spPr bwMode="auto">
          <a:xfrm>
            <a:off x="7608168" y="53414"/>
            <a:ext cx="4392488"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r"/>
            <a:r>
              <a:rPr lang="ar-EG" altLang="fr-FR" sz="2000" b="1" i="1" dirty="0">
                <a:solidFill>
                  <a:schemeClr val="bg1"/>
                </a:solidFill>
              </a:rPr>
              <a:t>الساعة الحادية عشر من يوم الخميس المقدس</a:t>
            </a:r>
            <a:endParaRPr lang="en-US" altLang="fr-FR" sz="2000" b="1" i="1" dirty="0">
              <a:solidFill>
                <a:schemeClr val="bg1"/>
              </a:solidFill>
            </a:endParaRPr>
          </a:p>
        </p:txBody>
      </p:sp>
    </p:spTree>
    <p:extLst>
      <p:ext uri="{BB962C8B-B14F-4D97-AF65-F5344CB8AC3E}">
        <p14:creationId xmlns:p14="http://schemas.microsoft.com/office/powerpoint/2010/main" val="906208704"/>
      </p:ext>
    </p:extLst>
  </p:cSld>
  <p:clrMapOvr>
    <a:masterClrMapping/>
  </p:clrMapOvr>
</p:sld>
</file>

<file path=ppt/slides/slide9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7369" y="548680"/>
            <a:ext cx="5616624" cy="5832648"/>
          </a:xfrm>
        </p:spPr>
        <p:txBody>
          <a:bodyPr>
            <a:noAutofit/>
          </a:bodyPr>
          <a:lstStyle/>
          <a:p>
            <a:pPr marL="0" indent="0" algn="just">
              <a:buNone/>
            </a:pPr>
            <a:r>
              <a:rPr lang="fr-FR" sz="2800" b="1" dirty="0"/>
              <a:t>Et il se lamentera, le pays, clan par clan. Le clan de la maison de David à part, avec leurs femmes à part. Le clan de la maison de </a:t>
            </a:r>
            <a:r>
              <a:rPr lang="fr-FR" sz="2800" b="1" dirty="0" err="1"/>
              <a:t>Natân</a:t>
            </a:r>
            <a:r>
              <a:rPr lang="fr-FR" sz="2800" b="1" dirty="0"/>
              <a:t> à part, avec leurs femmes à part. Le clan de la maison de Lévi à part, avec leurs femmes à part. Le clan de la maison de </a:t>
            </a:r>
            <a:r>
              <a:rPr lang="fr-FR" sz="2800" b="1" dirty="0" err="1"/>
              <a:t>Shiméï</a:t>
            </a:r>
            <a:r>
              <a:rPr lang="fr-FR" sz="2800" b="1" dirty="0"/>
              <a:t> à part, avec leurs femmes à part. Et tous les clans, ceux qui restent, clan par clan à part, avec leurs femmes à part. En ce jour-là, il y aura une fontaine ouverte pour la maison de David</a:t>
            </a:r>
          </a:p>
        </p:txBody>
      </p:sp>
      <p:sp>
        <p:nvSpPr>
          <p:cNvPr id="4" name="Rectangle 3">
            <a:extLst>
              <a:ext uri="{FF2B5EF4-FFF2-40B4-BE49-F238E27FC236}">
                <a16:creationId xmlns:a16="http://schemas.microsoft.com/office/drawing/2014/main" id="{91243CA8-04CE-43A8-A980-AAAC9EEED9CA}"/>
              </a:ext>
            </a:extLst>
          </p:cNvPr>
          <p:cNvSpPr/>
          <p:nvPr/>
        </p:nvSpPr>
        <p:spPr>
          <a:xfrm>
            <a:off x="6240016" y="582935"/>
            <a:ext cx="5472608" cy="5798393"/>
          </a:xfrm>
          <a:prstGeom prst="rect">
            <a:avLst/>
          </a:prstGeom>
        </p:spPr>
        <p:txBody>
          <a:bodyPr wrap="square">
            <a:normAutofit/>
          </a:bodyPr>
          <a:lstStyle/>
          <a:p>
            <a:pPr algn="just" rtl="1"/>
            <a:r>
              <a:rPr lang="ar-SA" sz="3600" b="1" dirty="0">
                <a:latin typeface="Times New Roman" panose="02020603050405020304" pitchFamily="18" charset="0"/>
              </a:rPr>
              <a:t>وتنوح الأرض قبائل </a:t>
            </a:r>
            <a:r>
              <a:rPr lang="ar-SA" sz="3600" b="1" dirty="0" err="1">
                <a:latin typeface="Times New Roman" panose="02020603050405020304" pitchFamily="18" charset="0"/>
              </a:rPr>
              <a:t>قبائل</a:t>
            </a:r>
            <a:r>
              <a:rPr lang="ar-SA" sz="3600" b="1" dirty="0">
                <a:latin typeface="Times New Roman" panose="02020603050405020304" pitchFamily="18" charset="0"/>
              </a:rPr>
              <a:t> على حدتها. قبيلة بيت داود على حدتها ونساؤهم على حدتهن، وقبيلة بيت ناثان على حدتها ونسائهم على حدتهن</a:t>
            </a:r>
            <a:r>
              <a:rPr lang="ar-BH" sz="3600" b="1" dirty="0" err="1">
                <a:latin typeface="Times New Roman" panose="02020603050405020304" pitchFamily="18" charset="0"/>
              </a:rPr>
              <a:t>،</a:t>
            </a:r>
            <a:r>
              <a:rPr lang="ar-SA" sz="3600" b="1" dirty="0">
                <a:latin typeface="Times New Roman" panose="02020603050405020304" pitchFamily="18" charset="0"/>
              </a:rPr>
              <a:t> وقبيلة بيت </a:t>
            </a:r>
            <a:r>
              <a:rPr lang="ar-SA" sz="3600" b="1" dirty="0" err="1">
                <a:latin typeface="Times New Roman" panose="02020603050405020304" pitchFamily="18" charset="0"/>
              </a:rPr>
              <a:t>لاوى</a:t>
            </a:r>
            <a:r>
              <a:rPr lang="ar-SA" sz="3600" b="1" dirty="0">
                <a:latin typeface="Times New Roman" panose="02020603050405020304" pitchFamily="18" charset="0"/>
              </a:rPr>
              <a:t> على حدتها ونساؤهم على حدتهن</a:t>
            </a:r>
            <a:r>
              <a:rPr lang="ar-BH" sz="3600" b="1" dirty="0" err="1">
                <a:latin typeface="Times New Roman" panose="02020603050405020304" pitchFamily="18" charset="0"/>
              </a:rPr>
              <a:t>،</a:t>
            </a:r>
            <a:r>
              <a:rPr lang="ar-SA" sz="3600" b="1" dirty="0">
                <a:latin typeface="Times New Roman" panose="02020603050405020304" pitchFamily="18" charset="0"/>
              </a:rPr>
              <a:t> وقبيلة بيت شمعون على حدتها ونساؤهم على حدتهن. في ذلك اليوم يفتح كل مكان لبيت داود</a:t>
            </a:r>
            <a:endParaRPr lang="ar-SA" sz="3600" dirty="0">
              <a:latin typeface="Times New Roman" panose="02020603050405020304" pitchFamily="18" charset="0"/>
            </a:endParaRPr>
          </a:p>
        </p:txBody>
      </p:sp>
      <p:sp>
        <p:nvSpPr>
          <p:cNvPr id="8" name="ZoneTexte 7">
            <a:extLst>
              <a:ext uri="{FF2B5EF4-FFF2-40B4-BE49-F238E27FC236}">
                <a16:creationId xmlns:a16="http://schemas.microsoft.com/office/drawing/2014/main" id="{17EB9E0E-099C-42F2-A2D3-CB82BBB219EC}"/>
              </a:ext>
            </a:extLst>
          </p:cNvPr>
          <p:cNvSpPr txBox="1"/>
          <p:nvPr/>
        </p:nvSpPr>
        <p:spPr>
          <a:xfrm>
            <a:off x="407368" y="6490404"/>
            <a:ext cx="3816424" cy="338554"/>
          </a:xfrm>
          <a:prstGeom prst="rect">
            <a:avLst/>
          </a:prstGeom>
          <a:noFill/>
        </p:spPr>
        <p:txBody>
          <a:bodyPr wrap="square" rtlCol="0">
            <a:spAutoFit/>
          </a:bodyPr>
          <a:lstStyle/>
          <a:p>
            <a:r>
              <a:rPr lang="fr-FR" sz="1600" b="1" i="1" dirty="0">
                <a:solidFill>
                  <a:schemeClr val="bg1"/>
                </a:solidFill>
              </a:rPr>
              <a:t>Onzième Heure du Jeudi Saint</a:t>
            </a:r>
            <a:endParaRPr lang="fr-FR" sz="1600" dirty="0">
              <a:solidFill>
                <a:schemeClr val="bg1"/>
              </a:solidFill>
            </a:endParaRPr>
          </a:p>
        </p:txBody>
      </p:sp>
      <p:sp>
        <p:nvSpPr>
          <p:cNvPr id="9" name="Rectangle 74">
            <a:extLst>
              <a:ext uri="{FF2B5EF4-FFF2-40B4-BE49-F238E27FC236}">
                <a16:creationId xmlns:a16="http://schemas.microsoft.com/office/drawing/2014/main" id="{EFA9D6ED-5B92-45D5-B2B3-49501FAAB2D5}"/>
              </a:ext>
            </a:extLst>
          </p:cNvPr>
          <p:cNvSpPr>
            <a:spLocks noChangeArrowheads="1"/>
          </p:cNvSpPr>
          <p:nvPr/>
        </p:nvSpPr>
        <p:spPr bwMode="auto">
          <a:xfrm>
            <a:off x="7176120" y="53414"/>
            <a:ext cx="4824536"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r"/>
            <a:r>
              <a:rPr lang="ar-EG" altLang="fr-FR" sz="2000" b="1" i="1" dirty="0">
                <a:solidFill>
                  <a:schemeClr val="bg1"/>
                </a:solidFill>
              </a:rPr>
              <a:t>الساعة الحادية عشر من يوم الخميس المقدس</a:t>
            </a:r>
            <a:endParaRPr lang="en-US" altLang="fr-FR" sz="2000" b="1" i="1" dirty="0">
              <a:solidFill>
                <a:schemeClr val="bg1"/>
              </a:solidFill>
            </a:endParaRPr>
          </a:p>
        </p:txBody>
      </p:sp>
    </p:spTree>
    <p:extLst>
      <p:ext uri="{BB962C8B-B14F-4D97-AF65-F5344CB8AC3E}">
        <p14:creationId xmlns:p14="http://schemas.microsoft.com/office/powerpoint/2010/main" val="1972432298"/>
      </p:ext>
    </p:extLst>
  </p:cSld>
  <p:clrMapOvr>
    <a:masterClrMapping/>
  </p:clrMapOvr>
</p:sld>
</file>

<file path=ppt/slides/slide9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7369" y="548680"/>
            <a:ext cx="5616624" cy="5832648"/>
          </a:xfrm>
        </p:spPr>
        <p:txBody>
          <a:bodyPr>
            <a:noAutofit/>
          </a:bodyPr>
          <a:lstStyle/>
          <a:p>
            <a:pPr marL="0" indent="0" algn="just">
              <a:buNone/>
            </a:pPr>
            <a:r>
              <a:rPr lang="fr-FR" sz="2800" b="1" dirty="0"/>
              <a:t>et pour les habitants de Jérusalem, pour laver péché et souillure. Il arrivera en ce jour-là - oracle du Seigneur - que je retrancherai du pays les noms des idoles: on n'en fera plus mémoire. De même les prophètes et l'esprit d'impureté, je les chasserai du pays. Si quelqu'un veut encore prophétiser, son père et sa mère qui l'ont engendré lui diront: «Tu ne vivras pas, car ce sont des mensonges que tu prononces au nom du Seigneur»</a:t>
            </a:r>
          </a:p>
        </p:txBody>
      </p:sp>
      <p:sp>
        <p:nvSpPr>
          <p:cNvPr id="4" name="Rectangle 3">
            <a:extLst>
              <a:ext uri="{FF2B5EF4-FFF2-40B4-BE49-F238E27FC236}">
                <a16:creationId xmlns:a16="http://schemas.microsoft.com/office/drawing/2014/main" id="{91243CA8-04CE-43A8-A980-AAAC9EEED9CA}"/>
              </a:ext>
            </a:extLst>
          </p:cNvPr>
          <p:cNvSpPr/>
          <p:nvPr/>
        </p:nvSpPr>
        <p:spPr>
          <a:xfrm>
            <a:off x="6240016" y="582935"/>
            <a:ext cx="5472608" cy="5798393"/>
          </a:xfrm>
          <a:prstGeom prst="rect">
            <a:avLst/>
          </a:prstGeom>
        </p:spPr>
        <p:txBody>
          <a:bodyPr wrap="square">
            <a:normAutofit/>
          </a:bodyPr>
          <a:lstStyle/>
          <a:p>
            <a:pPr algn="just" rtl="1"/>
            <a:r>
              <a:rPr lang="ar-SA" sz="3600" b="1" dirty="0">
                <a:latin typeface="Times New Roman" panose="02020603050405020304" pitchFamily="18" charset="0"/>
              </a:rPr>
              <a:t>للساكنين في أورشليم ويكون في ذلك اليوم قال رب </a:t>
            </a:r>
            <a:r>
              <a:rPr lang="ar-SA" sz="3600" b="1" dirty="0" err="1">
                <a:latin typeface="Times New Roman" panose="02020603050405020304" pitchFamily="18" charset="0"/>
              </a:rPr>
              <a:t>الجنود:</a:t>
            </a:r>
            <a:r>
              <a:rPr lang="ar-SA" sz="3600" b="1" dirty="0">
                <a:latin typeface="Times New Roman" panose="02020603050405020304" pitchFamily="18" charset="0"/>
              </a:rPr>
              <a:t> </a:t>
            </a:r>
            <a:r>
              <a:rPr lang="ar-EG" sz="3600" b="1" dirty="0">
                <a:latin typeface="Times New Roman" panose="02020603050405020304" pitchFamily="18" charset="0"/>
              </a:rPr>
              <a:t>إ</a:t>
            </a:r>
            <a:r>
              <a:rPr lang="ar-SA" sz="3600" b="1" dirty="0">
                <a:latin typeface="Times New Roman" panose="02020603050405020304" pitchFamily="18" charset="0"/>
              </a:rPr>
              <a:t>نى أمحو </a:t>
            </a:r>
            <a:r>
              <a:rPr lang="ar-SA" sz="3600" b="1" dirty="0" err="1">
                <a:latin typeface="Times New Roman" panose="02020603050405020304" pitchFamily="18" charset="0"/>
              </a:rPr>
              <a:t>إسم</a:t>
            </a:r>
            <a:r>
              <a:rPr lang="ar-SA" sz="3600" b="1" dirty="0">
                <a:latin typeface="Times New Roman" panose="02020603050405020304" pitchFamily="18" charset="0"/>
              </a:rPr>
              <a:t> الأصنام من الأرض فلا تذكروا بعد، وأزيل الأنبياء الكذبة والأرواح النجسة، ويكون إذا تنبأ أحد </a:t>
            </a:r>
            <a:r>
              <a:rPr lang="ar-SA" sz="3600" b="1" dirty="0" err="1">
                <a:latin typeface="Times New Roman" panose="02020603050405020304" pitchFamily="18" charset="0"/>
              </a:rPr>
              <a:t>بعد.</a:t>
            </a:r>
            <a:r>
              <a:rPr lang="ar-SA" sz="3600" b="1" dirty="0">
                <a:latin typeface="Times New Roman" panose="02020603050405020304" pitchFamily="18" charset="0"/>
              </a:rPr>
              <a:t> </a:t>
            </a:r>
            <a:r>
              <a:rPr lang="ar-BH" sz="3600" b="1" dirty="0">
                <a:latin typeface="Times New Roman" panose="02020603050405020304" pitchFamily="18" charset="0"/>
              </a:rPr>
              <a:t>أ</a:t>
            </a:r>
            <a:r>
              <a:rPr lang="ar-SA" sz="3600" b="1" dirty="0">
                <a:latin typeface="Times New Roman" panose="02020603050405020304" pitchFamily="18" charset="0"/>
              </a:rPr>
              <a:t>ن أباه وأمه اللذين ولداه يقولان له لا تعيش لأنك تتكلم بالكذب </a:t>
            </a:r>
            <a:r>
              <a:rPr lang="ar-SA" sz="3600" b="1" dirty="0" err="1">
                <a:latin typeface="Times New Roman" panose="02020603050405020304" pitchFamily="18" charset="0"/>
              </a:rPr>
              <a:t>بإسم</a:t>
            </a:r>
            <a:r>
              <a:rPr lang="ar-SA" sz="3600" b="1" dirty="0">
                <a:latin typeface="Times New Roman" panose="02020603050405020304" pitchFamily="18" charset="0"/>
              </a:rPr>
              <a:t> الرب، </a:t>
            </a:r>
            <a:endParaRPr lang="ar-SA" sz="3600" dirty="0">
              <a:latin typeface="Times New Roman" panose="02020603050405020304" pitchFamily="18" charset="0"/>
            </a:endParaRPr>
          </a:p>
        </p:txBody>
      </p:sp>
      <p:sp>
        <p:nvSpPr>
          <p:cNvPr id="8" name="ZoneTexte 7">
            <a:extLst>
              <a:ext uri="{FF2B5EF4-FFF2-40B4-BE49-F238E27FC236}">
                <a16:creationId xmlns:a16="http://schemas.microsoft.com/office/drawing/2014/main" id="{17EB9E0E-099C-42F2-A2D3-CB82BBB219EC}"/>
              </a:ext>
            </a:extLst>
          </p:cNvPr>
          <p:cNvSpPr txBox="1"/>
          <p:nvPr/>
        </p:nvSpPr>
        <p:spPr>
          <a:xfrm>
            <a:off x="407368" y="6490404"/>
            <a:ext cx="3816424" cy="338554"/>
          </a:xfrm>
          <a:prstGeom prst="rect">
            <a:avLst/>
          </a:prstGeom>
          <a:noFill/>
        </p:spPr>
        <p:txBody>
          <a:bodyPr wrap="square" rtlCol="0">
            <a:spAutoFit/>
          </a:bodyPr>
          <a:lstStyle/>
          <a:p>
            <a:r>
              <a:rPr lang="fr-FR" sz="1600" b="1" i="1" dirty="0">
                <a:solidFill>
                  <a:schemeClr val="bg1"/>
                </a:solidFill>
              </a:rPr>
              <a:t>Onzième Heure du Jeudi Saint</a:t>
            </a:r>
            <a:endParaRPr lang="fr-FR" sz="1600" dirty="0">
              <a:solidFill>
                <a:schemeClr val="bg1"/>
              </a:solidFill>
            </a:endParaRPr>
          </a:p>
        </p:txBody>
      </p:sp>
      <p:sp>
        <p:nvSpPr>
          <p:cNvPr id="9" name="Rectangle 74">
            <a:extLst>
              <a:ext uri="{FF2B5EF4-FFF2-40B4-BE49-F238E27FC236}">
                <a16:creationId xmlns:a16="http://schemas.microsoft.com/office/drawing/2014/main" id="{EFA9D6ED-5B92-45D5-B2B3-49501FAAB2D5}"/>
              </a:ext>
            </a:extLst>
          </p:cNvPr>
          <p:cNvSpPr>
            <a:spLocks noChangeArrowheads="1"/>
          </p:cNvSpPr>
          <p:nvPr/>
        </p:nvSpPr>
        <p:spPr bwMode="auto">
          <a:xfrm>
            <a:off x="7104112" y="53414"/>
            <a:ext cx="4896544"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r"/>
            <a:r>
              <a:rPr lang="ar-EG" altLang="fr-FR" sz="2000" b="1" i="1" dirty="0">
                <a:solidFill>
                  <a:schemeClr val="bg1"/>
                </a:solidFill>
              </a:rPr>
              <a:t>الساعة الحادية عشر من يوم الخميس المقدس</a:t>
            </a:r>
            <a:endParaRPr lang="en-US" altLang="fr-FR" sz="2000" b="1" i="1" dirty="0">
              <a:solidFill>
                <a:schemeClr val="bg1"/>
              </a:solidFill>
            </a:endParaRPr>
          </a:p>
        </p:txBody>
      </p:sp>
    </p:spTree>
    <p:extLst>
      <p:ext uri="{BB962C8B-B14F-4D97-AF65-F5344CB8AC3E}">
        <p14:creationId xmlns:p14="http://schemas.microsoft.com/office/powerpoint/2010/main" val="167074743"/>
      </p:ext>
    </p:extLst>
  </p:cSld>
  <p:clrMapOvr>
    <a:masterClrMapping/>
  </p:clrMapOvr>
</p:sld>
</file>

<file path=ppt/slides/slide9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7369" y="548680"/>
            <a:ext cx="5616624" cy="5832648"/>
          </a:xfrm>
        </p:spPr>
        <p:txBody>
          <a:bodyPr>
            <a:noAutofit/>
          </a:bodyPr>
          <a:lstStyle/>
          <a:p>
            <a:pPr marL="0" indent="0" algn="just">
              <a:buNone/>
            </a:pPr>
            <a:r>
              <a:rPr lang="fr-FR" sz="2800" b="1" dirty="0"/>
              <a:t>et pendant qu'il prophétisera, son père et sa mère qui l'ont engendré le transperceront. Il arrivera, en ce jour-là, que les prophètes rougiront de leur vision quand ils prophétiseront. Ils ne revêtiront plus le manteau de poil avec le dessein de mentir. Mais ils diront: «Je ne suis pas prophète, moi, je suis un homme qui travaille la terre, car la terre est mon bien depuis ma jeunesse.» Et si on lui dit: «Que sont ces blessures sur ta poitrine?»</a:t>
            </a:r>
          </a:p>
        </p:txBody>
      </p:sp>
      <p:sp>
        <p:nvSpPr>
          <p:cNvPr id="4" name="Rectangle 3">
            <a:extLst>
              <a:ext uri="{FF2B5EF4-FFF2-40B4-BE49-F238E27FC236}">
                <a16:creationId xmlns:a16="http://schemas.microsoft.com/office/drawing/2014/main" id="{91243CA8-04CE-43A8-A980-AAAC9EEED9CA}"/>
              </a:ext>
            </a:extLst>
          </p:cNvPr>
          <p:cNvSpPr/>
          <p:nvPr/>
        </p:nvSpPr>
        <p:spPr>
          <a:xfrm>
            <a:off x="6240016" y="582935"/>
            <a:ext cx="5472608" cy="5798393"/>
          </a:xfrm>
          <a:prstGeom prst="rect">
            <a:avLst/>
          </a:prstGeom>
        </p:spPr>
        <p:txBody>
          <a:bodyPr wrap="square">
            <a:normAutofit/>
          </a:bodyPr>
          <a:lstStyle/>
          <a:p>
            <a:pPr algn="just" rtl="1"/>
            <a:r>
              <a:rPr lang="ar-SA" sz="3600" b="1" dirty="0">
                <a:latin typeface="Times New Roman" panose="02020603050405020304" pitchFamily="18" charset="0"/>
              </a:rPr>
              <a:t>ويربطه أبوه وأمه اللذان ولداه حينما تنبأ ويكون في ذلك اليوم أن الأنبياء يخزون، كل واحد من رؤياه عندما يتنبأ ويلبسون مسحا</a:t>
            </a:r>
            <a:r>
              <a:rPr lang="ar-BH" sz="3600" b="1" dirty="0">
                <a:latin typeface="Times New Roman" panose="02020603050405020304" pitchFamily="18" charset="0"/>
              </a:rPr>
              <a:t>ً</a:t>
            </a:r>
            <a:r>
              <a:rPr lang="ar-SA" sz="3600" b="1" dirty="0">
                <a:latin typeface="Times New Roman" panose="02020603050405020304" pitchFamily="18" charset="0"/>
              </a:rPr>
              <a:t> لأنهم كذبوا، بل يقول أنا لست نبيا</a:t>
            </a:r>
            <a:r>
              <a:rPr lang="ar-BH" sz="3600" b="1" dirty="0">
                <a:latin typeface="Times New Roman" panose="02020603050405020304" pitchFamily="18" charset="0"/>
              </a:rPr>
              <a:t>ً</a:t>
            </a:r>
            <a:r>
              <a:rPr lang="ar-SA" sz="3600" b="1" dirty="0">
                <a:latin typeface="Times New Roman" panose="02020603050405020304" pitchFamily="18" charset="0"/>
              </a:rPr>
              <a:t> لأن رجلا</a:t>
            </a:r>
            <a:r>
              <a:rPr lang="ar-BH" sz="3600" b="1" dirty="0">
                <a:latin typeface="Times New Roman" panose="02020603050405020304" pitchFamily="18" charset="0"/>
              </a:rPr>
              <a:t>ً</a:t>
            </a:r>
            <a:r>
              <a:rPr lang="ar-SA" sz="3600" b="1" dirty="0">
                <a:latin typeface="Times New Roman" panose="02020603050405020304" pitchFamily="18" charset="0"/>
              </a:rPr>
              <a:t> </a:t>
            </a:r>
            <a:r>
              <a:rPr lang="ar-BH" sz="3600" b="1" dirty="0">
                <a:latin typeface="Times New Roman" panose="02020603050405020304" pitchFamily="18" charset="0"/>
              </a:rPr>
              <a:t>إ</a:t>
            </a:r>
            <a:r>
              <a:rPr lang="ar-SA" sz="3600" b="1" dirty="0" err="1">
                <a:latin typeface="Times New Roman" panose="02020603050405020304" pitchFamily="18" charset="0"/>
              </a:rPr>
              <a:t>قتناني</a:t>
            </a:r>
            <a:r>
              <a:rPr lang="ar-SA" sz="3600" b="1" dirty="0">
                <a:latin typeface="Times New Roman" panose="02020603050405020304" pitchFamily="18" charset="0"/>
              </a:rPr>
              <a:t> وعلمني منذ صباي، وأقول له ما هذه الجروح التي وسط </a:t>
            </a:r>
            <a:r>
              <a:rPr lang="ar-SA" sz="3600" b="1" dirty="0" err="1">
                <a:latin typeface="Times New Roman" panose="02020603050405020304" pitchFamily="18" charset="0"/>
              </a:rPr>
              <a:t>يديك،</a:t>
            </a:r>
            <a:r>
              <a:rPr lang="ar-SA" sz="3600" b="1" dirty="0">
                <a:latin typeface="Times New Roman" panose="02020603050405020304" pitchFamily="18" charset="0"/>
              </a:rPr>
              <a:t> </a:t>
            </a:r>
            <a:endParaRPr lang="ar-SA" sz="3600" dirty="0">
              <a:latin typeface="Times New Roman" panose="02020603050405020304" pitchFamily="18" charset="0"/>
            </a:endParaRPr>
          </a:p>
        </p:txBody>
      </p:sp>
      <p:sp>
        <p:nvSpPr>
          <p:cNvPr id="8" name="ZoneTexte 7">
            <a:extLst>
              <a:ext uri="{FF2B5EF4-FFF2-40B4-BE49-F238E27FC236}">
                <a16:creationId xmlns:a16="http://schemas.microsoft.com/office/drawing/2014/main" id="{17EB9E0E-099C-42F2-A2D3-CB82BBB219EC}"/>
              </a:ext>
            </a:extLst>
          </p:cNvPr>
          <p:cNvSpPr txBox="1"/>
          <p:nvPr/>
        </p:nvSpPr>
        <p:spPr>
          <a:xfrm>
            <a:off x="407368" y="6490404"/>
            <a:ext cx="3816424" cy="338554"/>
          </a:xfrm>
          <a:prstGeom prst="rect">
            <a:avLst/>
          </a:prstGeom>
          <a:noFill/>
        </p:spPr>
        <p:txBody>
          <a:bodyPr wrap="square" rtlCol="0">
            <a:spAutoFit/>
          </a:bodyPr>
          <a:lstStyle/>
          <a:p>
            <a:r>
              <a:rPr lang="fr-FR" sz="1600" b="1" i="1" dirty="0">
                <a:solidFill>
                  <a:schemeClr val="bg1"/>
                </a:solidFill>
              </a:rPr>
              <a:t>Onzième Heure du Jeudi Saint</a:t>
            </a:r>
            <a:endParaRPr lang="fr-FR" sz="1600" dirty="0">
              <a:solidFill>
                <a:schemeClr val="bg1"/>
              </a:solidFill>
            </a:endParaRPr>
          </a:p>
        </p:txBody>
      </p:sp>
      <p:sp>
        <p:nvSpPr>
          <p:cNvPr id="9" name="Rectangle 74">
            <a:extLst>
              <a:ext uri="{FF2B5EF4-FFF2-40B4-BE49-F238E27FC236}">
                <a16:creationId xmlns:a16="http://schemas.microsoft.com/office/drawing/2014/main" id="{EFA9D6ED-5B92-45D5-B2B3-49501FAAB2D5}"/>
              </a:ext>
            </a:extLst>
          </p:cNvPr>
          <p:cNvSpPr>
            <a:spLocks noChangeArrowheads="1"/>
          </p:cNvSpPr>
          <p:nvPr/>
        </p:nvSpPr>
        <p:spPr bwMode="auto">
          <a:xfrm>
            <a:off x="7752184" y="53414"/>
            <a:ext cx="4248472"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r"/>
            <a:r>
              <a:rPr lang="ar-EG" altLang="fr-FR" sz="2000" b="1" i="1" dirty="0">
                <a:solidFill>
                  <a:schemeClr val="bg1"/>
                </a:solidFill>
              </a:rPr>
              <a:t>الساعة الحادية عشر من يوم الخميس المقدس</a:t>
            </a:r>
            <a:endParaRPr lang="en-US" altLang="fr-FR" sz="2000" b="1" i="1" dirty="0">
              <a:solidFill>
                <a:schemeClr val="bg1"/>
              </a:solidFill>
            </a:endParaRPr>
          </a:p>
        </p:txBody>
      </p:sp>
    </p:spTree>
    <p:extLst>
      <p:ext uri="{BB962C8B-B14F-4D97-AF65-F5344CB8AC3E}">
        <p14:creationId xmlns:p14="http://schemas.microsoft.com/office/powerpoint/2010/main" val="2003784770"/>
      </p:ext>
    </p:extLst>
  </p:cSld>
  <p:clrMapOvr>
    <a:masterClrMapping/>
  </p:clrMapOvr>
</p:sld>
</file>

<file path=ppt/slides/slide9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7369" y="548680"/>
            <a:ext cx="5616624" cy="5832648"/>
          </a:xfrm>
        </p:spPr>
        <p:txBody>
          <a:bodyPr>
            <a:noAutofit/>
          </a:bodyPr>
          <a:lstStyle/>
          <a:p>
            <a:pPr marL="0" indent="0" algn="just">
              <a:buNone/>
            </a:pPr>
            <a:r>
              <a:rPr lang="fr-FR" sz="2800" b="1" dirty="0"/>
              <a:t>Il dira: «Celles que j'ai reçues chez mes amis.» Épée, éveille-toi contre mon pasteur et contre l'homme qui m'est proche, oracle de Seigneur Dieu. Frappe le pasteur, que soient dispersées les brebis, et je tournerai la main contre les petits. Alors il arrivera dans tout le pays - oracle de Seigneur - que deux tiers en seront retranchés (périront) et que l'autre tiers y sera laissé. Je ferai entrer ce tiers dans le feu; je les épurerai comme on épure l'argent, </a:t>
            </a:r>
          </a:p>
        </p:txBody>
      </p:sp>
      <p:sp>
        <p:nvSpPr>
          <p:cNvPr id="4" name="Rectangle 3">
            <a:extLst>
              <a:ext uri="{FF2B5EF4-FFF2-40B4-BE49-F238E27FC236}">
                <a16:creationId xmlns:a16="http://schemas.microsoft.com/office/drawing/2014/main" id="{91243CA8-04CE-43A8-A980-AAAC9EEED9CA}"/>
              </a:ext>
            </a:extLst>
          </p:cNvPr>
          <p:cNvSpPr/>
          <p:nvPr/>
        </p:nvSpPr>
        <p:spPr>
          <a:xfrm>
            <a:off x="6240016" y="582935"/>
            <a:ext cx="5472608" cy="5798393"/>
          </a:xfrm>
          <a:prstGeom prst="rect">
            <a:avLst/>
          </a:prstGeom>
        </p:spPr>
        <p:txBody>
          <a:bodyPr wrap="square">
            <a:normAutofit/>
          </a:bodyPr>
          <a:lstStyle/>
          <a:p>
            <a:pPr algn="just" rtl="1"/>
            <a:r>
              <a:rPr lang="ar-SA" sz="3600" b="1" dirty="0">
                <a:latin typeface="Times New Roman" panose="02020603050405020304" pitchFamily="18" charset="0"/>
              </a:rPr>
              <a:t>فيقول لي هذه هي التي جرحت بها في بيت </a:t>
            </a:r>
            <a:r>
              <a:rPr lang="ar-SA" sz="3600" b="1" dirty="0" err="1">
                <a:latin typeface="Times New Roman" panose="02020603050405020304" pitchFamily="18" charset="0"/>
              </a:rPr>
              <a:t>حبيبي.</a:t>
            </a:r>
            <a:r>
              <a:rPr lang="ar-SA" sz="3600" b="1" dirty="0">
                <a:latin typeface="Times New Roman" panose="02020603050405020304" pitchFamily="18" charset="0"/>
              </a:rPr>
              <a:t> </a:t>
            </a:r>
            <a:r>
              <a:rPr lang="ar-BH" sz="3600" b="1" dirty="0">
                <a:latin typeface="Times New Roman" panose="02020603050405020304" pitchFamily="18" charset="0"/>
              </a:rPr>
              <a:t>إ</a:t>
            </a:r>
            <a:r>
              <a:rPr lang="ar-SA" sz="3600" b="1" dirty="0" err="1">
                <a:latin typeface="Times New Roman" panose="02020603050405020304" pitchFamily="18" charset="0"/>
              </a:rPr>
              <a:t>ستيقظ</a:t>
            </a:r>
            <a:r>
              <a:rPr lang="ar-SA" sz="3600" b="1" dirty="0">
                <a:latin typeface="Times New Roman" panose="02020603050405020304" pitchFamily="18" charset="0"/>
              </a:rPr>
              <a:t> يا سيف على الراعي وعلى الرجل </a:t>
            </a:r>
            <a:r>
              <a:rPr lang="ar-BH" sz="3600" b="1" dirty="0">
                <a:latin typeface="Times New Roman" panose="02020603050405020304" pitchFamily="18" charset="0"/>
              </a:rPr>
              <a:t>إ</a:t>
            </a:r>
            <a:r>
              <a:rPr lang="ar-SA" sz="3600" b="1" dirty="0">
                <a:latin typeface="Times New Roman" panose="02020603050405020304" pitchFamily="18" charset="0"/>
              </a:rPr>
              <a:t>بن وطنه، قال الرب ضابط الكل. أضرب الراعي فت</a:t>
            </a:r>
            <a:r>
              <a:rPr lang="ar-EG" sz="3600" b="1" dirty="0">
                <a:latin typeface="Times New Roman" panose="02020603050405020304" pitchFamily="18" charset="0"/>
              </a:rPr>
              <a:t>ت</a:t>
            </a:r>
            <a:r>
              <a:rPr lang="ar-SA" sz="3600" b="1" dirty="0">
                <a:latin typeface="Times New Roman" panose="02020603050405020304" pitchFamily="18" charset="0"/>
              </a:rPr>
              <a:t>بدد الخراف وأضع يدي على الرعاة الصغار، ويكون في كل الأرض يقول الرب أن ثلثين يمحيان منها ويضمحلان والثلث يستبقى فيها، وآخذ الثلث من النار وأجربه كما تجرب الفضة</a:t>
            </a:r>
            <a:endParaRPr lang="ar-SA" sz="3600" dirty="0">
              <a:latin typeface="Times New Roman" panose="02020603050405020304" pitchFamily="18" charset="0"/>
            </a:endParaRPr>
          </a:p>
        </p:txBody>
      </p:sp>
      <p:sp>
        <p:nvSpPr>
          <p:cNvPr id="8" name="ZoneTexte 7">
            <a:extLst>
              <a:ext uri="{FF2B5EF4-FFF2-40B4-BE49-F238E27FC236}">
                <a16:creationId xmlns:a16="http://schemas.microsoft.com/office/drawing/2014/main" id="{17EB9E0E-099C-42F2-A2D3-CB82BBB219EC}"/>
              </a:ext>
            </a:extLst>
          </p:cNvPr>
          <p:cNvSpPr txBox="1"/>
          <p:nvPr/>
        </p:nvSpPr>
        <p:spPr>
          <a:xfrm>
            <a:off x="407368" y="6490404"/>
            <a:ext cx="3816424" cy="338554"/>
          </a:xfrm>
          <a:prstGeom prst="rect">
            <a:avLst/>
          </a:prstGeom>
          <a:noFill/>
        </p:spPr>
        <p:txBody>
          <a:bodyPr wrap="square" rtlCol="0">
            <a:spAutoFit/>
          </a:bodyPr>
          <a:lstStyle/>
          <a:p>
            <a:r>
              <a:rPr lang="fr-FR" sz="1600" b="1" i="1" dirty="0">
                <a:solidFill>
                  <a:schemeClr val="bg1"/>
                </a:solidFill>
              </a:rPr>
              <a:t>Onzième Heure du Jeudi Saint</a:t>
            </a:r>
            <a:endParaRPr lang="fr-FR" sz="1600" dirty="0">
              <a:solidFill>
                <a:schemeClr val="bg1"/>
              </a:solidFill>
            </a:endParaRPr>
          </a:p>
        </p:txBody>
      </p:sp>
      <p:sp>
        <p:nvSpPr>
          <p:cNvPr id="9" name="Rectangle 74">
            <a:extLst>
              <a:ext uri="{FF2B5EF4-FFF2-40B4-BE49-F238E27FC236}">
                <a16:creationId xmlns:a16="http://schemas.microsoft.com/office/drawing/2014/main" id="{EFA9D6ED-5B92-45D5-B2B3-49501FAAB2D5}"/>
              </a:ext>
            </a:extLst>
          </p:cNvPr>
          <p:cNvSpPr>
            <a:spLocks noChangeArrowheads="1"/>
          </p:cNvSpPr>
          <p:nvPr/>
        </p:nvSpPr>
        <p:spPr bwMode="auto">
          <a:xfrm>
            <a:off x="7896200" y="53414"/>
            <a:ext cx="4104456"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r"/>
            <a:r>
              <a:rPr lang="ar-EG" altLang="fr-FR" sz="2000" b="1" i="1" dirty="0">
                <a:solidFill>
                  <a:schemeClr val="bg1"/>
                </a:solidFill>
              </a:rPr>
              <a:t>الساعة الحادية عشر من يوم الخميس المقدس</a:t>
            </a:r>
            <a:endParaRPr lang="en-US" altLang="fr-FR" sz="2000" b="1" i="1" dirty="0">
              <a:solidFill>
                <a:schemeClr val="bg1"/>
              </a:solidFill>
            </a:endParaRPr>
          </a:p>
        </p:txBody>
      </p:sp>
    </p:spTree>
    <p:extLst>
      <p:ext uri="{BB962C8B-B14F-4D97-AF65-F5344CB8AC3E}">
        <p14:creationId xmlns:p14="http://schemas.microsoft.com/office/powerpoint/2010/main" val="1843325563"/>
      </p:ext>
    </p:extLst>
  </p:cSld>
  <p:clrMapOvr>
    <a:masterClrMapping/>
  </p:clrMapOvr>
</p:sld>
</file>

<file path=ppt/slides/slide9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7369" y="548680"/>
            <a:ext cx="5616624" cy="5832648"/>
          </a:xfrm>
        </p:spPr>
        <p:txBody>
          <a:bodyPr>
            <a:noAutofit/>
          </a:bodyPr>
          <a:lstStyle/>
          <a:p>
            <a:pPr marL="0" indent="0" algn="just">
              <a:buNone/>
            </a:pPr>
            <a:r>
              <a:rPr lang="fr-FR" sz="2800" b="1" dirty="0"/>
              <a:t>je les éprouverai comme on éprouve l'or. Lui, il invoquera mon nom, et moi je lui répondrai; je dirai: «Il est mon peuple!» Et lui dira: «Le Seigneur est mon Dieu!» Voici qu'il vient le jour du Seigneur, quand on partagera tes dépouilles au milieu de toi. J'assemblerai toutes les nations vers Jérusalem pour le combat; la ville sera prise, les maisons pillées, les femmes violées; la moitié de la ville partira en exil, mais le reste du peuple</a:t>
            </a:r>
          </a:p>
        </p:txBody>
      </p:sp>
      <p:sp>
        <p:nvSpPr>
          <p:cNvPr id="4" name="Rectangle 3">
            <a:extLst>
              <a:ext uri="{FF2B5EF4-FFF2-40B4-BE49-F238E27FC236}">
                <a16:creationId xmlns:a16="http://schemas.microsoft.com/office/drawing/2014/main" id="{91243CA8-04CE-43A8-A980-AAAC9EEED9CA}"/>
              </a:ext>
            </a:extLst>
          </p:cNvPr>
          <p:cNvSpPr/>
          <p:nvPr/>
        </p:nvSpPr>
        <p:spPr>
          <a:xfrm>
            <a:off x="6240016" y="582935"/>
            <a:ext cx="5472608" cy="5798393"/>
          </a:xfrm>
          <a:prstGeom prst="rect">
            <a:avLst/>
          </a:prstGeom>
        </p:spPr>
        <p:txBody>
          <a:bodyPr wrap="square">
            <a:normAutofit/>
          </a:bodyPr>
          <a:lstStyle/>
          <a:p>
            <a:pPr algn="just" rtl="1"/>
            <a:r>
              <a:rPr lang="ar-SA" sz="3600" b="1" dirty="0">
                <a:latin typeface="Times New Roman" panose="02020603050405020304" pitchFamily="18" charset="0"/>
              </a:rPr>
              <a:t>و</a:t>
            </a:r>
            <a:r>
              <a:rPr lang="ar-BH" sz="3600" b="1" dirty="0">
                <a:latin typeface="Times New Roman" panose="02020603050405020304" pitchFamily="18" charset="0"/>
              </a:rPr>
              <a:t>أ</a:t>
            </a:r>
            <a:r>
              <a:rPr lang="ar-SA" sz="3600" b="1" dirty="0" err="1">
                <a:latin typeface="Times New Roman" panose="02020603050405020304" pitchFamily="18" charset="0"/>
              </a:rPr>
              <a:t>متحنه</a:t>
            </a:r>
            <a:r>
              <a:rPr lang="ar-SA" sz="3600" b="1" dirty="0">
                <a:latin typeface="Times New Roman" panose="02020603050405020304" pitchFamily="18" charset="0"/>
              </a:rPr>
              <a:t> مثل ما يمتحن الذهب. هو يدع</a:t>
            </a:r>
            <a:r>
              <a:rPr lang="ar-EG" sz="3600" b="1" dirty="0">
                <a:latin typeface="Times New Roman" panose="02020603050405020304" pitchFamily="18" charset="0"/>
              </a:rPr>
              <a:t>و</a:t>
            </a:r>
            <a:r>
              <a:rPr lang="ar-SA" sz="3600" b="1" dirty="0">
                <a:latin typeface="Times New Roman" panose="02020603050405020304" pitchFamily="18" charset="0"/>
              </a:rPr>
              <a:t> إسمي، و</a:t>
            </a:r>
            <a:r>
              <a:rPr lang="ar-BH" sz="3600" b="1" dirty="0">
                <a:latin typeface="Times New Roman" panose="02020603050405020304" pitchFamily="18" charset="0"/>
              </a:rPr>
              <a:t>أ</a:t>
            </a:r>
            <a:r>
              <a:rPr lang="ar-SA" sz="3600" b="1" dirty="0" err="1">
                <a:latin typeface="Times New Roman" panose="02020603050405020304" pitchFamily="18" charset="0"/>
              </a:rPr>
              <a:t>نا</a:t>
            </a:r>
            <a:r>
              <a:rPr lang="ar-SA" sz="3600" b="1" dirty="0">
                <a:latin typeface="Times New Roman" panose="02020603050405020304" pitchFamily="18" charset="0"/>
              </a:rPr>
              <a:t> </a:t>
            </a:r>
            <a:r>
              <a:rPr lang="ar-BH" sz="3600" b="1" dirty="0" err="1">
                <a:latin typeface="Times New Roman" panose="02020603050405020304" pitchFamily="18" charset="0"/>
              </a:rPr>
              <a:t>أ</a:t>
            </a:r>
            <a:r>
              <a:rPr lang="ar-SA" sz="3600" b="1" dirty="0" err="1">
                <a:latin typeface="Times New Roman" panose="02020603050405020304" pitchFamily="18" charset="0"/>
              </a:rPr>
              <a:t>ستجيبه.</a:t>
            </a:r>
            <a:r>
              <a:rPr lang="ar-SA" sz="3600" b="1" dirty="0">
                <a:latin typeface="Times New Roman" panose="02020603050405020304" pitchFamily="18" charset="0"/>
              </a:rPr>
              <a:t> وأقول هذا شعبي، وهو يقول </a:t>
            </a:r>
            <a:r>
              <a:rPr lang="ar-BH" sz="3600" b="1" dirty="0">
                <a:latin typeface="Times New Roman" panose="02020603050405020304" pitchFamily="18" charset="0"/>
              </a:rPr>
              <a:t>أ</a:t>
            </a:r>
            <a:r>
              <a:rPr lang="ar-SA" sz="3600" b="1" dirty="0" err="1">
                <a:latin typeface="Times New Roman" panose="02020603050405020304" pitchFamily="18" charset="0"/>
              </a:rPr>
              <a:t>نت</a:t>
            </a:r>
            <a:r>
              <a:rPr lang="ar-SA" sz="3600" b="1" dirty="0">
                <a:latin typeface="Times New Roman" panose="02020603050405020304" pitchFamily="18" charset="0"/>
              </a:rPr>
              <a:t> الرب إلهي. </a:t>
            </a:r>
            <a:r>
              <a:rPr lang="ar-SA" sz="3600" b="1" dirty="0" err="1">
                <a:latin typeface="Times New Roman" panose="02020603050405020304" pitchFamily="18" charset="0"/>
              </a:rPr>
              <a:t>هوذا</a:t>
            </a:r>
            <a:r>
              <a:rPr lang="ar-SA" sz="3600" b="1" dirty="0">
                <a:latin typeface="Times New Roman" panose="02020603050405020304" pitchFamily="18" charset="0"/>
              </a:rPr>
              <a:t> يوم الرب يأتي وتقسم سلبك فيك، وأجمع كل الأمم على أورشليم للحرب، فتؤخذ المدينة و</a:t>
            </a:r>
            <a:r>
              <a:rPr lang="ar-BH" sz="3600" b="1" dirty="0">
                <a:latin typeface="Times New Roman" panose="02020603050405020304" pitchFamily="18" charset="0"/>
              </a:rPr>
              <a:t>ي</a:t>
            </a:r>
            <a:r>
              <a:rPr lang="ar-SA" sz="3600" b="1" dirty="0">
                <a:latin typeface="Times New Roman" panose="02020603050405020304" pitchFamily="18" charset="0"/>
              </a:rPr>
              <a:t>نهب البيت وتفضح النساء ويخرج نصف المدينة إلى السبى، ولكن بقية الشعب</a:t>
            </a:r>
            <a:endParaRPr lang="ar-SA" sz="3600" dirty="0">
              <a:latin typeface="Times New Roman" panose="02020603050405020304" pitchFamily="18" charset="0"/>
            </a:endParaRPr>
          </a:p>
        </p:txBody>
      </p:sp>
      <p:sp>
        <p:nvSpPr>
          <p:cNvPr id="8" name="ZoneTexte 7">
            <a:extLst>
              <a:ext uri="{FF2B5EF4-FFF2-40B4-BE49-F238E27FC236}">
                <a16:creationId xmlns:a16="http://schemas.microsoft.com/office/drawing/2014/main" id="{17EB9E0E-099C-42F2-A2D3-CB82BBB219EC}"/>
              </a:ext>
            </a:extLst>
          </p:cNvPr>
          <p:cNvSpPr txBox="1"/>
          <p:nvPr/>
        </p:nvSpPr>
        <p:spPr>
          <a:xfrm>
            <a:off x="407368" y="6490404"/>
            <a:ext cx="3816424" cy="338554"/>
          </a:xfrm>
          <a:prstGeom prst="rect">
            <a:avLst/>
          </a:prstGeom>
          <a:noFill/>
        </p:spPr>
        <p:txBody>
          <a:bodyPr wrap="square" rtlCol="0">
            <a:spAutoFit/>
          </a:bodyPr>
          <a:lstStyle/>
          <a:p>
            <a:r>
              <a:rPr lang="fr-FR" sz="1600" b="1" i="1" dirty="0">
                <a:solidFill>
                  <a:schemeClr val="bg1"/>
                </a:solidFill>
              </a:rPr>
              <a:t>Onzième Heure du Jeudi Saint</a:t>
            </a:r>
            <a:endParaRPr lang="fr-FR" sz="1600" dirty="0">
              <a:solidFill>
                <a:schemeClr val="bg1"/>
              </a:solidFill>
            </a:endParaRPr>
          </a:p>
        </p:txBody>
      </p:sp>
      <p:sp>
        <p:nvSpPr>
          <p:cNvPr id="9" name="Rectangle 74">
            <a:extLst>
              <a:ext uri="{FF2B5EF4-FFF2-40B4-BE49-F238E27FC236}">
                <a16:creationId xmlns:a16="http://schemas.microsoft.com/office/drawing/2014/main" id="{EFA9D6ED-5B92-45D5-B2B3-49501FAAB2D5}"/>
              </a:ext>
            </a:extLst>
          </p:cNvPr>
          <p:cNvSpPr>
            <a:spLocks noChangeArrowheads="1"/>
          </p:cNvSpPr>
          <p:nvPr/>
        </p:nvSpPr>
        <p:spPr bwMode="auto">
          <a:xfrm>
            <a:off x="7464152" y="53414"/>
            <a:ext cx="4536504"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r"/>
            <a:r>
              <a:rPr lang="ar-EG" altLang="fr-FR" sz="2000" b="1" i="1" dirty="0">
                <a:solidFill>
                  <a:schemeClr val="bg1"/>
                </a:solidFill>
              </a:rPr>
              <a:t>الساعة الحادية عشر من يوم الخميس المقدس</a:t>
            </a:r>
            <a:endParaRPr lang="en-US" altLang="fr-FR" sz="2000" b="1" i="1" dirty="0">
              <a:solidFill>
                <a:schemeClr val="bg1"/>
              </a:solidFill>
            </a:endParaRPr>
          </a:p>
        </p:txBody>
      </p:sp>
    </p:spTree>
    <p:extLst>
      <p:ext uri="{BB962C8B-B14F-4D97-AF65-F5344CB8AC3E}">
        <p14:creationId xmlns:p14="http://schemas.microsoft.com/office/powerpoint/2010/main" val="2927853833"/>
      </p:ext>
    </p:extLst>
  </p:cSld>
  <p:clrMapOvr>
    <a:masterClrMapping/>
  </p:clrMapOvr>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Shape 3769"/>
        <p:cNvGrpSpPr/>
        <p:nvPr/>
      </p:nvGrpSpPr>
      <p:grpSpPr>
        <a:xfrm>
          <a:off x="0" y="0"/>
          <a:ext cx="0" cy="0"/>
          <a:chOff x="0" y="0"/>
          <a:chExt cx="0" cy="0"/>
        </a:xfrm>
      </p:grpSpPr>
      <p:sp>
        <p:nvSpPr>
          <p:cNvPr id="3770" name="Google Shape;3770;p523"/>
          <p:cNvSpPr txBox="1"/>
          <p:nvPr/>
        </p:nvSpPr>
        <p:spPr>
          <a:xfrm>
            <a:off x="6864349" y="768697"/>
            <a:ext cx="4895851" cy="2122500"/>
          </a:xfrm>
          <a:prstGeom prst="rect">
            <a:avLst/>
          </a:prstGeom>
          <a:noFill/>
          <a:ln>
            <a:noFill/>
          </a:ln>
        </p:spPr>
        <p:txBody>
          <a:bodyPr spcFirstLastPara="1" wrap="square" lIns="91425" tIns="45700" rIns="91425" bIns="45700" anchor="t" anchorCtr="0">
            <a:spAutoFit/>
          </a:bodyPr>
          <a:lstStyle/>
          <a:p>
            <a:pPr marL="0" marR="0" lvl="0" indent="0" algn="just" rtl="1">
              <a:lnSpc>
                <a:spcPct val="100000"/>
              </a:lnSpc>
              <a:spcBef>
                <a:spcPts val="0"/>
              </a:spcBef>
              <a:spcAft>
                <a:spcPts val="0"/>
              </a:spcAft>
              <a:buClr>
                <a:srgbClr val="FFFFFF"/>
              </a:buClr>
              <a:buSzPts val="4400"/>
              <a:buFont typeface="Calibri"/>
              <a:buNone/>
            </a:pPr>
            <a:r>
              <a:rPr lang="en-US" sz="4400" b="1" i="0" u="none" dirty="0" err="1">
                <a:latin typeface="Calibri"/>
                <a:ea typeface="Calibri"/>
                <a:cs typeface="Calibri"/>
                <a:sym typeface="Calibri"/>
              </a:rPr>
              <a:t>طوباك</a:t>
            </a:r>
            <a:r>
              <a:rPr lang="en-US" sz="4400" b="1" i="0" u="none" dirty="0">
                <a:latin typeface="Calibri"/>
                <a:ea typeface="Calibri"/>
                <a:cs typeface="Calibri"/>
                <a:sym typeface="Calibri"/>
              </a:rPr>
              <a:t> </a:t>
            </a:r>
            <a:r>
              <a:rPr lang="en-US" sz="4400" b="1" i="0" u="none" dirty="0" err="1">
                <a:latin typeface="Calibri"/>
                <a:ea typeface="Calibri"/>
                <a:cs typeface="Calibri"/>
                <a:sym typeface="Calibri"/>
              </a:rPr>
              <a:t>أنت</a:t>
            </a:r>
            <a:r>
              <a:rPr lang="en-US" sz="4400" b="1" i="0" u="none" dirty="0">
                <a:latin typeface="Calibri"/>
                <a:ea typeface="Calibri"/>
                <a:cs typeface="Calibri"/>
                <a:sym typeface="Calibri"/>
              </a:rPr>
              <a:t> </a:t>
            </a:r>
            <a:r>
              <a:rPr lang="en-US" sz="4400" b="1" i="0" u="none" dirty="0" err="1">
                <a:latin typeface="Calibri"/>
                <a:ea typeface="Calibri"/>
                <a:cs typeface="Calibri"/>
                <a:sym typeface="Calibri"/>
              </a:rPr>
              <a:t>يا</a:t>
            </a:r>
            <a:r>
              <a:rPr lang="en-US" sz="4400" b="1" i="0" u="none" dirty="0">
                <a:latin typeface="Calibri"/>
                <a:ea typeface="Calibri"/>
                <a:cs typeface="Calibri"/>
                <a:sym typeface="Calibri"/>
              </a:rPr>
              <a:t> </a:t>
            </a:r>
            <a:r>
              <a:rPr lang="en-US" sz="4400" b="1" i="0" u="none" dirty="0" err="1">
                <a:latin typeface="Calibri"/>
                <a:ea typeface="Calibri"/>
                <a:cs typeface="Calibri"/>
                <a:sym typeface="Calibri"/>
              </a:rPr>
              <a:t>مريم</a:t>
            </a:r>
            <a:r>
              <a:rPr lang="en-US" sz="4400" b="1" i="0" u="none" dirty="0">
                <a:latin typeface="Calibri"/>
                <a:ea typeface="Calibri"/>
                <a:cs typeface="Calibri"/>
                <a:sym typeface="Calibri"/>
              </a:rPr>
              <a:t> </a:t>
            </a:r>
            <a:r>
              <a:rPr lang="en-US" sz="4400" b="1" i="0" u="none" dirty="0" err="1">
                <a:latin typeface="Calibri"/>
                <a:ea typeface="Calibri"/>
                <a:cs typeface="Calibri"/>
                <a:sym typeface="Calibri"/>
              </a:rPr>
              <a:t>الحكيمة</a:t>
            </a:r>
            <a:r>
              <a:rPr lang="en-US" sz="4400" b="1" i="0" u="none" dirty="0">
                <a:latin typeface="Calibri"/>
                <a:ea typeface="Calibri"/>
                <a:cs typeface="Calibri"/>
                <a:sym typeface="Calibri"/>
              </a:rPr>
              <a:t> </a:t>
            </a:r>
            <a:r>
              <a:rPr lang="en-US" sz="4400" b="1" i="0" u="none" dirty="0" err="1">
                <a:latin typeface="Calibri"/>
                <a:ea typeface="Calibri"/>
                <a:cs typeface="Calibri"/>
                <a:sym typeface="Calibri"/>
              </a:rPr>
              <a:t>العفيفة</a:t>
            </a:r>
            <a:r>
              <a:rPr lang="en-US" sz="4400" b="1" i="0" u="none" dirty="0">
                <a:latin typeface="Calibri"/>
                <a:ea typeface="Calibri"/>
                <a:cs typeface="Calibri"/>
                <a:sym typeface="Calibri"/>
              </a:rPr>
              <a:t> </a:t>
            </a:r>
            <a:r>
              <a:rPr lang="en-US" sz="4400" b="1" i="0" u="none" dirty="0" err="1">
                <a:latin typeface="Calibri"/>
                <a:ea typeface="Calibri"/>
                <a:cs typeface="Calibri"/>
                <a:sym typeface="Calibri"/>
              </a:rPr>
              <a:t>القبة</a:t>
            </a:r>
            <a:r>
              <a:rPr lang="en-US" sz="4400" b="1" i="0" u="none" dirty="0">
                <a:latin typeface="Calibri"/>
                <a:ea typeface="Calibri"/>
                <a:cs typeface="Calibri"/>
                <a:sym typeface="Calibri"/>
              </a:rPr>
              <a:t> </a:t>
            </a:r>
            <a:r>
              <a:rPr lang="en-US" sz="4400" b="1" i="0" u="none" dirty="0" err="1">
                <a:latin typeface="Calibri"/>
                <a:ea typeface="Calibri"/>
                <a:cs typeface="Calibri"/>
                <a:sym typeface="Calibri"/>
              </a:rPr>
              <a:t>الثانية</a:t>
            </a:r>
            <a:r>
              <a:rPr lang="en-US" sz="4400" b="1" i="0" u="none" dirty="0">
                <a:latin typeface="Calibri"/>
                <a:ea typeface="Calibri"/>
                <a:cs typeface="Calibri"/>
                <a:sym typeface="Calibri"/>
              </a:rPr>
              <a:t> </a:t>
            </a:r>
            <a:r>
              <a:rPr lang="en-US" sz="4400" b="1" i="0" u="none" dirty="0" err="1">
                <a:latin typeface="Calibri"/>
                <a:ea typeface="Calibri"/>
                <a:cs typeface="Calibri"/>
                <a:sym typeface="Calibri"/>
              </a:rPr>
              <a:t>الكنز</a:t>
            </a:r>
            <a:r>
              <a:rPr lang="en-US" sz="4400" b="1" i="0" u="none" dirty="0">
                <a:latin typeface="Calibri"/>
                <a:ea typeface="Calibri"/>
                <a:cs typeface="Calibri"/>
                <a:sym typeface="Calibri"/>
              </a:rPr>
              <a:t> </a:t>
            </a:r>
            <a:r>
              <a:rPr lang="en-US" sz="4400" b="1" i="0" u="none" dirty="0" err="1">
                <a:latin typeface="Calibri"/>
                <a:ea typeface="Calibri"/>
                <a:cs typeface="Calibri"/>
                <a:sym typeface="Calibri"/>
              </a:rPr>
              <a:t>الروحى</a:t>
            </a:r>
            <a:endParaRPr b="1" dirty="0"/>
          </a:p>
        </p:txBody>
      </p:sp>
      <p:sp>
        <p:nvSpPr>
          <p:cNvPr id="3771" name="Google Shape;3771;p523"/>
          <p:cNvSpPr txBox="1"/>
          <p:nvPr/>
        </p:nvSpPr>
        <p:spPr>
          <a:xfrm>
            <a:off x="431800" y="760760"/>
            <a:ext cx="6240000" cy="2308200"/>
          </a:xfrm>
          <a:prstGeom prst="rect">
            <a:avLst/>
          </a:prstGeom>
          <a:noFill/>
          <a:ln>
            <a:noFill/>
          </a:ln>
        </p:spPr>
        <p:txBody>
          <a:bodyPr spcFirstLastPara="1" wrap="square" lIns="91425" tIns="45700" rIns="91425" bIns="45700" anchor="t" anchorCtr="0">
            <a:spAutoFit/>
          </a:bodyPr>
          <a:lstStyle/>
          <a:p>
            <a:pPr marL="0" marR="0" lvl="0" indent="0" algn="just" rtl="0">
              <a:lnSpc>
                <a:spcPct val="100000"/>
              </a:lnSpc>
              <a:spcBef>
                <a:spcPts val="0"/>
              </a:spcBef>
              <a:spcAft>
                <a:spcPts val="0"/>
              </a:spcAft>
              <a:buClr>
                <a:srgbClr val="FFFFFF"/>
              </a:buClr>
              <a:buSzPts val="3600"/>
              <a:buFont typeface="Arial"/>
              <a:buNone/>
            </a:pPr>
            <a:r>
              <a:rPr lang="en-US" sz="3600" b="1" i="0" u="none" dirty="0" err="1">
                <a:latin typeface="CS Avva Shenouda" panose="020B7200000000000000" pitchFamily="34" charset="0"/>
                <a:ea typeface="Arial"/>
                <a:cs typeface="Arial"/>
                <a:sym typeface="Arial"/>
              </a:rPr>
              <a:t>Wounia</a:t>
            </a:r>
            <a:r>
              <a:rPr lang="en-US" sz="3600" b="1" i="0" u="none" dirty="0">
                <a:latin typeface="CS Avva Shenouda" panose="020B7200000000000000" pitchFamily="34" charset="0"/>
                <a:ea typeface="Arial"/>
                <a:cs typeface="Arial"/>
                <a:sym typeface="Arial"/>
              </a:rPr>
              <a:t>] `</a:t>
            </a:r>
            <a:r>
              <a:rPr lang="en-US" sz="3600" b="1" i="0" u="none" dirty="0" err="1">
                <a:latin typeface="CS Avva Shenouda" panose="020B7200000000000000" pitchFamily="34" charset="0"/>
                <a:ea typeface="Arial"/>
                <a:cs typeface="Arial"/>
                <a:sym typeface="Arial"/>
              </a:rPr>
              <a:t>n;o</a:t>
            </a:r>
            <a:r>
              <a:rPr lang="en-US" sz="3600" b="1" i="0" u="none" dirty="0">
                <a:latin typeface="CS Avva Shenouda" panose="020B7200000000000000" pitchFamily="34" charset="0"/>
                <a:ea typeface="Arial"/>
                <a:cs typeface="Arial"/>
                <a:sym typeface="Arial"/>
              </a:rPr>
              <a:t> </a:t>
            </a:r>
            <a:r>
              <a:rPr lang="en-US" sz="3600" b="1" i="0" u="none" dirty="0" err="1">
                <a:latin typeface="CS Avva Shenouda" panose="020B7200000000000000" pitchFamily="34" charset="0"/>
                <a:ea typeface="Arial"/>
                <a:cs typeface="Arial"/>
                <a:sym typeface="Arial"/>
              </a:rPr>
              <a:t>Mari`a</a:t>
            </a:r>
            <a:r>
              <a:rPr lang="en-US" sz="3600" b="1" i="0" u="none" dirty="0">
                <a:latin typeface="CS Avva Shenouda" panose="020B7200000000000000" pitchFamily="34" charset="0"/>
                <a:ea typeface="Arial"/>
                <a:cs typeface="Arial"/>
                <a:sym typeface="Arial"/>
              </a:rPr>
              <a:t>@ ]</a:t>
            </a:r>
            <a:r>
              <a:rPr lang="en-US" sz="3600" b="1" i="0" u="none" dirty="0" err="1">
                <a:latin typeface="CS Avva Shenouda" panose="020B7200000000000000" pitchFamily="34" charset="0"/>
                <a:ea typeface="Arial"/>
                <a:cs typeface="Arial"/>
                <a:sym typeface="Arial"/>
              </a:rPr>
              <a:t>cabe</a:t>
            </a:r>
            <a:r>
              <a:rPr lang="en-US" sz="3600" b="1" i="0" u="none" dirty="0">
                <a:latin typeface="CS Avva Shenouda" panose="020B7200000000000000" pitchFamily="34" charset="0"/>
                <a:ea typeface="Arial"/>
                <a:cs typeface="Arial"/>
                <a:sym typeface="Arial"/>
              </a:rPr>
              <a:t> </a:t>
            </a:r>
            <a:r>
              <a:rPr lang="en-US" sz="3600" b="1" i="0" u="none" dirty="0" err="1">
                <a:latin typeface="CS Avva Shenouda" panose="020B7200000000000000" pitchFamily="34" charset="0"/>
                <a:ea typeface="Arial"/>
                <a:cs typeface="Arial"/>
                <a:sym typeface="Arial"/>
              </a:rPr>
              <a:t>ouoh</a:t>
            </a:r>
            <a:r>
              <a:rPr lang="en-US" sz="3600" b="1" i="0" u="none" dirty="0">
                <a:latin typeface="CS Avva Shenouda" panose="020B7200000000000000" pitchFamily="34" charset="0"/>
                <a:ea typeface="Arial"/>
                <a:cs typeface="Arial"/>
                <a:sym typeface="Arial"/>
              </a:rPr>
              <a:t> `</a:t>
            </a:r>
            <a:r>
              <a:rPr lang="en-US" sz="3600" b="1" i="0" u="none" dirty="0" err="1">
                <a:latin typeface="CS Avva Shenouda" panose="020B7200000000000000" pitchFamily="34" charset="0"/>
                <a:ea typeface="Arial"/>
                <a:cs typeface="Arial"/>
                <a:sym typeface="Arial"/>
              </a:rPr>
              <a:t>ncemne</a:t>
            </a:r>
            <a:r>
              <a:rPr lang="en-US" sz="3600" b="1" i="0" u="none" dirty="0">
                <a:latin typeface="CS Avva Shenouda" panose="020B7200000000000000" pitchFamily="34" charset="0"/>
                <a:ea typeface="Arial"/>
                <a:cs typeface="Arial"/>
                <a:sym typeface="Arial"/>
              </a:rPr>
              <a:t>@ ]</a:t>
            </a:r>
            <a:r>
              <a:rPr lang="en-US" sz="3600" b="1" i="0" u="none" dirty="0" err="1">
                <a:latin typeface="CS Avva Shenouda" panose="020B7200000000000000" pitchFamily="34" charset="0"/>
                <a:ea typeface="Arial"/>
                <a:cs typeface="Arial"/>
                <a:sym typeface="Arial"/>
              </a:rPr>
              <a:t>mah`cnou</a:t>
            </a:r>
            <a:r>
              <a:rPr lang="en-US" sz="3600" b="1" i="0" u="none" dirty="0">
                <a:latin typeface="CS Avva Shenouda" panose="020B7200000000000000" pitchFamily="34" charset="0"/>
                <a:ea typeface="Arial"/>
                <a:cs typeface="Arial"/>
                <a:sym typeface="Arial"/>
              </a:rPr>
              <a:t>] `</a:t>
            </a:r>
            <a:r>
              <a:rPr lang="en-US" sz="3600" b="1" i="0" u="none" dirty="0" err="1">
                <a:latin typeface="CS Avva Shenouda" panose="020B7200000000000000" pitchFamily="34" charset="0"/>
                <a:ea typeface="Arial"/>
                <a:cs typeface="Arial"/>
                <a:sym typeface="Arial"/>
              </a:rPr>
              <a:t>n`ckyny</a:t>
            </a:r>
            <a:r>
              <a:rPr lang="en-US" sz="3600" b="1" i="0" u="none" dirty="0">
                <a:latin typeface="CS Avva Shenouda" panose="020B7200000000000000" pitchFamily="34" charset="0"/>
                <a:ea typeface="Arial"/>
                <a:cs typeface="Arial"/>
                <a:sym typeface="Arial"/>
              </a:rPr>
              <a:t>@ </a:t>
            </a:r>
            <a:r>
              <a:rPr lang="en-US" sz="3600" b="1" i="0" u="none" dirty="0" err="1">
                <a:latin typeface="CS Avva Shenouda" panose="020B7200000000000000" pitchFamily="34" charset="0"/>
                <a:ea typeface="Arial"/>
                <a:cs typeface="Arial"/>
                <a:sym typeface="Arial"/>
              </a:rPr>
              <a:t>pi`aho</a:t>
            </a:r>
            <a:r>
              <a:rPr lang="en-US" sz="3600" b="1" i="0" u="none" dirty="0">
                <a:latin typeface="CS Avva Shenouda" panose="020B7200000000000000" pitchFamily="34" charset="0"/>
                <a:ea typeface="Arial"/>
                <a:cs typeface="Arial"/>
                <a:sym typeface="Arial"/>
              </a:rPr>
              <a:t> `</a:t>
            </a:r>
            <a:r>
              <a:rPr lang="en-US" sz="3600" b="1" i="0" u="none" dirty="0" err="1">
                <a:latin typeface="CS Avva Shenouda" panose="020B7200000000000000" pitchFamily="34" charset="0"/>
                <a:ea typeface="Arial"/>
                <a:cs typeface="Arial"/>
                <a:sym typeface="Arial"/>
              </a:rPr>
              <a:t>m`Pneumatikon</a:t>
            </a:r>
            <a:r>
              <a:rPr lang="en-US" sz="3600" b="1" i="0" u="none" dirty="0">
                <a:latin typeface="CS Avva Shenouda" panose="020B7200000000000000" pitchFamily="34" charset="0"/>
                <a:ea typeface="Arial"/>
                <a:cs typeface="Arial"/>
                <a:sym typeface="Arial"/>
              </a:rPr>
              <a:t>.</a:t>
            </a:r>
            <a:endParaRPr b="1" dirty="0">
              <a:latin typeface="CS Avva Shenouda" panose="020B7200000000000000" pitchFamily="34" charset="0"/>
            </a:endParaRPr>
          </a:p>
        </p:txBody>
      </p:sp>
      <p:sp>
        <p:nvSpPr>
          <p:cNvPr id="3772" name="Google Shape;3772;p523"/>
          <p:cNvSpPr txBox="1"/>
          <p:nvPr/>
        </p:nvSpPr>
        <p:spPr>
          <a:xfrm>
            <a:off x="1488016" y="3959225"/>
            <a:ext cx="9313200" cy="2062200"/>
          </a:xfrm>
          <a:prstGeom prst="rect">
            <a:avLst/>
          </a:prstGeom>
          <a:noFill/>
          <a:ln>
            <a:noFill/>
          </a:ln>
        </p:spPr>
        <p:txBody>
          <a:bodyPr spcFirstLastPara="1" wrap="square" lIns="91425" tIns="45700" rIns="91425" bIns="45700" anchor="t" anchorCtr="0">
            <a:spAutoFit/>
          </a:bodyPr>
          <a:lstStyle/>
          <a:p>
            <a:pPr marL="0" marR="0" lvl="0" indent="0" algn="ctr" rtl="0">
              <a:lnSpc>
                <a:spcPct val="100000"/>
              </a:lnSpc>
              <a:spcBef>
                <a:spcPts val="0"/>
              </a:spcBef>
              <a:spcAft>
                <a:spcPts val="0"/>
              </a:spcAft>
              <a:buClr>
                <a:srgbClr val="FFFFFF"/>
              </a:buClr>
              <a:buSzPts val="3200"/>
              <a:buFont typeface="Book Antiqua"/>
              <a:buNone/>
            </a:pPr>
            <a:r>
              <a:rPr lang="en-US" sz="3200" b="1" i="0" u="none" dirty="0" err="1">
                <a:latin typeface="Book Antiqua"/>
                <a:ea typeface="Book Antiqua"/>
                <a:cs typeface="Book Antiqua"/>
                <a:sym typeface="Book Antiqua"/>
              </a:rPr>
              <a:t>Heureuse</a:t>
            </a:r>
            <a:r>
              <a:rPr lang="en-US" sz="3200" b="1" i="0" u="none" dirty="0">
                <a:latin typeface="Book Antiqua"/>
                <a:ea typeface="Book Antiqua"/>
                <a:cs typeface="Book Antiqua"/>
                <a:sym typeface="Book Antiqua"/>
              </a:rPr>
              <a:t> </a:t>
            </a:r>
            <a:r>
              <a:rPr lang="en-US" sz="3200" b="1" i="0" u="none" dirty="0" err="1">
                <a:latin typeface="Book Antiqua"/>
                <a:ea typeface="Book Antiqua"/>
                <a:cs typeface="Book Antiqua"/>
                <a:sym typeface="Book Antiqua"/>
              </a:rPr>
              <a:t>es-tu</a:t>
            </a:r>
            <a:r>
              <a:rPr lang="en-US" sz="3200" b="1" i="0" u="none" dirty="0">
                <a:latin typeface="Book Antiqua"/>
                <a:ea typeface="Book Antiqua"/>
                <a:cs typeface="Book Antiqua"/>
                <a:sym typeface="Book Antiqua"/>
              </a:rPr>
              <a:t> ô Marie, </a:t>
            </a:r>
            <a:endParaRPr b="1" dirty="0"/>
          </a:p>
          <a:p>
            <a:pPr marL="0" marR="0" lvl="0" indent="0" algn="ctr" rtl="0">
              <a:lnSpc>
                <a:spcPct val="100000"/>
              </a:lnSpc>
              <a:spcBef>
                <a:spcPts val="0"/>
              </a:spcBef>
              <a:spcAft>
                <a:spcPts val="0"/>
              </a:spcAft>
              <a:buClr>
                <a:srgbClr val="FFFFFF"/>
              </a:buClr>
              <a:buSzPts val="3200"/>
              <a:buFont typeface="Book Antiqua"/>
              <a:buNone/>
            </a:pPr>
            <a:r>
              <a:rPr lang="en-US" sz="3200" b="1" i="0" u="none" dirty="0">
                <a:latin typeface="Book Antiqua"/>
                <a:ea typeface="Book Antiqua"/>
                <a:cs typeface="Book Antiqua"/>
                <a:sym typeface="Book Antiqua"/>
              </a:rPr>
              <a:t>sage et chaste, </a:t>
            </a:r>
            <a:endParaRPr b="1" dirty="0"/>
          </a:p>
          <a:p>
            <a:pPr marL="0" marR="0" lvl="0" indent="0" algn="ctr" rtl="0">
              <a:lnSpc>
                <a:spcPct val="100000"/>
              </a:lnSpc>
              <a:spcBef>
                <a:spcPts val="0"/>
              </a:spcBef>
              <a:spcAft>
                <a:spcPts val="0"/>
              </a:spcAft>
              <a:buClr>
                <a:srgbClr val="FFFFFF"/>
              </a:buClr>
              <a:buSzPts val="3200"/>
              <a:buFont typeface="Book Antiqua"/>
              <a:buNone/>
            </a:pPr>
            <a:r>
              <a:rPr lang="en-US" sz="3200" b="1" i="0" u="none" dirty="0">
                <a:latin typeface="Book Antiqua"/>
                <a:ea typeface="Book Antiqua"/>
                <a:cs typeface="Book Antiqua"/>
                <a:sym typeface="Book Antiqua"/>
              </a:rPr>
              <a:t>le second tabernacle, </a:t>
            </a:r>
            <a:endParaRPr b="1" dirty="0"/>
          </a:p>
          <a:p>
            <a:pPr marL="0" marR="0" lvl="0" indent="0" algn="ctr" rtl="0">
              <a:lnSpc>
                <a:spcPct val="100000"/>
              </a:lnSpc>
              <a:spcBef>
                <a:spcPts val="0"/>
              </a:spcBef>
              <a:spcAft>
                <a:spcPts val="0"/>
              </a:spcAft>
              <a:buClr>
                <a:srgbClr val="FFFFFF"/>
              </a:buClr>
              <a:buSzPts val="3200"/>
              <a:buFont typeface="Book Antiqua"/>
              <a:buNone/>
            </a:pPr>
            <a:r>
              <a:rPr lang="en-US" sz="3200" b="1" i="0" u="none" dirty="0">
                <a:latin typeface="Book Antiqua"/>
                <a:ea typeface="Book Antiqua"/>
                <a:cs typeface="Book Antiqua"/>
                <a:sym typeface="Book Antiqua"/>
              </a:rPr>
              <a:t>le </a:t>
            </a:r>
            <a:r>
              <a:rPr lang="en-US" sz="3200" b="1" i="0" u="none" dirty="0" err="1">
                <a:latin typeface="Book Antiqua"/>
                <a:ea typeface="Book Antiqua"/>
                <a:cs typeface="Book Antiqua"/>
                <a:sym typeface="Book Antiqua"/>
              </a:rPr>
              <a:t>trésor</a:t>
            </a:r>
            <a:r>
              <a:rPr lang="en-US" sz="3200" b="1" i="0" u="none" dirty="0">
                <a:latin typeface="Book Antiqua"/>
                <a:ea typeface="Book Antiqua"/>
                <a:cs typeface="Book Antiqua"/>
                <a:sym typeface="Book Antiqua"/>
              </a:rPr>
              <a:t> </a:t>
            </a:r>
            <a:r>
              <a:rPr lang="en-US" sz="3200" b="1" i="0" u="none" dirty="0" err="1">
                <a:latin typeface="Book Antiqua"/>
                <a:ea typeface="Book Antiqua"/>
                <a:cs typeface="Book Antiqua"/>
                <a:sym typeface="Book Antiqua"/>
              </a:rPr>
              <a:t>spirituel</a:t>
            </a:r>
            <a:r>
              <a:rPr lang="en-US" sz="3200" b="1" i="0" u="none" dirty="0">
                <a:latin typeface="Book Antiqua"/>
                <a:ea typeface="Book Antiqua"/>
                <a:cs typeface="Book Antiqua"/>
                <a:sym typeface="Book Antiqua"/>
              </a:rPr>
              <a:t>.</a:t>
            </a:r>
            <a:endParaRPr b="1" dirty="0"/>
          </a:p>
        </p:txBody>
      </p:sp>
      <p:sp>
        <p:nvSpPr>
          <p:cNvPr id="5" name="ZoneTexte 4">
            <a:extLst>
              <a:ext uri="{FF2B5EF4-FFF2-40B4-BE49-F238E27FC236}">
                <a16:creationId xmlns:a16="http://schemas.microsoft.com/office/drawing/2014/main" id="{116BE24D-B890-4C2C-9208-86C6ADF3331B}"/>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de l’aube </a:t>
            </a:r>
            <a:r>
              <a:rPr lang="fr-FR" sz="1600" b="1" i="1" dirty="0">
                <a:solidFill>
                  <a:schemeClr val="bg1"/>
                </a:solidFill>
              </a:rPr>
              <a:t>du Jeudi Saint</a:t>
            </a:r>
            <a:endParaRPr lang="fr-FR" sz="1600" b="1" dirty="0">
              <a:solidFill>
                <a:schemeClr val="bg1"/>
              </a:solidFill>
            </a:endParaRPr>
          </a:p>
        </p:txBody>
      </p:sp>
      <p:sp>
        <p:nvSpPr>
          <p:cNvPr id="6" name="Rectangle 74">
            <a:extLst>
              <a:ext uri="{FF2B5EF4-FFF2-40B4-BE49-F238E27FC236}">
                <a16:creationId xmlns:a16="http://schemas.microsoft.com/office/drawing/2014/main" id="{38EC63FE-0FE0-4939-8C91-E88569C82E5D}"/>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باكر يوم الخميس</a:t>
            </a:r>
            <a:endParaRPr lang="en-US" altLang="fr-FR" sz="2000" b="1" i="1" dirty="0">
              <a:solidFill>
                <a:schemeClr val="bg1"/>
              </a:solidFill>
            </a:endParaRPr>
          </a:p>
        </p:txBody>
      </p:sp>
    </p:spTree>
    <p:extLst>
      <p:ext uri="{BB962C8B-B14F-4D97-AF65-F5344CB8AC3E}">
        <p14:creationId xmlns:p14="http://schemas.microsoft.com/office/powerpoint/2010/main" val="3699328345"/>
      </p:ext>
    </p:extLst>
  </p:cSld>
  <p:clrMapOvr>
    <a:masterClrMapping/>
  </p:clrMapOvr>
</p:sld>
</file>

<file path=ppt/slides/slide9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7369" y="548680"/>
            <a:ext cx="5616624" cy="5832648"/>
          </a:xfrm>
        </p:spPr>
        <p:txBody>
          <a:bodyPr>
            <a:noAutofit/>
          </a:bodyPr>
          <a:lstStyle/>
          <a:p>
            <a:pPr marL="0" indent="0" algn="just">
              <a:buNone/>
            </a:pPr>
            <a:r>
              <a:rPr lang="fr-FR" sz="2800" b="1" dirty="0"/>
              <a:t>ne sera pas retranché de la ville. Alors le Seigneur sortira pour combattre les nations, comme lorsqu'il combat au jour de la guerre. En ce jour-là, ses pieds se poseront sur le mont des Oliviers qui fait face à Jérusalem vers l'Orient. Il arrivera, en ce jour-là, qu'il n'y aura plus de lumière mais du froid et du gel. Et il y aura un jour unique - le Seigneur le connaît - plus de jour ni de nuit, mais au temps du soir, il y aura de la lumière. </a:t>
            </a:r>
          </a:p>
        </p:txBody>
      </p:sp>
      <p:sp>
        <p:nvSpPr>
          <p:cNvPr id="4" name="Rectangle 3">
            <a:extLst>
              <a:ext uri="{FF2B5EF4-FFF2-40B4-BE49-F238E27FC236}">
                <a16:creationId xmlns:a16="http://schemas.microsoft.com/office/drawing/2014/main" id="{91243CA8-04CE-43A8-A980-AAAC9EEED9CA}"/>
              </a:ext>
            </a:extLst>
          </p:cNvPr>
          <p:cNvSpPr/>
          <p:nvPr/>
        </p:nvSpPr>
        <p:spPr>
          <a:xfrm>
            <a:off x="6240016" y="582935"/>
            <a:ext cx="5472608" cy="5798393"/>
          </a:xfrm>
          <a:prstGeom prst="rect">
            <a:avLst/>
          </a:prstGeom>
        </p:spPr>
        <p:txBody>
          <a:bodyPr wrap="square">
            <a:normAutofit/>
          </a:bodyPr>
          <a:lstStyle/>
          <a:p>
            <a:pPr algn="just" rtl="1"/>
            <a:r>
              <a:rPr lang="ar-SA" sz="3600" b="1" dirty="0">
                <a:latin typeface="Times New Roman" panose="02020603050405020304" pitchFamily="18" charset="0"/>
              </a:rPr>
              <a:t>لا </a:t>
            </a:r>
            <a:r>
              <a:rPr lang="ar-EG" sz="3600" b="1" dirty="0">
                <a:latin typeface="Times New Roman" panose="02020603050405020304" pitchFamily="18" charset="0"/>
              </a:rPr>
              <a:t>ي</a:t>
            </a:r>
            <a:r>
              <a:rPr lang="ar-SA" sz="3600" b="1" dirty="0">
                <a:latin typeface="Times New Roman" panose="02020603050405020304" pitchFamily="18" charset="0"/>
              </a:rPr>
              <a:t>محي من المدينة، ويخرج الرب ويحارب تلك ال</a:t>
            </a:r>
            <a:r>
              <a:rPr lang="ar-BH" sz="3600" b="1" dirty="0">
                <a:latin typeface="Times New Roman" panose="02020603050405020304" pitchFamily="18" charset="0"/>
              </a:rPr>
              <a:t>أ</a:t>
            </a:r>
            <a:r>
              <a:rPr lang="ar-SA" sz="3600" b="1" dirty="0">
                <a:latin typeface="Times New Roman" panose="02020603050405020304" pitchFamily="18" charset="0"/>
              </a:rPr>
              <a:t>مم كما فى يوم حربه</a:t>
            </a:r>
            <a:r>
              <a:rPr lang="ar-EG" sz="3600" b="1" dirty="0" err="1">
                <a:latin typeface="Times New Roman" panose="02020603050405020304" pitchFamily="18" charset="0"/>
              </a:rPr>
              <a:t>،</a:t>
            </a:r>
            <a:r>
              <a:rPr lang="ar-SA" sz="3600" b="1" dirty="0">
                <a:latin typeface="Times New Roman" panose="02020603050405020304" pitchFamily="18" charset="0"/>
              </a:rPr>
              <a:t> يوم القتال تقف قدماه فى جبل الزيتون الذى قبالة أورشليم من الشرق</a:t>
            </a:r>
            <a:r>
              <a:rPr lang="fr-FR" sz="3600" b="1" dirty="0">
                <a:latin typeface="Times New Roman" panose="02020603050405020304" pitchFamily="18" charset="0"/>
              </a:rPr>
              <a:t> </a:t>
            </a:r>
            <a:r>
              <a:rPr lang="ar-EG" sz="3600" b="1" dirty="0" err="1">
                <a:latin typeface="Times New Roman" panose="02020603050405020304" pitchFamily="18" charset="0"/>
              </a:rPr>
              <a:t>،</a:t>
            </a:r>
            <a:r>
              <a:rPr lang="ar-SA" sz="3600" b="1" dirty="0">
                <a:latin typeface="Times New Roman" panose="02020603050405020304" pitchFamily="18" charset="0"/>
              </a:rPr>
              <a:t>ويأتى الرب </a:t>
            </a:r>
            <a:r>
              <a:rPr lang="ar-BH" sz="3600" b="1" dirty="0">
                <a:latin typeface="Times New Roman" panose="02020603050405020304" pitchFamily="18" charset="0"/>
              </a:rPr>
              <a:t>إ</a:t>
            </a:r>
            <a:r>
              <a:rPr lang="ar-SA" sz="3600" b="1" dirty="0">
                <a:latin typeface="Times New Roman" panose="02020603050405020304" pitchFamily="18" charset="0"/>
              </a:rPr>
              <a:t>لهى وجميع القديسين معه ولا يكون فى ذلك اليوم نور بل يكون برد وجليد في يوم واحد ويكون ذلك اليوم معروفاً عند الرب</a:t>
            </a:r>
            <a:r>
              <a:rPr lang="ar-EG" sz="3600" b="1" dirty="0" err="1">
                <a:latin typeface="Times New Roman" panose="02020603050405020304" pitchFamily="18" charset="0"/>
              </a:rPr>
              <a:t>،</a:t>
            </a:r>
            <a:r>
              <a:rPr lang="ar-SA" sz="3600" b="1" dirty="0">
                <a:latin typeface="Times New Roman" panose="02020603050405020304" pitchFamily="18" charset="0"/>
              </a:rPr>
              <a:t> ليس بنهار ولا بليل بل يشرق وقت المساء نور</a:t>
            </a:r>
            <a:r>
              <a:rPr lang="ar-EG" sz="3600" b="1" dirty="0" err="1">
                <a:latin typeface="Times New Roman" panose="02020603050405020304" pitchFamily="18" charset="0"/>
              </a:rPr>
              <a:t>.</a:t>
            </a:r>
            <a:r>
              <a:rPr lang="ar-SA" sz="3600" b="1" dirty="0">
                <a:latin typeface="Times New Roman" panose="02020603050405020304" pitchFamily="18" charset="0"/>
              </a:rPr>
              <a:t> </a:t>
            </a:r>
            <a:endParaRPr lang="ar-SA" sz="3600" dirty="0">
              <a:latin typeface="Times New Roman" panose="02020603050405020304" pitchFamily="18" charset="0"/>
            </a:endParaRPr>
          </a:p>
        </p:txBody>
      </p:sp>
      <p:sp>
        <p:nvSpPr>
          <p:cNvPr id="8" name="ZoneTexte 7">
            <a:extLst>
              <a:ext uri="{FF2B5EF4-FFF2-40B4-BE49-F238E27FC236}">
                <a16:creationId xmlns:a16="http://schemas.microsoft.com/office/drawing/2014/main" id="{17EB9E0E-099C-42F2-A2D3-CB82BBB219EC}"/>
              </a:ext>
            </a:extLst>
          </p:cNvPr>
          <p:cNvSpPr txBox="1"/>
          <p:nvPr/>
        </p:nvSpPr>
        <p:spPr>
          <a:xfrm>
            <a:off x="407368" y="6490404"/>
            <a:ext cx="3816424" cy="338554"/>
          </a:xfrm>
          <a:prstGeom prst="rect">
            <a:avLst/>
          </a:prstGeom>
          <a:noFill/>
        </p:spPr>
        <p:txBody>
          <a:bodyPr wrap="square" rtlCol="0">
            <a:spAutoFit/>
          </a:bodyPr>
          <a:lstStyle/>
          <a:p>
            <a:r>
              <a:rPr lang="fr-FR" sz="1600" b="1" i="1" dirty="0">
                <a:solidFill>
                  <a:schemeClr val="bg1"/>
                </a:solidFill>
              </a:rPr>
              <a:t>Onzième Heure du Jeudi Saint</a:t>
            </a:r>
            <a:endParaRPr lang="fr-FR" sz="1600" dirty="0">
              <a:solidFill>
                <a:schemeClr val="bg1"/>
              </a:solidFill>
            </a:endParaRPr>
          </a:p>
        </p:txBody>
      </p:sp>
      <p:sp>
        <p:nvSpPr>
          <p:cNvPr id="9" name="Rectangle 74">
            <a:extLst>
              <a:ext uri="{FF2B5EF4-FFF2-40B4-BE49-F238E27FC236}">
                <a16:creationId xmlns:a16="http://schemas.microsoft.com/office/drawing/2014/main" id="{EFA9D6ED-5B92-45D5-B2B3-49501FAAB2D5}"/>
              </a:ext>
            </a:extLst>
          </p:cNvPr>
          <p:cNvSpPr>
            <a:spLocks noChangeArrowheads="1"/>
          </p:cNvSpPr>
          <p:nvPr/>
        </p:nvSpPr>
        <p:spPr bwMode="auto">
          <a:xfrm>
            <a:off x="7032104" y="53414"/>
            <a:ext cx="4968552"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r"/>
            <a:r>
              <a:rPr lang="ar-EG" altLang="fr-FR" sz="2000" b="1" i="1" dirty="0">
                <a:solidFill>
                  <a:schemeClr val="bg1"/>
                </a:solidFill>
              </a:rPr>
              <a:t>الساعة الحادية عشر من يوم الخميس المقدس</a:t>
            </a:r>
            <a:endParaRPr lang="en-US" altLang="fr-FR" sz="2000" b="1" i="1" dirty="0">
              <a:solidFill>
                <a:schemeClr val="bg1"/>
              </a:solidFill>
            </a:endParaRPr>
          </a:p>
        </p:txBody>
      </p:sp>
    </p:spTree>
    <p:extLst>
      <p:ext uri="{BB962C8B-B14F-4D97-AF65-F5344CB8AC3E}">
        <p14:creationId xmlns:p14="http://schemas.microsoft.com/office/powerpoint/2010/main" val="3905780943"/>
      </p:ext>
    </p:extLst>
  </p:cSld>
  <p:clrMapOvr>
    <a:masterClrMapping/>
  </p:clrMapOvr>
</p:sld>
</file>

<file path=ppt/slides/slide9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7369" y="548680"/>
            <a:ext cx="5616624" cy="5832648"/>
          </a:xfrm>
        </p:spPr>
        <p:txBody>
          <a:bodyPr>
            <a:noAutofit/>
          </a:bodyPr>
          <a:lstStyle/>
          <a:p>
            <a:pPr marL="0" indent="0" algn="just">
              <a:lnSpc>
                <a:spcPct val="90000"/>
              </a:lnSpc>
              <a:buNone/>
            </a:pPr>
            <a:r>
              <a:rPr lang="fr-FR" sz="2800" b="1" dirty="0"/>
              <a:t>Il arrivera, en ce jour-là, que des eaux vives sortiront de Jérusalem, moitié vers la mer orientale, moitié vers la mer occidentale : il y en aura été comme hiver. Alors le Seigneur sera roi sur toute la terre.</a:t>
            </a:r>
          </a:p>
          <a:p>
            <a:pPr marL="0" indent="0" algn="just">
              <a:lnSpc>
                <a:spcPct val="90000"/>
              </a:lnSpc>
              <a:buNone/>
            </a:pPr>
            <a:r>
              <a:rPr lang="fr-FR" sz="2800" b="1" i="1" dirty="0">
                <a:solidFill>
                  <a:srgbClr val="C00000"/>
                </a:solidFill>
              </a:rPr>
              <a:t>Gloire à la sainte Trinité notre Dieu.</a:t>
            </a:r>
            <a:endParaRPr lang="fr-FR" sz="2800" b="1" dirty="0">
              <a:solidFill>
                <a:srgbClr val="C00000"/>
              </a:solidFill>
            </a:endParaRPr>
          </a:p>
        </p:txBody>
      </p:sp>
      <p:sp>
        <p:nvSpPr>
          <p:cNvPr id="4" name="Rectangle 3">
            <a:extLst>
              <a:ext uri="{FF2B5EF4-FFF2-40B4-BE49-F238E27FC236}">
                <a16:creationId xmlns:a16="http://schemas.microsoft.com/office/drawing/2014/main" id="{91243CA8-04CE-43A8-A980-AAAC9EEED9CA}"/>
              </a:ext>
            </a:extLst>
          </p:cNvPr>
          <p:cNvSpPr/>
          <p:nvPr/>
        </p:nvSpPr>
        <p:spPr>
          <a:xfrm>
            <a:off x="6240016" y="582935"/>
            <a:ext cx="5472608" cy="5798393"/>
          </a:xfrm>
          <a:prstGeom prst="rect">
            <a:avLst/>
          </a:prstGeom>
        </p:spPr>
        <p:txBody>
          <a:bodyPr wrap="square">
            <a:normAutofit/>
          </a:bodyPr>
          <a:lstStyle/>
          <a:p>
            <a:pPr algn="just" rtl="1"/>
            <a:r>
              <a:rPr lang="ar-SA" sz="3600" b="1" dirty="0">
                <a:latin typeface="Times New Roman" panose="02020603050405020304" pitchFamily="18" charset="0"/>
              </a:rPr>
              <a:t>وفى ذلك اليوم يخرج ماء حى من أورشليم نصفه الى البحر ال</a:t>
            </a:r>
            <a:r>
              <a:rPr lang="ar-BH" sz="3600" b="1" dirty="0">
                <a:latin typeface="Times New Roman" panose="02020603050405020304" pitchFamily="18" charset="0"/>
              </a:rPr>
              <a:t>أ</a:t>
            </a:r>
            <a:r>
              <a:rPr lang="ar-SA" sz="3600" b="1" dirty="0">
                <a:latin typeface="Times New Roman" panose="02020603050405020304" pitchFamily="18" charset="0"/>
              </a:rPr>
              <a:t>ول ونصفه الثانى الى البحر ال</a:t>
            </a:r>
            <a:r>
              <a:rPr lang="ar-BH" sz="3600" b="1" dirty="0">
                <a:latin typeface="Times New Roman" panose="02020603050405020304" pitchFamily="18" charset="0"/>
              </a:rPr>
              <a:t>أ</a:t>
            </a:r>
            <a:r>
              <a:rPr lang="ar-SA" sz="3600" b="1" dirty="0">
                <a:latin typeface="Times New Roman" panose="02020603050405020304" pitchFamily="18" charset="0"/>
              </a:rPr>
              <a:t>خير ويكون فى الصيف وفى الربيع ويكون الرب ملكا</a:t>
            </a:r>
            <a:r>
              <a:rPr lang="ar-BH" sz="3600" b="1" dirty="0">
                <a:latin typeface="Times New Roman" panose="02020603050405020304" pitchFamily="18" charset="0"/>
              </a:rPr>
              <a:t>ً</a:t>
            </a:r>
            <a:r>
              <a:rPr lang="ar-SA" sz="3600" b="1" dirty="0">
                <a:latin typeface="Times New Roman" panose="02020603050405020304" pitchFamily="18" charset="0"/>
              </a:rPr>
              <a:t> على كل ال</a:t>
            </a:r>
            <a:r>
              <a:rPr lang="ar-EG" sz="3600" b="1" dirty="0">
                <a:latin typeface="Times New Roman" panose="02020603050405020304" pitchFamily="18" charset="0"/>
              </a:rPr>
              <a:t>أ</a:t>
            </a:r>
            <a:r>
              <a:rPr lang="ar-SA" sz="3600" b="1" dirty="0">
                <a:latin typeface="Times New Roman" panose="02020603050405020304" pitchFamily="18" charset="0"/>
              </a:rPr>
              <a:t>رض.</a:t>
            </a:r>
            <a:endParaRPr lang="fr-FR" sz="3600" b="1" dirty="0">
              <a:latin typeface="Times New Roman" panose="02020603050405020304" pitchFamily="18" charset="0"/>
            </a:endParaRPr>
          </a:p>
          <a:p>
            <a:pPr algn="just" rtl="1"/>
            <a:r>
              <a:rPr lang="ar-SA" sz="3600" b="1" i="1" dirty="0">
                <a:solidFill>
                  <a:srgbClr val="C00000"/>
                </a:solidFill>
                <a:latin typeface="Times New Roman" panose="02020603050405020304" pitchFamily="18" charset="0"/>
              </a:rPr>
              <a:t>مجدًا للثالوث الأقدس إلهنا آمين</a:t>
            </a:r>
          </a:p>
        </p:txBody>
      </p:sp>
      <p:sp>
        <p:nvSpPr>
          <p:cNvPr id="8" name="ZoneTexte 7">
            <a:extLst>
              <a:ext uri="{FF2B5EF4-FFF2-40B4-BE49-F238E27FC236}">
                <a16:creationId xmlns:a16="http://schemas.microsoft.com/office/drawing/2014/main" id="{17EB9E0E-099C-42F2-A2D3-CB82BBB219EC}"/>
              </a:ext>
            </a:extLst>
          </p:cNvPr>
          <p:cNvSpPr txBox="1"/>
          <p:nvPr/>
        </p:nvSpPr>
        <p:spPr>
          <a:xfrm>
            <a:off x="407368" y="6490404"/>
            <a:ext cx="3816424" cy="338554"/>
          </a:xfrm>
          <a:prstGeom prst="rect">
            <a:avLst/>
          </a:prstGeom>
          <a:noFill/>
        </p:spPr>
        <p:txBody>
          <a:bodyPr wrap="square" rtlCol="0">
            <a:spAutoFit/>
          </a:bodyPr>
          <a:lstStyle/>
          <a:p>
            <a:r>
              <a:rPr lang="fr-FR" sz="1600" b="1" i="1" dirty="0">
                <a:solidFill>
                  <a:schemeClr val="bg1"/>
                </a:solidFill>
              </a:rPr>
              <a:t>Onzième Heure du Jeudi Saint</a:t>
            </a:r>
            <a:endParaRPr lang="fr-FR" sz="1600" dirty="0">
              <a:solidFill>
                <a:schemeClr val="bg1"/>
              </a:solidFill>
            </a:endParaRPr>
          </a:p>
        </p:txBody>
      </p:sp>
      <p:sp>
        <p:nvSpPr>
          <p:cNvPr id="9" name="Rectangle 74">
            <a:extLst>
              <a:ext uri="{FF2B5EF4-FFF2-40B4-BE49-F238E27FC236}">
                <a16:creationId xmlns:a16="http://schemas.microsoft.com/office/drawing/2014/main" id="{EFA9D6ED-5B92-45D5-B2B3-49501FAAB2D5}"/>
              </a:ext>
            </a:extLst>
          </p:cNvPr>
          <p:cNvSpPr>
            <a:spLocks noChangeArrowheads="1"/>
          </p:cNvSpPr>
          <p:nvPr/>
        </p:nvSpPr>
        <p:spPr bwMode="auto">
          <a:xfrm>
            <a:off x="7680176" y="53414"/>
            <a:ext cx="43204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r"/>
            <a:r>
              <a:rPr lang="ar-EG" altLang="fr-FR" sz="2000" b="1" i="1" dirty="0">
                <a:solidFill>
                  <a:schemeClr val="bg1"/>
                </a:solidFill>
              </a:rPr>
              <a:t>الساعة الحادية عشر من يوم الخميس المقدس</a:t>
            </a:r>
            <a:endParaRPr lang="en-US" altLang="fr-FR" sz="2000" b="1" i="1" dirty="0">
              <a:solidFill>
                <a:schemeClr val="bg1"/>
              </a:solidFill>
            </a:endParaRPr>
          </a:p>
        </p:txBody>
      </p:sp>
    </p:spTree>
    <p:extLst>
      <p:ext uri="{BB962C8B-B14F-4D97-AF65-F5344CB8AC3E}">
        <p14:creationId xmlns:p14="http://schemas.microsoft.com/office/powerpoint/2010/main" val="2493810961"/>
      </p:ext>
    </p:extLst>
  </p:cSld>
  <p:clrMapOvr>
    <a:masterClrMapping/>
  </p:clrMapOvr>
</p:sld>
</file>

<file path=ppt/slides/slide9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358813" y="692799"/>
            <a:ext cx="3512186" cy="5452374"/>
          </a:xfrm>
        </p:spPr>
        <p:txBody>
          <a:bodyPr numCol="1" spcCol="72000" anchor="ctr">
            <a:noAutofit/>
          </a:bodyPr>
          <a:lstStyle/>
          <a:p>
            <a:pPr marL="0" indent="0" algn="just">
              <a:buNone/>
            </a:pPr>
            <a:r>
              <a:rPr lang="fr-FR" sz="4000" b="1" dirty="0">
                <a:latin typeface="Book Antiqua" panose="02040602050305030304" pitchFamily="18" charset="0"/>
              </a:rPr>
              <a:t>Aie pitié de nous Seigneur, alléluia. Au nom du Père, du Fils et du Saint-Esprit, un seul Dieu, amen.</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lvl="0" algn="ctr" rtl="1" fontAlgn="base">
              <a:spcBef>
                <a:spcPct val="20000"/>
              </a:spcBef>
              <a:spcAft>
                <a:spcPct val="0"/>
              </a:spcAft>
            </a:pPr>
            <a:endParaRPr lang="ar-SA" altLang="fr-FR" sz="3600" dirty="0">
              <a:latin typeface="Times New Roman" panose="02020603050405020304" pitchFamily="18" charset="0"/>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spcBef>
                <a:spcPts val="0"/>
              </a:spcBef>
              <a:buNone/>
            </a:pPr>
            <a:endParaRPr lang="fr-FR" sz="4000" b="1" dirty="0">
              <a:latin typeface="CS Avva Shenouda" panose="020B7200000000000000" pitchFamily="34"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8258629" y="813640"/>
            <a:ext cx="3574559" cy="5232202"/>
          </a:xfrm>
          <a:prstGeom prst="rect">
            <a:avLst/>
          </a:prstGeom>
        </p:spPr>
        <p:txBody>
          <a:bodyPr wrap="square" anchor="ctr" anchorCtr="0">
            <a:spAutoFit/>
          </a:bodyPr>
          <a:lstStyle/>
          <a:p>
            <a:pPr algn="just" rtl="1">
              <a:spcAft>
                <a:spcPts val="1200"/>
              </a:spcAft>
            </a:pPr>
            <a:r>
              <a:rPr lang="ar-AE" sz="5400" b="1" dirty="0">
                <a:latin typeface="Book Antiqua" panose="02040602050305030304" pitchFamily="18" charset="0"/>
              </a:rPr>
              <a:t>يا رب ارحمنا. </a:t>
            </a:r>
            <a:r>
              <a:rPr lang="ar-AE" sz="5400" b="1" dirty="0" err="1">
                <a:latin typeface="Book Antiqua" panose="02040602050305030304" pitchFamily="18" charset="0"/>
              </a:rPr>
              <a:t>الليلويا</a:t>
            </a:r>
            <a:r>
              <a:rPr lang="ar-AE" sz="5400" b="1" dirty="0">
                <a:latin typeface="Book Antiqua" panose="02040602050305030304" pitchFamily="18" charset="0"/>
              </a:rPr>
              <a:t>.</a:t>
            </a:r>
            <a:endParaRPr lang="fr-FR" sz="5400" b="1" dirty="0">
              <a:latin typeface="Book Antiqua" panose="02040602050305030304" pitchFamily="18" charset="0"/>
            </a:endParaRPr>
          </a:p>
          <a:p>
            <a:pPr algn="just" rtl="1"/>
            <a:r>
              <a:rPr lang="ar-AE" sz="5400" b="1" dirty="0">
                <a:latin typeface="Book Antiqua" panose="02040602050305030304" pitchFamily="18" charset="0"/>
              </a:rPr>
              <a:t> باسم ألآب والابن والروح القدس إلهٍ واحد آمين</a:t>
            </a:r>
          </a:p>
        </p:txBody>
      </p:sp>
      <p:sp>
        <p:nvSpPr>
          <p:cNvPr id="6" name="Rectangle 5">
            <a:extLst>
              <a:ext uri="{FF2B5EF4-FFF2-40B4-BE49-F238E27FC236}">
                <a16:creationId xmlns:a16="http://schemas.microsoft.com/office/drawing/2014/main" id="{4BBA31EA-5709-4658-9C29-41BF2557899C}"/>
              </a:ext>
            </a:extLst>
          </p:cNvPr>
          <p:cNvSpPr/>
          <p:nvPr/>
        </p:nvSpPr>
        <p:spPr>
          <a:xfrm>
            <a:off x="4151428" y="655052"/>
            <a:ext cx="3933030" cy="5663089"/>
          </a:xfrm>
          <a:prstGeom prst="rect">
            <a:avLst/>
          </a:prstGeom>
        </p:spPr>
        <p:txBody>
          <a:bodyPr wrap="square">
            <a:spAutoFit/>
          </a:bodyPr>
          <a:lstStyle/>
          <a:p>
            <a:pPr algn="just">
              <a:spcAft>
                <a:spcPts val="1200"/>
              </a:spcAft>
            </a:pPr>
            <a:r>
              <a:rPr lang="fr-FR" sz="4400" b="1" dirty="0">
                <a:latin typeface="CS Avva Shenouda" panose="020B7200000000000000" pitchFamily="34" charset="0"/>
              </a:rPr>
              <a:t>`P[</a:t>
            </a:r>
            <a:r>
              <a:rPr lang="fr-FR" sz="4400" b="1" dirty="0" err="1">
                <a:latin typeface="CS Avva Shenouda" panose="020B7200000000000000" pitchFamily="34" charset="0"/>
              </a:rPr>
              <a:t>oic</a:t>
            </a:r>
            <a:r>
              <a:rPr lang="fr-FR" sz="4400" b="1" dirty="0">
                <a:latin typeface="CS Avva Shenouda" panose="020B7200000000000000" pitchFamily="34" charset="0"/>
              </a:rPr>
              <a:t> </a:t>
            </a:r>
            <a:r>
              <a:rPr lang="fr-FR" sz="4400" b="1" dirty="0" err="1">
                <a:latin typeface="CS Avva Shenouda" panose="020B7200000000000000" pitchFamily="34" charset="0"/>
              </a:rPr>
              <a:t>nai</a:t>
            </a:r>
            <a:r>
              <a:rPr lang="fr-FR" sz="4400" b="1" dirty="0">
                <a:latin typeface="CS Avva Shenouda" panose="020B7200000000000000" pitchFamily="34" charset="0"/>
              </a:rPr>
              <a:t> nan </a:t>
            </a:r>
            <a:r>
              <a:rPr lang="fr-FR" sz="4400" b="1" dirty="0" err="1">
                <a:latin typeface="CS Avva Shenouda" panose="020B7200000000000000" pitchFamily="34" charset="0"/>
              </a:rPr>
              <a:t>allyloui`a</a:t>
            </a:r>
            <a:r>
              <a:rPr lang="fr-FR" sz="4400" b="1" dirty="0">
                <a:latin typeface="CS Avva Shenouda" panose="020B7200000000000000" pitchFamily="34" charset="0"/>
              </a:rPr>
              <a:t> </a:t>
            </a:r>
          </a:p>
          <a:p>
            <a:pPr algn="just"/>
            <a:r>
              <a:rPr lang="fr-FR" sz="4400" b="1" dirty="0" err="1">
                <a:latin typeface="CS Avva Shenouda" panose="020B7200000000000000" pitchFamily="34" charset="0"/>
              </a:rPr>
              <a:t>Qen</a:t>
            </a:r>
            <a:r>
              <a:rPr lang="fr-FR" sz="4400" b="1" dirty="0">
                <a:latin typeface="CS Avva Shenouda" panose="020B7200000000000000" pitchFamily="34" charset="0"/>
              </a:rPr>
              <a:t> `</a:t>
            </a:r>
            <a:r>
              <a:rPr lang="fr-FR" sz="4400" b="1" dirty="0" err="1">
                <a:latin typeface="CS Avva Shenouda" panose="020B7200000000000000" pitchFamily="34" charset="0"/>
              </a:rPr>
              <a:t>vran</a:t>
            </a:r>
            <a:r>
              <a:rPr lang="fr-FR" sz="4400" b="1" dirty="0">
                <a:latin typeface="CS Avva Shenouda" panose="020B7200000000000000" pitchFamily="34" charset="0"/>
              </a:rPr>
              <a:t> `</a:t>
            </a:r>
            <a:r>
              <a:rPr lang="fr-FR" sz="4400" b="1" dirty="0" err="1">
                <a:latin typeface="CS Avva Shenouda" panose="020B7200000000000000" pitchFamily="34" charset="0"/>
              </a:rPr>
              <a:t>m~Viwt</a:t>
            </a:r>
            <a:r>
              <a:rPr lang="fr-FR" sz="4400" b="1" dirty="0">
                <a:latin typeface="CS Avva Shenouda" panose="020B7200000000000000" pitchFamily="34" charset="0"/>
              </a:rPr>
              <a:t> nem ~</a:t>
            </a:r>
            <a:r>
              <a:rPr lang="fr-FR" sz="4400" b="1" dirty="0" err="1">
                <a:latin typeface="CS Avva Shenouda" panose="020B7200000000000000" pitchFamily="34" charset="0"/>
              </a:rPr>
              <a:t>Psyri</a:t>
            </a:r>
            <a:r>
              <a:rPr lang="fr-FR" sz="4400" b="1" dirty="0">
                <a:latin typeface="CS Avva Shenouda" panose="020B7200000000000000" pitchFamily="34" charset="0"/>
              </a:rPr>
              <a:t> </a:t>
            </a:r>
            <a:r>
              <a:rPr lang="fr-FR" sz="4400" b="1" dirty="0">
                <a:latin typeface="CS Avva Shenouda" pitchFamily="34" charset="0"/>
                <a:cs typeface="Times New Roman" pitchFamily="18" charset="0"/>
              </a:rPr>
              <a:t>@ </a:t>
            </a:r>
            <a:r>
              <a:rPr lang="fr-FR" sz="4400" b="1" dirty="0">
                <a:latin typeface="CS Avva Shenouda" panose="020B7200000000000000" pitchFamily="34" charset="0"/>
              </a:rPr>
              <a:t>nem </a:t>
            </a:r>
            <a:r>
              <a:rPr lang="fr-FR" sz="4400" b="1" dirty="0" err="1">
                <a:latin typeface="CS Avva Shenouda" panose="020B7200000000000000" pitchFamily="34" charset="0"/>
              </a:rPr>
              <a:t>Pi`pneuma</a:t>
            </a:r>
            <a:r>
              <a:rPr lang="fr-FR" sz="4400" b="1" dirty="0">
                <a:latin typeface="CS Avva Shenouda" panose="020B7200000000000000" pitchFamily="34" charset="0"/>
              </a:rPr>
              <a:t> `</a:t>
            </a:r>
            <a:r>
              <a:rPr lang="fr-FR" sz="4400" b="1" dirty="0" err="1">
                <a:latin typeface="CS Avva Shenouda" panose="020B7200000000000000" pitchFamily="34" charset="0"/>
              </a:rPr>
              <a:t>e;ouab</a:t>
            </a:r>
            <a:r>
              <a:rPr lang="fr-FR" sz="4400" b="1" dirty="0">
                <a:latin typeface="CS Avva Shenouda" panose="020B7200000000000000" pitchFamily="34" charset="0"/>
              </a:rPr>
              <a:t> </a:t>
            </a:r>
            <a:r>
              <a:rPr lang="fr-FR" sz="4400" b="1" dirty="0" err="1">
                <a:latin typeface="CS Avva Shenouda" panose="020B7200000000000000" pitchFamily="34" charset="0"/>
              </a:rPr>
              <a:t>ounou</a:t>
            </a:r>
            <a:r>
              <a:rPr lang="fr-FR" sz="4400" b="1" dirty="0">
                <a:latin typeface="CS Avva Shenouda" panose="020B7200000000000000" pitchFamily="34" charset="0"/>
              </a:rPr>
              <a:t>] `</a:t>
            </a:r>
            <a:r>
              <a:rPr lang="fr-FR" sz="4400" b="1" dirty="0" err="1">
                <a:latin typeface="CS Avva Shenouda" panose="020B7200000000000000" pitchFamily="34" charset="0"/>
              </a:rPr>
              <a:t>nouwt</a:t>
            </a:r>
            <a:r>
              <a:rPr lang="fr-FR" sz="4400" b="1" dirty="0">
                <a:latin typeface="CS Avva Shenouda" panose="020B7200000000000000" pitchFamily="34" charset="0"/>
              </a:rPr>
              <a:t> `</a:t>
            </a:r>
            <a:r>
              <a:rPr lang="fr-FR" sz="4400" b="1" dirty="0" err="1">
                <a:latin typeface="CS Avva Shenouda" panose="020B7200000000000000" pitchFamily="34" charset="0"/>
              </a:rPr>
              <a:t>amyn</a:t>
            </a:r>
            <a:r>
              <a:rPr lang="fr-FR" sz="4400" b="1" dirty="0">
                <a:latin typeface="CS Avva Shenouda" panose="020B7200000000000000" pitchFamily="34" charset="0"/>
              </a:rPr>
              <a:t>.</a:t>
            </a:r>
          </a:p>
        </p:txBody>
      </p:sp>
    </p:spTree>
    <p:extLst>
      <p:ext uri="{BB962C8B-B14F-4D97-AF65-F5344CB8AC3E}">
        <p14:creationId xmlns:p14="http://schemas.microsoft.com/office/powerpoint/2010/main" val="2987534961"/>
      </p:ext>
    </p:extLst>
  </p:cSld>
  <p:clrMapOvr>
    <a:masterClrMapping/>
  </p:clrMapOvr>
</p:sld>
</file>

<file path=ppt/slides/slide9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358813" y="692799"/>
            <a:ext cx="3512186" cy="5452374"/>
          </a:xfrm>
        </p:spPr>
        <p:txBody>
          <a:bodyPr numCol="1" spcCol="72000" anchor="ctr">
            <a:noAutofit/>
          </a:bodyPr>
          <a:lstStyle/>
          <a:p>
            <a:pPr marL="0" indent="0" algn="just">
              <a:buNone/>
            </a:pPr>
            <a:r>
              <a:rPr lang="fr-FR" sz="4000" b="1" dirty="0">
                <a:latin typeface="Book Antiqua" panose="02040602050305030304" pitchFamily="18" charset="0"/>
              </a:rPr>
              <a:t>Gloire au Père, au Fils et au Saint-Esprit, maintenant et toujours et pour les siècles des siècles, amen.</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lvl="0" algn="ctr" rtl="1" fontAlgn="base">
              <a:spcBef>
                <a:spcPct val="20000"/>
              </a:spcBef>
              <a:spcAft>
                <a:spcPct val="0"/>
              </a:spcAft>
            </a:pPr>
            <a:endParaRPr lang="ar-SA" altLang="fr-FR" sz="3600" dirty="0">
              <a:latin typeface="Times New Roman" panose="02020603050405020304" pitchFamily="18" charset="0"/>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spcBef>
                <a:spcPts val="0"/>
              </a:spcBef>
              <a:buNone/>
            </a:pPr>
            <a:endParaRPr lang="fr-FR" sz="4000" b="1" dirty="0">
              <a:latin typeface="CS Avva Shenouda" panose="020B7200000000000000" pitchFamily="34"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8258629" y="890584"/>
            <a:ext cx="3574559" cy="5078313"/>
          </a:xfrm>
          <a:prstGeom prst="rect">
            <a:avLst/>
          </a:prstGeom>
        </p:spPr>
        <p:txBody>
          <a:bodyPr wrap="square" anchor="ctr" anchorCtr="0">
            <a:spAutoFit/>
          </a:bodyPr>
          <a:lstStyle/>
          <a:p>
            <a:pPr algn="just" rtl="1"/>
            <a:r>
              <a:rPr lang="ar-AE" sz="5400" b="1" dirty="0">
                <a:latin typeface="Book Antiqua" panose="02040602050305030304" pitchFamily="18" charset="0"/>
              </a:rPr>
              <a:t>المجد للآب </a:t>
            </a:r>
            <a:r>
              <a:rPr lang="ar-AE" sz="5400" b="1" dirty="0" err="1">
                <a:latin typeface="Book Antiqua" panose="02040602050305030304" pitchFamily="18" charset="0"/>
              </a:rPr>
              <a:t>والإبن</a:t>
            </a:r>
            <a:r>
              <a:rPr lang="ar-AE" sz="5400" b="1" dirty="0">
                <a:latin typeface="Book Antiqua" panose="02040602050305030304" pitchFamily="18" charset="0"/>
              </a:rPr>
              <a:t> والروح القدس. الآن وكل أوان وإلى دهر الدهور. آمين.</a:t>
            </a:r>
          </a:p>
        </p:txBody>
      </p:sp>
      <p:sp>
        <p:nvSpPr>
          <p:cNvPr id="6" name="Rectangle 5">
            <a:extLst>
              <a:ext uri="{FF2B5EF4-FFF2-40B4-BE49-F238E27FC236}">
                <a16:creationId xmlns:a16="http://schemas.microsoft.com/office/drawing/2014/main" id="{4BBA31EA-5709-4658-9C29-41BF2557899C}"/>
              </a:ext>
            </a:extLst>
          </p:cNvPr>
          <p:cNvSpPr/>
          <p:nvPr/>
        </p:nvSpPr>
        <p:spPr>
          <a:xfrm>
            <a:off x="4151428" y="858248"/>
            <a:ext cx="3933030" cy="4832092"/>
          </a:xfrm>
          <a:prstGeom prst="rect">
            <a:avLst/>
          </a:prstGeom>
        </p:spPr>
        <p:txBody>
          <a:bodyPr wrap="square">
            <a:spAutoFit/>
          </a:bodyPr>
          <a:lstStyle/>
          <a:p>
            <a:pPr algn="just"/>
            <a:r>
              <a:rPr lang="fr-FR" sz="4400" b="1" dirty="0">
                <a:latin typeface="CS Avva Shenouda" panose="020B7200000000000000" pitchFamily="34" charset="0"/>
              </a:rPr>
              <a:t>Doxa Patri </a:t>
            </a:r>
            <a:r>
              <a:rPr lang="fr-FR" sz="4400" b="1" dirty="0" err="1">
                <a:latin typeface="CS Avva Shenouda" panose="020B7200000000000000" pitchFamily="34" charset="0"/>
              </a:rPr>
              <a:t>ke</a:t>
            </a:r>
            <a:r>
              <a:rPr lang="fr-FR" sz="4400" b="1" dirty="0">
                <a:latin typeface="CS Avva Shenouda" panose="020B7200000000000000" pitchFamily="34" charset="0"/>
              </a:rPr>
              <a:t> `</a:t>
            </a:r>
            <a:r>
              <a:rPr lang="fr-FR" sz="4400" b="1" dirty="0" err="1">
                <a:latin typeface="CS Avva Shenouda" panose="020B7200000000000000" pitchFamily="34" charset="0"/>
              </a:rPr>
              <a:t>Ui`w</a:t>
            </a:r>
            <a:r>
              <a:rPr lang="fr-FR" sz="4400" b="1" dirty="0">
                <a:latin typeface="CS Avva Shenouda" panose="020B7200000000000000" pitchFamily="34" charset="0"/>
              </a:rPr>
              <a:t> </a:t>
            </a:r>
            <a:r>
              <a:rPr lang="fr-FR" sz="4400" b="1" dirty="0" err="1">
                <a:latin typeface="CS Avva Shenouda" panose="020B7200000000000000" pitchFamily="34" charset="0"/>
              </a:rPr>
              <a:t>ke</a:t>
            </a:r>
            <a:r>
              <a:rPr lang="fr-FR" sz="4400" b="1" dirty="0">
                <a:latin typeface="CS Avva Shenouda" panose="020B7200000000000000" pitchFamily="34" charset="0"/>
              </a:rPr>
              <a:t> `</a:t>
            </a:r>
            <a:r>
              <a:rPr lang="fr-FR" sz="4400" b="1" dirty="0" err="1">
                <a:latin typeface="CS Avva Shenouda" panose="020B7200000000000000" pitchFamily="34" charset="0"/>
              </a:rPr>
              <a:t>agi`w</a:t>
            </a:r>
            <a:r>
              <a:rPr lang="fr-FR" sz="4400" b="1" dirty="0">
                <a:latin typeface="CS Avva Shenouda" panose="020B7200000000000000" pitchFamily="34" charset="0"/>
              </a:rPr>
              <a:t> `</a:t>
            </a:r>
            <a:r>
              <a:rPr lang="fr-FR" sz="4400" b="1" dirty="0" err="1">
                <a:latin typeface="CS Avva Shenouda" panose="020B7200000000000000" pitchFamily="34" charset="0"/>
              </a:rPr>
              <a:t>Pneumati</a:t>
            </a:r>
            <a:r>
              <a:rPr lang="fr-FR" sz="4400" b="1" dirty="0">
                <a:latin typeface="CS Avva Shenouda" panose="020B7200000000000000" pitchFamily="34" charset="0"/>
              </a:rPr>
              <a:t> @</a:t>
            </a:r>
          </a:p>
          <a:p>
            <a:pPr algn="just"/>
            <a:r>
              <a:rPr lang="fr-FR" sz="4400" b="1" dirty="0" err="1">
                <a:latin typeface="CS Avva Shenouda" panose="020B7200000000000000" pitchFamily="34" charset="0"/>
              </a:rPr>
              <a:t>ke</a:t>
            </a:r>
            <a:r>
              <a:rPr lang="fr-FR" sz="4400" b="1" dirty="0">
                <a:latin typeface="CS Avva Shenouda" panose="020B7200000000000000" pitchFamily="34" charset="0"/>
              </a:rPr>
              <a:t> </a:t>
            </a:r>
            <a:r>
              <a:rPr lang="fr-FR" sz="4400" b="1" dirty="0" err="1">
                <a:latin typeface="CS Avva Shenouda" panose="020B7200000000000000" pitchFamily="34" charset="0"/>
              </a:rPr>
              <a:t>nun</a:t>
            </a:r>
            <a:r>
              <a:rPr lang="fr-FR" sz="4400" b="1" dirty="0">
                <a:latin typeface="CS Avva Shenouda" panose="020B7200000000000000" pitchFamily="34" charset="0"/>
              </a:rPr>
              <a:t> </a:t>
            </a:r>
            <a:r>
              <a:rPr lang="fr-FR" sz="4400" b="1" dirty="0" err="1">
                <a:latin typeface="CS Avva Shenouda" panose="020B7200000000000000" pitchFamily="34" charset="0"/>
              </a:rPr>
              <a:t>ke</a:t>
            </a:r>
            <a:r>
              <a:rPr lang="fr-FR" sz="4400" b="1" dirty="0">
                <a:latin typeface="CS Avva Shenouda" panose="020B7200000000000000" pitchFamily="34" charset="0"/>
              </a:rPr>
              <a:t> `</a:t>
            </a:r>
            <a:r>
              <a:rPr lang="fr-FR" sz="4400" b="1" dirty="0" err="1">
                <a:latin typeface="CS Avva Shenouda" panose="020B7200000000000000" pitchFamily="34" charset="0"/>
              </a:rPr>
              <a:t>a`i</a:t>
            </a:r>
            <a:r>
              <a:rPr lang="fr-FR" sz="4400" b="1" dirty="0">
                <a:latin typeface="CS Avva Shenouda" panose="020B7200000000000000" pitchFamily="34" charset="0"/>
              </a:rPr>
              <a:t> </a:t>
            </a:r>
            <a:r>
              <a:rPr lang="fr-FR" sz="4400" b="1" dirty="0" err="1">
                <a:latin typeface="CS Avva Shenouda" panose="020B7200000000000000" pitchFamily="34" charset="0"/>
              </a:rPr>
              <a:t>ke</a:t>
            </a:r>
            <a:r>
              <a:rPr lang="fr-FR" sz="4400" b="1" dirty="0">
                <a:latin typeface="CS Avva Shenouda" panose="020B7200000000000000" pitchFamily="34" charset="0"/>
              </a:rPr>
              <a:t> </a:t>
            </a:r>
            <a:r>
              <a:rPr lang="fr-FR" sz="4400" b="1" dirty="0" err="1">
                <a:latin typeface="CS Avva Shenouda" panose="020B7200000000000000" pitchFamily="34" charset="0"/>
              </a:rPr>
              <a:t>ic</a:t>
            </a:r>
            <a:r>
              <a:rPr lang="fr-FR" sz="4400" b="1" dirty="0">
                <a:latin typeface="CS Avva Shenouda" panose="020B7200000000000000" pitchFamily="34" charset="0"/>
              </a:rPr>
              <a:t> </a:t>
            </a:r>
            <a:r>
              <a:rPr lang="fr-FR" sz="4400" b="1" dirty="0" err="1">
                <a:latin typeface="CS Avva Shenouda" panose="020B7200000000000000" pitchFamily="34" charset="0"/>
              </a:rPr>
              <a:t>touc</a:t>
            </a:r>
            <a:r>
              <a:rPr lang="fr-FR" sz="4400" b="1" dirty="0">
                <a:latin typeface="CS Avva Shenouda" panose="020B7200000000000000" pitchFamily="34" charset="0"/>
              </a:rPr>
              <a:t> `</a:t>
            </a:r>
            <a:r>
              <a:rPr lang="fr-FR" sz="4400" b="1" dirty="0" err="1">
                <a:latin typeface="CS Avva Shenouda" panose="020B7200000000000000" pitchFamily="34" charset="0"/>
              </a:rPr>
              <a:t>e`wnac</a:t>
            </a:r>
            <a:r>
              <a:rPr lang="fr-FR" sz="4400" b="1" dirty="0">
                <a:latin typeface="CS Avva Shenouda" panose="020B7200000000000000" pitchFamily="34" charset="0"/>
              </a:rPr>
              <a:t> </a:t>
            </a:r>
            <a:r>
              <a:rPr lang="fr-FR" sz="4400" b="1" dirty="0" err="1">
                <a:latin typeface="CS Avva Shenouda" panose="020B7200000000000000" pitchFamily="34" charset="0"/>
              </a:rPr>
              <a:t>twn</a:t>
            </a:r>
            <a:r>
              <a:rPr lang="fr-FR" sz="4400" b="1" dirty="0">
                <a:latin typeface="CS Avva Shenouda" panose="020B7200000000000000" pitchFamily="34" charset="0"/>
              </a:rPr>
              <a:t> `</a:t>
            </a:r>
            <a:r>
              <a:rPr lang="fr-FR" sz="4400" b="1" dirty="0" err="1">
                <a:latin typeface="CS Avva Shenouda" panose="020B7200000000000000" pitchFamily="34" charset="0"/>
              </a:rPr>
              <a:t>e`wnwn</a:t>
            </a:r>
            <a:r>
              <a:rPr lang="fr-FR" sz="4400" b="1" dirty="0">
                <a:latin typeface="CS Avva Shenouda" panose="020B7200000000000000" pitchFamily="34" charset="0"/>
              </a:rPr>
              <a:t> @ `</a:t>
            </a:r>
            <a:r>
              <a:rPr lang="fr-FR" sz="4400" b="1" dirty="0" err="1">
                <a:latin typeface="CS Avva Shenouda" panose="020B7200000000000000" pitchFamily="34" charset="0"/>
              </a:rPr>
              <a:t>amyn</a:t>
            </a:r>
            <a:r>
              <a:rPr lang="fr-FR" sz="4400" b="1" dirty="0">
                <a:latin typeface="CS Avva Shenouda" panose="020B7200000000000000" pitchFamily="34" charset="0"/>
              </a:rPr>
              <a:t>.</a:t>
            </a:r>
          </a:p>
        </p:txBody>
      </p:sp>
    </p:spTree>
    <p:extLst>
      <p:ext uri="{BB962C8B-B14F-4D97-AF65-F5344CB8AC3E}">
        <p14:creationId xmlns:p14="http://schemas.microsoft.com/office/powerpoint/2010/main" val="1243873589"/>
      </p:ext>
    </p:extLst>
  </p:cSld>
  <p:clrMapOvr>
    <a:masterClrMapping/>
  </p:clrMapOvr>
</p:sld>
</file>

<file path=ppt/slides/slide9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329784" y="486948"/>
            <a:ext cx="6144344" cy="6041868"/>
          </a:xfrm>
        </p:spPr>
        <p:txBody>
          <a:bodyPr numCol="1" spcCol="72000" anchor="ctr">
            <a:noAutofit/>
          </a:bodyPr>
          <a:lstStyle/>
          <a:p>
            <a:pPr marL="0" indent="0" algn="just">
              <a:buNone/>
            </a:pPr>
            <a:r>
              <a:rPr lang="fr-FR" sz="3600" b="1" dirty="0">
                <a:latin typeface="Book Antiqua" panose="02040602050305030304" pitchFamily="18" charset="0"/>
              </a:rPr>
              <a:t>Louange de la </a:t>
            </a:r>
            <a:r>
              <a:rPr lang="fr-FR" sz="3600" b="1" dirty="0">
                <a:solidFill>
                  <a:srgbClr val="C00000"/>
                </a:solidFill>
                <a:latin typeface="Book Antiqua" panose="02040602050305030304" pitchFamily="18" charset="0"/>
              </a:rPr>
              <a:t>11</a:t>
            </a:r>
            <a:r>
              <a:rPr lang="fr-FR" sz="3600" b="1" baseline="30000" dirty="0">
                <a:solidFill>
                  <a:srgbClr val="C00000"/>
                </a:solidFill>
                <a:latin typeface="Book Antiqua" panose="02040602050305030304" pitchFamily="18" charset="0"/>
              </a:rPr>
              <a:t>ème</a:t>
            </a:r>
            <a:r>
              <a:rPr lang="fr-FR" sz="3600" b="1" dirty="0">
                <a:solidFill>
                  <a:srgbClr val="C00000"/>
                </a:solidFill>
                <a:latin typeface="Book Antiqua" panose="02040602050305030304" pitchFamily="18" charset="0"/>
              </a:rPr>
              <a:t> heure du jeudi</a:t>
            </a:r>
            <a:r>
              <a:rPr lang="fr-FR" sz="3600" b="1" dirty="0">
                <a:latin typeface="Book Antiqua" panose="02040602050305030304" pitchFamily="18" charset="0"/>
              </a:rPr>
              <a:t> saint de la semaine sainte, que sa bénédiction soit avec nous amen.</a:t>
            </a:r>
          </a:p>
          <a:p>
            <a:pPr marL="0" indent="0" algn="just">
              <a:buNone/>
            </a:pPr>
            <a:endParaRPr lang="fr-FR" sz="3600" b="1" dirty="0">
              <a:latin typeface="Book Antiqua" panose="02040602050305030304" pitchFamily="18" charset="0"/>
            </a:endParaRPr>
          </a:p>
          <a:p>
            <a:pPr marL="0" indent="0" algn="just">
              <a:buNone/>
            </a:pPr>
            <a:r>
              <a:rPr lang="fr-FR" sz="3600" b="1" dirty="0">
                <a:latin typeface="Book Antiqua" panose="02040602050305030304" pitchFamily="18" charset="0"/>
              </a:rPr>
              <a:t>Rends-nous dignes de dire avec action de grâces : </a:t>
            </a:r>
          </a:p>
          <a:p>
            <a:pPr marL="0" indent="0" algn="just">
              <a:buNone/>
            </a:pPr>
            <a:r>
              <a:rPr lang="fr-FR" sz="3600" b="1" dirty="0">
                <a:latin typeface="Book Antiqua" panose="02040602050305030304" pitchFamily="18" charset="0"/>
              </a:rPr>
              <a:t>Notre Père…</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lvl="0" algn="ctr" rtl="1" fontAlgn="base">
              <a:spcBef>
                <a:spcPct val="20000"/>
              </a:spcBef>
              <a:spcAft>
                <a:spcPct val="0"/>
              </a:spcAft>
            </a:pPr>
            <a:endParaRPr lang="ar-SA" altLang="fr-FR" sz="3600" dirty="0">
              <a:latin typeface="Times New Roman" panose="02020603050405020304" pitchFamily="18" charset="0"/>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endParaRPr lang="fr-FR" dirty="0"/>
          </a:p>
        </p:txBody>
      </p:sp>
      <p:sp>
        <p:nvSpPr>
          <p:cNvPr id="13" name="Espace réservé du contenu 2">
            <a:extLst>
              <a:ext uri="{FF2B5EF4-FFF2-40B4-BE49-F238E27FC236}">
                <a16:creationId xmlns:a16="http://schemas.microsoft.com/office/drawing/2014/main" id="{BAEE9C64-186B-45FE-92FC-55891E69D351}"/>
              </a:ext>
            </a:extLst>
          </p:cNvPr>
          <p:cNvSpPr txBox="1">
            <a:spLocks/>
          </p:cNvSpPr>
          <p:nvPr/>
        </p:nvSpPr>
        <p:spPr>
          <a:xfrm>
            <a:off x="8650513" y="486947"/>
            <a:ext cx="3138029" cy="5991072"/>
          </a:xfrm>
          <a:prstGeom prst="rect">
            <a:avLst/>
          </a:prstGeom>
        </p:spPr>
        <p:txBody>
          <a:bodyPr vert="horz" lIns="91440" tIns="45720" rIns="91440" bIns="45720" numCol="1" spcCol="72000" rtlCol="0" anchor="ctr">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buNone/>
            </a:pPr>
            <a:endParaRPr lang="fr-FR" sz="4000" b="1" dirty="0">
              <a:latin typeface="Book Antiqua" panose="02040602050305030304" pitchFamily="18"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581228" y="1083361"/>
            <a:ext cx="5186425" cy="4955203"/>
          </a:xfrm>
          <a:prstGeom prst="rect">
            <a:avLst/>
          </a:prstGeom>
        </p:spPr>
        <p:txBody>
          <a:bodyPr wrap="square" anchor="ctr" anchorCtr="0">
            <a:spAutoFit/>
          </a:bodyPr>
          <a:lstStyle/>
          <a:p>
            <a:pPr algn="just" rtl="1"/>
            <a:r>
              <a:rPr lang="ar-AE" sz="4000" b="1" dirty="0" err="1">
                <a:latin typeface="Book Antiqua" panose="02040602050305030304" pitchFamily="18" charset="0"/>
              </a:rPr>
              <a:t>تسبحة</a:t>
            </a:r>
            <a:r>
              <a:rPr lang="ar-AE" sz="4000" b="1" dirty="0">
                <a:latin typeface="Book Antiqua" panose="02040602050305030304" pitchFamily="18" charset="0"/>
              </a:rPr>
              <a:t> </a:t>
            </a:r>
            <a:r>
              <a:rPr lang="ar-AE" sz="4000" b="1" dirty="0">
                <a:solidFill>
                  <a:srgbClr val="C00000"/>
                </a:solidFill>
                <a:latin typeface="Book Antiqua" panose="02040602050305030304" pitchFamily="18" charset="0"/>
              </a:rPr>
              <a:t>الساعة الحادية عشر من يوم الخميس</a:t>
            </a:r>
            <a:r>
              <a:rPr lang="fr-FR" sz="4000" b="1" dirty="0">
                <a:solidFill>
                  <a:srgbClr val="C00000"/>
                </a:solidFill>
                <a:latin typeface="Book Antiqua" panose="02040602050305030304" pitchFamily="18" charset="0"/>
              </a:rPr>
              <a:t> </a:t>
            </a:r>
            <a:r>
              <a:rPr lang="ar-AE" sz="4000" b="1" dirty="0">
                <a:latin typeface="Book Antiqua" panose="02040602050305030304" pitchFamily="18" charset="0"/>
              </a:rPr>
              <a:t>من </a:t>
            </a:r>
            <a:r>
              <a:rPr lang="ar-AE" sz="4000" b="1" dirty="0" err="1">
                <a:latin typeface="Book Antiqua" panose="02040602050305030304" pitchFamily="18" charset="0"/>
              </a:rPr>
              <a:t>البصخة</a:t>
            </a:r>
            <a:r>
              <a:rPr lang="ar-AE" sz="4000" b="1" dirty="0">
                <a:latin typeface="Book Antiqua" panose="02040602050305030304" pitchFamily="18" charset="0"/>
              </a:rPr>
              <a:t> المقدسة بركت</a:t>
            </a:r>
            <a:r>
              <a:rPr lang="ar-EG" sz="4000" b="1" dirty="0">
                <a:latin typeface="Book Antiqua" panose="02040602050305030304" pitchFamily="18" charset="0"/>
              </a:rPr>
              <a:t>ها</a:t>
            </a:r>
            <a:r>
              <a:rPr lang="ar-AE" sz="4000" b="1" dirty="0">
                <a:latin typeface="Book Antiqua" panose="02040602050305030304" pitchFamily="18" charset="0"/>
              </a:rPr>
              <a:t> فلتكُن معنا آمين.</a:t>
            </a:r>
            <a:endParaRPr lang="fr-FR" sz="4000" b="1" dirty="0">
              <a:latin typeface="Book Antiqua" panose="02040602050305030304" pitchFamily="18" charset="0"/>
            </a:endParaRPr>
          </a:p>
          <a:p>
            <a:pPr algn="just" rtl="1"/>
            <a:endParaRPr lang="ar-AE" sz="3600" b="1" dirty="0">
              <a:latin typeface="Book Antiqua" panose="02040602050305030304" pitchFamily="18" charset="0"/>
            </a:endParaRPr>
          </a:p>
          <a:p>
            <a:pPr algn="just" rtl="1"/>
            <a:r>
              <a:rPr lang="ar-AE" sz="4000" b="1" dirty="0">
                <a:latin typeface="Book Antiqua" panose="02040602050305030304" pitchFamily="18" charset="0"/>
              </a:rPr>
              <a:t>اللهم </a:t>
            </a:r>
            <a:r>
              <a:rPr lang="ar-EG" sz="4000" b="1" dirty="0">
                <a:latin typeface="Book Antiqua" panose="02040602050305030304" pitchFamily="18" charset="0"/>
              </a:rPr>
              <a:t>إ</a:t>
            </a:r>
            <a:r>
              <a:rPr lang="ar-AE" sz="4000" b="1" dirty="0">
                <a:latin typeface="Book Antiqua" panose="02040602050305030304" pitchFamily="18" charset="0"/>
              </a:rPr>
              <a:t>جعلنا مستحِقين أن نقولَ بشكر: يا أبانا الذي في السموات...</a:t>
            </a:r>
          </a:p>
        </p:txBody>
      </p:sp>
    </p:spTree>
    <p:extLst>
      <p:ext uri="{BB962C8B-B14F-4D97-AF65-F5344CB8AC3E}">
        <p14:creationId xmlns:p14="http://schemas.microsoft.com/office/powerpoint/2010/main" val="779779234"/>
      </p:ext>
    </p:extLst>
  </p:cSld>
  <p:clrMapOvr>
    <a:masterClrMapping/>
  </p:clrMapOvr>
</p:sld>
</file>

<file path=ppt/slides/slide9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ZoneTexte 12">
            <a:extLst>
              <a:ext uri="{FF2B5EF4-FFF2-40B4-BE49-F238E27FC236}">
                <a16:creationId xmlns:a16="http://schemas.microsoft.com/office/drawing/2014/main" id="{B5E6F8A1-9C17-461A-BB1B-8D519652C983}"/>
              </a:ext>
            </a:extLst>
          </p:cNvPr>
          <p:cNvSpPr txBox="1"/>
          <p:nvPr/>
        </p:nvSpPr>
        <p:spPr>
          <a:xfrm>
            <a:off x="3604862" y="533128"/>
            <a:ext cx="4877956" cy="5940088"/>
          </a:xfrm>
          <a:prstGeom prst="rect">
            <a:avLst/>
          </a:prstGeom>
          <a:noFill/>
        </p:spPr>
        <p:txBody>
          <a:bodyPr wrap="square" rtlCol="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endParaRPr kumimoji="0" lang="pt-BR" sz="1800" b="1" i="0" u="none" strike="noStrike" kern="1200" cap="none" spc="0" normalizeH="0" baseline="0" noProof="0" dirty="0">
              <a:ln>
                <a:noFill/>
              </a:ln>
              <a:solidFill>
                <a:prstClr val="black"/>
              </a:solidFill>
              <a:effectLst/>
              <a:uLnTx/>
              <a:uFillTx/>
              <a:latin typeface="CS Avva Shenouda" pitchFamily="34" charset="0"/>
              <a:ea typeface="+mn-ea"/>
              <a:cs typeface="+mn-cs"/>
            </a:endParaRPr>
          </a:p>
          <a:p>
            <a:pPr marL="0" marR="0" lvl="0" indent="0" algn="just" defTabSz="914400" rtl="0" eaLnBrk="1" fontAlgn="auto" latinLnBrk="0" hangingPunct="1">
              <a:lnSpc>
                <a:spcPct val="100000"/>
              </a:lnSpc>
              <a:spcBef>
                <a:spcPts val="0"/>
              </a:spcBef>
              <a:spcAft>
                <a:spcPts val="0"/>
              </a:spcAft>
              <a:buClrTx/>
              <a:buSzTx/>
              <a:buFontTx/>
              <a:buNone/>
              <a:tabLst/>
              <a:defRPr/>
            </a:pPr>
            <a:r>
              <a:rPr kumimoji="0" lang="pt-BR" sz="2800" b="1" i="0" u="none" strike="noStrike" kern="1200" cap="none" spc="0" normalizeH="0" baseline="0" noProof="0" dirty="0">
                <a:ln>
                  <a:noFill/>
                </a:ln>
                <a:solidFill>
                  <a:prstClr val="black"/>
                </a:solidFill>
                <a:effectLst/>
                <a:uLnTx/>
                <a:uFillTx/>
                <a:latin typeface="CS Avva Shenouda" pitchFamily="34" charset="0"/>
                <a:ea typeface="+mn-ea"/>
                <a:cs typeface="+mn-cs"/>
              </a:rPr>
              <a:t>:wk te ]jom nem pi`wou nem pi`cmou nem pi``amahi sa eneh </a:t>
            </a:r>
            <a:r>
              <a:rPr kumimoji="0" lang="pt-BR" sz="2800" b="1" i="0" u="none" strike="noStrike" kern="1200" cap="none" spc="0" normalizeH="0" baseline="0" noProof="0" dirty="0">
                <a:ln>
                  <a:noFill/>
                </a:ln>
                <a:solidFill>
                  <a:srgbClr val="C00000"/>
                </a:solidFill>
                <a:effectLst/>
                <a:uLnTx/>
                <a:uFillTx/>
                <a:latin typeface="CS Avva Shenouda" pitchFamily="34" charset="0"/>
                <a:ea typeface="+mn-ea"/>
                <a:cs typeface="+mn-cs"/>
              </a:rPr>
              <a:t>`amyn@ Emmanouyl pennou] penouro.</a:t>
            </a:r>
          </a:p>
          <a:p>
            <a:pPr marL="0" marR="0" lvl="0" indent="0" algn="just" defTabSz="914400" rtl="0" eaLnBrk="1" fontAlgn="auto" latinLnBrk="0" hangingPunct="1">
              <a:lnSpc>
                <a:spcPct val="100000"/>
              </a:lnSpc>
              <a:spcBef>
                <a:spcPts val="0"/>
              </a:spcBef>
              <a:spcAft>
                <a:spcPts val="0"/>
              </a:spcAft>
              <a:buClrTx/>
              <a:buSzTx/>
              <a:buFontTx/>
              <a:buNone/>
              <a:tabLst/>
              <a:defRPr/>
            </a:pPr>
            <a:endParaRPr kumimoji="0" lang="pt-BR" sz="1600" b="1" i="0" u="none" strike="noStrike" kern="1200" cap="none" spc="0" normalizeH="0" baseline="0" noProof="0" dirty="0">
              <a:ln>
                <a:noFill/>
              </a:ln>
              <a:solidFill>
                <a:prstClr val="black"/>
              </a:solidFill>
              <a:effectLst/>
              <a:uLnTx/>
              <a:uFillTx/>
              <a:latin typeface="CS Avva Shenouda" pitchFamily="34" charset="0"/>
              <a:ea typeface="+mn-ea"/>
              <a:cs typeface="+mn-cs"/>
            </a:endParaRPr>
          </a:p>
          <a:p>
            <a:pPr marL="0" marR="0" lvl="0" indent="0" algn="just" defTabSz="914400" rtl="0" eaLnBrk="1" fontAlgn="auto" latinLnBrk="0" hangingPunct="1">
              <a:lnSpc>
                <a:spcPct val="100000"/>
              </a:lnSpc>
              <a:spcBef>
                <a:spcPts val="0"/>
              </a:spcBef>
              <a:spcAft>
                <a:spcPts val="0"/>
              </a:spcAft>
              <a:buClrTx/>
              <a:buSzTx/>
              <a:buFontTx/>
              <a:buNone/>
              <a:tabLst/>
              <a:defRPr/>
            </a:pPr>
            <a:r>
              <a:rPr kumimoji="0" lang="pt-BR" sz="2800" b="1" i="0" u="none" strike="noStrike" kern="1200" cap="none" spc="0" normalizeH="0" baseline="0" noProof="0" dirty="0">
                <a:ln>
                  <a:noFill/>
                </a:ln>
                <a:solidFill>
                  <a:prstClr val="black"/>
                </a:solidFill>
                <a:effectLst/>
                <a:uLnTx/>
                <a:uFillTx/>
                <a:latin typeface="CS Avva Shenouda" pitchFamily="34" charset="0"/>
                <a:ea typeface="+mn-ea"/>
                <a:cs typeface="+mn-cs"/>
              </a:rPr>
              <a:t>:wk te ]jom nem pi`wou nem pi`cmou nem pi``amahi sa eneh </a:t>
            </a:r>
            <a:r>
              <a:rPr kumimoji="0" lang="pt-BR" sz="2800" b="1" i="0" u="none" strike="noStrike" kern="1200" cap="none" spc="0" normalizeH="0" baseline="0" noProof="0" dirty="0">
                <a:ln>
                  <a:noFill/>
                </a:ln>
                <a:solidFill>
                  <a:srgbClr val="C00000"/>
                </a:solidFill>
                <a:effectLst/>
                <a:uLnTx/>
                <a:uFillTx/>
                <a:latin typeface="CS Avva Shenouda" pitchFamily="34" charset="0"/>
                <a:ea typeface="+mn-ea"/>
                <a:cs typeface="+mn-cs"/>
              </a:rPr>
              <a:t>`amyn@ Pa=o=c I=y=c P=,=c @ Pacwtyr `n`aga;oc .</a:t>
            </a:r>
          </a:p>
          <a:p>
            <a:pPr marL="0" marR="0" lvl="0" indent="0" algn="just" defTabSz="914400" rtl="0" eaLnBrk="1" fontAlgn="auto" latinLnBrk="0" hangingPunct="1">
              <a:lnSpc>
                <a:spcPct val="100000"/>
              </a:lnSpc>
              <a:spcBef>
                <a:spcPts val="0"/>
              </a:spcBef>
              <a:spcAft>
                <a:spcPts val="0"/>
              </a:spcAft>
              <a:buClrTx/>
              <a:buSzTx/>
              <a:buFontTx/>
              <a:buNone/>
              <a:tabLst/>
              <a:defRPr/>
            </a:pPr>
            <a:endParaRPr kumimoji="0" lang="pt-BR" sz="800" b="1" i="0" u="none" strike="noStrike" kern="1200" cap="none" spc="0" normalizeH="0" baseline="0" noProof="0" dirty="0">
              <a:ln>
                <a:noFill/>
              </a:ln>
              <a:solidFill>
                <a:srgbClr val="C00000"/>
              </a:solidFill>
              <a:effectLst/>
              <a:uLnTx/>
              <a:uFillTx/>
              <a:latin typeface="CS Avva Shenouda" pitchFamily="34" charset="0"/>
              <a:ea typeface="+mn-ea"/>
              <a:cs typeface="+mn-cs"/>
            </a:endParaRPr>
          </a:p>
          <a:p>
            <a:pPr marL="0" marR="0" lvl="0" indent="0" algn="just" defTabSz="914400" rtl="0" eaLnBrk="1" fontAlgn="auto" latinLnBrk="0" hangingPunct="1">
              <a:lnSpc>
                <a:spcPct val="100000"/>
              </a:lnSpc>
              <a:spcBef>
                <a:spcPts val="0"/>
              </a:spcBef>
              <a:spcAft>
                <a:spcPts val="0"/>
              </a:spcAft>
              <a:buClrTx/>
              <a:buSzTx/>
              <a:buFontTx/>
              <a:buNone/>
              <a:tabLst/>
              <a:defRPr/>
            </a:pPr>
            <a:endParaRPr kumimoji="0" lang="pt-BR" sz="1600" b="1" i="0" u="none" strike="noStrike" kern="1200" cap="none" spc="0" normalizeH="0" baseline="0" noProof="0" dirty="0">
              <a:ln>
                <a:noFill/>
              </a:ln>
              <a:solidFill>
                <a:prstClr val="black"/>
              </a:solidFill>
              <a:effectLst/>
              <a:uLnTx/>
              <a:uFillTx/>
              <a:latin typeface="CS Avva Shenouda" pitchFamily="34" charset="0"/>
              <a:ea typeface="+mn-ea"/>
              <a:cs typeface="+mn-cs"/>
            </a:endParaRPr>
          </a:p>
          <a:p>
            <a:pPr marL="0" marR="0" lvl="0" indent="0" algn="just" defTabSz="914400" rtl="0" eaLnBrk="1" fontAlgn="auto" latinLnBrk="0" hangingPunct="1">
              <a:lnSpc>
                <a:spcPct val="100000"/>
              </a:lnSpc>
              <a:spcBef>
                <a:spcPts val="0"/>
              </a:spcBef>
              <a:spcAft>
                <a:spcPts val="0"/>
              </a:spcAft>
              <a:buClrTx/>
              <a:buSzTx/>
              <a:buFontTx/>
              <a:buNone/>
              <a:tabLst/>
              <a:defRPr/>
            </a:pPr>
            <a:r>
              <a:rPr kumimoji="0" lang="pt-BR" sz="2800" b="1" i="0" u="none" strike="noStrike" kern="1200" cap="none" spc="0" normalizeH="0" baseline="0" noProof="0" dirty="0">
                <a:ln>
                  <a:noFill/>
                </a:ln>
                <a:solidFill>
                  <a:prstClr val="black"/>
                </a:solidFill>
                <a:effectLst/>
                <a:uLnTx/>
                <a:uFillTx/>
                <a:latin typeface="CS Avva Shenouda" pitchFamily="34" charset="0"/>
                <a:ea typeface="+mn-ea"/>
                <a:cs typeface="+mn-cs"/>
              </a:rPr>
              <a:t>:wk te ]jom nem pi`wou nem pi`cmou nem pi``amahi sa eneh `</a:t>
            </a:r>
            <a:r>
              <a:rPr kumimoji="0" lang="pt-BR" sz="2800" b="1" i="0" u="none" strike="noStrike" kern="1200" cap="none" spc="0" normalizeH="0" baseline="0" noProof="0" dirty="0">
                <a:ln>
                  <a:noFill/>
                </a:ln>
                <a:solidFill>
                  <a:srgbClr val="C00000"/>
                </a:solidFill>
                <a:effectLst/>
                <a:uLnTx/>
                <a:uFillTx/>
                <a:latin typeface="CS Avva Shenouda" pitchFamily="34" charset="0"/>
                <a:ea typeface="+mn-ea"/>
                <a:cs typeface="+mn-cs"/>
              </a:rPr>
              <a:t>amyn.</a:t>
            </a:r>
            <a:endParaRPr kumimoji="0" lang="fr-FR" sz="2800" b="1" i="0" u="none" strike="noStrike" kern="1200" cap="none" spc="0" normalizeH="0" baseline="0" noProof="0" dirty="0">
              <a:ln>
                <a:noFill/>
              </a:ln>
              <a:solidFill>
                <a:srgbClr val="C00000"/>
              </a:solidFill>
              <a:effectLst/>
              <a:uLnTx/>
              <a:uFillTx/>
              <a:latin typeface="CS Avva Shenouda" pitchFamily="34" charset="0"/>
              <a:ea typeface="+mn-ea"/>
              <a:cs typeface="+mn-cs"/>
            </a:endParaRPr>
          </a:p>
        </p:txBody>
      </p:sp>
      <p:pic>
        <p:nvPicPr>
          <p:cNvPr id="6" name="Image 5">
            <a:extLst>
              <a:ext uri="{FF2B5EF4-FFF2-40B4-BE49-F238E27FC236}">
                <a16:creationId xmlns:a16="http://schemas.microsoft.com/office/drawing/2014/main" id="{6126BEC0-2209-4527-AED6-58D53B29023B}"/>
              </a:ext>
            </a:extLst>
          </p:cNvPr>
          <p:cNvPicPr>
            <a:picLocks noChangeAspect="1"/>
          </p:cNvPicPr>
          <p:nvPr/>
        </p:nvPicPr>
        <p:blipFill>
          <a:blip r:embed="rId3">
            <a:extLst>
              <a:ext uri="{BEBA8EAE-BF5A-486C-A8C5-ECC9F3942E4B}">
                <a14:imgProps xmlns:a14="http://schemas.microsoft.com/office/drawing/2010/main">
                  <a14:imgLayer r:embed="rId4">
                    <a14:imgEffect>
                      <a14:backgroundRemoval t="803" b="98280" l="1613" r="97312">
                        <a14:foregroundMark x1="1613" y1="21330" x2="1613" y2="21330"/>
                        <a14:foregroundMark x1="45161" y1="1032" x2="45161" y2="1032"/>
                        <a14:foregroundMark x1="97670" y1="21330" x2="97670" y2="21330"/>
                        <a14:foregroundMark x1="59140" y1="91399" x2="59140" y2="91399"/>
                        <a14:foregroundMark x1="59498" y1="95757" x2="59498" y2="95757"/>
                        <a14:foregroundMark x1="48925" y1="98280" x2="48925" y2="98280"/>
                      </a14:backgroundRemoval>
                    </a14:imgEffect>
                  </a14:imgLayer>
                </a14:imgProps>
              </a:ext>
              <a:ext uri="{28A0092B-C50C-407E-A947-70E740481C1C}">
                <a14:useLocalDpi xmlns:a14="http://schemas.microsoft.com/office/drawing/2010/main" val="0"/>
              </a:ext>
            </a:extLst>
          </a:blip>
          <a:stretch>
            <a:fillRect/>
          </a:stretch>
        </p:blipFill>
        <p:spPr>
          <a:xfrm>
            <a:off x="540901" y="836712"/>
            <a:ext cx="2617489" cy="5184576"/>
          </a:xfrm>
          <a:prstGeom prst="rect">
            <a:avLst/>
          </a:prstGeom>
          <a:ln>
            <a:noFill/>
          </a:ln>
          <a:effectLst>
            <a:outerShdw blurRad="292100" dist="139700" dir="2700000" algn="tl" rotWithShape="0">
              <a:srgbClr val="333333">
                <a:alpha val="65000"/>
              </a:srgbClr>
            </a:outerShdw>
          </a:effectLst>
        </p:spPr>
      </p:pic>
      <p:pic>
        <p:nvPicPr>
          <p:cNvPr id="8" name="Image 7">
            <a:extLst>
              <a:ext uri="{FF2B5EF4-FFF2-40B4-BE49-F238E27FC236}">
                <a16:creationId xmlns:a16="http://schemas.microsoft.com/office/drawing/2014/main" id="{9D499E89-D055-454C-99A7-CFC773B4C5E3}"/>
              </a:ext>
            </a:extLst>
          </p:cNvPr>
          <p:cNvPicPr>
            <a:picLocks noChangeAspect="1"/>
          </p:cNvPicPr>
          <p:nvPr/>
        </p:nvPicPr>
        <p:blipFill>
          <a:blip r:embed="rId3">
            <a:extLst>
              <a:ext uri="{BEBA8EAE-BF5A-486C-A8C5-ECC9F3942E4B}">
                <a14:imgProps xmlns:a14="http://schemas.microsoft.com/office/drawing/2010/main">
                  <a14:imgLayer r:embed="rId4">
                    <a14:imgEffect>
                      <a14:backgroundRemoval t="803" b="98280" l="1613" r="97312">
                        <a14:foregroundMark x1="1613" y1="21330" x2="1613" y2="21330"/>
                        <a14:foregroundMark x1="45161" y1="1032" x2="45161" y2="1032"/>
                        <a14:foregroundMark x1="97670" y1="21330" x2="97670" y2="21330"/>
                        <a14:foregroundMark x1="59140" y1="91399" x2="59140" y2="91399"/>
                        <a14:foregroundMark x1="59498" y1="95757" x2="59498" y2="95757"/>
                        <a14:foregroundMark x1="48925" y1="98280" x2="48925" y2="98280"/>
                      </a14:backgroundRemoval>
                    </a14:imgEffect>
                  </a14:imgLayer>
                </a14:imgProps>
              </a:ext>
              <a:ext uri="{28A0092B-C50C-407E-A947-70E740481C1C}">
                <a14:useLocalDpi xmlns:a14="http://schemas.microsoft.com/office/drawing/2010/main" val="0"/>
              </a:ext>
            </a:extLst>
          </a:blip>
          <a:stretch>
            <a:fillRect/>
          </a:stretch>
        </p:blipFill>
        <p:spPr>
          <a:xfrm>
            <a:off x="8929290" y="836712"/>
            <a:ext cx="2617489" cy="5184576"/>
          </a:xfrm>
          <a:prstGeom prst="rect">
            <a:avLst/>
          </a:prstGeom>
          <a:ln>
            <a:noFill/>
          </a:ln>
          <a:effectLst>
            <a:outerShdw blurRad="292100" dist="139700" dir="2700000" algn="tl" rotWithShape="0">
              <a:srgbClr val="333333">
                <a:alpha val="65000"/>
              </a:srgbClr>
            </a:outerShdw>
          </a:effectLst>
        </p:spPr>
      </p:pic>
    </p:spTree>
    <p:extLst>
      <p:ext uri="{BB962C8B-B14F-4D97-AF65-F5344CB8AC3E}">
        <p14:creationId xmlns:p14="http://schemas.microsoft.com/office/powerpoint/2010/main" val="1093934393"/>
      </p:ext>
    </p:extLst>
  </p:cSld>
  <p:clrMapOvr>
    <a:masterClrMapping/>
  </p:clrMapOvr>
</p:sld>
</file>

<file path=ppt/slides/slide9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oneTexte 1"/>
          <p:cNvSpPr txBox="1"/>
          <p:nvPr/>
        </p:nvSpPr>
        <p:spPr>
          <a:xfrm>
            <a:off x="7608167" y="533128"/>
            <a:ext cx="4169061" cy="6057043"/>
          </a:xfrm>
          <a:prstGeom prst="rect">
            <a:avLst/>
          </a:prstGeom>
          <a:noFill/>
        </p:spPr>
        <p:txBody>
          <a:bodyPr wrap="square" rtlCol="0">
            <a:spAutoFit/>
          </a:bodyPr>
          <a:lstStyle/>
          <a:p>
            <a:pPr marL="0" marR="0" lvl="0" indent="0" algn="justLow" defTabSz="914400" rtl="1" eaLnBrk="1" fontAlgn="base" latinLnBrk="0" hangingPunct="1">
              <a:lnSpc>
                <a:spcPct val="100000"/>
              </a:lnSpc>
              <a:spcBef>
                <a:spcPct val="20000"/>
              </a:spcBef>
              <a:spcAft>
                <a:spcPct val="0"/>
              </a:spcAft>
              <a:buClrTx/>
              <a:buSzTx/>
              <a:buFontTx/>
              <a:buNone/>
              <a:tabLst/>
              <a:defRPr/>
            </a:pPr>
            <a:r>
              <a:rPr kumimoji="0" lang="ar-SA" altLang="fr-FR" sz="34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لك القوة والمجد والبركة والعزة إلى الأبد </a:t>
            </a:r>
            <a:r>
              <a:rPr kumimoji="0" lang="ar-SA" altLang="fr-FR" sz="3400" b="1" i="0" u="none" strike="noStrike" kern="1200" cap="none" spc="0" normalizeH="0" baseline="0" noProof="0" dirty="0">
                <a:ln>
                  <a:noFill/>
                </a:ln>
                <a:solidFill>
                  <a:srgbClr val="C00000"/>
                </a:solidFill>
                <a:effectLst/>
                <a:uLnTx/>
                <a:uFillTx/>
                <a:latin typeface="Times New Roman" panose="02020603050405020304" pitchFamily="18" charset="0"/>
                <a:ea typeface="+mn-ea"/>
                <a:cs typeface="Times New Roman" panose="02020603050405020304" pitchFamily="18" charset="0"/>
              </a:rPr>
              <a:t>آمين</a:t>
            </a:r>
            <a:r>
              <a:rPr kumimoji="0" lang="ar-EG" altLang="fr-FR" sz="3400" b="1" i="0" u="none" strike="noStrike" kern="1200" cap="none" spc="0" normalizeH="0" baseline="0" noProof="0" dirty="0">
                <a:ln>
                  <a:noFill/>
                </a:ln>
                <a:solidFill>
                  <a:srgbClr val="C00000"/>
                </a:solidFill>
                <a:effectLst/>
                <a:uLnTx/>
                <a:uFillTx/>
                <a:latin typeface="Times New Roman" panose="02020603050405020304" pitchFamily="18" charset="0"/>
                <a:ea typeface="+mn-ea"/>
                <a:cs typeface="Times New Roman" panose="02020603050405020304" pitchFamily="18" charset="0"/>
              </a:rPr>
              <a:t>.</a:t>
            </a:r>
            <a:r>
              <a:rPr kumimoji="0" lang="ar-SA" altLang="fr-FR" sz="3400" b="1" i="0" u="none" strike="noStrike" kern="1200" cap="none" spc="0" normalizeH="0" baseline="0" noProof="0" dirty="0">
                <a:ln>
                  <a:noFill/>
                </a:ln>
                <a:solidFill>
                  <a:srgbClr val="C00000"/>
                </a:solidFill>
                <a:effectLst/>
                <a:uLnTx/>
                <a:uFillTx/>
                <a:latin typeface="Times New Roman" panose="02020603050405020304" pitchFamily="18" charset="0"/>
                <a:ea typeface="+mn-ea"/>
                <a:cs typeface="Times New Roman" panose="02020603050405020304" pitchFamily="18" charset="0"/>
              </a:rPr>
              <a:t> </a:t>
            </a:r>
            <a:br>
              <a:rPr kumimoji="0" lang="ar-EG" altLang="fr-FR" sz="3400" b="1" i="0" u="none" strike="noStrike" kern="1200" cap="none" spc="0" normalizeH="0" baseline="0" noProof="0" dirty="0">
                <a:ln>
                  <a:noFill/>
                </a:ln>
                <a:solidFill>
                  <a:srgbClr val="C00000"/>
                </a:solidFill>
                <a:effectLst/>
                <a:uLnTx/>
                <a:uFillTx/>
                <a:latin typeface="Times New Roman" panose="02020603050405020304" pitchFamily="18" charset="0"/>
                <a:ea typeface="+mn-ea"/>
                <a:cs typeface="Times New Roman" panose="02020603050405020304" pitchFamily="18" charset="0"/>
              </a:rPr>
            </a:br>
            <a:r>
              <a:rPr kumimoji="0" lang="ar-SA" altLang="fr-FR" sz="3400" b="1" i="0" u="none" strike="noStrike" kern="1200" cap="none" spc="0" normalizeH="0" baseline="0" noProof="0" dirty="0" err="1">
                <a:ln>
                  <a:noFill/>
                </a:ln>
                <a:solidFill>
                  <a:srgbClr val="C00000"/>
                </a:solidFill>
                <a:effectLst/>
                <a:uLnTx/>
                <a:uFillTx/>
                <a:latin typeface="Times New Roman" panose="02020603050405020304" pitchFamily="18" charset="0"/>
                <a:ea typeface="+mn-ea"/>
                <a:cs typeface="Times New Roman" panose="02020603050405020304" pitchFamily="18" charset="0"/>
              </a:rPr>
              <a:t>عمانوئيل</a:t>
            </a:r>
            <a:r>
              <a:rPr kumimoji="0" lang="ar-SA" altLang="fr-FR" sz="3400" b="1" i="0" u="none" strike="noStrike" kern="1200" cap="none" spc="0" normalizeH="0" baseline="0" noProof="0" dirty="0">
                <a:ln>
                  <a:noFill/>
                </a:ln>
                <a:solidFill>
                  <a:srgbClr val="C00000"/>
                </a:solidFill>
                <a:effectLst/>
                <a:uLnTx/>
                <a:uFillTx/>
                <a:latin typeface="Times New Roman" panose="02020603050405020304" pitchFamily="18" charset="0"/>
                <a:ea typeface="+mn-ea"/>
                <a:cs typeface="Times New Roman" panose="02020603050405020304" pitchFamily="18" charset="0"/>
              </a:rPr>
              <a:t> إلهنا وملكنا</a:t>
            </a:r>
            <a:r>
              <a:rPr kumimoji="0" lang="fr-FR" altLang="fr-FR" sz="3400" b="1" i="0" u="none" strike="noStrike" kern="1200" cap="none" spc="0" normalizeH="0" baseline="0" noProof="0" dirty="0">
                <a:ln>
                  <a:noFill/>
                </a:ln>
                <a:solidFill>
                  <a:srgbClr val="C00000"/>
                </a:solidFill>
                <a:effectLst/>
                <a:uLnTx/>
                <a:uFillTx/>
                <a:latin typeface="Times New Roman" panose="02020603050405020304" pitchFamily="18" charset="0"/>
                <a:ea typeface="+mn-ea"/>
                <a:cs typeface="Times New Roman" panose="02020603050405020304" pitchFamily="18" charset="0"/>
              </a:rPr>
              <a:t> </a:t>
            </a:r>
            <a:br>
              <a:rPr kumimoji="0" lang="fr-FR" sz="3400" b="1" i="0" u="none" strike="noStrike" kern="1200" cap="none" spc="0" normalizeH="0" baseline="0" noProof="0" dirty="0">
                <a:ln>
                  <a:noFill/>
                </a:ln>
                <a:solidFill>
                  <a:prstClr val="black"/>
                </a:solidFill>
                <a:effectLst/>
                <a:uLnTx/>
                <a:uFillTx/>
                <a:latin typeface="Calibri"/>
                <a:ea typeface="+mn-ea"/>
                <a:cs typeface="+mn-cs"/>
              </a:rPr>
            </a:br>
            <a:endParaRPr kumimoji="0" lang="fr-FR" sz="3400" b="1" i="0" u="none" strike="noStrike" kern="1200" cap="none" spc="0" normalizeH="0" baseline="0" noProof="0" dirty="0">
              <a:ln>
                <a:noFill/>
              </a:ln>
              <a:solidFill>
                <a:prstClr val="black"/>
              </a:solidFill>
              <a:effectLst/>
              <a:uLnTx/>
              <a:uFillTx/>
              <a:latin typeface="Calibri"/>
              <a:ea typeface="+mn-ea"/>
              <a:cs typeface="+mn-cs"/>
            </a:endParaRPr>
          </a:p>
          <a:p>
            <a:pPr marL="0" marR="0" lvl="0" indent="0" algn="justLow" defTabSz="914400" rtl="1" eaLnBrk="1" fontAlgn="base" latinLnBrk="0" hangingPunct="1">
              <a:lnSpc>
                <a:spcPct val="100000"/>
              </a:lnSpc>
              <a:spcBef>
                <a:spcPct val="20000"/>
              </a:spcBef>
              <a:spcAft>
                <a:spcPct val="0"/>
              </a:spcAft>
              <a:buClrTx/>
              <a:buSzTx/>
              <a:buFontTx/>
              <a:buNone/>
              <a:tabLst/>
              <a:defRPr/>
            </a:pPr>
            <a:r>
              <a:rPr kumimoji="0" lang="ar-SA" altLang="fr-FR" sz="34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لك القوة والمجد والبركة والعزة إلى الأبد </a:t>
            </a:r>
            <a:r>
              <a:rPr kumimoji="0" lang="ar-SA" altLang="fr-FR" sz="3400" b="1" i="0" u="none" strike="noStrike" kern="1200" cap="none" spc="0" normalizeH="0" baseline="0" noProof="0" dirty="0">
                <a:ln>
                  <a:noFill/>
                </a:ln>
                <a:solidFill>
                  <a:srgbClr val="C00000"/>
                </a:solidFill>
                <a:effectLst/>
                <a:uLnTx/>
                <a:uFillTx/>
                <a:latin typeface="Times New Roman" panose="02020603050405020304" pitchFamily="18" charset="0"/>
                <a:ea typeface="+mn-ea"/>
                <a:cs typeface="Times New Roman" panose="02020603050405020304" pitchFamily="18" charset="0"/>
              </a:rPr>
              <a:t>آمين</a:t>
            </a:r>
            <a:r>
              <a:rPr kumimoji="0" lang="ar-EG" altLang="fr-FR" sz="3400" b="1" i="0" u="none" strike="noStrike" kern="1200" cap="none" spc="0" normalizeH="0" baseline="0" noProof="0" dirty="0">
                <a:ln>
                  <a:noFill/>
                </a:ln>
                <a:solidFill>
                  <a:srgbClr val="C00000"/>
                </a:solidFill>
                <a:effectLst/>
                <a:uLnTx/>
                <a:uFillTx/>
                <a:latin typeface="Times New Roman" panose="02020603050405020304" pitchFamily="18" charset="0"/>
                <a:ea typeface="+mn-ea"/>
                <a:cs typeface="Times New Roman" panose="02020603050405020304" pitchFamily="18" charset="0"/>
              </a:rPr>
              <a:t>.</a:t>
            </a:r>
            <a:br>
              <a:rPr kumimoji="0" lang="ar-EG" altLang="fr-FR" sz="3400" b="1" i="0" u="none" strike="noStrike" kern="1200" cap="none" spc="0" normalizeH="0" baseline="0" noProof="0" dirty="0">
                <a:ln>
                  <a:noFill/>
                </a:ln>
                <a:solidFill>
                  <a:srgbClr val="C00000"/>
                </a:solidFill>
                <a:effectLst/>
                <a:uLnTx/>
                <a:uFillTx/>
                <a:latin typeface="Times New Roman" panose="02020603050405020304" pitchFamily="18" charset="0"/>
                <a:ea typeface="+mn-ea"/>
                <a:cs typeface="Times New Roman" panose="02020603050405020304" pitchFamily="18" charset="0"/>
              </a:rPr>
            </a:br>
            <a:r>
              <a:rPr kumimoji="0" lang="ar-SA" altLang="fr-FR" sz="3400" b="1" i="0" u="none" strike="noStrike" kern="1200" cap="none" spc="0" normalizeH="0" baseline="0" noProof="0" dirty="0" err="1">
                <a:ln>
                  <a:noFill/>
                </a:ln>
                <a:solidFill>
                  <a:srgbClr val="C00000"/>
                </a:solidFill>
                <a:effectLst/>
                <a:uLnTx/>
                <a:uFillTx/>
                <a:latin typeface="Times New Roman" panose="02020603050405020304" pitchFamily="18" charset="0"/>
                <a:ea typeface="+mn-ea"/>
                <a:cs typeface="Times New Roman" panose="02020603050405020304" pitchFamily="18" charset="0"/>
              </a:rPr>
              <a:t>يارب</a:t>
            </a:r>
            <a:r>
              <a:rPr kumimoji="0" lang="ar-EG" altLang="fr-FR" sz="3400" b="1" i="0" u="none" strike="noStrike" kern="1200" cap="none" spc="0" normalizeH="0" baseline="0" noProof="0" dirty="0">
                <a:ln>
                  <a:noFill/>
                </a:ln>
                <a:solidFill>
                  <a:srgbClr val="C00000"/>
                </a:solidFill>
                <a:effectLst/>
                <a:uLnTx/>
                <a:uFillTx/>
                <a:latin typeface="Times New Roman" panose="02020603050405020304" pitchFamily="18" charset="0"/>
                <a:ea typeface="+mn-ea"/>
                <a:cs typeface="Times New Roman" panose="02020603050405020304" pitchFamily="18" charset="0"/>
              </a:rPr>
              <a:t>ى</a:t>
            </a:r>
            <a:r>
              <a:rPr kumimoji="0" lang="ar-SA" altLang="fr-FR" sz="3400" b="1" i="0" u="none" strike="noStrike" kern="1200" cap="none" spc="0" normalizeH="0" baseline="0" noProof="0" dirty="0">
                <a:ln>
                  <a:noFill/>
                </a:ln>
                <a:solidFill>
                  <a:srgbClr val="C00000"/>
                </a:solidFill>
                <a:effectLst/>
                <a:uLnTx/>
                <a:uFillTx/>
                <a:latin typeface="Times New Roman" panose="02020603050405020304" pitchFamily="18" charset="0"/>
                <a:ea typeface="+mn-ea"/>
                <a:cs typeface="Times New Roman" panose="02020603050405020304" pitchFamily="18" charset="0"/>
              </a:rPr>
              <a:t> يسوع المسيح</a:t>
            </a:r>
            <a:r>
              <a:rPr kumimoji="0" lang="fr-FR" altLang="fr-FR" sz="3400" b="1" i="0" u="none" strike="noStrike" kern="1200" cap="none" spc="0" normalizeH="0" baseline="0" noProof="0" dirty="0">
                <a:ln>
                  <a:noFill/>
                </a:ln>
                <a:solidFill>
                  <a:srgbClr val="C00000"/>
                </a:solidFill>
                <a:effectLst/>
                <a:uLnTx/>
                <a:uFillTx/>
                <a:latin typeface="Times New Roman" panose="02020603050405020304" pitchFamily="18" charset="0"/>
                <a:ea typeface="+mn-ea"/>
                <a:cs typeface="Times New Roman" panose="02020603050405020304" pitchFamily="18" charset="0"/>
              </a:rPr>
              <a:t> </a:t>
            </a:r>
            <a:r>
              <a:rPr kumimoji="0" lang="ar-AE" altLang="fr-FR" sz="3400" b="1" i="0" u="none" strike="noStrike" kern="1200" cap="none" spc="0" normalizeH="0" baseline="0" noProof="0" dirty="0" err="1">
                <a:ln>
                  <a:noFill/>
                </a:ln>
                <a:solidFill>
                  <a:srgbClr val="C00000"/>
                </a:solidFill>
                <a:effectLst/>
                <a:uLnTx/>
                <a:uFillTx/>
                <a:latin typeface="Times New Roman" panose="02020603050405020304" pitchFamily="18" charset="0"/>
                <a:ea typeface="+mn-ea"/>
                <a:cs typeface="Times New Roman" panose="02020603050405020304" pitchFamily="18" charset="0"/>
              </a:rPr>
              <a:t>مخلصى</a:t>
            </a:r>
            <a:r>
              <a:rPr kumimoji="0" lang="ar-AE" altLang="fr-FR" sz="3400" b="1" i="0" u="none" strike="noStrike" kern="1200" cap="none" spc="0" normalizeH="0" baseline="0" noProof="0" dirty="0">
                <a:ln>
                  <a:noFill/>
                </a:ln>
                <a:solidFill>
                  <a:srgbClr val="C00000"/>
                </a:solidFill>
                <a:effectLst/>
                <a:uLnTx/>
                <a:uFillTx/>
                <a:latin typeface="Times New Roman" panose="02020603050405020304" pitchFamily="18" charset="0"/>
                <a:ea typeface="+mn-ea"/>
                <a:cs typeface="Times New Roman" panose="02020603050405020304" pitchFamily="18" charset="0"/>
              </a:rPr>
              <a:t> الصالح</a:t>
            </a:r>
            <a:endParaRPr kumimoji="0" lang="fr-FR" altLang="fr-FR" sz="3400" b="1" i="0" u="none" strike="noStrike" kern="1200" cap="none" spc="0" normalizeH="0" baseline="0" noProof="0" dirty="0">
              <a:ln>
                <a:noFill/>
              </a:ln>
              <a:solidFill>
                <a:srgbClr val="C00000"/>
              </a:solidFill>
              <a:effectLst/>
              <a:uLnTx/>
              <a:uFillTx/>
              <a:latin typeface="Times New Roman" panose="02020603050405020304" pitchFamily="18" charset="0"/>
              <a:ea typeface="+mn-ea"/>
              <a:cs typeface="Times New Roman" panose="02020603050405020304" pitchFamily="18" charset="0"/>
            </a:endParaRPr>
          </a:p>
          <a:p>
            <a:pPr marL="0" marR="0" lvl="0" indent="0" algn="just" defTabSz="914400" rtl="0" eaLnBrk="1" fontAlgn="auto" latinLnBrk="0" hangingPunct="1">
              <a:lnSpc>
                <a:spcPct val="100000"/>
              </a:lnSpc>
              <a:spcBef>
                <a:spcPts val="0"/>
              </a:spcBef>
              <a:spcAft>
                <a:spcPts val="0"/>
              </a:spcAft>
              <a:buClrTx/>
              <a:buSzTx/>
              <a:buFontTx/>
              <a:buNone/>
              <a:tabLst/>
              <a:defRPr/>
            </a:pPr>
            <a:endParaRPr kumimoji="0" lang="fr-FR" sz="3400" b="1" i="0" u="none" strike="noStrike" kern="1200" cap="none" spc="0" normalizeH="0" baseline="0" noProof="0" dirty="0">
              <a:ln>
                <a:noFill/>
              </a:ln>
              <a:solidFill>
                <a:prstClr val="black"/>
              </a:solidFill>
              <a:effectLst/>
              <a:uLnTx/>
              <a:uFillTx/>
              <a:latin typeface="Calibri"/>
              <a:ea typeface="+mn-ea"/>
              <a:cs typeface="+mn-cs"/>
            </a:endParaRPr>
          </a:p>
          <a:p>
            <a:pPr marL="0" marR="0" lvl="0" indent="0" algn="justLow" defTabSz="914400" rtl="1" eaLnBrk="1" fontAlgn="base" latinLnBrk="0" hangingPunct="1">
              <a:lnSpc>
                <a:spcPct val="100000"/>
              </a:lnSpc>
              <a:spcBef>
                <a:spcPct val="20000"/>
              </a:spcBef>
              <a:spcAft>
                <a:spcPct val="0"/>
              </a:spcAft>
              <a:buClrTx/>
              <a:buSzTx/>
              <a:buFontTx/>
              <a:buNone/>
              <a:tabLst/>
              <a:defRPr/>
            </a:pPr>
            <a:r>
              <a:rPr kumimoji="0" lang="ar-SA" altLang="fr-FR" sz="34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لك القوة والمجد والبركة والعزة إلى الأبد </a:t>
            </a:r>
            <a:r>
              <a:rPr kumimoji="0" lang="ar-SA" altLang="fr-FR" sz="3400" b="1" i="0" u="none" strike="noStrike" kern="1200" cap="none" spc="0" normalizeH="0" baseline="0" noProof="0" dirty="0">
                <a:ln>
                  <a:noFill/>
                </a:ln>
                <a:solidFill>
                  <a:srgbClr val="C00000"/>
                </a:solidFill>
                <a:effectLst/>
                <a:uLnTx/>
                <a:uFillTx/>
                <a:latin typeface="Times New Roman" panose="02020603050405020304" pitchFamily="18" charset="0"/>
                <a:ea typeface="+mn-ea"/>
                <a:cs typeface="Times New Roman" panose="02020603050405020304" pitchFamily="18" charset="0"/>
              </a:rPr>
              <a:t>آمين</a:t>
            </a:r>
            <a:r>
              <a:rPr kumimoji="0" lang="ar-EG" altLang="fr-FR" sz="3400" b="1" i="0" u="none" strike="noStrike" kern="1200" cap="none" spc="0" normalizeH="0" baseline="0" noProof="0" dirty="0">
                <a:ln>
                  <a:noFill/>
                </a:ln>
                <a:solidFill>
                  <a:srgbClr val="C00000"/>
                </a:solidFill>
                <a:effectLst/>
                <a:uLnTx/>
                <a:uFillTx/>
                <a:latin typeface="Times New Roman" panose="02020603050405020304" pitchFamily="18" charset="0"/>
                <a:ea typeface="+mn-ea"/>
                <a:cs typeface="Times New Roman" panose="02020603050405020304" pitchFamily="18" charset="0"/>
              </a:rPr>
              <a:t>.</a:t>
            </a:r>
            <a:endParaRPr kumimoji="0" lang="fr-FR" altLang="fr-FR" sz="3400" b="1" i="0" u="none" strike="noStrike" kern="1200" cap="none" spc="0" normalizeH="0" baseline="0" noProof="0" dirty="0">
              <a:ln>
                <a:noFill/>
              </a:ln>
              <a:solidFill>
                <a:srgbClr val="C00000"/>
              </a:solidFill>
              <a:effectLst/>
              <a:uLnTx/>
              <a:uFillTx/>
              <a:latin typeface="Times New Roman" panose="02020603050405020304" pitchFamily="18" charset="0"/>
              <a:ea typeface="+mn-ea"/>
              <a:cs typeface="Times New Roman" panose="02020603050405020304" pitchFamily="18" charset="0"/>
            </a:endParaRPr>
          </a:p>
        </p:txBody>
      </p:sp>
      <p:sp>
        <p:nvSpPr>
          <p:cNvPr id="13" name="ZoneTexte 12">
            <a:extLst>
              <a:ext uri="{FF2B5EF4-FFF2-40B4-BE49-F238E27FC236}">
                <a16:creationId xmlns:a16="http://schemas.microsoft.com/office/drawing/2014/main" id="{B5E6F8A1-9C17-461A-BB1B-8D519652C983}"/>
              </a:ext>
            </a:extLst>
          </p:cNvPr>
          <p:cNvSpPr txBox="1"/>
          <p:nvPr/>
        </p:nvSpPr>
        <p:spPr>
          <a:xfrm>
            <a:off x="327090" y="529403"/>
            <a:ext cx="4256742" cy="6093976"/>
          </a:xfrm>
          <a:prstGeom prst="rect">
            <a:avLst/>
          </a:prstGeom>
          <a:noFill/>
        </p:spPr>
        <p:txBody>
          <a:bodyPr wrap="square" rtlCol="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fr-FR" sz="2500" b="1" i="0" u="none" strike="noStrike" kern="1200" cap="none" spc="0" normalizeH="0" baseline="0" noProof="0" dirty="0">
                <a:ln>
                  <a:noFill/>
                </a:ln>
                <a:solidFill>
                  <a:prstClr val="black"/>
                </a:solidFill>
                <a:effectLst/>
                <a:uLnTx/>
                <a:uFillTx/>
                <a:latin typeface="Calibri"/>
                <a:ea typeface="+mn-ea"/>
                <a:cs typeface="+mn-cs"/>
              </a:rPr>
              <a:t>A Toi la Puissance, la gloire, la bénédiction et la magnificence éternellement, </a:t>
            </a:r>
            <a:r>
              <a:rPr kumimoji="0" lang="fr-FR" sz="2500" b="1" i="0" u="none" strike="noStrike" kern="1200" cap="none" spc="0" normalizeH="0" baseline="0" noProof="0" dirty="0">
                <a:ln>
                  <a:noFill/>
                </a:ln>
                <a:solidFill>
                  <a:srgbClr val="C00000"/>
                </a:solidFill>
                <a:effectLst/>
                <a:uLnTx/>
                <a:uFillTx/>
                <a:latin typeface="Calibri"/>
                <a:ea typeface="+mn-ea"/>
                <a:cs typeface="+mn-cs"/>
              </a:rPr>
              <a:t>Amen! Emmanuel notre Dieu et notre Roi.</a:t>
            </a:r>
          </a:p>
          <a:p>
            <a:pPr marL="0" marR="0" lvl="0" indent="0" algn="just" defTabSz="914400" rtl="0" eaLnBrk="1" fontAlgn="auto" latinLnBrk="0" hangingPunct="1">
              <a:lnSpc>
                <a:spcPct val="100000"/>
              </a:lnSpc>
              <a:spcBef>
                <a:spcPts val="0"/>
              </a:spcBef>
              <a:spcAft>
                <a:spcPts val="0"/>
              </a:spcAft>
              <a:buClrTx/>
              <a:buSzTx/>
              <a:buFontTx/>
              <a:buNone/>
              <a:tabLst/>
              <a:defRPr/>
            </a:pPr>
            <a:endParaRPr kumimoji="0" lang="fr-FR" sz="2500" b="1" i="0" u="none" strike="noStrike" kern="1200" cap="none" spc="0" normalizeH="0" baseline="0" noProof="0" dirty="0">
              <a:ln>
                <a:noFill/>
              </a:ln>
              <a:solidFill>
                <a:prstClr val="black"/>
              </a:solidFill>
              <a:effectLst/>
              <a:uLnTx/>
              <a:uFillTx/>
              <a:latin typeface="Calibri"/>
              <a:ea typeface="+mn-ea"/>
              <a:cs typeface="+mn-cs"/>
            </a:endParaRPr>
          </a:p>
          <a:p>
            <a:pPr marL="0" marR="0" lvl="0" indent="0" algn="just" defTabSz="914400" rtl="0" eaLnBrk="1" fontAlgn="auto" latinLnBrk="0" hangingPunct="1">
              <a:lnSpc>
                <a:spcPct val="100000"/>
              </a:lnSpc>
              <a:spcBef>
                <a:spcPts val="0"/>
              </a:spcBef>
              <a:spcAft>
                <a:spcPts val="0"/>
              </a:spcAft>
              <a:buClrTx/>
              <a:buSzTx/>
              <a:buFontTx/>
              <a:buNone/>
              <a:tabLst/>
              <a:defRPr/>
            </a:pPr>
            <a:r>
              <a:rPr kumimoji="0" lang="fr-FR" sz="2500" b="1" i="0" u="none" strike="noStrike" kern="1200" cap="none" spc="0" normalizeH="0" baseline="0" noProof="0" dirty="0">
                <a:ln>
                  <a:noFill/>
                </a:ln>
                <a:solidFill>
                  <a:prstClr val="black"/>
                </a:solidFill>
                <a:effectLst/>
                <a:uLnTx/>
                <a:uFillTx/>
                <a:latin typeface="Calibri"/>
                <a:ea typeface="+mn-ea"/>
                <a:cs typeface="+mn-cs"/>
              </a:rPr>
              <a:t>A Toi la Puissance, la gloire, la bénédiction et la magnificence éternellement, </a:t>
            </a:r>
            <a:r>
              <a:rPr kumimoji="0" lang="fr-FR" sz="2500" b="1" i="0" u="none" strike="noStrike" kern="1200" cap="none" spc="0" normalizeH="0" baseline="0" noProof="0" dirty="0">
                <a:ln>
                  <a:noFill/>
                </a:ln>
                <a:solidFill>
                  <a:srgbClr val="C00000"/>
                </a:solidFill>
                <a:effectLst/>
                <a:uLnTx/>
                <a:uFillTx/>
                <a:latin typeface="Calibri"/>
                <a:ea typeface="+mn-ea"/>
                <a:cs typeface="+mn-cs"/>
              </a:rPr>
              <a:t>Amen! Mon Seigneur Jésus Christ mon bon Sauveur.</a:t>
            </a:r>
          </a:p>
          <a:p>
            <a:pPr marL="0" marR="0" lvl="0" indent="0" algn="just" defTabSz="914400" rtl="0" eaLnBrk="1" fontAlgn="auto" latinLnBrk="0" hangingPunct="1">
              <a:lnSpc>
                <a:spcPct val="100000"/>
              </a:lnSpc>
              <a:spcBef>
                <a:spcPts val="0"/>
              </a:spcBef>
              <a:spcAft>
                <a:spcPts val="0"/>
              </a:spcAft>
              <a:buClrTx/>
              <a:buSzTx/>
              <a:buFontTx/>
              <a:buNone/>
              <a:tabLst/>
              <a:defRPr/>
            </a:pPr>
            <a:endParaRPr kumimoji="0" lang="fr-FR" sz="2500" b="1" i="0" u="none" strike="noStrike" kern="1200" cap="none" spc="0" normalizeH="0" baseline="0" noProof="0" dirty="0">
              <a:ln>
                <a:noFill/>
              </a:ln>
              <a:solidFill>
                <a:prstClr val="black"/>
              </a:solidFill>
              <a:effectLst/>
              <a:uLnTx/>
              <a:uFillTx/>
              <a:latin typeface="Calibri"/>
              <a:ea typeface="+mn-ea"/>
              <a:cs typeface="+mn-cs"/>
            </a:endParaRPr>
          </a:p>
          <a:p>
            <a:pPr marL="0" marR="0" lvl="0" indent="0" algn="just" defTabSz="914400" rtl="0" eaLnBrk="1" fontAlgn="auto" latinLnBrk="0" hangingPunct="1">
              <a:lnSpc>
                <a:spcPct val="100000"/>
              </a:lnSpc>
              <a:spcBef>
                <a:spcPts val="0"/>
              </a:spcBef>
              <a:spcAft>
                <a:spcPts val="0"/>
              </a:spcAft>
              <a:buClrTx/>
              <a:buSzTx/>
              <a:buFontTx/>
              <a:buNone/>
              <a:tabLst/>
              <a:defRPr/>
            </a:pPr>
            <a:r>
              <a:rPr kumimoji="0" lang="fr-FR" sz="2500" b="1" i="0" u="none" strike="noStrike" kern="1200" cap="none" spc="0" normalizeH="0" baseline="0" noProof="0" dirty="0">
                <a:ln>
                  <a:noFill/>
                </a:ln>
                <a:solidFill>
                  <a:prstClr val="black"/>
                </a:solidFill>
                <a:effectLst/>
                <a:uLnTx/>
                <a:uFillTx/>
                <a:latin typeface="Calibri"/>
                <a:ea typeface="+mn-ea"/>
                <a:cs typeface="+mn-cs"/>
              </a:rPr>
              <a:t>A Toi la Puissance, la gloire, la bénédiction et la magnificence éternellement, </a:t>
            </a:r>
            <a:r>
              <a:rPr kumimoji="0" lang="fr-FR" sz="2500" b="1" i="0" u="none" strike="noStrike" kern="1200" cap="none" spc="0" normalizeH="0" baseline="0" noProof="0" dirty="0">
                <a:ln>
                  <a:noFill/>
                </a:ln>
                <a:solidFill>
                  <a:srgbClr val="C00000"/>
                </a:solidFill>
                <a:effectLst/>
                <a:uLnTx/>
                <a:uFillTx/>
                <a:latin typeface="Calibri"/>
                <a:ea typeface="+mn-ea"/>
                <a:cs typeface="+mn-cs"/>
              </a:rPr>
              <a:t>Amen !</a:t>
            </a:r>
          </a:p>
        </p:txBody>
      </p:sp>
      <p:pic>
        <p:nvPicPr>
          <p:cNvPr id="5" name="Image 4">
            <a:extLst>
              <a:ext uri="{FF2B5EF4-FFF2-40B4-BE49-F238E27FC236}">
                <a16:creationId xmlns:a16="http://schemas.microsoft.com/office/drawing/2014/main" id="{20AB254F-53D8-44ED-9046-8698A40D52C2}"/>
              </a:ext>
            </a:extLst>
          </p:cNvPr>
          <p:cNvPicPr>
            <a:picLocks noChangeAspect="1"/>
          </p:cNvPicPr>
          <p:nvPr/>
        </p:nvPicPr>
        <p:blipFill>
          <a:blip r:embed="rId3">
            <a:extLst>
              <a:ext uri="{BEBA8EAE-BF5A-486C-A8C5-ECC9F3942E4B}">
                <a14:imgProps xmlns:a14="http://schemas.microsoft.com/office/drawing/2010/main">
                  <a14:imgLayer r:embed="rId4">
                    <a14:imgEffect>
                      <a14:backgroundRemoval t="803" b="98280" l="1613" r="97312">
                        <a14:foregroundMark x1="1613" y1="21330" x2="1613" y2="21330"/>
                        <a14:foregroundMark x1="45161" y1="1032" x2="45161" y2="1032"/>
                        <a14:foregroundMark x1="97670" y1="21330" x2="97670" y2="21330"/>
                        <a14:foregroundMark x1="59140" y1="91399" x2="59140" y2="91399"/>
                        <a14:foregroundMark x1="59498" y1="95757" x2="59498" y2="95757"/>
                        <a14:foregroundMark x1="48925" y1="98280" x2="48925" y2="98280"/>
                      </a14:backgroundRemoval>
                    </a14:imgEffect>
                  </a14:imgLayer>
                </a14:imgProps>
              </a:ext>
              <a:ext uri="{28A0092B-C50C-407E-A947-70E740481C1C}">
                <a14:useLocalDpi xmlns:a14="http://schemas.microsoft.com/office/drawing/2010/main" val="0"/>
              </a:ext>
            </a:extLst>
          </a:blip>
          <a:stretch>
            <a:fillRect/>
          </a:stretch>
        </p:blipFill>
        <p:spPr>
          <a:xfrm>
            <a:off x="4787255" y="867795"/>
            <a:ext cx="2617489" cy="5184576"/>
          </a:xfrm>
          <a:prstGeom prst="rect">
            <a:avLst/>
          </a:prstGeom>
          <a:ln>
            <a:noFill/>
          </a:ln>
          <a:effectLst>
            <a:outerShdw blurRad="292100" dist="139700" dir="2700000" algn="tl" rotWithShape="0">
              <a:srgbClr val="333333">
                <a:alpha val="65000"/>
              </a:srgbClr>
            </a:outerShdw>
          </a:effectLst>
        </p:spPr>
      </p:pic>
    </p:spTree>
    <p:extLst>
      <p:ext uri="{BB962C8B-B14F-4D97-AF65-F5344CB8AC3E}">
        <p14:creationId xmlns:p14="http://schemas.microsoft.com/office/powerpoint/2010/main" val="967003526"/>
      </p:ext>
    </p:extLst>
  </p:cSld>
  <p:clrMapOvr>
    <a:masterClrMapping/>
  </p:clrMapOvr>
</p:sld>
</file>

<file path=ppt/slides/slide9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329784" y="486948"/>
            <a:ext cx="5766216" cy="6041868"/>
          </a:xfrm>
        </p:spPr>
        <p:txBody>
          <a:bodyPr numCol="1" spcCol="72000" anchor="ctr">
            <a:noAutofit/>
          </a:bodyPr>
          <a:lstStyle/>
          <a:p>
            <a:pPr marL="0" indent="0" algn="just">
              <a:buNone/>
            </a:pPr>
            <a:r>
              <a:rPr lang="fr-FR" sz="3600" b="1" dirty="0">
                <a:latin typeface="Book Antiqua" panose="02040602050305030304" pitchFamily="18" charset="0"/>
              </a:rPr>
              <a:t>Rends-nous dignes de dire avec action de grâces : </a:t>
            </a:r>
          </a:p>
          <a:p>
            <a:pPr marL="0" indent="0" algn="just">
              <a:buNone/>
            </a:pPr>
            <a:endParaRPr lang="fr-FR" sz="3600" b="1" dirty="0">
              <a:latin typeface="Book Antiqua" panose="02040602050305030304" pitchFamily="18" charset="0"/>
            </a:endParaRPr>
          </a:p>
          <a:p>
            <a:pPr marL="0" indent="0" algn="just">
              <a:buNone/>
            </a:pPr>
            <a:endParaRPr lang="fr-FR" sz="3600" b="1" dirty="0">
              <a:latin typeface="Book Antiqua" panose="02040602050305030304" pitchFamily="18" charset="0"/>
            </a:endParaRPr>
          </a:p>
          <a:p>
            <a:pPr marL="0" indent="0" algn="just">
              <a:buNone/>
            </a:pPr>
            <a:r>
              <a:rPr lang="fr-FR" sz="3600" b="1" dirty="0">
                <a:latin typeface="Book Antiqua" panose="02040602050305030304" pitchFamily="18" charset="0"/>
              </a:rPr>
              <a:t>Notre Père qui est au cieux…</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lvl="0" algn="ctr" rtl="1" fontAlgn="base">
              <a:spcBef>
                <a:spcPct val="20000"/>
              </a:spcBef>
              <a:spcAft>
                <a:spcPct val="0"/>
              </a:spcAft>
            </a:pPr>
            <a:endParaRPr lang="ar-SA" altLang="fr-FR" sz="3600" dirty="0">
              <a:latin typeface="Times New Roman" panose="02020603050405020304" pitchFamily="18" charset="0"/>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endParaRPr lang="fr-FR" dirty="0"/>
          </a:p>
        </p:txBody>
      </p:sp>
      <p:sp>
        <p:nvSpPr>
          <p:cNvPr id="13" name="Espace réservé du contenu 2">
            <a:extLst>
              <a:ext uri="{FF2B5EF4-FFF2-40B4-BE49-F238E27FC236}">
                <a16:creationId xmlns:a16="http://schemas.microsoft.com/office/drawing/2014/main" id="{BAEE9C64-186B-45FE-92FC-55891E69D351}"/>
              </a:ext>
            </a:extLst>
          </p:cNvPr>
          <p:cNvSpPr txBox="1">
            <a:spLocks/>
          </p:cNvSpPr>
          <p:nvPr/>
        </p:nvSpPr>
        <p:spPr>
          <a:xfrm>
            <a:off x="8650513" y="486947"/>
            <a:ext cx="3138029" cy="5991072"/>
          </a:xfrm>
          <a:prstGeom prst="rect">
            <a:avLst/>
          </a:prstGeom>
        </p:spPr>
        <p:txBody>
          <a:bodyPr vert="horz" lIns="91440" tIns="45720" rIns="91440" bIns="45720" numCol="1" spcCol="72000" rtlCol="0" anchor="ctr">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buNone/>
            </a:pPr>
            <a:endParaRPr lang="fr-FR" sz="4000" b="1" dirty="0">
              <a:latin typeface="Book Antiqua" panose="02040602050305030304" pitchFamily="18"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744072" y="1443841"/>
            <a:ext cx="5025751" cy="4339650"/>
          </a:xfrm>
          <a:prstGeom prst="rect">
            <a:avLst/>
          </a:prstGeom>
        </p:spPr>
        <p:txBody>
          <a:bodyPr wrap="square" anchor="ctr" anchorCtr="0">
            <a:spAutoFit/>
          </a:bodyPr>
          <a:lstStyle/>
          <a:p>
            <a:pPr algn="just" rtl="1"/>
            <a:r>
              <a:rPr lang="ar-AE" sz="4800" b="1" dirty="0">
                <a:latin typeface="Book Antiqua" panose="02040602050305030304" pitchFamily="18" charset="0"/>
              </a:rPr>
              <a:t>الله</a:t>
            </a:r>
            <a:r>
              <a:rPr lang="ar-EG" sz="4800" b="1" dirty="0">
                <a:latin typeface="Book Antiqua" panose="02040602050305030304" pitchFamily="18" charset="0"/>
              </a:rPr>
              <a:t>ُ</a:t>
            </a:r>
            <a:r>
              <a:rPr lang="ar-AE" sz="4800" b="1" dirty="0">
                <a:latin typeface="Book Antiqua" panose="02040602050305030304" pitchFamily="18" charset="0"/>
              </a:rPr>
              <a:t>م </a:t>
            </a:r>
            <a:r>
              <a:rPr lang="ar-EG" sz="4800" b="1" dirty="0">
                <a:latin typeface="Book Antiqua" panose="02040602050305030304" pitchFamily="18" charset="0"/>
              </a:rPr>
              <a:t>إ</a:t>
            </a:r>
            <a:r>
              <a:rPr lang="ar-AE" sz="4800" b="1" dirty="0">
                <a:latin typeface="Book Antiqua" panose="02040602050305030304" pitchFamily="18" charset="0"/>
              </a:rPr>
              <a:t>جعلنا مستحقين أن نقولَ بشكرٍ:</a:t>
            </a:r>
            <a:endParaRPr lang="fr-FR" sz="4800" b="1" dirty="0">
              <a:latin typeface="Book Antiqua" panose="02040602050305030304" pitchFamily="18" charset="0"/>
            </a:endParaRPr>
          </a:p>
          <a:p>
            <a:pPr algn="just" rtl="1"/>
            <a:endParaRPr lang="fr-FR" sz="2800" b="1" dirty="0">
              <a:latin typeface="Book Antiqua" panose="02040602050305030304" pitchFamily="18" charset="0"/>
            </a:endParaRPr>
          </a:p>
          <a:p>
            <a:pPr algn="just" rtl="1"/>
            <a:endParaRPr lang="fr-FR" sz="4800" b="1" dirty="0">
              <a:latin typeface="Book Antiqua" panose="02040602050305030304" pitchFamily="18" charset="0"/>
            </a:endParaRPr>
          </a:p>
          <a:p>
            <a:pPr algn="just" rtl="1"/>
            <a:r>
              <a:rPr lang="ar-AE" sz="4800" b="1" dirty="0">
                <a:latin typeface="Book Antiqua" panose="02040602050305030304" pitchFamily="18" charset="0"/>
              </a:rPr>
              <a:t> يا أبانا الذي في السموات...</a:t>
            </a:r>
          </a:p>
        </p:txBody>
      </p:sp>
    </p:spTree>
    <p:extLst>
      <p:ext uri="{BB962C8B-B14F-4D97-AF65-F5344CB8AC3E}">
        <p14:creationId xmlns:p14="http://schemas.microsoft.com/office/powerpoint/2010/main" val="678579219"/>
      </p:ext>
    </p:extLst>
  </p:cSld>
  <p:clrMapOvr>
    <a:masterClrMapping/>
  </p:clrMapOvr>
</p:sld>
</file>

<file path=ppt/slides/slide9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7369" y="548680"/>
            <a:ext cx="11161239" cy="2736304"/>
          </a:xfrm>
        </p:spPr>
        <p:txBody>
          <a:bodyPr>
            <a:normAutofit lnSpcReduction="10000"/>
          </a:bodyPr>
          <a:lstStyle/>
          <a:p>
            <a:pPr marL="0" indent="0" algn="ctr">
              <a:buNone/>
            </a:pPr>
            <a:r>
              <a:rPr lang="fr-FR" sz="4400" b="1" dirty="0" err="1">
                <a:solidFill>
                  <a:srgbClr val="C00000"/>
                </a:solidFill>
                <a:latin typeface="Athanasius" pitchFamily="2" charset="0"/>
              </a:rPr>
              <a:t>Yalmoc</a:t>
            </a:r>
            <a:r>
              <a:rPr lang="fr-FR" sz="4400" b="1" dirty="0">
                <a:solidFill>
                  <a:srgbClr val="C00000"/>
                </a:solidFill>
                <a:latin typeface="Athanasius" pitchFamily="2" charset="0"/>
              </a:rPr>
              <a:t>  </a:t>
            </a:r>
            <a:r>
              <a:rPr lang="fr-FR" sz="4400" b="1" dirty="0" err="1">
                <a:solidFill>
                  <a:srgbClr val="C00000"/>
                </a:solidFill>
                <a:latin typeface="Athanasius" pitchFamily="2" charset="0"/>
              </a:rPr>
              <a:t>tw</a:t>
            </a:r>
            <a:r>
              <a:rPr lang="fr-FR" sz="4400" b="1" dirty="0">
                <a:solidFill>
                  <a:srgbClr val="C00000"/>
                </a:solidFill>
                <a:latin typeface="Athanasius" pitchFamily="2" charset="0"/>
              </a:rPr>
              <a:t> </a:t>
            </a:r>
            <a:r>
              <a:rPr lang="fr-FR" sz="4400" b="1" dirty="0" err="1">
                <a:solidFill>
                  <a:srgbClr val="C00000"/>
                </a:solidFill>
                <a:latin typeface="Athanasius" pitchFamily="2" charset="0"/>
              </a:rPr>
              <a:t>Dauid</a:t>
            </a:r>
            <a:endParaRPr lang="fr-FR" sz="2400" b="1" dirty="0">
              <a:latin typeface="Athanasius" pitchFamily="2" charset="0"/>
            </a:endParaRPr>
          </a:p>
          <a:p>
            <a:pPr marL="0" indent="0" algn="just">
              <a:buNone/>
            </a:pPr>
            <a:r>
              <a:rPr lang="en-US" sz="4400" b="1" dirty="0" err="1">
                <a:latin typeface="Athanasius" pitchFamily="2" charset="0"/>
              </a:rPr>
              <a:t>Nqok</a:t>
            </a:r>
            <a:r>
              <a:rPr lang="en-US" sz="4400" b="1" dirty="0">
                <a:latin typeface="Athanasius" pitchFamily="2" charset="0"/>
              </a:rPr>
              <a:t> de </a:t>
            </a:r>
            <a:r>
              <a:rPr lang="en-US" sz="4400" b="1" dirty="0" err="1">
                <a:latin typeface="Athanasius" pitchFamily="2" charset="0"/>
              </a:rPr>
              <a:t>akmecte</a:t>
            </a:r>
            <a:r>
              <a:rPr lang="en-US" sz="4400" b="1" dirty="0">
                <a:latin typeface="Athanasius" pitchFamily="2" charset="0"/>
              </a:rPr>
              <a:t> </a:t>
            </a:r>
            <a:r>
              <a:rPr lang="en-US" sz="4400" b="1" dirty="0" err="1">
                <a:latin typeface="Athanasius" pitchFamily="2" charset="0"/>
              </a:rPr>
              <a:t>ta`ècbw</a:t>
            </a:r>
            <a:r>
              <a:rPr lang="en-US" sz="4400" b="1" dirty="0">
                <a:latin typeface="Athanasius" pitchFamily="2" charset="0"/>
              </a:rPr>
              <a:t> &gt; </a:t>
            </a:r>
            <a:r>
              <a:rPr lang="en-US" sz="4400" b="1" dirty="0" err="1">
                <a:latin typeface="Athanasius" pitchFamily="2" charset="0"/>
              </a:rPr>
              <a:t>ouo</a:t>
            </a:r>
            <a:r>
              <a:rPr lang="en-US" sz="4400" b="1" dirty="0">
                <a:latin typeface="Athanasius" pitchFamily="2" charset="0"/>
              </a:rPr>
              <a:t>\ </a:t>
            </a:r>
            <a:r>
              <a:rPr lang="en-US" sz="4400" b="1" dirty="0" err="1">
                <a:latin typeface="Athanasius" pitchFamily="2" charset="0"/>
              </a:rPr>
              <a:t>ak</a:t>
            </a:r>
            <a:r>
              <a:rPr lang="en-US" sz="4400" b="1" dirty="0">
                <a:latin typeface="Athanasius" pitchFamily="2" charset="0"/>
              </a:rPr>
              <a:t>\</a:t>
            </a:r>
            <a:r>
              <a:rPr lang="en-US" sz="4400" b="1" dirty="0" err="1">
                <a:latin typeface="Athanasius" pitchFamily="2" charset="0"/>
              </a:rPr>
              <a:t>iou`èi</a:t>
            </a:r>
            <a:r>
              <a:rPr lang="en-US" sz="4400" b="1" dirty="0">
                <a:latin typeface="Athanasius" pitchFamily="2" charset="0"/>
              </a:rPr>
              <a:t> `</a:t>
            </a:r>
            <a:r>
              <a:rPr lang="en-US" sz="4400" b="1" dirty="0" err="1">
                <a:latin typeface="Athanasius" pitchFamily="2" charset="0"/>
              </a:rPr>
              <a:t>ènnacaji</a:t>
            </a:r>
            <a:r>
              <a:rPr lang="en-US" sz="4400" b="1" dirty="0">
                <a:latin typeface="Athanasius" pitchFamily="2" charset="0"/>
              </a:rPr>
              <a:t> cava\</a:t>
            </a:r>
            <a:r>
              <a:rPr lang="en-US" sz="4400" b="1" dirty="0" err="1">
                <a:latin typeface="Athanasius" pitchFamily="2" charset="0"/>
              </a:rPr>
              <a:t>ou</a:t>
            </a:r>
            <a:r>
              <a:rPr lang="en-US" sz="4400" b="1" dirty="0">
                <a:latin typeface="Athanasius" pitchFamily="2" charset="0"/>
              </a:rPr>
              <a:t> `</a:t>
            </a:r>
            <a:r>
              <a:rPr lang="en-US" sz="4400" b="1" dirty="0" err="1">
                <a:latin typeface="Athanasius" pitchFamily="2" charset="0"/>
              </a:rPr>
              <a:t>èmmok</a:t>
            </a:r>
            <a:r>
              <a:rPr lang="en-US" sz="4400" b="1" dirty="0">
                <a:latin typeface="Athanasius" pitchFamily="2" charset="0"/>
              </a:rPr>
              <a:t> &gt; </a:t>
            </a:r>
            <a:r>
              <a:rPr lang="en-US" sz="4400" b="1" dirty="0" err="1">
                <a:latin typeface="Athanasius" pitchFamily="2" charset="0"/>
              </a:rPr>
              <a:t>ak</a:t>
            </a:r>
            <a:r>
              <a:rPr lang="en-US" sz="4400" b="1" dirty="0">
                <a:latin typeface="Athanasius" pitchFamily="2" charset="0"/>
              </a:rPr>
              <a:t>]</a:t>
            </a:r>
            <a:r>
              <a:rPr lang="en-US" sz="4400" b="1" dirty="0" err="1">
                <a:latin typeface="Athanasius" pitchFamily="2" charset="0"/>
              </a:rPr>
              <a:t>annau</a:t>
            </a:r>
            <a:r>
              <a:rPr lang="en-US" sz="4400" b="1" dirty="0">
                <a:latin typeface="Athanasius" pitchFamily="2" charset="0"/>
              </a:rPr>
              <a:t> `</a:t>
            </a:r>
            <a:r>
              <a:rPr lang="en-US" sz="4400" b="1" dirty="0" err="1">
                <a:latin typeface="Athanasius" pitchFamily="2" charset="0"/>
              </a:rPr>
              <a:t>èeourefsiou`èi</a:t>
            </a:r>
            <a:r>
              <a:rPr lang="en-US" sz="4400" b="1" dirty="0">
                <a:latin typeface="Athanasius" pitchFamily="2" charset="0"/>
              </a:rPr>
              <a:t> </a:t>
            </a:r>
            <a:r>
              <a:rPr lang="en-US" sz="4400" b="1" dirty="0" err="1">
                <a:latin typeface="Athanasius" pitchFamily="2" charset="0"/>
              </a:rPr>
              <a:t>naksoji</a:t>
            </a:r>
            <a:r>
              <a:rPr lang="en-US" sz="4400" b="1" dirty="0">
                <a:latin typeface="Athanasius" pitchFamily="2" charset="0"/>
              </a:rPr>
              <a:t> </a:t>
            </a:r>
            <a:r>
              <a:rPr lang="en-US" sz="4400" b="1" dirty="0" err="1">
                <a:latin typeface="Athanasius" pitchFamily="2" charset="0"/>
              </a:rPr>
              <a:t>nemaf</a:t>
            </a:r>
            <a:r>
              <a:rPr lang="en-US" sz="4400" b="1" dirty="0">
                <a:latin typeface="Athanasius" pitchFamily="2" charset="0"/>
              </a:rPr>
              <a:t>  &gt;  </a:t>
            </a:r>
            <a:r>
              <a:rPr lang="en-US" sz="4400" b="1" dirty="0" err="1">
                <a:latin typeface="Athanasius" pitchFamily="2" charset="0"/>
              </a:rPr>
              <a:t>akxw</a:t>
            </a:r>
            <a:r>
              <a:rPr lang="en-US" sz="4400" b="1" dirty="0">
                <a:latin typeface="Athanasius" pitchFamily="2" charset="0"/>
              </a:rPr>
              <a:t>  `</a:t>
            </a:r>
            <a:r>
              <a:rPr lang="en-US" sz="4400" b="1" dirty="0" err="1">
                <a:latin typeface="Athanasius" pitchFamily="2" charset="0"/>
              </a:rPr>
              <a:t>èntektoi</a:t>
            </a:r>
            <a:r>
              <a:rPr lang="en-US" sz="4400" b="1" dirty="0">
                <a:latin typeface="Athanasius" pitchFamily="2" charset="0"/>
              </a:rPr>
              <a:t>  </a:t>
            </a:r>
            <a:r>
              <a:rPr lang="en-US" sz="4400" b="1" dirty="0" err="1">
                <a:latin typeface="Athanasius" pitchFamily="2" charset="0"/>
              </a:rPr>
              <a:t>nem</a:t>
            </a:r>
            <a:r>
              <a:rPr lang="en-US" sz="4400" b="1" dirty="0">
                <a:latin typeface="Athanasius" pitchFamily="2" charset="0"/>
              </a:rPr>
              <a:t>  </a:t>
            </a:r>
            <a:r>
              <a:rPr lang="en-US" sz="4400" b="1" dirty="0" err="1">
                <a:latin typeface="Athanasius" pitchFamily="2" charset="0"/>
              </a:rPr>
              <a:t>ninwik</a:t>
            </a:r>
            <a:r>
              <a:rPr lang="en-US" sz="4400" b="1" dirty="0">
                <a:latin typeface="Athanasius" pitchFamily="2" charset="0"/>
              </a:rPr>
              <a:t> </a:t>
            </a:r>
            <a:r>
              <a:rPr lang="en-US" sz="4400" dirty="0">
                <a:latin typeface="Athanasius" pitchFamily="2" charset="0"/>
              </a:rPr>
              <a:t>&gt; </a:t>
            </a:r>
            <a:r>
              <a:rPr lang="fr-FR" sz="4400" dirty="0">
                <a:latin typeface="Athanasius" pitchFamily="2" charset="0"/>
              </a:rPr>
              <a:t>``</a:t>
            </a:r>
            <a:r>
              <a:rPr lang="fr-FR" sz="4400" dirty="0" err="1">
                <a:solidFill>
                  <a:srgbClr val="C00000"/>
                </a:solidFill>
                <a:latin typeface="Athanasius" pitchFamily="2" charset="0"/>
              </a:rPr>
              <a:t>allhloui`a</a:t>
            </a:r>
            <a:endParaRPr lang="fr-FR" sz="4400" dirty="0">
              <a:solidFill>
                <a:srgbClr val="C00000"/>
              </a:solidFill>
              <a:latin typeface="Athanasius" pitchFamily="2" charset="0"/>
            </a:endParaRPr>
          </a:p>
        </p:txBody>
      </p:sp>
      <p:sp>
        <p:nvSpPr>
          <p:cNvPr id="4" name="Rectangle 3">
            <a:extLst>
              <a:ext uri="{FF2B5EF4-FFF2-40B4-BE49-F238E27FC236}">
                <a16:creationId xmlns:a16="http://schemas.microsoft.com/office/drawing/2014/main" id="{91243CA8-04CE-43A8-A980-AAAC9EEED9CA}"/>
              </a:ext>
            </a:extLst>
          </p:cNvPr>
          <p:cNvSpPr/>
          <p:nvPr/>
        </p:nvSpPr>
        <p:spPr>
          <a:xfrm>
            <a:off x="6312024" y="3645024"/>
            <a:ext cx="5400600" cy="2808311"/>
          </a:xfrm>
          <a:prstGeom prst="rect">
            <a:avLst/>
          </a:prstGeom>
        </p:spPr>
        <p:txBody>
          <a:bodyPr wrap="square">
            <a:normAutofit/>
          </a:bodyPr>
          <a:lstStyle/>
          <a:p>
            <a:pPr algn="just" rtl="1"/>
            <a:r>
              <a:rPr lang="ar-SA" sz="2800" b="1" i="1" dirty="0">
                <a:solidFill>
                  <a:srgbClr val="C00000"/>
                </a:solidFill>
              </a:rPr>
              <a:t>مزمور٤٩: ١٧،١٨</a:t>
            </a:r>
            <a:endParaRPr lang="fr-FR" sz="2800" b="1" i="1" dirty="0">
              <a:solidFill>
                <a:srgbClr val="C00000"/>
              </a:solidFill>
            </a:endParaRPr>
          </a:p>
          <a:p>
            <a:pPr algn="just" rtl="1"/>
            <a:r>
              <a:rPr lang="ar-SA" sz="3600" b="1" dirty="0">
                <a:latin typeface="Times New Roman" panose="02020603050405020304" pitchFamily="18" charset="0"/>
              </a:rPr>
              <a:t>وأنت قد أبغضت أدبي، وألقيت كلامي إلى خلفك. إذا رأيت سارقا سعيت معه، مع الفسقة جعلت نصيبك </a:t>
            </a:r>
            <a:r>
              <a:rPr lang="fr-FR" sz="3600" b="1" dirty="0">
                <a:latin typeface="Times New Roman" panose="02020603050405020304" pitchFamily="18" charset="0"/>
              </a:rPr>
              <a:t>.</a:t>
            </a:r>
            <a:r>
              <a:rPr lang="ar-SA" sz="3600" b="1" dirty="0" err="1">
                <a:solidFill>
                  <a:srgbClr val="C00000"/>
                </a:solidFill>
                <a:latin typeface="Times New Roman" panose="02020603050405020304" pitchFamily="18" charset="0"/>
              </a:rPr>
              <a:t>الليلويا</a:t>
            </a:r>
            <a:endParaRPr lang="ar-SA" sz="3600" dirty="0">
              <a:latin typeface="Times New Roman" panose="02020603050405020304" pitchFamily="18" charset="0"/>
            </a:endParaRPr>
          </a:p>
        </p:txBody>
      </p:sp>
      <p:sp>
        <p:nvSpPr>
          <p:cNvPr id="8" name="ZoneTexte 7">
            <a:extLst>
              <a:ext uri="{FF2B5EF4-FFF2-40B4-BE49-F238E27FC236}">
                <a16:creationId xmlns:a16="http://schemas.microsoft.com/office/drawing/2014/main" id="{17EB9E0E-099C-42F2-A2D3-CB82BBB219EC}"/>
              </a:ext>
            </a:extLst>
          </p:cNvPr>
          <p:cNvSpPr txBox="1"/>
          <p:nvPr/>
        </p:nvSpPr>
        <p:spPr>
          <a:xfrm>
            <a:off x="407368" y="6490404"/>
            <a:ext cx="3816424" cy="338554"/>
          </a:xfrm>
          <a:prstGeom prst="rect">
            <a:avLst/>
          </a:prstGeom>
          <a:noFill/>
        </p:spPr>
        <p:txBody>
          <a:bodyPr wrap="square" rtlCol="0">
            <a:spAutoFit/>
          </a:bodyPr>
          <a:lstStyle/>
          <a:p>
            <a:r>
              <a:rPr lang="fr-FR" sz="1600" b="1" i="1" dirty="0">
                <a:solidFill>
                  <a:schemeClr val="bg1"/>
                </a:solidFill>
              </a:rPr>
              <a:t>Onzième Heure du Jeudi Saint</a:t>
            </a:r>
            <a:endParaRPr lang="fr-FR" sz="1600" dirty="0">
              <a:solidFill>
                <a:schemeClr val="bg1"/>
              </a:solidFill>
            </a:endParaRPr>
          </a:p>
        </p:txBody>
      </p:sp>
      <p:sp>
        <p:nvSpPr>
          <p:cNvPr id="9" name="Rectangle 74">
            <a:extLst>
              <a:ext uri="{FF2B5EF4-FFF2-40B4-BE49-F238E27FC236}">
                <a16:creationId xmlns:a16="http://schemas.microsoft.com/office/drawing/2014/main" id="{EFA9D6ED-5B92-45D5-B2B3-49501FAAB2D5}"/>
              </a:ext>
            </a:extLst>
          </p:cNvPr>
          <p:cNvSpPr>
            <a:spLocks noChangeArrowheads="1"/>
          </p:cNvSpPr>
          <p:nvPr/>
        </p:nvSpPr>
        <p:spPr bwMode="auto">
          <a:xfrm>
            <a:off x="7536160" y="53414"/>
            <a:ext cx="4464496"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r"/>
            <a:r>
              <a:rPr lang="ar-EG" altLang="fr-FR" sz="2000" b="1" i="1" dirty="0">
                <a:solidFill>
                  <a:schemeClr val="bg1"/>
                </a:solidFill>
              </a:rPr>
              <a:t>الساعة الحادية عشر من يوم الخميس المقدس</a:t>
            </a:r>
            <a:endParaRPr lang="en-US" altLang="fr-FR" sz="2000" b="1" i="1" dirty="0">
              <a:solidFill>
                <a:schemeClr val="bg1"/>
              </a:solidFill>
            </a:endParaRPr>
          </a:p>
        </p:txBody>
      </p:sp>
      <p:sp>
        <p:nvSpPr>
          <p:cNvPr id="7" name="Espace réservé du contenu 2"/>
          <p:cNvSpPr txBox="1">
            <a:spLocks/>
          </p:cNvSpPr>
          <p:nvPr/>
        </p:nvSpPr>
        <p:spPr>
          <a:xfrm>
            <a:off x="407368" y="3645024"/>
            <a:ext cx="5472608" cy="2808312"/>
          </a:xfrm>
          <a:prstGeom prst="rect">
            <a:avLst/>
          </a:prstGeom>
        </p:spPr>
        <p:txBody>
          <a:bodyPr vert="horz" lIns="91440" tIns="45720" rIns="91440" bIns="45720" rtlCol="0">
            <a:norm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lnSpc>
                <a:spcPct val="90000"/>
              </a:lnSpc>
              <a:buNone/>
            </a:pPr>
            <a:r>
              <a:rPr lang="fr-FR" sz="2800" b="1" i="1" dirty="0">
                <a:solidFill>
                  <a:srgbClr val="C00000"/>
                </a:solidFill>
              </a:rPr>
              <a:t>Psaume 49 : 17 et 18</a:t>
            </a:r>
          </a:p>
          <a:p>
            <a:pPr marL="0" indent="0" algn="just">
              <a:lnSpc>
                <a:spcPct val="90000"/>
              </a:lnSpc>
              <a:buNone/>
            </a:pPr>
            <a:r>
              <a:rPr lang="fr-FR" sz="2800" b="1" dirty="0"/>
              <a:t>Toi tu n'aimes pas les reproches et rejettes loin de toi mes paroles. Si tu vois un voleur tu fraternises, tu es chez toi parmi les adultères. </a:t>
            </a:r>
            <a:r>
              <a:rPr lang="fr-FR" sz="2800" b="1" dirty="0">
                <a:solidFill>
                  <a:srgbClr val="C00000"/>
                </a:solidFill>
              </a:rPr>
              <a:t>Alléluia</a:t>
            </a:r>
          </a:p>
        </p:txBody>
      </p:sp>
    </p:spTree>
    <p:extLst>
      <p:ext uri="{BB962C8B-B14F-4D97-AF65-F5344CB8AC3E}">
        <p14:creationId xmlns:p14="http://schemas.microsoft.com/office/powerpoint/2010/main" val="958032709"/>
      </p:ext>
    </p:extLst>
  </p:cSld>
  <p:clrMapOvr>
    <a:masterClrMapping/>
  </p:clrMapOvr>
</p:sld>
</file>

<file path=ppt/slides/slide9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358813" y="692799"/>
            <a:ext cx="3512186" cy="5452374"/>
          </a:xfrm>
        </p:spPr>
        <p:txBody>
          <a:bodyPr numCol="1" spcCol="72000" anchor="ctr">
            <a:noAutofit/>
          </a:bodyPr>
          <a:lstStyle/>
          <a:p>
            <a:pPr marL="0" indent="0" algn="just">
              <a:buNone/>
            </a:pPr>
            <a:r>
              <a:rPr lang="fr-FR" b="1" dirty="0">
                <a:latin typeface="Book Antiqua" panose="02040602050305030304" pitchFamily="18" charset="0"/>
              </a:rPr>
              <a:t>Afin que nous soyons dignes</a:t>
            </a:r>
          </a:p>
          <a:p>
            <a:pPr marL="0" indent="0" algn="just">
              <a:buNone/>
            </a:pPr>
            <a:r>
              <a:rPr lang="fr-FR" b="1" dirty="0">
                <a:latin typeface="Book Antiqua" panose="02040602050305030304" pitchFamily="18" charset="0"/>
              </a:rPr>
              <a:t>d'écouter le saint Évangile. </a:t>
            </a:r>
          </a:p>
          <a:p>
            <a:pPr marL="0" indent="0" algn="just">
              <a:buNone/>
            </a:pPr>
            <a:r>
              <a:rPr lang="fr-FR" b="1" dirty="0">
                <a:latin typeface="Book Antiqua" panose="02040602050305030304" pitchFamily="18" charset="0"/>
              </a:rPr>
              <a:t>Notre Seigneur et notre Dieu.</a:t>
            </a:r>
          </a:p>
          <a:p>
            <a:pPr marL="0" indent="0" algn="just">
              <a:buNone/>
            </a:pPr>
            <a:r>
              <a:rPr lang="fr-FR" b="1" dirty="0">
                <a:latin typeface="Book Antiqua" panose="02040602050305030304" pitchFamily="18" charset="0"/>
              </a:rPr>
              <a:t>Soyons attentifs avec sagesse et droiture pour écouter le saint Évangile.</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lvl="0" algn="ctr" rtl="1" fontAlgn="base">
              <a:spcBef>
                <a:spcPct val="20000"/>
              </a:spcBef>
              <a:spcAft>
                <a:spcPct val="0"/>
              </a:spcAft>
            </a:pPr>
            <a:endParaRPr lang="ar-SA" altLang="fr-FR" sz="3600" dirty="0">
              <a:latin typeface="Times New Roman" panose="02020603050405020304" pitchFamily="18" charset="0"/>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spcBef>
                <a:spcPts val="0"/>
              </a:spcBef>
              <a:buNone/>
            </a:pPr>
            <a:endParaRPr lang="fr-FR" sz="4000" b="1" dirty="0">
              <a:latin typeface="CS Avva Shenouda" panose="020B7200000000000000" pitchFamily="34"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8258629" y="494202"/>
            <a:ext cx="3574559" cy="5690138"/>
          </a:xfrm>
          <a:prstGeom prst="rect">
            <a:avLst/>
          </a:prstGeom>
        </p:spPr>
        <p:txBody>
          <a:bodyPr wrap="square" anchor="ctr" anchorCtr="0">
            <a:noAutofit/>
          </a:bodyPr>
          <a:lstStyle/>
          <a:p>
            <a:pPr algn="just" rtl="1"/>
            <a:r>
              <a:rPr lang="ar-AE" sz="4400" b="1" dirty="0">
                <a:latin typeface="Book Antiqua" panose="02040602050305030304" pitchFamily="18" charset="0"/>
              </a:rPr>
              <a:t>من أجل أن نكون مستحقين</a:t>
            </a:r>
            <a:endParaRPr lang="fr-FR" sz="4400" b="1" dirty="0">
              <a:latin typeface="Book Antiqua" panose="02040602050305030304" pitchFamily="18" charset="0"/>
            </a:endParaRPr>
          </a:p>
          <a:p>
            <a:pPr algn="just" rtl="1"/>
            <a:r>
              <a:rPr lang="ar-AE" sz="4400" b="1" dirty="0">
                <a:latin typeface="Book Antiqua" panose="02040602050305030304" pitchFamily="18" charset="0"/>
              </a:rPr>
              <a:t>لسماع الإنجيل المقدس.</a:t>
            </a:r>
            <a:endParaRPr lang="fr-FR" sz="4400" b="1" dirty="0">
              <a:latin typeface="Book Antiqua" panose="02040602050305030304" pitchFamily="18" charset="0"/>
            </a:endParaRPr>
          </a:p>
          <a:p>
            <a:pPr algn="just" rtl="1"/>
            <a:r>
              <a:rPr lang="ar-AE" sz="4400" b="1" dirty="0">
                <a:latin typeface="Book Antiqua" panose="02040602050305030304" pitchFamily="18" charset="0"/>
              </a:rPr>
              <a:t>إلى ربنا وإلهنا </a:t>
            </a:r>
            <a:endParaRPr lang="fr-FR" sz="4400" b="1" dirty="0">
              <a:latin typeface="Book Antiqua" panose="02040602050305030304" pitchFamily="18" charset="0"/>
            </a:endParaRPr>
          </a:p>
          <a:p>
            <a:pPr algn="just" rtl="1"/>
            <a:r>
              <a:rPr lang="ar-AE" sz="4400" b="1" dirty="0">
                <a:latin typeface="Book Antiqua" panose="02040602050305030304" pitchFamily="18" charset="0"/>
              </a:rPr>
              <a:t>نتوسل بحكمة مستقيمين </a:t>
            </a:r>
            <a:r>
              <a:rPr lang="ar-AE" sz="4400" b="1" dirty="0" err="1">
                <a:latin typeface="Book Antiqua" panose="02040602050305030304" pitchFamily="18" charset="0"/>
              </a:rPr>
              <a:t>إنصتوا</a:t>
            </a:r>
            <a:r>
              <a:rPr lang="ar-AE" sz="4400" b="1" dirty="0">
                <a:latin typeface="Book Antiqua" panose="02040602050305030304" pitchFamily="18" charset="0"/>
              </a:rPr>
              <a:t> للإنجيل المقدس.</a:t>
            </a:r>
          </a:p>
        </p:txBody>
      </p:sp>
      <p:sp>
        <p:nvSpPr>
          <p:cNvPr id="6" name="Rectangle 5">
            <a:extLst>
              <a:ext uri="{FF2B5EF4-FFF2-40B4-BE49-F238E27FC236}">
                <a16:creationId xmlns:a16="http://schemas.microsoft.com/office/drawing/2014/main" id="{4BBA31EA-5709-4658-9C29-41BF2557899C}"/>
              </a:ext>
            </a:extLst>
          </p:cNvPr>
          <p:cNvSpPr/>
          <p:nvPr/>
        </p:nvSpPr>
        <p:spPr>
          <a:xfrm>
            <a:off x="4151428" y="574842"/>
            <a:ext cx="3933030" cy="6001643"/>
          </a:xfrm>
          <a:prstGeom prst="rect">
            <a:avLst/>
          </a:prstGeom>
        </p:spPr>
        <p:txBody>
          <a:bodyPr wrap="square">
            <a:spAutoFit/>
          </a:bodyPr>
          <a:lstStyle/>
          <a:p>
            <a:pPr algn="just"/>
            <a:r>
              <a:rPr lang="fr-FR" sz="3200" b="1" dirty="0" err="1">
                <a:latin typeface="Avva_Marcos" panose="04020500000000000000" pitchFamily="82" charset="0"/>
              </a:rPr>
              <a:t>K</a:t>
            </a:r>
            <a:r>
              <a:rPr lang="fr-FR" sz="3200" b="1" dirty="0" err="1">
                <a:latin typeface="CS Avva Shenouda" panose="020B7200000000000000" pitchFamily="34" charset="0"/>
              </a:rPr>
              <a:t>e</a:t>
            </a:r>
            <a:r>
              <a:rPr lang="fr-FR" sz="3200" b="1" dirty="0">
                <a:latin typeface="CS Avva Shenouda" panose="020B7200000000000000" pitchFamily="34" charset="0"/>
              </a:rPr>
              <a:t> </a:t>
            </a:r>
            <a:r>
              <a:rPr lang="fr-FR" sz="3200" b="1" dirty="0" err="1">
                <a:latin typeface="CS Avva Shenouda" panose="020B7200000000000000" pitchFamily="34" charset="0"/>
              </a:rPr>
              <a:t>upertou</a:t>
            </a:r>
            <a:r>
              <a:rPr lang="fr-FR" sz="3200" b="1" dirty="0">
                <a:latin typeface="CS Avva Shenouda" panose="020B7200000000000000" pitchFamily="34" charset="0"/>
              </a:rPr>
              <a:t> kata </a:t>
            </a:r>
            <a:r>
              <a:rPr lang="fr-FR" sz="3200" b="1" dirty="0" err="1">
                <a:latin typeface="CS Avva Shenouda" panose="020B7200000000000000" pitchFamily="34" charset="0"/>
              </a:rPr>
              <a:t>xiw</a:t>
            </a:r>
            <a:r>
              <a:rPr lang="fr-FR" sz="3200" b="1" dirty="0">
                <a:latin typeface="CS Avva Shenouda" panose="020B7200000000000000" pitchFamily="34" charset="0"/>
              </a:rPr>
              <a:t> ;</a:t>
            </a:r>
            <a:r>
              <a:rPr lang="fr-FR" sz="3200" b="1" dirty="0" err="1">
                <a:latin typeface="CS Avva Shenouda" panose="020B7200000000000000" pitchFamily="34" charset="0"/>
              </a:rPr>
              <a:t>yne</a:t>
            </a:r>
            <a:r>
              <a:rPr lang="fr-FR" sz="3200" b="1" dirty="0">
                <a:latin typeface="CS Avva Shenouda" panose="020B7200000000000000" pitchFamily="34" charset="0"/>
              </a:rPr>
              <a:t> `</a:t>
            </a:r>
            <a:r>
              <a:rPr lang="fr-FR" sz="3200" b="1" dirty="0" err="1">
                <a:latin typeface="CS Avva Shenouda" panose="020B7200000000000000" pitchFamily="34" charset="0"/>
              </a:rPr>
              <a:t>ymac</a:t>
            </a:r>
            <a:r>
              <a:rPr lang="fr-FR" sz="3200" b="1" dirty="0">
                <a:latin typeface="CS Avva Shenouda" panose="020B7200000000000000" pitchFamily="34" charset="0"/>
              </a:rPr>
              <a:t> @</a:t>
            </a:r>
          </a:p>
          <a:p>
            <a:pPr algn="just"/>
            <a:r>
              <a:rPr lang="fr-FR" sz="3200" b="1" dirty="0">
                <a:latin typeface="CS Avva Shenouda" panose="020B7200000000000000" pitchFamily="34" charset="0"/>
              </a:rPr>
              <a:t> </a:t>
            </a:r>
          </a:p>
          <a:p>
            <a:pPr algn="just"/>
            <a:r>
              <a:rPr lang="fr-FR" sz="3200" b="1" dirty="0" err="1">
                <a:latin typeface="CS Avva Shenouda" panose="020B7200000000000000" pitchFamily="34" charset="0"/>
              </a:rPr>
              <a:t>tyc</a:t>
            </a:r>
            <a:r>
              <a:rPr lang="fr-FR" sz="3200" b="1" dirty="0">
                <a:latin typeface="CS Avva Shenouda" panose="020B7200000000000000" pitchFamily="34" charset="0"/>
              </a:rPr>
              <a:t> </a:t>
            </a:r>
            <a:r>
              <a:rPr lang="fr-FR" sz="3200" b="1" dirty="0" err="1">
                <a:latin typeface="CS Avva Shenouda" panose="020B7200000000000000" pitchFamily="34" charset="0"/>
              </a:rPr>
              <a:t>akro</a:t>
            </a:r>
            <a:r>
              <a:rPr lang="fr-FR" sz="3200" b="1" dirty="0">
                <a:latin typeface="CS Avva Shenouda" panose="020B7200000000000000" pitchFamily="34" charset="0"/>
              </a:rPr>
              <a:t> `</a:t>
            </a:r>
            <a:r>
              <a:rPr lang="fr-FR" sz="3200" b="1" dirty="0" err="1">
                <a:latin typeface="CS Avva Shenouda" panose="020B7200000000000000" pitchFamily="34" charset="0"/>
              </a:rPr>
              <a:t>acewc</a:t>
            </a:r>
            <a:r>
              <a:rPr lang="fr-FR" sz="3200" b="1" dirty="0">
                <a:latin typeface="CS Avva Shenouda" panose="020B7200000000000000" pitchFamily="34" charset="0"/>
              </a:rPr>
              <a:t> </a:t>
            </a:r>
            <a:r>
              <a:rPr lang="fr-FR" sz="3200" b="1" dirty="0" err="1">
                <a:latin typeface="CS Avva Shenouda" panose="020B7200000000000000" pitchFamily="34" charset="0"/>
              </a:rPr>
              <a:t>tou</a:t>
            </a:r>
            <a:r>
              <a:rPr lang="fr-FR" sz="3200" b="1" dirty="0">
                <a:latin typeface="CS Avva Shenouda" panose="020B7200000000000000" pitchFamily="34" charset="0"/>
              </a:rPr>
              <a:t> `</a:t>
            </a:r>
            <a:r>
              <a:rPr lang="fr-FR" sz="3200" b="1" dirty="0" err="1">
                <a:latin typeface="CS Avva Shenouda" panose="020B7200000000000000" pitchFamily="34" charset="0"/>
              </a:rPr>
              <a:t>agiou</a:t>
            </a:r>
            <a:r>
              <a:rPr lang="fr-FR" sz="3200" b="1" dirty="0">
                <a:latin typeface="CS Avva Shenouda" panose="020B7200000000000000" pitchFamily="34" charset="0"/>
              </a:rPr>
              <a:t> </a:t>
            </a:r>
            <a:r>
              <a:rPr lang="fr-FR" sz="3200" b="1" dirty="0" err="1">
                <a:latin typeface="CS Avva Shenouda" panose="020B7200000000000000" pitchFamily="34" charset="0"/>
              </a:rPr>
              <a:t>euaggeliou</a:t>
            </a:r>
            <a:r>
              <a:rPr lang="fr-FR" sz="3200" b="1" dirty="0">
                <a:latin typeface="CS Avva Shenouda" panose="020B7200000000000000" pitchFamily="34" charset="0"/>
              </a:rPr>
              <a:t> @</a:t>
            </a:r>
          </a:p>
          <a:p>
            <a:pPr algn="just"/>
            <a:endParaRPr lang="fr-FR" sz="3200" b="1" dirty="0">
              <a:latin typeface="CS Avva Shenouda" panose="020B7200000000000000" pitchFamily="34" charset="0"/>
            </a:endParaRPr>
          </a:p>
          <a:p>
            <a:pPr algn="just"/>
            <a:r>
              <a:rPr lang="fr-FR" sz="3200" b="1" dirty="0" err="1">
                <a:latin typeface="CS Avva Shenouda" panose="020B7200000000000000" pitchFamily="34" charset="0"/>
              </a:rPr>
              <a:t>kurion</a:t>
            </a:r>
            <a:r>
              <a:rPr lang="fr-FR" sz="3200" b="1" dirty="0">
                <a:latin typeface="CS Avva Shenouda" panose="020B7200000000000000" pitchFamily="34" charset="0"/>
              </a:rPr>
              <a:t> </a:t>
            </a:r>
            <a:r>
              <a:rPr lang="fr-FR" sz="3200" b="1" dirty="0" err="1">
                <a:latin typeface="CS Avva Shenouda" panose="020B7200000000000000" pitchFamily="34" charset="0"/>
              </a:rPr>
              <a:t>ke</a:t>
            </a:r>
            <a:r>
              <a:rPr lang="fr-FR" sz="3200" b="1" dirty="0">
                <a:latin typeface="CS Avva Shenouda" panose="020B7200000000000000" pitchFamily="34" charset="0"/>
              </a:rPr>
              <a:t> ton ;</a:t>
            </a:r>
            <a:r>
              <a:rPr lang="fr-FR" sz="3200" b="1" dirty="0" err="1">
                <a:latin typeface="CS Avva Shenouda" panose="020B7200000000000000" pitchFamily="34" charset="0"/>
              </a:rPr>
              <a:t>eon</a:t>
            </a:r>
            <a:r>
              <a:rPr lang="fr-FR" sz="3200" b="1" dirty="0">
                <a:latin typeface="CS Avva Shenouda" panose="020B7200000000000000" pitchFamily="34" charset="0"/>
              </a:rPr>
              <a:t> `</a:t>
            </a:r>
            <a:r>
              <a:rPr lang="fr-FR" sz="3200" b="1" dirty="0" err="1">
                <a:latin typeface="CS Avva Shenouda" panose="020B7200000000000000" pitchFamily="34" charset="0"/>
              </a:rPr>
              <a:t>ymwn</a:t>
            </a:r>
            <a:r>
              <a:rPr lang="fr-FR" sz="3200" b="1" dirty="0">
                <a:latin typeface="CS Avva Shenouda" panose="020B7200000000000000" pitchFamily="34" charset="0"/>
              </a:rPr>
              <a:t> @</a:t>
            </a:r>
          </a:p>
          <a:p>
            <a:pPr algn="just"/>
            <a:endParaRPr lang="fr-FR" sz="3200" b="1" dirty="0">
              <a:latin typeface="CS Avva Shenouda" panose="020B7200000000000000" pitchFamily="34" charset="0"/>
            </a:endParaRPr>
          </a:p>
          <a:p>
            <a:pPr algn="just"/>
            <a:r>
              <a:rPr lang="fr-FR" sz="3200" b="1" dirty="0">
                <a:latin typeface="CS Avva Shenouda" panose="020B7200000000000000" pitchFamily="34" charset="0"/>
              </a:rPr>
              <a:t>`</a:t>
            </a:r>
            <a:r>
              <a:rPr lang="fr-FR" sz="3200" b="1" dirty="0" err="1">
                <a:latin typeface="CS Avva Shenouda" panose="020B7200000000000000" pitchFamily="34" charset="0"/>
              </a:rPr>
              <a:t>iketeucwmen</a:t>
            </a:r>
            <a:r>
              <a:rPr lang="fr-FR" sz="3200" b="1" dirty="0">
                <a:latin typeface="CS Avva Shenouda" panose="020B7200000000000000" pitchFamily="34" charset="0"/>
              </a:rPr>
              <a:t> </a:t>
            </a:r>
            <a:r>
              <a:rPr lang="fr-FR" sz="3200" b="1" dirty="0" err="1">
                <a:latin typeface="CS Avva Shenouda" panose="020B7200000000000000" pitchFamily="34" charset="0"/>
              </a:rPr>
              <a:t>covi`a</a:t>
            </a:r>
            <a:r>
              <a:rPr lang="fr-FR" sz="3200" b="1" dirty="0">
                <a:latin typeface="CS Avva Shenouda" panose="020B7200000000000000" pitchFamily="34" charset="0"/>
              </a:rPr>
              <a:t> </a:t>
            </a:r>
            <a:r>
              <a:rPr lang="fr-FR" sz="3200" b="1" dirty="0" err="1">
                <a:latin typeface="CS Avva Shenouda" panose="020B7200000000000000" pitchFamily="34" charset="0"/>
              </a:rPr>
              <a:t>or;i</a:t>
            </a:r>
            <a:r>
              <a:rPr lang="fr-FR" sz="3200" b="1" dirty="0">
                <a:latin typeface="CS Avva Shenouda" panose="020B7200000000000000" pitchFamily="34" charset="0"/>
              </a:rPr>
              <a:t> </a:t>
            </a:r>
            <a:r>
              <a:rPr lang="fr-FR" sz="3200" b="1" dirty="0" err="1">
                <a:latin typeface="CS Avva Shenouda" panose="020B7200000000000000" pitchFamily="34" charset="0"/>
              </a:rPr>
              <a:t>akoucwmen</a:t>
            </a:r>
            <a:r>
              <a:rPr lang="fr-FR" sz="3200" b="1" dirty="0">
                <a:latin typeface="CS Avva Shenouda" panose="020B7200000000000000" pitchFamily="34" charset="0"/>
              </a:rPr>
              <a:t> </a:t>
            </a:r>
            <a:r>
              <a:rPr lang="fr-FR" sz="3200" b="1" dirty="0" err="1">
                <a:latin typeface="CS Avva Shenouda" panose="020B7200000000000000" pitchFamily="34" charset="0"/>
              </a:rPr>
              <a:t>tou</a:t>
            </a:r>
            <a:r>
              <a:rPr lang="fr-FR" sz="3200" b="1" dirty="0">
                <a:latin typeface="CS Avva Shenouda" panose="020B7200000000000000" pitchFamily="34" charset="0"/>
              </a:rPr>
              <a:t> `</a:t>
            </a:r>
            <a:r>
              <a:rPr lang="fr-FR" sz="3200" b="1" dirty="0" err="1">
                <a:latin typeface="CS Avva Shenouda" panose="020B7200000000000000" pitchFamily="34" charset="0"/>
              </a:rPr>
              <a:t>agiou</a:t>
            </a:r>
            <a:r>
              <a:rPr lang="fr-FR" sz="3200" b="1" dirty="0">
                <a:latin typeface="CS Avva Shenouda" panose="020B7200000000000000" pitchFamily="34" charset="0"/>
              </a:rPr>
              <a:t> </a:t>
            </a:r>
            <a:r>
              <a:rPr lang="fr-FR" sz="3200" b="1" dirty="0" err="1">
                <a:latin typeface="CS Avva Shenouda" panose="020B7200000000000000" pitchFamily="34" charset="0"/>
              </a:rPr>
              <a:t>euaggeliou</a:t>
            </a:r>
            <a:r>
              <a:rPr lang="fr-FR" sz="3200" b="1" dirty="0">
                <a:latin typeface="CS Avva Shenouda" panose="020B7200000000000000" pitchFamily="34" charset="0"/>
              </a:rPr>
              <a:t>.</a:t>
            </a:r>
          </a:p>
        </p:txBody>
      </p:sp>
    </p:spTree>
    <p:extLst>
      <p:ext uri="{BB962C8B-B14F-4D97-AF65-F5344CB8AC3E}">
        <p14:creationId xmlns:p14="http://schemas.microsoft.com/office/powerpoint/2010/main" val="722484403"/>
      </p:ext>
    </p:extLst>
  </p:cSld>
  <p:clrMapOvr>
    <a:masterClrMapping/>
  </p:clrMapOvr>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Shape 3777"/>
        <p:cNvGrpSpPr/>
        <p:nvPr/>
      </p:nvGrpSpPr>
      <p:grpSpPr>
        <a:xfrm>
          <a:off x="0" y="0"/>
          <a:ext cx="0" cy="0"/>
          <a:chOff x="0" y="0"/>
          <a:chExt cx="0" cy="0"/>
        </a:xfrm>
      </p:grpSpPr>
      <p:sp>
        <p:nvSpPr>
          <p:cNvPr id="3778" name="Google Shape;3778;p524"/>
          <p:cNvSpPr txBox="1"/>
          <p:nvPr/>
        </p:nvSpPr>
        <p:spPr>
          <a:xfrm>
            <a:off x="6744072" y="768613"/>
            <a:ext cx="5016128" cy="2123618"/>
          </a:xfrm>
          <a:prstGeom prst="rect">
            <a:avLst/>
          </a:prstGeom>
          <a:noFill/>
          <a:ln>
            <a:noFill/>
          </a:ln>
        </p:spPr>
        <p:txBody>
          <a:bodyPr spcFirstLastPara="1" wrap="square" lIns="91425" tIns="45700" rIns="91425" bIns="45700" anchor="t" anchorCtr="0">
            <a:spAutoFit/>
          </a:bodyPr>
          <a:lstStyle/>
          <a:p>
            <a:pPr marL="0" marR="0" lvl="0" indent="0" algn="just" rtl="1">
              <a:lnSpc>
                <a:spcPct val="100000"/>
              </a:lnSpc>
              <a:spcBef>
                <a:spcPts val="0"/>
              </a:spcBef>
              <a:spcAft>
                <a:spcPts val="0"/>
              </a:spcAft>
              <a:buClr>
                <a:srgbClr val="FFFFFF"/>
              </a:buClr>
              <a:buSzPts val="4400"/>
              <a:buFont typeface="Calibri"/>
              <a:buNone/>
            </a:pPr>
            <a:r>
              <a:rPr lang="en-US" sz="4400" b="1" i="0" u="none" dirty="0" err="1">
                <a:latin typeface="Calibri"/>
                <a:ea typeface="Calibri"/>
                <a:cs typeface="Calibri"/>
                <a:sym typeface="Calibri"/>
              </a:rPr>
              <a:t>اليمامة</a:t>
            </a:r>
            <a:r>
              <a:rPr lang="en-US" sz="4400" b="1" i="0" u="none" dirty="0">
                <a:latin typeface="Calibri"/>
                <a:ea typeface="Calibri"/>
                <a:cs typeface="Calibri"/>
                <a:sym typeface="Calibri"/>
              </a:rPr>
              <a:t> </a:t>
            </a:r>
            <a:r>
              <a:rPr lang="en-US" sz="4400" b="1" i="0" u="none" dirty="0" err="1">
                <a:latin typeface="Calibri"/>
                <a:ea typeface="Calibri"/>
                <a:cs typeface="Calibri"/>
                <a:sym typeface="Calibri"/>
              </a:rPr>
              <a:t>النقية</a:t>
            </a:r>
            <a:r>
              <a:rPr lang="en-US" sz="4400" b="1" i="0" u="none" dirty="0">
                <a:latin typeface="Calibri"/>
                <a:ea typeface="Calibri"/>
                <a:cs typeface="Calibri"/>
                <a:sym typeface="Calibri"/>
              </a:rPr>
              <a:t> </a:t>
            </a:r>
            <a:r>
              <a:rPr lang="en-US" sz="4400" b="1" i="0" u="none" dirty="0" err="1">
                <a:latin typeface="Calibri"/>
                <a:ea typeface="Calibri"/>
                <a:cs typeface="Calibri"/>
                <a:sym typeface="Calibri"/>
              </a:rPr>
              <a:t>التى</a:t>
            </a:r>
            <a:r>
              <a:rPr lang="en-US" sz="4400" b="1" i="0" u="none" dirty="0">
                <a:latin typeface="Calibri"/>
                <a:ea typeface="Calibri"/>
                <a:cs typeface="Calibri"/>
                <a:sym typeface="Calibri"/>
              </a:rPr>
              <a:t> </a:t>
            </a:r>
            <a:r>
              <a:rPr lang="en-US" sz="4400" b="1" i="0" u="none" dirty="0" err="1">
                <a:latin typeface="Calibri"/>
                <a:ea typeface="Calibri"/>
                <a:cs typeface="Calibri"/>
                <a:sym typeface="Calibri"/>
              </a:rPr>
              <a:t>نادت</a:t>
            </a:r>
            <a:r>
              <a:rPr lang="en-US" sz="4400" b="1" i="0" u="none" dirty="0">
                <a:latin typeface="Calibri"/>
                <a:ea typeface="Calibri"/>
                <a:cs typeface="Calibri"/>
                <a:sym typeface="Calibri"/>
              </a:rPr>
              <a:t> </a:t>
            </a:r>
            <a:r>
              <a:rPr lang="en-US" sz="4400" b="1" i="0" u="none" dirty="0" err="1">
                <a:latin typeface="Calibri"/>
                <a:ea typeface="Calibri"/>
                <a:cs typeface="Calibri"/>
                <a:sym typeface="Calibri"/>
              </a:rPr>
              <a:t>فى</a:t>
            </a:r>
            <a:r>
              <a:rPr lang="en-US" sz="4400" b="1" i="0" u="none" dirty="0">
                <a:latin typeface="Calibri"/>
                <a:ea typeface="Calibri"/>
                <a:cs typeface="Calibri"/>
                <a:sym typeface="Calibri"/>
              </a:rPr>
              <a:t> </a:t>
            </a:r>
            <a:r>
              <a:rPr lang="en-US" sz="4400" b="1" i="0" u="none" dirty="0" err="1">
                <a:latin typeface="Calibri"/>
                <a:ea typeface="Calibri"/>
                <a:cs typeface="Calibri"/>
                <a:sym typeface="Calibri"/>
              </a:rPr>
              <a:t>أرضنا</a:t>
            </a:r>
            <a:r>
              <a:rPr lang="en-US" sz="4400" b="1" i="0" u="none" dirty="0">
                <a:latin typeface="Calibri"/>
                <a:ea typeface="Calibri"/>
                <a:cs typeface="Calibri"/>
                <a:sym typeface="Calibri"/>
              </a:rPr>
              <a:t> </a:t>
            </a:r>
            <a:r>
              <a:rPr lang="en-US" sz="4400" b="1" i="0" u="none" dirty="0" err="1">
                <a:latin typeface="Calibri"/>
                <a:ea typeface="Calibri"/>
                <a:cs typeface="Calibri"/>
                <a:sym typeface="Calibri"/>
              </a:rPr>
              <a:t>وأينعت</a:t>
            </a:r>
            <a:r>
              <a:rPr lang="en-US" sz="4400" b="1" i="0" u="none" dirty="0">
                <a:latin typeface="Calibri"/>
                <a:ea typeface="Calibri"/>
                <a:cs typeface="Calibri"/>
                <a:sym typeface="Calibri"/>
              </a:rPr>
              <a:t> </a:t>
            </a:r>
            <a:r>
              <a:rPr lang="en-US" sz="4400" b="1" i="0" u="none" dirty="0" err="1">
                <a:latin typeface="Calibri"/>
                <a:ea typeface="Calibri"/>
                <a:cs typeface="Calibri"/>
                <a:sym typeface="Calibri"/>
              </a:rPr>
              <a:t>لنا</a:t>
            </a:r>
            <a:r>
              <a:rPr lang="en-US" sz="4400" b="1" i="0" u="none" dirty="0">
                <a:latin typeface="Calibri"/>
                <a:ea typeface="Calibri"/>
                <a:cs typeface="Calibri"/>
                <a:sym typeface="Calibri"/>
              </a:rPr>
              <a:t> </a:t>
            </a:r>
            <a:r>
              <a:rPr lang="en-US" sz="4400" b="1" i="0" u="none" dirty="0" err="1">
                <a:latin typeface="Calibri"/>
                <a:ea typeface="Calibri"/>
                <a:cs typeface="Calibri"/>
                <a:sym typeface="Calibri"/>
              </a:rPr>
              <a:t>ثمرة</a:t>
            </a:r>
            <a:r>
              <a:rPr lang="en-US" sz="4400" b="1" i="0" u="none" dirty="0">
                <a:latin typeface="Calibri"/>
                <a:ea typeface="Calibri"/>
                <a:cs typeface="Calibri"/>
                <a:sym typeface="Calibri"/>
              </a:rPr>
              <a:t> </a:t>
            </a:r>
            <a:r>
              <a:rPr lang="en-US" sz="4400" b="1" i="0" u="none" dirty="0" err="1">
                <a:latin typeface="Calibri"/>
                <a:ea typeface="Calibri"/>
                <a:cs typeface="Calibri"/>
                <a:sym typeface="Calibri"/>
              </a:rPr>
              <a:t>الروح</a:t>
            </a:r>
            <a:endParaRPr b="1" dirty="0"/>
          </a:p>
        </p:txBody>
      </p:sp>
      <p:sp>
        <p:nvSpPr>
          <p:cNvPr id="3779" name="Google Shape;3779;p524"/>
          <p:cNvSpPr txBox="1"/>
          <p:nvPr/>
        </p:nvSpPr>
        <p:spPr>
          <a:xfrm>
            <a:off x="431800" y="760676"/>
            <a:ext cx="6240000" cy="2308284"/>
          </a:xfrm>
          <a:prstGeom prst="rect">
            <a:avLst/>
          </a:prstGeom>
          <a:noFill/>
          <a:ln>
            <a:noFill/>
          </a:ln>
        </p:spPr>
        <p:txBody>
          <a:bodyPr spcFirstLastPara="1" wrap="square" lIns="91425" tIns="45700" rIns="91425" bIns="45700" anchor="t" anchorCtr="0">
            <a:spAutoFit/>
          </a:bodyPr>
          <a:lstStyle/>
          <a:p>
            <a:pPr marL="0" marR="0" lvl="0" indent="0" algn="just" rtl="0">
              <a:lnSpc>
                <a:spcPct val="100000"/>
              </a:lnSpc>
              <a:spcBef>
                <a:spcPts val="0"/>
              </a:spcBef>
              <a:spcAft>
                <a:spcPts val="0"/>
              </a:spcAft>
              <a:buClr>
                <a:srgbClr val="FFFFFF"/>
              </a:buClr>
              <a:buSzPts val="3600"/>
              <a:buFont typeface="Arial"/>
              <a:buNone/>
            </a:pPr>
            <a:r>
              <a:rPr lang="en-US" sz="3600" b="1" i="0" u="none" dirty="0">
                <a:latin typeface="CS Avva Shenouda" panose="020B7200000000000000" pitchFamily="34" charset="0"/>
                <a:ea typeface="Arial"/>
                <a:cs typeface="Arial"/>
                <a:sym typeface="Arial"/>
              </a:rPr>
              <a:t>¿ }[</a:t>
            </a:r>
            <a:r>
              <a:rPr lang="en-US" sz="3600" b="1" i="0" u="none" dirty="0" err="1">
                <a:latin typeface="CS Avva Shenouda" panose="020B7200000000000000" pitchFamily="34" charset="0"/>
                <a:ea typeface="Arial"/>
                <a:cs typeface="Arial"/>
                <a:sym typeface="Arial"/>
              </a:rPr>
              <a:t>rompsal</a:t>
            </a:r>
            <a:r>
              <a:rPr lang="en-US" sz="3600" b="1" i="0" u="none" dirty="0">
                <a:latin typeface="CS Avva Shenouda" panose="020B7200000000000000" pitchFamily="34" charset="0"/>
                <a:ea typeface="Arial"/>
                <a:cs typeface="Arial"/>
                <a:sym typeface="Arial"/>
              </a:rPr>
              <a:t> `</a:t>
            </a:r>
            <a:r>
              <a:rPr lang="en-US" sz="3600" b="1" i="0" u="none" dirty="0" err="1">
                <a:latin typeface="CS Avva Shenouda" panose="020B7200000000000000" pitchFamily="34" charset="0"/>
                <a:ea typeface="Arial"/>
                <a:cs typeface="Arial"/>
                <a:sym typeface="Arial"/>
              </a:rPr>
              <a:t>nka;aroc</a:t>
            </a:r>
            <a:r>
              <a:rPr lang="en-US" sz="3600" b="1" i="0" u="none" dirty="0">
                <a:latin typeface="CS Avva Shenouda" panose="020B7200000000000000" pitchFamily="34" charset="0"/>
                <a:ea typeface="Arial"/>
                <a:cs typeface="Arial"/>
                <a:sym typeface="Arial"/>
              </a:rPr>
              <a:t> @ ;</a:t>
            </a:r>
            <a:r>
              <a:rPr lang="en-US" sz="3600" b="1" i="0" u="none" dirty="0" err="1">
                <a:latin typeface="CS Avva Shenouda" panose="020B7200000000000000" pitchFamily="34" charset="0"/>
                <a:ea typeface="Arial"/>
                <a:cs typeface="Arial"/>
                <a:sym typeface="Arial"/>
              </a:rPr>
              <a:t>yetacmou</a:t>
            </a:r>
            <a:r>
              <a:rPr lang="en-US" sz="3600" b="1" i="0" u="none" dirty="0">
                <a:latin typeface="CS Avva Shenouda" panose="020B7200000000000000" pitchFamily="34" charset="0"/>
                <a:ea typeface="Arial"/>
                <a:cs typeface="Arial"/>
                <a:sym typeface="Arial"/>
              </a:rPr>
              <a:t>] </a:t>
            </a:r>
            <a:r>
              <a:rPr lang="en-US" sz="3600" b="1" i="0" u="none" dirty="0" err="1">
                <a:latin typeface="CS Avva Shenouda" panose="020B7200000000000000" pitchFamily="34" charset="0"/>
                <a:ea typeface="Arial"/>
                <a:cs typeface="Arial"/>
                <a:sym typeface="Arial"/>
              </a:rPr>
              <a:t>qen</a:t>
            </a:r>
            <a:r>
              <a:rPr lang="en-US" sz="3600" b="1" i="0" u="none" dirty="0">
                <a:latin typeface="CS Avva Shenouda" panose="020B7200000000000000" pitchFamily="34" charset="0"/>
                <a:ea typeface="Arial"/>
                <a:cs typeface="Arial"/>
                <a:sym typeface="Arial"/>
              </a:rPr>
              <a:t> </a:t>
            </a:r>
            <a:r>
              <a:rPr lang="en-US" sz="3600" b="1" i="0" u="none" dirty="0" err="1">
                <a:latin typeface="CS Avva Shenouda" panose="020B7200000000000000" pitchFamily="34" charset="0"/>
                <a:ea typeface="Arial"/>
                <a:cs typeface="Arial"/>
                <a:sym typeface="Arial"/>
              </a:rPr>
              <a:t>penkahi</a:t>
            </a:r>
            <a:r>
              <a:rPr lang="en-US" sz="3600" b="1" i="0" u="none" dirty="0">
                <a:latin typeface="CS Avva Shenouda" panose="020B7200000000000000" pitchFamily="34" charset="0"/>
                <a:ea typeface="Arial"/>
                <a:cs typeface="Arial"/>
                <a:sym typeface="Arial"/>
              </a:rPr>
              <a:t>@ </a:t>
            </a:r>
            <a:r>
              <a:rPr lang="en-US" sz="3600" b="1" i="0" u="none" dirty="0" err="1">
                <a:latin typeface="CS Avva Shenouda" panose="020B7200000000000000" pitchFamily="34" charset="0"/>
                <a:ea typeface="Arial"/>
                <a:cs typeface="Arial"/>
                <a:sym typeface="Arial"/>
              </a:rPr>
              <a:t>ouoh</a:t>
            </a:r>
            <a:r>
              <a:rPr lang="en-US" sz="3600" b="1" i="0" u="none" dirty="0">
                <a:latin typeface="CS Avva Shenouda" panose="020B7200000000000000" pitchFamily="34" charset="0"/>
                <a:ea typeface="Arial"/>
                <a:cs typeface="Arial"/>
                <a:sym typeface="Arial"/>
              </a:rPr>
              <a:t> </a:t>
            </a:r>
            <a:r>
              <a:rPr lang="en-US" sz="3600" b="1" i="0" u="none" dirty="0" err="1">
                <a:latin typeface="CS Avva Shenouda" panose="020B7200000000000000" pitchFamily="34" charset="0"/>
                <a:ea typeface="Arial"/>
                <a:cs typeface="Arial"/>
                <a:sym typeface="Arial"/>
              </a:rPr>
              <a:t>acviri</a:t>
            </a:r>
            <a:r>
              <a:rPr lang="en-US" sz="3600" b="1" i="0" u="none" dirty="0">
                <a:latin typeface="CS Avva Shenouda" panose="020B7200000000000000" pitchFamily="34" charset="0"/>
                <a:ea typeface="Arial"/>
                <a:cs typeface="Arial"/>
                <a:sym typeface="Arial"/>
              </a:rPr>
              <a:t> nan `</a:t>
            </a:r>
            <a:r>
              <a:rPr lang="en-US" sz="3600" b="1" i="0" u="none" dirty="0" err="1">
                <a:latin typeface="CS Avva Shenouda" panose="020B7200000000000000" pitchFamily="34" charset="0"/>
                <a:ea typeface="Arial"/>
                <a:cs typeface="Arial"/>
                <a:sym typeface="Arial"/>
              </a:rPr>
              <a:t>ebol</a:t>
            </a:r>
            <a:r>
              <a:rPr lang="en-US" sz="3600" b="1" i="0" u="none" dirty="0">
                <a:latin typeface="CS Avva Shenouda" panose="020B7200000000000000" pitchFamily="34" charset="0"/>
                <a:ea typeface="Arial"/>
                <a:cs typeface="Arial"/>
                <a:sym typeface="Arial"/>
              </a:rPr>
              <a:t>@ `</a:t>
            </a:r>
            <a:r>
              <a:rPr lang="en-US" sz="3600" b="1" i="0" u="none" dirty="0" err="1">
                <a:latin typeface="CS Avva Shenouda" panose="020B7200000000000000" pitchFamily="34" charset="0"/>
                <a:ea typeface="Arial"/>
                <a:cs typeface="Arial"/>
                <a:sym typeface="Arial"/>
              </a:rPr>
              <a:t>noukarpoc</a:t>
            </a:r>
            <a:r>
              <a:rPr lang="en-US" sz="3600" b="1" i="0" u="none" dirty="0">
                <a:latin typeface="CS Avva Shenouda" panose="020B7200000000000000" pitchFamily="34" charset="0"/>
                <a:ea typeface="Arial"/>
                <a:cs typeface="Arial"/>
                <a:sym typeface="Arial"/>
              </a:rPr>
              <a:t>   `</a:t>
            </a:r>
            <a:r>
              <a:rPr lang="en-US" sz="3600" b="1" i="0" u="none" dirty="0" err="1">
                <a:latin typeface="CS Avva Shenouda" panose="020B7200000000000000" pitchFamily="34" charset="0"/>
                <a:ea typeface="Arial"/>
                <a:cs typeface="Arial"/>
                <a:sym typeface="Arial"/>
              </a:rPr>
              <a:t>nte</a:t>
            </a:r>
            <a:r>
              <a:rPr lang="en-US" sz="3600" b="1" i="0" u="none" dirty="0">
                <a:latin typeface="CS Avva Shenouda" panose="020B7200000000000000" pitchFamily="34" charset="0"/>
                <a:ea typeface="Arial"/>
                <a:cs typeface="Arial"/>
                <a:sym typeface="Arial"/>
              </a:rPr>
              <a:t> </a:t>
            </a:r>
            <a:r>
              <a:rPr lang="en-US" sz="3600" b="1" i="0" u="none" dirty="0" err="1">
                <a:latin typeface="CS Avva Shenouda" panose="020B7200000000000000" pitchFamily="34" charset="0"/>
                <a:ea typeface="Arial"/>
                <a:cs typeface="Arial"/>
                <a:sym typeface="Arial"/>
              </a:rPr>
              <a:t>pi`Pneuma</a:t>
            </a:r>
            <a:r>
              <a:rPr lang="en-US" sz="3600" b="1" i="0" u="none" dirty="0">
                <a:latin typeface="CS Avva Shenouda" panose="020B7200000000000000" pitchFamily="34" charset="0"/>
                <a:ea typeface="Arial"/>
                <a:cs typeface="Arial"/>
                <a:sym typeface="Arial"/>
              </a:rPr>
              <a:t>.</a:t>
            </a:r>
            <a:endParaRPr b="1" dirty="0">
              <a:latin typeface="CS Avva Shenouda" panose="020B7200000000000000" pitchFamily="34" charset="0"/>
            </a:endParaRPr>
          </a:p>
        </p:txBody>
      </p:sp>
      <p:sp>
        <p:nvSpPr>
          <p:cNvPr id="3780" name="Google Shape;3780;p524"/>
          <p:cNvSpPr txBox="1"/>
          <p:nvPr/>
        </p:nvSpPr>
        <p:spPr>
          <a:xfrm>
            <a:off x="1786467" y="3959225"/>
            <a:ext cx="8544800" cy="2062200"/>
          </a:xfrm>
          <a:prstGeom prst="rect">
            <a:avLst/>
          </a:prstGeom>
          <a:noFill/>
          <a:ln>
            <a:noFill/>
          </a:ln>
        </p:spPr>
        <p:txBody>
          <a:bodyPr spcFirstLastPara="1" wrap="square" lIns="91425" tIns="45700" rIns="91425" bIns="45700" anchor="t" anchorCtr="0">
            <a:spAutoFit/>
          </a:bodyPr>
          <a:lstStyle/>
          <a:p>
            <a:pPr marL="0" marR="0" lvl="0" indent="0" algn="ctr" rtl="0">
              <a:lnSpc>
                <a:spcPct val="100000"/>
              </a:lnSpc>
              <a:spcBef>
                <a:spcPts val="0"/>
              </a:spcBef>
              <a:spcAft>
                <a:spcPts val="0"/>
              </a:spcAft>
              <a:buClr>
                <a:srgbClr val="FFFFFF"/>
              </a:buClr>
              <a:buSzPts val="3200"/>
              <a:buFont typeface="Book Antiqua"/>
              <a:buNone/>
            </a:pPr>
            <a:r>
              <a:rPr lang="en-US" sz="3200" b="1" i="0" u="none">
                <a:latin typeface="Book Antiqua"/>
                <a:ea typeface="Book Antiqua"/>
                <a:cs typeface="Book Antiqua"/>
                <a:sym typeface="Book Antiqua"/>
              </a:rPr>
              <a:t>La Colombe pure </a:t>
            </a:r>
            <a:endParaRPr b="1"/>
          </a:p>
          <a:p>
            <a:pPr marL="0" marR="0" lvl="0" indent="0" algn="ctr" rtl="0">
              <a:lnSpc>
                <a:spcPct val="100000"/>
              </a:lnSpc>
              <a:spcBef>
                <a:spcPts val="0"/>
              </a:spcBef>
              <a:spcAft>
                <a:spcPts val="0"/>
              </a:spcAft>
              <a:buClr>
                <a:srgbClr val="FFFFFF"/>
              </a:buClr>
              <a:buSzPts val="3200"/>
              <a:buFont typeface="Book Antiqua"/>
              <a:buNone/>
            </a:pPr>
            <a:r>
              <a:rPr lang="en-US" sz="3200" b="1" i="0" u="none">
                <a:latin typeface="Book Antiqua"/>
                <a:ea typeface="Book Antiqua"/>
                <a:cs typeface="Book Antiqua"/>
                <a:sym typeface="Book Antiqua"/>
              </a:rPr>
              <a:t>a annoncé sur notre terre </a:t>
            </a:r>
            <a:endParaRPr b="1"/>
          </a:p>
          <a:p>
            <a:pPr marL="0" marR="0" lvl="0" indent="0" algn="ctr" rtl="0">
              <a:lnSpc>
                <a:spcPct val="100000"/>
              </a:lnSpc>
              <a:spcBef>
                <a:spcPts val="0"/>
              </a:spcBef>
              <a:spcAft>
                <a:spcPts val="0"/>
              </a:spcAft>
              <a:buClr>
                <a:srgbClr val="FFFFFF"/>
              </a:buClr>
              <a:buSzPts val="3200"/>
              <a:buFont typeface="Book Antiqua"/>
              <a:buNone/>
            </a:pPr>
            <a:r>
              <a:rPr lang="en-US" sz="3200" b="1" i="0" u="none">
                <a:latin typeface="Book Antiqua"/>
                <a:ea typeface="Book Antiqua"/>
                <a:cs typeface="Book Antiqua"/>
                <a:sym typeface="Book Antiqua"/>
              </a:rPr>
              <a:t>la bonne nouvelle et nous a</a:t>
            </a:r>
            <a:endParaRPr b="1"/>
          </a:p>
          <a:p>
            <a:pPr marL="0" marR="0" lvl="0" indent="0" algn="ctr" rtl="0">
              <a:lnSpc>
                <a:spcPct val="100000"/>
              </a:lnSpc>
              <a:spcBef>
                <a:spcPts val="0"/>
              </a:spcBef>
              <a:spcAft>
                <a:spcPts val="0"/>
              </a:spcAft>
              <a:buClr>
                <a:srgbClr val="FFFFFF"/>
              </a:buClr>
              <a:buSzPts val="3200"/>
              <a:buFont typeface="Book Antiqua"/>
              <a:buNone/>
            </a:pPr>
            <a:r>
              <a:rPr lang="en-US" sz="3200" b="1" i="0" u="none">
                <a:latin typeface="Book Antiqua"/>
                <a:ea typeface="Book Antiqua"/>
                <a:cs typeface="Book Antiqua"/>
                <a:sym typeface="Book Antiqua"/>
              </a:rPr>
              <a:t>donné les fruits de l'Esprit</a:t>
            </a:r>
            <a:endParaRPr b="1"/>
          </a:p>
        </p:txBody>
      </p:sp>
      <p:sp>
        <p:nvSpPr>
          <p:cNvPr id="5" name="ZoneTexte 4">
            <a:extLst>
              <a:ext uri="{FF2B5EF4-FFF2-40B4-BE49-F238E27FC236}">
                <a16:creationId xmlns:a16="http://schemas.microsoft.com/office/drawing/2014/main" id="{6986C1C3-891A-48E0-BE53-3A91405AC519}"/>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de l’aube </a:t>
            </a:r>
            <a:r>
              <a:rPr lang="fr-FR" sz="1600" b="1" i="1" dirty="0">
                <a:solidFill>
                  <a:schemeClr val="bg1"/>
                </a:solidFill>
              </a:rPr>
              <a:t>du Jeudi Saint</a:t>
            </a:r>
            <a:endParaRPr lang="fr-FR" sz="1600" b="1" dirty="0">
              <a:solidFill>
                <a:schemeClr val="bg1"/>
              </a:solidFill>
            </a:endParaRPr>
          </a:p>
        </p:txBody>
      </p:sp>
      <p:sp>
        <p:nvSpPr>
          <p:cNvPr id="6" name="Rectangle 74">
            <a:extLst>
              <a:ext uri="{FF2B5EF4-FFF2-40B4-BE49-F238E27FC236}">
                <a16:creationId xmlns:a16="http://schemas.microsoft.com/office/drawing/2014/main" id="{5C3E5F9D-3C66-4FC1-B575-637309CBB1BB}"/>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باكر يوم الخميس</a:t>
            </a:r>
            <a:endParaRPr lang="en-US" altLang="fr-FR" sz="2000" b="1" i="1" dirty="0">
              <a:solidFill>
                <a:schemeClr val="bg1"/>
              </a:solidFill>
            </a:endParaRPr>
          </a:p>
        </p:txBody>
      </p:sp>
    </p:spTree>
    <p:extLst>
      <p:ext uri="{BB962C8B-B14F-4D97-AF65-F5344CB8AC3E}">
        <p14:creationId xmlns:p14="http://schemas.microsoft.com/office/powerpoint/2010/main" val="3042588576"/>
      </p:ext>
    </p:extLst>
  </p:cSld>
  <p:clrMapOvr>
    <a:masterClrMapping/>
  </p:clrMapOvr>
</p:sld>
</file>

<file path=ppt/slides/slide9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51178" y="2676036"/>
            <a:ext cx="5644822" cy="1077218"/>
          </a:xfrm>
        </p:spPr>
        <p:txBody>
          <a:bodyPr wrap="square" numCol="1" spcCol="72000" anchor="ctr">
            <a:spAutoFit/>
          </a:bodyPr>
          <a:lstStyle/>
          <a:p>
            <a:pPr marL="0" indent="0" algn="just">
              <a:buNone/>
            </a:pPr>
            <a:r>
              <a:rPr lang="fr-FR" b="1" dirty="0">
                <a:latin typeface="Book Antiqua" panose="02040602050305030304" pitchFamily="18" charset="0"/>
              </a:rPr>
              <a:t>Lecture du saint Evangile selon saint </a:t>
            </a:r>
            <a:r>
              <a:rPr lang="fr-FR" b="1" dirty="0">
                <a:solidFill>
                  <a:srgbClr val="C00000"/>
                </a:solidFill>
                <a:latin typeface="Book Antiqua" panose="02040602050305030304" pitchFamily="18" charset="0"/>
              </a:rPr>
              <a:t>Jean</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lvl="0" algn="ctr" rtl="1" fontAlgn="base">
              <a:spcBef>
                <a:spcPct val="20000"/>
              </a:spcBef>
              <a:spcAft>
                <a:spcPct val="0"/>
              </a:spcAft>
            </a:pPr>
            <a:endParaRPr lang="ar-SA" altLang="fr-FR" sz="3600" dirty="0">
              <a:latin typeface="Times New Roman" panose="02020603050405020304" pitchFamily="18" charset="0"/>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4819918"/>
            <a:ext cx="184731" cy="369332"/>
          </a:xfrm>
          <a:prstGeom prst="rect">
            <a:avLst/>
          </a:prstGeom>
        </p:spPr>
        <p:txBody>
          <a:bodyPr wrap="none">
            <a:spAutoFit/>
          </a:bodyPr>
          <a:lstStyle/>
          <a:p>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spcBef>
                <a:spcPts val="0"/>
              </a:spcBef>
              <a:buNone/>
            </a:pPr>
            <a:endParaRPr lang="fr-FR" sz="4000" b="1" dirty="0">
              <a:latin typeface="CS Avva Shenouda" panose="020B7200000000000000" pitchFamily="34"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573847" y="2660719"/>
            <a:ext cx="5195976" cy="1200329"/>
          </a:xfrm>
          <a:prstGeom prst="rect">
            <a:avLst/>
          </a:prstGeom>
        </p:spPr>
        <p:txBody>
          <a:bodyPr wrap="square" anchor="ctr" anchorCtr="0">
            <a:spAutoFit/>
          </a:bodyPr>
          <a:lstStyle/>
          <a:p>
            <a:pPr algn="just" rtl="1"/>
            <a:r>
              <a:rPr lang="ar-AE" sz="3600" b="1" dirty="0">
                <a:latin typeface="Book Antiqua" panose="02040602050305030304" pitchFamily="18" charset="0"/>
              </a:rPr>
              <a:t>فصل من الإنجيل المقدس للقديس</a:t>
            </a:r>
            <a:r>
              <a:rPr lang="fr-FR" sz="3600" b="1" dirty="0">
                <a:latin typeface="CS Avva Shenouda" panose="020B7200000000000000" pitchFamily="34" charset="0"/>
              </a:rPr>
              <a:t> </a:t>
            </a:r>
            <a:r>
              <a:rPr lang="ar-SA" sz="3600" b="1" i="1" dirty="0">
                <a:solidFill>
                  <a:srgbClr val="C00000"/>
                </a:solidFill>
                <a:latin typeface="Times New Roman" panose="02020603050405020304" pitchFamily="18" charset="0"/>
              </a:rPr>
              <a:t>يوحنا</a:t>
            </a:r>
            <a:endParaRPr lang="ar-AE" sz="3600" b="1" dirty="0">
              <a:latin typeface="Book Antiqua" panose="02040602050305030304" pitchFamily="18" charset="0"/>
            </a:endParaRPr>
          </a:p>
        </p:txBody>
      </p:sp>
      <p:sp>
        <p:nvSpPr>
          <p:cNvPr id="6" name="Rectangle 5">
            <a:extLst>
              <a:ext uri="{FF2B5EF4-FFF2-40B4-BE49-F238E27FC236}">
                <a16:creationId xmlns:a16="http://schemas.microsoft.com/office/drawing/2014/main" id="{4BBA31EA-5709-4658-9C29-41BF2557899C}"/>
              </a:ext>
            </a:extLst>
          </p:cNvPr>
          <p:cNvSpPr/>
          <p:nvPr/>
        </p:nvSpPr>
        <p:spPr>
          <a:xfrm>
            <a:off x="703385" y="828063"/>
            <a:ext cx="10874326" cy="1569660"/>
          </a:xfrm>
          <a:prstGeom prst="rect">
            <a:avLst/>
          </a:prstGeom>
        </p:spPr>
        <p:txBody>
          <a:bodyPr wrap="square">
            <a:spAutoFit/>
          </a:bodyPr>
          <a:lstStyle/>
          <a:p>
            <a:pPr algn="ctr"/>
            <a:r>
              <a:rPr lang="fr-FR" sz="4800" b="1" dirty="0" err="1">
                <a:solidFill>
                  <a:srgbClr val="C00000"/>
                </a:solidFill>
                <a:latin typeface="CS Avva Shenouda" pitchFamily="34" charset="0"/>
              </a:rPr>
              <a:t>Ou`anagnwcic</a:t>
            </a:r>
            <a:r>
              <a:rPr lang="fr-FR" sz="4800" b="1" dirty="0">
                <a:solidFill>
                  <a:srgbClr val="C00000"/>
                </a:solidFill>
                <a:latin typeface="CS Avva Shenouda" pitchFamily="34" charset="0"/>
              </a:rPr>
              <a:t> `</a:t>
            </a:r>
            <a:r>
              <a:rPr lang="fr-FR" sz="4800" b="1" dirty="0" err="1">
                <a:solidFill>
                  <a:srgbClr val="C00000"/>
                </a:solidFill>
                <a:latin typeface="CS Avva Shenouda" pitchFamily="34" charset="0"/>
              </a:rPr>
              <a:t>ebolqen</a:t>
            </a:r>
            <a:r>
              <a:rPr lang="fr-FR" sz="4800" b="1" dirty="0">
                <a:solidFill>
                  <a:srgbClr val="C00000"/>
                </a:solidFill>
                <a:latin typeface="CS Avva Shenouda" pitchFamily="34" charset="0"/>
              </a:rPr>
              <a:t> </a:t>
            </a:r>
            <a:r>
              <a:rPr lang="fr-FR" sz="4800" b="1" dirty="0" err="1">
                <a:solidFill>
                  <a:srgbClr val="C00000"/>
                </a:solidFill>
                <a:latin typeface="CS Avva Shenouda" pitchFamily="34" charset="0"/>
              </a:rPr>
              <a:t>pieuaggelion</a:t>
            </a:r>
            <a:r>
              <a:rPr lang="fr-FR" sz="4800" b="1" dirty="0">
                <a:solidFill>
                  <a:srgbClr val="C00000"/>
                </a:solidFill>
                <a:latin typeface="CS Avva Shenouda" pitchFamily="34" charset="0"/>
              </a:rPr>
              <a:t> `</a:t>
            </a:r>
            <a:r>
              <a:rPr lang="fr-FR" sz="4800" b="1" dirty="0" err="1">
                <a:solidFill>
                  <a:srgbClr val="C00000"/>
                </a:solidFill>
                <a:latin typeface="CS Avva Shenouda" pitchFamily="34" charset="0"/>
              </a:rPr>
              <a:t>e;ouab</a:t>
            </a:r>
            <a:r>
              <a:rPr lang="fr-FR" sz="4800" b="1" dirty="0">
                <a:solidFill>
                  <a:srgbClr val="C00000"/>
                </a:solidFill>
                <a:latin typeface="CS Avva Shenouda" pitchFamily="34" charset="0"/>
              </a:rPr>
              <a:t> kata </a:t>
            </a:r>
            <a:r>
              <a:rPr lang="pl-PL" sz="4800" b="1" dirty="0">
                <a:latin typeface="Athanasius" pitchFamily="2" charset="0"/>
              </a:rPr>
              <a:t>Iwannhn</a:t>
            </a:r>
            <a:r>
              <a:rPr lang="fr-FR" sz="4800" b="1" dirty="0">
                <a:solidFill>
                  <a:srgbClr val="C00000"/>
                </a:solidFill>
                <a:latin typeface="CS Avva Shenouda" pitchFamily="34" charset="0"/>
              </a:rPr>
              <a:t> </a:t>
            </a:r>
            <a:r>
              <a:rPr lang="fr-FR" sz="4800" b="1" dirty="0" err="1">
                <a:solidFill>
                  <a:srgbClr val="C00000"/>
                </a:solidFill>
                <a:latin typeface="CS Avva Shenouda" pitchFamily="34" charset="0"/>
              </a:rPr>
              <a:t>agiou</a:t>
            </a:r>
            <a:r>
              <a:rPr lang="fr-FR" sz="4800" b="1" dirty="0">
                <a:solidFill>
                  <a:srgbClr val="C00000"/>
                </a:solidFill>
                <a:latin typeface="CS Avva Shenouda" pitchFamily="34" charset="0"/>
              </a:rPr>
              <a:t>.</a:t>
            </a:r>
          </a:p>
        </p:txBody>
      </p:sp>
      <p:sp>
        <p:nvSpPr>
          <p:cNvPr id="9" name="Espace réservé du contenu 2">
            <a:extLst>
              <a:ext uri="{FF2B5EF4-FFF2-40B4-BE49-F238E27FC236}">
                <a16:creationId xmlns:a16="http://schemas.microsoft.com/office/drawing/2014/main" id="{D2106C4C-97AC-47F4-8BDB-41E5693FF19F}"/>
              </a:ext>
            </a:extLst>
          </p:cNvPr>
          <p:cNvSpPr txBox="1">
            <a:spLocks/>
          </p:cNvSpPr>
          <p:nvPr/>
        </p:nvSpPr>
        <p:spPr>
          <a:xfrm>
            <a:off x="448833" y="5439997"/>
            <a:ext cx="4896890" cy="584775"/>
          </a:xfrm>
          <a:prstGeom prst="rect">
            <a:avLst/>
          </a:prstGeom>
        </p:spPr>
        <p:txBody>
          <a:bodyPr vert="horz" wrap="square" lIns="91440" tIns="45720" rIns="91440" bIns="45720" numCol="1" spcCol="72000" rtlCol="0" anchor="ctr">
            <a:sp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buFont typeface="Arial" pitchFamily="34" charset="0"/>
              <a:buNone/>
            </a:pPr>
            <a:r>
              <a:rPr lang="fr-FR" b="1" dirty="0">
                <a:latin typeface="Book Antiqua" panose="02040602050305030304" pitchFamily="18" charset="0"/>
              </a:rPr>
              <a:t>Gloire à toi Seigneur</a:t>
            </a:r>
          </a:p>
        </p:txBody>
      </p:sp>
      <p:sp>
        <p:nvSpPr>
          <p:cNvPr id="11" name="Rectangle 10">
            <a:extLst>
              <a:ext uri="{FF2B5EF4-FFF2-40B4-BE49-F238E27FC236}">
                <a16:creationId xmlns:a16="http://schemas.microsoft.com/office/drawing/2014/main" id="{33915816-F1BB-42E5-8168-916DA00C2698}"/>
              </a:ext>
            </a:extLst>
          </p:cNvPr>
          <p:cNvSpPr/>
          <p:nvPr/>
        </p:nvSpPr>
        <p:spPr>
          <a:xfrm>
            <a:off x="8133162" y="5220027"/>
            <a:ext cx="3574559" cy="769441"/>
          </a:xfrm>
          <a:prstGeom prst="rect">
            <a:avLst/>
          </a:prstGeom>
        </p:spPr>
        <p:txBody>
          <a:bodyPr wrap="square" anchor="ctr" anchorCtr="0">
            <a:spAutoFit/>
          </a:bodyPr>
          <a:lstStyle/>
          <a:p>
            <a:pPr algn="just" rtl="1"/>
            <a:r>
              <a:rPr lang="ar-AE" sz="4400" b="1" dirty="0">
                <a:latin typeface="Book Antiqua" panose="02040602050305030304" pitchFamily="18" charset="0"/>
              </a:rPr>
              <a:t>والمجد للـه دائماً</a:t>
            </a:r>
          </a:p>
        </p:txBody>
      </p:sp>
      <p:sp>
        <p:nvSpPr>
          <p:cNvPr id="13" name="Rectangle 12">
            <a:extLst>
              <a:ext uri="{FF2B5EF4-FFF2-40B4-BE49-F238E27FC236}">
                <a16:creationId xmlns:a16="http://schemas.microsoft.com/office/drawing/2014/main" id="{5E9E9B2F-DFC2-4E37-A832-F07F0BBB98D7}"/>
              </a:ext>
            </a:extLst>
          </p:cNvPr>
          <p:cNvSpPr/>
          <p:nvPr/>
        </p:nvSpPr>
        <p:spPr>
          <a:xfrm>
            <a:off x="703386" y="4666729"/>
            <a:ext cx="10874326" cy="830997"/>
          </a:xfrm>
          <a:prstGeom prst="rect">
            <a:avLst/>
          </a:prstGeom>
        </p:spPr>
        <p:txBody>
          <a:bodyPr wrap="square">
            <a:spAutoFit/>
          </a:bodyPr>
          <a:lstStyle/>
          <a:p>
            <a:pPr algn="ctr"/>
            <a:r>
              <a:rPr lang="fr-FR" sz="4800" b="1" dirty="0">
                <a:solidFill>
                  <a:srgbClr val="C00000"/>
                </a:solidFill>
                <a:latin typeface="CS Avva Shenouda" pitchFamily="34" charset="0"/>
              </a:rPr>
              <a:t>Doxa ci </a:t>
            </a:r>
            <a:r>
              <a:rPr lang="fr-FR" sz="4800" b="1" dirty="0" err="1">
                <a:solidFill>
                  <a:srgbClr val="C00000"/>
                </a:solidFill>
                <a:latin typeface="CS Avva Shenouda" pitchFamily="34" charset="0"/>
              </a:rPr>
              <a:t>Kuri``e</a:t>
            </a:r>
            <a:endParaRPr lang="fr-FR" sz="4800" b="1" dirty="0">
              <a:solidFill>
                <a:srgbClr val="C00000"/>
              </a:solidFill>
              <a:latin typeface="CS Avva Shenouda" pitchFamily="34" charset="0"/>
            </a:endParaRPr>
          </a:p>
        </p:txBody>
      </p:sp>
    </p:spTree>
    <p:extLst>
      <p:ext uri="{BB962C8B-B14F-4D97-AF65-F5344CB8AC3E}">
        <p14:creationId xmlns:p14="http://schemas.microsoft.com/office/powerpoint/2010/main" val="2541553168"/>
      </p:ext>
    </p:extLst>
  </p:cSld>
  <p:clrMapOvr>
    <a:masterClrMapping/>
  </p:clrMapOvr>
</p:sld>
</file>

<file path=ppt/slides/slide9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7369" y="548680"/>
            <a:ext cx="11161239" cy="5760640"/>
          </a:xfrm>
        </p:spPr>
        <p:txBody>
          <a:bodyPr>
            <a:normAutofit fontScale="92500"/>
          </a:bodyPr>
          <a:lstStyle/>
          <a:p>
            <a:pPr marL="0" indent="0" algn="ctr">
              <a:buNone/>
            </a:pPr>
            <a:r>
              <a:rPr lang="pl-PL" b="1" dirty="0">
                <a:solidFill>
                  <a:srgbClr val="C00000"/>
                </a:solidFill>
                <a:latin typeface="Athanasius" pitchFamily="2" charset="0"/>
              </a:rPr>
              <a:t>Iwannhn Kev i/g/&gt; k/a/-l/</a:t>
            </a:r>
            <a:endParaRPr lang="fr-FR" b="1" dirty="0">
              <a:solidFill>
                <a:srgbClr val="C00000"/>
              </a:solidFill>
              <a:latin typeface="Athanasius" pitchFamily="2" charset="0"/>
            </a:endParaRPr>
          </a:p>
          <a:p>
            <a:pPr marL="0" indent="0" algn="just">
              <a:buNone/>
            </a:pPr>
            <a:r>
              <a:rPr lang="en-US" sz="2400" b="1" dirty="0" err="1">
                <a:latin typeface="Athanasius" pitchFamily="2" charset="0"/>
              </a:rPr>
              <a:t>ÛNai</a:t>
            </a:r>
            <a:r>
              <a:rPr lang="en-US" sz="2400" b="1" dirty="0">
                <a:latin typeface="Athanasius" pitchFamily="2" charset="0"/>
              </a:rPr>
              <a:t> de `</a:t>
            </a:r>
            <a:r>
              <a:rPr lang="en-US" sz="2400" b="1" dirty="0" err="1">
                <a:latin typeface="Athanasius" pitchFamily="2" charset="0"/>
              </a:rPr>
              <a:t>èetafjotou</a:t>
            </a:r>
            <a:r>
              <a:rPr lang="en-US" sz="2400" b="1" dirty="0">
                <a:latin typeface="Athanasius" pitchFamily="2" charset="0"/>
              </a:rPr>
              <a:t> `</a:t>
            </a:r>
            <a:r>
              <a:rPr lang="en-US" sz="2400" b="1" dirty="0" err="1">
                <a:latin typeface="Athanasius" pitchFamily="2" charset="0"/>
              </a:rPr>
              <a:t>ènje</a:t>
            </a:r>
            <a:r>
              <a:rPr lang="en-US" sz="2400" b="1" dirty="0">
                <a:latin typeface="Athanasius" pitchFamily="2" charset="0"/>
              </a:rPr>
              <a:t> </a:t>
            </a:r>
            <a:r>
              <a:rPr lang="en-US" sz="2400" b="1" dirty="0" err="1">
                <a:latin typeface="Athanasius" pitchFamily="2" charset="0"/>
              </a:rPr>
              <a:t>Ihc</a:t>
            </a:r>
            <a:r>
              <a:rPr lang="en-US" sz="2400" b="1" dirty="0">
                <a:latin typeface="Athanasius" pitchFamily="2" charset="0"/>
              </a:rPr>
              <a:t>? </a:t>
            </a:r>
            <a:r>
              <a:rPr lang="en-US" sz="2400" b="1" dirty="0" err="1">
                <a:latin typeface="Athanasius" pitchFamily="2" charset="0"/>
              </a:rPr>
              <a:t>af`è</a:t>
            </a:r>
            <a:r>
              <a:rPr lang="en-US" sz="2400" b="1" dirty="0">
                <a:latin typeface="Athanasius" pitchFamily="2" charset="0"/>
              </a:rPr>
              <a:t>]</a:t>
            </a:r>
            <a:r>
              <a:rPr lang="en-US" sz="2400" b="1" dirty="0" err="1">
                <a:latin typeface="Athanasius" pitchFamily="2" charset="0"/>
              </a:rPr>
              <a:t>qorter</a:t>
            </a:r>
            <a:r>
              <a:rPr lang="en-US" sz="2400" b="1" dirty="0">
                <a:latin typeface="Athanasius" pitchFamily="2" charset="0"/>
              </a:rPr>
              <a:t> '</a:t>
            </a:r>
            <a:r>
              <a:rPr lang="en-US" sz="2400" b="1" dirty="0" err="1">
                <a:latin typeface="Athanasius" pitchFamily="2" charset="0"/>
              </a:rPr>
              <a:t>en</a:t>
            </a:r>
            <a:r>
              <a:rPr lang="en-US" sz="2400" b="1" dirty="0">
                <a:latin typeface="Athanasius" pitchFamily="2" charset="0"/>
              </a:rPr>
              <a:t> pip/n/a /&gt; </a:t>
            </a:r>
            <a:r>
              <a:rPr lang="en-US" sz="2400" b="1" dirty="0" err="1">
                <a:latin typeface="Athanasius" pitchFamily="2" charset="0"/>
              </a:rPr>
              <a:t>afermeqre</a:t>
            </a:r>
            <a:r>
              <a:rPr lang="en-US" sz="2400" b="1" dirty="0">
                <a:latin typeface="Athanasius" pitchFamily="2" charset="0"/>
              </a:rPr>
              <a:t> </a:t>
            </a:r>
            <a:r>
              <a:rPr lang="en-US" sz="2400" b="1" dirty="0" err="1">
                <a:latin typeface="Athanasius" pitchFamily="2" charset="0"/>
              </a:rPr>
              <a:t>ouo</a:t>
            </a:r>
            <a:r>
              <a:rPr lang="en-US" sz="2400" b="1" dirty="0">
                <a:latin typeface="Athanasius" pitchFamily="2" charset="0"/>
              </a:rPr>
              <a:t>\ </a:t>
            </a:r>
            <a:r>
              <a:rPr lang="en-US" sz="2400" b="1" dirty="0" err="1">
                <a:latin typeface="Athanasius" pitchFamily="2" charset="0"/>
              </a:rPr>
              <a:t>pejaf</a:t>
            </a:r>
            <a:r>
              <a:rPr lang="en-US" sz="2400" b="1" dirty="0">
                <a:latin typeface="Athanasius" pitchFamily="2" charset="0"/>
              </a:rPr>
              <a:t> &gt; </a:t>
            </a:r>
            <a:r>
              <a:rPr lang="en-US" sz="2400" b="1" dirty="0" err="1">
                <a:latin typeface="Athanasius" pitchFamily="2" charset="0"/>
              </a:rPr>
              <a:t>je</a:t>
            </a:r>
            <a:r>
              <a:rPr lang="en-US" sz="2400" b="1" dirty="0">
                <a:latin typeface="Athanasius" pitchFamily="2" charset="0"/>
              </a:rPr>
              <a:t> `</a:t>
            </a:r>
            <a:r>
              <a:rPr lang="en-US" sz="2400" b="1" dirty="0" err="1">
                <a:latin typeface="Athanasius" pitchFamily="2" charset="0"/>
              </a:rPr>
              <a:t>èamhn</a:t>
            </a:r>
            <a:r>
              <a:rPr lang="en-US" sz="2400" b="1" dirty="0">
                <a:latin typeface="Athanasius" pitchFamily="2" charset="0"/>
              </a:rPr>
              <a:t> `</a:t>
            </a:r>
            <a:r>
              <a:rPr lang="en-US" sz="2400" b="1" dirty="0" err="1">
                <a:latin typeface="Athanasius" pitchFamily="2" charset="0"/>
              </a:rPr>
              <a:t>èamhn</a:t>
            </a:r>
            <a:r>
              <a:rPr lang="en-US" sz="2400" b="1" dirty="0">
                <a:latin typeface="Athanasius" pitchFamily="2" charset="0"/>
              </a:rPr>
              <a:t> ;</a:t>
            </a:r>
            <a:r>
              <a:rPr lang="en-US" sz="2400" b="1" dirty="0" err="1">
                <a:latin typeface="Athanasius" pitchFamily="2" charset="0"/>
              </a:rPr>
              <a:t>jw</a:t>
            </a:r>
            <a:r>
              <a:rPr lang="en-US" sz="2400" b="1" dirty="0">
                <a:latin typeface="Athanasius" pitchFamily="2" charset="0"/>
              </a:rPr>
              <a:t> `</a:t>
            </a:r>
            <a:r>
              <a:rPr lang="en-US" sz="2400" b="1" dirty="0" err="1">
                <a:latin typeface="Athanasius" pitchFamily="2" charset="0"/>
              </a:rPr>
              <a:t>èmmoc</a:t>
            </a:r>
            <a:r>
              <a:rPr lang="en-US" sz="2400" b="1" dirty="0">
                <a:latin typeface="Athanasius" pitchFamily="2" charset="0"/>
              </a:rPr>
              <a:t> </a:t>
            </a:r>
            <a:r>
              <a:rPr lang="en-US" sz="2400" b="1" dirty="0" err="1">
                <a:latin typeface="Athanasius" pitchFamily="2" charset="0"/>
              </a:rPr>
              <a:t>nwten</a:t>
            </a:r>
            <a:r>
              <a:rPr lang="en-US" sz="2400" b="1" dirty="0">
                <a:latin typeface="Athanasius" pitchFamily="2" charset="0"/>
              </a:rPr>
              <a:t> </a:t>
            </a:r>
            <a:r>
              <a:rPr lang="en-US" sz="2400" b="1" dirty="0" err="1">
                <a:latin typeface="Athanasius" pitchFamily="2" charset="0"/>
              </a:rPr>
              <a:t>je</a:t>
            </a:r>
            <a:r>
              <a:rPr lang="en-US" sz="2400" b="1" dirty="0">
                <a:latin typeface="Athanasius" pitchFamily="2" charset="0"/>
              </a:rPr>
              <a:t> </a:t>
            </a:r>
            <a:r>
              <a:rPr lang="en-US" sz="2400" b="1" dirty="0" err="1">
                <a:latin typeface="Athanasius" pitchFamily="2" charset="0"/>
              </a:rPr>
              <a:t>ouai</a:t>
            </a:r>
            <a:r>
              <a:rPr lang="en-US" sz="2400" b="1" dirty="0">
                <a:latin typeface="Athanasius" pitchFamily="2" charset="0"/>
              </a:rPr>
              <a:t> `</a:t>
            </a:r>
            <a:r>
              <a:rPr lang="en-US" sz="2400" b="1" dirty="0" err="1">
                <a:latin typeface="Athanasius" pitchFamily="2" charset="0"/>
              </a:rPr>
              <a:t>èebol'en</a:t>
            </a:r>
            <a:r>
              <a:rPr lang="en-US" sz="2400" b="1" dirty="0">
                <a:latin typeface="Athanasius" pitchFamily="2" charset="0"/>
              </a:rPr>
              <a:t> </a:t>
            </a:r>
            <a:r>
              <a:rPr lang="en-US" sz="2400" b="1" dirty="0" err="1">
                <a:latin typeface="Athanasius" pitchFamily="2" charset="0"/>
              </a:rPr>
              <a:t>qhnou</a:t>
            </a:r>
            <a:r>
              <a:rPr lang="en-US" sz="2400" b="1" dirty="0">
                <a:latin typeface="Athanasius" pitchFamily="2" charset="0"/>
              </a:rPr>
              <a:t> </a:t>
            </a:r>
            <a:r>
              <a:rPr lang="en-US" sz="2400" b="1" dirty="0" err="1">
                <a:latin typeface="Athanasius" pitchFamily="2" charset="0"/>
              </a:rPr>
              <a:t>peqnathit</a:t>
            </a:r>
            <a:r>
              <a:rPr lang="en-US" sz="2400" b="1" dirty="0">
                <a:latin typeface="Athanasius" pitchFamily="2" charset="0"/>
              </a:rPr>
              <a:t>. </a:t>
            </a:r>
            <a:r>
              <a:rPr lang="en-US" sz="2400" b="1" dirty="0" err="1">
                <a:latin typeface="Athanasius" pitchFamily="2" charset="0"/>
              </a:rPr>
              <a:t>Naucomc</a:t>
            </a:r>
            <a:r>
              <a:rPr lang="en-US" sz="2400" b="1" dirty="0">
                <a:latin typeface="Athanasius" pitchFamily="2" charset="0"/>
              </a:rPr>
              <a:t> </a:t>
            </a:r>
            <a:r>
              <a:rPr lang="en-US" sz="2400" b="1" dirty="0" err="1">
                <a:latin typeface="Athanasius" pitchFamily="2" charset="0"/>
              </a:rPr>
              <a:t>oun</a:t>
            </a:r>
            <a:r>
              <a:rPr lang="en-US" sz="2400" b="1" dirty="0">
                <a:latin typeface="Athanasius" pitchFamily="2" charset="0"/>
              </a:rPr>
              <a:t> </a:t>
            </a:r>
            <a:r>
              <a:rPr lang="en-US" sz="2400" b="1" dirty="0" err="1">
                <a:latin typeface="Athanasius" pitchFamily="2" charset="0"/>
              </a:rPr>
              <a:t>oube</a:t>
            </a:r>
            <a:r>
              <a:rPr lang="en-US" sz="2400" b="1" dirty="0">
                <a:latin typeface="Athanasius" pitchFamily="2" charset="0"/>
              </a:rPr>
              <a:t> `</a:t>
            </a:r>
            <a:r>
              <a:rPr lang="en-US" sz="2400" b="1" dirty="0" err="1">
                <a:latin typeface="Athanasius" pitchFamily="2" charset="0"/>
              </a:rPr>
              <a:t>ènnou`èerhou</a:t>
            </a:r>
            <a:r>
              <a:rPr lang="en-US" sz="2400" b="1" dirty="0">
                <a:latin typeface="Athanasius" pitchFamily="2" charset="0"/>
              </a:rPr>
              <a:t> `</a:t>
            </a:r>
            <a:r>
              <a:rPr lang="en-US" sz="2400" b="1" dirty="0" err="1">
                <a:latin typeface="Athanasius" pitchFamily="2" charset="0"/>
              </a:rPr>
              <a:t>ènje</a:t>
            </a:r>
            <a:r>
              <a:rPr lang="en-US" sz="2400" b="1" dirty="0">
                <a:latin typeface="Athanasius" pitchFamily="2" charset="0"/>
              </a:rPr>
              <a:t> </a:t>
            </a:r>
            <a:r>
              <a:rPr lang="en-US" sz="2400" b="1" dirty="0" err="1">
                <a:latin typeface="Athanasius" pitchFamily="2" charset="0"/>
              </a:rPr>
              <a:t>nimaqhthc</a:t>
            </a:r>
            <a:r>
              <a:rPr lang="en-US" sz="2400" b="1" dirty="0">
                <a:latin typeface="Athanasius" pitchFamily="2" charset="0"/>
              </a:rPr>
              <a:t> `</a:t>
            </a:r>
            <a:r>
              <a:rPr lang="en-US" sz="2400" b="1" dirty="0" err="1">
                <a:latin typeface="Athanasius" pitchFamily="2" charset="0"/>
              </a:rPr>
              <a:t>ènce`èemi</a:t>
            </a:r>
            <a:r>
              <a:rPr lang="en-US" sz="2400" b="1" dirty="0">
                <a:latin typeface="Athanasius" pitchFamily="2" charset="0"/>
              </a:rPr>
              <a:t> an </a:t>
            </a:r>
            <a:r>
              <a:rPr lang="en-US" sz="2400" b="1" dirty="0" err="1">
                <a:latin typeface="Athanasius" pitchFamily="2" charset="0"/>
              </a:rPr>
              <a:t>je</a:t>
            </a:r>
            <a:r>
              <a:rPr lang="en-US" sz="2400" b="1" dirty="0">
                <a:latin typeface="Athanasius" pitchFamily="2" charset="0"/>
              </a:rPr>
              <a:t> </a:t>
            </a:r>
            <a:r>
              <a:rPr lang="en-US" sz="2400" b="1" dirty="0" err="1">
                <a:latin typeface="Athanasius" pitchFamily="2" charset="0"/>
              </a:rPr>
              <a:t>afjere</a:t>
            </a:r>
            <a:r>
              <a:rPr lang="en-US" sz="2400" b="1" dirty="0">
                <a:latin typeface="Athanasius" pitchFamily="2" charset="0"/>
              </a:rPr>
              <a:t> </a:t>
            </a:r>
            <a:r>
              <a:rPr lang="en-US" sz="2400" b="1" dirty="0" err="1">
                <a:latin typeface="Athanasius" pitchFamily="2" charset="0"/>
              </a:rPr>
              <a:t>nim</a:t>
            </a:r>
            <a:r>
              <a:rPr lang="en-US" sz="2400" b="1" dirty="0">
                <a:latin typeface="Athanasius" pitchFamily="2" charset="0"/>
              </a:rPr>
              <a:t> `</a:t>
            </a:r>
            <a:r>
              <a:rPr lang="en-US" sz="2400" b="1" dirty="0" err="1">
                <a:latin typeface="Athanasius" pitchFamily="2" charset="0"/>
              </a:rPr>
              <a:t>èmmwou</a:t>
            </a:r>
            <a:r>
              <a:rPr lang="en-US" sz="2400" b="1" dirty="0">
                <a:latin typeface="Athanasius" pitchFamily="2" charset="0"/>
              </a:rPr>
              <a:t>. </a:t>
            </a:r>
            <a:r>
              <a:rPr lang="en-US" sz="2400" b="1" dirty="0" err="1">
                <a:latin typeface="Athanasius" pitchFamily="2" charset="0"/>
              </a:rPr>
              <a:t>Nafrwteb</a:t>
            </a:r>
            <a:r>
              <a:rPr lang="en-US" sz="2400" b="1" dirty="0">
                <a:latin typeface="Athanasius" pitchFamily="2" charset="0"/>
              </a:rPr>
              <a:t> de `</a:t>
            </a:r>
            <a:r>
              <a:rPr lang="en-US" sz="2400" b="1" dirty="0" err="1">
                <a:latin typeface="Athanasius" pitchFamily="2" charset="0"/>
              </a:rPr>
              <a:t>ènje</a:t>
            </a:r>
            <a:r>
              <a:rPr lang="en-US" sz="2400" b="1" dirty="0">
                <a:latin typeface="Athanasius" pitchFamily="2" charset="0"/>
              </a:rPr>
              <a:t> </a:t>
            </a:r>
            <a:r>
              <a:rPr lang="en-US" sz="2400" b="1" dirty="0" err="1">
                <a:latin typeface="Athanasius" pitchFamily="2" charset="0"/>
              </a:rPr>
              <a:t>ouai</a:t>
            </a:r>
            <a:r>
              <a:rPr lang="en-US" sz="2400" b="1" dirty="0">
                <a:latin typeface="Athanasius" pitchFamily="2" charset="0"/>
              </a:rPr>
              <a:t> '</a:t>
            </a:r>
            <a:r>
              <a:rPr lang="en-US" sz="2400" b="1" dirty="0" err="1">
                <a:latin typeface="Athanasius" pitchFamily="2" charset="0"/>
              </a:rPr>
              <a:t>en</a:t>
            </a:r>
            <a:r>
              <a:rPr lang="en-US" sz="2400" b="1" dirty="0">
                <a:latin typeface="Athanasius" pitchFamily="2" charset="0"/>
              </a:rPr>
              <a:t> </a:t>
            </a:r>
            <a:r>
              <a:rPr lang="en-US" sz="2400" b="1" dirty="0" err="1">
                <a:latin typeface="Athanasius" pitchFamily="2" charset="0"/>
              </a:rPr>
              <a:t>kenf</a:t>
            </a:r>
            <a:r>
              <a:rPr lang="en-US" sz="2400" b="1" dirty="0">
                <a:latin typeface="Athanasius" pitchFamily="2" charset="0"/>
              </a:rPr>
              <a:t> `</a:t>
            </a:r>
            <a:r>
              <a:rPr lang="en-US" sz="2400" b="1" dirty="0" err="1">
                <a:latin typeface="Athanasius" pitchFamily="2" charset="0"/>
              </a:rPr>
              <a:t>ènIhc</a:t>
            </a:r>
            <a:r>
              <a:rPr lang="en-US" sz="2400" b="1" dirty="0">
                <a:latin typeface="Athanasius" pitchFamily="2" charset="0"/>
              </a:rPr>
              <a:t>? `</a:t>
            </a:r>
            <a:r>
              <a:rPr lang="en-US" sz="2400" b="1" dirty="0" err="1">
                <a:latin typeface="Athanasius" pitchFamily="2" charset="0"/>
              </a:rPr>
              <a:t>èebol'en</a:t>
            </a:r>
            <a:r>
              <a:rPr lang="en-US" sz="2400" b="1" dirty="0">
                <a:latin typeface="Athanasius" pitchFamily="2" charset="0"/>
              </a:rPr>
              <a:t> </a:t>
            </a:r>
            <a:r>
              <a:rPr lang="en-US" sz="2400" b="1" dirty="0" err="1">
                <a:latin typeface="Athanasius" pitchFamily="2" charset="0"/>
              </a:rPr>
              <a:t>nefmaqhthc</a:t>
            </a:r>
            <a:r>
              <a:rPr lang="en-US" sz="2400" b="1" dirty="0">
                <a:latin typeface="Athanasius" pitchFamily="2" charset="0"/>
              </a:rPr>
              <a:t> &gt; </a:t>
            </a:r>
            <a:r>
              <a:rPr lang="en-US" sz="2400" b="1" dirty="0" err="1">
                <a:latin typeface="Athanasius" pitchFamily="2" charset="0"/>
              </a:rPr>
              <a:t>vh</a:t>
            </a:r>
            <a:r>
              <a:rPr lang="en-US" sz="2400" b="1" dirty="0">
                <a:latin typeface="Athanasius" pitchFamily="2" charset="0"/>
              </a:rPr>
              <a:t> `</a:t>
            </a:r>
            <a:r>
              <a:rPr lang="en-US" sz="2400" b="1" dirty="0" err="1">
                <a:latin typeface="Athanasius" pitchFamily="2" charset="0"/>
              </a:rPr>
              <a:t>èenare</a:t>
            </a:r>
            <a:r>
              <a:rPr lang="en-US" sz="2400" b="1" dirty="0">
                <a:latin typeface="Athanasius" pitchFamily="2" charset="0"/>
              </a:rPr>
              <a:t> </a:t>
            </a:r>
            <a:r>
              <a:rPr lang="en-US" sz="2400" b="1" dirty="0" err="1">
                <a:latin typeface="Athanasius" pitchFamily="2" charset="0"/>
              </a:rPr>
              <a:t>Ihc</a:t>
            </a:r>
            <a:r>
              <a:rPr lang="en-US" sz="2400" b="1" dirty="0">
                <a:latin typeface="Athanasius" pitchFamily="2" charset="0"/>
              </a:rPr>
              <a:t>? </a:t>
            </a:r>
            <a:r>
              <a:rPr lang="en-US" sz="2400" b="1" dirty="0" err="1">
                <a:latin typeface="Athanasius" pitchFamily="2" charset="0"/>
              </a:rPr>
              <a:t>mei</a:t>
            </a:r>
            <a:r>
              <a:rPr lang="en-US" sz="2400" b="1" dirty="0">
                <a:latin typeface="Athanasius" pitchFamily="2" charset="0"/>
              </a:rPr>
              <a:t> `</a:t>
            </a:r>
            <a:r>
              <a:rPr lang="en-US" sz="2400" b="1" dirty="0" err="1">
                <a:latin typeface="Athanasius" pitchFamily="2" charset="0"/>
              </a:rPr>
              <a:t>èmmof</a:t>
            </a:r>
            <a:r>
              <a:rPr lang="en-US" sz="2400" b="1" dirty="0">
                <a:latin typeface="Athanasius" pitchFamily="2" charset="0"/>
              </a:rPr>
              <a:t>. </a:t>
            </a:r>
            <a:r>
              <a:rPr lang="en-US" sz="2400" b="1" dirty="0" err="1">
                <a:latin typeface="Athanasius" pitchFamily="2" charset="0"/>
              </a:rPr>
              <a:t>Afswrem</a:t>
            </a:r>
            <a:r>
              <a:rPr lang="en-US" sz="2400" b="1" dirty="0">
                <a:latin typeface="Athanasius" pitchFamily="2" charset="0"/>
              </a:rPr>
              <a:t> </a:t>
            </a:r>
            <a:r>
              <a:rPr lang="en-US" sz="2400" b="1" dirty="0" err="1">
                <a:latin typeface="Athanasius" pitchFamily="2" charset="0"/>
              </a:rPr>
              <a:t>oun</a:t>
            </a:r>
            <a:r>
              <a:rPr lang="en-US" sz="2400" b="1" dirty="0">
                <a:latin typeface="Athanasius" pitchFamily="2" charset="0"/>
              </a:rPr>
              <a:t> `</a:t>
            </a:r>
            <a:r>
              <a:rPr lang="en-US" sz="2400" b="1" dirty="0" err="1">
                <a:latin typeface="Athanasius" pitchFamily="2" charset="0"/>
              </a:rPr>
              <a:t>èevai</a:t>
            </a:r>
            <a:r>
              <a:rPr lang="en-US" sz="2400" b="1" dirty="0">
                <a:latin typeface="Athanasius" pitchFamily="2" charset="0"/>
              </a:rPr>
              <a:t> `</a:t>
            </a:r>
            <a:r>
              <a:rPr lang="en-US" sz="2400" b="1" dirty="0" err="1">
                <a:latin typeface="Athanasius" pitchFamily="2" charset="0"/>
              </a:rPr>
              <a:t>ènje</a:t>
            </a:r>
            <a:r>
              <a:rPr lang="en-US" sz="2400" b="1" dirty="0">
                <a:latin typeface="Athanasius" pitchFamily="2" charset="0"/>
              </a:rPr>
              <a:t> </a:t>
            </a:r>
            <a:r>
              <a:rPr lang="en-US" sz="2400" b="1" dirty="0" err="1">
                <a:latin typeface="Athanasius" pitchFamily="2" charset="0"/>
              </a:rPr>
              <a:t>Cimwn</a:t>
            </a:r>
            <a:r>
              <a:rPr lang="en-US" sz="2400" b="1" dirty="0">
                <a:latin typeface="Athanasius" pitchFamily="2" charset="0"/>
              </a:rPr>
              <a:t> </a:t>
            </a:r>
            <a:r>
              <a:rPr lang="en-US" sz="2400" b="1" dirty="0" err="1">
                <a:latin typeface="Athanasius" pitchFamily="2" charset="0"/>
              </a:rPr>
              <a:t>Petroc</a:t>
            </a:r>
            <a:r>
              <a:rPr lang="en-US" sz="2400" b="1" dirty="0">
                <a:latin typeface="Athanasius" pitchFamily="2" charset="0"/>
              </a:rPr>
              <a:t> \</a:t>
            </a:r>
            <a:r>
              <a:rPr lang="en-US" sz="2400" b="1" dirty="0" err="1">
                <a:latin typeface="Athanasius" pitchFamily="2" charset="0"/>
              </a:rPr>
              <a:t>ina</a:t>
            </a:r>
            <a:r>
              <a:rPr lang="en-US" sz="2400" b="1" dirty="0">
                <a:latin typeface="Athanasius" pitchFamily="2" charset="0"/>
              </a:rPr>
              <a:t> `</a:t>
            </a:r>
            <a:r>
              <a:rPr lang="en-US" sz="2400" b="1" dirty="0" err="1">
                <a:latin typeface="Athanasius" pitchFamily="2" charset="0"/>
              </a:rPr>
              <a:t>èntef</a:t>
            </a:r>
            <a:r>
              <a:rPr lang="en-US" sz="2400" b="1" dirty="0">
                <a:latin typeface="Athanasius" pitchFamily="2" charset="0"/>
              </a:rPr>
              <a:t>]</a:t>
            </a:r>
            <a:r>
              <a:rPr lang="en-US" sz="2400" b="1" dirty="0" err="1">
                <a:latin typeface="Athanasius" pitchFamily="2" charset="0"/>
              </a:rPr>
              <a:t>enf</a:t>
            </a:r>
            <a:r>
              <a:rPr lang="en-US" sz="2400" b="1" dirty="0">
                <a:latin typeface="Athanasius" pitchFamily="2" charset="0"/>
              </a:rPr>
              <a:t> </a:t>
            </a:r>
            <a:r>
              <a:rPr lang="en-US" sz="2400" b="1" dirty="0" err="1">
                <a:latin typeface="Athanasius" pitchFamily="2" charset="0"/>
              </a:rPr>
              <a:t>je</a:t>
            </a:r>
            <a:r>
              <a:rPr lang="en-US" sz="2400" b="1" dirty="0">
                <a:latin typeface="Athanasius" pitchFamily="2" charset="0"/>
              </a:rPr>
              <a:t> </a:t>
            </a:r>
            <a:r>
              <a:rPr lang="en-US" sz="2400" b="1" dirty="0" err="1">
                <a:latin typeface="Athanasius" pitchFamily="2" charset="0"/>
              </a:rPr>
              <a:t>afjere</a:t>
            </a:r>
            <a:r>
              <a:rPr lang="en-US" sz="2400" b="1" dirty="0">
                <a:latin typeface="Athanasius" pitchFamily="2" charset="0"/>
              </a:rPr>
              <a:t> </a:t>
            </a:r>
            <a:r>
              <a:rPr lang="en-US" sz="2400" b="1" dirty="0" err="1">
                <a:latin typeface="Athanasius" pitchFamily="2" charset="0"/>
              </a:rPr>
              <a:t>nim</a:t>
            </a:r>
            <a:r>
              <a:rPr lang="en-US" sz="2400" b="1" dirty="0">
                <a:latin typeface="Athanasius" pitchFamily="2" charset="0"/>
              </a:rPr>
              <a:t> </a:t>
            </a:r>
            <a:r>
              <a:rPr lang="en-US" sz="2400" b="1" dirty="0" err="1">
                <a:latin typeface="Athanasius" pitchFamily="2" charset="0"/>
              </a:rPr>
              <a:t>è`èmmof</a:t>
            </a:r>
            <a:r>
              <a:rPr lang="en-US" sz="2400" b="1" dirty="0">
                <a:latin typeface="Athanasius" pitchFamily="2" charset="0"/>
              </a:rPr>
              <a:t>. </a:t>
            </a:r>
          </a:p>
          <a:p>
            <a:pPr marL="0" indent="0" algn="just">
              <a:buNone/>
            </a:pPr>
            <a:r>
              <a:rPr lang="en-US" sz="2400" b="1" dirty="0" err="1">
                <a:latin typeface="Athanasius" pitchFamily="2" charset="0"/>
              </a:rPr>
              <a:t>Pimaqhthc</a:t>
            </a:r>
            <a:r>
              <a:rPr lang="en-US" sz="2400" b="1" dirty="0">
                <a:latin typeface="Athanasius" pitchFamily="2" charset="0"/>
              </a:rPr>
              <a:t> de </a:t>
            </a:r>
            <a:r>
              <a:rPr lang="en-US" sz="2400" b="1" dirty="0" err="1">
                <a:latin typeface="Athanasius" pitchFamily="2" charset="0"/>
              </a:rPr>
              <a:t>oun</a:t>
            </a:r>
            <a:r>
              <a:rPr lang="en-US" sz="2400" b="1" dirty="0">
                <a:latin typeface="Athanasius" pitchFamily="2" charset="0"/>
              </a:rPr>
              <a:t> `</a:t>
            </a:r>
            <a:r>
              <a:rPr lang="en-US" sz="2400" b="1" dirty="0" err="1">
                <a:latin typeface="Athanasius" pitchFamily="2" charset="0"/>
              </a:rPr>
              <a:t>èete`èmmau</a:t>
            </a:r>
            <a:r>
              <a:rPr lang="en-US" sz="2400" b="1" dirty="0">
                <a:latin typeface="Athanasius" pitchFamily="2" charset="0"/>
              </a:rPr>
              <a:t> `</a:t>
            </a:r>
            <a:r>
              <a:rPr lang="en-US" sz="2400" b="1" dirty="0" err="1">
                <a:latin typeface="Athanasius" pitchFamily="2" charset="0"/>
              </a:rPr>
              <a:t>èetafoua</a:t>
            </a:r>
            <a:r>
              <a:rPr lang="en-US" sz="2400" b="1" dirty="0">
                <a:latin typeface="Athanasius" pitchFamily="2" charset="0"/>
              </a:rPr>
              <a:t>\f `</a:t>
            </a:r>
            <a:r>
              <a:rPr lang="en-US" sz="2400" b="1" dirty="0" err="1">
                <a:latin typeface="Athanasius" pitchFamily="2" charset="0"/>
              </a:rPr>
              <a:t>èejen</a:t>
            </a:r>
            <a:r>
              <a:rPr lang="en-US" sz="2400" b="1" dirty="0">
                <a:latin typeface="Athanasius" pitchFamily="2" charset="0"/>
              </a:rPr>
              <a:t> `</a:t>
            </a:r>
            <a:r>
              <a:rPr lang="en-US" sz="2400" b="1" dirty="0" err="1">
                <a:latin typeface="Athanasius" pitchFamily="2" charset="0"/>
              </a:rPr>
              <a:t>èqmecten</a:t>
            </a:r>
            <a:r>
              <a:rPr lang="en-US" sz="2400" b="1" dirty="0">
                <a:latin typeface="Athanasius" pitchFamily="2" charset="0"/>
              </a:rPr>
              <a:t>\</a:t>
            </a:r>
            <a:r>
              <a:rPr lang="en-US" sz="2400" b="1" dirty="0" err="1">
                <a:latin typeface="Athanasius" pitchFamily="2" charset="0"/>
              </a:rPr>
              <a:t>ht</a:t>
            </a:r>
            <a:r>
              <a:rPr lang="en-US" sz="2400" b="1" dirty="0">
                <a:latin typeface="Athanasius" pitchFamily="2" charset="0"/>
              </a:rPr>
              <a:t> `</a:t>
            </a:r>
            <a:r>
              <a:rPr lang="en-US" sz="2400" b="1" dirty="0" err="1">
                <a:latin typeface="Athanasius" pitchFamily="2" charset="0"/>
              </a:rPr>
              <a:t>ènIhc</a:t>
            </a:r>
            <a:r>
              <a:rPr lang="en-US" sz="2400" b="1" dirty="0">
                <a:latin typeface="Athanasius" pitchFamily="2" charset="0"/>
              </a:rPr>
              <a:t>? </a:t>
            </a:r>
            <a:r>
              <a:rPr lang="en-US" sz="2400" b="1" dirty="0" err="1">
                <a:latin typeface="Athanasius" pitchFamily="2" charset="0"/>
              </a:rPr>
              <a:t>pejaf</a:t>
            </a:r>
            <a:r>
              <a:rPr lang="en-US" sz="2400" b="1" dirty="0">
                <a:latin typeface="Athanasius" pitchFamily="2" charset="0"/>
              </a:rPr>
              <a:t> </a:t>
            </a:r>
            <a:r>
              <a:rPr lang="en-US" sz="2400" b="1" dirty="0" err="1">
                <a:latin typeface="Athanasius" pitchFamily="2" charset="0"/>
              </a:rPr>
              <a:t>naf</a:t>
            </a:r>
            <a:r>
              <a:rPr lang="en-US" sz="2400" b="1" dirty="0">
                <a:latin typeface="Athanasius" pitchFamily="2" charset="0"/>
              </a:rPr>
              <a:t> </a:t>
            </a:r>
            <a:r>
              <a:rPr lang="en-US" sz="2400" b="1" dirty="0" err="1">
                <a:latin typeface="Athanasius" pitchFamily="2" charset="0"/>
              </a:rPr>
              <a:t>je</a:t>
            </a:r>
            <a:r>
              <a:rPr lang="en-US" sz="2400" b="1" dirty="0">
                <a:latin typeface="Athanasius" pitchFamily="2" charset="0"/>
              </a:rPr>
              <a:t> Pa_ </a:t>
            </a:r>
            <a:r>
              <a:rPr lang="en-US" sz="2400" b="1" dirty="0" err="1">
                <a:latin typeface="Athanasius" pitchFamily="2" charset="0"/>
              </a:rPr>
              <a:t>nim</a:t>
            </a:r>
            <a:r>
              <a:rPr lang="en-US" sz="2400" b="1" dirty="0">
                <a:latin typeface="Athanasius" pitchFamily="2" charset="0"/>
              </a:rPr>
              <a:t> </a:t>
            </a:r>
            <a:r>
              <a:rPr lang="en-US" sz="2400" b="1" dirty="0" err="1">
                <a:latin typeface="Athanasius" pitchFamily="2" charset="0"/>
              </a:rPr>
              <a:t>pe</a:t>
            </a:r>
            <a:r>
              <a:rPr lang="en-US" sz="2400" b="1" dirty="0">
                <a:latin typeface="Athanasius" pitchFamily="2" charset="0"/>
              </a:rPr>
              <a:t>. </a:t>
            </a:r>
            <a:r>
              <a:rPr lang="en-US" sz="2400" b="1" dirty="0" err="1">
                <a:latin typeface="Athanasius" pitchFamily="2" charset="0"/>
              </a:rPr>
              <a:t>Aferouw</a:t>
            </a:r>
            <a:r>
              <a:rPr lang="en-US" sz="2400" b="1" dirty="0">
                <a:latin typeface="Athanasius" pitchFamily="2" charset="0"/>
              </a:rPr>
              <a:t> `</a:t>
            </a:r>
            <a:r>
              <a:rPr lang="en-US" sz="2400" b="1" dirty="0" err="1">
                <a:latin typeface="Athanasius" pitchFamily="2" charset="0"/>
              </a:rPr>
              <a:t>ènje</a:t>
            </a:r>
            <a:r>
              <a:rPr lang="en-US" sz="2400" b="1" dirty="0">
                <a:latin typeface="Athanasius" pitchFamily="2" charset="0"/>
              </a:rPr>
              <a:t> </a:t>
            </a:r>
            <a:r>
              <a:rPr lang="en-US" sz="2400" b="1" dirty="0" err="1">
                <a:latin typeface="Athanasius" pitchFamily="2" charset="0"/>
              </a:rPr>
              <a:t>Ihc</a:t>
            </a:r>
            <a:r>
              <a:rPr lang="en-US" sz="2400" b="1" dirty="0">
                <a:latin typeface="Athanasius" pitchFamily="2" charset="0"/>
              </a:rPr>
              <a:t>? </a:t>
            </a:r>
            <a:r>
              <a:rPr lang="en-US" sz="2400" b="1" dirty="0" err="1">
                <a:latin typeface="Athanasius" pitchFamily="2" charset="0"/>
              </a:rPr>
              <a:t>je</a:t>
            </a:r>
            <a:r>
              <a:rPr lang="en-US" sz="2400" b="1" dirty="0">
                <a:latin typeface="Athanasius" pitchFamily="2" charset="0"/>
              </a:rPr>
              <a:t> </a:t>
            </a:r>
            <a:r>
              <a:rPr lang="en-US" sz="2400" b="1" dirty="0" err="1">
                <a:latin typeface="Athanasius" pitchFamily="2" charset="0"/>
              </a:rPr>
              <a:t>vh</a:t>
            </a:r>
            <a:r>
              <a:rPr lang="en-US" sz="2400" b="1" dirty="0">
                <a:latin typeface="Athanasius" pitchFamily="2" charset="0"/>
              </a:rPr>
              <a:t> `</a:t>
            </a:r>
            <a:r>
              <a:rPr lang="en-US" sz="2400" b="1" dirty="0" err="1">
                <a:latin typeface="Athanasius" pitchFamily="2" charset="0"/>
              </a:rPr>
              <a:t>èanok</a:t>
            </a:r>
            <a:r>
              <a:rPr lang="en-US" sz="2400" b="1" dirty="0">
                <a:latin typeface="Athanasius" pitchFamily="2" charset="0"/>
              </a:rPr>
              <a:t> `</a:t>
            </a:r>
            <a:r>
              <a:rPr lang="en-US" sz="2400" b="1" dirty="0" err="1">
                <a:latin typeface="Athanasius" pitchFamily="2" charset="0"/>
              </a:rPr>
              <a:t>èe;nacep</a:t>
            </a:r>
            <a:r>
              <a:rPr lang="en-US" sz="2400" b="1" dirty="0">
                <a:latin typeface="Athanasius" pitchFamily="2" charset="0"/>
              </a:rPr>
              <a:t> </a:t>
            </a:r>
            <a:r>
              <a:rPr lang="en-US" sz="2400" b="1" dirty="0" err="1">
                <a:latin typeface="Athanasius" pitchFamily="2" charset="0"/>
              </a:rPr>
              <a:t>pilwm</a:t>
            </a:r>
            <a:r>
              <a:rPr lang="en-US" sz="2400" b="1" dirty="0">
                <a:latin typeface="Athanasius" pitchFamily="2" charset="0"/>
              </a:rPr>
              <a:t> `</a:t>
            </a:r>
            <a:r>
              <a:rPr lang="en-US" sz="2400" b="1" dirty="0" err="1">
                <a:latin typeface="Athanasius" pitchFamily="2" charset="0"/>
              </a:rPr>
              <a:t>èntathif</a:t>
            </a:r>
            <a:r>
              <a:rPr lang="en-US" sz="2400" b="1" dirty="0">
                <a:latin typeface="Athanasius" pitchFamily="2" charset="0"/>
              </a:rPr>
              <a:t> </a:t>
            </a:r>
            <a:r>
              <a:rPr lang="en-US" sz="2400" b="1" dirty="0" err="1">
                <a:latin typeface="Athanasius" pitchFamily="2" charset="0"/>
              </a:rPr>
              <a:t>naf</a:t>
            </a:r>
            <a:r>
              <a:rPr lang="en-US" sz="2400" b="1" dirty="0">
                <a:latin typeface="Athanasius" pitchFamily="2" charset="0"/>
              </a:rPr>
              <a:t> </a:t>
            </a:r>
            <a:r>
              <a:rPr lang="en-US" sz="2400" b="1" dirty="0" err="1">
                <a:latin typeface="Athanasius" pitchFamily="2" charset="0"/>
              </a:rPr>
              <a:t>n`èqof</a:t>
            </a:r>
            <a:r>
              <a:rPr lang="en-US" sz="2400" b="1" dirty="0">
                <a:latin typeface="Athanasius" pitchFamily="2" charset="0"/>
              </a:rPr>
              <a:t> </a:t>
            </a:r>
            <a:r>
              <a:rPr lang="en-US" sz="2400" b="1" dirty="0" err="1">
                <a:latin typeface="Athanasius" pitchFamily="2" charset="0"/>
              </a:rPr>
              <a:t>pe</a:t>
            </a:r>
            <a:r>
              <a:rPr lang="en-US" sz="2400" b="1" dirty="0">
                <a:latin typeface="Athanasius" pitchFamily="2" charset="0"/>
              </a:rPr>
              <a:t> &gt; </a:t>
            </a:r>
            <a:r>
              <a:rPr lang="en-US" sz="2400" b="1" dirty="0" err="1">
                <a:latin typeface="Athanasius" pitchFamily="2" charset="0"/>
              </a:rPr>
              <a:t>ouo</a:t>
            </a:r>
            <a:r>
              <a:rPr lang="en-US" sz="2400" b="1" dirty="0">
                <a:latin typeface="Athanasius" pitchFamily="2" charset="0"/>
              </a:rPr>
              <a:t>\ `</a:t>
            </a:r>
            <a:r>
              <a:rPr lang="en-US" sz="2400" b="1" dirty="0" err="1">
                <a:latin typeface="Athanasius" pitchFamily="2" charset="0"/>
              </a:rPr>
              <a:t>èetafcep</a:t>
            </a:r>
            <a:r>
              <a:rPr lang="en-US" sz="2400" b="1" dirty="0">
                <a:latin typeface="Athanasius" pitchFamily="2" charset="0"/>
              </a:rPr>
              <a:t> </a:t>
            </a:r>
            <a:r>
              <a:rPr lang="en-US" sz="2400" b="1" dirty="0" err="1">
                <a:latin typeface="Athanasius" pitchFamily="2" charset="0"/>
              </a:rPr>
              <a:t>pilwm</a:t>
            </a:r>
            <a:r>
              <a:rPr lang="en-US" sz="2400" b="1" dirty="0">
                <a:latin typeface="Athanasius" pitchFamily="2" charset="0"/>
              </a:rPr>
              <a:t> </a:t>
            </a:r>
            <a:r>
              <a:rPr lang="en-US" sz="2400" b="1" dirty="0" err="1">
                <a:latin typeface="Athanasius" pitchFamily="2" charset="0"/>
              </a:rPr>
              <a:t>afthif</a:t>
            </a:r>
            <a:r>
              <a:rPr lang="en-US" sz="2400" b="1" dirty="0">
                <a:latin typeface="Athanasius" pitchFamily="2" charset="0"/>
              </a:rPr>
              <a:t> `</a:t>
            </a:r>
            <a:r>
              <a:rPr lang="en-US" sz="2400" b="1" dirty="0" err="1">
                <a:latin typeface="Athanasius" pitchFamily="2" charset="0"/>
              </a:rPr>
              <a:t>ènIoudac</a:t>
            </a:r>
            <a:r>
              <a:rPr lang="en-US" sz="2400" b="1" dirty="0">
                <a:latin typeface="Athanasius" pitchFamily="2" charset="0"/>
              </a:rPr>
              <a:t> </a:t>
            </a:r>
            <a:r>
              <a:rPr lang="en-US" sz="2400" b="1" dirty="0" err="1">
                <a:latin typeface="Athanasius" pitchFamily="2" charset="0"/>
              </a:rPr>
              <a:t>Cimwn</a:t>
            </a:r>
            <a:r>
              <a:rPr lang="en-US" sz="2400" b="1" dirty="0">
                <a:latin typeface="Athanasius" pitchFamily="2" charset="0"/>
              </a:rPr>
              <a:t> </a:t>
            </a:r>
            <a:r>
              <a:rPr lang="en-US" sz="2400" b="1" dirty="0" err="1">
                <a:latin typeface="Athanasius" pitchFamily="2" charset="0"/>
              </a:rPr>
              <a:t>piIckariwthc</a:t>
            </a:r>
            <a:r>
              <a:rPr lang="en-US" sz="2400" b="1" dirty="0">
                <a:latin typeface="Athanasius" pitchFamily="2" charset="0"/>
              </a:rPr>
              <a:t>.</a:t>
            </a:r>
          </a:p>
          <a:p>
            <a:pPr marL="0" indent="0" algn="just">
              <a:buNone/>
            </a:pPr>
            <a:r>
              <a:rPr lang="en-US" sz="2400" b="1" dirty="0">
                <a:latin typeface="Athanasius" pitchFamily="2" charset="0"/>
              </a:rPr>
              <a:t> </a:t>
            </a:r>
            <a:r>
              <a:rPr lang="en-US" sz="2400" b="1" dirty="0" err="1">
                <a:latin typeface="Athanasius" pitchFamily="2" charset="0"/>
              </a:rPr>
              <a:t>Ouo</a:t>
            </a:r>
            <a:r>
              <a:rPr lang="en-US" sz="2400" b="1" dirty="0">
                <a:latin typeface="Athanasius" pitchFamily="2" charset="0"/>
              </a:rPr>
              <a:t>\ </a:t>
            </a:r>
            <a:r>
              <a:rPr lang="en-US" sz="2400" b="1" dirty="0" err="1">
                <a:latin typeface="Athanasius" pitchFamily="2" charset="0"/>
              </a:rPr>
              <a:t>menenca</a:t>
            </a:r>
            <a:r>
              <a:rPr lang="en-US" sz="2400" b="1" dirty="0">
                <a:latin typeface="Athanasius" pitchFamily="2" charset="0"/>
              </a:rPr>
              <a:t> </a:t>
            </a:r>
            <a:r>
              <a:rPr lang="en-US" sz="2400" b="1" dirty="0" err="1">
                <a:latin typeface="Athanasius" pitchFamily="2" charset="0"/>
              </a:rPr>
              <a:t>pilwm</a:t>
            </a:r>
            <a:r>
              <a:rPr lang="en-US" sz="2400" b="1" dirty="0">
                <a:latin typeface="Athanasius" pitchFamily="2" charset="0"/>
              </a:rPr>
              <a:t> tote </a:t>
            </a:r>
            <a:r>
              <a:rPr lang="en-US" sz="2400" b="1" dirty="0" err="1">
                <a:latin typeface="Athanasius" pitchFamily="2" charset="0"/>
              </a:rPr>
              <a:t>af</a:t>
            </a:r>
            <a:r>
              <a:rPr lang="en-US" sz="2400" b="1" dirty="0">
                <a:latin typeface="Athanasius" pitchFamily="2" charset="0"/>
              </a:rPr>
              <a:t>]</a:t>
            </a:r>
            <a:r>
              <a:rPr lang="en-US" sz="2400" b="1" dirty="0" err="1">
                <a:latin typeface="Athanasius" pitchFamily="2" charset="0"/>
              </a:rPr>
              <a:t>enaf</a:t>
            </a:r>
            <a:r>
              <a:rPr lang="en-US" sz="2400" b="1" dirty="0">
                <a:latin typeface="Athanasius" pitchFamily="2" charset="0"/>
              </a:rPr>
              <a:t> `</a:t>
            </a:r>
            <a:r>
              <a:rPr lang="en-US" sz="2400" b="1" dirty="0" err="1">
                <a:latin typeface="Athanasius" pitchFamily="2" charset="0"/>
              </a:rPr>
              <a:t>èe'oun</a:t>
            </a:r>
            <a:r>
              <a:rPr lang="en-US" sz="2400" b="1" dirty="0">
                <a:latin typeface="Athanasius" pitchFamily="2" charset="0"/>
              </a:rPr>
              <a:t> `</a:t>
            </a:r>
            <a:r>
              <a:rPr lang="en-US" sz="2400" b="1" dirty="0" err="1">
                <a:latin typeface="Athanasius" pitchFamily="2" charset="0"/>
              </a:rPr>
              <a:t>èerof</a:t>
            </a:r>
            <a:r>
              <a:rPr lang="en-US" sz="2400" b="1" dirty="0">
                <a:latin typeface="Athanasius" pitchFamily="2" charset="0"/>
              </a:rPr>
              <a:t> `</a:t>
            </a:r>
            <a:r>
              <a:rPr lang="en-US" sz="2400" b="1" dirty="0" err="1">
                <a:latin typeface="Athanasius" pitchFamily="2" charset="0"/>
              </a:rPr>
              <a:t>ènje</a:t>
            </a:r>
            <a:r>
              <a:rPr lang="en-US" sz="2400" b="1" dirty="0">
                <a:latin typeface="Athanasius" pitchFamily="2" charset="0"/>
              </a:rPr>
              <a:t> `</a:t>
            </a:r>
            <a:r>
              <a:rPr lang="en-US" sz="2400" b="1" dirty="0" err="1">
                <a:latin typeface="Athanasius" pitchFamily="2" charset="0"/>
              </a:rPr>
              <a:t>èpcatanac</a:t>
            </a:r>
            <a:r>
              <a:rPr lang="en-US" sz="2400" b="1" dirty="0">
                <a:latin typeface="Athanasius" pitchFamily="2" charset="0"/>
              </a:rPr>
              <a:t> &gt; </a:t>
            </a:r>
            <a:r>
              <a:rPr lang="en-US" sz="2400" b="1" dirty="0" err="1">
                <a:latin typeface="Athanasius" pitchFamily="2" charset="0"/>
              </a:rPr>
              <a:t>peje</a:t>
            </a:r>
            <a:r>
              <a:rPr lang="en-US" sz="2400" b="1" dirty="0">
                <a:latin typeface="Athanasius" pitchFamily="2" charset="0"/>
              </a:rPr>
              <a:t> </a:t>
            </a:r>
            <a:r>
              <a:rPr lang="en-US" sz="2400" b="1" dirty="0" err="1">
                <a:latin typeface="Athanasius" pitchFamily="2" charset="0"/>
              </a:rPr>
              <a:t>Ihc</a:t>
            </a:r>
            <a:r>
              <a:rPr lang="en-US" sz="2400" b="1" dirty="0">
                <a:latin typeface="Athanasius" pitchFamily="2" charset="0"/>
              </a:rPr>
              <a:t>? </a:t>
            </a:r>
            <a:r>
              <a:rPr lang="en-US" sz="2400" b="1" dirty="0" err="1">
                <a:latin typeface="Athanasius" pitchFamily="2" charset="0"/>
              </a:rPr>
              <a:t>oun</a:t>
            </a:r>
            <a:r>
              <a:rPr lang="en-US" sz="2400" b="1" dirty="0">
                <a:latin typeface="Athanasius" pitchFamily="2" charset="0"/>
              </a:rPr>
              <a:t> </a:t>
            </a:r>
            <a:r>
              <a:rPr lang="en-US" sz="2400" b="1" dirty="0" err="1">
                <a:latin typeface="Athanasius" pitchFamily="2" charset="0"/>
              </a:rPr>
              <a:t>naf</a:t>
            </a:r>
            <a:r>
              <a:rPr lang="en-US" sz="2400" b="1" dirty="0">
                <a:latin typeface="Athanasius" pitchFamily="2" charset="0"/>
              </a:rPr>
              <a:t> </a:t>
            </a:r>
            <a:r>
              <a:rPr lang="en-US" sz="2400" b="1" dirty="0" err="1">
                <a:latin typeface="Athanasius" pitchFamily="2" charset="0"/>
              </a:rPr>
              <a:t>je</a:t>
            </a:r>
            <a:r>
              <a:rPr lang="en-US" sz="2400" b="1" dirty="0">
                <a:latin typeface="Athanasius" pitchFamily="2" charset="0"/>
              </a:rPr>
              <a:t> </a:t>
            </a:r>
            <a:r>
              <a:rPr lang="en-US" sz="2400" b="1" dirty="0" err="1">
                <a:latin typeface="Athanasius" pitchFamily="2" charset="0"/>
              </a:rPr>
              <a:t>vh`èeteknaaif</a:t>
            </a:r>
            <a:r>
              <a:rPr lang="en-US" sz="2400" b="1" dirty="0">
                <a:latin typeface="Athanasius" pitchFamily="2" charset="0"/>
              </a:rPr>
              <a:t> `</a:t>
            </a:r>
            <a:r>
              <a:rPr lang="en-US" sz="2400" b="1" dirty="0" err="1">
                <a:latin typeface="Athanasius" pitchFamily="2" charset="0"/>
              </a:rPr>
              <a:t>èaritf</a:t>
            </a:r>
            <a:r>
              <a:rPr lang="en-US" sz="2400" b="1" dirty="0">
                <a:latin typeface="Athanasius" pitchFamily="2" charset="0"/>
              </a:rPr>
              <a:t> `</a:t>
            </a:r>
            <a:r>
              <a:rPr lang="en-US" sz="2400" b="1" dirty="0" err="1">
                <a:latin typeface="Athanasius" pitchFamily="2" charset="0"/>
              </a:rPr>
              <a:t>ènxwlem</a:t>
            </a:r>
            <a:r>
              <a:rPr lang="en-US" sz="2400" b="1" dirty="0">
                <a:latin typeface="Athanasius" pitchFamily="2" charset="0"/>
              </a:rPr>
              <a:t>. </a:t>
            </a:r>
            <a:r>
              <a:rPr lang="en-US" sz="2400" b="1" dirty="0" err="1">
                <a:latin typeface="Athanasius" pitchFamily="2" charset="0"/>
              </a:rPr>
              <a:t>Paicaji</a:t>
            </a:r>
            <a:r>
              <a:rPr lang="en-US" sz="2400" b="1" dirty="0">
                <a:latin typeface="Athanasius" pitchFamily="2" charset="0"/>
              </a:rPr>
              <a:t> </a:t>
            </a:r>
            <a:r>
              <a:rPr lang="en-US" sz="2400" b="1" dirty="0" err="1">
                <a:latin typeface="Athanasius" pitchFamily="2" charset="0"/>
              </a:rPr>
              <a:t>je</a:t>
            </a:r>
            <a:r>
              <a:rPr lang="en-US" sz="2400" b="1" dirty="0">
                <a:latin typeface="Athanasius" pitchFamily="2" charset="0"/>
              </a:rPr>
              <a:t> `</a:t>
            </a:r>
            <a:r>
              <a:rPr lang="en-US" sz="2400" b="1" dirty="0" err="1">
                <a:latin typeface="Athanasius" pitchFamily="2" charset="0"/>
              </a:rPr>
              <a:t>èmpe</a:t>
            </a:r>
            <a:r>
              <a:rPr lang="en-US" sz="2400" b="1" dirty="0">
                <a:latin typeface="Athanasius" pitchFamily="2" charset="0"/>
              </a:rPr>
              <a:t> `è\li `</a:t>
            </a:r>
            <a:r>
              <a:rPr lang="en-US" sz="2400" b="1" dirty="0" err="1">
                <a:latin typeface="Athanasius" pitchFamily="2" charset="0"/>
              </a:rPr>
              <a:t>èemi</a:t>
            </a:r>
            <a:r>
              <a:rPr lang="en-US" sz="2400" b="1" dirty="0">
                <a:latin typeface="Athanasius" pitchFamily="2" charset="0"/>
              </a:rPr>
              <a:t> `</a:t>
            </a:r>
            <a:r>
              <a:rPr lang="en-US" sz="2400" b="1" dirty="0" err="1">
                <a:latin typeface="Athanasius" pitchFamily="2" charset="0"/>
              </a:rPr>
              <a:t>èerof</a:t>
            </a:r>
            <a:r>
              <a:rPr lang="en-US" sz="2400" b="1" dirty="0">
                <a:latin typeface="Athanasius" pitchFamily="2" charset="0"/>
              </a:rPr>
              <a:t> '</a:t>
            </a:r>
            <a:r>
              <a:rPr lang="en-US" sz="2400" b="1" dirty="0" err="1">
                <a:latin typeface="Athanasius" pitchFamily="2" charset="0"/>
              </a:rPr>
              <a:t>en</a:t>
            </a:r>
            <a:r>
              <a:rPr lang="en-US" sz="2400" b="1" dirty="0">
                <a:latin typeface="Athanasius" pitchFamily="2" charset="0"/>
              </a:rPr>
              <a:t> </a:t>
            </a:r>
            <a:r>
              <a:rPr lang="en-US" sz="2400" b="1" dirty="0" err="1">
                <a:latin typeface="Athanasius" pitchFamily="2" charset="0"/>
              </a:rPr>
              <a:t>nheqrwteb</a:t>
            </a:r>
            <a:r>
              <a:rPr lang="en-US" sz="2400" b="1" dirty="0">
                <a:latin typeface="Athanasius" pitchFamily="2" charset="0"/>
              </a:rPr>
              <a:t> </a:t>
            </a:r>
            <a:r>
              <a:rPr lang="en-US" sz="2400" b="1" dirty="0" err="1">
                <a:latin typeface="Athanasius" pitchFamily="2" charset="0"/>
              </a:rPr>
              <a:t>je</a:t>
            </a:r>
            <a:r>
              <a:rPr lang="en-US" sz="2400" b="1" dirty="0">
                <a:latin typeface="Athanasius" pitchFamily="2" charset="0"/>
              </a:rPr>
              <a:t> `</a:t>
            </a:r>
            <a:r>
              <a:rPr lang="en-US" sz="2400" b="1" dirty="0" err="1">
                <a:latin typeface="Athanasius" pitchFamily="2" charset="0"/>
              </a:rPr>
              <a:t>èetafjoc</a:t>
            </a:r>
            <a:r>
              <a:rPr lang="en-US" sz="2400" b="1" dirty="0">
                <a:latin typeface="Athanasius" pitchFamily="2" charset="0"/>
              </a:rPr>
              <a:t> </a:t>
            </a:r>
            <a:r>
              <a:rPr lang="en-US" sz="2400" b="1" dirty="0" err="1">
                <a:latin typeface="Athanasius" pitchFamily="2" charset="0"/>
              </a:rPr>
              <a:t>naf</a:t>
            </a:r>
            <a:r>
              <a:rPr lang="en-US" sz="2400" b="1" dirty="0">
                <a:latin typeface="Athanasius" pitchFamily="2" charset="0"/>
              </a:rPr>
              <a:t> </a:t>
            </a:r>
            <a:r>
              <a:rPr lang="en-US" sz="2400" b="1" dirty="0" err="1">
                <a:latin typeface="Athanasius" pitchFamily="2" charset="0"/>
              </a:rPr>
              <a:t>eqbeou</a:t>
            </a:r>
            <a:r>
              <a:rPr lang="en-US" sz="2400" b="1" dirty="0">
                <a:latin typeface="Athanasius" pitchFamily="2" charset="0"/>
              </a:rPr>
              <a:t> &gt; \an </a:t>
            </a:r>
            <a:r>
              <a:rPr lang="en-US" sz="2400" b="1" dirty="0" err="1">
                <a:latin typeface="Athanasius" pitchFamily="2" charset="0"/>
              </a:rPr>
              <a:t>ouon</a:t>
            </a:r>
            <a:r>
              <a:rPr lang="en-US" sz="2400" b="1" dirty="0">
                <a:latin typeface="Athanasius" pitchFamily="2" charset="0"/>
              </a:rPr>
              <a:t> de </a:t>
            </a:r>
            <a:r>
              <a:rPr lang="en-US" sz="2400" b="1" dirty="0" err="1">
                <a:latin typeface="Athanasius" pitchFamily="2" charset="0"/>
              </a:rPr>
              <a:t>naumeu`èi</a:t>
            </a:r>
            <a:r>
              <a:rPr lang="en-US" sz="2400" b="1" dirty="0">
                <a:latin typeface="Athanasius" pitchFamily="2" charset="0"/>
              </a:rPr>
              <a:t> </a:t>
            </a:r>
            <a:r>
              <a:rPr lang="en-US" sz="2400" b="1" dirty="0" err="1">
                <a:latin typeface="Athanasius" pitchFamily="2" charset="0"/>
              </a:rPr>
              <a:t>pe</a:t>
            </a:r>
            <a:r>
              <a:rPr lang="en-US" sz="2400" b="1" dirty="0">
                <a:latin typeface="Athanasius" pitchFamily="2" charset="0"/>
              </a:rPr>
              <a:t> </a:t>
            </a:r>
            <a:r>
              <a:rPr lang="en-US" sz="2400" b="1" dirty="0" err="1">
                <a:latin typeface="Athanasius" pitchFamily="2" charset="0"/>
              </a:rPr>
              <a:t>je</a:t>
            </a:r>
            <a:r>
              <a:rPr lang="en-US" sz="2400" b="1" dirty="0">
                <a:latin typeface="Athanasius" pitchFamily="2" charset="0"/>
              </a:rPr>
              <a:t> `</a:t>
            </a:r>
            <a:r>
              <a:rPr lang="en-US" sz="2400" b="1" dirty="0" err="1">
                <a:latin typeface="Athanasius" pitchFamily="2" charset="0"/>
              </a:rPr>
              <a:t>èepidh</a:t>
            </a:r>
            <a:r>
              <a:rPr lang="en-US" sz="2400" b="1" dirty="0">
                <a:latin typeface="Athanasius" pitchFamily="2" charset="0"/>
              </a:rPr>
              <a:t> </a:t>
            </a:r>
            <a:r>
              <a:rPr lang="en-US" sz="2400" b="1" dirty="0" err="1">
                <a:latin typeface="Athanasius" pitchFamily="2" charset="0"/>
              </a:rPr>
              <a:t>nare</a:t>
            </a:r>
            <a:r>
              <a:rPr lang="en-US" sz="2400" b="1" dirty="0">
                <a:latin typeface="Athanasius" pitchFamily="2" charset="0"/>
              </a:rPr>
              <a:t> </a:t>
            </a:r>
            <a:r>
              <a:rPr lang="en-US" sz="2400" b="1" dirty="0" err="1">
                <a:latin typeface="Athanasius" pitchFamily="2" charset="0"/>
              </a:rPr>
              <a:t>piglocokomwn</a:t>
            </a:r>
            <a:r>
              <a:rPr lang="en-US" sz="2400" b="1" dirty="0">
                <a:latin typeface="Athanasius" pitchFamily="2" charset="0"/>
              </a:rPr>
              <a:t> `</a:t>
            </a:r>
            <a:r>
              <a:rPr lang="en-US" sz="2400" b="1" dirty="0" err="1">
                <a:latin typeface="Athanasius" pitchFamily="2" charset="0"/>
              </a:rPr>
              <a:t>èntotf</a:t>
            </a:r>
            <a:r>
              <a:rPr lang="en-US" sz="2400" b="1" dirty="0">
                <a:latin typeface="Athanasius" pitchFamily="2" charset="0"/>
              </a:rPr>
              <a:t> `</a:t>
            </a:r>
            <a:r>
              <a:rPr lang="en-US" sz="2400" b="1" dirty="0" err="1">
                <a:latin typeface="Athanasius" pitchFamily="2" charset="0"/>
              </a:rPr>
              <a:t>ènIoudac</a:t>
            </a:r>
            <a:r>
              <a:rPr lang="en-US" sz="2400" b="1" dirty="0">
                <a:latin typeface="Athanasius" pitchFamily="2" charset="0"/>
              </a:rPr>
              <a:t> &gt; </a:t>
            </a:r>
            <a:r>
              <a:rPr lang="en-US" sz="2400" b="1" dirty="0" err="1">
                <a:latin typeface="Athanasius" pitchFamily="2" charset="0"/>
              </a:rPr>
              <a:t>je</a:t>
            </a:r>
            <a:r>
              <a:rPr lang="en-US" sz="2400" b="1" dirty="0">
                <a:latin typeface="Athanasius" pitchFamily="2" charset="0"/>
              </a:rPr>
              <a:t> `</a:t>
            </a:r>
            <a:r>
              <a:rPr lang="en-US" sz="2400" b="1" dirty="0" err="1">
                <a:latin typeface="Athanasius" pitchFamily="2" charset="0"/>
              </a:rPr>
              <a:t>èarhou</a:t>
            </a:r>
            <a:r>
              <a:rPr lang="en-US" sz="2400" b="1" dirty="0">
                <a:latin typeface="Athanasius" pitchFamily="2" charset="0"/>
              </a:rPr>
              <a:t> `</a:t>
            </a:r>
            <a:r>
              <a:rPr lang="en-US" sz="2400" b="1" dirty="0" err="1">
                <a:latin typeface="Athanasius" pitchFamily="2" charset="0"/>
              </a:rPr>
              <a:t>èere</a:t>
            </a:r>
            <a:r>
              <a:rPr lang="en-US" sz="2400" b="1" dirty="0">
                <a:latin typeface="Athanasius" pitchFamily="2" charset="0"/>
              </a:rPr>
              <a:t> </a:t>
            </a:r>
            <a:r>
              <a:rPr lang="en-US" sz="2400" b="1" dirty="0" err="1">
                <a:latin typeface="Athanasius" pitchFamily="2" charset="0"/>
              </a:rPr>
              <a:t>Ihc</a:t>
            </a:r>
            <a:r>
              <a:rPr lang="en-US" sz="2400" b="1" dirty="0">
                <a:latin typeface="Athanasius" pitchFamily="2" charset="0"/>
              </a:rPr>
              <a:t>? </a:t>
            </a:r>
            <a:r>
              <a:rPr lang="en-US" sz="2400" b="1" dirty="0" err="1">
                <a:latin typeface="Athanasius" pitchFamily="2" charset="0"/>
              </a:rPr>
              <a:t>jw</a:t>
            </a:r>
            <a:r>
              <a:rPr lang="en-US" sz="2400" b="1" dirty="0">
                <a:latin typeface="Athanasius" pitchFamily="2" charset="0"/>
              </a:rPr>
              <a:t> `</a:t>
            </a:r>
            <a:r>
              <a:rPr lang="en-US" sz="2400" b="1" dirty="0" err="1">
                <a:latin typeface="Athanasius" pitchFamily="2" charset="0"/>
              </a:rPr>
              <a:t>èmmoc</a:t>
            </a:r>
            <a:r>
              <a:rPr lang="en-US" sz="2400" b="1" dirty="0">
                <a:latin typeface="Athanasius" pitchFamily="2" charset="0"/>
              </a:rPr>
              <a:t> </a:t>
            </a:r>
            <a:r>
              <a:rPr lang="en-US" sz="2400" b="1" dirty="0" err="1">
                <a:latin typeface="Athanasius" pitchFamily="2" charset="0"/>
              </a:rPr>
              <a:t>naf</a:t>
            </a:r>
            <a:r>
              <a:rPr lang="en-US" sz="2400" b="1" dirty="0">
                <a:latin typeface="Athanasius" pitchFamily="2" charset="0"/>
              </a:rPr>
              <a:t> </a:t>
            </a:r>
            <a:r>
              <a:rPr lang="en-US" sz="2400" b="1" dirty="0" err="1">
                <a:latin typeface="Athanasius" pitchFamily="2" charset="0"/>
              </a:rPr>
              <a:t>je</a:t>
            </a:r>
            <a:r>
              <a:rPr lang="en-US" sz="2400" b="1" dirty="0">
                <a:latin typeface="Athanasius" pitchFamily="2" charset="0"/>
              </a:rPr>
              <a:t> ]</a:t>
            </a:r>
            <a:r>
              <a:rPr lang="en-US" sz="2400" b="1" dirty="0" err="1">
                <a:latin typeface="Athanasius" pitchFamily="2" charset="0"/>
              </a:rPr>
              <a:t>wp</a:t>
            </a:r>
            <a:r>
              <a:rPr lang="en-US" sz="2400" b="1" dirty="0">
                <a:latin typeface="Athanasius" pitchFamily="2" charset="0"/>
              </a:rPr>
              <a:t> `</a:t>
            </a:r>
            <a:r>
              <a:rPr lang="en-US" sz="2400" b="1" dirty="0" err="1">
                <a:latin typeface="Athanasius" pitchFamily="2" charset="0"/>
              </a:rPr>
              <a:t>èmvh`èetenerxria</a:t>
            </a:r>
            <a:r>
              <a:rPr lang="en-US" sz="2400" b="1" dirty="0">
                <a:latin typeface="Athanasius" pitchFamily="2" charset="0"/>
              </a:rPr>
              <a:t> `</a:t>
            </a:r>
            <a:r>
              <a:rPr lang="en-US" sz="2400" b="1" dirty="0" err="1">
                <a:latin typeface="Athanasius" pitchFamily="2" charset="0"/>
              </a:rPr>
              <a:t>èmmof</a:t>
            </a:r>
            <a:r>
              <a:rPr lang="en-US" sz="2400" b="1" dirty="0">
                <a:latin typeface="Athanasius" pitchFamily="2" charset="0"/>
              </a:rPr>
              <a:t> `</a:t>
            </a:r>
            <a:r>
              <a:rPr lang="en-US" sz="2400" b="1" dirty="0" err="1">
                <a:latin typeface="Athanasius" pitchFamily="2" charset="0"/>
              </a:rPr>
              <a:t>èe`èp</a:t>
            </a:r>
            <a:r>
              <a:rPr lang="en-US" sz="2400" b="1" dirty="0">
                <a:latin typeface="Athanasius" pitchFamily="2" charset="0"/>
              </a:rPr>
              <a:t>]</a:t>
            </a:r>
            <a:r>
              <a:rPr lang="en-US" sz="2400" b="1" dirty="0" err="1">
                <a:latin typeface="Athanasius" pitchFamily="2" charset="0"/>
              </a:rPr>
              <a:t>ai</a:t>
            </a:r>
            <a:r>
              <a:rPr lang="en-US" sz="2400" b="1" dirty="0">
                <a:latin typeface="Athanasius" pitchFamily="2" charset="0"/>
              </a:rPr>
              <a:t> &gt; </a:t>
            </a:r>
            <a:r>
              <a:rPr lang="en-US" sz="2400" b="1" dirty="0" err="1">
                <a:latin typeface="Athanasius" pitchFamily="2" charset="0"/>
              </a:rPr>
              <a:t>ie</a:t>
            </a:r>
            <a:r>
              <a:rPr lang="en-US" sz="2400" b="1" dirty="0">
                <a:latin typeface="Athanasius" pitchFamily="2" charset="0"/>
              </a:rPr>
              <a:t> </a:t>
            </a:r>
            <a:r>
              <a:rPr lang="en-US" sz="2400" b="1" dirty="0" err="1">
                <a:latin typeface="Athanasius" pitchFamily="2" charset="0"/>
              </a:rPr>
              <a:t>je</a:t>
            </a:r>
            <a:r>
              <a:rPr lang="en-US" sz="2400" b="1" dirty="0">
                <a:latin typeface="Athanasius" pitchFamily="2" charset="0"/>
              </a:rPr>
              <a:t> \</a:t>
            </a:r>
            <a:r>
              <a:rPr lang="en-US" sz="2400" b="1" dirty="0" err="1">
                <a:latin typeface="Athanasius" pitchFamily="2" charset="0"/>
              </a:rPr>
              <a:t>ina</a:t>
            </a:r>
            <a:r>
              <a:rPr lang="en-US" sz="2400" b="1" dirty="0">
                <a:latin typeface="Athanasius" pitchFamily="2" charset="0"/>
              </a:rPr>
              <a:t> `</a:t>
            </a:r>
            <a:r>
              <a:rPr lang="en-US" sz="2400" b="1" dirty="0" err="1">
                <a:latin typeface="Athanasius" pitchFamily="2" charset="0"/>
              </a:rPr>
              <a:t>èntef</a:t>
            </a:r>
            <a:r>
              <a:rPr lang="en-US" sz="2400" b="1" dirty="0">
                <a:latin typeface="Athanasius" pitchFamily="2" charset="0"/>
              </a:rPr>
              <a:t>; `</a:t>
            </a:r>
            <a:r>
              <a:rPr lang="en-US" sz="2400" b="1" dirty="0" err="1">
                <a:latin typeface="Athanasius" pitchFamily="2" charset="0"/>
              </a:rPr>
              <a:t>ènouenxai</a:t>
            </a:r>
            <a:r>
              <a:rPr lang="en-US" sz="2400" b="1" dirty="0">
                <a:latin typeface="Athanasius" pitchFamily="2" charset="0"/>
              </a:rPr>
              <a:t> `</a:t>
            </a:r>
            <a:r>
              <a:rPr lang="en-US" sz="2400" b="1" dirty="0" err="1">
                <a:latin typeface="Athanasius" pitchFamily="2" charset="0"/>
              </a:rPr>
              <a:t>ènni</a:t>
            </a:r>
            <a:r>
              <a:rPr lang="en-US" sz="2400" b="1" dirty="0">
                <a:latin typeface="Athanasius" pitchFamily="2" charset="0"/>
              </a:rPr>
              <a:t>\</a:t>
            </a:r>
            <a:r>
              <a:rPr lang="en-US" sz="2400" b="1" dirty="0" err="1">
                <a:latin typeface="Athanasius" pitchFamily="2" charset="0"/>
              </a:rPr>
              <a:t>hki</a:t>
            </a:r>
            <a:r>
              <a:rPr lang="en-US" sz="2400" b="1" dirty="0">
                <a:latin typeface="Athanasius" pitchFamily="2" charset="0"/>
              </a:rPr>
              <a:t>. </a:t>
            </a:r>
            <a:r>
              <a:rPr lang="en-US" sz="2400" b="1" dirty="0" err="1">
                <a:latin typeface="Athanasius" pitchFamily="2" charset="0"/>
              </a:rPr>
              <a:t>Ouo</a:t>
            </a:r>
            <a:r>
              <a:rPr lang="en-US" sz="2400" b="1" dirty="0">
                <a:latin typeface="Athanasius" pitchFamily="2" charset="0"/>
              </a:rPr>
              <a:t>\ `</a:t>
            </a:r>
            <a:r>
              <a:rPr lang="en-US" sz="2400" b="1" dirty="0" err="1">
                <a:latin typeface="Athanasius" pitchFamily="2" charset="0"/>
              </a:rPr>
              <a:t>èetafsi</a:t>
            </a:r>
            <a:r>
              <a:rPr lang="en-US" sz="2400" b="1" dirty="0">
                <a:latin typeface="Athanasius" pitchFamily="2" charset="0"/>
              </a:rPr>
              <a:t> `</a:t>
            </a:r>
            <a:r>
              <a:rPr lang="en-US" sz="2400" b="1" dirty="0" err="1">
                <a:latin typeface="Athanasius" pitchFamily="2" charset="0"/>
              </a:rPr>
              <a:t>èmpiwik</a:t>
            </a:r>
            <a:r>
              <a:rPr lang="en-US" sz="2400" b="1" dirty="0">
                <a:latin typeface="Athanasius" pitchFamily="2" charset="0"/>
              </a:rPr>
              <a:t> `</a:t>
            </a:r>
            <a:r>
              <a:rPr lang="en-US" sz="2400" b="1" dirty="0" err="1">
                <a:latin typeface="Athanasius" pitchFamily="2" charset="0"/>
              </a:rPr>
              <a:t>ènje</a:t>
            </a:r>
            <a:r>
              <a:rPr lang="en-US" sz="2400" b="1" dirty="0">
                <a:latin typeface="Athanasius" pitchFamily="2" charset="0"/>
              </a:rPr>
              <a:t> </a:t>
            </a:r>
            <a:r>
              <a:rPr lang="en-US" sz="2400" b="1" dirty="0" err="1">
                <a:latin typeface="Athanasius" pitchFamily="2" charset="0"/>
              </a:rPr>
              <a:t>vh`èete`èmmau</a:t>
            </a:r>
            <a:r>
              <a:rPr lang="en-US" sz="2400" b="1" dirty="0">
                <a:latin typeface="Athanasius" pitchFamily="2" charset="0"/>
              </a:rPr>
              <a:t> </a:t>
            </a:r>
            <a:r>
              <a:rPr lang="en-US" sz="2400" b="1" dirty="0" err="1">
                <a:latin typeface="Athanasius" pitchFamily="2" charset="0"/>
              </a:rPr>
              <a:t>af`èi</a:t>
            </a:r>
            <a:r>
              <a:rPr lang="en-US" sz="2400" b="1" dirty="0">
                <a:latin typeface="Athanasius" pitchFamily="2" charset="0"/>
              </a:rPr>
              <a:t> `</a:t>
            </a:r>
            <a:r>
              <a:rPr lang="en-US" sz="2400" b="1" dirty="0" err="1">
                <a:latin typeface="Athanasius" pitchFamily="2" charset="0"/>
              </a:rPr>
              <a:t>èebolcatotf</a:t>
            </a:r>
            <a:r>
              <a:rPr lang="en-US" sz="2400" b="1" dirty="0">
                <a:latin typeface="Athanasius" pitchFamily="2" charset="0"/>
              </a:rPr>
              <a:t> ne `</a:t>
            </a:r>
            <a:r>
              <a:rPr lang="en-US" sz="2400" b="1" dirty="0" err="1">
                <a:latin typeface="Athanasius" pitchFamily="2" charset="0"/>
              </a:rPr>
              <a:t>èn`èejwr</a:t>
            </a:r>
            <a:r>
              <a:rPr lang="en-US" sz="2400" b="1" dirty="0">
                <a:latin typeface="Athanasius" pitchFamily="2" charset="0"/>
              </a:rPr>
              <a:t>\ de </a:t>
            </a:r>
            <a:r>
              <a:rPr lang="en-US" sz="2400" b="1" dirty="0" err="1">
                <a:latin typeface="Athanasius" pitchFamily="2" charset="0"/>
              </a:rPr>
              <a:t>pe</a:t>
            </a:r>
            <a:r>
              <a:rPr lang="en-US" sz="2400" b="1" dirty="0">
                <a:latin typeface="Athanasius" pitchFamily="2" charset="0"/>
              </a:rPr>
              <a:t>.  </a:t>
            </a:r>
            <a:r>
              <a:rPr lang="en-US" sz="2400" b="1" dirty="0" err="1">
                <a:solidFill>
                  <a:srgbClr val="C00000"/>
                </a:solidFill>
                <a:latin typeface="Athanasius" pitchFamily="2" charset="0"/>
              </a:rPr>
              <a:t>Ouw</a:t>
            </a:r>
            <a:r>
              <a:rPr lang="en-US" sz="2400" b="1" dirty="0">
                <a:solidFill>
                  <a:srgbClr val="C00000"/>
                </a:solidFill>
                <a:latin typeface="Athanasius" pitchFamily="2" charset="0"/>
              </a:rPr>
              <a:t>]t `</a:t>
            </a:r>
            <a:r>
              <a:rPr lang="en-US" sz="2400" b="1" dirty="0" err="1">
                <a:solidFill>
                  <a:srgbClr val="C00000"/>
                </a:solidFill>
                <a:latin typeface="Athanasius" pitchFamily="2" charset="0"/>
              </a:rPr>
              <a:t>mpieuaggelion</a:t>
            </a:r>
            <a:r>
              <a:rPr lang="en-US" sz="2400" b="1" dirty="0">
                <a:solidFill>
                  <a:srgbClr val="C00000"/>
                </a:solidFill>
                <a:latin typeface="Athanasius" pitchFamily="2" charset="0"/>
              </a:rPr>
              <a:t> </a:t>
            </a:r>
            <a:r>
              <a:rPr lang="en-US" sz="2400" b="1" dirty="0" err="1">
                <a:solidFill>
                  <a:srgbClr val="C00000"/>
                </a:solidFill>
                <a:latin typeface="Athanasius" pitchFamily="2" charset="0"/>
              </a:rPr>
              <a:t>eqouab</a:t>
            </a:r>
            <a:r>
              <a:rPr lang="en-US" sz="2400" b="1" dirty="0">
                <a:solidFill>
                  <a:srgbClr val="C00000"/>
                </a:solidFill>
                <a:latin typeface="Athanasius" pitchFamily="2" charset="0"/>
              </a:rPr>
              <a:t>. </a:t>
            </a:r>
          </a:p>
          <a:p>
            <a:pPr marL="0" indent="0" algn="just">
              <a:buNone/>
            </a:pPr>
            <a:endParaRPr lang="en-US" sz="2400" b="1" dirty="0">
              <a:solidFill>
                <a:srgbClr val="C00000"/>
              </a:solidFill>
              <a:latin typeface="Athanasius" pitchFamily="2" charset="0"/>
            </a:endParaRPr>
          </a:p>
          <a:p>
            <a:pPr marL="0" indent="0" algn="just">
              <a:buNone/>
            </a:pPr>
            <a:r>
              <a:rPr lang="en-US" sz="3000" b="1" dirty="0">
                <a:solidFill>
                  <a:srgbClr val="C00000"/>
                </a:solidFill>
                <a:latin typeface="Athanasius" pitchFamily="2" charset="0"/>
              </a:rPr>
              <a:t>Do[a ci </a:t>
            </a:r>
            <a:r>
              <a:rPr lang="en-US" sz="3000" b="1" dirty="0" err="1">
                <a:solidFill>
                  <a:srgbClr val="C00000"/>
                </a:solidFill>
                <a:latin typeface="Athanasius" pitchFamily="2" charset="0"/>
              </a:rPr>
              <a:t>Kuri`e</a:t>
            </a:r>
            <a:r>
              <a:rPr lang="en-US" sz="3000" b="1" dirty="0">
                <a:solidFill>
                  <a:srgbClr val="C00000"/>
                </a:solidFill>
                <a:latin typeface="Athanasius" pitchFamily="2" charset="0"/>
              </a:rPr>
              <a:t>.</a:t>
            </a:r>
          </a:p>
        </p:txBody>
      </p:sp>
      <p:sp>
        <p:nvSpPr>
          <p:cNvPr id="5" name="ZoneTexte 4">
            <a:extLst>
              <a:ext uri="{FF2B5EF4-FFF2-40B4-BE49-F238E27FC236}">
                <a16:creationId xmlns:a16="http://schemas.microsoft.com/office/drawing/2014/main" id="{09BF2693-3FDC-43F6-8389-38FB87CC0AB1}"/>
              </a:ext>
            </a:extLst>
          </p:cNvPr>
          <p:cNvSpPr txBox="1"/>
          <p:nvPr/>
        </p:nvSpPr>
        <p:spPr>
          <a:xfrm>
            <a:off x="407368" y="6490404"/>
            <a:ext cx="3816424" cy="338554"/>
          </a:xfrm>
          <a:prstGeom prst="rect">
            <a:avLst/>
          </a:prstGeom>
          <a:noFill/>
        </p:spPr>
        <p:txBody>
          <a:bodyPr wrap="square" rtlCol="0">
            <a:spAutoFit/>
          </a:bodyPr>
          <a:lstStyle/>
          <a:p>
            <a:r>
              <a:rPr lang="fr-FR" sz="1600" b="1" i="1" dirty="0">
                <a:solidFill>
                  <a:schemeClr val="bg1"/>
                </a:solidFill>
              </a:rPr>
              <a:t>Onzième Heure du Jeudi Saint</a:t>
            </a:r>
            <a:endParaRPr lang="fr-FR" sz="1600" dirty="0">
              <a:solidFill>
                <a:schemeClr val="bg1"/>
              </a:solidFill>
            </a:endParaRPr>
          </a:p>
        </p:txBody>
      </p:sp>
      <p:sp>
        <p:nvSpPr>
          <p:cNvPr id="6" name="Rectangle 74">
            <a:extLst>
              <a:ext uri="{FF2B5EF4-FFF2-40B4-BE49-F238E27FC236}">
                <a16:creationId xmlns:a16="http://schemas.microsoft.com/office/drawing/2014/main" id="{0CA042C7-67A6-4C25-8DA5-FDCBADD36D40}"/>
              </a:ext>
            </a:extLst>
          </p:cNvPr>
          <p:cNvSpPr>
            <a:spLocks noChangeArrowheads="1"/>
          </p:cNvSpPr>
          <p:nvPr/>
        </p:nvSpPr>
        <p:spPr bwMode="auto">
          <a:xfrm>
            <a:off x="7536160" y="53414"/>
            <a:ext cx="4464496"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r"/>
            <a:r>
              <a:rPr lang="ar-EG" altLang="fr-FR" sz="2000" b="1" i="1" dirty="0">
                <a:solidFill>
                  <a:schemeClr val="bg1"/>
                </a:solidFill>
              </a:rPr>
              <a:t>الساعة الحادية عشر من يوم الخميس المقدس</a:t>
            </a:r>
            <a:endParaRPr lang="en-US" altLang="fr-FR" sz="2000" b="1" i="1" dirty="0">
              <a:solidFill>
                <a:schemeClr val="bg1"/>
              </a:solidFill>
            </a:endParaRPr>
          </a:p>
        </p:txBody>
      </p:sp>
    </p:spTree>
    <p:extLst>
      <p:ext uri="{BB962C8B-B14F-4D97-AF65-F5344CB8AC3E}">
        <p14:creationId xmlns:p14="http://schemas.microsoft.com/office/powerpoint/2010/main" val="3294084096"/>
      </p:ext>
    </p:extLst>
  </p:cSld>
  <p:clrMapOvr>
    <a:masterClrMapping/>
  </p:clrMapOvr>
</p:sld>
</file>

<file path=ppt/slides/slide9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7369" y="548680"/>
            <a:ext cx="11161239" cy="2736304"/>
          </a:xfrm>
        </p:spPr>
        <p:txBody>
          <a:bodyPr>
            <a:normAutofit lnSpcReduction="10000"/>
          </a:bodyPr>
          <a:lstStyle/>
          <a:p>
            <a:pPr marL="0" indent="0" algn="ctr">
              <a:buNone/>
            </a:pPr>
            <a:r>
              <a:rPr lang="fr-FR" sz="4400" b="1" dirty="0" err="1">
                <a:solidFill>
                  <a:srgbClr val="C00000"/>
                </a:solidFill>
                <a:latin typeface="Athanasius" pitchFamily="2" charset="0"/>
              </a:rPr>
              <a:t>Yalmoc</a:t>
            </a:r>
            <a:r>
              <a:rPr lang="fr-FR" sz="4400" b="1" dirty="0">
                <a:solidFill>
                  <a:srgbClr val="C00000"/>
                </a:solidFill>
                <a:latin typeface="Athanasius" pitchFamily="2" charset="0"/>
              </a:rPr>
              <a:t>  </a:t>
            </a:r>
            <a:r>
              <a:rPr lang="fr-FR" sz="4400" b="1">
                <a:solidFill>
                  <a:srgbClr val="C00000"/>
                </a:solidFill>
                <a:latin typeface="Athanasius" pitchFamily="2" charset="0"/>
              </a:rPr>
              <a:t>tw </a:t>
            </a:r>
            <a:r>
              <a:rPr lang="fr-FR" sz="4400" b="1" dirty="0" err="1">
                <a:solidFill>
                  <a:srgbClr val="C00000"/>
                </a:solidFill>
                <a:latin typeface="Athanasius" pitchFamily="2" charset="0"/>
              </a:rPr>
              <a:t>Dauid</a:t>
            </a:r>
            <a:endParaRPr lang="fr-FR" sz="2400" b="1" dirty="0">
              <a:latin typeface="Athanasius" pitchFamily="2" charset="0"/>
            </a:endParaRPr>
          </a:p>
          <a:p>
            <a:pPr marL="0" indent="0" algn="just">
              <a:buNone/>
            </a:pPr>
            <a:r>
              <a:rPr lang="en-US" sz="4400" b="1" dirty="0" err="1">
                <a:latin typeface="Athanasius" pitchFamily="2" charset="0"/>
              </a:rPr>
              <a:t>Nqok</a:t>
            </a:r>
            <a:r>
              <a:rPr lang="en-US" sz="4400" b="1" dirty="0">
                <a:latin typeface="Athanasius" pitchFamily="2" charset="0"/>
              </a:rPr>
              <a:t> de </a:t>
            </a:r>
            <a:r>
              <a:rPr lang="en-US" sz="4400" b="1" dirty="0" err="1">
                <a:latin typeface="Athanasius" pitchFamily="2" charset="0"/>
              </a:rPr>
              <a:t>akmecte</a:t>
            </a:r>
            <a:r>
              <a:rPr lang="en-US" sz="4400" b="1" dirty="0">
                <a:latin typeface="Athanasius" pitchFamily="2" charset="0"/>
              </a:rPr>
              <a:t> </a:t>
            </a:r>
            <a:r>
              <a:rPr lang="en-US" sz="4400" b="1" dirty="0" err="1">
                <a:latin typeface="Athanasius" pitchFamily="2" charset="0"/>
              </a:rPr>
              <a:t>ta`ècbw</a:t>
            </a:r>
            <a:r>
              <a:rPr lang="en-US" sz="4400" b="1" dirty="0">
                <a:latin typeface="Athanasius" pitchFamily="2" charset="0"/>
              </a:rPr>
              <a:t> &gt; </a:t>
            </a:r>
            <a:r>
              <a:rPr lang="en-US" sz="4400" b="1" dirty="0" err="1">
                <a:latin typeface="Athanasius" pitchFamily="2" charset="0"/>
              </a:rPr>
              <a:t>ouo</a:t>
            </a:r>
            <a:r>
              <a:rPr lang="en-US" sz="4400" b="1" dirty="0">
                <a:latin typeface="Athanasius" pitchFamily="2" charset="0"/>
              </a:rPr>
              <a:t>\ </a:t>
            </a:r>
            <a:r>
              <a:rPr lang="en-US" sz="4400" b="1" dirty="0" err="1">
                <a:latin typeface="Athanasius" pitchFamily="2" charset="0"/>
              </a:rPr>
              <a:t>ak</a:t>
            </a:r>
            <a:r>
              <a:rPr lang="en-US" sz="4400" b="1" dirty="0">
                <a:latin typeface="Athanasius" pitchFamily="2" charset="0"/>
              </a:rPr>
              <a:t>\</a:t>
            </a:r>
            <a:r>
              <a:rPr lang="en-US" sz="4400" b="1" dirty="0" err="1">
                <a:latin typeface="Athanasius" pitchFamily="2" charset="0"/>
              </a:rPr>
              <a:t>iou`èi</a:t>
            </a:r>
            <a:r>
              <a:rPr lang="en-US" sz="4400" b="1" dirty="0">
                <a:latin typeface="Athanasius" pitchFamily="2" charset="0"/>
              </a:rPr>
              <a:t> `</a:t>
            </a:r>
            <a:r>
              <a:rPr lang="en-US" sz="4400" b="1" dirty="0" err="1">
                <a:latin typeface="Athanasius" pitchFamily="2" charset="0"/>
              </a:rPr>
              <a:t>ènnacaji</a:t>
            </a:r>
            <a:r>
              <a:rPr lang="en-US" sz="4400" b="1" dirty="0">
                <a:latin typeface="Athanasius" pitchFamily="2" charset="0"/>
              </a:rPr>
              <a:t> cava\</a:t>
            </a:r>
            <a:r>
              <a:rPr lang="en-US" sz="4400" b="1" dirty="0" err="1">
                <a:latin typeface="Athanasius" pitchFamily="2" charset="0"/>
              </a:rPr>
              <a:t>ou</a:t>
            </a:r>
            <a:r>
              <a:rPr lang="en-US" sz="4400" b="1" dirty="0">
                <a:latin typeface="Athanasius" pitchFamily="2" charset="0"/>
              </a:rPr>
              <a:t> `</a:t>
            </a:r>
            <a:r>
              <a:rPr lang="en-US" sz="4400" b="1" dirty="0" err="1">
                <a:latin typeface="Athanasius" pitchFamily="2" charset="0"/>
              </a:rPr>
              <a:t>èmmok</a:t>
            </a:r>
            <a:r>
              <a:rPr lang="en-US" sz="4400" b="1" dirty="0">
                <a:latin typeface="Athanasius" pitchFamily="2" charset="0"/>
              </a:rPr>
              <a:t> &gt; </a:t>
            </a:r>
            <a:r>
              <a:rPr lang="en-US" sz="4400" b="1" dirty="0" err="1">
                <a:latin typeface="Athanasius" pitchFamily="2" charset="0"/>
              </a:rPr>
              <a:t>ak</a:t>
            </a:r>
            <a:r>
              <a:rPr lang="en-US" sz="4400" b="1" dirty="0">
                <a:latin typeface="Athanasius" pitchFamily="2" charset="0"/>
              </a:rPr>
              <a:t>]</a:t>
            </a:r>
            <a:r>
              <a:rPr lang="en-US" sz="4400" b="1" dirty="0" err="1">
                <a:latin typeface="Athanasius" pitchFamily="2" charset="0"/>
              </a:rPr>
              <a:t>annau</a:t>
            </a:r>
            <a:r>
              <a:rPr lang="en-US" sz="4400" b="1" dirty="0">
                <a:latin typeface="Athanasius" pitchFamily="2" charset="0"/>
              </a:rPr>
              <a:t> `</a:t>
            </a:r>
            <a:r>
              <a:rPr lang="en-US" sz="4400" b="1" dirty="0" err="1">
                <a:latin typeface="Athanasius" pitchFamily="2" charset="0"/>
              </a:rPr>
              <a:t>èeourefsiou`èi</a:t>
            </a:r>
            <a:r>
              <a:rPr lang="en-US" sz="4400" b="1" dirty="0">
                <a:latin typeface="Athanasius" pitchFamily="2" charset="0"/>
              </a:rPr>
              <a:t> </a:t>
            </a:r>
            <a:r>
              <a:rPr lang="en-US" sz="4400" b="1" dirty="0" err="1">
                <a:latin typeface="Athanasius" pitchFamily="2" charset="0"/>
              </a:rPr>
              <a:t>naksoji</a:t>
            </a:r>
            <a:r>
              <a:rPr lang="en-US" sz="4400" b="1" dirty="0">
                <a:latin typeface="Athanasius" pitchFamily="2" charset="0"/>
              </a:rPr>
              <a:t> </a:t>
            </a:r>
            <a:r>
              <a:rPr lang="en-US" sz="4400" b="1" dirty="0" err="1">
                <a:latin typeface="Athanasius" pitchFamily="2" charset="0"/>
              </a:rPr>
              <a:t>nemaf</a:t>
            </a:r>
            <a:r>
              <a:rPr lang="en-US" sz="4400" b="1" dirty="0">
                <a:latin typeface="Athanasius" pitchFamily="2" charset="0"/>
              </a:rPr>
              <a:t>  &gt;  </a:t>
            </a:r>
            <a:r>
              <a:rPr lang="en-US" sz="4400" b="1" dirty="0" err="1">
                <a:latin typeface="Athanasius" pitchFamily="2" charset="0"/>
              </a:rPr>
              <a:t>akxw</a:t>
            </a:r>
            <a:r>
              <a:rPr lang="en-US" sz="4400" b="1" dirty="0">
                <a:latin typeface="Athanasius" pitchFamily="2" charset="0"/>
              </a:rPr>
              <a:t>  `</a:t>
            </a:r>
            <a:r>
              <a:rPr lang="en-US" sz="4400" b="1" dirty="0" err="1">
                <a:latin typeface="Athanasius" pitchFamily="2" charset="0"/>
              </a:rPr>
              <a:t>èntektoi</a:t>
            </a:r>
            <a:r>
              <a:rPr lang="en-US" sz="4400" b="1" dirty="0">
                <a:latin typeface="Athanasius" pitchFamily="2" charset="0"/>
              </a:rPr>
              <a:t>  </a:t>
            </a:r>
            <a:r>
              <a:rPr lang="en-US" sz="4400" b="1" dirty="0" err="1">
                <a:latin typeface="Athanasius" pitchFamily="2" charset="0"/>
              </a:rPr>
              <a:t>nem</a:t>
            </a:r>
            <a:r>
              <a:rPr lang="en-US" sz="4400" b="1" dirty="0">
                <a:latin typeface="Athanasius" pitchFamily="2" charset="0"/>
              </a:rPr>
              <a:t>  </a:t>
            </a:r>
            <a:r>
              <a:rPr lang="en-US" sz="4400" b="1" dirty="0" err="1">
                <a:latin typeface="Athanasius" pitchFamily="2" charset="0"/>
              </a:rPr>
              <a:t>ninwik</a:t>
            </a:r>
            <a:r>
              <a:rPr lang="en-US" sz="4400" b="1" dirty="0">
                <a:latin typeface="Athanasius" pitchFamily="2" charset="0"/>
              </a:rPr>
              <a:t> </a:t>
            </a:r>
            <a:r>
              <a:rPr lang="en-US" sz="4400" dirty="0">
                <a:latin typeface="Athanasius" pitchFamily="2" charset="0"/>
              </a:rPr>
              <a:t>&gt; </a:t>
            </a:r>
            <a:r>
              <a:rPr lang="fr-FR" sz="4400" dirty="0">
                <a:latin typeface="Athanasius" pitchFamily="2" charset="0"/>
              </a:rPr>
              <a:t>``</a:t>
            </a:r>
            <a:r>
              <a:rPr lang="fr-FR" sz="4400" dirty="0" err="1">
                <a:solidFill>
                  <a:srgbClr val="C00000"/>
                </a:solidFill>
                <a:latin typeface="Athanasius" pitchFamily="2" charset="0"/>
              </a:rPr>
              <a:t>allhloui`a</a:t>
            </a:r>
            <a:endParaRPr lang="fr-FR" sz="4400" dirty="0">
              <a:solidFill>
                <a:srgbClr val="C00000"/>
              </a:solidFill>
              <a:latin typeface="Athanasius" pitchFamily="2" charset="0"/>
            </a:endParaRPr>
          </a:p>
        </p:txBody>
      </p:sp>
      <p:sp>
        <p:nvSpPr>
          <p:cNvPr id="4" name="Rectangle 3">
            <a:extLst>
              <a:ext uri="{FF2B5EF4-FFF2-40B4-BE49-F238E27FC236}">
                <a16:creationId xmlns:a16="http://schemas.microsoft.com/office/drawing/2014/main" id="{91243CA8-04CE-43A8-A980-AAAC9EEED9CA}"/>
              </a:ext>
            </a:extLst>
          </p:cNvPr>
          <p:cNvSpPr/>
          <p:nvPr/>
        </p:nvSpPr>
        <p:spPr>
          <a:xfrm>
            <a:off x="6312024" y="3645024"/>
            <a:ext cx="5400600" cy="2808311"/>
          </a:xfrm>
          <a:prstGeom prst="rect">
            <a:avLst/>
          </a:prstGeom>
        </p:spPr>
        <p:txBody>
          <a:bodyPr wrap="square">
            <a:normAutofit/>
          </a:bodyPr>
          <a:lstStyle/>
          <a:p>
            <a:pPr algn="just" rtl="1"/>
            <a:r>
              <a:rPr lang="ar-SA" sz="2800" b="1" i="1" dirty="0">
                <a:solidFill>
                  <a:srgbClr val="C00000"/>
                </a:solidFill>
              </a:rPr>
              <a:t>مزمور٤٩: ١٧،١٨</a:t>
            </a:r>
            <a:endParaRPr lang="fr-FR" sz="2800" b="1" i="1" dirty="0">
              <a:solidFill>
                <a:srgbClr val="C00000"/>
              </a:solidFill>
            </a:endParaRPr>
          </a:p>
          <a:p>
            <a:pPr algn="just" rtl="1"/>
            <a:r>
              <a:rPr lang="ar-SA" sz="3600" b="1" dirty="0">
                <a:latin typeface="Times New Roman" panose="02020603050405020304" pitchFamily="18" charset="0"/>
              </a:rPr>
              <a:t>وأنت قد أبغضت أدبي، وألقيت كلامي إلى خلفك. إذا رأيت سارقا سعيت معه، مع الفسقة جعلت نصيبك </a:t>
            </a:r>
            <a:r>
              <a:rPr lang="fr-FR" sz="3600" b="1" dirty="0">
                <a:latin typeface="Times New Roman" panose="02020603050405020304" pitchFamily="18" charset="0"/>
              </a:rPr>
              <a:t>.</a:t>
            </a:r>
            <a:r>
              <a:rPr lang="ar-SA" sz="3600" b="1" dirty="0" err="1">
                <a:solidFill>
                  <a:srgbClr val="C00000"/>
                </a:solidFill>
                <a:latin typeface="Times New Roman" panose="02020603050405020304" pitchFamily="18" charset="0"/>
              </a:rPr>
              <a:t>الليلويا</a:t>
            </a:r>
            <a:endParaRPr lang="ar-SA" sz="3600" dirty="0">
              <a:latin typeface="Times New Roman" panose="02020603050405020304" pitchFamily="18" charset="0"/>
            </a:endParaRPr>
          </a:p>
        </p:txBody>
      </p:sp>
      <p:sp>
        <p:nvSpPr>
          <p:cNvPr id="8" name="ZoneTexte 7">
            <a:extLst>
              <a:ext uri="{FF2B5EF4-FFF2-40B4-BE49-F238E27FC236}">
                <a16:creationId xmlns:a16="http://schemas.microsoft.com/office/drawing/2014/main" id="{17EB9E0E-099C-42F2-A2D3-CB82BBB219EC}"/>
              </a:ext>
            </a:extLst>
          </p:cNvPr>
          <p:cNvSpPr txBox="1"/>
          <p:nvPr/>
        </p:nvSpPr>
        <p:spPr>
          <a:xfrm>
            <a:off x="407368" y="6490404"/>
            <a:ext cx="3816424" cy="338554"/>
          </a:xfrm>
          <a:prstGeom prst="rect">
            <a:avLst/>
          </a:prstGeom>
          <a:noFill/>
        </p:spPr>
        <p:txBody>
          <a:bodyPr wrap="square" rtlCol="0">
            <a:spAutoFit/>
          </a:bodyPr>
          <a:lstStyle/>
          <a:p>
            <a:r>
              <a:rPr lang="fr-FR" sz="1600" b="1" i="1" dirty="0">
                <a:solidFill>
                  <a:schemeClr val="bg1"/>
                </a:solidFill>
              </a:rPr>
              <a:t>Onzième Heure du Jeudi Saint</a:t>
            </a:r>
            <a:endParaRPr lang="fr-FR" sz="1600" dirty="0">
              <a:solidFill>
                <a:schemeClr val="bg1"/>
              </a:solidFill>
            </a:endParaRPr>
          </a:p>
        </p:txBody>
      </p:sp>
      <p:sp>
        <p:nvSpPr>
          <p:cNvPr id="9" name="Rectangle 74">
            <a:extLst>
              <a:ext uri="{FF2B5EF4-FFF2-40B4-BE49-F238E27FC236}">
                <a16:creationId xmlns:a16="http://schemas.microsoft.com/office/drawing/2014/main" id="{EFA9D6ED-5B92-45D5-B2B3-49501FAAB2D5}"/>
              </a:ext>
            </a:extLst>
          </p:cNvPr>
          <p:cNvSpPr>
            <a:spLocks noChangeArrowheads="1"/>
          </p:cNvSpPr>
          <p:nvPr/>
        </p:nvSpPr>
        <p:spPr bwMode="auto">
          <a:xfrm>
            <a:off x="7536160" y="53414"/>
            <a:ext cx="4464496"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r"/>
            <a:r>
              <a:rPr lang="ar-EG" altLang="fr-FR" sz="2000" b="1" i="1" dirty="0">
                <a:solidFill>
                  <a:schemeClr val="bg1"/>
                </a:solidFill>
              </a:rPr>
              <a:t>الساعة الحادية عشر من يوم الخميس المقدس</a:t>
            </a:r>
            <a:endParaRPr lang="en-US" altLang="fr-FR" sz="2000" b="1" i="1" dirty="0">
              <a:solidFill>
                <a:schemeClr val="bg1"/>
              </a:solidFill>
            </a:endParaRPr>
          </a:p>
        </p:txBody>
      </p:sp>
      <p:sp>
        <p:nvSpPr>
          <p:cNvPr id="7" name="Espace réservé du contenu 2"/>
          <p:cNvSpPr txBox="1">
            <a:spLocks/>
          </p:cNvSpPr>
          <p:nvPr/>
        </p:nvSpPr>
        <p:spPr>
          <a:xfrm>
            <a:off x="407368" y="3645024"/>
            <a:ext cx="5472608" cy="2808312"/>
          </a:xfrm>
          <a:prstGeom prst="rect">
            <a:avLst/>
          </a:prstGeom>
        </p:spPr>
        <p:txBody>
          <a:bodyPr vert="horz" lIns="91440" tIns="45720" rIns="91440" bIns="45720" rtlCol="0">
            <a:norm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lnSpc>
                <a:spcPct val="90000"/>
              </a:lnSpc>
              <a:buNone/>
            </a:pPr>
            <a:r>
              <a:rPr lang="fr-FR" sz="2800" b="1" i="1" dirty="0">
                <a:solidFill>
                  <a:srgbClr val="C00000"/>
                </a:solidFill>
              </a:rPr>
              <a:t>Psaume 49 : 17 et 18</a:t>
            </a:r>
          </a:p>
          <a:p>
            <a:pPr marL="0" indent="0" algn="just">
              <a:lnSpc>
                <a:spcPct val="90000"/>
              </a:lnSpc>
              <a:buNone/>
            </a:pPr>
            <a:r>
              <a:rPr lang="fr-FR" sz="2800" b="1" dirty="0"/>
              <a:t>Toi tu n'aimes pas les reproches et rejettes loin de toi mes paroles. Si tu vois un voleur tu fraternises, tu es chez toi parmi les adultères. </a:t>
            </a:r>
            <a:r>
              <a:rPr lang="fr-FR" sz="2800" b="1" dirty="0">
                <a:solidFill>
                  <a:srgbClr val="C00000"/>
                </a:solidFill>
              </a:rPr>
              <a:t>Alléluia</a:t>
            </a:r>
          </a:p>
        </p:txBody>
      </p:sp>
    </p:spTree>
    <p:extLst>
      <p:ext uri="{BB962C8B-B14F-4D97-AF65-F5344CB8AC3E}">
        <p14:creationId xmlns:p14="http://schemas.microsoft.com/office/powerpoint/2010/main" val="746205771"/>
      </p:ext>
    </p:extLst>
  </p:cSld>
  <p:clrMapOvr>
    <a:masterClrMapping/>
  </p:clrMapOvr>
</p:sld>
</file>

<file path=ppt/slides/slide9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329784" y="486948"/>
            <a:ext cx="5766216" cy="6041868"/>
          </a:xfrm>
        </p:spPr>
        <p:txBody>
          <a:bodyPr numCol="1" spcCol="72000" anchor="ctr">
            <a:noAutofit/>
          </a:bodyPr>
          <a:lstStyle/>
          <a:p>
            <a:pPr marL="0" indent="0" algn="just">
              <a:buNone/>
            </a:pPr>
            <a:r>
              <a:rPr lang="fr-FR" sz="3600" b="1" dirty="0">
                <a:latin typeface="Book Antiqua" panose="02040602050305030304" pitchFamily="18" charset="0"/>
              </a:rPr>
              <a:t>Que Dieu nous prenne en pitié et soit compatissant avec nous et nous rendes dignes d’écouter Son saint évangile. Lecture du saint évangile selon saint </a:t>
            </a:r>
            <a:r>
              <a:rPr lang="fr-FR" sz="3600" b="1" dirty="0">
                <a:solidFill>
                  <a:srgbClr val="C00000"/>
                </a:solidFill>
                <a:latin typeface="Book Antiqua" panose="02040602050305030304" pitchFamily="18" charset="0"/>
              </a:rPr>
              <a:t>Jean,</a:t>
            </a:r>
            <a:r>
              <a:rPr lang="fr-FR" sz="3600" b="1" dirty="0">
                <a:latin typeface="Book Antiqua" panose="02040602050305030304" pitchFamily="18" charset="0"/>
              </a:rPr>
              <a:t> que sa bénédiction soit avec nous tous, Amen.</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lvl="0" algn="ctr" rtl="1" fontAlgn="base">
              <a:spcBef>
                <a:spcPct val="20000"/>
              </a:spcBef>
              <a:spcAft>
                <a:spcPct val="0"/>
              </a:spcAft>
            </a:pPr>
            <a:endParaRPr lang="ar-SA" altLang="fr-FR" sz="3600" dirty="0">
              <a:latin typeface="Times New Roman" panose="02020603050405020304" pitchFamily="18" charset="0"/>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endParaRPr lang="fr-FR" dirty="0"/>
          </a:p>
        </p:txBody>
      </p:sp>
      <p:sp>
        <p:nvSpPr>
          <p:cNvPr id="13" name="Espace réservé du contenu 2">
            <a:extLst>
              <a:ext uri="{FF2B5EF4-FFF2-40B4-BE49-F238E27FC236}">
                <a16:creationId xmlns:a16="http://schemas.microsoft.com/office/drawing/2014/main" id="{BAEE9C64-186B-45FE-92FC-55891E69D351}"/>
              </a:ext>
            </a:extLst>
          </p:cNvPr>
          <p:cNvSpPr txBox="1">
            <a:spLocks/>
          </p:cNvSpPr>
          <p:nvPr/>
        </p:nvSpPr>
        <p:spPr>
          <a:xfrm>
            <a:off x="8650513" y="486947"/>
            <a:ext cx="3138029" cy="5991072"/>
          </a:xfrm>
          <a:prstGeom prst="rect">
            <a:avLst/>
          </a:prstGeom>
        </p:spPr>
        <p:txBody>
          <a:bodyPr vert="horz" lIns="91440" tIns="45720" rIns="91440" bIns="45720" numCol="1" spcCol="72000" rtlCol="0" anchor="ctr">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buNone/>
            </a:pPr>
            <a:endParaRPr lang="fr-FR" sz="4000" b="1" dirty="0">
              <a:latin typeface="Book Antiqua" panose="02040602050305030304" pitchFamily="18"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610244" y="1351509"/>
            <a:ext cx="5159580" cy="4524315"/>
          </a:xfrm>
          <a:prstGeom prst="rect">
            <a:avLst/>
          </a:prstGeom>
        </p:spPr>
        <p:txBody>
          <a:bodyPr wrap="square" anchor="ctr" anchorCtr="0">
            <a:spAutoFit/>
          </a:bodyPr>
          <a:lstStyle/>
          <a:p>
            <a:pPr algn="just" rtl="1"/>
            <a:r>
              <a:rPr lang="ar-AE" sz="4800" b="1" dirty="0">
                <a:latin typeface="Book Antiqua" panose="02040602050305030304" pitchFamily="18" charset="0"/>
              </a:rPr>
              <a:t>اللهم </a:t>
            </a:r>
            <a:r>
              <a:rPr lang="ar-AE" sz="4800" b="1" dirty="0" err="1">
                <a:latin typeface="Book Antiqua" panose="02040602050305030304" pitchFamily="18" charset="0"/>
              </a:rPr>
              <a:t>تراءف</a:t>
            </a:r>
            <a:r>
              <a:rPr lang="ar-AE" sz="4800" b="1" dirty="0">
                <a:latin typeface="Book Antiqua" panose="02040602050305030304" pitchFamily="18" charset="0"/>
              </a:rPr>
              <a:t> علينا وارحمنا واجعلنا مستحقين لسماع إنجيلكَ المقدس فصلٌ من إنجيلِ معلمنا </a:t>
            </a:r>
            <a:r>
              <a:rPr lang="ar-SA" sz="4800" b="1" i="1" dirty="0">
                <a:solidFill>
                  <a:srgbClr val="C00000"/>
                </a:solidFill>
                <a:latin typeface="Times New Roman" panose="02020603050405020304" pitchFamily="18" charset="0"/>
              </a:rPr>
              <a:t>يوحنا</a:t>
            </a:r>
            <a:r>
              <a:rPr lang="ar-AE" sz="4800" b="1" dirty="0">
                <a:latin typeface="Book Antiqua" panose="02040602050305030304" pitchFamily="18" charset="0"/>
              </a:rPr>
              <a:t> البشير بركاته علينا آمين</a:t>
            </a:r>
          </a:p>
        </p:txBody>
      </p:sp>
    </p:spTree>
    <p:extLst>
      <p:ext uri="{BB962C8B-B14F-4D97-AF65-F5344CB8AC3E}">
        <p14:creationId xmlns:p14="http://schemas.microsoft.com/office/powerpoint/2010/main" val="2366804619"/>
      </p:ext>
    </p:extLst>
  </p:cSld>
  <p:clrMapOvr>
    <a:masterClrMapping/>
  </p:clrMapOvr>
</p:sld>
</file>

<file path=ppt/slides/slide9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7369" y="548680"/>
            <a:ext cx="5616624" cy="5832648"/>
          </a:xfrm>
        </p:spPr>
        <p:txBody>
          <a:bodyPr>
            <a:noAutofit/>
          </a:bodyPr>
          <a:lstStyle/>
          <a:p>
            <a:pPr marL="0" indent="0" algn="ctr">
              <a:buNone/>
            </a:pPr>
            <a:r>
              <a:rPr lang="fr-FR" sz="2800" b="1" i="1" dirty="0">
                <a:solidFill>
                  <a:srgbClr val="C00000"/>
                </a:solidFill>
              </a:rPr>
              <a:t>Jean 13 : 21-30</a:t>
            </a:r>
          </a:p>
          <a:p>
            <a:pPr marL="0" indent="0" algn="just">
              <a:buNone/>
            </a:pPr>
            <a:r>
              <a:rPr lang="fr-FR" sz="2800" b="1" dirty="0"/>
              <a:t>Ayant dit cela, Jésus fut troublé en son esprit et il attesta: «En vérité, en vérité, je vous le dis, l'un de vous me livrera.» Les disciples se regardaient les uns les autres, ne sachant de qui il parlait. Un de ses disciples, celui que Jésus aimait, se trouvait à table tout contre Jésus. Simon-Pierre lui fait signe et lui dit: «Demande quel est celui dont il parle.» Celui-ci, se penchant alors vers la poitrine de Jésus, lui dit: </a:t>
            </a:r>
          </a:p>
        </p:txBody>
      </p:sp>
      <p:sp>
        <p:nvSpPr>
          <p:cNvPr id="4" name="Rectangle 3">
            <a:extLst>
              <a:ext uri="{FF2B5EF4-FFF2-40B4-BE49-F238E27FC236}">
                <a16:creationId xmlns:a16="http://schemas.microsoft.com/office/drawing/2014/main" id="{91243CA8-04CE-43A8-A980-AAAC9EEED9CA}"/>
              </a:ext>
            </a:extLst>
          </p:cNvPr>
          <p:cNvSpPr/>
          <p:nvPr/>
        </p:nvSpPr>
        <p:spPr>
          <a:xfrm>
            <a:off x="6240016" y="582935"/>
            <a:ext cx="5472608" cy="5798393"/>
          </a:xfrm>
          <a:prstGeom prst="rect">
            <a:avLst/>
          </a:prstGeom>
        </p:spPr>
        <p:txBody>
          <a:bodyPr wrap="square">
            <a:normAutofit lnSpcReduction="10000"/>
          </a:bodyPr>
          <a:lstStyle/>
          <a:p>
            <a:pPr algn="ctr" rtl="1"/>
            <a:r>
              <a:rPr lang="ar-SA" sz="3600" b="1" i="1" dirty="0">
                <a:solidFill>
                  <a:srgbClr val="C00000"/>
                </a:solidFill>
                <a:latin typeface="Times New Roman" panose="02020603050405020304" pitchFamily="18" charset="0"/>
              </a:rPr>
              <a:t>يوحنا ١٣: ٢١ – ٣٠</a:t>
            </a:r>
            <a:endParaRPr lang="fr-FR" sz="3600" b="1" i="1" dirty="0">
              <a:solidFill>
                <a:srgbClr val="C00000"/>
              </a:solidFill>
              <a:latin typeface="Times New Roman" panose="02020603050405020304" pitchFamily="18" charset="0"/>
            </a:endParaRPr>
          </a:p>
          <a:p>
            <a:pPr algn="just" rtl="1"/>
            <a:r>
              <a:rPr lang="ar-SA" sz="3600" b="1" dirty="0">
                <a:latin typeface="Times New Roman" panose="02020603050405020304" pitchFamily="18" charset="0"/>
              </a:rPr>
              <a:t>ولما قال يسوع هذا قلق بالروح وشهد وقال: الحق الحق أقول لكم </a:t>
            </a:r>
            <a:r>
              <a:rPr lang="ar-BH" sz="3600" b="1" dirty="0">
                <a:latin typeface="Times New Roman" panose="02020603050405020304" pitchFamily="18" charset="0"/>
              </a:rPr>
              <a:t>إ</a:t>
            </a:r>
            <a:r>
              <a:rPr lang="ar-SA" sz="3600" b="1" dirty="0">
                <a:latin typeface="Times New Roman" panose="02020603050405020304" pitchFamily="18" charset="0"/>
              </a:rPr>
              <a:t>ن واحدا</a:t>
            </a:r>
            <a:r>
              <a:rPr lang="ar-BH" sz="3600" b="1" dirty="0">
                <a:latin typeface="Times New Roman" panose="02020603050405020304" pitchFamily="18" charset="0"/>
              </a:rPr>
              <a:t>ً</a:t>
            </a:r>
            <a:r>
              <a:rPr lang="ar-SA" sz="3600" b="1" dirty="0">
                <a:latin typeface="Times New Roman" panose="02020603050405020304" pitchFamily="18" charset="0"/>
              </a:rPr>
              <a:t> منكم هو الذي سيسلمني. فكان التلاميذ ينظرون بعضهم إلى بعض ولا يعلمون من عنى منهم. وكان متكئا</a:t>
            </a:r>
            <a:r>
              <a:rPr lang="ar-BH" sz="3600" b="1" dirty="0">
                <a:latin typeface="Times New Roman" panose="02020603050405020304" pitchFamily="18" charset="0"/>
              </a:rPr>
              <a:t>ً</a:t>
            </a:r>
            <a:r>
              <a:rPr lang="ar-SA" sz="3600" b="1" dirty="0">
                <a:latin typeface="Times New Roman" panose="02020603050405020304" pitchFamily="18" charset="0"/>
              </a:rPr>
              <a:t> في حضن يسوع واحد من تلاميذه الذي كان يسوع يحبه فأشار إليه سمعان بطرس ليسأله من عنى. </a:t>
            </a:r>
            <a:r>
              <a:rPr lang="ar-SA" sz="3600" b="1" dirty="0" err="1">
                <a:latin typeface="Times New Roman" panose="02020603050405020304" pitchFamily="18" charset="0"/>
              </a:rPr>
              <a:t>فإتكأ</a:t>
            </a:r>
            <a:r>
              <a:rPr lang="ar-SA" sz="3600" b="1" dirty="0">
                <a:latin typeface="Times New Roman" panose="02020603050405020304" pitchFamily="18" charset="0"/>
              </a:rPr>
              <a:t> ذاك التلميذ على صدر يسوع وقال له: </a:t>
            </a:r>
            <a:endParaRPr lang="ar-SA" sz="3600" dirty="0">
              <a:latin typeface="Times New Roman" panose="02020603050405020304" pitchFamily="18" charset="0"/>
            </a:endParaRPr>
          </a:p>
        </p:txBody>
      </p:sp>
      <p:sp>
        <p:nvSpPr>
          <p:cNvPr id="8" name="ZoneTexte 7">
            <a:extLst>
              <a:ext uri="{FF2B5EF4-FFF2-40B4-BE49-F238E27FC236}">
                <a16:creationId xmlns:a16="http://schemas.microsoft.com/office/drawing/2014/main" id="{17EB9E0E-099C-42F2-A2D3-CB82BBB219EC}"/>
              </a:ext>
            </a:extLst>
          </p:cNvPr>
          <p:cNvSpPr txBox="1"/>
          <p:nvPr/>
        </p:nvSpPr>
        <p:spPr>
          <a:xfrm>
            <a:off x="407368" y="6490404"/>
            <a:ext cx="3816424" cy="338554"/>
          </a:xfrm>
          <a:prstGeom prst="rect">
            <a:avLst/>
          </a:prstGeom>
          <a:noFill/>
        </p:spPr>
        <p:txBody>
          <a:bodyPr wrap="square" rtlCol="0">
            <a:spAutoFit/>
          </a:bodyPr>
          <a:lstStyle/>
          <a:p>
            <a:r>
              <a:rPr lang="fr-FR" sz="1600" b="1" i="1" dirty="0">
                <a:solidFill>
                  <a:schemeClr val="bg1"/>
                </a:solidFill>
              </a:rPr>
              <a:t>Onzième Heure du Jeudi Saint</a:t>
            </a:r>
            <a:endParaRPr lang="fr-FR" sz="1600" dirty="0">
              <a:solidFill>
                <a:schemeClr val="bg1"/>
              </a:solidFill>
            </a:endParaRPr>
          </a:p>
        </p:txBody>
      </p:sp>
      <p:sp>
        <p:nvSpPr>
          <p:cNvPr id="9" name="Rectangle 74">
            <a:extLst>
              <a:ext uri="{FF2B5EF4-FFF2-40B4-BE49-F238E27FC236}">
                <a16:creationId xmlns:a16="http://schemas.microsoft.com/office/drawing/2014/main" id="{EFA9D6ED-5B92-45D5-B2B3-49501FAAB2D5}"/>
              </a:ext>
            </a:extLst>
          </p:cNvPr>
          <p:cNvSpPr>
            <a:spLocks noChangeArrowheads="1"/>
          </p:cNvSpPr>
          <p:nvPr/>
        </p:nvSpPr>
        <p:spPr bwMode="auto">
          <a:xfrm>
            <a:off x="6960096" y="53414"/>
            <a:ext cx="504056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r"/>
            <a:r>
              <a:rPr lang="ar-EG" altLang="fr-FR" sz="2000" b="1" i="1" dirty="0">
                <a:solidFill>
                  <a:schemeClr val="bg1"/>
                </a:solidFill>
              </a:rPr>
              <a:t>الساعة الحادية عشر من يوم الخميس المقدس</a:t>
            </a:r>
            <a:endParaRPr lang="en-US" altLang="fr-FR" sz="2000" b="1" i="1" dirty="0">
              <a:solidFill>
                <a:schemeClr val="bg1"/>
              </a:solidFill>
            </a:endParaRPr>
          </a:p>
        </p:txBody>
      </p:sp>
    </p:spTree>
    <p:extLst>
      <p:ext uri="{BB962C8B-B14F-4D97-AF65-F5344CB8AC3E}">
        <p14:creationId xmlns:p14="http://schemas.microsoft.com/office/powerpoint/2010/main" val="1871818899"/>
      </p:ext>
    </p:extLst>
  </p:cSld>
  <p:clrMapOvr>
    <a:masterClrMapping/>
  </p:clrMapOvr>
</p:sld>
</file>

<file path=ppt/slides/slide9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7369" y="548680"/>
            <a:ext cx="5616624" cy="5832648"/>
          </a:xfrm>
        </p:spPr>
        <p:txBody>
          <a:bodyPr>
            <a:noAutofit/>
          </a:bodyPr>
          <a:lstStyle/>
          <a:p>
            <a:pPr marL="0" indent="0" algn="just">
              <a:buNone/>
            </a:pPr>
            <a:r>
              <a:rPr lang="fr-FR" sz="2800" b="1" dirty="0"/>
              <a:t>«Seigneur, qui est-ce?» Jésus répond: «C'est celui à qui je donnerai la bouchée que je vais tremper.»</a:t>
            </a:r>
          </a:p>
          <a:p>
            <a:pPr marL="0" indent="0" algn="just">
              <a:buNone/>
            </a:pPr>
            <a:r>
              <a:rPr lang="fr-FR" sz="2800" b="1" dirty="0"/>
              <a:t>Trempant alors la bouchée, il la prend et la donne à Judas, fils de Simon Iscariote. Après la bouchée, alors Satan entra en lui. Jésus lui dit donc: «Ce que tu fais, fais-le vite.» Mais cela, aucun parmi les convives ne comprit pourquoi il le lui disait. Comme Judas tenait la bourse, certains pensaient que Jésus voulait </a:t>
            </a:r>
          </a:p>
        </p:txBody>
      </p:sp>
      <p:sp>
        <p:nvSpPr>
          <p:cNvPr id="4" name="Rectangle 3">
            <a:extLst>
              <a:ext uri="{FF2B5EF4-FFF2-40B4-BE49-F238E27FC236}">
                <a16:creationId xmlns:a16="http://schemas.microsoft.com/office/drawing/2014/main" id="{91243CA8-04CE-43A8-A980-AAAC9EEED9CA}"/>
              </a:ext>
            </a:extLst>
          </p:cNvPr>
          <p:cNvSpPr/>
          <p:nvPr/>
        </p:nvSpPr>
        <p:spPr>
          <a:xfrm>
            <a:off x="6240016" y="582935"/>
            <a:ext cx="5472608" cy="5798393"/>
          </a:xfrm>
          <a:prstGeom prst="rect">
            <a:avLst/>
          </a:prstGeom>
        </p:spPr>
        <p:txBody>
          <a:bodyPr wrap="square">
            <a:normAutofit/>
          </a:bodyPr>
          <a:lstStyle/>
          <a:p>
            <a:pPr algn="just" rtl="1"/>
            <a:r>
              <a:rPr lang="ar-SA" sz="3600" b="1" dirty="0">
                <a:latin typeface="Times New Roman" panose="02020603050405020304" pitchFamily="18" charset="0"/>
              </a:rPr>
              <a:t>يا رب من هو؟ أجاب يسوع قائلا: هو ذاك الذي أغمس أنا اللقمة وأعطيه.</a:t>
            </a:r>
            <a:endParaRPr lang="fr-FR" sz="3600" b="1" dirty="0">
              <a:latin typeface="Times New Roman" panose="02020603050405020304" pitchFamily="18" charset="0"/>
            </a:endParaRPr>
          </a:p>
          <a:p>
            <a:pPr algn="just" rtl="1"/>
            <a:r>
              <a:rPr lang="ar-AE" sz="3600" b="1" dirty="0">
                <a:latin typeface="Times New Roman" panose="02020603050405020304" pitchFamily="18" charset="0"/>
              </a:rPr>
              <a:t>فغمس اللقمة وأعطاها ليهوذا سمعان الإسخريوطي، وبعد اللقمة دخله الشيطان، فقال له يسوع: ما أنت فاعله </a:t>
            </a:r>
            <a:r>
              <a:rPr lang="ar-AE" sz="3600" b="1" dirty="0" err="1">
                <a:latin typeface="Times New Roman" panose="02020603050405020304" pitchFamily="18" charset="0"/>
              </a:rPr>
              <a:t>فإفعله</a:t>
            </a:r>
            <a:r>
              <a:rPr lang="ar-AE" sz="3600" b="1" dirty="0">
                <a:latin typeface="Times New Roman" panose="02020603050405020304" pitchFamily="18" charset="0"/>
              </a:rPr>
              <a:t> سريعاً. ولم يعلم أحد من المتكئين لماذا قال له ذلك، فظن قوم منهم إذ كان </a:t>
            </a:r>
            <a:r>
              <a:rPr lang="ar-AE" sz="3600" b="1" dirty="0" err="1">
                <a:latin typeface="Times New Roman" panose="02020603050405020304" pitchFamily="18" charset="0"/>
              </a:rPr>
              <a:t>الصند</a:t>
            </a:r>
            <a:r>
              <a:rPr lang="ar-BH" sz="3600" b="1" dirty="0">
                <a:latin typeface="Times New Roman" panose="02020603050405020304" pitchFamily="18" charset="0"/>
              </a:rPr>
              <a:t>و</a:t>
            </a:r>
            <a:r>
              <a:rPr lang="ar-AE" sz="3600" b="1" dirty="0">
                <a:latin typeface="Times New Roman" panose="02020603050405020304" pitchFamily="18" charset="0"/>
              </a:rPr>
              <a:t>ق عند يهوذا أن يسوع</a:t>
            </a:r>
            <a:endParaRPr lang="fr-FR" sz="3600" b="1" dirty="0">
              <a:latin typeface="Times New Roman" panose="02020603050405020304" pitchFamily="18" charset="0"/>
            </a:endParaRPr>
          </a:p>
        </p:txBody>
      </p:sp>
      <p:sp>
        <p:nvSpPr>
          <p:cNvPr id="8" name="ZoneTexte 7">
            <a:extLst>
              <a:ext uri="{FF2B5EF4-FFF2-40B4-BE49-F238E27FC236}">
                <a16:creationId xmlns:a16="http://schemas.microsoft.com/office/drawing/2014/main" id="{17EB9E0E-099C-42F2-A2D3-CB82BBB219EC}"/>
              </a:ext>
            </a:extLst>
          </p:cNvPr>
          <p:cNvSpPr txBox="1"/>
          <p:nvPr/>
        </p:nvSpPr>
        <p:spPr>
          <a:xfrm>
            <a:off x="407368" y="6490404"/>
            <a:ext cx="3816424" cy="338554"/>
          </a:xfrm>
          <a:prstGeom prst="rect">
            <a:avLst/>
          </a:prstGeom>
          <a:noFill/>
        </p:spPr>
        <p:txBody>
          <a:bodyPr wrap="square" rtlCol="0">
            <a:spAutoFit/>
          </a:bodyPr>
          <a:lstStyle/>
          <a:p>
            <a:r>
              <a:rPr lang="fr-FR" sz="1600" b="1" i="1" dirty="0">
                <a:solidFill>
                  <a:schemeClr val="bg1"/>
                </a:solidFill>
              </a:rPr>
              <a:t>Onzième Heure du Jeudi Saint</a:t>
            </a:r>
            <a:endParaRPr lang="fr-FR" sz="1600" dirty="0">
              <a:solidFill>
                <a:schemeClr val="bg1"/>
              </a:solidFill>
            </a:endParaRPr>
          </a:p>
        </p:txBody>
      </p:sp>
      <p:sp>
        <p:nvSpPr>
          <p:cNvPr id="9" name="Rectangle 74">
            <a:extLst>
              <a:ext uri="{FF2B5EF4-FFF2-40B4-BE49-F238E27FC236}">
                <a16:creationId xmlns:a16="http://schemas.microsoft.com/office/drawing/2014/main" id="{EFA9D6ED-5B92-45D5-B2B3-49501FAAB2D5}"/>
              </a:ext>
            </a:extLst>
          </p:cNvPr>
          <p:cNvSpPr>
            <a:spLocks noChangeArrowheads="1"/>
          </p:cNvSpPr>
          <p:nvPr/>
        </p:nvSpPr>
        <p:spPr bwMode="auto">
          <a:xfrm>
            <a:off x="6528048" y="53414"/>
            <a:ext cx="5472608"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r"/>
            <a:r>
              <a:rPr lang="ar-EG" altLang="fr-FR" sz="2000" b="1" i="1" dirty="0">
                <a:solidFill>
                  <a:schemeClr val="bg1"/>
                </a:solidFill>
              </a:rPr>
              <a:t>الساعة الحادية عشر من يوم الخميس المقدس</a:t>
            </a:r>
            <a:endParaRPr lang="en-US" altLang="fr-FR" sz="2000" b="1" i="1" dirty="0">
              <a:solidFill>
                <a:schemeClr val="bg1"/>
              </a:solidFill>
            </a:endParaRPr>
          </a:p>
        </p:txBody>
      </p:sp>
    </p:spTree>
    <p:extLst>
      <p:ext uri="{BB962C8B-B14F-4D97-AF65-F5344CB8AC3E}">
        <p14:creationId xmlns:p14="http://schemas.microsoft.com/office/powerpoint/2010/main" val="4257787053"/>
      </p:ext>
    </p:extLst>
  </p:cSld>
  <p:clrMapOvr>
    <a:masterClrMapping/>
  </p:clrMapOvr>
</p:sld>
</file>

<file path=ppt/slides/slide9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7369" y="548680"/>
            <a:ext cx="5616624" cy="5832648"/>
          </a:xfrm>
        </p:spPr>
        <p:txBody>
          <a:bodyPr>
            <a:noAutofit/>
          </a:bodyPr>
          <a:lstStyle/>
          <a:p>
            <a:pPr marL="0" indent="0" algn="just">
              <a:buNone/>
            </a:pPr>
            <a:r>
              <a:rPr lang="fr-FR" sz="2800" b="1" dirty="0"/>
              <a:t>lui dire: «Achète ce dont nous avons besoin pour la fête», ou qu'il donnât quelque chose aux pauvres. Aussitôt la bouchée prise, il sortit; il faisait nuit.</a:t>
            </a:r>
          </a:p>
          <a:p>
            <a:pPr marL="0" indent="0" algn="just">
              <a:buNone/>
            </a:pPr>
            <a:r>
              <a:rPr lang="fr-FR" sz="2800" b="1" i="1" dirty="0">
                <a:solidFill>
                  <a:srgbClr val="C00000"/>
                </a:solidFill>
              </a:rPr>
              <a:t>Gloire à Dieu éternellement.</a:t>
            </a:r>
            <a:endParaRPr lang="fr-FR" sz="2800" b="1" dirty="0"/>
          </a:p>
        </p:txBody>
      </p:sp>
      <p:sp>
        <p:nvSpPr>
          <p:cNvPr id="4" name="Rectangle 3">
            <a:extLst>
              <a:ext uri="{FF2B5EF4-FFF2-40B4-BE49-F238E27FC236}">
                <a16:creationId xmlns:a16="http://schemas.microsoft.com/office/drawing/2014/main" id="{91243CA8-04CE-43A8-A980-AAAC9EEED9CA}"/>
              </a:ext>
            </a:extLst>
          </p:cNvPr>
          <p:cNvSpPr/>
          <p:nvPr/>
        </p:nvSpPr>
        <p:spPr>
          <a:xfrm>
            <a:off x="6240016" y="582935"/>
            <a:ext cx="5472608" cy="5798393"/>
          </a:xfrm>
          <a:prstGeom prst="rect">
            <a:avLst/>
          </a:prstGeom>
        </p:spPr>
        <p:txBody>
          <a:bodyPr wrap="square">
            <a:normAutofit/>
          </a:bodyPr>
          <a:lstStyle/>
          <a:p>
            <a:pPr algn="just" rtl="1"/>
            <a:r>
              <a:rPr lang="ar-AE" sz="3600" b="1" dirty="0">
                <a:latin typeface="Times New Roman" panose="02020603050405020304" pitchFamily="18" charset="0"/>
              </a:rPr>
              <a:t>قال له: </a:t>
            </a:r>
            <a:r>
              <a:rPr lang="ar-SA" sz="3600" b="1" dirty="0" err="1">
                <a:latin typeface="Times New Roman" panose="02020603050405020304" pitchFamily="18" charset="0"/>
              </a:rPr>
              <a:t>إشترى</a:t>
            </a:r>
            <a:r>
              <a:rPr lang="ar-SA" sz="3600" b="1" dirty="0">
                <a:latin typeface="Times New Roman" panose="02020603050405020304" pitchFamily="18" charset="0"/>
              </a:rPr>
              <a:t> ما نحتاج إليه للعيد، أو أن يعطى شيئاً للمساكين. أما ذاك فلما تناول اللقمة خرج لوقته وكان ليلاً.</a:t>
            </a:r>
            <a:endParaRPr lang="fr-FR" sz="3600" b="1" dirty="0">
              <a:latin typeface="Times New Roman" panose="02020603050405020304" pitchFamily="18" charset="0"/>
            </a:endParaRPr>
          </a:p>
          <a:p>
            <a:pPr algn="just" rtl="1"/>
            <a:r>
              <a:rPr lang="ar-SA" sz="3600" b="1" i="1" dirty="0">
                <a:solidFill>
                  <a:srgbClr val="C00000"/>
                </a:solidFill>
              </a:rPr>
              <a:t>والمجد لله دائماً.</a:t>
            </a:r>
          </a:p>
        </p:txBody>
      </p:sp>
      <p:sp>
        <p:nvSpPr>
          <p:cNvPr id="8" name="ZoneTexte 7">
            <a:extLst>
              <a:ext uri="{FF2B5EF4-FFF2-40B4-BE49-F238E27FC236}">
                <a16:creationId xmlns:a16="http://schemas.microsoft.com/office/drawing/2014/main" id="{17EB9E0E-099C-42F2-A2D3-CB82BBB219EC}"/>
              </a:ext>
            </a:extLst>
          </p:cNvPr>
          <p:cNvSpPr txBox="1"/>
          <p:nvPr/>
        </p:nvSpPr>
        <p:spPr>
          <a:xfrm>
            <a:off x="407368" y="6490404"/>
            <a:ext cx="3816424" cy="338554"/>
          </a:xfrm>
          <a:prstGeom prst="rect">
            <a:avLst/>
          </a:prstGeom>
          <a:noFill/>
        </p:spPr>
        <p:txBody>
          <a:bodyPr wrap="square" rtlCol="0">
            <a:spAutoFit/>
          </a:bodyPr>
          <a:lstStyle/>
          <a:p>
            <a:r>
              <a:rPr lang="fr-FR" sz="1600" b="1" i="1" dirty="0">
                <a:solidFill>
                  <a:schemeClr val="bg1"/>
                </a:solidFill>
              </a:rPr>
              <a:t>Onzième Heure du Jeudi Saint</a:t>
            </a:r>
            <a:endParaRPr lang="fr-FR" sz="1600" dirty="0">
              <a:solidFill>
                <a:schemeClr val="bg1"/>
              </a:solidFill>
            </a:endParaRPr>
          </a:p>
        </p:txBody>
      </p:sp>
      <p:sp>
        <p:nvSpPr>
          <p:cNvPr id="9" name="Rectangle 74">
            <a:extLst>
              <a:ext uri="{FF2B5EF4-FFF2-40B4-BE49-F238E27FC236}">
                <a16:creationId xmlns:a16="http://schemas.microsoft.com/office/drawing/2014/main" id="{EFA9D6ED-5B92-45D5-B2B3-49501FAAB2D5}"/>
              </a:ext>
            </a:extLst>
          </p:cNvPr>
          <p:cNvSpPr>
            <a:spLocks noChangeArrowheads="1"/>
          </p:cNvSpPr>
          <p:nvPr/>
        </p:nvSpPr>
        <p:spPr bwMode="auto">
          <a:xfrm>
            <a:off x="6528048" y="53414"/>
            <a:ext cx="5472608"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r"/>
            <a:r>
              <a:rPr lang="ar-EG" altLang="fr-FR" sz="2000" b="1" i="1" dirty="0">
                <a:solidFill>
                  <a:schemeClr val="bg1"/>
                </a:solidFill>
              </a:rPr>
              <a:t>الساعة الحادية عشر من يوم الخميس المقدس</a:t>
            </a:r>
            <a:endParaRPr lang="en-US" altLang="fr-FR" sz="2000" b="1" i="1" dirty="0">
              <a:solidFill>
                <a:schemeClr val="bg1"/>
              </a:solidFill>
            </a:endParaRPr>
          </a:p>
        </p:txBody>
      </p:sp>
    </p:spTree>
    <p:extLst>
      <p:ext uri="{BB962C8B-B14F-4D97-AF65-F5344CB8AC3E}">
        <p14:creationId xmlns:p14="http://schemas.microsoft.com/office/powerpoint/2010/main" val="2695735201"/>
      </p:ext>
    </p:extLst>
  </p:cSld>
  <p:clrMapOvr>
    <a:masterClrMapping/>
  </p:clrMapOvr>
</p:sld>
</file>

<file path=ppt/slides/slide9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E17DC675-7680-42CC-A00E-5749DEE5E413}"/>
              </a:ext>
            </a:extLst>
          </p:cNvPr>
          <p:cNvSpPr/>
          <p:nvPr/>
        </p:nvSpPr>
        <p:spPr>
          <a:xfrm>
            <a:off x="443372" y="3056626"/>
            <a:ext cx="11305256" cy="2160240"/>
          </a:xfrm>
          <a:prstGeom prst="rect">
            <a:avLst/>
          </a:prstGeom>
        </p:spPr>
        <p:txBody>
          <a:bodyPr vert="horz" lIns="91440" tIns="45720" rIns="91440" bIns="45720" rtlCol="0" anchor="ctr">
            <a:noAutofit/>
          </a:bodyPr>
          <a:lstStyle/>
          <a:p>
            <a:pPr algn="ctr"/>
            <a:r>
              <a:rPr lang="ar-EG" sz="7200" b="1" dirty="0">
                <a:solidFill>
                  <a:srgbClr val="C00000"/>
                </a:solidFill>
                <a:latin typeface="Times New Roman" panose="02020603050405020304" pitchFamily="18" charset="0"/>
              </a:rPr>
              <a:t>مقدمة الطرح</a:t>
            </a:r>
            <a:r>
              <a:rPr lang="ar-SA" sz="7200" b="1" dirty="0">
                <a:solidFill>
                  <a:srgbClr val="C00000"/>
                </a:solidFill>
                <a:latin typeface="Times New Roman" panose="02020603050405020304" pitchFamily="18" charset="0"/>
              </a:rPr>
              <a:t> </a:t>
            </a:r>
          </a:p>
        </p:txBody>
      </p:sp>
      <p:sp>
        <p:nvSpPr>
          <p:cNvPr id="7" name="Titre 1">
            <a:extLst>
              <a:ext uri="{FF2B5EF4-FFF2-40B4-BE49-F238E27FC236}">
                <a16:creationId xmlns:a16="http://schemas.microsoft.com/office/drawing/2014/main" id="{062BC627-B07B-444C-93A4-6D5B1A046B78}"/>
              </a:ext>
            </a:extLst>
          </p:cNvPr>
          <p:cNvSpPr txBox="1">
            <a:spLocks/>
          </p:cNvSpPr>
          <p:nvPr/>
        </p:nvSpPr>
        <p:spPr>
          <a:xfrm>
            <a:off x="443372" y="1270862"/>
            <a:ext cx="11305256" cy="1785764"/>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fr-FR" b="1" dirty="0">
                <a:solidFill>
                  <a:srgbClr val="C00000"/>
                </a:solidFill>
                <a:latin typeface="Castellar" panose="020A0402060406010301" pitchFamily="18" charset="0"/>
              </a:rPr>
              <a:t>Introduction du commentaire</a:t>
            </a:r>
          </a:p>
        </p:txBody>
      </p:sp>
    </p:spTree>
    <p:extLst>
      <p:ext uri="{BB962C8B-B14F-4D97-AF65-F5344CB8AC3E}">
        <p14:creationId xmlns:p14="http://schemas.microsoft.com/office/powerpoint/2010/main" val="3120897533"/>
      </p:ext>
    </p:extLst>
  </p:cSld>
  <p:clrMapOvr>
    <a:masterClrMapping/>
  </p:clrMapOvr>
</p:sld>
</file>

<file path=ppt/slides/slide9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493402" y="654315"/>
            <a:ext cx="3682285" cy="5452374"/>
          </a:xfrm>
        </p:spPr>
        <p:txBody>
          <a:bodyPr numCol="1" spcCol="72000" anchor="ctr">
            <a:noAutofit/>
          </a:bodyPr>
          <a:lstStyle/>
          <a:p>
            <a:pPr marL="0" indent="0" algn="ctr">
              <a:buNone/>
            </a:pPr>
            <a:r>
              <a:rPr lang="fr-FR" sz="3600" b="1" dirty="0">
                <a:latin typeface="Book Antiqua" panose="02040602050305030304" pitchFamily="18" charset="0"/>
              </a:rPr>
              <a:t>Au nom de la Sainte Trinité</a:t>
            </a:r>
          </a:p>
          <a:p>
            <a:pPr marL="0" indent="0" algn="ctr">
              <a:buNone/>
            </a:pPr>
            <a:endParaRPr lang="fr-FR" sz="3600" b="1" dirty="0">
              <a:latin typeface="Book Antiqua" panose="02040602050305030304" pitchFamily="18" charset="0"/>
            </a:endParaRPr>
          </a:p>
          <a:p>
            <a:pPr marL="0" indent="0" algn="ctr">
              <a:buNone/>
            </a:pPr>
            <a:r>
              <a:rPr lang="fr-FR" sz="3600" b="1" dirty="0">
                <a:solidFill>
                  <a:srgbClr val="C00000"/>
                </a:solidFill>
                <a:latin typeface="Book Antiqua" panose="02040602050305030304" pitchFamily="18" charset="0"/>
              </a:rPr>
              <a:t>consubstantielle</a:t>
            </a:r>
          </a:p>
          <a:p>
            <a:pPr marL="0" indent="0" algn="ctr">
              <a:buNone/>
            </a:pPr>
            <a:endParaRPr lang="fr-FR" sz="3600" b="1" dirty="0">
              <a:solidFill>
                <a:srgbClr val="C00000"/>
              </a:solidFill>
              <a:latin typeface="Book Antiqua" panose="02040602050305030304" pitchFamily="18" charset="0"/>
            </a:endParaRPr>
          </a:p>
          <a:p>
            <a:pPr marL="0" indent="0" algn="ctr">
              <a:buNone/>
            </a:pPr>
            <a:r>
              <a:rPr lang="fr-FR" sz="3600" b="1" dirty="0">
                <a:latin typeface="Book Antiqua" panose="02040602050305030304" pitchFamily="18" charset="0"/>
              </a:rPr>
              <a:t>le Père et le Fils</a:t>
            </a:r>
          </a:p>
          <a:p>
            <a:pPr marL="0" indent="0" algn="ctr">
              <a:buNone/>
            </a:pPr>
            <a:endParaRPr lang="fr-FR" sz="3600" b="1" dirty="0">
              <a:latin typeface="Book Antiqua" panose="02040602050305030304" pitchFamily="18" charset="0"/>
            </a:endParaRPr>
          </a:p>
          <a:p>
            <a:pPr marL="0" indent="0" algn="ctr">
              <a:buNone/>
            </a:pPr>
            <a:r>
              <a:rPr lang="fr-FR" sz="3600" b="1" dirty="0">
                <a:solidFill>
                  <a:srgbClr val="C00000"/>
                </a:solidFill>
                <a:latin typeface="Book Antiqua" panose="02040602050305030304" pitchFamily="18" charset="0"/>
              </a:rPr>
              <a:t>et le Saint Esprit.</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lvl="0" algn="ctr" rtl="1" fontAlgn="base">
              <a:spcBef>
                <a:spcPct val="20000"/>
              </a:spcBef>
              <a:spcAft>
                <a:spcPct val="0"/>
              </a:spcAft>
            </a:pPr>
            <a:endParaRPr lang="ar-SA" altLang="fr-FR" sz="3600" dirty="0">
              <a:latin typeface="Times New Roman" panose="02020603050405020304" pitchFamily="18" charset="0"/>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spcBef>
                <a:spcPts val="0"/>
              </a:spcBef>
              <a:buNone/>
            </a:pPr>
            <a:endParaRPr lang="fr-FR" sz="4000" b="1" dirty="0">
              <a:latin typeface="CS Avva Shenouda" panose="020B7200000000000000" pitchFamily="34"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8166483" y="475085"/>
            <a:ext cx="3666705" cy="5909310"/>
          </a:xfrm>
          <a:prstGeom prst="rect">
            <a:avLst/>
          </a:prstGeom>
        </p:spPr>
        <p:txBody>
          <a:bodyPr wrap="square" anchor="ctr" anchorCtr="0">
            <a:spAutoFit/>
          </a:bodyPr>
          <a:lstStyle/>
          <a:p>
            <a:pPr algn="ctr" rtl="1"/>
            <a:r>
              <a:rPr lang="ar-AE" sz="5400" b="1" dirty="0">
                <a:latin typeface="Book Antiqua" panose="02040602050305030304" pitchFamily="18" charset="0"/>
              </a:rPr>
              <a:t>ب</a:t>
            </a:r>
            <a:r>
              <a:rPr lang="ar-EG" sz="5400" b="1" dirty="0">
                <a:latin typeface="Book Antiqua" panose="02040602050305030304" pitchFamily="18" charset="0"/>
              </a:rPr>
              <a:t>إ</a:t>
            </a:r>
            <a:r>
              <a:rPr lang="ar-AE" sz="5400" b="1" dirty="0">
                <a:latin typeface="Book Antiqua" panose="02040602050305030304" pitchFamily="18" charset="0"/>
              </a:rPr>
              <a:t>سم الثالوث</a:t>
            </a:r>
            <a:endParaRPr lang="fr-FR" sz="5400" b="1" dirty="0">
              <a:latin typeface="Book Antiqua" panose="02040602050305030304" pitchFamily="18" charset="0"/>
            </a:endParaRPr>
          </a:p>
          <a:p>
            <a:pPr algn="ctr" rtl="1"/>
            <a:r>
              <a:rPr lang="ar-AE" sz="5400" b="1" dirty="0">
                <a:latin typeface="Book Antiqua" panose="02040602050305030304" pitchFamily="18" charset="0"/>
              </a:rPr>
              <a:t> </a:t>
            </a:r>
            <a:endParaRPr lang="fr-FR" sz="5400" b="1" dirty="0">
              <a:latin typeface="Book Antiqua" panose="02040602050305030304" pitchFamily="18" charset="0"/>
            </a:endParaRPr>
          </a:p>
          <a:p>
            <a:pPr algn="ctr" rtl="1"/>
            <a:r>
              <a:rPr lang="ar-AE" sz="5400" b="1" dirty="0" err="1">
                <a:solidFill>
                  <a:srgbClr val="C00000"/>
                </a:solidFill>
                <a:latin typeface="Book Antiqua" panose="02040602050305030304" pitchFamily="18" charset="0"/>
              </a:rPr>
              <a:t>المساوى</a:t>
            </a:r>
            <a:endParaRPr lang="fr-FR" sz="5400" b="1" dirty="0">
              <a:solidFill>
                <a:srgbClr val="C00000"/>
              </a:solidFill>
              <a:latin typeface="Book Antiqua" panose="02040602050305030304" pitchFamily="18" charset="0"/>
            </a:endParaRPr>
          </a:p>
          <a:p>
            <a:pPr algn="ctr" rtl="1"/>
            <a:endParaRPr lang="fr-FR" sz="4800" b="1" dirty="0">
              <a:solidFill>
                <a:srgbClr val="C00000"/>
              </a:solidFill>
              <a:latin typeface="Book Antiqua" panose="02040602050305030304" pitchFamily="18" charset="0"/>
            </a:endParaRPr>
          </a:p>
          <a:p>
            <a:pPr algn="ctr" rtl="1"/>
            <a:r>
              <a:rPr lang="ar-AE" sz="5400" b="1" dirty="0">
                <a:latin typeface="Book Antiqua" panose="02040602050305030304" pitchFamily="18" charset="0"/>
              </a:rPr>
              <a:t>الآب </a:t>
            </a:r>
            <a:r>
              <a:rPr lang="ar-AE" sz="5400" b="1" dirty="0" err="1">
                <a:latin typeface="Book Antiqua" panose="02040602050305030304" pitchFamily="18" charset="0"/>
              </a:rPr>
              <a:t>والإبن</a:t>
            </a:r>
            <a:r>
              <a:rPr lang="ar-AE" sz="5400" b="1" dirty="0">
                <a:latin typeface="Book Antiqua" panose="02040602050305030304" pitchFamily="18" charset="0"/>
              </a:rPr>
              <a:t> </a:t>
            </a:r>
            <a:endParaRPr lang="fr-FR" sz="5400" b="1" dirty="0">
              <a:latin typeface="Book Antiqua" panose="02040602050305030304" pitchFamily="18" charset="0"/>
            </a:endParaRPr>
          </a:p>
          <a:p>
            <a:pPr algn="ctr" rtl="1"/>
            <a:endParaRPr lang="fr-FR" sz="5400" b="1" dirty="0">
              <a:solidFill>
                <a:srgbClr val="C00000"/>
              </a:solidFill>
              <a:latin typeface="Book Antiqua" panose="02040602050305030304" pitchFamily="18" charset="0"/>
            </a:endParaRPr>
          </a:p>
          <a:p>
            <a:pPr algn="ctr" rtl="1"/>
            <a:r>
              <a:rPr lang="ar-AE" sz="5400" b="1" dirty="0">
                <a:solidFill>
                  <a:srgbClr val="C00000"/>
                </a:solidFill>
                <a:latin typeface="Book Antiqua" panose="02040602050305030304" pitchFamily="18" charset="0"/>
              </a:rPr>
              <a:t>والروح القدس</a:t>
            </a:r>
          </a:p>
        </p:txBody>
      </p:sp>
      <p:sp>
        <p:nvSpPr>
          <p:cNvPr id="6" name="Rectangle 5">
            <a:extLst>
              <a:ext uri="{FF2B5EF4-FFF2-40B4-BE49-F238E27FC236}">
                <a16:creationId xmlns:a16="http://schemas.microsoft.com/office/drawing/2014/main" id="{4BBA31EA-5709-4658-9C29-41BF2557899C}"/>
              </a:ext>
            </a:extLst>
          </p:cNvPr>
          <p:cNvSpPr/>
          <p:nvPr/>
        </p:nvSpPr>
        <p:spPr>
          <a:xfrm>
            <a:off x="329784" y="600403"/>
            <a:ext cx="4285760" cy="5847755"/>
          </a:xfrm>
          <a:prstGeom prst="rect">
            <a:avLst/>
          </a:prstGeom>
        </p:spPr>
        <p:txBody>
          <a:bodyPr wrap="square">
            <a:spAutoFit/>
          </a:bodyPr>
          <a:lstStyle/>
          <a:p>
            <a:pPr algn="ctr"/>
            <a:r>
              <a:rPr lang="fr-FR" sz="4000" b="1" dirty="0" err="1">
                <a:solidFill>
                  <a:srgbClr val="000000"/>
                </a:solidFill>
                <a:latin typeface="Avva_Marcos" panose="04020500000000000000" pitchFamily="82" charset="0"/>
              </a:rPr>
              <a:t>Q</a:t>
            </a:r>
            <a:r>
              <a:rPr lang="fr-FR" sz="4000" b="1" dirty="0" err="1">
                <a:solidFill>
                  <a:srgbClr val="000000"/>
                </a:solidFill>
                <a:latin typeface="CS Avva Shenouda" panose="020B7200000000000000" pitchFamily="34" charset="0"/>
              </a:rPr>
              <a:t>en</a:t>
            </a:r>
            <a:r>
              <a:rPr lang="fr-FR" sz="4000" b="1" dirty="0">
                <a:solidFill>
                  <a:srgbClr val="000000"/>
                </a:solidFill>
                <a:latin typeface="CS Avva Shenouda" panose="020B7200000000000000" pitchFamily="34" charset="0"/>
              </a:rPr>
              <a:t> `</a:t>
            </a:r>
            <a:r>
              <a:rPr lang="fr-FR" sz="4000" b="1" dirty="0" err="1">
                <a:solidFill>
                  <a:srgbClr val="000000"/>
                </a:solidFill>
                <a:latin typeface="CS Avva Shenouda" panose="020B7200000000000000" pitchFamily="34" charset="0"/>
              </a:rPr>
              <a:t>vran</a:t>
            </a:r>
            <a:r>
              <a:rPr lang="fr-FR" sz="4000" b="1" dirty="0">
                <a:solidFill>
                  <a:srgbClr val="000000"/>
                </a:solidFill>
                <a:latin typeface="CS Avva Shenouda" panose="020B7200000000000000" pitchFamily="34" charset="0"/>
              </a:rPr>
              <a:t> `n]`triac</a:t>
            </a:r>
          </a:p>
          <a:p>
            <a:pPr algn="ctr"/>
            <a:endParaRPr lang="fr-FR" sz="4000" b="1" dirty="0">
              <a:solidFill>
                <a:srgbClr val="000000"/>
              </a:solidFill>
              <a:latin typeface="CS Avva Shenouda" panose="020B7200000000000000" pitchFamily="34" charset="0"/>
            </a:endParaRPr>
          </a:p>
          <a:p>
            <a:pPr algn="ctr"/>
            <a:r>
              <a:rPr lang="fr-FR" sz="4000" b="1" dirty="0">
                <a:solidFill>
                  <a:srgbClr val="000000"/>
                </a:solidFill>
                <a:latin typeface="CS Avva Shenouda" panose="020B7200000000000000" pitchFamily="34" charset="0"/>
              </a:rPr>
              <a:t> </a:t>
            </a:r>
            <a:r>
              <a:rPr lang="fr-FR" sz="4000" b="1" dirty="0">
                <a:solidFill>
                  <a:srgbClr val="C00000"/>
                </a:solidFill>
                <a:latin typeface="CS Avva Shenouda" panose="020B7200000000000000" pitchFamily="34" charset="0"/>
              </a:rPr>
              <a:t> `</a:t>
            </a:r>
            <a:r>
              <a:rPr lang="fr-FR" sz="4000" b="1" dirty="0" err="1">
                <a:solidFill>
                  <a:srgbClr val="C00000"/>
                </a:solidFill>
                <a:latin typeface="CS Avva Shenouda" panose="020B7200000000000000" pitchFamily="34" charset="0"/>
              </a:rPr>
              <a:t>noumooucioc</a:t>
            </a:r>
            <a:endParaRPr lang="fr-FR" sz="4000" b="1" dirty="0">
              <a:solidFill>
                <a:srgbClr val="000000"/>
              </a:solidFill>
              <a:latin typeface="CS Avva Shenouda" panose="020B7200000000000000" pitchFamily="34" charset="0"/>
            </a:endParaRPr>
          </a:p>
          <a:p>
            <a:pPr algn="ctr"/>
            <a:endParaRPr lang="fr-FR" sz="4000" b="1" dirty="0">
              <a:solidFill>
                <a:srgbClr val="000000"/>
              </a:solidFill>
              <a:latin typeface="CS Avva Shenouda" panose="020B7200000000000000" pitchFamily="34" charset="0"/>
            </a:endParaRPr>
          </a:p>
          <a:p>
            <a:pPr algn="ctr"/>
            <a:r>
              <a:rPr lang="fr-FR" sz="4000" b="1" dirty="0">
                <a:solidFill>
                  <a:srgbClr val="000000"/>
                </a:solidFill>
                <a:latin typeface="CS Avva Shenouda" panose="020B7200000000000000" pitchFamily="34" charset="0"/>
              </a:rPr>
              <a:t> `</a:t>
            </a:r>
            <a:r>
              <a:rPr lang="fr-FR" sz="4000" b="1" dirty="0" err="1">
                <a:solidFill>
                  <a:srgbClr val="000000"/>
                </a:solidFill>
                <a:latin typeface="CS Avva Shenouda" panose="020B7200000000000000" pitchFamily="34" charset="0"/>
              </a:rPr>
              <a:t>Viwt</a:t>
            </a:r>
            <a:r>
              <a:rPr lang="fr-FR" sz="4000" b="1" dirty="0">
                <a:solidFill>
                  <a:srgbClr val="000000"/>
                </a:solidFill>
                <a:latin typeface="CS Avva Shenouda" panose="020B7200000000000000" pitchFamily="34" charset="0"/>
              </a:rPr>
              <a:t> nem ` </a:t>
            </a:r>
            <a:r>
              <a:rPr lang="fr-FR" sz="4000" b="1" dirty="0" err="1">
                <a:solidFill>
                  <a:srgbClr val="000000"/>
                </a:solidFill>
                <a:latin typeface="CS Avva Shenouda" panose="020B7200000000000000" pitchFamily="34" charset="0"/>
              </a:rPr>
              <a:t>Psyri</a:t>
            </a:r>
            <a:endParaRPr lang="fr-FR" sz="4000" b="1" dirty="0">
              <a:solidFill>
                <a:srgbClr val="000000"/>
              </a:solidFill>
              <a:latin typeface="CS Avva Shenouda" panose="020B7200000000000000" pitchFamily="34" charset="0"/>
            </a:endParaRPr>
          </a:p>
          <a:p>
            <a:pPr algn="ctr"/>
            <a:endParaRPr lang="fr-FR" sz="4000" b="1" dirty="0">
              <a:solidFill>
                <a:srgbClr val="000000"/>
              </a:solidFill>
              <a:latin typeface="CS Avva Shenouda" panose="020B7200000000000000" pitchFamily="34" charset="0"/>
            </a:endParaRPr>
          </a:p>
          <a:p>
            <a:pPr algn="ctr"/>
            <a:r>
              <a:rPr lang="fr-FR" sz="4000" b="1" dirty="0">
                <a:solidFill>
                  <a:srgbClr val="000000"/>
                </a:solidFill>
                <a:latin typeface="CS Avva Shenouda" panose="020B7200000000000000" pitchFamily="34" charset="0"/>
              </a:rPr>
              <a:t> </a:t>
            </a:r>
            <a:r>
              <a:rPr lang="fr-FR" sz="4000" b="1" dirty="0">
                <a:solidFill>
                  <a:srgbClr val="C00000"/>
                </a:solidFill>
                <a:latin typeface="CS Avva Shenouda" panose="020B7200000000000000" pitchFamily="34" charset="0"/>
              </a:rPr>
              <a:t>nem </a:t>
            </a:r>
            <a:r>
              <a:rPr lang="fr-FR" sz="4000" b="1" dirty="0" err="1">
                <a:solidFill>
                  <a:srgbClr val="C00000"/>
                </a:solidFill>
                <a:latin typeface="CS Avva Shenouda" panose="020B7200000000000000" pitchFamily="34" charset="0"/>
              </a:rPr>
              <a:t>Pipneuma</a:t>
            </a:r>
            <a:r>
              <a:rPr lang="fr-FR" sz="4000" b="1" dirty="0">
                <a:solidFill>
                  <a:srgbClr val="C00000"/>
                </a:solidFill>
                <a:latin typeface="CS Avva Shenouda" panose="020B7200000000000000" pitchFamily="34" charset="0"/>
              </a:rPr>
              <a:t> `</a:t>
            </a:r>
            <a:r>
              <a:rPr lang="fr-FR" sz="4000" b="1" dirty="0" err="1">
                <a:solidFill>
                  <a:srgbClr val="C00000"/>
                </a:solidFill>
                <a:latin typeface="CS Avva Shenouda" panose="020B7200000000000000" pitchFamily="34" charset="0"/>
              </a:rPr>
              <a:t>e;ouab</a:t>
            </a:r>
            <a:r>
              <a:rPr lang="fr-FR" sz="4000" b="1" dirty="0">
                <a:solidFill>
                  <a:srgbClr val="C00000"/>
                </a:solidFill>
                <a:latin typeface="CS Avva Shenouda" panose="020B7200000000000000" pitchFamily="34" charset="0"/>
              </a:rPr>
              <a:t>.</a:t>
            </a:r>
          </a:p>
        </p:txBody>
      </p:sp>
    </p:spTree>
    <p:extLst>
      <p:ext uri="{BB962C8B-B14F-4D97-AF65-F5344CB8AC3E}">
        <p14:creationId xmlns:p14="http://schemas.microsoft.com/office/powerpoint/2010/main" val="1886997156"/>
      </p:ext>
    </p:extLst>
  </p:cSld>
  <p:clrMapOvr>
    <a:masterClrMapping/>
  </p:clrMapOvr>
</p:sld>
</file>

<file path=ppt/slides/slide9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420832" y="806864"/>
            <a:ext cx="3682285" cy="4913624"/>
          </a:xfrm>
        </p:spPr>
        <p:txBody>
          <a:bodyPr numCol="1" spcCol="72000" anchor="ctr">
            <a:noAutofit/>
          </a:bodyPr>
          <a:lstStyle/>
          <a:p>
            <a:pPr marL="0" indent="0" algn="ctr">
              <a:buNone/>
            </a:pPr>
            <a:r>
              <a:rPr lang="fr-FR" sz="3600" b="1" dirty="0">
                <a:latin typeface="Book Antiqua" panose="02040602050305030304" pitchFamily="18" charset="0"/>
              </a:rPr>
              <a:t>La Lumière véritable</a:t>
            </a:r>
          </a:p>
          <a:p>
            <a:pPr marL="0" indent="0" algn="ctr">
              <a:buNone/>
            </a:pPr>
            <a:endParaRPr lang="fr-FR" sz="3600" b="1" dirty="0">
              <a:latin typeface="Book Antiqua" panose="02040602050305030304" pitchFamily="18" charset="0"/>
            </a:endParaRPr>
          </a:p>
          <a:p>
            <a:pPr marL="0" indent="0" algn="ctr">
              <a:buNone/>
            </a:pPr>
            <a:r>
              <a:rPr lang="fr-FR" sz="3600" b="1" dirty="0">
                <a:solidFill>
                  <a:srgbClr val="C00000"/>
                </a:solidFill>
                <a:latin typeface="Book Antiqua" panose="02040602050305030304" pitchFamily="18" charset="0"/>
              </a:rPr>
              <a:t> qui éclaire</a:t>
            </a:r>
          </a:p>
          <a:p>
            <a:pPr marL="0" indent="0" algn="ctr">
              <a:buNone/>
            </a:pPr>
            <a:endParaRPr lang="fr-FR" sz="3600" b="1" dirty="0">
              <a:solidFill>
                <a:srgbClr val="C00000"/>
              </a:solidFill>
              <a:latin typeface="Book Antiqua" panose="02040602050305030304" pitchFamily="18" charset="0"/>
            </a:endParaRPr>
          </a:p>
          <a:p>
            <a:pPr marL="0" indent="0" algn="ctr">
              <a:buNone/>
            </a:pPr>
            <a:r>
              <a:rPr lang="fr-FR" sz="3600" b="1" dirty="0">
                <a:latin typeface="Book Antiqua" panose="02040602050305030304" pitchFamily="18" charset="0"/>
              </a:rPr>
              <a:t>tout homme</a:t>
            </a:r>
          </a:p>
          <a:p>
            <a:pPr marL="0" indent="0" algn="ctr">
              <a:buNone/>
            </a:pPr>
            <a:r>
              <a:rPr lang="fr-FR" sz="3600" b="1" dirty="0">
                <a:latin typeface="Book Antiqua" panose="02040602050305030304" pitchFamily="18" charset="0"/>
              </a:rPr>
              <a:t> </a:t>
            </a:r>
          </a:p>
          <a:p>
            <a:pPr marL="0" indent="0" algn="ctr">
              <a:buNone/>
            </a:pPr>
            <a:r>
              <a:rPr lang="fr-FR" sz="3600" b="1" dirty="0">
                <a:solidFill>
                  <a:srgbClr val="C00000"/>
                </a:solidFill>
                <a:latin typeface="Book Antiqua" panose="02040602050305030304" pitchFamily="18" charset="0"/>
              </a:rPr>
              <a:t>venant en ce monde.</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lvl="0" algn="ctr" rtl="1" fontAlgn="base">
              <a:spcBef>
                <a:spcPct val="20000"/>
              </a:spcBef>
              <a:spcAft>
                <a:spcPct val="0"/>
              </a:spcAft>
            </a:pPr>
            <a:endParaRPr lang="ar-SA" altLang="fr-FR" sz="3600" dirty="0">
              <a:latin typeface="Times New Roman" panose="02020603050405020304" pitchFamily="18" charset="0"/>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spcBef>
                <a:spcPts val="0"/>
              </a:spcBef>
              <a:buNone/>
            </a:pPr>
            <a:endParaRPr lang="fr-FR" sz="4000" b="1" dirty="0">
              <a:latin typeface="CS Avva Shenouda" panose="020B7200000000000000" pitchFamily="34"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8180997" y="595981"/>
            <a:ext cx="3666705" cy="5361831"/>
          </a:xfrm>
          <a:prstGeom prst="rect">
            <a:avLst/>
          </a:prstGeom>
        </p:spPr>
        <p:txBody>
          <a:bodyPr wrap="square" anchor="ctr" anchorCtr="0">
            <a:normAutofit lnSpcReduction="10000"/>
          </a:bodyPr>
          <a:lstStyle/>
          <a:p>
            <a:pPr algn="ctr" rtl="1"/>
            <a:r>
              <a:rPr lang="ar-AE" sz="4800" b="1" dirty="0">
                <a:latin typeface="Book Antiqua" panose="02040602050305030304" pitchFamily="18" charset="0"/>
              </a:rPr>
              <a:t>أيها النور </a:t>
            </a:r>
            <a:r>
              <a:rPr lang="ar-AE" sz="4800" b="1" dirty="0" err="1">
                <a:latin typeface="Book Antiqua" panose="02040602050305030304" pitchFamily="18" charset="0"/>
              </a:rPr>
              <a:t>الحقيقى</a:t>
            </a:r>
            <a:endParaRPr lang="fr-FR" sz="4800" b="1" dirty="0">
              <a:latin typeface="Book Antiqua" panose="02040602050305030304" pitchFamily="18" charset="0"/>
            </a:endParaRPr>
          </a:p>
          <a:p>
            <a:pPr algn="ctr" rtl="1"/>
            <a:endParaRPr lang="fr-FR" sz="4800" b="1" dirty="0">
              <a:latin typeface="Book Antiqua" panose="02040602050305030304" pitchFamily="18" charset="0"/>
            </a:endParaRPr>
          </a:p>
          <a:p>
            <a:pPr algn="ctr" rtl="1"/>
            <a:r>
              <a:rPr lang="ar-AE" sz="4800" b="1" dirty="0">
                <a:solidFill>
                  <a:srgbClr val="C00000"/>
                </a:solidFill>
                <a:latin typeface="Book Antiqua" panose="02040602050305030304" pitchFamily="18" charset="0"/>
              </a:rPr>
              <a:t> الذى يضئ</a:t>
            </a:r>
            <a:endParaRPr lang="fr-FR" sz="4800" b="1" dirty="0">
              <a:solidFill>
                <a:srgbClr val="C00000"/>
              </a:solidFill>
              <a:latin typeface="Book Antiqua" panose="02040602050305030304" pitchFamily="18" charset="0"/>
            </a:endParaRPr>
          </a:p>
          <a:p>
            <a:pPr algn="ctr" rtl="1"/>
            <a:endParaRPr lang="fr-FR" sz="4800" b="1" dirty="0">
              <a:latin typeface="Book Antiqua" panose="02040602050305030304" pitchFamily="18" charset="0"/>
            </a:endParaRPr>
          </a:p>
          <a:p>
            <a:pPr algn="ctr" rtl="1"/>
            <a:r>
              <a:rPr lang="ar-AE" sz="4800" b="1" dirty="0">
                <a:latin typeface="Book Antiqua" panose="02040602050305030304" pitchFamily="18" charset="0"/>
              </a:rPr>
              <a:t>لكل إنسان </a:t>
            </a:r>
            <a:endParaRPr lang="fr-FR" sz="4800" b="1" dirty="0">
              <a:latin typeface="Book Antiqua" panose="02040602050305030304" pitchFamily="18" charset="0"/>
            </a:endParaRPr>
          </a:p>
          <a:p>
            <a:pPr algn="ctr" rtl="1"/>
            <a:endParaRPr lang="fr-FR" sz="4800" b="1" dirty="0">
              <a:latin typeface="Book Antiqua" panose="02040602050305030304" pitchFamily="18" charset="0"/>
            </a:endParaRPr>
          </a:p>
          <a:p>
            <a:pPr algn="ctr" rtl="1"/>
            <a:r>
              <a:rPr lang="ar-AE" sz="4800" b="1" dirty="0">
                <a:solidFill>
                  <a:srgbClr val="C00000"/>
                </a:solidFill>
                <a:latin typeface="Book Antiqua" panose="02040602050305030304" pitchFamily="18" charset="0"/>
              </a:rPr>
              <a:t>آتى إلى العالم.</a:t>
            </a:r>
          </a:p>
        </p:txBody>
      </p:sp>
      <p:sp>
        <p:nvSpPr>
          <p:cNvPr id="6" name="Rectangle 5">
            <a:extLst>
              <a:ext uri="{FF2B5EF4-FFF2-40B4-BE49-F238E27FC236}">
                <a16:creationId xmlns:a16="http://schemas.microsoft.com/office/drawing/2014/main" id="{4BBA31EA-5709-4658-9C29-41BF2557899C}"/>
              </a:ext>
            </a:extLst>
          </p:cNvPr>
          <p:cNvSpPr/>
          <p:nvPr/>
        </p:nvSpPr>
        <p:spPr>
          <a:xfrm>
            <a:off x="329784" y="622325"/>
            <a:ext cx="4285760" cy="5831011"/>
          </a:xfrm>
          <a:prstGeom prst="rect">
            <a:avLst/>
          </a:prstGeom>
        </p:spPr>
        <p:txBody>
          <a:bodyPr wrap="square">
            <a:normAutofit lnSpcReduction="10000"/>
          </a:bodyPr>
          <a:lstStyle/>
          <a:p>
            <a:pPr algn="ctr"/>
            <a:r>
              <a:rPr lang="fr-FR" sz="4400" b="1" dirty="0" err="1">
                <a:latin typeface="CS Avva Shenouda" panose="020B7200000000000000" pitchFamily="34" charset="0"/>
              </a:rPr>
              <a:t>Piouwini</a:t>
            </a:r>
            <a:r>
              <a:rPr lang="fr-FR" sz="4400" b="1" dirty="0">
                <a:latin typeface="CS Avva Shenouda" panose="020B7200000000000000" pitchFamily="34" charset="0"/>
              </a:rPr>
              <a:t> `</a:t>
            </a:r>
            <a:r>
              <a:rPr lang="fr-FR" sz="4400" b="1" dirty="0" err="1">
                <a:latin typeface="CS Avva Shenouda" panose="020B7200000000000000" pitchFamily="34" charset="0"/>
              </a:rPr>
              <a:t>nta`vmyi</a:t>
            </a:r>
            <a:endParaRPr lang="fr-FR" sz="4400" b="1" dirty="0">
              <a:latin typeface="CS Avva Shenouda" panose="020B7200000000000000" pitchFamily="34" charset="0"/>
            </a:endParaRPr>
          </a:p>
          <a:p>
            <a:pPr algn="ctr"/>
            <a:endParaRPr lang="fr-FR" sz="4000" b="1" dirty="0">
              <a:latin typeface="CS Avva Shenouda" panose="020B7200000000000000" pitchFamily="34" charset="0"/>
            </a:endParaRPr>
          </a:p>
          <a:p>
            <a:pPr algn="ctr"/>
            <a:r>
              <a:rPr lang="fr-FR" sz="4400" b="1" dirty="0" err="1">
                <a:solidFill>
                  <a:srgbClr val="C00000"/>
                </a:solidFill>
                <a:latin typeface="CS Avva Shenouda" panose="020B7200000000000000" pitchFamily="34" charset="0"/>
              </a:rPr>
              <a:t>Vyeterouwini</a:t>
            </a:r>
            <a:endParaRPr lang="fr-FR" sz="4400" b="1" dirty="0">
              <a:solidFill>
                <a:srgbClr val="C00000"/>
              </a:solidFill>
              <a:latin typeface="CS Avva Shenouda" panose="020B7200000000000000" pitchFamily="34" charset="0"/>
            </a:endParaRPr>
          </a:p>
          <a:p>
            <a:pPr algn="ctr"/>
            <a:endParaRPr lang="fr-FR" sz="4000" b="1" dirty="0">
              <a:solidFill>
                <a:srgbClr val="C00000"/>
              </a:solidFill>
              <a:latin typeface="CS Avva Shenouda" panose="020B7200000000000000" pitchFamily="34" charset="0"/>
            </a:endParaRPr>
          </a:p>
          <a:p>
            <a:pPr algn="ctr"/>
            <a:r>
              <a:rPr lang="fr-FR" sz="4400" b="1" dirty="0">
                <a:latin typeface="CS Avva Shenouda" panose="020B7200000000000000" pitchFamily="34" charset="0"/>
              </a:rPr>
              <a:t>`</a:t>
            </a:r>
            <a:r>
              <a:rPr lang="fr-FR" sz="4400" b="1" dirty="0" err="1">
                <a:latin typeface="CS Avva Shenouda" panose="020B7200000000000000" pitchFamily="34" charset="0"/>
              </a:rPr>
              <a:t>erwmi</a:t>
            </a:r>
            <a:r>
              <a:rPr lang="fr-FR" sz="4400" b="1" dirty="0">
                <a:latin typeface="CS Avva Shenouda" panose="020B7200000000000000" pitchFamily="34" charset="0"/>
              </a:rPr>
              <a:t> </a:t>
            </a:r>
            <a:r>
              <a:rPr lang="fr-FR" sz="4400" b="1" dirty="0" err="1">
                <a:latin typeface="CS Avva Shenouda" panose="020B7200000000000000" pitchFamily="34" charset="0"/>
              </a:rPr>
              <a:t>niben</a:t>
            </a:r>
            <a:endParaRPr lang="fr-FR" sz="4400" b="1" dirty="0">
              <a:latin typeface="CS Avva Shenouda" panose="020B7200000000000000" pitchFamily="34" charset="0"/>
            </a:endParaRPr>
          </a:p>
          <a:p>
            <a:pPr algn="ctr"/>
            <a:r>
              <a:rPr lang="fr-FR" sz="4000" b="1" dirty="0">
                <a:latin typeface="CS Avva Shenouda" panose="020B7200000000000000" pitchFamily="34" charset="0"/>
              </a:rPr>
              <a:t> </a:t>
            </a:r>
            <a:endParaRPr lang="fr-FR" sz="4800" b="1" dirty="0">
              <a:latin typeface="CS Avva Shenouda" panose="020B7200000000000000" pitchFamily="34" charset="0"/>
            </a:endParaRPr>
          </a:p>
          <a:p>
            <a:pPr algn="ctr"/>
            <a:endParaRPr lang="fr-FR" sz="1400" b="1" dirty="0">
              <a:latin typeface="CS Avva Shenouda" panose="020B7200000000000000" pitchFamily="34" charset="0"/>
            </a:endParaRPr>
          </a:p>
          <a:p>
            <a:pPr algn="ctr"/>
            <a:r>
              <a:rPr lang="fr-FR" sz="4400" b="1" dirty="0" err="1">
                <a:solidFill>
                  <a:srgbClr val="C00000"/>
                </a:solidFill>
                <a:latin typeface="CS Avva Shenouda" panose="020B7200000000000000" pitchFamily="34" charset="0"/>
              </a:rPr>
              <a:t>e;nyou</a:t>
            </a:r>
            <a:r>
              <a:rPr lang="fr-FR" sz="4400" b="1" dirty="0">
                <a:solidFill>
                  <a:srgbClr val="C00000"/>
                </a:solidFill>
                <a:latin typeface="CS Avva Shenouda" panose="020B7200000000000000" pitchFamily="34" charset="0"/>
              </a:rPr>
              <a:t> `</a:t>
            </a:r>
            <a:r>
              <a:rPr lang="fr-FR" sz="4400" b="1" dirty="0" err="1">
                <a:solidFill>
                  <a:srgbClr val="C00000"/>
                </a:solidFill>
                <a:latin typeface="CS Avva Shenouda" panose="020B7200000000000000" pitchFamily="34" charset="0"/>
              </a:rPr>
              <a:t>epikocmoc</a:t>
            </a:r>
            <a:r>
              <a:rPr lang="fr-FR" sz="4400" b="1" dirty="0">
                <a:solidFill>
                  <a:srgbClr val="C00000"/>
                </a:solidFill>
                <a:latin typeface="CS Avva Shenouda" panose="020B7200000000000000" pitchFamily="34" charset="0"/>
              </a:rPr>
              <a:t>.</a:t>
            </a:r>
          </a:p>
        </p:txBody>
      </p:sp>
      <p:sp>
        <p:nvSpPr>
          <p:cNvPr id="8" name="Rectangle 7">
            <a:hlinkClick r:id="rId3" action="ppaction://hlinksldjump"/>
            <a:extLst>
              <a:ext uri="{FF2B5EF4-FFF2-40B4-BE49-F238E27FC236}">
                <a16:creationId xmlns:a16="http://schemas.microsoft.com/office/drawing/2014/main" id="{C0301672-C9C5-464C-8660-B84447E18A3E}"/>
              </a:ext>
            </a:extLst>
          </p:cNvPr>
          <p:cNvSpPr/>
          <p:nvPr/>
        </p:nvSpPr>
        <p:spPr>
          <a:xfrm>
            <a:off x="3758580" y="6131573"/>
            <a:ext cx="5078188" cy="325391"/>
          </a:xfrm>
          <a:prstGeom prst="rect">
            <a:avLst/>
          </a:prstGeom>
        </p:spPr>
        <p:style>
          <a:lnRef idx="1">
            <a:schemeClr val="accent2"/>
          </a:lnRef>
          <a:fillRef idx="2">
            <a:schemeClr val="accent2"/>
          </a:fillRef>
          <a:effectRef idx="1">
            <a:schemeClr val="accent2"/>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nl-NL" dirty="0">
                <a:ln w="0"/>
                <a:solidFill>
                  <a:schemeClr val="tx1"/>
                </a:solidFill>
                <a:effectLst>
                  <a:outerShdw blurRad="38100" dist="19050" dir="2700000" algn="tl" rotWithShape="0">
                    <a:schemeClr val="dk1">
                      <a:alpha val="40000"/>
                    </a:schemeClr>
                  </a:outerShdw>
                </a:effectLst>
                <a:latin typeface="Book Antiqua" panose="02040602050305030304" pitchFamily="18" charset="0"/>
              </a:rPr>
              <a:t>Retour vers </a:t>
            </a:r>
            <a:r>
              <a:rPr lang="nl-NL" dirty="0" err="1">
                <a:ln w="0"/>
                <a:solidFill>
                  <a:schemeClr val="tx1"/>
                </a:solidFill>
                <a:effectLst>
                  <a:outerShdw blurRad="38100" dist="19050" dir="2700000" algn="tl" rotWithShape="0">
                    <a:schemeClr val="dk1">
                      <a:alpha val="40000"/>
                    </a:schemeClr>
                  </a:outerShdw>
                </a:effectLst>
                <a:latin typeface="Book Antiqua" panose="02040602050305030304" pitchFamily="18" charset="0"/>
              </a:rPr>
              <a:t>commentaire</a:t>
            </a:r>
            <a:r>
              <a:rPr lang="nl-NL" dirty="0">
                <a:ln w="0"/>
                <a:solidFill>
                  <a:schemeClr val="tx1"/>
                </a:solidFill>
                <a:effectLst>
                  <a:outerShdw blurRad="38100" dist="19050" dir="2700000" algn="tl" rotWithShape="0">
                    <a:schemeClr val="dk1">
                      <a:alpha val="40000"/>
                    </a:schemeClr>
                  </a:outerShdw>
                </a:effectLst>
                <a:latin typeface="Book Antiqua" panose="02040602050305030304" pitchFamily="18" charset="0"/>
              </a:rPr>
              <a:t> de la 1ère </a:t>
            </a:r>
            <a:r>
              <a:rPr lang="nl-NL" dirty="0" err="1">
                <a:ln w="0"/>
                <a:solidFill>
                  <a:schemeClr val="tx1"/>
                </a:solidFill>
                <a:effectLst>
                  <a:outerShdw blurRad="38100" dist="19050" dir="2700000" algn="tl" rotWithShape="0">
                    <a:schemeClr val="dk1">
                      <a:alpha val="40000"/>
                    </a:schemeClr>
                  </a:outerShdw>
                </a:effectLst>
                <a:latin typeface="Book Antiqua" panose="02040602050305030304" pitchFamily="18" charset="0"/>
              </a:rPr>
              <a:t>heure</a:t>
            </a:r>
            <a:endParaRPr lang="fr-FR" dirty="0">
              <a:ln w="0"/>
              <a:solidFill>
                <a:schemeClr val="tx1"/>
              </a:solidFill>
              <a:effectLst>
                <a:outerShdw blurRad="38100" dist="19050" dir="2700000" algn="tl" rotWithShape="0">
                  <a:schemeClr val="dk1">
                    <a:alpha val="40000"/>
                  </a:schemeClr>
                </a:outerShdw>
              </a:effectLst>
              <a:latin typeface="Book Antiqua" panose="02040602050305030304" pitchFamily="18" charset="0"/>
            </a:endParaRPr>
          </a:p>
        </p:txBody>
      </p:sp>
    </p:spTree>
    <p:extLst>
      <p:ext uri="{BB962C8B-B14F-4D97-AF65-F5344CB8AC3E}">
        <p14:creationId xmlns:p14="http://schemas.microsoft.com/office/powerpoint/2010/main" val="1408967122"/>
      </p:ext>
    </p:extLst>
  </p:cSld>
  <p:clrMapOvr>
    <a:masterClrMapping/>
  </p:clrMapOvr>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Shape 3785"/>
        <p:cNvGrpSpPr/>
        <p:nvPr/>
      </p:nvGrpSpPr>
      <p:grpSpPr>
        <a:xfrm>
          <a:off x="0" y="0"/>
          <a:ext cx="0" cy="0"/>
          <a:chOff x="0" y="0"/>
          <a:chExt cx="0" cy="0"/>
        </a:xfrm>
      </p:grpSpPr>
      <p:sp>
        <p:nvSpPr>
          <p:cNvPr id="3786" name="Google Shape;3786;p525"/>
          <p:cNvSpPr txBox="1"/>
          <p:nvPr/>
        </p:nvSpPr>
        <p:spPr>
          <a:xfrm>
            <a:off x="6864349" y="772641"/>
            <a:ext cx="4895851" cy="2123618"/>
          </a:xfrm>
          <a:prstGeom prst="rect">
            <a:avLst/>
          </a:prstGeom>
          <a:noFill/>
          <a:ln>
            <a:noFill/>
          </a:ln>
        </p:spPr>
        <p:txBody>
          <a:bodyPr spcFirstLastPara="1" wrap="square" lIns="91425" tIns="45700" rIns="91425" bIns="45700" anchor="t" anchorCtr="0">
            <a:spAutoFit/>
          </a:bodyPr>
          <a:lstStyle/>
          <a:p>
            <a:pPr marL="0" marR="0" lvl="0" indent="0" algn="just" rtl="1">
              <a:lnSpc>
                <a:spcPct val="100000"/>
              </a:lnSpc>
              <a:spcBef>
                <a:spcPts val="0"/>
              </a:spcBef>
              <a:spcAft>
                <a:spcPts val="0"/>
              </a:spcAft>
              <a:buClr>
                <a:srgbClr val="FFFFFF"/>
              </a:buClr>
              <a:buSzPts val="4400"/>
              <a:buFont typeface="Calibri"/>
              <a:buNone/>
            </a:pPr>
            <a:r>
              <a:rPr lang="en-US" sz="4400" b="1" i="0" u="none" dirty="0" err="1">
                <a:latin typeface="Calibri"/>
                <a:ea typeface="Calibri"/>
                <a:cs typeface="Calibri"/>
                <a:sym typeface="Calibri"/>
              </a:rPr>
              <a:t>الروح</a:t>
            </a:r>
            <a:r>
              <a:rPr lang="en-US" sz="4400" b="1" i="0" u="none" dirty="0">
                <a:latin typeface="Calibri"/>
                <a:ea typeface="Calibri"/>
                <a:cs typeface="Calibri"/>
                <a:sym typeface="Calibri"/>
              </a:rPr>
              <a:t> </a:t>
            </a:r>
            <a:r>
              <a:rPr lang="en-US" sz="4400" b="1" i="0" u="none" dirty="0" err="1">
                <a:latin typeface="Calibri"/>
                <a:ea typeface="Calibri"/>
                <a:cs typeface="Calibri"/>
                <a:sym typeface="Calibri"/>
              </a:rPr>
              <a:t>المعزى</a:t>
            </a:r>
            <a:r>
              <a:rPr lang="en-US" sz="4400" b="1" i="0" u="none" dirty="0">
                <a:latin typeface="Calibri"/>
                <a:ea typeface="Calibri"/>
                <a:cs typeface="Calibri"/>
                <a:sym typeface="Calibri"/>
              </a:rPr>
              <a:t> </a:t>
            </a:r>
            <a:r>
              <a:rPr lang="en-US" sz="4400" b="1" i="0" u="none" dirty="0" err="1">
                <a:latin typeface="Calibri"/>
                <a:ea typeface="Calibri"/>
                <a:cs typeface="Calibri"/>
                <a:sym typeface="Calibri"/>
              </a:rPr>
              <a:t>الذى</a:t>
            </a:r>
            <a:r>
              <a:rPr lang="en-US" sz="4400" b="1" i="0" u="none" dirty="0">
                <a:latin typeface="Calibri"/>
                <a:ea typeface="Calibri"/>
                <a:cs typeface="Calibri"/>
                <a:sym typeface="Calibri"/>
              </a:rPr>
              <a:t> </a:t>
            </a:r>
            <a:r>
              <a:rPr lang="en-US" sz="4400" b="1" i="0" u="none" dirty="0" err="1">
                <a:latin typeface="Calibri"/>
                <a:ea typeface="Calibri"/>
                <a:cs typeface="Calibri"/>
                <a:sym typeface="Calibri"/>
              </a:rPr>
              <a:t>حل</a:t>
            </a:r>
            <a:r>
              <a:rPr lang="en-US" sz="4400" b="1" i="0" u="none" dirty="0">
                <a:latin typeface="Calibri"/>
                <a:ea typeface="Calibri"/>
                <a:cs typeface="Calibri"/>
                <a:sym typeface="Calibri"/>
              </a:rPr>
              <a:t> </a:t>
            </a:r>
            <a:r>
              <a:rPr lang="en-US" sz="4400" b="1" i="0" u="none" dirty="0" err="1">
                <a:latin typeface="Calibri"/>
                <a:ea typeface="Calibri"/>
                <a:cs typeface="Calibri"/>
                <a:sym typeface="Calibri"/>
              </a:rPr>
              <a:t>على</a:t>
            </a:r>
            <a:r>
              <a:rPr lang="en-US" sz="4400" b="1" i="0" u="none" dirty="0">
                <a:latin typeface="Calibri"/>
                <a:ea typeface="Calibri"/>
                <a:cs typeface="Calibri"/>
                <a:sym typeface="Calibri"/>
              </a:rPr>
              <a:t> </a:t>
            </a:r>
            <a:r>
              <a:rPr lang="en-US" sz="4400" b="1" i="0" u="none" dirty="0" err="1">
                <a:latin typeface="Calibri"/>
                <a:ea typeface="Calibri"/>
                <a:cs typeface="Calibri"/>
                <a:sym typeface="Calibri"/>
              </a:rPr>
              <a:t>ابنك</a:t>
            </a:r>
            <a:r>
              <a:rPr lang="en-US" sz="4400" b="1" i="0" u="none" dirty="0">
                <a:latin typeface="Calibri"/>
                <a:ea typeface="Calibri"/>
                <a:cs typeface="Calibri"/>
                <a:sym typeface="Calibri"/>
              </a:rPr>
              <a:t> </a:t>
            </a:r>
            <a:r>
              <a:rPr lang="en-US" sz="4400" b="1" i="0" u="none" dirty="0" err="1">
                <a:latin typeface="Calibri"/>
                <a:ea typeface="Calibri"/>
                <a:cs typeface="Calibri"/>
                <a:sym typeface="Calibri"/>
              </a:rPr>
              <a:t>فى</a:t>
            </a:r>
            <a:r>
              <a:rPr lang="en-US" sz="4400" b="1" i="0" u="none" dirty="0">
                <a:latin typeface="Calibri"/>
                <a:ea typeface="Calibri"/>
                <a:cs typeface="Calibri"/>
                <a:sym typeface="Calibri"/>
              </a:rPr>
              <a:t> </a:t>
            </a:r>
            <a:r>
              <a:rPr lang="en-US" sz="4400" b="1" i="0" u="none" dirty="0" err="1">
                <a:latin typeface="Calibri"/>
                <a:ea typeface="Calibri"/>
                <a:cs typeface="Calibri"/>
                <a:sym typeface="Calibri"/>
              </a:rPr>
              <a:t>مياه</a:t>
            </a:r>
            <a:r>
              <a:rPr lang="en-US" sz="4400" b="1" i="0" u="none" dirty="0">
                <a:latin typeface="Calibri"/>
                <a:ea typeface="Calibri"/>
                <a:cs typeface="Calibri"/>
                <a:sym typeface="Calibri"/>
              </a:rPr>
              <a:t> </a:t>
            </a:r>
            <a:r>
              <a:rPr lang="en-US" sz="4400" b="1" i="0" u="none" dirty="0" err="1">
                <a:latin typeface="Calibri"/>
                <a:ea typeface="Calibri"/>
                <a:cs typeface="Calibri"/>
                <a:sym typeface="Calibri"/>
              </a:rPr>
              <a:t>الأردن</a:t>
            </a:r>
            <a:r>
              <a:rPr lang="en-US" sz="4400" b="1" i="0" u="none" dirty="0">
                <a:latin typeface="Calibri"/>
                <a:ea typeface="Calibri"/>
                <a:cs typeface="Calibri"/>
                <a:sym typeface="Calibri"/>
              </a:rPr>
              <a:t> </a:t>
            </a:r>
            <a:r>
              <a:rPr lang="en-US" sz="4400" b="1" i="0" u="none" dirty="0" err="1">
                <a:latin typeface="Calibri"/>
                <a:ea typeface="Calibri"/>
                <a:cs typeface="Calibri"/>
                <a:sym typeface="Calibri"/>
              </a:rPr>
              <a:t>كمثال</a:t>
            </a:r>
            <a:r>
              <a:rPr lang="en-US" sz="4400" b="1" i="0" u="none" dirty="0">
                <a:latin typeface="Calibri"/>
                <a:ea typeface="Calibri"/>
                <a:cs typeface="Calibri"/>
                <a:sym typeface="Calibri"/>
              </a:rPr>
              <a:t> </a:t>
            </a:r>
            <a:r>
              <a:rPr lang="en-US" sz="4400" b="1" i="0" u="none" dirty="0" err="1">
                <a:latin typeface="Calibri"/>
                <a:ea typeface="Calibri"/>
                <a:cs typeface="Calibri"/>
                <a:sym typeface="Calibri"/>
              </a:rPr>
              <a:t>نوح</a:t>
            </a:r>
            <a:r>
              <a:rPr lang="en-US" sz="4400" b="1" i="0" u="none" dirty="0">
                <a:latin typeface="Calibri"/>
                <a:ea typeface="Calibri"/>
                <a:cs typeface="Calibri"/>
                <a:sym typeface="Calibri"/>
              </a:rPr>
              <a:t>.</a:t>
            </a:r>
            <a:endParaRPr b="1" dirty="0"/>
          </a:p>
        </p:txBody>
      </p:sp>
      <p:sp>
        <p:nvSpPr>
          <p:cNvPr id="3787" name="Google Shape;3787;p525"/>
          <p:cNvSpPr txBox="1"/>
          <p:nvPr/>
        </p:nvSpPr>
        <p:spPr>
          <a:xfrm>
            <a:off x="431800" y="764704"/>
            <a:ext cx="6240000" cy="2308284"/>
          </a:xfrm>
          <a:prstGeom prst="rect">
            <a:avLst/>
          </a:prstGeom>
          <a:noFill/>
          <a:ln>
            <a:noFill/>
          </a:ln>
        </p:spPr>
        <p:txBody>
          <a:bodyPr spcFirstLastPara="1" wrap="square" lIns="91425" tIns="45700" rIns="91425" bIns="45700" anchor="t" anchorCtr="0">
            <a:spAutoFit/>
          </a:bodyPr>
          <a:lstStyle/>
          <a:p>
            <a:pPr marL="0" marR="0" lvl="0" indent="0" algn="just" rtl="0">
              <a:lnSpc>
                <a:spcPct val="100000"/>
              </a:lnSpc>
              <a:spcBef>
                <a:spcPts val="0"/>
              </a:spcBef>
              <a:spcAft>
                <a:spcPts val="0"/>
              </a:spcAft>
              <a:buClr>
                <a:srgbClr val="FFFFFF"/>
              </a:buClr>
              <a:buSzPts val="3200"/>
              <a:buFont typeface="Arial"/>
              <a:buNone/>
            </a:pPr>
            <a:r>
              <a:rPr lang="en-US" sz="3600" b="1" dirty="0" err="1">
                <a:latin typeface="CS Avva Shenouda" panose="020B7200000000000000" pitchFamily="34" charset="0"/>
                <a:ea typeface="Arial"/>
                <a:cs typeface="Arial"/>
                <a:sym typeface="Arial"/>
              </a:rPr>
              <a:t>Pi`pneuma</a:t>
            </a:r>
            <a:r>
              <a:rPr lang="en-US" sz="3600" b="1" dirty="0">
                <a:latin typeface="CS Avva Shenouda" panose="020B7200000000000000" pitchFamily="34" charset="0"/>
                <a:ea typeface="Arial"/>
                <a:cs typeface="Arial"/>
                <a:sym typeface="Arial"/>
              </a:rPr>
              <a:t> `</a:t>
            </a:r>
            <a:r>
              <a:rPr lang="en-US" sz="3600" b="1" dirty="0" err="1">
                <a:latin typeface="CS Avva Shenouda" panose="020B7200000000000000" pitchFamily="34" charset="0"/>
                <a:ea typeface="Arial"/>
                <a:cs typeface="Arial"/>
                <a:sym typeface="Arial"/>
              </a:rPr>
              <a:t>mparaklyton</a:t>
            </a:r>
            <a:r>
              <a:rPr lang="en-US" sz="3600" b="1" dirty="0">
                <a:latin typeface="CS Avva Shenouda" panose="020B7200000000000000" pitchFamily="34" charset="0"/>
                <a:ea typeface="Arial"/>
                <a:cs typeface="Arial"/>
                <a:sym typeface="Arial"/>
              </a:rPr>
              <a:t>@ </a:t>
            </a:r>
            <a:r>
              <a:rPr lang="en-US" sz="3600" b="1" i="0" u="none" dirty="0" err="1">
                <a:latin typeface="CS Avva Shenouda" panose="020B7200000000000000" pitchFamily="34" charset="0"/>
                <a:ea typeface="Arial"/>
                <a:cs typeface="Arial"/>
                <a:sym typeface="Arial"/>
              </a:rPr>
              <a:t>vy`etaf`i</a:t>
            </a:r>
            <a:r>
              <a:rPr lang="en-US" sz="3600" b="1" i="0" u="none" dirty="0">
                <a:latin typeface="CS Avva Shenouda" panose="020B7200000000000000" pitchFamily="34" charset="0"/>
                <a:ea typeface="Arial"/>
                <a:cs typeface="Arial"/>
                <a:sym typeface="Arial"/>
              </a:rPr>
              <a:t> </a:t>
            </a:r>
            <a:r>
              <a:rPr lang="en-US" sz="3600" b="1" i="0" u="none" dirty="0" err="1">
                <a:latin typeface="CS Avva Shenouda" panose="020B7200000000000000" pitchFamily="34" charset="0"/>
                <a:ea typeface="Arial"/>
                <a:cs typeface="Arial"/>
                <a:sym typeface="Arial"/>
              </a:rPr>
              <a:t>ejen</a:t>
            </a:r>
            <a:r>
              <a:rPr lang="en-US" sz="3600" b="1" i="0" u="none" dirty="0">
                <a:latin typeface="CS Avva Shenouda" panose="020B7200000000000000" pitchFamily="34" charset="0"/>
                <a:ea typeface="Arial"/>
                <a:cs typeface="Arial"/>
                <a:sym typeface="Arial"/>
              </a:rPr>
              <a:t> </a:t>
            </a:r>
            <a:r>
              <a:rPr lang="en-US" sz="3600" b="1" i="0" u="none" dirty="0" err="1">
                <a:latin typeface="CS Avva Shenouda" panose="020B7200000000000000" pitchFamily="34" charset="0"/>
                <a:ea typeface="Arial"/>
                <a:cs typeface="Arial"/>
                <a:sym typeface="Arial"/>
              </a:rPr>
              <a:t>pesyri</a:t>
            </a:r>
            <a:r>
              <a:rPr lang="en-US" sz="3600" b="1" i="0" u="none" dirty="0">
                <a:latin typeface="CS Avva Shenouda" panose="020B7200000000000000" pitchFamily="34" charset="0"/>
                <a:ea typeface="Arial"/>
                <a:cs typeface="Arial"/>
                <a:sym typeface="Arial"/>
              </a:rPr>
              <a:t> @ </a:t>
            </a:r>
            <a:r>
              <a:rPr lang="en-US" sz="3600" b="1" i="0" u="none" dirty="0" err="1">
                <a:latin typeface="CS Avva Shenouda" panose="020B7200000000000000" pitchFamily="34" charset="0"/>
                <a:ea typeface="Arial"/>
                <a:cs typeface="Arial"/>
                <a:sym typeface="Arial"/>
              </a:rPr>
              <a:t>hijen</a:t>
            </a:r>
            <a:r>
              <a:rPr lang="en-US" sz="3600" b="1" i="0" u="none" dirty="0">
                <a:latin typeface="CS Avva Shenouda" panose="020B7200000000000000" pitchFamily="34" charset="0"/>
                <a:ea typeface="Arial"/>
                <a:cs typeface="Arial"/>
                <a:sym typeface="Arial"/>
              </a:rPr>
              <a:t> </a:t>
            </a:r>
            <a:r>
              <a:rPr lang="en-US" sz="3600" b="1" i="0" u="none" dirty="0" err="1">
                <a:latin typeface="CS Avva Shenouda" panose="020B7200000000000000" pitchFamily="34" charset="0"/>
                <a:ea typeface="Arial"/>
                <a:cs typeface="Arial"/>
                <a:sym typeface="Arial"/>
              </a:rPr>
              <a:t>nimwou</a:t>
            </a:r>
            <a:r>
              <a:rPr lang="en-US" sz="3600" b="1" i="0" u="none" dirty="0">
                <a:latin typeface="CS Avva Shenouda" panose="020B7200000000000000" pitchFamily="34" charset="0"/>
                <a:ea typeface="Arial"/>
                <a:cs typeface="Arial"/>
                <a:sym typeface="Arial"/>
              </a:rPr>
              <a:t> `</a:t>
            </a:r>
            <a:r>
              <a:rPr lang="en-US" sz="3600" b="1" i="0" u="none" dirty="0" err="1">
                <a:latin typeface="CS Avva Shenouda" panose="020B7200000000000000" pitchFamily="34" charset="0"/>
                <a:ea typeface="Arial"/>
                <a:cs typeface="Arial"/>
                <a:sym typeface="Arial"/>
              </a:rPr>
              <a:t>nte</a:t>
            </a:r>
            <a:r>
              <a:rPr lang="en-US" sz="3600" b="1" i="0" u="none" dirty="0">
                <a:latin typeface="CS Avva Shenouda" panose="020B7200000000000000" pitchFamily="34" charset="0"/>
                <a:ea typeface="Arial"/>
                <a:cs typeface="Arial"/>
                <a:sym typeface="Arial"/>
              </a:rPr>
              <a:t> </a:t>
            </a:r>
            <a:r>
              <a:rPr lang="en-US" sz="3600" b="1" i="0" u="none" dirty="0" err="1">
                <a:latin typeface="CS Avva Shenouda" panose="020B7200000000000000" pitchFamily="34" charset="0"/>
                <a:ea typeface="Arial"/>
                <a:cs typeface="Arial"/>
                <a:sym typeface="Arial"/>
              </a:rPr>
              <a:t>piIordanyc</a:t>
            </a:r>
            <a:r>
              <a:rPr lang="en-US" sz="3600" b="1" i="0" u="none" dirty="0">
                <a:latin typeface="CS Avva Shenouda" panose="020B7200000000000000" pitchFamily="34" charset="0"/>
                <a:ea typeface="Arial"/>
                <a:cs typeface="Arial"/>
                <a:sym typeface="Arial"/>
              </a:rPr>
              <a:t>@ kata</a:t>
            </a:r>
            <a:endParaRPr b="1" dirty="0">
              <a:latin typeface="CS Avva Shenouda" panose="020B7200000000000000" pitchFamily="34" charset="0"/>
            </a:endParaRPr>
          </a:p>
          <a:p>
            <a:pPr marL="0" marR="0" lvl="0" indent="0" algn="just" rtl="0">
              <a:lnSpc>
                <a:spcPct val="100000"/>
              </a:lnSpc>
              <a:spcBef>
                <a:spcPts val="0"/>
              </a:spcBef>
              <a:spcAft>
                <a:spcPts val="0"/>
              </a:spcAft>
              <a:buClr>
                <a:srgbClr val="FFFFFF"/>
              </a:buClr>
              <a:buSzPts val="3600"/>
              <a:buFont typeface="Arial"/>
              <a:buNone/>
            </a:pPr>
            <a:r>
              <a:rPr lang="en-US" sz="3600" b="1" i="0" u="none" dirty="0">
                <a:latin typeface="CS Avva Shenouda" panose="020B7200000000000000" pitchFamily="34" charset="0"/>
                <a:ea typeface="Arial"/>
                <a:cs typeface="Arial"/>
                <a:sym typeface="Arial"/>
              </a:rPr>
              <a:t> `</a:t>
            </a:r>
            <a:r>
              <a:rPr lang="en-US" sz="3600" b="1" i="0" u="none" dirty="0" err="1">
                <a:latin typeface="CS Avva Shenouda" panose="020B7200000000000000" pitchFamily="34" charset="0"/>
                <a:ea typeface="Arial"/>
                <a:cs typeface="Arial"/>
                <a:sym typeface="Arial"/>
              </a:rPr>
              <a:t>ptupoc</a:t>
            </a:r>
            <a:r>
              <a:rPr lang="en-US" sz="3600" b="1" i="0" u="none" dirty="0">
                <a:latin typeface="CS Avva Shenouda" panose="020B7200000000000000" pitchFamily="34" charset="0"/>
                <a:ea typeface="Arial"/>
                <a:cs typeface="Arial"/>
                <a:sym typeface="Arial"/>
              </a:rPr>
              <a:t> `</a:t>
            </a:r>
            <a:r>
              <a:rPr lang="en-US" sz="3600" b="1" i="0" u="none" dirty="0" err="1">
                <a:latin typeface="CS Avva Shenouda" panose="020B7200000000000000" pitchFamily="34" charset="0"/>
                <a:ea typeface="Arial"/>
                <a:cs typeface="Arial"/>
                <a:sym typeface="Arial"/>
              </a:rPr>
              <a:t>nNw`e</a:t>
            </a:r>
            <a:r>
              <a:rPr lang="en-US" sz="3600" b="1" i="0" u="none" dirty="0">
                <a:latin typeface="CS Avva Shenouda" panose="020B7200000000000000" pitchFamily="34" charset="0"/>
                <a:ea typeface="Arial"/>
                <a:cs typeface="Arial"/>
                <a:sym typeface="Arial"/>
              </a:rPr>
              <a:t>.</a:t>
            </a:r>
            <a:endParaRPr b="1" dirty="0">
              <a:latin typeface="CS Avva Shenouda" panose="020B7200000000000000" pitchFamily="34" charset="0"/>
            </a:endParaRPr>
          </a:p>
        </p:txBody>
      </p:sp>
      <p:sp>
        <p:nvSpPr>
          <p:cNvPr id="3788" name="Google Shape;3788;p525"/>
          <p:cNvSpPr txBox="1"/>
          <p:nvPr/>
        </p:nvSpPr>
        <p:spPr>
          <a:xfrm>
            <a:off x="1488016" y="3959225"/>
            <a:ext cx="9313200" cy="2062200"/>
          </a:xfrm>
          <a:prstGeom prst="rect">
            <a:avLst/>
          </a:prstGeom>
          <a:noFill/>
          <a:ln>
            <a:noFill/>
          </a:ln>
        </p:spPr>
        <p:txBody>
          <a:bodyPr spcFirstLastPara="1" wrap="square" lIns="91425" tIns="45700" rIns="91425" bIns="45700" anchor="t" anchorCtr="0">
            <a:spAutoFit/>
          </a:bodyPr>
          <a:lstStyle/>
          <a:p>
            <a:pPr marL="0" marR="0" lvl="0" indent="0" algn="ctr" rtl="0">
              <a:lnSpc>
                <a:spcPct val="100000"/>
              </a:lnSpc>
              <a:spcBef>
                <a:spcPts val="0"/>
              </a:spcBef>
              <a:spcAft>
                <a:spcPts val="0"/>
              </a:spcAft>
              <a:buClr>
                <a:srgbClr val="FFFFFF"/>
              </a:buClr>
              <a:buSzPts val="3200"/>
              <a:buFont typeface="Book Antiqua"/>
              <a:buNone/>
            </a:pPr>
            <a:r>
              <a:rPr lang="en-US" sz="3200" b="1" i="0" u="none" dirty="0">
                <a:latin typeface="Book Antiqua"/>
                <a:ea typeface="Book Antiqua"/>
                <a:cs typeface="Book Antiqua"/>
                <a:sym typeface="Book Antiqua"/>
              </a:rPr>
              <a:t>Le </a:t>
            </a:r>
            <a:r>
              <a:rPr lang="en-US" sz="3200" b="1" i="0" u="none" dirty="0" err="1">
                <a:latin typeface="Book Antiqua"/>
                <a:ea typeface="Book Antiqua"/>
                <a:cs typeface="Book Antiqua"/>
                <a:sym typeface="Book Antiqua"/>
              </a:rPr>
              <a:t>Paraclet</a:t>
            </a:r>
            <a:r>
              <a:rPr lang="en-US" sz="3200" b="1" i="0" u="none" dirty="0">
                <a:latin typeface="Book Antiqua"/>
                <a:ea typeface="Book Antiqua"/>
                <a:cs typeface="Book Antiqua"/>
                <a:sym typeface="Book Antiqua"/>
              </a:rPr>
              <a:t>, </a:t>
            </a:r>
            <a:r>
              <a:rPr lang="en-US" sz="3200" b="1" i="0" u="none" dirty="0" err="1">
                <a:latin typeface="Book Antiqua"/>
                <a:ea typeface="Book Antiqua"/>
                <a:cs typeface="Book Antiqua"/>
                <a:sym typeface="Book Antiqua"/>
              </a:rPr>
              <a:t>l’Esprit</a:t>
            </a:r>
            <a:r>
              <a:rPr lang="en-US" sz="3200" b="1" i="0" u="none" dirty="0">
                <a:latin typeface="Book Antiqua"/>
                <a:ea typeface="Book Antiqua"/>
                <a:cs typeface="Book Antiqua"/>
                <a:sym typeface="Book Antiqua"/>
              </a:rPr>
              <a:t> Saint </a:t>
            </a:r>
            <a:endParaRPr b="1" dirty="0"/>
          </a:p>
          <a:p>
            <a:pPr marL="0" marR="0" lvl="0" indent="0" algn="ctr" rtl="0">
              <a:lnSpc>
                <a:spcPct val="100000"/>
              </a:lnSpc>
              <a:spcBef>
                <a:spcPts val="0"/>
              </a:spcBef>
              <a:spcAft>
                <a:spcPts val="0"/>
              </a:spcAft>
              <a:buClr>
                <a:srgbClr val="FFFFFF"/>
              </a:buClr>
              <a:buSzPts val="3200"/>
              <a:buFont typeface="Book Antiqua"/>
              <a:buNone/>
            </a:pPr>
            <a:r>
              <a:rPr lang="en-US" sz="3200" b="1" i="0" u="none" dirty="0">
                <a:latin typeface="Book Antiqua"/>
                <a:ea typeface="Book Antiqua"/>
                <a:cs typeface="Book Antiqua"/>
                <a:sym typeface="Book Antiqua"/>
              </a:rPr>
              <a:t>qui </a:t>
            </a:r>
            <a:r>
              <a:rPr lang="en-US" sz="3200" b="1" i="0" u="none" dirty="0" err="1">
                <a:latin typeface="Book Antiqua"/>
                <a:ea typeface="Book Antiqua"/>
                <a:cs typeface="Book Antiqua"/>
                <a:sym typeface="Book Antiqua"/>
              </a:rPr>
              <a:t>est</a:t>
            </a:r>
            <a:r>
              <a:rPr lang="en-US" sz="3200" b="1" i="0" u="none" dirty="0">
                <a:latin typeface="Book Antiqua"/>
                <a:ea typeface="Book Antiqua"/>
                <a:cs typeface="Book Antiqua"/>
                <a:sym typeface="Book Antiqua"/>
              </a:rPr>
              <a:t> </a:t>
            </a:r>
            <a:r>
              <a:rPr lang="en-US" sz="3200" b="1" i="0" u="none" dirty="0" err="1">
                <a:latin typeface="Book Antiqua"/>
                <a:ea typeface="Book Antiqua"/>
                <a:cs typeface="Book Antiqua"/>
                <a:sym typeface="Book Antiqua"/>
              </a:rPr>
              <a:t>descendu</a:t>
            </a:r>
            <a:r>
              <a:rPr lang="en-US" sz="3200" b="1" i="0" u="none" dirty="0">
                <a:latin typeface="Book Antiqua"/>
                <a:ea typeface="Book Antiqua"/>
                <a:cs typeface="Book Antiqua"/>
                <a:sym typeface="Book Antiqua"/>
              </a:rPr>
              <a:t> sur Ton </a:t>
            </a:r>
            <a:r>
              <a:rPr lang="en-US" sz="3200" b="1" i="0" u="none" dirty="0" err="1">
                <a:latin typeface="Book Antiqua"/>
                <a:ea typeface="Book Antiqua"/>
                <a:cs typeface="Book Antiqua"/>
                <a:sym typeface="Book Antiqua"/>
              </a:rPr>
              <a:t>Fils</a:t>
            </a:r>
            <a:r>
              <a:rPr lang="en-US" sz="3200" b="1" i="0" u="none" dirty="0">
                <a:latin typeface="Book Antiqua"/>
                <a:ea typeface="Book Antiqua"/>
                <a:cs typeface="Book Antiqua"/>
                <a:sym typeface="Book Antiqua"/>
              </a:rPr>
              <a:t> </a:t>
            </a:r>
            <a:endParaRPr b="1" dirty="0"/>
          </a:p>
          <a:p>
            <a:pPr marL="0" marR="0" lvl="0" indent="0" algn="ctr" rtl="0">
              <a:lnSpc>
                <a:spcPct val="100000"/>
              </a:lnSpc>
              <a:spcBef>
                <a:spcPts val="0"/>
              </a:spcBef>
              <a:spcAft>
                <a:spcPts val="0"/>
              </a:spcAft>
              <a:buClr>
                <a:srgbClr val="FFFFFF"/>
              </a:buClr>
              <a:buSzPts val="3200"/>
              <a:buFont typeface="Book Antiqua"/>
              <a:buNone/>
            </a:pPr>
            <a:r>
              <a:rPr lang="en-US" sz="3200" b="1" i="0" u="none" dirty="0" err="1">
                <a:latin typeface="Book Antiqua"/>
                <a:ea typeface="Book Antiqua"/>
                <a:cs typeface="Book Antiqua"/>
                <a:sym typeface="Book Antiqua"/>
              </a:rPr>
              <a:t>dans</a:t>
            </a:r>
            <a:r>
              <a:rPr lang="en-US" sz="3200" b="1" i="0" u="none" dirty="0">
                <a:latin typeface="Book Antiqua"/>
                <a:ea typeface="Book Antiqua"/>
                <a:cs typeface="Book Antiqua"/>
                <a:sym typeface="Book Antiqua"/>
              </a:rPr>
              <a:t> les </a:t>
            </a:r>
            <a:r>
              <a:rPr lang="en-US" sz="3200" b="1" i="0" u="none" dirty="0" err="1">
                <a:latin typeface="Book Antiqua"/>
                <a:ea typeface="Book Antiqua"/>
                <a:cs typeface="Book Antiqua"/>
                <a:sym typeface="Book Antiqua"/>
              </a:rPr>
              <a:t>eaux</a:t>
            </a:r>
            <a:r>
              <a:rPr lang="en-US" sz="3200" b="1" i="0" u="none" dirty="0">
                <a:latin typeface="Book Antiqua"/>
                <a:ea typeface="Book Antiqua"/>
                <a:cs typeface="Book Antiqua"/>
                <a:sym typeface="Book Antiqua"/>
              </a:rPr>
              <a:t> du </a:t>
            </a:r>
            <a:r>
              <a:rPr lang="en-US" sz="3200" b="1" i="0" u="none" dirty="0" err="1">
                <a:latin typeface="Book Antiqua"/>
                <a:ea typeface="Book Antiqua"/>
                <a:cs typeface="Book Antiqua"/>
                <a:sym typeface="Book Antiqua"/>
              </a:rPr>
              <a:t>Jourdain</a:t>
            </a:r>
            <a:r>
              <a:rPr lang="en-US" sz="3200" b="1" i="0" u="none" dirty="0">
                <a:latin typeface="Book Antiqua"/>
                <a:ea typeface="Book Antiqua"/>
                <a:cs typeface="Book Antiqua"/>
                <a:sym typeface="Book Antiqua"/>
              </a:rPr>
              <a:t> </a:t>
            </a:r>
            <a:endParaRPr b="1" dirty="0"/>
          </a:p>
          <a:p>
            <a:pPr marL="0" marR="0" lvl="0" indent="0" algn="ctr" rtl="0">
              <a:lnSpc>
                <a:spcPct val="100000"/>
              </a:lnSpc>
              <a:spcBef>
                <a:spcPts val="0"/>
              </a:spcBef>
              <a:spcAft>
                <a:spcPts val="0"/>
              </a:spcAft>
              <a:buClr>
                <a:srgbClr val="FFFFFF"/>
              </a:buClr>
              <a:buSzPts val="3200"/>
              <a:buFont typeface="Book Antiqua"/>
              <a:buNone/>
            </a:pPr>
            <a:r>
              <a:rPr lang="en-US" sz="3200" b="1" i="0" u="none" dirty="0" err="1">
                <a:latin typeface="Book Antiqua"/>
                <a:ea typeface="Book Antiqua"/>
                <a:cs typeface="Book Antiqua"/>
                <a:sym typeface="Book Antiqua"/>
              </a:rPr>
              <a:t>rappelle</a:t>
            </a:r>
            <a:r>
              <a:rPr lang="en-US" sz="3200" b="1" i="0" u="none" dirty="0">
                <a:latin typeface="Book Antiqua"/>
                <a:ea typeface="Book Antiqua"/>
                <a:cs typeface="Book Antiqua"/>
                <a:sym typeface="Book Antiqua"/>
              </a:rPr>
              <a:t>, </a:t>
            </a:r>
            <a:r>
              <a:rPr lang="en-US" sz="3200" b="1" i="0" u="none" dirty="0" err="1">
                <a:latin typeface="Book Antiqua"/>
                <a:ea typeface="Book Antiqua"/>
                <a:cs typeface="Book Antiqua"/>
                <a:sym typeface="Book Antiqua"/>
              </a:rPr>
              <a:t>comme</a:t>
            </a:r>
            <a:r>
              <a:rPr lang="en-US" sz="3200" b="1" i="0" u="none" dirty="0">
                <a:latin typeface="Book Antiqua"/>
                <a:ea typeface="Book Antiqua"/>
                <a:cs typeface="Book Antiqua"/>
                <a:sym typeface="Book Antiqua"/>
              </a:rPr>
              <a:t> au temps de </a:t>
            </a:r>
            <a:r>
              <a:rPr lang="en-US" sz="3200" b="1" i="0" u="none" dirty="0" err="1">
                <a:latin typeface="Book Antiqua"/>
                <a:ea typeface="Book Antiqua"/>
                <a:cs typeface="Book Antiqua"/>
                <a:sym typeface="Book Antiqua"/>
              </a:rPr>
              <a:t>Noé</a:t>
            </a:r>
            <a:r>
              <a:rPr lang="en-US" sz="3200" b="1" i="0" u="none" dirty="0">
                <a:latin typeface="Book Antiqua"/>
                <a:ea typeface="Book Antiqua"/>
                <a:cs typeface="Book Antiqua"/>
                <a:sym typeface="Book Antiqua"/>
              </a:rPr>
              <a:t>,</a:t>
            </a:r>
            <a:endParaRPr b="1" dirty="0"/>
          </a:p>
        </p:txBody>
      </p:sp>
      <p:sp>
        <p:nvSpPr>
          <p:cNvPr id="5" name="ZoneTexte 4">
            <a:extLst>
              <a:ext uri="{FF2B5EF4-FFF2-40B4-BE49-F238E27FC236}">
                <a16:creationId xmlns:a16="http://schemas.microsoft.com/office/drawing/2014/main" id="{87D66AB1-045E-4216-A0A7-CFEF1320B388}"/>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de l’aube </a:t>
            </a:r>
            <a:r>
              <a:rPr lang="fr-FR" sz="1600" b="1" i="1" dirty="0">
                <a:solidFill>
                  <a:schemeClr val="bg1"/>
                </a:solidFill>
              </a:rPr>
              <a:t>du Jeudi Saint</a:t>
            </a:r>
            <a:endParaRPr lang="fr-FR" sz="1600" b="1" dirty="0">
              <a:solidFill>
                <a:schemeClr val="bg1"/>
              </a:solidFill>
            </a:endParaRPr>
          </a:p>
        </p:txBody>
      </p:sp>
      <p:sp>
        <p:nvSpPr>
          <p:cNvPr id="6" name="Rectangle 74">
            <a:extLst>
              <a:ext uri="{FF2B5EF4-FFF2-40B4-BE49-F238E27FC236}">
                <a16:creationId xmlns:a16="http://schemas.microsoft.com/office/drawing/2014/main" id="{EBC7E573-7583-4638-81CE-9D14F3DC1D92}"/>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باكر يوم الخميس</a:t>
            </a:r>
            <a:endParaRPr lang="en-US" altLang="fr-FR" sz="2000" b="1" i="1" dirty="0">
              <a:solidFill>
                <a:schemeClr val="bg1"/>
              </a:solidFill>
            </a:endParaRPr>
          </a:p>
        </p:txBody>
      </p:sp>
    </p:spTree>
    <p:extLst>
      <p:ext uri="{BB962C8B-B14F-4D97-AF65-F5344CB8AC3E}">
        <p14:creationId xmlns:p14="http://schemas.microsoft.com/office/powerpoint/2010/main" val="732945040"/>
      </p:ext>
    </p:extLst>
  </p:cSld>
  <p:clrMapOvr>
    <a:masterClrMapping/>
  </p:clrMapOvr>
</p:sld>
</file>

<file path=ppt/slides/slide9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7369" y="548680"/>
            <a:ext cx="5616624" cy="5832648"/>
          </a:xfrm>
        </p:spPr>
        <p:txBody>
          <a:bodyPr>
            <a:noAutofit/>
          </a:bodyPr>
          <a:lstStyle/>
          <a:p>
            <a:pPr marL="0" indent="0" algn="ctr">
              <a:buNone/>
            </a:pPr>
            <a:r>
              <a:rPr lang="fr-FR" sz="2800" b="1" i="1" dirty="0">
                <a:solidFill>
                  <a:srgbClr val="C00000"/>
                </a:solidFill>
              </a:rPr>
              <a:t>Commentaire</a:t>
            </a:r>
            <a:endParaRPr lang="fr-FR" sz="2800" b="1" dirty="0">
              <a:solidFill>
                <a:srgbClr val="C00000"/>
              </a:solidFill>
            </a:endParaRPr>
          </a:p>
          <a:p>
            <a:pPr marL="0" indent="0" algn="just">
              <a:buNone/>
            </a:pPr>
            <a:r>
              <a:rPr lang="fr-FR" sz="2800" b="1" dirty="0"/>
              <a:t>Le soleil de justice a projeté ses rayons et sa lumière a éclairé toute la terre. C'est Jésus, la vraie Lumière qui éclaire tout homme venu sur cette terre. Le Pain céleste qui donne la vie et nourrit tous ceux que Sa Main a créés. Dans l'ancien temps Il a dressé une table dans le désert avec la manne et Il a entretenu par elle le peuple 40 années. Ils en mangèrent et sont morts comme a dit le Seigneur. </a:t>
            </a:r>
          </a:p>
        </p:txBody>
      </p:sp>
      <p:sp>
        <p:nvSpPr>
          <p:cNvPr id="4" name="Rectangle 3">
            <a:extLst>
              <a:ext uri="{FF2B5EF4-FFF2-40B4-BE49-F238E27FC236}">
                <a16:creationId xmlns:a16="http://schemas.microsoft.com/office/drawing/2014/main" id="{91243CA8-04CE-43A8-A980-AAAC9EEED9CA}"/>
              </a:ext>
            </a:extLst>
          </p:cNvPr>
          <p:cNvSpPr/>
          <p:nvPr/>
        </p:nvSpPr>
        <p:spPr>
          <a:xfrm>
            <a:off x="6240016" y="582935"/>
            <a:ext cx="5472608" cy="5798393"/>
          </a:xfrm>
          <a:prstGeom prst="rect">
            <a:avLst/>
          </a:prstGeom>
        </p:spPr>
        <p:txBody>
          <a:bodyPr wrap="square">
            <a:normAutofit/>
          </a:bodyPr>
          <a:lstStyle/>
          <a:p>
            <a:pPr algn="ctr" rtl="1"/>
            <a:r>
              <a:rPr lang="ar-SA" sz="3600" b="1" i="1" dirty="0">
                <a:solidFill>
                  <a:srgbClr val="C00000"/>
                </a:solidFill>
                <a:latin typeface="Times New Roman" panose="02020603050405020304" pitchFamily="18" charset="0"/>
              </a:rPr>
              <a:t>طــرح</a:t>
            </a:r>
            <a:endParaRPr lang="fr-FR" sz="3600" b="1" i="1" dirty="0">
              <a:solidFill>
                <a:srgbClr val="C00000"/>
              </a:solidFill>
              <a:latin typeface="Times New Roman" panose="02020603050405020304" pitchFamily="18" charset="0"/>
            </a:endParaRPr>
          </a:p>
          <a:p>
            <a:pPr algn="just" rtl="1"/>
            <a:r>
              <a:rPr lang="ar-SA" sz="3600" b="1" dirty="0">
                <a:latin typeface="Times New Roman" panose="02020603050405020304" pitchFamily="18" charset="0"/>
              </a:rPr>
              <a:t>شمس البر أضاء شعاعه وبلغ ضياؤه إلى أقطار</a:t>
            </a:r>
            <a:r>
              <a:rPr lang="ar-EG" sz="3600" b="1" dirty="0">
                <a:latin typeface="Times New Roman" panose="02020603050405020304" pitchFamily="18" charset="0"/>
              </a:rPr>
              <a:t> الأرض</a:t>
            </a:r>
            <a:r>
              <a:rPr lang="ar-SA" sz="3600" b="1" dirty="0">
                <a:latin typeface="Times New Roman" panose="02020603050405020304" pitchFamily="18" charset="0"/>
              </a:rPr>
              <a:t>، الذي هو يسوع النور الحقيقي الذي </a:t>
            </a:r>
            <a:r>
              <a:rPr lang="ar-SA" sz="3600" b="1" dirty="0" err="1">
                <a:latin typeface="Times New Roman" panose="02020603050405020304" pitchFamily="18" charset="0"/>
              </a:rPr>
              <a:t>يض</a:t>
            </a:r>
            <a:r>
              <a:rPr lang="ar-BH" sz="3600" b="1" dirty="0">
                <a:latin typeface="Times New Roman" panose="02020603050405020304" pitchFamily="18" charset="0"/>
              </a:rPr>
              <a:t>ئ </a:t>
            </a:r>
            <a:r>
              <a:rPr lang="ar-SA" sz="3600" b="1" dirty="0">
                <a:latin typeface="Times New Roman" panose="02020603050405020304" pitchFamily="18" charset="0"/>
              </a:rPr>
              <a:t>لكل إنسان آت إلى العالم، الخبز السمائي المعطى الحياة المغذى كل صنعة يديه. في مبدأ الزمان أعد مائدة في البرية من المن وأعال منها الشعوب أربعين سنة من الزمان فأكلوا وماتوا كقول </a:t>
            </a:r>
            <a:r>
              <a:rPr lang="ar-SA" sz="3600" b="1" dirty="0" err="1">
                <a:latin typeface="Times New Roman" panose="02020603050405020304" pitchFamily="18" charset="0"/>
              </a:rPr>
              <a:t>الرب.</a:t>
            </a:r>
            <a:r>
              <a:rPr lang="ar-SA" sz="3600" b="1" dirty="0">
                <a:latin typeface="Times New Roman" panose="02020603050405020304" pitchFamily="18" charset="0"/>
              </a:rPr>
              <a:t> </a:t>
            </a:r>
            <a:endParaRPr lang="ar-SA" sz="3600" dirty="0">
              <a:latin typeface="Times New Roman" panose="02020603050405020304" pitchFamily="18" charset="0"/>
            </a:endParaRPr>
          </a:p>
        </p:txBody>
      </p:sp>
      <p:sp>
        <p:nvSpPr>
          <p:cNvPr id="8" name="ZoneTexte 7">
            <a:extLst>
              <a:ext uri="{FF2B5EF4-FFF2-40B4-BE49-F238E27FC236}">
                <a16:creationId xmlns:a16="http://schemas.microsoft.com/office/drawing/2014/main" id="{17EB9E0E-099C-42F2-A2D3-CB82BBB219EC}"/>
              </a:ext>
            </a:extLst>
          </p:cNvPr>
          <p:cNvSpPr txBox="1"/>
          <p:nvPr/>
        </p:nvSpPr>
        <p:spPr>
          <a:xfrm>
            <a:off x="407368" y="6490404"/>
            <a:ext cx="3816424" cy="338554"/>
          </a:xfrm>
          <a:prstGeom prst="rect">
            <a:avLst/>
          </a:prstGeom>
          <a:noFill/>
        </p:spPr>
        <p:txBody>
          <a:bodyPr wrap="square" rtlCol="0">
            <a:spAutoFit/>
          </a:bodyPr>
          <a:lstStyle/>
          <a:p>
            <a:r>
              <a:rPr lang="fr-FR" sz="1600" b="1" i="1" dirty="0">
                <a:solidFill>
                  <a:schemeClr val="bg1"/>
                </a:solidFill>
              </a:rPr>
              <a:t>Onzième Heure du Jeudi Saint</a:t>
            </a:r>
            <a:endParaRPr lang="fr-FR" sz="1600" dirty="0">
              <a:solidFill>
                <a:schemeClr val="bg1"/>
              </a:solidFill>
            </a:endParaRPr>
          </a:p>
        </p:txBody>
      </p:sp>
      <p:sp>
        <p:nvSpPr>
          <p:cNvPr id="9" name="Rectangle 74">
            <a:extLst>
              <a:ext uri="{FF2B5EF4-FFF2-40B4-BE49-F238E27FC236}">
                <a16:creationId xmlns:a16="http://schemas.microsoft.com/office/drawing/2014/main" id="{EFA9D6ED-5B92-45D5-B2B3-49501FAAB2D5}"/>
              </a:ext>
            </a:extLst>
          </p:cNvPr>
          <p:cNvSpPr>
            <a:spLocks noChangeArrowheads="1"/>
          </p:cNvSpPr>
          <p:nvPr/>
        </p:nvSpPr>
        <p:spPr bwMode="auto">
          <a:xfrm>
            <a:off x="6888088" y="53414"/>
            <a:ext cx="5112568"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r"/>
            <a:r>
              <a:rPr lang="ar-EG" altLang="fr-FR" sz="2000" b="1" i="1" dirty="0">
                <a:solidFill>
                  <a:schemeClr val="bg1"/>
                </a:solidFill>
              </a:rPr>
              <a:t>الساعة الحادية عشر من يوم الخميس المقدس</a:t>
            </a:r>
            <a:endParaRPr lang="en-US" altLang="fr-FR" sz="2000" b="1" i="1" dirty="0">
              <a:solidFill>
                <a:schemeClr val="bg1"/>
              </a:solidFill>
            </a:endParaRPr>
          </a:p>
        </p:txBody>
      </p:sp>
    </p:spTree>
    <p:extLst>
      <p:ext uri="{BB962C8B-B14F-4D97-AF65-F5344CB8AC3E}">
        <p14:creationId xmlns:p14="http://schemas.microsoft.com/office/powerpoint/2010/main" val="4088328487"/>
      </p:ext>
    </p:extLst>
  </p:cSld>
  <p:clrMapOvr>
    <a:masterClrMapping/>
  </p:clrMapOvr>
</p:sld>
</file>

<file path=ppt/slides/slide9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7369" y="476672"/>
            <a:ext cx="5616624" cy="5904656"/>
          </a:xfrm>
        </p:spPr>
        <p:txBody>
          <a:bodyPr>
            <a:noAutofit/>
          </a:bodyPr>
          <a:lstStyle/>
          <a:p>
            <a:pPr marL="0" indent="0" algn="just">
              <a:buNone/>
            </a:pPr>
            <a:r>
              <a:rPr lang="fr-FR" sz="2800" b="1" dirty="0"/>
              <a:t>Le Fils a dressé une nouvelle Table dans la salle haute de Sion. Le soir de ce jour où ils mangèrent les azymes de la Pâque, Notre Seigneur Jésus, notre Sauveur, s'est assis dans la salle haute. Il y était assis avec Ses disciples. Ils ont mangé la nouvelle Pâques. C'est Son Corps à Lui qu'Il leur a mystérieusement donné et le vrai Sang précieux qui est préférable au sang des animaux. Notre Sauveur prit du pain, le bénit, le rompit et le donna aux apôtres qu'il s’était choisis</a:t>
            </a:r>
          </a:p>
        </p:txBody>
      </p:sp>
      <p:sp>
        <p:nvSpPr>
          <p:cNvPr id="4" name="Rectangle 3">
            <a:extLst>
              <a:ext uri="{FF2B5EF4-FFF2-40B4-BE49-F238E27FC236}">
                <a16:creationId xmlns:a16="http://schemas.microsoft.com/office/drawing/2014/main" id="{91243CA8-04CE-43A8-A980-AAAC9EEED9CA}"/>
              </a:ext>
            </a:extLst>
          </p:cNvPr>
          <p:cNvSpPr/>
          <p:nvPr/>
        </p:nvSpPr>
        <p:spPr>
          <a:xfrm>
            <a:off x="6240016" y="582935"/>
            <a:ext cx="5472608" cy="5798393"/>
          </a:xfrm>
          <a:prstGeom prst="rect">
            <a:avLst/>
          </a:prstGeom>
        </p:spPr>
        <p:txBody>
          <a:bodyPr wrap="square">
            <a:normAutofit fontScale="92500"/>
          </a:bodyPr>
          <a:lstStyle/>
          <a:p>
            <a:pPr algn="just" rtl="1"/>
            <a:r>
              <a:rPr lang="ar-SA" sz="3600" b="1" dirty="0">
                <a:latin typeface="Times New Roman" panose="02020603050405020304" pitchFamily="18" charset="0"/>
              </a:rPr>
              <a:t>ومائدة جديدة أعدها ال</a:t>
            </a:r>
            <a:r>
              <a:rPr lang="ar-BH" sz="3600" b="1" dirty="0">
                <a:latin typeface="Times New Roman" panose="02020603050405020304" pitchFamily="18" charset="0"/>
              </a:rPr>
              <a:t>إ</a:t>
            </a:r>
            <a:r>
              <a:rPr lang="ar-SA" sz="3600" b="1" dirty="0">
                <a:latin typeface="Times New Roman" panose="02020603050405020304" pitchFamily="18" charset="0"/>
              </a:rPr>
              <a:t>بن في علي</a:t>
            </a:r>
            <a:r>
              <a:rPr lang="ar-BH" sz="3600" b="1" dirty="0">
                <a:latin typeface="Times New Roman" panose="02020603050405020304" pitchFamily="18" charset="0"/>
              </a:rPr>
              <a:t>ة</a:t>
            </a:r>
            <a:r>
              <a:rPr lang="ar-SA" sz="3600" b="1" dirty="0">
                <a:latin typeface="Times New Roman" panose="02020603050405020304" pitchFamily="18" charset="0"/>
              </a:rPr>
              <a:t> صهيون الأم. لما كان عشية ذلك اليوم الذي أكلوا فيه فطير الفصح </a:t>
            </a:r>
            <a:r>
              <a:rPr lang="ar-SA" sz="3600" b="1" dirty="0" err="1">
                <a:latin typeface="Times New Roman" panose="02020603050405020304" pitchFamily="18" charset="0"/>
              </a:rPr>
              <a:t>إتكأ</a:t>
            </a:r>
            <a:r>
              <a:rPr lang="ar-SA" sz="3600" b="1" dirty="0">
                <a:latin typeface="Times New Roman" panose="02020603050405020304" pitchFamily="18" charset="0"/>
              </a:rPr>
              <a:t> الرب يسوع الم</a:t>
            </a:r>
            <a:r>
              <a:rPr lang="ar-BH" sz="3600" b="1" dirty="0">
                <a:latin typeface="Times New Roman" panose="02020603050405020304" pitchFamily="18" charset="0"/>
              </a:rPr>
              <a:t>خل</a:t>
            </a:r>
            <a:r>
              <a:rPr lang="ar-SA" sz="3600" b="1" dirty="0">
                <a:latin typeface="Times New Roman" panose="02020603050405020304" pitchFamily="18" charset="0"/>
              </a:rPr>
              <a:t>ص في الموضع العالى الذي هو علي</a:t>
            </a:r>
            <a:r>
              <a:rPr lang="ar-BH" sz="3600" b="1" dirty="0">
                <a:latin typeface="Times New Roman" panose="02020603050405020304" pitchFamily="18" charset="0"/>
              </a:rPr>
              <a:t>ة</a:t>
            </a:r>
            <a:r>
              <a:rPr lang="ar-SA" sz="3600" b="1" dirty="0">
                <a:latin typeface="Times New Roman" panose="02020603050405020304" pitchFamily="18" charset="0"/>
              </a:rPr>
              <a:t> صهيون، </a:t>
            </a:r>
            <a:r>
              <a:rPr lang="ar-SA" sz="3600" b="1" dirty="0" err="1">
                <a:latin typeface="Times New Roman" panose="02020603050405020304" pitchFamily="18" charset="0"/>
              </a:rPr>
              <a:t>وإتكأ</a:t>
            </a:r>
            <a:r>
              <a:rPr lang="ar-SA" sz="3600" b="1" dirty="0">
                <a:latin typeface="Times New Roman" panose="02020603050405020304" pitchFamily="18" charset="0"/>
              </a:rPr>
              <a:t> معه تلاميذه وكانوا ي</a:t>
            </a:r>
            <a:r>
              <a:rPr lang="ar-BH" sz="3600" b="1" dirty="0">
                <a:latin typeface="Times New Roman" panose="02020603050405020304" pitchFamily="18" charset="0"/>
              </a:rPr>
              <a:t>أ</a:t>
            </a:r>
            <a:r>
              <a:rPr lang="ar-SA" sz="3600" b="1" dirty="0">
                <a:latin typeface="Times New Roman" panose="02020603050405020304" pitchFamily="18" charset="0"/>
              </a:rPr>
              <a:t>كلون الفصح الجديد الذي هو جسده هو بذاته الذي أعطاه لهم بأمر سري، والدم الكريم الحقيقي الذي هو أفضل من دم الحيوانات. أخذ مخلصنا خبزاً فباركه وهكذا قسمه وناوله لصفوته الرسل </a:t>
            </a:r>
            <a:endParaRPr lang="ar-SA" sz="3600" dirty="0">
              <a:latin typeface="Times New Roman" panose="02020603050405020304" pitchFamily="18" charset="0"/>
            </a:endParaRPr>
          </a:p>
        </p:txBody>
      </p:sp>
      <p:sp>
        <p:nvSpPr>
          <p:cNvPr id="8" name="ZoneTexte 7">
            <a:extLst>
              <a:ext uri="{FF2B5EF4-FFF2-40B4-BE49-F238E27FC236}">
                <a16:creationId xmlns:a16="http://schemas.microsoft.com/office/drawing/2014/main" id="{17EB9E0E-099C-42F2-A2D3-CB82BBB219EC}"/>
              </a:ext>
            </a:extLst>
          </p:cNvPr>
          <p:cNvSpPr txBox="1"/>
          <p:nvPr/>
        </p:nvSpPr>
        <p:spPr>
          <a:xfrm>
            <a:off x="407368" y="6490404"/>
            <a:ext cx="3816424" cy="338554"/>
          </a:xfrm>
          <a:prstGeom prst="rect">
            <a:avLst/>
          </a:prstGeom>
          <a:noFill/>
        </p:spPr>
        <p:txBody>
          <a:bodyPr wrap="square" rtlCol="0">
            <a:spAutoFit/>
          </a:bodyPr>
          <a:lstStyle/>
          <a:p>
            <a:r>
              <a:rPr lang="fr-FR" sz="1600" b="1" i="1" dirty="0">
                <a:solidFill>
                  <a:schemeClr val="bg1"/>
                </a:solidFill>
              </a:rPr>
              <a:t>Onzième Heure du Jeudi Saint</a:t>
            </a:r>
            <a:endParaRPr lang="fr-FR" sz="1600" dirty="0">
              <a:solidFill>
                <a:schemeClr val="bg1"/>
              </a:solidFill>
            </a:endParaRPr>
          </a:p>
        </p:txBody>
      </p:sp>
      <p:sp>
        <p:nvSpPr>
          <p:cNvPr id="9" name="Rectangle 74">
            <a:extLst>
              <a:ext uri="{FF2B5EF4-FFF2-40B4-BE49-F238E27FC236}">
                <a16:creationId xmlns:a16="http://schemas.microsoft.com/office/drawing/2014/main" id="{EFA9D6ED-5B92-45D5-B2B3-49501FAAB2D5}"/>
              </a:ext>
            </a:extLst>
          </p:cNvPr>
          <p:cNvSpPr>
            <a:spLocks noChangeArrowheads="1"/>
          </p:cNvSpPr>
          <p:nvPr/>
        </p:nvSpPr>
        <p:spPr bwMode="auto">
          <a:xfrm>
            <a:off x="7680176" y="53414"/>
            <a:ext cx="43204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r"/>
            <a:r>
              <a:rPr lang="ar-EG" altLang="fr-FR" sz="2000" b="1" i="1" dirty="0">
                <a:solidFill>
                  <a:schemeClr val="bg1"/>
                </a:solidFill>
              </a:rPr>
              <a:t>الساعة الحادية عشر من يوم الخميس المقدس</a:t>
            </a:r>
            <a:endParaRPr lang="en-US" altLang="fr-FR" sz="2000" b="1" i="1" dirty="0">
              <a:solidFill>
                <a:schemeClr val="bg1"/>
              </a:solidFill>
            </a:endParaRPr>
          </a:p>
        </p:txBody>
      </p:sp>
    </p:spTree>
    <p:extLst>
      <p:ext uri="{BB962C8B-B14F-4D97-AF65-F5344CB8AC3E}">
        <p14:creationId xmlns:p14="http://schemas.microsoft.com/office/powerpoint/2010/main" val="185607485"/>
      </p:ext>
    </p:extLst>
  </p:cSld>
  <p:clrMapOvr>
    <a:masterClrMapping/>
  </p:clrMapOvr>
</p:sld>
</file>

<file path=ppt/slides/slide9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7369" y="548680"/>
            <a:ext cx="5616624" cy="5832648"/>
          </a:xfrm>
        </p:spPr>
        <p:txBody>
          <a:bodyPr>
            <a:noAutofit/>
          </a:bodyPr>
          <a:lstStyle/>
          <a:p>
            <a:pPr marL="0" indent="0" algn="just">
              <a:buNone/>
            </a:pPr>
            <a:r>
              <a:rPr lang="fr-FR" sz="2800" b="1" dirty="0"/>
              <a:t>en disant: «Prenez et mangez-en tous, ceci est mon Corps que je romps pour vous et pour la multitude pour la rémission des péchés.» Ensuite, Il prit la coupe remplie de vin, y mêla de l'eau et leur donna en disant: «prenez et buvez tous de cette coupe, car ceci est mon Sang qui est pour la nouvelle alliance. Il est répandu pour vous et pour la multitude pour la rémission des péchés. Car chaque fois que vous mangez de ce Pain</a:t>
            </a:r>
          </a:p>
        </p:txBody>
      </p:sp>
      <p:sp>
        <p:nvSpPr>
          <p:cNvPr id="4" name="Rectangle 3">
            <a:extLst>
              <a:ext uri="{FF2B5EF4-FFF2-40B4-BE49-F238E27FC236}">
                <a16:creationId xmlns:a16="http://schemas.microsoft.com/office/drawing/2014/main" id="{91243CA8-04CE-43A8-A980-AAAC9EEED9CA}"/>
              </a:ext>
            </a:extLst>
          </p:cNvPr>
          <p:cNvSpPr/>
          <p:nvPr/>
        </p:nvSpPr>
        <p:spPr>
          <a:xfrm>
            <a:off x="6240016" y="582935"/>
            <a:ext cx="5472608" cy="5798393"/>
          </a:xfrm>
          <a:prstGeom prst="rect">
            <a:avLst/>
          </a:prstGeom>
        </p:spPr>
        <p:txBody>
          <a:bodyPr wrap="square">
            <a:normAutofit/>
          </a:bodyPr>
          <a:lstStyle/>
          <a:p>
            <a:pPr algn="just" rtl="1"/>
            <a:r>
              <a:rPr lang="ar-SA" sz="3600" b="1" dirty="0">
                <a:latin typeface="Times New Roman" panose="02020603050405020304" pitchFamily="18" charset="0"/>
              </a:rPr>
              <a:t>قائلا: خذوا كلوا منه كلكم، لأن هذا هو جسدي الذي </a:t>
            </a:r>
            <a:r>
              <a:rPr lang="ar-BH" sz="3600" b="1" dirty="0">
                <a:latin typeface="Times New Roman" panose="02020603050405020304" pitchFamily="18" charset="0"/>
              </a:rPr>
              <a:t>أ</a:t>
            </a:r>
            <a:r>
              <a:rPr lang="ar-SA" sz="3600" b="1" dirty="0">
                <a:latin typeface="Times New Roman" panose="02020603050405020304" pitchFamily="18" charset="0"/>
              </a:rPr>
              <a:t>قسمه عنكم وعن كثيرين لمغفرة خطاياهم. بعد هذا أمسك كأس الخمر ومزجها بالماء وناولهم قائلا: خذوا </a:t>
            </a:r>
            <a:r>
              <a:rPr lang="ar-SA" sz="3600" b="1" dirty="0" err="1">
                <a:latin typeface="Times New Roman" panose="02020603050405020304" pitchFamily="18" charset="0"/>
              </a:rPr>
              <a:t>إشربوا</a:t>
            </a:r>
            <a:r>
              <a:rPr lang="ar-SA" sz="3600" b="1" dirty="0">
                <a:latin typeface="Times New Roman" panose="02020603050405020304" pitchFamily="18" charset="0"/>
              </a:rPr>
              <a:t> منى هذه الكأس جميعكم، فإن دمى للعهد الجديد الذي يهرق عنكم وعن كثيرين لمغفرة خطاياهم، لأن كل مرة تأكلون من هذا الخبز </a:t>
            </a:r>
            <a:endParaRPr lang="ar-SA" sz="3600" dirty="0">
              <a:latin typeface="Times New Roman" panose="02020603050405020304" pitchFamily="18" charset="0"/>
            </a:endParaRPr>
          </a:p>
        </p:txBody>
      </p:sp>
      <p:sp>
        <p:nvSpPr>
          <p:cNvPr id="8" name="ZoneTexte 7">
            <a:extLst>
              <a:ext uri="{FF2B5EF4-FFF2-40B4-BE49-F238E27FC236}">
                <a16:creationId xmlns:a16="http://schemas.microsoft.com/office/drawing/2014/main" id="{17EB9E0E-099C-42F2-A2D3-CB82BBB219EC}"/>
              </a:ext>
            </a:extLst>
          </p:cNvPr>
          <p:cNvSpPr txBox="1"/>
          <p:nvPr/>
        </p:nvSpPr>
        <p:spPr>
          <a:xfrm>
            <a:off x="407368" y="6490404"/>
            <a:ext cx="3816424" cy="338554"/>
          </a:xfrm>
          <a:prstGeom prst="rect">
            <a:avLst/>
          </a:prstGeom>
          <a:noFill/>
        </p:spPr>
        <p:txBody>
          <a:bodyPr wrap="square" rtlCol="0">
            <a:spAutoFit/>
          </a:bodyPr>
          <a:lstStyle/>
          <a:p>
            <a:r>
              <a:rPr lang="fr-FR" sz="1600" b="1" i="1" dirty="0">
                <a:solidFill>
                  <a:schemeClr val="bg1"/>
                </a:solidFill>
              </a:rPr>
              <a:t>Onzième Heure du Jeudi Saint</a:t>
            </a:r>
            <a:endParaRPr lang="fr-FR" sz="1600" dirty="0">
              <a:solidFill>
                <a:schemeClr val="bg1"/>
              </a:solidFill>
            </a:endParaRPr>
          </a:p>
        </p:txBody>
      </p:sp>
      <p:sp>
        <p:nvSpPr>
          <p:cNvPr id="9" name="Rectangle 74">
            <a:extLst>
              <a:ext uri="{FF2B5EF4-FFF2-40B4-BE49-F238E27FC236}">
                <a16:creationId xmlns:a16="http://schemas.microsoft.com/office/drawing/2014/main" id="{EFA9D6ED-5B92-45D5-B2B3-49501FAAB2D5}"/>
              </a:ext>
            </a:extLst>
          </p:cNvPr>
          <p:cNvSpPr>
            <a:spLocks noChangeArrowheads="1"/>
          </p:cNvSpPr>
          <p:nvPr/>
        </p:nvSpPr>
        <p:spPr bwMode="auto">
          <a:xfrm>
            <a:off x="7248128" y="53414"/>
            <a:ext cx="4752528"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r"/>
            <a:r>
              <a:rPr lang="ar-EG" altLang="fr-FR" sz="2000" b="1" i="1" dirty="0">
                <a:solidFill>
                  <a:schemeClr val="bg1"/>
                </a:solidFill>
              </a:rPr>
              <a:t>الساعة الحادية عشر من يوم الخميس المقدس</a:t>
            </a:r>
            <a:endParaRPr lang="en-US" altLang="fr-FR" sz="2000" b="1" i="1" dirty="0">
              <a:solidFill>
                <a:schemeClr val="bg1"/>
              </a:solidFill>
            </a:endParaRPr>
          </a:p>
        </p:txBody>
      </p:sp>
    </p:spTree>
    <p:extLst>
      <p:ext uri="{BB962C8B-B14F-4D97-AF65-F5344CB8AC3E}">
        <p14:creationId xmlns:p14="http://schemas.microsoft.com/office/powerpoint/2010/main" val="4054159418"/>
      </p:ext>
    </p:extLst>
  </p:cSld>
  <p:clrMapOvr>
    <a:masterClrMapping/>
  </p:clrMapOvr>
</p:sld>
</file>

<file path=ppt/slides/slide9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7369" y="548680"/>
            <a:ext cx="5616624" cy="5832648"/>
          </a:xfrm>
        </p:spPr>
        <p:txBody>
          <a:bodyPr>
            <a:noAutofit/>
          </a:bodyPr>
          <a:lstStyle/>
          <a:p>
            <a:pPr marL="0" indent="0" algn="just">
              <a:buNone/>
            </a:pPr>
            <a:r>
              <a:rPr lang="fr-FR" sz="2800" b="1" dirty="0"/>
              <a:t>et que vous buvez de cette Coupe vous proclamez Ma mort, Ma Résurrection et vous faites mémoire de Moi jusqu'à Mon retour.» Voici la Pâques de notre salut: l'Agneau véritable, le Christ notre Sauveur. Il a dit: «Je ne boirai plus désormais de ce produit de la vigne jusqu'au jour où je le boirai avec vous à nouveau, dans le Royaume de mon Père.» Le Seigneur dit: «l'un de vous me livrera entre les mains des contrevenants.»</a:t>
            </a:r>
          </a:p>
        </p:txBody>
      </p:sp>
      <p:sp>
        <p:nvSpPr>
          <p:cNvPr id="4" name="Rectangle 3">
            <a:extLst>
              <a:ext uri="{FF2B5EF4-FFF2-40B4-BE49-F238E27FC236}">
                <a16:creationId xmlns:a16="http://schemas.microsoft.com/office/drawing/2014/main" id="{91243CA8-04CE-43A8-A980-AAAC9EEED9CA}"/>
              </a:ext>
            </a:extLst>
          </p:cNvPr>
          <p:cNvSpPr/>
          <p:nvPr/>
        </p:nvSpPr>
        <p:spPr>
          <a:xfrm>
            <a:off x="6240016" y="582935"/>
            <a:ext cx="5472608" cy="5798393"/>
          </a:xfrm>
          <a:prstGeom prst="rect">
            <a:avLst/>
          </a:prstGeom>
        </p:spPr>
        <p:txBody>
          <a:bodyPr wrap="square">
            <a:normAutofit/>
          </a:bodyPr>
          <a:lstStyle/>
          <a:p>
            <a:pPr algn="just" rtl="1"/>
            <a:r>
              <a:rPr lang="ar-SA" sz="3600" b="1" dirty="0">
                <a:latin typeface="Times New Roman" panose="02020603050405020304" pitchFamily="18" charset="0"/>
              </a:rPr>
              <a:t>وتشربون من هذه الكأس تبشرون بموتى وقيامتى وتذكرونى إلى</a:t>
            </a:r>
            <a:r>
              <a:rPr lang="ar-BH" sz="3600" b="1" dirty="0">
                <a:latin typeface="Times New Roman" panose="02020603050405020304" pitchFamily="18" charset="0"/>
              </a:rPr>
              <a:t> </a:t>
            </a:r>
            <a:r>
              <a:rPr lang="ar-SA" sz="3600" b="1" dirty="0">
                <a:latin typeface="Times New Roman" panose="02020603050405020304" pitchFamily="18" charset="0"/>
              </a:rPr>
              <a:t>أن </a:t>
            </a:r>
            <a:r>
              <a:rPr lang="ar-BH" sz="3600" b="1" dirty="0" err="1">
                <a:latin typeface="Times New Roman" panose="02020603050405020304" pitchFamily="18" charset="0"/>
              </a:rPr>
              <a:t>أ</a:t>
            </a:r>
            <a:r>
              <a:rPr lang="ar-SA" sz="3600" b="1" dirty="0" err="1">
                <a:latin typeface="Times New Roman" panose="02020603050405020304" pitchFamily="18" charset="0"/>
              </a:rPr>
              <a:t>جئ.</a:t>
            </a:r>
            <a:r>
              <a:rPr lang="ar-SA" sz="3600" b="1" dirty="0">
                <a:latin typeface="Times New Roman" panose="02020603050405020304" pitchFamily="18" charset="0"/>
              </a:rPr>
              <a:t> هذ هو فصل خلاصنا، الحمل الحقيقي المسيح </a:t>
            </a:r>
            <a:r>
              <a:rPr lang="ar-SA" sz="3600" b="1" dirty="0" err="1">
                <a:latin typeface="Times New Roman" panose="02020603050405020304" pitchFamily="18" charset="0"/>
              </a:rPr>
              <a:t>مخلصنا.</a:t>
            </a:r>
            <a:r>
              <a:rPr lang="ar-SA" sz="3600" b="1" dirty="0">
                <a:latin typeface="Times New Roman" panose="02020603050405020304" pitchFamily="18" charset="0"/>
              </a:rPr>
              <a:t> قال: إني لا أشرب من هذه الكرمة حتى أشربه معكم جديداً في ملكوت أبي. قال الرب: إن واحداً منكم سيسلمنى في أيدي </a:t>
            </a:r>
            <a:r>
              <a:rPr lang="ar-SA" sz="3600" b="1" dirty="0" err="1">
                <a:latin typeface="Times New Roman" panose="02020603050405020304" pitchFamily="18" charset="0"/>
              </a:rPr>
              <a:t>المخالفين.</a:t>
            </a:r>
            <a:r>
              <a:rPr lang="ar-SA" sz="3600" b="1" dirty="0">
                <a:latin typeface="Times New Roman" panose="02020603050405020304" pitchFamily="18" charset="0"/>
              </a:rPr>
              <a:t> </a:t>
            </a:r>
            <a:endParaRPr lang="ar-SA" sz="3600" dirty="0">
              <a:latin typeface="Times New Roman" panose="02020603050405020304" pitchFamily="18" charset="0"/>
            </a:endParaRPr>
          </a:p>
        </p:txBody>
      </p:sp>
      <p:sp>
        <p:nvSpPr>
          <p:cNvPr id="8" name="ZoneTexte 7">
            <a:extLst>
              <a:ext uri="{FF2B5EF4-FFF2-40B4-BE49-F238E27FC236}">
                <a16:creationId xmlns:a16="http://schemas.microsoft.com/office/drawing/2014/main" id="{17EB9E0E-099C-42F2-A2D3-CB82BBB219EC}"/>
              </a:ext>
            </a:extLst>
          </p:cNvPr>
          <p:cNvSpPr txBox="1"/>
          <p:nvPr/>
        </p:nvSpPr>
        <p:spPr>
          <a:xfrm>
            <a:off x="407368" y="6490404"/>
            <a:ext cx="3816424" cy="338554"/>
          </a:xfrm>
          <a:prstGeom prst="rect">
            <a:avLst/>
          </a:prstGeom>
          <a:noFill/>
        </p:spPr>
        <p:txBody>
          <a:bodyPr wrap="square" rtlCol="0">
            <a:spAutoFit/>
          </a:bodyPr>
          <a:lstStyle/>
          <a:p>
            <a:r>
              <a:rPr lang="fr-FR" sz="1600" b="1" i="1" dirty="0">
                <a:solidFill>
                  <a:schemeClr val="bg1"/>
                </a:solidFill>
              </a:rPr>
              <a:t>Onzième Heure du Jeudi Saint</a:t>
            </a:r>
            <a:endParaRPr lang="fr-FR" sz="1600" dirty="0">
              <a:solidFill>
                <a:schemeClr val="bg1"/>
              </a:solidFill>
            </a:endParaRPr>
          </a:p>
        </p:txBody>
      </p:sp>
      <p:sp>
        <p:nvSpPr>
          <p:cNvPr id="9" name="Rectangle 74">
            <a:extLst>
              <a:ext uri="{FF2B5EF4-FFF2-40B4-BE49-F238E27FC236}">
                <a16:creationId xmlns:a16="http://schemas.microsoft.com/office/drawing/2014/main" id="{EFA9D6ED-5B92-45D5-B2B3-49501FAAB2D5}"/>
              </a:ext>
            </a:extLst>
          </p:cNvPr>
          <p:cNvSpPr>
            <a:spLocks noChangeArrowheads="1"/>
          </p:cNvSpPr>
          <p:nvPr/>
        </p:nvSpPr>
        <p:spPr bwMode="auto">
          <a:xfrm>
            <a:off x="7464152" y="53414"/>
            <a:ext cx="4536504"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r"/>
            <a:r>
              <a:rPr lang="ar-EG" altLang="fr-FR" sz="2000" b="1" i="1" dirty="0">
                <a:solidFill>
                  <a:schemeClr val="bg1"/>
                </a:solidFill>
              </a:rPr>
              <a:t>الساعة الحادية عشر من يوم الخميس المقدس</a:t>
            </a:r>
            <a:endParaRPr lang="en-US" altLang="fr-FR" sz="2000" b="1" i="1" dirty="0">
              <a:solidFill>
                <a:schemeClr val="bg1"/>
              </a:solidFill>
            </a:endParaRPr>
          </a:p>
        </p:txBody>
      </p:sp>
    </p:spTree>
    <p:extLst>
      <p:ext uri="{BB962C8B-B14F-4D97-AF65-F5344CB8AC3E}">
        <p14:creationId xmlns:p14="http://schemas.microsoft.com/office/powerpoint/2010/main" val="3602768478"/>
      </p:ext>
    </p:extLst>
  </p:cSld>
  <p:clrMapOvr>
    <a:masterClrMapping/>
  </p:clrMapOvr>
</p:sld>
</file>

<file path=ppt/slides/slide9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7369" y="548680"/>
            <a:ext cx="5616624" cy="5832648"/>
          </a:xfrm>
        </p:spPr>
        <p:txBody>
          <a:bodyPr>
            <a:noAutofit/>
          </a:bodyPr>
          <a:lstStyle/>
          <a:p>
            <a:pPr marL="0" indent="0" algn="just">
              <a:buNone/>
            </a:pPr>
            <a:r>
              <a:rPr lang="fr-FR" sz="2800" b="1" dirty="0"/>
              <a:t>Ils se mirent tous à penser un par un: «Qui osera faire cela?» Judas, l'un de ceux qui étaient assis, dit: «Serait-ce moi?» Il lui répondit: «Tu l'as dit.» Celui Qui sait tout le désigna en disant: C’est celui qui plonge avec moi sa main dans le plat. Tu as dissimulé l'iniquité, toi Judas, le contrevenant, tu as osé faire une mauvaise action bien que le Fils de Dieu soit venu pour sauver le premier homme de la corruption.</a:t>
            </a:r>
          </a:p>
        </p:txBody>
      </p:sp>
      <p:sp>
        <p:nvSpPr>
          <p:cNvPr id="4" name="Rectangle 3">
            <a:extLst>
              <a:ext uri="{FF2B5EF4-FFF2-40B4-BE49-F238E27FC236}">
                <a16:creationId xmlns:a16="http://schemas.microsoft.com/office/drawing/2014/main" id="{91243CA8-04CE-43A8-A980-AAAC9EEED9CA}"/>
              </a:ext>
            </a:extLst>
          </p:cNvPr>
          <p:cNvSpPr/>
          <p:nvPr/>
        </p:nvSpPr>
        <p:spPr>
          <a:xfrm>
            <a:off x="6240016" y="582935"/>
            <a:ext cx="5472608" cy="5798393"/>
          </a:xfrm>
          <a:prstGeom prst="rect">
            <a:avLst/>
          </a:prstGeom>
        </p:spPr>
        <p:txBody>
          <a:bodyPr wrap="square">
            <a:normAutofit/>
          </a:bodyPr>
          <a:lstStyle/>
          <a:p>
            <a:pPr algn="just" rtl="1"/>
            <a:r>
              <a:rPr lang="ar-SA" sz="3600" b="1" dirty="0" err="1">
                <a:latin typeface="Times New Roman" panose="02020603050405020304" pitchFamily="18" charset="0"/>
              </a:rPr>
              <a:t>فبدأوا</a:t>
            </a:r>
            <a:r>
              <a:rPr lang="ar-SA" sz="3600" b="1" dirty="0">
                <a:latin typeface="Times New Roman" panose="02020603050405020304" pitchFamily="18" charset="0"/>
              </a:rPr>
              <a:t> يفكرون واحداً فواحداً منهم قائلين: من الذي يجسر ليفعل </a:t>
            </a:r>
            <a:r>
              <a:rPr lang="ar-SA" sz="3600" b="1" dirty="0" err="1">
                <a:latin typeface="Times New Roman" panose="02020603050405020304" pitchFamily="18" charset="0"/>
              </a:rPr>
              <a:t>هذا؟</a:t>
            </a:r>
            <a:r>
              <a:rPr lang="ar-SA" sz="3600" b="1" dirty="0">
                <a:latin typeface="Times New Roman" panose="02020603050405020304" pitchFamily="18" charset="0"/>
              </a:rPr>
              <a:t> فيهوذا أحد المتكئين قال: لعلى أنا هو؟!. قال له: أنت </a:t>
            </a:r>
            <a:r>
              <a:rPr lang="ar-SA" sz="3600" b="1" dirty="0" err="1">
                <a:latin typeface="Times New Roman" panose="02020603050405020304" pitchFamily="18" charset="0"/>
              </a:rPr>
              <a:t>قلت!</a:t>
            </a:r>
            <a:r>
              <a:rPr lang="ar-SA" sz="3600" b="1" dirty="0">
                <a:latin typeface="Times New Roman" panose="02020603050405020304" pitchFamily="18" charset="0"/>
              </a:rPr>
              <a:t> فأشار إليه العارف قائلا: الذي يضع يده معي في </a:t>
            </a:r>
            <a:r>
              <a:rPr lang="ar-SA" sz="3600" b="1" dirty="0" err="1">
                <a:latin typeface="Times New Roman" panose="02020603050405020304" pitchFamily="18" charset="0"/>
              </a:rPr>
              <a:t>الصح</a:t>
            </a:r>
            <a:r>
              <a:rPr lang="ar-EG" sz="3600" b="1" dirty="0">
                <a:latin typeface="Times New Roman" panose="02020603050405020304" pitchFamily="18" charset="0"/>
              </a:rPr>
              <a:t>ف</a:t>
            </a:r>
            <a:r>
              <a:rPr lang="ar-SA" sz="3600" b="1" dirty="0" err="1">
                <a:latin typeface="Times New Roman" panose="02020603050405020304" pitchFamily="18" charset="0"/>
              </a:rPr>
              <a:t>ة.</a:t>
            </a:r>
            <a:r>
              <a:rPr lang="ar-SA" sz="3600" b="1" dirty="0">
                <a:latin typeface="Times New Roman" panose="02020603050405020304" pitchFamily="18" charset="0"/>
              </a:rPr>
              <a:t> </a:t>
            </a:r>
            <a:r>
              <a:rPr lang="ar-BH" sz="3600" b="1" dirty="0">
                <a:latin typeface="Times New Roman" panose="02020603050405020304" pitchFamily="18" charset="0"/>
              </a:rPr>
              <a:t>أ</a:t>
            </a:r>
            <a:r>
              <a:rPr lang="ar-SA" sz="3600" b="1" dirty="0">
                <a:latin typeface="Times New Roman" panose="02020603050405020304" pitchFamily="18" charset="0"/>
              </a:rPr>
              <a:t>ضمرت الإثم أيها المخالف وتجرأت </a:t>
            </a:r>
            <a:r>
              <a:rPr lang="ar-BH" sz="3600" b="1" dirty="0" err="1">
                <a:latin typeface="Times New Roman" panose="02020603050405020304" pitchFamily="18" charset="0"/>
              </a:rPr>
              <a:t>أ</a:t>
            </a:r>
            <a:r>
              <a:rPr lang="ar-SA" sz="3600" b="1" dirty="0" err="1">
                <a:latin typeface="Times New Roman" panose="02020603050405020304" pitchFamily="18" charset="0"/>
              </a:rPr>
              <a:t>نت</a:t>
            </a:r>
            <a:r>
              <a:rPr lang="ar-SA" sz="3600" b="1" dirty="0">
                <a:latin typeface="Times New Roman" panose="02020603050405020304" pitchFamily="18" charset="0"/>
              </a:rPr>
              <a:t> على أمر ردئ لأن </a:t>
            </a:r>
            <a:r>
              <a:rPr lang="ar-BH" sz="3600" b="1" dirty="0">
                <a:latin typeface="Times New Roman" panose="02020603050405020304" pitchFamily="18" charset="0"/>
              </a:rPr>
              <a:t>إ</a:t>
            </a:r>
            <a:r>
              <a:rPr lang="ar-SA" sz="3600" b="1" dirty="0">
                <a:latin typeface="Times New Roman" panose="02020603050405020304" pitchFamily="18" charset="0"/>
              </a:rPr>
              <a:t>بن الله أتى ليخلص الإنسان الأول من الفساد.</a:t>
            </a:r>
            <a:endParaRPr lang="ar-SA" sz="3600" dirty="0">
              <a:latin typeface="Times New Roman" panose="02020603050405020304" pitchFamily="18" charset="0"/>
            </a:endParaRPr>
          </a:p>
        </p:txBody>
      </p:sp>
      <p:sp>
        <p:nvSpPr>
          <p:cNvPr id="8" name="ZoneTexte 7">
            <a:extLst>
              <a:ext uri="{FF2B5EF4-FFF2-40B4-BE49-F238E27FC236}">
                <a16:creationId xmlns:a16="http://schemas.microsoft.com/office/drawing/2014/main" id="{17EB9E0E-099C-42F2-A2D3-CB82BBB219EC}"/>
              </a:ext>
            </a:extLst>
          </p:cNvPr>
          <p:cNvSpPr txBox="1"/>
          <p:nvPr/>
        </p:nvSpPr>
        <p:spPr>
          <a:xfrm>
            <a:off x="407368" y="6490404"/>
            <a:ext cx="3816424" cy="338554"/>
          </a:xfrm>
          <a:prstGeom prst="rect">
            <a:avLst/>
          </a:prstGeom>
          <a:noFill/>
        </p:spPr>
        <p:txBody>
          <a:bodyPr wrap="square" rtlCol="0">
            <a:spAutoFit/>
          </a:bodyPr>
          <a:lstStyle/>
          <a:p>
            <a:r>
              <a:rPr lang="fr-FR" sz="1600" b="1" i="1" dirty="0">
                <a:solidFill>
                  <a:schemeClr val="bg1"/>
                </a:solidFill>
              </a:rPr>
              <a:t>Onzième Heure du Jeudi Saint</a:t>
            </a:r>
            <a:endParaRPr lang="fr-FR" sz="1600" dirty="0">
              <a:solidFill>
                <a:schemeClr val="bg1"/>
              </a:solidFill>
            </a:endParaRPr>
          </a:p>
        </p:txBody>
      </p:sp>
      <p:sp>
        <p:nvSpPr>
          <p:cNvPr id="9" name="Rectangle 74">
            <a:extLst>
              <a:ext uri="{FF2B5EF4-FFF2-40B4-BE49-F238E27FC236}">
                <a16:creationId xmlns:a16="http://schemas.microsoft.com/office/drawing/2014/main" id="{EFA9D6ED-5B92-45D5-B2B3-49501FAAB2D5}"/>
              </a:ext>
            </a:extLst>
          </p:cNvPr>
          <p:cNvSpPr>
            <a:spLocks noChangeArrowheads="1"/>
          </p:cNvSpPr>
          <p:nvPr/>
        </p:nvSpPr>
        <p:spPr bwMode="auto">
          <a:xfrm>
            <a:off x="7176120" y="53414"/>
            <a:ext cx="4824536"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r"/>
            <a:r>
              <a:rPr lang="ar-EG" altLang="fr-FR" sz="2000" b="1" i="1" dirty="0">
                <a:solidFill>
                  <a:schemeClr val="bg1"/>
                </a:solidFill>
              </a:rPr>
              <a:t>الساعة الحادية عشر من يوم الخميس المقدس</a:t>
            </a:r>
            <a:endParaRPr lang="en-US" altLang="fr-FR" sz="2000" b="1" i="1" dirty="0">
              <a:solidFill>
                <a:schemeClr val="bg1"/>
              </a:solidFill>
            </a:endParaRPr>
          </a:p>
        </p:txBody>
      </p:sp>
    </p:spTree>
    <p:extLst>
      <p:ext uri="{BB962C8B-B14F-4D97-AF65-F5344CB8AC3E}">
        <p14:creationId xmlns:p14="http://schemas.microsoft.com/office/powerpoint/2010/main" val="1275463813"/>
      </p:ext>
    </p:extLst>
  </p:cSld>
  <p:clrMapOvr>
    <a:masterClrMapping/>
  </p:clrMapOvr>
</p:sld>
</file>

<file path=ppt/slides/slide9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7369" y="548680"/>
            <a:ext cx="5616624" cy="5832648"/>
          </a:xfrm>
        </p:spPr>
        <p:txBody>
          <a:bodyPr>
            <a:noAutofit/>
          </a:bodyPr>
          <a:lstStyle/>
          <a:p>
            <a:pPr marL="0" indent="0" algn="ctr">
              <a:buNone/>
            </a:pPr>
            <a:r>
              <a:rPr lang="fr-FR" sz="2800" b="1" i="1" dirty="0">
                <a:solidFill>
                  <a:srgbClr val="C00000"/>
                </a:solidFill>
              </a:rPr>
              <a:t>Réponds du commentaire</a:t>
            </a:r>
          </a:p>
          <a:p>
            <a:pPr marL="0" indent="0" algn="ctr">
              <a:buNone/>
            </a:pPr>
            <a:endParaRPr lang="fr-FR" sz="2800" b="1" dirty="0">
              <a:solidFill>
                <a:srgbClr val="C00000"/>
              </a:solidFill>
            </a:endParaRPr>
          </a:p>
          <a:p>
            <a:pPr marL="0" indent="0" algn="ctr">
              <a:buNone/>
            </a:pPr>
            <a:r>
              <a:rPr lang="fr-FR" sz="2800" b="1" dirty="0"/>
              <a:t>Le Christ notre Sauveur </a:t>
            </a:r>
          </a:p>
          <a:p>
            <a:pPr marL="0" indent="0" algn="ctr">
              <a:buNone/>
            </a:pPr>
            <a:r>
              <a:rPr lang="fr-FR" sz="2800" b="1" dirty="0"/>
              <a:t>est venu et a souffert pour nous </a:t>
            </a:r>
          </a:p>
          <a:p>
            <a:pPr marL="0" indent="0" algn="ctr">
              <a:buNone/>
            </a:pPr>
            <a:r>
              <a:rPr lang="fr-FR" sz="2800" b="1" dirty="0"/>
              <a:t>afin que par Sa Passion Il nous sauve.</a:t>
            </a:r>
          </a:p>
          <a:p>
            <a:pPr marL="0" indent="0" algn="ctr">
              <a:buNone/>
            </a:pPr>
            <a:endParaRPr lang="fr-FR" sz="2800" b="1" dirty="0"/>
          </a:p>
          <a:p>
            <a:pPr marL="0" indent="0" algn="ctr">
              <a:buNone/>
            </a:pPr>
            <a:r>
              <a:rPr lang="fr-FR" sz="2800" b="1" dirty="0"/>
              <a:t>Glorifions-Le et exaltons son Nom car il a eu pitié de nous selon Sa grande miséricorde.</a:t>
            </a:r>
          </a:p>
        </p:txBody>
      </p:sp>
      <p:sp>
        <p:nvSpPr>
          <p:cNvPr id="4" name="Rectangle 3">
            <a:extLst>
              <a:ext uri="{FF2B5EF4-FFF2-40B4-BE49-F238E27FC236}">
                <a16:creationId xmlns:a16="http://schemas.microsoft.com/office/drawing/2014/main" id="{91243CA8-04CE-43A8-A980-AAAC9EEED9CA}"/>
              </a:ext>
            </a:extLst>
          </p:cNvPr>
          <p:cNvSpPr/>
          <p:nvPr/>
        </p:nvSpPr>
        <p:spPr>
          <a:xfrm>
            <a:off x="6240016" y="582935"/>
            <a:ext cx="5472608" cy="5798393"/>
          </a:xfrm>
          <a:prstGeom prst="rect">
            <a:avLst/>
          </a:prstGeom>
        </p:spPr>
        <p:txBody>
          <a:bodyPr wrap="square">
            <a:normAutofit/>
          </a:bodyPr>
          <a:lstStyle/>
          <a:p>
            <a:pPr algn="ctr" rtl="1"/>
            <a:r>
              <a:rPr lang="fr-FR" sz="3600" b="1" i="1" dirty="0">
                <a:solidFill>
                  <a:srgbClr val="C00000"/>
                </a:solidFill>
                <a:latin typeface="Times New Roman" panose="02020603050405020304" pitchFamily="18" charset="0"/>
              </a:rPr>
              <a:t> </a:t>
            </a:r>
            <a:r>
              <a:rPr lang="ar-SA" sz="3600" b="1" i="1" dirty="0">
                <a:solidFill>
                  <a:srgbClr val="C00000"/>
                </a:solidFill>
                <a:latin typeface="Times New Roman" panose="02020603050405020304" pitchFamily="18" charset="0"/>
              </a:rPr>
              <a:t>مرد</a:t>
            </a:r>
            <a:endParaRPr lang="fr-FR" sz="3600" b="1" i="1" dirty="0">
              <a:solidFill>
                <a:srgbClr val="C00000"/>
              </a:solidFill>
              <a:latin typeface="Times New Roman" panose="02020603050405020304" pitchFamily="18" charset="0"/>
            </a:endParaRPr>
          </a:p>
          <a:p>
            <a:pPr algn="just" rtl="1"/>
            <a:endParaRPr lang="fr-FR" sz="3600" b="1" dirty="0">
              <a:latin typeface="Times New Roman" panose="02020603050405020304" pitchFamily="18" charset="0"/>
            </a:endParaRPr>
          </a:p>
          <a:p>
            <a:pPr algn="ctr" rtl="1"/>
            <a:r>
              <a:rPr lang="ar-SA" sz="3600" b="1" dirty="0">
                <a:latin typeface="Times New Roman" panose="02020603050405020304" pitchFamily="18" charset="0"/>
              </a:rPr>
              <a:t>المسيح مخلصنا </a:t>
            </a:r>
            <a:endParaRPr lang="fr-FR" sz="3600" b="1" dirty="0">
              <a:latin typeface="Times New Roman" panose="02020603050405020304" pitchFamily="18" charset="0"/>
            </a:endParaRPr>
          </a:p>
          <a:p>
            <a:pPr algn="ctr" rtl="1"/>
            <a:r>
              <a:rPr lang="ar-SA" sz="3600" b="1" dirty="0">
                <a:latin typeface="Times New Roman" panose="02020603050405020304" pitchFamily="18" charset="0"/>
              </a:rPr>
              <a:t>جاء وتألم</a:t>
            </a:r>
            <a:r>
              <a:rPr lang="fr-FR" sz="3600" b="1" dirty="0">
                <a:latin typeface="Times New Roman" panose="02020603050405020304" pitchFamily="18" charset="0"/>
              </a:rPr>
              <a:t> </a:t>
            </a:r>
            <a:r>
              <a:rPr lang="ar-AE" sz="3600" b="1" dirty="0">
                <a:latin typeface="Times New Roman" panose="02020603050405020304" pitchFamily="18" charset="0"/>
              </a:rPr>
              <a:t>عنا </a:t>
            </a:r>
            <a:endParaRPr lang="fr-FR" sz="3600" b="1" dirty="0">
              <a:latin typeface="Times New Roman" panose="02020603050405020304" pitchFamily="18" charset="0"/>
            </a:endParaRPr>
          </a:p>
          <a:p>
            <a:pPr algn="ctr" rtl="1"/>
            <a:r>
              <a:rPr lang="ar-SA" sz="3600" b="1" dirty="0">
                <a:latin typeface="Times New Roman" panose="02020603050405020304" pitchFamily="18" charset="0"/>
              </a:rPr>
              <a:t>لكي ب</a:t>
            </a:r>
            <a:r>
              <a:rPr lang="ar-BH" sz="3600" b="1" dirty="0">
                <a:latin typeface="Times New Roman" panose="02020603050405020304" pitchFamily="18" charset="0"/>
              </a:rPr>
              <a:t>آ</a:t>
            </a:r>
            <a:r>
              <a:rPr lang="ar-SA" sz="3600" b="1" dirty="0">
                <a:latin typeface="Times New Roman" panose="02020603050405020304" pitchFamily="18" charset="0"/>
              </a:rPr>
              <a:t>لامه يخلصنا </a:t>
            </a:r>
            <a:endParaRPr lang="fr-FR" sz="3600" b="1" dirty="0">
              <a:latin typeface="Times New Roman" panose="02020603050405020304" pitchFamily="18" charset="0"/>
            </a:endParaRPr>
          </a:p>
          <a:p>
            <a:pPr algn="ctr" rtl="1"/>
            <a:endParaRPr lang="fr-FR" sz="3600" b="1" dirty="0">
              <a:latin typeface="Times New Roman" panose="02020603050405020304" pitchFamily="18" charset="0"/>
            </a:endParaRPr>
          </a:p>
          <a:p>
            <a:pPr algn="ctr" rtl="1"/>
            <a:endParaRPr lang="fr-FR" sz="3600" b="1" dirty="0">
              <a:latin typeface="Times New Roman" panose="02020603050405020304" pitchFamily="18" charset="0"/>
            </a:endParaRPr>
          </a:p>
          <a:p>
            <a:pPr algn="ctr" rtl="1"/>
            <a:r>
              <a:rPr lang="ar-SA" sz="3600" b="1" dirty="0">
                <a:latin typeface="Times New Roman" panose="02020603050405020304" pitchFamily="18" charset="0"/>
              </a:rPr>
              <a:t>فلنمجده ونرفع </a:t>
            </a:r>
            <a:r>
              <a:rPr lang="ar-BH" sz="3600" b="1">
                <a:latin typeface="Times New Roman" panose="02020603050405020304" pitchFamily="18" charset="0"/>
              </a:rPr>
              <a:t>إ</a:t>
            </a:r>
            <a:r>
              <a:rPr lang="ar-SA" sz="3600" b="1">
                <a:latin typeface="Times New Roman" panose="02020603050405020304" pitchFamily="18" charset="0"/>
              </a:rPr>
              <a:t>سمه</a:t>
            </a:r>
            <a:endParaRPr lang="fr-FR" sz="3600" b="1" dirty="0">
              <a:latin typeface="Times New Roman" panose="02020603050405020304" pitchFamily="18" charset="0"/>
            </a:endParaRPr>
          </a:p>
          <a:p>
            <a:pPr algn="ctr" rtl="1"/>
            <a:r>
              <a:rPr lang="ar-SA" sz="3600" b="1" dirty="0">
                <a:latin typeface="Times New Roman" panose="02020603050405020304" pitchFamily="18" charset="0"/>
              </a:rPr>
              <a:t> لأنه صنع معنا رحمة كعظيم رحمته</a:t>
            </a:r>
          </a:p>
        </p:txBody>
      </p:sp>
    </p:spTree>
    <p:extLst>
      <p:ext uri="{BB962C8B-B14F-4D97-AF65-F5344CB8AC3E}">
        <p14:creationId xmlns:p14="http://schemas.microsoft.com/office/powerpoint/2010/main" val="574139358"/>
      </p:ext>
    </p:extLst>
  </p:cSld>
  <p:clrMapOvr>
    <a:masterClrMapping/>
  </p:clrMapOvr>
</p:sld>
</file>

<file path=ppt/slides/slide9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420832" y="654315"/>
            <a:ext cx="3682285" cy="5452374"/>
          </a:xfrm>
        </p:spPr>
        <p:txBody>
          <a:bodyPr numCol="1" spcCol="72000" anchor="ctr">
            <a:noAutofit/>
          </a:bodyPr>
          <a:lstStyle/>
          <a:p>
            <a:pPr marL="0" indent="0" algn="ctr">
              <a:spcBef>
                <a:spcPts val="0"/>
              </a:spcBef>
              <a:buNone/>
            </a:pPr>
            <a:r>
              <a:rPr lang="fr-FR" sz="3600" b="1" dirty="0">
                <a:latin typeface="Book Antiqua" panose="02040602050305030304" pitchFamily="18" charset="0"/>
              </a:rPr>
              <a:t>Le Christ notre Sauveur</a:t>
            </a:r>
          </a:p>
          <a:p>
            <a:pPr marL="0" indent="0" algn="ctr">
              <a:spcBef>
                <a:spcPts val="0"/>
              </a:spcBef>
              <a:buNone/>
            </a:pPr>
            <a:endParaRPr lang="fr-FR" sz="3600" b="1" dirty="0">
              <a:latin typeface="Book Antiqua" panose="02040602050305030304" pitchFamily="18" charset="0"/>
            </a:endParaRPr>
          </a:p>
          <a:p>
            <a:pPr marL="0" indent="0" algn="ctr">
              <a:spcBef>
                <a:spcPts val="0"/>
              </a:spcBef>
              <a:buNone/>
            </a:pPr>
            <a:r>
              <a:rPr lang="fr-FR" sz="3600" b="1" dirty="0">
                <a:solidFill>
                  <a:srgbClr val="C00000"/>
                </a:solidFill>
                <a:latin typeface="Book Antiqua" panose="02040602050305030304" pitchFamily="18" charset="0"/>
              </a:rPr>
              <a:t>est venu et a souffert</a:t>
            </a:r>
          </a:p>
          <a:p>
            <a:pPr marL="0" indent="0" algn="ctr">
              <a:spcBef>
                <a:spcPts val="0"/>
              </a:spcBef>
              <a:buNone/>
            </a:pPr>
            <a:endParaRPr lang="fr-FR" sz="3600" b="1" dirty="0">
              <a:latin typeface="Book Antiqua" panose="02040602050305030304" pitchFamily="18" charset="0"/>
            </a:endParaRPr>
          </a:p>
          <a:p>
            <a:pPr marL="0" indent="0" algn="ctr">
              <a:spcBef>
                <a:spcPts val="0"/>
              </a:spcBef>
              <a:buNone/>
            </a:pPr>
            <a:r>
              <a:rPr lang="fr-FR" sz="3600" b="1" dirty="0">
                <a:latin typeface="Book Antiqua" panose="02040602050305030304" pitchFamily="18" charset="0"/>
              </a:rPr>
              <a:t>afin que par Sa Passion</a:t>
            </a:r>
          </a:p>
          <a:p>
            <a:pPr marL="0" indent="0" algn="ctr">
              <a:spcBef>
                <a:spcPts val="0"/>
              </a:spcBef>
              <a:buNone/>
            </a:pPr>
            <a:endParaRPr lang="fr-FR" sz="3600" b="1" dirty="0">
              <a:latin typeface="Book Antiqua" panose="02040602050305030304" pitchFamily="18" charset="0"/>
            </a:endParaRPr>
          </a:p>
          <a:p>
            <a:pPr marL="0" indent="0" algn="ctr">
              <a:spcBef>
                <a:spcPts val="0"/>
              </a:spcBef>
              <a:buNone/>
            </a:pPr>
            <a:r>
              <a:rPr lang="fr-FR" sz="3600" b="1" dirty="0">
                <a:solidFill>
                  <a:srgbClr val="C00000"/>
                </a:solidFill>
                <a:latin typeface="Book Antiqua" panose="02040602050305030304" pitchFamily="18" charset="0"/>
              </a:rPr>
              <a:t>Il nous sauve.</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lvl="0" algn="ctr" rtl="1" fontAlgn="base">
              <a:spcBef>
                <a:spcPct val="20000"/>
              </a:spcBef>
              <a:spcAft>
                <a:spcPct val="0"/>
              </a:spcAft>
            </a:pPr>
            <a:endParaRPr lang="ar-SA" altLang="fr-FR" sz="3600" dirty="0">
              <a:latin typeface="Times New Roman" panose="02020603050405020304" pitchFamily="18" charset="0"/>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spcBef>
                <a:spcPts val="0"/>
              </a:spcBef>
              <a:buNone/>
            </a:pPr>
            <a:endParaRPr lang="fr-FR" sz="4000" b="1" dirty="0">
              <a:latin typeface="CS Avva Shenouda" panose="020B7200000000000000" pitchFamily="34"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8180997" y="547654"/>
            <a:ext cx="3666705" cy="5909310"/>
          </a:xfrm>
          <a:prstGeom prst="rect">
            <a:avLst/>
          </a:prstGeom>
        </p:spPr>
        <p:txBody>
          <a:bodyPr wrap="square" anchor="ctr" anchorCtr="0">
            <a:spAutoFit/>
          </a:bodyPr>
          <a:lstStyle/>
          <a:p>
            <a:pPr algn="ctr" rtl="1"/>
            <a:r>
              <a:rPr lang="ar-AE" sz="5400" b="1" dirty="0">
                <a:latin typeface="Book Antiqua" panose="02040602050305030304" pitchFamily="18" charset="0"/>
              </a:rPr>
              <a:t>المسيح مخلصنا</a:t>
            </a:r>
            <a:endParaRPr lang="fr-FR" sz="5400" b="1" dirty="0">
              <a:latin typeface="Book Antiqua" panose="02040602050305030304" pitchFamily="18" charset="0"/>
            </a:endParaRPr>
          </a:p>
          <a:p>
            <a:pPr algn="ctr" rtl="1"/>
            <a:endParaRPr lang="fr-FR" sz="5400" b="1" dirty="0">
              <a:latin typeface="Book Antiqua" panose="02040602050305030304" pitchFamily="18" charset="0"/>
            </a:endParaRPr>
          </a:p>
          <a:p>
            <a:pPr algn="ctr" rtl="1"/>
            <a:r>
              <a:rPr lang="ar-AE" sz="5400" b="1" dirty="0">
                <a:solidFill>
                  <a:srgbClr val="C00000"/>
                </a:solidFill>
                <a:latin typeface="Book Antiqua" panose="02040602050305030304" pitchFamily="18" charset="0"/>
              </a:rPr>
              <a:t>جاء وتألم عنا</a:t>
            </a:r>
            <a:endParaRPr lang="fr-FR" sz="5400" b="1" dirty="0">
              <a:solidFill>
                <a:srgbClr val="C00000"/>
              </a:solidFill>
              <a:latin typeface="Book Antiqua" panose="02040602050305030304" pitchFamily="18" charset="0"/>
            </a:endParaRPr>
          </a:p>
          <a:p>
            <a:pPr algn="ctr" rtl="1"/>
            <a:r>
              <a:rPr lang="ar-AE" sz="5400" b="1" dirty="0">
                <a:latin typeface="Book Antiqua" panose="02040602050305030304" pitchFamily="18" charset="0"/>
              </a:rPr>
              <a:t> </a:t>
            </a:r>
            <a:endParaRPr lang="fr-FR" sz="5400" b="1" dirty="0">
              <a:latin typeface="Book Antiqua" panose="02040602050305030304" pitchFamily="18" charset="0"/>
            </a:endParaRPr>
          </a:p>
          <a:p>
            <a:pPr algn="ctr" rtl="1"/>
            <a:r>
              <a:rPr lang="ar-AE" sz="5400" b="1" dirty="0">
                <a:latin typeface="Book Antiqua" panose="02040602050305030304" pitchFamily="18" charset="0"/>
              </a:rPr>
              <a:t>لكى بآلامه</a:t>
            </a:r>
            <a:endParaRPr lang="fr-FR" sz="5400" b="1" dirty="0">
              <a:latin typeface="Book Antiqua" panose="02040602050305030304" pitchFamily="18" charset="0"/>
            </a:endParaRPr>
          </a:p>
          <a:p>
            <a:pPr algn="ctr" rtl="1"/>
            <a:endParaRPr lang="fr-FR" sz="5400" b="1" dirty="0">
              <a:latin typeface="Book Antiqua" panose="02040602050305030304" pitchFamily="18" charset="0"/>
            </a:endParaRPr>
          </a:p>
          <a:p>
            <a:pPr algn="ctr" rtl="1"/>
            <a:r>
              <a:rPr lang="ar-AE" sz="5400" b="1" dirty="0">
                <a:solidFill>
                  <a:srgbClr val="C00000"/>
                </a:solidFill>
                <a:latin typeface="Book Antiqua" panose="02040602050305030304" pitchFamily="18" charset="0"/>
              </a:rPr>
              <a:t> يخلصنا</a:t>
            </a:r>
          </a:p>
        </p:txBody>
      </p:sp>
      <p:sp>
        <p:nvSpPr>
          <p:cNvPr id="6" name="Rectangle 5">
            <a:extLst>
              <a:ext uri="{FF2B5EF4-FFF2-40B4-BE49-F238E27FC236}">
                <a16:creationId xmlns:a16="http://schemas.microsoft.com/office/drawing/2014/main" id="{4BBA31EA-5709-4658-9C29-41BF2557899C}"/>
              </a:ext>
            </a:extLst>
          </p:cNvPr>
          <p:cNvSpPr/>
          <p:nvPr/>
        </p:nvSpPr>
        <p:spPr>
          <a:xfrm>
            <a:off x="329784" y="629431"/>
            <a:ext cx="4309998" cy="5632311"/>
          </a:xfrm>
          <a:prstGeom prst="rect">
            <a:avLst/>
          </a:prstGeom>
        </p:spPr>
        <p:txBody>
          <a:bodyPr wrap="square">
            <a:spAutoFit/>
          </a:bodyPr>
          <a:lstStyle/>
          <a:p>
            <a:pPr algn="ctr"/>
            <a:r>
              <a:rPr lang="fr-FR" sz="4000" b="1" dirty="0">
                <a:latin typeface="Avva_Marcos" panose="04020500000000000000" pitchFamily="82" charset="0"/>
              </a:rPr>
              <a:t>P</a:t>
            </a:r>
            <a:r>
              <a:rPr lang="fr-FR" sz="4000" b="1" dirty="0">
                <a:latin typeface="CS Avva Shenouda" panose="020B7200000000000000" pitchFamily="34" charset="0"/>
              </a:rPr>
              <a:t>i`,</a:t>
            </a:r>
            <a:r>
              <a:rPr lang="fr-FR" sz="4000" b="1" dirty="0" err="1">
                <a:latin typeface="CS Avva Shenouda" panose="020B7200000000000000" pitchFamily="34" charset="0"/>
              </a:rPr>
              <a:t>rictoc</a:t>
            </a:r>
            <a:r>
              <a:rPr lang="fr-FR" sz="4000" b="1" dirty="0">
                <a:latin typeface="CS Avva Shenouda" panose="020B7200000000000000" pitchFamily="34" charset="0"/>
              </a:rPr>
              <a:t> </a:t>
            </a:r>
            <a:r>
              <a:rPr lang="fr-FR" sz="4000" b="1" dirty="0" err="1">
                <a:latin typeface="CS Avva Shenouda" panose="020B7200000000000000" pitchFamily="34" charset="0"/>
              </a:rPr>
              <a:t>Pencwtyr</a:t>
            </a:r>
            <a:r>
              <a:rPr lang="fr-FR" sz="4000" b="1" dirty="0">
                <a:latin typeface="CS Avva Shenouda" panose="020B7200000000000000" pitchFamily="34" charset="0"/>
              </a:rPr>
              <a:t> @</a:t>
            </a:r>
          </a:p>
          <a:p>
            <a:pPr algn="ctr"/>
            <a:endParaRPr lang="fr-FR" sz="4000" b="1" dirty="0">
              <a:latin typeface="CS Avva Shenouda" panose="020B7200000000000000" pitchFamily="34" charset="0"/>
            </a:endParaRPr>
          </a:p>
          <a:p>
            <a:pPr algn="ctr"/>
            <a:r>
              <a:rPr lang="fr-FR" sz="4000" b="1" dirty="0" err="1">
                <a:solidFill>
                  <a:srgbClr val="C00000"/>
                </a:solidFill>
                <a:latin typeface="CS Avva Shenouda" panose="020B7200000000000000" pitchFamily="34" charset="0"/>
              </a:rPr>
              <a:t>af`i</a:t>
            </a:r>
            <a:r>
              <a:rPr lang="fr-FR" sz="4000" b="1" dirty="0">
                <a:solidFill>
                  <a:srgbClr val="C00000"/>
                </a:solidFill>
                <a:latin typeface="CS Avva Shenouda" panose="020B7200000000000000" pitchFamily="34" charset="0"/>
              </a:rPr>
              <a:t> </a:t>
            </a:r>
            <a:r>
              <a:rPr lang="fr-FR" sz="4000" b="1" dirty="0" err="1">
                <a:solidFill>
                  <a:srgbClr val="C00000"/>
                </a:solidFill>
                <a:latin typeface="CS Avva Shenouda" panose="020B7200000000000000" pitchFamily="34" charset="0"/>
              </a:rPr>
              <a:t>afsep`mkah</a:t>
            </a:r>
            <a:r>
              <a:rPr lang="fr-FR" sz="4000" b="1" dirty="0">
                <a:solidFill>
                  <a:srgbClr val="C00000"/>
                </a:solidFill>
                <a:latin typeface="CS Avva Shenouda" panose="020B7200000000000000" pitchFamily="34" charset="0"/>
              </a:rPr>
              <a:t> @</a:t>
            </a:r>
          </a:p>
          <a:p>
            <a:pPr algn="ctr"/>
            <a:endParaRPr lang="fr-FR" sz="4000" b="1" dirty="0">
              <a:latin typeface="CS Avva Shenouda" panose="020B7200000000000000" pitchFamily="34" charset="0"/>
            </a:endParaRPr>
          </a:p>
          <a:p>
            <a:pPr algn="ctr"/>
            <a:r>
              <a:rPr lang="fr-FR" sz="4000" b="1" dirty="0" err="1">
                <a:latin typeface="CS Avva Shenouda" panose="020B7200000000000000" pitchFamily="34" charset="0"/>
              </a:rPr>
              <a:t>hina</a:t>
            </a:r>
            <a:r>
              <a:rPr lang="fr-FR" sz="4000" b="1" dirty="0">
                <a:latin typeface="CS Avva Shenouda" panose="020B7200000000000000" pitchFamily="34" charset="0"/>
              </a:rPr>
              <a:t> </a:t>
            </a:r>
            <a:r>
              <a:rPr lang="fr-FR" sz="4000" b="1" dirty="0" err="1">
                <a:latin typeface="CS Avva Shenouda" panose="020B7200000000000000" pitchFamily="34" charset="0"/>
              </a:rPr>
              <a:t>qen</a:t>
            </a:r>
            <a:r>
              <a:rPr lang="fr-FR" sz="4000" b="1" dirty="0">
                <a:latin typeface="CS Avva Shenouda" panose="020B7200000000000000" pitchFamily="34" charset="0"/>
              </a:rPr>
              <a:t> </a:t>
            </a:r>
            <a:r>
              <a:rPr lang="fr-FR" sz="4000" b="1" dirty="0" err="1">
                <a:latin typeface="CS Avva Shenouda" panose="020B7200000000000000" pitchFamily="34" charset="0"/>
              </a:rPr>
              <a:t>nef`mkauh</a:t>
            </a:r>
            <a:r>
              <a:rPr lang="fr-FR" sz="4000" b="1" dirty="0">
                <a:latin typeface="CS Avva Shenouda" panose="020B7200000000000000" pitchFamily="34" charset="0"/>
              </a:rPr>
              <a:t> @</a:t>
            </a:r>
          </a:p>
          <a:p>
            <a:pPr algn="ctr"/>
            <a:endParaRPr lang="fr-FR" sz="4000" b="1" dirty="0">
              <a:latin typeface="CS Avva Shenouda" panose="020B7200000000000000" pitchFamily="34" charset="0"/>
            </a:endParaRPr>
          </a:p>
          <a:p>
            <a:pPr algn="ctr"/>
            <a:r>
              <a:rPr lang="fr-FR" sz="4000" b="1" dirty="0">
                <a:solidFill>
                  <a:srgbClr val="C00000"/>
                </a:solidFill>
                <a:latin typeface="CS Avva Shenouda" panose="020B7200000000000000" pitchFamily="34" charset="0"/>
              </a:rPr>
              <a:t>`</a:t>
            </a:r>
            <a:r>
              <a:rPr lang="fr-FR" sz="4000" b="1" dirty="0" err="1">
                <a:solidFill>
                  <a:srgbClr val="C00000"/>
                </a:solidFill>
                <a:latin typeface="CS Avva Shenouda" panose="020B7200000000000000" pitchFamily="34" charset="0"/>
              </a:rPr>
              <a:t>ntefcw</a:t>
            </a:r>
            <a:r>
              <a:rPr lang="fr-FR" sz="4000" b="1" dirty="0">
                <a:solidFill>
                  <a:srgbClr val="C00000"/>
                </a:solidFill>
                <a:latin typeface="CS Avva Shenouda" panose="020B7200000000000000" pitchFamily="34" charset="0"/>
              </a:rPr>
              <a:t>] `</a:t>
            </a:r>
            <a:r>
              <a:rPr lang="fr-FR" sz="4000" b="1" dirty="0" err="1">
                <a:solidFill>
                  <a:srgbClr val="C00000"/>
                </a:solidFill>
                <a:latin typeface="CS Avva Shenouda" panose="020B7200000000000000" pitchFamily="34" charset="0"/>
              </a:rPr>
              <a:t>mmon</a:t>
            </a:r>
            <a:r>
              <a:rPr lang="fr-FR" sz="4000" b="1" dirty="0">
                <a:solidFill>
                  <a:srgbClr val="C00000"/>
                </a:solidFill>
                <a:latin typeface="CS Avva Shenouda" panose="020B7200000000000000" pitchFamily="34" charset="0"/>
              </a:rPr>
              <a:t>.</a:t>
            </a:r>
          </a:p>
        </p:txBody>
      </p:sp>
    </p:spTree>
    <p:extLst>
      <p:ext uri="{BB962C8B-B14F-4D97-AF65-F5344CB8AC3E}">
        <p14:creationId xmlns:p14="http://schemas.microsoft.com/office/powerpoint/2010/main" val="2033241947"/>
      </p:ext>
    </p:extLst>
  </p:cSld>
  <p:clrMapOvr>
    <a:masterClrMapping/>
  </p:clrMapOvr>
</p:sld>
</file>

<file path=ppt/slides/slide9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420832" y="523689"/>
            <a:ext cx="3996931" cy="5742656"/>
          </a:xfrm>
        </p:spPr>
        <p:txBody>
          <a:bodyPr numCol="1" spcCol="72000" anchor="ctr">
            <a:noAutofit/>
          </a:bodyPr>
          <a:lstStyle/>
          <a:p>
            <a:pPr marL="0" indent="0" algn="ctr">
              <a:spcBef>
                <a:spcPts val="0"/>
              </a:spcBef>
              <a:buNone/>
            </a:pPr>
            <a:r>
              <a:rPr lang="fr-FR" sz="3600" b="1" dirty="0">
                <a:latin typeface="Book Antiqua" panose="02040602050305030304" pitchFamily="18" charset="0"/>
              </a:rPr>
              <a:t>Glorifions-Le</a:t>
            </a:r>
          </a:p>
          <a:p>
            <a:pPr marL="0" indent="0" algn="ctr">
              <a:spcBef>
                <a:spcPts val="0"/>
              </a:spcBef>
              <a:buNone/>
            </a:pPr>
            <a:endParaRPr lang="fr-FR" sz="3600" b="1" dirty="0">
              <a:latin typeface="Book Antiqua" panose="02040602050305030304" pitchFamily="18" charset="0"/>
            </a:endParaRPr>
          </a:p>
          <a:p>
            <a:pPr marL="0" indent="0" algn="ctr">
              <a:spcBef>
                <a:spcPts val="0"/>
              </a:spcBef>
              <a:buNone/>
            </a:pPr>
            <a:r>
              <a:rPr lang="fr-FR" sz="3600" b="1" dirty="0">
                <a:solidFill>
                  <a:srgbClr val="C00000"/>
                </a:solidFill>
                <a:latin typeface="Book Antiqua" panose="02040602050305030304" pitchFamily="18" charset="0"/>
              </a:rPr>
              <a:t>et exaltons Son Nom</a:t>
            </a:r>
          </a:p>
          <a:p>
            <a:pPr marL="0" indent="0" algn="ctr">
              <a:spcBef>
                <a:spcPts val="0"/>
              </a:spcBef>
              <a:buNone/>
            </a:pPr>
            <a:endParaRPr lang="fr-FR" sz="3600" b="1" dirty="0">
              <a:latin typeface="Book Antiqua" panose="02040602050305030304" pitchFamily="18" charset="0"/>
            </a:endParaRPr>
          </a:p>
          <a:p>
            <a:pPr marL="0" indent="0" algn="ctr">
              <a:spcBef>
                <a:spcPts val="0"/>
              </a:spcBef>
              <a:buNone/>
            </a:pPr>
            <a:r>
              <a:rPr lang="fr-FR" sz="3600" b="1" dirty="0">
                <a:latin typeface="Book Antiqua" panose="02040602050305030304" pitchFamily="18" charset="0"/>
              </a:rPr>
              <a:t> car Il a eu pitié de nous</a:t>
            </a:r>
          </a:p>
          <a:p>
            <a:pPr marL="0" indent="0" algn="ctr">
              <a:spcBef>
                <a:spcPts val="0"/>
              </a:spcBef>
              <a:buNone/>
            </a:pPr>
            <a:endParaRPr lang="fr-FR" sz="3600" b="1" dirty="0">
              <a:latin typeface="Book Antiqua" panose="02040602050305030304" pitchFamily="18" charset="0"/>
            </a:endParaRPr>
          </a:p>
          <a:p>
            <a:pPr marL="0" indent="0" algn="ctr">
              <a:spcBef>
                <a:spcPts val="0"/>
              </a:spcBef>
              <a:buNone/>
            </a:pPr>
            <a:r>
              <a:rPr lang="fr-FR" sz="3600" b="1" dirty="0">
                <a:solidFill>
                  <a:srgbClr val="C00000"/>
                </a:solidFill>
                <a:latin typeface="Book Antiqua" panose="02040602050305030304" pitchFamily="18" charset="0"/>
              </a:rPr>
              <a:t>selon Sa grande miséricorde.</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lvl="0" algn="ctr" rtl="1" fontAlgn="base">
              <a:spcBef>
                <a:spcPct val="20000"/>
              </a:spcBef>
              <a:spcAft>
                <a:spcPct val="0"/>
              </a:spcAft>
            </a:pPr>
            <a:endParaRPr lang="ar-SA" altLang="fr-FR" sz="3600" dirty="0">
              <a:latin typeface="Times New Roman" panose="02020603050405020304" pitchFamily="18" charset="0"/>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spcBef>
                <a:spcPts val="0"/>
              </a:spcBef>
              <a:buNone/>
            </a:pPr>
            <a:endParaRPr lang="fr-FR" sz="4000" b="1" dirty="0">
              <a:latin typeface="CS Avva Shenouda" panose="020B7200000000000000" pitchFamily="34"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8180997" y="452697"/>
            <a:ext cx="3666705" cy="6186309"/>
          </a:xfrm>
          <a:prstGeom prst="rect">
            <a:avLst/>
          </a:prstGeom>
        </p:spPr>
        <p:txBody>
          <a:bodyPr wrap="square" anchor="ctr" anchorCtr="0">
            <a:spAutoFit/>
          </a:bodyPr>
          <a:lstStyle/>
          <a:p>
            <a:pPr algn="ctr" rtl="1"/>
            <a:r>
              <a:rPr lang="ar-AE" sz="5400" b="1" dirty="0">
                <a:latin typeface="Book Antiqua" panose="02040602050305030304" pitchFamily="18" charset="0"/>
              </a:rPr>
              <a:t>فلنمجده</a:t>
            </a:r>
            <a:endParaRPr lang="fr-FR" sz="5400" b="1" dirty="0">
              <a:latin typeface="Book Antiqua" panose="02040602050305030304" pitchFamily="18" charset="0"/>
            </a:endParaRPr>
          </a:p>
          <a:p>
            <a:pPr algn="ctr" rtl="1"/>
            <a:endParaRPr lang="ar-AE" sz="2800" b="1" dirty="0">
              <a:latin typeface="Book Antiqua" panose="02040602050305030304" pitchFamily="18" charset="0"/>
            </a:endParaRPr>
          </a:p>
          <a:p>
            <a:pPr algn="ctr" rtl="1"/>
            <a:r>
              <a:rPr lang="ar-AE" sz="5400" b="1" dirty="0">
                <a:solidFill>
                  <a:srgbClr val="C00000"/>
                </a:solidFill>
                <a:latin typeface="Book Antiqua" panose="02040602050305030304" pitchFamily="18" charset="0"/>
              </a:rPr>
              <a:t>ونرفع </a:t>
            </a:r>
            <a:r>
              <a:rPr lang="ar-AE" sz="5400" b="1" dirty="0" err="1">
                <a:solidFill>
                  <a:srgbClr val="C00000"/>
                </a:solidFill>
                <a:latin typeface="Book Antiqua" panose="02040602050305030304" pitchFamily="18" charset="0"/>
              </a:rPr>
              <a:t>إسمه</a:t>
            </a:r>
            <a:endParaRPr lang="fr-FR" sz="5400" b="1" dirty="0">
              <a:solidFill>
                <a:srgbClr val="C00000"/>
              </a:solidFill>
              <a:latin typeface="Book Antiqua" panose="02040602050305030304" pitchFamily="18" charset="0"/>
            </a:endParaRPr>
          </a:p>
          <a:p>
            <a:pPr algn="ctr" rtl="1"/>
            <a:r>
              <a:rPr lang="ar-AE" sz="4400" b="1" dirty="0">
                <a:latin typeface="Book Antiqua" panose="02040602050305030304" pitchFamily="18" charset="0"/>
              </a:rPr>
              <a:t> </a:t>
            </a:r>
            <a:endParaRPr lang="ar-AE" sz="5400" b="1" dirty="0">
              <a:latin typeface="Book Antiqua" panose="02040602050305030304" pitchFamily="18" charset="0"/>
            </a:endParaRPr>
          </a:p>
          <a:p>
            <a:pPr algn="ctr" rtl="1"/>
            <a:r>
              <a:rPr lang="ar-AE" sz="5400" b="1" dirty="0">
                <a:latin typeface="Book Antiqua" panose="02040602050305030304" pitchFamily="18" charset="0"/>
              </a:rPr>
              <a:t>لأنه صنع معنا </a:t>
            </a:r>
          </a:p>
          <a:p>
            <a:pPr algn="ctr" rtl="1"/>
            <a:endParaRPr lang="fr-FR" sz="5400" b="1" dirty="0">
              <a:latin typeface="Book Antiqua" panose="02040602050305030304" pitchFamily="18" charset="0"/>
            </a:endParaRPr>
          </a:p>
          <a:p>
            <a:pPr algn="ctr" rtl="1"/>
            <a:r>
              <a:rPr lang="ar-AE" sz="5400" b="1" dirty="0">
                <a:solidFill>
                  <a:srgbClr val="C00000"/>
                </a:solidFill>
                <a:latin typeface="Book Antiqua" panose="02040602050305030304" pitchFamily="18" charset="0"/>
              </a:rPr>
              <a:t>رحمةً كعظيم رحمته</a:t>
            </a:r>
          </a:p>
        </p:txBody>
      </p:sp>
      <p:sp>
        <p:nvSpPr>
          <p:cNvPr id="6" name="Rectangle 5">
            <a:extLst>
              <a:ext uri="{FF2B5EF4-FFF2-40B4-BE49-F238E27FC236}">
                <a16:creationId xmlns:a16="http://schemas.microsoft.com/office/drawing/2014/main" id="{4BBA31EA-5709-4658-9C29-41BF2557899C}"/>
              </a:ext>
            </a:extLst>
          </p:cNvPr>
          <p:cNvSpPr/>
          <p:nvPr/>
        </p:nvSpPr>
        <p:spPr>
          <a:xfrm>
            <a:off x="329784" y="629431"/>
            <a:ext cx="4309998" cy="5632311"/>
          </a:xfrm>
          <a:prstGeom prst="rect">
            <a:avLst/>
          </a:prstGeom>
        </p:spPr>
        <p:txBody>
          <a:bodyPr wrap="square">
            <a:spAutoFit/>
          </a:bodyPr>
          <a:lstStyle/>
          <a:p>
            <a:pPr algn="ctr"/>
            <a:r>
              <a:rPr lang="fr-FR" sz="4000" b="1" dirty="0">
                <a:latin typeface="CS Avva Shenouda" panose="020B7200000000000000" pitchFamily="34" charset="0"/>
              </a:rPr>
              <a:t>Maren]`</a:t>
            </a:r>
            <a:r>
              <a:rPr lang="fr-FR" sz="4000" b="1" dirty="0" err="1">
                <a:latin typeface="CS Avva Shenouda" panose="020B7200000000000000" pitchFamily="34" charset="0"/>
              </a:rPr>
              <a:t>wou</a:t>
            </a:r>
            <a:r>
              <a:rPr lang="fr-FR" sz="4000" b="1" dirty="0">
                <a:latin typeface="CS Avva Shenouda" panose="020B7200000000000000" pitchFamily="34" charset="0"/>
              </a:rPr>
              <a:t> </a:t>
            </a:r>
            <a:r>
              <a:rPr lang="fr-FR" sz="4000" b="1" dirty="0" err="1">
                <a:latin typeface="CS Avva Shenouda" panose="020B7200000000000000" pitchFamily="34" charset="0"/>
              </a:rPr>
              <a:t>naf</a:t>
            </a:r>
            <a:r>
              <a:rPr lang="fr-FR" sz="4000" b="1" dirty="0">
                <a:latin typeface="CS Avva Shenouda" panose="020B7200000000000000" pitchFamily="34" charset="0"/>
              </a:rPr>
              <a:t> @</a:t>
            </a:r>
          </a:p>
          <a:p>
            <a:pPr algn="ctr"/>
            <a:endParaRPr lang="fr-FR" sz="4000" b="1" dirty="0">
              <a:latin typeface="CS Avva Shenouda" panose="020B7200000000000000" pitchFamily="34" charset="0"/>
            </a:endParaRPr>
          </a:p>
          <a:p>
            <a:pPr algn="ctr"/>
            <a:r>
              <a:rPr lang="fr-FR" sz="4000" b="1" dirty="0" err="1">
                <a:solidFill>
                  <a:srgbClr val="C00000"/>
                </a:solidFill>
                <a:latin typeface="CS Avva Shenouda" panose="020B7200000000000000" pitchFamily="34" charset="0"/>
              </a:rPr>
              <a:t>ten</a:t>
            </a:r>
            <a:r>
              <a:rPr lang="fr-FR" sz="4000" b="1" dirty="0">
                <a:solidFill>
                  <a:srgbClr val="C00000"/>
                </a:solidFill>
                <a:latin typeface="CS Avva Shenouda" panose="020B7200000000000000" pitchFamily="34" charset="0"/>
              </a:rPr>
              <a:t>[ici `</a:t>
            </a:r>
            <a:r>
              <a:rPr lang="fr-FR" sz="4000" b="1" dirty="0" err="1">
                <a:solidFill>
                  <a:srgbClr val="C00000"/>
                </a:solidFill>
                <a:latin typeface="CS Avva Shenouda" panose="020B7200000000000000" pitchFamily="34" charset="0"/>
              </a:rPr>
              <a:t>mpefran</a:t>
            </a:r>
            <a:r>
              <a:rPr lang="fr-FR" sz="4000" b="1" dirty="0">
                <a:solidFill>
                  <a:srgbClr val="C00000"/>
                </a:solidFill>
                <a:latin typeface="CS Avva Shenouda" panose="020B7200000000000000" pitchFamily="34" charset="0"/>
              </a:rPr>
              <a:t> @</a:t>
            </a:r>
          </a:p>
          <a:p>
            <a:pPr algn="ctr"/>
            <a:endParaRPr lang="fr-FR" sz="4000" b="1" dirty="0">
              <a:latin typeface="CS Avva Shenouda" panose="020B7200000000000000" pitchFamily="34" charset="0"/>
            </a:endParaRPr>
          </a:p>
          <a:p>
            <a:pPr algn="ctr"/>
            <a:r>
              <a:rPr lang="fr-FR" sz="4000" b="1" dirty="0">
                <a:latin typeface="CS Avva Shenouda" panose="020B7200000000000000" pitchFamily="34" charset="0"/>
              </a:rPr>
              <a:t>je </a:t>
            </a:r>
            <a:r>
              <a:rPr lang="fr-FR" sz="4000" b="1" dirty="0" err="1">
                <a:latin typeface="CS Avva Shenouda" panose="020B7200000000000000" pitchFamily="34" charset="0"/>
              </a:rPr>
              <a:t>aferounai</a:t>
            </a:r>
            <a:r>
              <a:rPr lang="fr-FR" sz="4000" b="1" dirty="0">
                <a:latin typeface="CS Avva Shenouda" panose="020B7200000000000000" pitchFamily="34" charset="0"/>
              </a:rPr>
              <a:t> </a:t>
            </a:r>
            <a:r>
              <a:rPr lang="fr-FR" sz="4000" b="1" dirty="0" err="1">
                <a:latin typeface="CS Avva Shenouda" panose="020B7200000000000000" pitchFamily="34" charset="0"/>
              </a:rPr>
              <a:t>neman</a:t>
            </a:r>
            <a:r>
              <a:rPr lang="fr-FR" sz="4000" b="1" dirty="0">
                <a:latin typeface="CS Avva Shenouda" panose="020B7200000000000000" pitchFamily="34" charset="0"/>
              </a:rPr>
              <a:t> @</a:t>
            </a:r>
          </a:p>
          <a:p>
            <a:pPr algn="ctr"/>
            <a:endParaRPr lang="fr-FR" sz="4000" b="1" dirty="0">
              <a:latin typeface="CS Avva Shenouda" panose="020B7200000000000000" pitchFamily="34" charset="0"/>
            </a:endParaRPr>
          </a:p>
          <a:p>
            <a:pPr algn="ctr"/>
            <a:r>
              <a:rPr lang="fr-FR" sz="4000" b="1" dirty="0">
                <a:solidFill>
                  <a:srgbClr val="C00000"/>
                </a:solidFill>
                <a:latin typeface="CS Avva Shenouda" panose="020B7200000000000000" pitchFamily="34" charset="0"/>
              </a:rPr>
              <a:t>kata </a:t>
            </a:r>
            <a:r>
              <a:rPr lang="fr-FR" sz="4000" b="1" dirty="0" err="1">
                <a:solidFill>
                  <a:srgbClr val="C00000"/>
                </a:solidFill>
                <a:latin typeface="CS Avva Shenouda" panose="020B7200000000000000" pitchFamily="34" charset="0"/>
              </a:rPr>
              <a:t>pefnis</a:t>
            </a:r>
            <a:r>
              <a:rPr lang="fr-FR" sz="4000" b="1" dirty="0">
                <a:solidFill>
                  <a:srgbClr val="C00000"/>
                </a:solidFill>
                <a:latin typeface="CS Avva Shenouda" panose="020B7200000000000000" pitchFamily="34" charset="0"/>
              </a:rPr>
              <a:t>] `</a:t>
            </a:r>
            <a:r>
              <a:rPr lang="fr-FR" sz="4000" b="1" dirty="0" err="1">
                <a:solidFill>
                  <a:srgbClr val="C00000"/>
                </a:solidFill>
                <a:latin typeface="CS Avva Shenouda" panose="020B7200000000000000" pitchFamily="34" charset="0"/>
              </a:rPr>
              <a:t>nnai</a:t>
            </a:r>
            <a:r>
              <a:rPr lang="fr-FR" sz="4000" b="1" dirty="0">
                <a:solidFill>
                  <a:srgbClr val="C00000"/>
                </a:solidFill>
                <a:latin typeface="CS Avva Shenouda" panose="020B7200000000000000" pitchFamily="34" charset="0"/>
              </a:rPr>
              <a:t>.</a:t>
            </a:r>
          </a:p>
        </p:txBody>
      </p:sp>
    </p:spTree>
    <p:extLst>
      <p:ext uri="{BB962C8B-B14F-4D97-AF65-F5344CB8AC3E}">
        <p14:creationId xmlns:p14="http://schemas.microsoft.com/office/powerpoint/2010/main" val="2074067850"/>
      </p:ext>
    </p:extLst>
  </p:cSld>
  <p:clrMapOvr>
    <a:masterClrMapping/>
  </p:clrMapOvr>
</p:sld>
</file>

<file path=ppt/slides/slide9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E17DC675-7680-42CC-A00E-5749DEE5E413}"/>
              </a:ext>
            </a:extLst>
          </p:cNvPr>
          <p:cNvSpPr/>
          <p:nvPr/>
        </p:nvSpPr>
        <p:spPr>
          <a:xfrm>
            <a:off x="443372" y="3426898"/>
            <a:ext cx="11305256" cy="2160240"/>
          </a:xfrm>
          <a:prstGeom prst="rect">
            <a:avLst/>
          </a:prstGeom>
        </p:spPr>
        <p:txBody>
          <a:bodyPr vert="horz" lIns="91440" tIns="45720" rIns="91440" bIns="45720" rtlCol="0" anchor="ctr">
            <a:noAutofit/>
          </a:bodyPr>
          <a:lstStyle/>
          <a:p>
            <a:pPr algn="ctr"/>
            <a:r>
              <a:rPr lang="ar-SA" sz="7200" b="1" dirty="0">
                <a:solidFill>
                  <a:srgbClr val="C00000"/>
                </a:solidFill>
                <a:latin typeface="Times New Roman" panose="02020603050405020304" pitchFamily="18" charset="0"/>
              </a:rPr>
              <a:t>طلبة الصباح</a:t>
            </a:r>
          </a:p>
        </p:txBody>
      </p:sp>
      <p:sp>
        <p:nvSpPr>
          <p:cNvPr id="7" name="Titre 1">
            <a:extLst>
              <a:ext uri="{FF2B5EF4-FFF2-40B4-BE49-F238E27FC236}">
                <a16:creationId xmlns:a16="http://schemas.microsoft.com/office/drawing/2014/main" id="{062BC627-B07B-444C-93A4-6D5B1A046B78}"/>
              </a:ext>
            </a:extLst>
          </p:cNvPr>
          <p:cNvSpPr txBox="1">
            <a:spLocks/>
          </p:cNvSpPr>
          <p:nvPr/>
        </p:nvSpPr>
        <p:spPr>
          <a:xfrm>
            <a:off x="443372" y="939604"/>
            <a:ext cx="11305256" cy="1785764"/>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fr-FR" sz="7000" b="1" dirty="0">
                <a:solidFill>
                  <a:srgbClr val="C00000"/>
                </a:solidFill>
                <a:latin typeface="Bookman Old Style" panose="02050604050505020204" pitchFamily="18" charset="0"/>
              </a:rPr>
              <a:t>Litanies du matin</a:t>
            </a:r>
          </a:p>
        </p:txBody>
      </p:sp>
    </p:spTree>
    <p:extLst>
      <p:ext uri="{BB962C8B-B14F-4D97-AF65-F5344CB8AC3E}">
        <p14:creationId xmlns:p14="http://schemas.microsoft.com/office/powerpoint/2010/main" val="876038515"/>
      </p:ext>
    </p:extLst>
  </p:cSld>
  <p:clrMapOvr>
    <a:masterClrMapping/>
  </p:clrMapOvr>
</p:sld>
</file>

<file path=ppt/slides/slide9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546266" y="572022"/>
            <a:ext cx="5367646" cy="5734295"/>
          </a:xfrm>
        </p:spPr>
        <p:txBody>
          <a:bodyPr numCol="1" spcCol="72000" anchor="ctr">
            <a:noAutofit/>
          </a:bodyPr>
          <a:lstStyle/>
          <a:p>
            <a:pPr marL="0" indent="0" algn="just">
              <a:spcBef>
                <a:spcPts val="0"/>
              </a:spcBef>
              <a:buNone/>
            </a:pPr>
            <a:r>
              <a:rPr lang="fr-FR" b="1" dirty="0">
                <a:latin typeface="Book Antiqua" panose="02040602050305030304" pitchFamily="18" charset="0"/>
              </a:rPr>
              <a:t>Implorez pour que Dieu aie pitié de nous, soit compatissant envers nous, nous écoute et nous aide, qu'Il agrée les demandes et les supplications que Ses saints Lui adressent continuellement en notre faveur, </a:t>
            </a:r>
            <a:r>
              <a:rPr lang="fr-FR" b="1" dirty="0">
                <a:solidFill>
                  <a:srgbClr val="C00000"/>
                </a:solidFill>
                <a:latin typeface="Book Antiqua" panose="02040602050305030304" pitchFamily="18" charset="0"/>
              </a:rPr>
              <a:t>et nous pardonne nos péchés.</a:t>
            </a:r>
          </a:p>
        </p:txBody>
      </p:sp>
      <p:sp>
        <p:nvSpPr>
          <p:cNvPr id="4" name="Rectangle 3">
            <a:extLst>
              <a:ext uri="{FF2B5EF4-FFF2-40B4-BE49-F238E27FC236}">
                <a16:creationId xmlns:a16="http://schemas.microsoft.com/office/drawing/2014/main" id="{91243CA8-04CE-43A8-A980-AAAC9EEED9CA}"/>
              </a:ext>
            </a:extLst>
          </p:cNvPr>
          <p:cNvSpPr/>
          <p:nvPr/>
        </p:nvSpPr>
        <p:spPr>
          <a:xfrm>
            <a:off x="6096000" y="494202"/>
            <a:ext cx="5673823" cy="5991072"/>
          </a:xfrm>
          <a:prstGeom prst="rect">
            <a:avLst/>
          </a:prstGeom>
        </p:spPr>
        <p:txBody>
          <a:bodyPr wrap="square">
            <a:noAutofit/>
          </a:bodyPr>
          <a:lstStyle/>
          <a:p>
            <a:pPr lvl="0" algn="just" rtl="1" fontAlgn="base">
              <a:spcBef>
                <a:spcPct val="20000"/>
              </a:spcBef>
              <a:spcAft>
                <a:spcPct val="0"/>
              </a:spcAft>
            </a:pPr>
            <a:endParaRPr lang="ar-SA" altLang="fr-FR" sz="3600" dirty="0">
              <a:latin typeface="Times New Roman" panose="02020603050405020304" pitchFamily="18" charset="0"/>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pPr algn="just"/>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spcBef>
                <a:spcPts val="0"/>
              </a:spcBef>
              <a:buNone/>
            </a:pPr>
            <a:endParaRPr lang="fr-FR" sz="4000" b="1" dirty="0">
              <a:latin typeface="CS Avva Shenouda" panose="020B7200000000000000" pitchFamily="34"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278091" y="963153"/>
            <a:ext cx="5569612" cy="5078313"/>
          </a:xfrm>
          <a:prstGeom prst="rect">
            <a:avLst/>
          </a:prstGeom>
        </p:spPr>
        <p:txBody>
          <a:bodyPr wrap="square" anchor="ctr" anchorCtr="0">
            <a:spAutoFit/>
          </a:bodyPr>
          <a:lstStyle/>
          <a:p>
            <a:pPr algn="just" rtl="1"/>
            <a:r>
              <a:rPr lang="ar-AE" sz="5400" b="1" dirty="0">
                <a:latin typeface="Book Antiqua" panose="02040602050305030304" pitchFamily="18" charset="0"/>
              </a:rPr>
              <a:t>اطلبوا لكي يرحمنا الله </a:t>
            </a:r>
            <a:r>
              <a:rPr lang="ar-AE" sz="5400" b="1" dirty="0" err="1">
                <a:latin typeface="Book Antiqua" panose="02040602050305030304" pitchFamily="18" charset="0"/>
              </a:rPr>
              <a:t>ويتراءف</a:t>
            </a:r>
            <a:r>
              <a:rPr lang="ar-AE" sz="5400" b="1" dirty="0">
                <a:latin typeface="Book Antiqua" panose="02040602050305030304" pitchFamily="18" charset="0"/>
              </a:rPr>
              <a:t> علينا ويسمعنا ويعيننا ويقبل </a:t>
            </a:r>
            <a:r>
              <a:rPr lang="ar-AE" sz="5400" b="1" dirty="0" err="1">
                <a:latin typeface="Book Antiqua" panose="02040602050305030304" pitchFamily="18" charset="0"/>
              </a:rPr>
              <a:t>سؤالات</a:t>
            </a:r>
            <a:r>
              <a:rPr lang="ar-AE" sz="5400" b="1" dirty="0">
                <a:latin typeface="Book Antiqua" panose="02040602050305030304" pitchFamily="18" charset="0"/>
              </a:rPr>
              <a:t> وطلبات </a:t>
            </a:r>
            <a:r>
              <a:rPr lang="ar-AE" sz="5400" b="1" dirty="0" err="1">
                <a:latin typeface="Book Antiqua" panose="02040602050305030304" pitchFamily="18" charset="0"/>
              </a:rPr>
              <a:t>قديسيه</a:t>
            </a:r>
            <a:r>
              <a:rPr lang="ar-AE" sz="5400" b="1" dirty="0">
                <a:latin typeface="Book Antiqua" panose="02040602050305030304" pitchFamily="18" charset="0"/>
              </a:rPr>
              <a:t> منهم بالصلاح عنا في كل حين </a:t>
            </a:r>
            <a:r>
              <a:rPr lang="ar-AE" sz="5400" b="1" dirty="0">
                <a:solidFill>
                  <a:srgbClr val="C00000"/>
                </a:solidFill>
                <a:latin typeface="Book Antiqua" panose="02040602050305030304" pitchFamily="18" charset="0"/>
              </a:rPr>
              <a:t>ويغفر لنا خطايانا.</a:t>
            </a:r>
          </a:p>
        </p:txBody>
      </p:sp>
    </p:spTree>
    <p:extLst>
      <p:ext uri="{BB962C8B-B14F-4D97-AF65-F5344CB8AC3E}">
        <p14:creationId xmlns:p14="http://schemas.microsoft.com/office/powerpoint/2010/main" val="1363075412"/>
      </p:ext>
    </p:extLst>
  </p:cSld>
  <p:clrMapOvr>
    <a:masterClrMapping/>
  </p:clrMapOvr>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Shape 3793"/>
        <p:cNvGrpSpPr/>
        <p:nvPr/>
      </p:nvGrpSpPr>
      <p:grpSpPr>
        <a:xfrm>
          <a:off x="0" y="0"/>
          <a:ext cx="0" cy="0"/>
          <a:chOff x="0" y="0"/>
          <a:chExt cx="0" cy="0"/>
        </a:xfrm>
      </p:grpSpPr>
      <p:sp>
        <p:nvSpPr>
          <p:cNvPr id="3794" name="Google Shape;3794;p526"/>
          <p:cNvSpPr txBox="1"/>
          <p:nvPr/>
        </p:nvSpPr>
        <p:spPr>
          <a:xfrm>
            <a:off x="6864349" y="768613"/>
            <a:ext cx="4895851" cy="2123618"/>
          </a:xfrm>
          <a:prstGeom prst="rect">
            <a:avLst/>
          </a:prstGeom>
          <a:noFill/>
          <a:ln>
            <a:noFill/>
          </a:ln>
        </p:spPr>
        <p:txBody>
          <a:bodyPr spcFirstLastPara="1" wrap="square" lIns="91425" tIns="45700" rIns="91425" bIns="45700" anchor="t" anchorCtr="0">
            <a:spAutoFit/>
          </a:bodyPr>
          <a:lstStyle/>
          <a:p>
            <a:pPr marL="0" marR="0" lvl="0" indent="0" algn="just" rtl="1">
              <a:lnSpc>
                <a:spcPct val="100000"/>
              </a:lnSpc>
              <a:spcBef>
                <a:spcPts val="0"/>
              </a:spcBef>
              <a:spcAft>
                <a:spcPts val="0"/>
              </a:spcAft>
              <a:buClr>
                <a:srgbClr val="FFFFFF"/>
              </a:buClr>
              <a:buSzPts val="4400"/>
              <a:buFont typeface="Calibri"/>
              <a:buNone/>
            </a:pPr>
            <a:r>
              <a:rPr lang="en-US" sz="4400" b="1" i="0" u="none" dirty="0" err="1">
                <a:latin typeface="Calibri"/>
                <a:ea typeface="Calibri"/>
                <a:cs typeface="Calibri"/>
                <a:sym typeface="Calibri"/>
              </a:rPr>
              <a:t>لأن</a:t>
            </a:r>
            <a:r>
              <a:rPr lang="en-US" sz="4400" b="1" i="0" u="none" dirty="0">
                <a:latin typeface="Calibri"/>
                <a:ea typeface="Calibri"/>
                <a:cs typeface="Calibri"/>
                <a:sym typeface="Calibri"/>
              </a:rPr>
              <a:t> </a:t>
            </a:r>
            <a:r>
              <a:rPr lang="en-US" sz="4400" b="1" i="0" u="none" dirty="0" err="1">
                <a:latin typeface="Calibri"/>
                <a:ea typeface="Calibri"/>
                <a:cs typeface="Calibri"/>
                <a:sym typeface="Calibri"/>
              </a:rPr>
              <a:t>تلك</a:t>
            </a:r>
            <a:r>
              <a:rPr lang="en-US" sz="4400" b="1" i="0" u="none" dirty="0">
                <a:latin typeface="Calibri"/>
                <a:ea typeface="Calibri"/>
                <a:cs typeface="Calibri"/>
                <a:sym typeface="Calibri"/>
              </a:rPr>
              <a:t> </a:t>
            </a:r>
            <a:r>
              <a:rPr lang="en-US" sz="4400" b="1" i="0" u="none" dirty="0" err="1">
                <a:latin typeface="Calibri"/>
                <a:ea typeface="Calibri"/>
                <a:cs typeface="Calibri"/>
                <a:sym typeface="Calibri"/>
              </a:rPr>
              <a:t>الحمامة</a:t>
            </a:r>
            <a:r>
              <a:rPr lang="en-US" sz="4400" b="1" i="0" u="none" dirty="0">
                <a:latin typeface="Calibri"/>
                <a:ea typeface="Calibri"/>
                <a:cs typeface="Calibri"/>
                <a:sym typeface="Calibri"/>
              </a:rPr>
              <a:t> </a:t>
            </a:r>
            <a:r>
              <a:rPr lang="en-US" sz="4400" b="1" i="0" u="none" dirty="0" err="1">
                <a:latin typeface="Calibri"/>
                <a:ea typeface="Calibri"/>
                <a:cs typeface="Calibri"/>
                <a:sym typeface="Calibri"/>
              </a:rPr>
              <a:t>هى</a:t>
            </a:r>
            <a:r>
              <a:rPr lang="en-US" sz="4400" b="1" i="0" u="none" dirty="0">
                <a:latin typeface="Calibri"/>
                <a:ea typeface="Calibri"/>
                <a:cs typeface="Calibri"/>
                <a:sym typeface="Calibri"/>
              </a:rPr>
              <a:t> </a:t>
            </a:r>
            <a:r>
              <a:rPr lang="en-US" sz="4400" b="1" i="0" u="none" dirty="0" err="1">
                <a:latin typeface="Calibri"/>
                <a:ea typeface="Calibri"/>
                <a:cs typeface="Calibri"/>
                <a:sym typeface="Calibri"/>
              </a:rPr>
              <a:t>بشرتنا</a:t>
            </a:r>
            <a:r>
              <a:rPr lang="en-US" sz="4400" b="1" i="0" u="none" dirty="0">
                <a:latin typeface="Calibri"/>
                <a:ea typeface="Calibri"/>
                <a:cs typeface="Calibri"/>
                <a:sym typeface="Calibri"/>
              </a:rPr>
              <a:t> </a:t>
            </a:r>
            <a:r>
              <a:rPr lang="en-US" sz="4400" b="1" i="0" u="none" dirty="0" err="1">
                <a:latin typeface="Calibri"/>
                <a:ea typeface="Calibri"/>
                <a:cs typeface="Calibri"/>
                <a:sym typeface="Calibri"/>
              </a:rPr>
              <a:t>بسلام</a:t>
            </a:r>
            <a:r>
              <a:rPr lang="en-US" sz="4400" b="1" i="0" u="none" dirty="0">
                <a:latin typeface="Calibri"/>
                <a:ea typeface="Calibri"/>
                <a:cs typeface="Calibri"/>
                <a:sym typeface="Calibri"/>
              </a:rPr>
              <a:t> </a:t>
            </a:r>
            <a:r>
              <a:rPr lang="en-US" sz="4400" b="1" i="0" u="none" dirty="0" err="1">
                <a:latin typeface="Calibri"/>
                <a:ea typeface="Calibri"/>
                <a:cs typeface="Calibri"/>
                <a:sym typeface="Calibri"/>
              </a:rPr>
              <a:t>الله</a:t>
            </a:r>
            <a:r>
              <a:rPr lang="en-US" sz="4400" b="1" i="0" u="none" dirty="0">
                <a:latin typeface="Calibri"/>
                <a:ea typeface="Calibri"/>
                <a:cs typeface="Calibri"/>
                <a:sym typeface="Calibri"/>
              </a:rPr>
              <a:t> </a:t>
            </a:r>
            <a:r>
              <a:rPr lang="en-US" sz="4400" b="1" i="0" u="none" dirty="0" err="1">
                <a:latin typeface="Calibri"/>
                <a:ea typeface="Calibri"/>
                <a:cs typeface="Calibri"/>
                <a:sym typeface="Calibri"/>
              </a:rPr>
              <a:t>الذى</a:t>
            </a:r>
            <a:r>
              <a:rPr lang="en-US" sz="4400" b="1" i="0" u="none" dirty="0">
                <a:latin typeface="Calibri"/>
                <a:ea typeface="Calibri"/>
                <a:cs typeface="Calibri"/>
                <a:sym typeface="Calibri"/>
              </a:rPr>
              <a:t> </a:t>
            </a:r>
            <a:r>
              <a:rPr lang="en-US" sz="4400" b="1" i="0" u="none" dirty="0" err="1">
                <a:latin typeface="Calibri"/>
                <a:ea typeface="Calibri"/>
                <a:cs typeface="Calibri"/>
                <a:sym typeface="Calibri"/>
              </a:rPr>
              <a:t>صار</a:t>
            </a:r>
            <a:r>
              <a:rPr lang="en-US" sz="4400" b="1" i="0" u="none" dirty="0">
                <a:latin typeface="Calibri"/>
                <a:ea typeface="Calibri"/>
                <a:cs typeface="Calibri"/>
                <a:sym typeface="Calibri"/>
              </a:rPr>
              <a:t> </a:t>
            </a:r>
            <a:r>
              <a:rPr lang="en-US" sz="4400" b="1" i="0" u="none" dirty="0" err="1">
                <a:latin typeface="Calibri"/>
                <a:ea typeface="Calibri"/>
                <a:cs typeface="Calibri"/>
                <a:sym typeface="Calibri"/>
              </a:rPr>
              <a:t>للبشر</a:t>
            </a:r>
            <a:endParaRPr b="1" dirty="0"/>
          </a:p>
        </p:txBody>
      </p:sp>
      <p:sp>
        <p:nvSpPr>
          <p:cNvPr id="3795" name="Google Shape;3795;p526"/>
          <p:cNvSpPr txBox="1"/>
          <p:nvPr/>
        </p:nvSpPr>
        <p:spPr>
          <a:xfrm>
            <a:off x="431800" y="760676"/>
            <a:ext cx="6240000" cy="2308284"/>
          </a:xfrm>
          <a:prstGeom prst="rect">
            <a:avLst/>
          </a:prstGeom>
          <a:noFill/>
          <a:ln>
            <a:noFill/>
          </a:ln>
        </p:spPr>
        <p:txBody>
          <a:bodyPr spcFirstLastPara="1" wrap="square" lIns="91425" tIns="45700" rIns="91425" bIns="45700" anchor="t" anchorCtr="0">
            <a:spAutoFit/>
          </a:bodyPr>
          <a:lstStyle/>
          <a:p>
            <a:pPr marL="0" marR="0" lvl="0" indent="0" algn="just" rtl="0">
              <a:lnSpc>
                <a:spcPct val="100000"/>
              </a:lnSpc>
              <a:spcBef>
                <a:spcPts val="0"/>
              </a:spcBef>
              <a:spcAft>
                <a:spcPts val="0"/>
              </a:spcAft>
              <a:buClr>
                <a:srgbClr val="FFFFFF"/>
              </a:buClr>
              <a:buSzPts val="3600"/>
              <a:buFont typeface="Arial"/>
              <a:buNone/>
            </a:pPr>
            <a:r>
              <a:rPr lang="en-US" sz="3600" b="1" i="0" u="none" dirty="0">
                <a:latin typeface="CS Avva Shenouda" panose="020B7200000000000000" pitchFamily="34" charset="0"/>
                <a:ea typeface="Arial"/>
                <a:cs typeface="Arial"/>
                <a:sym typeface="Arial"/>
              </a:rPr>
              <a:t>¿ }[</a:t>
            </a:r>
            <a:r>
              <a:rPr lang="en-US" sz="3600" b="1" i="0" u="none" dirty="0" err="1">
                <a:latin typeface="CS Avva Shenouda" panose="020B7200000000000000" pitchFamily="34" charset="0"/>
                <a:ea typeface="Arial"/>
                <a:cs typeface="Arial"/>
                <a:sym typeface="Arial"/>
              </a:rPr>
              <a:t>rompi</a:t>
            </a:r>
            <a:r>
              <a:rPr lang="en-US" sz="3600" b="1" i="0" u="none" dirty="0">
                <a:latin typeface="CS Avva Shenouda" panose="020B7200000000000000" pitchFamily="34" charset="0"/>
                <a:ea typeface="Arial"/>
                <a:cs typeface="Arial"/>
                <a:sym typeface="Arial"/>
              </a:rPr>
              <a:t> gar </a:t>
            </a:r>
            <a:r>
              <a:rPr lang="en-US" sz="3600" b="1" i="0" u="none" dirty="0" err="1">
                <a:latin typeface="CS Avva Shenouda" panose="020B7200000000000000" pitchFamily="34" charset="0"/>
                <a:ea typeface="Arial"/>
                <a:cs typeface="Arial"/>
                <a:sym typeface="Arial"/>
              </a:rPr>
              <a:t>ete</a:t>
            </a:r>
            <a:r>
              <a:rPr lang="en-US" sz="3600" b="1" i="0" u="none" dirty="0">
                <a:latin typeface="CS Avva Shenouda" panose="020B7200000000000000" pitchFamily="34" charset="0"/>
                <a:ea typeface="Arial"/>
                <a:cs typeface="Arial"/>
                <a:sym typeface="Arial"/>
              </a:rPr>
              <a:t> `</a:t>
            </a:r>
            <a:r>
              <a:rPr lang="en-US" sz="3600" b="1" i="0" u="none" dirty="0" err="1">
                <a:latin typeface="CS Avva Shenouda" panose="020B7200000000000000" pitchFamily="34" charset="0"/>
                <a:ea typeface="Arial"/>
                <a:cs typeface="Arial"/>
                <a:sym typeface="Arial"/>
              </a:rPr>
              <a:t>mmau</a:t>
            </a:r>
            <a:r>
              <a:rPr lang="en-US" sz="3600" b="1" i="0" u="none" dirty="0">
                <a:latin typeface="CS Avva Shenouda" panose="020B7200000000000000" pitchFamily="34" charset="0"/>
                <a:ea typeface="Arial"/>
                <a:cs typeface="Arial"/>
                <a:sym typeface="Arial"/>
              </a:rPr>
              <a:t>@ `</a:t>
            </a:r>
            <a:r>
              <a:rPr lang="en-US" sz="3600" b="1" i="0" u="none" dirty="0" err="1">
                <a:latin typeface="CS Avva Shenouda" panose="020B7200000000000000" pitchFamily="34" charset="0"/>
                <a:ea typeface="Arial"/>
                <a:cs typeface="Arial"/>
                <a:sym typeface="Arial"/>
              </a:rPr>
              <a:t>n;oc</a:t>
            </a:r>
            <a:r>
              <a:rPr lang="en-US" sz="3600" b="1" i="0" u="none" dirty="0">
                <a:latin typeface="CS Avva Shenouda" panose="020B7200000000000000" pitchFamily="34" charset="0"/>
                <a:ea typeface="Arial"/>
                <a:cs typeface="Arial"/>
                <a:sym typeface="Arial"/>
              </a:rPr>
              <a:t> </a:t>
            </a:r>
            <a:r>
              <a:rPr lang="en-US" sz="3600" b="1" i="0" u="none" dirty="0" err="1">
                <a:latin typeface="CS Avva Shenouda" panose="020B7200000000000000" pitchFamily="34" charset="0"/>
                <a:ea typeface="Arial"/>
                <a:cs typeface="Arial"/>
                <a:sym typeface="Arial"/>
              </a:rPr>
              <a:t>achisennoufi</a:t>
            </a:r>
            <a:r>
              <a:rPr lang="en-US" sz="3600" b="1" i="0" u="none" dirty="0">
                <a:latin typeface="CS Avva Shenouda" panose="020B7200000000000000" pitchFamily="34" charset="0"/>
                <a:ea typeface="Arial"/>
                <a:cs typeface="Arial"/>
                <a:sym typeface="Arial"/>
              </a:rPr>
              <a:t> nan@ `n]</a:t>
            </a:r>
            <a:r>
              <a:rPr lang="en-US" sz="3600" b="1" i="0" u="none" dirty="0" err="1">
                <a:latin typeface="CS Avva Shenouda" panose="020B7200000000000000" pitchFamily="34" charset="0"/>
                <a:ea typeface="Arial"/>
                <a:cs typeface="Arial"/>
                <a:sym typeface="Arial"/>
              </a:rPr>
              <a:t>hiryny</a:t>
            </a:r>
            <a:r>
              <a:rPr lang="en-US" sz="3600" b="1" i="0" u="none" dirty="0">
                <a:latin typeface="CS Avva Shenouda" panose="020B7200000000000000" pitchFamily="34" charset="0"/>
                <a:ea typeface="Arial"/>
                <a:cs typeface="Arial"/>
                <a:sym typeface="Arial"/>
              </a:rPr>
              <a:t> `</a:t>
            </a:r>
            <a:r>
              <a:rPr lang="en-US" sz="3600" b="1" i="0" u="none" dirty="0" err="1">
                <a:latin typeface="CS Avva Shenouda" panose="020B7200000000000000" pitchFamily="34" charset="0"/>
                <a:ea typeface="Arial"/>
                <a:cs typeface="Arial"/>
                <a:sym typeface="Arial"/>
              </a:rPr>
              <a:t>nte</a:t>
            </a:r>
            <a:r>
              <a:rPr lang="en-US" sz="3600" b="1" i="0" u="none" dirty="0">
                <a:latin typeface="CS Avva Shenouda" panose="020B7200000000000000" pitchFamily="34" charset="0"/>
                <a:ea typeface="Arial"/>
                <a:cs typeface="Arial"/>
                <a:sym typeface="Arial"/>
              </a:rPr>
              <a:t> V]@ ;</a:t>
            </a:r>
            <a:r>
              <a:rPr lang="en-US" sz="3600" b="1" i="0" u="none" dirty="0" err="1">
                <a:latin typeface="CS Avva Shenouda" panose="020B7200000000000000" pitchFamily="34" charset="0"/>
                <a:ea typeface="Arial"/>
                <a:cs typeface="Arial"/>
                <a:sym typeface="Arial"/>
              </a:rPr>
              <a:t>yetacswpi</a:t>
            </a:r>
            <a:r>
              <a:rPr lang="en-US" sz="3600" b="1" i="0" u="none" dirty="0">
                <a:latin typeface="CS Avva Shenouda" panose="020B7200000000000000" pitchFamily="34" charset="0"/>
                <a:ea typeface="Arial"/>
                <a:cs typeface="Arial"/>
                <a:sym typeface="Arial"/>
              </a:rPr>
              <a:t> </a:t>
            </a:r>
            <a:r>
              <a:rPr lang="en-US" sz="3600" b="1" i="0" u="none" dirty="0" err="1">
                <a:latin typeface="CS Avva Shenouda" panose="020B7200000000000000" pitchFamily="34" charset="0"/>
                <a:ea typeface="Arial"/>
                <a:cs typeface="Arial"/>
                <a:sym typeface="Arial"/>
              </a:rPr>
              <a:t>sa</a:t>
            </a:r>
            <a:r>
              <a:rPr lang="en-US" sz="3600" b="1" i="0" u="none" dirty="0">
                <a:latin typeface="CS Avva Shenouda" panose="020B7200000000000000" pitchFamily="34" charset="0"/>
                <a:ea typeface="Arial"/>
                <a:cs typeface="Arial"/>
                <a:sym typeface="Arial"/>
              </a:rPr>
              <a:t> </a:t>
            </a:r>
            <a:r>
              <a:rPr lang="en-US" sz="3600" b="1" i="0" u="none" dirty="0" err="1">
                <a:latin typeface="CS Avva Shenouda" panose="020B7200000000000000" pitchFamily="34" charset="0"/>
                <a:ea typeface="Arial"/>
                <a:cs typeface="Arial"/>
                <a:sym typeface="Arial"/>
              </a:rPr>
              <a:t>nirwmi</a:t>
            </a:r>
            <a:r>
              <a:rPr lang="en-US" sz="3600" b="1" i="0" u="none" dirty="0">
                <a:latin typeface="CS Avva Shenouda" panose="020B7200000000000000" pitchFamily="34" charset="0"/>
                <a:ea typeface="Arial"/>
                <a:cs typeface="Arial"/>
                <a:sym typeface="Arial"/>
              </a:rPr>
              <a:t>.</a:t>
            </a:r>
            <a:endParaRPr b="1" dirty="0">
              <a:latin typeface="CS Avva Shenouda" panose="020B7200000000000000" pitchFamily="34" charset="0"/>
            </a:endParaRPr>
          </a:p>
        </p:txBody>
      </p:sp>
      <p:sp>
        <p:nvSpPr>
          <p:cNvPr id="3796" name="Google Shape;3796;p526"/>
          <p:cNvSpPr txBox="1"/>
          <p:nvPr/>
        </p:nvSpPr>
        <p:spPr>
          <a:xfrm>
            <a:off x="1786467" y="3959225"/>
            <a:ext cx="8544800" cy="2062200"/>
          </a:xfrm>
          <a:prstGeom prst="rect">
            <a:avLst/>
          </a:prstGeom>
          <a:noFill/>
          <a:ln>
            <a:noFill/>
          </a:ln>
        </p:spPr>
        <p:txBody>
          <a:bodyPr spcFirstLastPara="1" wrap="square" lIns="91425" tIns="45700" rIns="91425" bIns="45700" anchor="t" anchorCtr="0">
            <a:spAutoFit/>
          </a:bodyPr>
          <a:lstStyle/>
          <a:p>
            <a:pPr marL="0" marR="0" lvl="0" indent="0" algn="ctr" rtl="0">
              <a:lnSpc>
                <a:spcPct val="100000"/>
              </a:lnSpc>
              <a:spcBef>
                <a:spcPts val="0"/>
              </a:spcBef>
              <a:spcAft>
                <a:spcPts val="0"/>
              </a:spcAft>
              <a:buClr>
                <a:srgbClr val="FFFFFF"/>
              </a:buClr>
              <a:buSzPts val="3200"/>
              <a:buFont typeface="Book Antiqua"/>
              <a:buNone/>
            </a:pPr>
            <a:r>
              <a:rPr lang="en-US" sz="3200" b="1" i="0" u="none">
                <a:latin typeface="Book Antiqua"/>
                <a:ea typeface="Book Antiqua"/>
                <a:cs typeface="Book Antiqua"/>
                <a:sym typeface="Book Antiqua"/>
              </a:rPr>
              <a:t>Cette colombe </a:t>
            </a:r>
            <a:endParaRPr b="1"/>
          </a:p>
          <a:p>
            <a:pPr marL="0" marR="0" lvl="0" indent="0" algn="ctr" rtl="0">
              <a:lnSpc>
                <a:spcPct val="100000"/>
              </a:lnSpc>
              <a:spcBef>
                <a:spcPts val="0"/>
              </a:spcBef>
              <a:spcAft>
                <a:spcPts val="0"/>
              </a:spcAft>
              <a:buClr>
                <a:srgbClr val="FFFFFF"/>
              </a:buClr>
              <a:buSzPts val="3200"/>
              <a:buFont typeface="Book Antiqua"/>
              <a:buNone/>
            </a:pPr>
            <a:r>
              <a:rPr lang="en-US" sz="3200" b="1" i="0" u="none">
                <a:latin typeface="Book Antiqua"/>
                <a:ea typeface="Book Antiqua"/>
                <a:cs typeface="Book Antiqua"/>
                <a:sym typeface="Book Antiqua"/>
              </a:rPr>
              <a:t>qui nous a annoncé </a:t>
            </a:r>
            <a:endParaRPr b="1"/>
          </a:p>
          <a:p>
            <a:pPr marL="0" marR="0" lvl="0" indent="0" algn="ctr" rtl="0">
              <a:lnSpc>
                <a:spcPct val="100000"/>
              </a:lnSpc>
              <a:spcBef>
                <a:spcPts val="0"/>
              </a:spcBef>
              <a:spcAft>
                <a:spcPts val="0"/>
              </a:spcAft>
              <a:buClr>
                <a:srgbClr val="FFFFFF"/>
              </a:buClr>
              <a:buSzPts val="3200"/>
              <a:buFont typeface="Book Antiqua"/>
              <a:buNone/>
            </a:pPr>
            <a:r>
              <a:rPr lang="en-US" sz="3200" b="1" i="0" u="none">
                <a:latin typeface="Book Antiqua"/>
                <a:ea typeface="Book Antiqua"/>
                <a:cs typeface="Book Antiqua"/>
                <a:sym typeface="Book Antiqua"/>
              </a:rPr>
              <a:t>la paix que Dieu </a:t>
            </a:r>
            <a:endParaRPr b="1"/>
          </a:p>
          <a:p>
            <a:pPr marL="0" marR="0" lvl="0" indent="0" algn="ctr" rtl="0">
              <a:lnSpc>
                <a:spcPct val="100000"/>
              </a:lnSpc>
              <a:spcBef>
                <a:spcPts val="0"/>
              </a:spcBef>
              <a:spcAft>
                <a:spcPts val="0"/>
              </a:spcAft>
              <a:buClr>
                <a:srgbClr val="FFFFFF"/>
              </a:buClr>
              <a:buSzPts val="3200"/>
              <a:buFont typeface="Book Antiqua"/>
              <a:buNone/>
            </a:pPr>
            <a:r>
              <a:rPr lang="en-US" sz="3200" b="1" i="0" u="none">
                <a:latin typeface="Book Antiqua"/>
                <a:ea typeface="Book Antiqua"/>
                <a:cs typeface="Book Antiqua"/>
                <a:sym typeface="Book Antiqua"/>
              </a:rPr>
              <a:t>a accordée aux humains</a:t>
            </a:r>
            <a:endParaRPr b="1"/>
          </a:p>
        </p:txBody>
      </p:sp>
      <p:sp>
        <p:nvSpPr>
          <p:cNvPr id="5" name="ZoneTexte 4">
            <a:extLst>
              <a:ext uri="{FF2B5EF4-FFF2-40B4-BE49-F238E27FC236}">
                <a16:creationId xmlns:a16="http://schemas.microsoft.com/office/drawing/2014/main" id="{B61D5526-3A1E-49B0-8F3C-0A206CBDC1EA}"/>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de l’aube </a:t>
            </a:r>
            <a:r>
              <a:rPr lang="fr-FR" sz="1600" b="1" i="1" dirty="0">
                <a:solidFill>
                  <a:schemeClr val="bg1"/>
                </a:solidFill>
              </a:rPr>
              <a:t>du Jeudi Saint</a:t>
            </a:r>
            <a:endParaRPr lang="fr-FR" sz="1600" b="1" dirty="0">
              <a:solidFill>
                <a:schemeClr val="bg1"/>
              </a:solidFill>
            </a:endParaRPr>
          </a:p>
        </p:txBody>
      </p:sp>
      <p:sp>
        <p:nvSpPr>
          <p:cNvPr id="6" name="Rectangle 74">
            <a:extLst>
              <a:ext uri="{FF2B5EF4-FFF2-40B4-BE49-F238E27FC236}">
                <a16:creationId xmlns:a16="http://schemas.microsoft.com/office/drawing/2014/main" id="{4CBA9261-B787-4A14-A770-959768649325}"/>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باكر يوم الخميس</a:t>
            </a:r>
            <a:endParaRPr lang="en-US" altLang="fr-FR" sz="2000" b="1" i="1" dirty="0">
              <a:solidFill>
                <a:schemeClr val="bg1"/>
              </a:solidFill>
            </a:endParaRPr>
          </a:p>
        </p:txBody>
      </p:sp>
    </p:spTree>
    <p:extLst>
      <p:ext uri="{BB962C8B-B14F-4D97-AF65-F5344CB8AC3E}">
        <p14:creationId xmlns:p14="http://schemas.microsoft.com/office/powerpoint/2010/main" val="2289594128"/>
      </p:ext>
    </p:extLst>
  </p:cSld>
  <p:clrMapOvr>
    <a:masterClrMapping/>
  </p:clrMapOvr>
</p:sld>
</file>

<file path=ppt/slides/slide9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546266" y="776123"/>
            <a:ext cx="5367646" cy="5452374"/>
          </a:xfrm>
        </p:spPr>
        <p:txBody>
          <a:bodyPr numCol="1" spcCol="72000" anchor="ctr">
            <a:noAutofit/>
          </a:bodyPr>
          <a:lstStyle/>
          <a:p>
            <a:pPr marL="0" indent="0" algn="just">
              <a:spcBef>
                <a:spcPts val="0"/>
              </a:spcBef>
              <a:buNone/>
            </a:pPr>
            <a:r>
              <a:rPr lang="fr-FR" sz="3600" b="1" dirty="0">
                <a:latin typeface="Book Antiqua" panose="02040602050305030304" pitchFamily="18" charset="0"/>
              </a:rPr>
              <a:t>Implorez pour la paix de l'Église une, unique, sainte, universelle et apostolique ; pour le salut que Dieu accorde aux peuples et le réconfort en tout lieu </a:t>
            </a:r>
            <a:r>
              <a:rPr lang="fr-FR" sz="3600" b="1" dirty="0">
                <a:solidFill>
                  <a:srgbClr val="C00000"/>
                </a:solidFill>
                <a:latin typeface="Book Antiqua" panose="02040602050305030304" pitchFamily="18" charset="0"/>
              </a:rPr>
              <a:t>et pour qu'Il nous pardonne nos péchés.</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lvl="0" algn="just" rtl="1" fontAlgn="base">
              <a:spcBef>
                <a:spcPct val="20000"/>
              </a:spcBef>
              <a:spcAft>
                <a:spcPct val="0"/>
              </a:spcAft>
            </a:pPr>
            <a:endParaRPr lang="ar-SA" altLang="fr-FR" sz="3600" dirty="0">
              <a:latin typeface="Times New Roman" panose="02020603050405020304" pitchFamily="18" charset="0"/>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pPr algn="just"/>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spcBef>
                <a:spcPts val="0"/>
              </a:spcBef>
              <a:buNone/>
            </a:pPr>
            <a:endParaRPr lang="fr-FR" sz="4000" b="1" dirty="0">
              <a:latin typeface="CS Avva Shenouda" panose="020B7200000000000000" pitchFamily="34"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278091" y="1240152"/>
            <a:ext cx="5569612" cy="4524315"/>
          </a:xfrm>
          <a:prstGeom prst="rect">
            <a:avLst/>
          </a:prstGeom>
        </p:spPr>
        <p:txBody>
          <a:bodyPr wrap="square" anchor="ctr" anchorCtr="0">
            <a:spAutoFit/>
          </a:bodyPr>
          <a:lstStyle/>
          <a:p>
            <a:pPr algn="just" rtl="1"/>
            <a:r>
              <a:rPr lang="ar-AE" sz="4800" b="1" dirty="0">
                <a:latin typeface="Book Antiqua" panose="02040602050305030304" pitchFamily="18" charset="0"/>
              </a:rPr>
              <a:t>اطلبوا عن سلامة الكنيسة الواحدة الوحيدة المقدسة الجامعة الرسولية. وخلاص الله في الشعوب والطمأنينة بكل موضع </a:t>
            </a:r>
            <a:r>
              <a:rPr lang="ar-AE" sz="4800" b="1" dirty="0">
                <a:solidFill>
                  <a:srgbClr val="C00000"/>
                </a:solidFill>
                <a:latin typeface="Book Antiqua" panose="02040602050305030304" pitchFamily="18" charset="0"/>
              </a:rPr>
              <a:t>ويغفر لنا خطايانا.</a:t>
            </a:r>
          </a:p>
        </p:txBody>
      </p:sp>
    </p:spTree>
    <p:extLst>
      <p:ext uri="{BB962C8B-B14F-4D97-AF65-F5344CB8AC3E}">
        <p14:creationId xmlns:p14="http://schemas.microsoft.com/office/powerpoint/2010/main" val="1245804247"/>
      </p:ext>
    </p:extLst>
  </p:cSld>
  <p:clrMapOvr>
    <a:masterClrMapping/>
  </p:clrMapOvr>
</p:sld>
</file>

<file path=ppt/slides/slide9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546266" y="776123"/>
            <a:ext cx="5367646" cy="5452374"/>
          </a:xfrm>
        </p:spPr>
        <p:txBody>
          <a:bodyPr numCol="1" spcCol="72000" anchor="ctr">
            <a:noAutofit/>
          </a:bodyPr>
          <a:lstStyle/>
          <a:p>
            <a:pPr marL="0" indent="0" algn="just">
              <a:spcBef>
                <a:spcPts val="0"/>
              </a:spcBef>
              <a:buNone/>
            </a:pPr>
            <a:r>
              <a:rPr lang="fr-FR" sz="3600" b="1" dirty="0">
                <a:latin typeface="Book Antiqua" panose="02040602050305030304" pitchFamily="18" charset="0"/>
              </a:rPr>
              <a:t>Implorez pour nos pères et nos frères les malades de toute maladie, que ce soit en ce lieu ou en tout autre endroit. Que le Seigneur notre Dieu nous donne et leur donne la santé et la guérison </a:t>
            </a:r>
            <a:r>
              <a:rPr lang="fr-FR" sz="3600" b="1" dirty="0">
                <a:solidFill>
                  <a:srgbClr val="C00000"/>
                </a:solidFill>
                <a:latin typeface="Book Antiqua" panose="02040602050305030304" pitchFamily="18" charset="0"/>
              </a:rPr>
              <a:t>et qu'Il nous pardonne nos péchés.</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lvl="0" algn="ctr" rtl="1" fontAlgn="base">
              <a:spcBef>
                <a:spcPct val="20000"/>
              </a:spcBef>
              <a:spcAft>
                <a:spcPct val="0"/>
              </a:spcAft>
            </a:pPr>
            <a:endParaRPr lang="ar-SA" altLang="fr-FR" sz="3600" dirty="0">
              <a:latin typeface="Times New Roman" panose="02020603050405020304" pitchFamily="18" charset="0"/>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spcBef>
                <a:spcPts val="0"/>
              </a:spcBef>
              <a:buNone/>
            </a:pPr>
            <a:endParaRPr lang="fr-FR" sz="4000" b="1" dirty="0">
              <a:latin typeface="CS Avva Shenouda" panose="020B7200000000000000" pitchFamily="34"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278091" y="763099"/>
            <a:ext cx="5367643" cy="5478423"/>
          </a:xfrm>
          <a:prstGeom prst="rect">
            <a:avLst/>
          </a:prstGeom>
        </p:spPr>
        <p:txBody>
          <a:bodyPr wrap="square" anchor="ctr" anchorCtr="0">
            <a:spAutoFit/>
          </a:bodyPr>
          <a:lstStyle/>
          <a:p>
            <a:pPr algn="just" rtl="1"/>
            <a:r>
              <a:rPr lang="ar-AE" sz="5000" b="1" dirty="0">
                <a:latin typeface="Book Antiqua" panose="02040602050305030304" pitchFamily="18" charset="0"/>
              </a:rPr>
              <a:t>اطلبوا عن آبائنا واخوتنا المرضى بكل الأمراض في هذا الموضع وكل مكان لكي ينعم لنا الرب إلهنا وإياهم بالعافية والشفاء</a:t>
            </a:r>
            <a:r>
              <a:rPr lang="fr-FR" sz="5000" b="1" dirty="0">
                <a:latin typeface="Book Antiqua" panose="02040602050305030304" pitchFamily="18" charset="0"/>
              </a:rPr>
              <a:t> </a:t>
            </a:r>
            <a:r>
              <a:rPr lang="ar-AE" sz="5000" b="1" dirty="0">
                <a:solidFill>
                  <a:srgbClr val="C00000"/>
                </a:solidFill>
                <a:latin typeface="Book Antiqua" panose="02040602050305030304" pitchFamily="18" charset="0"/>
              </a:rPr>
              <a:t>ويغفر لنا خطايانا.</a:t>
            </a:r>
          </a:p>
        </p:txBody>
      </p:sp>
    </p:spTree>
    <p:extLst>
      <p:ext uri="{BB962C8B-B14F-4D97-AF65-F5344CB8AC3E}">
        <p14:creationId xmlns:p14="http://schemas.microsoft.com/office/powerpoint/2010/main" val="3659121104"/>
      </p:ext>
    </p:extLst>
  </p:cSld>
  <p:clrMapOvr>
    <a:masterClrMapping/>
  </p:clrMapOvr>
</p:sld>
</file>

<file path=ppt/slides/slide9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383207" y="494202"/>
            <a:ext cx="5797608" cy="5962762"/>
          </a:xfrm>
        </p:spPr>
        <p:txBody>
          <a:bodyPr numCol="1" spcCol="72000" anchor="ctr">
            <a:noAutofit/>
          </a:bodyPr>
          <a:lstStyle/>
          <a:p>
            <a:pPr marL="0" indent="0" algn="just">
              <a:spcBef>
                <a:spcPts val="0"/>
              </a:spcBef>
              <a:buNone/>
            </a:pPr>
            <a:r>
              <a:rPr lang="fr-FR" b="1" dirty="0">
                <a:latin typeface="Book Antiqua" panose="02040602050305030304" pitchFamily="18" charset="0"/>
              </a:rPr>
              <a:t>Priez et implorez pour nos pères et nos frères les voyageurs et ceux qui projettent de voyager en tout lieu. Qu'Il aplanisse leurs chemins, que ce soit en mer, sur les fleuves, sur terre, dans l'air ou par tout autre moyen. Que le Seigneur notre Dieu les guide et les ramène sains et saufs à leur foyer </a:t>
            </a:r>
            <a:r>
              <a:rPr lang="fr-FR" b="1" dirty="0">
                <a:solidFill>
                  <a:srgbClr val="C00000"/>
                </a:solidFill>
                <a:latin typeface="Book Antiqua" panose="02040602050305030304" pitchFamily="18" charset="0"/>
              </a:rPr>
              <a:t>et qu'Il nous pardonne nos péchés.</a:t>
            </a: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pPr algn="just"/>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spcBef>
                <a:spcPts val="0"/>
              </a:spcBef>
              <a:buNone/>
            </a:pPr>
            <a:endParaRPr lang="fr-FR" sz="4000" b="1" dirty="0">
              <a:latin typeface="CS Avva Shenouda" panose="020B7200000000000000" pitchFamily="34"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278091" y="686154"/>
            <a:ext cx="5569612" cy="5632311"/>
          </a:xfrm>
          <a:prstGeom prst="rect">
            <a:avLst/>
          </a:prstGeom>
        </p:spPr>
        <p:txBody>
          <a:bodyPr wrap="square" anchor="ctr" anchorCtr="0">
            <a:spAutoFit/>
          </a:bodyPr>
          <a:lstStyle/>
          <a:p>
            <a:pPr algn="just" rtl="1"/>
            <a:r>
              <a:rPr lang="ar-AE" sz="4000" b="1" dirty="0">
                <a:latin typeface="Book Antiqua" panose="02040602050305030304" pitchFamily="18" charset="0"/>
              </a:rPr>
              <a:t>صلوا واطلبوا عن آبائنا واخوتنا المسافرين والذين اضمروا السفر بكل مكان ليسهل طرقهم جميعاً أن كانوا في البحار أو الأنهار أو الينابيع أو الطرق المسلوكة والذين جعلوا سفرهم بكل نوع لكي يرشدهم الرب إلهنا ويردهم إلى مساكنهم بسلام </a:t>
            </a:r>
            <a:r>
              <a:rPr lang="ar-AE" sz="4000" b="1" dirty="0">
                <a:solidFill>
                  <a:srgbClr val="C00000"/>
                </a:solidFill>
                <a:latin typeface="Book Antiqua" panose="02040602050305030304" pitchFamily="18" charset="0"/>
              </a:rPr>
              <a:t>ويغفر لنا خطايانا.</a:t>
            </a:r>
          </a:p>
        </p:txBody>
      </p:sp>
    </p:spTree>
    <p:extLst>
      <p:ext uri="{BB962C8B-B14F-4D97-AF65-F5344CB8AC3E}">
        <p14:creationId xmlns:p14="http://schemas.microsoft.com/office/powerpoint/2010/main" val="2242030222"/>
      </p:ext>
    </p:extLst>
  </p:cSld>
  <p:clrMapOvr>
    <a:masterClrMapping/>
  </p:clrMapOvr>
</p:sld>
</file>

<file path=ppt/slides/slide9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577174" y="776123"/>
            <a:ext cx="5395101" cy="5452374"/>
          </a:xfrm>
        </p:spPr>
        <p:txBody>
          <a:bodyPr numCol="1" spcCol="72000" anchor="ctr">
            <a:noAutofit/>
          </a:bodyPr>
          <a:lstStyle/>
          <a:p>
            <a:pPr marL="0" indent="0" algn="just">
              <a:spcBef>
                <a:spcPts val="0"/>
              </a:spcBef>
              <a:buNone/>
            </a:pPr>
            <a:r>
              <a:rPr lang="fr-FR" sz="3600" b="1" dirty="0">
                <a:latin typeface="Book Antiqua" panose="02040602050305030304" pitchFamily="18" charset="0"/>
              </a:rPr>
              <a:t>Priez et implorez pour les vents du ciel, les fruits de la terre, les vignes et tout arbre fruitier dans l'univers. Que le Seigneur notre Dieu les bénisse et les amène à maturité sans dommage </a:t>
            </a:r>
            <a:r>
              <a:rPr lang="fr-FR" sz="3600" b="1" dirty="0">
                <a:solidFill>
                  <a:srgbClr val="C00000"/>
                </a:solidFill>
                <a:latin typeface="Book Antiqua" panose="02040602050305030304" pitchFamily="18" charset="0"/>
              </a:rPr>
              <a:t>et qu'Il nous pardonne nos péchés</a:t>
            </a: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pPr algn="just"/>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spcBef>
                <a:spcPts val="0"/>
              </a:spcBef>
              <a:buNone/>
            </a:pPr>
            <a:endParaRPr lang="fr-FR" sz="4000" b="1" dirty="0">
              <a:latin typeface="CS Avva Shenouda" panose="020B7200000000000000" pitchFamily="34"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278090" y="870820"/>
            <a:ext cx="5395101" cy="5262979"/>
          </a:xfrm>
          <a:prstGeom prst="rect">
            <a:avLst/>
          </a:prstGeom>
        </p:spPr>
        <p:txBody>
          <a:bodyPr wrap="square" anchor="ctr" anchorCtr="0">
            <a:spAutoFit/>
          </a:bodyPr>
          <a:lstStyle/>
          <a:p>
            <a:pPr algn="just" rtl="1"/>
            <a:r>
              <a:rPr lang="ar-AE" sz="4800" b="1" dirty="0">
                <a:latin typeface="Book Antiqua" panose="02040602050305030304" pitchFamily="18" charset="0"/>
              </a:rPr>
              <a:t>صلوا واطلبوا عن أهوية السماء وثمرات الأرض وكل الأشجار والكروم وكل شجرة مثمرة في جميع المسكونة لكي يباركها الرب إلهنا ويكملها بسلام </a:t>
            </a:r>
            <a:r>
              <a:rPr lang="ar-AE" sz="4800" b="1" dirty="0">
                <a:solidFill>
                  <a:srgbClr val="C00000"/>
                </a:solidFill>
                <a:latin typeface="Book Antiqua" panose="02040602050305030304" pitchFamily="18" charset="0"/>
              </a:rPr>
              <a:t>ويغفر لنا خطايانا.</a:t>
            </a:r>
          </a:p>
        </p:txBody>
      </p:sp>
    </p:spTree>
    <p:extLst>
      <p:ext uri="{BB962C8B-B14F-4D97-AF65-F5344CB8AC3E}">
        <p14:creationId xmlns:p14="http://schemas.microsoft.com/office/powerpoint/2010/main" val="636027455"/>
      </p:ext>
    </p:extLst>
  </p:cSld>
  <p:clrMapOvr>
    <a:masterClrMapping/>
  </p:clrMapOvr>
</p:sld>
</file>

<file path=ppt/slides/slide9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564204" y="776123"/>
            <a:ext cx="5402093" cy="5452374"/>
          </a:xfrm>
        </p:spPr>
        <p:txBody>
          <a:bodyPr numCol="1" spcCol="72000" anchor="ctr">
            <a:noAutofit/>
          </a:bodyPr>
          <a:lstStyle/>
          <a:p>
            <a:pPr marL="0" indent="0" algn="just">
              <a:spcBef>
                <a:spcPts val="0"/>
              </a:spcBef>
              <a:buNone/>
            </a:pPr>
            <a:r>
              <a:rPr lang="fr-FR" sz="3600" b="1" dirty="0">
                <a:latin typeface="Book Antiqua" panose="02040602050305030304" pitchFamily="18" charset="0"/>
              </a:rPr>
              <a:t>Priez et implorez pour que Dieu nous accorde miséricorde et compassion auprès des gouvernants. Qu'Il adoucisse par Sa bonté en tout temps les cœurs de ceux qui nous dirigent </a:t>
            </a:r>
            <a:r>
              <a:rPr lang="fr-FR" sz="3600" b="1" dirty="0">
                <a:solidFill>
                  <a:srgbClr val="C00000"/>
                </a:solidFill>
                <a:latin typeface="Book Antiqua" panose="02040602050305030304" pitchFamily="18" charset="0"/>
              </a:rPr>
              <a:t>et qu'Il nous pardonne nos péchés</a:t>
            </a: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400110"/>
          </a:xfrm>
          <a:prstGeom prst="rect">
            <a:avLst/>
          </a:prstGeom>
        </p:spPr>
        <p:txBody>
          <a:bodyPr wrap="none">
            <a:spAutoFit/>
          </a:bodyPr>
          <a:lstStyle/>
          <a:p>
            <a:pPr algn="just"/>
            <a:endParaRPr lang="fr-FR" sz="2000"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spcBef>
                <a:spcPts val="0"/>
              </a:spcBef>
              <a:buNone/>
            </a:pPr>
            <a:endParaRPr lang="fr-FR" sz="4400" b="1" dirty="0">
              <a:latin typeface="CS Avva Shenouda" panose="020B7200000000000000" pitchFamily="34"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245157" y="764704"/>
            <a:ext cx="5563635" cy="5078313"/>
          </a:xfrm>
          <a:prstGeom prst="rect">
            <a:avLst/>
          </a:prstGeom>
        </p:spPr>
        <p:txBody>
          <a:bodyPr wrap="square" anchor="ctr" anchorCtr="0">
            <a:spAutoFit/>
          </a:bodyPr>
          <a:lstStyle/>
          <a:p>
            <a:pPr algn="just" rtl="1"/>
            <a:r>
              <a:rPr lang="ar-AE" sz="5400" b="1" dirty="0">
                <a:latin typeface="Book Antiqua" panose="02040602050305030304" pitchFamily="18" charset="0"/>
              </a:rPr>
              <a:t>صلوا واطلبوا لكي يعطينا الله رحمة ورأفة أمام السلاطين الأعزاء ويعطف قلوب المتولين علينا بالصلاح في كل حين </a:t>
            </a:r>
            <a:r>
              <a:rPr lang="ar-AE" sz="5400" b="1" dirty="0">
                <a:solidFill>
                  <a:srgbClr val="C00000"/>
                </a:solidFill>
                <a:latin typeface="Book Antiqua" panose="02040602050305030304" pitchFamily="18" charset="0"/>
              </a:rPr>
              <a:t>ويغفر لنا خطايانا.</a:t>
            </a:r>
          </a:p>
        </p:txBody>
      </p:sp>
    </p:spTree>
    <p:extLst>
      <p:ext uri="{BB962C8B-B14F-4D97-AF65-F5344CB8AC3E}">
        <p14:creationId xmlns:p14="http://schemas.microsoft.com/office/powerpoint/2010/main" val="1851884075"/>
      </p:ext>
    </p:extLst>
  </p:cSld>
  <p:clrMapOvr>
    <a:masterClrMapping/>
  </p:clrMapOvr>
</p:sld>
</file>

<file path=ppt/slides/slide9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546266" y="776123"/>
            <a:ext cx="5549734" cy="5452374"/>
          </a:xfrm>
        </p:spPr>
        <p:txBody>
          <a:bodyPr numCol="1" spcCol="72000" anchor="ctr">
            <a:noAutofit/>
          </a:bodyPr>
          <a:lstStyle/>
          <a:p>
            <a:pPr marL="0" indent="0" algn="just">
              <a:spcBef>
                <a:spcPts val="0"/>
              </a:spcBef>
              <a:buNone/>
            </a:pPr>
            <a:r>
              <a:rPr lang="fr-FR" sz="2400" b="1" dirty="0">
                <a:latin typeface="Book Antiqua" panose="02040602050305030304" pitchFamily="18" charset="0"/>
              </a:rPr>
              <a:t>Priez et implorez pour nos pères et nos frères les défunts qui se sont endormis dans la Foi du Christ depuis le commencement, nos pères les patriarches, nos pères les métropolites, nos pères les évêques, nos pères les higoumènes et nos pères les prêtres, nos frères les diacres, nos pères les moines et nos frères les laïcs et pour le repos de tous les Chrétiens qui se sont endormis. Que le Seigneur, notre Dieu, accorde le repos à leurs âmes à tous </a:t>
            </a:r>
            <a:r>
              <a:rPr lang="fr-FR" sz="2400" b="1" dirty="0">
                <a:solidFill>
                  <a:srgbClr val="C00000"/>
                </a:solidFill>
                <a:latin typeface="Book Antiqua" panose="02040602050305030304" pitchFamily="18" charset="0"/>
              </a:rPr>
              <a:t>et qu'Il nous pardonne nos péchés.</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lvl="0" algn="ctr" rtl="1" fontAlgn="base">
              <a:spcBef>
                <a:spcPct val="20000"/>
              </a:spcBef>
              <a:spcAft>
                <a:spcPct val="0"/>
              </a:spcAft>
            </a:pPr>
            <a:endParaRPr lang="ar-SA" altLang="fr-FR" sz="3600" dirty="0">
              <a:latin typeface="Times New Roman" panose="02020603050405020304" pitchFamily="18" charset="0"/>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spcBef>
                <a:spcPts val="0"/>
              </a:spcBef>
              <a:buNone/>
            </a:pPr>
            <a:endParaRPr lang="fr-FR" sz="4000" b="1" dirty="0">
              <a:latin typeface="CS Avva Shenouda" panose="020B7200000000000000" pitchFamily="34"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278091" y="686154"/>
            <a:ext cx="5569612" cy="5632311"/>
          </a:xfrm>
          <a:prstGeom prst="rect">
            <a:avLst/>
          </a:prstGeom>
        </p:spPr>
        <p:txBody>
          <a:bodyPr wrap="square" anchor="ctr" anchorCtr="0">
            <a:spAutoFit/>
          </a:bodyPr>
          <a:lstStyle/>
          <a:p>
            <a:pPr algn="just" rtl="1"/>
            <a:r>
              <a:rPr lang="ar-AE" sz="3600" b="1" dirty="0">
                <a:latin typeface="Book Antiqua" panose="02040602050305030304" pitchFamily="18" charset="0"/>
              </a:rPr>
              <a:t>صلوا واطلبوا عن آبائنا واخوتنا الذين رقدوا وتنيحوا في الإيمان بالمسيح منذ البدء آبائنا البطاركة وآبائنا المطارنة وآبائنا الأساقفة وآبائنا </a:t>
            </a:r>
            <a:r>
              <a:rPr lang="ar-AE" sz="3600" b="1" dirty="0" err="1">
                <a:latin typeface="Book Antiqua" panose="02040602050305030304" pitchFamily="18" charset="0"/>
              </a:rPr>
              <a:t>القمامصة</a:t>
            </a:r>
            <a:r>
              <a:rPr lang="ar-AE" sz="3600" b="1" dirty="0">
                <a:latin typeface="Book Antiqua" panose="02040602050305030304" pitchFamily="18" charset="0"/>
              </a:rPr>
              <a:t> وآبائنا القسوس وأخوتنا الشمامسة وآبائنا الرهبان واخوتنا العلمانيين وعن كل الذين تنيحوا من المسيحيين لكي ينيح الرب إلهنا نفوسهم أجمعين </a:t>
            </a:r>
            <a:r>
              <a:rPr lang="ar-AE" sz="3600" b="1" dirty="0">
                <a:solidFill>
                  <a:srgbClr val="C00000"/>
                </a:solidFill>
                <a:latin typeface="Book Antiqua" panose="02040602050305030304" pitchFamily="18" charset="0"/>
              </a:rPr>
              <a:t>ويغفر لنا خطايانا.</a:t>
            </a:r>
          </a:p>
        </p:txBody>
      </p:sp>
    </p:spTree>
    <p:extLst>
      <p:ext uri="{BB962C8B-B14F-4D97-AF65-F5344CB8AC3E}">
        <p14:creationId xmlns:p14="http://schemas.microsoft.com/office/powerpoint/2010/main" val="2860871984"/>
      </p:ext>
    </p:extLst>
  </p:cSld>
  <p:clrMapOvr>
    <a:masterClrMapping/>
  </p:clrMapOvr>
</p:sld>
</file>

<file path=ppt/slides/slide9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87901" y="776123"/>
            <a:ext cx="5367646" cy="5452374"/>
          </a:xfrm>
        </p:spPr>
        <p:txBody>
          <a:bodyPr numCol="1" spcCol="72000" anchor="ctr">
            <a:noAutofit/>
          </a:bodyPr>
          <a:lstStyle/>
          <a:p>
            <a:pPr marL="0" indent="0" algn="just">
              <a:spcBef>
                <a:spcPts val="0"/>
              </a:spcBef>
              <a:buNone/>
            </a:pPr>
            <a:r>
              <a:rPr lang="fr-FR" b="1" dirty="0">
                <a:latin typeface="Book Antiqua" panose="02040602050305030304" pitchFamily="18" charset="0"/>
              </a:rPr>
              <a:t>Priez et implorez pour ceux qui s'occupent des offrandes et des oblations, du vin, de l'huile, de l'encens, des voiles, des livres liturgiques et de tous les vases sacrés de l'autel. Que le Seigneur, notre Dieu, les récompenses dans la Jérusalem céleste </a:t>
            </a:r>
            <a:r>
              <a:rPr lang="fr-FR" b="1" dirty="0">
                <a:solidFill>
                  <a:srgbClr val="C00000"/>
                </a:solidFill>
                <a:latin typeface="Book Antiqua" panose="02040602050305030304" pitchFamily="18" charset="0"/>
              </a:rPr>
              <a:t>et nous pardonne nos péchés.</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lvl="0" algn="just" rtl="1" fontAlgn="base">
              <a:spcBef>
                <a:spcPct val="20000"/>
              </a:spcBef>
              <a:spcAft>
                <a:spcPct val="0"/>
              </a:spcAft>
            </a:pPr>
            <a:endParaRPr lang="ar-SA" altLang="fr-FR" sz="3600" dirty="0">
              <a:latin typeface="Times New Roman" panose="02020603050405020304" pitchFamily="18" charset="0"/>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pPr algn="just"/>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spcBef>
                <a:spcPts val="0"/>
              </a:spcBef>
              <a:buNone/>
            </a:pPr>
            <a:endParaRPr lang="fr-FR" sz="4000" b="1" dirty="0">
              <a:latin typeface="CS Avva Shenouda" panose="020B7200000000000000" pitchFamily="34"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180816" y="836712"/>
            <a:ext cx="5569612" cy="4832092"/>
          </a:xfrm>
          <a:prstGeom prst="rect">
            <a:avLst/>
          </a:prstGeom>
        </p:spPr>
        <p:txBody>
          <a:bodyPr wrap="square" anchor="ctr" anchorCtr="0">
            <a:spAutoFit/>
          </a:bodyPr>
          <a:lstStyle/>
          <a:p>
            <a:pPr algn="just" rtl="1"/>
            <a:r>
              <a:rPr lang="ar-AE" sz="4400" b="1" dirty="0">
                <a:latin typeface="Book Antiqua" panose="02040602050305030304" pitchFamily="18" charset="0"/>
              </a:rPr>
              <a:t>صلوا واطلبوا عن المهتمين بالصعائد والقرابين والخمر والزيت والبخور والستور وكتب القراءة وكل أواني المذبح لكي يعوضهم الرب إلهنا عن أتعابهم في أورشليم </a:t>
            </a:r>
            <a:r>
              <a:rPr lang="ar-AE" sz="4400" b="1" dirty="0" err="1">
                <a:latin typeface="Book Antiqua" panose="02040602050305030304" pitchFamily="18" charset="0"/>
              </a:rPr>
              <a:t>السمائية</a:t>
            </a:r>
            <a:r>
              <a:rPr lang="ar-AE" sz="4400" b="1" dirty="0">
                <a:latin typeface="Book Antiqua" panose="02040602050305030304" pitchFamily="18" charset="0"/>
              </a:rPr>
              <a:t> </a:t>
            </a:r>
            <a:r>
              <a:rPr lang="ar-AE" sz="4400" b="1" dirty="0">
                <a:solidFill>
                  <a:srgbClr val="C00000"/>
                </a:solidFill>
                <a:latin typeface="Book Antiqua" panose="02040602050305030304" pitchFamily="18" charset="0"/>
              </a:rPr>
              <a:t>ويغفر لنا خطايانا.</a:t>
            </a:r>
          </a:p>
        </p:txBody>
      </p:sp>
    </p:spTree>
    <p:extLst>
      <p:ext uri="{BB962C8B-B14F-4D97-AF65-F5344CB8AC3E}">
        <p14:creationId xmlns:p14="http://schemas.microsoft.com/office/powerpoint/2010/main" val="3802656399"/>
      </p:ext>
    </p:extLst>
  </p:cSld>
  <p:clrMapOvr>
    <a:masterClrMapping/>
  </p:clrMapOvr>
</p:sld>
</file>

<file path=ppt/slides/slide9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546266" y="776123"/>
            <a:ext cx="5367646" cy="5452374"/>
          </a:xfrm>
        </p:spPr>
        <p:txBody>
          <a:bodyPr numCol="1" spcCol="72000" anchor="ctr">
            <a:noAutofit/>
          </a:bodyPr>
          <a:lstStyle/>
          <a:p>
            <a:pPr marL="0" indent="0" algn="just">
              <a:spcBef>
                <a:spcPts val="0"/>
              </a:spcBef>
              <a:buNone/>
            </a:pPr>
            <a:r>
              <a:rPr lang="fr-FR" sz="3600" b="1" dirty="0">
                <a:latin typeface="Book Antiqua" panose="02040602050305030304" pitchFamily="18" charset="0"/>
              </a:rPr>
              <a:t>Priez et implorez pour les catéchumènes de notre peuple. Que le Seigneur notre Dieu éclaire leurs cœurs, les enracine dans la Foi orthodoxe jusqu'au dernier soupir </a:t>
            </a:r>
            <a:r>
              <a:rPr lang="fr-FR" sz="3600" b="1" dirty="0">
                <a:solidFill>
                  <a:srgbClr val="C00000"/>
                </a:solidFill>
                <a:latin typeface="Book Antiqua" panose="02040602050305030304" pitchFamily="18" charset="0"/>
              </a:rPr>
              <a:t>et qu'Il nous pardonne nos péchés.</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lvl="0" algn="just" rtl="1" fontAlgn="base">
              <a:spcBef>
                <a:spcPct val="20000"/>
              </a:spcBef>
              <a:spcAft>
                <a:spcPct val="0"/>
              </a:spcAft>
            </a:pPr>
            <a:endParaRPr lang="ar-SA" altLang="fr-FR" sz="3600" dirty="0">
              <a:latin typeface="Times New Roman" panose="02020603050405020304" pitchFamily="18" charset="0"/>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pPr algn="just"/>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spcBef>
                <a:spcPts val="0"/>
              </a:spcBef>
              <a:buNone/>
            </a:pPr>
            <a:endParaRPr lang="fr-FR" sz="4000" b="1" dirty="0">
              <a:latin typeface="CS Avva Shenouda" panose="020B7200000000000000" pitchFamily="34"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200271" y="776124"/>
            <a:ext cx="5569612" cy="5452374"/>
          </a:xfrm>
          <a:prstGeom prst="rect">
            <a:avLst/>
          </a:prstGeom>
        </p:spPr>
        <p:txBody>
          <a:bodyPr wrap="square" anchor="ctr" anchorCtr="0">
            <a:normAutofit lnSpcReduction="10000"/>
          </a:bodyPr>
          <a:lstStyle/>
          <a:p>
            <a:pPr algn="just" rtl="1"/>
            <a:r>
              <a:rPr lang="ar-AE" sz="5400" b="1" dirty="0">
                <a:latin typeface="Book Antiqua" panose="02040602050305030304" pitchFamily="18" charset="0"/>
              </a:rPr>
              <a:t>صلوا واطلبوا عن موعوظي شعبنا لكي يباركهم الرب ويفتح عيون قلوبهم ويثبتهم على الإيمان الارثوذكسي إلى النفس الأخير </a:t>
            </a:r>
            <a:r>
              <a:rPr lang="ar-AE" sz="5400" b="1" dirty="0">
                <a:solidFill>
                  <a:srgbClr val="C00000"/>
                </a:solidFill>
                <a:latin typeface="Book Antiqua" panose="02040602050305030304" pitchFamily="18" charset="0"/>
              </a:rPr>
              <a:t>ويغفر لنا خطايانا.</a:t>
            </a:r>
          </a:p>
        </p:txBody>
      </p:sp>
    </p:spTree>
    <p:extLst>
      <p:ext uri="{BB962C8B-B14F-4D97-AF65-F5344CB8AC3E}">
        <p14:creationId xmlns:p14="http://schemas.microsoft.com/office/powerpoint/2010/main" val="149934120"/>
      </p:ext>
    </p:extLst>
  </p:cSld>
  <p:clrMapOvr>
    <a:masterClrMapping/>
  </p:clrMapOvr>
</p:sld>
</file>

<file path=ppt/slides/slide9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564203" y="776123"/>
            <a:ext cx="5349707" cy="5452374"/>
          </a:xfrm>
        </p:spPr>
        <p:txBody>
          <a:bodyPr numCol="1" spcCol="72000" anchor="ctr">
            <a:noAutofit/>
          </a:bodyPr>
          <a:lstStyle/>
          <a:p>
            <a:pPr marL="0" indent="0" algn="just">
              <a:spcBef>
                <a:spcPts val="0"/>
              </a:spcBef>
              <a:buNone/>
            </a:pPr>
            <a:r>
              <a:rPr lang="fr-FR" b="1" dirty="0">
                <a:latin typeface="Book Antiqua" panose="02040602050305030304" pitchFamily="18" charset="0"/>
              </a:rPr>
              <a:t>Priez et implorez pour ce lieu, pour tout autre lieu, pour les monastères orthodoxes dans les déserts, pour les anciens qui y demeurent, et pour la tranquillité du monde entier. Que le Seigneur notre Dieu nous protège tous de tout mal </a:t>
            </a:r>
            <a:r>
              <a:rPr lang="fr-FR" b="1" dirty="0">
                <a:solidFill>
                  <a:srgbClr val="C00000"/>
                </a:solidFill>
                <a:latin typeface="Book Antiqua" panose="02040602050305030304" pitchFamily="18" charset="0"/>
              </a:rPr>
              <a:t>et qu'Il nous pardonne nos péchés.</a:t>
            </a: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spcBef>
                <a:spcPts val="0"/>
              </a:spcBef>
              <a:buNone/>
            </a:pPr>
            <a:endParaRPr lang="fr-FR" sz="4000" b="1" dirty="0">
              <a:latin typeface="CS Avva Shenouda" panose="020B7200000000000000" pitchFamily="34"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219726" y="747709"/>
            <a:ext cx="5569612" cy="5509200"/>
          </a:xfrm>
          <a:prstGeom prst="rect">
            <a:avLst/>
          </a:prstGeom>
        </p:spPr>
        <p:txBody>
          <a:bodyPr wrap="square" anchor="ctr" anchorCtr="0">
            <a:spAutoFit/>
          </a:bodyPr>
          <a:lstStyle/>
          <a:p>
            <a:pPr algn="just" rtl="1"/>
            <a:r>
              <a:rPr lang="ar-AE" sz="4400" b="1" dirty="0">
                <a:latin typeface="Book Antiqua" panose="02040602050305030304" pitchFamily="18" charset="0"/>
              </a:rPr>
              <a:t>صلوا واطلبوا عن هذا المسكن وكل مساكن وأديرة الشعوب الأرثوذكسيين في </a:t>
            </a:r>
            <a:r>
              <a:rPr lang="ar-AE" sz="4400" b="1" dirty="0" err="1">
                <a:latin typeface="Book Antiqua" panose="02040602050305030304" pitchFamily="18" charset="0"/>
              </a:rPr>
              <a:t>البرارى</a:t>
            </a:r>
            <a:r>
              <a:rPr lang="ar-AE" sz="4400" b="1" dirty="0">
                <a:latin typeface="Book Antiqua" panose="02040602050305030304" pitchFamily="18" charset="0"/>
              </a:rPr>
              <a:t> والشيوخ السكان فيها وعن طمأنينة كل العالم معاً. لكي يحفظنا الرب إلهنا وإياهم من كل سوء ومن كل شر </a:t>
            </a:r>
            <a:r>
              <a:rPr lang="ar-AE" sz="4400" b="1" dirty="0">
                <a:solidFill>
                  <a:srgbClr val="C00000"/>
                </a:solidFill>
                <a:latin typeface="Book Antiqua" panose="02040602050305030304" pitchFamily="18" charset="0"/>
              </a:rPr>
              <a:t>ويغفر لنا خطايانا.</a:t>
            </a:r>
          </a:p>
        </p:txBody>
      </p:sp>
    </p:spTree>
    <p:extLst>
      <p:ext uri="{BB962C8B-B14F-4D97-AF65-F5344CB8AC3E}">
        <p14:creationId xmlns:p14="http://schemas.microsoft.com/office/powerpoint/2010/main" val="2476788423"/>
      </p:ext>
    </p:extLst>
  </p:cSld>
  <p:clrMapOvr>
    <a:masterClrMapping/>
  </p:clrMapOvr>
</p:sld>
</file>

<file path=ppt/slides/slide9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546266" y="494202"/>
            <a:ext cx="5367646" cy="5991072"/>
          </a:xfrm>
        </p:spPr>
        <p:txBody>
          <a:bodyPr numCol="1" spcCol="72000" anchor="ctr">
            <a:noAutofit/>
          </a:bodyPr>
          <a:lstStyle/>
          <a:p>
            <a:pPr marL="0" indent="0" algn="just">
              <a:spcBef>
                <a:spcPts val="0"/>
              </a:spcBef>
              <a:buNone/>
            </a:pPr>
            <a:r>
              <a:rPr lang="fr-FR" sz="3000" b="1" dirty="0">
                <a:latin typeface="Book Antiqua" panose="02040602050305030304" pitchFamily="18" charset="0"/>
              </a:rPr>
              <a:t>Priez et implorez pour la vie de notre saint père l'archevêque, le patriarche, </a:t>
            </a:r>
            <a:r>
              <a:rPr lang="fr-FR" sz="3000" b="1" dirty="0" err="1">
                <a:latin typeface="Book Antiqua" panose="02040602050305030304" pitchFamily="18" charset="0"/>
              </a:rPr>
              <a:t>Anba</a:t>
            </a:r>
            <a:r>
              <a:rPr lang="fr-FR" sz="3000" b="1" dirty="0">
                <a:latin typeface="Book Antiqua" panose="02040602050305030304" pitchFamily="18" charset="0"/>
              </a:rPr>
              <a:t> </a:t>
            </a:r>
            <a:r>
              <a:rPr lang="fr-FR" sz="3000" b="1" dirty="0" err="1">
                <a:latin typeface="Book Antiqua" panose="02040602050305030304" pitchFamily="18" charset="0"/>
              </a:rPr>
              <a:t>Tawadros</a:t>
            </a:r>
            <a:r>
              <a:rPr lang="fr-FR" sz="3000" b="1" dirty="0">
                <a:latin typeface="Book Antiqua" panose="02040602050305030304" pitchFamily="18" charset="0"/>
              </a:rPr>
              <a:t>, et pour son confrère dans le ministère apostolique notre père l'évêque </a:t>
            </a:r>
            <a:r>
              <a:rPr lang="fr-FR" sz="3000" b="1" dirty="0" err="1">
                <a:latin typeface="Book Antiqua" panose="02040602050305030304" pitchFamily="18" charset="0"/>
              </a:rPr>
              <a:t>Anba</a:t>
            </a:r>
            <a:r>
              <a:rPr lang="fr-FR" sz="3000" b="1" dirty="0">
                <a:latin typeface="Book Antiqua" panose="02040602050305030304" pitchFamily="18" charset="0"/>
              </a:rPr>
              <a:t> Marc. Que le Seigneur protège leurs vies et les maintienne pour nous sur leurs trônes de nombreuses années calmes et paisibles </a:t>
            </a:r>
            <a:r>
              <a:rPr lang="fr-FR" sz="3000" b="1" dirty="0">
                <a:solidFill>
                  <a:srgbClr val="C00000"/>
                </a:solidFill>
                <a:latin typeface="Book Antiqua" panose="02040602050305030304" pitchFamily="18" charset="0"/>
              </a:rPr>
              <a:t>et qu'Il nous pardonne nos péchés.</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lvl="0" algn="ctr" rtl="1" fontAlgn="base">
              <a:spcBef>
                <a:spcPct val="20000"/>
              </a:spcBef>
              <a:spcAft>
                <a:spcPct val="0"/>
              </a:spcAft>
            </a:pPr>
            <a:endParaRPr lang="ar-SA" altLang="fr-FR" sz="3600" dirty="0">
              <a:latin typeface="Times New Roman" panose="02020603050405020304" pitchFamily="18" charset="0"/>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spcBef>
                <a:spcPts val="0"/>
              </a:spcBef>
              <a:buNone/>
            </a:pPr>
            <a:endParaRPr lang="fr-FR" sz="4000" b="1" dirty="0">
              <a:latin typeface="CS Avva Shenouda" panose="020B7200000000000000" pitchFamily="34"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219726" y="616904"/>
            <a:ext cx="5569612" cy="5770811"/>
          </a:xfrm>
          <a:prstGeom prst="rect">
            <a:avLst/>
          </a:prstGeom>
        </p:spPr>
        <p:txBody>
          <a:bodyPr wrap="square" anchor="ctr" anchorCtr="0">
            <a:spAutoFit/>
          </a:bodyPr>
          <a:lstStyle/>
          <a:p>
            <a:pPr algn="just" rtl="1"/>
            <a:r>
              <a:rPr lang="ar-AE" sz="4100" b="1" dirty="0">
                <a:latin typeface="Book Antiqua" panose="02040602050305030304" pitchFamily="18" charset="0"/>
              </a:rPr>
              <a:t>صلوا واطلبوا عن حياة وقيام أبينا المكرم رئيس الأساقفة الأب البطريرك الأنبا </a:t>
            </a:r>
            <a:r>
              <a:rPr lang="ar-AE" sz="4100" b="1" dirty="0" err="1">
                <a:latin typeface="Book Antiqua" panose="02040602050305030304" pitchFamily="18" charset="0"/>
              </a:rPr>
              <a:t>تاوضروس</a:t>
            </a:r>
            <a:r>
              <a:rPr lang="ar-AE" sz="4100" b="1" dirty="0">
                <a:latin typeface="Book Antiqua" panose="02040602050305030304" pitchFamily="18" charset="0"/>
              </a:rPr>
              <a:t> و شريكه في الخدمة الرسولية</a:t>
            </a:r>
            <a:r>
              <a:rPr lang="fr-FR" sz="4100" b="1" dirty="0">
                <a:latin typeface="Book Antiqua" panose="02040602050305030304" pitchFamily="18" charset="0"/>
              </a:rPr>
              <a:t> </a:t>
            </a:r>
            <a:r>
              <a:rPr lang="ar-AE" sz="4100" b="1" dirty="0">
                <a:latin typeface="Book Antiqua" panose="02040602050305030304" pitchFamily="18" charset="0"/>
              </a:rPr>
              <a:t>أبينا</a:t>
            </a:r>
            <a:r>
              <a:rPr lang="fr-FR" sz="4100" b="1" dirty="0">
                <a:latin typeface="Book Antiqua" panose="02040602050305030304" pitchFamily="18" charset="0"/>
              </a:rPr>
              <a:t> </a:t>
            </a:r>
            <a:r>
              <a:rPr lang="ar-AE" sz="4100" b="1" dirty="0">
                <a:latin typeface="Book Antiqua" panose="02040602050305030304" pitchFamily="18" charset="0"/>
              </a:rPr>
              <a:t>الأسقف الأنبا مارك لكي يحفظ الرب لنا حياتهم ويثبتهم على كراسيهم سنين عديدة وأزمنة سالمة هادئة مديدة </a:t>
            </a:r>
            <a:r>
              <a:rPr lang="ar-AE" sz="4100" b="1" dirty="0">
                <a:solidFill>
                  <a:srgbClr val="C00000"/>
                </a:solidFill>
                <a:latin typeface="Book Antiqua" panose="02040602050305030304" pitchFamily="18" charset="0"/>
              </a:rPr>
              <a:t>ويغفر لنا خطايانا.</a:t>
            </a:r>
          </a:p>
        </p:txBody>
      </p:sp>
    </p:spTree>
    <p:extLst>
      <p:ext uri="{BB962C8B-B14F-4D97-AF65-F5344CB8AC3E}">
        <p14:creationId xmlns:p14="http://schemas.microsoft.com/office/powerpoint/2010/main" val="441831652"/>
      </p:ext>
    </p:extLst>
  </p:cSld>
  <p:clrMapOvr>
    <a:masterClrMapping/>
  </p:clrMapOvr>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Shape 3801"/>
        <p:cNvGrpSpPr/>
        <p:nvPr/>
      </p:nvGrpSpPr>
      <p:grpSpPr>
        <a:xfrm>
          <a:off x="0" y="0"/>
          <a:ext cx="0" cy="0"/>
          <a:chOff x="0" y="0"/>
          <a:chExt cx="0" cy="0"/>
        </a:xfrm>
      </p:grpSpPr>
      <p:sp>
        <p:nvSpPr>
          <p:cNvPr id="3802" name="Google Shape;3802;p527"/>
          <p:cNvSpPr txBox="1"/>
          <p:nvPr/>
        </p:nvSpPr>
        <p:spPr>
          <a:xfrm>
            <a:off x="6744072" y="768613"/>
            <a:ext cx="5016128" cy="2123618"/>
          </a:xfrm>
          <a:prstGeom prst="rect">
            <a:avLst/>
          </a:prstGeom>
          <a:noFill/>
          <a:ln>
            <a:noFill/>
          </a:ln>
        </p:spPr>
        <p:txBody>
          <a:bodyPr spcFirstLastPara="1" wrap="square" lIns="91425" tIns="45700" rIns="91425" bIns="45700" anchor="t" anchorCtr="0">
            <a:spAutoFit/>
          </a:bodyPr>
          <a:lstStyle/>
          <a:p>
            <a:pPr marL="0" marR="0" lvl="0" indent="0" algn="just" rtl="1">
              <a:lnSpc>
                <a:spcPct val="100000"/>
              </a:lnSpc>
              <a:spcBef>
                <a:spcPts val="0"/>
              </a:spcBef>
              <a:spcAft>
                <a:spcPts val="0"/>
              </a:spcAft>
              <a:buClr>
                <a:srgbClr val="FFFFFF"/>
              </a:buClr>
              <a:buSzPts val="4400"/>
              <a:buFont typeface="Calibri"/>
              <a:buNone/>
            </a:pPr>
            <a:r>
              <a:rPr lang="en-US" sz="4400" b="1" i="0" u="none" dirty="0" err="1">
                <a:latin typeface="Calibri"/>
                <a:ea typeface="Calibri"/>
                <a:cs typeface="Calibri"/>
                <a:sym typeface="Calibri"/>
              </a:rPr>
              <a:t>وأنت</a:t>
            </a:r>
            <a:r>
              <a:rPr lang="en-US" sz="4400" b="1" i="0" u="none" dirty="0">
                <a:latin typeface="Calibri"/>
                <a:ea typeface="Calibri"/>
                <a:cs typeface="Calibri"/>
                <a:sym typeface="Calibri"/>
              </a:rPr>
              <a:t> </a:t>
            </a:r>
            <a:r>
              <a:rPr lang="en-US" sz="4400" b="1" i="0" u="none" dirty="0" err="1">
                <a:latin typeface="Calibri"/>
                <a:ea typeface="Calibri"/>
                <a:cs typeface="Calibri"/>
                <a:sym typeface="Calibri"/>
              </a:rPr>
              <a:t>أيضا</a:t>
            </a:r>
            <a:r>
              <a:rPr lang="en-US" sz="4400" b="1" i="0" u="none" dirty="0">
                <a:latin typeface="Calibri"/>
                <a:ea typeface="Calibri"/>
                <a:cs typeface="Calibri"/>
                <a:sym typeface="Calibri"/>
              </a:rPr>
              <a:t> </a:t>
            </a:r>
            <a:r>
              <a:rPr lang="en-US" sz="4400" b="1" i="0" u="none" dirty="0" err="1">
                <a:latin typeface="Calibri"/>
                <a:ea typeface="Calibri"/>
                <a:cs typeface="Calibri"/>
                <a:sym typeface="Calibri"/>
              </a:rPr>
              <a:t>يا</a:t>
            </a:r>
            <a:r>
              <a:rPr lang="en-US" sz="4400" b="1" i="0" u="none" dirty="0">
                <a:latin typeface="Calibri"/>
                <a:ea typeface="Calibri"/>
                <a:cs typeface="Calibri"/>
                <a:sym typeface="Calibri"/>
              </a:rPr>
              <a:t> </a:t>
            </a:r>
            <a:r>
              <a:rPr lang="en-US" sz="4400" b="1" i="0" u="none" dirty="0" err="1">
                <a:latin typeface="Calibri"/>
                <a:ea typeface="Calibri"/>
                <a:cs typeface="Calibri"/>
                <a:sym typeface="Calibri"/>
              </a:rPr>
              <a:t>رجاءنا</a:t>
            </a:r>
            <a:r>
              <a:rPr lang="en-US" sz="4400" b="1" i="0" u="none" dirty="0">
                <a:latin typeface="Calibri"/>
                <a:ea typeface="Calibri"/>
                <a:cs typeface="Calibri"/>
                <a:sym typeface="Calibri"/>
              </a:rPr>
              <a:t> </a:t>
            </a:r>
            <a:r>
              <a:rPr lang="en-US" sz="4400" b="1" i="0" u="none" dirty="0" err="1">
                <a:latin typeface="Calibri"/>
                <a:ea typeface="Calibri"/>
                <a:cs typeface="Calibri"/>
                <a:sym typeface="Calibri"/>
              </a:rPr>
              <a:t>اليمامة</a:t>
            </a:r>
            <a:r>
              <a:rPr lang="en-US" sz="4400" b="1" i="0" u="none" dirty="0">
                <a:latin typeface="Calibri"/>
                <a:ea typeface="Calibri"/>
                <a:cs typeface="Calibri"/>
                <a:sym typeface="Calibri"/>
              </a:rPr>
              <a:t> </a:t>
            </a:r>
            <a:r>
              <a:rPr lang="en-US" sz="4400" b="1" i="0" u="none" dirty="0" err="1">
                <a:latin typeface="Calibri"/>
                <a:ea typeface="Calibri"/>
                <a:cs typeface="Calibri"/>
                <a:sym typeface="Calibri"/>
              </a:rPr>
              <a:t>العقلية</a:t>
            </a:r>
            <a:r>
              <a:rPr lang="en-US" sz="4400" b="1" i="0" u="none" dirty="0">
                <a:latin typeface="Calibri"/>
                <a:ea typeface="Calibri"/>
                <a:cs typeface="Calibri"/>
                <a:sym typeface="Calibri"/>
              </a:rPr>
              <a:t> </a:t>
            </a:r>
            <a:r>
              <a:rPr lang="en-US" sz="4400" b="1" i="0" u="none" dirty="0" err="1">
                <a:latin typeface="Calibri"/>
                <a:ea typeface="Calibri"/>
                <a:cs typeface="Calibri"/>
                <a:sym typeface="Calibri"/>
              </a:rPr>
              <a:t>أتيت</a:t>
            </a:r>
            <a:r>
              <a:rPr lang="en-US" sz="4400" b="1" i="0" u="none" dirty="0">
                <a:latin typeface="Calibri"/>
                <a:ea typeface="Calibri"/>
                <a:cs typeface="Calibri"/>
                <a:sym typeface="Calibri"/>
              </a:rPr>
              <a:t> </a:t>
            </a:r>
            <a:r>
              <a:rPr lang="en-US" sz="4400" b="1" i="0" u="none" dirty="0" err="1">
                <a:latin typeface="Calibri"/>
                <a:ea typeface="Calibri"/>
                <a:cs typeface="Calibri"/>
                <a:sym typeface="Calibri"/>
              </a:rPr>
              <a:t>لنا</a:t>
            </a:r>
            <a:r>
              <a:rPr lang="en-US" sz="4400" b="1" i="0" u="none" dirty="0">
                <a:latin typeface="Calibri"/>
                <a:ea typeface="Calibri"/>
                <a:cs typeface="Calibri"/>
                <a:sym typeface="Calibri"/>
              </a:rPr>
              <a:t> </a:t>
            </a:r>
            <a:r>
              <a:rPr lang="en-US" sz="4400" b="1" i="0" u="none" dirty="0" err="1">
                <a:latin typeface="Calibri"/>
                <a:ea typeface="Calibri"/>
                <a:cs typeface="Calibri"/>
                <a:sym typeface="Calibri"/>
              </a:rPr>
              <a:t>بالرحمة</a:t>
            </a:r>
            <a:r>
              <a:rPr lang="en-US" sz="4400" b="1" i="0" u="none" dirty="0">
                <a:latin typeface="Calibri"/>
                <a:ea typeface="Calibri"/>
                <a:cs typeface="Calibri"/>
                <a:sym typeface="Calibri"/>
              </a:rPr>
              <a:t> </a:t>
            </a:r>
            <a:r>
              <a:rPr lang="en-US" sz="4400" b="1" i="0" u="none" dirty="0" err="1">
                <a:latin typeface="Calibri"/>
                <a:ea typeface="Calibri"/>
                <a:cs typeface="Calibri"/>
                <a:sym typeface="Calibri"/>
              </a:rPr>
              <a:t>حملته</a:t>
            </a:r>
            <a:r>
              <a:rPr lang="en-US" sz="4400" b="1" i="0" u="none" dirty="0">
                <a:latin typeface="Calibri"/>
                <a:ea typeface="Calibri"/>
                <a:cs typeface="Calibri"/>
                <a:sym typeface="Calibri"/>
              </a:rPr>
              <a:t> </a:t>
            </a:r>
            <a:r>
              <a:rPr lang="en-US" sz="4400" b="1" i="0" u="none" dirty="0" err="1">
                <a:latin typeface="Calibri"/>
                <a:ea typeface="Calibri"/>
                <a:cs typeface="Calibri"/>
                <a:sym typeface="Calibri"/>
              </a:rPr>
              <a:t>فى</a:t>
            </a:r>
            <a:r>
              <a:rPr lang="en-US" sz="4400" b="1" i="0" u="none" dirty="0">
                <a:latin typeface="Calibri"/>
                <a:ea typeface="Calibri"/>
                <a:cs typeface="Calibri"/>
                <a:sym typeface="Calibri"/>
              </a:rPr>
              <a:t> </a:t>
            </a:r>
            <a:r>
              <a:rPr lang="en-US" sz="4400" b="1" i="0" u="none" dirty="0" err="1">
                <a:latin typeface="Calibri"/>
                <a:ea typeface="Calibri"/>
                <a:cs typeface="Calibri"/>
                <a:sym typeface="Calibri"/>
              </a:rPr>
              <a:t>بطنك</a:t>
            </a:r>
            <a:endParaRPr b="1" dirty="0"/>
          </a:p>
        </p:txBody>
      </p:sp>
      <p:sp>
        <p:nvSpPr>
          <p:cNvPr id="3803" name="Google Shape;3803;p527"/>
          <p:cNvSpPr txBox="1"/>
          <p:nvPr/>
        </p:nvSpPr>
        <p:spPr>
          <a:xfrm>
            <a:off x="431800" y="760676"/>
            <a:ext cx="6240000" cy="2308284"/>
          </a:xfrm>
          <a:prstGeom prst="rect">
            <a:avLst/>
          </a:prstGeom>
          <a:noFill/>
          <a:ln>
            <a:noFill/>
          </a:ln>
        </p:spPr>
        <p:txBody>
          <a:bodyPr spcFirstLastPara="1" wrap="square" lIns="91425" tIns="45700" rIns="91425" bIns="45700" anchor="t" anchorCtr="0">
            <a:spAutoFit/>
          </a:bodyPr>
          <a:lstStyle/>
          <a:p>
            <a:pPr marL="0" marR="0" lvl="0" indent="0" algn="just" rtl="0">
              <a:lnSpc>
                <a:spcPct val="100000"/>
              </a:lnSpc>
              <a:spcBef>
                <a:spcPts val="0"/>
              </a:spcBef>
              <a:spcAft>
                <a:spcPts val="0"/>
              </a:spcAft>
              <a:buClr>
                <a:srgbClr val="FFFFFF"/>
              </a:buClr>
              <a:buSzPts val="3600"/>
              <a:buFont typeface="Arial"/>
              <a:buNone/>
            </a:pPr>
            <a:r>
              <a:rPr lang="en-US" sz="3600" b="1" i="0" u="none" dirty="0" err="1">
                <a:latin typeface="CS Avva Shenouda" panose="020B7200000000000000" pitchFamily="34" charset="0"/>
                <a:ea typeface="Arial"/>
                <a:cs typeface="Arial"/>
                <a:sym typeface="Arial"/>
              </a:rPr>
              <a:t>N;o</a:t>
            </a:r>
            <a:r>
              <a:rPr lang="en-US" sz="3600" b="1" i="0" u="none" dirty="0">
                <a:latin typeface="CS Avva Shenouda" panose="020B7200000000000000" pitchFamily="34" charset="0"/>
                <a:ea typeface="Arial"/>
                <a:cs typeface="Arial"/>
                <a:sym typeface="Arial"/>
              </a:rPr>
              <a:t> </a:t>
            </a:r>
            <a:r>
              <a:rPr lang="en-US" sz="3600" b="1" i="0" u="none" dirty="0" err="1">
                <a:latin typeface="CS Avva Shenouda" panose="020B7200000000000000" pitchFamily="34" charset="0"/>
                <a:ea typeface="Arial"/>
                <a:cs typeface="Arial"/>
                <a:sym typeface="Arial"/>
              </a:rPr>
              <a:t>hwi</a:t>
            </a:r>
            <a:r>
              <a:rPr lang="en-US" sz="3600" b="1" i="0" u="none" dirty="0">
                <a:latin typeface="CS Avva Shenouda" panose="020B7200000000000000" pitchFamily="34" charset="0"/>
                <a:ea typeface="Arial"/>
                <a:cs typeface="Arial"/>
                <a:sym typeface="Arial"/>
              </a:rPr>
              <a:t> `w </a:t>
            </a:r>
            <a:r>
              <a:rPr lang="en-US" sz="3600" b="1" i="0" u="none" dirty="0" err="1">
                <a:latin typeface="CS Avva Shenouda" panose="020B7200000000000000" pitchFamily="34" charset="0"/>
                <a:ea typeface="Arial"/>
                <a:cs typeface="Arial"/>
                <a:sym typeface="Arial"/>
              </a:rPr>
              <a:t>tenhelpic</a:t>
            </a:r>
            <a:r>
              <a:rPr lang="en-US" sz="3600" b="1" i="0" u="none" dirty="0">
                <a:latin typeface="CS Avva Shenouda" panose="020B7200000000000000" pitchFamily="34" charset="0"/>
                <a:ea typeface="Arial"/>
                <a:cs typeface="Arial"/>
                <a:sym typeface="Arial"/>
              </a:rPr>
              <a:t>@ ][</a:t>
            </a:r>
            <a:r>
              <a:rPr lang="en-US" sz="3600" b="1" i="0" u="none" dirty="0" err="1">
                <a:latin typeface="CS Avva Shenouda" panose="020B7200000000000000" pitchFamily="34" charset="0"/>
                <a:ea typeface="Arial"/>
                <a:cs typeface="Arial"/>
                <a:sym typeface="Arial"/>
              </a:rPr>
              <a:t>rom`psal</a:t>
            </a:r>
            <a:r>
              <a:rPr lang="en-US" sz="3600" b="1" i="0" u="none" dirty="0">
                <a:latin typeface="CS Avva Shenouda" panose="020B7200000000000000" pitchFamily="34" charset="0"/>
                <a:ea typeface="Arial"/>
                <a:cs typeface="Arial"/>
                <a:sym typeface="Arial"/>
              </a:rPr>
              <a:t> `</a:t>
            </a:r>
            <a:r>
              <a:rPr lang="en-US" sz="3600" b="1" i="0" u="none" dirty="0" err="1">
                <a:latin typeface="CS Avva Shenouda" panose="020B7200000000000000" pitchFamily="34" charset="0"/>
                <a:ea typeface="Arial"/>
                <a:cs typeface="Arial"/>
                <a:sym typeface="Arial"/>
              </a:rPr>
              <a:t>nno`yte</a:t>
            </a:r>
            <a:r>
              <a:rPr lang="en-US" sz="3600" b="1" i="0" u="none" dirty="0">
                <a:latin typeface="CS Avva Shenouda" panose="020B7200000000000000" pitchFamily="34" charset="0"/>
                <a:ea typeface="Arial"/>
                <a:cs typeface="Arial"/>
                <a:sym typeface="Arial"/>
              </a:rPr>
              <a:t>@ </a:t>
            </a:r>
            <a:r>
              <a:rPr lang="en-US" sz="3600" b="1" i="0" u="none" dirty="0" err="1">
                <a:latin typeface="CS Avva Shenouda" panose="020B7200000000000000" pitchFamily="34" charset="0"/>
                <a:ea typeface="Arial"/>
                <a:cs typeface="Arial"/>
                <a:sym typeface="Arial"/>
              </a:rPr>
              <a:t>are`ini</a:t>
            </a:r>
            <a:r>
              <a:rPr lang="en-US" sz="3600" b="1" i="0" u="none" dirty="0">
                <a:latin typeface="CS Avva Shenouda" panose="020B7200000000000000" pitchFamily="34" charset="0"/>
                <a:ea typeface="Arial"/>
                <a:cs typeface="Arial"/>
                <a:sym typeface="Arial"/>
              </a:rPr>
              <a:t> `</a:t>
            </a:r>
            <a:r>
              <a:rPr lang="en-US" sz="3600" b="1" i="0" u="none" dirty="0" err="1">
                <a:latin typeface="CS Avva Shenouda" panose="020B7200000000000000" pitchFamily="34" charset="0"/>
                <a:ea typeface="Arial"/>
                <a:cs typeface="Arial"/>
                <a:sym typeface="Arial"/>
              </a:rPr>
              <a:t>mpinai</a:t>
            </a:r>
            <a:r>
              <a:rPr lang="en-US" sz="3600" b="1" i="0" u="none" dirty="0">
                <a:latin typeface="CS Avva Shenouda" panose="020B7200000000000000" pitchFamily="34" charset="0"/>
                <a:ea typeface="Arial"/>
                <a:cs typeface="Arial"/>
                <a:sym typeface="Arial"/>
              </a:rPr>
              <a:t> nan@ </a:t>
            </a:r>
            <a:r>
              <a:rPr lang="en-US" sz="3600" b="1" i="0" u="none" dirty="0" err="1">
                <a:latin typeface="CS Avva Shenouda" panose="020B7200000000000000" pitchFamily="34" charset="0"/>
                <a:ea typeface="Arial"/>
                <a:cs typeface="Arial"/>
                <a:sym typeface="Arial"/>
              </a:rPr>
              <a:t>arefai</a:t>
            </a:r>
            <a:r>
              <a:rPr lang="en-US" sz="3600" b="1" i="0" u="none" dirty="0">
                <a:latin typeface="CS Avva Shenouda" panose="020B7200000000000000" pitchFamily="34" charset="0"/>
                <a:ea typeface="Arial"/>
                <a:cs typeface="Arial"/>
                <a:sym typeface="Arial"/>
              </a:rPr>
              <a:t> </a:t>
            </a:r>
            <a:r>
              <a:rPr lang="en-US" sz="3600" b="1" i="0" u="none" dirty="0" err="1">
                <a:latin typeface="CS Avva Shenouda" panose="020B7200000000000000" pitchFamily="34" charset="0"/>
                <a:ea typeface="Arial"/>
                <a:cs typeface="Arial"/>
                <a:sym typeface="Arial"/>
              </a:rPr>
              <a:t>qarof</a:t>
            </a:r>
            <a:r>
              <a:rPr lang="en-US" sz="3600" b="1" i="0" u="none" dirty="0">
                <a:latin typeface="CS Avva Shenouda" panose="020B7200000000000000" pitchFamily="34" charset="0"/>
                <a:ea typeface="Arial"/>
                <a:cs typeface="Arial"/>
                <a:sym typeface="Arial"/>
              </a:rPr>
              <a:t> </a:t>
            </a:r>
            <a:r>
              <a:rPr lang="en-US" sz="3600" b="1" i="0" u="none" dirty="0" err="1">
                <a:latin typeface="CS Avva Shenouda" panose="020B7200000000000000" pitchFamily="34" charset="0"/>
                <a:ea typeface="Arial"/>
                <a:cs typeface="Arial"/>
                <a:sym typeface="Arial"/>
              </a:rPr>
              <a:t>qen</a:t>
            </a:r>
            <a:r>
              <a:rPr lang="en-US" sz="3600" b="1" i="0" u="none" dirty="0">
                <a:latin typeface="CS Avva Shenouda" panose="020B7200000000000000" pitchFamily="34" charset="0"/>
                <a:ea typeface="Arial"/>
                <a:cs typeface="Arial"/>
                <a:sym typeface="Arial"/>
              </a:rPr>
              <a:t> </a:t>
            </a:r>
            <a:r>
              <a:rPr lang="en-US" sz="3600" b="1" i="0" u="none" dirty="0" err="1">
                <a:latin typeface="CS Avva Shenouda" panose="020B7200000000000000" pitchFamily="34" charset="0"/>
                <a:ea typeface="Arial"/>
                <a:cs typeface="Arial"/>
                <a:sym typeface="Arial"/>
              </a:rPr>
              <a:t>teneji</a:t>
            </a:r>
            <a:r>
              <a:rPr lang="en-US" sz="3600" b="1" i="0" u="none" dirty="0">
                <a:latin typeface="CS Avva Shenouda" panose="020B7200000000000000" pitchFamily="34" charset="0"/>
                <a:ea typeface="Arial"/>
                <a:cs typeface="Arial"/>
                <a:sym typeface="Arial"/>
              </a:rPr>
              <a:t>.</a:t>
            </a:r>
            <a:endParaRPr b="1" dirty="0">
              <a:latin typeface="CS Avva Shenouda" panose="020B7200000000000000" pitchFamily="34" charset="0"/>
            </a:endParaRPr>
          </a:p>
        </p:txBody>
      </p:sp>
      <p:sp>
        <p:nvSpPr>
          <p:cNvPr id="3804" name="Google Shape;3804;p527"/>
          <p:cNvSpPr txBox="1"/>
          <p:nvPr/>
        </p:nvSpPr>
        <p:spPr>
          <a:xfrm>
            <a:off x="1488016" y="3959225"/>
            <a:ext cx="9313200" cy="2062200"/>
          </a:xfrm>
          <a:prstGeom prst="rect">
            <a:avLst/>
          </a:prstGeom>
          <a:noFill/>
          <a:ln>
            <a:noFill/>
          </a:ln>
        </p:spPr>
        <p:txBody>
          <a:bodyPr spcFirstLastPara="1" wrap="square" lIns="91425" tIns="45700" rIns="91425" bIns="45700" anchor="t" anchorCtr="0">
            <a:spAutoFit/>
          </a:bodyPr>
          <a:lstStyle/>
          <a:p>
            <a:pPr marL="0" marR="0" lvl="0" indent="0" algn="ctr" rtl="0">
              <a:lnSpc>
                <a:spcPct val="100000"/>
              </a:lnSpc>
              <a:spcBef>
                <a:spcPts val="0"/>
              </a:spcBef>
              <a:spcAft>
                <a:spcPts val="0"/>
              </a:spcAft>
              <a:buClr>
                <a:srgbClr val="FFFFFF"/>
              </a:buClr>
              <a:buSzPts val="3200"/>
              <a:buFont typeface="Book Antiqua"/>
              <a:buNone/>
            </a:pPr>
            <a:r>
              <a:rPr lang="en-US" sz="3200" b="1" i="0" u="none" dirty="0">
                <a:latin typeface="Book Antiqua"/>
                <a:ea typeface="Book Antiqua"/>
                <a:cs typeface="Book Antiqua"/>
                <a:sym typeface="Book Antiqua"/>
              </a:rPr>
              <a:t>Et </a:t>
            </a:r>
            <a:r>
              <a:rPr lang="en-US" sz="3200" b="1" i="0" u="none" dirty="0" err="1">
                <a:latin typeface="Book Antiqua"/>
                <a:ea typeface="Book Antiqua"/>
                <a:cs typeface="Book Antiqua"/>
                <a:sym typeface="Book Antiqua"/>
              </a:rPr>
              <a:t>toi</a:t>
            </a:r>
            <a:r>
              <a:rPr lang="en-US" sz="3200" b="1" i="0" u="none" dirty="0">
                <a:latin typeface="Book Antiqua"/>
                <a:ea typeface="Book Antiqua"/>
                <a:cs typeface="Book Antiqua"/>
                <a:sym typeface="Book Antiqua"/>
              </a:rPr>
              <a:t> </a:t>
            </a:r>
            <a:r>
              <a:rPr lang="en-US" sz="3200" b="1" i="0" u="none" dirty="0" err="1">
                <a:latin typeface="Book Antiqua"/>
                <a:ea typeface="Book Antiqua"/>
                <a:cs typeface="Book Antiqua"/>
                <a:sym typeface="Book Antiqua"/>
              </a:rPr>
              <a:t>aussi</a:t>
            </a:r>
            <a:r>
              <a:rPr lang="en-US" sz="3200" b="1" i="0" u="none" dirty="0">
                <a:latin typeface="Book Antiqua"/>
                <a:ea typeface="Book Antiqua"/>
                <a:cs typeface="Book Antiqua"/>
                <a:sym typeface="Book Antiqua"/>
              </a:rPr>
              <a:t> </a:t>
            </a:r>
            <a:r>
              <a:rPr lang="en-US" sz="3200" b="1" i="0" u="none" dirty="0" err="1">
                <a:latin typeface="Book Antiqua"/>
                <a:ea typeface="Book Antiqua"/>
                <a:cs typeface="Book Antiqua"/>
                <a:sym typeface="Book Antiqua"/>
              </a:rPr>
              <a:t>notre</a:t>
            </a:r>
            <a:r>
              <a:rPr lang="en-US" sz="3200" b="1" i="0" u="none" dirty="0">
                <a:latin typeface="Book Antiqua"/>
                <a:ea typeface="Book Antiqua"/>
                <a:cs typeface="Book Antiqua"/>
                <a:sym typeface="Book Antiqua"/>
              </a:rPr>
              <a:t> </a:t>
            </a:r>
            <a:r>
              <a:rPr lang="en-US" sz="3200" b="1" i="0" u="none" dirty="0" err="1">
                <a:latin typeface="Book Antiqua"/>
                <a:ea typeface="Book Antiqua"/>
                <a:cs typeface="Book Antiqua"/>
                <a:sym typeface="Book Antiqua"/>
              </a:rPr>
              <a:t>espérance</a:t>
            </a:r>
            <a:r>
              <a:rPr lang="en-US" sz="3200" b="1" i="0" u="none" dirty="0">
                <a:latin typeface="Book Antiqua"/>
                <a:ea typeface="Book Antiqua"/>
                <a:cs typeface="Book Antiqua"/>
                <a:sym typeface="Book Antiqua"/>
              </a:rPr>
              <a:t>, </a:t>
            </a:r>
            <a:endParaRPr b="1" dirty="0"/>
          </a:p>
          <a:p>
            <a:pPr marL="0" marR="0" lvl="0" indent="0" algn="ctr" rtl="0">
              <a:lnSpc>
                <a:spcPct val="100000"/>
              </a:lnSpc>
              <a:spcBef>
                <a:spcPts val="0"/>
              </a:spcBef>
              <a:spcAft>
                <a:spcPts val="0"/>
              </a:spcAft>
              <a:buClr>
                <a:srgbClr val="FFFFFF"/>
              </a:buClr>
              <a:buSzPts val="3200"/>
              <a:buFont typeface="Book Antiqua"/>
              <a:buNone/>
            </a:pPr>
            <a:r>
              <a:rPr lang="en-US" sz="3200" b="1" i="0" u="none" dirty="0">
                <a:latin typeface="Book Antiqua"/>
                <a:ea typeface="Book Antiqua"/>
                <a:cs typeface="Book Antiqua"/>
                <a:sym typeface="Book Antiqua"/>
              </a:rPr>
              <a:t>la </a:t>
            </a:r>
            <a:r>
              <a:rPr lang="en-US" sz="3200" b="1" i="0" u="none" dirty="0" err="1">
                <a:latin typeface="Book Antiqua"/>
                <a:ea typeface="Book Antiqua"/>
                <a:cs typeface="Book Antiqua"/>
                <a:sym typeface="Book Antiqua"/>
              </a:rPr>
              <a:t>Colombe</a:t>
            </a:r>
            <a:r>
              <a:rPr lang="en-US" sz="3200" b="1" i="0" u="none" dirty="0">
                <a:latin typeface="Book Antiqua"/>
                <a:ea typeface="Book Antiqua"/>
                <a:cs typeface="Book Antiqua"/>
                <a:sym typeface="Book Antiqua"/>
              </a:rPr>
              <a:t> </a:t>
            </a:r>
            <a:r>
              <a:rPr lang="en-US" sz="3200" b="1" i="0" u="none" dirty="0" err="1">
                <a:latin typeface="Book Antiqua"/>
                <a:ea typeface="Book Antiqua"/>
                <a:cs typeface="Book Antiqua"/>
                <a:sym typeface="Book Antiqua"/>
              </a:rPr>
              <a:t>raisonnable</a:t>
            </a:r>
            <a:r>
              <a:rPr lang="en-US" sz="3200" b="1" i="0" u="none" dirty="0">
                <a:latin typeface="Book Antiqua"/>
                <a:ea typeface="Book Antiqua"/>
                <a:cs typeface="Book Antiqua"/>
                <a:sym typeface="Book Antiqua"/>
              </a:rPr>
              <a:t>, </a:t>
            </a:r>
            <a:endParaRPr b="1" dirty="0"/>
          </a:p>
          <a:p>
            <a:pPr marL="0" marR="0" lvl="0" indent="0" algn="ctr" rtl="0">
              <a:lnSpc>
                <a:spcPct val="100000"/>
              </a:lnSpc>
              <a:spcBef>
                <a:spcPts val="0"/>
              </a:spcBef>
              <a:spcAft>
                <a:spcPts val="0"/>
              </a:spcAft>
              <a:buClr>
                <a:srgbClr val="FFFFFF"/>
              </a:buClr>
              <a:buSzPts val="3200"/>
              <a:buFont typeface="Book Antiqua"/>
              <a:buNone/>
            </a:pPr>
            <a:r>
              <a:rPr lang="en-US" sz="3200" b="1" i="0" u="none" dirty="0" err="1">
                <a:latin typeface="Book Antiqua"/>
                <a:ea typeface="Book Antiqua"/>
                <a:cs typeface="Book Antiqua"/>
                <a:sym typeface="Book Antiqua"/>
              </a:rPr>
              <a:t>tu</a:t>
            </a:r>
            <a:r>
              <a:rPr lang="en-US" sz="3200" b="1" i="0" u="none" dirty="0">
                <a:latin typeface="Book Antiqua"/>
                <a:ea typeface="Book Antiqua"/>
                <a:cs typeface="Book Antiqua"/>
                <a:sym typeface="Book Antiqua"/>
              </a:rPr>
              <a:t> nous as </a:t>
            </a:r>
            <a:r>
              <a:rPr lang="en-US" sz="3200" b="1" i="0" u="none" dirty="0" err="1">
                <a:latin typeface="Book Antiqua"/>
                <a:ea typeface="Book Antiqua"/>
                <a:cs typeface="Book Antiqua"/>
                <a:sym typeface="Book Antiqua"/>
              </a:rPr>
              <a:t>apporté</a:t>
            </a:r>
            <a:r>
              <a:rPr lang="en-US" sz="3200" b="1" i="0" u="none" dirty="0">
                <a:latin typeface="Book Antiqua"/>
                <a:ea typeface="Book Antiqua"/>
                <a:cs typeface="Book Antiqua"/>
                <a:sym typeface="Book Antiqua"/>
              </a:rPr>
              <a:t> la </a:t>
            </a:r>
            <a:r>
              <a:rPr lang="en-US" sz="3200" b="1" i="0" u="none" dirty="0" err="1">
                <a:latin typeface="Book Antiqua"/>
                <a:ea typeface="Book Antiqua"/>
                <a:cs typeface="Book Antiqua"/>
                <a:sym typeface="Book Antiqua"/>
              </a:rPr>
              <a:t>miséricorde</a:t>
            </a:r>
            <a:r>
              <a:rPr lang="en-US" sz="3200" b="1" i="0" u="none" dirty="0">
                <a:latin typeface="Book Antiqua"/>
                <a:ea typeface="Book Antiqua"/>
                <a:cs typeface="Book Antiqua"/>
                <a:sym typeface="Book Antiqua"/>
              </a:rPr>
              <a:t> </a:t>
            </a:r>
            <a:endParaRPr b="1" dirty="0"/>
          </a:p>
          <a:p>
            <a:pPr marL="0" marR="0" lvl="0" indent="0" algn="ctr" rtl="0">
              <a:lnSpc>
                <a:spcPct val="100000"/>
              </a:lnSpc>
              <a:spcBef>
                <a:spcPts val="0"/>
              </a:spcBef>
              <a:spcAft>
                <a:spcPts val="0"/>
              </a:spcAft>
              <a:buClr>
                <a:srgbClr val="FFFFFF"/>
              </a:buClr>
              <a:buSzPts val="3200"/>
              <a:buFont typeface="Book Antiqua"/>
              <a:buNone/>
            </a:pPr>
            <a:r>
              <a:rPr lang="en-US" sz="3200" b="1" i="0" u="none" dirty="0">
                <a:latin typeface="Book Antiqua"/>
                <a:ea typeface="Book Antiqua"/>
                <a:cs typeface="Book Antiqua"/>
                <a:sym typeface="Book Antiqua"/>
              </a:rPr>
              <a:t>et </a:t>
            </a:r>
            <a:r>
              <a:rPr lang="en-US" sz="3200" b="1" i="0" u="none" dirty="0" err="1">
                <a:latin typeface="Book Antiqua"/>
                <a:ea typeface="Book Antiqua"/>
                <a:cs typeface="Book Antiqua"/>
                <a:sym typeface="Book Antiqua"/>
              </a:rPr>
              <a:t>tu</a:t>
            </a:r>
            <a:r>
              <a:rPr lang="en-US" sz="3200" b="1" i="0" u="none" dirty="0">
                <a:latin typeface="Book Antiqua"/>
                <a:ea typeface="Book Antiqua"/>
                <a:cs typeface="Book Antiqua"/>
                <a:sym typeface="Book Antiqua"/>
              </a:rPr>
              <a:t> as </a:t>
            </a:r>
            <a:r>
              <a:rPr lang="en-US" sz="3200" b="1" i="0" u="none" dirty="0" err="1">
                <a:latin typeface="Book Antiqua"/>
                <a:ea typeface="Book Antiqua"/>
                <a:cs typeface="Book Antiqua"/>
                <a:sym typeface="Book Antiqua"/>
              </a:rPr>
              <a:t>porté</a:t>
            </a:r>
            <a:r>
              <a:rPr lang="en-US" sz="3200" b="1" i="0" u="none" dirty="0">
                <a:latin typeface="Book Antiqua"/>
                <a:ea typeface="Book Antiqua"/>
                <a:cs typeface="Book Antiqua"/>
                <a:sym typeface="Book Antiqua"/>
              </a:rPr>
              <a:t> </a:t>
            </a:r>
            <a:r>
              <a:rPr lang="en-US" sz="3200" b="1" i="0" u="none" dirty="0" err="1">
                <a:latin typeface="Book Antiqua"/>
                <a:ea typeface="Book Antiqua"/>
                <a:cs typeface="Book Antiqua"/>
                <a:sym typeface="Book Antiqua"/>
              </a:rPr>
              <a:t>Jésus</a:t>
            </a:r>
            <a:r>
              <a:rPr lang="en-US" sz="3200" b="1" i="0" u="none" dirty="0">
                <a:latin typeface="Book Antiqua"/>
                <a:ea typeface="Book Antiqua"/>
                <a:cs typeface="Book Antiqua"/>
                <a:sym typeface="Book Antiqua"/>
              </a:rPr>
              <a:t> </a:t>
            </a:r>
            <a:r>
              <a:rPr lang="en-US" sz="3200" b="1" i="0" u="none" dirty="0" err="1">
                <a:latin typeface="Book Antiqua"/>
                <a:ea typeface="Book Antiqua"/>
                <a:cs typeface="Book Antiqua"/>
                <a:sym typeface="Book Antiqua"/>
              </a:rPr>
              <a:t>en</a:t>
            </a:r>
            <a:r>
              <a:rPr lang="en-US" sz="3200" b="1" i="0" u="none" dirty="0">
                <a:latin typeface="Book Antiqua"/>
                <a:ea typeface="Book Antiqua"/>
                <a:cs typeface="Book Antiqua"/>
                <a:sym typeface="Book Antiqua"/>
              </a:rPr>
              <a:t> ton sein.</a:t>
            </a:r>
            <a:endParaRPr b="1" dirty="0"/>
          </a:p>
        </p:txBody>
      </p:sp>
      <p:sp>
        <p:nvSpPr>
          <p:cNvPr id="5" name="ZoneTexte 4">
            <a:extLst>
              <a:ext uri="{FF2B5EF4-FFF2-40B4-BE49-F238E27FC236}">
                <a16:creationId xmlns:a16="http://schemas.microsoft.com/office/drawing/2014/main" id="{C5B51364-C3F7-4C91-B127-1FD30D78C0CC}"/>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de l’aube </a:t>
            </a:r>
            <a:r>
              <a:rPr lang="fr-FR" sz="1600" b="1" i="1" dirty="0">
                <a:solidFill>
                  <a:schemeClr val="bg1"/>
                </a:solidFill>
              </a:rPr>
              <a:t>du Jeudi Saint</a:t>
            </a:r>
            <a:endParaRPr lang="fr-FR" sz="1600" b="1" dirty="0">
              <a:solidFill>
                <a:schemeClr val="bg1"/>
              </a:solidFill>
            </a:endParaRPr>
          </a:p>
        </p:txBody>
      </p:sp>
      <p:sp>
        <p:nvSpPr>
          <p:cNvPr id="6" name="Rectangle 74">
            <a:extLst>
              <a:ext uri="{FF2B5EF4-FFF2-40B4-BE49-F238E27FC236}">
                <a16:creationId xmlns:a16="http://schemas.microsoft.com/office/drawing/2014/main" id="{9812C399-880E-4B22-8516-4FD910E8D46A}"/>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باكر يوم الخميس</a:t>
            </a:r>
            <a:endParaRPr lang="en-US" altLang="fr-FR" sz="2000" b="1" i="1" dirty="0">
              <a:solidFill>
                <a:schemeClr val="bg1"/>
              </a:solidFill>
            </a:endParaRPr>
          </a:p>
        </p:txBody>
      </p:sp>
    </p:spTree>
    <p:extLst>
      <p:ext uri="{BB962C8B-B14F-4D97-AF65-F5344CB8AC3E}">
        <p14:creationId xmlns:p14="http://schemas.microsoft.com/office/powerpoint/2010/main" val="3425804197"/>
      </p:ext>
    </p:extLst>
  </p:cSld>
  <p:clrMapOvr>
    <a:masterClrMapping/>
  </p:clrMapOvr>
</p:sld>
</file>

<file path=ppt/slides/slide9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564204" y="776123"/>
            <a:ext cx="5349706" cy="5452374"/>
          </a:xfrm>
        </p:spPr>
        <p:txBody>
          <a:bodyPr numCol="1" spcCol="72000" anchor="ctr">
            <a:noAutofit/>
          </a:bodyPr>
          <a:lstStyle/>
          <a:p>
            <a:pPr marL="0" indent="0" algn="just">
              <a:spcBef>
                <a:spcPts val="0"/>
              </a:spcBef>
              <a:buNone/>
            </a:pPr>
            <a:r>
              <a:rPr lang="fr-FR" b="1" dirty="0">
                <a:latin typeface="Book Antiqua" panose="02040602050305030304" pitchFamily="18" charset="0"/>
              </a:rPr>
              <a:t>Priez et implorez pour nos pères les métropolites et les évêques orthodoxes en tout lieu, pour les higoumènes, les prêtres, les diacres et tous les degrés de l'Église. Que le Christ notre Dieu les protège, les raffermisse </a:t>
            </a:r>
            <a:r>
              <a:rPr lang="fr-FR" b="1" dirty="0">
                <a:solidFill>
                  <a:srgbClr val="C00000"/>
                </a:solidFill>
                <a:latin typeface="Book Antiqua" panose="02040602050305030304" pitchFamily="18" charset="0"/>
              </a:rPr>
              <a:t>et qu'Il nous pardonne nos péchés</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lvl="0" algn="just" rtl="1" fontAlgn="base">
              <a:spcBef>
                <a:spcPct val="20000"/>
              </a:spcBef>
              <a:spcAft>
                <a:spcPct val="0"/>
              </a:spcAft>
            </a:pPr>
            <a:endParaRPr lang="ar-SA" altLang="fr-FR" sz="3600" dirty="0">
              <a:latin typeface="Times New Roman" panose="02020603050405020304" pitchFamily="18" charset="0"/>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pPr algn="just"/>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spcBef>
                <a:spcPts val="0"/>
              </a:spcBef>
              <a:buNone/>
            </a:pPr>
            <a:endParaRPr lang="fr-FR" sz="4000" b="1" dirty="0">
              <a:latin typeface="CS Avva Shenouda" panose="020B7200000000000000" pitchFamily="34"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219726" y="747709"/>
            <a:ext cx="5569612" cy="5509200"/>
          </a:xfrm>
          <a:prstGeom prst="rect">
            <a:avLst/>
          </a:prstGeom>
        </p:spPr>
        <p:txBody>
          <a:bodyPr wrap="square" anchor="ctr" anchorCtr="0">
            <a:spAutoFit/>
          </a:bodyPr>
          <a:lstStyle/>
          <a:p>
            <a:pPr algn="just" rtl="1"/>
            <a:r>
              <a:rPr lang="ar-AE" sz="4400" b="1" dirty="0">
                <a:latin typeface="Book Antiqua" panose="02040602050305030304" pitchFamily="18" charset="0"/>
              </a:rPr>
              <a:t>صلوا واطلبوا عن آبائنا المطارنة والأساقفة الأرثوذكسيين بكل مكان </a:t>
            </a:r>
            <a:r>
              <a:rPr lang="ar-AE" sz="4400" b="1" dirty="0" err="1">
                <a:latin typeface="Book Antiqua" panose="02040602050305030304" pitchFamily="18" charset="0"/>
              </a:rPr>
              <a:t>والقمامصة</a:t>
            </a:r>
            <a:r>
              <a:rPr lang="ar-AE" sz="4400" b="1" dirty="0">
                <a:latin typeface="Book Antiqua" panose="02040602050305030304" pitchFamily="18" charset="0"/>
              </a:rPr>
              <a:t> والقسوس والشمامسة وكل طغمات الكنيسة لكي يحفظهم المسيح إلهنا ويقويهم</a:t>
            </a:r>
            <a:r>
              <a:rPr lang="fr-FR" sz="4400" b="1" dirty="0">
                <a:latin typeface="Book Antiqua" panose="02040602050305030304" pitchFamily="18" charset="0"/>
              </a:rPr>
              <a:t> </a:t>
            </a:r>
            <a:r>
              <a:rPr lang="ar-AE" sz="4400" b="1" dirty="0">
                <a:solidFill>
                  <a:srgbClr val="C00000"/>
                </a:solidFill>
                <a:latin typeface="Book Antiqua" panose="02040602050305030304" pitchFamily="18" charset="0"/>
              </a:rPr>
              <a:t>ويغفر لنا خطايانا.</a:t>
            </a:r>
          </a:p>
        </p:txBody>
      </p:sp>
    </p:spTree>
    <p:extLst>
      <p:ext uri="{BB962C8B-B14F-4D97-AF65-F5344CB8AC3E}">
        <p14:creationId xmlns:p14="http://schemas.microsoft.com/office/powerpoint/2010/main" val="143716957"/>
      </p:ext>
    </p:extLst>
  </p:cSld>
  <p:clrMapOvr>
    <a:masterClrMapping/>
  </p:clrMapOvr>
</p:sld>
</file>

<file path=ppt/slides/slide9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546266" y="776123"/>
            <a:ext cx="5367646" cy="5452374"/>
          </a:xfrm>
        </p:spPr>
        <p:txBody>
          <a:bodyPr numCol="1" spcCol="72000" anchor="ctr">
            <a:noAutofit/>
          </a:bodyPr>
          <a:lstStyle/>
          <a:p>
            <a:pPr marL="0" indent="0" algn="just">
              <a:spcBef>
                <a:spcPts val="0"/>
              </a:spcBef>
              <a:buNone/>
            </a:pPr>
            <a:r>
              <a:rPr lang="fr-FR" sz="3600" b="1" dirty="0">
                <a:latin typeface="Book Antiqua" panose="02040602050305030304" pitchFamily="18" charset="0"/>
              </a:rPr>
              <a:t>Priez et implorez pour notre assemblée que voici ainsi que pour toute autre assemblée orthodoxe. Que le Seigneur notre Dieu les bénisse et les accomplisse en paix </a:t>
            </a:r>
            <a:r>
              <a:rPr lang="fr-FR" sz="3600" b="1" dirty="0">
                <a:solidFill>
                  <a:srgbClr val="C00000"/>
                </a:solidFill>
                <a:latin typeface="Book Antiqua" panose="02040602050305030304" pitchFamily="18" charset="0"/>
              </a:rPr>
              <a:t>et qu'Il nous pardonne nos péchés.</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lvl="0" algn="ctr" rtl="1" fontAlgn="base">
              <a:spcBef>
                <a:spcPct val="20000"/>
              </a:spcBef>
              <a:spcAft>
                <a:spcPct val="0"/>
              </a:spcAft>
            </a:pPr>
            <a:endParaRPr lang="ar-SA" altLang="fr-FR" sz="3600" dirty="0">
              <a:latin typeface="Times New Roman" panose="02020603050405020304" pitchFamily="18" charset="0"/>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spcBef>
                <a:spcPts val="0"/>
              </a:spcBef>
              <a:buNone/>
            </a:pPr>
            <a:endParaRPr lang="fr-FR" sz="4000" b="1" dirty="0">
              <a:latin typeface="CS Avva Shenouda" panose="020B7200000000000000" pitchFamily="34"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239181" y="547654"/>
            <a:ext cx="5569612" cy="5909310"/>
          </a:xfrm>
          <a:prstGeom prst="rect">
            <a:avLst/>
          </a:prstGeom>
        </p:spPr>
        <p:txBody>
          <a:bodyPr wrap="square" anchor="ctr" anchorCtr="0">
            <a:spAutoFit/>
          </a:bodyPr>
          <a:lstStyle/>
          <a:p>
            <a:pPr algn="just" rtl="1"/>
            <a:r>
              <a:rPr lang="ar-AE" sz="5400" b="1" dirty="0">
                <a:latin typeface="Book Antiqua" panose="02040602050305030304" pitchFamily="18" charset="0"/>
              </a:rPr>
              <a:t>صلوا واطلبوا عن </a:t>
            </a:r>
            <a:r>
              <a:rPr lang="ar-AE" sz="5400" b="1" dirty="0" err="1">
                <a:latin typeface="Book Antiqua" panose="02040602050305030304" pitchFamily="18" charset="0"/>
              </a:rPr>
              <a:t>إجتماعنا</a:t>
            </a:r>
            <a:r>
              <a:rPr lang="ar-AE" sz="5400" b="1" dirty="0">
                <a:latin typeface="Book Antiqua" panose="02040602050305030304" pitchFamily="18" charset="0"/>
              </a:rPr>
              <a:t> هذا وكل </a:t>
            </a:r>
            <a:r>
              <a:rPr lang="ar-AE" sz="5400" b="1" dirty="0" err="1">
                <a:latin typeface="Book Antiqua" panose="02040602050305030304" pitchFamily="18" charset="0"/>
              </a:rPr>
              <a:t>إجتماعات</a:t>
            </a:r>
            <a:r>
              <a:rPr lang="ar-AE" sz="5400" b="1" dirty="0">
                <a:latin typeface="Book Antiqua" panose="02040602050305030304" pitchFamily="18" charset="0"/>
              </a:rPr>
              <a:t> الشعوب الأرثوذكسيين لكي يباركهم الرب إلهنا ويكملهم بسلام </a:t>
            </a:r>
            <a:r>
              <a:rPr lang="ar-AE" sz="5400" b="1" dirty="0">
                <a:solidFill>
                  <a:srgbClr val="C00000"/>
                </a:solidFill>
                <a:latin typeface="Book Antiqua" panose="02040602050305030304" pitchFamily="18" charset="0"/>
              </a:rPr>
              <a:t>ويغفر لنا خطايانا.</a:t>
            </a:r>
          </a:p>
        </p:txBody>
      </p:sp>
    </p:spTree>
    <p:extLst>
      <p:ext uri="{BB962C8B-B14F-4D97-AF65-F5344CB8AC3E}">
        <p14:creationId xmlns:p14="http://schemas.microsoft.com/office/powerpoint/2010/main" val="442722470"/>
      </p:ext>
    </p:extLst>
  </p:cSld>
  <p:clrMapOvr>
    <a:masterClrMapping/>
  </p:clrMapOvr>
</p:sld>
</file>

<file path=ppt/slides/slide9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544749" y="776123"/>
            <a:ext cx="5330172" cy="5452374"/>
          </a:xfrm>
        </p:spPr>
        <p:txBody>
          <a:bodyPr numCol="1" spcCol="72000" anchor="ctr">
            <a:noAutofit/>
          </a:bodyPr>
          <a:lstStyle/>
          <a:p>
            <a:pPr marL="0" indent="0" algn="just">
              <a:spcBef>
                <a:spcPts val="0"/>
              </a:spcBef>
              <a:buNone/>
            </a:pPr>
            <a:r>
              <a:rPr lang="fr-FR" sz="3600" b="1" dirty="0">
                <a:latin typeface="Book Antiqua" panose="02040602050305030304" pitchFamily="18" charset="0"/>
              </a:rPr>
              <a:t>Priez et implorez pour la conduite de la sainte Église et tous les grades du clergé. Que le Seigneur notre Dieu les bénisse et les raffermisse </a:t>
            </a:r>
            <a:r>
              <a:rPr lang="fr-FR" sz="3600" b="1" dirty="0">
                <a:solidFill>
                  <a:srgbClr val="C00000"/>
                </a:solidFill>
                <a:latin typeface="Book Antiqua" panose="02040602050305030304" pitchFamily="18" charset="0"/>
              </a:rPr>
              <a:t>et qu'Il nous pardonne nos péchés</a:t>
            </a: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spcBef>
                <a:spcPts val="0"/>
              </a:spcBef>
              <a:buNone/>
            </a:pPr>
            <a:endParaRPr lang="fr-FR" sz="4000" b="1" dirty="0">
              <a:latin typeface="CS Avva Shenouda" panose="020B7200000000000000" pitchFamily="34"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459166" y="963153"/>
            <a:ext cx="5330172" cy="5078313"/>
          </a:xfrm>
          <a:prstGeom prst="rect">
            <a:avLst/>
          </a:prstGeom>
        </p:spPr>
        <p:txBody>
          <a:bodyPr wrap="square" anchor="ctr" anchorCtr="0">
            <a:spAutoFit/>
          </a:bodyPr>
          <a:lstStyle/>
          <a:p>
            <a:pPr algn="just" rtl="1"/>
            <a:r>
              <a:rPr lang="ar-AE" sz="5400" b="1" dirty="0">
                <a:latin typeface="Book Antiqua" panose="02040602050305030304" pitchFamily="18" charset="0"/>
              </a:rPr>
              <a:t>صلوا واطلبوا عن تدبير البيعة المقدسة وكل رتب الكهنوت لكي يباركهم الرب إلهنا ويقويهم </a:t>
            </a:r>
            <a:r>
              <a:rPr lang="ar-AE" sz="5400" b="1" dirty="0">
                <a:solidFill>
                  <a:srgbClr val="C00000"/>
                </a:solidFill>
                <a:latin typeface="Book Antiqua" panose="02040602050305030304" pitchFamily="18" charset="0"/>
              </a:rPr>
              <a:t>ويغفر لنا خطايانا.</a:t>
            </a:r>
          </a:p>
        </p:txBody>
      </p:sp>
    </p:spTree>
    <p:extLst>
      <p:ext uri="{BB962C8B-B14F-4D97-AF65-F5344CB8AC3E}">
        <p14:creationId xmlns:p14="http://schemas.microsoft.com/office/powerpoint/2010/main" val="1878732717"/>
      </p:ext>
    </p:extLst>
  </p:cSld>
  <p:clrMapOvr>
    <a:masterClrMapping/>
  </p:clrMapOvr>
</p:sld>
</file>

<file path=ppt/slides/slide9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564203" y="776123"/>
            <a:ext cx="5349705" cy="5452374"/>
          </a:xfrm>
        </p:spPr>
        <p:txBody>
          <a:bodyPr numCol="1" spcCol="72000" anchor="ctr">
            <a:noAutofit/>
          </a:bodyPr>
          <a:lstStyle/>
          <a:p>
            <a:pPr marL="0" indent="0" algn="just">
              <a:spcBef>
                <a:spcPts val="0"/>
              </a:spcBef>
              <a:buNone/>
            </a:pPr>
            <a:r>
              <a:rPr lang="fr-FR" sz="3600" b="1" dirty="0">
                <a:latin typeface="Book Antiqua" panose="02040602050305030304" pitchFamily="18" charset="0"/>
              </a:rPr>
              <a:t>Priez et implorez pour tous ceux qui servent la sainte Église et le peuple orthodoxe. Que le Seigneur notre Dieu leur fasse miséricorde </a:t>
            </a:r>
            <a:r>
              <a:rPr lang="fr-FR" sz="3600" b="1" dirty="0">
                <a:solidFill>
                  <a:srgbClr val="C00000"/>
                </a:solidFill>
                <a:latin typeface="Book Antiqua" panose="02040602050305030304" pitchFamily="18" charset="0"/>
              </a:rPr>
              <a:t>et qu'Il nous pardonne nos péchés.</a:t>
            </a: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spcBef>
                <a:spcPts val="0"/>
              </a:spcBef>
              <a:buNone/>
            </a:pPr>
            <a:endParaRPr lang="fr-FR" sz="4000" b="1" dirty="0">
              <a:latin typeface="CS Avva Shenouda" panose="020B7200000000000000" pitchFamily="34"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200271" y="943698"/>
            <a:ext cx="5569612" cy="5078313"/>
          </a:xfrm>
          <a:prstGeom prst="rect">
            <a:avLst/>
          </a:prstGeom>
        </p:spPr>
        <p:txBody>
          <a:bodyPr wrap="square" anchor="ctr" anchorCtr="0">
            <a:spAutoFit/>
          </a:bodyPr>
          <a:lstStyle/>
          <a:p>
            <a:pPr algn="just" rtl="1"/>
            <a:r>
              <a:rPr lang="ar-AE" sz="5400" b="1" dirty="0">
                <a:latin typeface="Book Antiqua" panose="02040602050305030304" pitchFamily="18" charset="0"/>
              </a:rPr>
              <a:t>صلوا واطلبوا عن كل نفس لها تعب في الكنيسة المقدسة ومع الشعب الأرثوذكسي لكي يصنع الرب إلهنا معهم رحمة </a:t>
            </a:r>
            <a:r>
              <a:rPr lang="ar-AE" sz="5400" b="1" dirty="0">
                <a:solidFill>
                  <a:srgbClr val="C00000"/>
                </a:solidFill>
                <a:latin typeface="Book Antiqua" panose="02040602050305030304" pitchFamily="18" charset="0"/>
              </a:rPr>
              <a:t>ويغفر لنا خطايانا.</a:t>
            </a:r>
          </a:p>
        </p:txBody>
      </p:sp>
    </p:spTree>
    <p:extLst>
      <p:ext uri="{BB962C8B-B14F-4D97-AF65-F5344CB8AC3E}">
        <p14:creationId xmlns:p14="http://schemas.microsoft.com/office/powerpoint/2010/main" val="755862558"/>
      </p:ext>
    </p:extLst>
  </p:cSld>
  <p:clrMapOvr>
    <a:masterClrMapping/>
  </p:clrMapOvr>
</p:sld>
</file>

<file path=ppt/slides/slide9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368694" y="737213"/>
            <a:ext cx="5584128" cy="5452374"/>
          </a:xfrm>
        </p:spPr>
        <p:txBody>
          <a:bodyPr numCol="1" spcCol="72000" anchor="ctr">
            <a:noAutofit/>
          </a:bodyPr>
          <a:lstStyle/>
          <a:p>
            <a:pPr marL="0" indent="0" algn="just">
              <a:spcBef>
                <a:spcPts val="0"/>
              </a:spcBef>
              <a:buNone/>
            </a:pPr>
            <a:r>
              <a:rPr lang="fr-FR" b="1" dirty="0">
                <a:latin typeface="Book Antiqua" panose="02040602050305030304" pitchFamily="18" charset="0"/>
              </a:rPr>
              <a:t>Priez et implorez pour les dirigeants qui aiment le Christ et qui nous ont recommandé de nous souvenir d'eux. Que le Seigneur notre Dieu les bénisse, les prenne en pitié, leur accorde la grâce devant les gouvernants </a:t>
            </a:r>
            <a:r>
              <a:rPr lang="fr-FR" b="1" dirty="0">
                <a:solidFill>
                  <a:srgbClr val="C00000"/>
                </a:solidFill>
                <a:latin typeface="Book Antiqua" panose="02040602050305030304" pitchFamily="18" charset="0"/>
              </a:rPr>
              <a:t>et qu'Il nous pardonne nos péchés.</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lvl="0" algn="ctr" rtl="1" fontAlgn="base">
              <a:spcBef>
                <a:spcPct val="20000"/>
              </a:spcBef>
              <a:spcAft>
                <a:spcPct val="0"/>
              </a:spcAft>
            </a:pPr>
            <a:endParaRPr lang="ar-SA" altLang="fr-FR" sz="3600" dirty="0">
              <a:latin typeface="Times New Roman" panose="02020603050405020304" pitchFamily="18" charset="0"/>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spcBef>
                <a:spcPts val="0"/>
              </a:spcBef>
              <a:buNone/>
            </a:pPr>
            <a:endParaRPr lang="fr-FR" sz="4000" b="1" dirty="0">
              <a:latin typeface="CS Avva Shenouda" panose="020B7200000000000000" pitchFamily="34"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205210" y="870819"/>
            <a:ext cx="5584128" cy="5262979"/>
          </a:xfrm>
          <a:prstGeom prst="rect">
            <a:avLst/>
          </a:prstGeom>
        </p:spPr>
        <p:txBody>
          <a:bodyPr wrap="square" anchor="ctr" anchorCtr="0">
            <a:spAutoFit/>
          </a:bodyPr>
          <a:lstStyle/>
          <a:p>
            <a:pPr algn="just" rtl="1"/>
            <a:r>
              <a:rPr lang="ar-AE" sz="4800" b="1" dirty="0">
                <a:latin typeface="Book Antiqua" panose="02040602050305030304" pitchFamily="18" charset="0"/>
              </a:rPr>
              <a:t>صلوا وأطلبوا عن محبي المسيح الأراخنة الذين أمرونا أن نذكرهم </a:t>
            </a:r>
            <a:r>
              <a:rPr lang="ar-AE" sz="4800" b="1" dirty="0" err="1">
                <a:latin typeface="Book Antiqua" panose="02040602050305030304" pitchFamily="18" charset="0"/>
              </a:rPr>
              <a:t>باسمائهم</a:t>
            </a:r>
            <a:r>
              <a:rPr lang="ar-AE" sz="4800" b="1" dirty="0">
                <a:latin typeface="Book Antiqua" panose="02040602050305030304" pitchFamily="18" charset="0"/>
              </a:rPr>
              <a:t> لكي يباركهم الرب إلهنا ويذكرهم بالرحمة ويعطيهم النعمة امام السلاطين الأعزاء </a:t>
            </a:r>
            <a:r>
              <a:rPr lang="ar-AE" sz="4800" b="1" dirty="0">
                <a:solidFill>
                  <a:srgbClr val="C00000"/>
                </a:solidFill>
                <a:latin typeface="Book Antiqua" panose="02040602050305030304" pitchFamily="18" charset="0"/>
              </a:rPr>
              <a:t>ويغفر لنا خطايانا.</a:t>
            </a:r>
          </a:p>
        </p:txBody>
      </p:sp>
    </p:spTree>
    <p:extLst>
      <p:ext uri="{BB962C8B-B14F-4D97-AF65-F5344CB8AC3E}">
        <p14:creationId xmlns:p14="http://schemas.microsoft.com/office/powerpoint/2010/main" val="768077792"/>
      </p:ext>
    </p:extLst>
  </p:cSld>
  <p:clrMapOvr>
    <a:masterClrMapping/>
  </p:clrMapOvr>
</p:sld>
</file>

<file path=ppt/slides/slide9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22177" y="776123"/>
            <a:ext cx="5491735" cy="5452374"/>
          </a:xfrm>
        </p:spPr>
        <p:txBody>
          <a:bodyPr numCol="1" spcCol="72000" anchor="ctr">
            <a:noAutofit/>
          </a:bodyPr>
          <a:lstStyle/>
          <a:p>
            <a:pPr marL="0" indent="0" algn="just">
              <a:spcBef>
                <a:spcPts val="0"/>
              </a:spcBef>
              <a:buNone/>
            </a:pPr>
            <a:r>
              <a:rPr lang="fr-FR" sz="3600" b="1" dirty="0">
                <a:latin typeface="Book Antiqua" panose="02040602050305030304" pitchFamily="18" charset="0"/>
              </a:rPr>
              <a:t>Priez et implorez pour les pauvres, les paysans, les ouvriers, les faibles et pour toute âme dans la peine. Que le Seigneur notre Dieu soit compatissant envers nous </a:t>
            </a:r>
            <a:r>
              <a:rPr lang="fr-FR" sz="3600" b="1" dirty="0">
                <a:solidFill>
                  <a:srgbClr val="C00000"/>
                </a:solidFill>
                <a:latin typeface="Book Antiqua" panose="02040602050305030304" pitchFamily="18" charset="0"/>
              </a:rPr>
              <a:t>et qu'Il nous pardonne nos péchés.</a:t>
            </a: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spcBef>
                <a:spcPts val="0"/>
              </a:spcBef>
              <a:buNone/>
            </a:pPr>
            <a:endParaRPr lang="fr-FR" sz="4000" b="1" dirty="0">
              <a:latin typeface="CS Avva Shenouda" panose="020B7200000000000000" pitchFamily="34"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219726" y="1055485"/>
            <a:ext cx="5569612" cy="4893647"/>
          </a:xfrm>
          <a:prstGeom prst="rect">
            <a:avLst/>
          </a:prstGeom>
        </p:spPr>
        <p:txBody>
          <a:bodyPr wrap="square" anchor="ctr" anchorCtr="0">
            <a:spAutoFit/>
          </a:bodyPr>
          <a:lstStyle/>
          <a:p>
            <a:pPr algn="just" rtl="1"/>
            <a:r>
              <a:rPr lang="ar-AE" sz="5200" b="1" dirty="0">
                <a:latin typeface="Book Antiqua" panose="02040602050305030304" pitchFamily="18" charset="0"/>
              </a:rPr>
              <a:t>صلوا واطلبوا عن المساكين والفلاحين والضعفاء وعن كل نفس متضايقة بكل نوع لكي </a:t>
            </a:r>
            <a:r>
              <a:rPr lang="ar-AE" sz="5200" b="1" dirty="0" err="1">
                <a:latin typeface="Book Antiqua" panose="02040602050305030304" pitchFamily="18" charset="0"/>
              </a:rPr>
              <a:t>يتراءف</a:t>
            </a:r>
            <a:r>
              <a:rPr lang="ar-AE" sz="5200" b="1" dirty="0">
                <a:latin typeface="Book Antiqua" panose="02040602050305030304" pitchFamily="18" charset="0"/>
              </a:rPr>
              <a:t> علينا الرب إلهنا واياهم </a:t>
            </a:r>
            <a:r>
              <a:rPr lang="ar-AE" sz="5200" b="1" dirty="0">
                <a:solidFill>
                  <a:srgbClr val="C00000"/>
                </a:solidFill>
                <a:latin typeface="Book Antiqua" panose="02040602050305030304" pitchFamily="18" charset="0"/>
              </a:rPr>
              <a:t>ويغفر لنا خطايانا.</a:t>
            </a:r>
          </a:p>
        </p:txBody>
      </p:sp>
    </p:spTree>
    <p:extLst>
      <p:ext uri="{BB962C8B-B14F-4D97-AF65-F5344CB8AC3E}">
        <p14:creationId xmlns:p14="http://schemas.microsoft.com/office/powerpoint/2010/main" val="901382992"/>
      </p:ext>
    </p:extLst>
  </p:cSld>
  <p:clrMapOvr>
    <a:masterClrMapping/>
  </p:clrMapOvr>
</p:sld>
</file>

<file path=ppt/slides/slide9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22177" y="776123"/>
            <a:ext cx="5491735" cy="5452374"/>
          </a:xfrm>
        </p:spPr>
        <p:txBody>
          <a:bodyPr numCol="1" spcCol="72000" anchor="ctr">
            <a:noAutofit/>
          </a:bodyPr>
          <a:lstStyle/>
          <a:p>
            <a:pPr marL="0" indent="0" algn="just">
              <a:spcBef>
                <a:spcPts val="0"/>
              </a:spcBef>
              <a:buNone/>
            </a:pPr>
            <a:r>
              <a:rPr lang="fr-FR" sz="3600" b="1" dirty="0">
                <a:latin typeface="Book Antiqua" panose="02040602050305030304" pitchFamily="18" charset="0"/>
              </a:rPr>
              <a:t>Priez et implorez pour ceux qui peinent dans les prisons, les cachots, en exil et pour ceux qui sont enchaînés par les chaînes des démons. Que le Seigneur les délivre de leurs peines </a:t>
            </a:r>
            <a:r>
              <a:rPr lang="fr-FR" sz="3600" b="1" dirty="0">
                <a:solidFill>
                  <a:srgbClr val="C00000"/>
                </a:solidFill>
                <a:latin typeface="Book Antiqua" panose="02040602050305030304" pitchFamily="18" charset="0"/>
              </a:rPr>
              <a:t>et qu'Il nous pardonne nos péchés.</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lvl="0" algn="ctr" rtl="1" fontAlgn="base">
              <a:spcBef>
                <a:spcPct val="20000"/>
              </a:spcBef>
              <a:spcAft>
                <a:spcPct val="0"/>
              </a:spcAft>
            </a:pPr>
            <a:endParaRPr lang="ar-SA" altLang="fr-FR" sz="3600" dirty="0">
              <a:latin typeface="Times New Roman" panose="02020603050405020304" pitchFamily="18" charset="0"/>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spcBef>
                <a:spcPts val="0"/>
              </a:spcBef>
              <a:buNone/>
            </a:pPr>
            <a:endParaRPr lang="fr-FR" sz="4000" b="1" dirty="0">
              <a:latin typeface="CS Avva Shenouda" panose="020B7200000000000000" pitchFamily="34"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278091" y="1086263"/>
            <a:ext cx="5569612" cy="4832092"/>
          </a:xfrm>
          <a:prstGeom prst="rect">
            <a:avLst/>
          </a:prstGeom>
        </p:spPr>
        <p:txBody>
          <a:bodyPr wrap="square" anchor="ctr" anchorCtr="0">
            <a:spAutoFit/>
          </a:bodyPr>
          <a:lstStyle/>
          <a:p>
            <a:pPr algn="just" rtl="1"/>
            <a:r>
              <a:rPr lang="ar-AE" sz="4400" b="1" dirty="0">
                <a:latin typeface="Book Antiqua" panose="02040602050305030304" pitchFamily="18" charset="0"/>
              </a:rPr>
              <a:t>صلوا واطلبوا عن كل المتضايقين الذين في السجون وفي المطابق والذين في النفي أو في السبي والمربوطين من جهة </a:t>
            </a:r>
            <a:r>
              <a:rPr lang="ar-AE" sz="4400" b="1" dirty="0" err="1">
                <a:latin typeface="Book Antiqua" panose="02040602050305030304" pitchFamily="18" charset="0"/>
              </a:rPr>
              <a:t>رباطات</a:t>
            </a:r>
            <a:r>
              <a:rPr lang="ar-AE" sz="4400" b="1" dirty="0">
                <a:latin typeface="Book Antiqua" panose="02040602050305030304" pitchFamily="18" charset="0"/>
              </a:rPr>
              <a:t> الشياطين لكي يعتقهم الرب إلهنا من متاعبهم </a:t>
            </a:r>
            <a:r>
              <a:rPr lang="ar-AE" sz="4400" b="1" dirty="0">
                <a:solidFill>
                  <a:srgbClr val="C00000"/>
                </a:solidFill>
                <a:latin typeface="Book Antiqua" panose="02040602050305030304" pitchFamily="18" charset="0"/>
              </a:rPr>
              <a:t>ويغفر لنا خطايانا.</a:t>
            </a:r>
          </a:p>
        </p:txBody>
      </p:sp>
    </p:spTree>
    <p:extLst>
      <p:ext uri="{BB962C8B-B14F-4D97-AF65-F5344CB8AC3E}">
        <p14:creationId xmlns:p14="http://schemas.microsoft.com/office/powerpoint/2010/main" val="2813981097"/>
      </p:ext>
    </p:extLst>
  </p:cSld>
  <p:clrMapOvr>
    <a:masterClrMapping/>
  </p:clrMapOvr>
</p:sld>
</file>

<file path=ppt/slides/slide9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546266" y="776123"/>
            <a:ext cx="5367646" cy="5452374"/>
          </a:xfrm>
        </p:spPr>
        <p:txBody>
          <a:bodyPr numCol="1" spcCol="72000" anchor="ctr">
            <a:noAutofit/>
          </a:bodyPr>
          <a:lstStyle/>
          <a:p>
            <a:pPr marL="0" indent="0" algn="just">
              <a:spcBef>
                <a:spcPts val="0"/>
              </a:spcBef>
              <a:buNone/>
            </a:pPr>
            <a:r>
              <a:rPr lang="fr-FR" sz="3600" b="1" dirty="0">
                <a:latin typeface="Book Antiqua" panose="02040602050305030304" pitchFamily="18" charset="0"/>
              </a:rPr>
              <a:t>Priez et implorez pour tous ceux qui sont réunis ici avec nous en ce jour recherchant la miséricorde pour leurs âmes. Que le Seigneur notre Dieu nous accorde à tous Sa pitié </a:t>
            </a:r>
            <a:r>
              <a:rPr lang="fr-FR" sz="3600" b="1" dirty="0">
                <a:solidFill>
                  <a:srgbClr val="C00000"/>
                </a:solidFill>
                <a:latin typeface="Book Antiqua" panose="02040602050305030304" pitchFamily="18" charset="0"/>
              </a:rPr>
              <a:t>et qu'Il nous pardonne nos péchés</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lvl="0" algn="ctr" rtl="1" fontAlgn="base">
              <a:spcBef>
                <a:spcPct val="20000"/>
              </a:spcBef>
              <a:spcAft>
                <a:spcPct val="0"/>
              </a:spcAft>
            </a:pPr>
            <a:endParaRPr lang="ar-SA" altLang="fr-FR" sz="3600" dirty="0">
              <a:latin typeface="Times New Roman" panose="02020603050405020304" pitchFamily="18" charset="0"/>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spcBef>
                <a:spcPts val="0"/>
              </a:spcBef>
              <a:buNone/>
            </a:pPr>
            <a:endParaRPr lang="fr-FR" sz="4000" b="1" dirty="0">
              <a:latin typeface="CS Avva Shenouda" panose="020B7200000000000000" pitchFamily="34"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219726" y="547654"/>
            <a:ext cx="5569612" cy="5909310"/>
          </a:xfrm>
          <a:prstGeom prst="rect">
            <a:avLst/>
          </a:prstGeom>
        </p:spPr>
        <p:txBody>
          <a:bodyPr wrap="square" anchor="ctr" anchorCtr="0">
            <a:spAutoFit/>
          </a:bodyPr>
          <a:lstStyle/>
          <a:p>
            <a:pPr algn="just" rtl="1"/>
            <a:r>
              <a:rPr lang="ar-AE" sz="5400" b="1" dirty="0">
                <a:latin typeface="Book Antiqua" panose="02040602050305030304" pitchFamily="18" charset="0"/>
              </a:rPr>
              <a:t>صلوا واطلبوا عن كل النفوس المجتمعة معنا اليوم في هذا الموضع يطلبون الرحمة لنفوسهم لكي تدركنا مراحم الرب إلهنا وإياهم </a:t>
            </a:r>
            <a:r>
              <a:rPr lang="ar-AE" sz="5400" b="1" dirty="0">
                <a:solidFill>
                  <a:srgbClr val="C00000"/>
                </a:solidFill>
                <a:latin typeface="Book Antiqua" panose="02040602050305030304" pitchFamily="18" charset="0"/>
              </a:rPr>
              <a:t>ويغفر لنا خطايانا.</a:t>
            </a:r>
          </a:p>
        </p:txBody>
      </p:sp>
    </p:spTree>
    <p:extLst>
      <p:ext uri="{BB962C8B-B14F-4D97-AF65-F5344CB8AC3E}">
        <p14:creationId xmlns:p14="http://schemas.microsoft.com/office/powerpoint/2010/main" val="2744225930"/>
      </p:ext>
    </p:extLst>
  </p:cSld>
  <p:clrMapOvr>
    <a:masterClrMapping/>
  </p:clrMapOvr>
</p:sld>
</file>

<file path=ppt/slides/slide9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22177" y="776123"/>
            <a:ext cx="5491735" cy="5452374"/>
          </a:xfrm>
        </p:spPr>
        <p:txBody>
          <a:bodyPr numCol="1" spcCol="72000" anchor="ctr">
            <a:noAutofit/>
          </a:bodyPr>
          <a:lstStyle/>
          <a:p>
            <a:pPr marL="0" indent="0" algn="just">
              <a:spcBef>
                <a:spcPts val="0"/>
              </a:spcBef>
              <a:buNone/>
            </a:pPr>
            <a:r>
              <a:rPr lang="fr-FR" sz="3600" b="1" dirty="0">
                <a:latin typeface="Book Antiqua" panose="02040602050305030304" pitchFamily="18" charset="0"/>
              </a:rPr>
              <a:t>Priez et implorez pour tous ceux qui nous ont recommandé de nous souvenir d'eux, chacun par son nom. Que, dans Sa bonté, le Seigneur notre Dieu se souvienne d'eux en tout temps </a:t>
            </a:r>
            <a:r>
              <a:rPr lang="fr-FR" sz="3600" b="1" dirty="0">
                <a:solidFill>
                  <a:srgbClr val="C00000"/>
                </a:solidFill>
                <a:latin typeface="Book Antiqua" panose="02040602050305030304" pitchFamily="18" charset="0"/>
              </a:rPr>
              <a:t>et qu'Il nous pardonne nos péchés.</a:t>
            </a: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spcBef>
                <a:spcPts val="0"/>
              </a:spcBef>
              <a:buNone/>
            </a:pPr>
            <a:endParaRPr lang="fr-FR" sz="4000" b="1" dirty="0">
              <a:latin typeface="CS Avva Shenouda" panose="020B7200000000000000" pitchFamily="34"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239180" y="996689"/>
            <a:ext cx="5569612" cy="5078313"/>
          </a:xfrm>
          <a:prstGeom prst="rect">
            <a:avLst/>
          </a:prstGeom>
        </p:spPr>
        <p:txBody>
          <a:bodyPr wrap="square" anchor="ctr" anchorCtr="0">
            <a:spAutoFit/>
          </a:bodyPr>
          <a:lstStyle/>
          <a:p>
            <a:pPr algn="just" rtl="1"/>
            <a:r>
              <a:rPr lang="ar-AE" sz="5400" b="1" dirty="0">
                <a:latin typeface="Book Antiqua" panose="02040602050305030304" pitchFamily="18" charset="0"/>
              </a:rPr>
              <a:t>صلوا واطلبوا عن الذين أوصونا أن نذكرهم كل واحد باسمه لكي يذكرهم الرب إلهنا بالصلاح في كل حين </a:t>
            </a:r>
            <a:r>
              <a:rPr lang="ar-AE" sz="5400" b="1" dirty="0">
                <a:solidFill>
                  <a:srgbClr val="C00000"/>
                </a:solidFill>
                <a:latin typeface="Book Antiqua" panose="02040602050305030304" pitchFamily="18" charset="0"/>
              </a:rPr>
              <a:t>ويغفر لنا خطايانا.</a:t>
            </a:r>
          </a:p>
        </p:txBody>
      </p:sp>
    </p:spTree>
    <p:extLst>
      <p:ext uri="{BB962C8B-B14F-4D97-AF65-F5344CB8AC3E}">
        <p14:creationId xmlns:p14="http://schemas.microsoft.com/office/powerpoint/2010/main" val="1730095647"/>
      </p:ext>
    </p:extLst>
  </p:cSld>
  <p:clrMapOvr>
    <a:masterClrMapping/>
  </p:clrMapOvr>
</p:sld>
</file>

<file path=ppt/slides/slide9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546266" y="776123"/>
            <a:ext cx="5367646" cy="5452374"/>
          </a:xfrm>
        </p:spPr>
        <p:txBody>
          <a:bodyPr numCol="1" spcCol="72000" anchor="ctr">
            <a:noAutofit/>
          </a:bodyPr>
          <a:lstStyle/>
          <a:p>
            <a:pPr marL="0" indent="0" algn="just">
              <a:spcBef>
                <a:spcPts val="0"/>
              </a:spcBef>
              <a:buNone/>
            </a:pPr>
            <a:r>
              <a:rPr lang="fr-FR" sz="2400" b="1" dirty="0">
                <a:latin typeface="Book Antiqua" panose="02040602050305030304" pitchFamily="18" charset="0"/>
              </a:rPr>
              <a:t>Priez et implorez pour la montée des eaux des fleuves en cette année. Que le Christ notre Dieu les bénisse, les rende abondantes, réjouisse la face de la terre, qu’Il prenne soin de nous, les hommes et qu'Il sauve Son peuple et les animaux. Qu'Il éloigne du monde la mort, la vie coûteuse, les épidémies, l'anéantissement et l'attaque des ennemis. Qu'Il amène le calme, la paix et la tranquillité dans la sainte Église. Qu'Il élève le prestige des Chrétiens en tout lieu dans l'univers jusqu'au dernier soupir </a:t>
            </a:r>
            <a:r>
              <a:rPr lang="fr-FR" sz="2400" b="1" dirty="0">
                <a:solidFill>
                  <a:srgbClr val="C00000"/>
                </a:solidFill>
                <a:latin typeface="Book Antiqua" panose="02040602050305030304" pitchFamily="18" charset="0"/>
              </a:rPr>
              <a:t>et qu'Il nous pardonne nos péchés.</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lvl="0" algn="ctr" rtl="1" fontAlgn="base">
              <a:spcBef>
                <a:spcPct val="20000"/>
              </a:spcBef>
              <a:spcAft>
                <a:spcPct val="0"/>
              </a:spcAft>
            </a:pPr>
            <a:endParaRPr lang="ar-SA" altLang="fr-FR" sz="3600" dirty="0">
              <a:latin typeface="Times New Roman" panose="02020603050405020304" pitchFamily="18" charset="0"/>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spcBef>
                <a:spcPts val="0"/>
              </a:spcBef>
              <a:buNone/>
            </a:pPr>
            <a:endParaRPr lang="fr-FR" sz="4000" b="1" dirty="0">
              <a:latin typeface="CS Avva Shenouda" panose="020B7200000000000000" pitchFamily="34"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278091" y="578430"/>
            <a:ext cx="5569612" cy="5847755"/>
          </a:xfrm>
          <a:prstGeom prst="rect">
            <a:avLst/>
          </a:prstGeom>
        </p:spPr>
        <p:txBody>
          <a:bodyPr wrap="square" anchor="ctr" anchorCtr="0">
            <a:spAutoFit/>
          </a:bodyPr>
          <a:lstStyle/>
          <a:p>
            <a:pPr algn="just" rtl="1"/>
            <a:r>
              <a:rPr lang="ar-AE" sz="3400" b="1" dirty="0">
                <a:latin typeface="Book Antiqua" panose="02040602050305030304" pitchFamily="18" charset="0"/>
              </a:rPr>
              <a:t>صلوا واطلبوا عن صعود مياه الأنهار في هذه السنة لكي يباركها المسيح إلهنا ويصعدها كمقدارها ويفرح وجه الأرض ويعولنا نحن البشر ويعطي النجاة لشعبه والماشية ويرفع عن العالم الموت والغلاء والوباء والفناء والسبي وسيف الأعداء ويجعل الهدوء والسلام والطمأنينة في البيعة المقدسة ويرفع شأن المسيحيين في كل مكان وفي كل المسكونة إلى النفس الأخير </a:t>
            </a:r>
            <a:r>
              <a:rPr lang="ar-AE" sz="3400" b="1" dirty="0">
                <a:solidFill>
                  <a:srgbClr val="C00000"/>
                </a:solidFill>
                <a:latin typeface="Book Antiqua" panose="02040602050305030304" pitchFamily="18" charset="0"/>
              </a:rPr>
              <a:t>ويغفر لنا خطايانا</a:t>
            </a:r>
          </a:p>
        </p:txBody>
      </p:sp>
    </p:spTree>
    <p:extLst>
      <p:ext uri="{BB962C8B-B14F-4D97-AF65-F5344CB8AC3E}">
        <p14:creationId xmlns:p14="http://schemas.microsoft.com/office/powerpoint/2010/main" val="2903491776"/>
      </p:ext>
    </p:extLst>
  </p:cSld>
  <p:clrMapOvr>
    <a:masterClrMapping/>
  </p:clrMapOvr>
</p:sld>
</file>

<file path=ppt/theme/theme1.xml><?xml version="1.0" encoding="utf-8"?>
<a:theme xmlns:a="http://schemas.openxmlformats.org/drawingml/2006/main" name="Thème Office">
  <a:themeElements>
    <a:clrScheme name="Personnalisé 1">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00"/>
      </a:hlink>
      <a:folHlink>
        <a:srgbClr val="00000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1_Thème Office">
  <a:themeElements>
    <a:clrScheme name="Personnalisé 1">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FFFFFF"/>
      </a:hlink>
      <a:folHlink>
        <a:srgbClr val="FFFFFF"/>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Thème Offic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Metadata/LabelInfo.xml><?xml version="1.0" encoding="utf-8"?>
<clbl:labelList xmlns:clbl="http://schemas.microsoft.com/office/2020/mipLabelMetadata">
  <clbl:label id="{07222825-62ea-40f3-96b5-5375c07996e2}" enabled="1" method="Privileged" siteId="{90c7a20a-f34b-40bf-bc48-b9253b6f5d20}" removed="0"/>
</clbl:labelList>
</file>

<file path=docProps/app.xml><?xml version="1.0" encoding="utf-8"?>
<Properties xmlns="http://schemas.openxmlformats.org/officeDocument/2006/extended-properties" xmlns:vt="http://schemas.openxmlformats.org/officeDocument/2006/docPropsVTypes">
  <TotalTime>97</TotalTime>
  <Words>99978</Words>
  <Application>Microsoft Office PowerPoint</Application>
  <PresentationFormat>Grand écran</PresentationFormat>
  <Paragraphs>8706</Paragraphs>
  <Slides>1036</Slides>
  <Notes>833</Notes>
  <HiddenSlides>275</HiddenSlides>
  <MMClips>0</MMClips>
  <ScaleCrop>false</ScaleCrop>
  <HeadingPairs>
    <vt:vector size="6" baseType="variant">
      <vt:variant>
        <vt:lpstr>Polices utilisées</vt:lpstr>
      </vt:variant>
      <vt:variant>
        <vt:i4>16</vt:i4>
      </vt:variant>
      <vt:variant>
        <vt:lpstr>Thème</vt:lpstr>
      </vt:variant>
      <vt:variant>
        <vt:i4>2</vt:i4>
      </vt:variant>
      <vt:variant>
        <vt:lpstr>Titres des diapositives</vt:lpstr>
      </vt:variant>
      <vt:variant>
        <vt:i4>1036</vt:i4>
      </vt:variant>
    </vt:vector>
  </HeadingPairs>
  <TitlesOfParts>
    <vt:vector size="1054" baseType="lpstr">
      <vt:lpstr>Arial</vt:lpstr>
      <vt:lpstr>CS Avva Shenouda</vt:lpstr>
      <vt:lpstr>Tahoma</vt:lpstr>
      <vt:lpstr>NewCaledoniaLTStd-SemiBd</vt:lpstr>
      <vt:lpstr>Coptic1</vt:lpstr>
      <vt:lpstr>Book Antiqua</vt:lpstr>
      <vt:lpstr>Wingdings</vt:lpstr>
      <vt:lpstr>Calibri</vt:lpstr>
      <vt:lpstr>Helvetica Neue</vt:lpstr>
      <vt:lpstr>Times New Roman</vt:lpstr>
      <vt:lpstr>Avva_Marcos</vt:lpstr>
      <vt:lpstr>Athanasius</vt:lpstr>
      <vt:lpstr>Castellar</vt:lpstr>
      <vt:lpstr>Bookman Old Style</vt:lpstr>
      <vt:lpstr>CS Copt</vt:lpstr>
      <vt:lpstr>Avva_Shenouda</vt:lpstr>
      <vt:lpstr>Thème Office</vt:lpstr>
      <vt:lpstr>1_Thème Office</vt:lpstr>
      <vt:lpstr>Présentation PowerPoint</vt:lpstr>
      <vt:lpstr>Présentation PowerPoint</vt:lpstr>
      <vt:lpstr>1ère Heure du Jeudi Saint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3ème Heure du jeudi Saint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 6ème Heure du Jeudi Saint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9ème Heure du jeudi Saint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11ème Heure du Jeudi Saint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Présentation PowerPoint</dc:title>
  <dc:creator>Eglise Archange Michel et Saint Georges</dc:creator>
  <cp:lastModifiedBy>KOLTA Joseph UCI IDF</cp:lastModifiedBy>
  <cp:revision>403</cp:revision>
  <dcterms:created xsi:type="dcterms:W3CDTF">2010-03-29T19:44:22Z</dcterms:created>
  <dcterms:modified xsi:type="dcterms:W3CDTF">2025-11-03T10:32:30Z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MSIP_Label_07222825-62ea-40f3-96b5-5375c07996e2_Enabled">
    <vt:lpwstr>true</vt:lpwstr>
  </property>
  <property fmtid="{D5CDD505-2E9C-101B-9397-08002B2CF9AE}" pid="3" name="MSIP_Label_07222825-62ea-40f3-96b5-5375c07996e2_SetDate">
    <vt:lpwstr>2022-04-12T20:23:01Z</vt:lpwstr>
  </property>
  <property fmtid="{D5CDD505-2E9C-101B-9397-08002B2CF9AE}" pid="4" name="MSIP_Label_07222825-62ea-40f3-96b5-5375c07996e2_Method">
    <vt:lpwstr>Privileged</vt:lpwstr>
  </property>
  <property fmtid="{D5CDD505-2E9C-101B-9397-08002B2CF9AE}" pid="5" name="MSIP_Label_07222825-62ea-40f3-96b5-5375c07996e2_Name">
    <vt:lpwstr>unrestricted_parent.2</vt:lpwstr>
  </property>
  <property fmtid="{D5CDD505-2E9C-101B-9397-08002B2CF9AE}" pid="6" name="MSIP_Label_07222825-62ea-40f3-96b5-5375c07996e2_SiteId">
    <vt:lpwstr>90c7a20a-f34b-40bf-bc48-b9253b6f5d20</vt:lpwstr>
  </property>
  <property fmtid="{D5CDD505-2E9C-101B-9397-08002B2CF9AE}" pid="7" name="MSIP_Label_07222825-62ea-40f3-96b5-5375c07996e2_ActionId">
    <vt:lpwstr>a12c318d-a07f-48dd-bed8-ac9787c56f60</vt:lpwstr>
  </property>
  <property fmtid="{D5CDD505-2E9C-101B-9397-08002B2CF9AE}" pid="8" name="MSIP_Label_07222825-62ea-40f3-96b5-5375c07996e2_ContentBits">
    <vt:lpwstr>0</vt:lpwstr>
  </property>
</Properties>
</file>